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5.xml" ContentType="application/vnd.openxmlformats-officedocument.presentationml.notesSlide+xml"/>
  <Override PartName="/ppt/charts/chart2.xml" ContentType="application/vnd.openxmlformats-officedocument.drawingml.chart+xml"/>
  <Override PartName="/ppt/drawings/drawing1.xml" ContentType="application/vnd.openxmlformats-officedocument.drawingml.chartshapes+xml"/>
  <Override PartName="/ppt/notesSlides/notesSlide6.xml" ContentType="application/vnd.openxmlformats-officedocument.presentationml.notesSlide+xml"/>
  <Override PartName="/ppt/charts/chart3.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1.xml" ContentType="application/vnd.openxmlformats-officedocument.themeOverride+xml"/>
  <Override PartName="/ppt/charts/chart4.xml" ContentType="application/vnd.openxmlformats-officedocument.drawingml.chart+xml"/>
  <Override PartName="/ppt/charts/style3.xml" ContentType="application/vnd.ms-office.chartstyle+xml"/>
  <Override PartName="/ppt/charts/colors3.xml" ContentType="application/vnd.ms-office.chartcolorstyle+xml"/>
  <Override PartName="/ppt/theme/themeOverride2.xml" ContentType="application/vnd.openxmlformats-officedocument.themeOverride+xml"/>
  <Override PartName="/ppt/notesSlides/notesSlide7.xml" ContentType="application/vnd.openxmlformats-officedocument.presentationml.notesSlide+xml"/>
  <Override PartName="/ppt/charts/chart5.xml" ContentType="application/vnd.openxmlformats-officedocument.drawingml.chart+xml"/>
  <Override PartName="/ppt/charts/style4.xml" ContentType="application/vnd.ms-office.chartstyle+xml"/>
  <Override PartName="/ppt/charts/colors4.xml" ContentType="application/vnd.ms-office.chartcolorstyle+xml"/>
  <Override PartName="/ppt/theme/themeOverride3.xml" ContentType="application/vnd.openxmlformats-officedocument.themeOverride+xml"/>
  <Override PartName="/ppt/charts/chart6.xml" ContentType="application/vnd.openxmlformats-officedocument.drawingml.chart+xml"/>
  <Override PartName="/ppt/charts/style5.xml" ContentType="application/vnd.ms-office.chartstyle+xml"/>
  <Override PartName="/ppt/charts/colors5.xml" ContentType="application/vnd.ms-office.chartcolorstyle+xml"/>
  <Override PartName="/ppt/theme/themeOverride4.xml" ContentType="application/vnd.openxmlformats-officedocument.themeOverride+xml"/>
  <Override PartName="/ppt/notesSlides/notesSlide8.xml" ContentType="application/vnd.openxmlformats-officedocument.presentationml.notesSlide+xml"/>
  <Override PartName="/ppt/charts/chart7.xml" ContentType="application/vnd.openxmlformats-officedocument.drawingml.chart+xml"/>
  <Override PartName="/ppt/charts/style6.xml" ContentType="application/vnd.ms-office.chartstyle+xml"/>
  <Override PartName="/ppt/charts/colors6.xml" ContentType="application/vnd.ms-office.chartcolorstyle+xml"/>
  <Override PartName="/ppt/theme/themeOverride5.xml" ContentType="application/vnd.openxmlformats-officedocument.themeOverride+xml"/>
  <Override PartName="/ppt/drawings/drawing2.xml" ContentType="application/vnd.openxmlformats-officedocument.drawingml.chartshapes+xml"/>
  <Override PartName="/ppt/charts/chart8.xml" ContentType="application/vnd.openxmlformats-officedocument.drawingml.chart+xml"/>
  <Override PartName="/ppt/charts/style7.xml" ContentType="application/vnd.ms-office.chartstyle+xml"/>
  <Override PartName="/ppt/charts/colors7.xml" ContentType="application/vnd.ms-office.chartcolorstyle+xml"/>
  <Override PartName="/ppt/theme/themeOverride6.xml" ContentType="application/vnd.openxmlformats-officedocument.themeOverr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charts/chart15.xml" ContentType="application/vnd.openxmlformats-officedocument.drawingml.chart+xml"/>
  <Override PartName="/ppt/charts/chart16.xml" ContentType="application/vnd.openxmlformats-officedocument.drawingml.chart+xml"/>
  <Override PartName="/ppt/notesSlides/notesSlide11.xml" ContentType="application/vnd.openxmlformats-officedocument.presentationml.notesSlide+xml"/>
  <Override PartName="/ppt/charts/chart17.xml" ContentType="application/vnd.openxmlformats-officedocument.drawingml.chart+xml"/>
  <Override PartName="/ppt/theme/themeOverride7.xml" ContentType="application/vnd.openxmlformats-officedocument.themeOverride+xml"/>
  <Override PartName="/ppt/notesSlides/notesSlide12.xml" ContentType="application/vnd.openxmlformats-officedocument.presentationml.notesSlide+xml"/>
  <Override PartName="/ppt/charts/chart18.xml" ContentType="application/vnd.openxmlformats-officedocument.drawingml.chart+xml"/>
  <Override PartName="/ppt/theme/themeOverride8.xml" ContentType="application/vnd.openxmlformats-officedocument.themeOverr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charts/chart19.xml" ContentType="application/vnd.openxmlformats-officedocument.drawingml.chart+xml"/>
  <Override PartName="/ppt/charts/style8.xml" ContentType="application/vnd.ms-office.chartstyle+xml"/>
  <Override PartName="/ppt/charts/colors8.xml" ContentType="application/vnd.ms-office.chartcolorstyle+xml"/>
  <Override PartName="/ppt/theme/themeOverride9.xml" ContentType="application/vnd.openxmlformats-officedocument.themeOverride+xml"/>
  <Override PartName="/ppt/charts/chart20.xml" ContentType="application/vnd.openxmlformats-officedocument.drawingml.chart+xml"/>
  <Override PartName="/ppt/charts/style9.xml" ContentType="application/vnd.ms-office.chartstyle+xml"/>
  <Override PartName="/ppt/charts/colors9.xml" ContentType="application/vnd.ms-office.chartcolorstyle+xml"/>
  <Override PartName="/ppt/theme/themeOverride10.xml" ContentType="application/vnd.openxmlformats-officedocument.themeOverride+xml"/>
  <Override PartName="/ppt/notesSlides/notesSlide16.xml" ContentType="application/vnd.openxmlformats-officedocument.presentationml.notesSlide+xml"/>
  <Override PartName="/ppt/charts/chart21.xml" ContentType="application/vnd.openxmlformats-officedocument.drawingml.chart+xml"/>
  <Override PartName="/ppt/theme/themeOverride11.xml" ContentType="application/vnd.openxmlformats-officedocument.themeOverride+xml"/>
  <Override PartName="/ppt/charts/chart22.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23.xml" ContentType="application/vnd.openxmlformats-officedocument.drawingml.chart+xml"/>
  <Override PartName="/ppt/charts/style11.xml" ContentType="application/vnd.ms-office.chartstyle+xml"/>
  <Override PartName="/ppt/charts/colors11.xml" ContentType="application/vnd.ms-office.chartcolorstyl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charts/chart24.xml" ContentType="application/vnd.openxmlformats-officedocument.drawingml.chart+xml"/>
  <Override PartName="/ppt/charts/chart25.xml" ContentType="application/vnd.openxmlformats-officedocument.drawingml.chart+xml"/>
  <Override PartName="/ppt/notesSlides/notesSlide19.xml" ContentType="application/vnd.openxmlformats-officedocument.presentationml.notesSlide+xml"/>
  <Override PartName="/ppt/charts/chart26.xml" ContentType="application/vnd.openxmlformats-officedocument.drawingml.chart+xml"/>
  <Override PartName="/ppt/charts/chart27.xml" ContentType="application/vnd.openxmlformats-officedocument.drawingml.chart+xml"/>
  <Override PartName="/ppt/charts/style12.xml" ContentType="application/vnd.ms-office.chartstyle+xml"/>
  <Override PartName="/ppt/charts/colors12.xml" ContentType="application/vnd.ms-office.chartcolorstyle+xml"/>
  <Override PartName="/ppt/notesSlides/notesSlide20.xml" ContentType="application/vnd.openxmlformats-officedocument.presentationml.notesSlide+xml"/>
  <Override PartName="/ppt/charts/chart28.xml" ContentType="application/vnd.openxmlformats-officedocument.drawingml.chart+xml"/>
  <Override PartName="/ppt/charts/style13.xml" ContentType="application/vnd.ms-office.chartstyle+xml"/>
  <Override PartName="/ppt/charts/colors13.xml" ContentType="application/vnd.ms-office.chartcolorstyle+xml"/>
  <Override PartName="/ppt/drawings/drawing3.xml" ContentType="application/vnd.openxmlformats-officedocument.drawingml.chartshapes+xml"/>
  <Override PartName="/ppt/notesSlides/notesSlide21.xml" ContentType="application/vnd.openxmlformats-officedocument.presentationml.notesSlide+xml"/>
  <Override PartName="/ppt/charts/chart29.xml" ContentType="application/vnd.openxmlformats-officedocument.drawingml.chart+xml"/>
  <Override PartName="/ppt/charts/style14.xml" ContentType="application/vnd.ms-office.chartstyle+xml"/>
  <Override PartName="/ppt/charts/colors14.xml" ContentType="application/vnd.ms-office.chartcolorstyle+xml"/>
  <Override PartName="/ppt/charts/chart30.xml" ContentType="application/vnd.openxmlformats-officedocument.drawingml.chart+xml"/>
  <Override PartName="/ppt/charts/style15.xml" ContentType="application/vnd.ms-office.chartstyle+xml"/>
  <Override PartName="/ppt/charts/colors15.xml" ContentType="application/vnd.ms-office.chartcolorstyle+xml"/>
  <Override PartName="/ppt/drawings/drawing4.xml" ContentType="application/vnd.openxmlformats-officedocument.drawingml.chartshapes+xml"/>
  <Override PartName="/ppt/charts/chart31.xml" ContentType="application/vnd.openxmlformats-officedocument.drawingml.chart+xml"/>
  <Override PartName="/ppt/charts/chart32.xml" ContentType="application/vnd.openxmlformats-officedocument.drawingml.chart+xml"/>
  <Override PartName="/ppt/charts/chart33.xml" ContentType="application/vnd.openxmlformats-officedocument.drawingml.chart+xml"/>
  <Override PartName="/ppt/charts/style16.xml" ContentType="application/vnd.ms-office.chartstyle+xml"/>
  <Override PartName="/ppt/charts/colors16.xml" ContentType="application/vnd.ms-office.chartcolorstyle+xml"/>
  <Override PartName="/ppt/notesSlides/notesSlide22.xml" ContentType="application/vnd.openxmlformats-officedocument.presentationml.notesSlide+xml"/>
  <Override PartName="/ppt/charts/chart34.xml" ContentType="application/vnd.openxmlformats-officedocument.drawingml.chart+xml"/>
  <Override PartName="/ppt/charts/style17.xml" ContentType="application/vnd.ms-office.chartstyle+xml"/>
  <Override PartName="/ppt/charts/colors17.xml" ContentType="application/vnd.ms-office.chartcolorstyle+xml"/>
  <Override PartName="/ppt/notesSlides/notesSlide23.xml" ContentType="application/vnd.openxmlformats-officedocument.presentationml.notesSlide+xml"/>
  <Override PartName="/ppt/charts/chart35.xml" ContentType="application/vnd.openxmlformats-officedocument.drawingml.chart+xml"/>
  <Override PartName="/ppt/charts/style18.xml" ContentType="application/vnd.ms-office.chartstyle+xml"/>
  <Override PartName="/ppt/charts/colors18.xml" ContentType="application/vnd.ms-office.chartcolorstyle+xml"/>
  <Override PartName="/ppt/drawings/drawing5.xml" ContentType="application/vnd.openxmlformats-officedocument.drawingml.chartshapes+xml"/>
  <Override PartName="/ppt/charts/chart36.xml" ContentType="application/vnd.openxmlformats-officedocument.drawingml.chart+xml"/>
  <Override PartName="/ppt/charts/style19.xml" ContentType="application/vnd.ms-office.chartstyle+xml"/>
  <Override PartName="/ppt/charts/colors19.xml" ContentType="application/vnd.ms-office.chartcolorstyle+xml"/>
  <Override PartName="/ppt/charts/chart37.xml" ContentType="application/vnd.openxmlformats-officedocument.drawingml.chart+xml"/>
  <Override PartName="/ppt/charts/style20.xml" ContentType="application/vnd.ms-office.chartstyle+xml"/>
  <Override PartName="/ppt/charts/colors20.xml" ContentType="application/vnd.ms-office.chartcolorstyle+xml"/>
  <Override PartName="/ppt/drawings/drawing6.xml" ContentType="application/vnd.openxmlformats-officedocument.drawingml.chartshapes+xml"/>
  <Override PartName="/ppt/charts/chart38.xml" ContentType="application/vnd.openxmlformats-officedocument.drawingml.chart+xml"/>
  <Override PartName="/ppt/charts/style21.xml" ContentType="application/vnd.ms-office.chartstyle+xml"/>
  <Override PartName="/ppt/charts/colors21.xml" ContentType="application/vnd.ms-office.chartcolorstyle+xml"/>
  <Override PartName="/ppt/notesSlides/notesSlide24.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30"/>
  </p:notesMasterIdLst>
  <p:sldIdLst>
    <p:sldId id="348" r:id="rId2"/>
    <p:sldId id="438" r:id="rId3"/>
    <p:sldId id="446" r:id="rId4"/>
    <p:sldId id="280" r:id="rId5"/>
    <p:sldId id="282" r:id="rId6"/>
    <p:sldId id="422" r:id="rId7"/>
    <p:sldId id="436" r:id="rId8"/>
    <p:sldId id="451" r:id="rId9"/>
    <p:sldId id="383" r:id="rId10"/>
    <p:sldId id="417" r:id="rId11"/>
    <p:sldId id="452" r:id="rId12"/>
    <p:sldId id="453" r:id="rId13"/>
    <p:sldId id="368" r:id="rId14"/>
    <p:sldId id="409" r:id="rId15"/>
    <p:sldId id="444" r:id="rId16"/>
    <p:sldId id="449" r:id="rId17"/>
    <p:sldId id="408" r:id="rId18"/>
    <p:sldId id="447" r:id="rId19"/>
    <p:sldId id="448" r:id="rId20"/>
    <p:sldId id="385" r:id="rId21"/>
    <p:sldId id="386" r:id="rId22"/>
    <p:sldId id="361" r:id="rId23"/>
    <p:sldId id="407" r:id="rId24"/>
    <p:sldId id="326" r:id="rId25"/>
    <p:sldId id="324" r:id="rId26"/>
    <p:sldId id="292" r:id="rId27"/>
    <p:sldId id="382" r:id="rId28"/>
    <p:sldId id="440" r:id="rId29"/>
  </p:sldIdLst>
  <p:sldSz cx="12192000" cy="6858000"/>
  <p:notesSz cx="6858000" cy="9144000"/>
  <p:defaultTex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1ECEE"/>
    <a:srgbClr val="EFE0D8"/>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60531876-FC5C-4004-B157-6E69D742A48E}" v="498" dt="2024-04-19T10:27:39.241"/>
  </p1510:revLst>
</p1510:revInfo>
</file>

<file path=ppt/tableStyles.xml><?xml version="1.0" encoding="utf-8"?>
<a:tblStyleLst xmlns:a="http://schemas.openxmlformats.org/drawingml/2006/main" def="{5C22544A-7EE6-4342-B048-85BDC9FD1C3A}">
  <a:tblStyle styleId="{5C22544A-7EE6-4342-B048-85BDC9FD1C3A}" styleName="Style moyen 2 - Accentuation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1651" autoAdjust="0"/>
    <p:restoredTop sz="78693" autoAdjust="0"/>
  </p:normalViewPr>
  <p:slideViewPr>
    <p:cSldViewPr snapToGrid="0">
      <p:cViewPr varScale="1">
        <p:scale>
          <a:sx n="65" d="100"/>
          <a:sy n="65" d="100"/>
        </p:scale>
        <p:origin x="758" y="3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tableStyles" Target="tableStyle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theme" Target="theme/theme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viewProps" Target="view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microsoft.com/office/2015/10/relationships/revisionInfo" Target="revisionInfo.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notesMaster" Target="notesMasters/notesMaster1.xml"/><Relationship Id="rId35" Type="http://schemas.microsoft.com/office/2016/11/relationships/changesInfo" Target="changesInfos/changesInfo1.xml"/><Relationship Id="rId8" Type="http://schemas.openxmlformats.org/officeDocument/2006/relationships/slide" Target="slides/slide7.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Feller Tom" userId="e5671e73-bd8c-40ce-bc8b-e2ac43eeed4e" providerId="ADAL" clId="{C5C3E6F7-38DD-4730-9DC7-D240CFA9900F}"/>
    <pc:docChg chg="undo redo custSel addSld delSld modSld sldOrd">
      <pc:chgData name="Feller Tom" userId="e5671e73-bd8c-40ce-bc8b-e2ac43eeed4e" providerId="ADAL" clId="{C5C3E6F7-38DD-4730-9DC7-D240CFA9900F}" dt="2023-03-29T10:06:10.146" v="5768" actId="1076"/>
      <pc:docMkLst>
        <pc:docMk/>
      </pc:docMkLst>
      <pc:sldChg chg="modSp add setBg">
        <pc:chgData name="Feller Tom" userId="e5671e73-bd8c-40ce-bc8b-e2ac43eeed4e" providerId="ADAL" clId="{C5C3E6F7-38DD-4730-9DC7-D240CFA9900F}" dt="2023-03-29T09:57:31.026" v="5712"/>
        <pc:sldMkLst>
          <pc:docMk/>
          <pc:sldMk cId="2595967741" sldId="280"/>
        </pc:sldMkLst>
        <pc:spChg chg="mod">
          <ac:chgData name="Feller Tom" userId="e5671e73-bd8c-40ce-bc8b-e2ac43eeed4e" providerId="ADAL" clId="{C5C3E6F7-38DD-4730-9DC7-D240CFA9900F}" dt="2023-03-29T09:57:31.026" v="5712"/>
          <ac:spMkLst>
            <pc:docMk/>
            <pc:sldMk cId="2595967741" sldId="280"/>
            <ac:spMk id="2" creationId="{0E802601-2750-7AB6-0A7E-8BD0755079B3}"/>
          </ac:spMkLst>
        </pc:spChg>
      </pc:sldChg>
      <pc:sldChg chg="modSp add setBg">
        <pc:chgData name="Feller Tom" userId="e5671e73-bd8c-40ce-bc8b-e2ac43eeed4e" providerId="ADAL" clId="{C5C3E6F7-38DD-4730-9DC7-D240CFA9900F}" dt="2023-03-29T09:57:45.481" v="5713"/>
        <pc:sldMkLst>
          <pc:docMk/>
          <pc:sldMk cId="2144660828" sldId="281"/>
        </pc:sldMkLst>
        <pc:spChg chg="mod">
          <ac:chgData name="Feller Tom" userId="e5671e73-bd8c-40ce-bc8b-e2ac43eeed4e" providerId="ADAL" clId="{C5C3E6F7-38DD-4730-9DC7-D240CFA9900F}" dt="2023-03-29T09:57:31.026" v="5712"/>
          <ac:spMkLst>
            <pc:docMk/>
            <pc:sldMk cId="2144660828" sldId="281"/>
            <ac:spMk id="2" creationId="{0E802601-2750-7AB6-0A7E-8BD0755079B3}"/>
          </ac:spMkLst>
        </pc:spChg>
      </pc:sldChg>
      <pc:sldChg chg="modSp add setBg">
        <pc:chgData name="Feller Tom" userId="e5671e73-bd8c-40ce-bc8b-e2ac43eeed4e" providerId="ADAL" clId="{C5C3E6F7-38DD-4730-9DC7-D240CFA9900F}" dt="2023-03-29T09:57:48.901" v="5714"/>
        <pc:sldMkLst>
          <pc:docMk/>
          <pc:sldMk cId="666320719" sldId="282"/>
        </pc:sldMkLst>
        <pc:spChg chg="mod">
          <ac:chgData name="Feller Tom" userId="e5671e73-bd8c-40ce-bc8b-e2ac43eeed4e" providerId="ADAL" clId="{C5C3E6F7-38DD-4730-9DC7-D240CFA9900F}" dt="2023-03-29T09:57:31.026" v="5712"/>
          <ac:spMkLst>
            <pc:docMk/>
            <pc:sldMk cId="666320719" sldId="282"/>
            <ac:spMk id="2" creationId="{0E802601-2750-7AB6-0A7E-8BD0755079B3}"/>
          </ac:spMkLst>
        </pc:spChg>
      </pc:sldChg>
      <pc:sldChg chg="modSp add setBg">
        <pc:chgData name="Feller Tom" userId="e5671e73-bd8c-40ce-bc8b-e2ac43eeed4e" providerId="ADAL" clId="{C5C3E6F7-38DD-4730-9DC7-D240CFA9900F}" dt="2023-03-29T09:57:52.174" v="5715"/>
        <pc:sldMkLst>
          <pc:docMk/>
          <pc:sldMk cId="3964140719" sldId="283"/>
        </pc:sldMkLst>
        <pc:spChg chg="mod">
          <ac:chgData name="Feller Tom" userId="e5671e73-bd8c-40ce-bc8b-e2ac43eeed4e" providerId="ADAL" clId="{C5C3E6F7-38DD-4730-9DC7-D240CFA9900F}" dt="2023-03-29T09:57:31.026" v="5712"/>
          <ac:spMkLst>
            <pc:docMk/>
            <pc:sldMk cId="3964140719" sldId="283"/>
            <ac:spMk id="2" creationId="{0E802601-2750-7AB6-0A7E-8BD0755079B3}"/>
          </ac:spMkLst>
        </pc:spChg>
      </pc:sldChg>
      <pc:sldChg chg="modSp add setBg">
        <pc:chgData name="Feller Tom" userId="e5671e73-bd8c-40ce-bc8b-e2ac43eeed4e" providerId="ADAL" clId="{C5C3E6F7-38DD-4730-9DC7-D240CFA9900F}" dt="2023-03-29T09:57:55.620" v="5716"/>
        <pc:sldMkLst>
          <pc:docMk/>
          <pc:sldMk cId="1206545796" sldId="284"/>
        </pc:sldMkLst>
        <pc:spChg chg="mod">
          <ac:chgData name="Feller Tom" userId="e5671e73-bd8c-40ce-bc8b-e2ac43eeed4e" providerId="ADAL" clId="{C5C3E6F7-38DD-4730-9DC7-D240CFA9900F}" dt="2023-03-29T09:57:31.026" v="5712"/>
          <ac:spMkLst>
            <pc:docMk/>
            <pc:sldMk cId="1206545796" sldId="284"/>
            <ac:spMk id="2" creationId="{0E802601-2750-7AB6-0A7E-8BD0755079B3}"/>
          </ac:spMkLst>
        </pc:spChg>
      </pc:sldChg>
      <pc:sldChg chg="addSp modSp add mod setBg">
        <pc:chgData name="Feller Tom" userId="e5671e73-bd8c-40ce-bc8b-e2ac43eeed4e" providerId="ADAL" clId="{C5C3E6F7-38DD-4730-9DC7-D240CFA9900F}" dt="2023-03-29T10:06:10.146" v="5768" actId="1076"/>
        <pc:sldMkLst>
          <pc:docMk/>
          <pc:sldMk cId="782204715" sldId="285"/>
        </pc:sldMkLst>
        <pc:spChg chg="mod">
          <ac:chgData name="Feller Tom" userId="e5671e73-bd8c-40ce-bc8b-e2ac43eeed4e" providerId="ADAL" clId="{C5C3E6F7-38DD-4730-9DC7-D240CFA9900F}" dt="2023-03-29T09:57:31.026" v="5712"/>
          <ac:spMkLst>
            <pc:docMk/>
            <pc:sldMk cId="782204715" sldId="285"/>
            <ac:spMk id="2" creationId="{0E802601-2750-7AB6-0A7E-8BD0755079B3}"/>
          </ac:spMkLst>
        </pc:spChg>
        <pc:spChg chg="mod">
          <ac:chgData name="Feller Tom" userId="e5671e73-bd8c-40ce-bc8b-e2ac43eeed4e" providerId="ADAL" clId="{C5C3E6F7-38DD-4730-9DC7-D240CFA9900F}" dt="2023-03-29T10:06:10.146" v="5768" actId="1076"/>
          <ac:spMkLst>
            <pc:docMk/>
            <pc:sldMk cId="782204715" sldId="285"/>
            <ac:spMk id="4" creationId="{C933541B-D7EE-94AE-E42F-A577F97B080D}"/>
          </ac:spMkLst>
        </pc:spChg>
        <pc:spChg chg="add mod">
          <ac:chgData name="Feller Tom" userId="e5671e73-bd8c-40ce-bc8b-e2ac43eeed4e" providerId="ADAL" clId="{C5C3E6F7-38DD-4730-9DC7-D240CFA9900F}" dt="2023-03-29T10:02:59.344" v="5728" actId="14100"/>
          <ac:spMkLst>
            <pc:docMk/>
            <pc:sldMk cId="782204715" sldId="285"/>
            <ac:spMk id="6" creationId="{9F6726EB-C8CB-B44B-9EC8-B82394A98F36}"/>
          </ac:spMkLst>
        </pc:spChg>
        <pc:spChg chg="mod">
          <ac:chgData name="Feller Tom" userId="e5671e73-bd8c-40ce-bc8b-e2ac43eeed4e" providerId="ADAL" clId="{C5C3E6F7-38DD-4730-9DC7-D240CFA9900F}" dt="2023-03-29T10:04:15.829" v="5741" actId="1076"/>
          <ac:spMkLst>
            <pc:docMk/>
            <pc:sldMk cId="782204715" sldId="285"/>
            <ac:spMk id="11" creationId="{813FDE96-83A7-D326-80FA-6BB9EB813833}"/>
          </ac:spMkLst>
        </pc:spChg>
        <pc:spChg chg="mod">
          <ac:chgData name="Feller Tom" userId="e5671e73-bd8c-40ce-bc8b-e2ac43eeed4e" providerId="ADAL" clId="{C5C3E6F7-38DD-4730-9DC7-D240CFA9900F}" dt="2023-03-29T10:04:20.025" v="5742" actId="1076"/>
          <ac:spMkLst>
            <pc:docMk/>
            <pc:sldMk cId="782204715" sldId="285"/>
            <ac:spMk id="12" creationId="{3D9D0FA1-728A-0CE6-BB13-7C0607EC6B87}"/>
          </ac:spMkLst>
        </pc:spChg>
        <pc:spChg chg="mod">
          <ac:chgData name="Feller Tom" userId="e5671e73-bd8c-40ce-bc8b-e2ac43eeed4e" providerId="ADAL" clId="{C5C3E6F7-38DD-4730-9DC7-D240CFA9900F}" dt="2023-03-29T10:05:42.241" v="5765" actId="1076"/>
          <ac:spMkLst>
            <pc:docMk/>
            <pc:sldMk cId="782204715" sldId="285"/>
            <ac:spMk id="13" creationId="{8A1B0D8A-AC5E-0D77-3D85-C29E84801A05}"/>
          </ac:spMkLst>
        </pc:spChg>
        <pc:spChg chg="add mod">
          <ac:chgData name="Feller Tom" userId="e5671e73-bd8c-40ce-bc8b-e2ac43eeed4e" providerId="ADAL" clId="{C5C3E6F7-38DD-4730-9DC7-D240CFA9900F}" dt="2023-03-29T10:03:42.106" v="5739" actId="1076"/>
          <ac:spMkLst>
            <pc:docMk/>
            <pc:sldMk cId="782204715" sldId="285"/>
            <ac:spMk id="14" creationId="{BD6A5011-C6BE-D0A7-EC9B-C1E2ABA3970D}"/>
          </ac:spMkLst>
        </pc:spChg>
        <pc:spChg chg="add mod">
          <ac:chgData name="Feller Tom" userId="e5671e73-bd8c-40ce-bc8b-e2ac43eeed4e" providerId="ADAL" clId="{C5C3E6F7-38DD-4730-9DC7-D240CFA9900F}" dt="2023-03-29T10:05:01.334" v="5754" actId="1076"/>
          <ac:spMkLst>
            <pc:docMk/>
            <pc:sldMk cId="782204715" sldId="285"/>
            <ac:spMk id="19" creationId="{5BA24AA1-0C88-A3AD-5AD8-57920B97CDDB}"/>
          </ac:spMkLst>
        </pc:spChg>
        <pc:spChg chg="add mod">
          <ac:chgData name="Feller Tom" userId="e5671e73-bd8c-40ce-bc8b-e2ac43eeed4e" providerId="ADAL" clId="{C5C3E6F7-38DD-4730-9DC7-D240CFA9900F}" dt="2023-03-29T10:05:08.815" v="5760" actId="20577"/>
          <ac:spMkLst>
            <pc:docMk/>
            <pc:sldMk cId="782204715" sldId="285"/>
            <ac:spMk id="20" creationId="{CE9FCAF0-0DFA-9367-22E1-E10C776BD764}"/>
          </ac:spMkLst>
        </pc:spChg>
        <pc:spChg chg="add mod">
          <ac:chgData name="Feller Tom" userId="e5671e73-bd8c-40ce-bc8b-e2ac43eeed4e" providerId="ADAL" clId="{C5C3E6F7-38DD-4730-9DC7-D240CFA9900F}" dt="2023-03-29T10:05:37.407" v="5764" actId="1076"/>
          <ac:spMkLst>
            <pc:docMk/>
            <pc:sldMk cId="782204715" sldId="285"/>
            <ac:spMk id="22" creationId="{2BD34ED5-767B-AA60-31B2-CF1FF2564A8C}"/>
          </ac:spMkLst>
        </pc:spChg>
        <pc:spChg chg="add mod">
          <ac:chgData name="Feller Tom" userId="e5671e73-bd8c-40ce-bc8b-e2ac43eeed4e" providerId="ADAL" clId="{C5C3E6F7-38DD-4730-9DC7-D240CFA9900F}" dt="2023-03-29T10:05:57.787" v="5767" actId="1076"/>
          <ac:spMkLst>
            <pc:docMk/>
            <pc:sldMk cId="782204715" sldId="285"/>
            <ac:spMk id="23" creationId="{B5D35DB3-EAFE-CD9E-7CD7-0F68D75BF8DF}"/>
          </ac:spMkLst>
        </pc:spChg>
        <pc:spChg chg="add mod">
          <ac:chgData name="Feller Tom" userId="e5671e73-bd8c-40ce-bc8b-e2ac43eeed4e" providerId="ADAL" clId="{C5C3E6F7-38DD-4730-9DC7-D240CFA9900F}" dt="2023-03-29T10:05:57.787" v="5767" actId="1076"/>
          <ac:spMkLst>
            <pc:docMk/>
            <pc:sldMk cId="782204715" sldId="285"/>
            <ac:spMk id="24" creationId="{471C3285-B956-CDBE-B83C-4ED57D2DB5B6}"/>
          </ac:spMkLst>
        </pc:spChg>
        <pc:graphicFrameChg chg="mod">
          <ac:chgData name="Feller Tom" userId="e5671e73-bd8c-40ce-bc8b-e2ac43eeed4e" providerId="ADAL" clId="{C5C3E6F7-38DD-4730-9DC7-D240CFA9900F}" dt="2023-03-29T10:01:50.330" v="5722"/>
          <ac:graphicFrameMkLst>
            <pc:docMk/>
            <pc:sldMk cId="782204715" sldId="285"/>
            <ac:graphicFrameMk id="7" creationId="{659089A5-7A67-7179-8CA5-0D62B2DDF035}"/>
          </ac:graphicFrameMkLst>
        </pc:graphicFrameChg>
        <pc:cxnChg chg="add mod">
          <ac:chgData name="Feller Tom" userId="e5671e73-bd8c-40ce-bc8b-e2ac43eeed4e" providerId="ADAL" clId="{C5C3E6F7-38DD-4730-9DC7-D240CFA9900F}" dt="2023-03-29T10:05:14.244" v="5761" actId="208"/>
          <ac:cxnSpMkLst>
            <pc:docMk/>
            <pc:sldMk cId="782204715" sldId="285"/>
            <ac:cxnSpMk id="16" creationId="{0EE6F242-B053-8BF9-DC62-956CE3282F2D}"/>
          </ac:cxnSpMkLst>
        </pc:cxnChg>
        <pc:cxnChg chg="add mod">
          <ac:chgData name="Feller Tom" userId="e5671e73-bd8c-40ce-bc8b-e2ac43eeed4e" providerId="ADAL" clId="{C5C3E6F7-38DD-4730-9DC7-D240CFA9900F}" dt="2023-03-29T10:05:27.744" v="5762" actId="208"/>
          <ac:cxnSpMkLst>
            <pc:docMk/>
            <pc:sldMk cId="782204715" sldId="285"/>
            <ac:cxnSpMk id="17" creationId="{5B1D4AF4-BD19-9BF5-B9CC-3FAE5500606A}"/>
          </ac:cxnSpMkLst>
        </pc:cxnChg>
        <pc:cxnChg chg="add mod">
          <ac:chgData name="Feller Tom" userId="e5671e73-bd8c-40ce-bc8b-e2ac43eeed4e" providerId="ADAL" clId="{C5C3E6F7-38DD-4730-9DC7-D240CFA9900F}" dt="2023-03-29T10:05:37.407" v="5764" actId="1076"/>
          <ac:cxnSpMkLst>
            <pc:docMk/>
            <pc:sldMk cId="782204715" sldId="285"/>
            <ac:cxnSpMk id="21" creationId="{F8557C5D-F67F-F2E5-4165-128EC5A2E424}"/>
          </ac:cxnSpMkLst>
        </pc:cxnChg>
      </pc:sldChg>
      <pc:sldChg chg="ord">
        <pc:chgData name="Feller Tom" userId="e5671e73-bd8c-40ce-bc8b-e2ac43eeed4e" providerId="ADAL" clId="{C5C3E6F7-38DD-4730-9DC7-D240CFA9900F}" dt="2023-03-23T10:14:16.516" v="110"/>
        <pc:sldMkLst>
          <pc:docMk/>
          <pc:sldMk cId="4277785609" sldId="292"/>
        </pc:sldMkLst>
      </pc:sldChg>
      <pc:sldChg chg="addSp delSp modSp mod ord">
        <pc:chgData name="Feller Tom" userId="e5671e73-bd8c-40ce-bc8b-e2ac43eeed4e" providerId="ADAL" clId="{C5C3E6F7-38DD-4730-9DC7-D240CFA9900F}" dt="2023-03-29T09:57:31.026" v="5712"/>
        <pc:sldMkLst>
          <pc:docMk/>
          <pc:sldMk cId="546852703" sldId="317"/>
        </pc:sldMkLst>
        <pc:spChg chg="mod">
          <ac:chgData name="Feller Tom" userId="e5671e73-bd8c-40ce-bc8b-e2ac43eeed4e" providerId="ADAL" clId="{C5C3E6F7-38DD-4730-9DC7-D240CFA9900F}" dt="2023-03-29T09:57:31.026" v="5712"/>
          <ac:spMkLst>
            <pc:docMk/>
            <pc:sldMk cId="546852703" sldId="317"/>
            <ac:spMk id="2" creationId="{0E802601-2750-7AB6-0A7E-8BD0755079B3}"/>
          </ac:spMkLst>
        </pc:spChg>
        <pc:spChg chg="add mod">
          <ac:chgData name="Feller Tom" userId="e5671e73-bd8c-40ce-bc8b-e2ac43eeed4e" providerId="ADAL" clId="{C5C3E6F7-38DD-4730-9DC7-D240CFA9900F}" dt="2023-03-23T09:53:28.777" v="75" actId="1582"/>
          <ac:spMkLst>
            <pc:docMk/>
            <pc:sldMk cId="546852703" sldId="317"/>
            <ac:spMk id="3" creationId="{5BEA38ED-6CAC-A08E-55CA-6020035A9FC2}"/>
          </ac:spMkLst>
        </pc:spChg>
        <pc:spChg chg="add mod">
          <ac:chgData name="Feller Tom" userId="e5671e73-bd8c-40ce-bc8b-e2ac43eeed4e" providerId="ADAL" clId="{C5C3E6F7-38DD-4730-9DC7-D240CFA9900F}" dt="2023-03-23T09:55:00.833" v="83" actId="1076"/>
          <ac:spMkLst>
            <pc:docMk/>
            <pc:sldMk cId="546852703" sldId="317"/>
            <ac:spMk id="4" creationId="{8B543210-F0F4-BE6E-5127-817C9BFA0967}"/>
          </ac:spMkLst>
        </pc:spChg>
        <pc:spChg chg="mod">
          <ac:chgData name="Feller Tom" userId="e5671e73-bd8c-40ce-bc8b-e2ac43eeed4e" providerId="ADAL" clId="{C5C3E6F7-38DD-4730-9DC7-D240CFA9900F}" dt="2023-03-27T14:19:25.379" v="3895" actId="1076"/>
          <ac:spMkLst>
            <pc:docMk/>
            <pc:sldMk cId="546852703" sldId="317"/>
            <ac:spMk id="7" creationId="{5721C52C-C0AB-4D48-05D0-B1CBD36D919C}"/>
          </ac:spMkLst>
        </pc:spChg>
        <pc:spChg chg="add mod">
          <ac:chgData name="Feller Tom" userId="e5671e73-bd8c-40ce-bc8b-e2ac43eeed4e" providerId="ADAL" clId="{C5C3E6F7-38DD-4730-9DC7-D240CFA9900F}" dt="2023-03-27T14:19:38.504" v="3900"/>
          <ac:spMkLst>
            <pc:docMk/>
            <pc:sldMk cId="546852703" sldId="317"/>
            <ac:spMk id="16" creationId="{CFFE5F99-D6B6-7B60-E967-8D7543DF8EC7}"/>
          </ac:spMkLst>
        </pc:spChg>
        <pc:spChg chg="add mod">
          <ac:chgData name="Feller Tom" userId="e5671e73-bd8c-40ce-bc8b-e2ac43eeed4e" providerId="ADAL" clId="{C5C3E6F7-38DD-4730-9DC7-D240CFA9900F}" dt="2023-03-27T14:20:05.128" v="3926" actId="14100"/>
          <ac:spMkLst>
            <pc:docMk/>
            <pc:sldMk cId="546852703" sldId="317"/>
            <ac:spMk id="17" creationId="{3BCA84E3-0CC9-7795-A9CA-E8324710EEAC}"/>
          </ac:spMkLst>
        </pc:spChg>
        <pc:picChg chg="add del mod">
          <ac:chgData name="Feller Tom" userId="e5671e73-bd8c-40ce-bc8b-e2ac43eeed4e" providerId="ADAL" clId="{C5C3E6F7-38DD-4730-9DC7-D240CFA9900F}" dt="2023-03-23T10:05:59.539" v="89" actId="478"/>
          <ac:picMkLst>
            <pc:docMk/>
            <pc:sldMk cId="546852703" sldId="317"/>
            <ac:picMk id="5" creationId="{0C2F88CD-7038-80F9-DD98-AD40AF843177}"/>
          </ac:picMkLst>
        </pc:picChg>
        <pc:picChg chg="add del mod">
          <ac:chgData name="Feller Tom" userId="e5671e73-bd8c-40ce-bc8b-e2ac43eeed4e" providerId="ADAL" clId="{C5C3E6F7-38DD-4730-9DC7-D240CFA9900F}" dt="2023-03-23T09:56:46.836" v="88" actId="478"/>
          <ac:picMkLst>
            <pc:docMk/>
            <pc:sldMk cId="546852703" sldId="317"/>
            <ac:picMk id="6" creationId="{A24ED1CC-4FCD-DEE7-3661-2D9D8F6D4687}"/>
          </ac:picMkLst>
        </pc:picChg>
        <pc:picChg chg="mod">
          <ac:chgData name="Feller Tom" userId="e5671e73-bd8c-40ce-bc8b-e2ac43eeed4e" providerId="ADAL" clId="{C5C3E6F7-38DD-4730-9DC7-D240CFA9900F}" dt="2023-03-29T09:57:31.026" v="5712"/>
          <ac:picMkLst>
            <pc:docMk/>
            <pc:sldMk cId="546852703" sldId="317"/>
            <ac:picMk id="8" creationId="{11DD7AA9-8EBA-DA0B-701B-6CD888BE967C}"/>
          </ac:picMkLst>
        </pc:picChg>
        <pc:picChg chg="add del mod">
          <ac:chgData name="Feller Tom" userId="e5671e73-bd8c-40ce-bc8b-e2ac43eeed4e" providerId="ADAL" clId="{C5C3E6F7-38DD-4730-9DC7-D240CFA9900F}" dt="2023-03-23T10:06:43.742" v="95" actId="478"/>
          <ac:picMkLst>
            <pc:docMk/>
            <pc:sldMk cId="546852703" sldId="317"/>
            <ac:picMk id="11" creationId="{082BDBD2-0017-E5E9-D628-B2AFFC255AA6}"/>
          </ac:picMkLst>
        </pc:picChg>
        <pc:picChg chg="add mod">
          <ac:chgData name="Feller Tom" userId="e5671e73-bd8c-40ce-bc8b-e2ac43eeed4e" providerId="ADAL" clId="{C5C3E6F7-38DD-4730-9DC7-D240CFA9900F}" dt="2023-03-23T10:07:06.609" v="100" actId="1076"/>
          <ac:picMkLst>
            <pc:docMk/>
            <pc:sldMk cId="546852703" sldId="317"/>
            <ac:picMk id="13" creationId="{61269EF6-F023-5BF2-B422-75A2B2A28283}"/>
          </ac:picMkLst>
        </pc:picChg>
        <pc:picChg chg="add mod">
          <ac:chgData name="Feller Tom" userId="e5671e73-bd8c-40ce-bc8b-e2ac43eeed4e" providerId="ADAL" clId="{C5C3E6F7-38DD-4730-9DC7-D240CFA9900F}" dt="2023-03-27T08:30:55.586" v="3196" actId="1076"/>
          <ac:picMkLst>
            <pc:docMk/>
            <pc:sldMk cId="546852703" sldId="317"/>
            <ac:picMk id="14" creationId="{C127936D-4BC3-07A2-11F8-1160A2B5807B}"/>
          </ac:picMkLst>
        </pc:picChg>
      </pc:sldChg>
      <pc:sldChg chg="modSp mod">
        <pc:chgData name="Feller Tom" userId="e5671e73-bd8c-40ce-bc8b-e2ac43eeed4e" providerId="ADAL" clId="{C5C3E6F7-38DD-4730-9DC7-D240CFA9900F}" dt="2023-03-29T09:57:31.026" v="5712"/>
        <pc:sldMkLst>
          <pc:docMk/>
          <pc:sldMk cId="2821302580" sldId="320"/>
        </pc:sldMkLst>
        <pc:spChg chg="mod">
          <ac:chgData name="Feller Tom" userId="e5671e73-bd8c-40ce-bc8b-e2ac43eeed4e" providerId="ADAL" clId="{C5C3E6F7-38DD-4730-9DC7-D240CFA9900F}" dt="2023-03-27T15:56:26.939" v="5321" actId="14100"/>
          <ac:spMkLst>
            <pc:docMk/>
            <pc:sldMk cId="2821302580" sldId="320"/>
            <ac:spMk id="7" creationId="{E708B324-93B5-B720-98ED-BC220D3AB00F}"/>
          </ac:spMkLst>
        </pc:spChg>
        <pc:spChg chg="mod">
          <ac:chgData name="Feller Tom" userId="e5671e73-bd8c-40ce-bc8b-e2ac43eeed4e" providerId="ADAL" clId="{C5C3E6F7-38DD-4730-9DC7-D240CFA9900F}" dt="2023-03-29T09:57:31.026" v="5712"/>
          <ac:spMkLst>
            <pc:docMk/>
            <pc:sldMk cId="2821302580" sldId="320"/>
            <ac:spMk id="8" creationId="{731B4C44-EC3C-6485-AD28-00FA19AB0E93}"/>
          </ac:spMkLst>
        </pc:spChg>
        <pc:spChg chg="mod">
          <ac:chgData name="Feller Tom" userId="e5671e73-bd8c-40ce-bc8b-e2ac43eeed4e" providerId="ADAL" clId="{C5C3E6F7-38DD-4730-9DC7-D240CFA9900F}" dt="2023-03-23T10:39:28.917" v="165" actId="114"/>
          <ac:spMkLst>
            <pc:docMk/>
            <pc:sldMk cId="2821302580" sldId="320"/>
            <ac:spMk id="9" creationId="{4E38E265-8ABA-52DA-3BD5-0B8FC3E5C1A5}"/>
          </ac:spMkLst>
        </pc:spChg>
        <pc:spChg chg="mod">
          <ac:chgData name="Feller Tom" userId="e5671e73-bd8c-40ce-bc8b-e2ac43eeed4e" providerId="ADAL" clId="{C5C3E6F7-38DD-4730-9DC7-D240CFA9900F}" dt="2023-03-27T15:55:24.238" v="5320" actId="14100"/>
          <ac:spMkLst>
            <pc:docMk/>
            <pc:sldMk cId="2821302580" sldId="320"/>
            <ac:spMk id="17" creationId="{A5E4E43A-F873-F042-FF2E-3BBE763495CD}"/>
          </ac:spMkLst>
        </pc:spChg>
        <pc:spChg chg="mod">
          <ac:chgData name="Feller Tom" userId="e5671e73-bd8c-40ce-bc8b-e2ac43eeed4e" providerId="ADAL" clId="{C5C3E6F7-38DD-4730-9DC7-D240CFA9900F}" dt="2023-03-27T12:49:18.741" v="3574" actId="20577"/>
          <ac:spMkLst>
            <pc:docMk/>
            <pc:sldMk cId="2821302580" sldId="320"/>
            <ac:spMk id="40" creationId="{F3486D38-5125-4FB4-5F12-A172A24BAF52}"/>
          </ac:spMkLst>
        </pc:spChg>
      </pc:sldChg>
      <pc:sldChg chg="modSp mod ord">
        <pc:chgData name="Feller Tom" userId="e5671e73-bd8c-40ce-bc8b-e2ac43eeed4e" providerId="ADAL" clId="{C5C3E6F7-38DD-4730-9DC7-D240CFA9900F}" dt="2023-03-29T09:57:31.026" v="5712"/>
        <pc:sldMkLst>
          <pc:docMk/>
          <pc:sldMk cId="2870101511" sldId="322"/>
        </pc:sldMkLst>
        <pc:spChg chg="mod">
          <ac:chgData name="Feller Tom" userId="e5671e73-bd8c-40ce-bc8b-e2ac43eeed4e" providerId="ADAL" clId="{C5C3E6F7-38DD-4730-9DC7-D240CFA9900F}" dt="2023-03-29T09:57:31.026" v="5712"/>
          <ac:spMkLst>
            <pc:docMk/>
            <pc:sldMk cId="2870101511" sldId="322"/>
            <ac:spMk id="2" creationId="{1E1111D9-6201-CD10-0B2D-D79B6CEC15F4}"/>
          </ac:spMkLst>
        </pc:spChg>
        <pc:spChg chg="mod">
          <ac:chgData name="Feller Tom" userId="e5671e73-bd8c-40ce-bc8b-e2ac43eeed4e" providerId="ADAL" clId="{C5C3E6F7-38DD-4730-9DC7-D240CFA9900F}" dt="2023-03-27T15:57:58.386" v="5325" actId="14100"/>
          <ac:spMkLst>
            <pc:docMk/>
            <pc:sldMk cId="2870101511" sldId="322"/>
            <ac:spMk id="7" creationId="{72882D26-3AE0-84DE-1423-0EB0DB2B2AF1}"/>
          </ac:spMkLst>
        </pc:spChg>
        <pc:spChg chg="mod">
          <ac:chgData name="Feller Tom" userId="e5671e73-bd8c-40ce-bc8b-e2ac43eeed4e" providerId="ADAL" clId="{C5C3E6F7-38DD-4730-9DC7-D240CFA9900F}" dt="2023-03-27T15:57:49.906" v="5323" actId="14100"/>
          <ac:spMkLst>
            <pc:docMk/>
            <pc:sldMk cId="2870101511" sldId="322"/>
            <ac:spMk id="10" creationId="{3B2D6BD7-1BCB-1D3F-6D6A-F4FD9D96E7F7}"/>
          </ac:spMkLst>
        </pc:spChg>
        <pc:picChg chg="mod">
          <ac:chgData name="Feller Tom" userId="e5671e73-bd8c-40ce-bc8b-e2ac43eeed4e" providerId="ADAL" clId="{C5C3E6F7-38DD-4730-9DC7-D240CFA9900F}" dt="2023-03-27T15:57:39.683" v="5322" actId="1076"/>
          <ac:picMkLst>
            <pc:docMk/>
            <pc:sldMk cId="2870101511" sldId="322"/>
            <ac:picMk id="4" creationId="{CBA2684A-E970-E68E-21C0-3C703E619EF2}"/>
          </ac:picMkLst>
        </pc:picChg>
      </pc:sldChg>
      <pc:sldChg chg="modSp ord">
        <pc:chgData name="Feller Tom" userId="e5671e73-bd8c-40ce-bc8b-e2ac43eeed4e" providerId="ADAL" clId="{C5C3E6F7-38DD-4730-9DC7-D240CFA9900F}" dt="2023-03-29T09:57:31.026" v="5712"/>
        <pc:sldMkLst>
          <pc:docMk/>
          <pc:sldMk cId="3904164221" sldId="324"/>
        </pc:sldMkLst>
        <pc:spChg chg="mod">
          <ac:chgData name="Feller Tom" userId="e5671e73-bd8c-40ce-bc8b-e2ac43eeed4e" providerId="ADAL" clId="{C5C3E6F7-38DD-4730-9DC7-D240CFA9900F}" dt="2023-03-29T09:57:31.026" v="5712"/>
          <ac:spMkLst>
            <pc:docMk/>
            <pc:sldMk cId="3904164221" sldId="324"/>
            <ac:spMk id="2" creationId="{C86F17DD-C842-F965-50FB-FD2F4FCEB9B1}"/>
          </ac:spMkLst>
        </pc:spChg>
      </pc:sldChg>
      <pc:sldChg chg="modSp">
        <pc:chgData name="Feller Tom" userId="e5671e73-bd8c-40ce-bc8b-e2ac43eeed4e" providerId="ADAL" clId="{C5C3E6F7-38DD-4730-9DC7-D240CFA9900F}" dt="2023-03-29T09:57:31.026" v="5712"/>
        <pc:sldMkLst>
          <pc:docMk/>
          <pc:sldMk cId="97982795" sldId="326"/>
        </pc:sldMkLst>
        <pc:spChg chg="mod">
          <ac:chgData name="Feller Tom" userId="e5671e73-bd8c-40ce-bc8b-e2ac43eeed4e" providerId="ADAL" clId="{C5C3E6F7-38DD-4730-9DC7-D240CFA9900F}" dt="2023-03-29T09:57:31.026" v="5712"/>
          <ac:spMkLst>
            <pc:docMk/>
            <pc:sldMk cId="97982795" sldId="326"/>
            <ac:spMk id="2" creationId="{F434525C-CBE4-89C6-93C1-482E0956AE2B}"/>
          </ac:spMkLst>
        </pc:spChg>
      </pc:sldChg>
      <pc:sldChg chg="del">
        <pc:chgData name="Feller Tom" userId="e5671e73-bd8c-40ce-bc8b-e2ac43eeed4e" providerId="ADAL" clId="{C5C3E6F7-38DD-4730-9DC7-D240CFA9900F}" dt="2023-03-23T10:11:44.275" v="102" actId="47"/>
        <pc:sldMkLst>
          <pc:docMk/>
          <pc:sldMk cId="3126465447" sldId="342"/>
        </pc:sldMkLst>
      </pc:sldChg>
      <pc:sldChg chg="addSp delSp modSp mod">
        <pc:chgData name="Feller Tom" userId="e5671e73-bd8c-40ce-bc8b-e2ac43eeed4e" providerId="ADAL" clId="{C5C3E6F7-38DD-4730-9DC7-D240CFA9900F}" dt="2023-03-29T09:57:31.026" v="5712"/>
        <pc:sldMkLst>
          <pc:docMk/>
          <pc:sldMk cId="119254721" sldId="344"/>
        </pc:sldMkLst>
        <pc:spChg chg="mod">
          <ac:chgData name="Feller Tom" userId="e5671e73-bd8c-40ce-bc8b-e2ac43eeed4e" providerId="ADAL" clId="{C5C3E6F7-38DD-4730-9DC7-D240CFA9900F}" dt="2023-03-29T09:57:31.026" v="5712"/>
          <ac:spMkLst>
            <pc:docMk/>
            <pc:sldMk cId="119254721" sldId="344"/>
            <ac:spMk id="4" creationId="{2DDDAA80-CA2D-CB1D-022A-1A0495A80709}"/>
          </ac:spMkLst>
        </pc:spChg>
        <pc:spChg chg="mod">
          <ac:chgData name="Feller Tom" userId="e5671e73-bd8c-40ce-bc8b-e2ac43eeed4e" providerId="ADAL" clId="{C5C3E6F7-38DD-4730-9DC7-D240CFA9900F}" dt="2023-03-24T14:27:15.545" v="1387" actId="20577"/>
          <ac:spMkLst>
            <pc:docMk/>
            <pc:sldMk cId="119254721" sldId="344"/>
            <ac:spMk id="9" creationId="{4E38E265-8ABA-52DA-3BD5-0B8FC3E5C1A5}"/>
          </ac:spMkLst>
        </pc:spChg>
        <pc:graphicFrameChg chg="mod">
          <ac:chgData name="Feller Tom" userId="e5671e73-bd8c-40ce-bc8b-e2ac43eeed4e" providerId="ADAL" clId="{C5C3E6F7-38DD-4730-9DC7-D240CFA9900F}" dt="2023-03-27T14:21:02.156" v="3933" actId="1076"/>
          <ac:graphicFrameMkLst>
            <pc:docMk/>
            <pc:sldMk cId="119254721" sldId="344"/>
            <ac:graphicFrameMk id="6" creationId="{29834EB7-63AC-9C7D-90C0-A0F518D9A433}"/>
          </ac:graphicFrameMkLst>
        </pc:graphicFrameChg>
        <pc:graphicFrameChg chg="mod">
          <ac:chgData name="Feller Tom" userId="e5671e73-bd8c-40ce-bc8b-e2ac43eeed4e" providerId="ADAL" clId="{C5C3E6F7-38DD-4730-9DC7-D240CFA9900F}" dt="2023-03-27T14:20:39.368" v="3928" actId="1076"/>
          <ac:graphicFrameMkLst>
            <pc:docMk/>
            <pc:sldMk cId="119254721" sldId="344"/>
            <ac:graphicFrameMk id="7" creationId="{BE876E47-D093-C2D3-1FA6-197DF2360136}"/>
          </ac:graphicFrameMkLst>
        </pc:graphicFrameChg>
        <pc:picChg chg="add mod">
          <ac:chgData name="Feller Tom" userId="e5671e73-bd8c-40ce-bc8b-e2ac43eeed4e" providerId="ADAL" clId="{C5C3E6F7-38DD-4730-9DC7-D240CFA9900F}" dt="2023-03-27T14:20:33.196" v="3927" actId="1076"/>
          <ac:picMkLst>
            <pc:docMk/>
            <pc:sldMk cId="119254721" sldId="344"/>
            <ac:picMk id="2" creationId="{583A9D73-295B-776B-7BB8-691937D40D43}"/>
          </ac:picMkLst>
        </pc:picChg>
        <pc:picChg chg="add mod modCrop">
          <ac:chgData name="Feller Tom" userId="e5671e73-bd8c-40ce-bc8b-e2ac43eeed4e" providerId="ADAL" clId="{C5C3E6F7-38DD-4730-9DC7-D240CFA9900F}" dt="2023-03-27T14:20:48.211" v="3931" actId="14100"/>
          <ac:picMkLst>
            <pc:docMk/>
            <pc:sldMk cId="119254721" sldId="344"/>
            <ac:picMk id="5" creationId="{E53F49B9-E89B-677C-3762-7EB0EF7D6B00}"/>
          </ac:picMkLst>
        </pc:picChg>
        <pc:picChg chg="del">
          <ac:chgData name="Feller Tom" userId="e5671e73-bd8c-40ce-bc8b-e2ac43eeed4e" providerId="ADAL" clId="{C5C3E6F7-38DD-4730-9DC7-D240CFA9900F}" dt="2023-03-23T10:15:40.664" v="116" actId="478"/>
          <ac:picMkLst>
            <pc:docMk/>
            <pc:sldMk cId="119254721" sldId="344"/>
            <ac:picMk id="8" creationId="{88200A04-56FC-BB77-9F91-9F72CA8E9C23}"/>
          </ac:picMkLst>
        </pc:picChg>
        <pc:picChg chg="del">
          <ac:chgData name="Feller Tom" userId="e5671e73-bd8c-40ce-bc8b-e2ac43eeed4e" providerId="ADAL" clId="{C5C3E6F7-38DD-4730-9DC7-D240CFA9900F}" dt="2023-03-24T13:28:55.797" v="879" actId="478"/>
          <ac:picMkLst>
            <pc:docMk/>
            <pc:sldMk cId="119254721" sldId="344"/>
            <ac:picMk id="6146" creationId="{E880F847-5193-ED04-450A-27D1F393D26D}"/>
          </ac:picMkLst>
        </pc:picChg>
      </pc:sldChg>
      <pc:sldChg chg="modSp mod">
        <pc:chgData name="Feller Tom" userId="e5671e73-bd8c-40ce-bc8b-e2ac43eeed4e" providerId="ADAL" clId="{C5C3E6F7-38DD-4730-9DC7-D240CFA9900F}" dt="2023-03-29T09:57:31.026" v="5712"/>
        <pc:sldMkLst>
          <pc:docMk/>
          <pc:sldMk cId="3740254268" sldId="348"/>
        </pc:sldMkLst>
        <pc:spChg chg="mod">
          <ac:chgData name="Feller Tom" userId="e5671e73-bd8c-40ce-bc8b-e2ac43eeed4e" providerId="ADAL" clId="{C5C3E6F7-38DD-4730-9DC7-D240CFA9900F}" dt="2023-03-29T09:57:31.026" v="5712"/>
          <ac:spMkLst>
            <pc:docMk/>
            <pc:sldMk cId="3740254268" sldId="348"/>
            <ac:spMk id="3" creationId="{95B573F5-58D3-6C60-53C0-DDF28670F0C3}"/>
          </ac:spMkLst>
        </pc:spChg>
        <pc:spChg chg="mod">
          <ac:chgData name="Feller Tom" userId="e5671e73-bd8c-40ce-bc8b-e2ac43eeed4e" providerId="ADAL" clId="{C5C3E6F7-38DD-4730-9DC7-D240CFA9900F}" dt="2023-03-23T09:51:52.465" v="70" actId="27636"/>
          <ac:spMkLst>
            <pc:docMk/>
            <pc:sldMk cId="3740254268" sldId="348"/>
            <ac:spMk id="9" creationId="{969D554A-7C33-4AF1-8E47-7565C804F2B7}"/>
          </ac:spMkLst>
        </pc:spChg>
      </pc:sldChg>
      <pc:sldChg chg="modSp del mod">
        <pc:chgData name="Feller Tom" userId="e5671e73-bd8c-40ce-bc8b-e2ac43eeed4e" providerId="ADAL" clId="{C5C3E6F7-38DD-4730-9DC7-D240CFA9900F}" dt="2023-03-27T10:08:35.259" v="3486" actId="47"/>
        <pc:sldMkLst>
          <pc:docMk/>
          <pc:sldMk cId="4237139363" sldId="357"/>
        </pc:sldMkLst>
        <pc:spChg chg="mod">
          <ac:chgData name="Feller Tom" userId="e5671e73-bd8c-40ce-bc8b-e2ac43eeed4e" providerId="ADAL" clId="{C5C3E6F7-38DD-4730-9DC7-D240CFA9900F}" dt="2023-03-24T11:07:49.603" v="490" actId="1035"/>
          <ac:spMkLst>
            <pc:docMk/>
            <pc:sldMk cId="4237139363" sldId="357"/>
            <ac:spMk id="5" creationId="{6AE48F83-5154-D887-BE82-58ECCCD86D28}"/>
          </ac:spMkLst>
        </pc:spChg>
      </pc:sldChg>
      <pc:sldChg chg="del">
        <pc:chgData name="Feller Tom" userId="e5671e73-bd8c-40ce-bc8b-e2ac43eeed4e" providerId="ADAL" clId="{C5C3E6F7-38DD-4730-9DC7-D240CFA9900F}" dt="2023-03-23T10:13:29.841" v="107" actId="47"/>
        <pc:sldMkLst>
          <pc:docMk/>
          <pc:sldMk cId="761615727" sldId="359"/>
        </pc:sldMkLst>
      </pc:sldChg>
      <pc:sldChg chg="del">
        <pc:chgData name="Feller Tom" userId="e5671e73-bd8c-40ce-bc8b-e2ac43eeed4e" providerId="ADAL" clId="{C5C3E6F7-38DD-4730-9DC7-D240CFA9900F}" dt="2023-03-23T10:12:17.128" v="103" actId="47"/>
        <pc:sldMkLst>
          <pc:docMk/>
          <pc:sldMk cId="3032581710" sldId="363"/>
        </pc:sldMkLst>
      </pc:sldChg>
      <pc:sldChg chg="del">
        <pc:chgData name="Feller Tom" userId="e5671e73-bd8c-40ce-bc8b-e2ac43eeed4e" providerId="ADAL" clId="{C5C3E6F7-38DD-4730-9DC7-D240CFA9900F}" dt="2023-03-23T10:13:26.972" v="106" actId="47"/>
        <pc:sldMkLst>
          <pc:docMk/>
          <pc:sldMk cId="3501239436" sldId="364"/>
        </pc:sldMkLst>
      </pc:sldChg>
      <pc:sldChg chg="del ord">
        <pc:chgData name="Feller Tom" userId="e5671e73-bd8c-40ce-bc8b-e2ac43eeed4e" providerId="ADAL" clId="{C5C3E6F7-38DD-4730-9DC7-D240CFA9900F}" dt="2023-03-23T10:13:24.555" v="105" actId="47"/>
        <pc:sldMkLst>
          <pc:docMk/>
          <pc:sldMk cId="2435887180" sldId="365"/>
        </pc:sldMkLst>
      </pc:sldChg>
      <pc:sldChg chg="del">
        <pc:chgData name="Feller Tom" userId="e5671e73-bd8c-40ce-bc8b-e2ac43eeed4e" providerId="ADAL" clId="{C5C3E6F7-38DD-4730-9DC7-D240CFA9900F}" dt="2023-03-23T10:13:47.057" v="108" actId="47"/>
        <pc:sldMkLst>
          <pc:docMk/>
          <pc:sldMk cId="422478208" sldId="366"/>
        </pc:sldMkLst>
      </pc:sldChg>
      <pc:sldChg chg="del">
        <pc:chgData name="Feller Tom" userId="e5671e73-bd8c-40ce-bc8b-e2ac43eeed4e" providerId="ADAL" clId="{C5C3E6F7-38DD-4730-9DC7-D240CFA9900F}" dt="2023-03-27T10:04:18.201" v="3485" actId="47"/>
        <pc:sldMkLst>
          <pc:docMk/>
          <pc:sldMk cId="600744977" sldId="367"/>
        </pc:sldMkLst>
      </pc:sldChg>
      <pc:sldChg chg="modSp mod">
        <pc:chgData name="Feller Tom" userId="e5671e73-bd8c-40ce-bc8b-e2ac43eeed4e" providerId="ADAL" clId="{C5C3E6F7-38DD-4730-9DC7-D240CFA9900F}" dt="2023-03-27T18:13:25.693" v="5629" actId="20577"/>
        <pc:sldMkLst>
          <pc:docMk/>
          <pc:sldMk cId="1938894623" sldId="368"/>
        </pc:sldMkLst>
        <pc:spChg chg="mod">
          <ac:chgData name="Feller Tom" userId="e5671e73-bd8c-40ce-bc8b-e2ac43eeed4e" providerId="ADAL" clId="{C5C3E6F7-38DD-4730-9DC7-D240CFA9900F}" dt="2023-03-27T17:02:14.419" v="5459" actId="20577"/>
          <ac:spMkLst>
            <pc:docMk/>
            <pc:sldMk cId="1938894623" sldId="368"/>
            <ac:spMk id="2" creationId="{BCD45BF2-CC7B-DB8C-AD06-F78F67E5B25C}"/>
          </ac:spMkLst>
        </pc:spChg>
        <pc:spChg chg="mod">
          <ac:chgData name="Feller Tom" userId="e5671e73-bd8c-40ce-bc8b-e2ac43eeed4e" providerId="ADAL" clId="{C5C3E6F7-38DD-4730-9DC7-D240CFA9900F}" dt="2023-03-27T18:13:25.693" v="5629" actId="20577"/>
          <ac:spMkLst>
            <pc:docMk/>
            <pc:sldMk cId="1938894623" sldId="368"/>
            <ac:spMk id="3" creationId="{ECDEBF3F-CFA1-AB7A-0819-E16A0EE354E4}"/>
          </ac:spMkLst>
        </pc:spChg>
      </pc:sldChg>
      <pc:sldChg chg="addSp delSp modSp mod ord">
        <pc:chgData name="Feller Tom" userId="e5671e73-bd8c-40ce-bc8b-e2ac43eeed4e" providerId="ADAL" clId="{C5C3E6F7-38DD-4730-9DC7-D240CFA9900F}" dt="2023-03-27T12:45:57.824" v="3552"/>
        <pc:sldMkLst>
          <pc:docMk/>
          <pc:sldMk cId="3373722888" sldId="369"/>
        </pc:sldMkLst>
        <pc:picChg chg="add mod">
          <ac:chgData name="Feller Tom" userId="e5671e73-bd8c-40ce-bc8b-e2ac43eeed4e" providerId="ADAL" clId="{C5C3E6F7-38DD-4730-9DC7-D240CFA9900F}" dt="2023-03-23T10:14:47.137" v="113" actId="1076"/>
          <ac:picMkLst>
            <pc:docMk/>
            <pc:sldMk cId="3373722888" sldId="369"/>
            <ac:picMk id="3" creationId="{7C4F2153-0613-9E00-4216-AF4C541BD576}"/>
          </ac:picMkLst>
        </pc:picChg>
        <pc:picChg chg="del">
          <ac:chgData name="Feller Tom" userId="e5671e73-bd8c-40ce-bc8b-e2ac43eeed4e" providerId="ADAL" clId="{C5C3E6F7-38DD-4730-9DC7-D240CFA9900F}" dt="2023-03-23T10:14:43.604" v="112" actId="478"/>
          <ac:picMkLst>
            <pc:docMk/>
            <pc:sldMk cId="3373722888" sldId="369"/>
            <ac:picMk id="8" creationId="{6AFEA10C-D43D-B54C-1E87-4B561F8F1F0D}"/>
          </ac:picMkLst>
        </pc:picChg>
      </pc:sldChg>
      <pc:sldChg chg="addSp modSp add del mod ord">
        <pc:chgData name="Feller Tom" userId="e5671e73-bd8c-40ce-bc8b-e2ac43eeed4e" providerId="ADAL" clId="{C5C3E6F7-38DD-4730-9DC7-D240CFA9900F}" dt="2023-03-29T09:57:31.026" v="5712"/>
        <pc:sldMkLst>
          <pc:docMk/>
          <pc:sldMk cId="2968127694" sldId="374"/>
        </pc:sldMkLst>
        <pc:spChg chg="mod">
          <ac:chgData name="Feller Tom" userId="e5671e73-bd8c-40ce-bc8b-e2ac43eeed4e" providerId="ADAL" clId="{C5C3E6F7-38DD-4730-9DC7-D240CFA9900F}" dt="2023-03-29T09:57:31.026" v="5712"/>
          <ac:spMkLst>
            <pc:docMk/>
            <pc:sldMk cId="2968127694" sldId="374"/>
            <ac:spMk id="2" creationId="{41B53981-F3B3-4DEF-53A7-C4B8AE0C15E3}"/>
          </ac:spMkLst>
        </pc:spChg>
        <pc:spChg chg="mod">
          <ac:chgData name="Feller Tom" userId="e5671e73-bd8c-40ce-bc8b-e2ac43eeed4e" providerId="ADAL" clId="{C5C3E6F7-38DD-4730-9DC7-D240CFA9900F}" dt="2023-03-27T08:44:39.249" v="3197" actId="14100"/>
          <ac:spMkLst>
            <pc:docMk/>
            <pc:sldMk cId="2968127694" sldId="374"/>
            <ac:spMk id="3" creationId="{80A240A1-B6A7-A846-84BF-32E6838520F9}"/>
          </ac:spMkLst>
        </pc:spChg>
        <pc:spChg chg="add mod">
          <ac:chgData name="Feller Tom" userId="e5671e73-bd8c-40ce-bc8b-e2ac43eeed4e" providerId="ADAL" clId="{C5C3E6F7-38DD-4730-9DC7-D240CFA9900F}" dt="2023-03-23T09:47:49.381" v="9" actId="404"/>
          <ac:spMkLst>
            <pc:docMk/>
            <pc:sldMk cId="2968127694" sldId="374"/>
            <ac:spMk id="4" creationId="{0D00DA49-643A-EDF8-2D99-431A9D66C9A7}"/>
          </ac:spMkLst>
        </pc:spChg>
        <pc:spChg chg="add mod">
          <ac:chgData name="Feller Tom" userId="e5671e73-bd8c-40ce-bc8b-e2ac43eeed4e" providerId="ADAL" clId="{C5C3E6F7-38DD-4730-9DC7-D240CFA9900F}" dt="2023-03-23T09:47:59.797" v="11" actId="1076"/>
          <ac:spMkLst>
            <pc:docMk/>
            <pc:sldMk cId="2968127694" sldId="374"/>
            <ac:spMk id="8" creationId="{1093742D-0C9F-524F-CD1F-6FE32CC0C4BB}"/>
          </ac:spMkLst>
        </pc:spChg>
        <pc:spChg chg="add mod">
          <ac:chgData name="Feller Tom" userId="e5671e73-bd8c-40ce-bc8b-e2ac43eeed4e" providerId="ADAL" clId="{C5C3E6F7-38DD-4730-9DC7-D240CFA9900F}" dt="2023-03-23T09:48:59.818" v="24" actId="1076"/>
          <ac:spMkLst>
            <pc:docMk/>
            <pc:sldMk cId="2968127694" sldId="374"/>
            <ac:spMk id="9" creationId="{3C03F4F3-C6F1-CC3B-EEF9-7DDAAE816DCE}"/>
          </ac:spMkLst>
        </pc:spChg>
        <pc:spChg chg="add mod">
          <ac:chgData name="Feller Tom" userId="e5671e73-bd8c-40ce-bc8b-e2ac43eeed4e" providerId="ADAL" clId="{C5C3E6F7-38DD-4730-9DC7-D240CFA9900F}" dt="2023-03-23T09:51:06.228" v="42" actId="1038"/>
          <ac:spMkLst>
            <pc:docMk/>
            <pc:sldMk cId="2968127694" sldId="374"/>
            <ac:spMk id="11" creationId="{293D4CC2-1B08-4E2E-51A5-63C44DDCEDB4}"/>
          </ac:spMkLst>
        </pc:spChg>
      </pc:sldChg>
      <pc:sldChg chg="del ord">
        <pc:chgData name="Feller Tom" userId="e5671e73-bd8c-40ce-bc8b-e2ac43eeed4e" providerId="ADAL" clId="{C5C3E6F7-38DD-4730-9DC7-D240CFA9900F}" dt="2023-03-27T15:04:31.283" v="3989" actId="47"/>
        <pc:sldMkLst>
          <pc:docMk/>
          <pc:sldMk cId="3973297476" sldId="376"/>
        </pc:sldMkLst>
      </pc:sldChg>
      <pc:sldChg chg="del">
        <pc:chgData name="Feller Tom" userId="e5671e73-bd8c-40ce-bc8b-e2ac43eeed4e" providerId="ADAL" clId="{C5C3E6F7-38DD-4730-9DC7-D240CFA9900F}" dt="2023-03-27T15:04:27.838" v="3988" actId="47"/>
        <pc:sldMkLst>
          <pc:docMk/>
          <pc:sldMk cId="2565027375" sldId="377"/>
        </pc:sldMkLst>
      </pc:sldChg>
      <pc:sldChg chg="modSp add del ord setBg">
        <pc:chgData name="Feller Tom" userId="e5671e73-bd8c-40ce-bc8b-e2ac43eeed4e" providerId="ADAL" clId="{C5C3E6F7-38DD-4730-9DC7-D240CFA9900F}" dt="2023-03-29T09:57:31.026" v="5712"/>
        <pc:sldMkLst>
          <pc:docMk/>
          <pc:sldMk cId="1163833106" sldId="379"/>
        </pc:sldMkLst>
        <pc:spChg chg="mod">
          <ac:chgData name="Feller Tom" userId="e5671e73-bd8c-40ce-bc8b-e2ac43eeed4e" providerId="ADAL" clId="{C5C3E6F7-38DD-4730-9DC7-D240CFA9900F}" dt="2023-03-29T09:57:31.026" v="5712"/>
          <ac:spMkLst>
            <pc:docMk/>
            <pc:sldMk cId="1163833106" sldId="379"/>
            <ac:spMk id="2" creationId="{E203391F-B442-D7B4-B27E-5852C03211FF}"/>
          </ac:spMkLst>
        </pc:spChg>
      </pc:sldChg>
      <pc:sldChg chg="modSp">
        <pc:chgData name="Feller Tom" userId="e5671e73-bd8c-40ce-bc8b-e2ac43eeed4e" providerId="ADAL" clId="{C5C3E6F7-38DD-4730-9DC7-D240CFA9900F}" dt="2023-03-29T09:57:31.026" v="5712"/>
        <pc:sldMkLst>
          <pc:docMk/>
          <pc:sldMk cId="4142744226" sldId="380"/>
        </pc:sldMkLst>
        <pc:spChg chg="mod">
          <ac:chgData name="Feller Tom" userId="e5671e73-bd8c-40ce-bc8b-e2ac43eeed4e" providerId="ADAL" clId="{C5C3E6F7-38DD-4730-9DC7-D240CFA9900F}" dt="2023-03-29T09:57:31.026" v="5712"/>
          <ac:spMkLst>
            <pc:docMk/>
            <pc:sldMk cId="4142744226" sldId="380"/>
            <ac:spMk id="2" creationId="{0E802601-2750-7AB6-0A7E-8BD0755079B3}"/>
          </ac:spMkLst>
        </pc:spChg>
      </pc:sldChg>
      <pc:sldChg chg="modSp mod ord">
        <pc:chgData name="Feller Tom" userId="e5671e73-bd8c-40ce-bc8b-e2ac43eeed4e" providerId="ADAL" clId="{C5C3E6F7-38DD-4730-9DC7-D240CFA9900F}" dt="2023-03-27T12:47:38.409" v="3558"/>
        <pc:sldMkLst>
          <pc:docMk/>
          <pc:sldMk cId="1833685768" sldId="381"/>
        </pc:sldMkLst>
        <pc:spChg chg="mod">
          <ac:chgData name="Feller Tom" userId="e5671e73-bd8c-40ce-bc8b-e2ac43eeed4e" providerId="ADAL" clId="{C5C3E6F7-38DD-4730-9DC7-D240CFA9900F}" dt="2023-03-27T11:37:15.494" v="3496" actId="14100"/>
          <ac:spMkLst>
            <pc:docMk/>
            <pc:sldMk cId="1833685768" sldId="381"/>
            <ac:spMk id="3" creationId="{1C8EE90D-5F40-9D19-DE69-A364B067CFE6}"/>
          </ac:spMkLst>
        </pc:spChg>
        <pc:picChg chg="mod">
          <ac:chgData name="Feller Tom" userId="e5671e73-bd8c-40ce-bc8b-e2ac43eeed4e" providerId="ADAL" clId="{C5C3E6F7-38DD-4730-9DC7-D240CFA9900F}" dt="2023-03-27T11:37:15.494" v="3496" actId="14100"/>
          <ac:picMkLst>
            <pc:docMk/>
            <pc:sldMk cId="1833685768" sldId="381"/>
            <ac:picMk id="5" creationId="{7DF278BA-BFE6-6832-56BC-8B925BFD6889}"/>
          </ac:picMkLst>
        </pc:picChg>
        <pc:picChg chg="mod">
          <ac:chgData name="Feller Tom" userId="e5671e73-bd8c-40ce-bc8b-e2ac43eeed4e" providerId="ADAL" clId="{C5C3E6F7-38DD-4730-9DC7-D240CFA9900F}" dt="2023-03-27T11:37:15.494" v="3496" actId="14100"/>
          <ac:picMkLst>
            <pc:docMk/>
            <pc:sldMk cId="1833685768" sldId="381"/>
            <ac:picMk id="7170" creationId="{9D61D634-4C15-D6B7-85B2-1485C16535D7}"/>
          </ac:picMkLst>
        </pc:picChg>
      </pc:sldChg>
      <pc:sldChg chg="ord">
        <pc:chgData name="Feller Tom" userId="e5671e73-bd8c-40ce-bc8b-e2ac43eeed4e" providerId="ADAL" clId="{C5C3E6F7-38DD-4730-9DC7-D240CFA9900F}" dt="2023-03-23T16:37:08.942" v="478"/>
        <pc:sldMkLst>
          <pc:docMk/>
          <pc:sldMk cId="3742180727" sldId="382"/>
        </pc:sldMkLst>
      </pc:sldChg>
      <pc:sldChg chg="addSp delSp modSp add mod setBg delAnim modAnim">
        <pc:chgData name="Feller Tom" userId="e5671e73-bd8c-40ce-bc8b-e2ac43eeed4e" providerId="ADAL" clId="{C5C3E6F7-38DD-4730-9DC7-D240CFA9900F}" dt="2023-03-29T09:57:31.026" v="5712"/>
        <pc:sldMkLst>
          <pc:docMk/>
          <pc:sldMk cId="2891303735" sldId="384"/>
        </pc:sldMkLst>
        <pc:spChg chg="add mod">
          <ac:chgData name="Feller Tom" userId="e5671e73-bd8c-40ce-bc8b-e2ac43eeed4e" providerId="ADAL" clId="{C5C3E6F7-38DD-4730-9DC7-D240CFA9900F}" dt="2023-03-27T16:03:54.490" v="5339"/>
          <ac:spMkLst>
            <pc:docMk/>
            <pc:sldMk cId="2891303735" sldId="384"/>
            <ac:spMk id="4" creationId="{18733375-EB64-8D15-36B0-37B1B762897C}"/>
          </ac:spMkLst>
        </pc:spChg>
        <pc:spChg chg="add mod">
          <ac:chgData name="Feller Tom" userId="e5671e73-bd8c-40ce-bc8b-e2ac43eeed4e" providerId="ADAL" clId="{C5C3E6F7-38DD-4730-9DC7-D240CFA9900F}" dt="2023-03-27T16:03:54.490" v="5339"/>
          <ac:spMkLst>
            <pc:docMk/>
            <pc:sldMk cId="2891303735" sldId="384"/>
            <ac:spMk id="5" creationId="{35FAB197-79F7-B033-76F4-4985C19D7DFF}"/>
          </ac:spMkLst>
        </pc:spChg>
        <pc:spChg chg="add mod">
          <ac:chgData name="Feller Tom" userId="e5671e73-bd8c-40ce-bc8b-e2ac43eeed4e" providerId="ADAL" clId="{C5C3E6F7-38DD-4730-9DC7-D240CFA9900F}" dt="2023-03-27T16:03:54.490" v="5339"/>
          <ac:spMkLst>
            <pc:docMk/>
            <pc:sldMk cId="2891303735" sldId="384"/>
            <ac:spMk id="6" creationId="{F8829B3A-C42E-DC13-855C-9BCD5E2500AC}"/>
          </ac:spMkLst>
        </pc:spChg>
        <pc:spChg chg="mod">
          <ac:chgData name="Feller Tom" userId="e5671e73-bd8c-40ce-bc8b-e2ac43eeed4e" providerId="ADAL" clId="{C5C3E6F7-38DD-4730-9DC7-D240CFA9900F}" dt="2023-03-23T16:33:29.464" v="420" actId="14100"/>
          <ac:spMkLst>
            <pc:docMk/>
            <pc:sldMk cId="2891303735" sldId="384"/>
            <ac:spMk id="7" creationId="{E708B324-93B5-B720-98ED-BC220D3AB00F}"/>
          </ac:spMkLst>
        </pc:spChg>
        <pc:spChg chg="mod">
          <ac:chgData name="Feller Tom" userId="e5671e73-bd8c-40ce-bc8b-e2ac43eeed4e" providerId="ADAL" clId="{C5C3E6F7-38DD-4730-9DC7-D240CFA9900F}" dt="2023-03-29T09:57:31.026" v="5712"/>
          <ac:spMkLst>
            <pc:docMk/>
            <pc:sldMk cId="2891303735" sldId="384"/>
            <ac:spMk id="8" creationId="{731B4C44-EC3C-6485-AD28-00FA19AB0E93}"/>
          </ac:spMkLst>
        </pc:spChg>
        <pc:spChg chg="mod">
          <ac:chgData name="Feller Tom" userId="e5671e73-bd8c-40ce-bc8b-e2ac43eeed4e" providerId="ADAL" clId="{C5C3E6F7-38DD-4730-9DC7-D240CFA9900F}" dt="2023-03-23T10:40:06.221" v="195" actId="114"/>
          <ac:spMkLst>
            <pc:docMk/>
            <pc:sldMk cId="2891303735" sldId="384"/>
            <ac:spMk id="9" creationId="{4E38E265-8ABA-52DA-3BD5-0B8FC3E5C1A5}"/>
          </ac:spMkLst>
        </pc:spChg>
        <pc:spChg chg="add mod">
          <ac:chgData name="Feller Tom" userId="e5671e73-bd8c-40ce-bc8b-e2ac43eeed4e" providerId="ADAL" clId="{C5C3E6F7-38DD-4730-9DC7-D240CFA9900F}" dt="2023-03-27T16:03:54.490" v="5339"/>
          <ac:spMkLst>
            <pc:docMk/>
            <pc:sldMk cId="2891303735" sldId="384"/>
            <ac:spMk id="10" creationId="{8A4AA391-EBC0-7E4D-069C-98ECAF997334}"/>
          </ac:spMkLst>
        </pc:spChg>
        <pc:spChg chg="add mod">
          <ac:chgData name="Feller Tom" userId="e5671e73-bd8c-40ce-bc8b-e2ac43eeed4e" providerId="ADAL" clId="{C5C3E6F7-38DD-4730-9DC7-D240CFA9900F}" dt="2023-03-27T16:03:54.490" v="5339"/>
          <ac:spMkLst>
            <pc:docMk/>
            <pc:sldMk cId="2891303735" sldId="384"/>
            <ac:spMk id="11" creationId="{F783C3A3-806C-8F1C-2184-93477F61DBA1}"/>
          </ac:spMkLst>
        </pc:spChg>
        <pc:spChg chg="del mod">
          <ac:chgData name="Feller Tom" userId="e5671e73-bd8c-40ce-bc8b-e2ac43eeed4e" providerId="ADAL" clId="{C5C3E6F7-38DD-4730-9DC7-D240CFA9900F}" dt="2023-03-23T10:17:40.116" v="128" actId="478"/>
          <ac:spMkLst>
            <pc:docMk/>
            <pc:sldMk cId="2891303735" sldId="384"/>
            <ac:spMk id="13" creationId="{DB356EB6-D5C3-F487-C53E-0B7780E3EE19}"/>
          </ac:spMkLst>
        </pc:spChg>
        <pc:spChg chg="del mod">
          <ac:chgData name="Feller Tom" userId="e5671e73-bd8c-40ce-bc8b-e2ac43eeed4e" providerId="ADAL" clId="{C5C3E6F7-38DD-4730-9DC7-D240CFA9900F}" dt="2023-03-23T10:17:46.868" v="130" actId="478"/>
          <ac:spMkLst>
            <pc:docMk/>
            <pc:sldMk cId="2891303735" sldId="384"/>
            <ac:spMk id="14" creationId="{CC62E3AF-848F-D343-6DAC-7B143CD1A088}"/>
          </ac:spMkLst>
        </pc:spChg>
        <pc:spChg chg="mod">
          <ac:chgData name="Feller Tom" userId="e5671e73-bd8c-40ce-bc8b-e2ac43eeed4e" providerId="ADAL" clId="{C5C3E6F7-38DD-4730-9DC7-D240CFA9900F}" dt="2023-03-23T16:33:29.464" v="420" actId="14100"/>
          <ac:spMkLst>
            <pc:docMk/>
            <pc:sldMk cId="2891303735" sldId="384"/>
            <ac:spMk id="15" creationId="{32106B93-F17F-B9AC-9E6C-237497C66360}"/>
          </ac:spMkLst>
        </pc:spChg>
        <pc:spChg chg="mod">
          <ac:chgData name="Feller Tom" userId="e5671e73-bd8c-40ce-bc8b-e2ac43eeed4e" providerId="ADAL" clId="{C5C3E6F7-38DD-4730-9DC7-D240CFA9900F}" dt="2023-03-23T16:33:29.464" v="420" actId="14100"/>
          <ac:spMkLst>
            <pc:docMk/>
            <pc:sldMk cId="2891303735" sldId="384"/>
            <ac:spMk id="16" creationId="{A7FAEE94-7411-DD35-3A2D-21B4B1291F9B}"/>
          </ac:spMkLst>
        </pc:spChg>
        <pc:spChg chg="mod">
          <ac:chgData name="Feller Tom" userId="e5671e73-bd8c-40ce-bc8b-e2ac43eeed4e" providerId="ADAL" clId="{C5C3E6F7-38DD-4730-9DC7-D240CFA9900F}" dt="2023-03-23T16:33:29.464" v="420" actId="14100"/>
          <ac:spMkLst>
            <pc:docMk/>
            <pc:sldMk cId="2891303735" sldId="384"/>
            <ac:spMk id="17" creationId="{A5E4E43A-F873-F042-FF2E-3BBE763495CD}"/>
          </ac:spMkLst>
        </pc:spChg>
        <pc:spChg chg="mod">
          <ac:chgData name="Feller Tom" userId="e5671e73-bd8c-40ce-bc8b-e2ac43eeed4e" providerId="ADAL" clId="{C5C3E6F7-38DD-4730-9DC7-D240CFA9900F}" dt="2023-03-23T16:33:29.464" v="420" actId="14100"/>
          <ac:spMkLst>
            <pc:docMk/>
            <pc:sldMk cId="2891303735" sldId="384"/>
            <ac:spMk id="18" creationId="{5A5CD9BF-7723-E6A0-6393-105CD0733984}"/>
          </ac:spMkLst>
        </pc:spChg>
        <pc:spChg chg="del mod">
          <ac:chgData name="Feller Tom" userId="e5671e73-bd8c-40ce-bc8b-e2ac43eeed4e" providerId="ADAL" clId="{C5C3E6F7-38DD-4730-9DC7-D240CFA9900F}" dt="2023-03-23T10:40:15.766" v="196" actId="478"/>
          <ac:spMkLst>
            <pc:docMk/>
            <pc:sldMk cId="2891303735" sldId="384"/>
            <ac:spMk id="40" creationId="{F3486D38-5125-4FB4-5F12-A172A24BAF52}"/>
          </ac:spMkLst>
        </pc:spChg>
        <pc:graphicFrameChg chg="add mod">
          <ac:chgData name="Feller Tom" userId="e5671e73-bd8c-40ce-bc8b-e2ac43eeed4e" providerId="ADAL" clId="{C5C3E6F7-38DD-4730-9DC7-D240CFA9900F}" dt="2023-03-23T16:38:35.997" v="482" actId="1076"/>
          <ac:graphicFrameMkLst>
            <pc:docMk/>
            <pc:sldMk cId="2891303735" sldId="384"/>
            <ac:graphicFrameMk id="3" creationId="{39890023-E64E-F41F-7C69-E78D4EFD158E}"/>
          </ac:graphicFrameMkLst>
        </pc:graphicFrameChg>
        <pc:picChg chg="add mod ord modCrop">
          <ac:chgData name="Feller Tom" userId="e5671e73-bd8c-40ce-bc8b-e2ac43eeed4e" providerId="ADAL" clId="{C5C3E6F7-38DD-4730-9DC7-D240CFA9900F}" dt="2023-03-23T16:33:07.752" v="419" actId="732"/>
          <ac:picMkLst>
            <pc:docMk/>
            <pc:sldMk cId="2891303735" sldId="384"/>
            <ac:picMk id="2" creationId="{124F1E42-753A-DA9E-8A23-1F1DBF52CCF2}"/>
          </ac:picMkLst>
        </pc:picChg>
        <pc:picChg chg="del">
          <ac:chgData name="Feller Tom" userId="e5671e73-bd8c-40ce-bc8b-e2ac43eeed4e" providerId="ADAL" clId="{C5C3E6F7-38DD-4730-9DC7-D240CFA9900F}" dt="2023-03-23T10:17:01.119" v="121" actId="478"/>
          <ac:picMkLst>
            <pc:docMk/>
            <pc:sldMk cId="2891303735" sldId="384"/>
            <ac:picMk id="42" creationId="{9A623A6A-ABE7-AA51-72C4-76C89B2D0256}"/>
          </ac:picMkLst>
        </pc:picChg>
        <pc:picChg chg="del">
          <ac:chgData name="Feller Tom" userId="e5671e73-bd8c-40ce-bc8b-e2ac43eeed4e" providerId="ADAL" clId="{C5C3E6F7-38DD-4730-9DC7-D240CFA9900F}" dt="2023-03-23T10:17:37.655" v="126" actId="478"/>
          <ac:picMkLst>
            <pc:docMk/>
            <pc:sldMk cId="2891303735" sldId="384"/>
            <ac:picMk id="8194" creationId="{A95FBF00-B116-5CCD-9A42-D37D7CEF97F4}"/>
          </ac:picMkLst>
        </pc:picChg>
      </pc:sldChg>
      <pc:sldChg chg="del">
        <pc:chgData name="Feller Tom" userId="e5671e73-bd8c-40ce-bc8b-e2ac43eeed4e" providerId="ADAL" clId="{C5C3E6F7-38DD-4730-9DC7-D240CFA9900F}" dt="2023-03-23T10:10:52.730" v="101" actId="47"/>
        <pc:sldMkLst>
          <pc:docMk/>
          <pc:sldMk cId="3355795994" sldId="384"/>
        </pc:sldMkLst>
      </pc:sldChg>
      <pc:sldChg chg="addSp modSp add mod ord setBg">
        <pc:chgData name="Feller Tom" userId="e5671e73-bd8c-40ce-bc8b-e2ac43eeed4e" providerId="ADAL" clId="{C5C3E6F7-38DD-4730-9DC7-D240CFA9900F}" dt="2023-03-29T09:57:31.026" v="5712"/>
        <pc:sldMkLst>
          <pc:docMk/>
          <pc:sldMk cId="31709040" sldId="385"/>
        </pc:sldMkLst>
        <pc:spChg chg="mod">
          <ac:chgData name="Feller Tom" userId="e5671e73-bd8c-40ce-bc8b-e2ac43eeed4e" providerId="ADAL" clId="{C5C3E6F7-38DD-4730-9DC7-D240CFA9900F}" dt="2023-03-23T16:12:35.193" v="230" actId="14100"/>
          <ac:spMkLst>
            <pc:docMk/>
            <pc:sldMk cId="31709040" sldId="385"/>
            <ac:spMk id="7" creationId="{E708B324-93B5-B720-98ED-BC220D3AB00F}"/>
          </ac:spMkLst>
        </pc:spChg>
        <pc:spChg chg="mod">
          <ac:chgData name="Feller Tom" userId="e5671e73-bd8c-40ce-bc8b-e2ac43eeed4e" providerId="ADAL" clId="{C5C3E6F7-38DD-4730-9DC7-D240CFA9900F}" dt="2023-03-29T09:57:31.026" v="5712"/>
          <ac:spMkLst>
            <pc:docMk/>
            <pc:sldMk cId="31709040" sldId="385"/>
            <ac:spMk id="8" creationId="{731B4C44-EC3C-6485-AD28-00FA19AB0E93}"/>
          </ac:spMkLst>
        </pc:spChg>
        <pc:spChg chg="mod">
          <ac:chgData name="Feller Tom" userId="e5671e73-bd8c-40ce-bc8b-e2ac43eeed4e" providerId="ADAL" clId="{C5C3E6F7-38DD-4730-9DC7-D240CFA9900F}" dt="2023-03-23T16:12:35.193" v="230" actId="14100"/>
          <ac:spMkLst>
            <pc:docMk/>
            <pc:sldMk cId="31709040" sldId="385"/>
            <ac:spMk id="15" creationId="{32106B93-F17F-B9AC-9E6C-237497C66360}"/>
          </ac:spMkLst>
        </pc:spChg>
        <pc:spChg chg="mod">
          <ac:chgData name="Feller Tom" userId="e5671e73-bd8c-40ce-bc8b-e2ac43eeed4e" providerId="ADAL" clId="{C5C3E6F7-38DD-4730-9DC7-D240CFA9900F}" dt="2023-03-23T16:12:35.193" v="230" actId="14100"/>
          <ac:spMkLst>
            <pc:docMk/>
            <pc:sldMk cId="31709040" sldId="385"/>
            <ac:spMk id="16" creationId="{A7FAEE94-7411-DD35-3A2D-21B4B1291F9B}"/>
          </ac:spMkLst>
        </pc:spChg>
        <pc:spChg chg="mod">
          <ac:chgData name="Feller Tom" userId="e5671e73-bd8c-40ce-bc8b-e2ac43eeed4e" providerId="ADAL" clId="{C5C3E6F7-38DD-4730-9DC7-D240CFA9900F}" dt="2023-03-23T16:12:35.193" v="230" actId="14100"/>
          <ac:spMkLst>
            <pc:docMk/>
            <pc:sldMk cId="31709040" sldId="385"/>
            <ac:spMk id="17" creationId="{A5E4E43A-F873-F042-FF2E-3BBE763495CD}"/>
          </ac:spMkLst>
        </pc:spChg>
        <pc:spChg chg="mod">
          <ac:chgData name="Feller Tom" userId="e5671e73-bd8c-40ce-bc8b-e2ac43eeed4e" providerId="ADAL" clId="{C5C3E6F7-38DD-4730-9DC7-D240CFA9900F}" dt="2023-03-23T16:12:35.193" v="230" actId="14100"/>
          <ac:spMkLst>
            <pc:docMk/>
            <pc:sldMk cId="31709040" sldId="385"/>
            <ac:spMk id="18" creationId="{5A5CD9BF-7723-E6A0-6393-105CD0733984}"/>
          </ac:spMkLst>
        </pc:spChg>
        <pc:graphicFrameChg chg="add mod">
          <ac:chgData name="Feller Tom" userId="e5671e73-bd8c-40ce-bc8b-e2ac43eeed4e" providerId="ADAL" clId="{C5C3E6F7-38DD-4730-9DC7-D240CFA9900F}" dt="2023-03-24T14:58:34.437" v="1778"/>
          <ac:graphicFrameMkLst>
            <pc:docMk/>
            <pc:sldMk cId="31709040" sldId="385"/>
            <ac:graphicFrameMk id="3" creationId="{85162708-CCFD-936C-B585-698B0815E55D}"/>
          </ac:graphicFrameMkLst>
        </pc:graphicFrameChg>
        <pc:picChg chg="mod modCrop">
          <ac:chgData name="Feller Tom" userId="e5671e73-bd8c-40ce-bc8b-e2ac43eeed4e" providerId="ADAL" clId="{C5C3E6F7-38DD-4730-9DC7-D240CFA9900F}" dt="2023-03-23T16:12:16.884" v="229" actId="732"/>
          <ac:picMkLst>
            <pc:docMk/>
            <pc:sldMk cId="31709040" sldId="385"/>
            <ac:picMk id="2" creationId="{124F1E42-753A-DA9E-8A23-1F1DBF52CCF2}"/>
          </ac:picMkLst>
        </pc:picChg>
      </pc:sldChg>
      <pc:sldChg chg="addSp delSp modSp add mod ord setBg">
        <pc:chgData name="Feller Tom" userId="e5671e73-bd8c-40ce-bc8b-e2ac43eeed4e" providerId="ADAL" clId="{C5C3E6F7-38DD-4730-9DC7-D240CFA9900F}" dt="2023-03-29T09:57:31.026" v="5712"/>
        <pc:sldMkLst>
          <pc:docMk/>
          <pc:sldMk cId="637238583" sldId="386"/>
        </pc:sldMkLst>
        <pc:spChg chg="add mod">
          <ac:chgData name="Feller Tom" userId="e5671e73-bd8c-40ce-bc8b-e2ac43eeed4e" providerId="ADAL" clId="{C5C3E6F7-38DD-4730-9DC7-D240CFA9900F}" dt="2023-03-23T16:26:12.123" v="359" actId="1076"/>
          <ac:spMkLst>
            <pc:docMk/>
            <pc:sldMk cId="637238583" sldId="386"/>
            <ac:spMk id="5" creationId="{03E0427E-5A30-0DF2-8CFC-52B05A3ECB4E}"/>
          </ac:spMkLst>
        </pc:spChg>
        <pc:spChg chg="add mod">
          <ac:chgData name="Feller Tom" userId="e5671e73-bd8c-40ce-bc8b-e2ac43eeed4e" providerId="ADAL" clId="{C5C3E6F7-38DD-4730-9DC7-D240CFA9900F}" dt="2023-03-23T16:26:12.123" v="359" actId="1076"/>
          <ac:spMkLst>
            <pc:docMk/>
            <pc:sldMk cId="637238583" sldId="386"/>
            <ac:spMk id="6" creationId="{97F78B28-7BA8-5BAA-5416-63F4868A2E86}"/>
          </ac:spMkLst>
        </pc:spChg>
        <pc:spChg chg="mod">
          <ac:chgData name="Feller Tom" userId="e5671e73-bd8c-40ce-bc8b-e2ac43eeed4e" providerId="ADAL" clId="{C5C3E6F7-38DD-4730-9DC7-D240CFA9900F}" dt="2023-03-29T09:57:31.026" v="5712"/>
          <ac:spMkLst>
            <pc:docMk/>
            <pc:sldMk cId="637238583" sldId="386"/>
            <ac:spMk id="8" creationId="{731B4C44-EC3C-6485-AD28-00FA19AB0E93}"/>
          </ac:spMkLst>
        </pc:spChg>
        <pc:spChg chg="add mod">
          <ac:chgData name="Feller Tom" userId="e5671e73-bd8c-40ce-bc8b-e2ac43eeed4e" providerId="ADAL" clId="{C5C3E6F7-38DD-4730-9DC7-D240CFA9900F}" dt="2023-03-23T16:26:12.123" v="359" actId="1076"/>
          <ac:spMkLst>
            <pc:docMk/>
            <pc:sldMk cId="637238583" sldId="386"/>
            <ac:spMk id="12" creationId="{0EDFC357-7CA2-FAE1-168A-977EEBDB03AB}"/>
          </ac:spMkLst>
        </pc:spChg>
        <pc:spChg chg="add mod">
          <ac:chgData name="Feller Tom" userId="e5671e73-bd8c-40ce-bc8b-e2ac43eeed4e" providerId="ADAL" clId="{C5C3E6F7-38DD-4730-9DC7-D240CFA9900F}" dt="2023-03-23T16:26:12.123" v="359" actId="1076"/>
          <ac:spMkLst>
            <pc:docMk/>
            <pc:sldMk cId="637238583" sldId="386"/>
            <ac:spMk id="14" creationId="{6C621DB2-D979-0FDC-4389-8DB047155EC2}"/>
          </ac:spMkLst>
        </pc:spChg>
        <pc:spChg chg="add mod">
          <ac:chgData name="Feller Tom" userId="e5671e73-bd8c-40ce-bc8b-e2ac43eeed4e" providerId="ADAL" clId="{C5C3E6F7-38DD-4730-9DC7-D240CFA9900F}" dt="2023-03-23T16:25:18.270" v="352" actId="1076"/>
          <ac:spMkLst>
            <pc:docMk/>
            <pc:sldMk cId="637238583" sldId="386"/>
            <ac:spMk id="28" creationId="{A72A0142-0ABC-BDFD-D805-8839F77A0552}"/>
          </ac:spMkLst>
        </pc:spChg>
        <pc:spChg chg="add mod">
          <ac:chgData name="Feller Tom" userId="e5671e73-bd8c-40ce-bc8b-e2ac43eeed4e" providerId="ADAL" clId="{C5C3E6F7-38DD-4730-9DC7-D240CFA9900F}" dt="2023-03-23T16:27:16.686" v="387" actId="404"/>
          <ac:spMkLst>
            <pc:docMk/>
            <pc:sldMk cId="637238583" sldId="386"/>
            <ac:spMk id="29" creationId="{37914F35-AD3C-22FB-4DD7-1572B28B9C41}"/>
          </ac:spMkLst>
        </pc:spChg>
        <pc:spChg chg="add mod">
          <ac:chgData name="Feller Tom" userId="e5671e73-bd8c-40ce-bc8b-e2ac43eeed4e" providerId="ADAL" clId="{C5C3E6F7-38DD-4730-9DC7-D240CFA9900F}" dt="2023-03-23T16:25:29.970" v="357" actId="1076"/>
          <ac:spMkLst>
            <pc:docMk/>
            <pc:sldMk cId="637238583" sldId="386"/>
            <ac:spMk id="30" creationId="{427BBAE9-C09F-8C76-5098-9E28D7CBBD22}"/>
          </ac:spMkLst>
        </pc:spChg>
        <pc:spChg chg="add mod">
          <ac:chgData name="Feller Tom" userId="e5671e73-bd8c-40ce-bc8b-e2ac43eeed4e" providerId="ADAL" clId="{C5C3E6F7-38DD-4730-9DC7-D240CFA9900F}" dt="2023-03-23T16:27:53.530" v="405" actId="404"/>
          <ac:spMkLst>
            <pc:docMk/>
            <pc:sldMk cId="637238583" sldId="386"/>
            <ac:spMk id="31" creationId="{878E00FB-2A7D-5B3F-E5AF-035C98628FD2}"/>
          </ac:spMkLst>
        </pc:spChg>
        <pc:spChg chg="add mod">
          <ac:chgData name="Feller Tom" userId="e5671e73-bd8c-40ce-bc8b-e2ac43eeed4e" providerId="ADAL" clId="{C5C3E6F7-38DD-4730-9DC7-D240CFA9900F}" dt="2023-03-23T16:36:58.511" v="476" actId="14100"/>
          <ac:spMkLst>
            <pc:docMk/>
            <pc:sldMk cId="637238583" sldId="386"/>
            <ac:spMk id="32" creationId="{B52282EE-B299-DF29-AC91-A4301D7D76F6}"/>
          </ac:spMkLst>
        </pc:spChg>
        <pc:graphicFrameChg chg="del mod">
          <ac:chgData name="Feller Tom" userId="e5671e73-bd8c-40ce-bc8b-e2ac43eeed4e" providerId="ADAL" clId="{C5C3E6F7-38DD-4730-9DC7-D240CFA9900F}" dt="2023-03-23T16:17:15.040" v="276" actId="478"/>
          <ac:graphicFrameMkLst>
            <pc:docMk/>
            <pc:sldMk cId="637238583" sldId="386"/>
            <ac:graphicFrameMk id="3" creationId="{85162708-CCFD-936C-B585-698B0815E55D}"/>
          </ac:graphicFrameMkLst>
        </pc:graphicFrameChg>
        <pc:graphicFrameChg chg="add mod">
          <ac:chgData name="Feller Tom" userId="e5671e73-bd8c-40ce-bc8b-e2ac43eeed4e" providerId="ADAL" clId="{C5C3E6F7-38DD-4730-9DC7-D240CFA9900F}" dt="2023-03-23T16:35:36.635" v="443" actId="20577"/>
          <ac:graphicFrameMkLst>
            <pc:docMk/>
            <pc:sldMk cId="637238583" sldId="386"/>
            <ac:graphicFrameMk id="4" creationId="{CEE9E99E-CA56-A8A1-8E47-DD765BA38F78}"/>
          </ac:graphicFrameMkLst>
        </pc:graphicFrameChg>
        <pc:cxnChg chg="add mod">
          <ac:chgData name="Feller Tom" userId="e5671e73-bd8c-40ce-bc8b-e2ac43eeed4e" providerId="ADAL" clId="{C5C3E6F7-38DD-4730-9DC7-D240CFA9900F}" dt="2023-03-23T16:26:12.123" v="359" actId="1076"/>
          <ac:cxnSpMkLst>
            <pc:docMk/>
            <pc:sldMk cId="637238583" sldId="386"/>
            <ac:cxnSpMk id="10" creationId="{399B1D17-6DF2-D48E-CC6A-CB0CFFCABD28}"/>
          </ac:cxnSpMkLst>
        </pc:cxnChg>
        <pc:cxnChg chg="add mod">
          <ac:chgData name="Feller Tom" userId="e5671e73-bd8c-40ce-bc8b-e2ac43eeed4e" providerId="ADAL" clId="{C5C3E6F7-38DD-4730-9DC7-D240CFA9900F}" dt="2023-03-23T16:26:12.123" v="359" actId="1076"/>
          <ac:cxnSpMkLst>
            <pc:docMk/>
            <pc:sldMk cId="637238583" sldId="386"/>
            <ac:cxnSpMk id="11" creationId="{3EBA42BE-368C-5E74-9E27-5888867AC454}"/>
          </ac:cxnSpMkLst>
        </pc:cxnChg>
        <pc:cxnChg chg="add mod">
          <ac:chgData name="Feller Tom" userId="e5671e73-bd8c-40ce-bc8b-e2ac43eeed4e" providerId="ADAL" clId="{C5C3E6F7-38DD-4730-9DC7-D240CFA9900F}" dt="2023-03-23T16:26:12.123" v="359" actId="1076"/>
          <ac:cxnSpMkLst>
            <pc:docMk/>
            <pc:sldMk cId="637238583" sldId="386"/>
            <ac:cxnSpMk id="13" creationId="{CB7C30C1-3EC5-7A9F-7653-36005F9F5C2A}"/>
          </ac:cxnSpMkLst>
        </pc:cxnChg>
        <pc:cxnChg chg="add mod">
          <ac:chgData name="Feller Tom" userId="e5671e73-bd8c-40ce-bc8b-e2ac43eeed4e" providerId="ADAL" clId="{C5C3E6F7-38DD-4730-9DC7-D240CFA9900F}" dt="2023-03-23T16:26:12.123" v="359" actId="1076"/>
          <ac:cxnSpMkLst>
            <pc:docMk/>
            <pc:sldMk cId="637238583" sldId="386"/>
            <ac:cxnSpMk id="19" creationId="{FE3661CF-42E3-A62B-8C11-ACF969BF332C}"/>
          </ac:cxnSpMkLst>
        </pc:cxnChg>
        <pc:cxnChg chg="add mod">
          <ac:chgData name="Feller Tom" userId="e5671e73-bd8c-40ce-bc8b-e2ac43eeed4e" providerId="ADAL" clId="{C5C3E6F7-38DD-4730-9DC7-D240CFA9900F}" dt="2023-03-23T16:26:12.123" v="359" actId="1076"/>
          <ac:cxnSpMkLst>
            <pc:docMk/>
            <pc:sldMk cId="637238583" sldId="386"/>
            <ac:cxnSpMk id="20" creationId="{671283E3-DC56-E3D3-9259-86E454B4EB88}"/>
          </ac:cxnSpMkLst>
        </pc:cxnChg>
        <pc:cxnChg chg="add mod">
          <ac:chgData name="Feller Tom" userId="e5671e73-bd8c-40ce-bc8b-e2ac43eeed4e" providerId="ADAL" clId="{C5C3E6F7-38DD-4730-9DC7-D240CFA9900F}" dt="2023-03-23T16:26:12.123" v="359" actId="1076"/>
          <ac:cxnSpMkLst>
            <pc:docMk/>
            <pc:sldMk cId="637238583" sldId="386"/>
            <ac:cxnSpMk id="24" creationId="{BC3D6552-88BE-A6A0-0CFD-02F547FB5F76}"/>
          </ac:cxnSpMkLst>
        </pc:cxnChg>
        <pc:cxnChg chg="add mod">
          <ac:chgData name="Feller Tom" userId="e5671e73-bd8c-40ce-bc8b-e2ac43eeed4e" providerId="ADAL" clId="{C5C3E6F7-38DD-4730-9DC7-D240CFA9900F}" dt="2023-03-23T16:26:12.123" v="359" actId="1076"/>
          <ac:cxnSpMkLst>
            <pc:docMk/>
            <pc:sldMk cId="637238583" sldId="386"/>
            <ac:cxnSpMk id="25" creationId="{5AF5C255-6B95-18A8-D84E-B3EF305B0FF4}"/>
          </ac:cxnSpMkLst>
        </pc:cxnChg>
      </pc:sldChg>
      <pc:sldChg chg="new del">
        <pc:chgData name="Feller Tom" userId="e5671e73-bd8c-40ce-bc8b-e2ac43eeed4e" providerId="ADAL" clId="{C5C3E6F7-38DD-4730-9DC7-D240CFA9900F}" dt="2023-03-23T16:39:30.916" v="484" actId="680"/>
        <pc:sldMkLst>
          <pc:docMk/>
          <pc:sldMk cId="1414370655" sldId="387"/>
        </pc:sldMkLst>
      </pc:sldChg>
      <pc:sldChg chg="add del setBg">
        <pc:chgData name="Feller Tom" userId="e5671e73-bd8c-40ce-bc8b-e2ac43eeed4e" providerId="ADAL" clId="{C5C3E6F7-38DD-4730-9DC7-D240CFA9900F}" dt="2023-03-27T10:03:22.371" v="3484" actId="47"/>
        <pc:sldMkLst>
          <pc:docMk/>
          <pc:sldMk cId="3044586184" sldId="387"/>
        </pc:sldMkLst>
      </pc:sldChg>
      <pc:sldChg chg="delSp add del setBg">
        <pc:chgData name="Feller Tom" userId="e5671e73-bd8c-40ce-bc8b-e2ac43eeed4e" providerId="ADAL" clId="{C5C3E6F7-38DD-4730-9DC7-D240CFA9900F}" dt="2023-03-24T13:41:47.212" v="900" actId="47"/>
        <pc:sldMkLst>
          <pc:docMk/>
          <pc:sldMk cId="894742454" sldId="388"/>
        </pc:sldMkLst>
        <pc:picChg chg="del">
          <ac:chgData name="Feller Tom" userId="e5671e73-bd8c-40ce-bc8b-e2ac43eeed4e" providerId="ADAL" clId="{C5C3E6F7-38DD-4730-9DC7-D240CFA9900F}" dt="2023-03-24T13:41:36.819" v="899" actId="478"/>
          <ac:picMkLst>
            <pc:docMk/>
            <pc:sldMk cId="894742454" sldId="388"/>
            <ac:picMk id="6146" creationId="{E880F847-5193-ED04-450A-27D1F393D26D}"/>
          </ac:picMkLst>
        </pc:picChg>
      </pc:sldChg>
      <pc:sldChg chg="new del">
        <pc:chgData name="Feller Tom" userId="e5671e73-bd8c-40ce-bc8b-e2ac43eeed4e" providerId="ADAL" clId="{C5C3E6F7-38DD-4730-9DC7-D240CFA9900F}" dt="2023-03-24T11:11:34.648" v="517" actId="47"/>
        <pc:sldMkLst>
          <pc:docMk/>
          <pc:sldMk cId="3856332875" sldId="389"/>
        </pc:sldMkLst>
      </pc:sldChg>
      <pc:sldChg chg="addSp delSp modSp add del mod ord setBg">
        <pc:chgData name="Feller Tom" userId="e5671e73-bd8c-40ce-bc8b-e2ac43eeed4e" providerId="ADAL" clId="{C5C3E6F7-38DD-4730-9DC7-D240CFA9900F}" dt="2023-03-27T15:04:21.964" v="3987" actId="47"/>
        <pc:sldMkLst>
          <pc:docMk/>
          <pc:sldMk cId="2058590961" sldId="390"/>
        </pc:sldMkLst>
        <pc:spChg chg="del">
          <ac:chgData name="Feller Tom" userId="e5671e73-bd8c-40ce-bc8b-e2ac43eeed4e" providerId="ADAL" clId="{C5C3E6F7-38DD-4730-9DC7-D240CFA9900F}" dt="2023-03-24T11:10:44.076" v="511" actId="478"/>
          <ac:spMkLst>
            <pc:docMk/>
            <pc:sldMk cId="2058590961" sldId="390"/>
            <ac:spMk id="3" creationId="{5BEA38ED-6CAC-A08E-55CA-6020035A9FC2}"/>
          </ac:spMkLst>
        </pc:spChg>
        <pc:spChg chg="del">
          <ac:chgData name="Feller Tom" userId="e5671e73-bd8c-40ce-bc8b-e2ac43eeed4e" providerId="ADAL" clId="{C5C3E6F7-38DD-4730-9DC7-D240CFA9900F}" dt="2023-03-24T11:10:45.298" v="512" actId="478"/>
          <ac:spMkLst>
            <pc:docMk/>
            <pc:sldMk cId="2058590961" sldId="390"/>
            <ac:spMk id="4" creationId="{8B543210-F0F4-BE6E-5127-817C9BFA0967}"/>
          </ac:spMkLst>
        </pc:spChg>
        <pc:spChg chg="add del mod">
          <ac:chgData name="Feller Tom" userId="e5671e73-bd8c-40ce-bc8b-e2ac43eeed4e" providerId="ADAL" clId="{C5C3E6F7-38DD-4730-9DC7-D240CFA9900F}" dt="2023-03-24T11:10:39.086" v="508" actId="478"/>
          <ac:spMkLst>
            <pc:docMk/>
            <pc:sldMk cId="2058590961" sldId="390"/>
            <ac:spMk id="6" creationId="{EAA162B2-B380-4E52-380D-82B4349BF57F}"/>
          </ac:spMkLst>
        </pc:spChg>
        <pc:spChg chg="del">
          <ac:chgData name="Feller Tom" userId="e5671e73-bd8c-40ce-bc8b-e2ac43eeed4e" providerId="ADAL" clId="{C5C3E6F7-38DD-4730-9DC7-D240CFA9900F}" dt="2023-03-24T11:10:41.649" v="509" actId="478"/>
          <ac:spMkLst>
            <pc:docMk/>
            <pc:sldMk cId="2058590961" sldId="390"/>
            <ac:spMk id="7" creationId="{5721C52C-C0AB-4D48-05D0-B1CBD36D919C}"/>
          </ac:spMkLst>
        </pc:spChg>
        <pc:spChg chg="mod">
          <ac:chgData name="Feller Tom" userId="e5671e73-bd8c-40ce-bc8b-e2ac43eeed4e" providerId="ADAL" clId="{C5C3E6F7-38DD-4730-9DC7-D240CFA9900F}" dt="2023-03-27T13:16:56.895" v="3676" actId="20577"/>
          <ac:spMkLst>
            <pc:docMk/>
            <pc:sldMk cId="2058590961" sldId="390"/>
            <ac:spMk id="9" creationId="{4E38E265-8ABA-52DA-3BD5-0B8FC3E5C1A5}"/>
          </ac:spMkLst>
        </pc:spChg>
        <pc:spChg chg="add mod">
          <ac:chgData name="Feller Tom" userId="e5671e73-bd8c-40ce-bc8b-e2ac43eeed4e" providerId="ADAL" clId="{C5C3E6F7-38DD-4730-9DC7-D240CFA9900F}" dt="2023-03-27T13:17:15.402" v="3691" actId="20577"/>
          <ac:spMkLst>
            <pc:docMk/>
            <pc:sldMk cId="2058590961" sldId="390"/>
            <ac:spMk id="10" creationId="{E2BE0541-9737-9A62-972B-1B2A3783EC4D}"/>
          </ac:spMkLst>
        </pc:spChg>
        <pc:picChg chg="del">
          <ac:chgData name="Feller Tom" userId="e5671e73-bd8c-40ce-bc8b-e2ac43eeed4e" providerId="ADAL" clId="{C5C3E6F7-38DD-4730-9DC7-D240CFA9900F}" dt="2023-03-24T11:10:32.739" v="507" actId="478"/>
          <ac:picMkLst>
            <pc:docMk/>
            <pc:sldMk cId="2058590961" sldId="390"/>
            <ac:picMk id="8" creationId="{11DD7AA9-8EBA-DA0B-701B-6CD888BE967C}"/>
          </ac:picMkLst>
        </pc:picChg>
        <pc:picChg chg="add del mod">
          <ac:chgData name="Feller Tom" userId="e5671e73-bd8c-40ce-bc8b-e2ac43eeed4e" providerId="ADAL" clId="{C5C3E6F7-38DD-4730-9DC7-D240CFA9900F}" dt="2023-03-26T12:04:39.447" v="3144" actId="478"/>
          <ac:picMkLst>
            <pc:docMk/>
            <pc:sldMk cId="2058590961" sldId="390"/>
            <ac:picMk id="12" creationId="{8E0FD3E3-5FC1-FDD1-DDD0-28F3199BDD2E}"/>
          </ac:picMkLst>
        </pc:picChg>
        <pc:picChg chg="del">
          <ac:chgData name="Feller Tom" userId="e5671e73-bd8c-40ce-bc8b-e2ac43eeed4e" providerId="ADAL" clId="{C5C3E6F7-38DD-4730-9DC7-D240CFA9900F}" dt="2023-03-24T11:10:42.733" v="510" actId="478"/>
          <ac:picMkLst>
            <pc:docMk/>
            <pc:sldMk cId="2058590961" sldId="390"/>
            <ac:picMk id="13" creationId="{61269EF6-F023-5BF2-B422-75A2B2A28283}"/>
          </ac:picMkLst>
        </pc:picChg>
        <pc:picChg chg="add del mod">
          <ac:chgData name="Feller Tom" userId="e5671e73-bd8c-40ce-bc8b-e2ac43eeed4e" providerId="ADAL" clId="{C5C3E6F7-38DD-4730-9DC7-D240CFA9900F}" dt="2023-03-26T12:04:37.841" v="3143" actId="478"/>
          <ac:picMkLst>
            <pc:docMk/>
            <pc:sldMk cId="2058590961" sldId="390"/>
            <ac:picMk id="15" creationId="{0AA1AB56-2B11-3C12-9154-B49EB210D4CF}"/>
          </ac:picMkLst>
        </pc:picChg>
        <pc:picChg chg="add mod modCrop">
          <ac:chgData name="Feller Tom" userId="e5671e73-bd8c-40ce-bc8b-e2ac43eeed4e" providerId="ADAL" clId="{C5C3E6F7-38DD-4730-9DC7-D240CFA9900F}" dt="2023-03-27T13:17:20.410" v="3692" actId="14100"/>
          <ac:picMkLst>
            <pc:docMk/>
            <pc:sldMk cId="2058590961" sldId="390"/>
            <ac:picMk id="17" creationId="{6507D69A-D840-FC66-F6A2-6CFD40B2B90B}"/>
          </ac:picMkLst>
        </pc:picChg>
        <pc:picChg chg="add del mod modCrop">
          <ac:chgData name="Feller Tom" userId="e5671e73-bd8c-40ce-bc8b-e2ac43eeed4e" providerId="ADAL" clId="{C5C3E6F7-38DD-4730-9DC7-D240CFA9900F}" dt="2023-03-27T12:39:03.264" v="3536" actId="478"/>
          <ac:picMkLst>
            <pc:docMk/>
            <pc:sldMk cId="2058590961" sldId="390"/>
            <ac:picMk id="19" creationId="{6AAE5442-552B-7E66-75A3-B762EB867425}"/>
          </ac:picMkLst>
        </pc:picChg>
        <pc:picChg chg="add del mod">
          <ac:chgData name="Feller Tom" userId="e5671e73-bd8c-40ce-bc8b-e2ac43eeed4e" providerId="ADAL" clId="{C5C3E6F7-38DD-4730-9DC7-D240CFA9900F}" dt="2023-03-27T12:39:01.240" v="3535" actId="478"/>
          <ac:picMkLst>
            <pc:docMk/>
            <pc:sldMk cId="2058590961" sldId="390"/>
            <ac:picMk id="21" creationId="{ABCD06F2-AC5A-319F-A0F6-8EE70B495182}"/>
          </ac:picMkLst>
        </pc:picChg>
        <pc:picChg chg="add del mod">
          <ac:chgData name="Feller Tom" userId="e5671e73-bd8c-40ce-bc8b-e2ac43eeed4e" providerId="ADAL" clId="{C5C3E6F7-38DD-4730-9DC7-D240CFA9900F}" dt="2023-03-27T12:38:57.831" v="3533" actId="478"/>
          <ac:picMkLst>
            <pc:docMk/>
            <pc:sldMk cId="2058590961" sldId="390"/>
            <ac:picMk id="23" creationId="{BC2494DA-7BB0-A93E-2555-0B9E9C903CA4}"/>
          </ac:picMkLst>
        </pc:picChg>
        <pc:picChg chg="add del mod">
          <ac:chgData name="Feller Tom" userId="e5671e73-bd8c-40ce-bc8b-e2ac43eeed4e" providerId="ADAL" clId="{C5C3E6F7-38DD-4730-9DC7-D240CFA9900F}" dt="2023-03-27T12:38:59.360" v="3534" actId="478"/>
          <ac:picMkLst>
            <pc:docMk/>
            <pc:sldMk cId="2058590961" sldId="390"/>
            <ac:picMk id="25" creationId="{136878FA-4A5C-8D32-5D55-6426B484B52A}"/>
          </ac:picMkLst>
        </pc:picChg>
        <pc:picChg chg="add del mod">
          <ac:chgData name="Feller Tom" userId="e5671e73-bd8c-40ce-bc8b-e2ac43eeed4e" providerId="ADAL" clId="{C5C3E6F7-38DD-4730-9DC7-D240CFA9900F}" dt="2023-03-27T08:10:52.543" v="3153" actId="478"/>
          <ac:picMkLst>
            <pc:docMk/>
            <pc:sldMk cId="2058590961" sldId="390"/>
            <ac:picMk id="1026" creationId="{E24026EE-8523-115A-3133-07D07C7B865B}"/>
          </ac:picMkLst>
        </pc:picChg>
      </pc:sldChg>
      <pc:sldChg chg="new del">
        <pc:chgData name="Feller Tom" userId="e5671e73-bd8c-40ce-bc8b-e2ac43eeed4e" providerId="ADAL" clId="{C5C3E6F7-38DD-4730-9DC7-D240CFA9900F}" dt="2023-03-24T11:11:26.490" v="516" actId="47"/>
        <pc:sldMkLst>
          <pc:docMk/>
          <pc:sldMk cId="1398640975" sldId="391"/>
        </pc:sldMkLst>
      </pc:sldChg>
      <pc:sldChg chg="addSp delSp modSp add del mod ord setBg">
        <pc:chgData name="Feller Tom" userId="e5671e73-bd8c-40ce-bc8b-e2ac43eeed4e" providerId="ADAL" clId="{C5C3E6F7-38DD-4730-9DC7-D240CFA9900F}" dt="2023-03-27T15:04:21.964" v="3987" actId="47"/>
        <pc:sldMkLst>
          <pc:docMk/>
          <pc:sldMk cId="3425617776" sldId="392"/>
        </pc:sldMkLst>
        <pc:spChg chg="mod">
          <ac:chgData name="Feller Tom" userId="e5671e73-bd8c-40ce-bc8b-e2ac43eeed4e" providerId="ADAL" clId="{C5C3E6F7-38DD-4730-9DC7-D240CFA9900F}" dt="2023-03-27T14:43:21.336" v="3974" actId="114"/>
          <ac:spMkLst>
            <pc:docMk/>
            <pc:sldMk cId="3425617776" sldId="392"/>
            <ac:spMk id="9" creationId="{4E38E265-8ABA-52DA-3BD5-0B8FC3E5C1A5}"/>
          </ac:spMkLst>
        </pc:spChg>
        <pc:spChg chg="add mod">
          <ac:chgData name="Feller Tom" userId="e5671e73-bd8c-40ce-bc8b-e2ac43eeed4e" providerId="ADAL" clId="{C5C3E6F7-38DD-4730-9DC7-D240CFA9900F}" dt="2023-03-27T13:15:55.229" v="3616" actId="1076"/>
          <ac:spMkLst>
            <pc:docMk/>
            <pc:sldMk cId="3425617776" sldId="392"/>
            <ac:spMk id="10" creationId="{C7FC777C-9F8C-A500-A90C-42A8F94B9910}"/>
          </ac:spMkLst>
        </pc:spChg>
        <pc:graphicFrameChg chg="add del mod">
          <ac:chgData name="Feller Tom" userId="e5671e73-bd8c-40ce-bc8b-e2ac43eeed4e" providerId="ADAL" clId="{C5C3E6F7-38DD-4730-9DC7-D240CFA9900F}" dt="2023-03-24T12:38:21.321" v="778" actId="478"/>
          <ac:graphicFrameMkLst>
            <pc:docMk/>
            <pc:sldMk cId="3425617776" sldId="392"/>
            <ac:graphicFrameMk id="3" creationId="{370B1FD5-A17E-21AD-BC77-26E2D05F5883}"/>
          </ac:graphicFrameMkLst>
        </pc:graphicFrameChg>
        <pc:graphicFrameChg chg="add mod">
          <ac:chgData name="Feller Tom" userId="e5671e73-bd8c-40ce-bc8b-e2ac43eeed4e" providerId="ADAL" clId="{C5C3E6F7-38DD-4730-9DC7-D240CFA9900F}" dt="2023-03-27T13:14:33.279" v="3596"/>
          <ac:graphicFrameMkLst>
            <pc:docMk/>
            <pc:sldMk cId="3425617776" sldId="392"/>
            <ac:graphicFrameMk id="4" creationId="{1050AB66-C09C-49CD-B5F1-1A22C48C9720}"/>
          </ac:graphicFrameMkLst>
        </pc:graphicFrameChg>
        <pc:graphicFrameChg chg="add mod">
          <ac:chgData name="Feller Tom" userId="e5671e73-bd8c-40ce-bc8b-e2ac43eeed4e" providerId="ADAL" clId="{C5C3E6F7-38DD-4730-9DC7-D240CFA9900F}" dt="2023-03-27T13:14:29.795" v="3595"/>
          <ac:graphicFrameMkLst>
            <pc:docMk/>
            <pc:sldMk cId="3425617776" sldId="392"/>
            <ac:graphicFrameMk id="5" creationId="{370B1FD5-A17E-21AD-BC77-26E2D05F5883}"/>
          </ac:graphicFrameMkLst>
        </pc:graphicFrameChg>
        <pc:graphicFrameChg chg="add del mod">
          <ac:chgData name="Feller Tom" userId="e5671e73-bd8c-40ce-bc8b-e2ac43eeed4e" providerId="ADAL" clId="{C5C3E6F7-38DD-4730-9DC7-D240CFA9900F}" dt="2023-03-24T16:23:34.583" v="1994"/>
          <ac:graphicFrameMkLst>
            <pc:docMk/>
            <pc:sldMk cId="3425617776" sldId="392"/>
            <ac:graphicFrameMk id="6" creationId="{DB10CF27-3ED9-613B-9B3E-96D5EAB4DBD7}"/>
          </ac:graphicFrameMkLst>
        </pc:graphicFrameChg>
        <pc:cxnChg chg="add mod">
          <ac:chgData name="Feller Tom" userId="e5671e73-bd8c-40ce-bc8b-e2ac43eeed4e" providerId="ADAL" clId="{C5C3E6F7-38DD-4730-9DC7-D240CFA9900F}" dt="2023-03-27T13:15:27.214" v="3604" actId="208"/>
          <ac:cxnSpMkLst>
            <pc:docMk/>
            <pc:sldMk cId="3425617776" sldId="392"/>
            <ac:cxnSpMk id="8" creationId="{29CF6E43-12E3-7633-F926-709DD775F28B}"/>
          </ac:cxnSpMkLst>
        </pc:cxnChg>
      </pc:sldChg>
      <pc:sldChg chg="addSp delSp modSp add del mod setBg">
        <pc:chgData name="Feller Tom" userId="e5671e73-bd8c-40ce-bc8b-e2ac43eeed4e" providerId="ADAL" clId="{C5C3E6F7-38DD-4730-9DC7-D240CFA9900F}" dt="2023-03-24T11:16:16.269" v="679" actId="47"/>
        <pc:sldMkLst>
          <pc:docMk/>
          <pc:sldMk cId="1597826575" sldId="393"/>
        </pc:sldMkLst>
        <pc:spChg chg="mod">
          <ac:chgData name="Feller Tom" userId="e5671e73-bd8c-40ce-bc8b-e2ac43eeed4e" providerId="ADAL" clId="{C5C3E6F7-38DD-4730-9DC7-D240CFA9900F}" dt="2023-03-24T11:15:08.276" v="662" actId="1076"/>
          <ac:spMkLst>
            <pc:docMk/>
            <pc:sldMk cId="1597826575" sldId="393"/>
            <ac:spMk id="9" creationId="{4E38E265-8ABA-52DA-3BD5-0B8FC3E5C1A5}"/>
          </ac:spMkLst>
        </pc:spChg>
        <pc:graphicFrameChg chg="del">
          <ac:chgData name="Feller Tom" userId="e5671e73-bd8c-40ce-bc8b-e2ac43eeed4e" providerId="ADAL" clId="{C5C3E6F7-38DD-4730-9DC7-D240CFA9900F}" dt="2023-03-24T11:13:34.846" v="573" actId="478"/>
          <ac:graphicFrameMkLst>
            <pc:docMk/>
            <pc:sldMk cId="1597826575" sldId="393"/>
            <ac:graphicFrameMk id="3" creationId="{370B1FD5-A17E-21AD-BC77-26E2D05F5883}"/>
          </ac:graphicFrameMkLst>
        </pc:graphicFrameChg>
        <pc:graphicFrameChg chg="del">
          <ac:chgData name="Feller Tom" userId="e5671e73-bd8c-40ce-bc8b-e2ac43eeed4e" providerId="ADAL" clId="{C5C3E6F7-38DD-4730-9DC7-D240CFA9900F}" dt="2023-03-24T11:13:36.451" v="574" actId="478"/>
          <ac:graphicFrameMkLst>
            <pc:docMk/>
            <pc:sldMk cId="1597826575" sldId="393"/>
            <ac:graphicFrameMk id="4" creationId="{1050AB66-C09C-49CD-B5F1-1A22C48C9720}"/>
          </ac:graphicFrameMkLst>
        </pc:graphicFrameChg>
        <pc:graphicFrameChg chg="add del mod">
          <ac:chgData name="Feller Tom" userId="e5671e73-bd8c-40ce-bc8b-e2ac43eeed4e" providerId="ADAL" clId="{C5C3E6F7-38DD-4730-9DC7-D240CFA9900F}" dt="2023-03-24T11:15:57.725" v="671" actId="21"/>
          <ac:graphicFrameMkLst>
            <pc:docMk/>
            <pc:sldMk cId="1597826575" sldId="393"/>
            <ac:graphicFrameMk id="5" creationId="{660624C1-344F-676C-4AA2-FA0D3A971E22}"/>
          </ac:graphicFrameMkLst>
        </pc:graphicFrameChg>
        <pc:graphicFrameChg chg="add del mod">
          <ac:chgData name="Feller Tom" userId="e5671e73-bd8c-40ce-bc8b-e2ac43eeed4e" providerId="ADAL" clId="{C5C3E6F7-38DD-4730-9DC7-D240CFA9900F}" dt="2023-03-24T11:15:57.725" v="671" actId="21"/>
          <ac:graphicFrameMkLst>
            <pc:docMk/>
            <pc:sldMk cId="1597826575" sldId="393"/>
            <ac:graphicFrameMk id="6" creationId="{CFBEA802-E148-4381-B3E3-D438637EFC2F}"/>
          </ac:graphicFrameMkLst>
        </pc:graphicFrameChg>
      </pc:sldChg>
      <pc:sldChg chg="new del">
        <pc:chgData name="Feller Tom" userId="e5671e73-bd8c-40ce-bc8b-e2ac43eeed4e" providerId="ADAL" clId="{C5C3E6F7-38DD-4730-9DC7-D240CFA9900F}" dt="2023-03-24T11:13:53.464" v="580" actId="47"/>
        <pc:sldMkLst>
          <pc:docMk/>
          <pc:sldMk cId="2667962189" sldId="394"/>
        </pc:sldMkLst>
      </pc:sldChg>
      <pc:sldChg chg="add del setBg">
        <pc:chgData name="Feller Tom" userId="e5671e73-bd8c-40ce-bc8b-e2ac43eeed4e" providerId="ADAL" clId="{C5C3E6F7-38DD-4730-9DC7-D240CFA9900F}" dt="2023-03-24T11:16:18.432" v="680" actId="47"/>
        <pc:sldMkLst>
          <pc:docMk/>
          <pc:sldMk cId="2899895636" sldId="395"/>
        </pc:sldMkLst>
      </pc:sldChg>
      <pc:sldChg chg="addSp delSp modSp add del mod ord setBg modNotesTx">
        <pc:chgData name="Feller Tom" userId="e5671e73-bd8c-40ce-bc8b-e2ac43eeed4e" providerId="ADAL" clId="{C5C3E6F7-38DD-4730-9DC7-D240CFA9900F}" dt="2023-03-27T15:04:21.964" v="3987" actId="47"/>
        <pc:sldMkLst>
          <pc:docMk/>
          <pc:sldMk cId="4236616919" sldId="396"/>
        </pc:sldMkLst>
        <pc:spChg chg="add mod">
          <ac:chgData name="Feller Tom" userId="e5671e73-bd8c-40ce-bc8b-e2ac43eeed4e" providerId="ADAL" clId="{C5C3E6F7-38DD-4730-9DC7-D240CFA9900F}" dt="2023-03-27T14:41:09.824" v="3944" actId="1076"/>
          <ac:spMkLst>
            <pc:docMk/>
            <pc:sldMk cId="4236616919" sldId="396"/>
            <ac:spMk id="7" creationId="{5D7879C3-81AA-47A3-7A6D-D97C38E0E0DB}"/>
          </ac:spMkLst>
        </pc:spChg>
        <pc:spChg chg="add mod">
          <ac:chgData name="Feller Tom" userId="e5671e73-bd8c-40ce-bc8b-e2ac43eeed4e" providerId="ADAL" clId="{C5C3E6F7-38DD-4730-9DC7-D240CFA9900F}" dt="2023-03-24T16:34:33.327" v="2238" actId="20577"/>
          <ac:spMkLst>
            <pc:docMk/>
            <pc:sldMk cId="4236616919" sldId="396"/>
            <ac:spMk id="8" creationId="{D6C0D768-5081-7C8A-26EC-1891D3F5789F}"/>
          </ac:spMkLst>
        </pc:spChg>
        <pc:spChg chg="mod">
          <ac:chgData name="Feller Tom" userId="e5671e73-bd8c-40ce-bc8b-e2ac43eeed4e" providerId="ADAL" clId="{C5C3E6F7-38DD-4730-9DC7-D240CFA9900F}" dt="2023-03-27T14:44:11.370" v="3981" actId="20577"/>
          <ac:spMkLst>
            <pc:docMk/>
            <pc:sldMk cId="4236616919" sldId="396"/>
            <ac:spMk id="9" creationId="{4E38E265-8ABA-52DA-3BD5-0B8FC3E5C1A5}"/>
          </ac:spMkLst>
        </pc:spChg>
        <pc:spChg chg="add mod">
          <ac:chgData name="Feller Tom" userId="e5671e73-bd8c-40ce-bc8b-e2ac43eeed4e" providerId="ADAL" clId="{C5C3E6F7-38DD-4730-9DC7-D240CFA9900F}" dt="2023-03-24T16:34:36.356" v="2240" actId="20577"/>
          <ac:spMkLst>
            <pc:docMk/>
            <pc:sldMk cId="4236616919" sldId="396"/>
            <ac:spMk id="10" creationId="{66BC2A71-6C7F-AAC5-289E-7B60C8583E54}"/>
          </ac:spMkLst>
        </pc:spChg>
        <pc:spChg chg="add mod">
          <ac:chgData name="Feller Tom" userId="e5671e73-bd8c-40ce-bc8b-e2ac43eeed4e" providerId="ADAL" clId="{C5C3E6F7-38DD-4730-9DC7-D240CFA9900F}" dt="2023-03-24T16:33:41.076" v="2231" actId="20577"/>
          <ac:spMkLst>
            <pc:docMk/>
            <pc:sldMk cId="4236616919" sldId="396"/>
            <ac:spMk id="11" creationId="{327F567B-7EFD-CB44-762A-7DBEBCDFE860}"/>
          </ac:spMkLst>
        </pc:spChg>
        <pc:spChg chg="add mod">
          <ac:chgData name="Feller Tom" userId="e5671e73-bd8c-40ce-bc8b-e2ac43eeed4e" providerId="ADAL" clId="{C5C3E6F7-38DD-4730-9DC7-D240CFA9900F}" dt="2023-03-24T16:35:09.392" v="2252" actId="1076"/>
          <ac:spMkLst>
            <pc:docMk/>
            <pc:sldMk cId="4236616919" sldId="396"/>
            <ac:spMk id="12" creationId="{6DCE3DE7-CADC-B76E-011E-D7B1DC717076}"/>
          </ac:spMkLst>
        </pc:spChg>
        <pc:spChg chg="add mod">
          <ac:chgData name="Feller Tom" userId="e5671e73-bd8c-40ce-bc8b-e2ac43eeed4e" providerId="ADAL" clId="{C5C3E6F7-38DD-4730-9DC7-D240CFA9900F}" dt="2023-03-24T16:35:28.275" v="2260" actId="20577"/>
          <ac:spMkLst>
            <pc:docMk/>
            <pc:sldMk cId="4236616919" sldId="396"/>
            <ac:spMk id="13" creationId="{B269578A-E79D-C142-EFF6-C7EE1A51AC34}"/>
          </ac:spMkLst>
        </pc:spChg>
        <pc:spChg chg="add mod">
          <ac:chgData name="Feller Tom" userId="e5671e73-bd8c-40ce-bc8b-e2ac43eeed4e" providerId="ADAL" clId="{C5C3E6F7-38DD-4730-9DC7-D240CFA9900F}" dt="2023-03-24T16:35:44.911" v="2262" actId="1076"/>
          <ac:spMkLst>
            <pc:docMk/>
            <pc:sldMk cId="4236616919" sldId="396"/>
            <ac:spMk id="14" creationId="{6A7A340D-170B-ABD7-F874-246DE49D5091}"/>
          </ac:spMkLst>
        </pc:spChg>
        <pc:spChg chg="add del mod">
          <ac:chgData name="Feller Tom" userId="e5671e73-bd8c-40ce-bc8b-e2ac43eeed4e" providerId="ADAL" clId="{C5C3E6F7-38DD-4730-9DC7-D240CFA9900F}" dt="2023-03-27T14:41:03.683" v="3943" actId="478"/>
          <ac:spMkLst>
            <pc:docMk/>
            <pc:sldMk cId="4236616919" sldId="396"/>
            <ac:spMk id="15" creationId="{D461F071-BF8B-23E0-523E-272237B26865}"/>
          </ac:spMkLst>
        </pc:spChg>
        <pc:graphicFrameChg chg="del">
          <ac:chgData name="Feller Tom" userId="e5671e73-bd8c-40ce-bc8b-e2ac43eeed4e" providerId="ADAL" clId="{C5C3E6F7-38DD-4730-9DC7-D240CFA9900F}" dt="2023-03-24T11:15:42.520" v="667" actId="478"/>
          <ac:graphicFrameMkLst>
            <pc:docMk/>
            <pc:sldMk cId="4236616919" sldId="396"/>
            <ac:graphicFrameMk id="3" creationId="{370B1FD5-A17E-21AD-BC77-26E2D05F5883}"/>
          </ac:graphicFrameMkLst>
        </pc:graphicFrameChg>
        <pc:graphicFrameChg chg="del">
          <ac:chgData name="Feller Tom" userId="e5671e73-bd8c-40ce-bc8b-e2ac43eeed4e" providerId="ADAL" clId="{C5C3E6F7-38DD-4730-9DC7-D240CFA9900F}" dt="2023-03-24T11:15:43.896" v="668" actId="478"/>
          <ac:graphicFrameMkLst>
            <pc:docMk/>
            <pc:sldMk cId="4236616919" sldId="396"/>
            <ac:graphicFrameMk id="4" creationId="{1050AB66-C09C-49CD-B5F1-1A22C48C9720}"/>
          </ac:graphicFrameMkLst>
        </pc:graphicFrameChg>
        <pc:graphicFrameChg chg="add mod">
          <ac:chgData name="Feller Tom" userId="e5671e73-bd8c-40ce-bc8b-e2ac43eeed4e" providerId="ADAL" clId="{C5C3E6F7-38DD-4730-9DC7-D240CFA9900F}" dt="2023-03-27T14:42:30.988" v="3951" actId="114"/>
          <ac:graphicFrameMkLst>
            <pc:docMk/>
            <pc:sldMk cId="4236616919" sldId="396"/>
            <ac:graphicFrameMk id="5" creationId="{3365AADB-C75D-0AD3-9D63-D43B85B9F03D}"/>
          </ac:graphicFrameMkLst>
        </pc:graphicFrameChg>
        <pc:graphicFrameChg chg="add mod">
          <ac:chgData name="Feller Tom" userId="e5671e73-bd8c-40ce-bc8b-e2ac43eeed4e" providerId="ADAL" clId="{C5C3E6F7-38DD-4730-9DC7-D240CFA9900F}" dt="2023-03-27T14:42:53.333" v="3962" actId="114"/>
          <ac:graphicFrameMkLst>
            <pc:docMk/>
            <pc:sldMk cId="4236616919" sldId="396"/>
            <ac:graphicFrameMk id="6" creationId="{C81F12BF-F4D4-E41A-0CB8-CE09B985F940}"/>
          </ac:graphicFrameMkLst>
        </pc:graphicFrameChg>
      </pc:sldChg>
      <pc:sldChg chg="addSp delSp modSp add del mod ord setBg modNotesTx">
        <pc:chgData name="Feller Tom" userId="e5671e73-bd8c-40ce-bc8b-e2ac43eeed4e" providerId="ADAL" clId="{C5C3E6F7-38DD-4730-9DC7-D240CFA9900F}" dt="2023-03-27T15:04:21.964" v="3987" actId="47"/>
        <pc:sldMkLst>
          <pc:docMk/>
          <pc:sldMk cId="2536743300" sldId="397"/>
        </pc:sldMkLst>
        <pc:spChg chg="mod">
          <ac:chgData name="Feller Tom" userId="e5671e73-bd8c-40ce-bc8b-e2ac43eeed4e" providerId="ADAL" clId="{C5C3E6F7-38DD-4730-9DC7-D240CFA9900F}" dt="2023-03-27T14:44:28.666" v="3985" actId="114"/>
          <ac:spMkLst>
            <pc:docMk/>
            <pc:sldMk cId="2536743300" sldId="397"/>
            <ac:spMk id="9" creationId="{4E38E265-8ABA-52DA-3BD5-0B8FC3E5C1A5}"/>
          </ac:spMkLst>
        </pc:spChg>
        <pc:spChg chg="add mod">
          <ac:chgData name="Feller Tom" userId="e5671e73-bd8c-40ce-bc8b-e2ac43eeed4e" providerId="ADAL" clId="{C5C3E6F7-38DD-4730-9DC7-D240CFA9900F}" dt="2023-03-27T14:41:43.452" v="3945" actId="1076"/>
          <ac:spMkLst>
            <pc:docMk/>
            <pc:sldMk cId="2536743300" sldId="397"/>
            <ac:spMk id="10" creationId="{21C96980-6DA7-3A41-87E4-709A6B8CF06A}"/>
          </ac:spMkLst>
        </pc:spChg>
        <pc:spChg chg="add mod">
          <ac:chgData name="Feller Tom" userId="e5671e73-bd8c-40ce-bc8b-e2ac43eeed4e" providerId="ADAL" clId="{C5C3E6F7-38DD-4730-9DC7-D240CFA9900F}" dt="2023-03-24T16:32:55.025" v="2217" actId="20577"/>
          <ac:spMkLst>
            <pc:docMk/>
            <pc:sldMk cId="2536743300" sldId="397"/>
            <ac:spMk id="11" creationId="{813FDE96-83A7-D326-80FA-6BB9EB813833}"/>
          </ac:spMkLst>
        </pc:spChg>
        <pc:spChg chg="add mod">
          <ac:chgData name="Feller Tom" userId="e5671e73-bd8c-40ce-bc8b-e2ac43eeed4e" providerId="ADAL" clId="{C5C3E6F7-38DD-4730-9DC7-D240CFA9900F}" dt="2023-03-24T16:33:22.212" v="2226" actId="1035"/>
          <ac:spMkLst>
            <pc:docMk/>
            <pc:sldMk cId="2536743300" sldId="397"/>
            <ac:spMk id="12" creationId="{3D9D0FA1-728A-0CE6-BB13-7C0607EC6B87}"/>
          </ac:spMkLst>
        </pc:spChg>
        <pc:spChg chg="add mod">
          <ac:chgData name="Feller Tom" userId="e5671e73-bd8c-40ce-bc8b-e2ac43eeed4e" providerId="ADAL" clId="{C5C3E6F7-38DD-4730-9DC7-D240CFA9900F}" dt="2023-03-24T16:33:07.926" v="2223" actId="20577"/>
          <ac:spMkLst>
            <pc:docMk/>
            <pc:sldMk cId="2536743300" sldId="397"/>
            <ac:spMk id="13" creationId="{8A1B0D8A-AC5E-0D77-3D85-C29E84801A05}"/>
          </ac:spMkLst>
        </pc:spChg>
        <pc:graphicFrameChg chg="del">
          <ac:chgData name="Feller Tom" userId="e5671e73-bd8c-40ce-bc8b-e2ac43eeed4e" providerId="ADAL" clId="{C5C3E6F7-38DD-4730-9DC7-D240CFA9900F}" dt="2023-03-24T11:15:47.298" v="669" actId="478"/>
          <ac:graphicFrameMkLst>
            <pc:docMk/>
            <pc:sldMk cId="2536743300" sldId="397"/>
            <ac:graphicFrameMk id="3" creationId="{370B1FD5-A17E-21AD-BC77-26E2D05F5883}"/>
          </ac:graphicFrameMkLst>
        </pc:graphicFrameChg>
        <pc:graphicFrameChg chg="del">
          <ac:chgData name="Feller Tom" userId="e5671e73-bd8c-40ce-bc8b-e2ac43eeed4e" providerId="ADAL" clId="{C5C3E6F7-38DD-4730-9DC7-D240CFA9900F}" dt="2023-03-24T11:15:48.109" v="670" actId="478"/>
          <ac:graphicFrameMkLst>
            <pc:docMk/>
            <pc:sldMk cId="2536743300" sldId="397"/>
            <ac:graphicFrameMk id="4" creationId="{1050AB66-C09C-49CD-B5F1-1A22C48C9720}"/>
          </ac:graphicFrameMkLst>
        </pc:graphicFrameChg>
        <pc:graphicFrameChg chg="add del mod">
          <ac:chgData name="Feller Tom" userId="e5671e73-bd8c-40ce-bc8b-e2ac43eeed4e" providerId="ADAL" clId="{C5C3E6F7-38DD-4730-9DC7-D240CFA9900F}" dt="2023-03-24T16:24:53.190" v="1999" actId="478"/>
          <ac:graphicFrameMkLst>
            <pc:docMk/>
            <pc:sldMk cId="2536743300" sldId="397"/>
            <ac:graphicFrameMk id="5" creationId="{DCAAFFC1-E7F6-440E-7A7E-59B1252258AD}"/>
          </ac:graphicFrameMkLst>
        </pc:graphicFrameChg>
        <pc:graphicFrameChg chg="add del mod">
          <ac:chgData name="Feller Tom" userId="e5671e73-bd8c-40ce-bc8b-e2ac43eeed4e" providerId="ADAL" clId="{C5C3E6F7-38DD-4730-9DC7-D240CFA9900F}" dt="2023-03-24T16:24:51.952" v="1997" actId="478"/>
          <ac:graphicFrameMkLst>
            <pc:docMk/>
            <pc:sldMk cId="2536743300" sldId="397"/>
            <ac:graphicFrameMk id="6" creationId="{EC18EF80-EA63-21B5-45DE-948458D7F273}"/>
          </ac:graphicFrameMkLst>
        </pc:graphicFrameChg>
        <pc:graphicFrameChg chg="add mod">
          <ac:chgData name="Feller Tom" userId="e5671e73-bd8c-40ce-bc8b-e2ac43eeed4e" providerId="ADAL" clId="{C5C3E6F7-38DD-4730-9DC7-D240CFA9900F}" dt="2023-03-24T16:27:36.347" v="2024" actId="14100"/>
          <ac:graphicFrameMkLst>
            <pc:docMk/>
            <pc:sldMk cId="2536743300" sldId="397"/>
            <ac:graphicFrameMk id="7" creationId="{659089A5-7A67-7179-8CA5-0D62B2DDF035}"/>
          </ac:graphicFrameMkLst>
        </pc:graphicFrameChg>
        <pc:graphicFrameChg chg="add mod">
          <ac:chgData name="Feller Tom" userId="e5671e73-bd8c-40ce-bc8b-e2ac43eeed4e" providerId="ADAL" clId="{C5C3E6F7-38DD-4730-9DC7-D240CFA9900F}" dt="2023-03-24T16:27:53.104" v="2027" actId="208"/>
          <ac:graphicFrameMkLst>
            <pc:docMk/>
            <pc:sldMk cId="2536743300" sldId="397"/>
            <ac:graphicFrameMk id="8" creationId="{A674F785-4452-4EDD-B7AE-A787CFE666F6}"/>
          </ac:graphicFrameMkLst>
        </pc:graphicFrameChg>
      </pc:sldChg>
      <pc:sldChg chg="addSp delSp modSp add del mod ord setBg">
        <pc:chgData name="Feller Tom" userId="e5671e73-bd8c-40ce-bc8b-e2ac43eeed4e" providerId="ADAL" clId="{C5C3E6F7-38DD-4730-9DC7-D240CFA9900F}" dt="2023-03-27T17:40:54.491" v="5611" actId="27918"/>
        <pc:sldMkLst>
          <pc:docMk/>
          <pc:sldMk cId="1277845623" sldId="398"/>
        </pc:sldMkLst>
        <pc:spChg chg="mod">
          <ac:chgData name="Feller Tom" userId="e5671e73-bd8c-40ce-bc8b-e2ac43eeed4e" providerId="ADAL" clId="{C5C3E6F7-38DD-4730-9DC7-D240CFA9900F}" dt="2023-03-24T14:06:48.145" v="1097" actId="20577"/>
          <ac:spMkLst>
            <pc:docMk/>
            <pc:sldMk cId="1277845623" sldId="398"/>
            <ac:spMk id="2" creationId="{71B2D5DE-852D-4CF7-9106-5E95533FD45E}"/>
          </ac:spMkLst>
        </pc:spChg>
        <pc:spChg chg="add del mod">
          <ac:chgData name="Feller Tom" userId="e5671e73-bd8c-40ce-bc8b-e2ac43eeed4e" providerId="ADAL" clId="{C5C3E6F7-38DD-4730-9DC7-D240CFA9900F}" dt="2023-03-24T13:52:37.234" v="914"/>
          <ac:spMkLst>
            <pc:docMk/>
            <pc:sldMk cId="1277845623" sldId="398"/>
            <ac:spMk id="8" creationId="{ADB48D40-60A5-5ED8-F8B5-C416FED94148}"/>
          </ac:spMkLst>
        </pc:spChg>
        <pc:spChg chg="add mod">
          <ac:chgData name="Feller Tom" userId="e5671e73-bd8c-40ce-bc8b-e2ac43eeed4e" providerId="ADAL" clId="{C5C3E6F7-38DD-4730-9DC7-D240CFA9900F}" dt="2023-03-24T14:29:47.354" v="1471" actId="20577"/>
          <ac:spMkLst>
            <pc:docMk/>
            <pc:sldMk cId="1277845623" sldId="398"/>
            <ac:spMk id="11" creationId="{536018D8-2B09-513E-70B1-A4C8CB1BA86C}"/>
          </ac:spMkLst>
        </pc:spChg>
        <pc:graphicFrameChg chg="del">
          <ac:chgData name="Feller Tom" userId="e5671e73-bd8c-40ce-bc8b-e2ac43eeed4e" providerId="ADAL" clId="{C5C3E6F7-38DD-4730-9DC7-D240CFA9900F}" dt="2023-03-24T13:52:22.403" v="910" actId="478"/>
          <ac:graphicFrameMkLst>
            <pc:docMk/>
            <pc:sldMk cId="1277845623" sldId="398"/>
            <ac:graphicFrameMk id="4" creationId="{BD763B7D-4188-44AA-8191-9B4D1F79936F}"/>
          </ac:graphicFrameMkLst>
        </pc:graphicFrameChg>
        <pc:graphicFrameChg chg="del">
          <ac:chgData name="Feller Tom" userId="e5671e73-bd8c-40ce-bc8b-e2ac43eeed4e" providerId="ADAL" clId="{C5C3E6F7-38DD-4730-9DC7-D240CFA9900F}" dt="2023-03-24T13:52:24.617" v="911" actId="478"/>
          <ac:graphicFrameMkLst>
            <pc:docMk/>
            <pc:sldMk cId="1277845623" sldId="398"/>
            <ac:graphicFrameMk id="5" creationId="{D1FBEA39-0704-446E-B989-9A2A38712D82}"/>
          </ac:graphicFrameMkLst>
        </pc:graphicFrameChg>
        <pc:graphicFrameChg chg="del">
          <ac:chgData name="Feller Tom" userId="e5671e73-bd8c-40ce-bc8b-e2ac43eeed4e" providerId="ADAL" clId="{C5C3E6F7-38DD-4730-9DC7-D240CFA9900F}" dt="2023-03-24T13:52:26.849" v="912" actId="478"/>
          <ac:graphicFrameMkLst>
            <pc:docMk/>
            <pc:sldMk cId="1277845623" sldId="398"/>
            <ac:graphicFrameMk id="6" creationId="{BB0799BC-EE54-4A3D-803A-081E262E6FEC}"/>
          </ac:graphicFrameMkLst>
        </pc:graphicFrameChg>
        <pc:graphicFrameChg chg="add mod">
          <ac:chgData name="Feller Tom" userId="e5671e73-bd8c-40ce-bc8b-e2ac43eeed4e" providerId="ADAL" clId="{C5C3E6F7-38DD-4730-9DC7-D240CFA9900F}" dt="2023-03-24T13:59:42.084" v="1005"/>
          <ac:graphicFrameMkLst>
            <pc:docMk/>
            <pc:sldMk cId="1277845623" sldId="398"/>
            <ac:graphicFrameMk id="9" creationId="{3DA21B89-1B39-A244-AA2A-29C1D169BE11}"/>
          </ac:graphicFrameMkLst>
        </pc:graphicFrameChg>
        <pc:picChg chg="del">
          <ac:chgData name="Feller Tom" userId="e5671e73-bd8c-40ce-bc8b-e2ac43eeed4e" providerId="ADAL" clId="{C5C3E6F7-38DD-4730-9DC7-D240CFA9900F}" dt="2023-03-24T13:52:17.023" v="909" actId="478"/>
          <ac:picMkLst>
            <pc:docMk/>
            <pc:sldMk cId="1277845623" sldId="398"/>
            <ac:picMk id="3" creationId="{7C4F2153-0613-9E00-4216-AF4C541BD576}"/>
          </ac:picMkLst>
        </pc:picChg>
        <pc:cxnChg chg="del">
          <ac:chgData name="Feller Tom" userId="e5671e73-bd8c-40ce-bc8b-e2ac43eeed4e" providerId="ADAL" clId="{C5C3E6F7-38DD-4730-9DC7-D240CFA9900F}" dt="2023-03-24T13:55:04.939" v="925" actId="478"/>
          <ac:cxnSpMkLst>
            <pc:docMk/>
            <pc:sldMk cId="1277845623" sldId="398"/>
            <ac:cxnSpMk id="10" creationId="{D49C704C-843D-4466-A6AA-D8A879264944}"/>
          </ac:cxnSpMkLst>
        </pc:cxnChg>
      </pc:sldChg>
      <pc:sldChg chg="add del setBg">
        <pc:chgData name="Feller Tom" userId="e5671e73-bd8c-40ce-bc8b-e2ac43eeed4e" providerId="ADAL" clId="{C5C3E6F7-38DD-4730-9DC7-D240CFA9900F}" dt="2023-03-27T12:41:02.187" v="3541"/>
        <pc:sldMkLst>
          <pc:docMk/>
          <pc:sldMk cId="1651167936" sldId="398"/>
        </pc:sldMkLst>
      </pc:sldChg>
      <pc:sldChg chg="addSp delSp modSp add del mod setBg">
        <pc:chgData name="Feller Tom" userId="e5671e73-bd8c-40ce-bc8b-e2ac43eeed4e" providerId="ADAL" clId="{C5C3E6F7-38DD-4730-9DC7-D240CFA9900F}" dt="2023-03-24T14:21:01.445" v="1184" actId="47"/>
        <pc:sldMkLst>
          <pc:docMk/>
          <pc:sldMk cId="2876036868" sldId="399"/>
        </pc:sldMkLst>
        <pc:spChg chg="mod">
          <ac:chgData name="Feller Tom" userId="e5671e73-bd8c-40ce-bc8b-e2ac43eeed4e" providerId="ADAL" clId="{C5C3E6F7-38DD-4730-9DC7-D240CFA9900F}" dt="2023-03-24T13:59:04.611" v="983" actId="20577"/>
          <ac:spMkLst>
            <pc:docMk/>
            <pc:sldMk cId="2876036868" sldId="399"/>
            <ac:spMk id="2" creationId="{71B2D5DE-852D-4CF7-9106-5E95533FD45E}"/>
          </ac:spMkLst>
        </pc:spChg>
        <pc:spChg chg="add mod">
          <ac:chgData name="Feller Tom" userId="e5671e73-bd8c-40ce-bc8b-e2ac43eeed4e" providerId="ADAL" clId="{C5C3E6F7-38DD-4730-9DC7-D240CFA9900F}" dt="2023-03-24T13:58:29.449" v="947" actId="478"/>
          <ac:spMkLst>
            <pc:docMk/>
            <pc:sldMk cId="2876036868" sldId="399"/>
            <ac:spMk id="4" creationId="{4F63AC40-A564-209F-C5F1-044B392FF5D0}"/>
          </ac:spMkLst>
        </pc:spChg>
        <pc:graphicFrameChg chg="add mod">
          <ac:chgData name="Feller Tom" userId="e5671e73-bd8c-40ce-bc8b-e2ac43eeed4e" providerId="ADAL" clId="{C5C3E6F7-38DD-4730-9DC7-D240CFA9900F}" dt="2023-03-24T13:58:39.918" v="953" actId="1076"/>
          <ac:graphicFrameMkLst>
            <pc:docMk/>
            <pc:sldMk cId="2876036868" sldId="399"/>
            <ac:graphicFrameMk id="5" creationId="{9D81BEA1-8C72-9F47-9605-5C832BCAE1D3}"/>
          </ac:graphicFrameMkLst>
        </pc:graphicFrameChg>
        <pc:graphicFrameChg chg="add mod">
          <ac:chgData name="Feller Tom" userId="e5671e73-bd8c-40ce-bc8b-e2ac43eeed4e" providerId="ADAL" clId="{C5C3E6F7-38DD-4730-9DC7-D240CFA9900F}" dt="2023-03-24T13:58:36.132" v="951" actId="1076"/>
          <ac:graphicFrameMkLst>
            <pc:docMk/>
            <pc:sldMk cId="2876036868" sldId="399"/>
            <ac:graphicFrameMk id="6" creationId="{0CE598BD-D1B9-344A-9372-0EFBBBCA6BEB}"/>
          </ac:graphicFrameMkLst>
        </pc:graphicFrameChg>
        <pc:graphicFrameChg chg="del">
          <ac:chgData name="Feller Tom" userId="e5671e73-bd8c-40ce-bc8b-e2ac43eeed4e" providerId="ADAL" clId="{C5C3E6F7-38DD-4730-9DC7-D240CFA9900F}" dt="2023-03-24T13:58:29.449" v="947" actId="478"/>
          <ac:graphicFrameMkLst>
            <pc:docMk/>
            <pc:sldMk cId="2876036868" sldId="399"/>
            <ac:graphicFrameMk id="9" creationId="{3DA21B89-1B39-A244-AA2A-29C1D169BE11}"/>
          </ac:graphicFrameMkLst>
        </pc:graphicFrameChg>
      </pc:sldChg>
      <pc:sldChg chg="addSp delSp modSp add del mod ord setBg">
        <pc:chgData name="Feller Tom" userId="e5671e73-bd8c-40ce-bc8b-e2ac43eeed4e" providerId="ADAL" clId="{C5C3E6F7-38DD-4730-9DC7-D240CFA9900F}" dt="2023-03-27T12:17:43.052" v="3510" actId="47"/>
        <pc:sldMkLst>
          <pc:docMk/>
          <pc:sldMk cId="4048736446" sldId="400"/>
        </pc:sldMkLst>
        <pc:spChg chg="mod">
          <ac:chgData name="Feller Tom" userId="e5671e73-bd8c-40ce-bc8b-e2ac43eeed4e" providerId="ADAL" clId="{C5C3E6F7-38DD-4730-9DC7-D240CFA9900F}" dt="2023-03-24T14:06:45.033" v="1096" actId="20577"/>
          <ac:spMkLst>
            <pc:docMk/>
            <pc:sldMk cId="4048736446" sldId="400"/>
            <ac:spMk id="2" creationId="{71B2D5DE-852D-4CF7-9106-5E95533FD45E}"/>
          </ac:spMkLst>
        </pc:spChg>
        <pc:spChg chg="add del mod">
          <ac:chgData name="Feller Tom" userId="e5671e73-bd8c-40ce-bc8b-e2ac43eeed4e" providerId="ADAL" clId="{C5C3E6F7-38DD-4730-9DC7-D240CFA9900F}" dt="2023-03-24T14:01:03.470" v="1013" actId="478"/>
          <ac:spMkLst>
            <pc:docMk/>
            <pc:sldMk cId="4048736446" sldId="400"/>
            <ac:spMk id="4" creationId="{8C0A190A-E4A3-E851-B714-76871D95EF7D}"/>
          </ac:spMkLst>
        </pc:spChg>
        <pc:spChg chg="add mod">
          <ac:chgData name="Feller Tom" userId="e5671e73-bd8c-40ce-bc8b-e2ac43eeed4e" providerId="ADAL" clId="{C5C3E6F7-38DD-4730-9DC7-D240CFA9900F}" dt="2023-03-24T14:39:15.982" v="1569" actId="5793"/>
          <ac:spMkLst>
            <pc:docMk/>
            <pc:sldMk cId="4048736446" sldId="400"/>
            <ac:spMk id="7" creationId="{6EE8CD8A-2BEE-5D9E-054F-1A0840926327}"/>
          </ac:spMkLst>
        </pc:spChg>
        <pc:graphicFrameChg chg="add mod">
          <ac:chgData name="Feller Tom" userId="e5671e73-bd8c-40ce-bc8b-e2ac43eeed4e" providerId="ADAL" clId="{C5C3E6F7-38DD-4730-9DC7-D240CFA9900F}" dt="2023-03-24T14:16:26.773" v="1165"/>
          <ac:graphicFrameMkLst>
            <pc:docMk/>
            <pc:sldMk cId="4048736446" sldId="400"/>
            <ac:graphicFrameMk id="5" creationId="{9DC9603B-01DA-FA3D-F940-175FB8490EFE}"/>
          </ac:graphicFrameMkLst>
        </pc:graphicFrameChg>
        <pc:graphicFrameChg chg="add mod">
          <ac:chgData name="Feller Tom" userId="e5671e73-bd8c-40ce-bc8b-e2ac43eeed4e" providerId="ADAL" clId="{C5C3E6F7-38DD-4730-9DC7-D240CFA9900F}" dt="2023-03-24T14:16:38.659" v="1166"/>
          <ac:graphicFrameMkLst>
            <pc:docMk/>
            <pc:sldMk cId="4048736446" sldId="400"/>
            <ac:graphicFrameMk id="6" creationId="{2086D602-D1D2-107E-397E-01499E6EE3C7}"/>
          </ac:graphicFrameMkLst>
        </pc:graphicFrameChg>
        <pc:graphicFrameChg chg="add mod">
          <ac:chgData name="Feller Tom" userId="e5671e73-bd8c-40ce-bc8b-e2ac43eeed4e" providerId="ADAL" clId="{C5C3E6F7-38DD-4730-9DC7-D240CFA9900F}" dt="2023-03-24T14:40:49.264" v="1580" actId="1076"/>
          <ac:graphicFrameMkLst>
            <pc:docMk/>
            <pc:sldMk cId="4048736446" sldId="400"/>
            <ac:graphicFrameMk id="8" creationId="{300CAA67-3526-B854-0050-A4191AF3E913}"/>
          </ac:graphicFrameMkLst>
        </pc:graphicFrameChg>
        <pc:graphicFrameChg chg="del">
          <ac:chgData name="Feller Tom" userId="e5671e73-bd8c-40ce-bc8b-e2ac43eeed4e" providerId="ADAL" clId="{C5C3E6F7-38DD-4730-9DC7-D240CFA9900F}" dt="2023-03-24T14:00:48.525" v="1009" actId="478"/>
          <ac:graphicFrameMkLst>
            <pc:docMk/>
            <pc:sldMk cId="4048736446" sldId="400"/>
            <ac:graphicFrameMk id="9" creationId="{3DA21B89-1B39-A244-AA2A-29C1D169BE11}"/>
          </ac:graphicFrameMkLst>
        </pc:graphicFrameChg>
        <pc:graphicFrameChg chg="add del mod">
          <ac:chgData name="Feller Tom" userId="e5671e73-bd8c-40ce-bc8b-e2ac43eeed4e" providerId="ADAL" clId="{C5C3E6F7-38DD-4730-9DC7-D240CFA9900F}" dt="2023-03-24T14:40:23.651" v="1575"/>
          <ac:graphicFrameMkLst>
            <pc:docMk/>
            <pc:sldMk cId="4048736446" sldId="400"/>
            <ac:graphicFrameMk id="10" creationId="{E49C69B3-8F8D-645C-E438-818F48AF8050}"/>
          </ac:graphicFrameMkLst>
        </pc:graphicFrameChg>
        <pc:graphicFrameChg chg="add del mod">
          <ac:chgData name="Feller Tom" userId="e5671e73-bd8c-40ce-bc8b-e2ac43eeed4e" providerId="ADAL" clId="{C5C3E6F7-38DD-4730-9DC7-D240CFA9900F}" dt="2023-03-24T14:40:36.062" v="1579"/>
          <ac:graphicFrameMkLst>
            <pc:docMk/>
            <pc:sldMk cId="4048736446" sldId="400"/>
            <ac:graphicFrameMk id="11" creationId="{CD5D6E3C-827C-6571-CC10-DD779021B231}"/>
          </ac:graphicFrameMkLst>
        </pc:graphicFrameChg>
        <pc:cxnChg chg="add del mod">
          <ac:chgData name="Feller Tom" userId="e5671e73-bd8c-40ce-bc8b-e2ac43eeed4e" providerId="ADAL" clId="{C5C3E6F7-38DD-4730-9DC7-D240CFA9900F}" dt="2023-03-24T14:49:23.073" v="1701" actId="21"/>
          <ac:cxnSpMkLst>
            <pc:docMk/>
            <pc:sldMk cId="4048736446" sldId="400"/>
            <ac:cxnSpMk id="12" creationId="{5657AC3C-9AB6-9C01-3B0A-C77B11B289D6}"/>
          </ac:cxnSpMkLst>
        </pc:cxnChg>
      </pc:sldChg>
      <pc:sldChg chg="addSp delSp modSp add del mod setBg">
        <pc:chgData name="Feller Tom" userId="e5671e73-bd8c-40ce-bc8b-e2ac43eeed4e" providerId="ADAL" clId="{C5C3E6F7-38DD-4730-9DC7-D240CFA9900F}" dt="2023-03-24T14:54:32.834" v="1765" actId="47"/>
        <pc:sldMkLst>
          <pc:docMk/>
          <pc:sldMk cId="1351215122" sldId="401"/>
        </pc:sldMkLst>
        <pc:spChg chg="mod">
          <ac:chgData name="Feller Tom" userId="e5671e73-bd8c-40ce-bc8b-e2ac43eeed4e" providerId="ADAL" clId="{C5C3E6F7-38DD-4730-9DC7-D240CFA9900F}" dt="2023-03-24T14:06:41.770" v="1095" actId="20577"/>
          <ac:spMkLst>
            <pc:docMk/>
            <pc:sldMk cId="1351215122" sldId="401"/>
            <ac:spMk id="2" creationId="{71B2D5DE-852D-4CF7-9106-5E95533FD45E}"/>
          </ac:spMkLst>
        </pc:spChg>
        <pc:graphicFrameChg chg="add mod">
          <ac:chgData name="Feller Tom" userId="e5671e73-bd8c-40ce-bc8b-e2ac43eeed4e" providerId="ADAL" clId="{C5C3E6F7-38DD-4730-9DC7-D240CFA9900F}" dt="2023-03-24T14:18:14.318" v="1175"/>
          <ac:graphicFrameMkLst>
            <pc:docMk/>
            <pc:sldMk cId="1351215122" sldId="401"/>
            <ac:graphicFrameMk id="3" creationId="{9AF45869-1AD8-B443-8E40-0FD989D844F0}"/>
          </ac:graphicFrameMkLst>
        </pc:graphicFrameChg>
        <pc:graphicFrameChg chg="add mod">
          <ac:chgData name="Feller Tom" userId="e5671e73-bd8c-40ce-bc8b-e2ac43eeed4e" providerId="ADAL" clId="{C5C3E6F7-38DD-4730-9DC7-D240CFA9900F}" dt="2023-03-24T14:18:18.677" v="1176"/>
          <ac:graphicFrameMkLst>
            <pc:docMk/>
            <pc:sldMk cId="1351215122" sldId="401"/>
            <ac:graphicFrameMk id="4" creationId="{9AF45869-1AD8-B443-8E40-0FD989D844F0}"/>
          </ac:graphicFrameMkLst>
        </pc:graphicFrameChg>
        <pc:graphicFrameChg chg="del">
          <ac:chgData name="Feller Tom" userId="e5671e73-bd8c-40ce-bc8b-e2ac43eeed4e" providerId="ADAL" clId="{C5C3E6F7-38DD-4730-9DC7-D240CFA9900F}" dt="2023-03-24T14:04:57.163" v="1067" actId="478"/>
          <ac:graphicFrameMkLst>
            <pc:docMk/>
            <pc:sldMk cId="1351215122" sldId="401"/>
            <ac:graphicFrameMk id="5" creationId="{9DC9603B-01DA-FA3D-F940-175FB8490EFE}"/>
          </ac:graphicFrameMkLst>
        </pc:graphicFrameChg>
        <pc:graphicFrameChg chg="del">
          <ac:chgData name="Feller Tom" userId="e5671e73-bd8c-40ce-bc8b-e2ac43eeed4e" providerId="ADAL" clId="{C5C3E6F7-38DD-4730-9DC7-D240CFA9900F}" dt="2023-03-24T14:04:59.546" v="1068" actId="478"/>
          <ac:graphicFrameMkLst>
            <pc:docMk/>
            <pc:sldMk cId="1351215122" sldId="401"/>
            <ac:graphicFrameMk id="6" creationId="{2086D602-D1D2-107E-397E-01499E6EE3C7}"/>
          </ac:graphicFrameMkLst>
        </pc:graphicFrameChg>
      </pc:sldChg>
      <pc:sldChg chg="addSp delSp modSp add del mod ord setBg">
        <pc:chgData name="Feller Tom" userId="e5671e73-bd8c-40ce-bc8b-e2ac43eeed4e" providerId="ADAL" clId="{C5C3E6F7-38DD-4730-9DC7-D240CFA9900F}" dt="2023-03-27T12:17:21.261" v="3509" actId="47"/>
        <pc:sldMkLst>
          <pc:docMk/>
          <pc:sldMk cId="1509243391" sldId="402"/>
        </pc:sldMkLst>
        <pc:graphicFrameChg chg="del">
          <ac:chgData name="Feller Tom" userId="e5671e73-bd8c-40ce-bc8b-e2ac43eeed4e" providerId="ADAL" clId="{C5C3E6F7-38DD-4730-9DC7-D240CFA9900F}" dt="2023-03-24T14:11:17.441" v="1120" actId="478"/>
          <ac:graphicFrameMkLst>
            <pc:docMk/>
            <pc:sldMk cId="1509243391" sldId="402"/>
            <ac:graphicFrameMk id="3" creationId="{9AF45869-1AD8-B443-8E40-0FD989D844F0}"/>
          </ac:graphicFrameMkLst>
        </pc:graphicFrameChg>
        <pc:graphicFrameChg chg="del">
          <ac:chgData name="Feller Tom" userId="e5671e73-bd8c-40ce-bc8b-e2ac43eeed4e" providerId="ADAL" clId="{C5C3E6F7-38DD-4730-9DC7-D240CFA9900F}" dt="2023-03-24T14:11:16.194" v="1119" actId="478"/>
          <ac:graphicFrameMkLst>
            <pc:docMk/>
            <pc:sldMk cId="1509243391" sldId="402"/>
            <ac:graphicFrameMk id="4" creationId="{9AF45869-1AD8-B443-8E40-0FD989D844F0}"/>
          </ac:graphicFrameMkLst>
        </pc:graphicFrameChg>
        <pc:graphicFrameChg chg="add mod">
          <ac:chgData name="Feller Tom" userId="e5671e73-bd8c-40ce-bc8b-e2ac43eeed4e" providerId="ADAL" clId="{C5C3E6F7-38DD-4730-9DC7-D240CFA9900F}" dt="2023-03-24T14:53:51.031" v="1759" actId="208"/>
          <ac:graphicFrameMkLst>
            <pc:docMk/>
            <pc:sldMk cId="1509243391" sldId="402"/>
            <ac:graphicFrameMk id="5" creationId="{3D0A9002-9C9D-104F-A76A-726D2FECD52C}"/>
          </ac:graphicFrameMkLst>
        </pc:graphicFrameChg>
        <pc:graphicFrameChg chg="add mod">
          <ac:chgData name="Feller Tom" userId="e5671e73-bd8c-40ce-bc8b-e2ac43eeed4e" providerId="ADAL" clId="{C5C3E6F7-38DD-4730-9DC7-D240CFA9900F}" dt="2023-03-24T14:54:22.135" v="1762" actId="208"/>
          <ac:graphicFrameMkLst>
            <pc:docMk/>
            <pc:sldMk cId="1509243391" sldId="402"/>
            <ac:graphicFrameMk id="6" creationId="{115B2058-FA61-1E43-B57A-28B88D1434B7}"/>
          </ac:graphicFrameMkLst>
        </pc:graphicFrameChg>
      </pc:sldChg>
      <pc:sldChg chg="addSp delSp modSp add del mod ord setBg">
        <pc:chgData name="Feller Tom" userId="e5671e73-bd8c-40ce-bc8b-e2ac43eeed4e" providerId="ADAL" clId="{C5C3E6F7-38DD-4730-9DC7-D240CFA9900F}" dt="2023-03-27T16:03:11.018" v="5338" actId="1076"/>
        <pc:sldMkLst>
          <pc:docMk/>
          <pc:sldMk cId="3370861823" sldId="403"/>
        </pc:sldMkLst>
        <pc:spChg chg="mod">
          <ac:chgData name="Feller Tom" userId="e5671e73-bd8c-40ce-bc8b-e2ac43eeed4e" providerId="ADAL" clId="{C5C3E6F7-38DD-4730-9DC7-D240CFA9900F}" dt="2023-03-27T16:03:11.018" v="5338" actId="1076"/>
          <ac:spMkLst>
            <pc:docMk/>
            <pc:sldMk cId="3370861823" sldId="403"/>
            <ac:spMk id="7" creationId="{6EE8CD8A-2BEE-5D9E-054F-1A0840926327}"/>
          </ac:spMkLst>
        </pc:spChg>
        <pc:spChg chg="add mod">
          <ac:chgData name="Feller Tom" userId="e5671e73-bd8c-40ce-bc8b-e2ac43eeed4e" providerId="ADAL" clId="{C5C3E6F7-38DD-4730-9DC7-D240CFA9900F}" dt="2023-03-24T14:52:52.167" v="1750" actId="404"/>
          <ac:spMkLst>
            <pc:docMk/>
            <pc:sldMk cId="3370861823" sldId="403"/>
            <ac:spMk id="13" creationId="{9ECF16FE-9CF5-100B-7D1A-75AF53E61775}"/>
          </ac:spMkLst>
        </pc:spChg>
        <pc:spChg chg="add mod">
          <ac:chgData name="Feller Tom" userId="e5671e73-bd8c-40ce-bc8b-e2ac43eeed4e" providerId="ADAL" clId="{C5C3E6F7-38DD-4730-9DC7-D240CFA9900F}" dt="2023-03-24T14:52:42.468" v="1749" actId="1076"/>
          <ac:spMkLst>
            <pc:docMk/>
            <pc:sldMk cId="3370861823" sldId="403"/>
            <ac:spMk id="15" creationId="{AB552C70-6F47-EE2A-1666-C09CDABFA107}"/>
          </ac:spMkLst>
        </pc:spChg>
        <pc:spChg chg="add del mod">
          <ac:chgData name="Feller Tom" userId="e5671e73-bd8c-40ce-bc8b-e2ac43eeed4e" providerId="ADAL" clId="{C5C3E6F7-38DD-4730-9DC7-D240CFA9900F}" dt="2023-03-24T14:55:50.565" v="1771" actId="478"/>
          <ac:spMkLst>
            <pc:docMk/>
            <pc:sldMk cId="3370861823" sldId="403"/>
            <ac:spMk id="16" creationId="{1FBD5572-16CD-E56A-2173-1CFB9FEAF96F}"/>
          </ac:spMkLst>
        </pc:spChg>
        <pc:graphicFrameChg chg="add del mod">
          <ac:chgData name="Feller Tom" userId="e5671e73-bd8c-40ce-bc8b-e2ac43eeed4e" providerId="ADAL" clId="{C5C3E6F7-38DD-4730-9DC7-D240CFA9900F}" dt="2023-03-24T14:43:48.728" v="1633" actId="478"/>
          <ac:graphicFrameMkLst>
            <pc:docMk/>
            <pc:sldMk cId="3370861823" sldId="403"/>
            <ac:graphicFrameMk id="3" creationId="{DF9A3085-78EB-6DE1-9C85-F29E4C2344E4}"/>
          </ac:graphicFrameMkLst>
        </pc:graphicFrameChg>
        <pc:graphicFrameChg chg="add del mod">
          <ac:chgData name="Feller Tom" userId="e5671e73-bd8c-40ce-bc8b-e2ac43eeed4e" providerId="ADAL" clId="{C5C3E6F7-38DD-4730-9DC7-D240CFA9900F}" dt="2023-03-24T14:43:43.440" v="1632" actId="478"/>
          <ac:graphicFrameMkLst>
            <pc:docMk/>
            <pc:sldMk cId="3370861823" sldId="403"/>
            <ac:graphicFrameMk id="4" creationId="{BD3A6F76-7E27-40A8-595A-6B3353FF8CE6}"/>
          </ac:graphicFrameMkLst>
        </pc:graphicFrameChg>
        <pc:graphicFrameChg chg="del">
          <ac:chgData name="Feller Tom" userId="e5671e73-bd8c-40ce-bc8b-e2ac43eeed4e" providerId="ADAL" clId="{C5C3E6F7-38DD-4730-9DC7-D240CFA9900F}" dt="2023-03-24T14:44:09.997" v="1638" actId="478"/>
          <ac:graphicFrameMkLst>
            <pc:docMk/>
            <pc:sldMk cId="3370861823" sldId="403"/>
            <ac:graphicFrameMk id="5" creationId="{9DC9603B-01DA-FA3D-F940-175FB8490EFE}"/>
          </ac:graphicFrameMkLst>
        </pc:graphicFrameChg>
        <pc:graphicFrameChg chg="del">
          <ac:chgData name="Feller Tom" userId="e5671e73-bd8c-40ce-bc8b-e2ac43eeed4e" providerId="ADAL" clId="{C5C3E6F7-38DD-4730-9DC7-D240CFA9900F}" dt="2023-03-24T14:44:19.536" v="1639" actId="478"/>
          <ac:graphicFrameMkLst>
            <pc:docMk/>
            <pc:sldMk cId="3370861823" sldId="403"/>
            <ac:graphicFrameMk id="6" creationId="{2086D602-D1D2-107E-397E-01499E6EE3C7}"/>
          </ac:graphicFrameMkLst>
        </pc:graphicFrameChg>
        <pc:graphicFrameChg chg="del">
          <ac:chgData name="Feller Tom" userId="e5671e73-bd8c-40ce-bc8b-e2ac43eeed4e" providerId="ADAL" clId="{C5C3E6F7-38DD-4730-9DC7-D240CFA9900F}" dt="2023-03-24T14:41:17.427" v="1588" actId="478"/>
          <ac:graphicFrameMkLst>
            <pc:docMk/>
            <pc:sldMk cId="3370861823" sldId="403"/>
            <ac:graphicFrameMk id="8" creationId="{300CAA67-3526-B854-0050-A4191AF3E913}"/>
          </ac:graphicFrameMkLst>
        </pc:graphicFrameChg>
        <pc:graphicFrameChg chg="add mod">
          <ac:chgData name="Feller Tom" userId="e5671e73-bd8c-40ce-bc8b-e2ac43eeed4e" providerId="ADAL" clId="{C5C3E6F7-38DD-4730-9DC7-D240CFA9900F}" dt="2023-03-24T14:51:29.765" v="1732"/>
          <ac:graphicFrameMkLst>
            <pc:docMk/>
            <pc:sldMk cId="3370861823" sldId="403"/>
            <ac:graphicFrameMk id="9" creationId="{AC2F71F1-5378-4CEE-96AE-F8C4C515696C}"/>
          </ac:graphicFrameMkLst>
        </pc:graphicFrameChg>
        <pc:graphicFrameChg chg="add mod">
          <ac:chgData name="Feller Tom" userId="e5671e73-bd8c-40ce-bc8b-e2ac43eeed4e" providerId="ADAL" clId="{C5C3E6F7-38DD-4730-9DC7-D240CFA9900F}" dt="2023-03-24T14:50:44.674" v="1723" actId="1076"/>
          <ac:graphicFrameMkLst>
            <pc:docMk/>
            <pc:sldMk cId="3370861823" sldId="403"/>
            <ac:graphicFrameMk id="10" creationId="{47DA149D-90E1-EBA0-6795-2AFE4F34BA8F}"/>
          </ac:graphicFrameMkLst>
        </pc:graphicFrameChg>
        <pc:cxnChg chg="add mod">
          <ac:chgData name="Feller Tom" userId="e5671e73-bd8c-40ce-bc8b-e2ac43eeed4e" providerId="ADAL" clId="{C5C3E6F7-38DD-4730-9DC7-D240CFA9900F}" dt="2023-03-24T14:49:42.552" v="1705" actId="14100"/>
          <ac:cxnSpMkLst>
            <pc:docMk/>
            <pc:sldMk cId="3370861823" sldId="403"/>
            <ac:cxnSpMk id="11" creationId="{C6F9A618-000D-3C19-F137-126A3E8FA4A5}"/>
          </ac:cxnSpMkLst>
        </pc:cxnChg>
        <pc:cxnChg chg="add mod">
          <ac:chgData name="Feller Tom" userId="e5671e73-bd8c-40ce-bc8b-e2ac43eeed4e" providerId="ADAL" clId="{C5C3E6F7-38DD-4730-9DC7-D240CFA9900F}" dt="2023-03-24T14:51:20.258" v="1731" actId="1036"/>
          <ac:cxnSpMkLst>
            <pc:docMk/>
            <pc:sldMk cId="3370861823" sldId="403"/>
            <ac:cxnSpMk id="14" creationId="{4DF1D047-D3B5-6FC8-BC02-D3F9AA917C01}"/>
          </ac:cxnSpMkLst>
        </pc:cxnChg>
      </pc:sldChg>
      <pc:sldChg chg="add del setBg">
        <pc:chgData name="Feller Tom" userId="e5671e73-bd8c-40ce-bc8b-e2ac43eeed4e" providerId="ADAL" clId="{C5C3E6F7-38DD-4730-9DC7-D240CFA9900F}" dt="2023-03-27T12:41:02.187" v="3541"/>
        <pc:sldMkLst>
          <pc:docMk/>
          <pc:sldMk cId="3624309792" sldId="403"/>
        </pc:sldMkLst>
      </pc:sldChg>
      <pc:sldChg chg="addSp delSp modSp add del mod ord setBg">
        <pc:chgData name="Feller Tom" userId="e5671e73-bd8c-40ce-bc8b-e2ac43eeed4e" providerId="ADAL" clId="{C5C3E6F7-38DD-4730-9DC7-D240CFA9900F}" dt="2023-03-27T15:04:21.964" v="3987" actId="47"/>
        <pc:sldMkLst>
          <pc:docMk/>
          <pc:sldMk cId="774086271" sldId="404"/>
        </pc:sldMkLst>
        <pc:spChg chg="mod">
          <ac:chgData name="Feller Tom" userId="e5671e73-bd8c-40ce-bc8b-e2ac43eeed4e" providerId="ADAL" clId="{C5C3E6F7-38DD-4730-9DC7-D240CFA9900F}" dt="2023-03-27T14:43:11.148" v="3968" actId="114"/>
          <ac:spMkLst>
            <pc:docMk/>
            <pc:sldMk cId="774086271" sldId="404"/>
            <ac:spMk id="9" creationId="{4E38E265-8ABA-52DA-3BD5-0B8FC3E5C1A5}"/>
          </ac:spMkLst>
        </pc:spChg>
        <pc:graphicFrameChg chg="add mod">
          <ac:chgData name="Feller Tom" userId="e5671e73-bd8c-40ce-bc8b-e2ac43eeed4e" providerId="ADAL" clId="{C5C3E6F7-38DD-4730-9DC7-D240CFA9900F}" dt="2023-03-24T16:22:53.954" v="1991" actId="20577"/>
          <ac:graphicFrameMkLst>
            <pc:docMk/>
            <pc:sldMk cId="774086271" sldId="404"/>
            <ac:graphicFrameMk id="3" creationId="{E773FFFC-F174-591F-6109-A22FA639BC0D}"/>
          </ac:graphicFrameMkLst>
        </pc:graphicFrameChg>
        <pc:graphicFrameChg chg="del">
          <ac:chgData name="Feller Tom" userId="e5671e73-bd8c-40ce-bc8b-e2ac43eeed4e" providerId="ADAL" clId="{C5C3E6F7-38DD-4730-9DC7-D240CFA9900F}" dt="2023-03-24T15:42:17.786" v="1782" actId="478"/>
          <ac:graphicFrameMkLst>
            <pc:docMk/>
            <pc:sldMk cId="774086271" sldId="404"/>
            <ac:graphicFrameMk id="4" creationId="{1050AB66-C09C-49CD-B5F1-1A22C48C9720}"/>
          </ac:graphicFrameMkLst>
        </pc:graphicFrameChg>
        <pc:graphicFrameChg chg="del">
          <ac:chgData name="Feller Tom" userId="e5671e73-bd8c-40ce-bc8b-e2ac43eeed4e" providerId="ADAL" clId="{C5C3E6F7-38DD-4730-9DC7-D240CFA9900F}" dt="2023-03-24T15:42:16.611" v="1781" actId="478"/>
          <ac:graphicFrameMkLst>
            <pc:docMk/>
            <pc:sldMk cId="774086271" sldId="404"/>
            <ac:graphicFrameMk id="5" creationId="{370B1FD5-A17E-21AD-BC77-26E2D05F5883}"/>
          </ac:graphicFrameMkLst>
        </pc:graphicFrameChg>
      </pc:sldChg>
      <pc:sldChg chg="addSp delSp modSp add del mod ord setBg">
        <pc:chgData name="Feller Tom" userId="e5671e73-bd8c-40ce-bc8b-e2ac43eeed4e" providerId="ADAL" clId="{C5C3E6F7-38DD-4730-9DC7-D240CFA9900F}" dt="2023-03-27T15:04:21.964" v="3987" actId="47"/>
        <pc:sldMkLst>
          <pc:docMk/>
          <pc:sldMk cId="468070771" sldId="405"/>
        </pc:sldMkLst>
        <pc:spChg chg="add mod">
          <ac:chgData name="Feller Tom" userId="e5671e73-bd8c-40ce-bc8b-e2ac43eeed4e" providerId="ADAL" clId="{C5C3E6F7-38DD-4730-9DC7-D240CFA9900F}" dt="2023-03-24T16:22:05.390" v="1980" actId="1076"/>
          <ac:spMkLst>
            <pc:docMk/>
            <pc:sldMk cId="468070771" sldId="405"/>
            <ac:spMk id="7" creationId="{643621A3-C952-97F3-CACD-FC8947FA853C}"/>
          </ac:spMkLst>
        </pc:spChg>
        <pc:spChg chg="add mod">
          <ac:chgData name="Feller Tom" userId="e5671e73-bd8c-40ce-bc8b-e2ac43eeed4e" providerId="ADAL" clId="{C5C3E6F7-38DD-4730-9DC7-D240CFA9900F}" dt="2023-03-24T16:22:20.573" v="1983" actId="6549"/>
          <ac:spMkLst>
            <pc:docMk/>
            <pc:sldMk cId="468070771" sldId="405"/>
            <ac:spMk id="8" creationId="{A0A3AD06-38DF-8EFE-11ED-210D28E4B288}"/>
          </ac:spMkLst>
        </pc:spChg>
        <pc:spChg chg="mod">
          <ac:chgData name="Feller Tom" userId="e5671e73-bd8c-40ce-bc8b-e2ac43eeed4e" providerId="ADAL" clId="{C5C3E6F7-38DD-4730-9DC7-D240CFA9900F}" dt="2023-03-27T14:43:56.036" v="3975"/>
          <ac:spMkLst>
            <pc:docMk/>
            <pc:sldMk cId="468070771" sldId="405"/>
            <ac:spMk id="9" creationId="{4E38E265-8ABA-52DA-3BD5-0B8FC3E5C1A5}"/>
          </ac:spMkLst>
        </pc:spChg>
        <pc:spChg chg="add mod">
          <ac:chgData name="Feller Tom" userId="e5671e73-bd8c-40ce-bc8b-e2ac43eeed4e" providerId="ADAL" clId="{C5C3E6F7-38DD-4730-9DC7-D240CFA9900F}" dt="2023-03-24T16:22:33.676" v="1988" actId="20577"/>
          <ac:spMkLst>
            <pc:docMk/>
            <pc:sldMk cId="468070771" sldId="405"/>
            <ac:spMk id="10" creationId="{76DAA218-D6A9-97B9-A463-45CE8EBF5E8A}"/>
          </ac:spMkLst>
        </pc:spChg>
        <pc:spChg chg="add mod">
          <ac:chgData name="Feller Tom" userId="e5671e73-bd8c-40ce-bc8b-e2ac43eeed4e" providerId="ADAL" clId="{C5C3E6F7-38DD-4730-9DC7-D240CFA9900F}" dt="2023-03-27T13:19:01.391" v="3700" actId="20577"/>
          <ac:spMkLst>
            <pc:docMk/>
            <pc:sldMk cId="468070771" sldId="405"/>
            <ac:spMk id="11" creationId="{578ED191-BC53-B91D-D006-6CC9C8A33A04}"/>
          </ac:spMkLst>
        </pc:spChg>
        <pc:spChg chg="add mod">
          <ac:chgData name="Feller Tom" userId="e5671e73-bd8c-40ce-bc8b-e2ac43eeed4e" providerId="ADAL" clId="{C5C3E6F7-38DD-4730-9DC7-D240CFA9900F}" dt="2023-03-27T13:19:28.997" v="3706" actId="1076"/>
          <ac:spMkLst>
            <pc:docMk/>
            <pc:sldMk cId="468070771" sldId="405"/>
            <ac:spMk id="12" creationId="{DC0D736C-E0EB-51A7-877A-E98FC774E664}"/>
          </ac:spMkLst>
        </pc:spChg>
        <pc:graphicFrameChg chg="mod">
          <ac:chgData name="Feller Tom" userId="e5671e73-bd8c-40ce-bc8b-e2ac43eeed4e" providerId="ADAL" clId="{C5C3E6F7-38DD-4730-9DC7-D240CFA9900F}" dt="2023-03-24T16:22:48.759" v="1990" actId="20577"/>
          <ac:graphicFrameMkLst>
            <pc:docMk/>
            <pc:sldMk cId="468070771" sldId="405"/>
            <ac:graphicFrameMk id="3" creationId="{E773FFFC-F174-591F-6109-A22FA639BC0D}"/>
          </ac:graphicFrameMkLst>
        </pc:graphicFrameChg>
        <pc:graphicFrameChg chg="add mod">
          <ac:chgData name="Feller Tom" userId="e5671e73-bd8c-40ce-bc8b-e2ac43eeed4e" providerId="ADAL" clId="{C5C3E6F7-38DD-4730-9DC7-D240CFA9900F}" dt="2023-03-24T16:16:19.322" v="1932" actId="1076"/>
          <ac:graphicFrameMkLst>
            <pc:docMk/>
            <pc:sldMk cId="468070771" sldId="405"/>
            <ac:graphicFrameMk id="4" creationId="{1C58ADDA-EB38-4141-A5ED-42A690A99026}"/>
          </ac:graphicFrameMkLst>
        </pc:graphicFrameChg>
        <pc:graphicFrameChg chg="add del mod">
          <ac:chgData name="Feller Tom" userId="e5671e73-bd8c-40ce-bc8b-e2ac43eeed4e" providerId="ADAL" clId="{C5C3E6F7-38DD-4730-9DC7-D240CFA9900F}" dt="2023-03-24T16:20:13.619" v="1955" actId="478"/>
          <ac:graphicFrameMkLst>
            <pc:docMk/>
            <pc:sldMk cId="468070771" sldId="405"/>
            <ac:graphicFrameMk id="5" creationId="{8B63789A-5201-C947-1D5E-CE28166252D2}"/>
          </ac:graphicFrameMkLst>
        </pc:graphicFrameChg>
        <pc:graphicFrameChg chg="add mod">
          <ac:chgData name="Feller Tom" userId="e5671e73-bd8c-40ce-bc8b-e2ac43eeed4e" providerId="ADAL" clId="{C5C3E6F7-38DD-4730-9DC7-D240CFA9900F}" dt="2023-03-24T16:21:23.168" v="1959"/>
          <ac:graphicFrameMkLst>
            <pc:docMk/>
            <pc:sldMk cId="468070771" sldId="405"/>
            <ac:graphicFrameMk id="6" creationId="{63B89AFE-081F-7ED1-1CCD-AE212C6BBAFD}"/>
          </ac:graphicFrameMkLst>
        </pc:graphicFrameChg>
      </pc:sldChg>
      <pc:sldChg chg="addSp delSp modSp add mod ord setBg modAnim modNotesTx">
        <pc:chgData name="Feller Tom" userId="e5671e73-bd8c-40ce-bc8b-e2ac43eeed4e" providerId="ADAL" clId="{C5C3E6F7-38DD-4730-9DC7-D240CFA9900F}" dt="2023-03-28T09:12:06.312" v="5674"/>
        <pc:sldMkLst>
          <pc:docMk/>
          <pc:sldMk cId="3230452639" sldId="406"/>
        </pc:sldMkLst>
        <pc:spChg chg="mod">
          <ac:chgData name="Feller Tom" userId="e5671e73-bd8c-40ce-bc8b-e2ac43eeed4e" providerId="ADAL" clId="{C5C3E6F7-38DD-4730-9DC7-D240CFA9900F}" dt="2023-03-27T15:13:47.295" v="4043" actId="20577"/>
          <ac:spMkLst>
            <pc:docMk/>
            <pc:sldMk cId="3230452639" sldId="406"/>
            <ac:spMk id="2" creationId="{71B2D5DE-852D-4CF7-9106-5E95533FD45E}"/>
          </ac:spMkLst>
        </pc:spChg>
        <pc:spChg chg="add del mod">
          <ac:chgData name="Feller Tom" userId="e5671e73-bd8c-40ce-bc8b-e2ac43eeed4e" providerId="ADAL" clId="{C5C3E6F7-38DD-4730-9DC7-D240CFA9900F}" dt="2023-03-27T09:01:09.634" v="3205" actId="478"/>
          <ac:spMkLst>
            <pc:docMk/>
            <pc:sldMk cId="3230452639" sldId="406"/>
            <ac:spMk id="8" creationId="{78851924-66BE-5181-6036-CE1D37FABE05}"/>
          </ac:spMkLst>
        </pc:spChg>
        <pc:spChg chg="add del mod">
          <ac:chgData name="Feller Tom" userId="e5671e73-bd8c-40ce-bc8b-e2ac43eeed4e" providerId="ADAL" clId="{C5C3E6F7-38DD-4730-9DC7-D240CFA9900F}" dt="2023-03-27T12:02:35.150" v="3502" actId="478"/>
          <ac:spMkLst>
            <pc:docMk/>
            <pc:sldMk cId="3230452639" sldId="406"/>
            <ac:spMk id="12" creationId="{8DED23D1-A435-AE9C-7D2C-497B788BD90E}"/>
          </ac:spMkLst>
        </pc:spChg>
        <pc:spChg chg="add del mod">
          <ac:chgData name="Feller Tom" userId="e5671e73-bd8c-40ce-bc8b-e2ac43eeed4e" providerId="ADAL" clId="{C5C3E6F7-38DD-4730-9DC7-D240CFA9900F}" dt="2023-03-27T12:02:35.150" v="3502" actId="478"/>
          <ac:spMkLst>
            <pc:docMk/>
            <pc:sldMk cId="3230452639" sldId="406"/>
            <ac:spMk id="13" creationId="{01CA491B-A0F6-5CEB-4681-08B309F3F29F}"/>
          </ac:spMkLst>
        </pc:spChg>
        <pc:spChg chg="add del mod">
          <ac:chgData name="Feller Tom" userId="e5671e73-bd8c-40ce-bc8b-e2ac43eeed4e" providerId="ADAL" clId="{C5C3E6F7-38DD-4730-9DC7-D240CFA9900F}" dt="2023-03-27T12:02:35.150" v="3502" actId="478"/>
          <ac:spMkLst>
            <pc:docMk/>
            <pc:sldMk cId="3230452639" sldId="406"/>
            <ac:spMk id="14" creationId="{E4D74083-5D71-B8A5-DD48-CE77690B5F6A}"/>
          </ac:spMkLst>
        </pc:spChg>
        <pc:spChg chg="add del mod">
          <ac:chgData name="Feller Tom" userId="e5671e73-bd8c-40ce-bc8b-e2ac43eeed4e" providerId="ADAL" clId="{C5C3E6F7-38DD-4730-9DC7-D240CFA9900F}" dt="2023-03-27T12:02:35.150" v="3502" actId="478"/>
          <ac:spMkLst>
            <pc:docMk/>
            <pc:sldMk cId="3230452639" sldId="406"/>
            <ac:spMk id="15" creationId="{CC41FF06-0F71-1B68-476C-204397BF1328}"/>
          </ac:spMkLst>
        </pc:spChg>
        <pc:spChg chg="add mod">
          <ac:chgData name="Feller Tom" userId="e5671e73-bd8c-40ce-bc8b-e2ac43eeed4e" providerId="ADAL" clId="{C5C3E6F7-38DD-4730-9DC7-D240CFA9900F}" dt="2023-03-27T15:34:21.226" v="4502" actId="1076"/>
          <ac:spMkLst>
            <pc:docMk/>
            <pc:sldMk cId="3230452639" sldId="406"/>
            <ac:spMk id="24" creationId="{9AD85EDC-19DB-5CD7-7052-B7F732723569}"/>
          </ac:spMkLst>
        </pc:spChg>
        <pc:spChg chg="add mod">
          <ac:chgData name="Feller Tom" userId="e5671e73-bd8c-40ce-bc8b-e2ac43eeed4e" providerId="ADAL" clId="{C5C3E6F7-38DD-4730-9DC7-D240CFA9900F}" dt="2023-03-27T16:47:21.638" v="5433" actId="20577"/>
          <ac:spMkLst>
            <pc:docMk/>
            <pc:sldMk cId="3230452639" sldId="406"/>
            <ac:spMk id="25" creationId="{D8A3E8EE-85A8-CEF4-CA31-061FBFE8F454}"/>
          </ac:spMkLst>
        </pc:spChg>
        <pc:graphicFrameChg chg="del">
          <ac:chgData name="Feller Tom" userId="e5671e73-bd8c-40ce-bc8b-e2ac43eeed4e" providerId="ADAL" clId="{C5C3E6F7-38DD-4730-9DC7-D240CFA9900F}" dt="2023-03-27T09:00:56.308" v="3202" actId="478"/>
          <ac:graphicFrameMkLst>
            <pc:docMk/>
            <pc:sldMk cId="3230452639" sldId="406"/>
            <ac:graphicFrameMk id="4" creationId="{BD763B7D-4188-44AA-8191-9B4D1F79936F}"/>
          </ac:graphicFrameMkLst>
        </pc:graphicFrameChg>
        <pc:graphicFrameChg chg="del">
          <ac:chgData name="Feller Tom" userId="e5671e73-bd8c-40ce-bc8b-e2ac43eeed4e" providerId="ADAL" clId="{C5C3E6F7-38DD-4730-9DC7-D240CFA9900F}" dt="2023-03-27T09:01:04.854" v="3204" actId="478"/>
          <ac:graphicFrameMkLst>
            <pc:docMk/>
            <pc:sldMk cId="3230452639" sldId="406"/>
            <ac:graphicFrameMk id="5" creationId="{D1FBEA39-0704-446E-B989-9A2A38712D82}"/>
          </ac:graphicFrameMkLst>
        </pc:graphicFrameChg>
        <pc:graphicFrameChg chg="del">
          <ac:chgData name="Feller Tom" userId="e5671e73-bd8c-40ce-bc8b-e2ac43eeed4e" providerId="ADAL" clId="{C5C3E6F7-38DD-4730-9DC7-D240CFA9900F}" dt="2023-03-27T09:01:02.531" v="3203" actId="478"/>
          <ac:graphicFrameMkLst>
            <pc:docMk/>
            <pc:sldMk cId="3230452639" sldId="406"/>
            <ac:graphicFrameMk id="6" creationId="{BB0799BC-EE54-4A3D-803A-081E262E6FEC}"/>
          </ac:graphicFrameMkLst>
        </pc:graphicFrameChg>
        <pc:graphicFrameChg chg="add del mod">
          <ac:chgData name="Feller Tom" userId="e5671e73-bd8c-40ce-bc8b-e2ac43eeed4e" providerId="ADAL" clId="{C5C3E6F7-38DD-4730-9DC7-D240CFA9900F}" dt="2023-03-27T12:02:30.414" v="3501" actId="478"/>
          <ac:graphicFrameMkLst>
            <pc:docMk/>
            <pc:sldMk cId="3230452639" sldId="406"/>
            <ac:graphicFrameMk id="9" creationId="{2C68AAEF-DB3C-48AF-8897-09C1CB6F48B8}"/>
          </ac:graphicFrameMkLst>
        </pc:graphicFrameChg>
        <pc:graphicFrameChg chg="add del mod">
          <ac:chgData name="Feller Tom" userId="e5671e73-bd8c-40ce-bc8b-e2ac43eeed4e" providerId="ADAL" clId="{C5C3E6F7-38DD-4730-9DC7-D240CFA9900F}" dt="2023-03-27T09:05:52.079" v="3247"/>
          <ac:graphicFrameMkLst>
            <pc:docMk/>
            <pc:sldMk cId="3230452639" sldId="406"/>
            <ac:graphicFrameMk id="11" creationId="{96D5896E-166A-801B-A6BF-0B05B98B1813}"/>
          </ac:graphicFrameMkLst>
        </pc:graphicFrameChg>
        <pc:graphicFrameChg chg="add del mod">
          <ac:chgData name="Feller Tom" userId="e5671e73-bd8c-40ce-bc8b-e2ac43eeed4e" providerId="ADAL" clId="{C5C3E6F7-38DD-4730-9DC7-D240CFA9900F}" dt="2023-03-27T12:01:20.217" v="3498" actId="478"/>
          <ac:graphicFrameMkLst>
            <pc:docMk/>
            <pc:sldMk cId="3230452639" sldId="406"/>
            <ac:graphicFrameMk id="16" creationId="{09033D68-2F86-4B7B-DCD7-35388B4D4D7B}"/>
          </ac:graphicFrameMkLst>
        </pc:graphicFrameChg>
        <pc:graphicFrameChg chg="add del mod">
          <ac:chgData name="Feller Tom" userId="e5671e73-bd8c-40ce-bc8b-e2ac43eeed4e" providerId="ADAL" clId="{C5C3E6F7-38DD-4730-9DC7-D240CFA9900F}" dt="2023-03-27T12:01:23.249" v="3499" actId="478"/>
          <ac:graphicFrameMkLst>
            <pc:docMk/>
            <pc:sldMk cId="3230452639" sldId="406"/>
            <ac:graphicFrameMk id="17" creationId="{A87A3FAA-BDEB-4436-8930-03F6D92CD20E}"/>
          </ac:graphicFrameMkLst>
        </pc:graphicFrameChg>
        <pc:graphicFrameChg chg="add mod">
          <ac:chgData name="Feller Tom" userId="e5671e73-bd8c-40ce-bc8b-e2ac43eeed4e" providerId="ADAL" clId="{C5C3E6F7-38DD-4730-9DC7-D240CFA9900F}" dt="2023-03-27T18:03:27.577" v="5612" actId="14100"/>
          <ac:graphicFrameMkLst>
            <pc:docMk/>
            <pc:sldMk cId="3230452639" sldId="406"/>
            <ac:graphicFrameMk id="18" creationId="{A5D8C88E-3560-F110-D45A-EDCEF3C125C4}"/>
          </ac:graphicFrameMkLst>
        </pc:graphicFrameChg>
        <pc:graphicFrameChg chg="add del mod">
          <ac:chgData name="Feller Tom" userId="e5671e73-bd8c-40ce-bc8b-e2ac43eeed4e" providerId="ADAL" clId="{C5C3E6F7-38DD-4730-9DC7-D240CFA9900F}" dt="2023-03-27T15:26:14.997" v="4053"/>
          <ac:graphicFrameMkLst>
            <pc:docMk/>
            <pc:sldMk cId="3230452639" sldId="406"/>
            <ac:graphicFrameMk id="23" creationId="{A1BD61AE-8D20-AF5B-C865-4B58E502586C}"/>
          </ac:graphicFrameMkLst>
        </pc:graphicFrameChg>
        <pc:picChg chg="del">
          <ac:chgData name="Feller Tom" userId="e5671e73-bd8c-40ce-bc8b-e2ac43eeed4e" providerId="ADAL" clId="{C5C3E6F7-38DD-4730-9DC7-D240CFA9900F}" dt="2023-03-27T09:36:55.884" v="3469" actId="478"/>
          <ac:picMkLst>
            <pc:docMk/>
            <pc:sldMk cId="3230452639" sldId="406"/>
            <ac:picMk id="3" creationId="{7C4F2153-0613-9E00-4216-AF4C541BD576}"/>
          </ac:picMkLst>
        </pc:picChg>
        <pc:picChg chg="add del mod">
          <ac:chgData name="Feller Tom" userId="e5671e73-bd8c-40ce-bc8b-e2ac43eeed4e" providerId="ADAL" clId="{C5C3E6F7-38DD-4730-9DC7-D240CFA9900F}" dt="2023-03-27T09:36:19.543" v="3461" actId="478"/>
          <ac:picMkLst>
            <pc:docMk/>
            <pc:sldMk cId="3230452639" sldId="406"/>
            <ac:picMk id="20" creationId="{5353B547-C0BF-A3C6-5EBE-7C13BD1E979C}"/>
          </ac:picMkLst>
        </pc:picChg>
        <pc:picChg chg="add mod modCrop">
          <ac:chgData name="Feller Tom" userId="e5671e73-bd8c-40ce-bc8b-e2ac43eeed4e" providerId="ADAL" clId="{C5C3E6F7-38DD-4730-9DC7-D240CFA9900F}" dt="2023-03-27T15:34:16.933" v="4501" actId="14100"/>
          <ac:picMkLst>
            <pc:docMk/>
            <pc:sldMk cId="3230452639" sldId="406"/>
            <ac:picMk id="22" creationId="{9D03A607-0795-1E21-BB99-7D5E656C9305}"/>
          </ac:picMkLst>
        </pc:picChg>
        <pc:cxnChg chg="del">
          <ac:chgData name="Feller Tom" userId="e5671e73-bd8c-40ce-bc8b-e2ac43eeed4e" providerId="ADAL" clId="{C5C3E6F7-38DD-4730-9DC7-D240CFA9900F}" dt="2023-03-27T09:01:10.616" v="3206" actId="478"/>
          <ac:cxnSpMkLst>
            <pc:docMk/>
            <pc:sldMk cId="3230452639" sldId="406"/>
            <ac:cxnSpMk id="10" creationId="{D49C704C-843D-4466-A6AA-D8A879264944}"/>
          </ac:cxnSpMkLst>
        </pc:cxnChg>
      </pc:sldChg>
      <pc:sldChg chg="add ord setBg">
        <pc:chgData name="Feller Tom" userId="e5671e73-bd8c-40ce-bc8b-e2ac43eeed4e" providerId="ADAL" clId="{C5C3E6F7-38DD-4730-9DC7-D240CFA9900F}" dt="2023-03-27T15:08:49.088" v="3998"/>
        <pc:sldMkLst>
          <pc:docMk/>
          <pc:sldMk cId="3051574203" sldId="407"/>
        </pc:sldMkLst>
      </pc:sldChg>
      <pc:sldChg chg="addSp modSp add mod ord setBg">
        <pc:chgData name="Feller Tom" userId="e5671e73-bd8c-40ce-bc8b-e2ac43eeed4e" providerId="ADAL" clId="{C5C3E6F7-38DD-4730-9DC7-D240CFA9900F}" dt="2023-03-29T09:57:31.026" v="5712"/>
        <pc:sldMkLst>
          <pc:docMk/>
          <pc:sldMk cId="1351816628" sldId="408"/>
        </pc:sldMkLst>
        <pc:spChg chg="mod">
          <ac:chgData name="Feller Tom" userId="e5671e73-bd8c-40ce-bc8b-e2ac43eeed4e" providerId="ADAL" clId="{C5C3E6F7-38DD-4730-9DC7-D240CFA9900F}" dt="2023-03-29T09:57:31.026" v="5712"/>
          <ac:spMkLst>
            <pc:docMk/>
            <pc:sldMk cId="1351816628" sldId="408"/>
            <ac:spMk id="2" creationId="{0E802601-2750-7AB6-0A7E-8BD0755079B3}"/>
          </ac:spMkLst>
        </pc:spChg>
        <pc:spChg chg="mod">
          <ac:chgData name="Feller Tom" userId="e5671e73-bd8c-40ce-bc8b-e2ac43eeed4e" providerId="ADAL" clId="{C5C3E6F7-38DD-4730-9DC7-D240CFA9900F}" dt="2023-03-28T09:09:35.844" v="5673" actId="20577"/>
          <ac:spMkLst>
            <pc:docMk/>
            <pc:sldMk cId="1351816628" sldId="408"/>
            <ac:spMk id="10" creationId="{E2BE0541-9737-9A62-972B-1B2A3783EC4D}"/>
          </ac:spMkLst>
        </pc:spChg>
        <pc:picChg chg="add mod">
          <ac:chgData name="Feller Tom" userId="e5671e73-bd8c-40ce-bc8b-e2ac43eeed4e" providerId="ADAL" clId="{C5C3E6F7-38DD-4730-9DC7-D240CFA9900F}" dt="2023-03-27T15:52:06.190" v="5314" actId="1076"/>
          <ac:picMkLst>
            <pc:docMk/>
            <pc:sldMk cId="1351816628" sldId="408"/>
            <ac:picMk id="3" creationId="{AFC4D6F5-36E1-8F55-0A6D-6B12D7514F3D}"/>
          </ac:picMkLst>
        </pc:picChg>
        <pc:picChg chg="add mod">
          <ac:chgData name="Feller Tom" userId="e5671e73-bd8c-40ce-bc8b-e2ac43eeed4e" providerId="ADAL" clId="{C5C3E6F7-38DD-4730-9DC7-D240CFA9900F}" dt="2023-03-27T15:52:13.222" v="5317" actId="1076"/>
          <ac:picMkLst>
            <pc:docMk/>
            <pc:sldMk cId="1351816628" sldId="408"/>
            <ac:picMk id="4" creationId="{E3641267-AA16-CA20-FC46-8712CE8E5E22}"/>
          </ac:picMkLst>
        </pc:picChg>
        <pc:picChg chg="mod">
          <ac:chgData name="Feller Tom" userId="e5671e73-bd8c-40ce-bc8b-e2ac43eeed4e" providerId="ADAL" clId="{C5C3E6F7-38DD-4730-9DC7-D240CFA9900F}" dt="2023-03-27T15:52:08.669" v="5315" actId="1076"/>
          <ac:picMkLst>
            <pc:docMk/>
            <pc:sldMk cId="1351816628" sldId="408"/>
            <ac:picMk id="21" creationId="{ABCD06F2-AC5A-319F-A0F6-8EE70B495182}"/>
          </ac:picMkLst>
        </pc:picChg>
        <pc:picChg chg="mod">
          <ac:chgData name="Feller Tom" userId="e5671e73-bd8c-40ce-bc8b-e2ac43eeed4e" providerId="ADAL" clId="{C5C3E6F7-38DD-4730-9DC7-D240CFA9900F}" dt="2023-03-27T15:52:03.279" v="5313" actId="1076"/>
          <ac:picMkLst>
            <pc:docMk/>
            <pc:sldMk cId="1351816628" sldId="408"/>
            <ac:picMk id="23" creationId="{BC2494DA-7BB0-A93E-2555-0B9E9C903CA4}"/>
          </ac:picMkLst>
        </pc:picChg>
        <pc:picChg chg="mod">
          <ac:chgData name="Feller Tom" userId="e5671e73-bd8c-40ce-bc8b-e2ac43eeed4e" providerId="ADAL" clId="{C5C3E6F7-38DD-4730-9DC7-D240CFA9900F}" dt="2023-03-27T15:52:25.964" v="5318" actId="1076"/>
          <ac:picMkLst>
            <pc:docMk/>
            <pc:sldMk cId="1351816628" sldId="408"/>
            <ac:picMk id="25" creationId="{136878FA-4A5C-8D32-5D55-6426B484B52A}"/>
          </ac:picMkLst>
        </pc:picChg>
      </pc:sldChg>
      <pc:sldChg chg="addSp delSp modSp add mod">
        <pc:chgData name="Feller Tom" userId="e5671e73-bd8c-40ce-bc8b-e2ac43eeed4e" providerId="ADAL" clId="{C5C3E6F7-38DD-4730-9DC7-D240CFA9900F}" dt="2023-03-29T09:57:31.026" v="5712"/>
        <pc:sldMkLst>
          <pc:docMk/>
          <pc:sldMk cId="3299187770" sldId="409"/>
        </pc:sldMkLst>
        <pc:spChg chg="del">
          <ac:chgData name="Feller Tom" userId="e5671e73-bd8c-40ce-bc8b-e2ac43eeed4e" providerId="ADAL" clId="{C5C3E6F7-38DD-4730-9DC7-D240CFA9900F}" dt="2023-03-28T10:11:29.524" v="5680" actId="478"/>
          <ac:spMkLst>
            <pc:docMk/>
            <pc:sldMk cId="3299187770" sldId="409"/>
            <ac:spMk id="2" creationId="{14B664C1-45BC-4136-8A8C-1D37AD2D6012}"/>
          </ac:spMkLst>
        </pc:spChg>
        <pc:spChg chg="mod">
          <ac:chgData name="Feller Tom" userId="e5671e73-bd8c-40ce-bc8b-e2ac43eeed4e" providerId="ADAL" clId="{C5C3E6F7-38DD-4730-9DC7-D240CFA9900F}" dt="2023-03-29T09:57:31.026" v="5712"/>
          <ac:spMkLst>
            <pc:docMk/>
            <pc:sldMk cId="3299187770" sldId="409"/>
            <ac:spMk id="3" creationId="{95B573F5-58D3-6C60-53C0-DDF28670F0C3}"/>
          </ac:spMkLst>
        </pc:spChg>
        <pc:spChg chg="mod">
          <ac:chgData name="Feller Tom" userId="e5671e73-bd8c-40ce-bc8b-e2ac43eeed4e" providerId="ADAL" clId="{C5C3E6F7-38DD-4730-9DC7-D240CFA9900F}" dt="2023-03-28T10:11:11.752" v="5676" actId="6549"/>
          <ac:spMkLst>
            <pc:docMk/>
            <pc:sldMk cId="3299187770" sldId="409"/>
            <ac:spMk id="5" creationId="{DCD9DF5C-327D-43CA-A902-A27C4694DEAF}"/>
          </ac:spMkLst>
        </pc:spChg>
        <pc:spChg chg="add del mod">
          <ac:chgData name="Feller Tom" userId="e5671e73-bd8c-40ce-bc8b-e2ac43eeed4e" providerId="ADAL" clId="{C5C3E6F7-38DD-4730-9DC7-D240CFA9900F}" dt="2023-03-28T10:11:47.150" v="5693" actId="478"/>
          <ac:spMkLst>
            <pc:docMk/>
            <pc:sldMk cId="3299187770" sldId="409"/>
            <ac:spMk id="6" creationId="{B66D5B14-6C03-7F09-AA48-F97A3537F3CF}"/>
          </ac:spMkLst>
        </pc:spChg>
        <pc:spChg chg="mod">
          <ac:chgData name="Feller Tom" userId="e5671e73-bd8c-40ce-bc8b-e2ac43eeed4e" providerId="ADAL" clId="{C5C3E6F7-38DD-4730-9DC7-D240CFA9900F}" dt="2023-03-28T10:11:41.804" v="5691" actId="20577"/>
          <ac:spMkLst>
            <pc:docMk/>
            <pc:sldMk cId="3299187770" sldId="409"/>
            <ac:spMk id="9" creationId="{969D554A-7C33-4AF1-8E47-7565C804F2B7}"/>
          </ac:spMkLst>
        </pc:spChg>
        <pc:picChg chg="del">
          <ac:chgData name="Feller Tom" userId="e5671e73-bd8c-40ce-bc8b-e2ac43eeed4e" providerId="ADAL" clId="{C5C3E6F7-38DD-4730-9DC7-D240CFA9900F}" dt="2023-03-28T10:11:18.476" v="5679" actId="478"/>
          <ac:picMkLst>
            <pc:docMk/>
            <pc:sldMk cId="3299187770" sldId="409"/>
            <ac:picMk id="8" creationId="{12B181A5-16DD-43D7-AB06-D1735067356F}"/>
          </ac:picMkLst>
        </pc:picChg>
        <pc:picChg chg="del">
          <ac:chgData name="Feller Tom" userId="e5671e73-bd8c-40ce-bc8b-e2ac43eeed4e" providerId="ADAL" clId="{C5C3E6F7-38DD-4730-9DC7-D240CFA9900F}" dt="2023-03-28T10:11:15.336" v="5677" actId="478"/>
          <ac:picMkLst>
            <pc:docMk/>
            <pc:sldMk cId="3299187770" sldId="409"/>
            <ac:picMk id="3080" creationId="{D8D4A452-3DFF-4429-A4B0-00F19DF09BCE}"/>
          </ac:picMkLst>
        </pc:picChg>
        <pc:picChg chg="del">
          <ac:chgData name="Feller Tom" userId="e5671e73-bd8c-40ce-bc8b-e2ac43eeed4e" providerId="ADAL" clId="{C5C3E6F7-38DD-4730-9DC7-D240CFA9900F}" dt="2023-03-28T10:11:16.804" v="5678" actId="478"/>
          <ac:picMkLst>
            <pc:docMk/>
            <pc:sldMk cId="3299187770" sldId="409"/>
            <ac:picMk id="3082" creationId="{9E732E30-111A-4E1D-8897-0C77E7848F7D}"/>
          </ac:picMkLst>
        </pc:picChg>
      </pc:sldChg>
      <pc:sldChg chg="new del">
        <pc:chgData name="Feller Tom" userId="e5671e73-bd8c-40ce-bc8b-e2ac43eeed4e" providerId="ADAL" clId="{C5C3E6F7-38DD-4730-9DC7-D240CFA9900F}" dt="2023-03-27T17:06:08.084" v="5600" actId="47"/>
        <pc:sldMkLst>
          <pc:docMk/>
          <pc:sldMk cId="3803372812" sldId="409"/>
        </pc:sldMkLst>
      </pc:sldChg>
    </pc:docChg>
  </pc:docChgLst>
  <pc:docChgLst>
    <pc:chgData name="Feller Tom" userId="e5671e73-bd8c-40ce-bc8b-e2ac43eeed4e" providerId="ADAL" clId="{60531876-FC5C-4004-B157-6E69D742A48E}"/>
    <pc:docChg chg="undo redo custSel addSld delSld modSld sldOrd">
      <pc:chgData name="Feller Tom" userId="e5671e73-bd8c-40ce-bc8b-e2ac43eeed4e" providerId="ADAL" clId="{60531876-FC5C-4004-B157-6E69D742A48E}" dt="2024-05-21T12:54:50.477" v="8539" actId="1076"/>
      <pc:docMkLst>
        <pc:docMk/>
      </pc:docMkLst>
      <pc:sldChg chg="addSp delSp modSp mod ord modNotesTx">
        <pc:chgData name="Feller Tom" userId="e5671e73-bd8c-40ce-bc8b-e2ac43eeed4e" providerId="ADAL" clId="{60531876-FC5C-4004-B157-6E69D742A48E}" dt="2024-04-03T09:35:21.267" v="8325" actId="20577"/>
        <pc:sldMkLst>
          <pc:docMk/>
          <pc:sldMk cId="2595967741" sldId="280"/>
        </pc:sldMkLst>
        <pc:spChg chg="mod">
          <ac:chgData name="Feller Tom" userId="e5671e73-bd8c-40ce-bc8b-e2ac43eeed4e" providerId="ADAL" clId="{60531876-FC5C-4004-B157-6E69D742A48E}" dt="2024-04-02T10:09:56.886" v="2086" actId="20577"/>
          <ac:spMkLst>
            <pc:docMk/>
            <pc:sldMk cId="2595967741" sldId="280"/>
            <ac:spMk id="3" creationId="{3CCD9C60-C74A-1D7D-A739-3DFF19FCCBBC}"/>
          </ac:spMkLst>
        </pc:spChg>
        <pc:spChg chg="mod">
          <ac:chgData name="Feller Tom" userId="e5671e73-bd8c-40ce-bc8b-e2ac43eeed4e" providerId="ADAL" clId="{60531876-FC5C-4004-B157-6E69D742A48E}" dt="2024-04-02T15:35:10.687" v="6094" actId="20577"/>
          <ac:spMkLst>
            <pc:docMk/>
            <pc:sldMk cId="2595967741" sldId="280"/>
            <ac:spMk id="10" creationId="{C7FC777C-9F8C-A500-A90C-42A8F94B9910}"/>
          </ac:spMkLst>
        </pc:spChg>
        <pc:spChg chg="add mod">
          <ac:chgData name="Feller Tom" userId="e5671e73-bd8c-40ce-bc8b-e2ac43eeed4e" providerId="ADAL" clId="{60531876-FC5C-4004-B157-6E69D742A48E}" dt="2024-04-02T09:48:41.184" v="1646" actId="208"/>
          <ac:spMkLst>
            <pc:docMk/>
            <pc:sldMk cId="2595967741" sldId="280"/>
            <ac:spMk id="14" creationId="{C2C0C4EC-21F5-3319-8783-63AAA0D7D859}"/>
          </ac:spMkLst>
        </pc:spChg>
        <pc:graphicFrameChg chg="del">
          <ac:chgData name="Feller Tom" userId="e5671e73-bd8c-40ce-bc8b-e2ac43eeed4e" providerId="ADAL" clId="{60531876-FC5C-4004-B157-6E69D742A48E}" dt="2024-04-02T09:34:50.795" v="1624" actId="478"/>
          <ac:graphicFrameMkLst>
            <pc:docMk/>
            <pc:sldMk cId="2595967741" sldId="280"/>
            <ac:graphicFrameMk id="4" creationId="{1050AB66-C09C-49CD-B5F1-1A22C48C9720}"/>
          </ac:graphicFrameMkLst>
        </pc:graphicFrameChg>
        <pc:picChg chg="add mod">
          <ac:chgData name="Feller Tom" userId="e5671e73-bd8c-40ce-bc8b-e2ac43eeed4e" providerId="ADAL" clId="{60531876-FC5C-4004-B157-6E69D742A48E}" dt="2024-04-02T09:39:19.485" v="1628" actId="1076"/>
          <ac:picMkLst>
            <pc:docMk/>
            <pc:sldMk cId="2595967741" sldId="280"/>
            <ac:picMk id="6" creationId="{0E5E0213-8B7E-DC65-74C9-1B4751B863D7}"/>
          </ac:picMkLst>
        </pc:picChg>
        <pc:picChg chg="add del mod">
          <ac:chgData name="Feller Tom" userId="e5671e73-bd8c-40ce-bc8b-e2ac43eeed4e" providerId="ADAL" clId="{60531876-FC5C-4004-B157-6E69D742A48E}" dt="2024-04-02T09:34:53.296" v="1625" actId="478"/>
          <ac:picMkLst>
            <pc:docMk/>
            <pc:sldMk cId="2595967741" sldId="280"/>
            <ac:picMk id="7" creationId="{FC723537-9A27-B12A-C54A-109F28F85F53}"/>
          </ac:picMkLst>
        </pc:picChg>
        <pc:picChg chg="add mod">
          <ac:chgData name="Feller Tom" userId="e5671e73-bd8c-40ce-bc8b-e2ac43eeed4e" providerId="ADAL" clId="{60531876-FC5C-4004-B157-6E69D742A48E}" dt="2024-03-28T11:18:28.497" v="512" actId="1076"/>
          <ac:picMkLst>
            <pc:docMk/>
            <pc:sldMk cId="2595967741" sldId="280"/>
            <ac:picMk id="11" creationId="{456FC6EE-28D7-F90E-2726-F28DADE0CA49}"/>
          </ac:picMkLst>
        </pc:picChg>
        <pc:picChg chg="add mod modCrop">
          <ac:chgData name="Feller Tom" userId="e5671e73-bd8c-40ce-bc8b-e2ac43eeed4e" providerId="ADAL" clId="{60531876-FC5C-4004-B157-6E69D742A48E}" dt="2024-04-02T09:47:40.729" v="1641" actId="1076"/>
          <ac:picMkLst>
            <pc:docMk/>
            <pc:sldMk cId="2595967741" sldId="280"/>
            <ac:picMk id="13" creationId="{2D695F1B-682B-852C-D525-DB60EF13EC2B}"/>
          </ac:picMkLst>
        </pc:picChg>
        <pc:picChg chg="add mod">
          <ac:chgData name="Feller Tom" userId="e5671e73-bd8c-40ce-bc8b-e2ac43eeed4e" providerId="ADAL" clId="{60531876-FC5C-4004-B157-6E69D742A48E}" dt="2024-04-02T15:27:37.628" v="5993"/>
          <ac:picMkLst>
            <pc:docMk/>
            <pc:sldMk cId="2595967741" sldId="280"/>
            <ac:picMk id="15" creationId="{B7D7642B-9695-5664-E57F-5E4DC48A7E83}"/>
          </ac:picMkLst>
        </pc:picChg>
      </pc:sldChg>
      <pc:sldChg chg="addSp modSp mod ord modNotesTx">
        <pc:chgData name="Feller Tom" userId="e5671e73-bd8c-40ce-bc8b-e2ac43eeed4e" providerId="ADAL" clId="{60531876-FC5C-4004-B157-6E69D742A48E}" dt="2024-04-02T19:45:59.623" v="7989" actId="20577"/>
        <pc:sldMkLst>
          <pc:docMk/>
          <pc:sldMk cId="666320719" sldId="282"/>
        </pc:sldMkLst>
        <pc:picChg chg="add mod">
          <ac:chgData name="Feller Tom" userId="e5671e73-bd8c-40ce-bc8b-e2ac43eeed4e" providerId="ADAL" clId="{60531876-FC5C-4004-B157-6E69D742A48E}" dt="2024-04-02T15:27:40.178" v="5994"/>
          <ac:picMkLst>
            <pc:docMk/>
            <pc:sldMk cId="666320719" sldId="282"/>
            <ac:picMk id="7" creationId="{22F6DF3A-151F-09CF-79BC-37015DE4B799}"/>
          </ac:picMkLst>
        </pc:picChg>
        <pc:cxnChg chg="add mod">
          <ac:chgData name="Feller Tom" userId="e5671e73-bd8c-40ce-bc8b-e2ac43eeed4e" providerId="ADAL" clId="{60531876-FC5C-4004-B157-6E69D742A48E}" dt="2024-04-02T15:15:42.836" v="5784" actId="208"/>
          <ac:cxnSpMkLst>
            <pc:docMk/>
            <pc:sldMk cId="666320719" sldId="282"/>
            <ac:cxnSpMk id="6" creationId="{B112DCD6-3BA7-2AF0-D32A-A487C35E10CB}"/>
          </ac:cxnSpMkLst>
        </pc:cxnChg>
      </pc:sldChg>
      <pc:sldChg chg="del mod ord modNotesTx">
        <pc:chgData name="Feller Tom" userId="e5671e73-bd8c-40ce-bc8b-e2ac43eeed4e" providerId="ADAL" clId="{60531876-FC5C-4004-B157-6E69D742A48E}" dt="2024-04-02T15:12:15.643" v="5761" actId="47"/>
        <pc:sldMkLst>
          <pc:docMk/>
          <pc:sldMk cId="3964140719" sldId="283"/>
        </pc:sldMkLst>
      </pc:sldChg>
      <pc:sldChg chg="del">
        <pc:chgData name="Feller Tom" userId="e5671e73-bd8c-40ce-bc8b-e2ac43eeed4e" providerId="ADAL" clId="{60531876-FC5C-4004-B157-6E69D742A48E}" dt="2024-03-29T15:38:26.139" v="1361" actId="2696"/>
        <pc:sldMkLst>
          <pc:docMk/>
          <pc:sldMk cId="1206545796" sldId="284"/>
        </pc:sldMkLst>
      </pc:sldChg>
      <pc:sldChg chg="add del setBg">
        <pc:chgData name="Feller Tom" userId="e5671e73-bd8c-40ce-bc8b-e2ac43eeed4e" providerId="ADAL" clId="{60531876-FC5C-4004-B157-6E69D742A48E}" dt="2024-03-29T15:38:40.856" v="1364" actId="47"/>
        <pc:sldMkLst>
          <pc:docMk/>
          <pc:sldMk cId="2275445761" sldId="284"/>
        </pc:sldMkLst>
      </pc:sldChg>
      <pc:sldChg chg="add del setBg">
        <pc:chgData name="Feller Tom" userId="e5671e73-bd8c-40ce-bc8b-e2ac43eeed4e" providerId="ADAL" clId="{60531876-FC5C-4004-B157-6E69D742A48E}" dt="2024-03-29T15:38:40.856" v="1364" actId="47"/>
        <pc:sldMkLst>
          <pc:docMk/>
          <pc:sldMk cId="284468607" sldId="285"/>
        </pc:sldMkLst>
      </pc:sldChg>
      <pc:sldChg chg="del">
        <pc:chgData name="Feller Tom" userId="e5671e73-bd8c-40ce-bc8b-e2ac43eeed4e" providerId="ADAL" clId="{60531876-FC5C-4004-B157-6E69D742A48E}" dt="2024-03-29T15:38:26.139" v="1361" actId="2696"/>
        <pc:sldMkLst>
          <pc:docMk/>
          <pc:sldMk cId="782204715" sldId="285"/>
        </pc:sldMkLst>
      </pc:sldChg>
      <pc:sldChg chg="addSp modSp mod">
        <pc:chgData name="Feller Tom" userId="e5671e73-bd8c-40ce-bc8b-e2ac43eeed4e" providerId="ADAL" clId="{60531876-FC5C-4004-B157-6E69D742A48E}" dt="2024-05-21T12:54:50.477" v="8539" actId="1076"/>
        <pc:sldMkLst>
          <pc:docMk/>
          <pc:sldMk cId="3740254268" sldId="348"/>
        </pc:sldMkLst>
        <pc:spChg chg="mod">
          <ac:chgData name="Feller Tom" userId="e5671e73-bd8c-40ce-bc8b-e2ac43eeed4e" providerId="ADAL" clId="{60531876-FC5C-4004-B157-6E69D742A48E}" dt="2024-04-03T07:32:24.275" v="7998" actId="20577"/>
          <ac:spMkLst>
            <pc:docMk/>
            <pc:sldMk cId="3740254268" sldId="348"/>
            <ac:spMk id="2" creationId="{14B664C1-45BC-4136-8A8C-1D37AD2D6012}"/>
          </ac:spMkLst>
        </pc:spChg>
        <pc:spChg chg="add mod">
          <ac:chgData name="Feller Tom" userId="e5671e73-bd8c-40ce-bc8b-e2ac43eeed4e" providerId="ADAL" clId="{60531876-FC5C-4004-B157-6E69D742A48E}" dt="2024-05-21T12:54:49.798" v="8538" actId="1076"/>
          <ac:spMkLst>
            <pc:docMk/>
            <pc:sldMk cId="3740254268" sldId="348"/>
            <ac:spMk id="6" creationId="{E5EE52C6-517C-2665-CDF1-B18077495C04}"/>
          </ac:spMkLst>
        </pc:spChg>
        <pc:spChg chg="mod">
          <ac:chgData name="Feller Tom" userId="e5671e73-bd8c-40ce-bc8b-e2ac43eeed4e" providerId="ADAL" clId="{60531876-FC5C-4004-B157-6E69D742A48E}" dt="2024-04-03T07:00:37.925" v="7995" actId="1076"/>
          <ac:spMkLst>
            <pc:docMk/>
            <pc:sldMk cId="3740254268" sldId="348"/>
            <ac:spMk id="9" creationId="{969D554A-7C33-4AF1-8E47-7565C804F2B7}"/>
          </ac:spMkLst>
        </pc:spChg>
        <pc:picChg chg="add mod ord">
          <ac:chgData name="Feller Tom" userId="e5671e73-bd8c-40ce-bc8b-e2ac43eeed4e" providerId="ADAL" clId="{60531876-FC5C-4004-B157-6E69D742A48E}" dt="2024-05-21T12:54:50.477" v="8539" actId="1076"/>
          <ac:picMkLst>
            <pc:docMk/>
            <pc:sldMk cId="3740254268" sldId="348"/>
            <ac:picMk id="4" creationId="{2BC023D1-4935-D74B-A17F-0C4BAAD7C98C}"/>
          </ac:picMkLst>
        </pc:picChg>
      </pc:sldChg>
      <pc:sldChg chg="addSp modSp mod">
        <pc:chgData name="Feller Tom" userId="e5671e73-bd8c-40ce-bc8b-e2ac43eeed4e" providerId="ADAL" clId="{60531876-FC5C-4004-B157-6E69D742A48E}" dt="2024-04-03T10:02:38.393" v="8517" actId="20577"/>
        <pc:sldMkLst>
          <pc:docMk/>
          <pc:sldMk cId="1938894623" sldId="368"/>
        </pc:sldMkLst>
        <pc:spChg chg="mod">
          <ac:chgData name="Feller Tom" userId="e5671e73-bd8c-40ce-bc8b-e2ac43eeed4e" providerId="ADAL" clId="{60531876-FC5C-4004-B157-6E69D742A48E}" dt="2024-03-28T13:31:09.729" v="654" actId="20577"/>
          <ac:spMkLst>
            <pc:docMk/>
            <pc:sldMk cId="1938894623" sldId="368"/>
            <ac:spMk id="2" creationId="{BCD45BF2-CC7B-DB8C-AD06-F78F67E5B25C}"/>
          </ac:spMkLst>
        </pc:spChg>
        <pc:spChg chg="mod">
          <ac:chgData name="Feller Tom" userId="e5671e73-bd8c-40ce-bc8b-e2ac43eeed4e" providerId="ADAL" clId="{60531876-FC5C-4004-B157-6E69D742A48E}" dt="2024-04-03T10:02:38.393" v="8517" actId="20577"/>
          <ac:spMkLst>
            <pc:docMk/>
            <pc:sldMk cId="1938894623" sldId="368"/>
            <ac:spMk id="3" creationId="{ECDEBF3F-CFA1-AB7A-0819-E16A0EE354E4}"/>
          </ac:spMkLst>
        </pc:spChg>
        <pc:picChg chg="add mod">
          <ac:chgData name="Feller Tom" userId="e5671e73-bd8c-40ce-bc8b-e2ac43eeed4e" providerId="ADAL" clId="{60531876-FC5C-4004-B157-6E69D742A48E}" dt="2024-04-02T15:27:51.809" v="5999"/>
          <ac:picMkLst>
            <pc:docMk/>
            <pc:sldMk cId="1938894623" sldId="368"/>
            <ac:picMk id="5" creationId="{61A78EC8-5C3F-7F00-9285-D97920E65D80}"/>
          </ac:picMkLst>
        </pc:picChg>
      </pc:sldChg>
      <pc:sldChg chg="modSp del mod">
        <pc:chgData name="Feller Tom" userId="e5671e73-bd8c-40ce-bc8b-e2ac43eeed4e" providerId="ADAL" clId="{60531876-FC5C-4004-B157-6E69D742A48E}" dt="2024-03-29T15:21:09.664" v="1305" actId="47"/>
        <pc:sldMkLst>
          <pc:docMk/>
          <pc:sldMk cId="2968127694" sldId="374"/>
        </pc:sldMkLst>
        <pc:spChg chg="mod">
          <ac:chgData name="Feller Tom" userId="e5671e73-bd8c-40ce-bc8b-e2ac43eeed4e" providerId="ADAL" clId="{60531876-FC5C-4004-B157-6E69D742A48E}" dt="2024-03-29T15:20:44.090" v="1304" actId="1038"/>
          <ac:spMkLst>
            <pc:docMk/>
            <pc:sldMk cId="2968127694" sldId="374"/>
            <ac:spMk id="3" creationId="{80A240A1-B6A7-A846-84BF-32E6838520F9}"/>
          </ac:spMkLst>
        </pc:spChg>
      </pc:sldChg>
      <pc:sldChg chg="addSp modSp mod modNotesTx">
        <pc:chgData name="Feller Tom" userId="e5671e73-bd8c-40ce-bc8b-e2ac43eeed4e" providerId="ADAL" clId="{60531876-FC5C-4004-B157-6E69D742A48E}" dt="2024-04-02T15:27:45.059" v="5996"/>
        <pc:sldMkLst>
          <pc:docMk/>
          <pc:sldMk cId="2377586418" sldId="383"/>
        </pc:sldMkLst>
        <pc:spChg chg="mod">
          <ac:chgData name="Feller Tom" userId="e5671e73-bd8c-40ce-bc8b-e2ac43eeed4e" providerId="ADAL" clId="{60531876-FC5C-4004-B157-6E69D742A48E}" dt="2024-04-02T13:58:30.072" v="4194" actId="20577"/>
          <ac:spMkLst>
            <pc:docMk/>
            <pc:sldMk cId="2377586418" sldId="383"/>
            <ac:spMk id="31" creationId="{F71C16B0-860D-3E8B-0F30-D4A066CA9C00}"/>
          </ac:spMkLst>
        </pc:spChg>
        <pc:spChg chg="mod">
          <ac:chgData name="Feller Tom" userId="e5671e73-bd8c-40ce-bc8b-e2ac43eeed4e" providerId="ADAL" clId="{60531876-FC5C-4004-B157-6E69D742A48E}" dt="2024-04-02T13:45:49.838" v="3990" actId="208"/>
          <ac:spMkLst>
            <pc:docMk/>
            <pc:sldMk cId="2377586418" sldId="383"/>
            <ac:spMk id="33" creationId="{D73F686B-13A0-2FFC-3221-279996DA96A9}"/>
          </ac:spMkLst>
        </pc:spChg>
        <pc:picChg chg="add mod">
          <ac:chgData name="Feller Tom" userId="e5671e73-bd8c-40ce-bc8b-e2ac43eeed4e" providerId="ADAL" clId="{60531876-FC5C-4004-B157-6E69D742A48E}" dt="2024-04-02T15:27:45.059" v="5996"/>
          <ac:picMkLst>
            <pc:docMk/>
            <pc:sldMk cId="2377586418" sldId="383"/>
            <ac:picMk id="3" creationId="{1905038C-C74F-F1E7-5CB1-588E11DE8B1C}"/>
          </ac:picMkLst>
        </pc:picChg>
      </pc:sldChg>
      <pc:sldChg chg="addSp delSp modSp mod ord">
        <pc:chgData name="Feller Tom" userId="e5671e73-bd8c-40ce-bc8b-e2ac43eeed4e" providerId="ADAL" clId="{60531876-FC5C-4004-B157-6E69D742A48E}" dt="2024-03-29T15:20:24.797" v="1299"/>
        <pc:sldMkLst>
          <pc:docMk/>
          <pc:sldMk cId="1351816628" sldId="408"/>
        </pc:sldMkLst>
        <pc:spChg chg="add mod">
          <ac:chgData name="Feller Tom" userId="e5671e73-bd8c-40ce-bc8b-e2ac43eeed4e" providerId="ADAL" clId="{60531876-FC5C-4004-B157-6E69D742A48E}" dt="2024-03-27T15:26:23.869" v="28" actId="208"/>
          <ac:spMkLst>
            <pc:docMk/>
            <pc:sldMk cId="1351816628" sldId="408"/>
            <ac:spMk id="8" creationId="{96393D5B-C402-B2BE-B994-6F66C4C770F5}"/>
          </ac:spMkLst>
        </pc:spChg>
        <pc:picChg chg="add mod modCrop">
          <ac:chgData name="Feller Tom" userId="e5671e73-bd8c-40ce-bc8b-e2ac43eeed4e" providerId="ADAL" clId="{60531876-FC5C-4004-B157-6E69D742A48E}" dt="2024-03-28T13:26:14.760" v="613" actId="732"/>
          <ac:picMkLst>
            <pc:docMk/>
            <pc:sldMk cId="1351816628" sldId="408"/>
            <ac:picMk id="5" creationId="{7F11CD71-E4C2-30B4-D0C2-47D232E1B7AB}"/>
          </ac:picMkLst>
        </pc:picChg>
        <pc:picChg chg="add del mod">
          <ac:chgData name="Feller Tom" userId="e5671e73-bd8c-40ce-bc8b-e2ac43eeed4e" providerId="ADAL" clId="{60531876-FC5C-4004-B157-6E69D742A48E}" dt="2024-03-27T15:25:15.001" v="14" actId="478"/>
          <ac:picMkLst>
            <pc:docMk/>
            <pc:sldMk cId="1351816628" sldId="408"/>
            <ac:picMk id="6" creationId="{9701BC8D-7053-D77C-F028-0AB0FBFC3D8A}"/>
          </ac:picMkLst>
        </pc:picChg>
        <pc:picChg chg="add del mod">
          <ac:chgData name="Feller Tom" userId="e5671e73-bd8c-40ce-bc8b-e2ac43eeed4e" providerId="ADAL" clId="{60531876-FC5C-4004-B157-6E69D742A48E}" dt="2024-03-27T15:25:53.450" v="25" actId="478"/>
          <ac:picMkLst>
            <pc:docMk/>
            <pc:sldMk cId="1351816628" sldId="408"/>
            <ac:picMk id="7" creationId="{23F48002-FAD5-E088-FB80-A7C0C86AF188}"/>
          </ac:picMkLst>
        </pc:picChg>
        <pc:picChg chg="del">
          <ac:chgData name="Feller Tom" userId="e5671e73-bd8c-40ce-bc8b-e2ac43eeed4e" providerId="ADAL" clId="{60531876-FC5C-4004-B157-6E69D742A48E}" dt="2024-03-27T15:22:14.015" v="0" actId="478"/>
          <ac:picMkLst>
            <pc:docMk/>
            <pc:sldMk cId="1351816628" sldId="408"/>
            <ac:picMk id="17" creationId="{6507D69A-D840-FC66-F6A2-6CFD40B2B90B}"/>
          </ac:picMkLst>
        </pc:picChg>
        <pc:picChg chg="del ord">
          <ac:chgData name="Feller Tom" userId="e5671e73-bd8c-40ce-bc8b-e2ac43eeed4e" providerId="ADAL" clId="{60531876-FC5C-4004-B157-6E69D742A48E}" dt="2024-03-27T15:25:16.568" v="15" actId="478"/>
          <ac:picMkLst>
            <pc:docMk/>
            <pc:sldMk cId="1351816628" sldId="408"/>
            <ac:picMk id="19" creationId="{6AAE5442-552B-7E66-75A3-B762EB867425}"/>
          </ac:picMkLst>
        </pc:picChg>
        <pc:picChg chg="add mod">
          <ac:chgData name="Feller Tom" userId="e5671e73-bd8c-40ce-bc8b-e2ac43eeed4e" providerId="ADAL" clId="{60531876-FC5C-4004-B157-6E69D742A48E}" dt="2024-03-27T15:25:46.758" v="24" actId="1076"/>
          <ac:picMkLst>
            <pc:docMk/>
            <pc:sldMk cId="1351816628" sldId="408"/>
            <ac:picMk id="1026" creationId="{1BC90F62-E76C-F9BD-80BF-F6D7304B9C57}"/>
          </ac:picMkLst>
        </pc:picChg>
      </pc:sldChg>
      <pc:sldChg chg="addSp modSp mod">
        <pc:chgData name="Feller Tom" userId="e5671e73-bd8c-40ce-bc8b-e2ac43eeed4e" providerId="ADAL" clId="{60531876-FC5C-4004-B157-6E69D742A48E}" dt="2024-04-02T15:28:44.162" v="6009" actId="688"/>
        <pc:sldMkLst>
          <pc:docMk/>
          <pc:sldMk cId="3299187770" sldId="409"/>
        </pc:sldMkLst>
        <pc:spChg chg="add mod">
          <ac:chgData name="Feller Tom" userId="e5671e73-bd8c-40ce-bc8b-e2ac43eeed4e" providerId="ADAL" clId="{60531876-FC5C-4004-B157-6E69D742A48E}" dt="2024-04-02T15:28:29.700" v="6002" actId="208"/>
          <ac:spMkLst>
            <pc:docMk/>
            <pc:sldMk cId="3299187770" sldId="409"/>
            <ac:spMk id="2" creationId="{C1A16CF3-3D46-425F-F26E-7F2C127CBC8C}"/>
          </ac:spMkLst>
        </pc:spChg>
        <pc:picChg chg="add mod">
          <ac:chgData name="Feller Tom" userId="e5671e73-bd8c-40ce-bc8b-e2ac43eeed4e" providerId="ADAL" clId="{60531876-FC5C-4004-B157-6E69D742A48E}" dt="2024-04-02T15:28:44.162" v="6009" actId="688"/>
          <ac:picMkLst>
            <pc:docMk/>
            <pc:sldMk cId="3299187770" sldId="409"/>
            <ac:picMk id="4" creationId="{0C67A2E3-EE0B-F457-4BF7-B3BA4F265620}"/>
          </ac:picMkLst>
        </pc:picChg>
      </pc:sldChg>
      <pc:sldChg chg="addSp delSp modSp mod modAnim modNotesTx">
        <pc:chgData name="Feller Tom" userId="e5671e73-bd8c-40ce-bc8b-e2ac43eeed4e" providerId="ADAL" clId="{60531876-FC5C-4004-B157-6E69D742A48E}" dt="2024-04-03T09:55:22.543" v="8483" actId="20577"/>
        <pc:sldMkLst>
          <pc:docMk/>
          <pc:sldMk cId="4024776919" sldId="417"/>
        </pc:sldMkLst>
        <pc:spChg chg="mod">
          <ac:chgData name="Feller Tom" userId="e5671e73-bd8c-40ce-bc8b-e2ac43eeed4e" providerId="ADAL" clId="{60531876-FC5C-4004-B157-6E69D742A48E}" dt="2024-04-02T14:59:46.803" v="5759"/>
          <ac:spMkLst>
            <pc:docMk/>
            <pc:sldMk cId="4024776919" sldId="417"/>
            <ac:spMk id="13" creationId="{555AB200-6D24-AA4B-F9FC-F6C8A0295C9D}"/>
          </ac:spMkLst>
        </pc:spChg>
        <pc:spChg chg="mod">
          <ac:chgData name="Feller Tom" userId="e5671e73-bd8c-40ce-bc8b-e2ac43eeed4e" providerId="ADAL" clId="{60531876-FC5C-4004-B157-6E69D742A48E}" dt="2024-04-01T10:43:48.256" v="1610" actId="1036"/>
          <ac:spMkLst>
            <pc:docMk/>
            <pc:sldMk cId="4024776919" sldId="417"/>
            <ac:spMk id="22" creationId="{3820C60F-968F-1028-DF5B-2180B23F1DFD}"/>
          </ac:spMkLst>
        </pc:spChg>
        <pc:spChg chg="mod">
          <ac:chgData name="Feller Tom" userId="e5671e73-bd8c-40ce-bc8b-e2ac43eeed4e" providerId="ADAL" clId="{60531876-FC5C-4004-B157-6E69D742A48E}" dt="2024-04-01T10:43:09.475" v="1574" actId="1037"/>
          <ac:spMkLst>
            <pc:docMk/>
            <pc:sldMk cId="4024776919" sldId="417"/>
            <ac:spMk id="25" creationId="{6E3190D8-C058-F769-CC23-EAE133800557}"/>
          </ac:spMkLst>
        </pc:spChg>
        <pc:spChg chg="del">
          <ac:chgData name="Feller Tom" userId="e5671e73-bd8c-40ce-bc8b-e2ac43eeed4e" providerId="ADAL" clId="{60531876-FC5C-4004-B157-6E69D742A48E}" dt="2024-04-01T10:40:30.679" v="1394" actId="478"/>
          <ac:spMkLst>
            <pc:docMk/>
            <pc:sldMk cId="4024776919" sldId="417"/>
            <ac:spMk id="27" creationId="{89809D6E-B8F4-6BF1-941F-FD1847E26C16}"/>
          </ac:spMkLst>
        </pc:spChg>
        <pc:spChg chg="mod">
          <ac:chgData name="Feller Tom" userId="e5671e73-bd8c-40ce-bc8b-e2ac43eeed4e" providerId="ADAL" clId="{60531876-FC5C-4004-B157-6E69D742A48E}" dt="2024-04-01T10:40:44.916" v="1413" actId="1036"/>
          <ac:spMkLst>
            <pc:docMk/>
            <pc:sldMk cId="4024776919" sldId="417"/>
            <ac:spMk id="29" creationId="{93429F89-E7E5-C8D4-094A-248257D83D99}"/>
          </ac:spMkLst>
        </pc:spChg>
        <pc:spChg chg="mod">
          <ac:chgData name="Feller Tom" userId="e5671e73-bd8c-40ce-bc8b-e2ac43eeed4e" providerId="ADAL" clId="{60531876-FC5C-4004-B157-6E69D742A48E}" dt="2024-04-01T10:42:43.817" v="1569" actId="20577"/>
          <ac:spMkLst>
            <pc:docMk/>
            <pc:sldMk cId="4024776919" sldId="417"/>
            <ac:spMk id="32" creationId="{5D536876-DE93-6D94-4A87-C2FC7297B610}"/>
          </ac:spMkLst>
        </pc:spChg>
        <pc:spChg chg="mod">
          <ac:chgData name="Feller Tom" userId="e5671e73-bd8c-40ce-bc8b-e2ac43eeed4e" providerId="ADAL" clId="{60531876-FC5C-4004-B157-6E69D742A48E}" dt="2024-04-01T10:40:58.700" v="1435" actId="1036"/>
          <ac:spMkLst>
            <pc:docMk/>
            <pc:sldMk cId="4024776919" sldId="417"/>
            <ac:spMk id="34" creationId="{FD7C5A34-73E5-F9DA-BF4D-6B06F7F08171}"/>
          </ac:spMkLst>
        </pc:spChg>
        <pc:spChg chg="mod">
          <ac:chgData name="Feller Tom" userId="e5671e73-bd8c-40ce-bc8b-e2ac43eeed4e" providerId="ADAL" clId="{60531876-FC5C-4004-B157-6E69D742A48E}" dt="2024-04-01T10:45:01.550" v="1622" actId="1038"/>
          <ac:spMkLst>
            <pc:docMk/>
            <pc:sldMk cId="4024776919" sldId="417"/>
            <ac:spMk id="43" creationId="{05E5D26E-76DB-95BF-1EE9-203A01352723}"/>
          </ac:spMkLst>
        </pc:spChg>
        <pc:spChg chg="mod">
          <ac:chgData name="Feller Tom" userId="e5671e73-bd8c-40ce-bc8b-e2ac43eeed4e" providerId="ADAL" clId="{60531876-FC5C-4004-B157-6E69D742A48E}" dt="2024-04-02T19:10:27.774" v="7788" actId="20577"/>
          <ac:spMkLst>
            <pc:docMk/>
            <pc:sldMk cId="4024776919" sldId="417"/>
            <ac:spMk id="45" creationId="{B26566AD-1029-D203-E94E-578B70673174}"/>
          </ac:spMkLst>
        </pc:spChg>
        <pc:graphicFrameChg chg="mod">
          <ac:chgData name="Feller Tom" userId="e5671e73-bd8c-40ce-bc8b-e2ac43eeed4e" providerId="ADAL" clId="{60531876-FC5C-4004-B157-6E69D742A48E}" dt="2024-04-02T14:10:02.720" v="4520" actId="1076"/>
          <ac:graphicFrameMkLst>
            <pc:docMk/>
            <pc:sldMk cId="4024776919" sldId="417"/>
            <ac:graphicFrameMk id="7" creationId="{49BBCEBC-D52F-4763-A121-5AC6058DC1B2}"/>
          </ac:graphicFrameMkLst>
        </pc:graphicFrameChg>
        <pc:graphicFrameChg chg="mod">
          <ac:chgData name="Feller Tom" userId="e5671e73-bd8c-40ce-bc8b-e2ac43eeed4e" providerId="ADAL" clId="{60531876-FC5C-4004-B157-6E69D742A48E}" dt="2024-04-02T14:10:02.720" v="4520" actId="1076"/>
          <ac:graphicFrameMkLst>
            <pc:docMk/>
            <pc:sldMk cId="4024776919" sldId="417"/>
            <ac:graphicFrameMk id="8" creationId="{BA80D58F-211D-4AED-B326-D951695F500F}"/>
          </ac:graphicFrameMkLst>
        </pc:graphicFrameChg>
        <pc:graphicFrameChg chg="mod">
          <ac:chgData name="Feller Tom" userId="e5671e73-bd8c-40ce-bc8b-e2ac43eeed4e" providerId="ADAL" clId="{60531876-FC5C-4004-B157-6E69D742A48E}" dt="2024-04-02T14:10:02.720" v="4520" actId="1076"/>
          <ac:graphicFrameMkLst>
            <pc:docMk/>
            <pc:sldMk cId="4024776919" sldId="417"/>
            <ac:graphicFrameMk id="10" creationId="{B0819621-F5B3-4AF1-837B-30F96EFCBFB8}"/>
          </ac:graphicFrameMkLst>
        </pc:graphicFrameChg>
        <pc:graphicFrameChg chg="mod">
          <ac:chgData name="Feller Tom" userId="e5671e73-bd8c-40ce-bc8b-e2ac43eeed4e" providerId="ADAL" clId="{60531876-FC5C-4004-B157-6E69D742A48E}" dt="2024-04-02T14:10:02.720" v="4520" actId="1076"/>
          <ac:graphicFrameMkLst>
            <pc:docMk/>
            <pc:sldMk cId="4024776919" sldId="417"/>
            <ac:graphicFrameMk id="11" creationId="{5C4CFB7C-090F-4898-A4BF-D2D5F0202AF0}"/>
          </ac:graphicFrameMkLst>
        </pc:graphicFrameChg>
        <pc:graphicFrameChg chg="del">
          <ac:chgData name="Feller Tom" userId="e5671e73-bd8c-40ce-bc8b-e2ac43eeed4e" providerId="ADAL" clId="{60531876-FC5C-4004-B157-6E69D742A48E}" dt="2024-04-01T10:45:20.441" v="1623" actId="478"/>
          <ac:graphicFrameMkLst>
            <pc:docMk/>
            <pc:sldMk cId="4024776919" sldId="417"/>
            <ac:graphicFrameMk id="12" creationId="{E1A08096-640C-4A1C-81C5-7FEB800A02A4}"/>
          </ac:graphicFrameMkLst>
        </pc:graphicFrameChg>
        <pc:picChg chg="add mod">
          <ac:chgData name="Feller Tom" userId="e5671e73-bd8c-40ce-bc8b-e2ac43eeed4e" providerId="ADAL" clId="{60531876-FC5C-4004-B157-6E69D742A48E}" dt="2024-04-02T15:27:47.236" v="5997"/>
          <ac:picMkLst>
            <pc:docMk/>
            <pc:sldMk cId="4024776919" sldId="417"/>
            <ac:picMk id="18" creationId="{8F842267-1D3C-C1AF-C089-83C999A8EBAC}"/>
          </ac:picMkLst>
        </pc:picChg>
        <pc:picChg chg="mod modCrop">
          <ac:chgData name="Feller Tom" userId="e5671e73-bd8c-40ce-bc8b-e2ac43eeed4e" providerId="ADAL" clId="{60531876-FC5C-4004-B157-6E69D742A48E}" dt="2024-04-01T10:39:45.903" v="1392" actId="732"/>
          <ac:picMkLst>
            <pc:docMk/>
            <pc:sldMk cId="4024776919" sldId="417"/>
            <ac:picMk id="20" creationId="{E1CBE563-5580-12A9-E31A-F6D30E3C633D}"/>
          </ac:picMkLst>
        </pc:picChg>
        <pc:cxnChg chg="mod">
          <ac:chgData name="Feller Tom" userId="e5671e73-bd8c-40ce-bc8b-e2ac43eeed4e" providerId="ADAL" clId="{60531876-FC5C-4004-B157-6E69D742A48E}" dt="2024-04-01T10:44:41.934" v="1621" actId="1038"/>
          <ac:cxnSpMkLst>
            <pc:docMk/>
            <pc:sldMk cId="4024776919" sldId="417"/>
            <ac:cxnSpMk id="23" creationId="{36BB35A5-A06A-E200-928E-569537895E36}"/>
          </ac:cxnSpMkLst>
        </pc:cxnChg>
        <pc:cxnChg chg="mod">
          <ac:chgData name="Feller Tom" userId="e5671e73-bd8c-40ce-bc8b-e2ac43eeed4e" providerId="ADAL" clId="{60531876-FC5C-4004-B157-6E69D742A48E}" dt="2024-04-01T10:42:19.534" v="1533" actId="14100"/>
          <ac:cxnSpMkLst>
            <pc:docMk/>
            <pc:sldMk cId="4024776919" sldId="417"/>
            <ac:cxnSpMk id="26" creationId="{18647141-CB89-3929-9226-E34314CEC38E}"/>
          </ac:cxnSpMkLst>
        </pc:cxnChg>
        <pc:cxnChg chg="del">
          <ac:chgData name="Feller Tom" userId="e5671e73-bd8c-40ce-bc8b-e2ac43eeed4e" providerId="ADAL" clId="{60531876-FC5C-4004-B157-6E69D742A48E}" dt="2024-04-01T10:40:25.339" v="1393" actId="478"/>
          <ac:cxnSpMkLst>
            <pc:docMk/>
            <pc:sldMk cId="4024776919" sldId="417"/>
            <ac:cxnSpMk id="28" creationId="{1F8EAA5F-EC07-924C-1155-69C661549BBB}"/>
          </ac:cxnSpMkLst>
        </pc:cxnChg>
        <pc:cxnChg chg="mod">
          <ac:chgData name="Feller Tom" userId="e5671e73-bd8c-40ce-bc8b-e2ac43eeed4e" providerId="ADAL" clId="{60531876-FC5C-4004-B157-6E69D742A48E}" dt="2024-04-01T10:40:44.916" v="1413" actId="1036"/>
          <ac:cxnSpMkLst>
            <pc:docMk/>
            <pc:sldMk cId="4024776919" sldId="417"/>
            <ac:cxnSpMk id="30" creationId="{1D0FA063-700E-D192-2688-C36308971A5B}"/>
          </ac:cxnSpMkLst>
        </pc:cxnChg>
        <pc:cxnChg chg="mod">
          <ac:chgData name="Feller Tom" userId="e5671e73-bd8c-40ce-bc8b-e2ac43eeed4e" providerId="ADAL" clId="{60531876-FC5C-4004-B157-6E69D742A48E}" dt="2024-04-01T10:42:37.035" v="1567" actId="1035"/>
          <ac:cxnSpMkLst>
            <pc:docMk/>
            <pc:sldMk cId="4024776919" sldId="417"/>
            <ac:cxnSpMk id="33" creationId="{C5E99BD5-D3F6-9198-1FF1-FD37CEDBFF1C}"/>
          </ac:cxnSpMkLst>
        </pc:cxnChg>
        <pc:cxnChg chg="mod">
          <ac:chgData name="Feller Tom" userId="e5671e73-bd8c-40ce-bc8b-e2ac43eeed4e" providerId="ADAL" clId="{60531876-FC5C-4004-B157-6E69D742A48E}" dt="2024-04-01T10:40:58.700" v="1435" actId="1036"/>
          <ac:cxnSpMkLst>
            <pc:docMk/>
            <pc:sldMk cId="4024776919" sldId="417"/>
            <ac:cxnSpMk id="35" creationId="{A03A36ED-E9C9-5EF9-469C-C5F95EAC3DA6}"/>
          </ac:cxnSpMkLst>
        </pc:cxnChg>
        <pc:cxnChg chg="mod">
          <ac:chgData name="Feller Tom" userId="e5671e73-bd8c-40ce-bc8b-e2ac43eeed4e" providerId="ADAL" clId="{60531876-FC5C-4004-B157-6E69D742A48E}" dt="2024-04-01T10:44:25.747" v="1619" actId="1038"/>
          <ac:cxnSpMkLst>
            <pc:docMk/>
            <pc:sldMk cId="4024776919" sldId="417"/>
            <ac:cxnSpMk id="44" creationId="{21D5FE22-932D-2763-46C3-5EAE6614070B}"/>
          </ac:cxnSpMkLst>
        </pc:cxnChg>
      </pc:sldChg>
      <pc:sldChg chg="del">
        <pc:chgData name="Feller Tom" userId="e5671e73-bd8c-40ce-bc8b-e2ac43eeed4e" providerId="ADAL" clId="{60531876-FC5C-4004-B157-6E69D742A48E}" dt="2024-03-27T16:41:32.898" v="107" actId="47"/>
        <pc:sldMkLst>
          <pc:docMk/>
          <pc:sldMk cId="510558686" sldId="421"/>
        </pc:sldMkLst>
      </pc:sldChg>
      <pc:sldChg chg="addSp delSp modSp mod ord modAnim modNotesTx">
        <pc:chgData name="Feller Tom" userId="e5671e73-bd8c-40ce-bc8b-e2ac43eeed4e" providerId="ADAL" clId="{60531876-FC5C-4004-B157-6E69D742A48E}" dt="2024-04-03T09:41:13.144" v="8402" actId="20577"/>
        <pc:sldMkLst>
          <pc:docMk/>
          <pc:sldMk cId="2228298315" sldId="422"/>
        </pc:sldMkLst>
        <pc:spChg chg="del mod">
          <ac:chgData name="Feller Tom" userId="e5671e73-bd8c-40ce-bc8b-e2ac43eeed4e" providerId="ADAL" clId="{60531876-FC5C-4004-B157-6E69D742A48E}" dt="2024-03-28T13:45:58.389" v="967" actId="478"/>
          <ac:spMkLst>
            <pc:docMk/>
            <pc:sldMk cId="2228298315" sldId="422"/>
            <ac:spMk id="3" creationId="{4682E06F-949C-BC8E-E63D-369D30DAE4F2}"/>
          </ac:spMkLst>
        </pc:spChg>
        <pc:spChg chg="del">
          <ac:chgData name="Feller Tom" userId="e5671e73-bd8c-40ce-bc8b-e2ac43eeed4e" providerId="ADAL" clId="{60531876-FC5C-4004-B157-6E69D742A48E}" dt="2024-03-27T17:04:12.744" v="126" actId="478"/>
          <ac:spMkLst>
            <pc:docMk/>
            <pc:sldMk cId="2228298315" sldId="422"/>
            <ac:spMk id="4" creationId="{C596D658-FCA1-BD24-A147-05330924A3EF}"/>
          </ac:spMkLst>
        </pc:spChg>
        <pc:spChg chg="del">
          <ac:chgData name="Feller Tom" userId="e5671e73-bd8c-40ce-bc8b-e2ac43eeed4e" providerId="ADAL" clId="{60531876-FC5C-4004-B157-6E69D742A48E}" dt="2024-03-27T17:04:22.179" v="127" actId="478"/>
          <ac:spMkLst>
            <pc:docMk/>
            <pc:sldMk cId="2228298315" sldId="422"/>
            <ac:spMk id="6" creationId="{2C0A0446-F312-A03C-485F-4747F167863E}"/>
          </ac:spMkLst>
        </pc:spChg>
        <pc:spChg chg="del">
          <ac:chgData name="Feller Tom" userId="e5671e73-bd8c-40ce-bc8b-e2ac43eeed4e" providerId="ADAL" clId="{60531876-FC5C-4004-B157-6E69D742A48E}" dt="2024-03-27T17:04:29.597" v="128" actId="478"/>
          <ac:spMkLst>
            <pc:docMk/>
            <pc:sldMk cId="2228298315" sldId="422"/>
            <ac:spMk id="7" creationId="{73D6CFBB-9B9A-F767-0F4F-22E78A3C9551}"/>
          </ac:spMkLst>
        </pc:spChg>
        <pc:spChg chg="del mod">
          <ac:chgData name="Feller Tom" userId="e5671e73-bd8c-40ce-bc8b-e2ac43eeed4e" providerId="ADAL" clId="{60531876-FC5C-4004-B157-6E69D742A48E}" dt="2024-03-28T13:45:44.186" v="963" actId="478"/>
          <ac:spMkLst>
            <pc:docMk/>
            <pc:sldMk cId="2228298315" sldId="422"/>
            <ac:spMk id="8" creationId="{D91C659C-4F53-EC55-9E9D-A1C00658A232}"/>
          </ac:spMkLst>
        </pc:spChg>
        <pc:spChg chg="mod">
          <ac:chgData name="Feller Tom" userId="e5671e73-bd8c-40ce-bc8b-e2ac43eeed4e" providerId="ADAL" clId="{60531876-FC5C-4004-B157-6E69D742A48E}" dt="2024-04-02T12:16:09.649" v="2699" actId="20577"/>
          <ac:spMkLst>
            <pc:docMk/>
            <pc:sldMk cId="2228298315" sldId="422"/>
            <ac:spMk id="9" creationId="{4E38E265-8ABA-52DA-3BD5-0B8FC3E5C1A5}"/>
          </ac:spMkLst>
        </pc:spChg>
        <pc:spChg chg="add del mod">
          <ac:chgData name="Feller Tom" userId="e5671e73-bd8c-40ce-bc8b-e2ac43eeed4e" providerId="ADAL" clId="{60531876-FC5C-4004-B157-6E69D742A48E}" dt="2024-04-02T13:11:16.864" v="3254" actId="11529"/>
          <ac:spMkLst>
            <pc:docMk/>
            <pc:sldMk cId="2228298315" sldId="422"/>
            <ac:spMk id="17" creationId="{73248D07-F6FA-C568-061E-04B7E2EEDB42}"/>
          </ac:spMkLst>
        </pc:spChg>
        <pc:spChg chg="add del mod">
          <ac:chgData name="Feller Tom" userId="e5671e73-bd8c-40ce-bc8b-e2ac43eeed4e" providerId="ADAL" clId="{60531876-FC5C-4004-B157-6E69D742A48E}" dt="2024-04-02T13:11:52.322" v="3259" actId="478"/>
          <ac:spMkLst>
            <pc:docMk/>
            <pc:sldMk cId="2228298315" sldId="422"/>
            <ac:spMk id="18" creationId="{8F1447DD-4495-0FB7-CC66-093411BD6F66}"/>
          </ac:spMkLst>
        </pc:spChg>
        <pc:spChg chg="add mod">
          <ac:chgData name="Feller Tom" userId="e5671e73-bd8c-40ce-bc8b-e2ac43eeed4e" providerId="ADAL" clId="{60531876-FC5C-4004-B157-6E69D742A48E}" dt="2024-04-02T13:12:52.020" v="3264" actId="1582"/>
          <ac:spMkLst>
            <pc:docMk/>
            <pc:sldMk cId="2228298315" sldId="422"/>
            <ac:spMk id="19" creationId="{3C6139A8-CBB0-CB8F-A874-06A557024662}"/>
          </ac:spMkLst>
        </pc:spChg>
        <pc:spChg chg="add mod">
          <ac:chgData name="Feller Tom" userId="e5671e73-bd8c-40ce-bc8b-e2ac43eeed4e" providerId="ADAL" clId="{60531876-FC5C-4004-B157-6E69D742A48E}" dt="2024-04-02T13:15:39.222" v="3297" actId="14100"/>
          <ac:spMkLst>
            <pc:docMk/>
            <pc:sldMk cId="2228298315" sldId="422"/>
            <ac:spMk id="23" creationId="{8A84C496-A080-6CCA-CF0C-153D03CA8161}"/>
          </ac:spMkLst>
        </pc:spChg>
        <pc:spChg chg="add mod">
          <ac:chgData name="Feller Tom" userId="e5671e73-bd8c-40ce-bc8b-e2ac43eeed4e" providerId="ADAL" clId="{60531876-FC5C-4004-B157-6E69D742A48E}" dt="2024-04-02T13:17:32.559" v="3326" actId="1076"/>
          <ac:spMkLst>
            <pc:docMk/>
            <pc:sldMk cId="2228298315" sldId="422"/>
            <ac:spMk id="24" creationId="{2318358E-021C-6872-7C95-E7E35B63106F}"/>
          </ac:spMkLst>
        </pc:spChg>
        <pc:spChg chg="del mod">
          <ac:chgData name="Feller Tom" userId="e5671e73-bd8c-40ce-bc8b-e2ac43eeed4e" providerId="ADAL" clId="{60531876-FC5C-4004-B157-6E69D742A48E}" dt="2024-03-28T13:45:53.492" v="964" actId="478"/>
          <ac:spMkLst>
            <pc:docMk/>
            <pc:sldMk cId="2228298315" sldId="422"/>
            <ac:spMk id="25" creationId="{1D425522-BC6E-C8DC-BAE7-FAB0373295D4}"/>
          </ac:spMkLst>
        </pc:spChg>
        <pc:spChg chg="add mod">
          <ac:chgData name="Feller Tom" userId="e5671e73-bd8c-40ce-bc8b-e2ac43eeed4e" providerId="ADAL" clId="{60531876-FC5C-4004-B157-6E69D742A48E}" dt="2024-04-02T13:16:56.779" v="3316" actId="1076"/>
          <ac:spMkLst>
            <pc:docMk/>
            <pc:sldMk cId="2228298315" sldId="422"/>
            <ac:spMk id="25" creationId="{F23BE7A6-A2EE-9F36-1C2B-A42C75C54E54}"/>
          </ac:spMkLst>
        </pc:spChg>
        <pc:spChg chg="add mod">
          <ac:chgData name="Feller Tom" userId="e5671e73-bd8c-40ce-bc8b-e2ac43eeed4e" providerId="ADAL" clId="{60531876-FC5C-4004-B157-6E69D742A48E}" dt="2024-04-03T09:41:13.144" v="8402" actId="20577"/>
          <ac:spMkLst>
            <pc:docMk/>
            <pc:sldMk cId="2228298315" sldId="422"/>
            <ac:spMk id="26" creationId="{44AC8FCD-61B5-25A9-E373-78EA43F9CC09}"/>
          </ac:spMkLst>
        </pc:spChg>
        <pc:spChg chg="add mod">
          <ac:chgData name="Feller Tom" userId="e5671e73-bd8c-40ce-bc8b-e2ac43eeed4e" providerId="ADAL" clId="{60531876-FC5C-4004-B157-6E69D742A48E}" dt="2024-04-02T15:57:36.854" v="6361" actId="1076"/>
          <ac:spMkLst>
            <pc:docMk/>
            <pc:sldMk cId="2228298315" sldId="422"/>
            <ac:spMk id="27" creationId="{CA01A462-35A4-E852-5876-C32AA3796441}"/>
          </ac:spMkLst>
        </pc:spChg>
        <pc:spChg chg="add mod">
          <ac:chgData name="Feller Tom" userId="e5671e73-bd8c-40ce-bc8b-e2ac43eeed4e" providerId="ADAL" clId="{60531876-FC5C-4004-B157-6E69D742A48E}" dt="2024-04-02T15:58:35.697" v="6383" actId="20577"/>
          <ac:spMkLst>
            <pc:docMk/>
            <pc:sldMk cId="2228298315" sldId="422"/>
            <ac:spMk id="28" creationId="{466C99BE-3164-3E95-1049-156466289126}"/>
          </ac:spMkLst>
        </pc:spChg>
        <pc:spChg chg="add mod">
          <ac:chgData name="Feller Tom" userId="e5671e73-bd8c-40ce-bc8b-e2ac43eeed4e" providerId="ADAL" clId="{60531876-FC5C-4004-B157-6E69D742A48E}" dt="2024-04-02T15:58:41.041" v="6389" actId="20577"/>
          <ac:spMkLst>
            <pc:docMk/>
            <pc:sldMk cId="2228298315" sldId="422"/>
            <ac:spMk id="29" creationId="{D2E97A7B-5AA7-BF64-1B81-700B12E86161}"/>
          </ac:spMkLst>
        </pc:spChg>
        <pc:graphicFrameChg chg="add mod">
          <ac:chgData name="Feller Tom" userId="e5671e73-bd8c-40ce-bc8b-e2ac43eeed4e" providerId="ADAL" clId="{60531876-FC5C-4004-B157-6E69D742A48E}" dt="2024-04-02T13:08:44.496" v="3228" actId="1076"/>
          <ac:graphicFrameMkLst>
            <pc:docMk/>
            <pc:sldMk cId="2228298315" sldId="422"/>
            <ac:graphicFrameMk id="3" creationId="{EE4503BE-215D-4150-B4D3-E76F407D4AFB}"/>
          </ac:graphicFrameMkLst>
        </pc:graphicFrameChg>
        <pc:graphicFrameChg chg="mod">
          <ac:chgData name="Feller Tom" userId="e5671e73-bd8c-40ce-bc8b-e2ac43eeed4e" providerId="ADAL" clId="{60531876-FC5C-4004-B157-6E69D742A48E}" dt="2024-04-02T15:57:05.207" v="6337" actId="693"/>
          <ac:graphicFrameMkLst>
            <pc:docMk/>
            <pc:sldMk cId="2228298315" sldId="422"/>
            <ac:graphicFrameMk id="14" creationId="{2CAD2D7D-4750-43E4-8AEF-39222254033F}"/>
          </ac:graphicFrameMkLst>
        </pc:graphicFrameChg>
        <pc:graphicFrameChg chg="del">
          <ac:chgData name="Feller Tom" userId="e5671e73-bd8c-40ce-bc8b-e2ac43eeed4e" providerId="ADAL" clId="{60531876-FC5C-4004-B157-6E69D742A48E}" dt="2024-03-27T17:04:09.005" v="125" actId="478"/>
          <ac:graphicFrameMkLst>
            <pc:docMk/>
            <pc:sldMk cId="2228298315" sldId="422"/>
            <ac:graphicFrameMk id="15" creationId="{94FB31D9-F7EB-49D1-BF0D-3FDBBE04CD82}"/>
          </ac:graphicFrameMkLst>
        </pc:graphicFrameChg>
        <pc:picChg chg="add mod">
          <ac:chgData name="Feller Tom" userId="e5671e73-bd8c-40ce-bc8b-e2ac43eeed4e" providerId="ADAL" clId="{60531876-FC5C-4004-B157-6E69D742A48E}" dt="2024-04-02T19:26:12.090" v="7946"/>
          <ac:picMkLst>
            <pc:docMk/>
            <pc:sldMk cId="2228298315" sldId="422"/>
            <ac:picMk id="4" creationId="{96C43E03-3B53-E0AB-54B0-96C465CD0D2C}"/>
          </ac:picMkLst>
        </pc:picChg>
        <pc:cxnChg chg="add del mod">
          <ac:chgData name="Feller Tom" userId="e5671e73-bd8c-40ce-bc8b-e2ac43eeed4e" providerId="ADAL" clId="{60531876-FC5C-4004-B157-6E69D742A48E}" dt="2024-04-02T13:10:45.371" v="3250" actId="478"/>
          <ac:cxnSpMkLst>
            <pc:docMk/>
            <pc:sldMk cId="2228298315" sldId="422"/>
            <ac:cxnSpMk id="5" creationId="{CC330785-36BB-1FA6-0DAD-9C689CE9EEF6}"/>
          </ac:cxnSpMkLst>
        </pc:cxnChg>
        <pc:cxnChg chg="del mod">
          <ac:chgData name="Feller Tom" userId="e5671e73-bd8c-40ce-bc8b-e2ac43eeed4e" providerId="ADAL" clId="{60531876-FC5C-4004-B157-6E69D742A48E}" dt="2024-03-28T13:45:56.131" v="966" actId="478"/>
          <ac:cxnSpMkLst>
            <pc:docMk/>
            <pc:sldMk cId="2228298315" sldId="422"/>
            <ac:cxnSpMk id="11" creationId="{9EFF4696-EA56-A08F-4F6E-9538E3887DB1}"/>
          </ac:cxnSpMkLst>
        </pc:cxnChg>
        <pc:cxnChg chg="del mod">
          <ac:chgData name="Feller Tom" userId="e5671e73-bd8c-40ce-bc8b-e2ac43eeed4e" providerId="ADAL" clId="{60531876-FC5C-4004-B157-6E69D742A48E}" dt="2024-03-27T17:04:22.179" v="127" actId="478"/>
          <ac:cxnSpMkLst>
            <pc:docMk/>
            <pc:sldMk cId="2228298315" sldId="422"/>
            <ac:cxnSpMk id="12" creationId="{7CF07C2B-E674-DB36-2EA6-24DE2C8E4B96}"/>
          </ac:cxnSpMkLst>
        </pc:cxnChg>
        <pc:cxnChg chg="del mod">
          <ac:chgData name="Feller Tom" userId="e5671e73-bd8c-40ce-bc8b-e2ac43eeed4e" providerId="ADAL" clId="{60531876-FC5C-4004-B157-6E69D742A48E}" dt="2024-03-27T17:04:22.179" v="127" actId="478"/>
          <ac:cxnSpMkLst>
            <pc:docMk/>
            <pc:sldMk cId="2228298315" sldId="422"/>
            <ac:cxnSpMk id="16" creationId="{C567EED8-1F61-CDC7-190B-9A4D79D5B4B9}"/>
          </ac:cxnSpMkLst>
        </pc:cxnChg>
        <pc:cxnChg chg="del mod">
          <ac:chgData name="Feller Tom" userId="e5671e73-bd8c-40ce-bc8b-e2ac43eeed4e" providerId="ADAL" clId="{60531876-FC5C-4004-B157-6E69D742A48E}" dt="2024-03-28T13:45:55.337" v="965" actId="478"/>
          <ac:cxnSpMkLst>
            <pc:docMk/>
            <pc:sldMk cId="2228298315" sldId="422"/>
            <ac:cxnSpMk id="21" creationId="{0A2BA2E8-465A-854F-0A4E-204451ABD46A}"/>
          </ac:cxnSpMkLst>
        </pc:cxnChg>
        <pc:cxnChg chg="add mod">
          <ac:chgData name="Feller Tom" userId="e5671e73-bd8c-40ce-bc8b-e2ac43eeed4e" providerId="ADAL" clId="{60531876-FC5C-4004-B157-6E69D742A48E}" dt="2024-04-02T13:13:53.398" v="3272" actId="1582"/>
          <ac:cxnSpMkLst>
            <pc:docMk/>
            <pc:sldMk cId="2228298315" sldId="422"/>
            <ac:cxnSpMk id="21" creationId="{53902E0C-F365-DF5B-9AE5-D1BEA18AC747}"/>
          </ac:cxnSpMkLst>
        </pc:cxnChg>
      </pc:sldChg>
      <pc:sldChg chg="del">
        <pc:chgData name="Feller Tom" userId="e5671e73-bd8c-40ce-bc8b-e2ac43eeed4e" providerId="ADAL" clId="{60531876-FC5C-4004-B157-6E69D742A48E}" dt="2024-03-27T16:43:26.155" v="112" actId="2696"/>
        <pc:sldMkLst>
          <pc:docMk/>
          <pc:sldMk cId="465820111" sldId="429"/>
        </pc:sldMkLst>
      </pc:sldChg>
      <pc:sldChg chg="add del setBg">
        <pc:chgData name="Feller Tom" userId="e5671e73-bd8c-40ce-bc8b-e2ac43eeed4e" providerId="ADAL" clId="{60531876-FC5C-4004-B157-6E69D742A48E}" dt="2024-03-27T16:43:38.176" v="115" actId="47"/>
        <pc:sldMkLst>
          <pc:docMk/>
          <pc:sldMk cId="2274410035" sldId="429"/>
        </pc:sldMkLst>
      </pc:sldChg>
      <pc:sldChg chg="del">
        <pc:chgData name="Feller Tom" userId="e5671e73-bd8c-40ce-bc8b-e2ac43eeed4e" providerId="ADAL" clId="{60531876-FC5C-4004-B157-6E69D742A48E}" dt="2024-03-27T16:41:36.239" v="108" actId="47"/>
        <pc:sldMkLst>
          <pc:docMk/>
          <pc:sldMk cId="227395009" sldId="430"/>
        </pc:sldMkLst>
      </pc:sldChg>
      <pc:sldChg chg="delSp del mod ord">
        <pc:chgData name="Feller Tom" userId="e5671e73-bd8c-40ce-bc8b-e2ac43eeed4e" providerId="ADAL" clId="{60531876-FC5C-4004-B157-6E69D742A48E}" dt="2024-03-28T13:27:26.912" v="620" actId="47"/>
        <pc:sldMkLst>
          <pc:docMk/>
          <pc:sldMk cId="4021990986" sldId="431"/>
        </pc:sldMkLst>
        <pc:spChg chg="del">
          <ac:chgData name="Feller Tom" userId="e5671e73-bd8c-40ce-bc8b-e2ac43eeed4e" providerId="ADAL" clId="{60531876-FC5C-4004-B157-6E69D742A48E}" dt="2024-03-27T17:03:34.048" v="118" actId="478"/>
          <ac:spMkLst>
            <pc:docMk/>
            <pc:sldMk cId="4021990986" sldId="431"/>
            <ac:spMk id="15" creationId="{2E6F6F03-5091-C336-5950-312567483CFC}"/>
          </ac:spMkLst>
        </pc:spChg>
        <pc:spChg chg="del">
          <ac:chgData name="Feller Tom" userId="e5671e73-bd8c-40ce-bc8b-e2ac43eeed4e" providerId="ADAL" clId="{60531876-FC5C-4004-B157-6E69D742A48E}" dt="2024-03-27T17:03:34.048" v="118" actId="478"/>
          <ac:spMkLst>
            <pc:docMk/>
            <pc:sldMk cId="4021990986" sldId="431"/>
            <ac:spMk id="16" creationId="{96DDA86F-B8DD-4C73-A5B5-8186CE470486}"/>
          </ac:spMkLst>
        </pc:spChg>
        <pc:spChg chg="del">
          <ac:chgData name="Feller Tom" userId="e5671e73-bd8c-40ce-bc8b-e2ac43eeed4e" providerId="ADAL" clId="{60531876-FC5C-4004-B157-6E69D742A48E}" dt="2024-03-27T17:03:31.190" v="117" actId="478"/>
          <ac:spMkLst>
            <pc:docMk/>
            <pc:sldMk cId="4021990986" sldId="431"/>
            <ac:spMk id="17" creationId="{14D67711-FD6D-7457-24FB-369E7776A03A}"/>
          </ac:spMkLst>
        </pc:spChg>
        <pc:graphicFrameChg chg="del">
          <ac:chgData name="Feller Tom" userId="e5671e73-bd8c-40ce-bc8b-e2ac43eeed4e" providerId="ADAL" clId="{60531876-FC5C-4004-B157-6E69D742A48E}" dt="2024-03-27T17:03:24.284" v="116" actId="478"/>
          <ac:graphicFrameMkLst>
            <pc:docMk/>
            <pc:sldMk cId="4021990986" sldId="431"/>
            <ac:graphicFrameMk id="7" creationId="{68412D16-DDC3-43C7-A3D7-2B3272C4932E}"/>
          </ac:graphicFrameMkLst>
        </pc:graphicFrameChg>
      </pc:sldChg>
      <pc:sldChg chg="addSp delSp modSp del mod modNotesTx">
        <pc:chgData name="Feller Tom" userId="e5671e73-bd8c-40ce-bc8b-e2ac43eeed4e" providerId="ADAL" clId="{60531876-FC5C-4004-B157-6E69D742A48E}" dt="2024-04-03T09:58:14.107" v="8498" actId="47"/>
        <pc:sldMkLst>
          <pc:docMk/>
          <pc:sldMk cId="3794310116" sldId="432"/>
        </pc:sldMkLst>
        <pc:spChg chg="del">
          <ac:chgData name="Feller Tom" userId="e5671e73-bd8c-40ce-bc8b-e2ac43eeed4e" providerId="ADAL" clId="{60531876-FC5C-4004-B157-6E69D742A48E}" dt="2024-03-29T08:29:48.613" v="1000" actId="478"/>
          <ac:spMkLst>
            <pc:docMk/>
            <pc:sldMk cId="3794310116" sldId="432"/>
            <ac:spMk id="7" creationId="{5D24CDA0-C53A-A9B1-834A-B5221D9F0379}"/>
          </ac:spMkLst>
        </pc:spChg>
        <pc:spChg chg="add del mod">
          <ac:chgData name="Feller Tom" userId="e5671e73-bd8c-40ce-bc8b-e2ac43eeed4e" providerId="ADAL" clId="{60531876-FC5C-4004-B157-6E69D742A48E}" dt="2024-04-03T09:57:01.353" v="8487" actId="478"/>
          <ac:spMkLst>
            <pc:docMk/>
            <pc:sldMk cId="3794310116" sldId="432"/>
            <ac:spMk id="10" creationId="{3BF4F1FE-8E21-6E7E-2096-D3B4BDE8B816}"/>
          </ac:spMkLst>
        </pc:spChg>
        <pc:spChg chg="add del mod">
          <ac:chgData name="Feller Tom" userId="e5671e73-bd8c-40ce-bc8b-e2ac43eeed4e" providerId="ADAL" clId="{60531876-FC5C-4004-B157-6E69D742A48E}" dt="2024-04-02T14:41:47.784" v="5063" actId="478"/>
          <ac:spMkLst>
            <pc:docMk/>
            <pc:sldMk cId="3794310116" sldId="432"/>
            <ac:spMk id="11" creationId="{8E7E1229-D00E-5E23-F2E4-006D9EFC0427}"/>
          </ac:spMkLst>
        </pc:spChg>
        <pc:graphicFrameChg chg="mod">
          <ac:chgData name="Feller Tom" userId="e5671e73-bd8c-40ce-bc8b-e2ac43eeed4e" providerId="ADAL" clId="{60531876-FC5C-4004-B157-6E69D742A48E}" dt="2024-04-02T14:46:47.217" v="5172" actId="1076"/>
          <ac:graphicFrameMkLst>
            <pc:docMk/>
            <pc:sldMk cId="3794310116" sldId="432"/>
            <ac:graphicFrameMk id="5" creationId="{30DDC7C2-B380-43B5-A3C1-BC589195175A}"/>
          </ac:graphicFrameMkLst>
        </pc:graphicFrameChg>
        <pc:graphicFrameChg chg="del mod">
          <ac:chgData name="Feller Tom" userId="e5671e73-bd8c-40ce-bc8b-e2ac43eeed4e" providerId="ADAL" clId="{60531876-FC5C-4004-B157-6E69D742A48E}" dt="2024-03-29T15:07:02.976" v="1004" actId="478"/>
          <ac:graphicFrameMkLst>
            <pc:docMk/>
            <pc:sldMk cId="3794310116" sldId="432"/>
            <ac:graphicFrameMk id="6" creationId="{5C733BF7-AC1D-40BD-AE33-FC0A11070608}"/>
          </ac:graphicFrameMkLst>
        </pc:graphicFrameChg>
        <pc:graphicFrameChg chg="add del mod">
          <ac:chgData name="Feller Tom" userId="e5671e73-bd8c-40ce-bc8b-e2ac43eeed4e" providerId="ADAL" clId="{60531876-FC5C-4004-B157-6E69D742A48E}" dt="2024-04-02T14:40:05.769" v="5058" actId="478"/>
          <ac:graphicFrameMkLst>
            <pc:docMk/>
            <pc:sldMk cId="3794310116" sldId="432"/>
            <ac:graphicFrameMk id="8" creationId="{260C5114-E659-E401-8C2B-148588084C08}"/>
          </ac:graphicFrameMkLst>
        </pc:graphicFrameChg>
        <pc:graphicFrameChg chg="add del mod">
          <ac:chgData name="Feller Tom" userId="e5671e73-bd8c-40ce-bc8b-e2ac43eeed4e" providerId="ADAL" clId="{60531876-FC5C-4004-B157-6E69D742A48E}" dt="2024-04-02T14:40:08.778" v="5059" actId="478"/>
          <ac:graphicFrameMkLst>
            <pc:docMk/>
            <pc:sldMk cId="3794310116" sldId="432"/>
            <ac:graphicFrameMk id="9" creationId="{DB053D20-D349-EC08-B623-4A722D7F1482}"/>
          </ac:graphicFrameMkLst>
        </pc:graphicFrameChg>
        <pc:picChg chg="add mod">
          <ac:chgData name="Feller Tom" userId="e5671e73-bd8c-40ce-bc8b-e2ac43eeed4e" providerId="ADAL" clId="{60531876-FC5C-4004-B157-6E69D742A48E}" dt="2024-04-02T15:27:49.866" v="5998"/>
          <ac:picMkLst>
            <pc:docMk/>
            <pc:sldMk cId="3794310116" sldId="432"/>
            <ac:picMk id="6" creationId="{9A79A0EC-F068-2A50-A4BE-116F988B0F04}"/>
          </ac:picMkLst>
        </pc:picChg>
      </pc:sldChg>
      <pc:sldChg chg="del">
        <pc:chgData name="Feller Tom" userId="e5671e73-bd8c-40ce-bc8b-e2ac43eeed4e" providerId="ADAL" clId="{60531876-FC5C-4004-B157-6E69D742A48E}" dt="2024-03-27T16:41:29.038" v="106" actId="47"/>
        <pc:sldMkLst>
          <pc:docMk/>
          <pc:sldMk cId="4222035736" sldId="434"/>
        </pc:sldMkLst>
      </pc:sldChg>
      <pc:sldChg chg="addSp delSp modSp mod ord delAnim modAnim modNotesTx">
        <pc:chgData name="Feller Tom" userId="e5671e73-bd8c-40ce-bc8b-e2ac43eeed4e" providerId="ADAL" clId="{60531876-FC5C-4004-B157-6E69D742A48E}" dt="2024-04-03T09:49:05.039" v="8437" actId="20577"/>
        <pc:sldMkLst>
          <pc:docMk/>
          <pc:sldMk cId="1982305185" sldId="436"/>
        </pc:sldMkLst>
        <pc:spChg chg="add mod">
          <ac:chgData name="Feller Tom" userId="e5671e73-bd8c-40ce-bc8b-e2ac43eeed4e" providerId="ADAL" clId="{60531876-FC5C-4004-B157-6E69D742A48E}" dt="2024-04-02T16:20:49.808" v="7164" actId="20577"/>
          <ac:spMkLst>
            <pc:docMk/>
            <pc:sldMk cId="1982305185" sldId="436"/>
            <ac:spMk id="4" creationId="{533DA14A-F988-9974-6D58-2E798224FD97}"/>
          </ac:spMkLst>
        </pc:spChg>
        <pc:spChg chg="del">
          <ac:chgData name="Feller Tom" userId="e5671e73-bd8c-40ce-bc8b-e2ac43eeed4e" providerId="ADAL" clId="{60531876-FC5C-4004-B157-6E69D742A48E}" dt="2024-03-28T13:26:42.847" v="615" actId="478"/>
          <ac:spMkLst>
            <pc:docMk/>
            <pc:sldMk cId="1982305185" sldId="436"/>
            <ac:spMk id="5" creationId="{BEF018E7-CD5A-B545-6855-3E302AE782EE}"/>
          </ac:spMkLst>
        </pc:spChg>
        <pc:spChg chg="mod">
          <ac:chgData name="Feller Tom" userId="e5671e73-bd8c-40ce-bc8b-e2ac43eeed4e" providerId="ADAL" clId="{60531876-FC5C-4004-B157-6E69D742A48E}" dt="2024-04-02T16:20:17.626" v="7154" actId="20577"/>
          <ac:spMkLst>
            <pc:docMk/>
            <pc:sldMk cId="1982305185" sldId="436"/>
            <ac:spMk id="6" creationId="{95924864-185D-4D16-3E12-DBCAEE04B23D}"/>
          </ac:spMkLst>
        </pc:spChg>
        <pc:spChg chg="add del mod">
          <ac:chgData name="Feller Tom" userId="e5671e73-bd8c-40ce-bc8b-e2ac43eeed4e" providerId="ADAL" clId="{60531876-FC5C-4004-B157-6E69D742A48E}" dt="2024-04-02T13:30:29.224" v="3731" actId="478"/>
          <ac:spMkLst>
            <pc:docMk/>
            <pc:sldMk cId="1982305185" sldId="436"/>
            <ac:spMk id="7" creationId="{28342E97-B99C-7BA3-869B-2997DF97D0CF}"/>
          </ac:spMkLst>
        </pc:spChg>
        <pc:spChg chg="add mod">
          <ac:chgData name="Feller Tom" userId="e5671e73-bd8c-40ce-bc8b-e2ac43eeed4e" providerId="ADAL" clId="{60531876-FC5C-4004-B157-6E69D742A48E}" dt="2024-04-02T13:30:21.040" v="3730"/>
          <ac:spMkLst>
            <pc:docMk/>
            <pc:sldMk cId="1982305185" sldId="436"/>
            <ac:spMk id="8" creationId="{93253181-BAEE-ADE7-31F3-A73CDE869302}"/>
          </ac:spMkLst>
        </pc:spChg>
        <pc:spChg chg="del">
          <ac:chgData name="Feller Tom" userId="e5671e73-bd8c-40ce-bc8b-e2ac43eeed4e" providerId="ADAL" clId="{60531876-FC5C-4004-B157-6E69D742A48E}" dt="2024-04-02T13:30:20.556" v="3729" actId="478"/>
          <ac:spMkLst>
            <pc:docMk/>
            <pc:sldMk cId="1982305185" sldId="436"/>
            <ac:spMk id="9" creationId="{4E38E265-8ABA-52DA-3BD5-0B8FC3E5C1A5}"/>
          </ac:spMkLst>
        </pc:spChg>
        <pc:spChg chg="add mod">
          <ac:chgData name="Feller Tom" userId="e5671e73-bd8c-40ce-bc8b-e2ac43eeed4e" providerId="ADAL" clId="{60531876-FC5C-4004-B157-6E69D742A48E}" dt="2024-04-02T13:31:40.656" v="3743"/>
          <ac:spMkLst>
            <pc:docMk/>
            <pc:sldMk cId="1982305185" sldId="436"/>
            <ac:spMk id="11" creationId="{73424CE9-9555-7CEF-C444-E8D33C91A0A6}"/>
          </ac:spMkLst>
        </pc:spChg>
        <pc:spChg chg="add mod">
          <ac:chgData name="Feller Tom" userId="e5671e73-bd8c-40ce-bc8b-e2ac43eeed4e" providerId="ADAL" clId="{60531876-FC5C-4004-B157-6E69D742A48E}" dt="2024-04-02T13:35:38.828" v="3878" actId="1076"/>
          <ac:spMkLst>
            <pc:docMk/>
            <pc:sldMk cId="1982305185" sldId="436"/>
            <ac:spMk id="12" creationId="{1B4696FA-570F-B903-F7D5-9A48CB8F9B44}"/>
          </ac:spMkLst>
        </pc:spChg>
        <pc:spChg chg="add del mod">
          <ac:chgData name="Feller Tom" userId="e5671e73-bd8c-40ce-bc8b-e2ac43eeed4e" providerId="ADAL" clId="{60531876-FC5C-4004-B157-6E69D742A48E}" dt="2024-04-02T19:23:27.210" v="7941" actId="478"/>
          <ac:spMkLst>
            <pc:docMk/>
            <pc:sldMk cId="1982305185" sldId="436"/>
            <ac:spMk id="13" creationId="{B24A6852-89B6-D77A-8A1D-196BBCA50F07}"/>
          </ac:spMkLst>
        </pc:spChg>
        <pc:graphicFrameChg chg="add mod">
          <ac:chgData name="Feller Tom" userId="e5671e73-bd8c-40ce-bc8b-e2ac43eeed4e" providerId="ADAL" clId="{60531876-FC5C-4004-B157-6E69D742A48E}" dt="2024-04-02T13:34:35.667" v="3862" actId="403"/>
          <ac:graphicFrameMkLst>
            <pc:docMk/>
            <pc:sldMk cId="1982305185" sldId="436"/>
            <ac:graphicFrameMk id="3" creationId="{272197DF-9B8F-E201-B71D-BB808FA721D9}"/>
          </ac:graphicFrameMkLst>
        </pc:graphicFrameChg>
        <pc:graphicFrameChg chg="mod">
          <ac:chgData name="Feller Tom" userId="e5671e73-bd8c-40ce-bc8b-e2ac43eeed4e" providerId="ADAL" clId="{60531876-FC5C-4004-B157-6E69D742A48E}" dt="2024-04-02T13:34:47.737" v="3864" actId="404"/>
          <ac:graphicFrameMkLst>
            <pc:docMk/>
            <pc:sldMk cId="1982305185" sldId="436"/>
            <ac:graphicFrameMk id="10" creationId="{BD003DB6-DCC8-4C1A-925B-40AF96208DB2}"/>
          </ac:graphicFrameMkLst>
        </pc:graphicFrameChg>
        <pc:graphicFrameChg chg="del">
          <ac:chgData name="Feller Tom" userId="e5671e73-bd8c-40ce-bc8b-e2ac43eeed4e" providerId="ADAL" clId="{60531876-FC5C-4004-B157-6E69D742A48E}" dt="2024-03-27T16:42:40.866" v="111" actId="478"/>
          <ac:graphicFrameMkLst>
            <pc:docMk/>
            <pc:sldMk cId="1982305185" sldId="436"/>
            <ac:graphicFrameMk id="11" creationId="{BB9FA176-01A1-4C04-A7E7-99950B0CDEAD}"/>
          </ac:graphicFrameMkLst>
        </pc:graphicFrameChg>
        <pc:picChg chg="add mod">
          <ac:chgData name="Feller Tom" userId="e5671e73-bd8c-40ce-bc8b-e2ac43eeed4e" providerId="ADAL" clId="{60531876-FC5C-4004-B157-6E69D742A48E}" dt="2024-04-02T15:27:42.396" v="5995"/>
          <ac:picMkLst>
            <pc:docMk/>
            <pc:sldMk cId="1982305185" sldId="436"/>
            <ac:picMk id="14" creationId="{86F0CAEC-0C1F-C47D-2718-022D150CC0A7}"/>
          </ac:picMkLst>
        </pc:picChg>
        <pc:cxnChg chg="add mod">
          <ac:chgData name="Feller Tom" userId="e5671e73-bd8c-40ce-bc8b-e2ac43eeed4e" providerId="ADAL" clId="{60531876-FC5C-4004-B157-6E69D742A48E}" dt="2024-04-02T17:24:37.472" v="7281" actId="1076"/>
          <ac:cxnSpMkLst>
            <pc:docMk/>
            <pc:sldMk cId="1982305185" sldId="436"/>
            <ac:cxnSpMk id="5" creationId="{C8526DB1-A77C-7C51-5D0F-3E6A19991858}"/>
          </ac:cxnSpMkLst>
        </pc:cxnChg>
      </pc:sldChg>
      <pc:sldChg chg="del">
        <pc:chgData name="Feller Tom" userId="e5671e73-bd8c-40ce-bc8b-e2ac43eeed4e" providerId="ADAL" clId="{60531876-FC5C-4004-B157-6E69D742A48E}" dt="2024-03-27T15:26:33.867" v="29" actId="47"/>
        <pc:sldMkLst>
          <pc:docMk/>
          <pc:sldMk cId="2064238370" sldId="437"/>
        </pc:sldMkLst>
      </pc:sldChg>
      <pc:sldChg chg="addSp delSp modSp mod setBg delAnim modAnim modNotesTx">
        <pc:chgData name="Feller Tom" userId="e5671e73-bd8c-40ce-bc8b-e2ac43eeed4e" providerId="ADAL" clId="{60531876-FC5C-4004-B157-6E69D742A48E}" dt="2024-04-03T09:22:25.517" v="8236" actId="20577"/>
        <pc:sldMkLst>
          <pc:docMk/>
          <pc:sldMk cId="3231343584" sldId="438"/>
        </pc:sldMkLst>
        <pc:spChg chg="add del mod">
          <ac:chgData name="Feller Tom" userId="e5671e73-bd8c-40ce-bc8b-e2ac43eeed4e" providerId="ADAL" clId="{60531876-FC5C-4004-B157-6E69D742A48E}" dt="2024-04-02T15:26:57.937" v="5985" actId="478"/>
          <ac:spMkLst>
            <pc:docMk/>
            <pc:sldMk cId="3231343584" sldId="438"/>
            <ac:spMk id="3" creationId="{B7D1FF47-681D-921A-C85A-580F9BF2D342}"/>
          </ac:spMkLst>
        </pc:spChg>
        <pc:spChg chg="add del mod">
          <ac:chgData name="Feller Tom" userId="e5671e73-bd8c-40ce-bc8b-e2ac43eeed4e" providerId="ADAL" clId="{60531876-FC5C-4004-B157-6E69D742A48E}" dt="2024-03-28T10:08:23.347" v="146" actId="478"/>
          <ac:spMkLst>
            <pc:docMk/>
            <pc:sldMk cId="3231343584" sldId="438"/>
            <ac:spMk id="6" creationId="{F22414D5-5C66-9919-120E-0D3F7BE60C04}"/>
          </ac:spMkLst>
        </pc:spChg>
        <pc:spChg chg="mod">
          <ac:chgData name="Feller Tom" userId="e5671e73-bd8c-40ce-bc8b-e2ac43eeed4e" providerId="ADAL" clId="{60531876-FC5C-4004-B157-6E69D742A48E}" dt="2024-03-28T10:14:42.472" v="195" actId="20577"/>
          <ac:spMkLst>
            <pc:docMk/>
            <pc:sldMk cId="3231343584" sldId="438"/>
            <ac:spMk id="9" creationId="{4E38E265-8ABA-52DA-3BD5-0B8FC3E5C1A5}"/>
          </ac:spMkLst>
        </pc:spChg>
        <pc:spChg chg="add mod">
          <ac:chgData name="Feller Tom" userId="e5671e73-bd8c-40ce-bc8b-e2ac43eeed4e" providerId="ADAL" clId="{60531876-FC5C-4004-B157-6E69D742A48E}" dt="2024-03-28T10:10:52.025" v="171" actId="1076"/>
          <ac:spMkLst>
            <pc:docMk/>
            <pc:sldMk cId="3231343584" sldId="438"/>
            <ac:spMk id="11" creationId="{871C4023-7827-3F96-B2DE-C9C26CBAEDA1}"/>
          </ac:spMkLst>
        </pc:spChg>
        <pc:spChg chg="add mod">
          <ac:chgData name="Feller Tom" userId="e5671e73-bd8c-40ce-bc8b-e2ac43eeed4e" providerId="ADAL" clId="{60531876-FC5C-4004-B157-6E69D742A48E}" dt="2024-03-28T10:11:24.866" v="175" actId="1076"/>
          <ac:spMkLst>
            <pc:docMk/>
            <pc:sldMk cId="3231343584" sldId="438"/>
            <ac:spMk id="13" creationId="{64D49BD7-3C41-B282-11B3-3816466750E5}"/>
          </ac:spMkLst>
        </pc:spChg>
        <pc:spChg chg="add mod">
          <ac:chgData name="Feller Tom" userId="e5671e73-bd8c-40ce-bc8b-e2ac43eeed4e" providerId="ADAL" clId="{60531876-FC5C-4004-B157-6E69D742A48E}" dt="2024-03-28T10:11:29.617" v="176" actId="1076"/>
          <ac:spMkLst>
            <pc:docMk/>
            <pc:sldMk cId="3231343584" sldId="438"/>
            <ac:spMk id="14" creationId="{02809AF2-67BD-E02F-25CB-251C70BD05A5}"/>
          </ac:spMkLst>
        </pc:spChg>
        <pc:spChg chg="add mod">
          <ac:chgData name="Feller Tom" userId="e5671e73-bd8c-40ce-bc8b-e2ac43eeed4e" providerId="ADAL" clId="{60531876-FC5C-4004-B157-6E69D742A48E}" dt="2024-03-28T10:34:49.298" v="317" actId="1076"/>
          <ac:spMkLst>
            <pc:docMk/>
            <pc:sldMk cId="3231343584" sldId="438"/>
            <ac:spMk id="20" creationId="{603BFC7A-F506-4CE8-2489-BEAD07506E09}"/>
          </ac:spMkLst>
        </pc:spChg>
        <pc:spChg chg="add mod">
          <ac:chgData name="Feller Tom" userId="e5671e73-bd8c-40ce-bc8b-e2ac43eeed4e" providerId="ADAL" clId="{60531876-FC5C-4004-B157-6E69D742A48E}" dt="2024-03-28T10:34:28.373" v="314" actId="1076"/>
          <ac:spMkLst>
            <pc:docMk/>
            <pc:sldMk cId="3231343584" sldId="438"/>
            <ac:spMk id="23" creationId="{55DD34DE-767C-6CBF-6B90-129E2085513D}"/>
          </ac:spMkLst>
        </pc:spChg>
        <pc:picChg chg="add del mod">
          <ac:chgData name="Feller Tom" userId="e5671e73-bd8c-40ce-bc8b-e2ac43eeed4e" providerId="ADAL" clId="{60531876-FC5C-4004-B157-6E69D742A48E}" dt="2024-03-28T10:05:26.442" v="145" actId="478"/>
          <ac:picMkLst>
            <pc:docMk/>
            <pc:sldMk cId="3231343584" sldId="438"/>
            <ac:picMk id="2" creationId="{81E06A0E-578F-503E-ED62-B0C74167B217}"/>
          </ac:picMkLst>
        </pc:picChg>
        <pc:picChg chg="add del mod modCrop">
          <ac:chgData name="Feller Tom" userId="e5671e73-bd8c-40ce-bc8b-e2ac43eeed4e" providerId="ADAL" clId="{60531876-FC5C-4004-B157-6E69D742A48E}" dt="2024-04-02T15:26:56.787" v="5984" actId="478"/>
          <ac:picMkLst>
            <pc:docMk/>
            <pc:sldMk cId="3231343584" sldId="438"/>
            <ac:picMk id="2" creationId="{B236562E-8EC3-96D3-7CB2-8538FB5C4362}"/>
          </ac:picMkLst>
        </pc:picChg>
        <pc:picChg chg="del">
          <ac:chgData name="Feller Tom" userId="e5671e73-bd8c-40ce-bc8b-e2ac43eeed4e" providerId="ADAL" clId="{60531876-FC5C-4004-B157-6E69D742A48E}" dt="2024-03-27T15:28:53.755" v="39" actId="478"/>
          <ac:picMkLst>
            <pc:docMk/>
            <pc:sldMk cId="3231343584" sldId="438"/>
            <ac:picMk id="3" creationId="{00000000-0000-0000-0000-000000000000}"/>
          </ac:picMkLst>
        </pc:picChg>
        <pc:picChg chg="add mod">
          <ac:chgData name="Feller Tom" userId="e5671e73-bd8c-40ce-bc8b-e2ac43eeed4e" providerId="ADAL" clId="{60531876-FC5C-4004-B157-6E69D742A48E}" dt="2024-04-02T15:27:18.922" v="5992" actId="688"/>
          <ac:picMkLst>
            <pc:docMk/>
            <pc:sldMk cId="3231343584" sldId="438"/>
            <ac:picMk id="5" creationId="{54C4A04E-3192-C700-73F8-899A17A8AF4A}"/>
          </ac:picMkLst>
        </pc:picChg>
        <pc:picChg chg="add del mod">
          <ac:chgData name="Feller Tom" userId="e5671e73-bd8c-40ce-bc8b-e2ac43eeed4e" providerId="ADAL" clId="{60531876-FC5C-4004-B157-6E69D742A48E}" dt="2024-03-28T10:01:44.979" v="143" actId="478"/>
          <ac:picMkLst>
            <pc:docMk/>
            <pc:sldMk cId="3231343584" sldId="438"/>
            <ac:picMk id="5" creationId="{E6615D30-F13D-BE6B-7E80-8B044B91E5B0}"/>
          </ac:picMkLst>
        </pc:picChg>
        <pc:picChg chg="add mod">
          <ac:chgData name="Feller Tom" userId="e5671e73-bd8c-40ce-bc8b-e2ac43eeed4e" providerId="ADAL" clId="{60531876-FC5C-4004-B157-6E69D742A48E}" dt="2024-03-28T10:08:30.340" v="148" actId="1076"/>
          <ac:picMkLst>
            <pc:docMk/>
            <pc:sldMk cId="3231343584" sldId="438"/>
            <ac:picMk id="8" creationId="{4268D0DE-A204-E398-CC4E-5791BB596A8D}"/>
          </ac:picMkLst>
        </pc:picChg>
        <pc:picChg chg="add mod">
          <ac:chgData name="Feller Tom" userId="e5671e73-bd8c-40ce-bc8b-e2ac43eeed4e" providerId="ADAL" clId="{60531876-FC5C-4004-B157-6E69D742A48E}" dt="2024-03-28T10:11:21.348" v="174" actId="1076"/>
          <ac:picMkLst>
            <pc:docMk/>
            <pc:sldMk cId="3231343584" sldId="438"/>
            <ac:picMk id="10" creationId="{3C5D26C5-D202-BCCD-437B-2F2D95D8AF9F}"/>
          </ac:picMkLst>
        </pc:picChg>
        <pc:picChg chg="add mod">
          <ac:chgData name="Feller Tom" userId="e5671e73-bd8c-40ce-bc8b-e2ac43eeed4e" providerId="ADAL" clId="{60531876-FC5C-4004-B157-6E69D742A48E}" dt="2024-03-28T10:11:29.617" v="176" actId="1076"/>
          <ac:picMkLst>
            <pc:docMk/>
            <pc:sldMk cId="3231343584" sldId="438"/>
            <ac:picMk id="12" creationId="{1FCDF6A7-2F52-D93A-4A4C-82E6CF7BAE1C}"/>
          </ac:picMkLst>
        </pc:picChg>
        <pc:picChg chg="add mod">
          <ac:chgData name="Feller Tom" userId="e5671e73-bd8c-40ce-bc8b-e2ac43eeed4e" providerId="ADAL" clId="{60531876-FC5C-4004-B157-6E69D742A48E}" dt="2024-03-28T10:34:45.968" v="316" actId="1076"/>
          <ac:picMkLst>
            <pc:docMk/>
            <pc:sldMk cId="3231343584" sldId="438"/>
            <ac:picMk id="22" creationId="{E7C04AFC-8A58-EFB3-7323-1F40C03FDAC0}"/>
          </ac:picMkLst>
        </pc:picChg>
        <pc:cxnChg chg="add mod">
          <ac:chgData name="Feller Tom" userId="e5671e73-bd8c-40ce-bc8b-e2ac43eeed4e" providerId="ADAL" clId="{60531876-FC5C-4004-B157-6E69D742A48E}" dt="2024-03-28T10:13:08.280" v="180" actId="1582"/>
          <ac:cxnSpMkLst>
            <pc:docMk/>
            <pc:sldMk cId="3231343584" sldId="438"/>
            <ac:cxnSpMk id="16" creationId="{70FA51CF-823C-1938-B0CD-100384E57D06}"/>
          </ac:cxnSpMkLst>
        </pc:cxnChg>
        <pc:cxnChg chg="add mod">
          <ac:chgData name="Feller Tom" userId="e5671e73-bd8c-40ce-bc8b-e2ac43eeed4e" providerId="ADAL" clId="{60531876-FC5C-4004-B157-6E69D742A48E}" dt="2024-03-28T10:28:32.879" v="269" actId="14100"/>
          <ac:cxnSpMkLst>
            <pc:docMk/>
            <pc:sldMk cId="3231343584" sldId="438"/>
            <ac:cxnSpMk id="18" creationId="{61194A5A-000B-2F16-8B9A-5AD0C39F4732}"/>
          </ac:cxnSpMkLst>
        </pc:cxnChg>
        <pc:cxnChg chg="add mod">
          <ac:chgData name="Feller Tom" userId="e5671e73-bd8c-40ce-bc8b-e2ac43eeed4e" providerId="ADAL" clId="{60531876-FC5C-4004-B157-6E69D742A48E}" dt="2024-03-28T10:34:36.280" v="315" actId="14100"/>
          <ac:cxnSpMkLst>
            <pc:docMk/>
            <pc:sldMk cId="3231343584" sldId="438"/>
            <ac:cxnSpMk id="26" creationId="{BC69A51E-33E7-4FC3-2F7A-BB93656A3ED1}"/>
          </ac:cxnSpMkLst>
        </pc:cxnChg>
      </pc:sldChg>
      <pc:sldChg chg="add del">
        <pc:chgData name="Feller Tom" userId="e5671e73-bd8c-40ce-bc8b-e2ac43eeed4e" providerId="ADAL" clId="{60531876-FC5C-4004-B157-6E69D742A48E}" dt="2024-03-28T13:26:20.549" v="614" actId="47"/>
        <pc:sldMkLst>
          <pc:docMk/>
          <pc:sldMk cId="1024442516" sldId="439"/>
        </pc:sldMkLst>
      </pc:sldChg>
      <pc:sldChg chg="modSp add mod">
        <pc:chgData name="Feller Tom" userId="e5671e73-bd8c-40ce-bc8b-e2ac43eeed4e" providerId="ADAL" clId="{60531876-FC5C-4004-B157-6E69D742A48E}" dt="2024-04-02T12:52:45.052" v="3198" actId="1076"/>
        <pc:sldMkLst>
          <pc:docMk/>
          <pc:sldMk cId="2092189123" sldId="440"/>
        </pc:sldMkLst>
        <pc:picChg chg="mod">
          <ac:chgData name="Feller Tom" userId="e5671e73-bd8c-40ce-bc8b-e2ac43eeed4e" providerId="ADAL" clId="{60531876-FC5C-4004-B157-6E69D742A48E}" dt="2024-04-02T12:52:45.052" v="3198" actId="1076"/>
          <ac:picMkLst>
            <pc:docMk/>
            <pc:sldMk cId="2092189123" sldId="440"/>
            <ac:picMk id="3" creationId="{00000000-0000-0000-0000-000000000000}"/>
          </ac:picMkLst>
        </pc:picChg>
      </pc:sldChg>
      <pc:sldChg chg="delSp modSp del mod">
        <pc:chgData name="Feller Tom" userId="e5671e73-bd8c-40ce-bc8b-e2ac43eeed4e" providerId="ADAL" clId="{60531876-FC5C-4004-B157-6E69D742A48E}" dt="2024-03-27T16:16:59.179" v="64" actId="2696"/>
        <pc:sldMkLst>
          <pc:docMk/>
          <pc:sldMk cId="2116715523" sldId="440"/>
        </pc:sldMkLst>
        <pc:picChg chg="mod">
          <ac:chgData name="Feller Tom" userId="e5671e73-bd8c-40ce-bc8b-e2ac43eeed4e" providerId="ADAL" clId="{60531876-FC5C-4004-B157-6E69D742A48E}" dt="2024-03-27T15:28:10.346" v="38" actId="1076"/>
          <ac:picMkLst>
            <pc:docMk/>
            <pc:sldMk cId="2116715523" sldId="440"/>
            <ac:picMk id="3" creationId="{00000000-0000-0000-0000-000000000000}"/>
          </ac:picMkLst>
        </pc:picChg>
        <pc:picChg chg="del mod">
          <ac:chgData name="Feller Tom" userId="e5671e73-bd8c-40ce-bc8b-e2ac43eeed4e" providerId="ADAL" clId="{60531876-FC5C-4004-B157-6E69D742A48E}" dt="2024-03-27T15:27:42.007" v="36" actId="478"/>
          <ac:picMkLst>
            <pc:docMk/>
            <pc:sldMk cId="2116715523" sldId="440"/>
            <ac:picMk id="4" creationId="{00000000-0000-0000-0000-000000000000}"/>
          </ac:picMkLst>
        </pc:picChg>
      </pc:sldChg>
      <pc:sldChg chg="del">
        <pc:chgData name="Feller Tom" userId="e5671e73-bd8c-40ce-bc8b-e2ac43eeed4e" providerId="ADAL" clId="{60531876-FC5C-4004-B157-6E69D742A48E}" dt="2024-03-28T13:28:48.706" v="623" actId="47"/>
        <pc:sldMkLst>
          <pc:docMk/>
          <pc:sldMk cId="717971955" sldId="441"/>
        </pc:sldMkLst>
      </pc:sldChg>
      <pc:sldChg chg="del">
        <pc:chgData name="Feller Tom" userId="e5671e73-bd8c-40ce-bc8b-e2ac43eeed4e" providerId="ADAL" clId="{60531876-FC5C-4004-B157-6E69D742A48E}" dt="2024-03-28T13:28:42.110" v="622" actId="47"/>
        <pc:sldMkLst>
          <pc:docMk/>
          <pc:sldMk cId="711915479" sldId="442"/>
        </pc:sldMkLst>
      </pc:sldChg>
      <pc:sldChg chg="del">
        <pc:chgData name="Feller Tom" userId="e5671e73-bd8c-40ce-bc8b-e2ac43eeed4e" providerId="ADAL" clId="{60531876-FC5C-4004-B157-6E69D742A48E}" dt="2024-03-28T13:28:24.672" v="621" actId="47"/>
        <pc:sldMkLst>
          <pc:docMk/>
          <pc:sldMk cId="3698573182" sldId="443"/>
        </pc:sldMkLst>
      </pc:sldChg>
      <pc:sldChg chg="addSp delSp modSp add mod ord">
        <pc:chgData name="Feller Tom" userId="e5671e73-bd8c-40ce-bc8b-e2ac43eeed4e" providerId="ADAL" clId="{60531876-FC5C-4004-B157-6E69D742A48E}" dt="2024-04-02T13:43:53.624" v="3977"/>
        <pc:sldMkLst>
          <pc:docMk/>
          <pc:sldMk cId="310468848" sldId="444"/>
        </pc:sldMkLst>
        <pc:spChg chg="add del">
          <ac:chgData name="Feller Tom" userId="e5671e73-bd8c-40ce-bc8b-e2ac43eeed4e" providerId="ADAL" clId="{60531876-FC5C-4004-B157-6E69D742A48E}" dt="2024-03-27T17:03:44.015" v="120" actId="478"/>
          <ac:spMkLst>
            <pc:docMk/>
            <pc:sldMk cId="310468848" sldId="444"/>
            <ac:spMk id="2" creationId="{0E802601-2750-7AB6-0A7E-8BD0755079B3}"/>
          </ac:spMkLst>
        </pc:spChg>
        <pc:spChg chg="add del mod">
          <ac:chgData name="Feller Tom" userId="e5671e73-bd8c-40ce-bc8b-e2ac43eeed4e" providerId="ADAL" clId="{60531876-FC5C-4004-B157-6E69D742A48E}" dt="2024-03-27T17:03:44.015" v="120" actId="478"/>
          <ac:spMkLst>
            <pc:docMk/>
            <pc:sldMk cId="310468848" sldId="444"/>
            <ac:spMk id="13" creationId="{777D9FA6-5B95-22B4-36E8-A6E65E27D57A}"/>
          </ac:spMkLst>
        </pc:spChg>
        <pc:spChg chg="add del mod">
          <ac:chgData name="Feller Tom" userId="e5671e73-bd8c-40ce-bc8b-e2ac43eeed4e" providerId="ADAL" clId="{60531876-FC5C-4004-B157-6E69D742A48E}" dt="2024-03-27T17:03:56.673" v="123" actId="478"/>
          <ac:spMkLst>
            <pc:docMk/>
            <pc:sldMk cId="310468848" sldId="444"/>
            <ac:spMk id="15" creationId="{4C76A714-A8F2-AAFA-BEE5-ED0778764387}"/>
          </ac:spMkLst>
        </pc:spChg>
        <pc:graphicFrameChg chg="del">
          <ac:chgData name="Feller Tom" userId="e5671e73-bd8c-40ce-bc8b-e2ac43eeed4e" providerId="ADAL" clId="{60531876-FC5C-4004-B157-6E69D742A48E}" dt="2024-03-27T17:04:00.552" v="124" actId="478"/>
          <ac:graphicFrameMkLst>
            <pc:docMk/>
            <pc:sldMk cId="310468848" sldId="444"/>
            <ac:graphicFrameMk id="6" creationId="{629CCF30-27AD-4C52-A320-6109460BEAEE}"/>
          </ac:graphicFrameMkLst>
        </pc:graphicFrameChg>
        <pc:graphicFrameChg chg="add del">
          <ac:chgData name="Feller Tom" userId="e5671e73-bd8c-40ce-bc8b-e2ac43eeed4e" providerId="ADAL" clId="{60531876-FC5C-4004-B157-6E69D742A48E}" dt="2024-03-27T17:03:49.565" v="121" actId="478"/>
          <ac:graphicFrameMkLst>
            <pc:docMk/>
            <pc:sldMk cId="310468848" sldId="444"/>
            <ac:graphicFrameMk id="8" creationId="{6F760180-FCD9-4BDA-B2A8-46FFCF5506DF}"/>
          </ac:graphicFrameMkLst>
        </pc:graphicFrameChg>
        <pc:picChg chg="add del">
          <ac:chgData name="Feller Tom" userId="e5671e73-bd8c-40ce-bc8b-e2ac43eeed4e" providerId="ADAL" clId="{60531876-FC5C-4004-B157-6E69D742A48E}" dt="2024-03-27T17:03:52.510" v="122" actId="478"/>
          <ac:picMkLst>
            <pc:docMk/>
            <pc:sldMk cId="310468848" sldId="444"/>
            <ac:picMk id="4" creationId="{578194C2-B1E0-5B75-890E-288F8C03C9F7}"/>
          </ac:picMkLst>
        </pc:picChg>
        <pc:picChg chg="add mod modCrop">
          <ac:chgData name="Feller Tom" userId="e5671e73-bd8c-40ce-bc8b-e2ac43eeed4e" providerId="ADAL" clId="{60531876-FC5C-4004-B157-6E69D742A48E}" dt="2024-04-02T13:42:40.339" v="3975" actId="1076"/>
          <ac:picMkLst>
            <pc:docMk/>
            <pc:sldMk cId="310468848" sldId="444"/>
            <ac:picMk id="16" creationId="{03142622-B174-D90F-09C8-CBFF9F06F2DF}"/>
          </ac:picMkLst>
        </pc:picChg>
      </pc:sldChg>
      <pc:sldChg chg="add del setBg">
        <pc:chgData name="Feller Tom" userId="e5671e73-bd8c-40ce-bc8b-e2ac43eeed4e" providerId="ADAL" clId="{60531876-FC5C-4004-B157-6E69D742A48E}" dt="2024-03-28T10:01:37.181" v="142" actId="47"/>
        <pc:sldMkLst>
          <pc:docMk/>
          <pc:sldMk cId="3520836388" sldId="445"/>
        </pc:sldMkLst>
      </pc:sldChg>
      <pc:sldChg chg="addSp delSp modSp add mod modAnim modNotesTx">
        <pc:chgData name="Feller Tom" userId="e5671e73-bd8c-40ce-bc8b-e2ac43eeed4e" providerId="ADAL" clId="{60531876-FC5C-4004-B157-6E69D742A48E}" dt="2024-04-03T09:31:58.944" v="8288" actId="20577"/>
        <pc:sldMkLst>
          <pc:docMk/>
          <pc:sldMk cId="1641716549" sldId="446"/>
        </pc:sldMkLst>
        <pc:spChg chg="del mod">
          <ac:chgData name="Feller Tom" userId="e5671e73-bd8c-40ce-bc8b-e2ac43eeed4e" providerId="ADAL" clId="{60531876-FC5C-4004-B157-6E69D742A48E}" dt="2024-03-28T10:52:04.591" v="389" actId="478"/>
          <ac:spMkLst>
            <pc:docMk/>
            <pc:sldMk cId="1641716549" sldId="446"/>
            <ac:spMk id="6" creationId="{F22414D5-5C66-9919-120E-0D3F7BE60C04}"/>
          </ac:spMkLst>
        </pc:spChg>
        <pc:spChg chg="mod">
          <ac:chgData name="Feller Tom" userId="e5671e73-bd8c-40ce-bc8b-e2ac43eeed4e" providerId="ADAL" clId="{60531876-FC5C-4004-B157-6E69D742A48E}" dt="2024-03-28T10:53:57.492" v="403" actId="20577"/>
          <ac:spMkLst>
            <pc:docMk/>
            <pc:sldMk cId="1641716549" sldId="446"/>
            <ac:spMk id="9" creationId="{4E38E265-8ABA-52DA-3BD5-0B8FC3E5C1A5}"/>
          </ac:spMkLst>
        </pc:spChg>
        <pc:spChg chg="add mod">
          <ac:chgData name="Feller Tom" userId="e5671e73-bd8c-40ce-bc8b-e2ac43eeed4e" providerId="ADAL" clId="{60531876-FC5C-4004-B157-6E69D742A48E}" dt="2024-03-28T11:10:30.973" v="410" actId="1076"/>
          <ac:spMkLst>
            <pc:docMk/>
            <pc:sldMk cId="1641716549" sldId="446"/>
            <ac:spMk id="12" creationId="{39525308-826C-FE02-382A-E8563D833033}"/>
          </ac:spMkLst>
        </pc:spChg>
        <pc:spChg chg="add mod">
          <ac:chgData name="Feller Tom" userId="e5671e73-bd8c-40ce-bc8b-e2ac43eeed4e" providerId="ADAL" clId="{60531876-FC5C-4004-B157-6E69D742A48E}" dt="2024-03-28T11:10:30.973" v="410" actId="1076"/>
          <ac:spMkLst>
            <pc:docMk/>
            <pc:sldMk cId="1641716549" sldId="446"/>
            <ac:spMk id="13" creationId="{92F874D6-A167-8842-84F6-3972960A9903}"/>
          </ac:spMkLst>
        </pc:spChg>
        <pc:spChg chg="add mod">
          <ac:chgData name="Feller Tom" userId="e5671e73-bd8c-40ce-bc8b-e2ac43eeed4e" providerId="ADAL" clId="{60531876-FC5C-4004-B157-6E69D742A48E}" dt="2024-03-28T11:12:56.123" v="488" actId="1076"/>
          <ac:spMkLst>
            <pc:docMk/>
            <pc:sldMk cId="1641716549" sldId="446"/>
            <ac:spMk id="14" creationId="{E564F245-0D38-4CF7-0C27-3BF8501B7A0B}"/>
          </ac:spMkLst>
        </pc:spChg>
        <pc:spChg chg="add mod">
          <ac:chgData name="Feller Tom" userId="e5671e73-bd8c-40ce-bc8b-e2ac43eeed4e" providerId="ADAL" clId="{60531876-FC5C-4004-B157-6E69D742A48E}" dt="2024-03-28T11:13:01.105" v="489" actId="1076"/>
          <ac:spMkLst>
            <pc:docMk/>
            <pc:sldMk cId="1641716549" sldId="446"/>
            <ac:spMk id="15" creationId="{BF2CA273-D1E5-D9B3-6092-C6079879C874}"/>
          </ac:spMkLst>
        </pc:spChg>
        <pc:spChg chg="add mod">
          <ac:chgData name="Feller Tom" userId="e5671e73-bd8c-40ce-bc8b-e2ac43eeed4e" providerId="ADAL" clId="{60531876-FC5C-4004-B157-6E69D742A48E}" dt="2024-03-28T10:50:53.069" v="384" actId="1076"/>
          <ac:spMkLst>
            <pc:docMk/>
            <pc:sldMk cId="1641716549" sldId="446"/>
            <ac:spMk id="26" creationId="{DB0A3C71-D7D7-DBD9-9B48-267116FC517F}"/>
          </ac:spMkLst>
        </pc:spChg>
        <pc:spChg chg="add mod">
          <ac:chgData name="Feller Tom" userId="e5671e73-bd8c-40ce-bc8b-e2ac43eeed4e" providerId="ADAL" clId="{60531876-FC5C-4004-B157-6E69D742A48E}" dt="2024-04-02T15:35:00.271" v="6092" actId="20577"/>
          <ac:spMkLst>
            <pc:docMk/>
            <pc:sldMk cId="1641716549" sldId="446"/>
            <ac:spMk id="37" creationId="{ED6E1C91-A576-C5F2-0789-77BD5B163719}"/>
          </ac:spMkLst>
        </pc:spChg>
        <pc:picChg chg="del mod">
          <ac:chgData name="Feller Tom" userId="e5671e73-bd8c-40ce-bc8b-e2ac43eeed4e" providerId="ADAL" clId="{60531876-FC5C-4004-B157-6E69D742A48E}" dt="2024-03-28T10:30:49.472" v="278" actId="478"/>
          <ac:picMkLst>
            <pc:docMk/>
            <pc:sldMk cId="1641716549" sldId="446"/>
            <ac:picMk id="2" creationId="{81E06A0E-578F-503E-ED62-B0C74167B217}"/>
          </ac:picMkLst>
        </pc:picChg>
        <pc:picChg chg="add del mod">
          <ac:chgData name="Feller Tom" userId="e5671e73-bd8c-40ce-bc8b-e2ac43eeed4e" providerId="ADAL" clId="{60531876-FC5C-4004-B157-6E69D742A48E}" dt="2024-03-28T10:35:45.631" v="320" actId="478"/>
          <ac:picMkLst>
            <pc:docMk/>
            <pc:sldMk cId="1641716549" sldId="446"/>
            <ac:picMk id="3" creationId="{CE495D3F-CE1B-5825-9A22-A2B0E4BFA77C}"/>
          </ac:picMkLst>
        </pc:picChg>
        <pc:picChg chg="add mod">
          <ac:chgData name="Feller Tom" userId="e5671e73-bd8c-40ce-bc8b-e2ac43eeed4e" providerId="ADAL" clId="{60531876-FC5C-4004-B157-6E69D742A48E}" dt="2024-03-28T11:10:30.973" v="410" actId="1076"/>
          <ac:picMkLst>
            <pc:docMk/>
            <pc:sldMk cId="1641716549" sldId="446"/>
            <ac:picMk id="4" creationId="{16767142-14C2-1129-D3BC-088B0E588465}"/>
          </ac:picMkLst>
        </pc:picChg>
        <pc:picChg chg="mod">
          <ac:chgData name="Feller Tom" userId="e5671e73-bd8c-40ce-bc8b-e2ac43eeed4e" providerId="ADAL" clId="{60531876-FC5C-4004-B157-6E69D742A48E}" dt="2024-03-28T10:46:54.364" v="365" actId="14100"/>
          <ac:picMkLst>
            <pc:docMk/>
            <pc:sldMk cId="1641716549" sldId="446"/>
            <ac:picMk id="5" creationId="{E6615D30-F13D-BE6B-7E80-8B044B91E5B0}"/>
          </ac:picMkLst>
        </pc:picChg>
        <pc:picChg chg="add mod">
          <ac:chgData name="Feller Tom" userId="e5671e73-bd8c-40ce-bc8b-e2ac43eeed4e" providerId="ADAL" clId="{60531876-FC5C-4004-B157-6E69D742A48E}" dt="2024-03-28T11:10:30.973" v="410" actId="1076"/>
          <ac:picMkLst>
            <pc:docMk/>
            <pc:sldMk cId="1641716549" sldId="446"/>
            <ac:picMk id="7" creationId="{6BDC37F4-90A2-7D1D-2628-E579A0149604}"/>
          </ac:picMkLst>
        </pc:picChg>
        <pc:picChg chg="del mod">
          <ac:chgData name="Feller Tom" userId="e5671e73-bd8c-40ce-bc8b-e2ac43eeed4e" providerId="ADAL" clId="{60531876-FC5C-4004-B157-6E69D742A48E}" dt="2024-03-28T10:29:42.840" v="274" actId="478"/>
          <ac:picMkLst>
            <pc:docMk/>
            <pc:sldMk cId="1641716549" sldId="446"/>
            <ac:picMk id="8" creationId="{4268D0DE-A204-E398-CC4E-5791BB596A8D}"/>
          </ac:picMkLst>
        </pc:picChg>
        <pc:picChg chg="add mod">
          <ac:chgData name="Feller Tom" userId="e5671e73-bd8c-40ce-bc8b-e2ac43eeed4e" providerId="ADAL" clId="{60531876-FC5C-4004-B157-6E69D742A48E}" dt="2024-03-28T11:13:18.250" v="496" actId="1036"/>
          <ac:picMkLst>
            <pc:docMk/>
            <pc:sldMk cId="1641716549" sldId="446"/>
            <ac:picMk id="10" creationId="{8AF6CB3F-DF73-54E0-5C85-80C9A728CE14}"/>
          </ac:picMkLst>
        </pc:picChg>
        <pc:picChg chg="add mod">
          <ac:chgData name="Feller Tom" userId="e5671e73-bd8c-40ce-bc8b-e2ac43eeed4e" providerId="ADAL" clId="{60531876-FC5C-4004-B157-6E69D742A48E}" dt="2024-03-28T11:13:19.467" v="498" actId="1036"/>
          <ac:picMkLst>
            <pc:docMk/>
            <pc:sldMk cId="1641716549" sldId="446"/>
            <ac:picMk id="11" creationId="{B35FC796-28D7-056F-2D13-4CD11CCDA774}"/>
          </ac:picMkLst>
        </pc:picChg>
        <pc:picChg chg="add del mod">
          <ac:chgData name="Feller Tom" userId="e5671e73-bd8c-40ce-bc8b-e2ac43eeed4e" providerId="ADAL" clId="{60531876-FC5C-4004-B157-6E69D742A48E}" dt="2024-03-28T10:44:53.560" v="350" actId="478"/>
          <ac:picMkLst>
            <pc:docMk/>
            <pc:sldMk cId="1641716549" sldId="446"/>
            <ac:picMk id="16" creationId="{F6242D85-C7AC-846F-2E2D-504737DF2434}"/>
          </ac:picMkLst>
        </pc:picChg>
        <pc:picChg chg="add mod">
          <ac:chgData name="Feller Tom" userId="e5671e73-bd8c-40ce-bc8b-e2ac43eeed4e" providerId="ADAL" clId="{60531876-FC5C-4004-B157-6E69D742A48E}" dt="2024-03-29T15:36:02.036" v="1357" actId="1076"/>
          <ac:picMkLst>
            <pc:docMk/>
            <pc:sldMk cId="1641716549" sldId="446"/>
            <ac:picMk id="18" creationId="{7A3B9193-4781-C066-32E0-A34196107846}"/>
          </ac:picMkLst>
        </pc:picChg>
        <pc:picChg chg="add mod">
          <ac:chgData name="Feller Tom" userId="e5671e73-bd8c-40ce-bc8b-e2ac43eeed4e" providerId="ADAL" clId="{60531876-FC5C-4004-B157-6E69D742A48E}" dt="2024-03-28T13:15:18.582" v="553" actId="1076"/>
          <ac:picMkLst>
            <pc:docMk/>
            <pc:sldMk cId="1641716549" sldId="446"/>
            <ac:picMk id="27" creationId="{5ADA53A6-8E4C-C117-7D2C-AB07F46C31B8}"/>
          </ac:picMkLst>
        </pc:picChg>
        <pc:picChg chg="add mod">
          <ac:chgData name="Feller Tom" userId="e5671e73-bd8c-40ce-bc8b-e2ac43eeed4e" providerId="ADAL" clId="{60531876-FC5C-4004-B157-6E69D742A48E}" dt="2024-04-02T09:57:46.190" v="1657" actId="1076"/>
          <ac:picMkLst>
            <pc:docMk/>
            <pc:sldMk cId="1641716549" sldId="446"/>
            <ac:picMk id="2050" creationId="{83B0D4ED-EAB2-97FF-5F41-61FAF4CE337F}"/>
          </ac:picMkLst>
        </pc:picChg>
        <pc:picChg chg="add del mod">
          <ac:chgData name="Feller Tom" userId="e5671e73-bd8c-40ce-bc8b-e2ac43eeed4e" providerId="ADAL" clId="{60531876-FC5C-4004-B157-6E69D742A48E}" dt="2024-03-28T13:30:00.656" v="624" actId="478"/>
          <ac:picMkLst>
            <pc:docMk/>
            <pc:sldMk cId="1641716549" sldId="446"/>
            <ac:picMk id="2052" creationId="{1042DFCD-5D36-B2BB-4B5D-E15EF8F29CF3}"/>
          </ac:picMkLst>
        </pc:picChg>
        <pc:picChg chg="add mod">
          <ac:chgData name="Feller Tom" userId="e5671e73-bd8c-40ce-bc8b-e2ac43eeed4e" providerId="ADAL" clId="{60531876-FC5C-4004-B157-6E69D742A48E}" dt="2024-03-28T13:30:10.790" v="627" actId="1076"/>
          <ac:picMkLst>
            <pc:docMk/>
            <pc:sldMk cId="1641716549" sldId="446"/>
            <ac:picMk id="2054" creationId="{42796497-A740-EAC7-6C85-A3761D6BEB5D}"/>
          </ac:picMkLst>
        </pc:picChg>
        <pc:cxnChg chg="add mod">
          <ac:chgData name="Feller Tom" userId="e5671e73-bd8c-40ce-bc8b-e2ac43eeed4e" providerId="ADAL" clId="{60531876-FC5C-4004-B157-6E69D742A48E}" dt="2024-03-29T15:36:02.036" v="1357" actId="1076"/>
          <ac:cxnSpMkLst>
            <pc:docMk/>
            <pc:sldMk cId="1641716549" sldId="446"/>
            <ac:cxnSpMk id="20" creationId="{C2CE40C9-8AF7-9EF2-5AFB-3C750B1DA3E7}"/>
          </ac:cxnSpMkLst>
        </pc:cxnChg>
        <pc:cxnChg chg="add mod">
          <ac:chgData name="Feller Tom" userId="e5671e73-bd8c-40ce-bc8b-e2ac43eeed4e" providerId="ADAL" clId="{60531876-FC5C-4004-B157-6E69D742A48E}" dt="2024-03-29T15:36:02.036" v="1357" actId="1076"/>
          <ac:cxnSpMkLst>
            <pc:docMk/>
            <pc:sldMk cId="1641716549" sldId="446"/>
            <ac:cxnSpMk id="21" creationId="{9FA9AAD1-9EF9-A3B1-9D04-3903549AD13A}"/>
          </ac:cxnSpMkLst>
        </pc:cxnChg>
        <pc:cxnChg chg="add mod">
          <ac:chgData name="Feller Tom" userId="e5671e73-bd8c-40ce-bc8b-e2ac43eeed4e" providerId="ADAL" clId="{60531876-FC5C-4004-B157-6E69D742A48E}" dt="2024-03-28T10:50:28.159" v="373" actId="14100"/>
          <ac:cxnSpMkLst>
            <pc:docMk/>
            <pc:sldMk cId="1641716549" sldId="446"/>
            <ac:cxnSpMk id="24" creationId="{FE2CE217-D012-E685-8FC5-CF1F7800CB54}"/>
          </ac:cxnSpMkLst>
        </pc:cxnChg>
        <pc:cxnChg chg="add mod">
          <ac:chgData name="Feller Tom" userId="e5671e73-bd8c-40ce-bc8b-e2ac43eeed4e" providerId="ADAL" clId="{60531876-FC5C-4004-B157-6E69D742A48E}" dt="2024-03-28T11:24:54.390" v="551" actId="14100"/>
          <ac:cxnSpMkLst>
            <pc:docMk/>
            <pc:sldMk cId="1641716549" sldId="446"/>
            <ac:cxnSpMk id="29" creationId="{B10DD117-5B3F-3AEF-28AE-83573627ED25}"/>
          </ac:cxnSpMkLst>
        </pc:cxnChg>
        <pc:cxnChg chg="add mod">
          <ac:chgData name="Feller Tom" userId="e5671e73-bd8c-40ce-bc8b-e2ac43eeed4e" providerId="ADAL" clId="{60531876-FC5C-4004-B157-6E69D742A48E}" dt="2024-03-28T11:24:40.633" v="549" actId="1582"/>
          <ac:cxnSpMkLst>
            <pc:docMk/>
            <pc:sldMk cId="1641716549" sldId="446"/>
            <ac:cxnSpMk id="30" creationId="{033C4BBB-7BDA-C498-8C15-C5517C25E502}"/>
          </ac:cxnSpMkLst>
        </pc:cxnChg>
      </pc:sldChg>
      <pc:sldChg chg="add">
        <pc:chgData name="Feller Tom" userId="e5671e73-bd8c-40ce-bc8b-e2ac43eeed4e" providerId="ADAL" clId="{60531876-FC5C-4004-B157-6E69D742A48E}" dt="2024-03-29T15:38:37.696" v="1363"/>
        <pc:sldMkLst>
          <pc:docMk/>
          <pc:sldMk cId="1974137548" sldId="447"/>
        </pc:sldMkLst>
      </pc:sldChg>
      <pc:sldChg chg="modSp del mod">
        <pc:chgData name="Feller Tom" userId="e5671e73-bd8c-40ce-bc8b-e2ac43eeed4e" providerId="ADAL" clId="{60531876-FC5C-4004-B157-6E69D742A48E}" dt="2024-03-28T11:22:30.602" v="533" actId="47"/>
        <pc:sldMkLst>
          <pc:docMk/>
          <pc:sldMk cId="3191669147" sldId="447"/>
        </pc:sldMkLst>
        <pc:picChg chg="mod ord">
          <ac:chgData name="Feller Tom" userId="e5671e73-bd8c-40ce-bc8b-e2ac43eeed4e" providerId="ADAL" clId="{60531876-FC5C-4004-B157-6E69D742A48E}" dt="2024-03-28T11:22:28.289" v="532" actId="688"/>
          <ac:picMkLst>
            <pc:docMk/>
            <pc:sldMk cId="3191669147" sldId="447"/>
            <ac:picMk id="5" creationId="{E6615D30-F13D-BE6B-7E80-8B044B91E5B0}"/>
          </ac:picMkLst>
        </pc:picChg>
      </pc:sldChg>
      <pc:sldChg chg="add">
        <pc:chgData name="Feller Tom" userId="e5671e73-bd8c-40ce-bc8b-e2ac43eeed4e" providerId="ADAL" clId="{60531876-FC5C-4004-B157-6E69D742A48E}" dt="2024-03-29T15:38:37.696" v="1363"/>
        <pc:sldMkLst>
          <pc:docMk/>
          <pc:sldMk cId="2136069472" sldId="448"/>
        </pc:sldMkLst>
      </pc:sldChg>
      <pc:sldChg chg="add del setBg">
        <pc:chgData name="Feller Tom" userId="e5671e73-bd8c-40ce-bc8b-e2ac43eeed4e" providerId="ADAL" clId="{60531876-FC5C-4004-B157-6E69D742A48E}" dt="2024-04-02T14:39:55.309" v="5056"/>
        <pc:sldMkLst>
          <pc:docMk/>
          <pc:sldMk cId="2048647845" sldId="449"/>
        </pc:sldMkLst>
      </pc:sldChg>
      <pc:sldChg chg="addSp delSp modSp add mod">
        <pc:chgData name="Feller Tom" userId="e5671e73-bd8c-40ce-bc8b-e2ac43eeed4e" providerId="ADAL" clId="{60531876-FC5C-4004-B157-6E69D742A48E}" dt="2024-04-19T10:27:39.241" v="8535"/>
        <pc:sldMkLst>
          <pc:docMk/>
          <pc:sldMk cId="4152526063" sldId="449"/>
        </pc:sldMkLst>
        <pc:spChg chg="mod">
          <ac:chgData name="Feller Tom" userId="e5671e73-bd8c-40ce-bc8b-e2ac43eeed4e" providerId="ADAL" clId="{60531876-FC5C-4004-B157-6E69D742A48E}" dt="2024-04-02T14:56:29.095" v="5755" actId="20577"/>
          <ac:spMkLst>
            <pc:docMk/>
            <pc:sldMk cId="4152526063" sldId="449"/>
            <ac:spMk id="10" creationId="{3BF4F1FE-8E21-6E7E-2096-D3B4BDE8B816}"/>
          </ac:spMkLst>
        </pc:spChg>
        <pc:graphicFrameChg chg="add mod">
          <ac:chgData name="Feller Tom" userId="e5671e73-bd8c-40ce-bc8b-e2ac43eeed4e" providerId="ADAL" clId="{60531876-FC5C-4004-B157-6E69D742A48E}" dt="2024-04-19T10:26:05.291" v="8528" actId="208"/>
          <ac:graphicFrameMkLst>
            <pc:docMk/>
            <pc:sldMk cId="4152526063" sldId="449"/>
            <ac:graphicFrameMk id="6" creationId="{260C5114-E659-E401-8C2B-148588084C08}"/>
          </ac:graphicFrameMkLst>
        </pc:graphicFrameChg>
        <pc:graphicFrameChg chg="add mod">
          <ac:chgData name="Feller Tom" userId="e5671e73-bd8c-40ce-bc8b-e2ac43eeed4e" providerId="ADAL" clId="{60531876-FC5C-4004-B157-6E69D742A48E}" dt="2024-04-19T10:27:39.241" v="8535"/>
          <ac:graphicFrameMkLst>
            <pc:docMk/>
            <pc:sldMk cId="4152526063" sldId="449"/>
            <ac:graphicFrameMk id="7" creationId="{BAB51FBD-78AD-F5B5-8F05-192317402972}"/>
          </ac:graphicFrameMkLst>
        </pc:graphicFrameChg>
        <pc:graphicFrameChg chg="del">
          <ac:chgData name="Feller Tom" userId="e5671e73-bd8c-40ce-bc8b-e2ac43eeed4e" providerId="ADAL" clId="{60531876-FC5C-4004-B157-6E69D742A48E}" dt="2024-04-19T10:25:08.649" v="8520" actId="478"/>
          <ac:graphicFrameMkLst>
            <pc:docMk/>
            <pc:sldMk cId="4152526063" sldId="449"/>
            <ac:graphicFrameMk id="8" creationId="{260C5114-E659-E401-8C2B-148588084C08}"/>
          </ac:graphicFrameMkLst>
        </pc:graphicFrameChg>
        <pc:graphicFrameChg chg="del">
          <ac:chgData name="Feller Tom" userId="e5671e73-bd8c-40ce-bc8b-e2ac43eeed4e" providerId="ADAL" clId="{60531876-FC5C-4004-B157-6E69D742A48E}" dt="2024-04-19T10:26:30.267" v="8529" actId="478"/>
          <ac:graphicFrameMkLst>
            <pc:docMk/>
            <pc:sldMk cId="4152526063" sldId="449"/>
            <ac:graphicFrameMk id="9" creationId="{DB053D20-D349-EC08-B623-4A722D7F1482}"/>
          </ac:graphicFrameMkLst>
        </pc:graphicFrameChg>
      </pc:sldChg>
      <pc:sldChg chg="add del setBg">
        <pc:chgData name="Feller Tom" userId="e5671e73-bd8c-40ce-bc8b-e2ac43eeed4e" providerId="ADAL" clId="{60531876-FC5C-4004-B157-6E69D742A48E}" dt="2024-04-02T16:13:00.992" v="6980" actId="47"/>
        <pc:sldMkLst>
          <pc:docMk/>
          <pc:sldMk cId="2790172950" sldId="450"/>
        </pc:sldMkLst>
      </pc:sldChg>
      <pc:sldChg chg="addSp delSp modSp add mod modAnim modNotesTx">
        <pc:chgData name="Feller Tom" userId="e5671e73-bd8c-40ce-bc8b-e2ac43eeed4e" providerId="ADAL" clId="{60531876-FC5C-4004-B157-6E69D742A48E}" dt="2024-04-03T09:50:57.982" v="8438" actId="20577"/>
        <pc:sldMkLst>
          <pc:docMk/>
          <pc:sldMk cId="1044035656" sldId="451"/>
        </pc:sldMkLst>
        <pc:spChg chg="del">
          <ac:chgData name="Feller Tom" userId="e5671e73-bd8c-40ce-bc8b-e2ac43eeed4e" providerId="ADAL" clId="{60531876-FC5C-4004-B157-6E69D742A48E}" dt="2024-04-02T19:24:41.445" v="7943" actId="478"/>
          <ac:spMkLst>
            <pc:docMk/>
            <pc:sldMk cId="1044035656" sldId="451"/>
            <ac:spMk id="4" creationId="{533DA14A-F988-9974-6D58-2E798224FD97}"/>
          </ac:spMkLst>
        </pc:spChg>
        <pc:spChg chg="add mod">
          <ac:chgData name="Feller Tom" userId="e5671e73-bd8c-40ce-bc8b-e2ac43eeed4e" providerId="ADAL" clId="{60531876-FC5C-4004-B157-6E69D742A48E}" dt="2024-04-02T19:24:52.289" v="7944"/>
          <ac:spMkLst>
            <pc:docMk/>
            <pc:sldMk cId="1044035656" sldId="451"/>
            <ac:spMk id="5" creationId="{9A4734BB-CC60-6780-7DAF-7412BAEEDD08}"/>
          </ac:spMkLst>
        </pc:spChg>
        <pc:spChg chg="del">
          <ac:chgData name="Feller Tom" userId="e5671e73-bd8c-40ce-bc8b-e2ac43eeed4e" providerId="ADAL" clId="{60531876-FC5C-4004-B157-6E69D742A48E}" dt="2024-04-02T19:24:38.249" v="7942" actId="478"/>
          <ac:spMkLst>
            <pc:docMk/>
            <pc:sldMk cId="1044035656" sldId="451"/>
            <ac:spMk id="6" creationId="{95924864-185D-4D16-3E12-DBCAEE04B23D}"/>
          </ac:spMkLst>
        </pc:spChg>
        <pc:spChg chg="add mod">
          <ac:chgData name="Feller Tom" userId="e5671e73-bd8c-40ce-bc8b-e2ac43eeed4e" providerId="ADAL" clId="{60531876-FC5C-4004-B157-6E69D742A48E}" dt="2024-04-02T19:24:52.289" v="7944"/>
          <ac:spMkLst>
            <pc:docMk/>
            <pc:sldMk cId="1044035656" sldId="451"/>
            <ac:spMk id="7" creationId="{3FDCE702-4299-CF54-9233-913411826355}"/>
          </ac:spMkLst>
        </pc:spChg>
      </pc:sldChg>
      <pc:sldChg chg="new del">
        <pc:chgData name="Feller Tom" userId="e5671e73-bd8c-40ce-bc8b-e2ac43eeed4e" providerId="ADAL" clId="{60531876-FC5C-4004-B157-6E69D742A48E}" dt="2024-04-02T17:28:53.371" v="7311" actId="680"/>
        <pc:sldMkLst>
          <pc:docMk/>
          <pc:sldMk cId="488149120" sldId="452"/>
        </pc:sldMkLst>
      </pc:sldChg>
      <pc:sldChg chg="add del setBg">
        <pc:chgData name="Feller Tom" userId="e5671e73-bd8c-40ce-bc8b-e2ac43eeed4e" providerId="ADAL" clId="{60531876-FC5C-4004-B157-6E69D742A48E}" dt="2024-04-03T09:56:39.462" v="8485"/>
        <pc:sldMkLst>
          <pc:docMk/>
          <pc:sldMk cId="779879642" sldId="452"/>
        </pc:sldMkLst>
      </pc:sldChg>
      <pc:sldChg chg="delSp modSp add mod modNotesTx">
        <pc:chgData name="Feller Tom" userId="e5671e73-bd8c-40ce-bc8b-e2ac43eeed4e" providerId="ADAL" clId="{60531876-FC5C-4004-B157-6E69D742A48E}" dt="2024-04-03T09:59:54.983" v="8509" actId="20577"/>
        <pc:sldMkLst>
          <pc:docMk/>
          <pc:sldMk cId="3242192664" sldId="452"/>
        </pc:sldMkLst>
        <pc:spChg chg="del mod">
          <ac:chgData name="Feller Tom" userId="e5671e73-bd8c-40ce-bc8b-e2ac43eeed4e" providerId="ADAL" clId="{60531876-FC5C-4004-B157-6E69D742A48E}" dt="2024-04-03T09:58:31.715" v="8502" actId="478"/>
          <ac:spMkLst>
            <pc:docMk/>
            <pc:sldMk cId="3242192664" sldId="452"/>
            <ac:spMk id="10" creationId="{3BF4F1FE-8E21-6E7E-2096-D3B4BDE8B816}"/>
          </ac:spMkLst>
        </pc:spChg>
        <pc:graphicFrameChg chg="mod">
          <ac:chgData name="Feller Tom" userId="e5671e73-bd8c-40ce-bc8b-e2ac43eeed4e" providerId="ADAL" clId="{60531876-FC5C-4004-B157-6E69D742A48E}" dt="2024-04-03T09:58:06.142" v="8496" actId="14100"/>
          <ac:graphicFrameMkLst>
            <pc:docMk/>
            <pc:sldMk cId="3242192664" sldId="452"/>
            <ac:graphicFrameMk id="5" creationId="{30DDC7C2-B380-43B5-A3C1-BC589195175A}"/>
          </ac:graphicFrameMkLst>
        </pc:graphicFrameChg>
      </pc:sldChg>
      <pc:sldChg chg="add del setBg">
        <pc:chgData name="Feller Tom" userId="e5671e73-bd8c-40ce-bc8b-e2ac43eeed4e" providerId="ADAL" clId="{60531876-FC5C-4004-B157-6E69D742A48E}" dt="2024-04-03T09:58:21.799" v="8500"/>
        <pc:sldMkLst>
          <pc:docMk/>
          <pc:sldMk cId="1227594024" sldId="453"/>
        </pc:sldMkLst>
      </pc:sldChg>
      <pc:sldChg chg="add modNotesTx">
        <pc:chgData name="Feller Tom" userId="e5671e73-bd8c-40ce-bc8b-e2ac43eeed4e" providerId="ADAL" clId="{60531876-FC5C-4004-B157-6E69D742A48E}" dt="2024-04-03T10:00:10.201" v="8511" actId="20577"/>
        <pc:sldMkLst>
          <pc:docMk/>
          <pc:sldMk cId="2075606685" sldId="453"/>
        </pc:sldMkLst>
      </pc:sldChg>
      <pc:sldChg chg="new del">
        <pc:chgData name="Feller Tom" userId="e5671e73-bd8c-40ce-bc8b-e2ac43eeed4e" providerId="ADAL" clId="{60531876-FC5C-4004-B157-6E69D742A48E}" dt="2024-04-08T09:35:55.086" v="8519" actId="47"/>
        <pc:sldMkLst>
          <pc:docMk/>
          <pc:sldMk cId="1582426185" sldId="454"/>
        </pc:sldMkLst>
      </pc:sldChg>
      <pc:sldMasterChg chg="delSldLayout">
        <pc:chgData name="Feller Tom" userId="e5671e73-bd8c-40ce-bc8b-e2ac43eeed4e" providerId="ADAL" clId="{60531876-FC5C-4004-B157-6E69D742A48E}" dt="2024-03-28T13:28:48.706" v="623" actId="47"/>
        <pc:sldMasterMkLst>
          <pc:docMk/>
          <pc:sldMasterMk cId="3337057741" sldId="2147483648"/>
        </pc:sldMasterMkLst>
        <pc:sldLayoutChg chg="del">
          <pc:chgData name="Feller Tom" userId="e5671e73-bd8c-40ce-bc8b-e2ac43eeed4e" providerId="ADAL" clId="{60531876-FC5C-4004-B157-6E69D742A48E}" dt="2024-03-28T13:28:48.706" v="623" actId="47"/>
          <pc:sldLayoutMkLst>
            <pc:docMk/>
            <pc:sldMasterMk cId="3337057741" sldId="2147483648"/>
            <pc:sldLayoutMk cId="4189621489" sldId="2147483660"/>
          </pc:sldLayoutMkLst>
        </pc:sldLayoutChg>
      </pc:sldMasterChg>
    </pc:docChg>
  </pc:docChgLst>
  <pc:docChgLst>
    <pc:chgData name="Feller Tom" userId="e5671e73-bd8c-40ce-bc8b-e2ac43eeed4e" providerId="ADAL" clId="{11EA90CA-A871-4712-A3CD-B035079F6575}"/>
    <pc:docChg chg="undo redo custSel addSld delSld modSld">
      <pc:chgData name="Feller Tom" userId="e5671e73-bd8c-40ce-bc8b-e2ac43eeed4e" providerId="ADAL" clId="{11EA90CA-A871-4712-A3CD-B035079F6575}" dt="2024-03-27T14:27:59.931" v="1079" actId="20577"/>
      <pc:docMkLst>
        <pc:docMk/>
      </pc:docMkLst>
      <pc:sldChg chg="addSp delSp modSp mod">
        <pc:chgData name="Feller Tom" userId="e5671e73-bd8c-40ce-bc8b-e2ac43eeed4e" providerId="ADAL" clId="{11EA90CA-A871-4712-A3CD-B035079F6575}" dt="2024-03-27T14:21:01.294" v="947"/>
        <pc:sldMkLst>
          <pc:docMk/>
          <pc:sldMk cId="2595967741" sldId="280"/>
        </pc:sldMkLst>
        <pc:spChg chg="add del mod">
          <ac:chgData name="Feller Tom" userId="e5671e73-bd8c-40ce-bc8b-e2ac43eeed4e" providerId="ADAL" clId="{11EA90CA-A871-4712-A3CD-B035079F6575}" dt="2024-03-25T09:54:09.041" v="85" actId="14100"/>
          <ac:spMkLst>
            <pc:docMk/>
            <pc:sldMk cId="2595967741" sldId="280"/>
            <ac:spMk id="3" creationId="{3CCD9C60-C74A-1D7D-A739-3DFF19FCCBBC}"/>
          </ac:spMkLst>
        </pc:spChg>
        <pc:graphicFrameChg chg="mod">
          <ac:chgData name="Feller Tom" userId="e5671e73-bd8c-40ce-bc8b-e2ac43eeed4e" providerId="ADAL" clId="{11EA90CA-A871-4712-A3CD-B035079F6575}" dt="2024-03-27T14:20:48.591" v="945"/>
          <ac:graphicFrameMkLst>
            <pc:docMk/>
            <pc:sldMk cId="2595967741" sldId="280"/>
            <ac:graphicFrameMk id="4" creationId="{1050AB66-C09C-49CD-B5F1-1A22C48C9720}"/>
          </ac:graphicFrameMkLst>
        </pc:graphicFrameChg>
        <pc:graphicFrameChg chg="mod">
          <ac:chgData name="Feller Tom" userId="e5671e73-bd8c-40ce-bc8b-e2ac43eeed4e" providerId="ADAL" clId="{11EA90CA-A871-4712-A3CD-B035079F6575}" dt="2024-03-27T14:21:01.294" v="947"/>
          <ac:graphicFrameMkLst>
            <pc:docMk/>
            <pc:sldMk cId="2595967741" sldId="280"/>
            <ac:graphicFrameMk id="5" creationId="{370B1FD5-A17E-21AD-BC77-26E2D05F5883}"/>
          </ac:graphicFrameMkLst>
        </pc:graphicFrameChg>
      </pc:sldChg>
      <pc:sldChg chg="add del">
        <pc:chgData name="Feller Tom" userId="e5671e73-bd8c-40ce-bc8b-e2ac43eeed4e" providerId="ADAL" clId="{11EA90CA-A871-4712-A3CD-B035079F6575}" dt="2024-03-25T09:52:05.082" v="15" actId="47"/>
        <pc:sldMkLst>
          <pc:docMk/>
          <pc:sldMk cId="2144660828" sldId="281"/>
        </pc:sldMkLst>
      </pc:sldChg>
      <pc:sldChg chg="addSp modSp mod">
        <pc:chgData name="Feller Tom" userId="e5671e73-bd8c-40ce-bc8b-e2ac43eeed4e" providerId="ADAL" clId="{11EA90CA-A871-4712-A3CD-B035079F6575}" dt="2024-03-27T14:19:59.127" v="943" actId="208"/>
        <pc:sldMkLst>
          <pc:docMk/>
          <pc:sldMk cId="666320719" sldId="282"/>
        </pc:sldMkLst>
        <pc:spChg chg="add mod">
          <ac:chgData name="Feller Tom" userId="e5671e73-bd8c-40ce-bc8b-e2ac43eeed4e" providerId="ADAL" clId="{11EA90CA-A871-4712-A3CD-B035079F6575}" dt="2024-03-27T14:19:59.127" v="943" actId="208"/>
          <ac:spMkLst>
            <pc:docMk/>
            <pc:sldMk cId="666320719" sldId="282"/>
            <ac:spMk id="4" creationId="{5B7DF1BD-5452-1853-013E-CC203AB0E00D}"/>
          </ac:spMkLst>
        </pc:spChg>
      </pc:sldChg>
      <pc:sldChg chg="delSp mod modNotesTx">
        <pc:chgData name="Feller Tom" userId="e5671e73-bd8c-40ce-bc8b-e2ac43eeed4e" providerId="ADAL" clId="{11EA90CA-A871-4712-A3CD-B035079F6575}" dt="2024-03-25T09:58:01.456" v="131" actId="478"/>
        <pc:sldMkLst>
          <pc:docMk/>
          <pc:sldMk cId="3964140719" sldId="283"/>
        </pc:sldMkLst>
        <pc:spChg chg="del">
          <ac:chgData name="Feller Tom" userId="e5671e73-bd8c-40ce-bc8b-e2ac43eeed4e" providerId="ADAL" clId="{11EA90CA-A871-4712-A3CD-B035079F6575}" dt="2024-03-25T09:57:55.409" v="129" actId="478"/>
          <ac:spMkLst>
            <pc:docMk/>
            <pc:sldMk cId="3964140719" sldId="283"/>
            <ac:spMk id="7" creationId="{643621A3-C952-97F3-CACD-FC8947FA853C}"/>
          </ac:spMkLst>
        </pc:spChg>
        <pc:spChg chg="del">
          <ac:chgData name="Feller Tom" userId="e5671e73-bd8c-40ce-bc8b-e2ac43eeed4e" providerId="ADAL" clId="{11EA90CA-A871-4712-A3CD-B035079F6575}" dt="2024-03-25T09:57:59.472" v="130" actId="478"/>
          <ac:spMkLst>
            <pc:docMk/>
            <pc:sldMk cId="3964140719" sldId="283"/>
            <ac:spMk id="8" creationId="{A0A3AD06-38DF-8EFE-11ED-210D28E4B288}"/>
          </ac:spMkLst>
        </pc:spChg>
        <pc:spChg chg="del">
          <ac:chgData name="Feller Tom" userId="e5671e73-bd8c-40ce-bc8b-e2ac43eeed4e" providerId="ADAL" clId="{11EA90CA-A871-4712-A3CD-B035079F6575}" dt="2024-03-25T09:58:01.456" v="131" actId="478"/>
          <ac:spMkLst>
            <pc:docMk/>
            <pc:sldMk cId="3964140719" sldId="283"/>
            <ac:spMk id="10" creationId="{76DAA218-D6A9-97B9-A463-45CE8EBF5E8A}"/>
          </ac:spMkLst>
        </pc:spChg>
      </pc:sldChg>
      <pc:sldChg chg="del">
        <pc:chgData name="Feller Tom" userId="e5671e73-bd8c-40ce-bc8b-e2ac43eeed4e" providerId="ADAL" clId="{11EA90CA-A871-4712-A3CD-B035079F6575}" dt="2024-03-25T09:50:37.379" v="1" actId="47"/>
        <pc:sldMkLst>
          <pc:docMk/>
          <pc:sldMk cId="546852703" sldId="317"/>
        </pc:sldMkLst>
      </pc:sldChg>
      <pc:sldChg chg="del">
        <pc:chgData name="Feller Tom" userId="e5671e73-bd8c-40ce-bc8b-e2ac43eeed4e" providerId="ADAL" clId="{11EA90CA-A871-4712-A3CD-B035079F6575}" dt="2024-03-25T09:51:04.557" v="8" actId="47"/>
        <pc:sldMkLst>
          <pc:docMk/>
          <pc:sldMk cId="2821302580" sldId="320"/>
        </pc:sldMkLst>
      </pc:sldChg>
      <pc:sldChg chg="del">
        <pc:chgData name="Feller Tom" userId="e5671e73-bd8c-40ce-bc8b-e2ac43eeed4e" providerId="ADAL" clId="{11EA90CA-A871-4712-A3CD-B035079F6575}" dt="2024-03-25T09:51:07.647" v="9" actId="47"/>
        <pc:sldMkLst>
          <pc:docMk/>
          <pc:sldMk cId="2870101511" sldId="322"/>
        </pc:sldMkLst>
      </pc:sldChg>
      <pc:sldChg chg="del">
        <pc:chgData name="Feller Tom" userId="e5671e73-bd8c-40ce-bc8b-e2ac43eeed4e" providerId="ADAL" clId="{11EA90CA-A871-4712-A3CD-B035079F6575}" dt="2024-03-25T09:50:40.766" v="3" actId="47"/>
        <pc:sldMkLst>
          <pc:docMk/>
          <pc:sldMk cId="119254721" sldId="344"/>
        </pc:sldMkLst>
      </pc:sldChg>
      <pc:sldChg chg="del">
        <pc:chgData name="Feller Tom" userId="e5671e73-bd8c-40ce-bc8b-e2ac43eeed4e" providerId="ADAL" clId="{11EA90CA-A871-4712-A3CD-B035079F6575}" dt="2024-03-25T09:50:47.758" v="4" actId="47"/>
        <pc:sldMkLst>
          <pc:docMk/>
          <pc:sldMk cId="3373722888" sldId="369"/>
        </pc:sldMkLst>
      </pc:sldChg>
      <pc:sldChg chg="del">
        <pc:chgData name="Feller Tom" userId="e5671e73-bd8c-40ce-bc8b-e2ac43eeed4e" providerId="ADAL" clId="{11EA90CA-A871-4712-A3CD-B035079F6575}" dt="2024-03-25T09:50:38.652" v="2" actId="47"/>
        <pc:sldMkLst>
          <pc:docMk/>
          <pc:sldMk cId="1163833106" sldId="379"/>
        </pc:sldMkLst>
      </pc:sldChg>
      <pc:sldChg chg="del">
        <pc:chgData name="Feller Tom" userId="e5671e73-bd8c-40ce-bc8b-e2ac43eeed4e" providerId="ADAL" clId="{11EA90CA-A871-4712-A3CD-B035079F6575}" dt="2024-03-25T09:50:35.660" v="0" actId="47"/>
        <pc:sldMkLst>
          <pc:docMk/>
          <pc:sldMk cId="4142744226" sldId="380"/>
        </pc:sldMkLst>
      </pc:sldChg>
      <pc:sldChg chg="del">
        <pc:chgData name="Feller Tom" userId="e5671e73-bd8c-40ce-bc8b-e2ac43eeed4e" providerId="ADAL" clId="{11EA90CA-A871-4712-A3CD-B035079F6575}" dt="2024-03-25T09:51:00.783" v="5" actId="47"/>
        <pc:sldMkLst>
          <pc:docMk/>
          <pc:sldMk cId="1833685768" sldId="381"/>
        </pc:sldMkLst>
      </pc:sldChg>
      <pc:sldChg chg="del">
        <pc:chgData name="Feller Tom" userId="e5671e73-bd8c-40ce-bc8b-e2ac43eeed4e" providerId="ADAL" clId="{11EA90CA-A871-4712-A3CD-B035079F6575}" dt="2024-03-25T09:51:03.390" v="7" actId="47"/>
        <pc:sldMkLst>
          <pc:docMk/>
          <pc:sldMk cId="2377586418" sldId="383"/>
        </pc:sldMkLst>
      </pc:sldChg>
      <pc:sldChg chg="del">
        <pc:chgData name="Feller Tom" userId="e5671e73-bd8c-40ce-bc8b-e2ac43eeed4e" providerId="ADAL" clId="{11EA90CA-A871-4712-A3CD-B035079F6575}" dt="2024-03-25T09:51:16.960" v="12" actId="47"/>
        <pc:sldMkLst>
          <pc:docMk/>
          <pc:sldMk cId="2891303735" sldId="384"/>
        </pc:sldMkLst>
      </pc:sldChg>
      <pc:sldChg chg="del">
        <pc:chgData name="Feller Tom" userId="e5671e73-bd8c-40ce-bc8b-e2ac43eeed4e" providerId="ADAL" clId="{11EA90CA-A871-4712-A3CD-B035079F6575}" dt="2024-03-25T09:51:11.354" v="10" actId="47"/>
        <pc:sldMkLst>
          <pc:docMk/>
          <pc:sldMk cId="1277845623" sldId="398"/>
        </pc:sldMkLst>
      </pc:sldChg>
      <pc:sldChg chg="del">
        <pc:chgData name="Feller Tom" userId="e5671e73-bd8c-40ce-bc8b-e2ac43eeed4e" providerId="ADAL" clId="{11EA90CA-A871-4712-A3CD-B035079F6575}" dt="2024-03-25T09:51:12.900" v="11" actId="47"/>
        <pc:sldMkLst>
          <pc:docMk/>
          <pc:sldMk cId="3370861823" sldId="403"/>
        </pc:sldMkLst>
      </pc:sldChg>
      <pc:sldChg chg="del">
        <pc:chgData name="Feller Tom" userId="e5671e73-bd8c-40ce-bc8b-e2ac43eeed4e" providerId="ADAL" clId="{11EA90CA-A871-4712-A3CD-B035079F6575}" dt="2024-03-25T09:51:02.120" v="6" actId="47"/>
        <pc:sldMkLst>
          <pc:docMk/>
          <pc:sldMk cId="3230452639" sldId="406"/>
        </pc:sldMkLst>
      </pc:sldChg>
      <pc:sldChg chg="modSp mod">
        <pc:chgData name="Feller Tom" userId="e5671e73-bd8c-40ce-bc8b-e2ac43eeed4e" providerId="ADAL" clId="{11EA90CA-A871-4712-A3CD-B035079F6575}" dt="2024-03-27T14:18:39.441" v="937" actId="1076"/>
        <pc:sldMkLst>
          <pc:docMk/>
          <pc:sldMk cId="1351816628" sldId="408"/>
        </pc:sldMkLst>
        <pc:spChg chg="mod">
          <ac:chgData name="Feller Tom" userId="e5671e73-bd8c-40ce-bc8b-e2ac43eeed4e" providerId="ADAL" clId="{11EA90CA-A871-4712-A3CD-B035079F6575}" dt="2024-03-27T14:18:25.058" v="935" actId="20577"/>
          <ac:spMkLst>
            <pc:docMk/>
            <pc:sldMk cId="1351816628" sldId="408"/>
            <ac:spMk id="10" creationId="{E2BE0541-9737-9A62-972B-1B2A3783EC4D}"/>
          </ac:spMkLst>
        </pc:spChg>
        <pc:picChg chg="mod">
          <ac:chgData name="Feller Tom" userId="e5671e73-bd8c-40ce-bc8b-e2ac43eeed4e" providerId="ADAL" clId="{11EA90CA-A871-4712-A3CD-B035079F6575}" dt="2024-03-27T14:18:35.889" v="936" actId="1076"/>
          <ac:picMkLst>
            <pc:docMk/>
            <pc:sldMk cId="1351816628" sldId="408"/>
            <ac:picMk id="3" creationId="{AFC4D6F5-36E1-8F55-0A6D-6B12D7514F3D}"/>
          </ac:picMkLst>
        </pc:picChg>
        <pc:picChg chg="mod">
          <ac:chgData name="Feller Tom" userId="e5671e73-bd8c-40ce-bc8b-e2ac43eeed4e" providerId="ADAL" clId="{11EA90CA-A871-4712-A3CD-B035079F6575}" dt="2024-03-27T14:18:35.889" v="936" actId="1076"/>
          <ac:picMkLst>
            <pc:docMk/>
            <pc:sldMk cId="1351816628" sldId="408"/>
            <ac:picMk id="4" creationId="{E3641267-AA16-CA20-FC46-8712CE8E5E22}"/>
          </ac:picMkLst>
        </pc:picChg>
        <pc:picChg chg="mod">
          <ac:chgData name="Feller Tom" userId="e5671e73-bd8c-40ce-bc8b-e2ac43eeed4e" providerId="ADAL" clId="{11EA90CA-A871-4712-A3CD-B035079F6575}" dt="2024-03-27T14:18:35.889" v="936" actId="1076"/>
          <ac:picMkLst>
            <pc:docMk/>
            <pc:sldMk cId="1351816628" sldId="408"/>
            <ac:picMk id="21" creationId="{ABCD06F2-AC5A-319F-A0F6-8EE70B495182}"/>
          </ac:picMkLst>
        </pc:picChg>
        <pc:picChg chg="mod">
          <ac:chgData name="Feller Tom" userId="e5671e73-bd8c-40ce-bc8b-e2ac43eeed4e" providerId="ADAL" clId="{11EA90CA-A871-4712-A3CD-B035079F6575}" dt="2024-03-27T14:18:35.889" v="936" actId="1076"/>
          <ac:picMkLst>
            <pc:docMk/>
            <pc:sldMk cId="1351816628" sldId="408"/>
            <ac:picMk id="23" creationId="{BC2494DA-7BB0-A93E-2555-0B9E9C903CA4}"/>
          </ac:picMkLst>
        </pc:picChg>
        <pc:picChg chg="mod">
          <ac:chgData name="Feller Tom" userId="e5671e73-bd8c-40ce-bc8b-e2ac43eeed4e" providerId="ADAL" clId="{11EA90CA-A871-4712-A3CD-B035079F6575}" dt="2024-03-27T14:18:39.441" v="937" actId="1076"/>
          <ac:picMkLst>
            <pc:docMk/>
            <pc:sldMk cId="1351816628" sldId="408"/>
            <ac:picMk id="25" creationId="{136878FA-4A5C-8D32-5D55-6426B484B52A}"/>
          </ac:picMkLst>
        </pc:picChg>
      </pc:sldChg>
      <pc:sldChg chg="addSp modSp mod">
        <pc:chgData name="Feller Tom" userId="e5671e73-bd8c-40ce-bc8b-e2ac43eeed4e" providerId="ADAL" clId="{11EA90CA-A871-4712-A3CD-B035079F6575}" dt="2024-03-27T14:06:53.590" v="913" actId="20577"/>
        <pc:sldMkLst>
          <pc:docMk/>
          <pc:sldMk cId="4024776919" sldId="417"/>
        </pc:sldMkLst>
        <pc:spChg chg="mod">
          <ac:chgData name="Feller Tom" userId="e5671e73-bd8c-40ce-bc8b-e2ac43eeed4e" providerId="ADAL" clId="{11EA90CA-A871-4712-A3CD-B035079F6575}" dt="2024-03-27T14:06:53.590" v="913" actId="20577"/>
          <ac:spMkLst>
            <pc:docMk/>
            <pc:sldMk cId="4024776919" sldId="417"/>
            <ac:spMk id="9" creationId="{4E38E265-8ABA-52DA-3BD5-0B8FC3E5C1A5}"/>
          </ac:spMkLst>
        </pc:spChg>
        <pc:spChg chg="add mod">
          <ac:chgData name="Feller Tom" userId="e5671e73-bd8c-40ce-bc8b-e2ac43eeed4e" providerId="ADAL" clId="{11EA90CA-A871-4712-A3CD-B035079F6575}" dt="2024-03-25T13:23:17.424" v="317" actId="1076"/>
          <ac:spMkLst>
            <pc:docMk/>
            <pc:sldMk cId="4024776919" sldId="417"/>
            <ac:spMk id="13" creationId="{555AB200-6D24-AA4B-F9FC-F6C8A0295C9D}"/>
          </ac:spMkLst>
        </pc:spChg>
        <pc:spChg chg="add mod">
          <ac:chgData name="Feller Tom" userId="e5671e73-bd8c-40ce-bc8b-e2ac43eeed4e" providerId="ADAL" clId="{11EA90CA-A871-4712-A3CD-B035079F6575}" dt="2024-03-25T13:22:31.610" v="313" actId="1076"/>
          <ac:spMkLst>
            <pc:docMk/>
            <pc:sldMk cId="4024776919" sldId="417"/>
            <ac:spMk id="14" creationId="{239BCA3B-E891-3BEE-3655-CACF9B2815B5}"/>
          </ac:spMkLst>
        </pc:spChg>
        <pc:spChg chg="add mod">
          <ac:chgData name="Feller Tom" userId="e5671e73-bd8c-40ce-bc8b-e2ac43eeed4e" providerId="ADAL" clId="{11EA90CA-A871-4712-A3CD-B035079F6575}" dt="2024-03-25T12:56:44.158" v="265" actId="1076"/>
          <ac:spMkLst>
            <pc:docMk/>
            <pc:sldMk cId="4024776919" sldId="417"/>
            <ac:spMk id="19" creationId="{84526E38-A95E-150B-D8D8-CCC2A82010B8}"/>
          </ac:spMkLst>
        </pc:spChg>
        <pc:spChg chg="mod">
          <ac:chgData name="Feller Tom" userId="e5671e73-bd8c-40ce-bc8b-e2ac43eeed4e" providerId="ADAL" clId="{11EA90CA-A871-4712-A3CD-B035079F6575}" dt="2024-03-25T13:22:31.610" v="313" actId="1076"/>
          <ac:spMkLst>
            <pc:docMk/>
            <pc:sldMk cId="4024776919" sldId="417"/>
            <ac:spMk id="21" creationId="{F0FB0459-46F4-1D23-2DFD-2F217B57CD74}"/>
          </ac:spMkLst>
        </pc:spChg>
        <pc:spChg chg="add mod">
          <ac:chgData name="Feller Tom" userId="e5671e73-bd8c-40ce-bc8b-e2ac43eeed4e" providerId="ADAL" clId="{11EA90CA-A871-4712-A3CD-B035079F6575}" dt="2024-03-25T13:22:46.391" v="315" actId="1076"/>
          <ac:spMkLst>
            <pc:docMk/>
            <pc:sldMk cId="4024776919" sldId="417"/>
            <ac:spMk id="22" creationId="{3820C60F-968F-1028-DF5B-2180B23F1DFD}"/>
          </ac:spMkLst>
        </pc:spChg>
        <pc:spChg chg="mod">
          <ac:chgData name="Feller Tom" userId="e5671e73-bd8c-40ce-bc8b-e2ac43eeed4e" providerId="ADAL" clId="{11EA90CA-A871-4712-A3CD-B035079F6575}" dt="2024-03-25T13:22:31.610" v="313" actId="1076"/>
          <ac:spMkLst>
            <pc:docMk/>
            <pc:sldMk cId="4024776919" sldId="417"/>
            <ac:spMk id="24" creationId="{BFDF3675-5745-B6EF-3006-8DB00C491862}"/>
          </ac:spMkLst>
        </pc:spChg>
        <pc:spChg chg="add mod">
          <ac:chgData name="Feller Tom" userId="e5671e73-bd8c-40ce-bc8b-e2ac43eeed4e" providerId="ADAL" clId="{11EA90CA-A871-4712-A3CD-B035079F6575}" dt="2024-03-25T13:22:42.065" v="314" actId="1076"/>
          <ac:spMkLst>
            <pc:docMk/>
            <pc:sldMk cId="4024776919" sldId="417"/>
            <ac:spMk id="25" creationId="{6E3190D8-C058-F769-CC23-EAE133800557}"/>
          </ac:spMkLst>
        </pc:spChg>
        <pc:spChg chg="add mod">
          <ac:chgData name="Feller Tom" userId="e5671e73-bd8c-40ce-bc8b-e2ac43eeed4e" providerId="ADAL" clId="{11EA90CA-A871-4712-A3CD-B035079F6575}" dt="2024-03-25T13:22:53.390" v="316" actId="1076"/>
          <ac:spMkLst>
            <pc:docMk/>
            <pc:sldMk cId="4024776919" sldId="417"/>
            <ac:spMk id="27" creationId="{89809D6E-B8F4-6BF1-941F-FD1847E26C16}"/>
          </ac:spMkLst>
        </pc:spChg>
        <pc:spChg chg="add mod">
          <ac:chgData name="Feller Tom" userId="e5671e73-bd8c-40ce-bc8b-e2ac43eeed4e" providerId="ADAL" clId="{11EA90CA-A871-4712-A3CD-B035079F6575}" dt="2024-03-25T13:22:31.610" v="313" actId="1076"/>
          <ac:spMkLst>
            <pc:docMk/>
            <pc:sldMk cId="4024776919" sldId="417"/>
            <ac:spMk id="29" creationId="{93429F89-E7E5-C8D4-094A-248257D83D99}"/>
          </ac:spMkLst>
        </pc:spChg>
        <pc:spChg chg="add mod">
          <ac:chgData name="Feller Tom" userId="e5671e73-bd8c-40ce-bc8b-e2ac43eeed4e" providerId="ADAL" clId="{11EA90CA-A871-4712-A3CD-B035079F6575}" dt="2024-03-25T12:57:35.670" v="278" actId="1076"/>
          <ac:spMkLst>
            <pc:docMk/>
            <pc:sldMk cId="4024776919" sldId="417"/>
            <ac:spMk id="31" creationId="{57A1FBE0-DDA1-B358-A538-4DB08B9933A8}"/>
          </ac:spMkLst>
        </pc:spChg>
        <pc:spChg chg="add mod">
          <ac:chgData name="Feller Tom" userId="e5671e73-bd8c-40ce-bc8b-e2ac43eeed4e" providerId="ADAL" clId="{11EA90CA-A871-4712-A3CD-B035079F6575}" dt="2024-03-25T13:22:31.610" v="313" actId="1076"/>
          <ac:spMkLst>
            <pc:docMk/>
            <pc:sldMk cId="4024776919" sldId="417"/>
            <ac:spMk id="32" creationId="{5D536876-DE93-6D94-4A87-C2FC7297B610}"/>
          </ac:spMkLst>
        </pc:spChg>
        <pc:spChg chg="add mod">
          <ac:chgData name="Feller Tom" userId="e5671e73-bd8c-40ce-bc8b-e2ac43eeed4e" providerId="ADAL" clId="{11EA90CA-A871-4712-A3CD-B035079F6575}" dt="2024-03-25T13:22:31.610" v="313" actId="1076"/>
          <ac:spMkLst>
            <pc:docMk/>
            <pc:sldMk cId="4024776919" sldId="417"/>
            <ac:spMk id="34" creationId="{FD7C5A34-73E5-F9DA-BF4D-6B06F7F08171}"/>
          </ac:spMkLst>
        </pc:spChg>
        <pc:spChg chg="add mod">
          <ac:chgData name="Feller Tom" userId="e5671e73-bd8c-40ce-bc8b-e2ac43eeed4e" providerId="ADAL" clId="{11EA90CA-A871-4712-A3CD-B035079F6575}" dt="2024-03-25T13:22:31.610" v="313" actId="1076"/>
          <ac:spMkLst>
            <pc:docMk/>
            <pc:sldMk cId="4024776919" sldId="417"/>
            <ac:spMk id="38" creationId="{3726A493-14EB-1CB4-D498-184803588525}"/>
          </ac:spMkLst>
        </pc:spChg>
        <pc:spChg chg="add mod">
          <ac:chgData name="Feller Tom" userId="e5671e73-bd8c-40ce-bc8b-e2ac43eeed4e" providerId="ADAL" clId="{11EA90CA-A871-4712-A3CD-B035079F6575}" dt="2024-03-25T13:22:31.610" v="313" actId="1076"/>
          <ac:spMkLst>
            <pc:docMk/>
            <pc:sldMk cId="4024776919" sldId="417"/>
            <ac:spMk id="43" creationId="{05E5D26E-76DB-95BF-1EE9-203A01352723}"/>
          </ac:spMkLst>
        </pc:spChg>
        <pc:spChg chg="add mod">
          <ac:chgData name="Feller Tom" userId="e5671e73-bd8c-40ce-bc8b-e2ac43eeed4e" providerId="ADAL" clId="{11EA90CA-A871-4712-A3CD-B035079F6575}" dt="2024-03-25T13:23:48.966" v="328" actId="1076"/>
          <ac:spMkLst>
            <pc:docMk/>
            <pc:sldMk cId="4024776919" sldId="417"/>
            <ac:spMk id="45" creationId="{B26566AD-1029-D203-E94E-578B70673174}"/>
          </ac:spMkLst>
        </pc:spChg>
        <pc:spChg chg="add mod">
          <ac:chgData name="Feller Tom" userId="e5671e73-bd8c-40ce-bc8b-e2ac43eeed4e" providerId="ADAL" clId="{11EA90CA-A871-4712-A3CD-B035079F6575}" dt="2024-03-25T13:24:18.394" v="337" actId="20577"/>
          <ac:spMkLst>
            <pc:docMk/>
            <pc:sldMk cId="4024776919" sldId="417"/>
            <ac:spMk id="46" creationId="{B265231B-04B0-935C-8E6B-C7087AE94F39}"/>
          </ac:spMkLst>
        </pc:spChg>
        <pc:spChg chg="add mod">
          <ac:chgData name="Feller Tom" userId="e5671e73-bd8c-40ce-bc8b-e2ac43eeed4e" providerId="ADAL" clId="{11EA90CA-A871-4712-A3CD-B035079F6575}" dt="2024-03-25T13:24:13.663" v="335" actId="6549"/>
          <ac:spMkLst>
            <pc:docMk/>
            <pc:sldMk cId="4024776919" sldId="417"/>
            <ac:spMk id="47" creationId="{BB932AF4-A22A-28D6-E745-6F44264FC6AB}"/>
          </ac:spMkLst>
        </pc:spChg>
        <pc:spChg chg="add mod">
          <ac:chgData name="Feller Tom" userId="e5671e73-bd8c-40ce-bc8b-e2ac43eeed4e" providerId="ADAL" clId="{11EA90CA-A871-4712-A3CD-B035079F6575}" dt="2024-03-27T11:23:47.205" v="901" actId="20577"/>
          <ac:spMkLst>
            <pc:docMk/>
            <pc:sldMk cId="4024776919" sldId="417"/>
            <ac:spMk id="48" creationId="{FE63BE9A-DFB4-EE0F-F6E7-2230737F7041}"/>
          </ac:spMkLst>
        </pc:spChg>
        <pc:spChg chg="add mod">
          <ac:chgData name="Feller Tom" userId="e5671e73-bd8c-40ce-bc8b-e2ac43eeed4e" providerId="ADAL" clId="{11EA90CA-A871-4712-A3CD-B035079F6575}" dt="2024-03-27T11:23:51.534" v="903" actId="20577"/>
          <ac:spMkLst>
            <pc:docMk/>
            <pc:sldMk cId="4024776919" sldId="417"/>
            <ac:spMk id="49" creationId="{F3EE2C26-2B2C-6807-EA64-9CFF86BC399A}"/>
          </ac:spMkLst>
        </pc:spChg>
        <pc:graphicFrameChg chg="mod">
          <ac:chgData name="Feller Tom" userId="e5671e73-bd8c-40ce-bc8b-e2ac43eeed4e" providerId="ADAL" clId="{11EA90CA-A871-4712-A3CD-B035079F6575}" dt="2024-03-25T13:23:17.424" v="317" actId="1076"/>
          <ac:graphicFrameMkLst>
            <pc:docMk/>
            <pc:sldMk cId="4024776919" sldId="417"/>
            <ac:graphicFrameMk id="3" creationId="{57F6C524-5F8F-D34B-3C4C-D00B3706C808}"/>
          </ac:graphicFrameMkLst>
        </pc:graphicFrameChg>
        <pc:graphicFrameChg chg="mod">
          <ac:chgData name="Feller Tom" userId="e5671e73-bd8c-40ce-bc8b-e2ac43eeed4e" providerId="ADAL" clId="{11EA90CA-A871-4712-A3CD-B035079F6575}" dt="2024-03-25T13:23:17.424" v="317" actId="1076"/>
          <ac:graphicFrameMkLst>
            <pc:docMk/>
            <pc:sldMk cId="4024776919" sldId="417"/>
            <ac:graphicFrameMk id="4" creationId="{B78D20A8-52E6-4B9B-B965-D7ED76253AA2}"/>
          </ac:graphicFrameMkLst>
        </pc:graphicFrameChg>
        <pc:graphicFrameChg chg="mod">
          <ac:chgData name="Feller Tom" userId="e5671e73-bd8c-40ce-bc8b-e2ac43eeed4e" providerId="ADAL" clId="{11EA90CA-A871-4712-A3CD-B035079F6575}" dt="2024-03-25T13:23:17.424" v="317" actId="1076"/>
          <ac:graphicFrameMkLst>
            <pc:docMk/>
            <pc:sldMk cId="4024776919" sldId="417"/>
            <ac:graphicFrameMk id="5" creationId="{3EEC8BD7-9D68-464C-9C27-D5836EC0BB6E}"/>
          </ac:graphicFrameMkLst>
        </pc:graphicFrameChg>
        <pc:graphicFrameChg chg="mod">
          <ac:chgData name="Feller Tom" userId="e5671e73-bd8c-40ce-bc8b-e2ac43eeed4e" providerId="ADAL" clId="{11EA90CA-A871-4712-A3CD-B035079F6575}" dt="2024-03-25T13:23:17.424" v="317" actId="1076"/>
          <ac:graphicFrameMkLst>
            <pc:docMk/>
            <pc:sldMk cId="4024776919" sldId="417"/>
            <ac:graphicFrameMk id="6" creationId="{BE8D29F8-C8D5-4115-9A70-9F428DAF5F07}"/>
          </ac:graphicFrameMkLst>
        </pc:graphicFrameChg>
        <pc:graphicFrameChg chg="mod">
          <ac:chgData name="Feller Tom" userId="e5671e73-bd8c-40ce-bc8b-e2ac43eeed4e" providerId="ADAL" clId="{11EA90CA-A871-4712-A3CD-B035079F6575}" dt="2024-03-25T13:23:17.424" v="317" actId="1076"/>
          <ac:graphicFrameMkLst>
            <pc:docMk/>
            <pc:sldMk cId="4024776919" sldId="417"/>
            <ac:graphicFrameMk id="7" creationId="{49BBCEBC-D52F-4763-A121-5AC6058DC1B2}"/>
          </ac:graphicFrameMkLst>
        </pc:graphicFrameChg>
        <pc:graphicFrameChg chg="mod">
          <ac:chgData name="Feller Tom" userId="e5671e73-bd8c-40ce-bc8b-e2ac43eeed4e" providerId="ADAL" clId="{11EA90CA-A871-4712-A3CD-B035079F6575}" dt="2024-03-25T13:23:17.424" v="317" actId="1076"/>
          <ac:graphicFrameMkLst>
            <pc:docMk/>
            <pc:sldMk cId="4024776919" sldId="417"/>
            <ac:graphicFrameMk id="8" creationId="{BA80D58F-211D-4AED-B326-D951695F500F}"/>
          </ac:graphicFrameMkLst>
        </pc:graphicFrameChg>
        <pc:graphicFrameChg chg="mod">
          <ac:chgData name="Feller Tom" userId="e5671e73-bd8c-40ce-bc8b-e2ac43eeed4e" providerId="ADAL" clId="{11EA90CA-A871-4712-A3CD-B035079F6575}" dt="2024-03-25T13:23:17.424" v="317" actId="1076"/>
          <ac:graphicFrameMkLst>
            <pc:docMk/>
            <pc:sldMk cId="4024776919" sldId="417"/>
            <ac:graphicFrameMk id="10" creationId="{B0819621-F5B3-4AF1-837B-30F96EFCBFB8}"/>
          </ac:graphicFrameMkLst>
        </pc:graphicFrameChg>
        <pc:graphicFrameChg chg="mod">
          <ac:chgData name="Feller Tom" userId="e5671e73-bd8c-40ce-bc8b-e2ac43eeed4e" providerId="ADAL" clId="{11EA90CA-A871-4712-A3CD-B035079F6575}" dt="2024-03-25T13:23:17.424" v="317" actId="1076"/>
          <ac:graphicFrameMkLst>
            <pc:docMk/>
            <pc:sldMk cId="4024776919" sldId="417"/>
            <ac:graphicFrameMk id="11" creationId="{5C4CFB7C-090F-4898-A4BF-D2D5F0202AF0}"/>
          </ac:graphicFrameMkLst>
        </pc:graphicFrameChg>
        <pc:graphicFrameChg chg="mod">
          <ac:chgData name="Feller Tom" userId="e5671e73-bd8c-40ce-bc8b-e2ac43eeed4e" providerId="ADAL" clId="{11EA90CA-A871-4712-A3CD-B035079F6575}" dt="2024-03-25T13:23:17.424" v="317" actId="1076"/>
          <ac:graphicFrameMkLst>
            <pc:docMk/>
            <pc:sldMk cId="4024776919" sldId="417"/>
            <ac:graphicFrameMk id="12" creationId="{E1A08096-640C-4A1C-81C5-7FEB800A02A4}"/>
          </ac:graphicFrameMkLst>
        </pc:graphicFrameChg>
        <pc:picChg chg="mod">
          <ac:chgData name="Feller Tom" userId="e5671e73-bd8c-40ce-bc8b-e2ac43eeed4e" providerId="ADAL" clId="{11EA90CA-A871-4712-A3CD-B035079F6575}" dt="2024-03-25T13:22:31.610" v="313" actId="1076"/>
          <ac:picMkLst>
            <pc:docMk/>
            <pc:sldMk cId="4024776919" sldId="417"/>
            <ac:picMk id="20" creationId="{E1CBE563-5580-12A9-E31A-F6D30E3C633D}"/>
          </ac:picMkLst>
        </pc:picChg>
        <pc:cxnChg chg="add mod">
          <ac:chgData name="Feller Tom" userId="e5671e73-bd8c-40ce-bc8b-e2ac43eeed4e" providerId="ADAL" clId="{11EA90CA-A871-4712-A3CD-B035079F6575}" dt="2024-03-25T13:22:31.610" v="313" actId="1076"/>
          <ac:cxnSpMkLst>
            <pc:docMk/>
            <pc:sldMk cId="4024776919" sldId="417"/>
            <ac:cxnSpMk id="16" creationId="{70361FC2-61ED-C044-74D3-FD1F2DC104C5}"/>
          </ac:cxnSpMkLst>
        </pc:cxnChg>
        <pc:cxnChg chg="add mod">
          <ac:chgData name="Feller Tom" userId="e5671e73-bd8c-40ce-bc8b-e2ac43eeed4e" providerId="ADAL" clId="{11EA90CA-A871-4712-A3CD-B035079F6575}" dt="2024-03-25T13:22:31.610" v="313" actId="1076"/>
          <ac:cxnSpMkLst>
            <pc:docMk/>
            <pc:sldMk cId="4024776919" sldId="417"/>
            <ac:cxnSpMk id="23" creationId="{36BB35A5-A06A-E200-928E-569537895E36}"/>
          </ac:cxnSpMkLst>
        </pc:cxnChg>
        <pc:cxnChg chg="add mod">
          <ac:chgData name="Feller Tom" userId="e5671e73-bd8c-40ce-bc8b-e2ac43eeed4e" providerId="ADAL" clId="{11EA90CA-A871-4712-A3CD-B035079F6575}" dt="2024-03-25T13:22:31.610" v="313" actId="1076"/>
          <ac:cxnSpMkLst>
            <pc:docMk/>
            <pc:sldMk cId="4024776919" sldId="417"/>
            <ac:cxnSpMk id="26" creationId="{18647141-CB89-3929-9226-E34314CEC38E}"/>
          </ac:cxnSpMkLst>
        </pc:cxnChg>
        <pc:cxnChg chg="add mod">
          <ac:chgData name="Feller Tom" userId="e5671e73-bd8c-40ce-bc8b-e2ac43eeed4e" providerId="ADAL" clId="{11EA90CA-A871-4712-A3CD-B035079F6575}" dt="2024-03-25T13:22:31.610" v="313" actId="1076"/>
          <ac:cxnSpMkLst>
            <pc:docMk/>
            <pc:sldMk cId="4024776919" sldId="417"/>
            <ac:cxnSpMk id="28" creationId="{1F8EAA5F-EC07-924C-1155-69C661549BBB}"/>
          </ac:cxnSpMkLst>
        </pc:cxnChg>
        <pc:cxnChg chg="add mod">
          <ac:chgData name="Feller Tom" userId="e5671e73-bd8c-40ce-bc8b-e2ac43eeed4e" providerId="ADAL" clId="{11EA90CA-A871-4712-A3CD-B035079F6575}" dt="2024-03-25T13:22:31.610" v="313" actId="1076"/>
          <ac:cxnSpMkLst>
            <pc:docMk/>
            <pc:sldMk cId="4024776919" sldId="417"/>
            <ac:cxnSpMk id="30" creationId="{1D0FA063-700E-D192-2688-C36308971A5B}"/>
          </ac:cxnSpMkLst>
        </pc:cxnChg>
        <pc:cxnChg chg="add mod">
          <ac:chgData name="Feller Tom" userId="e5671e73-bd8c-40ce-bc8b-e2ac43eeed4e" providerId="ADAL" clId="{11EA90CA-A871-4712-A3CD-B035079F6575}" dt="2024-03-25T13:22:31.610" v="313" actId="1076"/>
          <ac:cxnSpMkLst>
            <pc:docMk/>
            <pc:sldMk cId="4024776919" sldId="417"/>
            <ac:cxnSpMk id="33" creationId="{C5E99BD5-D3F6-9198-1FF1-FD37CEDBFF1C}"/>
          </ac:cxnSpMkLst>
        </pc:cxnChg>
        <pc:cxnChg chg="add mod">
          <ac:chgData name="Feller Tom" userId="e5671e73-bd8c-40ce-bc8b-e2ac43eeed4e" providerId="ADAL" clId="{11EA90CA-A871-4712-A3CD-B035079F6575}" dt="2024-03-25T13:22:31.610" v="313" actId="1076"/>
          <ac:cxnSpMkLst>
            <pc:docMk/>
            <pc:sldMk cId="4024776919" sldId="417"/>
            <ac:cxnSpMk id="35" creationId="{A03A36ED-E9C9-5EF9-469C-C5F95EAC3DA6}"/>
          </ac:cxnSpMkLst>
        </pc:cxnChg>
        <pc:cxnChg chg="add mod">
          <ac:chgData name="Feller Tom" userId="e5671e73-bd8c-40ce-bc8b-e2ac43eeed4e" providerId="ADAL" clId="{11EA90CA-A871-4712-A3CD-B035079F6575}" dt="2024-03-25T13:22:31.610" v="313" actId="1076"/>
          <ac:cxnSpMkLst>
            <pc:docMk/>
            <pc:sldMk cId="4024776919" sldId="417"/>
            <ac:cxnSpMk id="39" creationId="{EFEA6B17-67EB-2D74-135E-456AC6FF1FC1}"/>
          </ac:cxnSpMkLst>
        </pc:cxnChg>
        <pc:cxnChg chg="add mod">
          <ac:chgData name="Feller Tom" userId="e5671e73-bd8c-40ce-bc8b-e2ac43eeed4e" providerId="ADAL" clId="{11EA90CA-A871-4712-A3CD-B035079F6575}" dt="2024-03-25T13:22:31.610" v="313" actId="1076"/>
          <ac:cxnSpMkLst>
            <pc:docMk/>
            <pc:sldMk cId="4024776919" sldId="417"/>
            <ac:cxnSpMk id="44" creationId="{21D5FE22-932D-2763-46C3-5EAE6614070B}"/>
          </ac:cxnSpMkLst>
        </pc:cxnChg>
      </pc:sldChg>
      <pc:sldChg chg="addSp delSp modSp add del mod">
        <pc:chgData name="Feller Tom" userId="e5671e73-bd8c-40ce-bc8b-e2ac43eeed4e" providerId="ADAL" clId="{11EA90CA-A871-4712-A3CD-B035079F6575}" dt="2024-03-27T14:23:13.413" v="949" actId="478"/>
        <pc:sldMkLst>
          <pc:docMk/>
          <pc:sldMk cId="510558686" sldId="421"/>
        </pc:sldMkLst>
        <pc:graphicFrameChg chg="add del mod">
          <ac:chgData name="Feller Tom" userId="e5671e73-bd8c-40ce-bc8b-e2ac43eeed4e" providerId="ADAL" clId="{11EA90CA-A871-4712-A3CD-B035079F6575}" dt="2024-03-27T14:23:13.413" v="949" actId="478"/>
          <ac:graphicFrameMkLst>
            <pc:docMk/>
            <pc:sldMk cId="510558686" sldId="421"/>
            <ac:graphicFrameMk id="3" creationId="{040471E2-F0FE-45A3-BC2A-0724F1D67547}"/>
          </ac:graphicFrameMkLst>
        </pc:graphicFrameChg>
        <pc:graphicFrameChg chg="add mod">
          <ac:chgData name="Feller Tom" userId="e5671e73-bd8c-40ce-bc8b-e2ac43eeed4e" providerId="ADAL" clId="{11EA90CA-A871-4712-A3CD-B035079F6575}" dt="2024-03-25T14:02:57.389" v="411" actId="1076"/>
          <ac:graphicFrameMkLst>
            <pc:docMk/>
            <pc:sldMk cId="510558686" sldId="421"/>
            <ac:graphicFrameMk id="4" creationId="{E7C6C79C-2FD3-46F9-8387-5AE70BEE7831}"/>
          </ac:graphicFrameMkLst>
        </pc:graphicFrameChg>
        <pc:graphicFrameChg chg="mod">
          <ac:chgData name="Feller Tom" userId="e5671e73-bd8c-40ce-bc8b-e2ac43eeed4e" providerId="ADAL" clId="{11EA90CA-A871-4712-A3CD-B035079F6575}" dt="2024-03-25T13:42:31.572" v="389" actId="1076"/>
          <ac:graphicFrameMkLst>
            <pc:docMk/>
            <pc:sldMk cId="510558686" sldId="421"/>
            <ac:graphicFrameMk id="10" creationId="{BD003DB6-DCC8-4C1A-925B-40AF96208DB2}"/>
          </ac:graphicFrameMkLst>
        </pc:graphicFrameChg>
        <pc:graphicFrameChg chg="mod">
          <ac:chgData name="Feller Tom" userId="e5671e73-bd8c-40ce-bc8b-e2ac43eeed4e" providerId="ADAL" clId="{11EA90CA-A871-4712-A3CD-B035079F6575}" dt="2024-03-25T13:42:26.670" v="388" actId="1076"/>
          <ac:graphicFrameMkLst>
            <pc:docMk/>
            <pc:sldMk cId="510558686" sldId="421"/>
            <ac:graphicFrameMk id="11" creationId="{BB9FA176-01A1-4C04-A7E7-99950B0CDEAD}"/>
          </ac:graphicFrameMkLst>
        </pc:graphicFrameChg>
        <pc:graphicFrameChg chg="del mod">
          <ac:chgData name="Feller Tom" userId="e5671e73-bd8c-40ce-bc8b-e2ac43eeed4e" providerId="ADAL" clId="{11EA90CA-A871-4712-A3CD-B035079F6575}" dt="2024-03-25T14:01:59.876" v="394" actId="478"/>
          <ac:graphicFrameMkLst>
            <pc:docMk/>
            <pc:sldMk cId="510558686" sldId="421"/>
            <ac:graphicFrameMk id="12" creationId="{2F956B8F-8D2F-4919-BC5C-2F2F842CC4AF}"/>
          </ac:graphicFrameMkLst>
        </pc:graphicFrameChg>
        <pc:graphicFrameChg chg="del mod">
          <ac:chgData name="Feller Tom" userId="e5671e73-bd8c-40ce-bc8b-e2ac43eeed4e" providerId="ADAL" clId="{11EA90CA-A871-4712-A3CD-B035079F6575}" dt="2024-03-25T14:02:01.305" v="395" actId="478"/>
          <ac:graphicFrameMkLst>
            <pc:docMk/>
            <pc:sldMk cId="510558686" sldId="421"/>
            <ac:graphicFrameMk id="13" creationId="{804D37DC-0DBA-49A5-A9CF-014B3777A266}"/>
          </ac:graphicFrameMkLst>
        </pc:graphicFrameChg>
      </pc:sldChg>
      <pc:sldChg chg="addSp delSp modSp mod">
        <pc:chgData name="Feller Tom" userId="e5671e73-bd8c-40ce-bc8b-e2ac43eeed4e" providerId="ADAL" clId="{11EA90CA-A871-4712-A3CD-B035079F6575}" dt="2024-03-27T09:46:07.378" v="899" actId="1076"/>
        <pc:sldMkLst>
          <pc:docMk/>
          <pc:sldMk cId="2228298315" sldId="422"/>
        </pc:sldMkLst>
        <pc:spChg chg="add mod">
          <ac:chgData name="Feller Tom" userId="e5671e73-bd8c-40ce-bc8b-e2ac43eeed4e" providerId="ADAL" clId="{11EA90CA-A871-4712-A3CD-B035079F6575}" dt="2024-03-27T09:44:41.867" v="856" actId="1076"/>
          <ac:spMkLst>
            <pc:docMk/>
            <pc:sldMk cId="2228298315" sldId="422"/>
            <ac:spMk id="3" creationId="{4682E06F-949C-BC8E-E63D-369D30DAE4F2}"/>
          </ac:spMkLst>
        </pc:spChg>
        <pc:spChg chg="add mod">
          <ac:chgData name="Feller Tom" userId="e5671e73-bd8c-40ce-bc8b-e2ac43eeed4e" providerId="ADAL" clId="{11EA90CA-A871-4712-A3CD-B035079F6575}" dt="2024-03-27T09:24:09.975" v="855" actId="1076"/>
          <ac:spMkLst>
            <pc:docMk/>
            <pc:sldMk cId="2228298315" sldId="422"/>
            <ac:spMk id="4" creationId="{C596D658-FCA1-BD24-A147-05330924A3EF}"/>
          </ac:spMkLst>
        </pc:spChg>
        <pc:spChg chg="add mod">
          <ac:chgData name="Feller Tom" userId="e5671e73-bd8c-40ce-bc8b-e2ac43eeed4e" providerId="ADAL" clId="{11EA90CA-A871-4712-A3CD-B035079F6575}" dt="2024-03-27T09:04:33.854" v="654"/>
          <ac:spMkLst>
            <pc:docMk/>
            <pc:sldMk cId="2228298315" sldId="422"/>
            <ac:spMk id="5" creationId="{649862DE-BAC9-3651-A786-427D442F29CE}"/>
          </ac:spMkLst>
        </pc:spChg>
        <pc:spChg chg="add mod">
          <ac:chgData name="Feller Tom" userId="e5671e73-bd8c-40ce-bc8b-e2ac43eeed4e" providerId="ADAL" clId="{11EA90CA-A871-4712-A3CD-B035079F6575}" dt="2024-03-27T09:23:47.389" v="851" actId="1076"/>
          <ac:spMkLst>
            <pc:docMk/>
            <pc:sldMk cId="2228298315" sldId="422"/>
            <ac:spMk id="6" creationId="{2C0A0446-F312-A03C-485F-4747F167863E}"/>
          </ac:spMkLst>
        </pc:spChg>
        <pc:spChg chg="add mod">
          <ac:chgData name="Feller Tom" userId="e5671e73-bd8c-40ce-bc8b-e2ac43eeed4e" providerId="ADAL" clId="{11EA90CA-A871-4712-A3CD-B035079F6575}" dt="2024-03-27T09:23:47.389" v="851" actId="1076"/>
          <ac:spMkLst>
            <pc:docMk/>
            <pc:sldMk cId="2228298315" sldId="422"/>
            <ac:spMk id="7" creationId="{73D6CFBB-9B9A-F767-0F4F-22E78A3C9551}"/>
          </ac:spMkLst>
        </pc:spChg>
        <pc:spChg chg="add mod">
          <ac:chgData name="Feller Tom" userId="e5671e73-bd8c-40ce-bc8b-e2ac43eeed4e" providerId="ADAL" clId="{11EA90CA-A871-4712-A3CD-B035079F6575}" dt="2024-03-27T09:23:59.165" v="853" actId="20577"/>
          <ac:spMkLst>
            <pc:docMk/>
            <pc:sldMk cId="2228298315" sldId="422"/>
            <ac:spMk id="8" creationId="{D91C659C-4F53-EC55-9E9D-A1C00658A232}"/>
          </ac:spMkLst>
        </pc:spChg>
        <pc:spChg chg="add mod">
          <ac:chgData name="Feller Tom" userId="e5671e73-bd8c-40ce-bc8b-e2ac43eeed4e" providerId="ADAL" clId="{11EA90CA-A871-4712-A3CD-B035079F6575}" dt="2024-03-27T09:46:07.378" v="899" actId="1076"/>
          <ac:spMkLst>
            <pc:docMk/>
            <pc:sldMk cId="2228298315" sldId="422"/>
            <ac:spMk id="25" creationId="{1D425522-BC6E-C8DC-BAE7-FAB0373295D4}"/>
          </ac:spMkLst>
        </pc:spChg>
        <pc:graphicFrameChg chg="mod">
          <ac:chgData name="Feller Tom" userId="e5671e73-bd8c-40ce-bc8b-e2ac43eeed4e" providerId="ADAL" clId="{11EA90CA-A871-4712-A3CD-B035079F6575}" dt="2024-03-25T13:41:25.324" v="376" actId="14100"/>
          <ac:graphicFrameMkLst>
            <pc:docMk/>
            <pc:sldMk cId="2228298315" sldId="422"/>
            <ac:graphicFrameMk id="14" creationId="{2CAD2D7D-4750-43E4-8AEF-39222254033F}"/>
          </ac:graphicFrameMkLst>
        </pc:graphicFrameChg>
        <pc:graphicFrameChg chg="mod">
          <ac:chgData name="Feller Tom" userId="e5671e73-bd8c-40ce-bc8b-e2ac43eeed4e" providerId="ADAL" clId="{11EA90CA-A871-4712-A3CD-B035079F6575}" dt="2024-03-25T13:41:25.617" v="377" actId="14100"/>
          <ac:graphicFrameMkLst>
            <pc:docMk/>
            <pc:sldMk cId="2228298315" sldId="422"/>
            <ac:graphicFrameMk id="15" creationId="{94FB31D9-F7EB-49D1-BF0D-3FDBBE04CD82}"/>
          </ac:graphicFrameMkLst>
        </pc:graphicFrameChg>
        <pc:graphicFrameChg chg="add del">
          <ac:chgData name="Feller Tom" userId="e5671e73-bd8c-40ce-bc8b-e2ac43eeed4e" providerId="ADAL" clId="{11EA90CA-A871-4712-A3CD-B035079F6575}" dt="2024-03-25T13:41:57.825" v="383" actId="478"/>
          <ac:graphicFrameMkLst>
            <pc:docMk/>
            <pc:sldMk cId="2228298315" sldId="422"/>
            <ac:graphicFrameMk id="16" creationId="{326C96BC-7701-F1C0-703E-F1239E82DCF7}"/>
          </ac:graphicFrameMkLst>
        </pc:graphicFrameChg>
        <pc:graphicFrameChg chg="add del">
          <ac:chgData name="Feller Tom" userId="e5671e73-bd8c-40ce-bc8b-e2ac43eeed4e" providerId="ADAL" clId="{11EA90CA-A871-4712-A3CD-B035079F6575}" dt="2024-03-25T13:41:59.507" v="384" actId="478"/>
          <ac:graphicFrameMkLst>
            <pc:docMk/>
            <pc:sldMk cId="2228298315" sldId="422"/>
            <ac:graphicFrameMk id="17" creationId="{A572DB62-56E2-412E-8967-D87E625F57E1}"/>
          </ac:graphicFrameMkLst>
        </pc:graphicFrameChg>
        <pc:graphicFrameChg chg="add del mod">
          <ac:chgData name="Feller Tom" userId="e5671e73-bd8c-40ce-bc8b-e2ac43eeed4e" providerId="ADAL" clId="{11EA90CA-A871-4712-A3CD-B035079F6575}" dt="2024-03-27T09:23:32.766" v="849" actId="478"/>
          <ac:graphicFrameMkLst>
            <pc:docMk/>
            <pc:sldMk cId="2228298315" sldId="422"/>
            <ac:graphicFrameMk id="18" creationId="{EE4503BE-215D-4150-B4D3-E76F407D4AFB}"/>
          </ac:graphicFrameMkLst>
        </pc:graphicFrameChg>
        <pc:graphicFrameChg chg="add del mod">
          <ac:chgData name="Feller Tom" userId="e5671e73-bd8c-40ce-bc8b-e2ac43eeed4e" providerId="ADAL" clId="{11EA90CA-A871-4712-A3CD-B035079F6575}" dt="2024-03-27T09:23:36.268" v="850" actId="478"/>
          <ac:graphicFrameMkLst>
            <pc:docMk/>
            <pc:sldMk cId="2228298315" sldId="422"/>
            <ac:graphicFrameMk id="19" creationId="{AC7BDACF-C2A8-4842-9BD4-165BBA40A10C}"/>
          </ac:graphicFrameMkLst>
        </pc:graphicFrameChg>
        <pc:cxnChg chg="add mod">
          <ac:chgData name="Feller Tom" userId="e5671e73-bd8c-40ce-bc8b-e2ac43eeed4e" providerId="ADAL" clId="{11EA90CA-A871-4712-A3CD-B035079F6575}" dt="2024-03-27T09:44:46.468" v="857" actId="14100"/>
          <ac:cxnSpMkLst>
            <pc:docMk/>
            <pc:sldMk cId="2228298315" sldId="422"/>
            <ac:cxnSpMk id="11" creationId="{9EFF4696-EA56-A08F-4F6E-9538E3887DB1}"/>
          </ac:cxnSpMkLst>
        </pc:cxnChg>
        <pc:cxnChg chg="add mod">
          <ac:chgData name="Feller Tom" userId="e5671e73-bd8c-40ce-bc8b-e2ac43eeed4e" providerId="ADAL" clId="{11EA90CA-A871-4712-A3CD-B035079F6575}" dt="2024-03-27T09:23:47.389" v="851" actId="1076"/>
          <ac:cxnSpMkLst>
            <pc:docMk/>
            <pc:sldMk cId="2228298315" sldId="422"/>
            <ac:cxnSpMk id="12" creationId="{7CF07C2B-E674-DB36-2EA6-24DE2C8E4B96}"/>
          </ac:cxnSpMkLst>
        </pc:cxnChg>
        <pc:cxnChg chg="add mod">
          <ac:chgData name="Feller Tom" userId="e5671e73-bd8c-40ce-bc8b-e2ac43eeed4e" providerId="ADAL" clId="{11EA90CA-A871-4712-A3CD-B035079F6575}" dt="2024-03-27T09:23:47.389" v="851" actId="1076"/>
          <ac:cxnSpMkLst>
            <pc:docMk/>
            <pc:sldMk cId="2228298315" sldId="422"/>
            <ac:cxnSpMk id="16" creationId="{C567EED8-1F61-CDC7-190B-9A4D79D5B4B9}"/>
          </ac:cxnSpMkLst>
        </pc:cxnChg>
        <pc:cxnChg chg="add mod">
          <ac:chgData name="Feller Tom" userId="e5671e73-bd8c-40ce-bc8b-e2ac43eeed4e" providerId="ADAL" clId="{11EA90CA-A871-4712-A3CD-B035079F6575}" dt="2024-03-27T09:45:06.168" v="862" actId="14100"/>
          <ac:cxnSpMkLst>
            <pc:docMk/>
            <pc:sldMk cId="2228298315" sldId="422"/>
            <ac:cxnSpMk id="21" creationId="{0A2BA2E8-465A-854F-0A4E-204451ABD46A}"/>
          </ac:cxnSpMkLst>
        </pc:cxnChg>
      </pc:sldChg>
      <pc:sldChg chg="add del">
        <pc:chgData name="Feller Tom" userId="e5671e73-bd8c-40ce-bc8b-e2ac43eeed4e" providerId="ADAL" clId="{11EA90CA-A871-4712-A3CD-B035079F6575}" dt="2024-03-25T14:27:19.752" v="591" actId="47"/>
        <pc:sldMkLst>
          <pc:docMk/>
          <pc:sldMk cId="3837686395" sldId="426"/>
        </pc:sldMkLst>
      </pc:sldChg>
      <pc:sldChg chg="addSp delSp modSp add del mod setBg modNotesTx">
        <pc:chgData name="Feller Tom" userId="e5671e73-bd8c-40ce-bc8b-e2ac43eeed4e" providerId="ADAL" clId="{11EA90CA-A871-4712-A3CD-B035079F6575}" dt="2024-03-25T14:27:16.651" v="586"/>
        <pc:sldMkLst>
          <pc:docMk/>
          <pc:sldMk cId="465820111" sldId="429"/>
        </pc:sldMkLst>
        <pc:spChg chg="add mod">
          <ac:chgData name="Feller Tom" userId="e5671e73-bd8c-40ce-bc8b-e2ac43eeed4e" providerId="ADAL" clId="{11EA90CA-A871-4712-A3CD-B035079F6575}" dt="2024-03-25T14:19:03.486" v="498" actId="1076"/>
          <ac:spMkLst>
            <pc:docMk/>
            <pc:sldMk cId="465820111" sldId="429"/>
            <ac:spMk id="10" creationId="{99CAF6D8-1005-82DB-DF8D-C4E71E7518DF}"/>
          </ac:spMkLst>
        </pc:spChg>
        <pc:spChg chg="add mod">
          <ac:chgData name="Feller Tom" userId="e5671e73-bd8c-40ce-bc8b-e2ac43eeed4e" providerId="ADAL" clId="{11EA90CA-A871-4712-A3CD-B035079F6575}" dt="2024-03-25T14:19:17.116" v="502" actId="1076"/>
          <ac:spMkLst>
            <pc:docMk/>
            <pc:sldMk cId="465820111" sldId="429"/>
            <ac:spMk id="11" creationId="{D4F871E5-FE9A-9EAF-CA11-42714FA39669}"/>
          </ac:spMkLst>
        </pc:spChg>
        <pc:graphicFrameChg chg="mod">
          <ac:chgData name="Feller Tom" userId="e5671e73-bd8c-40ce-bc8b-e2ac43eeed4e" providerId="ADAL" clId="{11EA90CA-A871-4712-A3CD-B035079F6575}" dt="2024-03-25T14:18:25.535" v="492" actId="20577"/>
          <ac:graphicFrameMkLst>
            <pc:docMk/>
            <pc:sldMk cId="465820111" sldId="429"/>
            <ac:graphicFrameMk id="5" creationId="{1F513F21-C77C-4C85-A930-5B548E56BF26}"/>
          </ac:graphicFrameMkLst>
        </pc:graphicFrameChg>
        <pc:graphicFrameChg chg="mod">
          <ac:chgData name="Feller Tom" userId="e5671e73-bd8c-40ce-bc8b-e2ac43eeed4e" providerId="ADAL" clId="{11EA90CA-A871-4712-A3CD-B035079F6575}" dt="2024-03-25T14:18:30.097" v="493" actId="20577"/>
          <ac:graphicFrameMkLst>
            <pc:docMk/>
            <pc:sldMk cId="465820111" sldId="429"/>
            <ac:graphicFrameMk id="6" creationId="{629CCF30-27AD-4C52-A320-6109460BEAEE}"/>
          </ac:graphicFrameMkLst>
        </pc:graphicFrameChg>
        <pc:graphicFrameChg chg="del">
          <ac:chgData name="Feller Tom" userId="e5671e73-bd8c-40ce-bc8b-e2ac43eeed4e" providerId="ADAL" clId="{11EA90CA-A871-4712-A3CD-B035079F6575}" dt="2024-03-25T14:17:29.905" v="480" actId="478"/>
          <ac:graphicFrameMkLst>
            <pc:docMk/>
            <pc:sldMk cId="465820111" sldId="429"/>
            <ac:graphicFrameMk id="7" creationId="{34E9CFBA-76E0-34FB-5EE8-5AE729695978}"/>
          </ac:graphicFrameMkLst>
        </pc:graphicFrameChg>
        <pc:graphicFrameChg chg="mod">
          <ac:chgData name="Feller Tom" userId="e5671e73-bd8c-40ce-bc8b-e2ac43eeed4e" providerId="ADAL" clId="{11EA90CA-A871-4712-A3CD-B035079F6575}" dt="2024-03-25T14:19:51.410" v="506" actId="1076"/>
          <ac:graphicFrameMkLst>
            <pc:docMk/>
            <pc:sldMk cId="465820111" sldId="429"/>
            <ac:graphicFrameMk id="8" creationId="{6F760180-FCD9-4BDA-B2A8-46FFCF5506DF}"/>
          </ac:graphicFrameMkLst>
        </pc:graphicFrameChg>
        <pc:graphicFrameChg chg="add mod ord">
          <ac:chgData name="Feller Tom" userId="e5671e73-bd8c-40ce-bc8b-e2ac43eeed4e" providerId="ADAL" clId="{11EA90CA-A871-4712-A3CD-B035079F6575}" dt="2024-03-25T14:19:40.288" v="504"/>
          <ac:graphicFrameMkLst>
            <pc:docMk/>
            <pc:sldMk cId="465820111" sldId="429"/>
            <ac:graphicFrameMk id="12" creationId="{34E9CFBA-76E0-34FB-5EE8-5AE729695978}"/>
          </ac:graphicFrameMkLst>
        </pc:graphicFrameChg>
        <pc:picChg chg="add mod">
          <ac:chgData name="Feller Tom" userId="e5671e73-bd8c-40ce-bc8b-e2ac43eeed4e" providerId="ADAL" clId="{11EA90CA-A871-4712-A3CD-B035079F6575}" dt="2024-03-25T14:18:47.051" v="495" actId="14100"/>
          <ac:picMkLst>
            <pc:docMk/>
            <pc:sldMk cId="465820111" sldId="429"/>
            <ac:picMk id="3" creationId="{84235DB3-9720-6F96-5950-D4336E3459BA}"/>
          </ac:picMkLst>
        </pc:picChg>
        <pc:picChg chg="add mod">
          <ac:chgData name="Feller Tom" userId="e5671e73-bd8c-40ce-bc8b-e2ac43eeed4e" providerId="ADAL" clId="{11EA90CA-A871-4712-A3CD-B035079F6575}" dt="2024-03-25T14:20:02.098" v="509" actId="1076"/>
          <ac:picMkLst>
            <pc:docMk/>
            <pc:sldMk cId="465820111" sldId="429"/>
            <ac:picMk id="4" creationId="{578194C2-B1E0-5B75-890E-288F8C03C9F7}"/>
          </ac:picMkLst>
        </pc:picChg>
      </pc:sldChg>
      <pc:sldChg chg="delSp add mod">
        <pc:chgData name="Feller Tom" userId="e5671e73-bd8c-40ce-bc8b-e2ac43eeed4e" providerId="ADAL" clId="{11EA90CA-A871-4712-A3CD-B035079F6575}" dt="2024-03-25T14:03:56.426" v="413" actId="478"/>
        <pc:sldMkLst>
          <pc:docMk/>
          <pc:sldMk cId="227395009" sldId="430"/>
        </pc:sldMkLst>
        <pc:graphicFrameChg chg="del">
          <ac:chgData name="Feller Tom" userId="e5671e73-bd8c-40ce-bc8b-e2ac43eeed4e" providerId="ADAL" clId="{11EA90CA-A871-4712-A3CD-B035079F6575}" dt="2024-03-25T14:03:56.426" v="413" actId="478"/>
          <ac:graphicFrameMkLst>
            <pc:docMk/>
            <pc:sldMk cId="227395009" sldId="430"/>
            <ac:graphicFrameMk id="3" creationId="{040471E2-F0FE-45A3-BC2A-0724F1D67547}"/>
          </ac:graphicFrameMkLst>
        </pc:graphicFrameChg>
        <pc:graphicFrameChg chg="del">
          <ac:chgData name="Feller Tom" userId="e5671e73-bd8c-40ce-bc8b-e2ac43eeed4e" providerId="ADAL" clId="{11EA90CA-A871-4712-A3CD-B035079F6575}" dt="2024-03-25T14:03:54.401" v="412" actId="478"/>
          <ac:graphicFrameMkLst>
            <pc:docMk/>
            <pc:sldMk cId="227395009" sldId="430"/>
            <ac:graphicFrameMk id="4" creationId="{E7C6C79C-2FD3-46F9-8387-5AE70BEE7831}"/>
          </ac:graphicFrameMkLst>
        </pc:graphicFrameChg>
      </pc:sldChg>
      <pc:sldChg chg="add del setBg">
        <pc:chgData name="Feller Tom" userId="e5671e73-bd8c-40ce-bc8b-e2ac43eeed4e" providerId="ADAL" clId="{11EA90CA-A871-4712-A3CD-B035079F6575}" dt="2024-03-25T14:01:54.996" v="392"/>
        <pc:sldMkLst>
          <pc:docMk/>
          <pc:sldMk cId="1400597554" sldId="430"/>
        </pc:sldMkLst>
      </pc:sldChg>
      <pc:sldChg chg="addSp delSp modSp mod modNotesTx">
        <pc:chgData name="Feller Tom" userId="e5671e73-bd8c-40ce-bc8b-e2ac43eeed4e" providerId="ADAL" clId="{11EA90CA-A871-4712-A3CD-B035079F6575}" dt="2024-03-25T14:27:18.848" v="590" actId="20577"/>
        <pc:sldMkLst>
          <pc:docMk/>
          <pc:sldMk cId="4021990986" sldId="431"/>
        </pc:sldMkLst>
        <pc:spChg chg="del">
          <ac:chgData name="Feller Tom" userId="e5671e73-bd8c-40ce-bc8b-e2ac43eeed4e" providerId="ADAL" clId="{11EA90CA-A871-4712-A3CD-B035079F6575}" dt="2024-03-25T14:11:08.924" v="416" actId="478"/>
          <ac:spMkLst>
            <pc:docMk/>
            <pc:sldMk cId="4021990986" sldId="431"/>
            <ac:spMk id="3" creationId="{00000000-0000-0000-0000-000000000000}"/>
          </ac:spMkLst>
        </pc:spChg>
        <pc:spChg chg="add mod">
          <ac:chgData name="Feller Tom" userId="e5671e73-bd8c-40ce-bc8b-e2ac43eeed4e" providerId="ADAL" clId="{11EA90CA-A871-4712-A3CD-B035079F6575}" dt="2024-03-25T14:27:18.848" v="590" actId="20577"/>
          <ac:spMkLst>
            <pc:docMk/>
            <pc:sldMk cId="4021990986" sldId="431"/>
            <ac:spMk id="4" creationId="{1BDCCAF9-CF50-4C83-BAFD-C7EC4738B611}"/>
          </ac:spMkLst>
        </pc:spChg>
        <pc:spChg chg="del">
          <ac:chgData name="Feller Tom" userId="e5671e73-bd8c-40ce-bc8b-e2ac43eeed4e" providerId="ADAL" clId="{11EA90CA-A871-4712-A3CD-B035079F6575}" dt="2024-03-25T14:11:08.924" v="416" actId="478"/>
          <ac:spMkLst>
            <pc:docMk/>
            <pc:sldMk cId="4021990986" sldId="431"/>
            <ac:spMk id="10" creationId="{00000000-0000-0000-0000-000000000000}"/>
          </ac:spMkLst>
        </pc:spChg>
        <pc:spChg chg="del">
          <ac:chgData name="Feller Tom" userId="e5671e73-bd8c-40ce-bc8b-e2ac43eeed4e" providerId="ADAL" clId="{11EA90CA-A871-4712-A3CD-B035079F6575}" dt="2024-03-25T14:11:08.924" v="416" actId="478"/>
          <ac:spMkLst>
            <pc:docMk/>
            <pc:sldMk cId="4021990986" sldId="431"/>
            <ac:spMk id="11" creationId="{00000000-0000-0000-0000-000000000000}"/>
          </ac:spMkLst>
        </pc:spChg>
        <pc:spChg chg="del">
          <ac:chgData name="Feller Tom" userId="e5671e73-bd8c-40ce-bc8b-e2ac43eeed4e" providerId="ADAL" clId="{11EA90CA-A871-4712-A3CD-B035079F6575}" dt="2024-03-25T14:11:08.924" v="416" actId="478"/>
          <ac:spMkLst>
            <pc:docMk/>
            <pc:sldMk cId="4021990986" sldId="431"/>
            <ac:spMk id="12" creationId="{00000000-0000-0000-0000-000000000000}"/>
          </ac:spMkLst>
        </pc:spChg>
        <pc:spChg chg="add mod">
          <ac:chgData name="Feller Tom" userId="e5671e73-bd8c-40ce-bc8b-e2ac43eeed4e" providerId="ADAL" clId="{11EA90CA-A871-4712-A3CD-B035079F6575}" dt="2024-03-25T14:14:17.144" v="441" actId="1076"/>
          <ac:spMkLst>
            <pc:docMk/>
            <pc:sldMk cId="4021990986" sldId="431"/>
            <ac:spMk id="13" creationId="{AF4A7961-7C70-679F-807E-0F6FD7A2E5E6}"/>
          </ac:spMkLst>
        </pc:spChg>
        <pc:spChg chg="add mod">
          <ac:chgData name="Feller Tom" userId="e5671e73-bd8c-40ce-bc8b-e2ac43eeed4e" providerId="ADAL" clId="{11EA90CA-A871-4712-A3CD-B035079F6575}" dt="2024-03-25T14:14:17.144" v="441" actId="1076"/>
          <ac:spMkLst>
            <pc:docMk/>
            <pc:sldMk cId="4021990986" sldId="431"/>
            <ac:spMk id="14" creationId="{120F8F32-59BB-3400-8BF8-5A7451C82FD1}"/>
          </ac:spMkLst>
        </pc:spChg>
        <pc:spChg chg="add mod">
          <ac:chgData name="Feller Tom" userId="e5671e73-bd8c-40ce-bc8b-e2ac43eeed4e" providerId="ADAL" clId="{11EA90CA-A871-4712-A3CD-B035079F6575}" dt="2024-03-25T14:14:26.652" v="443" actId="1076"/>
          <ac:spMkLst>
            <pc:docMk/>
            <pc:sldMk cId="4021990986" sldId="431"/>
            <ac:spMk id="15" creationId="{2E6F6F03-5091-C336-5950-312567483CFC}"/>
          </ac:spMkLst>
        </pc:spChg>
        <pc:spChg chg="add mod">
          <ac:chgData name="Feller Tom" userId="e5671e73-bd8c-40ce-bc8b-e2ac43eeed4e" providerId="ADAL" clId="{11EA90CA-A871-4712-A3CD-B035079F6575}" dt="2024-03-25T14:14:22.380" v="442" actId="1076"/>
          <ac:spMkLst>
            <pc:docMk/>
            <pc:sldMk cId="4021990986" sldId="431"/>
            <ac:spMk id="16" creationId="{96DDA86F-B8DD-4C73-A5B5-8186CE470486}"/>
          </ac:spMkLst>
        </pc:spChg>
        <pc:spChg chg="add mod">
          <ac:chgData name="Feller Tom" userId="e5671e73-bd8c-40ce-bc8b-e2ac43eeed4e" providerId="ADAL" clId="{11EA90CA-A871-4712-A3CD-B035079F6575}" dt="2024-03-25T14:27:17.189" v="587" actId="20577"/>
          <ac:spMkLst>
            <pc:docMk/>
            <pc:sldMk cId="4021990986" sldId="431"/>
            <ac:spMk id="17" creationId="{14D67711-FD6D-7457-24FB-369E7776A03A}"/>
          </ac:spMkLst>
        </pc:spChg>
        <pc:graphicFrameChg chg="mod">
          <ac:chgData name="Feller Tom" userId="e5671e73-bd8c-40ce-bc8b-e2ac43eeed4e" providerId="ADAL" clId="{11EA90CA-A871-4712-A3CD-B035079F6575}" dt="2024-03-25T14:11:35.316" v="421" actId="14100"/>
          <ac:graphicFrameMkLst>
            <pc:docMk/>
            <pc:sldMk cId="4021990986" sldId="431"/>
            <ac:graphicFrameMk id="5" creationId="{ED443B96-6F56-4E03-9EE5-2F4BEECAA840}"/>
          </ac:graphicFrameMkLst>
        </pc:graphicFrameChg>
        <pc:graphicFrameChg chg="del">
          <ac:chgData name="Feller Tom" userId="e5671e73-bd8c-40ce-bc8b-e2ac43eeed4e" providerId="ADAL" clId="{11EA90CA-A871-4712-A3CD-B035079F6575}" dt="2024-03-25T14:11:01.255" v="414" actId="478"/>
          <ac:graphicFrameMkLst>
            <pc:docMk/>
            <pc:sldMk cId="4021990986" sldId="431"/>
            <ac:graphicFrameMk id="6" creationId="{6150CFB6-4FDF-4B7D-AF0D-E0322F220A1E}"/>
          </ac:graphicFrameMkLst>
        </pc:graphicFrameChg>
        <pc:graphicFrameChg chg="mod">
          <ac:chgData name="Feller Tom" userId="e5671e73-bd8c-40ce-bc8b-e2ac43eeed4e" providerId="ADAL" clId="{11EA90CA-A871-4712-A3CD-B035079F6575}" dt="2024-03-25T14:11:46.531" v="423" actId="14100"/>
          <ac:graphicFrameMkLst>
            <pc:docMk/>
            <pc:sldMk cId="4021990986" sldId="431"/>
            <ac:graphicFrameMk id="7" creationId="{68412D16-DDC3-43C7-A3D7-2B3272C4932E}"/>
          </ac:graphicFrameMkLst>
        </pc:graphicFrameChg>
        <pc:graphicFrameChg chg="del">
          <ac:chgData name="Feller Tom" userId="e5671e73-bd8c-40ce-bc8b-e2ac43eeed4e" providerId="ADAL" clId="{11EA90CA-A871-4712-A3CD-B035079F6575}" dt="2024-03-25T14:11:03.373" v="415" actId="478"/>
          <ac:graphicFrameMkLst>
            <pc:docMk/>
            <pc:sldMk cId="4021990986" sldId="431"/>
            <ac:graphicFrameMk id="8" creationId="{4987E98F-FABA-4C18-9B9A-7615BB909461}"/>
          </ac:graphicFrameMkLst>
        </pc:graphicFrameChg>
      </pc:sldChg>
      <pc:sldChg chg="new del">
        <pc:chgData name="Feller Tom" userId="e5671e73-bd8c-40ce-bc8b-e2ac43eeed4e" providerId="ADAL" clId="{11EA90CA-A871-4712-A3CD-B035079F6575}" dt="2024-03-25T14:22:32.570" v="511" actId="680"/>
        <pc:sldMkLst>
          <pc:docMk/>
          <pc:sldMk cId="356784813" sldId="432"/>
        </pc:sldMkLst>
      </pc:sldChg>
      <pc:sldChg chg="addSp modSp mod">
        <pc:chgData name="Feller Tom" userId="e5671e73-bd8c-40ce-bc8b-e2ac43eeed4e" providerId="ADAL" clId="{11EA90CA-A871-4712-A3CD-B035079F6575}" dt="2024-03-27T14:27:59.931" v="1079" actId="20577"/>
        <pc:sldMkLst>
          <pc:docMk/>
          <pc:sldMk cId="3794310116" sldId="432"/>
        </pc:sldMkLst>
        <pc:spChg chg="mod ord">
          <ac:chgData name="Feller Tom" userId="e5671e73-bd8c-40ce-bc8b-e2ac43eeed4e" providerId="ADAL" clId="{11EA90CA-A871-4712-A3CD-B035079F6575}" dt="2024-03-27T14:27:34.208" v="1052" actId="166"/>
          <ac:spMkLst>
            <pc:docMk/>
            <pc:sldMk cId="3794310116" sldId="432"/>
            <ac:spMk id="2" creationId="{BCD45BF2-CC7B-DB8C-AD06-F78F67E5B25C}"/>
          </ac:spMkLst>
        </pc:spChg>
        <pc:spChg chg="mod">
          <ac:chgData name="Feller Tom" userId="e5671e73-bd8c-40ce-bc8b-e2ac43eeed4e" providerId="ADAL" clId="{11EA90CA-A871-4712-A3CD-B035079F6575}" dt="2024-03-25T14:22:43.943" v="512" actId="20577"/>
          <ac:spMkLst>
            <pc:docMk/>
            <pc:sldMk cId="3794310116" sldId="432"/>
            <ac:spMk id="3" creationId="{ECDEBF3F-CFA1-AB7A-0819-E16A0EE354E4}"/>
          </ac:spMkLst>
        </pc:spChg>
        <pc:spChg chg="add mod">
          <ac:chgData name="Feller Tom" userId="e5671e73-bd8c-40ce-bc8b-e2ac43eeed4e" providerId="ADAL" clId="{11EA90CA-A871-4712-A3CD-B035079F6575}" dt="2024-03-27T14:27:59.931" v="1079" actId="20577"/>
          <ac:spMkLst>
            <pc:docMk/>
            <pc:sldMk cId="3794310116" sldId="432"/>
            <ac:spMk id="7" creationId="{5D24CDA0-C53A-A9B1-834A-B5221D9F0379}"/>
          </ac:spMkLst>
        </pc:spChg>
        <pc:graphicFrameChg chg="add mod">
          <ac:chgData name="Feller Tom" userId="e5671e73-bd8c-40ce-bc8b-e2ac43eeed4e" providerId="ADAL" clId="{11EA90CA-A871-4712-A3CD-B035079F6575}" dt="2024-03-27T14:27:22.559" v="1048" actId="1076"/>
          <ac:graphicFrameMkLst>
            <pc:docMk/>
            <pc:sldMk cId="3794310116" sldId="432"/>
            <ac:graphicFrameMk id="5" creationId="{30DDC7C2-B380-43B5-A3C1-BC589195175A}"/>
          </ac:graphicFrameMkLst>
        </pc:graphicFrameChg>
        <pc:graphicFrameChg chg="add mod">
          <ac:chgData name="Feller Tom" userId="e5671e73-bd8c-40ce-bc8b-e2ac43eeed4e" providerId="ADAL" clId="{11EA90CA-A871-4712-A3CD-B035079F6575}" dt="2024-03-25T16:43:17.070" v="595"/>
          <ac:graphicFrameMkLst>
            <pc:docMk/>
            <pc:sldMk cId="3794310116" sldId="432"/>
            <ac:graphicFrameMk id="6" creationId="{5C733BF7-AC1D-40BD-AE33-FC0A11070608}"/>
          </ac:graphicFrameMkLst>
        </pc:graphicFrameChg>
        <pc:picChg chg="mod">
          <ac:chgData name="Feller Tom" userId="e5671e73-bd8c-40ce-bc8b-e2ac43eeed4e" providerId="ADAL" clId="{11EA90CA-A871-4712-A3CD-B035079F6575}" dt="2024-03-27T14:27:26.546" v="1050" actId="1076"/>
          <ac:picMkLst>
            <pc:docMk/>
            <pc:sldMk cId="3794310116" sldId="432"/>
            <ac:picMk id="4" creationId="{75E5056B-ED84-3C6C-F1B2-3E932A31BB08}"/>
          </ac:picMkLst>
        </pc:picChg>
      </pc:sldChg>
      <pc:sldChg chg="add del setBg">
        <pc:chgData name="Feller Tom" userId="e5671e73-bd8c-40ce-bc8b-e2ac43eeed4e" providerId="ADAL" clId="{11EA90CA-A871-4712-A3CD-B035079F6575}" dt="2024-03-27T09:23:25.471" v="848" actId="47"/>
        <pc:sldMkLst>
          <pc:docMk/>
          <pc:sldMk cId="1485154270" sldId="433"/>
        </pc:sldMkLst>
      </pc:sldChg>
      <pc:sldChg chg="add del setBg">
        <pc:chgData name="Feller Tom" userId="e5671e73-bd8c-40ce-bc8b-e2ac43eeed4e" providerId="ADAL" clId="{11EA90CA-A871-4712-A3CD-B035079F6575}" dt="2024-03-25T14:22:47.960" v="514"/>
        <pc:sldMkLst>
          <pc:docMk/>
          <pc:sldMk cId="2097380708" sldId="433"/>
        </pc:sldMkLst>
      </pc:sldChg>
      <pc:sldChg chg="add del">
        <pc:chgData name="Feller Tom" userId="e5671e73-bd8c-40ce-bc8b-e2ac43eeed4e" providerId="ADAL" clId="{11EA90CA-A871-4712-A3CD-B035079F6575}" dt="2024-03-27T09:23:23.514" v="847" actId="47"/>
        <pc:sldMkLst>
          <pc:docMk/>
          <pc:sldMk cId="4222035736" sldId="434"/>
        </pc:sldMkLst>
      </pc:sldChg>
      <pc:sldChg chg="add del setBg">
        <pc:chgData name="Feller Tom" userId="e5671e73-bd8c-40ce-bc8b-e2ac43eeed4e" providerId="ADAL" clId="{11EA90CA-A871-4712-A3CD-B035079F6575}" dt="2024-03-27T14:23:24.250" v="952" actId="47"/>
        <pc:sldMkLst>
          <pc:docMk/>
          <pc:sldMk cId="2843482672" sldId="435"/>
        </pc:sldMkLst>
      </pc:sldChg>
      <pc:sldChg chg="addSp delSp modSp add mod">
        <pc:chgData name="Feller Tom" userId="e5671e73-bd8c-40ce-bc8b-e2ac43eeed4e" providerId="ADAL" clId="{11EA90CA-A871-4712-A3CD-B035079F6575}" dt="2024-03-27T14:26:32.098" v="1047" actId="20577"/>
        <pc:sldMkLst>
          <pc:docMk/>
          <pc:sldMk cId="1982305185" sldId="436"/>
        </pc:sldMkLst>
        <pc:spChg chg="add mod">
          <ac:chgData name="Feller Tom" userId="e5671e73-bd8c-40ce-bc8b-e2ac43eeed4e" providerId="ADAL" clId="{11EA90CA-A871-4712-A3CD-B035079F6575}" dt="2024-03-27T14:25:37.653" v="1007" actId="14100"/>
          <ac:spMkLst>
            <pc:docMk/>
            <pc:sldMk cId="1982305185" sldId="436"/>
            <ac:spMk id="5" creationId="{BEF018E7-CD5A-B545-6855-3E302AE782EE}"/>
          </ac:spMkLst>
        </pc:spChg>
        <pc:spChg chg="add mod">
          <ac:chgData name="Feller Tom" userId="e5671e73-bd8c-40ce-bc8b-e2ac43eeed4e" providerId="ADAL" clId="{11EA90CA-A871-4712-A3CD-B035079F6575}" dt="2024-03-27T14:26:32.098" v="1047" actId="20577"/>
          <ac:spMkLst>
            <pc:docMk/>
            <pc:sldMk cId="1982305185" sldId="436"/>
            <ac:spMk id="6" creationId="{95924864-185D-4D16-3E12-DBCAEE04B23D}"/>
          </ac:spMkLst>
        </pc:spChg>
        <pc:graphicFrameChg chg="del">
          <ac:chgData name="Feller Tom" userId="e5671e73-bd8c-40ce-bc8b-e2ac43eeed4e" providerId="ADAL" clId="{11EA90CA-A871-4712-A3CD-B035079F6575}" dt="2024-03-27T14:23:28.377" v="953" actId="478"/>
          <ac:graphicFrameMkLst>
            <pc:docMk/>
            <pc:sldMk cId="1982305185" sldId="436"/>
            <ac:graphicFrameMk id="3" creationId="{040471E2-F0FE-45A3-BC2A-0724F1D67547}"/>
          </ac:graphicFrameMkLst>
        </pc:graphicFrameChg>
        <pc:graphicFrameChg chg="del">
          <ac:chgData name="Feller Tom" userId="e5671e73-bd8c-40ce-bc8b-e2ac43eeed4e" providerId="ADAL" clId="{11EA90CA-A871-4712-A3CD-B035079F6575}" dt="2024-03-27T14:23:29.645" v="954" actId="478"/>
          <ac:graphicFrameMkLst>
            <pc:docMk/>
            <pc:sldMk cId="1982305185" sldId="436"/>
            <ac:graphicFrameMk id="4" creationId="{E7C6C79C-2FD3-46F9-8387-5AE70BEE7831}"/>
          </ac:graphicFrameMkLst>
        </pc:graphicFrameChg>
        <pc:graphicFrameChg chg="mod">
          <ac:chgData name="Feller Tom" userId="e5671e73-bd8c-40ce-bc8b-e2ac43eeed4e" providerId="ADAL" clId="{11EA90CA-A871-4712-A3CD-B035079F6575}" dt="2024-03-27T14:23:33.767" v="955" actId="14100"/>
          <ac:graphicFrameMkLst>
            <pc:docMk/>
            <pc:sldMk cId="1982305185" sldId="436"/>
            <ac:graphicFrameMk id="10" creationId="{BD003DB6-DCC8-4C1A-925B-40AF96208DB2}"/>
          </ac:graphicFrameMkLst>
        </pc:graphicFrameChg>
        <pc:graphicFrameChg chg="mod">
          <ac:chgData name="Feller Tom" userId="e5671e73-bd8c-40ce-bc8b-e2ac43eeed4e" providerId="ADAL" clId="{11EA90CA-A871-4712-A3CD-B035079F6575}" dt="2024-03-27T14:23:55.343" v="961"/>
          <ac:graphicFrameMkLst>
            <pc:docMk/>
            <pc:sldMk cId="1982305185" sldId="436"/>
            <ac:graphicFrameMk id="11" creationId="{BB9FA176-01A1-4C04-A7E7-99950B0CDEAD}"/>
          </ac:graphicFrameMkLst>
        </pc:graphicFrame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oleObject" Target="https://mseduculiegebe-my.sharepoint.com/personal/tom_feller_uliege_be/Documents/B22/Portal/Cyano/230119_Stanieria_Gleobacter.xlsx" TargetMode="External"/><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1" Type="http://schemas.openxmlformats.org/officeDocument/2006/relationships/oleObject" Target="https://mseduculiegebe-my.sharepoint.com/personal/tom_feller_uliege_be/Documents/B22/Portal/Cyano/230526_Gel_Stanieria.xlsx" TargetMode="External"/></Relationships>
</file>

<file path=ppt/charts/_rels/chart11.xml.rels><?xml version="1.0" encoding="UTF-8" standalone="yes"?>
<Relationships xmlns="http://schemas.openxmlformats.org/package/2006/relationships"><Relationship Id="rId1" Type="http://schemas.openxmlformats.org/officeDocument/2006/relationships/oleObject" Target="https://mseduculiegebe-my.sharepoint.com/personal/tom_feller_uliege_be/Documents/B22/Portal/Cyano/230526_Gel_Stanieria.xlsx" TargetMode="External"/></Relationships>
</file>

<file path=ppt/charts/_rels/chart12.xml.rels><?xml version="1.0" encoding="UTF-8" standalone="yes"?>
<Relationships xmlns="http://schemas.openxmlformats.org/package/2006/relationships"><Relationship Id="rId1" Type="http://schemas.openxmlformats.org/officeDocument/2006/relationships/oleObject" Target="https://mseduculiegebe-my.sharepoint.com/personal/tom_feller_uliege_be/Documents/B22/Portal/Cyano/230526_Gel_Stanieria.xlsx" TargetMode="External"/></Relationships>
</file>

<file path=ppt/charts/_rels/chart13.xml.rels><?xml version="1.0" encoding="UTF-8" standalone="yes"?>
<Relationships xmlns="http://schemas.openxmlformats.org/package/2006/relationships"><Relationship Id="rId1" Type="http://schemas.openxmlformats.org/officeDocument/2006/relationships/oleObject" Target="https://mseduculiegebe-my.sharepoint.com/personal/tom_feller_uliege_be/Documents/B22/Portal/Cyano/230526_Gel_Stanieria.xlsx" TargetMode="External"/></Relationships>
</file>

<file path=ppt/charts/_rels/chart14.xml.rels><?xml version="1.0" encoding="UTF-8" standalone="yes"?>
<Relationships xmlns="http://schemas.openxmlformats.org/package/2006/relationships"><Relationship Id="rId1" Type="http://schemas.openxmlformats.org/officeDocument/2006/relationships/oleObject" Target="https://mseduculiegebe-my.sharepoint.com/personal/tom_feller_uliege_be/Documents/B22/Portal/Cyano/230526_Gel_Stanieria.xlsx" TargetMode="External"/></Relationships>
</file>

<file path=ppt/charts/_rels/chart15.xml.rels><?xml version="1.0" encoding="UTF-8" standalone="yes"?>
<Relationships xmlns="http://schemas.openxmlformats.org/package/2006/relationships"><Relationship Id="rId1" Type="http://schemas.openxmlformats.org/officeDocument/2006/relationships/oleObject" Target="https://mseduculiegebe-my.sharepoint.com/personal/tom_feller_uliege_be/Documents/B22/Portal/Cyano/230526_Gel_Stanieria.xlsx" TargetMode="External"/></Relationships>
</file>

<file path=ppt/charts/_rels/chart16.xml.rels><?xml version="1.0" encoding="UTF-8" standalone="yes"?>
<Relationships xmlns="http://schemas.openxmlformats.org/package/2006/relationships"><Relationship Id="rId1" Type="http://schemas.openxmlformats.org/officeDocument/2006/relationships/oleObject" Target="https://mseduculiegebe-my.sharepoint.com/personal/tom_feller_uliege_be/Documents/B22/Portal/Cyano/230526_Gel_Stanieria.xlsx" TargetMode="External"/></Relationships>
</file>

<file path=ppt/charts/_rels/chart17.xml.rels><?xml version="1.0" encoding="UTF-8" standalone="yes"?>
<Relationships xmlns="http://schemas.openxmlformats.org/package/2006/relationships"><Relationship Id="rId2" Type="http://schemas.openxmlformats.org/officeDocument/2006/relationships/oleObject" Target="file:///C:\Users\tomfe\AppData\Roaming\Microsoft\Excel\240125_Respi_Vitr_Chrom_Stan_LL_FR_660_700_730nm%20(version%201).xlsb" TargetMode="External"/><Relationship Id="rId1" Type="http://schemas.openxmlformats.org/officeDocument/2006/relationships/themeOverride" Target="../theme/themeOverride7.xml"/></Relationships>
</file>

<file path=ppt/charts/_rels/chart18.xml.rels><?xml version="1.0" encoding="UTF-8" standalone="yes"?>
<Relationships xmlns="http://schemas.openxmlformats.org/package/2006/relationships"><Relationship Id="rId2" Type="http://schemas.openxmlformats.org/officeDocument/2006/relationships/oleObject" Target="file:///C:\Users\tomfe\AppData\Roaming\Microsoft\Excel\240125_Respi_Vitr_Chrom_Stan_LL_FR_660_700_730nm%20(version%201).xlsb" TargetMode="External"/><Relationship Id="rId1" Type="http://schemas.openxmlformats.org/officeDocument/2006/relationships/themeOverride" Target="../theme/themeOverride8.xml"/></Relationships>
</file>

<file path=ppt/charts/_rels/chart19.xml.rels><?xml version="1.0" encoding="UTF-8" standalone="yes"?>
<Relationships xmlns="http://schemas.openxmlformats.org/package/2006/relationships"><Relationship Id="rId3" Type="http://schemas.openxmlformats.org/officeDocument/2006/relationships/themeOverride" Target="../theme/themeOverride9.xml"/><Relationship Id="rId2" Type="http://schemas.microsoft.com/office/2011/relationships/chartColorStyle" Target="colors8.xml"/><Relationship Id="rId1" Type="http://schemas.microsoft.com/office/2011/relationships/chartStyle" Target="style8.xml"/><Relationship Id="rId4" Type="http://schemas.openxmlformats.org/officeDocument/2006/relationships/oleObject" Target="https://mseduculiegebe-my.sharepoint.com/personal/tom_feller_uliege_be/Documents/B22/Portal/231108_Light%20exp%20vitr_cv_stan/231108_Lightexp_Stanieria.xlsx" TargetMode="External"/></Relationships>
</file>

<file path=ppt/charts/_rels/chart2.xml.rels><?xml version="1.0" encoding="UTF-8" standalone="yes"?>
<Relationships xmlns="http://schemas.openxmlformats.org/package/2006/relationships"><Relationship Id="rId2" Type="http://schemas.openxmlformats.org/officeDocument/2006/relationships/chartUserShapes" Target="../drawings/drawing1.xml"/><Relationship Id="rId1" Type="http://schemas.openxmlformats.org/officeDocument/2006/relationships/oleObject" Target="https://mseduculiegebe-my.sharepoint.com/personal/tom_feller_uliege_be/Documents/B22/Portal/Cyano/230119_Stanieria_Gleobacter.xlsx" TargetMode="External"/></Relationships>
</file>

<file path=ppt/charts/_rels/chart20.xml.rels><?xml version="1.0" encoding="UTF-8" standalone="yes"?>
<Relationships xmlns="http://schemas.openxmlformats.org/package/2006/relationships"><Relationship Id="rId3" Type="http://schemas.openxmlformats.org/officeDocument/2006/relationships/themeOverride" Target="../theme/themeOverride10.xml"/><Relationship Id="rId2" Type="http://schemas.microsoft.com/office/2011/relationships/chartColorStyle" Target="colors9.xml"/><Relationship Id="rId1" Type="http://schemas.microsoft.com/office/2011/relationships/chartStyle" Target="style9.xml"/><Relationship Id="rId4" Type="http://schemas.openxmlformats.org/officeDocument/2006/relationships/oleObject" Target="file:///C:\Users\TEST\OneDrive%20-%20Universite%20de%20Liege\B22\Portal\231108_Light%20exp%20vitr_cv_stan\231108_Lightexp_Stanieria.xlsx" TargetMode="External"/></Relationships>
</file>

<file path=ppt/charts/_rels/chart21.xml.rels><?xml version="1.0" encoding="UTF-8" standalone="yes"?>
<Relationships xmlns="http://schemas.openxmlformats.org/package/2006/relationships"><Relationship Id="rId2" Type="http://schemas.openxmlformats.org/officeDocument/2006/relationships/oleObject" Target="file:///C:\Users\tomfe\AppData\Roaming\Microsoft\Excel\240125_Respi_Vitr_Chrom_Stan_LL_FR_660_700_730nm%20(version%201).xlsb" TargetMode="External"/><Relationship Id="rId1" Type="http://schemas.openxmlformats.org/officeDocument/2006/relationships/themeOverride" Target="../theme/themeOverride11.xml"/></Relationships>
</file>

<file path=ppt/charts/_rels/chart22.xml.rels><?xml version="1.0" encoding="UTF-8" standalone="yes"?>
<Relationships xmlns="http://schemas.openxmlformats.org/package/2006/relationships"><Relationship Id="rId3" Type="http://schemas.openxmlformats.org/officeDocument/2006/relationships/oleObject" Target="https://mseduculiegebe-my.sharepoint.com/personal/tom_feller_uliege_be/Documents/B22/Portal/JTS/240312_Antena_Size_600-700-730-Eg-Stan-Vitr-Chrom-Symbio%20OKK.xlsx" TargetMode="External"/><Relationship Id="rId2" Type="http://schemas.microsoft.com/office/2011/relationships/chartColorStyle" Target="colors10.xml"/><Relationship Id="rId1" Type="http://schemas.microsoft.com/office/2011/relationships/chartStyle" Target="style10.xml"/></Relationships>
</file>

<file path=ppt/charts/_rels/chart23.xml.rels><?xml version="1.0" encoding="UTF-8" standalone="yes"?>
<Relationships xmlns="http://schemas.openxmlformats.org/package/2006/relationships"><Relationship Id="rId3" Type="http://schemas.openxmlformats.org/officeDocument/2006/relationships/oleObject" Target="https://mseduculiegebe-my.sharepoint.com/personal/tom_feller_uliege_be/Documents/B22/Portal/JTS/240312_Antena_Size_600-700-730-Eg-Stan-Vitr-Chrom-Symbio%20OKK.xlsx" TargetMode="External"/><Relationship Id="rId2" Type="http://schemas.microsoft.com/office/2011/relationships/chartColorStyle" Target="colors11.xml"/><Relationship Id="rId1" Type="http://schemas.microsoft.com/office/2011/relationships/chartStyle" Target="style11.xml"/></Relationships>
</file>

<file path=ppt/charts/_rels/chart24.xml.rels><?xml version="1.0" encoding="UTF-8" standalone="yes"?>
<Relationships xmlns="http://schemas.openxmlformats.org/package/2006/relationships"><Relationship Id="rId1" Type="http://schemas.openxmlformats.org/officeDocument/2006/relationships/oleObject" Target="https://mseduculiegebe-my.sharepoint.com/personal/tom_feller_uliege_be/Documents/B22/Portal/Cyano/230119_Stanieria_Gleobacter.xlsx" TargetMode="External"/></Relationships>
</file>

<file path=ppt/charts/_rels/chart25.xml.rels><?xml version="1.0" encoding="UTF-8" standalone="yes"?>
<Relationships xmlns="http://schemas.openxmlformats.org/package/2006/relationships"><Relationship Id="rId1" Type="http://schemas.openxmlformats.org/officeDocument/2006/relationships/oleObject" Target="https://mseduculiegebe-my.sharepoint.com/personal/tom_feller_uliege_be/Documents/B22/Portal/Cyano/230119_Stanieria_Gleobacter.xlsx" TargetMode="External"/></Relationships>
</file>

<file path=ppt/charts/_rels/chart26.xml.rels><?xml version="1.0" encoding="UTF-8" standalone="yes"?>
<Relationships xmlns="http://schemas.openxmlformats.org/package/2006/relationships"><Relationship Id="rId1" Type="http://schemas.openxmlformats.org/officeDocument/2006/relationships/oleObject" Target="https://mseduculiegebe-my.sharepoint.com/personal/tom_feller_uliege_be/Documents/B22/Portal/Cyano/230119_Stanieria_Gleobacter.xlsx" TargetMode="External"/></Relationships>
</file>

<file path=ppt/charts/_rels/chart27.xml.rels><?xml version="1.0" encoding="UTF-8" standalone="yes"?>
<Relationships xmlns="http://schemas.openxmlformats.org/package/2006/relationships"><Relationship Id="rId3" Type="http://schemas.openxmlformats.org/officeDocument/2006/relationships/oleObject" Target="https://mseduculiegebe-my.sharepoint.com/personal/tom_feller_uliege_be/Documents/B22/Portal/Cyano/230119_Stanieria_Gleobacter.xlsx" TargetMode="External"/><Relationship Id="rId2" Type="http://schemas.microsoft.com/office/2011/relationships/chartColorStyle" Target="colors12.xml"/><Relationship Id="rId1" Type="http://schemas.microsoft.com/office/2011/relationships/chartStyle" Target="style12.xml"/></Relationships>
</file>

<file path=ppt/charts/_rels/chart28.xml.rels><?xml version="1.0" encoding="UTF-8" standalone="yes"?>
<Relationships xmlns="http://schemas.openxmlformats.org/package/2006/relationships"><Relationship Id="rId3" Type="http://schemas.openxmlformats.org/officeDocument/2006/relationships/oleObject" Target="https://mseduculiegebe-my.sharepoint.com/personal/tom_feller_uliege_be/Documents/B22/Vitrella/230317_Gel_Vitrella.xlsx" TargetMode="External"/><Relationship Id="rId2" Type="http://schemas.microsoft.com/office/2011/relationships/chartColorStyle" Target="colors13.xml"/><Relationship Id="rId1" Type="http://schemas.microsoft.com/office/2011/relationships/chartStyle" Target="style13.xml"/><Relationship Id="rId4" Type="http://schemas.openxmlformats.org/officeDocument/2006/relationships/chartUserShapes" Target="../drawings/drawing3.xml"/></Relationships>
</file>

<file path=ppt/charts/_rels/chart29.xml.rels><?xml version="1.0" encoding="UTF-8" standalone="yes"?>
<Relationships xmlns="http://schemas.openxmlformats.org/package/2006/relationships"><Relationship Id="rId3" Type="http://schemas.openxmlformats.org/officeDocument/2006/relationships/oleObject" Target="https://mseduculiegebe-my.sharepoint.com/personal/tom_feller_uliege_be/Documents/B22/Vitrella/230317_Gel_Vitrella.xlsx" TargetMode="External"/><Relationship Id="rId2" Type="http://schemas.microsoft.com/office/2011/relationships/chartColorStyle" Target="colors14.xml"/><Relationship Id="rId1" Type="http://schemas.microsoft.com/office/2011/relationships/chartStyle" Target="style14.xml"/></Relationships>
</file>

<file path=ppt/charts/_rels/chart3.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oleObject" Target="file:///C:\Users\TEST\OneDrive%20-%20Universite%20de%20Liege\B22\Portal\231108_Light%20exp%20vitr_cv_stan\231108_Lightexp_Stanieria.xlsx" TargetMode="External"/></Relationships>
</file>

<file path=ppt/charts/_rels/chart30.xml.rels><?xml version="1.0" encoding="UTF-8" standalone="yes"?>
<Relationships xmlns="http://schemas.openxmlformats.org/package/2006/relationships"><Relationship Id="rId3" Type="http://schemas.openxmlformats.org/officeDocument/2006/relationships/oleObject" Target="https://mseduculiegebe-my.sharepoint.com/personal/tom_feller_uliege_be/Documents/B22/JTS/230321_Mont&#233;eFluo_Eg_Vitr_Stan_diffwavelength_oneintensity.xlsx" TargetMode="External"/><Relationship Id="rId2" Type="http://schemas.microsoft.com/office/2011/relationships/chartColorStyle" Target="colors15.xml"/><Relationship Id="rId1" Type="http://schemas.microsoft.com/office/2011/relationships/chartStyle" Target="style15.xml"/><Relationship Id="rId4" Type="http://schemas.openxmlformats.org/officeDocument/2006/relationships/chartUserShapes" Target="../drawings/drawing4.xml"/></Relationships>
</file>

<file path=ppt/charts/_rels/chart31.xml.rels><?xml version="1.0" encoding="UTF-8" standalone="yes"?>
<Relationships xmlns="http://schemas.openxmlformats.org/package/2006/relationships"><Relationship Id="rId1" Type="http://schemas.openxmlformats.org/officeDocument/2006/relationships/oleObject" Target="https://mseduculiegebe-my.sharepoint.com/personal/tom_feller_uliege_be/Documents/B22/JTS/230321_Mont&#233;eFluo_Eg_Vitr_Stan_diffwavelength_oneintensity.xlsx" TargetMode="External"/></Relationships>
</file>

<file path=ppt/charts/_rels/chart32.xml.rels><?xml version="1.0" encoding="UTF-8" standalone="yes"?>
<Relationships xmlns="http://schemas.openxmlformats.org/package/2006/relationships"><Relationship Id="rId1" Type="http://schemas.openxmlformats.org/officeDocument/2006/relationships/oleObject" Target="https://mseduculiegebe-my.sharepoint.com/personal/tom_feller_uliege_be/Documents/B22/JTS/230321_Mont&#233;eFluo_Eg_Vitr_Stan_diffwavelength_oneintensity.xlsx" TargetMode="External"/></Relationships>
</file>

<file path=ppt/charts/_rels/chart33.xml.rels><?xml version="1.0" encoding="UTF-8" standalone="yes"?>
<Relationships xmlns="http://schemas.openxmlformats.org/package/2006/relationships"><Relationship Id="rId3" Type="http://schemas.openxmlformats.org/officeDocument/2006/relationships/oleObject" Target="https://mseduculiegebe-my.sharepoint.com/personal/tom_feller_uliege_be/Documents/B22/JTS/221219_rETR_Eg_Chlami_Vitrella.xlsx" TargetMode="External"/><Relationship Id="rId2" Type="http://schemas.microsoft.com/office/2011/relationships/chartColorStyle" Target="colors16.xml"/><Relationship Id="rId1" Type="http://schemas.microsoft.com/office/2011/relationships/chartStyle" Target="style16.xml"/></Relationships>
</file>

<file path=ppt/charts/_rels/chart34.xml.rels><?xml version="1.0" encoding="UTF-8" standalone="yes"?>
<Relationships xmlns="http://schemas.openxmlformats.org/package/2006/relationships"><Relationship Id="rId3" Type="http://schemas.openxmlformats.org/officeDocument/2006/relationships/oleObject" Target="file:///C:\Users\tomfe\dox\B22\Euglena\Test%20Gel\210603%20Test%20Gel.xlsx" TargetMode="External"/><Relationship Id="rId2" Type="http://schemas.microsoft.com/office/2011/relationships/chartColorStyle" Target="colors17.xml"/><Relationship Id="rId1" Type="http://schemas.microsoft.com/office/2011/relationships/chartStyle" Target="style17.xml"/></Relationships>
</file>

<file path=ppt/charts/_rels/chart35.xml.rels><?xml version="1.0" encoding="UTF-8" standalone="yes"?>
<Relationships xmlns="http://schemas.openxmlformats.org/package/2006/relationships"><Relationship Id="rId3" Type="http://schemas.openxmlformats.org/officeDocument/2006/relationships/oleObject" Target="file:///C:\Users\tomfe\dox\B22\Euglena\Test%20Gel\210603%20Test%20Gel.xlsx" TargetMode="External"/><Relationship Id="rId2" Type="http://schemas.microsoft.com/office/2011/relationships/chartColorStyle" Target="colors18.xml"/><Relationship Id="rId1" Type="http://schemas.microsoft.com/office/2011/relationships/chartStyle" Target="style18.xml"/><Relationship Id="rId4" Type="http://schemas.openxmlformats.org/officeDocument/2006/relationships/chartUserShapes" Target="../drawings/drawing5.xml"/></Relationships>
</file>

<file path=ppt/charts/_rels/chart36.xml.rels><?xml version="1.0" encoding="UTF-8" standalone="yes"?>
<Relationships xmlns="http://schemas.openxmlformats.org/package/2006/relationships"><Relationship Id="rId3" Type="http://schemas.openxmlformats.org/officeDocument/2006/relationships/oleObject" Target="file:///C:\Users\tomfe\dox\B22\Euglena\Test%20Gel\210603%20Test%20Gel.xlsx" TargetMode="External"/><Relationship Id="rId2" Type="http://schemas.microsoft.com/office/2011/relationships/chartColorStyle" Target="colors19.xml"/><Relationship Id="rId1" Type="http://schemas.microsoft.com/office/2011/relationships/chartStyle" Target="style19.xml"/></Relationships>
</file>

<file path=ppt/charts/_rels/chart37.xml.rels><?xml version="1.0" encoding="UTF-8" standalone="yes"?>
<Relationships xmlns="http://schemas.openxmlformats.org/package/2006/relationships"><Relationship Id="rId3" Type="http://schemas.openxmlformats.org/officeDocument/2006/relationships/oleObject" Target="file:///C:\Users\tomfe\dox\B22\Portal\210701_Test_eug_filtres.xlsx" TargetMode="External"/><Relationship Id="rId2" Type="http://schemas.microsoft.com/office/2011/relationships/chartColorStyle" Target="colors20.xml"/><Relationship Id="rId1" Type="http://schemas.microsoft.com/office/2011/relationships/chartStyle" Target="style20.xml"/><Relationship Id="rId4" Type="http://schemas.openxmlformats.org/officeDocument/2006/relationships/chartUserShapes" Target="../drawings/drawing6.xml"/></Relationships>
</file>

<file path=ppt/charts/_rels/chart38.xml.rels><?xml version="1.0" encoding="UTF-8" standalone="yes"?>
<Relationships xmlns="http://schemas.openxmlformats.org/package/2006/relationships"><Relationship Id="rId3" Type="http://schemas.openxmlformats.org/officeDocument/2006/relationships/oleObject" Target="file:///C:\Users\tomfe\dox\B22\Portal\210701_Test_eug_filtres.xlsx" TargetMode="External"/><Relationship Id="rId2" Type="http://schemas.microsoft.com/office/2011/relationships/chartColorStyle" Target="colors21.xml"/><Relationship Id="rId1" Type="http://schemas.microsoft.com/office/2011/relationships/chartStyle" Target="style21.xml"/></Relationships>
</file>

<file path=ppt/charts/_rels/chart4.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3.xml"/><Relationship Id="rId1" Type="http://schemas.microsoft.com/office/2011/relationships/chartStyle" Target="style3.xml"/><Relationship Id="rId4" Type="http://schemas.openxmlformats.org/officeDocument/2006/relationships/oleObject" Target="https://mseduculiegebe-my.sharepoint.com/personal/tom_feller_uliege_be/Documents/B22/Portal/231108_Light%20exp%20vitr_cv_stan/231108_Lightexp_Stanieria.xlsx" TargetMode="External"/></Relationships>
</file>

<file path=ppt/charts/_rels/chart5.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4.xml"/><Relationship Id="rId1" Type="http://schemas.microsoft.com/office/2011/relationships/chartStyle" Target="style4.xml"/><Relationship Id="rId4" Type="http://schemas.openxmlformats.org/officeDocument/2006/relationships/oleObject" Target="file:///C:\Users\TEST\OneDrive%20-%20Universite%20de%20Liege\B22\Portal\231108_Light%20exp%20vitr_cv_stan\231108_Lightexp_Stanieria.xlsx" TargetMode="External"/></Relationships>
</file>

<file path=ppt/charts/_rels/chart6.xml.rels><?xml version="1.0" encoding="UTF-8" standalone="yes"?>
<Relationships xmlns="http://schemas.openxmlformats.org/package/2006/relationships"><Relationship Id="rId3" Type="http://schemas.openxmlformats.org/officeDocument/2006/relationships/themeOverride" Target="../theme/themeOverride4.xml"/><Relationship Id="rId2" Type="http://schemas.microsoft.com/office/2011/relationships/chartColorStyle" Target="colors5.xml"/><Relationship Id="rId1" Type="http://schemas.microsoft.com/office/2011/relationships/chartStyle" Target="style5.xml"/><Relationship Id="rId4" Type="http://schemas.openxmlformats.org/officeDocument/2006/relationships/oleObject" Target="file:///C:\Users\TEST\OneDrive%20-%20Universite%20de%20Liege\B22\Portal\231108_Light%20exp%20vitr_cv_stan\231108_Lightexp_Stanieria.xlsx" TargetMode="External"/></Relationships>
</file>

<file path=ppt/charts/_rels/chart7.xml.rels><?xml version="1.0" encoding="UTF-8" standalone="yes"?>
<Relationships xmlns="http://schemas.openxmlformats.org/package/2006/relationships"><Relationship Id="rId3" Type="http://schemas.openxmlformats.org/officeDocument/2006/relationships/themeOverride" Target="../theme/themeOverride5.xml"/><Relationship Id="rId2" Type="http://schemas.microsoft.com/office/2011/relationships/chartColorStyle" Target="colors6.xml"/><Relationship Id="rId1" Type="http://schemas.microsoft.com/office/2011/relationships/chartStyle" Target="style6.xml"/><Relationship Id="rId5" Type="http://schemas.openxmlformats.org/officeDocument/2006/relationships/chartUserShapes" Target="../drawings/drawing2.xml"/><Relationship Id="rId4" Type="http://schemas.openxmlformats.org/officeDocument/2006/relationships/oleObject" Target="file:///C:\Users\TEST\OneDrive%20-%20Universite%20de%20Liege\B22\Portal\231108_Light%20exp%20vitr_cv_stan\231108_Lightexp_Stanieria.xlsx" TargetMode="External"/></Relationships>
</file>

<file path=ppt/charts/_rels/chart8.xml.rels><?xml version="1.0" encoding="UTF-8" standalone="yes"?>
<Relationships xmlns="http://schemas.openxmlformats.org/package/2006/relationships"><Relationship Id="rId3" Type="http://schemas.openxmlformats.org/officeDocument/2006/relationships/themeOverride" Target="../theme/themeOverride6.xml"/><Relationship Id="rId2" Type="http://schemas.microsoft.com/office/2011/relationships/chartColorStyle" Target="colors7.xml"/><Relationship Id="rId1" Type="http://schemas.microsoft.com/office/2011/relationships/chartStyle" Target="style7.xml"/><Relationship Id="rId4" Type="http://schemas.openxmlformats.org/officeDocument/2006/relationships/oleObject" Target="file:///C:\Users\TEST\OneDrive%20-%20Universite%20de%20Liege\B22\Portal\231108_Light%20exp%20vitr_cv_stan\231108_Lightexp_Stanieria.xlsx" TargetMode="External"/></Relationships>
</file>

<file path=ppt/charts/_rels/chart9.xml.rels><?xml version="1.0" encoding="UTF-8" standalone="yes"?>
<Relationships xmlns="http://schemas.openxmlformats.org/package/2006/relationships"><Relationship Id="rId1" Type="http://schemas.openxmlformats.org/officeDocument/2006/relationships/oleObject" Target="https://mseduculiegebe-my.sharepoint.com/personal/tom_feller_uliege_be/Documents/B22/Portal/Cyano/230526_Gel_Stanieria.xlsx" TargetMode="Externa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fr-BE" i="1" dirty="0" err="1">
                <a:solidFill>
                  <a:schemeClr val="bg1"/>
                </a:solidFill>
              </a:rPr>
              <a:t>Stanieria</a:t>
            </a:r>
            <a:r>
              <a:rPr lang="fr-BE" i="1" dirty="0">
                <a:solidFill>
                  <a:schemeClr val="bg1"/>
                </a:solidFill>
              </a:rPr>
              <a:t> </a:t>
            </a:r>
            <a:r>
              <a:rPr lang="fr-BE" sz="1400" b="0" i="1" u="none" strike="noStrike" kern="1200" spc="0" baseline="0" dirty="0">
                <a:solidFill>
                  <a:schemeClr val="bg1"/>
                </a:solidFill>
              </a:rPr>
              <a:t>SAG33.87</a:t>
            </a:r>
            <a:endParaRPr lang="fr-BE" i="1" dirty="0">
              <a:solidFill>
                <a:schemeClr val="bg1"/>
              </a:solidFill>
            </a:endParaRP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fr-FR"/>
        </a:p>
      </c:txPr>
    </c:title>
    <c:autoTitleDeleted val="0"/>
    <c:plotArea>
      <c:layout>
        <c:manualLayout>
          <c:layoutTarget val="inner"/>
          <c:xMode val="edge"/>
          <c:yMode val="edge"/>
          <c:x val="0.12436351882910994"/>
          <c:y val="0.13894417962574038"/>
          <c:w val="0.83609425638565793"/>
          <c:h val="0.69471499870212616"/>
        </c:manualLayout>
      </c:layout>
      <c:scatterChart>
        <c:scatterStyle val="smoothMarker"/>
        <c:varyColors val="0"/>
        <c:ser>
          <c:idx val="0"/>
          <c:order val="0"/>
          <c:tx>
            <c:strRef>
              <c:f>'230323_Abs'!$Q$1</c:f>
              <c:strCache>
                <c:ptCount val="1"/>
                <c:pt idx="0">
                  <c:v>Stan FR</c:v>
                </c:pt>
              </c:strCache>
            </c:strRef>
          </c:tx>
          <c:spPr>
            <a:ln w="19050" cap="rnd">
              <a:solidFill>
                <a:srgbClr val="FF0000"/>
              </a:solidFill>
              <a:round/>
            </a:ln>
            <a:effectLst/>
          </c:spPr>
          <c:marker>
            <c:symbol val="none"/>
          </c:marker>
          <c:xVal>
            <c:numRef>
              <c:f>'230323_Abs'!$M$2:$M$834</c:f>
              <c:numCache>
                <c:formatCode>General</c:formatCode>
                <c:ptCount val="833"/>
                <c:pt idx="0">
                  <c:v>340</c:v>
                </c:pt>
                <c:pt idx="1">
                  <c:v>341</c:v>
                </c:pt>
                <c:pt idx="2">
                  <c:v>342</c:v>
                </c:pt>
                <c:pt idx="3">
                  <c:v>343</c:v>
                </c:pt>
                <c:pt idx="4">
                  <c:v>344</c:v>
                </c:pt>
                <c:pt idx="5">
                  <c:v>345</c:v>
                </c:pt>
                <c:pt idx="6">
                  <c:v>346</c:v>
                </c:pt>
                <c:pt idx="7">
                  <c:v>347</c:v>
                </c:pt>
                <c:pt idx="8">
                  <c:v>348</c:v>
                </c:pt>
                <c:pt idx="9">
                  <c:v>349</c:v>
                </c:pt>
                <c:pt idx="10">
                  <c:v>350</c:v>
                </c:pt>
                <c:pt idx="11">
                  <c:v>351</c:v>
                </c:pt>
                <c:pt idx="12">
                  <c:v>352</c:v>
                </c:pt>
                <c:pt idx="13">
                  <c:v>353</c:v>
                </c:pt>
                <c:pt idx="14">
                  <c:v>354</c:v>
                </c:pt>
                <c:pt idx="15">
                  <c:v>355</c:v>
                </c:pt>
                <c:pt idx="16">
                  <c:v>356</c:v>
                </c:pt>
                <c:pt idx="17">
                  <c:v>357</c:v>
                </c:pt>
                <c:pt idx="18">
                  <c:v>358</c:v>
                </c:pt>
                <c:pt idx="19">
                  <c:v>359</c:v>
                </c:pt>
                <c:pt idx="20">
                  <c:v>360</c:v>
                </c:pt>
                <c:pt idx="21">
                  <c:v>361</c:v>
                </c:pt>
                <c:pt idx="22">
                  <c:v>362</c:v>
                </c:pt>
                <c:pt idx="23">
                  <c:v>363</c:v>
                </c:pt>
                <c:pt idx="24">
                  <c:v>364</c:v>
                </c:pt>
                <c:pt idx="25">
                  <c:v>365</c:v>
                </c:pt>
                <c:pt idx="26">
                  <c:v>366</c:v>
                </c:pt>
                <c:pt idx="27">
                  <c:v>367</c:v>
                </c:pt>
                <c:pt idx="28">
                  <c:v>368</c:v>
                </c:pt>
                <c:pt idx="29">
                  <c:v>369</c:v>
                </c:pt>
                <c:pt idx="30">
                  <c:v>370</c:v>
                </c:pt>
                <c:pt idx="31">
                  <c:v>371</c:v>
                </c:pt>
                <c:pt idx="32">
                  <c:v>372</c:v>
                </c:pt>
                <c:pt idx="33">
                  <c:v>373</c:v>
                </c:pt>
                <c:pt idx="34">
                  <c:v>374</c:v>
                </c:pt>
                <c:pt idx="35">
                  <c:v>375</c:v>
                </c:pt>
                <c:pt idx="36">
                  <c:v>376</c:v>
                </c:pt>
                <c:pt idx="37">
                  <c:v>377</c:v>
                </c:pt>
                <c:pt idx="38">
                  <c:v>378</c:v>
                </c:pt>
                <c:pt idx="39">
                  <c:v>379</c:v>
                </c:pt>
                <c:pt idx="40">
                  <c:v>380</c:v>
                </c:pt>
                <c:pt idx="41">
                  <c:v>381</c:v>
                </c:pt>
                <c:pt idx="42">
                  <c:v>382</c:v>
                </c:pt>
                <c:pt idx="43">
                  <c:v>383</c:v>
                </c:pt>
                <c:pt idx="44">
                  <c:v>384</c:v>
                </c:pt>
                <c:pt idx="45">
                  <c:v>385</c:v>
                </c:pt>
                <c:pt idx="46">
                  <c:v>386</c:v>
                </c:pt>
                <c:pt idx="47">
                  <c:v>387</c:v>
                </c:pt>
                <c:pt idx="48">
                  <c:v>388</c:v>
                </c:pt>
                <c:pt idx="49">
                  <c:v>389</c:v>
                </c:pt>
                <c:pt idx="50">
                  <c:v>390</c:v>
                </c:pt>
                <c:pt idx="51">
                  <c:v>391</c:v>
                </c:pt>
                <c:pt idx="52">
                  <c:v>392</c:v>
                </c:pt>
                <c:pt idx="53">
                  <c:v>393</c:v>
                </c:pt>
                <c:pt idx="54">
                  <c:v>394</c:v>
                </c:pt>
                <c:pt idx="55">
                  <c:v>395</c:v>
                </c:pt>
                <c:pt idx="56">
                  <c:v>396</c:v>
                </c:pt>
                <c:pt idx="57">
                  <c:v>397</c:v>
                </c:pt>
                <c:pt idx="58">
                  <c:v>398</c:v>
                </c:pt>
                <c:pt idx="59">
                  <c:v>399</c:v>
                </c:pt>
                <c:pt idx="60">
                  <c:v>400</c:v>
                </c:pt>
                <c:pt idx="61">
                  <c:v>401</c:v>
                </c:pt>
                <c:pt idx="62">
                  <c:v>402</c:v>
                </c:pt>
                <c:pt idx="63">
                  <c:v>403</c:v>
                </c:pt>
                <c:pt idx="64">
                  <c:v>404</c:v>
                </c:pt>
                <c:pt idx="65">
                  <c:v>405</c:v>
                </c:pt>
                <c:pt idx="66">
                  <c:v>406</c:v>
                </c:pt>
                <c:pt idx="67">
                  <c:v>407</c:v>
                </c:pt>
                <c:pt idx="68">
                  <c:v>408</c:v>
                </c:pt>
                <c:pt idx="69">
                  <c:v>409</c:v>
                </c:pt>
                <c:pt idx="70">
                  <c:v>410</c:v>
                </c:pt>
                <c:pt idx="71">
                  <c:v>411</c:v>
                </c:pt>
                <c:pt idx="72">
                  <c:v>412</c:v>
                </c:pt>
                <c:pt idx="73">
                  <c:v>413</c:v>
                </c:pt>
                <c:pt idx="74">
                  <c:v>414</c:v>
                </c:pt>
                <c:pt idx="75">
                  <c:v>415</c:v>
                </c:pt>
                <c:pt idx="76">
                  <c:v>416</c:v>
                </c:pt>
                <c:pt idx="77">
                  <c:v>417</c:v>
                </c:pt>
                <c:pt idx="78">
                  <c:v>418</c:v>
                </c:pt>
                <c:pt idx="79">
                  <c:v>419</c:v>
                </c:pt>
                <c:pt idx="80">
                  <c:v>420</c:v>
                </c:pt>
                <c:pt idx="81">
                  <c:v>421</c:v>
                </c:pt>
                <c:pt idx="82">
                  <c:v>422</c:v>
                </c:pt>
                <c:pt idx="83">
                  <c:v>423</c:v>
                </c:pt>
                <c:pt idx="84">
                  <c:v>424</c:v>
                </c:pt>
                <c:pt idx="85">
                  <c:v>425</c:v>
                </c:pt>
                <c:pt idx="86">
                  <c:v>426</c:v>
                </c:pt>
                <c:pt idx="87">
                  <c:v>427</c:v>
                </c:pt>
                <c:pt idx="88">
                  <c:v>428</c:v>
                </c:pt>
                <c:pt idx="89">
                  <c:v>429</c:v>
                </c:pt>
                <c:pt idx="90">
                  <c:v>430</c:v>
                </c:pt>
                <c:pt idx="91">
                  <c:v>431</c:v>
                </c:pt>
                <c:pt idx="92">
                  <c:v>432</c:v>
                </c:pt>
                <c:pt idx="93">
                  <c:v>433</c:v>
                </c:pt>
                <c:pt idx="94">
                  <c:v>434</c:v>
                </c:pt>
                <c:pt idx="95">
                  <c:v>435</c:v>
                </c:pt>
                <c:pt idx="96">
                  <c:v>436</c:v>
                </c:pt>
                <c:pt idx="97">
                  <c:v>437</c:v>
                </c:pt>
                <c:pt idx="98">
                  <c:v>438</c:v>
                </c:pt>
                <c:pt idx="99">
                  <c:v>439</c:v>
                </c:pt>
                <c:pt idx="100">
                  <c:v>440</c:v>
                </c:pt>
                <c:pt idx="101">
                  <c:v>441</c:v>
                </c:pt>
                <c:pt idx="102">
                  <c:v>442</c:v>
                </c:pt>
                <c:pt idx="103">
                  <c:v>443</c:v>
                </c:pt>
                <c:pt idx="104">
                  <c:v>444</c:v>
                </c:pt>
                <c:pt idx="105">
                  <c:v>445</c:v>
                </c:pt>
                <c:pt idx="106">
                  <c:v>446</c:v>
                </c:pt>
                <c:pt idx="107">
                  <c:v>447</c:v>
                </c:pt>
                <c:pt idx="108">
                  <c:v>448</c:v>
                </c:pt>
                <c:pt idx="109">
                  <c:v>449</c:v>
                </c:pt>
                <c:pt idx="110">
                  <c:v>450</c:v>
                </c:pt>
                <c:pt idx="111">
                  <c:v>451</c:v>
                </c:pt>
                <c:pt idx="112">
                  <c:v>452</c:v>
                </c:pt>
                <c:pt idx="113">
                  <c:v>453</c:v>
                </c:pt>
                <c:pt idx="114">
                  <c:v>454</c:v>
                </c:pt>
                <c:pt idx="115">
                  <c:v>455</c:v>
                </c:pt>
                <c:pt idx="116">
                  <c:v>456</c:v>
                </c:pt>
                <c:pt idx="117">
                  <c:v>457</c:v>
                </c:pt>
                <c:pt idx="118">
                  <c:v>458</c:v>
                </c:pt>
                <c:pt idx="119">
                  <c:v>459</c:v>
                </c:pt>
                <c:pt idx="120">
                  <c:v>460</c:v>
                </c:pt>
                <c:pt idx="121">
                  <c:v>461</c:v>
                </c:pt>
                <c:pt idx="122">
                  <c:v>462</c:v>
                </c:pt>
                <c:pt idx="123">
                  <c:v>463</c:v>
                </c:pt>
                <c:pt idx="124">
                  <c:v>464</c:v>
                </c:pt>
                <c:pt idx="125">
                  <c:v>465</c:v>
                </c:pt>
                <c:pt idx="126">
                  <c:v>466</c:v>
                </c:pt>
                <c:pt idx="127">
                  <c:v>467</c:v>
                </c:pt>
                <c:pt idx="128">
                  <c:v>468</c:v>
                </c:pt>
                <c:pt idx="129">
                  <c:v>469</c:v>
                </c:pt>
                <c:pt idx="130">
                  <c:v>470</c:v>
                </c:pt>
                <c:pt idx="131">
                  <c:v>471</c:v>
                </c:pt>
                <c:pt idx="132">
                  <c:v>472</c:v>
                </c:pt>
                <c:pt idx="133">
                  <c:v>473</c:v>
                </c:pt>
                <c:pt idx="134">
                  <c:v>474</c:v>
                </c:pt>
                <c:pt idx="135">
                  <c:v>475</c:v>
                </c:pt>
                <c:pt idx="136">
                  <c:v>476</c:v>
                </c:pt>
                <c:pt idx="137">
                  <c:v>477</c:v>
                </c:pt>
                <c:pt idx="138">
                  <c:v>478</c:v>
                </c:pt>
                <c:pt idx="139">
                  <c:v>479</c:v>
                </c:pt>
                <c:pt idx="140">
                  <c:v>480</c:v>
                </c:pt>
                <c:pt idx="141">
                  <c:v>481</c:v>
                </c:pt>
                <c:pt idx="142">
                  <c:v>482</c:v>
                </c:pt>
                <c:pt idx="143">
                  <c:v>483</c:v>
                </c:pt>
                <c:pt idx="144">
                  <c:v>484</c:v>
                </c:pt>
                <c:pt idx="145">
                  <c:v>485</c:v>
                </c:pt>
                <c:pt idx="146">
                  <c:v>486</c:v>
                </c:pt>
                <c:pt idx="147">
                  <c:v>487</c:v>
                </c:pt>
                <c:pt idx="148">
                  <c:v>488</c:v>
                </c:pt>
                <c:pt idx="149">
                  <c:v>489</c:v>
                </c:pt>
                <c:pt idx="150">
                  <c:v>490</c:v>
                </c:pt>
                <c:pt idx="151">
                  <c:v>491</c:v>
                </c:pt>
                <c:pt idx="152">
                  <c:v>492</c:v>
                </c:pt>
                <c:pt idx="153">
                  <c:v>493</c:v>
                </c:pt>
                <c:pt idx="154">
                  <c:v>494</c:v>
                </c:pt>
                <c:pt idx="155">
                  <c:v>495</c:v>
                </c:pt>
                <c:pt idx="156">
                  <c:v>496</c:v>
                </c:pt>
                <c:pt idx="157">
                  <c:v>497</c:v>
                </c:pt>
                <c:pt idx="158">
                  <c:v>498</c:v>
                </c:pt>
                <c:pt idx="159">
                  <c:v>499</c:v>
                </c:pt>
                <c:pt idx="160">
                  <c:v>500</c:v>
                </c:pt>
                <c:pt idx="161">
                  <c:v>501</c:v>
                </c:pt>
                <c:pt idx="162">
                  <c:v>502</c:v>
                </c:pt>
                <c:pt idx="163">
                  <c:v>503</c:v>
                </c:pt>
                <c:pt idx="164">
                  <c:v>504</c:v>
                </c:pt>
                <c:pt idx="165">
                  <c:v>505</c:v>
                </c:pt>
                <c:pt idx="166">
                  <c:v>506</c:v>
                </c:pt>
                <c:pt idx="167">
                  <c:v>507</c:v>
                </c:pt>
                <c:pt idx="168">
                  <c:v>508</c:v>
                </c:pt>
                <c:pt idx="169">
                  <c:v>509</c:v>
                </c:pt>
                <c:pt idx="170">
                  <c:v>510</c:v>
                </c:pt>
                <c:pt idx="171">
                  <c:v>511</c:v>
                </c:pt>
                <c:pt idx="172">
                  <c:v>512</c:v>
                </c:pt>
                <c:pt idx="173">
                  <c:v>513</c:v>
                </c:pt>
                <c:pt idx="174">
                  <c:v>514</c:v>
                </c:pt>
                <c:pt idx="175">
                  <c:v>515</c:v>
                </c:pt>
                <c:pt idx="176">
                  <c:v>516</c:v>
                </c:pt>
                <c:pt idx="177">
                  <c:v>517</c:v>
                </c:pt>
                <c:pt idx="178">
                  <c:v>518</c:v>
                </c:pt>
                <c:pt idx="179">
                  <c:v>519</c:v>
                </c:pt>
                <c:pt idx="180">
                  <c:v>520</c:v>
                </c:pt>
                <c:pt idx="181">
                  <c:v>521</c:v>
                </c:pt>
                <c:pt idx="182">
                  <c:v>522</c:v>
                </c:pt>
                <c:pt idx="183">
                  <c:v>523</c:v>
                </c:pt>
                <c:pt idx="184">
                  <c:v>524</c:v>
                </c:pt>
                <c:pt idx="185">
                  <c:v>525</c:v>
                </c:pt>
                <c:pt idx="186">
                  <c:v>526</c:v>
                </c:pt>
                <c:pt idx="187">
                  <c:v>527</c:v>
                </c:pt>
                <c:pt idx="188">
                  <c:v>528</c:v>
                </c:pt>
                <c:pt idx="189">
                  <c:v>529</c:v>
                </c:pt>
                <c:pt idx="190">
                  <c:v>530</c:v>
                </c:pt>
                <c:pt idx="191">
                  <c:v>531</c:v>
                </c:pt>
                <c:pt idx="192">
                  <c:v>532</c:v>
                </c:pt>
                <c:pt idx="193">
                  <c:v>533</c:v>
                </c:pt>
                <c:pt idx="194">
                  <c:v>534</c:v>
                </c:pt>
                <c:pt idx="195">
                  <c:v>535</c:v>
                </c:pt>
                <c:pt idx="196">
                  <c:v>536</c:v>
                </c:pt>
                <c:pt idx="197">
                  <c:v>537</c:v>
                </c:pt>
                <c:pt idx="198">
                  <c:v>538</c:v>
                </c:pt>
                <c:pt idx="199">
                  <c:v>539</c:v>
                </c:pt>
                <c:pt idx="200">
                  <c:v>540</c:v>
                </c:pt>
                <c:pt idx="201">
                  <c:v>541</c:v>
                </c:pt>
                <c:pt idx="202">
                  <c:v>542</c:v>
                </c:pt>
                <c:pt idx="203">
                  <c:v>543</c:v>
                </c:pt>
                <c:pt idx="204">
                  <c:v>544</c:v>
                </c:pt>
                <c:pt idx="205">
                  <c:v>545</c:v>
                </c:pt>
                <c:pt idx="206">
                  <c:v>546</c:v>
                </c:pt>
                <c:pt idx="207">
                  <c:v>547</c:v>
                </c:pt>
                <c:pt idx="208">
                  <c:v>548</c:v>
                </c:pt>
                <c:pt idx="209">
                  <c:v>549</c:v>
                </c:pt>
                <c:pt idx="210">
                  <c:v>550</c:v>
                </c:pt>
                <c:pt idx="211">
                  <c:v>551</c:v>
                </c:pt>
                <c:pt idx="212">
                  <c:v>552</c:v>
                </c:pt>
                <c:pt idx="213">
                  <c:v>553</c:v>
                </c:pt>
                <c:pt idx="214">
                  <c:v>554</c:v>
                </c:pt>
                <c:pt idx="215">
                  <c:v>555</c:v>
                </c:pt>
                <c:pt idx="216">
                  <c:v>556</c:v>
                </c:pt>
                <c:pt idx="217">
                  <c:v>557</c:v>
                </c:pt>
                <c:pt idx="218">
                  <c:v>558</c:v>
                </c:pt>
                <c:pt idx="219">
                  <c:v>559</c:v>
                </c:pt>
                <c:pt idx="220">
                  <c:v>560</c:v>
                </c:pt>
                <c:pt idx="221">
                  <c:v>561</c:v>
                </c:pt>
                <c:pt idx="222">
                  <c:v>562</c:v>
                </c:pt>
                <c:pt idx="223">
                  <c:v>563</c:v>
                </c:pt>
                <c:pt idx="224">
                  <c:v>564</c:v>
                </c:pt>
                <c:pt idx="225">
                  <c:v>565</c:v>
                </c:pt>
                <c:pt idx="226">
                  <c:v>566</c:v>
                </c:pt>
                <c:pt idx="227">
                  <c:v>567</c:v>
                </c:pt>
                <c:pt idx="228">
                  <c:v>568</c:v>
                </c:pt>
                <c:pt idx="229">
                  <c:v>569</c:v>
                </c:pt>
                <c:pt idx="230">
                  <c:v>570</c:v>
                </c:pt>
                <c:pt idx="231">
                  <c:v>571</c:v>
                </c:pt>
                <c:pt idx="232">
                  <c:v>572</c:v>
                </c:pt>
                <c:pt idx="233">
                  <c:v>573</c:v>
                </c:pt>
                <c:pt idx="234">
                  <c:v>574</c:v>
                </c:pt>
                <c:pt idx="235">
                  <c:v>575</c:v>
                </c:pt>
                <c:pt idx="236">
                  <c:v>576</c:v>
                </c:pt>
                <c:pt idx="237">
                  <c:v>577</c:v>
                </c:pt>
                <c:pt idx="238">
                  <c:v>578</c:v>
                </c:pt>
                <c:pt idx="239">
                  <c:v>579</c:v>
                </c:pt>
                <c:pt idx="240">
                  <c:v>580</c:v>
                </c:pt>
                <c:pt idx="241">
                  <c:v>581</c:v>
                </c:pt>
                <c:pt idx="242">
                  <c:v>582</c:v>
                </c:pt>
                <c:pt idx="243">
                  <c:v>583</c:v>
                </c:pt>
                <c:pt idx="244">
                  <c:v>584</c:v>
                </c:pt>
                <c:pt idx="245">
                  <c:v>585</c:v>
                </c:pt>
                <c:pt idx="246">
                  <c:v>586</c:v>
                </c:pt>
                <c:pt idx="247">
                  <c:v>587</c:v>
                </c:pt>
                <c:pt idx="248">
                  <c:v>588</c:v>
                </c:pt>
                <c:pt idx="249">
                  <c:v>589</c:v>
                </c:pt>
                <c:pt idx="250">
                  <c:v>590</c:v>
                </c:pt>
                <c:pt idx="251">
                  <c:v>591</c:v>
                </c:pt>
                <c:pt idx="252">
                  <c:v>592</c:v>
                </c:pt>
                <c:pt idx="253">
                  <c:v>593</c:v>
                </c:pt>
                <c:pt idx="254">
                  <c:v>594</c:v>
                </c:pt>
                <c:pt idx="255">
                  <c:v>595</c:v>
                </c:pt>
                <c:pt idx="256">
                  <c:v>596</c:v>
                </c:pt>
                <c:pt idx="257">
                  <c:v>597</c:v>
                </c:pt>
                <c:pt idx="258">
                  <c:v>598</c:v>
                </c:pt>
                <c:pt idx="259">
                  <c:v>599</c:v>
                </c:pt>
                <c:pt idx="260">
                  <c:v>600</c:v>
                </c:pt>
                <c:pt idx="261">
                  <c:v>601</c:v>
                </c:pt>
                <c:pt idx="262">
                  <c:v>602</c:v>
                </c:pt>
                <c:pt idx="263">
                  <c:v>603</c:v>
                </c:pt>
                <c:pt idx="264">
                  <c:v>604</c:v>
                </c:pt>
                <c:pt idx="265">
                  <c:v>605</c:v>
                </c:pt>
                <c:pt idx="266">
                  <c:v>606</c:v>
                </c:pt>
                <c:pt idx="267">
                  <c:v>607</c:v>
                </c:pt>
                <c:pt idx="268">
                  <c:v>608</c:v>
                </c:pt>
                <c:pt idx="269">
                  <c:v>609</c:v>
                </c:pt>
                <c:pt idx="270">
                  <c:v>610</c:v>
                </c:pt>
                <c:pt idx="271">
                  <c:v>611</c:v>
                </c:pt>
                <c:pt idx="272">
                  <c:v>612</c:v>
                </c:pt>
                <c:pt idx="273">
                  <c:v>613</c:v>
                </c:pt>
                <c:pt idx="274">
                  <c:v>614</c:v>
                </c:pt>
                <c:pt idx="275">
                  <c:v>615</c:v>
                </c:pt>
                <c:pt idx="276">
                  <c:v>616</c:v>
                </c:pt>
                <c:pt idx="277">
                  <c:v>617</c:v>
                </c:pt>
                <c:pt idx="278">
                  <c:v>618</c:v>
                </c:pt>
                <c:pt idx="279">
                  <c:v>619</c:v>
                </c:pt>
                <c:pt idx="280">
                  <c:v>620</c:v>
                </c:pt>
                <c:pt idx="281">
                  <c:v>621</c:v>
                </c:pt>
                <c:pt idx="282">
                  <c:v>622</c:v>
                </c:pt>
                <c:pt idx="283">
                  <c:v>623</c:v>
                </c:pt>
                <c:pt idx="284">
                  <c:v>624</c:v>
                </c:pt>
                <c:pt idx="285">
                  <c:v>625</c:v>
                </c:pt>
                <c:pt idx="286">
                  <c:v>626</c:v>
                </c:pt>
                <c:pt idx="287">
                  <c:v>627</c:v>
                </c:pt>
                <c:pt idx="288">
                  <c:v>628</c:v>
                </c:pt>
                <c:pt idx="289">
                  <c:v>629</c:v>
                </c:pt>
                <c:pt idx="290">
                  <c:v>630</c:v>
                </c:pt>
                <c:pt idx="291">
                  <c:v>631</c:v>
                </c:pt>
                <c:pt idx="292">
                  <c:v>632</c:v>
                </c:pt>
                <c:pt idx="293">
                  <c:v>633</c:v>
                </c:pt>
                <c:pt idx="294">
                  <c:v>634</c:v>
                </c:pt>
                <c:pt idx="295">
                  <c:v>635</c:v>
                </c:pt>
                <c:pt idx="296">
                  <c:v>636</c:v>
                </c:pt>
                <c:pt idx="297">
                  <c:v>637</c:v>
                </c:pt>
                <c:pt idx="298">
                  <c:v>638</c:v>
                </c:pt>
                <c:pt idx="299">
                  <c:v>639</c:v>
                </c:pt>
                <c:pt idx="300">
                  <c:v>640</c:v>
                </c:pt>
                <c:pt idx="301">
                  <c:v>641</c:v>
                </c:pt>
                <c:pt idx="302">
                  <c:v>642</c:v>
                </c:pt>
                <c:pt idx="303">
                  <c:v>643</c:v>
                </c:pt>
                <c:pt idx="304">
                  <c:v>644</c:v>
                </c:pt>
                <c:pt idx="305">
                  <c:v>645</c:v>
                </c:pt>
                <c:pt idx="306">
                  <c:v>646</c:v>
                </c:pt>
                <c:pt idx="307">
                  <c:v>647</c:v>
                </c:pt>
                <c:pt idx="308">
                  <c:v>648</c:v>
                </c:pt>
                <c:pt idx="309">
                  <c:v>649</c:v>
                </c:pt>
                <c:pt idx="310">
                  <c:v>650</c:v>
                </c:pt>
                <c:pt idx="311">
                  <c:v>651</c:v>
                </c:pt>
                <c:pt idx="312">
                  <c:v>652</c:v>
                </c:pt>
                <c:pt idx="313">
                  <c:v>653</c:v>
                </c:pt>
                <c:pt idx="314">
                  <c:v>654</c:v>
                </c:pt>
                <c:pt idx="315">
                  <c:v>655</c:v>
                </c:pt>
                <c:pt idx="316">
                  <c:v>656</c:v>
                </c:pt>
                <c:pt idx="317">
                  <c:v>657</c:v>
                </c:pt>
                <c:pt idx="318">
                  <c:v>658</c:v>
                </c:pt>
                <c:pt idx="319">
                  <c:v>659</c:v>
                </c:pt>
                <c:pt idx="320">
                  <c:v>660</c:v>
                </c:pt>
                <c:pt idx="321">
                  <c:v>661</c:v>
                </c:pt>
                <c:pt idx="322">
                  <c:v>662</c:v>
                </c:pt>
                <c:pt idx="323">
                  <c:v>663</c:v>
                </c:pt>
                <c:pt idx="324">
                  <c:v>664</c:v>
                </c:pt>
                <c:pt idx="325">
                  <c:v>665</c:v>
                </c:pt>
                <c:pt idx="326">
                  <c:v>666</c:v>
                </c:pt>
                <c:pt idx="327">
                  <c:v>667</c:v>
                </c:pt>
                <c:pt idx="328">
                  <c:v>668</c:v>
                </c:pt>
                <c:pt idx="329">
                  <c:v>669</c:v>
                </c:pt>
                <c:pt idx="330">
                  <c:v>670</c:v>
                </c:pt>
                <c:pt idx="331">
                  <c:v>671</c:v>
                </c:pt>
                <c:pt idx="332">
                  <c:v>672</c:v>
                </c:pt>
                <c:pt idx="333">
                  <c:v>673</c:v>
                </c:pt>
                <c:pt idx="334">
                  <c:v>674</c:v>
                </c:pt>
                <c:pt idx="335">
                  <c:v>675</c:v>
                </c:pt>
                <c:pt idx="336">
                  <c:v>676</c:v>
                </c:pt>
                <c:pt idx="337">
                  <c:v>677</c:v>
                </c:pt>
                <c:pt idx="338">
                  <c:v>678</c:v>
                </c:pt>
                <c:pt idx="339">
                  <c:v>679</c:v>
                </c:pt>
                <c:pt idx="340">
                  <c:v>680</c:v>
                </c:pt>
                <c:pt idx="341">
                  <c:v>681</c:v>
                </c:pt>
                <c:pt idx="342">
                  <c:v>682</c:v>
                </c:pt>
                <c:pt idx="343">
                  <c:v>683</c:v>
                </c:pt>
                <c:pt idx="344">
                  <c:v>684</c:v>
                </c:pt>
                <c:pt idx="345">
                  <c:v>685</c:v>
                </c:pt>
                <c:pt idx="346">
                  <c:v>686</c:v>
                </c:pt>
                <c:pt idx="347">
                  <c:v>687</c:v>
                </c:pt>
                <c:pt idx="348">
                  <c:v>688</c:v>
                </c:pt>
                <c:pt idx="349">
                  <c:v>689</c:v>
                </c:pt>
                <c:pt idx="350">
                  <c:v>690</c:v>
                </c:pt>
                <c:pt idx="351">
                  <c:v>691</c:v>
                </c:pt>
                <c:pt idx="352">
                  <c:v>692</c:v>
                </c:pt>
                <c:pt idx="353">
                  <c:v>693</c:v>
                </c:pt>
                <c:pt idx="354">
                  <c:v>694</c:v>
                </c:pt>
                <c:pt idx="355">
                  <c:v>695</c:v>
                </c:pt>
                <c:pt idx="356">
                  <c:v>696</c:v>
                </c:pt>
                <c:pt idx="357">
                  <c:v>697</c:v>
                </c:pt>
                <c:pt idx="358">
                  <c:v>698</c:v>
                </c:pt>
                <c:pt idx="359">
                  <c:v>699</c:v>
                </c:pt>
                <c:pt idx="360">
                  <c:v>700</c:v>
                </c:pt>
                <c:pt idx="361">
                  <c:v>701</c:v>
                </c:pt>
                <c:pt idx="362">
                  <c:v>702</c:v>
                </c:pt>
                <c:pt idx="363">
                  <c:v>703</c:v>
                </c:pt>
                <c:pt idx="364">
                  <c:v>704</c:v>
                </c:pt>
                <c:pt idx="365">
                  <c:v>705</c:v>
                </c:pt>
                <c:pt idx="366">
                  <c:v>706</c:v>
                </c:pt>
                <c:pt idx="367">
                  <c:v>707</c:v>
                </c:pt>
                <c:pt idx="368">
                  <c:v>708</c:v>
                </c:pt>
                <c:pt idx="369">
                  <c:v>709</c:v>
                </c:pt>
                <c:pt idx="370">
                  <c:v>710</c:v>
                </c:pt>
                <c:pt idx="371">
                  <c:v>711</c:v>
                </c:pt>
                <c:pt idx="372">
                  <c:v>712</c:v>
                </c:pt>
                <c:pt idx="373">
                  <c:v>713</c:v>
                </c:pt>
                <c:pt idx="374">
                  <c:v>714</c:v>
                </c:pt>
                <c:pt idx="375">
                  <c:v>715</c:v>
                </c:pt>
                <c:pt idx="376">
                  <c:v>716</c:v>
                </c:pt>
                <c:pt idx="377">
                  <c:v>717</c:v>
                </c:pt>
                <c:pt idx="378">
                  <c:v>718</c:v>
                </c:pt>
                <c:pt idx="379">
                  <c:v>719</c:v>
                </c:pt>
                <c:pt idx="380">
                  <c:v>720</c:v>
                </c:pt>
                <c:pt idx="381">
                  <c:v>721</c:v>
                </c:pt>
                <c:pt idx="382">
                  <c:v>722</c:v>
                </c:pt>
                <c:pt idx="383">
                  <c:v>723</c:v>
                </c:pt>
                <c:pt idx="384">
                  <c:v>724</c:v>
                </c:pt>
                <c:pt idx="385">
                  <c:v>725</c:v>
                </c:pt>
                <c:pt idx="386">
                  <c:v>726</c:v>
                </c:pt>
                <c:pt idx="387">
                  <c:v>727</c:v>
                </c:pt>
                <c:pt idx="388">
                  <c:v>728</c:v>
                </c:pt>
                <c:pt idx="389">
                  <c:v>729</c:v>
                </c:pt>
                <c:pt idx="390">
                  <c:v>730</c:v>
                </c:pt>
                <c:pt idx="391">
                  <c:v>731</c:v>
                </c:pt>
                <c:pt idx="392">
                  <c:v>732</c:v>
                </c:pt>
                <c:pt idx="393">
                  <c:v>733</c:v>
                </c:pt>
                <c:pt idx="394">
                  <c:v>734</c:v>
                </c:pt>
                <c:pt idx="395">
                  <c:v>735</c:v>
                </c:pt>
                <c:pt idx="396">
                  <c:v>736</c:v>
                </c:pt>
                <c:pt idx="397">
                  <c:v>737</c:v>
                </c:pt>
                <c:pt idx="398">
                  <c:v>738</c:v>
                </c:pt>
                <c:pt idx="399">
                  <c:v>739</c:v>
                </c:pt>
                <c:pt idx="400">
                  <c:v>740</c:v>
                </c:pt>
                <c:pt idx="401">
                  <c:v>741</c:v>
                </c:pt>
                <c:pt idx="402">
                  <c:v>742</c:v>
                </c:pt>
                <c:pt idx="403">
                  <c:v>743</c:v>
                </c:pt>
                <c:pt idx="404">
                  <c:v>744</c:v>
                </c:pt>
                <c:pt idx="405">
                  <c:v>745</c:v>
                </c:pt>
                <c:pt idx="406">
                  <c:v>746</c:v>
                </c:pt>
                <c:pt idx="407">
                  <c:v>747</c:v>
                </c:pt>
                <c:pt idx="408">
                  <c:v>748</c:v>
                </c:pt>
                <c:pt idx="409">
                  <c:v>749</c:v>
                </c:pt>
                <c:pt idx="410">
                  <c:v>750</c:v>
                </c:pt>
                <c:pt idx="411">
                  <c:v>751</c:v>
                </c:pt>
                <c:pt idx="412">
                  <c:v>752</c:v>
                </c:pt>
                <c:pt idx="413">
                  <c:v>753</c:v>
                </c:pt>
                <c:pt idx="414">
                  <c:v>754</c:v>
                </c:pt>
                <c:pt idx="415">
                  <c:v>755</c:v>
                </c:pt>
                <c:pt idx="416">
                  <c:v>756</c:v>
                </c:pt>
                <c:pt idx="417">
                  <c:v>757</c:v>
                </c:pt>
                <c:pt idx="418">
                  <c:v>758</c:v>
                </c:pt>
                <c:pt idx="419">
                  <c:v>759</c:v>
                </c:pt>
                <c:pt idx="420">
                  <c:v>760</c:v>
                </c:pt>
                <c:pt idx="421">
                  <c:v>761</c:v>
                </c:pt>
                <c:pt idx="422">
                  <c:v>762</c:v>
                </c:pt>
                <c:pt idx="423">
                  <c:v>763</c:v>
                </c:pt>
                <c:pt idx="424">
                  <c:v>764</c:v>
                </c:pt>
                <c:pt idx="425">
                  <c:v>765</c:v>
                </c:pt>
                <c:pt idx="426">
                  <c:v>766</c:v>
                </c:pt>
                <c:pt idx="427">
                  <c:v>767</c:v>
                </c:pt>
                <c:pt idx="428">
                  <c:v>768</c:v>
                </c:pt>
                <c:pt idx="429">
                  <c:v>769</c:v>
                </c:pt>
                <c:pt idx="430">
                  <c:v>770</c:v>
                </c:pt>
                <c:pt idx="431">
                  <c:v>771</c:v>
                </c:pt>
                <c:pt idx="432">
                  <c:v>772</c:v>
                </c:pt>
                <c:pt idx="433">
                  <c:v>773</c:v>
                </c:pt>
                <c:pt idx="434">
                  <c:v>774</c:v>
                </c:pt>
                <c:pt idx="435">
                  <c:v>775</c:v>
                </c:pt>
                <c:pt idx="436">
                  <c:v>776</c:v>
                </c:pt>
                <c:pt idx="437">
                  <c:v>777</c:v>
                </c:pt>
                <c:pt idx="438">
                  <c:v>778</c:v>
                </c:pt>
                <c:pt idx="439">
                  <c:v>779</c:v>
                </c:pt>
                <c:pt idx="440">
                  <c:v>780</c:v>
                </c:pt>
                <c:pt idx="441">
                  <c:v>781</c:v>
                </c:pt>
                <c:pt idx="442">
                  <c:v>782</c:v>
                </c:pt>
                <c:pt idx="443">
                  <c:v>783</c:v>
                </c:pt>
                <c:pt idx="444">
                  <c:v>784</c:v>
                </c:pt>
                <c:pt idx="445">
                  <c:v>785</c:v>
                </c:pt>
                <c:pt idx="446">
                  <c:v>786</c:v>
                </c:pt>
                <c:pt idx="447">
                  <c:v>787</c:v>
                </c:pt>
                <c:pt idx="448">
                  <c:v>788</c:v>
                </c:pt>
                <c:pt idx="449">
                  <c:v>789</c:v>
                </c:pt>
                <c:pt idx="450">
                  <c:v>790</c:v>
                </c:pt>
                <c:pt idx="451">
                  <c:v>791</c:v>
                </c:pt>
                <c:pt idx="452">
                  <c:v>792</c:v>
                </c:pt>
                <c:pt idx="453">
                  <c:v>793</c:v>
                </c:pt>
                <c:pt idx="454">
                  <c:v>794</c:v>
                </c:pt>
                <c:pt idx="455">
                  <c:v>795</c:v>
                </c:pt>
                <c:pt idx="456">
                  <c:v>796</c:v>
                </c:pt>
                <c:pt idx="457">
                  <c:v>797</c:v>
                </c:pt>
                <c:pt idx="458">
                  <c:v>798</c:v>
                </c:pt>
                <c:pt idx="459">
                  <c:v>799</c:v>
                </c:pt>
                <c:pt idx="460">
                  <c:v>800</c:v>
                </c:pt>
                <c:pt idx="461">
                  <c:v>801</c:v>
                </c:pt>
                <c:pt idx="462">
                  <c:v>802</c:v>
                </c:pt>
                <c:pt idx="463">
                  <c:v>803</c:v>
                </c:pt>
                <c:pt idx="464">
                  <c:v>804</c:v>
                </c:pt>
                <c:pt idx="465">
                  <c:v>805</c:v>
                </c:pt>
                <c:pt idx="466">
                  <c:v>806</c:v>
                </c:pt>
                <c:pt idx="467">
                  <c:v>807</c:v>
                </c:pt>
                <c:pt idx="468">
                  <c:v>808</c:v>
                </c:pt>
                <c:pt idx="469">
                  <c:v>809</c:v>
                </c:pt>
                <c:pt idx="470">
                  <c:v>810</c:v>
                </c:pt>
                <c:pt idx="471">
                  <c:v>811</c:v>
                </c:pt>
                <c:pt idx="472">
                  <c:v>812</c:v>
                </c:pt>
                <c:pt idx="473">
                  <c:v>813</c:v>
                </c:pt>
                <c:pt idx="474">
                  <c:v>814</c:v>
                </c:pt>
                <c:pt idx="475">
                  <c:v>815</c:v>
                </c:pt>
                <c:pt idx="476">
                  <c:v>816</c:v>
                </c:pt>
                <c:pt idx="477">
                  <c:v>817</c:v>
                </c:pt>
                <c:pt idx="478">
                  <c:v>818</c:v>
                </c:pt>
                <c:pt idx="479">
                  <c:v>819</c:v>
                </c:pt>
                <c:pt idx="480">
                  <c:v>820</c:v>
                </c:pt>
                <c:pt idx="481">
                  <c:v>821</c:v>
                </c:pt>
                <c:pt idx="482">
                  <c:v>822</c:v>
                </c:pt>
                <c:pt idx="483">
                  <c:v>823</c:v>
                </c:pt>
                <c:pt idx="484">
                  <c:v>824</c:v>
                </c:pt>
                <c:pt idx="485">
                  <c:v>825</c:v>
                </c:pt>
                <c:pt idx="486">
                  <c:v>826</c:v>
                </c:pt>
                <c:pt idx="487">
                  <c:v>827</c:v>
                </c:pt>
                <c:pt idx="488">
                  <c:v>828</c:v>
                </c:pt>
                <c:pt idx="489">
                  <c:v>829</c:v>
                </c:pt>
                <c:pt idx="490">
                  <c:v>830</c:v>
                </c:pt>
                <c:pt idx="491">
                  <c:v>831</c:v>
                </c:pt>
                <c:pt idx="492">
                  <c:v>832</c:v>
                </c:pt>
                <c:pt idx="493">
                  <c:v>833</c:v>
                </c:pt>
                <c:pt idx="494">
                  <c:v>834</c:v>
                </c:pt>
                <c:pt idx="495">
                  <c:v>835</c:v>
                </c:pt>
                <c:pt idx="496">
                  <c:v>836</c:v>
                </c:pt>
                <c:pt idx="497">
                  <c:v>837</c:v>
                </c:pt>
                <c:pt idx="498">
                  <c:v>838</c:v>
                </c:pt>
                <c:pt idx="499">
                  <c:v>839</c:v>
                </c:pt>
                <c:pt idx="500">
                  <c:v>840</c:v>
                </c:pt>
                <c:pt idx="501">
                  <c:v>841</c:v>
                </c:pt>
                <c:pt idx="502">
                  <c:v>842</c:v>
                </c:pt>
                <c:pt idx="503">
                  <c:v>843</c:v>
                </c:pt>
                <c:pt idx="504">
                  <c:v>844</c:v>
                </c:pt>
                <c:pt idx="505">
                  <c:v>845</c:v>
                </c:pt>
                <c:pt idx="506">
                  <c:v>846</c:v>
                </c:pt>
                <c:pt idx="507">
                  <c:v>847</c:v>
                </c:pt>
                <c:pt idx="508">
                  <c:v>848</c:v>
                </c:pt>
                <c:pt idx="509">
                  <c:v>849</c:v>
                </c:pt>
                <c:pt idx="510">
                  <c:v>850</c:v>
                </c:pt>
                <c:pt idx="511">
                  <c:v>851</c:v>
                </c:pt>
                <c:pt idx="512">
                  <c:v>852</c:v>
                </c:pt>
                <c:pt idx="513">
                  <c:v>853</c:v>
                </c:pt>
                <c:pt idx="514">
                  <c:v>854</c:v>
                </c:pt>
                <c:pt idx="515">
                  <c:v>855</c:v>
                </c:pt>
                <c:pt idx="516">
                  <c:v>856</c:v>
                </c:pt>
                <c:pt idx="517">
                  <c:v>857</c:v>
                </c:pt>
                <c:pt idx="518">
                  <c:v>858</c:v>
                </c:pt>
                <c:pt idx="519">
                  <c:v>859</c:v>
                </c:pt>
                <c:pt idx="520">
                  <c:v>860</c:v>
                </c:pt>
                <c:pt idx="521">
                  <c:v>861</c:v>
                </c:pt>
                <c:pt idx="522">
                  <c:v>862</c:v>
                </c:pt>
                <c:pt idx="523">
                  <c:v>863</c:v>
                </c:pt>
                <c:pt idx="524">
                  <c:v>864</c:v>
                </c:pt>
                <c:pt idx="525">
                  <c:v>865</c:v>
                </c:pt>
                <c:pt idx="526">
                  <c:v>866</c:v>
                </c:pt>
                <c:pt idx="527">
                  <c:v>867</c:v>
                </c:pt>
                <c:pt idx="528">
                  <c:v>868</c:v>
                </c:pt>
                <c:pt idx="529">
                  <c:v>869</c:v>
                </c:pt>
                <c:pt idx="530">
                  <c:v>870</c:v>
                </c:pt>
                <c:pt idx="531">
                  <c:v>871</c:v>
                </c:pt>
                <c:pt idx="532">
                  <c:v>872</c:v>
                </c:pt>
                <c:pt idx="533">
                  <c:v>873</c:v>
                </c:pt>
                <c:pt idx="534">
                  <c:v>874</c:v>
                </c:pt>
                <c:pt idx="535">
                  <c:v>875</c:v>
                </c:pt>
                <c:pt idx="536">
                  <c:v>876</c:v>
                </c:pt>
                <c:pt idx="537">
                  <c:v>877</c:v>
                </c:pt>
                <c:pt idx="538">
                  <c:v>878</c:v>
                </c:pt>
                <c:pt idx="539">
                  <c:v>879</c:v>
                </c:pt>
                <c:pt idx="540">
                  <c:v>880</c:v>
                </c:pt>
                <c:pt idx="541">
                  <c:v>881</c:v>
                </c:pt>
                <c:pt idx="542">
                  <c:v>882</c:v>
                </c:pt>
                <c:pt idx="543">
                  <c:v>883</c:v>
                </c:pt>
                <c:pt idx="544">
                  <c:v>884</c:v>
                </c:pt>
                <c:pt idx="545">
                  <c:v>885</c:v>
                </c:pt>
                <c:pt idx="546">
                  <c:v>886</c:v>
                </c:pt>
                <c:pt idx="547">
                  <c:v>887</c:v>
                </c:pt>
                <c:pt idx="548">
                  <c:v>888</c:v>
                </c:pt>
                <c:pt idx="549">
                  <c:v>889</c:v>
                </c:pt>
                <c:pt idx="550">
                  <c:v>890</c:v>
                </c:pt>
                <c:pt idx="551">
                  <c:v>891</c:v>
                </c:pt>
                <c:pt idx="552">
                  <c:v>892</c:v>
                </c:pt>
                <c:pt idx="553">
                  <c:v>893</c:v>
                </c:pt>
                <c:pt idx="554">
                  <c:v>894</c:v>
                </c:pt>
                <c:pt idx="555">
                  <c:v>895</c:v>
                </c:pt>
                <c:pt idx="556">
                  <c:v>896</c:v>
                </c:pt>
                <c:pt idx="557">
                  <c:v>897</c:v>
                </c:pt>
                <c:pt idx="558">
                  <c:v>898</c:v>
                </c:pt>
                <c:pt idx="559">
                  <c:v>899</c:v>
                </c:pt>
                <c:pt idx="560">
                  <c:v>900</c:v>
                </c:pt>
                <c:pt idx="561">
                  <c:v>901</c:v>
                </c:pt>
                <c:pt idx="562">
                  <c:v>902</c:v>
                </c:pt>
                <c:pt idx="563">
                  <c:v>903</c:v>
                </c:pt>
                <c:pt idx="564">
                  <c:v>904</c:v>
                </c:pt>
                <c:pt idx="565">
                  <c:v>905</c:v>
                </c:pt>
                <c:pt idx="566">
                  <c:v>906</c:v>
                </c:pt>
                <c:pt idx="567">
                  <c:v>907</c:v>
                </c:pt>
                <c:pt idx="568">
                  <c:v>908</c:v>
                </c:pt>
                <c:pt idx="569">
                  <c:v>909</c:v>
                </c:pt>
                <c:pt idx="570">
                  <c:v>910</c:v>
                </c:pt>
                <c:pt idx="571">
                  <c:v>911</c:v>
                </c:pt>
                <c:pt idx="572">
                  <c:v>912</c:v>
                </c:pt>
                <c:pt idx="573">
                  <c:v>913</c:v>
                </c:pt>
                <c:pt idx="574">
                  <c:v>914</c:v>
                </c:pt>
                <c:pt idx="575">
                  <c:v>915</c:v>
                </c:pt>
                <c:pt idx="576">
                  <c:v>916</c:v>
                </c:pt>
                <c:pt idx="577">
                  <c:v>917</c:v>
                </c:pt>
                <c:pt idx="578">
                  <c:v>918</c:v>
                </c:pt>
                <c:pt idx="579">
                  <c:v>919</c:v>
                </c:pt>
                <c:pt idx="580">
                  <c:v>920</c:v>
                </c:pt>
                <c:pt idx="581">
                  <c:v>921</c:v>
                </c:pt>
                <c:pt idx="582">
                  <c:v>922</c:v>
                </c:pt>
                <c:pt idx="583">
                  <c:v>923</c:v>
                </c:pt>
                <c:pt idx="584">
                  <c:v>924</c:v>
                </c:pt>
                <c:pt idx="585">
                  <c:v>925</c:v>
                </c:pt>
                <c:pt idx="586">
                  <c:v>926</c:v>
                </c:pt>
                <c:pt idx="587">
                  <c:v>927</c:v>
                </c:pt>
                <c:pt idx="588">
                  <c:v>928</c:v>
                </c:pt>
                <c:pt idx="589">
                  <c:v>929</c:v>
                </c:pt>
                <c:pt idx="590">
                  <c:v>930</c:v>
                </c:pt>
                <c:pt idx="591">
                  <c:v>931</c:v>
                </c:pt>
                <c:pt idx="592">
                  <c:v>932</c:v>
                </c:pt>
                <c:pt idx="593">
                  <c:v>933</c:v>
                </c:pt>
                <c:pt idx="594">
                  <c:v>934</c:v>
                </c:pt>
                <c:pt idx="595">
                  <c:v>935</c:v>
                </c:pt>
                <c:pt idx="596">
                  <c:v>936</c:v>
                </c:pt>
                <c:pt idx="597">
                  <c:v>937</c:v>
                </c:pt>
                <c:pt idx="598">
                  <c:v>938</c:v>
                </c:pt>
                <c:pt idx="599">
                  <c:v>939</c:v>
                </c:pt>
                <c:pt idx="600">
                  <c:v>940</c:v>
                </c:pt>
                <c:pt idx="601">
                  <c:v>941</c:v>
                </c:pt>
                <c:pt idx="602">
                  <c:v>942</c:v>
                </c:pt>
                <c:pt idx="603">
                  <c:v>943</c:v>
                </c:pt>
                <c:pt idx="604">
                  <c:v>944</c:v>
                </c:pt>
                <c:pt idx="605">
                  <c:v>945</c:v>
                </c:pt>
                <c:pt idx="606">
                  <c:v>946</c:v>
                </c:pt>
                <c:pt idx="607">
                  <c:v>947</c:v>
                </c:pt>
                <c:pt idx="608">
                  <c:v>948</c:v>
                </c:pt>
                <c:pt idx="609">
                  <c:v>949</c:v>
                </c:pt>
                <c:pt idx="610">
                  <c:v>950</c:v>
                </c:pt>
                <c:pt idx="611">
                  <c:v>951</c:v>
                </c:pt>
                <c:pt idx="612">
                  <c:v>952</c:v>
                </c:pt>
                <c:pt idx="613">
                  <c:v>953</c:v>
                </c:pt>
                <c:pt idx="614">
                  <c:v>954</c:v>
                </c:pt>
                <c:pt idx="615">
                  <c:v>955</c:v>
                </c:pt>
                <c:pt idx="616">
                  <c:v>956</c:v>
                </c:pt>
                <c:pt idx="617">
                  <c:v>957</c:v>
                </c:pt>
                <c:pt idx="618">
                  <c:v>958</c:v>
                </c:pt>
                <c:pt idx="619">
                  <c:v>959</c:v>
                </c:pt>
                <c:pt idx="620">
                  <c:v>960</c:v>
                </c:pt>
                <c:pt idx="621">
                  <c:v>961</c:v>
                </c:pt>
                <c:pt idx="622">
                  <c:v>962</c:v>
                </c:pt>
                <c:pt idx="623">
                  <c:v>963</c:v>
                </c:pt>
                <c:pt idx="624">
                  <c:v>964</c:v>
                </c:pt>
                <c:pt idx="625">
                  <c:v>965</c:v>
                </c:pt>
                <c:pt idx="626">
                  <c:v>966</c:v>
                </c:pt>
                <c:pt idx="627">
                  <c:v>967</c:v>
                </c:pt>
                <c:pt idx="628">
                  <c:v>968</c:v>
                </c:pt>
                <c:pt idx="629">
                  <c:v>969</c:v>
                </c:pt>
                <c:pt idx="630">
                  <c:v>970</c:v>
                </c:pt>
                <c:pt idx="631">
                  <c:v>971</c:v>
                </c:pt>
                <c:pt idx="632">
                  <c:v>972</c:v>
                </c:pt>
                <c:pt idx="633">
                  <c:v>973</c:v>
                </c:pt>
                <c:pt idx="634">
                  <c:v>974</c:v>
                </c:pt>
                <c:pt idx="635">
                  <c:v>975</c:v>
                </c:pt>
                <c:pt idx="636">
                  <c:v>976</c:v>
                </c:pt>
                <c:pt idx="637">
                  <c:v>977</c:v>
                </c:pt>
                <c:pt idx="638">
                  <c:v>978</c:v>
                </c:pt>
                <c:pt idx="639">
                  <c:v>979</c:v>
                </c:pt>
                <c:pt idx="640">
                  <c:v>980</c:v>
                </c:pt>
                <c:pt idx="641">
                  <c:v>981</c:v>
                </c:pt>
                <c:pt idx="642">
                  <c:v>982</c:v>
                </c:pt>
                <c:pt idx="643">
                  <c:v>983</c:v>
                </c:pt>
                <c:pt idx="644">
                  <c:v>984</c:v>
                </c:pt>
                <c:pt idx="645">
                  <c:v>985</c:v>
                </c:pt>
                <c:pt idx="646">
                  <c:v>986</c:v>
                </c:pt>
                <c:pt idx="647">
                  <c:v>987</c:v>
                </c:pt>
                <c:pt idx="648">
                  <c:v>988</c:v>
                </c:pt>
                <c:pt idx="649">
                  <c:v>989</c:v>
                </c:pt>
                <c:pt idx="650">
                  <c:v>990</c:v>
                </c:pt>
                <c:pt idx="651">
                  <c:v>991</c:v>
                </c:pt>
                <c:pt idx="652">
                  <c:v>992</c:v>
                </c:pt>
                <c:pt idx="653">
                  <c:v>993</c:v>
                </c:pt>
                <c:pt idx="654">
                  <c:v>994</c:v>
                </c:pt>
                <c:pt idx="655">
                  <c:v>995</c:v>
                </c:pt>
                <c:pt idx="656">
                  <c:v>996</c:v>
                </c:pt>
                <c:pt idx="657">
                  <c:v>997</c:v>
                </c:pt>
                <c:pt idx="658">
                  <c:v>998</c:v>
                </c:pt>
                <c:pt idx="659">
                  <c:v>999</c:v>
                </c:pt>
                <c:pt idx="660">
                  <c:v>1000</c:v>
                </c:pt>
                <c:pt idx="661">
                  <c:v>1001</c:v>
                </c:pt>
                <c:pt idx="662">
                  <c:v>1002</c:v>
                </c:pt>
                <c:pt idx="663">
                  <c:v>1003</c:v>
                </c:pt>
                <c:pt idx="664">
                  <c:v>1004</c:v>
                </c:pt>
                <c:pt idx="665">
                  <c:v>1005</c:v>
                </c:pt>
                <c:pt idx="666">
                  <c:v>1006</c:v>
                </c:pt>
                <c:pt idx="667">
                  <c:v>1007</c:v>
                </c:pt>
                <c:pt idx="668">
                  <c:v>1008</c:v>
                </c:pt>
                <c:pt idx="669">
                  <c:v>1009</c:v>
                </c:pt>
                <c:pt idx="670">
                  <c:v>1010</c:v>
                </c:pt>
                <c:pt idx="671">
                  <c:v>1011</c:v>
                </c:pt>
                <c:pt idx="672">
                  <c:v>1012</c:v>
                </c:pt>
                <c:pt idx="673">
                  <c:v>1013</c:v>
                </c:pt>
                <c:pt idx="674">
                  <c:v>1014</c:v>
                </c:pt>
                <c:pt idx="675">
                  <c:v>1015</c:v>
                </c:pt>
                <c:pt idx="676">
                  <c:v>1016</c:v>
                </c:pt>
                <c:pt idx="677">
                  <c:v>1017</c:v>
                </c:pt>
                <c:pt idx="678">
                  <c:v>1018</c:v>
                </c:pt>
                <c:pt idx="679">
                  <c:v>1019</c:v>
                </c:pt>
                <c:pt idx="680">
                  <c:v>1020</c:v>
                </c:pt>
                <c:pt idx="681">
                  <c:v>1021</c:v>
                </c:pt>
                <c:pt idx="682">
                  <c:v>1022</c:v>
                </c:pt>
                <c:pt idx="683">
                  <c:v>1023</c:v>
                </c:pt>
                <c:pt idx="684">
                  <c:v>1024</c:v>
                </c:pt>
                <c:pt idx="685">
                  <c:v>1025</c:v>
                </c:pt>
                <c:pt idx="686">
                  <c:v>1026</c:v>
                </c:pt>
                <c:pt idx="687">
                  <c:v>1027</c:v>
                </c:pt>
                <c:pt idx="688">
                  <c:v>1028</c:v>
                </c:pt>
                <c:pt idx="689">
                  <c:v>1029</c:v>
                </c:pt>
                <c:pt idx="690">
                  <c:v>1030</c:v>
                </c:pt>
                <c:pt idx="691">
                  <c:v>1031</c:v>
                </c:pt>
                <c:pt idx="692">
                  <c:v>1032</c:v>
                </c:pt>
                <c:pt idx="693">
                  <c:v>1033</c:v>
                </c:pt>
                <c:pt idx="694">
                  <c:v>1034</c:v>
                </c:pt>
                <c:pt idx="695">
                  <c:v>1035</c:v>
                </c:pt>
                <c:pt idx="696">
                  <c:v>1036</c:v>
                </c:pt>
                <c:pt idx="697">
                  <c:v>1037</c:v>
                </c:pt>
                <c:pt idx="698">
                  <c:v>1038</c:v>
                </c:pt>
                <c:pt idx="699">
                  <c:v>1039</c:v>
                </c:pt>
                <c:pt idx="700">
                  <c:v>1040</c:v>
                </c:pt>
                <c:pt idx="701">
                  <c:v>1041</c:v>
                </c:pt>
                <c:pt idx="702">
                  <c:v>1042</c:v>
                </c:pt>
                <c:pt idx="703">
                  <c:v>1043</c:v>
                </c:pt>
                <c:pt idx="704">
                  <c:v>1044</c:v>
                </c:pt>
                <c:pt idx="705">
                  <c:v>1045</c:v>
                </c:pt>
                <c:pt idx="706">
                  <c:v>1046</c:v>
                </c:pt>
                <c:pt idx="707">
                  <c:v>1047</c:v>
                </c:pt>
                <c:pt idx="708">
                  <c:v>1048</c:v>
                </c:pt>
                <c:pt idx="709">
                  <c:v>1049</c:v>
                </c:pt>
                <c:pt idx="710">
                  <c:v>1050</c:v>
                </c:pt>
                <c:pt idx="711">
                  <c:v>1051</c:v>
                </c:pt>
                <c:pt idx="712">
                  <c:v>1052</c:v>
                </c:pt>
                <c:pt idx="713">
                  <c:v>1053</c:v>
                </c:pt>
                <c:pt idx="714">
                  <c:v>1054</c:v>
                </c:pt>
                <c:pt idx="715">
                  <c:v>1055</c:v>
                </c:pt>
                <c:pt idx="716">
                  <c:v>1056</c:v>
                </c:pt>
                <c:pt idx="717">
                  <c:v>1057</c:v>
                </c:pt>
                <c:pt idx="718">
                  <c:v>1058</c:v>
                </c:pt>
                <c:pt idx="719">
                  <c:v>1059</c:v>
                </c:pt>
                <c:pt idx="720">
                  <c:v>1060</c:v>
                </c:pt>
                <c:pt idx="721">
                  <c:v>1061</c:v>
                </c:pt>
                <c:pt idx="722">
                  <c:v>1062</c:v>
                </c:pt>
                <c:pt idx="723">
                  <c:v>1063</c:v>
                </c:pt>
                <c:pt idx="724">
                  <c:v>1064</c:v>
                </c:pt>
                <c:pt idx="725">
                  <c:v>1065</c:v>
                </c:pt>
                <c:pt idx="726">
                  <c:v>1066</c:v>
                </c:pt>
                <c:pt idx="727">
                  <c:v>1067</c:v>
                </c:pt>
                <c:pt idx="728">
                  <c:v>1068</c:v>
                </c:pt>
                <c:pt idx="729">
                  <c:v>1069</c:v>
                </c:pt>
                <c:pt idx="730">
                  <c:v>1070</c:v>
                </c:pt>
                <c:pt idx="731">
                  <c:v>1071</c:v>
                </c:pt>
                <c:pt idx="732">
                  <c:v>1072</c:v>
                </c:pt>
                <c:pt idx="733">
                  <c:v>1073</c:v>
                </c:pt>
                <c:pt idx="734">
                  <c:v>1074</c:v>
                </c:pt>
                <c:pt idx="735">
                  <c:v>1075</c:v>
                </c:pt>
                <c:pt idx="736">
                  <c:v>1076</c:v>
                </c:pt>
                <c:pt idx="737">
                  <c:v>1077</c:v>
                </c:pt>
                <c:pt idx="738">
                  <c:v>1078</c:v>
                </c:pt>
                <c:pt idx="739">
                  <c:v>1079</c:v>
                </c:pt>
                <c:pt idx="740">
                  <c:v>1080</c:v>
                </c:pt>
                <c:pt idx="741">
                  <c:v>1081</c:v>
                </c:pt>
                <c:pt idx="742">
                  <c:v>1082</c:v>
                </c:pt>
                <c:pt idx="743">
                  <c:v>1083</c:v>
                </c:pt>
                <c:pt idx="744">
                  <c:v>1084</c:v>
                </c:pt>
                <c:pt idx="745">
                  <c:v>1085</c:v>
                </c:pt>
                <c:pt idx="746">
                  <c:v>1086</c:v>
                </c:pt>
                <c:pt idx="747">
                  <c:v>1087</c:v>
                </c:pt>
                <c:pt idx="748">
                  <c:v>1088</c:v>
                </c:pt>
                <c:pt idx="749">
                  <c:v>1089</c:v>
                </c:pt>
                <c:pt idx="750">
                  <c:v>1090</c:v>
                </c:pt>
                <c:pt idx="751">
                  <c:v>1091</c:v>
                </c:pt>
                <c:pt idx="752">
                  <c:v>1092</c:v>
                </c:pt>
                <c:pt idx="753">
                  <c:v>1093</c:v>
                </c:pt>
                <c:pt idx="754">
                  <c:v>1094</c:v>
                </c:pt>
                <c:pt idx="755">
                  <c:v>1095</c:v>
                </c:pt>
                <c:pt idx="756">
                  <c:v>1096</c:v>
                </c:pt>
                <c:pt idx="757">
                  <c:v>1097</c:v>
                </c:pt>
                <c:pt idx="758">
                  <c:v>1098</c:v>
                </c:pt>
                <c:pt idx="759">
                  <c:v>1099</c:v>
                </c:pt>
                <c:pt idx="760">
                  <c:v>1100</c:v>
                </c:pt>
                <c:pt idx="761">
                  <c:v>1101</c:v>
                </c:pt>
                <c:pt idx="762">
                  <c:v>1102</c:v>
                </c:pt>
                <c:pt idx="763">
                  <c:v>1103</c:v>
                </c:pt>
                <c:pt idx="764">
                  <c:v>1104</c:v>
                </c:pt>
                <c:pt idx="765">
                  <c:v>1105</c:v>
                </c:pt>
                <c:pt idx="766">
                  <c:v>1106</c:v>
                </c:pt>
                <c:pt idx="767">
                  <c:v>1107</c:v>
                </c:pt>
                <c:pt idx="768">
                  <c:v>1108</c:v>
                </c:pt>
                <c:pt idx="769">
                  <c:v>1109</c:v>
                </c:pt>
                <c:pt idx="770">
                  <c:v>1110</c:v>
                </c:pt>
                <c:pt idx="771">
                  <c:v>1111</c:v>
                </c:pt>
                <c:pt idx="772">
                  <c:v>1112</c:v>
                </c:pt>
                <c:pt idx="773">
                  <c:v>1113</c:v>
                </c:pt>
                <c:pt idx="774">
                  <c:v>1114</c:v>
                </c:pt>
                <c:pt idx="775">
                  <c:v>1115</c:v>
                </c:pt>
                <c:pt idx="776">
                  <c:v>1116</c:v>
                </c:pt>
                <c:pt idx="777">
                  <c:v>1117</c:v>
                </c:pt>
                <c:pt idx="778">
                  <c:v>1118</c:v>
                </c:pt>
                <c:pt idx="779">
                  <c:v>1119</c:v>
                </c:pt>
                <c:pt idx="780">
                  <c:v>1120</c:v>
                </c:pt>
                <c:pt idx="781">
                  <c:v>1121</c:v>
                </c:pt>
                <c:pt idx="782">
                  <c:v>1122</c:v>
                </c:pt>
                <c:pt idx="783">
                  <c:v>1123</c:v>
                </c:pt>
                <c:pt idx="784">
                  <c:v>1124</c:v>
                </c:pt>
                <c:pt idx="785">
                  <c:v>1125</c:v>
                </c:pt>
                <c:pt idx="786">
                  <c:v>1126</c:v>
                </c:pt>
                <c:pt idx="787">
                  <c:v>1127</c:v>
                </c:pt>
                <c:pt idx="788">
                  <c:v>1128</c:v>
                </c:pt>
                <c:pt idx="789">
                  <c:v>1129</c:v>
                </c:pt>
                <c:pt idx="790">
                  <c:v>1130</c:v>
                </c:pt>
                <c:pt idx="791">
                  <c:v>1131</c:v>
                </c:pt>
                <c:pt idx="792">
                  <c:v>1132</c:v>
                </c:pt>
                <c:pt idx="793">
                  <c:v>1133</c:v>
                </c:pt>
                <c:pt idx="794">
                  <c:v>1134</c:v>
                </c:pt>
                <c:pt idx="795">
                  <c:v>1135</c:v>
                </c:pt>
                <c:pt idx="796">
                  <c:v>1136</c:v>
                </c:pt>
                <c:pt idx="797">
                  <c:v>1137</c:v>
                </c:pt>
                <c:pt idx="798">
                  <c:v>1138</c:v>
                </c:pt>
                <c:pt idx="799">
                  <c:v>1139</c:v>
                </c:pt>
                <c:pt idx="800">
                  <c:v>1140</c:v>
                </c:pt>
                <c:pt idx="801">
                  <c:v>1141</c:v>
                </c:pt>
                <c:pt idx="802">
                  <c:v>1142</c:v>
                </c:pt>
                <c:pt idx="803">
                  <c:v>1143</c:v>
                </c:pt>
                <c:pt idx="804">
                  <c:v>1144</c:v>
                </c:pt>
                <c:pt idx="805">
                  <c:v>1145</c:v>
                </c:pt>
                <c:pt idx="806">
                  <c:v>1146</c:v>
                </c:pt>
                <c:pt idx="807">
                  <c:v>1147</c:v>
                </c:pt>
                <c:pt idx="808">
                  <c:v>1148</c:v>
                </c:pt>
                <c:pt idx="809">
                  <c:v>1149</c:v>
                </c:pt>
                <c:pt idx="810">
                  <c:v>1150</c:v>
                </c:pt>
                <c:pt idx="811">
                  <c:v>1151</c:v>
                </c:pt>
                <c:pt idx="812">
                  <c:v>1152</c:v>
                </c:pt>
                <c:pt idx="813">
                  <c:v>1153</c:v>
                </c:pt>
                <c:pt idx="814">
                  <c:v>1154</c:v>
                </c:pt>
                <c:pt idx="815">
                  <c:v>1155</c:v>
                </c:pt>
                <c:pt idx="816">
                  <c:v>1156</c:v>
                </c:pt>
                <c:pt idx="817">
                  <c:v>1157</c:v>
                </c:pt>
                <c:pt idx="818">
                  <c:v>1158</c:v>
                </c:pt>
                <c:pt idx="819">
                  <c:v>1159</c:v>
                </c:pt>
                <c:pt idx="820">
                  <c:v>1160</c:v>
                </c:pt>
                <c:pt idx="821">
                  <c:v>1161</c:v>
                </c:pt>
                <c:pt idx="822">
                  <c:v>1162</c:v>
                </c:pt>
                <c:pt idx="823">
                  <c:v>1163</c:v>
                </c:pt>
                <c:pt idx="824">
                  <c:v>1164</c:v>
                </c:pt>
                <c:pt idx="825">
                  <c:v>1165</c:v>
                </c:pt>
                <c:pt idx="826">
                  <c:v>1166</c:v>
                </c:pt>
                <c:pt idx="827">
                  <c:v>1167</c:v>
                </c:pt>
                <c:pt idx="828">
                  <c:v>1168</c:v>
                </c:pt>
                <c:pt idx="829">
                  <c:v>1169</c:v>
                </c:pt>
                <c:pt idx="830">
                  <c:v>1170</c:v>
                </c:pt>
                <c:pt idx="831">
                  <c:v>1171</c:v>
                </c:pt>
                <c:pt idx="832">
                  <c:v>1172</c:v>
                </c:pt>
              </c:numCache>
            </c:numRef>
          </c:xVal>
          <c:yVal>
            <c:numRef>
              <c:f>'230323_Abs'!$Q$2:$Q$834</c:f>
              <c:numCache>
                <c:formatCode>General</c:formatCode>
                <c:ptCount val="833"/>
                <c:pt idx="0">
                  <c:v>-1.3717308907138348</c:v>
                </c:pt>
                <c:pt idx="1">
                  <c:v>-1.3717308907138348</c:v>
                </c:pt>
                <c:pt idx="2">
                  <c:v>-1.3717308907138348</c:v>
                </c:pt>
                <c:pt idx="3">
                  <c:v>-1.3717308907138348</c:v>
                </c:pt>
                <c:pt idx="4">
                  <c:v>-1.3717308907138348</c:v>
                </c:pt>
                <c:pt idx="5">
                  <c:v>-0.26730890713834493</c:v>
                </c:pt>
                <c:pt idx="6">
                  <c:v>0.66800379027163626</c:v>
                </c:pt>
                <c:pt idx="7">
                  <c:v>0.79857864813644974</c:v>
                </c:pt>
                <c:pt idx="8">
                  <c:v>0.57672141503474417</c:v>
                </c:pt>
                <c:pt idx="9">
                  <c:v>0.59725205306380313</c:v>
                </c:pt>
                <c:pt idx="10">
                  <c:v>0.49842072015161093</c:v>
                </c:pt>
                <c:pt idx="11">
                  <c:v>0.75890713834491497</c:v>
                </c:pt>
                <c:pt idx="12">
                  <c:v>0.71070751737207849</c:v>
                </c:pt>
                <c:pt idx="13">
                  <c:v>0.75742261528742894</c:v>
                </c:pt>
                <c:pt idx="14">
                  <c:v>0.73089071383449156</c:v>
                </c:pt>
                <c:pt idx="15">
                  <c:v>0.61945672773215432</c:v>
                </c:pt>
                <c:pt idx="16">
                  <c:v>0.68900821225521158</c:v>
                </c:pt>
                <c:pt idx="17">
                  <c:v>0.78878711307643712</c:v>
                </c:pt>
                <c:pt idx="18">
                  <c:v>0.78316487681617186</c:v>
                </c:pt>
                <c:pt idx="19">
                  <c:v>0.66231838281743538</c:v>
                </c:pt>
                <c:pt idx="20">
                  <c:v>0.63082754264055585</c:v>
                </c:pt>
                <c:pt idx="21">
                  <c:v>0.74646241313960848</c:v>
                </c:pt>
                <c:pt idx="22">
                  <c:v>0.79106127605811771</c:v>
                </c:pt>
                <c:pt idx="23">
                  <c:v>0.69668351231838288</c:v>
                </c:pt>
                <c:pt idx="24">
                  <c:v>0.86626658243840826</c:v>
                </c:pt>
                <c:pt idx="25">
                  <c:v>0.99232469993682904</c:v>
                </c:pt>
                <c:pt idx="26">
                  <c:v>0.94450410612760594</c:v>
                </c:pt>
                <c:pt idx="27">
                  <c:v>0.98294377763739749</c:v>
                </c:pt>
                <c:pt idx="28">
                  <c:v>0.93913455464308304</c:v>
                </c:pt>
                <c:pt idx="29">
                  <c:v>0.8601705622236262</c:v>
                </c:pt>
                <c:pt idx="30">
                  <c:v>0.9452305748578651</c:v>
                </c:pt>
                <c:pt idx="31">
                  <c:v>1.0210675931775113</c:v>
                </c:pt>
                <c:pt idx="32">
                  <c:v>0.90296904611497164</c:v>
                </c:pt>
                <c:pt idx="33">
                  <c:v>0.96689829437776398</c:v>
                </c:pt>
                <c:pt idx="34">
                  <c:v>0.99573594440934943</c:v>
                </c:pt>
                <c:pt idx="35">
                  <c:v>1.0116550852811121</c:v>
                </c:pt>
                <c:pt idx="36">
                  <c:v>0.97855337965887568</c:v>
                </c:pt>
                <c:pt idx="37">
                  <c:v>0.91670878079595741</c:v>
                </c:pt>
                <c:pt idx="38">
                  <c:v>0.96096020214782085</c:v>
                </c:pt>
                <c:pt idx="39">
                  <c:v>0.96396083385976017</c:v>
                </c:pt>
                <c:pt idx="40">
                  <c:v>0.94222994314592567</c:v>
                </c:pt>
                <c:pt idx="41">
                  <c:v>0.94150347441566651</c:v>
                </c:pt>
                <c:pt idx="42">
                  <c:v>0.90543272267845876</c:v>
                </c:pt>
                <c:pt idx="43">
                  <c:v>0.90748578648136469</c:v>
                </c:pt>
                <c:pt idx="44">
                  <c:v>0.97931143398610254</c:v>
                </c:pt>
                <c:pt idx="45">
                  <c:v>0.94617814276689849</c:v>
                </c:pt>
                <c:pt idx="46">
                  <c:v>0.90518003790271651</c:v>
                </c:pt>
                <c:pt idx="47">
                  <c:v>0.91137081490840188</c:v>
                </c:pt>
                <c:pt idx="48">
                  <c:v>0.96373973468098562</c:v>
                </c:pt>
                <c:pt idx="49">
                  <c:v>0.98464939987365774</c:v>
                </c:pt>
                <c:pt idx="50">
                  <c:v>1.0213518635502215</c:v>
                </c:pt>
                <c:pt idx="51">
                  <c:v>1.0436512950094758</c:v>
                </c:pt>
                <c:pt idx="52">
                  <c:v>1.0153821857233103</c:v>
                </c:pt>
                <c:pt idx="53">
                  <c:v>1.0021794061907772</c:v>
                </c:pt>
                <c:pt idx="54">
                  <c:v>0.99346178142766928</c:v>
                </c:pt>
                <c:pt idx="55">
                  <c:v>1.0153190145293747</c:v>
                </c:pt>
                <c:pt idx="56">
                  <c:v>1.0163297536323437</c:v>
                </c:pt>
                <c:pt idx="57">
                  <c:v>1.0000631711939356</c:v>
                </c:pt>
                <c:pt idx="58">
                  <c:v>1.0093809222994317</c:v>
                </c:pt>
                <c:pt idx="59">
                  <c:v>0.98392293114339879</c:v>
                </c:pt>
                <c:pt idx="60">
                  <c:v>0.9975047378395453</c:v>
                </c:pt>
                <c:pt idx="61">
                  <c:v>0.98186986734049286</c:v>
                </c:pt>
                <c:pt idx="62">
                  <c:v>0.97084649399873668</c:v>
                </c:pt>
                <c:pt idx="63">
                  <c:v>1.0108022741629821</c:v>
                </c:pt>
                <c:pt idx="64">
                  <c:v>1.0367972204674669</c:v>
                </c:pt>
                <c:pt idx="65">
                  <c:v>1.0312065698041692</c:v>
                </c:pt>
                <c:pt idx="66">
                  <c:v>1.039260897030954</c:v>
                </c:pt>
                <c:pt idx="67">
                  <c:v>1.0465571699305121</c:v>
                </c:pt>
                <c:pt idx="68">
                  <c:v>1.0562855337965888</c:v>
                </c:pt>
                <c:pt idx="69">
                  <c:v>1.0800694883133295</c:v>
                </c:pt>
                <c:pt idx="70">
                  <c:v>1.0889450410612762</c:v>
                </c:pt>
                <c:pt idx="71">
                  <c:v>1.0974731522425774</c:v>
                </c:pt>
                <c:pt idx="72">
                  <c:v>1.1096967782691094</c:v>
                </c:pt>
                <c:pt idx="73">
                  <c:v>1.1096336070751738</c:v>
                </c:pt>
                <c:pt idx="74">
                  <c:v>1.1006948831332912</c:v>
                </c:pt>
                <c:pt idx="75">
                  <c:v>1.0891345546430828</c:v>
                </c:pt>
                <c:pt idx="76">
                  <c:v>1.0999052432090968</c:v>
                </c:pt>
                <c:pt idx="77">
                  <c:v>1.0931459254579912</c:v>
                </c:pt>
                <c:pt idx="78">
                  <c:v>1.1018951358180671</c:v>
                </c:pt>
                <c:pt idx="79">
                  <c:v>1.1372710044219838</c:v>
                </c:pt>
                <c:pt idx="80">
                  <c:v>1.1275426405559068</c:v>
                </c:pt>
                <c:pt idx="81">
                  <c:v>1.1162349968414405</c:v>
                </c:pt>
                <c:pt idx="82">
                  <c:v>1.1156980416929883</c:v>
                </c:pt>
                <c:pt idx="83">
                  <c:v>1.1286481364497791</c:v>
                </c:pt>
                <c:pt idx="84">
                  <c:v>1.1150663297536325</c:v>
                </c:pt>
                <c:pt idx="85">
                  <c:v>1.1129816803537589</c:v>
                </c:pt>
                <c:pt idx="86">
                  <c:v>1.1191408717624767</c:v>
                </c:pt>
                <c:pt idx="87">
                  <c:v>1.125173720783323</c:v>
                </c:pt>
                <c:pt idx="88">
                  <c:v>1.1068856601389769</c:v>
                </c:pt>
                <c:pt idx="89">
                  <c:v>1.1153821857233104</c:v>
                </c:pt>
                <c:pt idx="90">
                  <c:v>1.1301326595072647</c:v>
                </c:pt>
                <c:pt idx="91">
                  <c:v>1.1141503474415668</c:v>
                </c:pt>
                <c:pt idx="92">
                  <c:v>1.1175300063171196</c:v>
                </c:pt>
                <c:pt idx="93">
                  <c:v>1.1412823752368921</c:v>
                </c:pt>
                <c:pt idx="94">
                  <c:v>1.1429564118761848</c:v>
                </c:pt>
                <c:pt idx="95">
                  <c:v>1.1584333543903984</c:v>
                </c:pt>
                <c:pt idx="96">
                  <c:v>1.1559696778269113</c:v>
                </c:pt>
                <c:pt idx="97">
                  <c:v>1.1400505369551486</c:v>
                </c:pt>
                <c:pt idx="98">
                  <c:v>1.1484523057485787</c:v>
                </c:pt>
                <c:pt idx="99">
                  <c:v>1.1494314592545802</c:v>
                </c:pt>
                <c:pt idx="100">
                  <c:v>1.1412192040429565</c:v>
                </c:pt>
                <c:pt idx="101">
                  <c:v>1.1459886291850918</c:v>
                </c:pt>
                <c:pt idx="102">
                  <c:v>1.1580859128237526</c:v>
                </c:pt>
                <c:pt idx="103">
                  <c:v>1.149305116866709</c:v>
                </c:pt>
                <c:pt idx="104">
                  <c:v>1.1319646241313963</c:v>
                </c:pt>
                <c:pt idx="105">
                  <c:v>1.1215729627289956</c:v>
                </c:pt>
                <c:pt idx="106">
                  <c:v>1.1116234996841441</c:v>
                </c:pt>
                <c:pt idx="107">
                  <c:v>1.0989260897030955</c:v>
                </c:pt>
                <c:pt idx="108">
                  <c:v>1.0911560328490213</c:v>
                </c:pt>
                <c:pt idx="109">
                  <c:v>1.082880606443462</c:v>
                </c:pt>
                <c:pt idx="110">
                  <c:v>1.0711623499684146</c:v>
                </c:pt>
                <c:pt idx="111">
                  <c:v>1.0492735312697412</c:v>
                </c:pt>
                <c:pt idx="112">
                  <c:v>1.027668982943778</c:v>
                </c:pt>
                <c:pt idx="113">
                  <c:v>1.0180353758686043</c:v>
                </c:pt>
                <c:pt idx="114">
                  <c:v>1.0098547062539482</c:v>
                </c:pt>
                <c:pt idx="115">
                  <c:v>1.0001579279848392</c:v>
                </c:pt>
                <c:pt idx="116">
                  <c:v>0.98313329121920434</c:v>
                </c:pt>
                <c:pt idx="117">
                  <c:v>0.9741945672773219</c:v>
                </c:pt>
                <c:pt idx="118">
                  <c:v>0.96746683512318388</c:v>
                </c:pt>
                <c:pt idx="119">
                  <c:v>0.95843335439039812</c:v>
                </c:pt>
                <c:pt idx="120">
                  <c:v>0.9598547062539482</c:v>
                </c:pt>
                <c:pt idx="121">
                  <c:v>0.95574857864813656</c:v>
                </c:pt>
                <c:pt idx="122">
                  <c:v>0.94020846493998733</c:v>
                </c:pt>
                <c:pt idx="123">
                  <c:v>0.92738471257106769</c:v>
                </c:pt>
                <c:pt idx="124">
                  <c:v>0.93111181301326595</c:v>
                </c:pt>
                <c:pt idx="125">
                  <c:v>0.93000631711939363</c:v>
                </c:pt>
                <c:pt idx="126">
                  <c:v>0.91661402400505376</c:v>
                </c:pt>
                <c:pt idx="127">
                  <c:v>0.90818066961465593</c:v>
                </c:pt>
                <c:pt idx="128">
                  <c:v>0.90590650663297545</c:v>
                </c:pt>
                <c:pt idx="129">
                  <c:v>0.90309538850284288</c:v>
                </c:pt>
                <c:pt idx="130">
                  <c:v>0.8984207201516109</c:v>
                </c:pt>
                <c:pt idx="131">
                  <c:v>0.89406190777005712</c:v>
                </c:pt>
                <c:pt idx="132">
                  <c:v>0.89128237523689224</c:v>
                </c:pt>
                <c:pt idx="133">
                  <c:v>0.88149084017687929</c:v>
                </c:pt>
                <c:pt idx="134">
                  <c:v>0.86910928616550875</c:v>
                </c:pt>
                <c:pt idx="135">
                  <c:v>0.86307643714466198</c:v>
                </c:pt>
                <c:pt idx="136">
                  <c:v>0.86127605811749852</c:v>
                </c:pt>
                <c:pt idx="137">
                  <c:v>0.86013897662665828</c:v>
                </c:pt>
                <c:pt idx="138">
                  <c:v>0.85252684775742293</c:v>
                </c:pt>
                <c:pt idx="139">
                  <c:v>0.8500000000000002</c:v>
                </c:pt>
                <c:pt idx="140">
                  <c:v>0.8491156032849021</c:v>
                </c:pt>
                <c:pt idx="141">
                  <c:v>0.8423246999368289</c:v>
                </c:pt>
                <c:pt idx="142">
                  <c:v>0.84020846493998758</c:v>
                </c:pt>
                <c:pt idx="143">
                  <c:v>0.83881869867340519</c:v>
                </c:pt>
                <c:pt idx="144">
                  <c:v>0.83237523689197734</c:v>
                </c:pt>
                <c:pt idx="145">
                  <c:v>0.82927984838913471</c:v>
                </c:pt>
                <c:pt idx="146">
                  <c:v>0.82795325331648795</c:v>
                </c:pt>
                <c:pt idx="147">
                  <c:v>0.82789008212255233</c:v>
                </c:pt>
                <c:pt idx="148">
                  <c:v>0.83512318382817463</c:v>
                </c:pt>
                <c:pt idx="149">
                  <c:v>0.83815540113708165</c:v>
                </c:pt>
                <c:pt idx="150">
                  <c:v>0.83559696778269132</c:v>
                </c:pt>
                <c:pt idx="151">
                  <c:v>0.83098547062539496</c:v>
                </c:pt>
                <c:pt idx="152">
                  <c:v>0.82577384712571067</c:v>
                </c:pt>
                <c:pt idx="153">
                  <c:v>0.82179406190777027</c:v>
                </c:pt>
                <c:pt idx="154">
                  <c:v>0.81835123183828185</c:v>
                </c:pt>
                <c:pt idx="155">
                  <c:v>0.82021478205938103</c:v>
                </c:pt>
                <c:pt idx="156">
                  <c:v>0.82463676563487076</c:v>
                </c:pt>
                <c:pt idx="157">
                  <c:v>0.82075173720783334</c:v>
                </c:pt>
                <c:pt idx="158">
                  <c:v>0.81156032849020865</c:v>
                </c:pt>
                <c:pt idx="159">
                  <c:v>0.80874921036007574</c:v>
                </c:pt>
                <c:pt idx="160">
                  <c:v>0.8089703095388503</c:v>
                </c:pt>
                <c:pt idx="161">
                  <c:v>0.7992103600758057</c:v>
                </c:pt>
                <c:pt idx="162">
                  <c:v>0.78619709412507921</c:v>
                </c:pt>
                <c:pt idx="163">
                  <c:v>0.78322804801010748</c:v>
                </c:pt>
                <c:pt idx="164">
                  <c:v>0.78272267845862309</c:v>
                </c:pt>
                <c:pt idx="165">
                  <c:v>0.77327858496525592</c:v>
                </c:pt>
                <c:pt idx="166">
                  <c:v>0.76127605811749843</c:v>
                </c:pt>
                <c:pt idx="167">
                  <c:v>0.74595704358812376</c:v>
                </c:pt>
                <c:pt idx="168">
                  <c:v>0.73834491471888841</c:v>
                </c:pt>
                <c:pt idx="169">
                  <c:v>0.73117498420720173</c:v>
                </c:pt>
                <c:pt idx="170">
                  <c:v>0.71471888818698681</c:v>
                </c:pt>
                <c:pt idx="171">
                  <c:v>0.7010423246999371</c:v>
                </c:pt>
                <c:pt idx="172">
                  <c:v>0.69406190777005694</c:v>
                </c:pt>
                <c:pt idx="173">
                  <c:v>0.67804801010739113</c:v>
                </c:pt>
                <c:pt idx="174">
                  <c:v>0.65375868603916631</c:v>
                </c:pt>
                <c:pt idx="175">
                  <c:v>0.64166140240050551</c:v>
                </c:pt>
                <c:pt idx="176">
                  <c:v>0.63344914718888179</c:v>
                </c:pt>
                <c:pt idx="177">
                  <c:v>0.61607706885660152</c:v>
                </c:pt>
                <c:pt idx="178">
                  <c:v>0.60056854074542032</c:v>
                </c:pt>
                <c:pt idx="179">
                  <c:v>0.58755527479469383</c:v>
                </c:pt>
                <c:pt idx="180">
                  <c:v>0.57078332280480104</c:v>
                </c:pt>
                <c:pt idx="181">
                  <c:v>0.55647504737839537</c:v>
                </c:pt>
                <c:pt idx="182">
                  <c:v>0.54222994314592565</c:v>
                </c:pt>
                <c:pt idx="183">
                  <c:v>0.51951989892608985</c:v>
                </c:pt>
                <c:pt idx="184">
                  <c:v>0.5062855337965888</c:v>
                </c:pt>
                <c:pt idx="185">
                  <c:v>0.50375868603916618</c:v>
                </c:pt>
                <c:pt idx="186">
                  <c:v>0.49639924194567292</c:v>
                </c:pt>
                <c:pt idx="187">
                  <c:v>0.47965887555274783</c:v>
                </c:pt>
                <c:pt idx="188">
                  <c:v>0.46579279848389121</c:v>
                </c:pt>
                <c:pt idx="189">
                  <c:v>0.46383449147188888</c:v>
                </c:pt>
                <c:pt idx="190">
                  <c:v>0.45669614655716984</c:v>
                </c:pt>
                <c:pt idx="191">
                  <c:v>0.44965255843335444</c:v>
                </c:pt>
                <c:pt idx="192">
                  <c:v>0.44241945672773214</c:v>
                </c:pt>
                <c:pt idx="193">
                  <c:v>0.43183828174352507</c:v>
                </c:pt>
                <c:pt idx="194">
                  <c:v>0.42132027795325327</c:v>
                </c:pt>
                <c:pt idx="195">
                  <c:v>0.41850915982312076</c:v>
                </c:pt>
                <c:pt idx="196">
                  <c:v>0.41490840176879346</c:v>
                </c:pt>
                <c:pt idx="197">
                  <c:v>0.40931775110549612</c:v>
                </c:pt>
                <c:pt idx="198">
                  <c:v>0.40761212886923553</c:v>
                </c:pt>
                <c:pt idx="199">
                  <c:v>0.40704358812381558</c:v>
                </c:pt>
                <c:pt idx="200">
                  <c:v>0.40584333543903967</c:v>
                </c:pt>
                <c:pt idx="201">
                  <c:v>0.40331648768161732</c:v>
                </c:pt>
                <c:pt idx="202">
                  <c:v>0.40593809222994331</c:v>
                </c:pt>
                <c:pt idx="203">
                  <c:v>0.401768793430196</c:v>
                </c:pt>
                <c:pt idx="204">
                  <c:v>0.39459886291850937</c:v>
                </c:pt>
                <c:pt idx="205">
                  <c:v>0.39112444725205298</c:v>
                </c:pt>
                <c:pt idx="206">
                  <c:v>0.39336702463676582</c:v>
                </c:pt>
                <c:pt idx="207">
                  <c:v>0.39848389134554651</c:v>
                </c:pt>
                <c:pt idx="208">
                  <c:v>0.40268477574226141</c:v>
                </c:pt>
                <c:pt idx="209">
                  <c:v>0.39902084649399883</c:v>
                </c:pt>
                <c:pt idx="210">
                  <c:v>0.40240050536955163</c:v>
                </c:pt>
                <c:pt idx="211">
                  <c:v>0.40669614655717012</c:v>
                </c:pt>
                <c:pt idx="212">
                  <c:v>0.40262160454832613</c:v>
                </c:pt>
                <c:pt idx="213">
                  <c:v>0.40742261528742901</c:v>
                </c:pt>
                <c:pt idx="214">
                  <c:v>0.41415034744156659</c:v>
                </c:pt>
                <c:pt idx="215">
                  <c:v>0.42141503474415687</c:v>
                </c:pt>
                <c:pt idx="216">
                  <c:v>0.42795325331648759</c:v>
                </c:pt>
                <c:pt idx="217">
                  <c:v>0.42605811749842082</c:v>
                </c:pt>
                <c:pt idx="218">
                  <c:v>0.42536323436512963</c:v>
                </c:pt>
                <c:pt idx="219">
                  <c:v>0.43458622867972191</c:v>
                </c:pt>
                <c:pt idx="220">
                  <c:v>0.44087176247631082</c:v>
                </c:pt>
                <c:pt idx="221">
                  <c:v>0.44598862918509147</c:v>
                </c:pt>
                <c:pt idx="222">
                  <c:v>0.4536007580543272</c:v>
                </c:pt>
                <c:pt idx="223">
                  <c:v>0.45344283006948827</c:v>
                </c:pt>
                <c:pt idx="224">
                  <c:v>0.45217940619077712</c:v>
                </c:pt>
                <c:pt idx="225">
                  <c:v>0.46402400505369573</c:v>
                </c:pt>
                <c:pt idx="226">
                  <c:v>0.47447883765003157</c:v>
                </c:pt>
                <c:pt idx="227">
                  <c:v>0.47820593809223017</c:v>
                </c:pt>
                <c:pt idx="228">
                  <c:v>0.48411244472520526</c:v>
                </c:pt>
                <c:pt idx="229">
                  <c:v>0.48951358180669607</c:v>
                </c:pt>
                <c:pt idx="230">
                  <c:v>0.49156664560960212</c:v>
                </c:pt>
                <c:pt idx="231">
                  <c:v>0.50113708149084013</c:v>
                </c:pt>
                <c:pt idx="232">
                  <c:v>0.51070751737207831</c:v>
                </c:pt>
                <c:pt idx="233">
                  <c:v>0.51727732154137729</c:v>
                </c:pt>
                <c:pt idx="234">
                  <c:v>0.52555274794693629</c:v>
                </c:pt>
                <c:pt idx="235">
                  <c:v>0.52798483891345571</c:v>
                </c:pt>
                <c:pt idx="236">
                  <c:v>0.53022741629816816</c:v>
                </c:pt>
                <c:pt idx="237">
                  <c:v>0.53237523689197752</c:v>
                </c:pt>
                <c:pt idx="238">
                  <c:v>0.53464939987365767</c:v>
                </c:pt>
                <c:pt idx="239">
                  <c:v>0.53869235628553402</c:v>
                </c:pt>
                <c:pt idx="240">
                  <c:v>0.54526216045483267</c:v>
                </c:pt>
                <c:pt idx="241">
                  <c:v>0.54895767530006334</c:v>
                </c:pt>
                <c:pt idx="242">
                  <c:v>0.55394819962097308</c:v>
                </c:pt>
                <c:pt idx="243">
                  <c:v>0.56355022109917874</c:v>
                </c:pt>
                <c:pt idx="244">
                  <c:v>0.56923562855337972</c:v>
                </c:pt>
                <c:pt idx="245">
                  <c:v>0.56989892608970327</c:v>
                </c:pt>
                <c:pt idx="246">
                  <c:v>0.57188881869867336</c:v>
                </c:pt>
                <c:pt idx="247">
                  <c:v>0.5788060644346178</c:v>
                </c:pt>
                <c:pt idx="248">
                  <c:v>0.58256475047378409</c:v>
                </c:pt>
                <c:pt idx="249">
                  <c:v>0.58512318382817441</c:v>
                </c:pt>
                <c:pt idx="250">
                  <c:v>0.59197725837018322</c:v>
                </c:pt>
                <c:pt idx="251">
                  <c:v>0.59731522425773842</c:v>
                </c:pt>
                <c:pt idx="252">
                  <c:v>0.60249526216045501</c:v>
                </c:pt>
                <c:pt idx="253">
                  <c:v>0.60688566013897682</c:v>
                </c:pt>
                <c:pt idx="254">
                  <c:v>0.60991787744788384</c:v>
                </c:pt>
                <c:pt idx="255">
                  <c:v>0.61778269109286177</c:v>
                </c:pt>
                <c:pt idx="256">
                  <c:v>0.6222362602653192</c:v>
                </c:pt>
                <c:pt idx="257">
                  <c:v>0.62545799115603307</c:v>
                </c:pt>
                <c:pt idx="258">
                  <c:v>0.63464939987365776</c:v>
                </c:pt>
                <c:pt idx="259">
                  <c:v>0.6410928616550855</c:v>
                </c:pt>
                <c:pt idx="260">
                  <c:v>0.64715729627289953</c:v>
                </c:pt>
                <c:pt idx="261">
                  <c:v>0.65666456096020243</c:v>
                </c:pt>
                <c:pt idx="262">
                  <c:v>0.6644346178142766</c:v>
                </c:pt>
                <c:pt idx="263">
                  <c:v>0.66642451042324702</c:v>
                </c:pt>
                <c:pt idx="264">
                  <c:v>0.67062539481996231</c:v>
                </c:pt>
                <c:pt idx="265">
                  <c:v>0.6774162981680355</c:v>
                </c:pt>
                <c:pt idx="266">
                  <c:v>0.68205938092229945</c:v>
                </c:pt>
                <c:pt idx="267">
                  <c:v>0.69039797852179396</c:v>
                </c:pt>
                <c:pt idx="268">
                  <c:v>0.70303221730890708</c:v>
                </c:pt>
                <c:pt idx="269">
                  <c:v>0.71045483259633624</c:v>
                </c:pt>
                <c:pt idx="270">
                  <c:v>0.71632975363234375</c:v>
                </c:pt>
                <c:pt idx="271">
                  <c:v>0.72713202779532538</c:v>
                </c:pt>
                <c:pt idx="272">
                  <c:v>0.73638660770688569</c:v>
                </c:pt>
                <c:pt idx="273">
                  <c:v>0.74737839545167417</c:v>
                </c:pt>
                <c:pt idx="274">
                  <c:v>0.76080227416298174</c:v>
                </c:pt>
                <c:pt idx="275">
                  <c:v>0.7683512318382818</c:v>
                </c:pt>
                <c:pt idx="276">
                  <c:v>0.77201516108654478</c:v>
                </c:pt>
                <c:pt idx="277">
                  <c:v>0.77817435249526246</c:v>
                </c:pt>
                <c:pt idx="278">
                  <c:v>0.78408085912823755</c:v>
                </c:pt>
                <c:pt idx="279">
                  <c:v>0.79241945672773206</c:v>
                </c:pt>
                <c:pt idx="280">
                  <c:v>0.7998104864181933</c:v>
                </c:pt>
                <c:pt idx="281">
                  <c:v>0.79927353126974099</c:v>
                </c:pt>
                <c:pt idx="282">
                  <c:v>0.80148452305748585</c:v>
                </c:pt>
                <c:pt idx="283">
                  <c:v>0.80669614655717015</c:v>
                </c:pt>
                <c:pt idx="284">
                  <c:v>0.8098547062539484</c:v>
                </c:pt>
                <c:pt idx="285">
                  <c:v>0.81424510423247021</c:v>
                </c:pt>
                <c:pt idx="286">
                  <c:v>0.8186670878079596</c:v>
                </c:pt>
                <c:pt idx="287">
                  <c:v>0.82192040429564117</c:v>
                </c:pt>
                <c:pt idx="288">
                  <c:v>0.81923562855337995</c:v>
                </c:pt>
                <c:pt idx="289">
                  <c:v>0.82163613392293144</c:v>
                </c:pt>
                <c:pt idx="290">
                  <c:v>0.82631080227416298</c:v>
                </c:pt>
                <c:pt idx="291">
                  <c:v>0.82296272899557821</c:v>
                </c:pt>
                <c:pt idx="292">
                  <c:v>0.81977258370183193</c:v>
                </c:pt>
                <c:pt idx="293">
                  <c:v>0.82163613392293144</c:v>
                </c:pt>
                <c:pt idx="294">
                  <c:v>0.82176247631080235</c:v>
                </c:pt>
                <c:pt idx="295">
                  <c:v>0.81891977258370185</c:v>
                </c:pt>
                <c:pt idx="296">
                  <c:v>0.8137081490840179</c:v>
                </c:pt>
                <c:pt idx="297">
                  <c:v>0.81039166140240071</c:v>
                </c:pt>
                <c:pt idx="298">
                  <c:v>0.8123499684144031</c:v>
                </c:pt>
                <c:pt idx="299">
                  <c:v>0.80783322804801039</c:v>
                </c:pt>
                <c:pt idx="300">
                  <c:v>0.8070435881238156</c:v>
                </c:pt>
                <c:pt idx="301">
                  <c:v>0.80495893872394197</c:v>
                </c:pt>
                <c:pt idx="302">
                  <c:v>0.79450410612760614</c:v>
                </c:pt>
                <c:pt idx="303">
                  <c:v>0.79421983575489596</c:v>
                </c:pt>
                <c:pt idx="304">
                  <c:v>0.79311433986102331</c:v>
                </c:pt>
                <c:pt idx="305">
                  <c:v>0.78749210360075839</c:v>
                </c:pt>
                <c:pt idx="306">
                  <c:v>0.7847441566645611</c:v>
                </c:pt>
                <c:pt idx="307">
                  <c:v>0.78164876816171847</c:v>
                </c:pt>
                <c:pt idx="308">
                  <c:v>0.78152242577384723</c:v>
                </c:pt>
                <c:pt idx="309">
                  <c:v>0.77909033480732781</c:v>
                </c:pt>
                <c:pt idx="310">
                  <c:v>0.77804801010739122</c:v>
                </c:pt>
                <c:pt idx="311">
                  <c:v>0.77972204674668377</c:v>
                </c:pt>
                <c:pt idx="312">
                  <c:v>0.77962728995578012</c:v>
                </c:pt>
                <c:pt idx="313">
                  <c:v>0.77981680353758698</c:v>
                </c:pt>
                <c:pt idx="314">
                  <c:v>0.78174352495262178</c:v>
                </c:pt>
                <c:pt idx="315">
                  <c:v>0.78591282375236904</c:v>
                </c:pt>
                <c:pt idx="316">
                  <c:v>0.78992419456727736</c:v>
                </c:pt>
                <c:pt idx="317">
                  <c:v>0.79993682880606454</c:v>
                </c:pt>
                <c:pt idx="318">
                  <c:v>0.81197094125078972</c:v>
                </c:pt>
                <c:pt idx="319">
                  <c:v>0.82539481996209729</c:v>
                </c:pt>
                <c:pt idx="320">
                  <c:v>0.83771320277953254</c:v>
                </c:pt>
                <c:pt idx="321">
                  <c:v>0.84807327858496551</c:v>
                </c:pt>
                <c:pt idx="322">
                  <c:v>0.85982312065698052</c:v>
                </c:pt>
                <c:pt idx="323">
                  <c:v>0.87624763108022741</c:v>
                </c:pt>
                <c:pt idx="324">
                  <c:v>0.89418825015792802</c:v>
                </c:pt>
                <c:pt idx="325">
                  <c:v>0.90634870499052445</c:v>
                </c:pt>
                <c:pt idx="326">
                  <c:v>0.92192040429564126</c:v>
                </c:pt>
                <c:pt idx="327">
                  <c:v>0.94301958307012024</c:v>
                </c:pt>
                <c:pt idx="328">
                  <c:v>0.95783322804801019</c:v>
                </c:pt>
                <c:pt idx="329">
                  <c:v>0.96683512318382836</c:v>
                </c:pt>
                <c:pt idx="330">
                  <c:v>0.97368919772583717</c:v>
                </c:pt>
                <c:pt idx="331">
                  <c:v>0.97975363234365154</c:v>
                </c:pt>
                <c:pt idx="332">
                  <c:v>0.99118761844598879</c:v>
                </c:pt>
                <c:pt idx="333">
                  <c:v>0.99984207201516107</c:v>
                </c:pt>
                <c:pt idx="334">
                  <c:v>1.0009159823120657</c:v>
                </c:pt>
                <c:pt idx="335">
                  <c:v>1</c:v>
                </c:pt>
                <c:pt idx="336">
                  <c:v>1.0081490840176881</c:v>
                </c:pt>
                <c:pt idx="337">
                  <c:v>1.0158559696778271</c:v>
                </c:pt>
                <c:pt idx="338">
                  <c:v>1.0165824384080862</c:v>
                </c:pt>
                <c:pt idx="339">
                  <c:v>1.0123183828174354</c:v>
                </c:pt>
                <c:pt idx="340">
                  <c:v>1.0082754264055593</c:v>
                </c:pt>
                <c:pt idx="341">
                  <c:v>1.001484523057486</c:v>
                </c:pt>
                <c:pt idx="342">
                  <c:v>0.98919772583701837</c:v>
                </c:pt>
                <c:pt idx="343">
                  <c:v>0.98063802905874931</c:v>
                </c:pt>
                <c:pt idx="344">
                  <c:v>0.96212886923562868</c:v>
                </c:pt>
                <c:pt idx="345">
                  <c:v>0.94412507896399245</c:v>
                </c:pt>
                <c:pt idx="346">
                  <c:v>0.92792166771952</c:v>
                </c:pt>
                <c:pt idx="347">
                  <c:v>0.89962097283638687</c:v>
                </c:pt>
                <c:pt idx="348">
                  <c:v>0.87141503474415694</c:v>
                </c:pt>
                <c:pt idx="349">
                  <c:v>0.84703095388502847</c:v>
                </c:pt>
                <c:pt idx="350">
                  <c:v>0.8259317751105496</c:v>
                </c:pt>
                <c:pt idx="351">
                  <c:v>0.80350600126342386</c:v>
                </c:pt>
                <c:pt idx="352">
                  <c:v>0.77864813644977915</c:v>
                </c:pt>
                <c:pt idx="353">
                  <c:v>0.76020214782059381</c:v>
                </c:pt>
                <c:pt idx="354">
                  <c:v>0.74409349336702468</c:v>
                </c:pt>
                <c:pt idx="355">
                  <c:v>0.73246999368288057</c:v>
                </c:pt>
                <c:pt idx="356">
                  <c:v>0.72460518003790264</c:v>
                </c:pt>
                <c:pt idx="357">
                  <c:v>0.72018319646241324</c:v>
                </c:pt>
                <c:pt idx="358">
                  <c:v>0.72116234996841466</c:v>
                </c:pt>
                <c:pt idx="359">
                  <c:v>0.72242577384712581</c:v>
                </c:pt>
                <c:pt idx="360">
                  <c:v>0.72451042324699944</c:v>
                </c:pt>
                <c:pt idx="361">
                  <c:v>0.73303853442830091</c:v>
                </c:pt>
                <c:pt idx="362">
                  <c:v>0.74595704358812376</c:v>
                </c:pt>
                <c:pt idx="363">
                  <c:v>0.75315855969677836</c:v>
                </c:pt>
                <c:pt idx="364">
                  <c:v>0.75903348073278587</c:v>
                </c:pt>
                <c:pt idx="365">
                  <c:v>0.76411876184459893</c:v>
                </c:pt>
                <c:pt idx="366">
                  <c:v>0.77040429564118784</c:v>
                </c:pt>
                <c:pt idx="367">
                  <c:v>0.77921667719519905</c:v>
                </c:pt>
                <c:pt idx="368">
                  <c:v>0.78458622867972228</c:v>
                </c:pt>
                <c:pt idx="369">
                  <c:v>0.7843019583070121</c:v>
                </c:pt>
                <c:pt idx="370">
                  <c:v>0.78294377763739764</c:v>
                </c:pt>
                <c:pt idx="371">
                  <c:v>0.78152242577384723</c:v>
                </c:pt>
                <c:pt idx="372">
                  <c:v>0.77665824384080873</c:v>
                </c:pt>
                <c:pt idx="373">
                  <c:v>0.76765634870499055</c:v>
                </c:pt>
                <c:pt idx="374">
                  <c:v>0.75846493998736597</c:v>
                </c:pt>
                <c:pt idx="375">
                  <c:v>0.74339861023373344</c:v>
                </c:pt>
                <c:pt idx="376">
                  <c:v>0.72454200884396747</c:v>
                </c:pt>
                <c:pt idx="377">
                  <c:v>0.70814908401768806</c:v>
                </c:pt>
                <c:pt idx="378">
                  <c:v>0.68452305748578657</c:v>
                </c:pt>
                <c:pt idx="379">
                  <c:v>0.65767530006317143</c:v>
                </c:pt>
                <c:pt idx="380">
                  <c:v>0.63016424510423263</c:v>
                </c:pt>
                <c:pt idx="381">
                  <c:v>0.60401137081490841</c:v>
                </c:pt>
                <c:pt idx="382">
                  <c:v>0.5807327858496526</c:v>
                </c:pt>
                <c:pt idx="383">
                  <c:v>0.54917877447883778</c:v>
                </c:pt>
                <c:pt idx="384">
                  <c:v>0.51285533796588756</c:v>
                </c:pt>
                <c:pt idx="385">
                  <c:v>0.48228048010107383</c:v>
                </c:pt>
                <c:pt idx="386">
                  <c:v>0.45331648768161736</c:v>
                </c:pt>
                <c:pt idx="387">
                  <c:v>0.42264687302590043</c:v>
                </c:pt>
                <c:pt idx="388">
                  <c:v>0.39238787113076445</c:v>
                </c:pt>
                <c:pt idx="389">
                  <c:v>0.36272899557801647</c:v>
                </c:pt>
                <c:pt idx="390">
                  <c:v>0.33455464308275418</c:v>
                </c:pt>
                <c:pt idx="391">
                  <c:v>0.30957043588123817</c:v>
                </c:pt>
                <c:pt idx="392">
                  <c:v>0.28597599494630455</c:v>
                </c:pt>
                <c:pt idx="393">
                  <c:v>0.26481364497789006</c:v>
                </c:pt>
                <c:pt idx="394">
                  <c:v>0.24504106127605829</c:v>
                </c:pt>
                <c:pt idx="395">
                  <c:v>0.2241629816803539</c:v>
                </c:pt>
                <c:pt idx="396">
                  <c:v>0.20347441566645608</c:v>
                </c:pt>
                <c:pt idx="397">
                  <c:v>0.18584965255843341</c:v>
                </c:pt>
                <c:pt idx="398">
                  <c:v>0.16651926721415033</c:v>
                </c:pt>
                <c:pt idx="399">
                  <c:v>0.14674668351231843</c:v>
                </c:pt>
                <c:pt idx="400">
                  <c:v>0.12728995578016428</c:v>
                </c:pt>
                <c:pt idx="401">
                  <c:v>0.10900189513581804</c:v>
                </c:pt>
                <c:pt idx="402">
                  <c:v>9.510423246999361E-2</c:v>
                </c:pt>
                <c:pt idx="403">
                  <c:v>8.0574857864813595E-2</c:v>
                </c:pt>
                <c:pt idx="404">
                  <c:v>6.6645609602021511E-2</c:v>
                </c:pt>
                <c:pt idx="405">
                  <c:v>5.4643082754264008E-2</c:v>
                </c:pt>
                <c:pt idx="406">
                  <c:v>4.2482627921667786E-2</c:v>
                </c:pt>
                <c:pt idx="407">
                  <c:v>2.7700568540745426E-2</c:v>
                </c:pt>
                <c:pt idx="408">
                  <c:v>1.405559065066333E-2</c:v>
                </c:pt>
                <c:pt idx="409">
                  <c:v>6.9488313329121292E-3</c:v>
                </c:pt>
                <c:pt idx="410">
                  <c:v>0</c:v>
                </c:pt>
                <c:pt idx="411">
                  <c:v>-9.4125078963991898E-3</c:v>
                </c:pt>
                <c:pt idx="412">
                  <c:v>-1.8098547062539525E-2</c:v>
                </c:pt>
                <c:pt idx="413">
                  <c:v>-2.7226784586228736E-2</c:v>
                </c:pt>
                <c:pt idx="414">
                  <c:v>-3.4365129500947576E-2</c:v>
                </c:pt>
                <c:pt idx="415">
                  <c:v>-4.1377132027795333E-2</c:v>
                </c:pt>
                <c:pt idx="416">
                  <c:v>-4.6399241945672895E-2</c:v>
                </c:pt>
                <c:pt idx="417">
                  <c:v>-5.0284270372710022E-2</c:v>
                </c:pt>
                <c:pt idx="418">
                  <c:v>-5.9602021478205945E-2</c:v>
                </c:pt>
                <c:pt idx="419">
                  <c:v>-6.651926721415044E-2</c:v>
                </c:pt>
                <c:pt idx="420">
                  <c:v>-7.0688566013897711E-2</c:v>
                </c:pt>
                <c:pt idx="421">
                  <c:v>-7.5457991156032939E-2</c:v>
                </c:pt>
                <c:pt idx="422">
                  <c:v>-7.8995578016424622E-2</c:v>
                </c:pt>
                <c:pt idx="423">
                  <c:v>-8.6070751737207837E-2</c:v>
                </c:pt>
                <c:pt idx="424">
                  <c:v>-8.9987365761212953E-2</c:v>
                </c:pt>
                <c:pt idx="425">
                  <c:v>-9.0871762476310874E-2</c:v>
                </c:pt>
                <c:pt idx="426">
                  <c:v>-9.6462413139608391E-2</c:v>
                </c:pt>
                <c:pt idx="427">
                  <c:v>-0.10435881238155408</c:v>
                </c:pt>
                <c:pt idx="428">
                  <c:v>-0.10698041692988003</c:v>
                </c:pt>
                <c:pt idx="429">
                  <c:v>-0.10830701200252683</c:v>
                </c:pt>
                <c:pt idx="430">
                  <c:v>-0.11348704990524329</c:v>
                </c:pt>
                <c:pt idx="431">
                  <c:v>-0.11847757422615286</c:v>
                </c:pt>
                <c:pt idx="432">
                  <c:v>-0.12147820593809223</c:v>
                </c:pt>
                <c:pt idx="433">
                  <c:v>-0.12302590018951355</c:v>
                </c:pt>
                <c:pt idx="434">
                  <c:v>-0.12697409981048649</c:v>
                </c:pt>
                <c:pt idx="435">
                  <c:v>-0.1318698673404928</c:v>
                </c:pt>
                <c:pt idx="436">
                  <c:v>-0.13259633607075183</c:v>
                </c:pt>
                <c:pt idx="437">
                  <c:v>-0.13313329121920414</c:v>
                </c:pt>
                <c:pt idx="438">
                  <c:v>-0.13673404927353128</c:v>
                </c:pt>
                <c:pt idx="439">
                  <c:v>-0.14093493367024637</c:v>
                </c:pt>
                <c:pt idx="440">
                  <c:v>-0.14390397978521793</c:v>
                </c:pt>
                <c:pt idx="441">
                  <c:v>-0.14782059380922305</c:v>
                </c:pt>
                <c:pt idx="442">
                  <c:v>-0.15050536955148464</c:v>
                </c:pt>
                <c:pt idx="443">
                  <c:v>-0.15082122552116242</c:v>
                </c:pt>
                <c:pt idx="444">
                  <c:v>-0.1548325963360708</c:v>
                </c:pt>
                <c:pt idx="445">
                  <c:v>-0.15638029058749214</c:v>
                </c:pt>
                <c:pt idx="446">
                  <c:v>-0.15552747946936202</c:v>
                </c:pt>
                <c:pt idx="447">
                  <c:v>-0.16017056222362616</c:v>
                </c:pt>
                <c:pt idx="448">
                  <c:v>-0.1620656980416931</c:v>
                </c:pt>
                <c:pt idx="449">
                  <c:v>-0.16263423878711322</c:v>
                </c:pt>
                <c:pt idx="450">
                  <c:v>-0.16509791535060012</c:v>
                </c:pt>
                <c:pt idx="451">
                  <c:v>-0.16711939355653829</c:v>
                </c:pt>
                <c:pt idx="452">
                  <c:v>-0.16970941250789642</c:v>
                </c:pt>
                <c:pt idx="453">
                  <c:v>-0.16879343019583071</c:v>
                </c:pt>
                <c:pt idx="454">
                  <c:v>-0.16986734049273533</c:v>
                </c:pt>
                <c:pt idx="455">
                  <c:v>-0.1718572331017057</c:v>
                </c:pt>
                <c:pt idx="456">
                  <c:v>-0.17169930511686679</c:v>
                </c:pt>
                <c:pt idx="457">
                  <c:v>-0.1720151610865446</c:v>
                </c:pt>
                <c:pt idx="458">
                  <c:v>-0.17409981048641823</c:v>
                </c:pt>
                <c:pt idx="459">
                  <c:v>-0.17530006317119395</c:v>
                </c:pt>
                <c:pt idx="460">
                  <c:v>-0.17362602653190154</c:v>
                </c:pt>
                <c:pt idx="461">
                  <c:v>-0.17469993682880619</c:v>
                </c:pt>
                <c:pt idx="462">
                  <c:v>-0.17289955780164251</c:v>
                </c:pt>
                <c:pt idx="463">
                  <c:v>-0.17362602653190154</c:v>
                </c:pt>
                <c:pt idx="464">
                  <c:v>-0.17883765003158564</c:v>
                </c:pt>
                <c:pt idx="465">
                  <c:v>-0.17915350600126342</c:v>
                </c:pt>
                <c:pt idx="466">
                  <c:v>-0.17899557801642454</c:v>
                </c:pt>
                <c:pt idx="467">
                  <c:v>-0.18035375868603915</c:v>
                </c:pt>
                <c:pt idx="468">
                  <c:v>-0.18272267845862294</c:v>
                </c:pt>
                <c:pt idx="469">
                  <c:v>-0.18389134554643086</c:v>
                </c:pt>
                <c:pt idx="470">
                  <c:v>-0.18588123815540122</c:v>
                </c:pt>
                <c:pt idx="471">
                  <c:v>-0.18477574226152876</c:v>
                </c:pt>
                <c:pt idx="472">
                  <c:v>-0.18218572331017063</c:v>
                </c:pt>
                <c:pt idx="473">
                  <c:v>-0.18357548957675304</c:v>
                </c:pt>
                <c:pt idx="474">
                  <c:v>-0.18670246367656351</c:v>
                </c:pt>
                <c:pt idx="475">
                  <c:v>-0.18963992419456743</c:v>
                </c:pt>
                <c:pt idx="476">
                  <c:v>-0.18704990524320911</c:v>
                </c:pt>
                <c:pt idx="477">
                  <c:v>-0.18584965255843341</c:v>
                </c:pt>
                <c:pt idx="478">
                  <c:v>-0.18774478837650033</c:v>
                </c:pt>
                <c:pt idx="479">
                  <c:v>-0.18907138344914731</c:v>
                </c:pt>
                <c:pt idx="480">
                  <c:v>-0.18907138344914731</c:v>
                </c:pt>
                <c:pt idx="481">
                  <c:v>-0.18799747315224266</c:v>
                </c:pt>
                <c:pt idx="482">
                  <c:v>-0.18948199620972836</c:v>
                </c:pt>
                <c:pt idx="483">
                  <c:v>-0.18963992419456743</c:v>
                </c:pt>
                <c:pt idx="484">
                  <c:v>-0.1888818698673406</c:v>
                </c:pt>
                <c:pt idx="485">
                  <c:v>-0.19077700568540751</c:v>
                </c:pt>
                <c:pt idx="486">
                  <c:v>-0.19478837650031591</c:v>
                </c:pt>
                <c:pt idx="487">
                  <c:v>-0.19854706253948212</c:v>
                </c:pt>
                <c:pt idx="488">
                  <c:v>-0.19646241313960849</c:v>
                </c:pt>
                <c:pt idx="489">
                  <c:v>-0.19703095388502845</c:v>
                </c:pt>
                <c:pt idx="490">
                  <c:v>-0.19693619709412516</c:v>
                </c:pt>
                <c:pt idx="491">
                  <c:v>-0.19592545799115615</c:v>
                </c:pt>
                <c:pt idx="492">
                  <c:v>-0.19715729627289968</c:v>
                </c:pt>
                <c:pt idx="493">
                  <c:v>-0.19592545799115615</c:v>
                </c:pt>
                <c:pt idx="494">
                  <c:v>-0.19652558433354395</c:v>
                </c:pt>
                <c:pt idx="495">
                  <c:v>-0.19996841440303237</c:v>
                </c:pt>
                <c:pt idx="496">
                  <c:v>-0.20180037902716366</c:v>
                </c:pt>
                <c:pt idx="497">
                  <c:v>-0.20151610865445369</c:v>
                </c:pt>
                <c:pt idx="498">
                  <c:v>-0.20536955148452316</c:v>
                </c:pt>
                <c:pt idx="499">
                  <c:v>-0.20941250789639937</c:v>
                </c:pt>
                <c:pt idx="500">
                  <c:v>-0.20871762476310815</c:v>
                </c:pt>
                <c:pt idx="501">
                  <c:v>-0.2059380922299433</c:v>
                </c:pt>
                <c:pt idx="502">
                  <c:v>-0.20773847125710679</c:v>
                </c:pt>
                <c:pt idx="503">
                  <c:v>-0.21238155401137093</c:v>
                </c:pt>
                <c:pt idx="504">
                  <c:v>-0.21307643714466215</c:v>
                </c:pt>
                <c:pt idx="505">
                  <c:v>-0.21193935565382188</c:v>
                </c:pt>
                <c:pt idx="506">
                  <c:v>-0.21070751737207835</c:v>
                </c:pt>
                <c:pt idx="507">
                  <c:v>-0.21152874289324081</c:v>
                </c:pt>
                <c:pt idx="508">
                  <c:v>-0.21171825647504752</c:v>
                </c:pt>
                <c:pt idx="509">
                  <c:v>-0.21291850915982324</c:v>
                </c:pt>
                <c:pt idx="510">
                  <c:v>-0.21307643714466215</c:v>
                </c:pt>
                <c:pt idx="511">
                  <c:v>-0.21036007580543273</c:v>
                </c:pt>
                <c:pt idx="512">
                  <c:v>-0.2111497157296274</c:v>
                </c:pt>
                <c:pt idx="513">
                  <c:v>-0.21579279848389135</c:v>
                </c:pt>
                <c:pt idx="514">
                  <c:v>-0.21692987997473162</c:v>
                </c:pt>
                <c:pt idx="515">
                  <c:v>-0.21888818698673418</c:v>
                </c:pt>
                <c:pt idx="516">
                  <c:v>-0.21614024005053697</c:v>
                </c:pt>
                <c:pt idx="517">
                  <c:v>-0.21440303221730894</c:v>
                </c:pt>
                <c:pt idx="518">
                  <c:v>-0.21582438408085919</c:v>
                </c:pt>
                <c:pt idx="519">
                  <c:v>-0.2187302590018953</c:v>
                </c:pt>
                <c:pt idx="520">
                  <c:v>-0.22315224257738472</c:v>
                </c:pt>
                <c:pt idx="521">
                  <c:v>-0.2256790903348074</c:v>
                </c:pt>
                <c:pt idx="522">
                  <c:v>-0.22372078332280484</c:v>
                </c:pt>
                <c:pt idx="523">
                  <c:v>-0.22188881869867355</c:v>
                </c:pt>
                <c:pt idx="524">
                  <c:v>-0.22229943145925463</c:v>
                </c:pt>
                <c:pt idx="525">
                  <c:v>-0.22419456727732154</c:v>
                </c:pt>
                <c:pt idx="526">
                  <c:v>-0.22675300063171205</c:v>
                </c:pt>
                <c:pt idx="527">
                  <c:v>-0.23171193935565398</c:v>
                </c:pt>
                <c:pt idx="528">
                  <c:v>-0.22883765003158568</c:v>
                </c:pt>
                <c:pt idx="529">
                  <c:v>-0.22621604548325974</c:v>
                </c:pt>
                <c:pt idx="530">
                  <c:v>-0.22978521794061924</c:v>
                </c:pt>
                <c:pt idx="531">
                  <c:v>-0.23243840808591285</c:v>
                </c:pt>
                <c:pt idx="532">
                  <c:v>-0.23177511054958944</c:v>
                </c:pt>
                <c:pt idx="533">
                  <c:v>-0.23190145293746051</c:v>
                </c:pt>
                <c:pt idx="534">
                  <c:v>-0.23098547062539496</c:v>
                </c:pt>
                <c:pt idx="535">
                  <c:v>-0.23130132659507274</c:v>
                </c:pt>
                <c:pt idx="536">
                  <c:v>-0.23316487681617187</c:v>
                </c:pt>
                <c:pt idx="537">
                  <c:v>-0.23228048010107394</c:v>
                </c:pt>
                <c:pt idx="538">
                  <c:v>-0.2298799747315225</c:v>
                </c:pt>
                <c:pt idx="539">
                  <c:v>-0.23149084017687946</c:v>
                </c:pt>
                <c:pt idx="540">
                  <c:v>-0.23708149084017699</c:v>
                </c:pt>
                <c:pt idx="541">
                  <c:v>-0.23828174352495268</c:v>
                </c:pt>
                <c:pt idx="542">
                  <c:v>-0.23979785217940619</c:v>
                </c:pt>
                <c:pt idx="543">
                  <c:v>-0.23907138344914736</c:v>
                </c:pt>
                <c:pt idx="544">
                  <c:v>-0.23913455464308281</c:v>
                </c:pt>
                <c:pt idx="545">
                  <c:v>-0.24346178142766914</c:v>
                </c:pt>
                <c:pt idx="546">
                  <c:v>-0.24444093493367033</c:v>
                </c:pt>
                <c:pt idx="547">
                  <c:v>-0.23976626658243855</c:v>
                </c:pt>
                <c:pt idx="548">
                  <c:v>-0.23556538218572345</c:v>
                </c:pt>
                <c:pt idx="549">
                  <c:v>-0.2381238155401138</c:v>
                </c:pt>
                <c:pt idx="550">
                  <c:v>-0.24150347441566658</c:v>
                </c:pt>
                <c:pt idx="551">
                  <c:v>-0.24358812381554024</c:v>
                </c:pt>
                <c:pt idx="552">
                  <c:v>-0.24099810486418208</c:v>
                </c:pt>
                <c:pt idx="553">
                  <c:v>-0.24011370814908417</c:v>
                </c:pt>
                <c:pt idx="554">
                  <c:v>-0.24744156664560971</c:v>
                </c:pt>
                <c:pt idx="555">
                  <c:v>-0.25350600126342393</c:v>
                </c:pt>
                <c:pt idx="556">
                  <c:v>-0.24930511686670884</c:v>
                </c:pt>
                <c:pt idx="557">
                  <c:v>-0.24917877447883774</c:v>
                </c:pt>
                <c:pt idx="558">
                  <c:v>-0.24886291850915995</c:v>
                </c:pt>
                <c:pt idx="559">
                  <c:v>-0.24646241313960834</c:v>
                </c:pt>
                <c:pt idx="560">
                  <c:v>-0.2489260897030954</c:v>
                </c:pt>
                <c:pt idx="561">
                  <c:v>-0.24962097283638662</c:v>
                </c:pt>
                <c:pt idx="562">
                  <c:v>-0.2470625394819963</c:v>
                </c:pt>
                <c:pt idx="563">
                  <c:v>-0.24718888186986737</c:v>
                </c:pt>
                <c:pt idx="564">
                  <c:v>-0.2475679090334808</c:v>
                </c:pt>
                <c:pt idx="565">
                  <c:v>-0.25221099178774492</c:v>
                </c:pt>
                <c:pt idx="566">
                  <c:v>-0.25666456096020218</c:v>
                </c:pt>
                <c:pt idx="567">
                  <c:v>-0.25271636133922942</c:v>
                </c:pt>
                <c:pt idx="568">
                  <c:v>-0.25167403663929261</c:v>
                </c:pt>
                <c:pt idx="569">
                  <c:v>-0.25505369551484525</c:v>
                </c:pt>
                <c:pt idx="570">
                  <c:v>-0.25259001895135819</c:v>
                </c:pt>
                <c:pt idx="571">
                  <c:v>-0.25271636133922942</c:v>
                </c:pt>
                <c:pt idx="572">
                  <c:v>-0.25682248894504112</c:v>
                </c:pt>
                <c:pt idx="573">
                  <c:v>-0.25855969677826912</c:v>
                </c:pt>
                <c:pt idx="574">
                  <c:v>-0.25988629185091611</c:v>
                </c:pt>
                <c:pt idx="575">
                  <c:v>-0.25909665192672143</c:v>
                </c:pt>
                <c:pt idx="576">
                  <c:v>-0.26042324699936842</c:v>
                </c:pt>
                <c:pt idx="577">
                  <c:v>-0.26506632975363237</c:v>
                </c:pt>
                <c:pt idx="578">
                  <c:v>-0.26355022109917886</c:v>
                </c:pt>
                <c:pt idx="579">
                  <c:v>-0.262065698041693</c:v>
                </c:pt>
                <c:pt idx="580">
                  <c:v>-0.26478205938092242</c:v>
                </c:pt>
                <c:pt idx="581">
                  <c:v>-0.26585596967782704</c:v>
                </c:pt>
                <c:pt idx="582">
                  <c:v>-0.26614024005053699</c:v>
                </c:pt>
                <c:pt idx="583">
                  <c:v>-0.26601389766266592</c:v>
                </c:pt>
                <c:pt idx="584">
                  <c:v>-0.26620341124447267</c:v>
                </c:pt>
                <c:pt idx="585">
                  <c:v>-0.2652242577384713</c:v>
                </c:pt>
                <c:pt idx="586">
                  <c:v>-0.26276058117498424</c:v>
                </c:pt>
                <c:pt idx="587">
                  <c:v>-0.26380290587492106</c:v>
                </c:pt>
                <c:pt idx="588">
                  <c:v>-0.26623499684144047</c:v>
                </c:pt>
                <c:pt idx="589">
                  <c:v>-0.26917245735944423</c:v>
                </c:pt>
                <c:pt idx="590">
                  <c:v>-0.26914087176247636</c:v>
                </c:pt>
                <c:pt idx="591">
                  <c:v>-0.26977258370183199</c:v>
                </c:pt>
                <c:pt idx="592">
                  <c:v>-0.2721730890713836</c:v>
                </c:pt>
                <c:pt idx="593">
                  <c:v>-0.27163613392293129</c:v>
                </c:pt>
                <c:pt idx="594">
                  <c:v>-0.2695198989260898</c:v>
                </c:pt>
                <c:pt idx="595">
                  <c:v>-0.2654453569172458</c:v>
                </c:pt>
                <c:pt idx="596">
                  <c:v>-0.26310802274162981</c:v>
                </c:pt>
                <c:pt idx="597">
                  <c:v>-0.26588755527479485</c:v>
                </c:pt>
                <c:pt idx="598">
                  <c:v>-0.26822488945041068</c:v>
                </c:pt>
                <c:pt idx="599">
                  <c:v>-0.27255211623499698</c:v>
                </c:pt>
                <c:pt idx="600">
                  <c:v>-0.27567909033480748</c:v>
                </c:pt>
                <c:pt idx="601">
                  <c:v>-0.27599494630448523</c:v>
                </c:pt>
                <c:pt idx="602">
                  <c:v>-0.27757422615287441</c:v>
                </c:pt>
                <c:pt idx="603">
                  <c:v>-0.27811118130132673</c:v>
                </c:pt>
                <c:pt idx="604">
                  <c:v>-0.28272267845862303</c:v>
                </c:pt>
                <c:pt idx="605">
                  <c:v>-0.27782691092861656</c:v>
                </c:pt>
                <c:pt idx="606">
                  <c:v>-0.27975363234365147</c:v>
                </c:pt>
                <c:pt idx="607">
                  <c:v>-0.28916614024005066</c:v>
                </c:pt>
                <c:pt idx="608">
                  <c:v>-0.28518635502211009</c:v>
                </c:pt>
                <c:pt idx="609">
                  <c:v>-0.28417561591914092</c:v>
                </c:pt>
                <c:pt idx="610">
                  <c:v>-0.28821857233101711</c:v>
                </c:pt>
                <c:pt idx="611">
                  <c:v>-0.28357548957675316</c:v>
                </c:pt>
                <c:pt idx="612">
                  <c:v>-0.27804801010739105</c:v>
                </c:pt>
                <c:pt idx="613">
                  <c:v>-0.28130132659507279</c:v>
                </c:pt>
                <c:pt idx="614">
                  <c:v>-0.28029058749210362</c:v>
                </c:pt>
                <c:pt idx="615">
                  <c:v>-0.28550221099178791</c:v>
                </c:pt>
                <c:pt idx="616">
                  <c:v>-0.28796588755527497</c:v>
                </c:pt>
                <c:pt idx="617">
                  <c:v>-0.28209096651926729</c:v>
                </c:pt>
                <c:pt idx="618">
                  <c:v>-0.28572331017056224</c:v>
                </c:pt>
                <c:pt idx="619">
                  <c:v>-0.2920404295641188</c:v>
                </c:pt>
                <c:pt idx="620">
                  <c:v>-0.28837650031585599</c:v>
                </c:pt>
                <c:pt idx="621">
                  <c:v>-0.28758686039166154</c:v>
                </c:pt>
                <c:pt idx="622">
                  <c:v>-0.28613392293114348</c:v>
                </c:pt>
                <c:pt idx="623">
                  <c:v>-0.28686039166140248</c:v>
                </c:pt>
                <c:pt idx="624">
                  <c:v>-0.28654453569172472</c:v>
                </c:pt>
                <c:pt idx="625">
                  <c:v>-0.28916614024005066</c:v>
                </c:pt>
                <c:pt idx="626">
                  <c:v>-0.29245104232470004</c:v>
                </c:pt>
                <c:pt idx="627">
                  <c:v>-0.28837650031585599</c:v>
                </c:pt>
                <c:pt idx="628">
                  <c:v>-0.28464939987365778</c:v>
                </c:pt>
                <c:pt idx="629">
                  <c:v>-0.28537586860391662</c:v>
                </c:pt>
                <c:pt idx="630">
                  <c:v>-0.28629185091598236</c:v>
                </c:pt>
                <c:pt idx="631">
                  <c:v>-0.29090334807327867</c:v>
                </c:pt>
                <c:pt idx="632">
                  <c:v>-0.29497789008212272</c:v>
                </c:pt>
                <c:pt idx="633">
                  <c:v>-0.29766266582438411</c:v>
                </c:pt>
                <c:pt idx="634">
                  <c:v>-0.30217940619077716</c:v>
                </c:pt>
                <c:pt idx="635">
                  <c:v>-0.29728363866077084</c:v>
                </c:pt>
                <c:pt idx="636">
                  <c:v>-0.2944093493367026</c:v>
                </c:pt>
                <c:pt idx="637">
                  <c:v>-0.28622867972204691</c:v>
                </c:pt>
                <c:pt idx="638">
                  <c:v>-0.29112444725205322</c:v>
                </c:pt>
                <c:pt idx="639">
                  <c:v>-0.29851547694251424</c:v>
                </c:pt>
                <c:pt idx="640">
                  <c:v>-0.29772583701831973</c:v>
                </c:pt>
                <c:pt idx="641">
                  <c:v>-0.30296904611497166</c:v>
                </c:pt>
                <c:pt idx="642">
                  <c:v>-0.29892608970309548</c:v>
                </c:pt>
                <c:pt idx="643">
                  <c:v>-0.29181933038534441</c:v>
                </c:pt>
                <c:pt idx="644">
                  <c:v>-0.29409349336702478</c:v>
                </c:pt>
                <c:pt idx="645">
                  <c:v>-0.29854706253948204</c:v>
                </c:pt>
                <c:pt idx="646">
                  <c:v>-0.29968414403032229</c:v>
                </c:pt>
                <c:pt idx="647">
                  <c:v>-0.30720151610865454</c:v>
                </c:pt>
                <c:pt idx="648">
                  <c:v>-0.31165508528111197</c:v>
                </c:pt>
                <c:pt idx="649">
                  <c:v>-0.31449778900821229</c:v>
                </c:pt>
                <c:pt idx="650">
                  <c:v>-0.31651926721415047</c:v>
                </c:pt>
                <c:pt idx="651">
                  <c:v>-0.31920404295641186</c:v>
                </c:pt>
                <c:pt idx="652">
                  <c:v>-0.30991787744788379</c:v>
                </c:pt>
                <c:pt idx="653">
                  <c:v>-0.30897030953885041</c:v>
                </c:pt>
                <c:pt idx="654">
                  <c:v>-0.31683512318382828</c:v>
                </c:pt>
                <c:pt idx="655">
                  <c:v>-0.31794061907770071</c:v>
                </c:pt>
                <c:pt idx="656">
                  <c:v>-0.31648768161718266</c:v>
                </c:pt>
                <c:pt idx="657">
                  <c:v>-0.31459254579911572</c:v>
                </c:pt>
                <c:pt idx="658">
                  <c:v>-0.30685407454200897</c:v>
                </c:pt>
                <c:pt idx="659">
                  <c:v>-0.30590650663297542</c:v>
                </c:pt>
                <c:pt idx="660">
                  <c:v>-0.3099494630448516</c:v>
                </c:pt>
                <c:pt idx="661">
                  <c:v>-0.31023373341756177</c:v>
                </c:pt>
                <c:pt idx="662">
                  <c:v>-0.32090966519267228</c:v>
                </c:pt>
                <c:pt idx="663">
                  <c:v>-0.32950094756790915</c:v>
                </c:pt>
                <c:pt idx="664">
                  <c:v>-0.31026531901452936</c:v>
                </c:pt>
                <c:pt idx="665">
                  <c:v>-0.29962097283638667</c:v>
                </c:pt>
                <c:pt idx="666">
                  <c:v>-0.30947567909033491</c:v>
                </c:pt>
                <c:pt idx="667">
                  <c:v>-0.31958307012002529</c:v>
                </c:pt>
                <c:pt idx="668">
                  <c:v>-0.32820593809223003</c:v>
                </c:pt>
                <c:pt idx="669">
                  <c:v>-0.32817435249526222</c:v>
                </c:pt>
                <c:pt idx="670">
                  <c:v>-0.31506632975363241</c:v>
                </c:pt>
                <c:pt idx="671">
                  <c:v>-0.31547694251421365</c:v>
                </c:pt>
                <c:pt idx="672">
                  <c:v>-0.31449778900821229</c:v>
                </c:pt>
                <c:pt idx="673">
                  <c:v>-0.30881238155401153</c:v>
                </c:pt>
                <c:pt idx="674">
                  <c:v>-0.29832596336070766</c:v>
                </c:pt>
                <c:pt idx="675">
                  <c:v>-0.31487681617182572</c:v>
                </c:pt>
                <c:pt idx="676">
                  <c:v>-0.32646873025900197</c:v>
                </c:pt>
                <c:pt idx="677">
                  <c:v>-0.32608970309538854</c:v>
                </c:pt>
                <c:pt idx="678">
                  <c:v>-0.32545799115603297</c:v>
                </c:pt>
                <c:pt idx="679">
                  <c:v>-0.31822488945041072</c:v>
                </c:pt>
                <c:pt idx="680">
                  <c:v>-0.31674036639292502</c:v>
                </c:pt>
                <c:pt idx="681">
                  <c:v>-0.32109917877447897</c:v>
                </c:pt>
                <c:pt idx="682">
                  <c:v>-0.3186039166140241</c:v>
                </c:pt>
                <c:pt idx="683">
                  <c:v>-0.31702463676563497</c:v>
                </c:pt>
                <c:pt idx="684">
                  <c:v>-0.30764371446620342</c:v>
                </c:pt>
                <c:pt idx="685">
                  <c:v>-0.31632975363234378</c:v>
                </c:pt>
                <c:pt idx="686">
                  <c:v>-0.32473152242577397</c:v>
                </c:pt>
                <c:pt idx="687">
                  <c:v>-0.3398610233733419</c:v>
                </c:pt>
                <c:pt idx="688">
                  <c:v>-0.3481048641819332</c:v>
                </c:pt>
                <c:pt idx="689">
                  <c:v>-0.34728363866077072</c:v>
                </c:pt>
                <c:pt idx="690">
                  <c:v>-0.33006948831332933</c:v>
                </c:pt>
                <c:pt idx="691">
                  <c:v>-0.32349968414403041</c:v>
                </c:pt>
                <c:pt idx="692">
                  <c:v>-0.33411244472520535</c:v>
                </c:pt>
                <c:pt idx="693">
                  <c:v>-0.32163613392293133</c:v>
                </c:pt>
                <c:pt idx="694">
                  <c:v>-0.31980416929879985</c:v>
                </c:pt>
                <c:pt idx="695">
                  <c:v>-0.34024005053695533</c:v>
                </c:pt>
                <c:pt idx="696">
                  <c:v>-0.34545167403663946</c:v>
                </c:pt>
                <c:pt idx="697">
                  <c:v>-0.33310170562223634</c:v>
                </c:pt>
                <c:pt idx="698">
                  <c:v>-0.33502842703727104</c:v>
                </c:pt>
                <c:pt idx="699">
                  <c:v>-0.34216677195199008</c:v>
                </c:pt>
                <c:pt idx="700">
                  <c:v>-0.32552116234996842</c:v>
                </c:pt>
                <c:pt idx="701">
                  <c:v>-0.32757422615287446</c:v>
                </c:pt>
                <c:pt idx="702">
                  <c:v>-0.32959570435881247</c:v>
                </c:pt>
                <c:pt idx="703">
                  <c:v>-0.32040429564118778</c:v>
                </c:pt>
                <c:pt idx="704">
                  <c:v>-0.31803537586860398</c:v>
                </c:pt>
                <c:pt idx="705">
                  <c:v>-0.32776373973468115</c:v>
                </c:pt>
                <c:pt idx="706">
                  <c:v>-0.35132659507264691</c:v>
                </c:pt>
                <c:pt idx="707">
                  <c:v>-0.34883133291219204</c:v>
                </c:pt>
                <c:pt idx="708">
                  <c:v>-0.31683512318382828</c:v>
                </c:pt>
                <c:pt idx="709">
                  <c:v>-0.29314592545799123</c:v>
                </c:pt>
                <c:pt idx="710">
                  <c:v>-0.30938092229943165</c:v>
                </c:pt>
                <c:pt idx="711">
                  <c:v>-0.29643082754264061</c:v>
                </c:pt>
                <c:pt idx="712">
                  <c:v>-0.2951358180669616</c:v>
                </c:pt>
                <c:pt idx="713">
                  <c:v>-0.30979153506001272</c:v>
                </c:pt>
                <c:pt idx="714">
                  <c:v>-0.32940619077700573</c:v>
                </c:pt>
                <c:pt idx="715">
                  <c:v>-0.3280480101073911</c:v>
                </c:pt>
                <c:pt idx="716">
                  <c:v>-0.31579279848389147</c:v>
                </c:pt>
                <c:pt idx="717">
                  <c:v>-0.34924194567277328</c:v>
                </c:pt>
                <c:pt idx="718">
                  <c:v>-0.35454832596336083</c:v>
                </c:pt>
                <c:pt idx="719">
                  <c:v>-0.32899557801642465</c:v>
                </c:pt>
                <c:pt idx="720">
                  <c:v>-0.31193935565382197</c:v>
                </c:pt>
                <c:pt idx="721">
                  <c:v>-0.32618445988629202</c:v>
                </c:pt>
                <c:pt idx="722">
                  <c:v>-0.34409349336702483</c:v>
                </c:pt>
                <c:pt idx="723">
                  <c:v>-0.32744788376500317</c:v>
                </c:pt>
                <c:pt idx="724">
                  <c:v>-0.3246051800379029</c:v>
                </c:pt>
                <c:pt idx="725">
                  <c:v>-0.32182564750473802</c:v>
                </c:pt>
                <c:pt idx="726">
                  <c:v>-0.34747315224257747</c:v>
                </c:pt>
                <c:pt idx="727">
                  <c:v>-0.36108654453569189</c:v>
                </c:pt>
                <c:pt idx="728">
                  <c:v>-0.36064434617814284</c:v>
                </c:pt>
                <c:pt idx="729">
                  <c:v>-0.36364497789008221</c:v>
                </c:pt>
                <c:pt idx="730">
                  <c:v>-0.37678458622867983</c:v>
                </c:pt>
                <c:pt idx="731">
                  <c:v>-0.36320277953253333</c:v>
                </c:pt>
                <c:pt idx="732">
                  <c:v>-0.3411244472520531</c:v>
                </c:pt>
                <c:pt idx="733">
                  <c:v>-0.37435249526216058</c:v>
                </c:pt>
                <c:pt idx="734">
                  <c:v>-0.37498420720151615</c:v>
                </c:pt>
                <c:pt idx="735">
                  <c:v>-0.35072646873025914</c:v>
                </c:pt>
                <c:pt idx="736">
                  <c:v>-0.35963360707517383</c:v>
                </c:pt>
                <c:pt idx="737">
                  <c:v>-0.37394188250157934</c:v>
                </c:pt>
                <c:pt idx="738">
                  <c:v>-0.33790271636133934</c:v>
                </c:pt>
                <c:pt idx="739">
                  <c:v>-0.33205938092229947</c:v>
                </c:pt>
                <c:pt idx="740">
                  <c:v>-0.36402400505369564</c:v>
                </c:pt>
                <c:pt idx="741">
                  <c:v>-0.38761844598862927</c:v>
                </c:pt>
                <c:pt idx="742">
                  <c:v>-0.37624763108022752</c:v>
                </c:pt>
                <c:pt idx="743">
                  <c:v>-0.35837018319646252</c:v>
                </c:pt>
                <c:pt idx="744">
                  <c:v>-0.34425142135186371</c:v>
                </c:pt>
                <c:pt idx="745">
                  <c:v>-0.26525584333543911</c:v>
                </c:pt>
                <c:pt idx="746">
                  <c:v>-0.25382185723310169</c:v>
                </c:pt>
                <c:pt idx="747">
                  <c:v>-0.32062539481996211</c:v>
                </c:pt>
                <c:pt idx="748">
                  <c:v>-0.34829437776373989</c:v>
                </c:pt>
                <c:pt idx="749">
                  <c:v>-0.36620341124447253</c:v>
                </c:pt>
                <c:pt idx="750">
                  <c:v>-0.37135186355022121</c:v>
                </c:pt>
                <c:pt idx="751">
                  <c:v>-0.38420720151610882</c:v>
                </c:pt>
                <c:pt idx="752">
                  <c:v>-0.3575173720783324</c:v>
                </c:pt>
                <c:pt idx="753">
                  <c:v>-0.35578016424510434</c:v>
                </c:pt>
                <c:pt idx="754">
                  <c:v>-0.38739734680985488</c:v>
                </c:pt>
                <c:pt idx="755">
                  <c:v>-0.3863550221099179</c:v>
                </c:pt>
                <c:pt idx="756">
                  <c:v>-0.34358812381554016</c:v>
                </c:pt>
                <c:pt idx="757">
                  <c:v>-0.31686670878079609</c:v>
                </c:pt>
                <c:pt idx="758">
                  <c:v>-0.24437776373973472</c:v>
                </c:pt>
                <c:pt idx="759">
                  <c:v>-0.25685407454200893</c:v>
                </c:pt>
                <c:pt idx="760">
                  <c:v>-0.32135186355022116</c:v>
                </c:pt>
                <c:pt idx="761">
                  <c:v>-0.35407454200884414</c:v>
                </c:pt>
                <c:pt idx="762">
                  <c:v>-0.28313329121920411</c:v>
                </c:pt>
                <c:pt idx="763">
                  <c:v>-0.24687302590018959</c:v>
                </c:pt>
                <c:pt idx="764">
                  <c:v>-0.31487681617182572</c:v>
                </c:pt>
                <c:pt idx="765">
                  <c:v>-0.38294377763739745</c:v>
                </c:pt>
                <c:pt idx="766">
                  <c:v>-0.42621604548325975</c:v>
                </c:pt>
                <c:pt idx="767">
                  <c:v>-0.3654769425142137</c:v>
                </c:pt>
                <c:pt idx="768">
                  <c:v>-0.28057485786481379</c:v>
                </c:pt>
                <c:pt idx="769">
                  <c:v>-0.33736576121288703</c:v>
                </c:pt>
                <c:pt idx="770">
                  <c:v>-0.36077068856601391</c:v>
                </c:pt>
                <c:pt idx="771">
                  <c:v>-0.34428300694883135</c:v>
                </c:pt>
                <c:pt idx="772">
                  <c:v>-0.40729627289955789</c:v>
                </c:pt>
                <c:pt idx="773">
                  <c:v>-0.34532533164876816</c:v>
                </c:pt>
                <c:pt idx="774">
                  <c:v>-0.30208464939987373</c:v>
                </c:pt>
                <c:pt idx="775">
                  <c:v>-0.38433354390397989</c:v>
                </c:pt>
                <c:pt idx="776">
                  <c:v>-0.47994314592545817</c:v>
                </c:pt>
                <c:pt idx="777">
                  <c:v>-0.35439039797852195</c:v>
                </c:pt>
                <c:pt idx="778">
                  <c:v>-0.41209728363866094</c:v>
                </c:pt>
                <c:pt idx="779">
                  <c:v>-0.46020214782059388</c:v>
                </c:pt>
                <c:pt idx="780">
                  <c:v>-0.45887555274794711</c:v>
                </c:pt>
                <c:pt idx="781">
                  <c:v>-0.50457991156032855</c:v>
                </c:pt>
                <c:pt idx="782">
                  <c:v>-0.53190145293746061</c:v>
                </c:pt>
                <c:pt idx="783">
                  <c:v>-0.38809222994314613</c:v>
                </c:pt>
                <c:pt idx="784">
                  <c:v>-0.23461781427668993</c:v>
                </c:pt>
                <c:pt idx="785">
                  <c:v>-0.31307643714466205</c:v>
                </c:pt>
                <c:pt idx="786">
                  <c:v>-0.37324699936828815</c:v>
                </c:pt>
                <c:pt idx="787">
                  <c:v>-0.39630448515476957</c:v>
                </c:pt>
                <c:pt idx="788">
                  <c:v>-0.41771951989892631</c:v>
                </c:pt>
                <c:pt idx="789">
                  <c:v>-0.47394188250157943</c:v>
                </c:pt>
                <c:pt idx="790">
                  <c:v>-0.44583070120025275</c:v>
                </c:pt>
                <c:pt idx="791">
                  <c:v>-0.33174352495262172</c:v>
                </c:pt>
                <c:pt idx="792">
                  <c:v>-0.34785217940619084</c:v>
                </c:pt>
                <c:pt idx="793">
                  <c:v>-0.42444725205306388</c:v>
                </c:pt>
                <c:pt idx="794">
                  <c:v>-0.49030322173089091</c:v>
                </c:pt>
                <c:pt idx="795">
                  <c:v>-0.44886291850915994</c:v>
                </c:pt>
                <c:pt idx="796">
                  <c:v>-0.58708149084017702</c:v>
                </c:pt>
                <c:pt idx="797">
                  <c:v>-0.53297536323436523</c:v>
                </c:pt>
                <c:pt idx="798">
                  <c:v>-0.50448515476942535</c:v>
                </c:pt>
                <c:pt idx="799">
                  <c:v>-0.52687934301958317</c:v>
                </c:pt>
                <c:pt idx="800">
                  <c:v>-0.24699936828806066</c:v>
                </c:pt>
                <c:pt idx="801">
                  <c:v>-0.25050536955148456</c:v>
                </c:pt>
                <c:pt idx="802">
                  <c:v>-0.25593809222994318</c:v>
                </c:pt>
                <c:pt idx="803">
                  <c:v>-0.62002526847757433</c:v>
                </c:pt>
                <c:pt idx="804">
                  <c:v>-0.28717624763108029</c:v>
                </c:pt>
                <c:pt idx="805">
                  <c:v>0.11506632975363225</c:v>
                </c:pt>
                <c:pt idx="806">
                  <c:v>-5.0505369551484547E-2</c:v>
                </c:pt>
                <c:pt idx="807">
                  <c:v>-0.67331017056222375</c:v>
                </c:pt>
                <c:pt idx="808">
                  <c:v>-0.68139608338597613</c:v>
                </c:pt>
                <c:pt idx="809">
                  <c:v>-0.44444093493367032</c:v>
                </c:pt>
                <c:pt idx="810">
                  <c:v>-0.26926721415034749</c:v>
                </c:pt>
                <c:pt idx="811">
                  <c:v>-0.35574857864813653</c:v>
                </c:pt>
                <c:pt idx="812">
                  <c:v>-0.54008212255211641</c:v>
                </c:pt>
                <c:pt idx="813">
                  <c:v>-0.74096651926721435</c:v>
                </c:pt>
                <c:pt idx="814">
                  <c:v>-0.60540113708149101</c:v>
                </c:pt>
                <c:pt idx="815">
                  <c:v>-0.44200884396715112</c:v>
                </c:pt>
                <c:pt idx="816">
                  <c:v>-0.43117498420720168</c:v>
                </c:pt>
                <c:pt idx="817">
                  <c:v>-0.32839545167403672</c:v>
                </c:pt>
                <c:pt idx="818">
                  <c:v>-0.41411876184459895</c:v>
                </c:pt>
                <c:pt idx="819">
                  <c:v>-0.5666771951989894</c:v>
                </c:pt>
                <c:pt idx="820">
                  <c:v>0.11775110549589383</c:v>
                </c:pt>
                <c:pt idx="821">
                  <c:v>0.32132027795325352</c:v>
                </c:pt>
                <c:pt idx="822">
                  <c:v>-9.1819330385344247E-2</c:v>
                </c:pt>
                <c:pt idx="823">
                  <c:v>-0.28449147188881868</c:v>
                </c:pt>
                <c:pt idx="824">
                  <c:v>-0.40903348073278595</c:v>
                </c:pt>
                <c:pt idx="825">
                  <c:v>-0.42331017056222381</c:v>
                </c:pt>
                <c:pt idx="826">
                  <c:v>0.10060012634238785</c:v>
                </c:pt>
                <c:pt idx="827">
                  <c:v>-0.58613392293114353</c:v>
                </c:pt>
                <c:pt idx="828">
                  <c:v>-0.7625078963992421</c:v>
                </c:pt>
                <c:pt idx="829">
                  <c:v>-0.45454832596336092</c:v>
                </c:pt>
                <c:pt idx="830">
                  <c:v>-1.3739734680985539E-2</c:v>
                </c:pt>
                <c:pt idx="831">
                  <c:v>-0.69317751105495917</c:v>
                </c:pt>
                <c:pt idx="832">
                  <c:v>-1.3748894504106131</c:v>
                </c:pt>
              </c:numCache>
            </c:numRef>
          </c:yVal>
          <c:smooth val="1"/>
          <c:extLst>
            <c:ext xmlns:c16="http://schemas.microsoft.com/office/drawing/2014/chart" uri="{C3380CC4-5D6E-409C-BE32-E72D297353CC}">
              <c16:uniqueId val="{00000000-FD41-4330-A8EE-22ADCFD321B2}"/>
            </c:ext>
          </c:extLst>
        </c:ser>
        <c:ser>
          <c:idx val="2"/>
          <c:order val="1"/>
          <c:tx>
            <c:strRef>
              <c:f>'230323_Abs'!$S$1</c:f>
              <c:strCache>
                <c:ptCount val="1"/>
                <c:pt idx="0">
                  <c:v>Stan LL</c:v>
                </c:pt>
              </c:strCache>
            </c:strRef>
          </c:tx>
          <c:spPr>
            <a:ln w="19050" cap="rnd">
              <a:solidFill>
                <a:schemeClr val="accent1"/>
              </a:solidFill>
              <a:round/>
            </a:ln>
            <a:effectLst/>
          </c:spPr>
          <c:marker>
            <c:symbol val="none"/>
          </c:marker>
          <c:xVal>
            <c:numRef>
              <c:f>'230323_Abs'!$M$2:$M$834</c:f>
              <c:numCache>
                <c:formatCode>General</c:formatCode>
                <c:ptCount val="833"/>
                <c:pt idx="0">
                  <c:v>340</c:v>
                </c:pt>
                <c:pt idx="1">
                  <c:v>341</c:v>
                </c:pt>
                <c:pt idx="2">
                  <c:v>342</c:v>
                </c:pt>
                <c:pt idx="3">
                  <c:v>343</c:v>
                </c:pt>
                <c:pt idx="4">
                  <c:v>344</c:v>
                </c:pt>
                <c:pt idx="5">
                  <c:v>345</c:v>
                </c:pt>
                <c:pt idx="6">
                  <c:v>346</c:v>
                </c:pt>
                <c:pt idx="7">
                  <c:v>347</c:v>
                </c:pt>
                <c:pt idx="8">
                  <c:v>348</c:v>
                </c:pt>
                <c:pt idx="9">
                  <c:v>349</c:v>
                </c:pt>
                <c:pt idx="10">
                  <c:v>350</c:v>
                </c:pt>
                <c:pt idx="11">
                  <c:v>351</c:v>
                </c:pt>
                <c:pt idx="12">
                  <c:v>352</c:v>
                </c:pt>
                <c:pt idx="13">
                  <c:v>353</c:v>
                </c:pt>
                <c:pt idx="14">
                  <c:v>354</c:v>
                </c:pt>
                <c:pt idx="15">
                  <c:v>355</c:v>
                </c:pt>
                <c:pt idx="16">
                  <c:v>356</c:v>
                </c:pt>
                <c:pt idx="17">
                  <c:v>357</c:v>
                </c:pt>
                <c:pt idx="18">
                  <c:v>358</c:v>
                </c:pt>
                <c:pt idx="19">
                  <c:v>359</c:v>
                </c:pt>
                <c:pt idx="20">
                  <c:v>360</c:v>
                </c:pt>
                <c:pt idx="21">
                  <c:v>361</c:v>
                </c:pt>
                <c:pt idx="22">
                  <c:v>362</c:v>
                </c:pt>
                <c:pt idx="23">
                  <c:v>363</c:v>
                </c:pt>
                <c:pt idx="24">
                  <c:v>364</c:v>
                </c:pt>
                <c:pt idx="25">
                  <c:v>365</c:v>
                </c:pt>
                <c:pt idx="26">
                  <c:v>366</c:v>
                </c:pt>
                <c:pt idx="27">
                  <c:v>367</c:v>
                </c:pt>
                <c:pt idx="28">
                  <c:v>368</c:v>
                </c:pt>
                <c:pt idx="29">
                  <c:v>369</c:v>
                </c:pt>
                <c:pt idx="30">
                  <c:v>370</c:v>
                </c:pt>
                <c:pt idx="31">
                  <c:v>371</c:v>
                </c:pt>
                <c:pt idx="32">
                  <c:v>372</c:v>
                </c:pt>
                <c:pt idx="33">
                  <c:v>373</c:v>
                </c:pt>
                <c:pt idx="34">
                  <c:v>374</c:v>
                </c:pt>
                <c:pt idx="35">
                  <c:v>375</c:v>
                </c:pt>
                <c:pt idx="36">
                  <c:v>376</c:v>
                </c:pt>
                <c:pt idx="37">
                  <c:v>377</c:v>
                </c:pt>
                <c:pt idx="38">
                  <c:v>378</c:v>
                </c:pt>
                <c:pt idx="39">
                  <c:v>379</c:v>
                </c:pt>
                <c:pt idx="40">
                  <c:v>380</c:v>
                </c:pt>
                <c:pt idx="41">
                  <c:v>381</c:v>
                </c:pt>
                <c:pt idx="42">
                  <c:v>382</c:v>
                </c:pt>
                <c:pt idx="43">
                  <c:v>383</c:v>
                </c:pt>
                <c:pt idx="44">
                  <c:v>384</c:v>
                </c:pt>
                <c:pt idx="45">
                  <c:v>385</c:v>
                </c:pt>
                <c:pt idx="46">
                  <c:v>386</c:v>
                </c:pt>
                <c:pt idx="47">
                  <c:v>387</c:v>
                </c:pt>
                <c:pt idx="48">
                  <c:v>388</c:v>
                </c:pt>
                <c:pt idx="49">
                  <c:v>389</c:v>
                </c:pt>
                <c:pt idx="50">
                  <c:v>390</c:v>
                </c:pt>
                <c:pt idx="51">
                  <c:v>391</c:v>
                </c:pt>
                <c:pt idx="52">
                  <c:v>392</c:v>
                </c:pt>
                <c:pt idx="53">
                  <c:v>393</c:v>
                </c:pt>
                <c:pt idx="54">
                  <c:v>394</c:v>
                </c:pt>
                <c:pt idx="55">
                  <c:v>395</c:v>
                </c:pt>
                <c:pt idx="56">
                  <c:v>396</c:v>
                </c:pt>
                <c:pt idx="57">
                  <c:v>397</c:v>
                </c:pt>
                <c:pt idx="58">
                  <c:v>398</c:v>
                </c:pt>
                <c:pt idx="59">
                  <c:v>399</c:v>
                </c:pt>
                <c:pt idx="60">
                  <c:v>400</c:v>
                </c:pt>
                <c:pt idx="61">
                  <c:v>401</c:v>
                </c:pt>
                <c:pt idx="62">
                  <c:v>402</c:v>
                </c:pt>
                <c:pt idx="63">
                  <c:v>403</c:v>
                </c:pt>
                <c:pt idx="64">
                  <c:v>404</c:v>
                </c:pt>
                <c:pt idx="65">
                  <c:v>405</c:v>
                </c:pt>
                <c:pt idx="66">
                  <c:v>406</c:v>
                </c:pt>
                <c:pt idx="67">
                  <c:v>407</c:v>
                </c:pt>
                <c:pt idx="68">
                  <c:v>408</c:v>
                </c:pt>
                <c:pt idx="69">
                  <c:v>409</c:v>
                </c:pt>
                <c:pt idx="70">
                  <c:v>410</c:v>
                </c:pt>
                <c:pt idx="71">
                  <c:v>411</c:v>
                </c:pt>
                <c:pt idx="72">
                  <c:v>412</c:v>
                </c:pt>
                <c:pt idx="73">
                  <c:v>413</c:v>
                </c:pt>
                <c:pt idx="74">
                  <c:v>414</c:v>
                </c:pt>
                <c:pt idx="75">
                  <c:v>415</c:v>
                </c:pt>
                <c:pt idx="76">
                  <c:v>416</c:v>
                </c:pt>
                <c:pt idx="77">
                  <c:v>417</c:v>
                </c:pt>
                <c:pt idx="78">
                  <c:v>418</c:v>
                </c:pt>
                <c:pt idx="79">
                  <c:v>419</c:v>
                </c:pt>
                <c:pt idx="80">
                  <c:v>420</c:v>
                </c:pt>
                <c:pt idx="81">
                  <c:v>421</c:v>
                </c:pt>
                <c:pt idx="82">
                  <c:v>422</c:v>
                </c:pt>
                <c:pt idx="83">
                  <c:v>423</c:v>
                </c:pt>
                <c:pt idx="84">
                  <c:v>424</c:v>
                </c:pt>
                <c:pt idx="85">
                  <c:v>425</c:v>
                </c:pt>
                <c:pt idx="86">
                  <c:v>426</c:v>
                </c:pt>
                <c:pt idx="87">
                  <c:v>427</c:v>
                </c:pt>
                <c:pt idx="88">
                  <c:v>428</c:v>
                </c:pt>
                <c:pt idx="89">
                  <c:v>429</c:v>
                </c:pt>
                <c:pt idx="90">
                  <c:v>430</c:v>
                </c:pt>
                <c:pt idx="91">
                  <c:v>431</c:v>
                </c:pt>
                <c:pt idx="92">
                  <c:v>432</c:v>
                </c:pt>
                <c:pt idx="93">
                  <c:v>433</c:v>
                </c:pt>
                <c:pt idx="94">
                  <c:v>434</c:v>
                </c:pt>
                <c:pt idx="95">
                  <c:v>435</c:v>
                </c:pt>
                <c:pt idx="96">
                  <c:v>436</c:v>
                </c:pt>
                <c:pt idx="97">
                  <c:v>437</c:v>
                </c:pt>
                <c:pt idx="98">
                  <c:v>438</c:v>
                </c:pt>
                <c:pt idx="99">
                  <c:v>439</c:v>
                </c:pt>
                <c:pt idx="100">
                  <c:v>440</c:v>
                </c:pt>
                <c:pt idx="101">
                  <c:v>441</c:v>
                </c:pt>
                <c:pt idx="102">
                  <c:v>442</c:v>
                </c:pt>
                <c:pt idx="103">
                  <c:v>443</c:v>
                </c:pt>
                <c:pt idx="104">
                  <c:v>444</c:v>
                </c:pt>
                <c:pt idx="105">
                  <c:v>445</c:v>
                </c:pt>
                <c:pt idx="106">
                  <c:v>446</c:v>
                </c:pt>
                <c:pt idx="107">
                  <c:v>447</c:v>
                </c:pt>
                <c:pt idx="108">
                  <c:v>448</c:v>
                </c:pt>
                <c:pt idx="109">
                  <c:v>449</c:v>
                </c:pt>
                <c:pt idx="110">
                  <c:v>450</c:v>
                </c:pt>
                <c:pt idx="111">
                  <c:v>451</c:v>
                </c:pt>
                <c:pt idx="112">
                  <c:v>452</c:v>
                </c:pt>
                <c:pt idx="113">
                  <c:v>453</c:v>
                </c:pt>
                <c:pt idx="114">
                  <c:v>454</c:v>
                </c:pt>
                <c:pt idx="115">
                  <c:v>455</c:v>
                </c:pt>
                <c:pt idx="116">
                  <c:v>456</c:v>
                </c:pt>
                <c:pt idx="117">
                  <c:v>457</c:v>
                </c:pt>
                <c:pt idx="118">
                  <c:v>458</c:v>
                </c:pt>
                <c:pt idx="119">
                  <c:v>459</c:v>
                </c:pt>
                <c:pt idx="120">
                  <c:v>460</c:v>
                </c:pt>
                <c:pt idx="121">
                  <c:v>461</c:v>
                </c:pt>
                <c:pt idx="122">
                  <c:v>462</c:v>
                </c:pt>
                <c:pt idx="123">
                  <c:v>463</c:v>
                </c:pt>
                <c:pt idx="124">
                  <c:v>464</c:v>
                </c:pt>
                <c:pt idx="125">
                  <c:v>465</c:v>
                </c:pt>
                <c:pt idx="126">
                  <c:v>466</c:v>
                </c:pt>
                <c:pt idx="127">
                  <c:v>467</c:v>
                </c:pt>
                <c:pt idx="128">
                  <c:v>468</c:v>
                </c:pt>
                <c:pt idx="129">
                  <c:v>469</c:v>
                </c:pt>
                <c:pt idx="130">
                  <c:v>470</c:v>
                </c:pt>
                <c:pt idx="131">
                  <c:v>471</c:v>
                </c:pt>
                <c:pt idx="132">
                  <c:v>472</c:v>
                </c:pt>
                <c:pt idx="133">
                  <c:v>473</c:v>
                </c:pt>
                <c:pt idx="134">
                  <c:v>474</c:v>
                </c:pt>
                <c:pt idx="135">
                  <c:v>475</c:v>
                </c:pt>
                <c:pt idx="136">
                  <c:v>476</c:v>
                </c:pt>
                <c:pt idx="137">
                  <c:v>477</c:v>
                </c:pt>
                <c:pt idx="138">
                  <c:v>478</c:v>
                </c:pt>
                <c:pt idx="139">
                  <c:v>479</c:v>
                </c:pt>
                <c:pt idx="140">
                  <c:v>480</c:v>
                </c:pt>
                <c:pt idx="141">
                  <c:v>481</c:v>
                </c:pt>
                <c:pt idx="142">
                  <c:v>482</c:v>
                </c:pt>
                <c:pt idx="143">
                  <c:v>483</c:v>
                </c:pt>
                <c:pt idx="144">
                  <c:v>484</c:v>
                </c:pt>
                <c:pt idx="145">
                  <c:v>485</c:v>
                </c:pt>
                <c:pt idx="146">
                  <c:v>486</c:v>
                </c:pt>
                <c:pt idx="147">
                  <c:v>487</c:v>
                </c:pt>
                <c:pt idx="148">
                  <c:v>488</c:v>
                </c:pt>
                <c:pt idx="149">
                  <c:v>489</c:v>
                </c:pt>
                <c:pt idx="150">
                  <c:v>490</c:v>
                </c:pt>
                <c:pt idx="151">
                  <c:v>491</c:v>
                </c:pt>
                <c:pt idx="152">
                  <c:v>492</c:v>
                </c:pt>
                <c:pt idx="153">
                  <c:v>493</c:v>
                </c:pt>
                <c:pt idx="154">
                  <c:v>494</c:v>
                </c:pt>
                <c:pt idx="155">
                  <c:v>495</c:v>
                </c:pt>
                <c:pt idx="156">
                  <c:v>496</c:v>
                </c:pt>
                <c:pt idx="157">
                  <c:v>497</c:v>
                </c:pt>
                <c:pt idx="158">
                  <c:v>498</c:v>
                </c:pt>
                <c:pt idx="159">
                  <c:v>499</c:v>
                </c:pt>
                <c:pt idx="160">
                  <c:v>500</c:v>
                </c:pt>
                <c:pt idx="161">
                  <c:v>501</c:v>
                </c:pt>
                <c:pt idx="162">
                  <c:v>502</c:v>
                </c:pt>
                <c:pt idx="163">
                  <c:v>503</c:v>
                </c:pt>
                <c:pt idx="164">
                  <c:v>504</c:v>
                </c:pt>
                <c:pt idx="165">
                  <c:v>505</c:v>
                </c:pt>
                <c:pt idx="166">
                  <c:v>506</c:v>
                </c:pt>
                <c:pt idx="167">
                  <c:v>507</c:v>
                </c:pt>
                <c:pt idx="168">
                  <c:v>508</c:v>
                </c:pt>
                <c:pt idx="169">
                  <c:v>509</c:v>
                </c:pt>
                <c:pt idx="170">
                  <c:v>510</c:v>
                </c:pt>
                <c:pt idx="171">
                  <c:v>511</c:v>
                </c:pt>
                <c:pt idx="172">
                  <c:v>512</c:v>
                </c:pt>
                <c:pt idx="173">
                  <c:v>513</c:v>
                </c:pt>
                <c:pt idx="174">
                  <c:v>514</c:v>
                </c:pt>
                <c:pt idx="175">
                  <c:v>515</c:v>
                </c:pt>
                <c:pt idx="176">
                  <c:v>516</c:v>
                </c:pt>
                <c:pt idx="177">
                  <c:v>517</c:v>
                </c:pt>
                <c:pt idx="178">
                  <c:v>518</c:v>
                </c:pt>
                <c:pt idx="179">
                  <c:v>519</c:v>
                </c:pt>
                <c:pt idx="180">
                  <c:v>520</c:v>
                </c:pt>
                <c:pt idx="181">
                  <c:v>521</c:v>
                </c:pt>
                <c:pt idx="182">
                  <c:v>522</c:v>
                </c:pt>
                <c:pt idx="183">
                  <c:v>523</c:v>
                </c:pt>
                <c:pt idx="184">
                  <c:v>524</c:v>
                </c:pt>
                <c:pt idx="185">
                  <c:v>525</c:v>
                </c:pt>
                <c:pt idx="186">
                  <c:v>526</c:v>
                </c:pt>
                <c:pt idx="187">
                  <c:v>527</c:v>
                </c:pt>
                <c:pt idx="188">
                  <c:v>528</c:v>
                </c:pt>
                <c:pt idx="189">
                  <c:v>529</c:v>
                </c:pt>
                <c:pt idx="190">
                  <c:v>530</c:v>
                </c:pt>
                <c:pt idx="191">
                  <c:v>531</c:v>
                </c:pt>
                <c:pt idx="192">
                  <c:v>532</c:v>
                </c:pt>
                <c:pt idx="193">
                  <c:v>533</c:v>
                </c:pt>
                <c:pt idx="194">
                  <c:v>534</c:v>
                </c:pt>
                <c:pt idx="195">
                  <c:v>535</c:v>
                </c:pt>
                <c:pt idx="196">
                  <c:v>536</c:v>
                </c:pt>
                <c:pt idx="197">
                  <c:v>537</c:v>
                </c:pt>
                <c:pt idx="198">
                  <c:v>538</c:v>
                </c:pt>
                <c:pt idx="199">
                  <c:v>539</c:v>
                </c:pt>
                <c:pt idx="200">
                  <c:v>540</c:v>
                </c:pt>
                <c:pt idx="201">
                  <c:v>541</c:v>
                </c:pt>
                <c:pt idx="202">
                  <c:v>542</c:v>
                </c:pt>
                <c:pt idx="203">
                  <c:v>543</c:v>
                </c:pt>
                <c:pt idx="204">
                  <c:v>544</c:v>
                </c:pt>
                <c:pt idx="205">
                  <c:v>545</c:v>
                </c:pt>
                <c:pt idx="206">
                  <c:v>546</c:v>
                </c:pt>
                <c:pt idx="207">
                  <c:v>547</c:v>
                </c:pt>
                <c:pt idx="208">
                  <c:v>548</c:v>
                </c:pt>
                <c:pt idx="209">
                  <c:v>549</c:v>
                </c:pt>
                <c:pt idx="210">
                  <c:v>550</c:v>
                </c:pt>
                <c:pt idx="211">
                  <c:v>551</c:v>
                </c:pt>
                <c:pt idx="212">
                  <c:v>552</c:v>
                </c:pt>
                <c:pt idx="213">
                  <c:v>553</c:v>
                </c:pt>
                <c:pt idx="214">
                  <c:v>554</c:v>
                </c:pt>
                <c:pt idx="215">
                  <c:v>555</c:v>
                </c:pt>
                <c:pt idx="216">
                  <c:v>556</c:v>
                </c:pt>
                <c:pt idx="217">
                  <c:v>557</c:v>
                </c:pt>
                <c:pt idx="218">
                  <c:v>558</c:v>
                </c:pt>
                <c:pt idx="219">
                  <c:v>559</c:v>
                </c:pt>
                <c:pt idx="220">
                  <c:v>560</c:v>
                </c:pt>
                <c:pt idx="221">
                  <c:v>561</c:v>
                </c:pt>
                <c:pt idx="222">
                  <c:v>562</c:v>
                </c:pt>
                <c:pt idx="223">
                  <c:v>563</c:v>
                </c:pt>
                <c:pt idx="224">
                  <c:v>564</c:v>
                </c:pt>
                <c:pt idx="225">
                  <c:v>565</c:v>
                </c:pt>
                <c:pt idx="226">
                  <c:v>566</c:v>
                </c:pt>
                <c:pt idx="227">
                  <c:v>567</c:v>
                </c:pt>
                <c:pt idx="228">
                  <c:v>568</c:v>
                </c:pt>
                <c:pt idx="229">
                  <c:v>569</c:v>
                </c:pt>
                <c:pt idx="230">
                  <c:v>570</c:v>
                </c:pt>
                <c:pt idx="231">
                  <c:v>571</c:v>
                </c:pt>
                <c:pt idx="232">
                  <c:v>572</c:v>
                </c:pt>
                <c:pt idx="233">
                  <c:v>573</c:v>
                </c:pt>
                <c:pt idx="234">
                  <c:v>574</c:v>
                </c:pt>
                <c:pt idx="235">
                  <c:v>575</c:v>
                </c:pt>
                <c:pt idx="236">
                  <c:v>576</c:v>
                </c:pt>
                <c:pt idx="237">
                  <c:v>577</c:v>
                </c:pt>
                <c:pt idx="238">
                  <c:v>578</c:v>
                </c:pt>
                <c:pt idx="239">
                  <c:v>579</c:v>
                </c:pt>
                <c:pt idx="240">
                  <c:v>580</c:v>
                </c:pt>
                <c:pt idx="241">
                  <c:v>581</c:v>
                </c:pt>
                <c:pt idx="242">
                  <c:v>582</c:v>
                </c:pt>
                <c:pt idx="243">
                  <c:v>583</c:v>
                </c:pt>
                <c:pt idx="244">
                  <c:v>584</c:v>
                </c:pt>
                <c:pt idx="245">
                  <c:v>585</c:v>
                </c:pt>
                <c:pt idx="246">
                  <c:v>586</c:v>
                </c:pt>
                <c:pt idx="247">
                  <c:v>587</c:v>
                </c:pt>
                <c:pt idx="248">
                  <c:v>588</c:v>
                </c:pt>
                <c:pt idx="249">
                  <c:v>589</c:v>
                </c:pt>
                <c:pt idx="250">
                  <c:v>590</c:v>
                </c:pt>
                <c:pt idx="251">
                  <c:v>591</c:v>
                </c:pt>
                <c:pt idx="252">
                  <c:v>592</c:v>
                </c:pt>
                <c:pt idx="253">
                  <c:v>593</c:v>
                </c:pt>
                <c:pt idx="254">
                  <c:v>594</c:v>
                </c:pt>
                <c:pt idx="255">
                  <c:v>595</c:v>
                </c:pt>
                <c:pt idx="256">
                  <c:v>596</c:v>
                </c:pt>
                <c:pt idx="257">
                  <c:v>597</c:v>
                </c:pt>
                <c:pt idx="258">
                  <c:v>598</c:v>
                </c:pt>
                <c:pt idx="259">
                  <c:v>599</c:v>
                </c:pt>
                <c:pt idx="260">
                  <c:v>600</c:v>
                </c:pt>
                <c:pt idx="261">
                  <c:v>601</c:v>
                </c:pt>
                <c:pt idx="262">
                  <c:v>602</c:v>
                </c:pt>
                <c:pt idx="263">
                  <c:v>603</c:v>
                </c:pt>
                <c:pt idx="264">
                  <c:v>604</c:v>
                </c:pt>
                <c:pt idx="265">
                  <c:v>605</c:v>
                </c:pt>
                <c:pt idx="266">
                  <c:v>606</c:v>
                </c:pt>
                <c:pt idx="267">
                  <c:v>607</c:v>
                </c:pt>
                <c:pt idx="268">
                  <c:v>608</c:v>
                </c:pt>
                <c:pt idx="269">
                  <c:v>609</c:v>
                </c:pt>
                <c:pt idx="270">
                  <c:v>610</c:v>
                </c:pt>
                <c:pt idx="271">
                  <c:v>611</c:v>
                </c:pt>
                <c:pt idx="272">
                  <c:v>612</c:v>
                </c:pt>
                <c:pt idx="273">
                  <c:v>613</c:v>
                </c:pt>
                <c:pt idx="274">
                  <c:v>614</c:v>
                </c:pt>
                <c:pt idx="275">
                  <c:v>615</c:v>
                </c:pt>
                <c:pt idx="276">
                  <c:v>616</c:v>
                </c:pt>
                <c:pt idx="277">
                  <c:v>617</c:v>
                </c:pt>
                <c:pt idx="278">
                  <c:v>618</c:v>
                </c:pt>
                <c:pt idx="279">
                  <c:v>619</c:v>
                </c:pt>
                <c:pt idx="280">
                  <c:v>620</c:v>
                </c:pt>
                <c:pt idx="281">
                  <c:v>621</c:v>
                </c:pt>
                <c:pt idx="282">
                  <c:v>622</c:v>
                </c:pt>
                <c:pt idx="283">
                  <c:v>623</c:v>
                </c:pt>
                <c:pt idx="284">
                  <c:v>624</c:v>
                </c:pt>
                <c:pt idx="285">
                  <c:v>625</c:v>
                </c:pt>
                <c:pt idx="286">
                  <c:v>626</c:v>
                </c:pt>
                <c:pt idx="287">
                  <c:v>627</c:v>
                </c:pt>
                <c:pt idx="288">
                  <c:v>628</c:v>
                </c:pt>
                <c:pt idx="289">
                  <c:v>629</c:v>
                </c:pt>
                <c:pt idx="290">
                  <c:v>630</c:v>
                </c:pt>
                <c:pt idx="291">
                  <c:v>631</c:v>
                </c:pt>
                <c:pt idx="292">
                  <c:v>632</c:v>
                </c:pt>
                <c:pt idx="293">
                  <c:v>633</c:v>
                </c:pt>
                <c:pt idx="294">
                  <c:v>634</c:v>
                </c:pt>
                <c:pt idx="295">
                  <c:v>635</c:v>
                </c:pt>
                <c:pt idx="296">
                  <c:v>636</c:v>
                </c:pt>
                <c:pt idx="297">
                  <c:v>637</c:v>
                </c:pt>
                <c:pt idx="298">
                  <c:v>638</c:v>
                </c:pt>
                <c:pt idx="299">
                  <c:v>639</c:v>
                </c:pt>
                <c:pt idx="300">
                  <c:v>640</c:v>
                </c:pt>
                <c:pt idx="301">
                  <c:v>641</c:v>
                </c:pt>
                <c:pt idx="302">
                  <c:v>642</c:v>
                </c:pt>
                <c:pt idx="303">
                  <c:v>643</c:v>
                </c:pt>
                <c:pt idx="304">
                  <c:v>644</c:v>
                </c:pt>
                <c:pt idx="305">
                  <c:v>645</c:v>
                </c:pt>
                <c:pt idx="306">
                  <c:v>646</c:v>
                </c:pt>
                <c:pt idx="307">
                  <c:v>647</c:v>
                </c:pt>
                <c:pt idx="308">
                  <c:v>648</c:v>
                </c:pt>
                <c:pt idx="309">
                  <c:v>649</c:v>
                </c:pt>
                <c:pt idx="310">
                  <c:v>650</c:v>
                </c:pt>
                <c:pt idx="311">
                  <c:v>651</c:v>
                </c:pt>
                <c:pt idx="312">
                  <c:v>652</c:v>
                </c:pt>
                <c:pt idx="313">
                  <c:v>653</c:v>
                </c:pt>
                <c:pt idx="314">
                  <c:v>654</c:v>
                </c:pt>
                <c:pt idx="315">
                  <c:v>655</c:v>
                </c:pt>
                <c:pt idx="316">
                  <c:v>656</c:v>
                </c:pt>
                <c:pt idx="317">
                  <c:v>657</c:v>
                </c:pt>
                <c:pt idx="318">
                  <c:v>658</c:v>
                </c:pt>
                <c:pt idx="319">
                  <c:v>659</c:v>
                </c:pt>
                <c:pt idx="320">
                  <c:v>660</c:v>
                </c:pt>
                <c:pt idx="321">
                  <c:v>661</c:v>
                </c:pt>
                <c:pt idx="322">
                  <c:v>662</c:v>
                </c:pt>
                <c:pt idx="323">
                  <c:v>663</c:v>
                </c:pt>
                <c:pt idx="324">
                  <c:v>664</c:v>
                </c:pt>
                <c:pt idx="325">
                  <c:v>665</c:v>
                </c:pt>
                <c:pt idx="326">
                  <c:v>666</c:v>
                </c:pt>
                <c:pt idx="327">
                  <c:v>667</c:v>
                </c:pt>
                <c:pt idx="328">
                  <c:v>668</c:v>
                </c:pt>
                <c:pt idx="329">
                  <c:v>669</c:v>
                </c:pt>
                <c:pt idx="330">
                  <c:v>670</c:v>
                </c:pt>
                <c:pt idx="331">
                  <c:v>671</c:v>
                </c:pt>
                <c:pt idx="332">
                  <c:v>672</c:v>
                </c:pt>
                <c:pt idx="333">
                  <c:v>673</c:v>
                </c:pt>
                <c:pt idx="334">
                  <c:v>674</c:v>
                </c:pt>
                <c:pt idx="335">
                  <c:v>675</c:v>
                </c:pt>
                <c:pt idx="336">
                  <c:v>676</c:v>
                </c:pt>
                <c:pt idx="337">
                  <c:v>677</c:v>
                </c:pt>
                <c:pt idx="338">
                  <c:v>678</c:v>
                </c:pt>
                <c:pt idx="339">
                  <c:v>679</c:v>
                </c:pt>
                <c:pt idx="340">
                  <c:v>680</c:v>
                </c:pt>
                <c:pt idx="341">
                  <c:v>681</c:v>
                </c:pt>
                <c:pt idx="342">
                  <c:v>682</c:v>
                </c:pt>
                <c:pt idx="343">
                  <c:v>683</c:v>
                </c:pt>
                <c:pt idx="344">
                  <c:v>684</c:v>
                </c:pt>
                <c:pt idx="345">
                  <c:v>685</c:v>
                </c:pt>
                <c:pt idx="346">
                  <c:v>686</c:v>
                </c:pt>
                <c:pt idx="347">
                  <c:v>687</c:v>
                </c:pt>
                <c:pt idx="348">
                  <c:v>688</c:v>
                </c:pt>
                <c:pt idx="349">
                  <c:v>689</c:v>
                </c:pt>
                <c:pt idx="350">
                  <c:v>690</c:v>
                </c:pt>
                <c:pt idx="351">
                  <c:v>691</c:v>
                </c:pt>
                <c:pt idx="352">
                  <c:v>692</c:v>
                </c:pt>
                <c:pt idx="353">
                  <c:v>693</c:v>
                </c:pt>
                <c:pt idx="354">
                  <c:v>694</c:v>
                </c:pt>
                <c:pt idx="355">
                  <c:v>695</c:v>
                </c:pt>
                <c:pt idx="356">
                  <c:v>696</c:v>
                </c:pt>
                <c:pt idx="357">
                  <c:v>697</c:v>
                </c:pt>
                <c:pt idx="358">
                  <c:v>698</c:v>
                </c:pt>
                <c:pt idx="359">
                  <c:v>699</c:v>
                </c:pt>
                <c:pt idx="360">
                  <c:v>700</c:v>
                </c:pt>
                <c:pt idx="361">
                  <c:v>701</c:v>
                </c:pt>
                <c:pt idx="362">
                  <c:v>702</c:v>
                </c:pt>
                <c:pt idx="363">
                  <c:v>703</c:v>
                </c:pt>
                <c:pt idx="364">
                  <c:v>704</c:v>
                </c:pt>
                <c:pt idx="365">
                  <c:v>705</c:v>
                </c:pt>
                <c:pt idx="366">
                  <c:v>706</c:v>
                </c:pt>
                <c:pt idx="367">
                  <c:v>707</c:v>
                </c:pt>
                <c:pt idx="368">
                  <c:v>708</c:v>
                </c:pt>
                <c:pt idx="369">
                  <c:v>709</c:v>
                </c:pt>
                <c:pt idx="370">
                  <c:v>710</c:v>
                </c:pt>
                <c:pt idx="371">
                  <c:v>711</c:v>
                </c:pt>
                <c:pt idx="372">
                  <c:v>712</c:v>
                </c:pt>
                <c:pt idx="373">
                  <c:v>713</c:v>
                </c:pt>
                <c:pt idx="374">
                  <c:v>714</c:v>
                </c:pt>
                <c:pt idx="375">
                  <c:v>715</c:v>
                </c:pt>
                <c:pt idx="376">
                  <c:v>716</c:v>
                </c:pt>
                <c:pt idx="377">
                  <c:v>717</c:v>
                </c:pt>
                <c:pt idx="378">
                  <c:v>718</c:v>
                </c:pt>
                <c:pt idx="379">
                  <c:v>719</c:v>
                </c:pt>
                <c:pt idx="380">
                  <c:v>720</c:v>
                </c:pt>
                <c:pt idx="381">
                  <c:v>721</c:v>
                </c:pt>
                <c:pt idx="382">
                  <c:v>722</c:v>
                </c:pt>
                <c:pt idx="383">
                  <c:v>723</c:v>
                </c:pt>
                <c:pt idx="384">
                  <c:v>724</c:v>
                </c:pt>
                <c:pt idx="385">
                  <c:v>725</c:v>
                </c:pt>
                <c:pt idx="386">
                  <c:v>726</c:v>
                </c:pt>
                <c:pt idx="387">
                  <c:v>727</c:v>
                </c:pt>
                <c:pt idx="388">
                  <c:v>728</c:v>
                </c:pt>
                <c:pt idx="389">
                  <c:v>729</c:v>
                </c:pt>
                <c:pt idx="390">
                  <c:v>730</c:v>
                </c:pt>
                <c:pt idx="391">
                  <c:v>731</c:v>
                </c:pt>
                <c:pt idx="392">
                  <c:v>732</c:v>
                </c:pt>
                <c:pt idx="393">
                  <c:v>733</c:v>
                </c:pt>
                <c:pt idx="394">
                  <c:v>734</c:v>
                </c:pt>
                <c:pt idx="395">
                  <c:v>735</c:v>
                </c:pt>
                <c:pt idx="396">
                  <c:v>736</c:v>
                </c:pt>
                <c:pt idx="397">
                  <c:v>737</c:v>
                </c:pt>
                <c:pt idx="398">
                  <c:v>738</c:v>
                </c:pt>
                <c:pt idx="399">
                  <c:v>739</c:v>
                </c:pt>
                <c:pt idx="400">
                  <c:v>740</c:v>
                </c:pt>
                <c:pt idx="401">
                  <c:v>741</c:v>
                </c:pt>
                <c:pt idx="402">
                  <c:v>742</c:v>
                </c:pt>
                <c:pt idx="403">
                  <c:v>743</c:v>
                </c:pt>
                <c:pt idx="404">
                  <c:v>744</c:v>
                </c:pt>
                <c:pt idx="405">
                  <c:v>745</c:v>
                </c:pt>
                <c:pt idx="406">
                  <c:v>746</c:v>
                </c:pt>
                <c:pt idx="407">
                  <c:v>747</c:v>
                </c:pt>
                <c:pt idx="408">
                  <c:v>748</c:v>
                </c:pt>
                <c:pt idx="409">
                  <c:v>749</c:v>
                </c:pt>
                <c:pt idx="410">
                  <c:v>750</c:v>
                </c:pt>
                <c:pt idx="411">
                  <c:v>751</c:v>
                </c:pt>
                <c:pt idx="412">
                  <c:v>752</c:v>
                </c:pt>
                <c:pt idx="413">
                  <c:v>753</c:v>
                </c:pt>
                <c:pt idx="414">
                  <c:v>754</c:v>
                </c:pt>
                <c:pt idx="415">
                  <c:v>755</c:v>
                </c:pt>
                <c:pt idx="416">
                  <c:v>756</c:v>
                </c:pt>
                <c:pt idx="417">
                  <c:v>757</c:v>
                </c:pt>
                <c:pt idx="418">
                  <c:v>758</c:v>
                </c:pt>
                <c:pt idx="419">
                  <c:v>759</c:v>
                </c:pt>
                <c:pt idx="420">
                  <c:v>760</c:v>
                </c:pt>
                <c:pt idx="421">
                  <c:v>761</c:v>
                </c:pt>
                <c:pt idx="422">
                  <c:v>762</c:v>
                </c:pt>
                <c:pt idx="423">
                  <c:v>763</c:v>
                </c:pt>
                <c:pt idx="424">
                  <c:v>764</c:v>
                </c:pt>
                <c:pt idx="425">
                  <c:v>765</c:v>
                </c:pt>
                <c:pt idx="426">
                  <c:v>766</c:v>
                </c:pt>
                <c:pt idx="427">
                  <c:v>767</c:v>
                </c:pt>
                <c:pt idx="428">
                  <c:v>768</c:v>
                </c:pt>
                <c:pt idx="429">
                  <c:v>769</c:v>
                </c:pt>
                <c:pt idx="430">
                  <c:v>770</c:v>
                </c:pt>
                <c:pt idx="431">
                  <c:v>771</c:v>
                </c:pt>
                <c:pt idx="432">
                  <c:v>772</c:v>
                </c:pt>
                <c:pt idx="433">
                  <c:v>773</c:v>
                </c:pt>
                <c:pt idx="434">
                  <c:v>774</c:v>
                </c:pt>
                <c:pt idx="435">
                  <c:v>775</c:v>
                </c:pt>
                <c:pt idx="436">
                  <c:v>776</c:v>
                </c:pt>
                <c:pt idx="437">
                  <c:v>777</c:v>
                </c:pt>
                <c:pt idx="438">
                  <c:v>778</c:v>
                </c:pt>
                <c:pt idx="439">
                  <c:v>779</c:v>
                </c:pt>
                <c:pt idx="440">
                  <c:v>780</c:v>
                </c:pt>
                <c:pt idx="441">
                  <c:v>781</c:v>
                </c:pt>
                <c:pt idx="442">
                  <c:v>782</c:v>
                </c:pt>
                <c:pt idx="443">
                  <c:v>783</c:v>
                </c:pt>
                <c:pt idx="444">
                  <c:v>784</c:v>
                </c:pt>
                <c:pt idx="445">
                  <c:v>785</c:v>
                </c:pt>
                <c:pt idx="446">
                  <c:v>786</c:v>
                </c:pt>
                <c:pt idx="447">
                  <c:v>787</c:v>
                </c:pt>
                <c:pt idx="448">
                  <c:v>788</c:v>
                </c:pt>
                <c:pt idx="449">
                  <c:v>789</c:v>
                </c:pt>
                <c:pt idx="450">
                  <c:v>790</c:v>
                </c:pt>
                <c:pt idx="451">
                  <c:v>791</c:v>
                </c:pt>
                <c:pt idx="452">
                  <c:v>792</c:v>
                </c:pt>
                <c:pt idx="453">
                  <c:v>793</c:v>
                </c:pt>
                <c:pt idx="454">
                  <c:v>794</c:v>
                </c:pt>
                <c:pt idx="455">
                  <c:v>795</c:v>
                </c:pt>
                <c:pt idx="456">
                  <c:v>796</c:v>
                </c:pt>
                <c:pt idx="457">
                  <c:v>797</c:v>
                </c:pt>
                <c:pt idx="458">
                  <c:v>798</c:v>
                </c:pt>
                <c:pt idx="459">
                  <c:v>799</c:v>
                </c:pt>
                <c:pt idx="460">
                  <c:v>800</c:v>
                </c:pt>
                <c:pt idx="461">
                  <c:v>801</c:v>
                </c:pt>
                <c:pt idx="462">
                  <c:v>802</c:v>
                </c:pt>
                <c:pt idx="463">
                  <c:v>803</c:v>
                </c:pt>
                <c:pt idx="464">
                  <c:v>804</c:v>
                </c:pt>
                <c:pt idx="465">
                  <c:v>805</c:v>
                </c:pt>
                <c:pt idx="466">
                  <c:v>806</c:v>
                </c:pt>
                <c:pt idx="467">
                  <c:v>807</c:v>
                </c:pt>
                <c:pt idx="468">
                  <c:v>808</c:v>
                </c:pt>
                <c:pt idx="469">
                  <c:v>809</c:v>
                </c:pt>
                <c:pt idx="470">
                  <c:v>810</c:v>
                </c:pt>
                <c:pt idx="471">
                  <c:v>811</c:v>
                </c:pt>
                <c:pt idx="472">
                  <c:v>812</c:v>
                </c:pt>
                <c:pt idx="473">
                  <c:v>813</c:v>
                </c:pt>
                <c:pt idx="474">
                  <c:v>814</c:v>
                </c:pt>
                <c:pt idx="475">
                  <c:v>815</c:v>
                </c:pt>
                <c:pt idx="476">
                  <c:v>816</c:v>
                </c:pt>
                <c:pt idx="477">
                  <c:v>817</c:v>
                </c:pt>
                <c:pt idx="478">
                  <c:v>818</c:v>
                </c:pt>
                <c:pt idx="479">
                  <c:v>819</c:v>
                </c:pt>
                <c:pt idx="480">
                  <c:v>820</c:v>
                </c:pt>
                <c:pt idx="481">
                  <c:v>821</c:v>
                </c:pt>
                <c:pt idx="482">
                  <c:v>822</c:v>
                </c:pt>
                <c:pt idx="483">
                  <c:v>823</c:v>
                </c:pt>
                <c:pt idx="484">
                  <c:v>824</c:v>
                </c:pt>
                <c:pt idx="485">
                  <c:v>825</c:v>
                </c:pt>
                <c:pt idx="486">
                  <c:v>826</c:v>
                </c:pt>
                <c:pt idx="487">
                  <c:v>827</c:v>
                </c:pt>
                <c:pt idx="488">
                  <c:v>828</c:v>
                </c:pt>
                <c:pt idx="489">
                  <c:v>829</c:v>
                </c:pt>
                <c:pt idx="490">
                  <c:v>830</c:v>
                </c:pt>
                <c:pt idx="491">
                  <c:v>831</c:v>
                </c:pt>
                <c:pt idx="492">
                  <c:v>832</c:v>
                </c:pt>
                <c:pt idx="493">
                  <c:v>833</c:v>
                </c:pt>
                <c:pt idx="494">
                  <c:v>834</c:v>
                </c:pt>
                <c:pt idx="495">
                  <c:v>835</c:v>
                </c:pt>
                <c:pt idx="496">
                  <c:v>836</c:v>
                </c:pt>
                <c:pt idx="497">
                  <c:v>837</c:v>
                </c:pt>
                <c:pt idx="498">
                  <c:v>838</c:v>
                </c:pt>
                <c:pt idx="499">
                  <c:v>839</c:v>
                </c:pt>
                <c:pt idx="500">
                  <c:v>840</c:v>
                </c:pt>
                <c:pt idx="501">
                  <c:v>841</c:v>
                </c:pt>
                <c:pt idx="502">
                  <c:v>842</c:v>
                </c:pt>
                <c:pt idx="503">
                  <c:v>843</c:v>
                </c:pt>
                <c:pt idx="504">
                  <c:v>844</c:v>
                </c:pt>
                <c:pt idx="505">
                  <c:v>845</c:v>
                </c:pt>
                <c:pt idx="506">
                  <c:v>846</c:v>
                </c:pt>
                <c:pt idx="507">
                  <c:v>847</c:v>
                </c:pt>
                <c:pt idx="508">
                  <c:v>848</c:v>
                </c:pt>
                <c:pt idx="509">
                  <c:v>849</c:v>
                </c:pt>
                <c:pt idx="510">
                  <c:v>850</c:v>
                </c:pt>
                <c:pt idx="511">
                  <c:v>851</c:v>
                </c:pt>
                <c:pt idx="512">
                  <c:v>852</c:v>
                </c:pt>
                <c:pt idx="513">
                  <c:v>853</c:v>
                </c:pt>
                <c:pt idx="514">
                  <c:v>854</c:v>
                </c:pt>
                <c:pt idx="515">
                  <c:v>855</c:v>
                </c:pt>
                <c:pt idx="516">
                  <c:v>856</c:v>
                </c:pt>
                <c:pt idx="517">
                  <c:v>857</c:v>
                </c:pt>
                <c:pt idx="518">
                  <c:v>858</c:v>
                </c:pt>
                <c:pt idx="519">
                  <c:v>859</c:v>
                </c:pt>
                <c:pt idx="520">
                  <c:v>860</c:v>
                </c:pt>
                <c:pt idx="521">
                  <c:v>861</c:v>
                </c:pt>
                <c:pt idx="522">
                  <c:v>862</c:v>
                </c:pt>
                <c:pt idx="523">
                  <c:v>863</c:v>
                </c:pt>
                <c:pt idx="524">
                  <c:v>864</c:v>
                </c:pt>
                <c:pt idx="525">
                  <c:v>865</c:v>
                </c:pt>
                <c:pt idx="526">
                  <c:v>866</c:v>
                </c:pt>
                <c:pt idx="527">
                  <c:v>867</c:v>
                </c:pt>
                <c:pt idx="528">
                  <c:v>868</c:v>
                </c:pt>
                <c:pt idx="529">
                  <c:v>869</c:v>
                </c:pt>
                <c:pt idx="530">
                  <c:v>870</c:v>
                </c:pt>
                <c:pt idx="531">
                  <c:v>871</c:v>
                </c:pt>
                <c:pt idx="532">
                  <c:v>872</c:v>
                </c:pt>
                <c:pt idx="533">
                  <c:v>873</c:v>
                </c:pt>
                <c:pt idx="534">
                  <c:v>874</c:v>
                </c:pt>
                <c:pt idx="535">
                  <c:v>875</c:v>
                </c:pt>
                <c:pt idx="536">
                  <c:v>876</c:v>
                </c:pt>
                <c:pt idx="537">
                  <c:v>877</c:v>
                </c:pt>
                <c:pt idx="538">
                  <c:v>878</c:v>
                </c:pt>
                <c:pt idx="539">
                  <c:v>879</c:v>
                </c:pt>
                <c:pt idx="540">
                  <c:v>880</c:v>
                </c:pt>
                <c:pt idx="541">
                  <c:v>881</c:v>
                </c:pt>
                <c:pt idx="542">
                  <c:v>882</c:v>
                </c:pt>
                <c:pt idx="543">
                  <c:v>883</c:v>
                </c:pt>
                <c:pt idx="544">
                  <c:v>884</c:v>
                </c:pt>
                <c:pt idx="545">
                  <c:v>885</c:v>
                </c:pt>
                <c:pt idx="546">
                  <c:v>886</c:v>
                </c:pt>
                <c:pt idx="547">
                  <c:v>887</c:v>
                </c:pt>
                <c:pt idx="548">
                  <c:v>888</c:v>
                </c:pt>
                <c:pt idx="549">
                  <c:v>889</c:v>
                </c:pt>
                <c:pt idx="550">
                  <c:v>890</c:v>
                </c:pt>
                <c:pt idx="551">
                  <c:v>891</c:v>
                </c:pt>
                <c:pt idx="552">
                  <c:v>892</c:v>
                </c:pt>
                <c:pt idx="553">
                  <c:v>893</c:v>
                </c:pt>
                <c:pt idx="554">
                  <c:v>894</c:v>
                </c:pt>
                <c:pt idx="555">
                  <c:v>895</c:v>
                </c:pt>
                <c:pt idx="556">
                  <c:v>896</c:v>
                </c:pt>
                <c:pt idx="557">
                  <c:v>897</c:v>
                </c:pt>
                <c:pt idx="558">
                  <c:v>898</c:v>
                </c:pt>
                <c:pt idx="559">
                  <c:v>899</c:v>
                </c:pt>
                <c:pt idx="560">
                  <c:v>900</c:v>
                </c:pt>
                <c:pt idx="561">
                  <c:v>901</c:v>
                </c:pt>
                <c:pt idx="562">
                  <c:v>902</c:v>
                </c:pt>
                <c:pt idx="563">
                  <c:v>903</c:v>
                </c:pt>
                <c:pt idx="564">
                  <c:v>904</c:v>
                </c:pt>
                <c:pt idx="565">
                  <c:v>905</c:v>
                </c:pt>
                <c:pt idx="566">
                  <c:v>906</c:v>
                </c:pt>
                <c:pt idx="567">
                  <c:v>907</c:v>
                </c:pt>
                <c:pt idx="568">
                  <c:v>908</c:v>
                </c:pt>
                <c:pt idx="569">
                  <c:v>909</c:v>
                </c:pt>
                <c:pt idx="570">
                  <c:v>910</c:v>
                </c:pt>
                <c:pt idx="571">
                  <c:v>911</c:v>
                </c:pt>
                <c:pt idx="572">
                  <c:v>912</c:v>
                </c:pt>
                <c:pt idx="573">
                  <c:v>913</c:v>
                </c:pt>
                <c:pt idx="574">
                  <c:v>914</c:v>
                </c:pt>
                <c:pt idx="575">
                  <c:v>915</c:v>
                </c:pt>
                <c:pt idx="576">
                  <c:v>916</c:v>
                </c:pt>
                <c:pt idx="577">
                  <c:v>917</c:v>
                </c:pt>
                <c:pt idx="578">
                  <c:v>918</c:v>
                </c:pt>
                <c:pt idx="579">
                  <c:v>919</c:v>
                </c:pt>
                <c:pt idx="580">
                  <c:v>920</c:v>
                </c:pt>
                <c:pt idx="581">
                  <c:v>921</c:v>
                </c:pt>
                <c:pt idx="582">
                  <c:v>922</c:v>
                </c:pt>
                <c:pt idx="583">
                  <c:v>923</c:v>
                </c:pt>
                <c:pt idx="584">
                  <c:v>924</c:v>
                </c:pt>
                <c:pt idx="585">
                  <c:v>925</c:v>
                </c:pt>
                <c:pt idx="586">
                  <c:v>926</c:v>
                </c:pt>
                <c:pt idx="587">
                  <c:v>927</c:v>
                </c:pt>
                <c:pt idx="588">
                  <c:v>928</c:v>
                </c:pt>
                <c:pt idx="589">
                  <c:v>929</c:v>
                </c:pt>
                <c:pt idx="590">
                  <c:v>930</c:v>
                </c:pt>
                <c:pt idx="591">
                  <c:v>931</c:v>
                </c:pt>
                <c:pt idx="592">
                  <c:v>932</c:v>
                </c:pt>
                <c:pt idx="593">
                  <c:v>933</c:v>
                </c:pt>
                <c:pt idx="594">
                  <c:v>934</c:v>
                </c:pt>
                <c:pt idx="595">
                  <c:v>935</c:v>
                </c:pt>
                <c:pt idx="596">
                  <c:v>936</c:v>
                </c:pt>
                <c:pt idx="597">
                  <c:v>937</c:v>
                </c:pt>
                <c:pt idx="598">
                  <c:v>938</c:v>
                </c:pt>
                <c:pt idx="599">
                  <c:v>939</c:v>
                </c:pt>
                <c:pt idx="600">
                  <c:v>940</c:v>
                </c:pt>
                <c:pt idx="601">
                  <c:v>941</c:v>
                </c:pt>
                <c:pt idx="602">
                  <c:v>942</c:v>
                </c:pt>
                <c:pt idx="603">
                  <c:v>943</c:v>
                </c:pt>
                <c:pt idx="604">
                  <c:v>944</c:v>
                </c:pt>
                <c:pt idx="605">
                  <c:v>945</c:v>
                </c:pt>
                <c:pt idx="606">
                  <c:v>946</c:v>
                </c:pt>
                <c:pt idx="607">
                  <c:v>947</c:v>
                </c:pt>
                <c:pt idx="608">
                  <c:v>948</c:v>
                </c:pt>
                <c:pt idx="609">
                  <c:v>949</c:v>
                </c:pt>
                <c:pt idx="610">
                  <c:v>950</c:v>
                </c:pt>
                <c:pt idx="611">
                  <c:v>951</c:v>
                </c:pt>
                <c:pt idx="612">
                  <c:v>952</c:v>
                </c:pt>
                <c:pt idx="613">
                  <c:v>953</c:v>
                </c:pt>
                <c:pt idx="614">
                  <c:v>954</c:v>
                </c:pt>
                <c:pt idx="615">
                  <c:v>955</c:v>
                </c:pt>
                <c:pt idx="616">
                  <c:v>956</c:v>
                </c:pt>
                <c:pt idx="617">
                  <c:v>957</c:v>
                </c:pt>
                <c:pt idx="618">
                  <c:v>958</c:v>
                </c:pt>
                <c:pt idx="619">
                  <c:v>959</c:v>
                </c:pt>
                <c:pt idx="620">
                  <c:v>960</c:v>
                </c:pt>
                <c:pt idx="621">
                  <c:v>961</c:v>
                </c:pt>
                <c:pt idx="622">
                  <c:v>962</c:v>
                </c:pt>
                <c:pt idx="623">
                  <c:v>963</c:v>
                </c:pt>
                <c:pt idx="624">
                  <c:v>964</c:v>
                </c:pt>
                <c:pt idx="625">
                  <c:v>965</c:v>
                </c:pt>
                <c:pt idx="626">
                  <c:v>966</c:v>
                </c:pt>
                <c:pt idx="627">
                  <c:v>967</c:v>
                </c:pt>
                <c:pt idx="628">
                  <c:v>968</c:v>
                </c:pt>
                <c:pt idx="629">
                  <c:v>969</c:v>
                </c:pt>
                <c:pt idx="630">
                  <c:v>970</c:v>
                </c:pt>
                <c:pt idx="631">
                  <c:v>971</c:v>
                </c:pt>
                <c:pt idx="632">
                  <c:v>972</c:v>
                </c:pt>
                <c:pt idx="633">
                  <c:v>973</c:v>
                </c:pt>
                <c:pt idx="634">
                  <c:v>974</c:v>
                </c:pt>
                <c:pt idx="635">
                  <c:v>975</c:v>
                </c:pt>
                <c:pt idx="636">
                  <c:v>976</c:v>
                </c:pt>
                <c:pt idx="637">
                  <c:v>977</c:v>
                </c:pt>
                <c:pt idx="638">
                  <c:v>978</c:v>
                </c:pt>
                <c:pt idx="639">
                  <c:v>979</c:v>
                </c:pt>
                <c:pt idx="640">
                  <c:v>980</c:v>
                </c:pt>
                <c:pt idx="641">
                  <c:v>981</c:v>
                </c:pt>
                <c:pt idx="642">
                  <c:v>982</c:v>
                </c:pt>
                <c:pt idx="643">
                  <c:v>983</c:v>
                </c:pt>
                <c:pt idx="644">
                  <c:v>984</c:v>
                </c:pt>
                <c:pt idx="645">
                  <c:v>985</c:v>
                </c:pt>
                <c:pt idx="646">
                  <c:v>986</c:v>
                </c:pt>
                <c:pt idx="647">
                  <c:v>987</c:v>
                </c:pt>
                <c:pt idx="648">
                  <c:v>988</c:v>
                </c:pt>
                <c:pt idx="649">
                  <c:v>989</c:v>
                </c:pt>
                <c:pt idx="650">
                  <c:v>990</c:v>
                </c:pt>
                <c:pt idx="651">
                  <c:v>991</c:v>
                </c:pt>
                <c:pt idx="652">
                  <c:v>992</c:v>
                </c:pt>
                <c:pt idx="653">
                  <c:v>993</c:v>
                </c:pt>
                <c:pt idx="654">
                  <c:v>994</c:v>
                </c:pt>
                <c:pt idx="655">
                  <c:v>995</c:v>
                </c:pt>
                <c:pt idx="656">
                  <c:v>996</c:v>
                </c:pt>
                <c:pt idx="657">
                  <c:v>997</c:v>
                </c:pt>
                <c:pt idx="658">
                  <c:v>998</c:v>
                </c:pt>
                <c:pt idx="659">
                  <c:v>999</c:v>
                </c:pt>
                <c:pt idx="660">
                  <c:v>1000</c:v>
                </c:pt>
                <c:pt idx="661">
                  <c:v>1001</c:v>
                </c:pt>
                <c:pt idx="662">
                  <c:v>1002</c:v>
                </c:pt>
                <c:pt idx="663">
                  <c:v>1003</c:v>
                </c:pt>
                <c:pt idx="664">
                  <c:v>1004</c:v>
                </c:pt>
                <c:pt idx="665">
                  <c:v>1005</c:v>
                </c:pt>
                <c:pt idx="666">
                  <c:v>1006</c:v>
                </c:pt>
                <c:pt idx="667">
                  <c:v>1007</c:v>
                </c:pt>
                <c:pt idx="668">
                  <c:v>1008</c:v>
                </c:pt>
                <c:pt idx="669">
                  <c:v>1009</c:v>
                </c:pt>
                <c:pt idx="670">
                  <c:v>1010</c:v>
                </c:pt>
                <c:pt idx="671">
                  <c:v>1011</c:v>
                </c:pt>
                <c:pt idx="672">
                  <c:v>1012</c:v>
                </c:pt>
                <c:pt idx="673">
                  <c:v>1013</c:v>
                </c:pt>
                <c:pt idx="674">
                  <c:v>1014</c:v>
                </c:pt>
                <c:pt idx="675">
                  <c:v>1015</c:v>
                </c:pt>
                <c:pt idx="676">
                  <c:v>1016</c:v>
                </c:pt>
                <c:pt idx="677">
                  <c:v>1017</c:v>
                </c:pt>
                <c:pt idx="678">
                  <c:v>1018</c:v>
                </c:pt>
                <c:pt idx="679">
                  <c:v>1019</c:v>
                </c:pt>
                <c:pt idx="680">
                  <c:v>1020</c:v>
                </c:pt>
                <c:pt idx="681">
                  <c:v>1021</c:v>
                </c:pt>
                <c:pt idx="682">
                  <c:v>1022</c:v>
                </c:pt>
                <c:pt idx="683">
                  <c:v>1023</c:v>
                </c:pt>
                <c:pt idx="684">
                  <c:v>1024</c:v>
                </c:pt>
                <c:pt idx="685">
                  <c:v>1025</c:v>
                </c:pt>
                <c:pt idx="686">
                  <c:v>1026</c:v>
                </c:pt>
                <c:pt idx="687">
                  <c:v>1027</c:v>
                </c:pt>
                <c:pt idx="688">
                  <c:v>1028</c:v>
                </c:pt>
                <c:pt idx="689">
                  <c:v>1029</c:v>
                </c:pt>
                <c:pt idx="690">
                  <c:v>1030</c:v>
                </c:pt>
                <c:pt idx="691">
                  <c:v>1031</c:v>
                </c:pt>
                <c:pt idx="692">
                  <c:v>1032</c:v>
                </c:pt>
                <c:pt idx="693">
                  <c:v>1033</c:v>
                </c:pt>
                <c:pt idx="694">
                  <c:v>1034</c:v>
                </c:pt>
                <c:pt idx="695">
                  <c:v>1035</c:v>
                </c:pt>
                <c:pt idx="696">
                  <c:v>1036</c:v>
                </c:pt>
                <c:pt idx="697">
                  <c:v>1037</c:v>
                </c:pt>
                <c:pt idx="698">
                  <c:v>1038</c:v>
                </c:pt>
                <c:pt idx="699">
                  <c:v>1039</c:v>
                </c:pt>
                <c:pt idx="700">
                  <c:v>1040</c:v>
                </c:pt>
                <c:pt idx="701">
                  <c:v>1041</c:v>
                </c:pt>
                <c:pt idx="702">
                  <c:v>1042</c:v>
                </c:pt>
                <c:pt idx="703">
                  <c:v>1043</c:v>
                </c:pt>
                <c:pt idx="704">
                  <c:v>1044</c:v>
                </c:pt>
                <c:pt idx="705">
                  <c:v>1045</c:v>
                </c:pt>
                <c:pt idx="706">
                  <c:v>1046</c:v>
                </c:pt>
                <c:pt idx="707">
                  <c:v>1047</c:v>
                </c:pt>
                <c:pt idx="708">
                  <c:v>1048</c:v>
                </c:pt>
                <c:pt idx="709">
                  <c:v>1049</c:v>
                </c:pt>
                <c:pt idx="710">
                  <c:v>1050</c:v>
                </c:pt>
                <c:pt idx="711">
                  <c:v>1051</c:v>
                </c:pt>
                <c:pt idx="712">
                  <c:v>1052</c:v>
                </c:pt>
                <c:pt idx="713">
                  <c:v>1053</c:v>
                </c:pt>
                <c:pt idx="714">
                  <c:v>1054</c:v>
                </c:pt>
                <c:pt idx="715">
                  <c:v>1055</c:v>
                </c:pt>
                <c:pt idx="716">
                  <c:v>1056</c:v>
                </c:pt>
                <c:pt idx="717">
                  <c:v>1057</c:v>
                </c:pt>
                <c:pt idx="718">
                  <c:v>1058</c:v>
                </c:pt>
                <c:pt idx="719">
                  <c:v>1059</c:v>
                </c:pt>
                <c:pt idx="720">
                  <c:v>1060</c:v>
                </c:pt>
                <c:pt idx="721">
                  <c:v>1061</c:v>
                </c:pt>
                <c:pt idx="722">
                  <c:v>1062</c:v>
                </c:pt>
                <c:pt idx="723">
                  <c:v>1063</c:v>
                </c:pt>
                <c:pt idx="724">
                  <c:v>1064</c:v>
                </c:pt>
                <c:pt idx="725">
                  <c:v>1065</c:v>
                </c:pt>
                <c:pt idx="726">
                  <c:v>1066</c:v>
                </c:pt>
                <c:pt idx="727">
                  <c:v>1067</c:v>
                </c:pt>
                <c:pt idx="728">
                  <c:v>1068</c:v>
                </c:pt>
                <c:pt idx="729">
                  <c:v>1069</c:v>
                </c:pt>
                <c:pt idx="730">
                  <c:v>1070</c:v>
                </c:pt>
                <c:pt idx="731">
                  <c:v>1071</c:v>
                </c:pt>
                <c:pt idx="732">
                  <c:v>1072</c:v>
                </c:pt>
                <c:pt idx="733">
                  <c:v>1073</c:v>
                </c:pt>
                <c:pt idx="734">
                  <c:v>1074</c:v>
                </c:pt>
                <c:pt idx="735">
                  <c:v>1075</c:v>
                </c:pt>
                <c:pt idx="736">
                  <c:v>1076</c:v>
                </c:pt>
                <c:pt idx="737">
                  <c:v>1077</c:v>
                </c:pt>
                <c:pt idx="738">
                  <c:v>1078</c:v>
                </c:pt>
                <c:pt idx="739">
                  <c:v>1079</c:v>
                </c:pt>
                <c:pt idx="740">
                  <c:v>1080</c:v>
                </c:pt>
                <c:pt idx="741">
                  <c:v>1081</c:v>
                </c:pt>
                <c:pt idx="742">
                  <c:v>1082</c:v>
                </c:pt>
                <c:pt idx="743">
                  <c:v>1083</c:v>
                </c:pt>
                <c:pt idx="744">
                  <c:v>1084</c:v>
                </c:pt>
                <c:pt idx="745">
                  <c:v>1085</c:v>
                </c:pt>
                <c:pt idx="746">
                  <c:v>1086</c:v>
                </c:pt>
                <c:pt idx="747">
                  <c:v>1087</c:v>
                </c:pt>
                <c:pt idx="748">
                  <c:v>1088</c:v>
                </c:pt>
                <c:pt idx="749">
                  <c:v>1089</c:v>
                </c:pt>
                <c:pt idx="750">
                  <c:v>1090</c:v>
                </c:pt>
                <c:pt idx="751">
                  <c:v>1091</c:v>
                </c:pt>
                <c:pt idx="752">
                  <c:v>1092</c:v>
                </c:pt>
                <c:pt idx="753">
                  <c:v>1093</c:v>
                </c:pt>
                <c:pt idx="754">
                  <c:v>1094</c:v>
                </c:pt>
                <c:pt idx="755">
                  <c:v>1095</c:v>
                </c:pt>
                <c:pt idx="756">
                  <c:v>1096</c:v>
                </c:pt>
                <c:pt idx="757">
                  <c:v>1097</c:v>
                </c:pt>
                <c:pt idx="758">
                  <c:v>1098</c:v>
                </c:pt>
                <c:pt idx="759">
                  <c:v>1099</c:v>
                </c:pt>
                <c:pt idx="760">
                  <c:v>1100</c:v>
                </c:pt>
                <c:pt idx="761">
                  <c:v>1101</c:v>
                </c:pt>
                <c:pt idx="762">
                  <c:v>1102</c:v>
                </c:pt>
                <c:pt idx="763">
                  <c:v>1103</c:v>
                </c:pt>
                <c:pt idx="764">
                  <c:v>1104</c:v>
                </c:pt>
                <c:pt idx="765">
                  <c:v>1105</c:v>
                </c:pt>
                <c:pt idx="766">
                  <c:v>1106</c:v>
                </c:pt>
                <c:pt idx="767">
                  <c:v>1107</c:v>
                </c:pt>
                <c:pt idx="768">
                  <c:v>1108</c:v>
                </c:pt>
                <c:pt idx="769">
                  <c:v>1109</c:v>
                </c:pt>
                <c:pt idx="770">
                  <c:v>1110</c:v>
                </c:pt>
                <c:pt idx="771">
                  <c:v>1111</c:v>
                </c:pt>
                <c:pt idx="772">
                  <c:v>1112</c:v>
                </c:pt>
                <c:pt idx="773">
                  <c:v>1113</c:v>
                </c:pt>
                <c:pt idx="774">
                  <c:v>1114</c:v>
                </c:pt>
                <c:pt idx="775">
                  <c:v>1115</c:v>
                </c:pt>
                <c:pt idx="776">
                  <c:v>1116</c:v>
                </c:pt>
                <c:pt idx="777">
                  <c:v>1117</c:v>
                </c:pt>
                <c:pt idx="778">
                  <c:v>1118</c:v>
                </c:pt>
                <c:pt idx="779">
                  <c:v>1119</c:v>
                </c:pt>
                <c:pt idx="780">
                  <c:v>1120</c:v>
                </c:pt>
                <c:pt idx="781">
                  <c:v>1121</c:v>
                </c:pt>
                <c:pt idx="782">
                  <c:v>1122</c:v>
                </c:pt>
                <c:pt idx="783">
                  <c:v>1123</c:v>
                </c:pt>
                <c:pt idx="784">
                  <c:v>1124</c:v>
                </c:pt>
                <c:pt idx="785">
                  <c:v>1125</c:v>
                </c:pt>
                <c:pt idx="786">
                  <c:v>1126</c:v>
                </c:pt>
                <c:pt idx="787">
                  <c:v>1127</c:v>
                </c:pt>
                <c:pt idx="788">
                  <c:v>1128</c:v>
                </c:pt>
                <c:pt idx="789">
                  <c:v>1129</c:v>
                </c:pt>
                <c:pt idx="790">
                  <c:v>1130</c:v>
                </c:pt>
                <c:pt idx="791">
                  <c:v>1131</c:v>
                </c:pt>
                <c:pt idx="792">
                  <c:v>1132</c:v>
                </c:pt>
                <c:pt idx="793">
                  <c:v>1133</c:v>
                </c:pt>
                <c:pt idx="794">
                  <c:v>1134</c:v>
                </c:pt>
                <c:pt idx="795">
                  <c:v>1135</c:v>
                </c:pt>
                <c:pt idx="796">
                  <c:v>1136</c:v>
                </c:pt>
                <c:pt idx="797">
                  <c:v>1137</c:v>
                </c:pt>
                <c:pt idx="798">
                  <c:v>1138</c:v>
                </c:pt>
                <c:pt idx="799">
                  <c:v>1139</c:v>
                </c:pt>
                <c:pt idx="800">
                  <c:v>1140</c:v>
                </c:pt>
                <c:pt idx="801">
                  <c:v>1141</c:v>
                </c:pt>
                <c:pt idx="802">
                  <c:v>1142</c:v>
                </c:pt>
                <c:pt idx="803">
                  <c:v>1143</c:v>
                </c:pt>
                <c:pt idx="804">
                  <c:v>1144</c:v>
                </c:pt>
                <c:pt idx="805">
                  <c:v>1145</c:v>
                </c:pt>
                <c:pt idx="806">
                  <c:v>1146</c:v>
                </c:pt>
                <c:pt idx="807">
                  <c:v>1147</c:v>
                </c:pt>
                <c:pt idx="808">
                  <c:v>1148</c:v>
                </c:pt>
                <c:pt idx="809">
                  <c:v>1149</c:v>
                </c:pt>
                <c:pt idx="810">
                  <c:v>1150</c:v>
                </c:pt>
                <c:pt idx="811">
                  <c:v>1151</c:v>
                </c:pt>
                <c:pt idx="812">
                  <c:v>1152</c:v>
                </c:pt>
                <c:pt idx="813">
                  <c:v>1153</c:v>
                </c:pt>
                <c:pt idx="814">
                  <c:v>1154</c:v>
                </c:pt>
                <c:pt idx="815">
                  <c:v>1155</c:v>
                </c:pt>
                <c:pt idx="816">
                  <c:v>1156</c:v>
                </c:pt>
                <c:pt idx="817">
                  <c:v>1157</c:v>
                </c:pt>
                <c:pt idx="818">
                  <c:v>1158</c:v>
                </c:pt>
                <c:pt idx="819">
                  <c:v>1159</c:v>
                </c:pt>
                <c:pt idx="820">
                  <c:v>1160</c:v>
                </c:pt>
                <c:pt idx="821">
                  <c:v>1161</c:v>
                </c:pt>
                <c:pt idx="822">
                  <c:v>1162</c:v>
                </c:pt>
                <c:pt idx="823">
                  <c:v>1163</c:v>
                </c:pt>
                <c:pt idx="824">
                  <c:v>1164</c:v>
                </c:pt>
                <c:pt idx="825">
                  <c:v>1165</c:v>
                </c:pt>
                <c:pt idx="826">
                  <c:v>1166</c:v>
                </c:pt>
                <c:pt idx="827">
                  <c:v>1167</c:v>
                </c:pt>
                <c:pt idx="828">
                  <c:v>1168</c:v>
                </c:pt>
                <c:pt idx="829">
                  <c:v>1169</c:v>
                </c:pt>
                <c:pt idx="830">
                  <c:v>1170</c:v>
                </c:pt>
                <c:pt idx="831">
                  <c:v>1171</c:v>
                </c:pt>
                <c:pt idx="832">
                  <c:v>1172</c:v>
                </c:pt>
              </c:numCache>
            </c:numRef>
          </c:xVal>
          <c:yVal>
            <c:numRef>
              <c:f>'230323_Abs'!$S$2:$S$834</c:f>
              <c:numCache>
                <c:formatCode>General</c:formatCode>
                <c:ptCount val="833"/>
                <c:pt idx="0">
                  <c:v>-1.2759860312243219</c:v>
                </c:pt>
                <c:pt idx="1">
                  <c:v>-1.2759860312243219</c:v>
                </c:pt>
                <c:pt idx="2">
                  <c:v>-1.2759860312243219</c:v>
                </c:pt>
                <c:pt idx="3">
                  <c:v>-1.2759860312243219</c:v>
                </c:pt>
                <c:pt idx="4">
                  <c:v>-1.2759860312243219</c:v>
                </c:pt>
                <c:pt idx="5">
                  <c:v>-0.2618118323746918</c:v>
                </c:pt>
                <c:pt idx="6">
                  <c:v>1.3945152013147082</c:v>
                </c:pt>
                <c:pt idx="7">
                  <c:v>1.9239934264585046</c:v>
                </c:pt>
                <c:pt idx="8">
                  <c:v>0.83160435497124052</c:v>
                </c:pt>
                <c:pt idx="9">
                  <c:v>0.65083196384552189</c:v>
                </c:pt>
                <c:pt idx="10">
                  <c:v>0.56424609695973693</c:v>
                </c:pt>
                <c:pt idx="11">
                  <c:v>0.689169063270337</c:v>
                </c:pt>
                <c:pt idx="12">
                  <c:v>0.62240653245686117</c:v>
                </c:pt>
                <c:pt idx="13">
                  <c:v>0.69720624486442073</c:v>
                </c:pt>
                <c:pt idx="14">
                  <c:v>0.79550123253903027</c:v>
                </c:pt>
                <c:pt idx="15">
                  <c:v>0.76645953163516822</c:v>
                </c:pt>
                <c:pt idx="16">
                  <c:v>0.7607333607230895</c:v>
                </c:pt>
                <c:pt idx="17">
                  <c:v>1.0145336894001644</c:v>
                </c:pt>
                <c:pt idx="18">
                  <c:v>1.0247278142974525</c:v>
                </c:pt>
                <c:pt idx="19">
                  <c:v>0.97183134757600653</c:v>
                </c:pt>
                <c:pt idx="20">
                  <c:v>0.90563373048479856</c:v>
                </c:pt>
                <c:pt idx="21">
                  <c:v>0.85448336072308961</c:v>
                </c:pt>
                <c:pt idx="22">
                  <c:v>1.0493785949055052</c:v>
                </c:pt>
                <c:pt idx="23">
                  <c:v>1.0530248562037796</c:v>
                </c:pt>
                <c:pt idx="24">
                  <c:v>1.0498151191454395</c:v>
                </c:pt>
                <c:pt idx="25">
                  <c:v>1.0891023007395233</c:v>
                </c:pt>
                <c:pt idx="26">
                  <c:v>1.1862161051766638</c:v>
                </c:pt>
                <c:pt idx="27">
                  <c:v>1.3069535743631879</c:v>
                </c:pt>
                <c:pt idx="28">
                  <c:v>1.1776653656532456</c:v>
                </c:pt>
                <c:pt idx="29">
                  <c:v>1.1242553410024649</c:v>
                </c:pt>
                <c:pt idx="30">
                  <c:v>1.1857025472473293</c:v>
                </c:pt>
                <c:pt idx="31">
                  <c:v>1.2667676663927689</c:v>
                </c:pt>
                <c:pt idx="32">
                  <c:v>1.2388814708299094</c:v>
                </c:pt>
                <c:pt idx="33">
                  <c:v>1.1959993837304848</c:v>
                </c:pt>
                <c:pt idx="34">
                  <c:v>1.2077855382087099</c:v>
                </c:pt>
                <c:pt idx="35">
                  <c:v>1.3267255546425636</c:v>
                </c:pt>
                <c:pt idx="36">
                  <c:v>1.3865550534100248</c:v>
                </c:pt>
                <c:pt idx="37">
                  <c:v>1.226402013147083</c:v>
                </c:pt>
                <c:pt idx="38">
                  <c:v>1.178076211996713</c:v>
                </c:pt>
                <c:pt idx="39">
                  <c:v>1.228790057518488</c:v>
                </c:pt>
                <c:pt idx="40">
                  <c:v>1.1893488085456037</c:v>
                </c:pt>
                <c:pt idx="41">
                  <c:v>1.1428461380443713</c:v>
                </c:pt>
                <c:pt idx="42">
                  <c:v>1.2127156943303201</c:v>
                </c:pt>
                <c:pt idx="43">
                  <c:v>1.1794884963023828</c:v>
                </c:pt>
                <c:pt idx="44">
                  <c:v>1.2109439194741165</c:v>
                </c:pt>
                <c:pt idx="45">
                  <c:v>1.251540673788003</c:v>
                </c:pt>
                <c:pt idx="46">
                  <c:v>1.2115858668857844</c:v>
                </c:pt>
                <c:pt idx="47">
                  <c:v>1.1468518898931799</c:v>
                </c:pt>
                <c:pt idx="48">
                  <c:v>1.2347473294987672</c:v>
                </c:pt>
                <c:pt idx="49">
                  <c:v>1.3108052588331962</c:v>
                </c:pt>
                <c:pt idx="50">
                  <c:v>1.3619042728019721</c:v>
                </c:pt>
                <c:pt idx="51">
                  <c:v>1.3144001643385375</c:v>
                </c:pt>
                <c:pt idx="52">
                  <c:v>1.3387941659819229</c:v>
                </c:pt>
                <c:pt idx="53">
                  <c:v>1.3218467543138863</c:v>
                </c:pt>
                <c:pt idx="54">
                  <c:v>1.3331450287592437</c:v>
                </c:pt>
                <c:pt idx="55">
                  <c:v>1.3244145439605588</c:v>
                </c:pt>
                <c:pt idx="56">
                  <c:v>1.2672041906327032</c:v>
                </c:pt>
                <c:pt idx="57">
                  <c:v>1.259115653245686</c:v>
                </c:pt>
                <c:pt idx="58">
                  <c:v>1.3066967953985207</c:v>
                </c:pt>
                <c:pt idx="59">
                  <c:v>1.2687705423171731</c:v>
                </c:pt>
                <c:pt idx="60">
                  <c:v>1.2662797863599013</c:v>
                </c:pt>
                <c:pt idx="61">
                  <c:v>1.2835610106820046</c:v>
                </c:pt>
                <c:pt idx="62">
                  <c:v>1.29206039441249</c:v>
                </c:pt>
                <c:pt idx="63">
                  <c:v>1.2795809367296631</c:v>
                </c:pt>
                <c:pt idx="64">
                  <c:v>1.344956861133936</c:v>
                </c:pt>
                <c:pt idx="65">
                  <c:v>1.3904067378800331</c:v>
                </c:pt>
                <c:pt idx="66">
                  <c:v>1.3986236647493837</c:v>
                </c:pt>
                <c:pt idx="67">
                  <c:v>1.4222473294987676</c:v>
                </c:pt>
                <c:pt idx="68">
                  <c:v>1.3940016433853737</c:v>
                </c:pt>
                <c:pt idx="69">
                  <c:v>1.3606203779786361</c:v>
                </c:pt>
                <c:pt idx="70">
                  <c:v>1.4204498767460967</c:v>
                </c:pt>
                <c:pt idx="71">
                  <c:v>1.4674404272801969</c:v>
                </c:pt>
                <c:pt idx="72">
                  <c:v>1.4435599835661463</c:v>
                </c:pt>
                <c:pt idx="73">
                  <c:v>1.4386811832374693</c:v>
                </c:pt>
                <c:pt idx="74">
                  <c:v>1.4466413311421527</c:v>
                </c:pt>
                <c:pt idx="75">
                  <c:v>1.4489523418241579</c:v>
                </c:pt>
                <c:pt idx="76">
                  <c:v>1.4528040262941662</c:v>
                </c:pt>
                <c:pt idx="77">
                  <c:v>1.4415057518488084</c:v>
                </c:pt>
                <c:pt idx="78">
                  <c:v>1.4538311421528349</c:v>
                </c:pt>
                <c:pt idx="79">
                  <c:v>1.4576828266228432</c:v>
                </c:pt>
                <c:pt idx="80">
                  <c:v>1.468210764174199</c:v>
                </c:pt>
                <c:pt idx="81">
                  <c:v>1.4556285949055052</c:v>
                </c:pt>
                <c:pt idx="82">
                  <c:v>1.458709942481512</c:v>
                </c:pt>
                <c:pt idx="83">
                  <c:v>1.5074979457682824</c:v>
                </c:pt>
                <c:pt idx="84">
                  <c:v>1.4884963023829085</c:v>
                </c:pt>
                <c:pt idx="85">
                  <c:v>1.4597370583401807</c:v>
                </c:pt>
                <c:pt idx="86">
                  <c:v>1.4574260476581755</c:v>
                </c:pt>
                <c:pt idx="87">
                  <c:v>1.4623048479868526</c:v>
                </c:pt>
                <c:pt idx="88">
                  <c:v>1.4620480690221855</c:v>
                </c:pt>
                <c:pt idx="89">
                  <c:v>1.4964564502875923</c:v>
                </c:pt>
                <c:pt idx="90">
                  <c:v>1.5118631881676252</c:v>
                </c:pt>
                <c:pt idx="91">
                  <c:v>1.4705217748562038</c:v>
                </c:pt>
                <c:pt idx="92">
                  <c:v>1.4938886606409205</c:v>
                </c:pt>
                <c:pt idx="93">
                  <c:v>1.517769104354971</c:v>
                </c:pt>
                <c:pt idx="94">
                  <c:v>1.5146877567789649</c:v>
                </c:pt>
                <c:pt idx="95">
                  <c:v>1.5082682826622842</c:v>
                </c:pt>
                <c:pt idx="96">
                  <c:v>1.5205936729663108</c:v>
                </c:pt>
                <c:pt idx="97">
                  <c:v>1.5308648315529993</c:v>
                </c:pt>
                <c:pt idx="98">
                  <c:v>1.5190529991783071</c:v>
                </c:pt>
                <c:pt idx="99">
                  <c:v>1.5072411668036154</c:v>
                </c:pt>
                <c:pt idx="100">
                  <c:v>1.5105792933442894</c:v>
                </c:pt>
                <c:pt idx="101">
                  <c:v>1.521107230895645</c:v>
                </c:pt>
                <c:pt idx="102">
                  <c:v>1.5169987674609695</c:v>
                </c:pt>
                <c:pt idx="103">
                  <c:v>1.5116064092029582</c:v>
                </c:pt>
                <c:pt idx="104">
                  <c:v>1.5051869350862779</c:v>
                </c:pt>
                <c:pt idx="105">
                  <c:v>1.4872124075595725</c:v>
                </c:pt>
                <c:pt idx="106">
                  <c:v>1.4736031224322106</c:v>
                </c:pt>
                <c:pt idx="107">
                  <c:v>1.4715488907148724</c:v>
                </c:pt>
                <c:pt idx="108">
                  <c:v>1.4427896466721448</c:v>
                </c:pt>
                <c:pt idx="109">
                  <c:v>1.4204498767460967</c:v>
                </c:pt>
                <c:pt idx="110">
                  <c:v>1.4045295809367295</c:v>
                </c:pt>
                <c:pt idx="111">
                  <c:v>1.3806491372226788</c:v>
                </c:pt>
                <c:pt idx="112">
                  <c:v>1.3575390304026294</c:v>
                </c:pt>
                <c:pt idx="113">
                  <c:v>1.346240755957272</c:v>
                </c:pt>
                <c:pt idx="114">
                  <c:v>1.3303204601479046</c:v>
                </c:pt>
                <c:pt idx="115">
                  <c:v>1.3090078060805259</c:v>
                </c:pt>
                <c:pt idx="116">
                  <c:v>1.2941146261298275</c:v>
                </c:pt>
                <c:pt idx="117">
                  <c:v>1.2956552999178306</c:v>
                </c:pt>
                <c:pt idx="118">
                  <c:v>1.2892101479046836</c:v>
                </c:pt>
                <c:pt idx="119">
                  <c:v>1.2744710353327853</c:v>
                </c:pt>
                <c:pt idx="120">
                  <c:v>1.2719546014790466</c:v>
                </c:pt>
                <c:pt idx="121">
                  <c:v>1.261683442892358</c:v>
                </c:pt>
                <c:pt idx="122">
                  <c:v>1.2461483155299915</c:v>
                </c:pt>
                <c:pt idx="123">
                  <c:v>1.2391382497945767</c:v>
                </c:pt>
                <c:pt idx="124">
                  <c:v>1.2296887838948232</c:v>
                </c:pt>
                <c:pt idx="125">
                  <c:v>1.2219597370583399</c:v>
                </c:pt>
                <c:pt idx="126">
                  <c:v>1.2212150780608051</c:v>
                </c:pt>
                <c:pt idx="127">
                  <c:v>1.2144361133935906</c:v>
                </c:pt>
                <c:pt idx="128">
                  <c:v>1.2073490139687757</c:v>
                </c:pt>
                <c:pt idx="129">
                  <c:v>1.2032405505341002</c:v>
                </c:pt>
                <c:pt idx="130">
                  <c:v>1.197796836483155</c:v>
                </c:pt>
                <c:pt idx="131">
                  <c:v>1.1895799096138042</c:v>
                </c:pt>
                <c:pt idx="132">
                  <c:v>1.180027732128184</c:v>
                </c:pt>
                <c:pt idx="133">
                  <c:v>1.1696795398520952</c:v>
                </c:pt>
                <c:pt idx="134">
                  <c:v>1.1661616680361542</c:v>
                </c:pt>
                <c:pt idx="135">
                  <c:v>1.1603327855382086</c:v>
                </c:pt>
                <c:pt idx="136">
                  <c:v>1.1577649958915364</c:v>
                </c:pt>
                <c:pt idx="137">
                  <c:v>1.1551201725554641</c:v>
                </c:pt>
                <c:pt idx="138">
                  <c:v>1.1444638455217748</c:v>
                </c:pt>
                <c:pt idx="139">
                  <c:v>1.1457990961380442</c:v>
                </c:pt>
                <c:pt idx="140">
                  <c:v>1.144823336072309</c:v>
                </c:pt>
                <c:pt idx="141">
                  <c:v>1.1425636811832376</c:v>
                </c:pt>
                <c:pt idx="142">
                  <c:v>1.1414595316351683</c:v>
                </c:pt>
                <c:pt idx="143">
                  <c:v>1.1355022596548889</c:v>
                </c:pt>
                <c:pt idx="144">
                  <c:v>1.1335250616269514</c:v>
                </c:pt>
                <c:pt idx="145">
                  <c:v>1.1422298685291699</c:v>
                </c:pt>
                <c:pt idx="146">
                  <c:v>1.1441813886606407</c:v>
                </c:pt>
                <c:pt idx="147">
                  <c:v>1.1363753081347576</c:v>
                </c:pt>
                <c:pt idx="148">
                  <c:v>1.1374537797863598</c:v>
                </c:pt>
                <c:pt idx="149">
                  <c:v>1.1381470829909612</c:v>
                </c:pt>
                <c:pt idx="150">
                  <c:v>1.1364780197206243</c:v>
                </c:pt>
                <c:pt idx="151">
                  <c:v>1.1383268282662284</c:v>
                </c:pt>
                <c:pt idx="152">
                  <c:v>1.1370429334428922</c:v>
                </c:pt>
                <c:pt idx="153">
                  <c:v>1.1301099013968776</c:v>
                </c:pt>
                <c:pt idx="154">
                  <c:v>1.1217902629416596</c:v>
                </c:pt>
                <c:pt idx="155">
                  <c:v>1.1132138455217748</c:v>
                </c:pt>
                <c:pt idx="156">
                  <c:v>1.1154478225143796</c:v>
                </c:pt>
                <c:pt idx="157">
                  <c:v>1.1128029991783071</c:v>
                </c:pt>
                <c:pt idx="158">
                  <c:v>1.1119042728019719</c:v>
                </c:pt>
                <c:pt idx="159">
                  <c:v>1.1197873870172554</c:v>
                </c:pt>
                <c:pt idx="160">
                  <c:v>1.1193251848808545</c:v>
                </c:pt>
                <c:pt idx="161">
                  <c:v>1.1028142974527526</c:v>
                </c:pt>
                <c:pt idx="162">
                  <c:v>1.0928512736236646</c:v>
                </c:pt>
                <c:pt idx="163">
                  <c:v>1.0963434675431389</c:v>
                </c:pt>
                <c:pt idx="164">
                  <c:v>1.082682826622843</c:v>
                </c:pt>
                <c:pt idx="165">
                  <c:v>1.0701263352506161</c:v>
                </c:pt>
                <c:pt idx="166">
                  <c:v>1.0593929745275266</c:v>
                </c:pt>
                <c:pt idx="167">
                  <c:v>1.0514841824157766</c:v>
                </c:pt>
                <c:pt idx="168">
                  <c:v>1.0502516433853739</c:v>
                </c:pt>
                <c:pt idx="169">
                  <c:v>1.0418549712407559</c:v>
                </c:pt>
                <c:pt idx="170">
                  <c:v>1.0313783894823336</c:v>
                </c:pt>
                <c:pt idx="171">
                  <c:v>1.0172041906327032</c:v>
                </c:pt>
                <c:pt idx="172">
                  <c:v>1.0120942892358258</c:v>
                </c:pt>
                <c:pt idx="173">
                  <c:v>1.0077033689400163</c:v>
                </c:pt>
                <c:pt idx="174">
                  <c:v>0.98710969597370579</c:v>
                </c:pt>
                <c:pt idx="175">
                  <c:v>0.98217953985209516</c:v>
                </c:pt>
                <c:pt idx="176">
                  <c:v>0.97935497124075588</c:v>
                </c:pt>
                <c:pt idx="177">
                  <c:v>0.95953163516844697</c:v>
                </c:pt>
                <c:pt idx="178">
                  <c:v>0.94992810188989296</c:v>
                </c:pt>
                <c:pt idx="179">
                  <c:v>0.94702649958915353</c:v>
                </c:pt>
                <c:pt idx="180">
                  <c:v>0.93970829909613796</c:v>
                </c:pt>
                <c:pt idx="181">
                  <c:v>0.93439297452752657</c:v>
                </c:pt>
                <c:pt idx="182">
                  <c:v>0.93251848808545579</c:v>
                </c:pt>
                <c:pt idx="183">
                  <c:v>0.92445562859490549</c:v>
                </c:pt>
                <c:pt idx="184">
                  <c:v>0.90650677896466714</c:v>
                </c:pt>
                <c:pt idx="185">
                  <c:v>0.89757087099424793</c:v>
                </c:pt>
                <c:pt idx="186">
                  <c:v>0.8912027526705012</c:v>
                </c:pt>
                <c:pt idx="187">
                  <c:v>0.8903553820870993</c:v>
                </c:pt>
                <c:pt idx="188">
                  <c:v>0.88837818405916191</c:v>
                </c:pt>
                <c:pt idx="189">
                  <c:v>0.88088023829087914</c:v>
                </c:pt>
                <c:pt idx="190">
                  <c:v>0.87361339359079693</c:v>
                </c:pt>
                <c:pt idx="191">
                  <c:v>0.87127670501232535</c:v>
                </c:pt>
                <c:pt idx="192">
                  <c:v>0.87132806080525893</c:v>
                </c:pt>
                <c:pt idx="193">
                  <c:v>0.86323952341824139</c:v>
                </c:pt>
                <c:pt idx="194">
                  <c:v>0.86408689400164329</c:v>
                </c:pt>
                <c:pt idx="195">
                  <c:v>0.85589564502875914</c:v>
                </c:pt>
                <c:pt idx="196">
                  <c:v>0.85153040262941671</c:v>
                </c:pt>
                <c:pt idx="197">
                  <c:v>0.85181285949055041</c:v>
                </c:pt>
                <c:pt idx="198">
                  <c:v>0.85122226787181599</c:v>
                </c:pt>
                <c:pt idx="199">
                  <c:v>0.85093981101068195</c:v>
                </c:pt>
                <c:pt idx="200">
                  <c:v>0.84878286770747746</c:v>
                </c:pt>
                <c:pt idx="201">
                  <c:v>0.85309675431388665</c:v>
                </c:pt>
                <c:pt idx="202">
                  <c:v>0.85509963023829072</c:v>
                </c:pt>
                <c:pt idx="203">
                  <c:v>0.85941351684469991</c:v>
                </c:pt>
                <c:pt idx="204">
                  <c:v>0.85794987674609691</c:v>
                </c:pt>
                <c:pt idx="205">
                  <c:v>0.85322514379622028</c:v>
                </c:pt>
                <c:pt idx="206">
                  <c:v>0.84803820870994251</c:v>
                </c:pt>
                <c:pt idx="207">
                  <c:v>0.85160743631881675</c:v>
                </c:pt>
                <c:pt idx="208">
                  <c:v>0.85358463434675413</c:v>
                </c:pt>
                <c:pt idx="209">
                  <c:v>0.85160743631881675</c:v>
                </c:pt>
                <c:pt idx="210">
                  <c:v>0.85438064913722256</c:v>
                </c:pt>
                <c:pt idx="211">
                  <c:v>0.86495994248151187</c:v>
                </c:pt>
                <c:pt idx="212">
                  <c:v>0.86894001643385355</c:v>
                </c:pt>
                <c:pt idx="213">
                  <c:v>0.86963331963845503</c:v>
                </c:pt>
                <c:pt idx="214">
                  <c:v>0.87191865242399336</c:v>
                </c:pt>
                <c:pt idx="215">
                  <c:v>0.87651499589153636</c:v>
                </c:pt>
                <c:pt idx="216">
                  <c:v>0.88609285127362347</c:v>
                </c:pt>
                <c:pt idx="217">
                  <c:v>0.88527115858668848</c:v>
                </c:pt>
                <c:pt idx="218">
                  <c:v>0.88858360723089558</c:v>
                </c:pt>
                <c:pt idx="219">
                  <c:v>0.89543960558751001</c:v>
                </c:pt>
                <c:pt idx="220">
                  <c:v>0.89900883319638436</c:v>
                </c:pt>
                <c:pt idx="221">
                  <c:v>0.90124281018898922</c:v>
                </c:pt>
                <c:pt idx="222">
                  <c:v>0.90437551355792922</c:v>
                </c:pt>
                <c:pt idx="223">
                  <c:v>0.90640406737880042</c:v>
                </c:pt>
                <c:pt idx="224">
                  <c:v>0.90666084634346755</c:v>
                </c:pt>
                <c:pt idx="225">
                  <c:v>0.90989626129827428</c:v>
                </c:pt>
                <c:pt idx="226">
                  <c:v>0.91151396877567781</c:v>
                </c:pt>
                <c:pt idx="227">
                  <c:v>0.91274650780608046</c:v>
                </c:pt>
                <c:pt idx="228">
                  <c:v>0.91112880032867705</c:v>
                </c:pt>
                <c:pt idx="229">
                  <c:v>0.91040981922760866</c:v>
                </c:pt>
                <c:pt idx="230">
                  <c:v>0.91323438783894828</c:v>
                </c:pt>
                <c:pt idx="231">
                  <c:v>0.91161668036154475</c:v>
                </c:pt>
                <c:pt idx="232">
                  <c:v>0.90391331142152831</c:v>
                </c:pt>
                <c:pt idx="233">
                  <c:v>0.90142255546425631</c:v>
                </c:pt>
                <c:pt idx="234">
                  <c:v>0.9009346754313885</c:v>
                </c:pt>
                <c:pt idx="235">
                  <c:v>0.89127978635990135</c:v>
                </c:pt>
                <c:pt idx="236">
                  <c:v>0.8748459326211997</c:v>
                </c:pt>
                <c:pt idx="237">
                  <c:v>0.85756470829909615</c:v>
                </c:pt>
                <c:pt idx="238">
                  <c:v>0.84374999999999989</c:v>
                </c:pt>
                <c:pt idx="239">
                  <c:v>0.82834326211996701</c:v>
                </c:pt>
                <c:pt idx="240">
                  <c:v>0.80890509449465897</c:v>
                </c:pt>
                <c:pt idx="241">
                  <c:v>0.78990345110928517</c:v>
                </c:pt>
                <c:pt idx="242">
                  <c:v>0.77614009860312239</c:v>
                </c:pt>
                <c:pt idx="243">
                  <c:v>0.76319843878389471</c:v>
                </c:pt>
                <c:pt idx="244">
                  <c:v>0.74563475760065734</c:v>
                </c:pt>
                <c:pt idx="245">
                  <c:v>0.73084428923582578</c:v>
                </c:pt>
                <c:pt idx="246">
                  <c:v>0.72244761709120786</c:v>
                </c:pt>
                <c:pt idx="247">
                  <c:v>0.71669576828266224</c:v>
                </c:pt>
                <c:pt idx="248">
                  <c:v>0.70917214461791289</c:v>
                </c:pt>
                <c:pt idx="249">
                  <c:v>0.69728327855382077</c:v>
                </c:pt>
                <c:pt idx="250">
                  <c:v>0.69112058340180771</c:v>
                </c:pt>
                <c:pt idx="251">
                  <c:v>0.689785332785538</c:v>
                </c:pt>
                <c:pt idx="252">
                  <c:v>0.68898931799506991</c:v>
                </c:pt>
                <c:pt idx="253">
                  <c:v>0.68857847165160224</c:v>
                </c:pt>
                <c:pt idx="254">
                  <c:v>0.68447000821692694</c:v>
                </c:pt>
                <c:pt idx="255">
                  <c:v>0.67974527526705009</c:v>
                </c:pt>
                <c:pt idx="256">
                  <c:v>0.68205628594905499</c:v>
                </c:pt>
                <c:pt idx="257">
                  <c:v>0.6810548479868529</c:v>
                </c:pt>
                <c:pt idx="258">
                  <c:v>0.6798993426458505</c:v>
                </c:pt>
                <c:pt idx="259">
                  <c:v>0.68210764174198846</c:v>
                </c:pt>
                <c:pt idx="260">
                  <c:v>0.68349424815119142</c:v>
                </c:pt>
                <c:pt idx="261">
                  <c:v>0.69011914543960562</c:v>
                </c:pt>
                <c:pt idx="262">
                  <c:v>0.69689811010682001</c:v>
                </c:pt>
                <c:pt idx="263">
                  <c:v>0.70031327033689383</c:v>
                </c:pt>
                <c:pt idx="264">
                  <c:v>0.70259860312243216</c:v>
                </c:pt>
                <c:pt idx="265">
                  <c:v>0.70347165160230074</c:v>
                </c:pt>
                <c:pt idx="266">
                  <c:v>0.70578266228430564</c:v>
                </c:pt>
                <c:pt idx="267">
                  <c:v>0.71043036154478223</c:v>
                </c:pt>
                <c:pt idx="268">
                  <c:v>0.7137684880854559</c:v>
                </c:pt>
                <c:pt idx="269">
                  <c:v>0.71880135579293347</c:v>
                </c:pt>
                <c:pt idx="270">
                  <c:v>0.72542625308134745</c:v>
                </c:pt>
                <c:pt idx="271">
                  <c:v>0.73382292522596526</c:v>
                </c:pt>
                <c:pt idx="272">
                  <c:v>0.73366885784716507</c:v>
                </c:pt>
                <c:pt idx="273">
                  <c:v>0.73993426458504519</c:v>
                </c:pt>
                <c:pt idx="274">
                  <c:v>0.75007703368940015</c:v>
                </c:pt>
                <c:pt idx="275">
                  <c:v>0.75210558751027101</c:v>
                </c:pt>
                <c:pt idx="276">
                  <c:v>0.75536668036154464</c:v>
                </c:pt>
                <c:pt idx="277">
                  <c:v>0.76122124075595732</c:v>
                </c:pt>
                <c:pt idx="278">
                  <c:v>0.76545809367296613</c:v>
                </c:pt>
                <c:pt idx="279">
                  <c:v>0.76853944124897289</c:v>
                </c:pt>
                <c:pt idx="280">
                  <c:v>0.77267358258011509</c:v>
                </c:pt>
                <c:pt idx="281">
                  <c:v>0.77041392769104367</c:v>
                </c:pt>
                <c:pt idx="282">
                  <c:v>0.76959223500410823</c:v>
                </c:pt>
                <c:pt idx="283">
                  <c:v>0.77336688578471657</c:v>
                </c:pt>
                <c:pt idx="284">
                  <c:v>0.77606306491372223</c:v>
                </c:pt>
                <c:pt idx="285">
                  <c:v>0.77144104354971232</c:v>
                </c:pt>
                <c:pt idx="286">
                  <c:v>0.77452239112571886</c:v>
                </c:pt>
                <c:pt idx="287">
                  <c:v>0.77536976170912086</c:v>
                </c:pt>
                <c:pt idx="288">
                  <c:v>0.76825698438783885</c:v>
                </c:pt>
                <c:pt idx="289">
                  <c:v>0.76740961380443717</c:v>
                </c:pt>
                <c:pt idx="290">
                  <c:v>0.76520131470829889</c:v>
                </c:pt>
                <c:pt idx="291">
                  <c:v>0.76009141331142149</c:v>
                </c:pt>
                <c:pt idx="292">
                  <c:v>0.75526396877567792</c:v>
                </c:pt>
                <c:pt idx="293">
                  <c:v>0.75767769104354954</c:v>
                </c:pt>
                <c:pt idx="294">
                  <c:v>0.75197719802793739</c:v>
                </c:pt>
                <c:pt idx="295">
                  <c:v>0.74067892358258014</c:v>
                </c:pt>
                <c:pt idx="296">
                  <c:v>0.73705834018077232</c:v>
                </c:pt>
                <c:pt idx="297">
                  <c:v>0.72832785538208711</c:v>
                </c:pt>
                <c:pt idx="298">
                  <c:v>0.71910949055053419</c:v>
                </c:pt>
                <c:pt idx="299">
                  <c:v>0.7137684880854559</c:v>
                </c:pt>
                <c:pt idx="300">
                  <c:v>0.71043036154478223</c:v>
                </c:pt>
                <c:pt idx="301">
                  <c:v>0.70786257189811008</c:v>
                </c:pt>
                <c:pt idx="302">
                  <c:v>0.69836175020542302</c:v>
                </c:pt>
                <c:pt idx="303">
                  <c:v>0.69065838126540657</c:v>
                </c:pt>
                <c:pt idx="304">
                  <c:v>0.68544576828266224</c:v>
                </c:pt>
                <c:pt idx="305">
                  <c:v>0.68113188167625294</c:v>
                </c:pt>
                <c:pt idx="306">
                  <c:v>0.67948849630238284</c:v>
                </c:pt>
                <c:pt idx="307">
                  <c:v>0.67396774856203778</c:v>
                </c:pt>
                <c:pt idx="308">
                  <c:v>0.66713742810188992</c:v>
                </c:pt>
                <c:pt idx="309">
                  <c:v>0.66562243221035333</c:v>
                </c:pt>
                <c:pt idx="310">
                  <c:v>0.66626437962202134</c:v>
                </c:pt>
                <c:pt idx="311">
                  <c:v>0.66970521774856206</c:v>
                </c:pt>
                <c:pt idx="312">
                  <c:v>0.66862674609695982</c:v>
                </c:pt>
                <c:pt idx="313">
                  <c:v>0.6660076006573542</c:v>
                </c:pt>
                <c:pt idx="314">
                  <c:v>0.66803615447822506</c:v>
                </c:pt>
                <c:pt idx="315">
                  <c:v>0.66957682826622844</c:v>
                </c:pt>
                <c:pt idx="316">
                  <c:v>0.67627875924404279</c:v>
                </c:pt>
                <c:pt idx="317">
                  <c:v>0.68819330320460148</c:v>
                </c:pt>
                <c:pt idx="318">
                  <c:v>0.70213640098603125</c:v>
                </c:pt>
                <c:pt idx="319">
                  <c:v>0.71772288414133101</c:v>
                </c:pt>
                <c:pt idx="320">
                  <c:v>0.73202547247329497</c:v>
                </c:pt>
                <c:pt idx="321">
                  <c:v>0.75066762530813458</c:v>
                </c:pt>
                <c:pt idx="322">
                  <c:v>0.77056799506984386</c:v>
                </c:pt>
                <c:pt idx="323">
                  <c:v>0.78877362366474946</c:v>
                </c:pt>
                <c:pt idx="324">
                  <c:v>0.81193508627773192</c:v>
                </c:pt>
                <c:pt idx="325">
                  <c:v>0.83473705834018064</c:v>
                </c:pt>
                <c:pt idx="326">
                  <c:v>0.85340488907148704</c:v>
                </c:pt>
                <c:pt idx="327">
                  <c:v>0.8777732128184057</c:v>
                </c:pt>
                <c:pt idx="328">
                  <c:v>0.90365653245686117</c:v>
                </c:pt>
                <c:pt idx="329">
                  <c:v>0.920629622021364</c:v>
                </c:pt>
                <c:pt idx="330">
                  <c:v>0.93490653245686117</c:v>
                </c:pt>
                <c:pt idx="331">
                  <c:v>0.9497226787181593</c:v>
                </c:pt>
                <c:pt idx="332">
                  <c:v>0.96415365653245666</c:v>
                </c:pt>
                <c:pt idx="333">
                  <c:v>0.97899548069022169</c:v>
                </c:pt>
                <c:pt idx="334">
                  <c:v>0.99132087099424804</c:v>
                </c:pt>
                <c:pt idx="335">
                  <c:v>1</c:v>
                </c:pt>
                <c:pt idx="336">
                  <c:v>1.0081398931799508</c:v>
                </c:pt>
                <c:pt idx="337">
                  <c:v>1.0097319227608874</c:v>
                </c:pt>
                <c:pt idx="338">
                  <c:v>1.0120942892358258</c:v>
                </c:pt>
                <c:pt idx="339">
                  <c:v>1.0152269926047659</c:v>
                </c:pt>
                <c:pt idx="340">
                  <c:v>1.0112982744453574</c:v>
                </c:pt>
                <c:pt idx="341">
                  <c:v>1.0023880443714051</c:v>
                </c:pt>
                <c:pt idx="342">
                  <c:v>0.98703266228430564</c:v>
                </c:pt>
                <c:pt idx="343">
                  <c:v>0.9679283073130649</c:v>
                </c:pt>
                <c:pt idx="344">
                  <c:v>0.94386811832374695</c:v>
                </c:pt>
                <c:pt idx="345">
                  <c:v>0.91408175842234995</c:v>
                </c:pt>
                <c:pt idx="346">
                  <c:v>0.88118837304847986</c:v>
                </c:pt>
                <c:pt idx="347">
                  <c:v>0.84279991783073116</c:v>
                </c:pt>
                <c:pt idx="348">
                  <c:v>0.79827444535743619</c:v>
                </c:pt>
                <c:pt idx="349">
                  <c:v>0.75400575184880858</c:v>
                </c:pt>
                <c:pt idx="350">
                  <c:v>0.71163722267871798</c:v>
                </c:pt>
                <c:pt idx="351">
                  <c:v>0.67168241577649945</c:v>
                </c:pt>
                <c:pt idx="352">
                  <c:v>0.63257497945768271</c:v>
                </c:pt>
                <c:pt idx="353">
                  <c:v>0.59354457682826622</c:v>
                </c:pt>
                <c:pt idx="354">
                  <c:v>0.55975246507806087</c:v>
                </c:pt>
                <c:pt idx="355">
                  <c:v>0.52752670501232535</c:v>
                </c:pt>
                <c:pt idx="356">
                  <c:v>0.49964050944946592</c:v>
                </c:pt>
                <c:pt idx="357">
                  <c:v>0.48110106820049303</c:v>
                </c:pt>
                <c:pt idx="358">
                  <c:v>0.46266433853738709</c:v>
                </c:pt>
                <c:pt idx="359">
                  <c:v>0.44278964667214449</c:v>
                </c:pt>
                <c:pt idx="360">
                  <c:v>0.42733155299917841</c:v>
                </c:pt>
                <c:pt idx="361">
                  <c:v>0.41603327855382077</c:v>
                </c:pt>
                <c:pt idx="362">
                  <c:v>0.40856101068200495</c:v>
                </c:pt>
                <c:pt idx="363">
                  <c:v>0.39680053410024646</c:v>
                </c:pt>
                <c:pt idx="364">
                  <c:v>0.38260065735414966</c:v>
                </c:pt>
                <c:pt idx="365">
                  <c:v>0.37482025472473285</c:v>
                </c:pt>
                <c:pt idx="366">
                  <c:v>0.36511400986031212</c:v>
                </c:pt>
                <c:pt idx="367">
                  <c:v>0.35055464256368118</c:v>
                </c:pt>
                <c:pt idx="368">
                  <c:v>0.33591824157764988</c:v>
                </c:pt>
                <c:pt idx="369">
                  <c:v>0.323746918652424</c:v>
                </c:pt>
                <c:pt idx="370">
                  <c:v>0.31314194741166812</c:v>
                </c:pt>
                <c:pt idx="371">
                  <c:v>0.30081655710764177</c:v>
                </c:pt>
                <c:pt idx="372">
                  <c:v>0.28253389482333607</c:v>
                </c:pt>
                <c:pt idx="373">
                  <c:v>0.26391741988496309</c:v>
                </c:pt>
                <c:pt idx="374">
                  <c:v>0.25112982744453582</c:v>
                </c:pt>
                <c:pt idx="375">
                  <c:v>0.23834223500410859</c:v>
                </c:pt>
                <c:pt idx="376">
                  <c:v>0.22473294987674602</c:v>
                </c:pt>
                <c:pt idx="377">
                  <c:v>0.20850451930977809</c:v>
                </c:pt>
                <c:pt idx="378">
                  <c:v>0.19127465078060801</c:v>
                </c:pt>
                <c:pt idx="379">
                  <c:v>0.17640714872637642</c:v>
                </c:pt>
                <c:pt idx="380">
                  <c:v>0.16343981101068208</c:v>
                </c:pt>
                <c:pt idx="381">
                  <c:v>0.15339975349219406</c:v>
                </c:pt>
                <c:pt idx="382">
                  <c:v>0.14279478225143791</c:v>
                </c:pt>
                <c:pt idx="383">
                  <c:v>0.12969905505341001</c:v>
                </c:pt>
                <c:pt idx="384">
                  <c:v>0.11811832374691859</c:v>
                </c:pt>
                <c:pt idx="385">
                  <c:v>0.11010682004930147</c:v>
                </c:pt>
                <c:pt idx="386">
                  <c:v>0.10163311421528348</c:v>
                </c:pt>
                <c:pt idx="387">
                  <c:v>9.3467543138866155E-2</c:v>
                </c:pt>
                <c:pt idx="388">
                  <c:v>8.4685702547247485E-2</c:v>
                </c:pt>
                <c:pt idx="389">
                  <c:v>7.7624281018899011E-2</c:v>
                </c:pt>
                <c:pt idx="390">
                  <c:v>7.1487263763352571E-2</c:v>
                </c:pt>
                <c:pt idx="391">
                  <c:v>6.4836688578471774E-2</c:v>
                </c:pt>
                <c:pt idx="392">
                  <c:v>5.9701109285127479E-2</c:v>
                </c:pt>
                <c:pt idx="393">
                  <c:v>5.2973500410846287E-2</c:v>
                </c:pt>
                <c:pt idx="394">
                  <c:v>4.5116064092029652E-2</c:v>
                </c:pt>
                <c:pt idx="395">
                  <c:v>3.9698027937551283E-2</c:v>
                </c:pt>
                <c:pt idx="396">
                  <c:v>3.6000410846343402E-2</c:v>
                </c:pt>
                <c:pt idx="397">
                  <c:v>3.3843467543138925E-2</c:v>
                </c:pt>
                <c:pt idx="398">
                  <c:v>3.1814913722268037E-2</c:v>
                </c:pt>
                <c:pt idx="399">
                  <c:v>2.6884757600657439E-2</c:v>
                </c:pt>
                <c:pt idx="400">
                  <c:v>2.1954601479046838E-2</c:v>
                </c:pt>
                <c:pt idx="401">
                  <c:v>1.8513763352506145E-2</c:v>
                </c:pt>
                <c:pt idx="402">
                  <c:v>1.358360723089583E-2</c:v>
                </c:pt>
                <c:pt idx="403">
                  <c:v>1.1991577649958932E-2</c:v>
                </c:pt>
                <c:pt idx="404">
                  <c:v>9.0642974527526121E-3</c:v>
                </c:pt>
                <c:pt idx="405">
                  <c:v>6.9843878389482328E-3</c:v>
                </c:pt>
                <c:pt idx="406">
                  <c:v>7.985825801150372E-3</c:v>
                </c:pt>
                <c:pt idx="407">
                  <c:v>4.5193097781430751E-3</c:v>
                </c:pt>
                <c:pt idx="408">
                  <c:v>2.567789646673287E-4</c:v>
                </c:pt>
                <c:pt idx="409">
                  <c:v>-2.8245686113393325E-4</c:v>
                </c:pt>
                <c:pt idx="410">
                  <c:v>0</c:v>
                </c:pt>
                <c:pt idx="411">
                  <c:v>-2.9272801972061785E-3</c:v>
                </c:pt>
                <c:pt idx="412">
                  <c:v>-4.7504108463433713E-3</c:v>
                </c:pt>
                <c:pt idx="413">
                  <c:v>-6.9073541495479913E-3</c:v>
                </c:pt>
                <c:pt idx="414">
                  <c:v>-1.0630649137222618E-2</c:v>
                </c:pt>
                <c:pt idx="415">
                  <c:v>-1.1683442892358252E-2</c:v>
                </c:pt>
                <c:pt idx="416">
                  <c:v>-1.0348192276088684E-2</c:v>
                </c:pt>
                <c:pt idx="417">
                  <c:v>-1.1529375513557911E-2</c:v>
                </c:pt>
                <c:pt idx="418">
                  <c:v>-1.7024445357436236E-2</c:v>
                </c:pt>
                <c:pt idx="419">
                  <c:v>-1.8025883319638378E-2</c:v>
                </c:pt>
                <c:pt idx="420">
                  <c:v>-1.6587921117501965E-2</c:v>
                </c:pt>
                <c:pt idx="421">
                  <c:v>-1.9438167625308044E-2</c:v>
                </c:pt>
                <c:pt idx="422">
                  <c:v>-1.9951725554642558E-2</c:v>
                </c:pt>
                <c:pt idx="423">
                  <c:v>-2.0131470829909504E-2</c:v>
                </c:pt>
                <c:pt idx="424">
                  <c:v>-2.2416803615447716E-2</c:v>
                </c:pt>
                <c:pt idx="425">
                  <c:v>-2.3752054231717282E-2</c:v>
                </c:pt>
                <c:pt idx="426">
                  <c:v>-2.4548069022185589E-2</c:v>
                </c:pt>
                <c:pt idx="427">
                  <c:v>-2.7860517666392689E-2</c:v>
                </c:pt>
                <c:pt idx="428">
                  <c:v>-2.9195768282662259E-2</c:v>
                </c:pt>
                <c:pt idx="429">
                  <c:v>-2.8528142974527403E-2</c:v>
                </c:pt>
                <c:pt idx="430">
                  <c:v>-2.8964667214461677E-2</c:v>
                </c:pt>
                <c:pt idx="431">
                  <c:v>-2.9786359901396872E-2</c:v>
                </c:pt>
                <c:pt idx="432">
                  <c:v>-3.2893385373870133E-2</c:v>
                </c:pt>
                <c:pt idx="433">
                  <c:v>-3.6026088742810151E-2</c:v>
                </c:pt>
                <c:pt idx="434">
                  <c:v>-3.6488290879211169E-2</c:v>
                </c:pt>
                <c:pt idx="435">
                  <c:v>-3.5409819227608788E-2</c:v>
                </c:pt>
                <c:pt idx="436">
                  <c:v>-3.579498767460957E-2</c:v>
                </c:pt>
                <c:pt idx="437">
                  <c:v>-3.5769309778142966E-2</c:v>
                </c:pt>
                <c:pt idx="438">
                  <c:v>-3.7207271980279233E-2</c:v>
                </c:pt>
                <c:pt idx="439">
                  <c:v>-3.7412695152013072E-2</c:v>
                </c:pt>
                <c:pt idx="440">
                  <c:v>-3.6745069843878354E-2</c:v>
                </c:pt>
                <c:pt idx="441">
                  <c:v>-3.9030402629416566E-2</c:v>
                </c:pt>
                <c:pt idx="442">
                  <c:v>-4.0185907970419051E-2</c:v>
                </c:pt>
                <c:pt idx="443">
                  <c:v>-4.0725143796220171E-2</c:v>
                </c:pt>
                <c:pt idx="444">
                  <c:v>-4.2676663927690955E-2</c:v>
                </c:pt>
                <c:pt idx="445">
                  <c:v>-4.10076006573541E-2</c:v>
                </c:pt>
                <c:pt idx="446">
                  <c:v>-3.8208709942481371E-2</c:v>
                </c:pt>
                <c:pt idx="447">
                  <c:v>-3.841413311421521E-2</c:v>
                </c:pt>
                <c:pt idx="448">
                  <c:v>-4.2009038619556245E-2</c:v>
                </c:pt>
                <c:pt idx="449">
                  <c:v>-4.1854971240755899E-2</c:v>
                </c:pt>
                <c:pt idx="450">
                  <c:v>-4.0057518488085316E-2</c:v>
                </c:pt>
                <c:pt idx="451">
                  <c:v>-4.031429745275264E-2</c:v>
                </c:pt>
                <c:pt idx="452">
                  <c:v>-4.0211585866885655E-2</c:v>
                </c:pt>
                <c:pt idx="453">
                  <c:v>-3.8979046836483074E-2</c:v>
                </c:pt>
                <c:pt idx="454">
                  <c:v>-3.7669474116680257E-2</c:v>
                </c:pt>
                <c:pt idx="455">
                  <c:v>-3.633422350041083E-2</c:v>
                </c:pt>
                <c:pt idx="456">
                  <c:v>-3.3894823336072279E-2</c:v>
                </c:pt>
                <c:pt idx="457">
                  <c:v>-3.232847165160227E-2</c:v>
                </c:pt>
                <c:pt idx="458">
                  <c:v>-3.230279375513552E-2</c:v>
                </c:pt>
                <c:pt idx="459">
                  <c:v>-3.040262941659809E-2</c:v>
                </c:pt>
                <c:pt idx="460">
                  <c:v>-2.8605176663927645E-2</c:v>
                </c:pt>
                <c:pt idx="461">
                  <c:v>-2.8656532456860995E-2</c:v>
                </c:pt>
                <c:pt idx="462">
                  <c:v>-2.878492193919473E-2</c:v>
                </c:pt>
                <c:pt idx="463">
                  <c:v>-2.9940427280197069E-2</c:v>
                </c:pt>
                <c:pt idx="464">
                  <c:v>-2.9144412489728762E-2</c:v>
                </c:pt>
                <c:pt idx="465">
                  <c:v>-2.8733566146261238E-2</c:v>
                </c:pt>
                <c:pt idx="466">
                  <c:v>-2.909305669679527E-2</c:v>
                </c:pt>
                <c:pt idx="467">
                  <c:v>-3.2046014790468334E-2</c:v>
                </c:pt>
                <c:pt idx="468">
                  <c:v>-3.5974732949876652E-2</c:v>
                </c:pt>
                <c:pt idx="469">
                  <c:v>-3.5692276088742723E-2</c:v>
                </c:pt>
                <c:pt idx="470">
                  <c:v>-3.6565324568611265E-2</c:v>
                </c:pt>
                <c:pt idx="471">
                  <c:v>-3.6103122432210248E-2</c:v>
                </c:pt>
                <c:pt idx="472">
                  <c:v>-3.5666598192275974E-2</c:v>
                </c:pt>
                <c:pt idx="473">
                  <c:v>-3.772082990961375E-2</c:v>
                </c:pt>
                <c:pt idx="474">
                  <c:v>-3.8568200493015549E-2</c:v>
                </c:pt>
                <c:pt idx="475">
                  <c:v>-3.8491166803615307E-2</c:v>
                </c:pt>
                <c:pt idx="476">
                  <c:v>-3.579498767460957E-2</c:v>
                </c:pt>
                <c:pt idx="477">
                  <c:v>-3.5461175020542281E-2</c:v>
                </c:pt>
                <c:pt idx="478">
                  <c:v>-3.9235825801150259E-2</c:v>
                </c:pt>
                <c:pt idx="479">
                  <c:v>-3.9338537387017251E-2</c:v>
                </c:pt>
                <c:pt idx="480">
                  <c:v>-3.6154478225143741E-2</c:v>
                </c:pt>
                <c:pt idx="481">
                  <c:v>-3.7592440427280154E-2</c:v>
                </c:pt>
                <c:pt idx="482">
                  <c:v>-3.7592440427280154E-2</c:v>
                </c:pt>
                <c:pt idx="483">
                  <c:v>-3.5563886606409127E-2</c:v>
                </c:pt>
                <c:pt idx="484">
                  <c:v>-3.7335661462612968E-2</c:v>
                </c:pt>
                <c:pt idx="485">
                  <c:v>-4.172658175842231E-2</c:v>
                </c:pt>
                <c:pt idx="486">
                  <c:v>-4.311318816762523E-2</c:v>
                </c:pt>
                <c:pt idx="487">
                  <c:v>-4.0442686935086236E-2</c:v>
                </c:pt>
                <c:pt idx="488">
                  <c:v>-4.1521158586688471E-2</c:v>
                </c:pt>
                <c:pt idx="489">
                  <c:v>-4.4807929334428828E-2</c:v>
                </c:pt>
                <c:pt idx="490">
                  <c:v>-4.7632497945768161E-2</c:v>
                </c:pt>
                <c:pt idx="491">
                  <c:v>-4.8608258011503556E-2</c:v>
                </c:pt>
                <c:pt idx="492">
                  <c:v>-4.9763763352506034E-2</c:v>
                </c:pt>
                <c:pt idx="493">
                  <c:v>-5.2049096138044246E-2</c:v>
                </c:pt>
                <c:pt idx="494">
                  <c:v>-5.2408586688578424E-2</c:v>
                </c:pt>
                <c:pt idx="495">
                  <c:v>-5.248562037797852E-2</c:v>
                </c:pt>
                <c:pt idx="496">
                  <c:v>-5.579806902218562E-2</c:v>
                </c:pt>
                <c:pt idx="497">
                  <c:v>-6.0060599835661366E-2</c:v>
                </c:pt>
                <c:pt idx="498">
                  <c:v>-6.2833812654067345E-2</c:v>
                </c:pt>
                <c:pt idx="499">
                  <c:v>-6.1909408381265303E-2</c:v>
                </c:pt>
                <c:pt idx="500">
                  <c:v>-6.2679745275267013E-2</c:v>
                </c:pt>
                <c:pt idx="501">
                  <c:v>-6.5607025472473185E-2</c:v>
                </c:pt>
                <c:pt idx="502">
                  <c:v>-6.6120583401807695E-2</c:v>
                </c:pt>
                <c:pt idx="503">
                  <c:v>-6.8765406737879953E-2</c:v>
                </c:pt>
                <c:pt idx="504">
                  <c:v>-7.0511503697617037E-2</c:v>
                </c:pt>
                <c:pt idx="505">
                  <c:v>-6.9253286770747713E-2</c:v>
                </c:pt>
                <c:pt idx="506">
                  <c:v>-6.8970829909613784E-2</c:v>
                </c:pt>
                <c:pt idx="507">
                  <c:v>-6.7532867707477365E-2</c:v>
                </c:pt>
                <c:pt idx="508">
                  <c:v>-6.6993631881676105E-2</c:v>
                </c:pt>
                <c:pt idx="509">
                  <c:v>-6.8611339359079607E-2</c:v>
                </c:pt>
                <c:pt idx="510">
                  <c:v>-7.0023623664749277E-2</c:v>
                </c:pt>
                <c:pt idx="511">
                  <c:v>-6.7301766639276783E-2</c:v>
                </c:pt>
                <c:pt idx="512">
                  <c:v>-6.6967953985209494E-2</c:v>
                </c:pt>
                <c:pt idx="513">
                  <c:v>-6.6736852917008913E-2</c:v>
                </c:pt>
                <c:pt idx="514">
                  <c:v>-6.6711175020542177E-2</c:v>
                </c:pt>
                <c:pt idx="515">
                  <c:v>-6.8611339359079607E-2</c:v>
                </c:pt>
                <c:pt idx="516">
                  <c:v>-6.8996507806080382E-2</c:v>
                </c:pt>
                <c:pt idx="517">
                  <c:v>-6.8457271980279261E-2</c:v>
                </c:pt>
                <c:pt idx="518">
                  <c:v>-6.7661257189810961E-2</c:v>
                </c:pt>
                <c:pt idx="519">
                  <c:v>-6.743015612161038E-2</c:v>
                </c:pt>
                <c:pt idx="520">
                  <c:v>-6.8816762530813438E-2</c:v>
                </c:pt>
                <c:pt idx="521">
                  <c:v>-7.1461585866885682E-2</c:v>
                </c:pt>
                <c:pt idx="522">
                  <c:v>-7.0049301561216012E-2</c:v>
                </c:pt>
                <c:pt idx="523">
                  <c:v>-6.8637017255546356E-2</c:v>
                </c:pt>
                <c:pt idx="524">
                  <c:v>-6.9047863599013881E-2</c:v>
                </c:pt>
                <c:pt idx="525">
                  <c:v>-6.7019309778142855E-2</c:v>
                </c:pt>
                <c:pt idx="526">
                  <c:v>-6.7044987674609605E-2</c:v>
                </c:pt>
                <c:pt idx="527">
                  <c:v>-7.0562859490550398E-2</c:v>
                </c:pt>
                <c:pt idx="528">
                  <c:v>-7.0229046836483108E-2</c:v>
                </c:pt>
                <c:pt idx="529">
                  <c:v>-6.8816762530813438E-2</c:v>
                </c:pt>
                <c:pt idx="530">
                  <c:v>-6.9355998356614559E-2</c:v>
                </c:pt>
                <c:pt idx="531">
                  <c:v>-6.9355998356614559E-2</c:v>
                </c:pt>
                <c:pt idx="532">
                  <c:v>-6.8945152013147035E-2</c:v>
                </c:pt>
                <c:pt idx="533">
                  <c:v>-7.1050739523418158E-2</c:v>
                </c:pt>
                <c:pt idx="534">
                  <c:v>-7.2077855382087053E-2</c:v>
                </c:pt>
                <c:pt idx="535">
                  <c:v>-7.320768282662278E-2</c:v>
                </c:pt>
                <c:pt idx="536">
                  <c:v>-7.5826828266228413E-2</c:v>
                </c:pt>
                <c:pt idx="537">
                  <c:v>-7.6263352506162549E-2</c:v>
                </c:pt>
                <c:pt idx="538">
                  <c:v>-7.4748356614626033E-2</c:v>
                </c:pt>
                <c:pt idx="539">
                  <c:v>-7.4953779786359878E-2</c:v>
                </c:pt>
                <c:pt idx="540">
                  <c:v>-8.0423171733771448E-2</c:v>
                </c:pt>
                <c:pt idx="541">
                  <c:v>-8.5533073130648993E-2</c:v>
                </c:pt>
                <c:pt idx="542">
                  <c:v>-8.7099424815119009E-2</c:v>
                </c:pt>
                <c:pt idx="543">
                  <c:v>-8.2143590797041796E-2</c:v>
                </c:pt>
                <c:pt idx="544">
                  <c:v>-7.9627156943303148E-2</c:v>
                </c:pt>
                <c:pt idx="545">
                  <c:v>-8.6200698438783849E-2</c:v>
                </c:pt>
                <c:pt idx="546">
                  <c:v>-9.2132292522596457E-2</c:v>
                </c:pt>
                <c:pt idx="547">
                  <c:v>-9.4879827444535686E-2</c:v>
                </c:pt>
                <c:pt idx="548">
                  <c:v>-9.4674404272801854E-2</c:v>
                </c:pt>
                <c:pt idx="549">
                  <c:v>-9.6317789646672092E-2</c:v>
                </c:pt>
                <c:pt idx="550">
                  <c:v>-9.6882703368939962E-2</c:v>
                </c:pt>
                <c:pt idx="551">
                  <c:v>-9.939913722267861E-2</c:v>
                </c:pt>
                <c:pt idx="552">
                  <c:v>-0.10129930156121605</c:v>
                </c:pt>
                <c:pt idx="553">
                  <c:v>-0.10109387838948222</c:v>
                </c:pt>
                <c:pt idx="554">
                  <c:v>-0.10373870172555461</c:v>
                </c:pt>
                <c:pt idx="555">
                  <c:v>-0.10705115036976157</c:v>
                </c:pt>
                <c:pt idx="556">
                  <c:v>-0.10651191454396045</c:v>
                </c:pt>
                <c:pt idx="557">
                  <c:v>-0.10854046836483147</c:v>
                </c:pt>
                <c:pt idx="558">
                  <c:v>-0.11303410024650766</c:v>
                </c:pt>
                <c:pt idx="559">
                  <c:v>-0.11329087921117498</c:v>
                </c:pt>
                <c:pt idx="560">
                  <c:v>-0.11262325390304012</c:v>
                </c:pt>
                <c:pt idx="561">
                  <c:v>-0.11228944124897285</c:v>
                </c:pt>
                <c:pt idx="562">
                  <c:v>-0.11154478225143789</c:v>
                </c:pt>
                <c:pt idx="563">
                  <c:v>-0.11416392769104353</c:v>
                </c:pt>
                <c:pt idx="564">
                  <c:v>-0.11937654067378792</c:v>
                </c:pt>
                <c:pt idx="565">
                  <c:v>-0.12253492193919469</c:v>
                </c:pt>
                <c:pt idx="566">
                  <c:v>-0.12001848808545588</c:v>
                </c:pt>
                <c:pt idx="567">
                  <c:v>-0.11999281018898929</c:v>
                </c:pt>
                <c:pt idx="568">
                  <c:v>-0.12181594083812647</c:v>
                </c:pt>
                <c:pt idx="569">
                  <c:v>-0.12304847986852906</c:v>
                </c:pt>
                <c:pt idx="570">
                  <c:v>-0.11991577649958904</c:v>
                </c:pt>
                <c:pt idx="571">
                  <c:v>-0.11716824157764981</c:v>
                </c:pt>
                <c:pt idx="572">
                  <c:v>-0.11976170912078871</c:v>
                </c:pt>
                <c:pt idx="573">
                  <c:v>-0.12523110106820043</c:v>
                </c:pt>
                <c:pt idx="574">
                  <c:v>-0.12959634346754301</c:v>
                </c:pt>
                <c:pt idx="575">
                  <c:v>-0.1314708299096137</c:v>
                </c:pt>
                <c:pt idx="576">
                  <c:v>-0.12949363188167617</c:v>
                </c:pt>
                <c:pt idx="577">
                  <c:v>-0.128029991783073</c:v>
                </c:pt>
                <c:pt idx="578">
                  <c:v>-0.13177896466721439</c:v>
                </c:pt>
                <c:pt idx="579">
                  <c:v>-0.13344802793755123</c:v>
                </c:pt>
                <c:pt idx="580">
                  <c:v>-0.13362777321281832</c:v>
                </c:pt>
                <c:pt idx="581">
                  <c:v>-0.13609285127362361</c:v>
                </c:pt>
                <c:pt idx="582">
                  <c:v>-0.1346548890714872</c:v>
                </c:pt>
                <c:pt idx="583">
                  <c:v>-0.1313937962202136</c:v>
                </c:pt>
                <c:pt idx="584">
                  <c:v>-0.13026396877567786</c:v>
                </c:pt>
                <c:pt idx="585">
                  <c:v>-0.13242091207888235</c:v>
                </c:pt>
                <c:pt idx="586">
                  <c:v>-0.13301150369761697</c:v>
                </c:pt>
                <c:pt idx="587">
                  <c:v>-0.13337099424815113</c:v>
                </c:pt>
                <c:pt idx="588">
                  <c:v>-0.13763352506162688</c:v>
                </c:pt>
                <c:pt idx="589">
                  <c:v>-0.13997021364009846</c:v>
                </c:pt>
                <c:pt idx="590">
                  <c:v>-0.1413568200493015</c:v>
                </c:pt>
                <c:pt idx="591">
                  <c:v>-0.14187037797863589</c:v>
                </c:pt>
                <c:pt idx="592">
                  <c:v>-0.14456655710764163</c:v>
                </c:pt>
                <c:pt idx="593">
                  <c:v>-0.14682621199671309</c:v>
                </c:pt>
                <c:pt idx="594">
                  <c:v>-0.14089461791290048</c:v>
                </c:pt>
                <c:pt idx="595">
                  <c:v>-0.13658073130649123</c:v>
                </c:pt>
                <c:pt idx="596">
                  <c:v>-0.14410435497124061</c:v>
                </c:pt>
                <c:pt idx="597">
                  <c:v>-0.14777629416598187</c:v>
                </c:pt>
                <c:pt idx="598">
                  <c:v>-0.14443816762530803</c:v>
                </c:pt>
                <c:pt idx="599">
                  <c:v>-0.14436113393590794</c:v>
                </c:pt>
                <c:pt idx="600">
                  <c:v>-0.14523418241577649</c:v>
                </c:pt>
                <c:pt idx="601">
                  <c:v>-0.14505443714050939</c:v>
                </c:pt>
                <c:pt idx="602">
                  <c:v>-0.14854663105998342</c:v>
                </c:pt>
                <c:pt idx="603">
                  <c:v>-0.1559932210353327</c:v>
                </c:pt>
                <c:pt idx="604">
                  <c:v>-0.15648110106820046</c:v>
                </c:pt>
                <c:pt idx="605">
                  <c:v>-0.152552382908792</c:v>
                </c:pt>
                <c:pt idx="606">
                  <c:v>-0.15483771569433019</c:v>
                </c:pt>
                <c:pt idx="607">
                  <c:v>-0.15614728841413303</c:v>
                </c:pt>
                <c:pt idx="608">
                  <c:v>-0.1589975349219391</c:v>
                </c:pt>
                <c:pt idx="609">
                  <c:v>-0.16359387838948228</c:v>
                </c:pt>
                <c:pt idx="610">
                  <c:v>-0.16248972884141316</c:v>
                </c:pt>
                <c:pt idx="611">
                  <c:v>-0.16197617091207878</c:v>
                </c:pt>
                <c:pt idx="612">
                  <c:v>-0.15676355792933439</c:v>
                </c:pt>
                <c:pt idx="613">
                  <c:v>-0.15339975349219379</c:v>
                </c:pt>
                <c:pt idx="614">
                  <c:v>-0.1575082169268692</c:v>
                </c:pt>
                <c:pt idx="615">
                  <c:v>-0.16436421528348383</c:v>
                </c:pt>
                <c:pt idx="616">
                  <c:v>-0.16438989317995059</c:v>
                </c:pt>
                <c:pt idx="617">
                  <c:v>-0.16023007395234168</c:v>
                </c:pt>
                <c:pt idx="618">
                  <c:v>-0.1557364420706655</c:v>
                </c:pt>
                <c:pt idx="619">
                  <c:v>-0.1622586277732127</c:v>
                </c:pt>
                <c:pt idx="620">
                  <c:v>-0.16839564502875914</c:v>
                </c:pt>
                <c:pt idx="621">
                  <c:v>-0.17255546425636806</c:v>
                </c:pt>
                <c:pt idx="622">
                  <c:v>-0.168960558751027</c:v>
                </c:pt>
                <c:pt idx="623">
                  <c:v>-0.16924301561216093</c:v>
                </c:pt>
                <c:pt idx="624">
                  <c:v>-0.16842132292522588</c:v>
                </c:pt>
                <c:pt idx="625">
                  <c:v>-0.17111750205423162</c:v>
                </c:pt>
                <c:pt idx="626">
                  <c:v>-0.17134860312243208</c:v>
                </c:pt>
                <c:pt idx="627">
                  <c:v>-0.17445562859490549</c:v>
                </c:pt>
                <c:pt idx="628">
                  <c:v>-0.18061832374691852</c:v>
                </c:pt>
                <c:pt idx="629">
                  <c:v>-0.17656121610517661</c:v>
                </c:pt>
                <c:pt idx="630">
                  <c:v>-0.17209326211996703</c:v>
                </c:pt>
                <c:pt idx="631">
                  <c:v>-0.17748562037797849</c:v>
                </c:pt>
                <c:pt idx="632">
                  <c:v>-0.18159408381265391</c:v>
                </c:pt>
                <c:pt idx="633">
                  <c:v>-0.17704909613804423</c:v>
                </c:pt>
                <c:pt idx="634">
                  <c:v>-0.17455834018077232</c:v>
                </c:pt>
                <c:pt idx="635">
                  <c:v>-0.17206758422350027</c:v>
                </c:pt>
                <c:pt idx="636">
                  <c:v>-0.17594494658997525</c:v>
                </c:pt>
                <c:pt idx="637">
                  <c:v>-0.1688835250616269</c:v>
                </c:pt>
                <c:pt idx="638">
                  <c:v>-0.16862674609695957</c:v>
                </c:pt>
                <c:pt idx="639">
                  <c:v>-0.17918036154478209</c:v>
                </c:pt>
                <c:pt idx="640">
                  <c:v>-0.18793652423993418</c:v>
                </c:pt>
                <c:pt idx="641">
                  <c:v>-0.1885271158586688</c:v>
                </c:pt>
                <c:pt idx="642">
                  <c:v>-0.18377670501232526</c:v>
                </c:pt>
                <c:pt idx="643">
                  <c:v>-0.18316043549712391</c:v>
                </c:pt>
                <c:pt idx="644">
                  <c:v>-0.18133730484798671</c:v>
                </c:pt>
                <c:pt idx="645">
                  <c:v>-0.18567686935086272</c:v>
                </c:pt>
                <c:pt idx="646">
                  <c:v>-0.18775677896466708</c:v>
                </c:pt>
                <c:pt idx="647">
                  <c:v>-0.18536873459326203</c:v>
                </c:pt>
                <c:pt idx="648">
                  <c:v>-0.17915468364831549</c:v>
                </c:pt>
                <c:pt idx="649">
                  <c:v>-0.18200493015612157</c:v>
                </c:pt>
                <c:pt idx="650">
                  <c:v>-0.19276396877567778</c:v>
                </c:pt>
                <c:pt idx="651">
                  <c:v>-0.19974835661462603</c:v>
                </c:pt>
                <c:pt idx="652">
                  <c:v>-0.19576828266228422</c:v>
                </c:pt>
                <c:pt idx="653">
                  <c:v>-0.19697514379622019</c:v>
                </c:pt>
                <c:pt idx="654">
                  <c:v>-0.20131470829909603</c:v>
                </c:pt>
                <c:pt idx="655">
                  <c:v>-0.2027269926047657</c:v>
                </c:pt>
                <c:pt idx="656">
                  <c:v>-0.20981409202958076</c:v>
                </c:pt>
                <c:pt idx="657">
                  <c:v>-0.20860723089564495</c:v>
                </c:pt>
                <c:pt idx="658">
                  <c:v>-0.20123767460969594</c:v>
                </c:pt>
                <c:pt idx="659">
                  <c:v>-0.20760579293344281</c:v>
                </c:pt>
                <c:pt idx="660">
                  <c:v>-0.20901807723911248</c:v>
                </c:pt>
                <c:pt idx="661">
                  <c:v>-0.19974835661462603</c:v>
                </c:pt>
                <c:pt idx="662">
                  <c:v>-0.20496096959737042</c:v>
                </c:pt>
                <c:pt idx="663">
                  <c:v>-0.21469289235825789</c:v>
                </c:pt>
                <c:pt idx="664">
                  <c:v>-0.20424198849630235</c:v>
                </c:pt>
                <c:pt idx="665">
                  <c:v>-0.20678410024650776</c:v>
                </c:pt>
                <c:pt idx="666">
                  <c:v>-0.20888968775677888</c:v>
                </c:pt>
                <c:pt idx="667">
                  <c:v>-0.20532046014790459</c:v>
                </c:pt>
                <c:pt idx="668">
                  <c:v>-0.20398520953163501</c:v>
                </c:pt>
                <c:pt idx="669">
                  <c:v>-0.2065016433853738</c:v>
                </c:pt>
                <c:pt idx="670">
                  <c:v>-0.20876129827444528</c:v>
                </c:pt>
                <c:pt idx="671">
                  <c:v>-0.21253594905505327</c:v>
                </c:pt>
                <c:pt idx="672">
                  <c:v>-0.21649034511092846</c:v>
                </c:pt>
                <c:pt idx="673">
                  <c:v>-0.21315221857025463</c:v>
                </c:pt>
                <c:pt idx="674">
                  <c:v>-0.19422760887428095</c:v>
                </c:pt>
                <c:pt idx="675">
                  <c:v>-0.19332888249794566</c:v>
                </c:pt>
                <c:pt idx="676">
                  <c:v>-0.20239317995069842</c:v>
                </c:pt>
                <c:pt idx="677">
                  <c:v>-0.20747740345110921</c:v>
                </c:pt>
                <c:pt idx="678">
                  <c:v>-0.20550020542317168</c:v>
                </c:pt>
                <c:pt idx="679">
                  <c:v>-0.2143847576006572</c:v>
                </c:pt>
                <c:pt idx="680">
                  <c:v>-0.22391125718981097</c:v>
                </c:pt>
                <c:pt idx="681">
                  <c:v>-0.20763147082990954</c:v>
                </c:pt>
                <c:pt idx="682">
                  <c:v>-0.2031891947411667</c:v>
                </c:pt>
                <c:pt idx="683">
                  <c:v>-0.21025061626951505</c:v>
                </c:pt>
                <c:pt idx="684">
                  <c:v>-0.20850451930977809</c:v>
                </c:pt>
                <c:pt idx="685">
                  <c:v>-0.21317789646672136</c:v>
                </c:pt>
                <c:pt idx="686">
                  <c:v>-0.21890406737880028</c:v>
                </c:pt>
                <c:pt idx="687">
                  <c:v>-0.21541187345932608</c:v>
                </c:pt>
                <c:pt idx="688">
                  <c:v>-0.2145645028759243</c:v>
                </c:pt>
                <c:pt idx="689">
                  <c:v>-0.22049609695973688</c:v>
                </c:pt>
                <c:pt idx="690">
                  <c:v>-0.2274548069022185</c:v>
                </c:pt>
                <c:pt idx="691">
                  <c:v>-0.22452752670501219</c:v>
                </c:pt>
                <c:pt idx="692">
                  <c:v>-0.23454190632703359</c:v>
                </c:pt>
                <c:pt idx="693">
                  <c:v>-0.22560599835661457</c:v>
                </c:pt>
                <c:pt idx="694">
                  <c:v>-0.23831655710764157</c:v>
                </c:pt>
                <c:pt idx="695">
                  <c:v>-0.24581450287592432</c:v>
                </c:pt>
                <c:pt idx="696">
                  <c:v>-0.23094700082169256</c:v>
                </c:pt>
                <c:pt idx="697">
                  <c:v>-0.22873870172555458</c:v>
                </c:pt>
                <c:pt idx="698">
                  <c:v>-0.22468159408381252</c:v>
                </c:pt>
                <c:pt idx="699">
                  <c:v>-0.21921220213640094</c:v>
                </c:pt>
                <c:pt idx="700">
                  <c:v>-0.21317789646672136</c:v>
                </c:pt>
                <c:pt idx="701">
                  <c:v>-0.21649034511092846</c:v>
                </c:pt>
                <c:pt idx="702">
                  <c:v>-0.23130649137222672</c:v>
                </c:pt>
                <c:pt idx="703">
                  <c:v>-0.22501540673787995</c:v>
                </c:pt>
                <c:pt idx="704">
                  <c:v>-0.22306388660640902</c:v>
                </c:pt>
                <c:pt idx="705">
                  <c:v>-0.23844494658997531</c:v>
                </c:pt>
                <c:pt idx="706">
                  <c:v>-0.24663619556285937</c:v>
                </c:pt>
                <c:pt idx="707">
                  <c:v>-0.24830525883319624</c:v>
                </c:pt>
                <c:pt idx="708">
                  <c:v>-0.23608258011503686</c:v>
                </c:pt>
                <c:pt idx="709">
                  <c:v>-0.22997124075595715</c:v>
                </c:pt>
                <c:pt idx="710">
                  <c:v>-0.22701828266228424</c:v>
                </c:pt>
                <c:pt idx="711">
                  <c:v>-0.23603122432210336</c:v>
                </c:pt>
                <c:pt idx="712">
                  <c:v>-0.2532867707477402</c:v>
                </c:pt>
                <c:pt idx="713">
                  <c:v>-0.25557210353327836</c:v>
                </c:pt>
                <c:pt idx="714">
                  <c:v>-0.24450493015612149</c:v>
                </c:pt>
                <c:pt idx="715">
                  <c:v>-0.24401705012325373</c:v>
                </c:pt>
                <c:pt idx="716">
                  <c:v>-0.25202855382087086</c:v>
                </c:pt>
                <c:pt idx="717">
                  <c:v>-0.2600657354149547</c:v>
                </c:pt>
                <c:pt idx="718">
                  <c:v>-0.24463331963845508</c:v>
                </c:pt>
                <c:pt idx="719">
                  <c:v>-0.23967748562037788</c:v>
                </c:pt>
                <c:pt idx="720">
                  <c:v>-0.23194843878389471</c:v>
                </c:pt>
                <c:pt idx="721">
                  <c:v>-0.21744042728019711</c:v>
                </c:pt>
                <c:pt idx="722">
                  <c:v>-0.21741474938373037</c:v>
                </c:pt>
                <c:pt idx="723">
                  <c:v>-0.24322103533278541</c:v>
                </c:pt>
                <c:pt idx="724">
                  <c:v>-0.24042214461791284</c:v>
                </c:pt>
                <c:pt idx="725">
                  <c:v>-0.26111852917009021</c:v>
                </c:pt>
                <c:pt idx="726">
                  <c:v>-0.29054539852095307</c:v>
                </c:pt>
                <c:pt idx="727">
                  <c:v>-0.2783483976992604</c:v>
                </c:pt>
                <c:pt idx="728">
                  <c:v>-0.25395439605587505</c:v>
                </c:pt>
                <c:pt idx="729">
                  <c:v>-0.25711277732128179</c:v>
                </c:pt>
                <c:pt idx="730">
                  <c:v>-0.27074774034511084</c:v>
                </c:pt>
                <c:pt idx="731">
                  <c:v>-0.24971754313886588</c:v>
                </c:pt>
                <c:pt idx="732">
                  <c:v>-0.25534100246507796</c:v>
                </c:pt>
                <c:pt idx="733">
                  <c:v>-0.28556388660640908</c:v>
                </c:pt>
                <c:pt idx="734">
                  <c:v>-0.25826828266228413</c:v>
                </c:pt>
                <c:pt idx="735">
                  <c:v>-0.24625102711585858</c:v>
                </c:pt>
                <c:pt idx="736">
                  <c:v>-0.26697308956450272</c:v>
                </c:pt>
                <c:pt idx="737">
                  <c:v>-0.27673069022185692</c:v>
                </c:pt>
                <c:pt idx="738">
                  <c:v>-0.2453009449465898</c:v>
                </c:pt>
                <c:pt idx="739">
                  <c:v>-0.26558648315529981</c:v>
                </c:pt>
                <c:pt idx="740">
                  <c:v>-0.28207169268693488</c:v>
                </c:pt>
                <c:pt idx="741">
                  <c:v>-0.28086483155299907</c:v>
                </c:pt>
                <c:pt idx="742">
                  <c:v>-0.32562140509449455</c:v>
                </c:pt>
                <c:pt idx="743">
                  <c:v>-0.32788105998356604</c:v>
                </c:pt>
                <c:pt idx="744">
                  <c:v>-0.31360414954806887</c:v>
                </c:pt>
                <c:pt idx="745">
                  <c:v>-0.30967543138866055</c:v>
                </c:pt>
                <c:pt idx="746">
                  <c:v>-0.31753286770747735</c:v>
                </c:pt>
                <c:pt idx="747">
                  <c:v>-0.30489934264585028</c:v>
                </c:pt>
                <c:pt idx="748">
                  <c:v>-0.31750718981101056</c:v>
                </c:pt>
                <c:pt idx="749">
                  <c:v>-0.33168138866064073</c:v>
                </c:pt>
                <c:pt idx="750">
                  <c:v>-0.30086791290057513</c:v>
                </c:pt>
                <c:pt idx="751">
                  <c:v>-0.32079396055875092</c:v>
                </c:pt>
                <c:pt idx="752">
                  <c:v>-0.30548993426458493</c:v>
                </c:pt>
                <c:pt idx="753">
                  <c:v>-0.30613188167625299</c:v>
                </c:pt>
                <c:pt idx="754">
                  <c:v>-0.33067995069843859</c:v>
                </c:pt>
                <c:pt idx="755">
                  <c:v>-0.36804129005751834</c:v>
                </c:pt>
                <c:pt idx="756">
                  <c:v>-0.38776191454396042</c:v>
                </c:pt>
                <c:pt idx="757">
                  <c:v>-0.34654889071487249</c:v>
                </c:pt>
                <c:pt idx="758">
                  <c:v>-0.33491680361544773</c:v>
                </c:pt>
                <c:pt idx="759">
                  <c:v>-0.27483052588331947</c:v>
                </c:pt>
                <c:pt idx="760">
                  <c:v>-0.27013147082990946</c:v>
                </c:pt>
                <c:pt idx="761">
                  <c:v>-0.30104765817584206</c:v>
                </c:pt>
                <c:pt idx="762">
                  <c:v>-0.26566351684470002</c:v>
                </c:pt>
                <c:pt idx="763">
                  <c:v>-0.24221959737058329</c:v>
                </c:pt>
                <c:pt idx="764">
                  <c:v>-0.36246918652423976</c:v>
                </c:pt>
                <c:pt idx="765">
                  <c:v>-0.41947411668036133</c:v>
                </c:pt>
                <c:pt idx="766">
                  <c:v>-0.42163105998356598</c:v>
                </c:pt>
                <c:pt idx="767">
                  <c:v>-0.41621302382908776</c:v>
                </c:pt>
                <c:pt idx="768">
                  <c:v>-0.39846959737058329</c:v>
                </c:pt>
                <c:pt idx="769">
                  <c:v>-0.3395131470829908</c:v>
                </c:pt>
                <c:pt idx="770">
                  <c:v>-0.38206142152834827</c:v>
                </c:pt>
                <c:pt idx="771">
                  <c:v>-0.37831244864420688</c:v>
                </c:pt>
                <c:pt idx="772">
                  <c:v>-0.39949671322925218</c:v>
                </c:pt>
                <c:pt idx="773">
                  <c:v>-0.42728019720624477</c:v>
                </c:pt>
                <c:pt idx="774">
                  <c:v>-0.40827855382087086</c:v>
                </c:pt>
                <c:pt idx="775">
                  <c:v>-0.38326828266228413</c:v>
                </c:pt>
                <c:pt idx="776">
                  <c:v>-0.35774445357436313</c:v>
                </c:pt>
                <c:pt idx="777">
                  <c:v>-0.37042933442892351</c:v>
                </c:pt>
                <c:pt idx="778">
                  <c:v>-0.37998151191454388</c:v>
                </c:pt>
                <c:pt idx="779">
                  <c:v>-0.36953060805258825</c:v>
                </c:pt>
                <c:pt idx="780">
                  <c:v>-0.38575903861955618</c:v>
                </c:pt>
                <c:pt idx="781">
                  <c:v>-0.32115345110928495</c:v>
                </c:pt>
                <c:pt idx="782">
                  <c:v>-0.35150472473294969</c:v>
                </c:pt>
                <c:pt idx="783">
                  <c:v>-0.39438681183237451</c:v>
                </c:pt>
                <c:pt idx="784">
                  <c:v>-0.34033483976992596</c:v>
                </c:pt>
                <c:pt idx="785">
                  <c:v>-0.35841207888249782</c:v>
                </c:pt>
                <c:pt idx="786">
                  <c:v>-0.48336072308956435</c:v>
                </c:pt>
                <c:pt idx="787">
                  <c:v>-0.49999999999999978</c:v>
                </c:pt>
                <c:pt idx="788">
                  <c:v>-0.40612161051766626</c:v>
                </c:pt>
                <c:pt idx="789">
                  <c:v>-0.49535230073952324</c:v>
                </c:pt>
                <c:pt idx="790">
                  <c:v>-0.45606511914543951</c:v>
                </c:pt>
                <c:pt idx="791">
                  <c:v>-0.36732230895645013</c:v>
                </c:pt>
                <c:pt idx="792">
                  <c:v>-0.35946487263763333</c:v>
                </c:pt>
                <c:pt idx="793">
                  <c:v>-0.37284305669679535</c:v>
                </c:pt>
                <c:pt idx="794">
                  <c:v>-0.31855998356614607</c:v>
                </c:pt>
                <c:pt idx="795">
                  <c:v>-0.43495788824979448</c:v>
                </c:pt>
                <c:pt idx="796">
                  <c:v>-0.75829396055875076</c:v>
                </c:pt>
                <c:pt idx="797">
                  <c:v>-0.7415262941659817</c:v>
                </c:pt>
                <c:pt idx="798">
                  <c:v>-0.64698027937551339</c:v>
                </c:pt>
                <c:pt idx="799">
                  <c:v>-0.64297452752670481</c:v>
                </c:pt>
                <c:pt idx="800">
                  <c:v>-0.69849013968775664</c:v>
                </c:pt>
                <c:pt idx="801">
                  <c:v>-0.69682107641741975</c:v>
                </c:pt>
                <c:pt idx="802">
                  <c:v>-0.69520336894001622</c:v>
                </c:pt>
                <c:pt idx="803">
                  <c:v>-0.84757600657354126</c:v>
                </c:pt>
                <c:pt idx="804">
                  <c:v>-0.82628903040262924</c:v>
                </c:pt>
                <c:pt idx="805">
                  <c:v>-0.75742091207888229</c:v>
                </c:pt>
                <c:pt idx="806">
                  <c:v>-0.73895850451930956</c:v>
                </c:pt>
                <c:pt idx="807">
                  <c:v>-0.6588691454396054</c:v>
                </c:pt>
                <c:pt idx="808">
                  <c:v>-0.77385476581758406</c:v>
                </c:pt>
                <c:pt idx="809">
                  <c:v>-0.92345419063270318</c:v>
                </c:pt>
                <c:pt idx="810">
                  <c:v>-0.97776294165981914</c:v>
                </c:pt>
                <c:pt idx="811">
                  <c:v>-0.77105587510271145</c:v>
                </c:pt>
                <c:pt idx="812">
                  <c:v>-0.5406481101068199</c:v>
                </c:pt>
                <c:pt idx="813">
                  <c:v>-0.75505854560394392</c:v>
                </c:pt>
                <c:pt idx="814">
                  <c:v>-0.76812859490550511</c:v>
                </c:pt>
                <c:pt idx="815">
                  <c:v>-0.84688270336893967</c:v>
                </c:pt>
                <c:pt idx="816">
                  <c:v>-0.81483668857847147</c:v>
                </c:pt>
                <c:pt idx="817">
                  <c:v>-0.64916290057518478</c:v>
                </c:pt>
                <c:pt idx="818">
                  <c:v>-0.62802999178307295</c:v>
                </c:pt>
                <c:pt idx="819">
                  <c:v>-0.88717132292522571</c:v>
                </c:pt>
                <c:pt idx="820">
                  <c:v>-0.58558442892358242</c:v>
                </c:pt>
                <c:pt idx="821">
                  <c:v>-0.15298890714872626</c:v>
                </c:pt>
                <c:pt idx="822">
                  <c:v>-0.28558956450287581</c:v>
                </c:pt>
                <c:pt idx="823">
                  <c:v>-0.4437654067378799</c:v>
                </c:pt>
                <c:pt idx="824">
                  <c:v>-0.67116885784716496</c:v>
                </c:pt>
                <c:pt idx="825">
                  <c:v>-0.56242296631059963</c:v>
                </c:pt>
                <c:pt idx="826">
                  <c:v>0.13768488085456052</c:v>
                </c:pt>
                <c:pt idx="827">
                  <c:v>-0.26093878389482328</c:v>
                </c:pt>
                <c:pt idx="828">
                  <c:v>-0.64348808545603919</c:v>
                </c:pt>
                <c:pt idx="829">
                  <c:v>-0.3331450287592439</c:v>
                </c:pt>
                <c:pt idx="830">
                  <c:v>-0.18999075595727194</c:v>
                </c:pt>
                <c:pt idx="831">
                  <c:v>-0.86655197206244838</c:v>
                </c:pt>
                <c:pt idx="832">
                  <c:v>-1.2785538208709939</c:v>
                </c:pt>
              </c:numCache>
            </c:numRef>
          </c:yVal>
          <c:smooth val="1"/>
          <c:extLst>
            <c:ext xmlns:c16="http://schemas.microsoft.com/office/drawing/2014/chart" uri="{C3380CC4-5D6E-409C-BE32-E72D297353CC}">
              <c16:uniqueId val="{00000001-FD41-4330-A8EE-22ADCFD321B2}"/>
            </c:ext>
          </c:extLst>
        </c:ser>
        <c:dLbls>
          <c:showLegendKey val="0"/>
          <c:showVal val="0"/>
          <c:showCatName val="0"/>
          <c:showSerName val="0"/>
          <c:showPercent val="0"/>
          <c:showBubbleSize val="0"/>
        </c:dLbls>
        <c:axId val="727691040"/>
        <c:axId val="727691584"/>
      </c:scatterChart>
      <c:valAx>
        <c:axId val="727691040"/>
        <c:scaling>
          <c:orientation val="minMax"/>
          <c:max val="800"/>
          <c:min val="450"/>
        </c:scaling>
        <c:delete val="0"/>
        <c:axPos val="b"/>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fr-BE" dirty="0" err="1">
                    <a:solidFill>
                      <a:schemeClr val="bg1"/>
                    </a:solidFill>
                  </a:rPr>
                  <a:t>Wavelength</a:t>
                </a:r>
                <a:r>
                  <a:rPr lang="fr-BE" baseline="0" dirty="0">
                    <a:solidFill>
                      <a:schemeClr val="bg1"/>
                    </a:solidFill>
                  </a:rPr>
                  <a:t> (nm)</a:t>
                </a:r>
                <a:endParaRPr lang="fr-BE" dirty="0">
                  <a:solidFill>
                    <a:schemeClr val="bg1"/>
                  </a:solidFill>
                </a:endParaRPr>
              </a:p>
            </c:rich>
          </c:tx>
          <c:layout>
            <c:manualLayout>
              <c:xMode val="edge"/>
              <c:yMode val="edge"/>
              <c:x val="0.43843857107887352"/>
              <c:y val="0.88731564291950826"/>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fr-FR"/>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crossAx val="727691584"/>
        <c:crosses val="autoZero"/>
        <c:crossBetween val="midCat"/>
      </c:valAx>
      <c:valAx>
        <c:axId val="727691584"/>
        <c:scaling>
          <c:orientation val="minMax"/>
          <c:max val="1.5"/>
          <c:min val="0"/>
        </c:scaling>
        <c:delete val="0"/>
        <c:axPos val="l"/>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fr-BE" dirty="0">
                    <a:solidFill>
                      <a:schemeClr val="bg1"/>
                    </a:solidFill>
                  </a:rPr>
                  <a:t>Rel. Abs.</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fr-FR"/>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crossAx val="727691040"/>
        <c:crosses val="autoZero"/>
        <c:crossBetween val="midCat"/>
      </c:valAx>
      <c:spPr>
        <a:noFill/>
        <a:ln>
          <a:noFill/>
        </a:ln>
        <a:effectLst/>
      </c:spPr>
    </c:plotArea>
    <c:legend>
      <c:legendPos val="r"/>
      <c:layout>
        <c:manualLayout>
          <c:xMode val="edge"/>
          <c:yMode val="edge"/>
          <c:x val="0.80276276687833503"/>
          <c:y val="0.24589901361587654"/>
          <c:w val="0.15005455110610985"/>
          <c:h val="0.12643297071524651"/>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fr-FR"/>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vert="horz"/>
          <a:lstStyle/>
          <a:p>
            <a:pPr>
              <a:defRPr/>
            </a:pPr>
            <a:r>
              <a:rPr lang="fr-BE" sz="1600" dirty="0"/>
              <a:t>Band 2</a:t>
            </a:r>
          </a:p>
        </c:rich>
      </c:tx>
      <c:layout>
        <c:manualLayout>
          <c:xMode val="edge"/>
          <c:yMode val="edge"/>
          <c:x val="0.37673138234445014"/>
          <c:y val="0.12606525927752538"/>
        </c:manualLayout>
      </c:layout>
      <c:overlay val="0"/>
      <c:spPr>
        <a:noFill/>
        <a:ln>
          <a:noFill/>
        </a:ln>
        <a:effectLst/>
      </c:spPr>
    </c:title>
    <c:autoTitleDeleted val="0"/>
    <c:plotArea>
      <c:layout/>
      <c:scatterChart>
        <c:scatterStyle val="lineMarker"/>
        <c:varyColors val="0"/>
        <c:ser>
          <c:idx val="1"/>
          <c:order val="0"/>
          <c:tx>
            <c:strRef>
              <c:f>'Fluo 77K'!$AY$2</c:f>
              <c:strCache>
                <c:ptCount val="1"/>
                <c:pt idx="0">
                  <c:v>FR Band2</c:v>
                </c:pt>
              </c:strCache>
            </c:strRef>
          </c:tx>
          <c:spPr>
            <a:ln>
              <a:solidFill>
                <a:srgbClr val="FF0000"/>
              </a:solidFill>
            </a:ln>
          </c:spPr>
          <c:marker>
            <c:symbol val="none"/>
          </c:marker>
          <c:xVal>
            <c:numRef>
              <c:f>'Fluo 77K'!$AW$3:$AW$1176</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'Fluo 77K'!$AY$3:$AY$1176</c:f>
              <c:numCache>
                <c:formatCode>General</c:formatCode>
                <c:ptCount val="1174"/>
                <c:pt idx="0">
                  <c:v>3.3171517835727977E-3</c:v>
                </c:pt>
                <c:pt idx="1">
                  <c:v>3.5227595217593127E-3</c:v>
                </c:pt>
                <c:pt idx="2">
                  <c:v>3.0656366678022949E-3</c:v>
                </c:pt>
                <c:pt idx="3">
                  <c:v>1.2070990890224041E-3</c:v>
                </c:pt>
                <c:pt idx="4">
                  <c:v>9.9744272535113709E-4</c:v>
                </c:pt>
                <c:pt idx="5">
                  <c:v>2.2012311161285383E-3</c:v>
                </c:pt>
                <c:pt idx="6">
                  <c:v>1.3419012572170809E-3</c:v>
                </c:pt>
                <c:pt idx="7">
                  <c:v>1.0022105725857426E-3</c:v>
                </c:pt>
                <c:pt idx="8">
                  <c:v>9.185976977040181E-4</c:v>
                </c:pt>
                <c:pt idx="9">
                  <c:v>8.8513944523506698E-4</c:v>
                </c:pt>
                <c:pt idx="10">
                  <c:v>1.5354167201522249E-3</c:v>
                </c:pt>
                <c:pt idx="11">
                  <c:v>2.0303682038358335E-3</c:v>
                </c:pt>
                <c:pt idx="12">
                  <c:v>1.2879571107112897E-3</c:v>
                </c:pt>
                <c:pt idx="13">
                  <c:v>1.4602713897710633E-3</c:v>
                </c:pt>
                <c:pt idx="14">
                  <c:v>1.4223420337279352E-3</c:v>
                </c:pt>
                <c:pt idx="15">
                  <c:v>1.8162920249042635E-3</c:v>
                </c:pt>
                <c:pt idx="16">
                  <c:v>1.1954109043928007E-3</c:v>
                </c:pt>
                <c:pt idx="17">
                  <c:v>7.9698830626443687E-4</c:v>
                </c:pt>
                <c:pt idx="18">
                  <c:v>4.6202849155460075E-5</c:v>
                </c:pt>
                <c:pt idx="19">
                  <c:v>6.6725691594290569E-4</c:v>
                </c:pt>
                <c:pt idx="20">
                  <c:v>4.6173648931664962E-5</c:v>
                </c:pt>
                <c:pt idx="21">
                  <c:v>7.5525048934949306E-4</c:v>
                </c:pt>
                <c:pt idx="22">
                  <c:v>1.5975586993884956E-4</c:v>
                </c:pt>
                <c:pt idx="23">
                  <c:v>1.577520407197988E-3</c:v>
                </c:pt>
                <c:pt idx="24">
                  <c:v>1.7031785686778855E-3</c:v>
                </c:pt>
                <c:pt idx="25">
                  <c:v>1.7366162364346167E-3</c:v>
                </c:pt>
                <c:pt idx="26">
                  <c:v>2.0050192004481453E-3</c:v>
                </c:pt>
                <c:pt idx="27">
                  <c:v>1.9255197408546633E-3</c:v>
                </c:pt>
                <c:pt idx="28">
                  <c:v>1.9669711353764007E-3</c:v>
                </c:pt>
                <c:pt idx="29">
                  <c:v>2.2356709008725835E-3</c:v>
                </c:pt>
                <c:pt idx="30">
                  <c:v>1.4515783964139119E-3</c:v>
                </c:pt>
                <c:pt idx="31">
                  <c:v>1.0069101606833386E-3</c:v>
                </c:pt>
                <c:pt idx="32">
                  <c:v>1.5940520705329381E-3</c:v>
                </c:pt>
                <c:pt idx="33">
                  <c:v>1.7075469799798636E-3</c:v>
                </c:pt>
                <c:pt idx="34">
                  <c:v>2.3284683447601612E-3</c:v>
                </c:pt>
                <c:pt idx="35">
                  <c:v>2.2787730331943518E-3</c:v>
                </c:pt>
                <c:pt idx="36">
                  <c:v>2.4128792530848731E-3</c:v>
                </c:pt>
                <c:pt idx="37">
                  <c:v>2.5426476033728394E-3</c:v>
                </c:pt>
                <c:pt idx="38">
                  <c:v>2.3581140888015231E-3</c:v>
                </c:pt>
                <c:pt idx="39">
                  <c:v>2.0604675343238506E-3</c:v>
                </c:pt>
                <c:pt idx="40">
                  <c:v>1.5108178444938323E-3</c:v>
                </c:pt>
                <c:pt idx="41">
                  <c:v>1.9301197590802287E-3</c:v>
                </c:pt>
                <c:pt idx="42">
                  <c:v>1.6112859847946053E-3</c:v>
                </c:pt>
                <c:pt idx="43">
                  <c:v>2.0475569878506254E-3</c:v>
                </c:pt>
                <c:pt idx="44">
                  <c:v>2.3032841636257957E-3</c:v>
                </c:pt>
                <c:pt idx="45">
                  <c:v>2.9741502561408937E-3</c:v>
                </c:pt>
                <c:pt idx="46">
                  <c:v>3.0368203835833916E-3</c:v>
                </c:pt>
                <c:pt idx="47">
                  <c:v>3.791421818453477E-3</c:v>
                </c:pt>
                <c:pt idx="48">
                  <c:v>3.5019825506401266E-3</c:v>
                </c:pt>
                <c:pt idx="49">
                  <c:v>3.2670468015404768E-3</c:v>
                </c:pt>
                <c:pt idx="50">
                  <c:v>2.70909615304109E-3</c:v>
                </c:pt>
                <c:pt idx="51">
                  <c:v>2.5876648540555467E-3</c:v>
                </c:pt>
                <c:pt idx="52">
                  <c:v>2.2691707853437775E-3</c:v>
                </c:pt>
                <c:pt idx="53">
                  <c:v>1.2079611605799523E-3</c:v>
                </c:pt>
                <c:pt idx="54">
                  <c:v>1.6378434437807224E-4</c:v>
                </c:pt>
                <c:pt idx="55">
                  <c:v>-7.9252934535758079E-4</c:v>
                </c:pt>
                <c:pt idx="56">
                  <c:v>-9.2682262014706716E-4</c:v>
                </c:pt>
                <c:pt idx="57">
                  <c:v>-1.0736020262758069E-3</c:v>
                </c:pt>
                <c:pt idx="58">
                  <c:v>-8.3016872294064403E-4</c:v>
                </c:pt>
                <c:pt idx="59">
                  <c:v>-2.3881215108623676E-4</c:v>
                </c:pt>
                <c:pt idx="60">
                  <c:v>1.0530843878372569E-4</c:v>
                </c:pt>
                <c:pt idx="61">
                  <c:v>6.3399930659587369E-4</c:v>
                </c:pt>
                <c:pt idx="62">
                  <c:v>1.7830478303135096E-3</c:v>
                </c:pt>
                <c:pt idx="63">
                  <c:v>1.4098495419438953E-3</c:v>
                </c:pt>
                <c:pt idx="64">
                  <c:v>1.7325117835913012E-3</c:v>
                </c:pt>
                <c:pt idx="65">
                  <c:v>1.5058481976928005E-3</c:v>
                </c:pt>
                <c:pt idx="66">
                  <c:v>8.8945153768956722E-4</c:v>
                </c:pt>
                <c:pt idx="67">
                  <c:v>1.3761140319044536E-3</c:v>
                </c:pt>
                <c:pt idx="68">
                  <c:v>9.2739130173325585E-4</c:v>
                </c:pt>
                <c:pt idx="69">
                  <c:v>5.7957124588623777E-4</c:v>
                </c:pt>
                <c:pt idx="70">
                  <c:v>2.481738584794096E-4</c:v>
                </c:pt>
                <c:pt idx="71">
                  <c:v>-1.377802440884291E-4</c:v>
                </c:pt>
                <c:pt idx="72">
                  <c:v>-4.8160391683128634E-4</c:v>
                </c:pt>
                <c:pt idx="73">
                  <c:v>-1.501044731967386E-4</c:v>
                </c:pt>
                <c:pt idx="74">
                  <c:v>-1.9636109702176219E-4</c:v>
                </c:pt>
                <c:pt idx="75">
                  <c:v>-1.3379542542933575E-4</c:v>
                </c:pt>
                <c:pt idx="76">
                  <c:v>-9.2237869301879888E-4</c:v>
                </c:pt>
                <c:pt idx="77">
                  <c:v>7.3461373712674881E-4</c:v>
                </c:pt>
                <c:pt idx="78">
                  <c:v>6.1332728281567408E-4</c:v>
                </c:pt>
                <c:pt idx="79">
                  <c:v>7.9773190008226933E-4</c:v>
                </c:pt>
                <c:pt idx="80">
                  <c:v>1.9763665531269447E-4</c:v>
                </c:pt>
                <c:pt idx="81">
                  <c:v>1.6991928248631857E-5</c:v>
                </c:pt>
                <c:pt idx="82">
                  <c:v>4.2832131440557482E-4</c:v>
                </c:pt>
                <c:pt idx="83">
                  <c:v>9.6086256420290775E-4</c:v>
                </c:pt>
                <c:pt idx="84">
                  <c:v>-5.7440309538562434E-4</c:v>
                </c:pt>
                <c:pt idx="85">
                  <c:v>-3.5219546363826225E-4</c:v>
                </c:pt>
                <c:pt idx="86">
                  <c:v>-5.1588483501121857E-4</c:v>
                </c:pt>
                <c:pt idx="87">
                  <c:v>5.3702767626122414E-4</c:v>
                </c:pt>
                <c:pt idx="88">
                  <c:v>1.0321512967096608E-3</c:v>
                </c:pt>
                <c:pt idx="89">
                  <c:v>1.3631523127618046E-3</c:v>
                </c:pt>
                <c:pt idx="90">
                  <c:v>1.5015440268831715E-3</c:v>
                </c:pt>
                <c:pt idx="91">
                  <c:v>1.7277769528473627E-3</c:v>
                </c:pt>
                <c:pt idx="92">
                  <c:v>1.4172363312306858E-3</c:v>
                </c:pt>
                <c:pt idx="93">
                  <c:v>1.614842051652825E-3</c:v>
                </c:pt>
                <c:pt idx="94">
                  <c:v>6.4566962415784821E-4</c:v>
                </c:pt>
                <c:pt idx="95">
                  <c:v>1.4092724761350329E-3</c:v>
                </c:pt>
                <c:pt idx="96">
                  <c:v>6.8789152296108995E-4</c:v>
                </c:pt>
                <c:pt idx="97">
                  <c:v>1.3339899625242591E-3</c:v>
                </c:pt>
                <c:pt idx="98">
                  <c:v>1.2208600847858854E-3</c:v>
                </c:pt>
                <c:pt idx="99">
                  <c:v>1.644727064062631E-3</c:v>
                </c:pt>
                <c:pt idx="100">
                  <c:v>1.2920942909341458E-3</c:v>
                </c:pt>
                <c:pt idx="101">
                  <c:v>1.6236868283514862E-3</c:v>
                </c:pt>
                <c:pt idx="102">
                  <c:v>5.8751636658088159E-4</c:v>
                </c:pt>
                <c:pt idx="103">
                  <c:v>1.1791591006284812E-3</c:v>
                </c:pt>
                <c:pt idx="104">
                  <c:v>3.736301625706559E-4</c:v>
                </c:pt>
                <c:pt idx="105">
                  <c:v>4.7025225755314368E-4</c:v>
                </c:pt>
                <c:pt idx="106">
                  <c:v>-1.5182644797838464E-3</c:v>
                </c:pt>
                <c:pt idx="107">
                  <c:v>-1.9691098060249369E-4</c:v>
                </c:pt>
                <c:pt idx="108">
                  <c:v>-1.4681022537484413E-3</c:v>
                </c:pt>
                <c:pt idx="109">
                  <c:v>-1.5140138523548792E-3</c:v>
                </c:pt>
                <c:pt idx="110">
                  <c:v>-8.2631839877768431E-4</c:v>
                </c:pt>
                <c:pt idx="111">
                  <c:v>8.3433712716518563E-6</c:v>
                </c:pt>
                <c:pt idx="112">
                  <c:v>4.1673923355946437E-5</c:v>
                </c:pt>
                <c:pt idx="113">
                  <c:v>2.3447470358592621E-3</c:v>
                </c:pt>
                <c:pt idx="114">
                  <c:v>9.4345200304283682E-4</c:v>
                </c:pt>
                <c:pt idx="115">
                  <c:v>2.5334192224668486E-3</c:v>
                </c:pt>
                <c:pt idx="116">
                  <c:v>3.4817470846612206E-3</c:v>
                </c:pt>
                <c:pt idx="117">
                  <c:v>2.0893067161439883E-3</c:v>
                </c:pt>
                <c:pt idx="118">
                  <c:v>5.0386229336360445E-4</c:v>
                </c:pt>
                <c:pt idx="119">
                  <c:v>5.291988360617329E-4</c:v>
                </c:pt>
                <c:pt idx="120">
                  <c:v>-4.3977387346693048E-4</c:v>
                </c:pt>
                <c:pt idx="121">
                  <c:v>-6.7891098545956065E-4</c:v>
                </c:pt>
                <c:pt idx="122">
                  <c:v>-7.9206734577713862E-4</c:v>
                </c:pt>
                <c:pt idx="123">
                  <c:v>-2.3949971805882924E-3</c:v>
                </c:pt>
                <c:pt idx="124">
                  <c:v>-2.311228359164834E-3</c:v>
                </c:pt>
                <c:pt idx="125">
                  <c:v>-8.8093345656405997E-4</c:v>
                </c:pt>
                <c:pt idx="126">
                  <c:v>-1.5441650782901364E-3</c:v>
                </c:pt>
                <c:pt idx="127">
                  <c:v>-1.7077704628807912E-3</c:v>
                </c:pt>
                <c:pt idx="128">
                  <c:v>-1.397077855544816E-3</c:v>
                </c:pt>
                <c:pt idx="129">
                  <c:v>-1.4060725941848879E-3</c:v>
                </c:pt>
                <c:pt idx="130">
                  <c:v>4.6908959715718184E-4</c:v>
                </c:pt>
                <c:pt idx="131">
                  <c:v>-2.8580149815072957E-4</c:v>
                </c:pt>
                <c:pt idx="132">
                  <c:v>-2.2614035258142697E-3</c:v>
                </c:pt>
                <c:pt idx="133">
                  <c:v>-1.5270913315926528E-3</c:v>
                </c:pt>
                <c:pt idx="134">
                  <c:v>-6.3771210059586966E-4</c:v>
                </c:pt>
                <c:pt idx="135">
                  <c:v>2.2638554772796816E-4</c:v>
                </c:pt>
                <c:pt idx="136">
                  <c:v>-2.5136732216254199E-4</c:v>
                </c:pt>
                <c:pt idx="137">
                  <c:v>-1.7196483044094996E-3</c:v>
                </c:pt>
                <c:pt idx="138">
                  <c:v>-4.1495368324106054E-4</c:v>
                </c:pt>
                <c:pt idx="139">
                  <c:v>9.8205556623339298E-4</c:v>
                </c:pt>
                <c:pt idx="140">
                  <c:v>7.8932830696292931E-4</c:v>
                </c:pt>
                <c:pt idx="141">
                  <c:v>7.6190611659689817E-5</c:v>
                </c:pt>
                <c:pt idx="142">
                  <c:v>-1.2074344579293583E-3</c:v>
                </c:pt>
                <c:pt idx="143">
                  <c:v>-1.2828386873244661E-3</c:v>
                </c:pt>
                <c:pt idx="144">
                  <c:v>-6.3256762829653178E-4</c:v>
                </c:pt>
                <c:pt idx="145">
                  <c:v>-1.1569498729876997E-3</c:v>
                </c:pt>
                <c:pt idx="146">
                  <c:v>-9.1784543055238501E-4</c:v>
                </c:pt>
                <c:pt idx="147">
                  <c:v>-8.6749990806266161E-4</c:v>
                </c:pt>
                <c:pt idx="148">
                  <c:v>-6.4528157920361198E-4</c:v>
                </c:pt>
                <c:pt idx="149">
                  <c:v>-1.7543928122810688E-4</c:v>
                </c:pt>
                <c:pt idx="150">
                  <c:v>1.6407085350461658E-4</c:v>
                </c:pt>
                <c:pt idx="151">
                  <c:v>-2.1334608660335356E-4</c:v>
                </c:pt>
                <c:pt idx="152">
                  <c:v>3.0673476274500151E-4</c:v>
                </c:pt>
                <c:pt idx="153">
                  <c:v>-2.7652426902877392E-4</c:v>
                </c:pt>
                <c:pt idx="154">
                  <c:v>5.4694332057312475E-5</c:v>
                </c:pt>
                <c:pt idx="155">
                  <c:v>1.7089069587197904E-5</c:v>
                </c:pt>
                <c:pt idx="156">
                  <c:v>-4.0650952783064653E-4</c:v>
                </c:pt>
                <c:pt idx="157">
                  <c:v>-7.7147849926808621E-4</c:v>
                </c:pt>
                <c:pt idx="158">
                  <c:v>-3.6481241776234002E-4</c:v>
                </c:pt>
                <c:pt idx="159">
                  <c:v>-3.6910013814886081E-4</c:v>
                </c:pt>
                <c:pt idx="160">
                  <c:v>-4.9057734798132189E-4</c:v>
                </c:pt>
                <c:pt idx="161">
                  <c:v>-4.9496846896230143E-4</c:v>
                </c:pt>
                <c:pt idx="162">
                  <c:v>-5.0768645296959914E-4</c:v>
                </c:pt>
                <c:pt idx="163">
                  <c:v>-1.2709304891274555E-3</c:v>
                </c:pt>
                <c:pt idx="164">
                  <c:v>-1.4845259340775746E-3</c:v>
                </c:pt>
                <c:pt idx="165">
                  <c:v>-1.42182625947793E-3</c:v>
                </c:pt>
                <c:pt idx="166">
                  <c:v>-1.9377872752710302E-3</c:v>
                </c:pt>
                <c:pt idx="167">
                  <c:v>-1.3043020082584016E-3</c:v>
                </c:pt>
                <c:pt idx="168">
                  <c:v>-1.4549309868611712E-3</c:v>
                </c:pt>
                <c:pt idx="169">
                  <c:v>-7.3338646039397277E-4</c:v>
                </c:pt>
                <c:pt idx="170">
                  <c:v>5.2029797180449524E-4</c:v>
                </c:pt>
                <c:pt idx="171">
                  <c:v>1.161879506808798E-3</c:v>
                </c:pt>
                <c:pt idx="172">
                  <c:v>1.1331739521514145E-3</c:v>
                </c:pt>
                <c:pt idx="173">
                  <c:v>2.7860774547211497E-3</c:v>
                </c:pt>
                <c:pt idx="174">
                  <c:v>3.3352061952119957E-3</c:v>
                </c:pt>
                <c:pt idx="175">
                  <c:v>2.7729761238154248E-3</c:v>
                </c:pt>
                <c:pt idx="176">
                  <c:v>3.1087116236781544E-3</c:v>
                </c:pt>
                <c:pt idx="177">
                  <c:v>2.060341337317053E-3</c:v>
                </c:pt>
                <c:pt idx="178">
                  <c:v>1.5234771533979693E-3</c:v>
                </c:pt>
                <c:pt idx="179">
                  <c:v>1.0113283569213318E-3</c:v>
                </c:pt>
                <c:pt idx="180">
                  <c:v>-1.0900527384952852E-4</c:v>
                </c:pt>
                <c:pt idx="181">
                  <c:v>-1.1743601450366443E-3</c:v>
                </c:pt>
                <c:pt idx="182">
                  <c:v>-9.7332336940746317E-4</c:v>
                </c:pt>
                <c:pt idx="183">
                  <c:v>-1.5607111971814207E-3</c:v>
                </c:pt>
                <c:pt idx="184">
                  <c:v>-2.0205427332843463E-4</c:v>
                </c:pt>
                <c:pt idx="185">
                  <c:v>5.2775261547271862E-4</c:v>
                </c:pt>
                <c:pt idx="186">
                  <c:v>-3.1546094605949625E-4</c:v>
                </c:pt>
                <c:pt idx="187">
                  <c:v>-8.4386131501155168E-4</c:v>
                </c:pt>
                <c:pt idx="188">
                  <c:v>7.5873219682592982E-4</c:v>
                </c:pt>
                <c:pt idx="189">
                  <c:v>1.6861327501152396E-3</c:v>
                </c:pt>
                <c:pt idx="190">
                  <c:v>2.2192233688754985E-3</c:v>
                </c:pt>
                <c:pt idx="191">
                  <c:v>1.4267110810743922E-3</c:v>
                </c:pt>
                <c:pt idx="192">
                  <c:v>-1.1916004197431086E-5</c:v>
                </c:pt>
                <c:pt idx="193">
                  <c:v>1.0787594796647327E-3</c:v>
                </c:pt>
                <c:pt idx="194">
                  <c:v>1.4732316633580787E-3</c:v>
                </c:pt>
                <c:pt idx="195">
                  <c:v>3.990959379424123E-4</c:v>
                </c:pt>
                <c:pt idx="196">
                  <c:v>9.7099706563770775E-5</c:v>
                </c:pt>
                <c:pt idx="197">
                  <c:v>2.6020134392729018E-4</c:v>
                </c:pt>
                <c:pt idx="198">
                  <c:v>1.7452629720114987E-3</c:v>
                </c:pt>
                <c:pt idx="199">
                  <c:v>2.5887739132486212E-3</c:v>
                </c:pt>
                <c:pt idx="200">
                  <c:v>2.3081001767741071E-3</c:v>
                </c:pt>
                <c:pt idx="201">
                  <c:v>3.9386559963844915E-3</c:v>
                </c:pt>
                <c:pt idx="202">
                  <c:v>3.3179109604803587E-3</c:v>
                </c:pt>
                <c:pt idx="203">
                  <c:v>2.4704509925416265E-3</c:v>
                </c:pt>
                <c:pt idx="204">
                  <c:v>1.8540138569806571E-3</c:v>
                </c:pt>
                <c:pt idx="205">
                  <c:v>1.6057896931652045E-3</c:v>
                </c:pt>
                <c:pt idx="206">
                  <c:v>1.999759314987035E-3</c:v>
                </c:pt>
                <c:pt idx="207">
                  <c:v>1.6891681856565262E-3</c:v>
                </c:pt>
                <c:pt idx="208">
                  <c:v>-6.6302028149247034E-4</c:v>
                </c:pt>
                <c:pt idx="209">
                  <c:v>-8.2226124451469443E-4</c:v>
                </c:pt>
                <c:pt idx="210">
                  <c:v>-2.7262311912974307E-4</c:v>
                </c:pt>
                <c:pt idx="211">
                  <c:v>3.6506524544262567E-4</c:v>
                </c:pt>
                <c:pt idx="212">
                  <c:v>-2.8016689575832351E-4</c:v>
                </c:pt>
                <c:pt idx="213">
                  <c:v>5.1267411139382306E-4</c:v>
                </c:pt>
                <c:pt idx="214">
                  <c:v>1.2089410160105113E-3</c:v>
                </c:pt>
                <c:pt idx="215">
                  <c:v>2.5890566350194062E-3</c:v>
                </c:pt>
                <c:pt idx="216">
                  <c:v>1.8090799165602156E-3</c:v>
                </c:pt>
                <c:pt idx="217">
                  <c:v>1.376989749507181E-3</c:v>
                </c:pt>
                <c:pt idx="218">
                  <c:v>-4.7882873912624077E-5</c:v>
                </c:pt>
                <c:pt idx="219">
                  <c:v>-8.8674487932154621E-4</c:v>
                </c:pt>
                <c:pt idx="220">
                  <c:v>-1.8180787894893995E-3</c:v>
                </c:pt>
                <c:pt idx="221">
                  <c:v>-2.4807368147401342E-3</c:v>
                </c:pt>
                <c:pt idx="222">
                  <c:v>-2.8832806919793863E-3</c:v>
                </c:pt>
                <c:pt idx="223">
                  <c:v>-1.8682812019714134E-3</c:v>
                </c:pt>
                <c:pt idx="224">
                  <c:v>-1.7254065307196764E-3</c:v>
                </c:pt>
                <c:pt idx="225">
                  <c:v>-4.6402914055125897E-4</c:v>
                </c:pt>
                <c:pt idx="226">
                  <c:v>-3.2576463532563279E-4</c:v>
                </c:pt>
                <c:pt idx="227">
                  <c:v>-3.7978504934664347E-4</c:v>
                </c:pt>
                <c:pt idx="228">
                  <c:v>-7.1923909652079081E-4</c:v>
                </c:pt>
                <c:pt idx="229">
                  <c:v>-1.5264200155564909E-4</c:v>
                </c:pt>
                <c:pt idx="230">
                  <c:v>-9.3251926578726029E-4</c:v>
                </c:pt>
                <c:pt idx="231">
                  <c:v>-6.7255343178376716E-4</c:v>
                </c:pt>
                <c:pt idx="232">
                  <c:v>-2.0399565454412142E-3</c:v>
                </c:pt>
                <c:pt idx="233">
                  <c:v>-2.0644355845375962E-3</c:v>
                </c:pt>
                <c:pt idx="234">
                  <c:v>-1.2256577104665396E-3</c:v>
                </c:pt>
                <c:pt idx="235">
                  <c:v>-9.4279138411831197E-6</c:v>
                </c:pt>
                <c:pt idx="236">
                  <c:v>-1.1167524401557312E-3</c:v>
                </c:pt>
                <c:pt idx="237">
                  <c:v>-1.5348678426782144E-3</c:v>
                </c:pt>
                <c:pt idx="238">
                  <c:v>-1.2030694581386743E-3</c:v>
                </c:pt>
                <c:pt idx="239">
                  <c:v>-3.9771572142362026E-4</c:v>
                </c:pt>
                <c:pt idx="240">
                  <c:v>7.6065137430709144E-5</c:v>
                </c:pt>
                <c:pt idx="241">
                  <c:v>-1.1275969985176685E-3</c:v>
                </c:pt>
                <c:pt idx="242">
                  <c:v>-1.9656492036607487E-3</c:v>
                </c:pt>
                <c:pt idx="243">
                  <c:v>-1.4454486623059466E-3</c:v>
                </c:pt>
                <c:pt idx="244">
                  <c:v>2.1913177847056542E-4</c:v>
                </c:pt>
                <c:pt idx="245">
                  <c:v>4.3745404578641388E-4</c:v>
                </c:pt>
                <c:pt idx="246">
                  <c:v>2.0716257782582361E-4</c:v>
                </c:pt>
                <c:pt idx="247">
                  <c:v>9.2873480113895993E-4</c:v>
                </c:pt>
                <c:pt idx="248">
                  <c:v>1.2436953536603909E-3</c:v>
                </c:pt>
                <c:pt idx="249">
                  <c:v>2.2416028829698978E-3</c:v>
                </c:pt>
                <c:pt idx="250">
                  <c:v>2.0527844061322088E-3</c:v>
                </c:pt>
                <c:pt idx="251">
                  <c:v>2.882943877516799E-3</c:v>
                </c:pt>
                <c:pt idx="252">
                  <c:v>2.9747887002419498E-3</c:v>
                </c:pt>
                <c:pt idx="253">
                  <c:v>3.5412846063127539E-3</c:v>
                </c:pt>
                <c:pt idx="254">
                  <c:v>3.6134554168670203E-3</c:v>
                </c:pt>
                <c:pt idx="255">
                  <c:v>2.0996406464339761E-3</c:v>
                </c:pt>
                <c:pt idx="256">
                  <c:v>2.5016091925311244E-3</c:v>
                </c:pt>
                <c:pt idx="257">
                  <c:v>3.2364458343365514E-3</c:v>
                </c:pt>
                <c:pt idx="258">
                  <c:v>1.3218565467595586E-3</c:v>
                </c:pt>
                <c:pt idx="259">
                  <c:v>1.3387926765607422E-3</c:v>
                </c:pt>
                <c:pt idx="260">
                  <c:v>7.0148478223109115E-4</c:v>
                </c:pt>
                <c:pt idx="261">
                  <c:v>-7.0014041549201265E-5</c:v>
                </c:pt>
                <c:pt idx="262">
                  <c:v>1.4571952473831406E-3</c:v>
                </c:pt>
                <c:pt idx="263">
                  <c:v>1.0345176712815709E-3</c:v>
                </c:pt>
                <c:pt idx="264">
                  <c:v>-2.104237513348294E-4</c:v>
                </c:pt>
                <c:pt idx="265">
                  <c:v>1.1132079377425771E-3</c:v>
                </c:pt>
                <c:pt idx="266">
                  <c:v>3.7617116026308662E-4</c:v>
                </c:pt>
                <c:pt idx="267">
                  <c:v>2.858672998431646E-4</c:v>
                </c:pt>
                <c:pt idx="268">
                  <c:v>-9.0877746006392298E-4</c:v>
                </c:pt>
                <c:pt idx="269">
                  <c:v>-1.2341084286995299E-3</c:v>
                </c:pt>
                <c:pt idx="270">
                  <c:v>-3.19076627632039E-3</c:v>
                </c:pt>
                <c:pt idx="271">
                  <c:v>-3.7601793136594367E-3</c:v>
                </c:pt>
                <c:pt idx="272">
                  <c:v>-3.8646062526179002E-3</c:v>
                </c:pt>
                <c:pt idx="273">
                  <c:v>-4.8994795305852953E-3</c:v>
                </c:pt>
                <c:pt idx="274">
                  <c:v>-4.9334789990833983E-3</c:v>
                </c:pt>
                <c:pt idx="275">
                  <c:v>-2.8615351985858072E-3</c:v>
                </c:pt>
                <c:pt idx="276">
                  <c:v>-3.1339646132606765E-3</c:v>
                </c:pt>
                <c:pt idx="277">
                  <c:v>-2.0517927549676862E-3</c:v>
                </c:pt>
                <c:pt idx="278">
                  <c:v>-3.1316517242471271E-4</c:v>
                </c:pt>
                <c:pt idx="279">
                  <c:v>-3.8425759847644867E-4</c:v>
                </c:pt>
                <c:pt idx="280">
                  <c:v>5.1106173864030066E-4</c:v>
                </c:pt>
                <c:pt idx="281">
                  <c:v>8.0927986581543474E-4</c:v>
                </c:pt>
                <c:pt idx="282">
                  <c:v>6.1563323316211123E-4</c:v>
                </c:pt>
                <c:pt idx="283">
                  <c:v>5.493978740386729E-4</c:v>
                </c:pt>
                <c:pt idx="284">
                  <c:v>-8.2231877762889774E-4</c:v>
                </c:pt>
                <c:pt idx="285">
                  <c:v>-2.3693235054053369E-3</c:v>
                </c:pt>
                <c:pt idx="286">
                  <c:v>-2.9257178687097786E-3</c:v>
                </c:pt>
                <c:pt idx="287">
                  <c:v>-4.5325396885972516E-3</c:v>
                </c:pt>
                <c:pt idx="288">
                  <c:v>-5.3866317790487858E-3</c:v>
                </c:pt>
                <c:pt idx="289">
                  <c:v>-6.6669604035713799E-3</c:v>
                </c:pt>
                <c:pt idx="290">
                  <c:v>-6.5485693971940491E-3</c:v>
                </c:pt>
                <c:pt idx="291">
                  <c:v>-5.9128718518400283E-3</c:v>
                </c:pt>
                <c:pt idx="292">
                  <c:v>-6.0466435701569798E-3</c:v>
                </c:pt>
                <c:pt idx="293">
                  <c:v>-6.7434013854667779E-3</c:v>
                </c:pt>
                <c:pt idx="294">
                  <c:v>-5.2489570605216028E-3</c:v>
                </c:pt>
                <c:pt idx="295">
                  <c:v>-4.5469085115934661E-3</c:v>
                </c:pt>
                <c:pt idx="296">
                  <c:v>-4.4523113509422835E-3</c:v>
                </c:pt>
                <c:pt idx="297">
                  <c:v>-4.4385496613120936E-3</c:v>
                </c:pt>
                <c:pt idx="298">
                  <c:v>-4.1866760477445057E-3</c:v>
                </c:pt>
                <c:pt idx="299">
                  <c:v>-3.5081033223031623E-3</c:v>
                </c:pt>
                <c:pt idx="300">
                  <c:v>-3.4542708305145007E-3</c:v>
                </c:pt>
                <c:pt idx="301">
                  <c:v>-3.9137840552669499E-3</c:v>
                </c:pt>
                <c:pt idx="302">
                  <c:v>-4.2269203165790012E-3</c:v>
                </c:pt>
                <c:pt idx="303">
                  <c:v>-3.9104881884227437E-3</c:v>
                </c:pt>
                <c:pt idx="304">
                  <c:v>-4.0285033503353806E-3</c:v>
                </c:pt>
                <c:pt idx="305">
                  <c:v>-4.7859455911362691E-3</c:v>
                </c:pt>
                <c:pt idx="306">
                  <c:v>-4.6719779849972191E-3</c:v>
                </c:pt>
                <c:pt idx="307">
                  <c:v>-4.951779733402527E-3</c:v>
                </c:pt>
                <c:pt idx="308">
                  <c:v>-4.3854399473401426E-3</c:v>
                </c:pt>
                <c:pt idx="309">
                  <c:v>-4.9165370870596836E-3</c:v>
                </c:pt>
                <c:pt idx="310">
                  <c:v>-5.269108106051512E-3</c:v>
                </c:pt>
                <c:pt idx="311">
                  <c:v>-5.7230993082842832E-3</c:v>
                </c:pt>
                <c:pt idx="312">
                  <c:v>-4.5611327790263511E-3</c:v>
                </c:pt>
                <c:pt idx="313">
                  <c:v>-5.1164285200493952E-3</c:v>
                </c:pt>
                <c:pt idx="314">
                  <c:v>-3.9358432342329833E-3</c:v>
                </c:pt>
                <c:pt idx="315">
                  <c:v>-4.6631311845206653E-3</c:v>
                </c:pt>
                <c:pt idx="316">
                  <c:v>-3.8385862512162884E-3</c:v>
                </c:pt>
                <c:pt idx="317">
                  <c:v>-3.8991261211440407E-3</c:v>
                </c:pt>
                <c:pt idx="318">
                  <c:v>-3.3533999584142524E-3</c:v>
                </c:pt>
                <c:pt idx="319">
                  <c:v>-3.3321792017156158E-3</c:v>
                </c:pt>
                <c:pt idx="320">
                  <c:v>-3.1117030565059696E-3</c:v>
                </c:pt>
                <c:pt idx="321">
                  <c:v>-4.1880926922652573E-3</c:v>
                </c:pt>
                <c:pt idx="322">
                  <c:v>-4.8579053505680547E-3</c:v>
                </c:pt>
                <c:pt idx="323">
                  <c:v>-5.1739327231469581E-3</c:v>
                </c:pt>
                <c:pt idx="324">
                  <c:v>-4.638672383203161E-3</c:v>
                </c:pt>
                <c:pt idx="325">
                  <c:v>-4.9393768660677745E-3</c:v>
                </c:pt>
                <c:pt idx="326">
                  <c:v>-5.1284844540321478E-3</c:v>
                </c:pt>
                <c:pt idx="327">
                  <c:v>-5.5960349681064151E-3</c:v>
                </c:pt>
                <c:pt idx="328">
                  <c:v>-4.9369772437162784E-3</c:v>
                </c:pt>
                <c:pt idx="329">
                  <c:v>-4.5331468219633004E-3</c:v>
                </c:pt>
                <c:pt idx="330">
                  <c:v>-4.570991468446293E-3</c:v>
                </c:pt>
                <c:pt idx="331">
                  <c:v>-4.774294412730873E-3</c:v>
                </c:pt>
                <c:pt idx="332">
                  <c:v>-5.1887930350585278E-3</c:v>
                </c:pt>
                <c:pt idx="333">
                  <c:v>-5.5368539204740837E-3</c:v>
                </c:pt>
                <c:pt idx="334">
                  <c:v>-5.2918033294962474E-3</c:v>
                </c:pt>
                <c:pt idx="335">
                  <c:v>-7.6399928115409403E-3</c:v>
                </c:pt>
                <c:pt idx="336">
                  <c:v>-7.3411964621124424E-3</c:v>
                </c:pt>
                <c:pt idx="337">
                  <c:v>-7.7515897064411882E-3</c:v>
                </c:pt>
                <c:pt idx="338">
                  <c:v>-7.5850327863582123E-3</c:v>
                </c:pt>
                <c:pt idx="339">
                  <c:v>-6.3895871886302047E-3</c:v>
                </c:pt>
                <c:pt idx="340">
                  <c:v>-6.4478430806571476E-3</c:v>
                </c:pt>
                <c:pt idx="341">
                  <c:v>-6.2927060500782206E-3</c:v>
                </c:pt>
                <c:pt idx="342">
                  <c:v>-4.7284992102640463E-3</c:v>
                </c:pt>
                <c:pt idx="343">
                  <c:v>-4.8898810411793694E-3</c:v>
                </c:pt>
                <c:pt idx="344">
                  <c:v>-3.856308763282057E-3</c:v>
                </c:pt>
                <c:pt idx="345">
                  <c:v>-4.4938566198468545E-3</c:v>
                </c:pt>
                <c:pt idx="346">
                  <c:v>-5.3146431085043305E-3</c:v>
                </c:pt>
                <c:pt idx="347">
                  <c:v>-5.6401244149258036E-3</c:v>
                </c:pt>
                <c:pt idx="348">
                  <c:v>-5.9434598090432602E-3</c:v>
                </c:pt>
                <c:pt idx="349">
                  <c:v>-5.6665202607921175E-3</c:v>
                </c:pt>
                <c:pt idx="350">
                  <c:v>-5.3627511999846285E-3</c:v>
                </c:pt>
                <c:pt idx="351">
                  <c:v>-6.6256175124554794E-3</c:v>
                </c:pt>
                <c:pt idx="352">
                  <c:v>-5.7760644666928953E-3</c:v>
                </c:pt>
                <c:pt idx="353">
                  <c:v>-5.3384080431178021E-3</c:v>
                </c:pt>
                <c:pt idx="354">
                  <c:v>-5.5533910769204478E-3</c:v>
                </c:pt>
                <c:pt idx="355">
                  <c:v>-6.462356459216701E-3</c:v>
                </c:pt>
                <c:pt idx="356">
                  <c:v>-6.3986941891207667E-3</c:v>
                </c:pt>
                <c:pt idx="357">
                  <c:v>-5.9939964339877231E-3</c:v>
                </c:pt>
                <c:pt idx="358">
                  <c:v>-5.6894467731382009E-3</c:v>
                </c:pt>
                <c:pt idx="359">
                  <c:v>-6.6167707119789334E-3</c:v>
                </c:pt>
                <c:pt idx="360">
                  <c:v>-7.3242545500887234E-3</c:v>
                </c:pt>
                <c:pt idx="361">
                  <c:v>-6.9920947766408366E-3</c:v>
                </c:pt>
                <c:pt idx="362">
                  <c:v>-5.4567123161571246E-3</c:v>
                </c:pt>
                <c:pt idx="363">
                  <c:v>-4.562983090237136E-3</c:v>
                </c:pt>
                <c:pt idx="364">
                  <c:v>-4.4826680192441605E-3</c:v>
                </c:pt>
                <c:pt idx="365">
                  <c:v>-4.4846339749056146E-3</c:v>
                </c:pt>
                <c:pt idx="366">
                  <c:v>-4.4589030846306889E-3</c:v>
                </c:pt>
                <c:pt idx="367">
                  <c:v>-4.7515991892861454E-3</c:v>
                </c:pt>
                <c:pt idx="368">
                  <c:v>-3.9750756141240743E-3</c:v>
                </c:pt>
                <c:pt idx="369">
                  <c:v>-4.4541038399277299E-3</c:v>
                </c:pt>
                <c:pt idx="370">
                  <c:v>-5.4242162255177858E-3</c:v>
                </c:pt>
                <c:pt idx="371">
                  <c:v>-6.2514498923003196E-3</c:v>
                </c:pt>
                <c:pt idx="372">
                  <c:v>-7.3071102602763425E-3</c:v>
                </c:pt>
                <c:pt idx="373">
                  <c:v>-7.2341097007884748E-3</c:v>
                </c:pt>
                <c:pt idx="374">
                  <c:v>-7.5353634947938073E-3</c:v>
                </c:pt>
                <c:pt idx="375">
                  <c:v>-8.088143969014687E-3</c:v>
                </c:pt>
                <c:pt idx="376">
                  <c:v>-7.7727237298018167E-3</c:v>
                </c:pt>
                <c:pt idx="377">
                  <c:v>-8.1311058824400095E-3</c:v>
                </c:pt>
                <c:pt idx="378">
                  <c:v>-7.5710687189393527E-3</c:v>
                </c:pt>
                <c:pt idx="379">
                  <c:v>-6.7653160088694637E-3</c:v>
                </c:pt>
                <c:pt idx="380">
                  <c:v>-6.3695228764383037E-3</c:v>
                </c:pt>
                <c:pt idx="381">
                  <c:v>-5.8070282683608133E-3</c:v>
                </c:pt>
                <c:pt idx="382">
                  <c:v>-5.4469114489625135E-3</c:v>
                </c:pt>
                <c:pt idx="383">
                  <c:v>-6.165497154336997E-3</c:v>
                </c:pt>
                <c:pt idx="384">
                  <c:v>-5.3854464234293891E-3</c:v>
                </c:pt>
                <c:pt idx="385">
                  <c:v>-5.5014667185679022E-3</c:v>
                </c:pt>
                <c:pt idx="386">
                  <c:v>-6.7342365627508687E-3</c:v>
                </c:pt>
                <c:pt idx="387">
                  <c:v>-7.2183531443841768E-3</c:v>
                </c:pt>
                <c:pt idx="388">
                  <c:v>-6.7122352060101902E-3</c:v>
                </c:pt>
                <c:pt idx="389">
                  <c:v>-7.1976816988262434E-3</c:v>
                </c:pt>
                <c:pt idx="390">
                  <c:v>-5.9023192957160363E-3</c:v>
                </c:pt>
                <c:pt idx="391">
                  <c:v>-6.2641707818744518E-3</c:v>
                </c:pt>
                <c:pt idx="392">
                  <c:v>-6.0007905454647981E-3</c:v>
                </c:pt>
                <c:pt idx="393">
                  <c:v>-5.2151888809248426E-3</c:v>
                </c:pt>
                <c:pt idx="394">
                  <c:v>-5.7871374228449287E-3</c:v>
                </c:pt>
                <c:pt idx="395">
                  <c:v>-4.7310433881788561E-3</c:v>
                </c:pt>
                <c:pt idx="396">
                  <c:v>-4.9913012244203287E-3</c:v>
                </c:pt>
                <c:pt idx="397">
                  <c:v>-4.4927001753401188E-3</c:v>
                </c:pt>
                <c:pt idx="398">
                  <c:v>-2.9013747118429435E-3</c:v>
                </c:pt>
                <c:pt idx="399">
                  <c:v>-2.5891925172489417E-3</c:v>
                </c:pt>
                <c:pt idx="400">
                  <c:v>-1.7629707394098124E-3</c:v>
                </c:pt>
                <c:pt idx="401">
                  <c:v>-5.4835707398261492E-4</c:v>
                </c:pt>
                <c:pt idx="402">
                  <c:v>-1.1436947060514781E-3</c:v>
                </c:pt>
                <c:pt idx="403">
                  <c:v>-7.3101748382192191E-4</c:v>
                </c:pt>
                <c:pt idx="404">
                  <c:v>-1.6490609554960765E-3</c:v>
                </c:pt>
                <c:pt idx="405">
                  <c:v>-2.8063149733890589E-3</c:v>
                </c:pt>
                <c:pt idx="406">
                  <c:v>-2.3142189246592539E-3</c:v>
                </c:pt>
                <c:pt idx="407">
                  <c:v>-2.1158019584156494E-3</c:v>
                </c:pt>
                <c:pt idx="408">
                  <c:v>-1.9049821248372681E-3</c:v>
                </c:pt>
                <c:pt idx="409">
                  <c:v>-3.0696084764606801E-3</c:v>
                </c:pt>
                <c:pt idx="410">
                  <c:v>-2.9588500038278203E-3</c:v>
                </c:pt>
                <c:pt idx="411">
                  <c:v>-2.0359494652253682E-3</c:v>
                </c:pt>
                <c:pt idx="412">
                  <c:v>-2.1901902513115838E-3</c:v>
                </c:pt>
                <c:pt idx="413">
                  <c:v>-3.0633347650116305E-3</c:v>
                </c:pt>
                <c:pt idx="414">
                  <c:v>-2.266342122080287E-3</c:v>
                </c:pt>
                <c:pt idx="415">
                  <c:v>-2.2839779008080557E-3</c:v>
                </c:pt>
                <c:pt idx="416">
                  <c:v>-2.9004784673502247E-3</c:v>
                </c:pt>
                <c:pt idx="417">
                  <c:v>-3.6946956434653782E-3</c:v>
                </c:pt>
                <c:pt idx="418">
                  <c:v>-3.8552390521133214E-3</c:v>
                </c:pt>
                <c:pt idx="419">
                  <c:v>-3.6736483534427419E-3</c:v>
                </c:pt>
                <c:pt idx="420">
                  <c:v>-4.1769040916625633E-3</c:v>
                </c:pt>
                <c:pt idx="421">
                  <c:v>-4.3403386115773495E-3</c:v>
                </c:pt>
                <c:pt idx="422">
                  <c:v>-4.3399049448873241E-3</c:v>
                </c:pt>
                <c:pt idx="423">
                  <c:v>-3.3699660259732772E-3</c:v>
                </c:pt>
                <c:pt idx="424">
                  <c:v>-1.9158237920879292E-3</c:v>
                </c:pt>
                <c:pt idx="425">
                  <c:v>-2.8183998184844639E-3</c:v>
                </c:pt>
                <c:pt idx="426">
                  <c:v>-3.2268271071517474E-3</c:v>
                </c:pt>
                <c:pt idx="427">
                  <c:v>-2.8354284638461911E-3</c:v>
                </c:pt>
                <c:pt idx="428">
                  <c:v>-3.2043053503830366E-3</c:v>
                </c:pt>
                <c:pt idx="429">
                  <c:v>-4.3854110362274738E-3</c:v>
                </c:pt>
                <c:pt idx="430">
                  <c:v>-4.5874708026673178E-3</c:v>
                </c:pt>
                <c:pt idx="431">
                  <c:v>-5.0503666276019736E-3</c:v>
                </c:pt>
                <c:pt idx="432">
                  <c:v>-5.7705424441732173E-3</c:v>
                </c:pt>
                <c:pt idx="433">
                  <c:v>-5.3049867968730582E-3</c:v>
                </c:pt>
                <c:pt idx="434">
                  <c:v>-3.7359228901306016E-3</c:v>
                </c:pt>
                <c:pt idx="435">
                  <c:v>-3.7630704249262798E-3</c:v>
                </c:pt>
                <c:pt idx="436">
                  <c:v>-3.2482213305264169E-3</c:v>
                </c:pt>
                <c:pt idx="437">
                  <c:v>-1.5798188406551256E-3</c:v>
                </c:pt>
                <c:pt idx="438">
                  <c:v>-4.1383366673628359E-4</c:v>
                </c:pt>
                <c:pt idx="439">
                  <c:v>-9.1451631592861723E-4</c:v>
                </c:pt>
                <c:pt idx="440">
                  <c:v>-3.5505737468131623E-4</c:v>
                </c:pt>
                <c:pt idx="441">
                  <c:v>-2.1227695365687404E-3</c:v>
                </c:pt>
                <c:pt idx="442">
                  <c:v>-2.9713396045006053E-3</c:v>
                </c:pt>
                <c:pt idx="443">
                  <c:v>-2.0478319325321036E-3</c:v>
                </c:pt>
                <c:pt idx="444">
                  <c:v>-2.9984871392962913E-3</c:v>
                </c:pt>
                <c:pt idx="445">
                  <c:v>-4.7970185472882947E-3</c:v>
                </c:pt>
                <c:pt idx="446">
                  <c:v>-4.4896934196225983E-3</c:v>
                </c:pt>
                <c:pt idx="447">
                  <c:v>-5.0625671171480643E-3</c:v>
                </c:pt>
                <c:pt idx="448">
                  <c:v>-5.1298721874402306E-3</c:v>
                </c:pt>
                <c:pt idx="449">
                  <c:v>-5.1709259674294289E-3</c:v>
                </c:pt>
                <c:pt idx="450">
                  <c:v>-5.8259650471586561E-3</c:v>
                </c:pt>
                <c:pt idx="451">
                  <c:v>-6.5772781320738256E-3</c:v>
                </c:pt>
                <c:pt idx="452">
                  <c:v>-5.1791078123146024E-3</c:v>
                </c:pt>
                <c:pt idx="453">
                  <c:v>-4.2451343175601251E-3</c:v>
                </c:pt>
                <c:pt idx="454">
                  <c:v>-5.1233960982024866E-3</c:v>
                </c:pt>
                <c:pt idx="455">
                  <c:v>-4.856112861582617E-3</c:v>
                </c:pt>
                <c:pt idx="456">
                  <c:v>-4.2945723202231839E-3</c:v>
                </c:pt>
                <c:pt idx="457">
                  <c:v>-5.0458275829130235E-3</c:v>
                </c:pt>
                <c:pt idx="458">
                  <c:v>-4.5528931119158383E-3</c:v>
                </c:pt>
                <c:pt idx="459">
                  <c:v>-5.9793384998648143E-3</c:v>
                </c:pt>
                <c:pt idx="460">
                  <c:v>-6.025740835697682E-3</c:v>
                </c:pt>
                <c:pt idx="461">
                  <c:v>-4.8899099522920391E-3</c:v>
                </c:pt>
                <c:pt idx="462">
                  <c:v>-4.8343138826306004E-3</c:v>
                </c:pt>
                <c:pt idx="463">
                  <c:v>-5.6439695929107209E-3</c:v>
                </c:pt>
                <c:pt idx="464">
                  <c:v>-5.2881027070746855E-3</c:v>
                </c:pt>
                <c:pt idx="465">
                  <c:v>-5.4520576270175054E-3</c:v>
                </c:pt>
                <c:pt idx="466">
                  <c:v>-5.9248988747101113E-3</c:v>
                </c:pt>
                <c:pt idx="467">
                  <c:v>-6.3240167850981471E-3</c:v>
                </c:pt>
                <c:pt idx="468">
                  <c:v>-5.6185856359878116E-3</c:v>
                </c:pt>
                <c:pt idx="469">
                  <c:v>-5.2464417937194375E-3</c:v>
                </c:pt>
                <c:pt idx="470">
                  <c:v>-5.6211876361279773E-3</c:v>
                </c:pt>
                <c:pt idx="471">
                  <c:v>-7.0569134912435152E-3</c:v>
                </c:pt>
                <c:pt idx="472">
                  <c:v>-7.8153676209878013E-3</c:v>
                </c:pt>
                <c:pt idx="473">
                  <c:v>-7.363226729965814E-3</c:v>
                </c:pt>
                <c:pt idx="474">
                  <c:v>-7.9363895386179578E-3</c:v>
                </c:pt>
                <c:pt idx="475">
                  <c:v>-9.8455926859048141E-3</c:v>
                </c:pt>
                <c:pt idx="476">
                  <c:v>-1.0600866593255561E-2</c:v>
                </c:pt>
                <c:pt idx="477">
                  <c:v>-1.0304412043953222E-2</c:v>
                </c:pt>
                <c:pt idx="478">
                  <c:v>-1.0046235807823906E-2</c:v>
                </c:pt>
                <c:pt idx="479">
                  <c:v>-9.4924145335469508E-3</c:v>
                </c:pt>
                <c:pt idx="480">
                  <c:v>-9.4293304857043809E-3</c:v>
                </c:pt>
                <c:pt idx="481">
                  <c:v>-9.4373388639135379E-3</c:v>
                </c:pt>
                <c:pt idx="482">
                  <c:v>-9.0920823564268338E-3</c:v>
                </c:pt>
                <c:pt idx="483">
                  <c:v>-9.6126269400223993E-3</c:v>
                </c:pt>
                <c:pt idx="484">
                  <c:v>-1.0274084286764006E-2</c:v>
                </c:pt>
                <c:pt idx="485">
                  <c:v>-1.0125799189887492E-2</c:v>
                </c:pt>
                <c:pt idx="486">
                  <c:v>-9.6293086520320929E-3</c:v>
                </c:pt>
                <c:pt idx="487">
                  <c:v>-9.522250801820795E-3</c:v>
                </c:pt>
                <c:pt idx="488">
                  <c:v>-9.4599184429076041E-3</c:v>
                </c:pt>
                <c:pt idx="489">
                  <c:v>-8.8919885456484517E-3</c:v>
                </c:pt>
                <c:pt idx="490">
                  <c:v>-7.4904067145943522E-3</c:v>
                </c:pt>
                <c:pt idx="491">
                  <c:v>-7.0441926016693995E-3</c:v>
                </c:pt>
                <c:pt idx="492">
                  <c:v>-5.9773147219780208E-3</c:v>
                </c:pt>
                <c:pt idx="493">
                  <c:v>-5.7355599978443908E-3</c:v>
                </c:pt>
                <c:pt idx="494">
                  <c:v>-5.1518157219555862E-3</c:v>
                </c:pt>
                <c:pt idx="495">
                  <c:v>-3.1007457448046145E-3</c:v>
                </c:pt>
                <c:pt idx="496">
                  <c:v>-3.6716823977812956E-3</c:v>
                </c:pt>
                <c:pt idx="497">
                  <c:v>-4.4459509061552261E-3</c:v>
                </c:pt>
                <c:pt idx="498">
                  <c:v>-2.950957270069349E-3</c:v>
                </c:pt>
                <c:pt idx="499">
                  <c:v>-2.1716293169784266E-3</c:v>
                </c:pt>
                <c:pt idx="500">
                  <c:v>-6.9216094839550843E-4</c:v>
                </c:pt>
                <c:pt idx="501">
                  <c:v>7.5255626275992204E-5</c:v>
                </c:pt>
                <c:pt idx="502">
                  <c:v>-9.8904916438785753E-5</c:v>
                </c:pt>
                <c:pt idx="503">
                  <c:v>1.9334595708156896E-3</c:v>
                </c:pt>
                <c:pt idx="504">
                  <c:v>3.6778404647796756E-3</c:v>
                </c:pt>
                <c:pt idx="505">
                  <c:v>6.41841156796066E-3</c:v>
                </c:pt>
                <c:pt idx="506">
                  <c:v>9.0438297093831804E-3</c:v>
                </c:pt>
                <c:pt idx="507">
                  <c:v>1.10503187507994E-2</c:v>
                </c:pt>
                <c:pt idx="508">
                  <c:v>1.4193390364550633E-2</c:v>
                </c:pt>
                <c:pt idx="509">
                  <c:v>1.6945583735024337E-2</c:v>
                </c:pt>
                <c:pt idx="510">
                  <c:v>1.9407480623194071E-2</c:v>
                </c:pt>
                <c:pt idx="511">
                  <c:v>2.1892101645921209E-2</c:v>
                </c:pt>
                <c:pt idx="512">
                  <c:v>2.3786935970211833E-2</c:v>
                </c:pt>
                <c:pt idx="513">
                  <c:v>2.7036834145273029E-2</c:v>
                </c:pt>
                <c:pt idx="514">
                  <c:v>3.1028302360280102E-2</c:v>
                </c:pt>
                <c:pt idx="515">
                  <c:v>3.6333086779364497E-2</c:v>
                </c:pt>
                <c:pt idx="516">
                  <c:v>4.211678377980186E-2</c:v>
                </c:pt>
                <c:pt idx="517">
                  <c:v>4.8712247001744147E-2</c:v>
                </c:pt>
                <c:pt idx="518">
                  <c:v>5.5788299649574172E-2</c:v>
                </c:pt>
                <c:pt idx="519">
                  <c:v>6.4512777208421593E-2</c:v>
                </c:pt>
                <c:pt idx="520">
                  <c:v>7.2004109078621342E-2</c:v>
                </c:pt>
                <c:pt idx="521">
                  <c:v>7.9537217506627012E-2</c:v>
                </c:pt>
                <c:pt idx="522">
                  <c:v>8.5743421507601184E-2</c:v>
                </c:pt>
                <c:pt idx="523">
                  <c:v>9.2843094534481377E-2</c:v>
                </c:pt>
                <c:pt idx="524">
                  <c:v>9.9439714200930368E-2</c:v>
                </c:pt>
                <c:pt idx="525">
                  <c:v>0.10704926361083145</c:v>
                </c:pt>
                <c:pt idx="526">
                  <c:v>0.11160201216718395</c:v>
                </c:pt>
                <c:pt idx="527">
                  <c:v>0.11537806368169837</c:v>
                </c:pt>
                <c:pt idx="528">
                  <c:v>0.11883273926779023</c:v>
                </c:pt>
                <c:pt idx="529">
                  <c:v>0.12107916163324194</c:v>
                </c:pt>
                <c:pt idx="530">
                  <c:v>0.12116762963800744</c:v>
                </c:pt>
                <c:pt idx="531">
                  <c:v>0.12106840669932926</c:v>
                </c:pt>
                <c:pt idx="532">
                  <c:v>0.11987556310174141</c:v>
                </c:pt>
                <c:pt idx="533">
                  <c:v>0.11749600506245148</c:v>
                </c:pt>
                <c:pt idx="534">
                  <c:v>0.11622154539380056</c:v>
                </c:pt>
                <c:pt idx="535">
                  <c:v>0.11400305116318656</c:v>
                </c:pt>
                <c:pt idx="536">
                  <c:v>0.11367048663416132</c:v>
                </c:pt>
                <c:pt idx="537">
                  <c:v>0.11234959571856486</c:v>
                </c:pt>
                <c:pt idx="538">
                  <c:v>0.11065734156074211</c:v>
                </c:pt>
                <c:pt idx="539">
                  <c:v>0.1076866669118329</c:v>
                </c:pt>
                <c:pt idx="540">
                  <c:v>0.10541616158952832</c:v>
                </c:pt>
                <c:pt idx="541">
                  <c:v>0.1036861206074479</c:v>
                </c:pt>
                <c:pt idx="542">
                  <c:v>9.9977258518774967E-2</c:v>
                </c:pt>
                <c:pt idx="543">
                  <c:v>9.7111271008838221E-2</c:v>
                </c:pt>
                <c:pt idx="544">
                  <c:v>9.4411291107843756E-2</c:v>
                </c:pt>
                <c:pt idx="545">
                  <c:v>9.1463253860153956E-2</c:v>
                </c:pt>
                <c:pt idx="546">
                  <c:v>8.9436295750968453E-2</c:v>
                </c:pt>
                <c:pt idx="547">
                  <c:v>8.8516691079210202E-2</c:v>
                </c:pt>
                <c:pt idx="548">
                  <c:v>8.5765943264369926E-2</c:v>
                </c:pt>
                <c:pt idx="549">
                  <c:v>8.4520336886162145E-2</c:v>
                </c:pt>
                <c:pt idx="550">
                  <c:v>8.2060810709231227E-2</c:v>
                </c:pt>
                <c:pt idx="551">
                  <c:v>8.0984565629035263E-2</c:v>
                </c:pt>
                <c:pt idx="552">
                  <c:v>7.929852736043623E-2</c:v>
                </c:pt>
                <c:pt idx="553">
                  <c:v>7.8716257551293509E-2</c:v>
                </c:pt>
                <c:pt idx="554">
                  <c:v>7.6645730395316677E-2</c:v>
                </c:pt>
                <c:pt idx="555">
                  <c:v>7.526085918738494E-2</c:v>
                </c:pt>
                <c:pt idx="556">
                  <c:v>7.4477368034069791E-2</c:v>
                </c:pt>
                <c:pt idx="557">
                  <c:v>7.2928484083969888E-2</c:v>
                </c:pt>
                <c:pt idx="558">
                  <c:v>6.9685090909259104E-2</c:v>
                </c:pt>
                <c:pt idx="559">
                  <c:v>6.7504354591790119E-2</c:v>
                </c:pt>
                <c:pt idx="560">
                  <c:v>6.5110312085053246E-2</c:v>
                </c:pt>
                <c:pt idx="561">
                  <c:v>6.3060398552409011E-2</c:v>
                </c:pt>
                <c:pt idx="562">
                  <c:v>6.281482756140315E-2</c:v>
                </c:pt>
                <c:pt idx="563">
                  <c:v>6.1259351877614859E-2</c:v>
                </c:pt>
                <c:pt idx="564">
                  <c:v>5.9689247170816341E-2</c:v>
                </c:pt>
                <c:pt idx="565">
                  <c:v>5.939869048849835E-2</c:v>
                </c:pt>
                <c:pt idx="566">
                  <c:v>6.0044969501089007E-2</c:v>
                </c:pt>
                <c:pt idx="567">
                  <c:v>5.8818242079453749E-2</c:v>
                </c:pt>
                <c:pt idx="568">
                  <c:v>5.8233312447945537E-2</c:v>
                </c:pt>
                <c:pt idx="569">
                  <c:v>5.5942077857857694E-2</c:v>
                </c:pt>
                <c:pt idx="570">
                  <c:v>5.5608674906565063E-2</c:v>
                </c:pt>
                <c:pt idx="571">
                  <c:v>5.5866533120455024E-2</c:v>
                </c:pt>
                <c:pt idx="572">
                  <c:v>5.5909032456077652E-2</c:v>
                </c:pt>
                <c:pt idx="573">
                  <c:v>5.5526798635487998E-2</c:v>
                </c:pt>
                <c:pt idx="574">
                  <c:v>5.582816807394398E-2</c:v>
                </c:pt>
                <c:pt idx="575">
                  <c:v>5.6671736519384196E-2</c:v>
                </c:pt>
                <c:pt idx="576">
                  <c:v>5.9772829197540844E-2</c:v>
                </c:pt>
                <c:pt idx="577">
                  <c:v>6.1147783893827294E-2</c:v>
                </c:pt>
                <c:pt idx="578">
                  <c:v>6.3714570298758183E-2</c:v>
                </c:pt>
                <c:pt idx="579">
                  <c:v>6.5022104280301793E-2</c:v>
                </c:pt>
                <c:pt idx="580">
                  <c:v>6.6980889985815042E-2</c:v>
                </c:pt>
                <c:pt idx="581">
                  <c:v>7.0089991042180846E-2</c:v>
                </c:pt>
                <c:pt idx="582">
                  <c:v>7.3681416191194504E-2</c:v>
                </c:pt>
                <c:pt idx="583">
                  <c:v>7.7137334955131101E-2</c:v>
                </c:pt>
                <c:pt idx="584">
                  <c:v>8.1831921430235058E-2</c:v>
                </c:pt>
                <c:pt idx="585">
                  <c:v>8.3783768468707859E-2</c:v>
                </c:pt>
                <c:pt idx="586">
                  <c:v>9.0725875931544964E-2</c:v>
                </c:pt>
                <c:pt idx="587">
                  <c:v>9.7679981506139449E-2</c:v>
                </c:pt>
                <c:pt idx="588">
                  <c:v>0.10412088591975616</c:v>
                </c:pt>
                <c:pt idx="589">
                  <c:v>0.11025076458328562</c:v>
                </c:pt>
                <c:pt idx="590">
                  <c:v>0.11572034234458023</c:v>
                </c:pt>
                <c:pt idx="591">
                  <c:v>0.12187048769809028</c:v>
                </c:pt>
                <c:pt idx="592">
                  <c:v>0.13223379167854912</c:v>
                </c:pt>
                <c:pt idx="593">
                  <c:v>0.13939487190873709</c:v>
                </c:pt>
                <c:pt idx="594">
                  <c:v>0.14719410712885589</c:v>
                </c:pt>
                <c:pt idx="595">
                  <c:v>0.15610711405341432</c:v>
                </c:pt>
                <c:pt idx="596">
                  <c:v>0.16696962621631942</c:v>
                </c:pt>
                <c:pt idx="597">
                  <c:v>0.17780169497758461</c:v>
                </c:pt>
                <c:pt idx="598">
                  <c:v>0.18941505764760219</c:v>
                </c:pt>
                <c:pt idx="599">
                  <c:v>0.1997915161843252</c:v>
                </c:pt>
                <c:pt idx="600">
                  <c:v>0.21193082981600736</c:v>
                </c:pt>
                <c:pt idx="601">
                  <c:v>0.224546916606705</c:v>
                </c:pt>
                <c:pt idx="602">
                  <c:v>0.23647523693813274</c:v>
                </c:pt>
                <c:pt idx="603">
                  <c:v>0.24759323660368901</c:v>
                </c:pt>
                <c:pt idx="604">
                  <c:v>0.26130028423093088</c:v>
                </c:pt>
                <c:pt idx="605">
                  <c:v>0.27485864200571886</c:v>
                </c:pt>
                <c:pt idx="606">
                  <c:v>0.28633603571285671</c:v>
                </c:pt>
                <c:pt idx="607">
                  <c:v>0.29963257445131908</c:v>
                </c:pt>
                <c:pt idx="608">
                  <c:v>0.31331042185476576</c:v>
                </c:pt>
                <c:pt idx="609">
                  <c:v>0.32771136509716331</c:v>
                </c:pt>
                <c:pt idx="610">
                  <c:v>0.3434933054583949</c:v>
                </c:pt>
                <c:pt idx="611">
                  <c:v>0.35618360707531249</c:v>
                </c:pt>
                <c:pt idx="612">
                  <c:v>0.36802796953555106</c:v>
                </c:pt>
                <c:pt idx="613">
                  <c:v>0.38173666509621501</c:v>
                </c:pt>
                <c:pt idx="614">
                  <c:v>0.39520143759929516</c:v>
                </c:pt>
                <c:pt idx="615">
                  <c:v>0.40525068016283655</c:v>
                </c:pt>
                <c:pt idx="616">
                  <c:v>0.41640982034172003</c:v>
                </c:pt>
                <c:pt idx="617">
                  <c:v>0.42552939716629462</c:v>
                </c:pt>
                <c:pt idx="618">
                  <c:v>0.43535235245098003</c:v>
                </c:pt>
                <c:pt idx="619">
                  <c:v>0.44508848766432202</c:v>
                </c:pt>
                <c:pt idx="620">
                  <c:v>0.45487044699124357</c:v>
                </c:pt>
                <c:pt idx="621">
                  <c:v>0.46296697518293212</c:v>
                </c:pt>
                <c:pt idx="622">
                  <c:v>0.47326378360425359</c:v>
                </c:pt>
                <c:pt idx="623">
                  <c:v>0.48248504081208304</c:v>
                </c:pt>
                <c:pt idx="624">
                  <c:v>0.49020748811695447</c:v>
                </c:pt>
                <c:pt idx="625">
                  <c:v>0.49711339886673062</c:v>
                </c:pt>
                <c:pt idx="626">
                  <c:v>0.50676297420874328</c:v>
                </c:pt>
                <c:pt idx="627">
                  <c:v>0.51389742730416355</c:v>
                </c:pt>
                <c:pt idx="628">
                  <c:v>0.51978167715446189</c:v>
                </c:pt>
                <c:pt idx="629">
                  <c:v>0.52501421270298776</c:v>
                </c:pt>
                <c:pt idx="630">
                  <c:v>0.52919548237266323</c:v>
                </c:pt>
                <c:pt idx="631">
                  <c:v>0.53422465715467926</c:v>
                </c:pt>
                <c:pt idx="632">
                  <c:v>0.5392860967384332</c:v>
                </c:pt>
                <c:pt idx="633">
                  <c:v>0.54038841964225615</c:v>
                </c:pt>
                <c:pt idx="634">
                  <c:v>0.54295618902501774</c:v>
                </c:pt>
                <c:pt idx="635">
                  <c:v>0.54693239217253586</c:v>
                </c:pt>
                <c:pt idx="636">
                  <c:v>0.55091524487596788</c:v>
                </c:pt>
                <c:pt idx="637">
                  <c:v>0.5563474405685821</c:v>
                </c:pt>
                <c:pt idx="638">
                  <c:v>0.55961589967797642</c:v>
                </c:pt>
                <c:pt idx="639">
                  <c:v>0.56210193734522429</c:v>
                </c:pt>
                <c:pt idx="640">
                  <c:v>0.56674925415111532</c:v>
                </c:pt>
                <c:pt idx="641">
                  <c:v>0.56900917800618322</c:v>
                </c:pt>
                <c:pt idx="642">
                  <c:v>0.57256388604210784</c:v>
                </c:pt>
                <c:pt idx="643">
                  <c:v>0.57447725238961911</c:v>
                </c:pt>
                <c:pt idx="644">
                  <c:v>0.5758616321086355</c:v>
                </c:pt>
                <c:pt idx="645">
                  <c:v>0.58005252917882955</c:v>
                </c:pt>
                <c:pt idx="646">
                  <c:v>0.58480378143476364</c:v>
                </c:pt>
                <c:pt idx="647">
                  <c:v>0.58809279634526523</c:v>
                </c:pt>
                <c:pt idx="648">
                  <c:v>0.59095291489933033</c:v>
                </c:pt>
                <c:pt idx="649">
                  <c:v>0.59422033320866852</c:v>
                </c:pt>
                <c:pt idx="650">
                  <c:v>0.60039499518572137</c:v>
                </c:pt>
                <c:pt idx="651">
                  <c:v>0.60527175058174931</c:v>
                </c:pt>
                <c:pt idx="652">
                  <c:v>0.60959497381462702</c:v>
                </c:pt>
                <c:pt idx="653">
                  <c:v>0.61430531684613521</c:v>
                </c:pt>
                <c:pt idx="654">
                  <c:v>0.6192582819351572</c:v>
                </c:pt>
                <c:pt idx="655">
                  <c:v>0.62703924533206956</c:v>
                </c:pt>
                <c:pt idx="656">
                  <c:v>0.6326236291217705</c:v>
                </c:pt>
                <c:pt idx="657">
                  <c:v>0.63738861415622228</c:v>
                </c:pt>
                <c:pt idx="658">
                  <c:v>0.6433917754129258</c:v>
                </c:pt>
                <c:pt idx="659">
                  <c:v>0.64978046635706332</c:v>
                </c:pt>
                <c:pt idx="660">
                  <c:v>0.65781622338992274</c:v>
                </c:pt>
                <c:pt idx="661">
                  <c:v>0.66580268697568257</c:v>
                </c:pt>
                <c:pt idx="662">
                  <c:v>0.67564287328351835</c:v>
                </c:pt>
                <c:pt idx="663">
                  <c:v>0.68358588346693727</c:v>
                </c:pt>
                <c:pt idx="664">
                  <c:v>0.69258036190699535</c:v>
                </c:pt>
                <c:pt idx="665">
                  <c:v>0.70203993341655102</c:v>
                </c:pt>
                <c:pt idx="666">
                  <c:v>0.71236044895026052</c:v>
                </c:pt>
                <c:pt idx="667">
                  <c:v>0.7208528859188309</c:v>
                </c:pt>
                <c:pt idx="668">
                  <c:v>0.73142200811037661</c:v>
                </c:pt>
                <c:pt idx="669">
                  <c:v>0.74209888201883756</c:v>
                </c:pt>
                <c:pt idx="670">
                  <c:v>0.7571207203169027</c:v>
                </c:pt>
                <c:pt idx="671">
                  <c:v>0.77222278695262303</c:v>
                </c:pt>
                <c:pt idx="672">
                  <c:v>0.78672517928937413</c:v>
                </c:pt>
                <c:pt idx="673">
                  <c:v>0.80371800378249858</c:v>
                </c:pt>
                <c:pt idx="674">
                  <c:v>0.82402898558769466</c:v>
                </c:pt>
                <c:pt idx="675">
                  <c:v>0.84345603903416522</c:v>
                </c:pt>
                <c:pt idx="676">
                  <c:v>0.8620912749268721</c:v>
                </c:pt>
                <c:pt idx="677">
                  <c:v>0.88099067165603084</c:v>
                </c:pt>
                <c:pt idx="678">
                  <c:v>0.90010296981887994</c:v>
                </c:pt>
                <c:pt idx="679">
                  <c:v>0.91976356723348629</c:v>
                </c:pt>
                <c:pt idx="680">
                  <c:v>0.9372822270438248</c:v>
                </c:pt>
                <c:pt idx="681">
                  <c:v>0.95269057800715462</c:v>
                </c:pt>
                <c:pt idx="682">
                  <c:v>0.96617492333351129</c:v>
                </c:pt>
                <c:pt idx="683">
                  <c:v>0.97941242557990482</c:v>
                </c:pt>
                <c:pt idx="684">
                  <c:v>0.98853920127153383</c:v>
                </c:pt>
                <c:pt idx="685">
                  <c:v>0.99486096298984383</c:v>
                </c:pt>
                <c:pt idx="686">
                  <c:v>0.99793863766673907</c:v>
                </c:pt>
                <c:pt idx="687">
                  <c:v>1</c:v>
                </c:pt>
                <c:pt idx="688">
                  <c:v>0.99839632949139334</c:v>
                </c:pt>
                <c:pt idx="689">
                  <c:v>0.99628671451108874</c:v>
                </c:pt>
                <c:pt idx="690">
                  <c:v>0.99028395800996249</c:v>
                </c:pt>
                <c:pt idx="691">
                  <c:v>0.9813701415742494</c:v>
                </c:pt>
                <c:pt idx="692">
                  <c:v>0.97065559648598143</c:v>
                </c:pt>
                <c:pt idx="693">
                  <c:v>0.96214682473875335</c:v>
                </c:pt>
                <c:pt idx="694">
                  <c:v>0.94784874723523027</c:v>
                </c:pt>
                <c:pt idx="695">
                  <c:v>0.93629029833261523</c:v>
                </c:pt>
                <c:pt idx="696">
                  <c:v>0.91974569727474598</c:v>
                </c:pt>
                <c:pt idx="697">
                  <c:v>0.90463534760524611</c:v>
                </c:pt>
                <c:pt idx="698">
                  <c:v>0.88896700478791157</c:v>
                </c:pt>
                <c:pt idx="699">
                  <c:v>0.87496795492271817</c:v>
                </c:pt>
                <c:pt idx="700">
                  <c:v>0.85775594082889772</c:v>
                </c:pt>
                <c:pt idx="701">
                  <c:v>0.84302988345120966</c:v>
                </c:pt>
                <c:pt idx="702">
                  <c:v>0.82376643220910728</c:v>
                </c:pt>
                <c:pt idx="703">
                  <c:v>0.80688538096867024</c:v>
                </c:pt>
                <c:pt idx="704">
                  <c:v>0.78944817532716394</c:v>
                </c:pt>
                <c:pt idx="705">
                  <c:v>0.77277918420703873</c:v>
                </c:pt>
                <c:pt idx="706">
                  <c:v>0.75430114959835526</c:v>
                </c:pt>
                <c:pt idx="707">
                  <c:v>0.7350226443398864</c:v>
                </c:pt>
                <c:pt idx="708">
                  <c:v>0.71487016770989531</c:v>
                </c:pt>
                <c:pt idx="709">
                  <c:v>0.69690377884432786</c:v>
                </c:pt>
                <c:pt idx="710">
                  <c:v>0.67903772021305409</c:v>
                </c:pt>
                <c:pt idx="711">
                  <c:v>0.65898258151719502</c:v>
                </c:pt>
                <c:pt idx="712">
                  <c:v>0.63942268439912409</c:v>
                </c:pt>
                <c:pt idx="713">
                  <c:v>0.62025537995331192</c:v>
                </c:pt>
                <c:pt idx="714">
                  <c:v>0.60153070753356508</c:v>
                </c:pt>
                <c:pt idx="715">
                  <c:v>0.58448590375097398</c:v>
                </c:pt>
                <c:pt idx="716">
                  <c:v>0.56563193794426259</c:v>
                </c:pt>
                <c:pt idx="717">
                  <c:v>0.5491256441106791</c:v>
                </c:pt>
                <c:pt idx="718">
                  <c:v>0.53252333358081239</c:v>
                </c:pt>
                <c:pt idx="719">
                  <c:v>0.51746816366095161</c:v>
                </c:pt>
                <c:pt idx="720">
                  <c:v>0.50261810073880608</c:v>
                </c:pt>
                <c:pt idx="721">
                  <c:v>0.48667287619544558</c:v>
                </c:pt>
                <c:pt idx="722">
                  <c:v>0.47027460006101401</c:v>
                </c:pt>
                <c:pt idx="723">
                  <c:v>0.45668685414019849</c:v>
                </c:pt>
                <c:pt idx="724">
                  <c:v>0.44059607660010858</c:v>
                </c:pt>
                <c:pt idx="725">
                  <c:v>0.42777568654062809</c:v>
                </c:pt>
                <c:pt idx="726">
                  <c:v>0.41550531305299726</c:v>
                </c:pt>
                <c:pt idx="727">
                  <c:v>0.40154587719438234</c:v>
                </c:pt>
                <c:pt idx="728">
                  <c:v>0.39043650171373512</c:v>
                </c:pt>
                <c:pt idx="729">
                  <c:v>0.38069292477999223</c:v>
                </c:pt>
                <c:pt idx="730">
                  <c:v>0.36899563893212062</c:v>
                </c:pt>
                <c:pt idx="731">
                  <c:v>0.35835823736578593</c:v>
                </c:pt>
                <c:pt idx="732">
                  <c:v>0.34736142730231329</c:v>
                </c:pt>
                <c:pt idx="733">
                  <c:v>0.33608620900606601</c:v>
                </c:pt>
                <c:pt idx="734">
                  <c:v>0.32858980034448165</c:v>
                </c:pt>
                <c:pt idx="735">
                  <c:v>0.31898862509618725</c:v>
                </c:pt>
                <c:pt idx="736">
                  <c:v>0.30967337786107257</c:v>
                </c:pt>
                <c:pt idx="737">
                  <c:v>0.3023526446845069</c:v>
                </c:pt>
                <c:pt idx="738">
                  <c:v>0.29579027890434745</c:v>
                </c:pt>
                <c:pt idx="739">
                  <c:v>0.28737937994683588</c:v>
                </c:pt>
                <c:pt idx="740">
                  <c:v>0.27989689198600143</c:v>
                </c:pt>
                <c:pt idx="741">
                  <c:v>0.27033277500192548</c:v>
                </c:pt>
                <c:pt idx="742">
                  <c:v>0.26429450408999727</c:v>
                </c:pt>
                <c:pt idx="743">
                  <c:v>0.25724024174778548</c:v>
                </c:pt>
                <c:pt idx="744">
                  <c:v>0.24945646529961046</c:v>
                </c:pt>
                <c:pt idx="745">
                  <c:v>0.24214325479456111</c:v>
                </c:pt>
                <c:pt idx="746">
                  <c:v>0.23556146074668846</c:v>
                </c:pt>
                <c:pt idx="747">
                  <c:v>0.23105977499753097</c:v>
                </c:pt>
                <c:pt idx="748">
                  <c:v>0.22554146177361115</c:v>
                </c:pt>
                <c:pt idx="749">
                  <c:v>0.21984945636700179</c:v>
                </c:pt>
                <c:pt idx="750">
                  <c:v>0.21388492035682327</c:v>
                </c:pt>
                <c:pt idx="751">
                  <c:v>0.20829989184930972</c:v>
                </c:pt>
                <c:pt idx="752">
                  <c:v>0.20287458567484434</c:v>
                </c:pt>
                <c:pt idx="753">
                  <c:v>0.20030685098541789</c:v>
                </c:pt>
                <c:pt idx="754">
                  <c:v>0.19616337970444517</c:v>
                </c:pt>
                <c:pt idx="755">
                  <c:v>0.19321777677244201</c:v>
                </c:pt>
                <c:pt idx="756">
                  <c:v>0.18762304858662823</c:v>
                </c:pt>
                <c:pt idx="757">
                  <c:v>0.1839139407534976</c:v>
                </c:pt>
                <c:pt idx="758">
                  <c:v>0.18151574371987025</c:v>
                </c:pt>
                <c:pt idx="759">
                  <c:v>0.17852280462309505</c:v>
                </c:pt>
                <c:pt idx="760">
                  <c:v>0.1758968256060868</c:v>
                </c:pt>
                <c:pt idx="761">
                  <c:v>0.16970783817270665</c:v>
                </c:pt>
                <c:pt idx="762">
                  <c:v>0.16535503598045795</c:v>
                </c:pt>
                <c:pt idx="763">
                  <c:v>0.16173304022090862</c:v>
                </c:pt>
                <c:pt idx="764">
                  <c:v>0.15780404024704431</c:v>
                </c:pt>
                <c:pt idx="765">
                  <c:v>0.15343887566301856</c:v>
                </c:pt>
                <c:pt idx="766">
                  <c:v>0.14993735829218124</c:v>
                </c:pt>
                <c:pt idx="767">
                  <c:v>0.14446448177293117</c:v>
                </c:pt>
                <c:pt idx="768">
                  <c:v>0.14185974085928915</c:v>
                </c:pt>
                <c:pt idx="769">
                  <c:v>0.13844817752440847</c:v>
                </c:pt>
                <c:pt idx="770">
                  <c:v>0.13757478726625075</c:v>
                </c:pt>
                <c:pt idx="771">
                  <c:v>0.13514269773524221</c:v>
                </c:pt>
                <c:pt idx="772">
                  <c:v>0.1319911551654791</c:v>
                </c:pt>
                <c:pt idx="773">
                  <c:v>0.13005583661011882</c:v>
                </c:pt>
                <c:pt idx="774">
                  <c:v>0.12796913657771525</c:v>
                </c:pt>
                <c:pt idx="775">
                  <c:v>0.12620833706286685</c:v>
                </c:pt>
                <c:pt idx="776">
                  <c:v>0.12320996556802126</c:v>
                </c:pt>
                <c:pt idx="777">
                  <c:v>0.12093284538313816</c:v>
                </c:pt>
                <c:pt idx="778">
                  <c:v>0.11894846756069077</c:v>
                </c:pt>
                <c:pt idx="779">
                  <c:v>0.118269218315213</c:v>
                </c:pt>
                <c:pt idx="780">
                  <c:v>0.11619294363003765</c:v>
                </c:pt>
                <c:pt idx="781">
                  <c:v>0.11517197081504128</c:v>
                </c:pt>
                <c:pt idx="782">
                  <c:v>0.11226250966498495</c:v>
                </c:pt>
                <c:pt idx="783">
                  <c:v>0.11183662873759972</c:v>
                </c:pt>
                <c:pt idx="784">
                  <c:v>0.10870303129546996</c:v>
                </c:pt>
                <c:pt idx="785">
                  <c:v>0.10719379893639484</c:v>
                </c:pt>
                <c:pt idx="786">
                  <c:v>0.1052593592788597</c:v>
                </c:pt>
                <c:pt idx="787">
                  <c:v>0.10381454087880992</c:v>
                </c:pt>
                <c:pt idx="788">
                  <c:v>0.10226358689304299</c:v>
                </c:pt>
                <c:pt idx="789">
                  <c:v>0.10168626666638911</c:v>
                </c:pt>
                <c:pt idx="790">
                  <c:v>9.9469512884757749E-2</c:v>
                </c:pt>
                <c:pt idx="791">
                  <c:v>9.8908406010088351E-2</c:v>
                </c:pt>
                <c:pt idx="792">
                  <c:v>9.670951351386356E-2</c:v>
                </c:pt>
                <c:pt idx="793">
                  <c:v>9.5448899377069588E-2</c:v>
                </c:pt>
                <c:pt idx="794">
                  <c:v>9.435550422483871E-2</c:v>
                </c:pt>
                <c:pt idx="795">
                  <c:v>9.0753552539702478E-2</c:v>
                </c:pt>
                <c:pt idx="796">
                  <c:v>8.8628256171886494E-2</c:v>
                </c:pt>
                <c:pt idx="797">
                  <c:v>8.7146778480973131E-2</c:v>
                </c:pt>
                <c:pt idx="798">
                  <c:v>8.4668740518600599E-2</c:v>
                </c:pt>
                <c:pt idx="799">
                  <c:v>8.3826169506547435E-2</c:v>
                </c:pt>
                <c:pt idx="800">
                  <c:v>8.3716738053986051E-2</c:v>
                </c:pt>
                <c:pt idx="801">
                  <c:v>8.2116192836658913E-2</c:v>
                </c:pt>
                <c:pt idx="802">
                  <c:v>8.2217595673232266E-2</c:v>
                </c:pt>
                <c:pt idx="803">
                  <c:v>8.1685862489033992E-2</c:v>
                </c:pt>
                <c:pt idx="804">
                  <c:v>8.2183726304741175E-2</c:v>
                </c:pt>
                <c:pt idx="805">
                  <c:v>8.267746450467052E-2</c:v>
                </c:pt>
                <c:pt idx="806">
                  <c:v>8.1063623066627163E-2</c:v>
                </c:pt>
                <c:pt idx="807">
                  <c:v>7.8468697475736066E-2</c:v>
                </c:pt>
                <c:pt idx="808">
                  <c:v>7.6624816096412321E-2</c:v>
                </c:pt>
                <c:pt idx="809">
                  <c:v>7.6145316619472159E-2</c:v>
                </c:pt>
                <c:pt idx="810">
                  <c:v>7.4839780395813946E-2</c:v>
                </c:pt>
                <c:pt idx="811">
                  <c:v>7.2737641829245414E-2</c:v>
                </c:pt>
                <c:pt idx="812">
                  <c:v>7.0087738866503962E-2</c:v>
                </c:pt>
                <c:pt idx="813">
                  <c:v>7.0090815008891888E-2</c:v>
                </c:pt>
                <c:pt idx="814">
                  <c:v>6.9695417958704292E-2</c:v>
                </c:pt>
                <c:pt idx="815">
                  <c:v>6.9897330278469519E-2</c:v>
                </c:pt>
                <c:pt idx="816">
                  <c:v>6.8774873675784304E-2</c:v>
                </c:pt>
                <c:pt idx="817">
                  <c:v>6.9087220663720514E-2</c:v>
                </c:pt>
                <c:pt idx="818">
                  <c:v>6.9005153579299816E-2</c:v>
                </c:pt>
                <c:pt idx="819">
                  <c:v>6.9019528184518592E-2</c:v>
                </c:pt>
                <c:pt idx="820">
                  <c:v>6.8145140492973794E-2</c:v>
                </c:pt>
                <c:pt idx="821">
                  <c:v>6.6401595130165914E-2</c:v>
                </c:pt>
                <c:pt idx="822">
                  <c:v>6.6069683992286979E-2</c:v>
                </c:pt>
                <c:pt idx="823">
                  <c:v>6.7071569690699662E-2</c:v>
                </c:pt>
                <c:pt idx="824">
                  <c:v>6.6377312686635687E-2</c:v>
                </c:pt>
                <c:pt idx="825">
                  <c:v>6.5101066311221881E-2</c:v>
                </c:pt>
                <c:pt idx="826">
                  <c:v>6.5867473888061259E-2</c:v>
                </c:pt>
                <c:pt idx="827">
                  <c:v>6.7584053856083251E-2</c:v>
                </c:pt>
                <c:pt idx="828">
                  <c:v>6.8808147475354436E-2</c:v>
                </c:pt>
                <c:pt idx="829">
                  <c:v>6.9483915822866935E-2</c:v>
                </c:pt>
                <c:pt idx="830">
                  <c:v>6.8516489279643766E-2</c:v>
                </c:pt>
                <c:pt idx="831">
                  <c:v>6.8918136912390307E-2</c:v>
                </c:pt>
                <c:pt idx="832">
                  <c:v>7.0473924836195412E-2</c:v>
                </c:pt>
                <c:pt idx="833">
                  <c:v>7.0841356167098829E-2</c:v>
                </c:pt>
                <c:pt idx="834">
                  <c:v>7.0116123796921864E-2</c:v>
                </c:pt>
                <c:pt idx="835">
                  <c:v>7.0136300862453177E-2</c:v>
                </c:pt>
                <c:pt idx="836">
                  <c:v>6.999050212126616E-2</c:v>
                </c:pt>
                <c:pt idx="837">
                  <c:v>6.94624666683782E-2</c:v>
                </c:pt>
                <c:pt idx="838">
                  <c:v>6.8755751865865383E-2</c:v>
                </c:pt>
                <c:pt idx="839">
                  <c:v>6.6900676103716403E-2</c:v>
                </c:pt>
                <c:pt idx="840">
                  <c:v>6.6644162256565539E-2</c:v>
                </c:pt>
                <c:pt idx="841">
                  <c:v>6.6294716528853173E-2</c:v>
                </c:pt>
                <c:pt idx="842">
                  <c:v>6.6282851408214036E-2</c:v>
                </c:pt>
                <c:pt idx="843">
                  <c:v>6.5623851506049241E-2</c:v>
                </c:pt>
                <c:pt idx="844">
                  <c:v>6.558738013741798E-2</c:v>
                </c:pt>
                <c:pt idx="845">
                  <c:v>6.6903555650538182E-2</c:v>
                </c:pt>
                <c:pt idx="846">
                  <c:v>6.7775679601961042E-2</c:v>
                </c:pt>
                <c:pt idx="847">
                  <c:v>6.71201634888728E-2</c:v>
                </c:pt>
                <c:pt idx="848">
                  <c:v>6.6127020510931056E-2</c:v>
                </c:pt>
                <c:pt idx="849">
                  <c:v>6.5689338067354552E-2</c:v>
                </c:pt>
                <c:pt idx="850">
                  <c:v>6.539118065351604E-2</c:v>
                </c:pt>
                <c:pt idx="851">
                  <c:v>6.6604681241105496E-2</c:v>
                </c:pt>
                <c:pt idx="852">
                  <c:v>6.6208385055313887E-2</c:v>
                </c:pt>
                <c:pt idx="853">
                  <c:v>6.6637460660648989E-2</c:v>
                </c:pt>
                <c:pt idx="854">
                  <c:v>6.6671717438049838E-2</c:v>
                </c:pt>
                <c:pt idx="855">
                  <c:v>6.7929284343568555E-2</c:v>
                </c:pt>
                <c:pt idx="856">
                  <c:v>6.7858405859750573E-2</c:v>
                </c:pt>
                <c:pt idx="857">
                  <c:v>6.7729603961701329E-2</c:v>
                </c:pt>
                <c:pt idx="858">
                  <c:v>6.7506149971886822E-2</c:v>
                </c:pt>
                <c:pt idx="859">
                  <c:v>6.8012221652480553E-2</c:v>
                </c:pt>
                <c:pt idx="860">
                  <c:v>6.7541126635993126E-2</c:v>
                </c:pt>
                <c:pt idx="861">
                  <c:v>6.8125015467445274E-2</c:v>
                </c:pt>
                <c:pt idx="862">
                  <c:v>6.7424614851939249E-2</c:v>
                </c:pt>
                <c:pt idx="863">
                  <c:v>6.8678345252806847E-2</c:v>
                </c:pt>
                <c:pt idx="864">
                  <c:v>6.865292660254875E-2</c:v>
                </c:pt>
                <c:pt idx="865">
                  <c:v>6.819645771796029E-2</c:v>
                </c:pt>
                <c:pt idx="866">
                  <c:v>6.6268656051893818E-2</c:v>
                </c:pt>
                <c:pt idx="867">
                  <c:v>6.6224355553951952E-2</c:v>
                </c:pt>
                <c:pt idx="868">
                  <c:v>6.6474578342986174E-2</c:v>
                </c:pt>
                <c:pt idx="869">
                  <c:v>6.5921297706516127E-2</c:v>
                </c:pt>
                <c:pt idx="870">
                  <c:v>6.416049819166772E-2</c:v>
                </c:pt>
                <c:pt idx="871">
                  <c:v>6.4216678265805058E-2</c:v>
                </c:pt>
                <c:pt idx="872">
                  <c:v>6.4081258614066008E-2</c:v>
                </c:pt>
                <c:pt idx="873">
                  <c:v>6.4085534567629679E-2</c:v>
                </c:pt>
                <c:pt idx="874">
                  <c:v>6.4303932003838465E-2</c:v>
                </c:pt>
                <c:pt idx="875">
                  <c:v>6.3674100523244875E-2</c:v>
                </c:pt>
                <c:pt idx="876">
                  <c:v>6.5404323645335119E-2</c:v>
                </c:pt>
                <c:pt idx="877">
                  <c:v>6.5921763175430081E-2</c:v>
                </c:pt>
                <c:pt idx="878">
                  <c:v>6.5428843159989231E-2</c:v>
                </c:pt>
                <c:pt idx="879">
                  <c:v>6.4914549158952603E-2</c:v>
                </c:pt>
                <c:pt idx="880">
                  <c:v>6.5313881011574385E-2</c:v>
                </c:pt>
                <c:pt idx="881">
                  <c:v>6.4090088067874959E-2</c:v>
                </c:pt>
                <c:pt idx="882">
                  <c:v>6.3147848886008565E-2</c:v>
                </c:pt>
                <c:pt idx="883">
                  <c:v>6.1534160676862334E-2</c:v>
                </c:pt>
                <c:pt idx="884">
                  <c:v>6.120118850114846E-2</c:v>
                </c:pt>
                <c:pt idx="885">
                  <c:v>6.1554968004649831E-2</c:v>
                </c:pt>
                <c:pt idx="886">
                  <c:v>6.1413456781471532E-2</c:v>
                </c:pt>
                <c:pt idx="887">
                  <c:v>6.1433856462570394E-2</c:v>
                </c:pt>
                <c:pt idx="888">
                  <c:v>6.2546567129175085E-2</c:v>
                </c:pt>
                <c:pt idx="889">
                  <c:v>6.4077052047172761E-2</c:v>
                </c:pt>
                <c:pt idx="890">
                  <c:v>6.3604497019495568E-2</c:v>
                </c:pt>
                <c:pt idx="891">
                  <c:v>6.2982049437077511E-2</c:v>
                </c:pt>
                <c:pt idx="892">
                  <c:v>6.234136183367691E-2</c:v>
                </c:pt>
                <c:pt idx="893">
                  <c:v>6.1521358836172747E-2</c:v>
                </c:pt>
                <c:pt idx="894">
                  <c:v>6.1084751885987519E-2</c:v>
                </c:pt>
                <c:pt idx="895">
                  <c:v>5.9448223897833205E-2</c:v>
                </c:pt>
                <c:pt idx="896">
                  <c:v>5.8388212407400594E-2</c:v>
                </c:pt>
                <c:pt idx="897">
                  <c:v>5.884027523841838E-2</c:v>
                </c:pt>
                <c:pt idx="898">
                  <c:v>5.8125199342121847E-2</c:v>
                </c:pt>
                <c:pt idx="899">
                  <c:v>5.8053968142729298E-2</c:v>
                </c:pt>
                <c:pt idx="900">
                  <c:v>5.8036014341762192E-2</c:v>
                </c:pt>
                <c:pt idx="901">
                  <c:v>5.7256856964236026E-2</c:v>
                </c:pt>
                <c:pt idx="902">
                  <c:v>5.7747374466214127E-2</c:v>
                </c:pt>
                <c:pt idx="903">
                  <c:v>5.7008692646423796E-2</c:v>
                </c:pt>
                <c:pt idx="904">
                  <c:v>5.5389933428115525E-2</c:v>
                </c:pt>
                <c:pt idx="905">
                  <c:v>5.5789534154085128E-2</c:v>
                </c:pt>
                <c:pt idx="906">
                  <c:v>5.4188384694503211E-2</c:v>
                </c:pt>
                <c:pt idx="907">
                  <c:v>5.5119282046869764E-2</c:v>
                </c:pt>
                <c:pt idx="908">
                  <c:v>5.4207850546662883E-2</c:v>
                </c:pt>
                <c:pt idx="909">
                  <c:v>5.3626277495335474E-2</c:v>
                </c:pt>
                <c:pt idx="910">
                  <c:v>5.2838417872896115E-2</c:v>
                </c:pt>
                <c:pt idx="911">
                  <c:v>5.3166871241699908E-2</c:v>
                </c:pt>
                <c:pt idx="912">
                  <c:v>5.1898381717815051E-2</c:v>
                </c:pt>
                <c:pt idx="913">
                  <c:v>5.2673816789585146E-2</c:v>
                </c:pt>
                <c:pt idx="914">
                  <c:v>5.115206967716926E-2</c:v>
                </c:pt>
                <c:pt idx="915">
                  <c:v>5.145472334724998E-2</c:v>
                </c:pt>
                <c:pt idx="916">
                  <c:v>5.0587017302953993E-2</c:v>
                </c:pt>
                <c:pt idx="917">
                  <c:v>4.9681752253968169E-2</c:v>
                </c:pt>
                <c:pt idx="918">
                  <c:v>4.869176058730728E-2</c:v>
                </c:pt>
                <c:pt idx="919">
                  <c:v>4.9389596787119613E-2</c:v>
                </c:pt>
                <c:pt idx="920">
                  <c:v>4.8758527910903814E-2</c:v>
                </c:pt>
                <c:pt idx="921">
                  <c:v>4.8610520360708918E-2</c:v>
                </c:pt>
                <c:pt idx="922">
                  <c:v>4.7092553954496685E-2</c:v>
                </c:pt>
                <c:pt idx="923">
                  <c:v>4.684376804776208E-2</c:v>
                </c:pt>
                <c:pt idx="924">
                  <c:v>4.7493568433875782E-2</c:v>
                </c:pt>
                <c:pt idx="925">
                  <c:v>4.6424478854065261E-2</c:v>
                </c:pt>
                <c:pt idx="926">
                  <c:v>4.3978555355644849E-2</c:v>
                </c:pt>
                <c:pt idx="927">
                  <c:v>4.2716380018766778E-2</c:v>
                </c:pt>
                <c:pt idx="928">
                  <c:v>4.1610839308103872E-2</c:v>
                </c:pt>
                <c:pt idx="929">
                  <c:v>4.2693913193112117E-2</c:v>
                </c:pt>
                <c:pt idx="930">
                  <c:v>4.1775771423654878E-2</c:v>
                </c:pt>
                <c:pt idx="931">
                  <c:v>4.0264651168922541E-2</c:v>
                </c:pt>
                <c:pt idx="932">
                  <c:v>3.9071339211309467E-2</c:v>
                </c:pt>
                <c:pt idx="933">
                  <c:v>3.9059624428456216E-2</c:v>
                </c:pt>
                <c:pt idx="934">
                  <c:v>4.0337751182637972E-2</c:v>
                </c:pt>
                <c:pt idx="935">
                  <c:v>4.0419935646176089E-2</c:v>
                </c:pt>
                <c:pt idx="936">
                  <c:v>3.8529371782337715E-2</c:v>
                </c:pt>
                <c:pt idx="937">
                  <c:v>3.8714940650111468E-2</c:v>
                </c:pt>
                <c:pt idx="938">
                  <c:v>3.8167067259043792E-2</c:v>
                </c:pt>
                <c:pt idx="939">
                  <c:v>3.8003980250703291E-2</c:v>
                </c:pt>
                <c:pt idx="940">
                  <c:v>3.7700766283259052E-2</c:v>
                </c:pt>
                <c:pt idx="941">
                  <c:v>3.5214252739096639E-2</c:v>
                </c:pt>
                <c:pt idx="942">
                  <c:v>3.3956708962468052E-2</c:v>
                </c:pt>
                <c:pt idx="943">
                  <c:v>3.2910609499451494E-2</c:v>
                </c:pt>
                <c:pt idx="944">
                  <c:v>3.3112845623678618E-2</c:v>
                </c:pt>
                <c:pt idx="945">
                  <c:v>3.133433805232079E-2</c:v>
                </c:pt>
                <c:pt idx="946">
                  <c:v>3.2333049310562474E-2</c:v>
                </c:pt>
                <c:pt idx="947">
                  <c:v>3.3048547309103969E-2</c:v>
                </c:pt>
                <c:pt idx="948">
                  <c:v>3.3236822257023485E-2</c:v>
                </c:pt>
                <c:pt idx="949">
                  <c:v>3.2202350843522187E-2</c:v>
                </c:pt>
                <c:pt idx="950">
                  <c:v>3.2600367240517562E-2</c:v>
                </c:pt>
                <c:pt idx="951">
                  <c:v>3.0349480999269818E-2</c:v>
                </c:pt>
                <c:pt idx="952">
                  <c:v>3.1216953152664321E-2</c:v>
                </c:pt>
                <c:pt idx="953">
                  <c:v>3.0609099899921291E-2</c:v>
                </c:pt>
                <c:pt idx="954">
                  <c:v>2.8996359975270589E-2</c:v>
                </c:pt>
                <c:pt idx="955">
                  <c:v>2.7826312790021825E-2</c:v>
                </c:pt>
                <c:pt idx="956">
                  <c:v>2.8164931306039854E-2</c:v>
                </c:pt>
                <c:pt idx="957">
                  <c:v>2.7746521010168151E-2</c:v>
                </c:pt>
                <c:pt idx="958">
                  <c:v>2.7887829855557766E-2</c:v>
                </c:pt>
                <c:pt idx="959">
                  <c:v>2.7191754342506941E-2</c:v>
                </c:pt>
                <c:pt idx="960">
                  <c:v>2.6466727241229927E-2</c:v>
                </c:pt>
                <c:pt idx="961">
                  <c:v>2.6969936721669478E-2</c:v>
                </c:pt>
                <c:pt idx="962">
                  <c:v>2.7572872194147606E-2</c:v>
                </c:pt>
                <c:pt idx="963">
                  <c:v>2.6696495418051216E-2</c:v>
                </c:pt>
                <c:pt idx="964">
                  <c:v>2.5959198440557708E-2</c:v>
                </c:pt>
                <c:pt idx="965">
                  <c:v>2.6591021896814154E-2</c:v>
                </c:pt>
                <c:pt idx="966">
                  <c:v>2.6352042639496694E-2</c:v>
                </c:pt>
                <c:pt idx="967">
                  <c:v>2.6737043253568727E-2</c:v>
                </c:pt>
                <c:pt idx="968">
                  <c:v>2.6473165746021193E-2</c:v>
                </c:pt>
                <c:pt idx="969">
                  <c:v>2.6440452822036834E-2</c:v>
                </c:pt>
                <c:pt idx="970">
                  <c:v>2.6312078808455083E-2</c:v>
                </c:pt>
                <c:pt idx="971">
                  <c:v>2.6585684616304429E-2</c:v>
                </c:pt>
                <c:pt idx="972">
                  <c:v>2.5893340371454601E-2</c:v>
                </c:pt>
                <c:pt idx="973">
                  <c:v>2.5664220960001587E-2</c:v>
                </c:pt>
                <c:pt idx="974">
                  <c:v>2.4886928060131413E-2</c:v>
                </c:pt>
                <c:pt idx="975">
                  <c:v>2.3571843652403311E-2</c:v>
                </c:pt>
                <c:pt idx="976">
                  <c:v>2.3410377401038993E-2</c:v>
                </c:pt>
                <c:pt idx="977">
                  <c:v>2.3540217208033034E-2</c:v>
                </c:pt>
                <c:pt idx="978">
                  <c:v>2.3807087015741753E-2</c:v>
                </c:pt>
                <c:pt idx="979">
                  <c:v>2.392089271964986E-2</c:v>
                </c:pt>
                <c:pt idx="980">
                  <c:v>2.432762292600351E-2</c:v>
                </c:pt>
                <c:pt idx="981">
                  <c:v>2.5631451948458651E-2</c:v>
                </c:pt>
                <c:pt idx="982">
                  <c:v>2.5685995653618961E-2</c:v>
                </c:pt>
                <c:pt idx="983">
                  <c:v>2.5904316764490308E-2</c:v>
                </c:pt>
                <c:pt idx="984">
                  <c:v>2.6768193242802229E-2</c:v>
                </c:pt>
                <c:pt idx="985">
                  <c:v>2.6463463754831915E-2</c:v>
                </c:pt>
                <c:pt idx="986">
                  <c:v>2.6806084725287761E-2</c:v>
                </c:pt>
                <c:pt idx="987">
                  <c:v>2.7229863901515335E-2</c:v>
                </c:pt>
                <c:pt idx="988">
                  <c:v>2.4869011554499644E-2</c:v>
                </c:pt>
                <c:pt idx="989">
                  <c:v>2.4668138300123717E-2</c:v>
                </c:pt>
                <c:pt idx="990">
                  <c:v>2.4537752651322495E-2</c:v>
                </c:pt>
                <c:pt idx="991">
                  <c:v>2.4310415899076624E-2</c:v>
                </c:pt>
                <c:pt idx="992">
                  <c:v>2.4344237853342943E-2</c:v>
                </c:pt>
                <c:pt idx="993">
                  <c:v>2.3272598602506196E-2</c:v>
                </c:pt>
                <c:pt idx="994">
                  <c:v>2.2459811529612957E-2</c:v>
                </c:pt>
                <c:pt idx="995">
                  <c:v>2.3365894184865052E-2</c:v>
                </c:pt>
                <c:pt idx="996">
                  <c:v>2.250207350500058E-2</c:v>
                </c:pt>
                <c:pt idx="997">
                  <c:v>2.0905141020312483E-2</c:v>
                </c:pt>
                <c:pt idx="998">
                  <c:v>1.8998516166053404E-2</c:v>
                </c:pt>
                <c:pt idx="999">
                  <c:v>1.8888057790770043E-2</c:v>
                </c:pt>
                <c:pt idx="1000">
                  <c:v>1.8385260582797144E-2</c:v>
                </c:pt>
                <c:pt idx="1001">
                  <c:v>1.8544327790032233E-2</c:v>
                </c:pt>
                <c:pt idx="1002">
                  <c:v>1.7760326066467338E-2</c:v>
                </c:pt>
                <c:pt idx="1003">
                  <c:v>1.855739185451373E-2</c:v>
                </c:pt>
                <c:pt idx="1004">
                  <c:v>1.7995636792698302E-2</c:v>
                </c:pt>
                <c:pt idx="1005">
                  <c:v>1.834028529948559E-2</c:v>
                </c:pt>
                <c:pt idx="1006">
                  <c:v>1.759180752738981E-2</c:v>
                </c:pt>
                <c:pt idx="1007">
                  <c:v>1.6681158651002857E-2</c:v>
                </c:pt>
                <c:pt idx="1008">
                  <c:v>1.6975043291500107E-2</c:v>
                </c:pt>
                <c:pt idx="1009">
                  <c:v>1.7612561947841113E-2</c:v>
                </c:pt>
                <c:pt idx="1010">
                  <c:v>1.7961424538410955E-2</c:v>
                </c:pt>
                <c:pt idx="1011">
                  <c:v>1.854842044714158E-2</c:v>
                </c:pt>
                <c:pt idx="1012">
                  <c:v>1.8610926504019683E-2</c:v>
                </c:pt>
                <c:pt idx="1013">
                  <c:v>1.8145563404729902E-2</c:v>
                </c:pt>
                <c:pt idx="1014">
                  <c:v>1.731139864561845E-2</c:v>
                </c:pt>
                <c:pt idx="1015">
                  <c:v>1.5885682395930977E-2</c:v>
                </c:pt>
                <c:pt idx="1016">
                  <c:v>1.6032137130264454E-2</c:v>
                </c:pt>
                <c:pt idx="1017">
                  <c:v>1.551617640358248E-2</c:v>
                </c:pt>
                <c:pt idx="1018">
                  <c:v>1.525529350908514E-2</c:v>
                </c:pt>
                <c:pt idx="1019">
                  <c:v>1.4898806479882374E-2</c:v>
                </c:pt>
                <c:pt idx="1020">
                  <c:v>1.5083261113373887E-2</c:v>
                </c:pt>
                <c:pt idx="1021">
                  <c:v>1.6655215900094295E-2</c:v>
                </c:pt>
                <c:pt idx="1022">
                  <c:v>1.6126706160403015E-2</c:v>
                </c:pt>
                <c:pt idx="1023">
                  <c:v>1.4508881435989525E-2</c:v>
                </c:pt>
                <c:pt idx="1024">
                  <c:v>1.2462563867538997E-2</c:v>
                </c:pt>
                <c:pt idx="1025">
                  <c:v>1.0832596099960288E-2</c:v>
                </c:pt>
                <c:pt idx="1026">
                  <c:v>1.0350997098018153E-2</c:v>
                </c:pt>
                <c:pt idx="1027">
                  <c:v>9.9607658854421431E-3</c:v>
                </c:pt>
                <c:pt idx="1028">
                  <c:v>9.1726431718774891E-3</c:v>
                </c:pt>
                <c:pt idx="1029">
                  <c:v>9.2440940957263136E-3</c:v>
                </c:pt>
                <c:pt idx="1030">
                  <c:v>8.5476976693248698E-3</c:v>
                </c:pt>
                <c:pt idx="1031">
                  <c:v>9.4031919487408272E-3</c:v>
                </c:pt>
                <c:pt idx="1032">
                  <c:v>1.0178718090515834E-2</c:v>
                </c:pt>
                <c:pt idx="1033">
                  <c:v>1.0228802545658163E-2</c:v>
                </c:pt>
                <c:pt idx="1034">
                  <c:v>1.0635904259809597E-2</c:v>
                </c:pt>
                <c:pt idx="1035">
                  <c:v>1.0862760509362921E-2</c:v>
                </c:pt>
                <c:pt idx="1036">
                  <c:v>1.1315251224848199E-2</c:v>
                </c:pt>
                <c:pt idx="1037">
                  <c:v>1.2053303649715734E-2</c:v>
                </c:pt>
                <c:pt idx="1038">
                  <c:v>1.1247825942149556E-2</c:v>
                </c:pt>
                <c:pt idx="1039">
                  <c:v>1.1784742252804783E-2</c:v>
                </c:pt>
                <c:pt idx="1040">
                  <c:v>1.1922715189459147E-2</c:v>
                </c:pt>
                <c:pt idx="1041">
                  <c:v>1.1209136715332163E-2</c:v>
                </c:pt>
                <c:pt idx="1042">
                  <c:v>1.1628256692286539E-2</c:v>
                </c:pt>
                <c:pt idx="1043">
                  <c:v>1.1612082196837492E-2</c:v>
                </c:pt>
                <c:pt idx="1044">
                  <c:v>1.1171743429140133E-2</c:v>
                </c:pt>
                <c:pt idx="1045">
                  <c:v>1.2693574643982776E-2</c:v>
                </c:pt>
                <c:pt idx="1046">
                  <c:v>1.1037083532530899E-2</c:v>
                </c:pt>
                <c:pt idx="1047">
                  <c:v>1.0798564077549318E-2</c:v>
                </c:pt>
                <c:pt idx="1048">
                  <c:v>1.0606475638224375E-2</c:v>
                </c:pt>
                <c:pt idx="1049">
                  <c:v>9.0717572659986586E-3</c:v>
                </c:pt>
                <c:pt idx="1050">
                  <c:v>8.006325520162956E-3</c:v>
                </c:pt>
                <c:pt idx="1051">
                  <c:v>8.438182085425629E-3</c:v>
                </c:pt>
                <c:pt idx="1052">
                  <c:v>7.5036205386394706E-3</c:v>
                </c:pt>
                <c:pt idx="1053">
                  <c:v>8.6739053732343679E-3</c:v>
                </c:pt>
                <c:pt idx="1054">
                  <c:v>8.292216238007381E-3</c:v>
                </c:pt>
                <c:pt idx="1055">
                  <c:v>6.9919831797459388E-3</c:v>
                </c:pt>
                <c:pt idx="1056">
                  <c:v>8.5518787944389822E-3</c:v>
                </c:pt>
                <c:pt idx="1057">
                  <c:v>9.2570136046444661E-3</c:v>
                </c:pt>
                <c:pt idx="1058">
                  <c:v>8.2966546142020162E-3</c:v>
                </c:pt>
                <c:pt idx="1059">
                  <c:v>8.5314038288027295E-3</c:v>
                </c:pt>
                <c:pt idx="1060">
                  <c:v>6.8077488489329593E-3</c:v>
                </c:pt>
                <c:pt idx="1061">
                  <c:v>7.2024615441725944E-3</c:v>
                </c:pt>
                <c:pt idx="1062">
                  <c:v>7.3280901874064573E-3</c:v>
                </c:pt>
                <c:pt idx="1063">
                  <c:v>6.5566613285188225E-3</c:v>
                </c:pt>
                <c:pt idx="1064">
                  <c:v>6.3598523983618262E-3</c:v>
                </c:pt>
                <c:pt idx="1065">
                  <c:v>6.7912417600437779E-3</c:v>
                </c:pt>
                <c:pt idx="1066">
                  <c:v>6.6527254390268097E-3</c:v>
                </c:pt>
                <c:pt idx="1067">
                  <c:v>7.6715736919976581E-3</c:v>
                </c:pt>
                <c:pt idx="1068">
                  <c:v>7.7127967754626516E-3</c:v>
                </c:pt>
                <c:pt idx="1069">
                  <c:v>8.8031885834873123E-3</c:v>
                </c:pt>
                <c:pt idx="1070">
                  <c:v>8.3083593359880668E-3</c:v>
                </c:pt>
                <c:pt idx="1071">
                  <c:v>8.5091010448013534E-3</c:v>
                </c:pt>
                <c:pt idx="1072">
                  <c:v>8.522267223332795E-3</c:v>
                </c:pt>
                <c:pt idx="1073">
                  <c:v>8.4681320611056012E-3</c:v>
                </c:pt>
                <c:pt idx="1074">
                  <c:v>8.6988770866017334E-3</c:v>
                </c:pt>
                <c:pt idx="1075">
                  <c:v>7.915225447700144E-3</c:v>
                </c:pt>
                <c:pt idx="1076">
                  <c:v>6.7743839793579274E-3</c:v>
                </c:pt>
                <c:pt idx="1077">
                  <c:v>6.86650779432033E-3</c:v>
                </c:pt>
                <c:pt idx="1078">
                  <c:v>5.3987099745882875E-3</c:v>
                </c:pt>
                <c:pt idx="1079">
                  <c:v>5.0882060700847007E-3</c:v>
                </c:pt>
                <c:pt idx="1080">
                  <c:v>4.3542945838846679E-3</c:v>
                </c:pt>
                <c:pt idx="1081">
                  <c:v>4.45530249465896E-3</c:v>
                </c:pt>
                <c:pt idx="1082">
                  <c:v>4.5392045674007078E-3</c:v>
                </c:pt>
                <c:pt idx="1083">
                  <c:v>5.4830170920185202E-3</c:v>
                </c:pt>
                <c:pt idx="1084">
                  <c:v>4.8834812772790802E-3</c:v>
                </c:pt>
                <c:pt idx="1085">
                  <c:v>5.9191990199364093E-3</c:v>
                </c:pt>
                <c:pt idx="1086">
                  <c:v>6.33890716456691E-3</c:v>
                </c:pt>
                <c:pt idx="1087">
                  <c:v>6.6109044448407189E-3</c:v>
                </c:pt>
                <c:pt idx="1088">
                  <c:v>6.2962657886477397E-3</c:v>
                </c:pt>
                <c:pt idx="1089">
                  <c:v>7.1929735241281724E-3</c:v>
                </c:pt>
                <c:pt idx="1090">
                  <c:v>6.6980271288003945E-3</c:v>
                </c:pt>
                <c:pt idx="1091">
                  <c:v>6.1945950327932974E-3</c:v>
                </c:pt>
                <c:pt idx="1092">
                  <c:v>4.9032044383415015E-3</c:v>
                </c:pt>
                <c:pt idx="1093">
                  <c:v>3.7789680675604127E-3</c:v>
                </c:pt>
                <c:pt idx="1094">
                  <c:v>2.9238666901656193E-3</c:v>
                </c:pt>
                <c:pt idx="1095">
                  <c:v>3.9408142109451918E-3</c:v>
                </c:pt>
                <c:pt idx="1096">
                  <c:v>3.232550061904474E-3</c:v>
                </c:pt>
                <c:pt idx="1097">
                  <c:v>2.452444688993909E-3</c:v>
                </c:pt>
                <c:pt idx="1098">
                  <c:v>2.5613722208614729E-3</c:v>
                </c:pt>
                <c:pt idx="1099">
                  <c:v>2.1503010109406584E-3</c:v>
                </c:pt>
                <c:pt idx="1100">
                  <c:v>3.1487512018349532E-3</c:v>
                </c:pt>
                <c:pt idx="1101">
                  <c:v>3.5722449386471492E-3</c:v>
                </c:pt>
                <c:pt idx="1102">
                  <c:v>2.1273640905940124E-3</c:v>
                </c:pt>
                <c:pt idx="1103">
                  <c:v>1.4563238664473122E-3</c:v>
                </c:pt>
                <c:pt idx="1104">
                  <c:v>2.7145033984434714E-3</c:v>
                </c:pt>
                <c:pt idx="1105">
                  <c:v>2.6181816899216097E-3</c:v>
                </c:pt>
                <c:pt idx="1106">
                  <c:v>4.4253343917113452E-3</c:v>
                </c:pt>
                <c:pt idx="1107">
                  <c:v>4.5217702991282478E-3</c:v>
                </c:pt>
                <c:pt idx="1108">
                  <c:v>4.5800999144924928E-3</c:v>
                </c:pt>
                <c:pt idx="1109">
                  <c:v>3.5275612239068534E-3</c:v>
                </c:pt>
                <c:pt idx="1110">
                  <c:v>3.3095371168959551E-3</c:v>
                </c:pt>
                <c:pt idx="1111">
                  <c:v>2.1183978872221436E-3</c:v>
                </c:pt>
                <c:pt idx="1112">
                  <c:v>2.4495087655024275E-3</c:v>
                </c:pt>
                <c:pt idx="1113">
                  <c:v>1.8250342249751771E-3</c:v>
                </c:pt>
                <c:pt idx="1114">
                  <c:v>1.9589201421871647E-3</c:v>
                </c:pt>
                <c:pt idx="1115">
                  <c:v>2.6178318654583206E-3</c:v>
                </c:pt>
                <c:pt idx="1116">
                  <c:v>3.8211207589421486E-3</c:v>
                </c:pt>
                <c:pt idx="1117">
                  <c:v>3.9176566988088852E-3</c:v>
                </c:pt>
                <c:pt idx="1118">
                  <c:v>4.8571895114183855E-3</c:v>
                </c:pt>
                <c:pt idx="1119">
                  <c:v>4.9955959702072134E-3</c:v>
                </c:pt>
                <c:pt idx="1120">
                  <c:v>5.1802703281550056E-3</c:v>
                </c:pt>
                <c:pt idx="1121">
                  <c:v>3.4734975877724031E-3</c:v>
                </c:pt>
                <c:pt idx="1122">
                  <c:v>3.5026255337858728E-3</c:v>
                </c:pt>
                <c:pt idx="1123">
                  <c:v>3.4312760879425161E-3</c:v>
                </c:pt>
                <c:pt idx="1124">
                  <c:v>3.1669571077045339E-3</c:v>
                </c:pt>
                <c:pt idx="1125">
                  <c:v>2.1391439234507746E-3</c:v>
                </c:pt>
                <c:pt idx="1126">
                  <c:v>2.2648409125549857E-3</c:v>
                </c:pt>
                <c:pt idx="1127">
                  <c:v>1.8241301744820341E-3</c:v>
                </c:pt>
                <c:pt idx="1128">
                  <c:v>2.6502932627624634E-3</c:v>
                </c:pt>
                <c:pt idx="1129">
                  <c:v>2.0171080930993335E-3</c:v>
                </c:pt>
                <c:pt idx="1130">
                  <c:v>1.6189644872082202E-3</c:v>
                </c:pt>
                <c:pt idx="1131">
                  <c:v>2.2225602316774664E-3</c:v>
                </c:pt>
                <c:pt idx="1132">
                  <c:v>2.4492335317098236E-3</c:v>
                </c:pt>
                <c:pt idx="1133">
                  <c:v>2.0218602126886478E-3</c:v>
                </c:pt>
                <c:pt idx="1134">
                  <c:v>1.6363588581451969E-3</c:v>
                </c:pt>
                <c:pt idx="1135">
                  <c:v>1.5021375720262549E-3</c:v>
                </c:pt>
                <c:pt idx="1136">
                  <c:v>1.3511648981160823E-3</c:v>
                </c:pt>
                <c:pt idx="1137">
                  <c:v>2.2067675942045476E-3</c:v>
                </c:pt>
                <c:pt idx="1138">
                  <c:v>1.9469977775449468E-3</c:v>
                </c:pt>
                <c:pt idx="1139">
                  <c:v>1.120549914804733E-3</c:v>
                </c:pt>
                <c:pt idx="1140">
                  <c:v>1.254566221134856E-3</c:v>
                </c:pt>
                <c:pt idx="1141">
                  <c:v>1.2838080769322397E-3</c:v>
                </c:pt>
                <c:pt idx="1142">
                  <c:v>1.3005487676117824E-3</c:v>
                </c:pt>
                <c:pt idx="1143">
                  <c:v>1.0068667940143355E-3</c:v>
                </c:pt>
                <c:pt idx="1144">
                  <c:v>1.0322215507134452E-3</c:v>
                </c:pt>
                <c:pt idx="1145">
                  <c:v>1.1075853045508172E-3</c:v>
                </c:pt>
                <c:pt idx="1146">
                  <c:v>2.8566243569879434E-3</c:v>
                </c:pt>
                <c:pt idx="1147">
                  <c:v>2.625979884341672E-3</c:v>
                </c:pt>
                <c:pt idx="1148">
                  <c:v>2.1140716283224361E-3</c:v>
                </c:pt>
                <c:pt idx="1149">
                  <c:v>2.3489475314188626E-3</c:v>
                </c:pt>
                <c:pt idx="1150">
                  <c:v>2.8608300565478228E-3</c:v>
                </c:pt>
                <c:pt idx="1151">
                  <c:v>1.9924885459953827E-3</c:v>
                </c:pt>
                <c:pt idx="1152">
                  <c:v>1.6067764294405793E-3</c:v>
                </c:pt>
                <c:pt idx="1153">
                  <c:v>1.095271483443068E-3</c:v>
                </c:pt>
                <c:pt idx="1154">
                  <c:v>1.4099964103962512E-3</c:v>
                </c:pt>
                <c:pt idx="1155">
                  <c:v>2.0601659914187193E-3</c:v>
                </c:pt>
                <c:pt idx="1156">
                  <c:v>1.4606541729027932E-3</c:v>
                </c:pt>
                <c:pt idx="1157">
                  <c:v>1.5526519354139617E-3</c:v>
                </c:pt>
                <c:pt idx="1158">
                  <c:v>2.5135428325072846E-3</c:v>
                </c:pt>
                <c:pt idx="1159">
                  <c:v>2.5598052385548422E-3</c:v>
                </c:pt>
                <c:pt idx="1160">
                  <c:v>3.7511416998392772E-3</c:v>
                </c:pt>
                <c:pt idx="1161">
                  <c:v>3.5035853827264651E-3</c:v>
                </c:pt>
                <c:pt idx="1162">
                  <c:v>4.5307972158367205E-3</c:v>
                </c:pt>
                <c:pt idx="1163">
                  <c:v>5.4450385870838556E-3</c:v>
                </c:pt>
                <c:pt idx="1164">
                  <c:v>4.7914843821012928E-3</c:v>
                </c:pt>
                <c:pt idx="1165">
                  <c:v>4.3504230100538969E-3</c:v>
                </c:pt>
                <c:pt idx="1166">
                  <c:v>4.7867484816461851E-3</c:v>
                </c:pt>
                <c:pt idx="1167">
                  <c:v>3.6330696697680193E-3</c:v>
                </c:pt>
                <c:pt idx="1168">
                  <c:v>4.4343989506885123E-3</c:v>
                </c:pt>
                <c:pt idx="1169">
                  <c:v>3.1386485026240881E-3</c:v>
                </c:pt>
                <c:pt idx="1170">
                  <c:v>1.8718895979435639E-3</c:v>
                </c:pt>
                <c:pt idx="1171">
                  <c:v>3.4008713115491565E-3</c:v>
                </c:pt>
                <c:pt idx="1172">
                  <c:v>2.7592092301849591E-3</c:v>
                </c:pt>
                <c:pt idx="1173">
                  <c:v>2.8134478074621663E-3</c:v>
                </c:pt>
              </c:numCache>
            </c:numRef>
          </c:yVal>
          <c:smooth val="0"/>
          <c:extLst>
            <c:ext xmlns:c16="http://schemas.microsoft.com/office/drawing/2014/chart" uri="{C3380CC4-5D6E-409C-BE32-E72D297353CC}">
              <c16:uniqueId val="{00000000-F684-4032-8889-59D67578ECF6}"/>
            </c:ext>
          </c:extLst>
        </c:ser>
        <c:ser>
          <c:idx val="0"/>
          <c:order val="1"/>
          <c:tx>
            <c:strRef>
              <c:f>'Fluo 77K'!$BJ$2</c:f>
              <c:strCache>
                <c:ptCount val="1"/>
                <c:pt idx="0">
                  <c:v>LL Band2</c:v>
                </c:pt>
              </c:strCache>
            </c:strRef>
          </c:tx>
          <c:spPr>
            <a:ln w="19050" cap="rnd">
              <a:solidFill>
                <a:schemeClr val="accent1"/>
              </a:solidFill>
              <a:round/>
            </a:ln>
            <a:effectLst/>
          </c:spPr>
          <c:marker>
            <c:symbol val="none"/>
          </c:marker>
          <c:xVal>
            <c:numRef>
              <c:f>'Fluo 77K'!$AW$3:$AW$1176</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'Fluo 77K'!$BJ$3:$BJ$1176</c:f>
              <c:numCache>
                <c:formatCode>General</c:formatCode>
                <c:ptCount val="1174"/>
                <c:pt idx="0">
                  <c:v>2.341160348240418E-3</c:v>
                </c:pt>
                <c:pt idx="1">
                  <c:v>1.8394499689245226E-3</c:v>
                </c:pt>
                <c:pt idx="2">
                  <c:v>1.3815770538397301E-3</c:v>
                </c:pt>
                <c:pt idx="3">
                  <c:v>1.2064263452661738E-4</c:v>
                </c:pt>
                <c:pt idx="4">
                  <c:v>-7.9159784772946902E-6</c:v>
                </c:pt>
                <c:pt idx="5">
                  <c:v>8.332682657918658E-4</c:v>
                </c:pt>
                <c:pt idx="6">
                  <c:v>1.152425753708677E-3</c:v>
                </c:pt>
                <c:pt idx="7">
                  <c:v>1.0392603683450027E-3</c:v>
                </c:pt>
                <c:pt idx="8">
                  <c:v>1.4331632154801293E-3</c:v>
                </c:pt>
                <c:pt idx="9">
                  <c:v>1.5591304881530409E-3</c:v>
                </c:pt>
                <c:pt idx="10">
                  <c:v>1.6800781761018681E-3</c:v>
                </c:pt>
                <c:pt idx="11">
                  <c:v>1.4484384259988226E-3</c:v>
                </c:pt>
                <c:pt idx="12">
                  <c:v>5.5310448604625317E-4</c:v>
                </c:pt>
                <c:pt idx="13">
                  <c:v>-3.2181149879740466E-4</c:v>
                </c:pt>
                <c:pt idx="14">
                  <c:v>8.1827095855066697E-5</c:v>
                </c:pt>
                <c:pt idx="15">
                  <c:v>7.0076101802437987E-6</c:v>
                </c:pt>
                <c:pt idx="16">
                  <c:v>-4.997667765328336E-4</c:v>
                </c:pt>
                <c:pt idx="17">
                  <c:v>-4.7647528628373448E-4</c:v>
                </c:pt>
                <c:pt idx="18">
                  <c:v>-6.6682579145996908E-4</c:v>
                </c:pt>
                <c:pt idx="19">
                  <c:v>2.8104035169421395E-5</c:v>
                </c:pt>
                <c:pt idx="20">
                  <c:v>4.0129722717575916E-4</c:v>
                </c:pt>
                <c:pt idx="21">
                  <c:v>3.0382873965357381E-4</c:v>
                </c:pt>
                <c:pt idx="22">
                  <c:v>6.1539340852297846E-4</c:v>
                </c:pt>
                <c:pt idx="23">
                  <c:v>5.8697300589324831E-4</c:v>
                </c:pt>
                <c:pt idx="24">
                  <c:v>1.0963133029520081E-3</c:v>
                </c:pt>
                <c:pt idx="25">
                  <c:v>8.8013214654630216E-4</c:v>
                </c:pt>
                <c:pt idx="26">
                  <c:v>4.8888634273771669E-4</c:v>
                </c:pt>
                <c:pt idx="27">
                  <c:v>2.5484074578095885E-4</c:v>
                </c:pt>
                <c:pt idx="28">
                  <c:v>6.6824220262828656E-5</c:v>
                </c:pt>
                <c:pt idx="29">
                  <c:v>-5.5590550848771871E-4</c:v>
                </c:pt>
                <c:pt idx="30">
                  <c:v>-5.0942148148887722E-4</c:v>
                </c:pt>
                <c:pt idx="31">
                  <c:v>-5.8403188799570447E-4</c:v>
                </c:pt>
                <c:pt idx="32">
                  <c:v>1.3117279421433434E-4</c:v>
                </c:pt>
                <c:pt idx="33">
                  <c:v>6.3824900683405136E-4</c:v>
                </c:pt>
                <c:pt idx="34">
                  <c:v>1.134954254311522E-3</c:v>
                </c:pt>
                <c:pt idx="35">
                  <c:v>1.4954794477039892E-3</c:v>
                </c:pt>
                <c:pt idx="36">
                  <c:v>1.5443385360234098E-3</c:v>
                </c:pt>
                <c:pt idx="37">
                  <c:v>1.3486788883223398E-3</c:v>
                </c:pt>
                <c:pt idx="38">
                  <c:v>3.4262986090666979E-4</c:v>
                </c:pt>
                <c:pt idx="39">
                  <c:v>-2.1048384661264181E-4</c:v>
                </c:pt>
                <c:pt idx="40">
                  <c:v>-1.0030676826152695E-3</c:v>
                </c:pt>
                <c:pt idx="41">
                  <c:v>-9.0282583707079354E-4</c:v>
                </c:pt>
                <c:pt idx="42">
                  <c:v>-1.3197401608788832E-3</c:v>
                </c:pt>
                <c:pt idx="43">
                  <c:v>-1.2580632250083939E-3</c:v>
                </c:pt>
                <c:pt idx="44">
                  <c:v>-6.7922621839289134E-4</c:v>
                </c:pt>
                <c:pt idx="45">
                  <c:v>6.0962904798061892E-4</c:v>
                </c:pt>
                <c:pt idx="46">
                  <c:v>9.8512180936367183E-4</c:v>
                </c:pt>
                <c:pt idx="47">
                  <c:v>1.8672950935042297E-3</c:v>
                </c:pt>
                <c:pt idx="48">
                  <c:v>1.8389656642529403E-3</c:v>
                </c:pt>
                <c:pt idx="49">
                  <c:v>1.7901097679818858E-3</c:v>
                </c:pt>
                <c:pt idx="50">
                  <c:v>1.9908509509723895E-3</c:v>
                </c:pt>
                <c:pt idx="51">
                  <c:v>1.8005376579866659E-3</c:v>
                </c:pt>
                <c:pt idx="52">
                  <c:v>9.9791997261648117E-4</c:v>
                </c:pt>
                <c:pt idx="53">
                  <c:v>4.2422851250031857E-4</c:v>
                </c:pt>
                <c:pt idx="54">
                  <c:v>3.191424143550814E-4</c:v>
                </c:pt>
                <c:pt idx="55">
                  <c:v>-4.7072800320013499E-4</c:v>
                </c:pt>
                <c:pt idx="56">
                  <c:v>-2.0059576745381456E-4</c:v>
                </c:pt>
                <c:pt idx="57">
                  <c:v>-1.5163666161891511E-4</c:v>
                </c:pt>
                <c:pt idx="58">
                  <c:v>3.346857392029451E-4</c:v>
                </c:pt>
                <c:pt idx="59">
                  <c:v>7.9787536551392173E-4</c:v>
                </c:pt>
                <c:pt idx="60">
                  <c:v>1.1144843574822493E-3</c:v>
                </c:pt>
                <c:pt idx="61">
                  <c:v>5.8183770941588463E-4</c:v>
                </c:pt>
                <c:pt idx="62">
                  <c:v>1.7523744716783115E-3</c:v>
                </c:pt>
                <c:pt idx="63">
                  <c:v>1.325334580312939E-3</c:v>
                </c:pt>
                <c:pt idx="64">
                  <c:v>1.4177447706577979E-3</c:v>
                </c:pt>
                <c:pt idx="65">
                  <c:v>1.20673554835126E-3</c:v>
                </c:pt>
                <c:pt idx="66">
                  <c:v>8.9027452555831457E-4</c:v>
                </c:pt>
                <c:pt idx="67">
                  <c:v>1.103802522296325E-3</c:v>
                </c:pt>
                <c:pt idx="68">
                  <c:v>8.5433170628125782E-4</c:v>
                </c:pt>
                <c:pt idx="69">
                  <c:v>-1.7761798462471818E-5</c:v>
                </c:pt>
                <c:pt idx="70">
                  <c:v>-3.214009659102891E-4</c:v>
                </c:pt>
                <c:pt idx="71">
                  <c:v>-2.3642721971009006E-4</c:v>
                </c:pt>
                <c:pt idx="72">
                  <c:v>-3.8305679879435629E-4</c:v>
                </c:pt>
                <c:pt idx="73">
                  <c:v>-6.1198713824405025E-4</c:v>
                </c:pt>
                <c:pt idx="74">
                  <c:v>-4.5243153663630071E-4</c:v>
                </c:pt>
                <c:pt idx="75">
                  <c:v>-3.7805680970052146E-4</c:v>
                </c:pt>
                <c:pt idx="76">
                  <c:v>-6.4038654428897062E-4</c:v>
                </c:pt>
                <c:pt idx="77">
                  <c:v>-1.67029020312653E-4</c:v>
                </c:pt>
                <c:pt idx="78">
                  <c:v>-7.1752393588501312E-4</c:v>
                </c:pt>
                <c:pt idx="79">
                  <c:v>-8.1533161401332649E-4</c:v>
                </c:pt>
                <c:pt idx="80">
                  <c:v>-1.5149975821120311E-4</c:v>
                </c:pt>
                <c:pt idx="81">
                  <c:v>-2.957010042343763E-4</c:v>
                </c:pt>
                <c:pt idx="82">
                  <c:v>-1.8239541701301133E-4</c:v>
                </c:pt>
                <c:pt idx="83">
                  <c:v>2.8575624848344456E-4</c:v>
                </c:pt>
                <c:pt idx="84">
                  <c:v>1.727194317345256E-4</c:v>
                </c:pt>
                <c:pt idx="85">
                  <c:v>8.1083047114474303E-4</c:v>
                </c:pt>
                <c:pt idx="86">
                  <c:v>1.0140960323849625E-3</c:v>
                </c:pt>
                <c:pt idx="87">
                  <c:v>8.9302890862642749E-4</c:v>
                </c:pt>
                <c:pt idx="88">
                  <c:v>8.6724070454678758E-4</c:v>
                </c:pt>
                <c:pt idx="89">
                  <c:v>1.0832929021984932E-3</c:v>
                </c:pt>
                <c:pt idx="90">
                  <c:v>1.6803623570744827E-3</c:v>
                </c:pt>
                <c:pt idx="91">
                  <c:v>1.5900921159544201E-3</c:v>
                </c:pt>
                <c:pt idx="92">
                  <c:v>1.9529874052588965E-3</c:v>
                </c:pt>
                <c:pt idx="93">
                  <c:v>1.1605956241663102E-3</c:v>
                </c:pt>
                <c:pt idx="94">
                  <c:v>1.7525911762951822E-3</c:v>
                </c:pt>
                <c:pt idx="95">
                  <c:v>2.0485325063043401E-3</c:v>
                </c:pt>
                <c:pt idx="96">
                  <c:v>2.5245291626691435E-3</c:v>
                </c:pt>
                <c:pt idx="97">
                  <c:v>2.1203894164231562E-3</c:v>
                </c:pt>
                <c:pt idx="98">
                  <c:v>2.45762482199232E-3</c:v>
                </c:pt>
                <c:pt idx="99">
                  <c:v>1.3844576292199257E-3</c:v>
                </c:pt>
                <c:pt idx="100">
                  <c:v>1.6417121487747068E-3</c:v>
                </c:pt>
                <c:pt idx="101">
                  <c:v>9.6234955898216452E-4</c:v>
                </c:pt>
                <c:pt idx="102">
                  <c:v>5.1720621357750907E-4</c:v>
                </c:pt>
                <c:pt idx="103">
                  <c:v>-3.2405453345083147E-4</c:v>
                </c:pt>
                <c:pt idx="104">
                  <c:v>-1.1298276472991557E-4</c:v>
                </c:pt>
                <c:pt idx="105">
                  <c:v>-8.2062349819666126E-4</c:v>
                </c:pt>
                <c:pt idx="106">
                  <c:v>-7.845462582161774E-4</c:v>
                </c:pt>
                <c:pt idx="107">
                  <c:v>-2.5714391507888716E-4</c:v>
                </c:pt>
                <c:pt idx="108">
                  <c:v>-7.5115406291984866E-4</c:v>
                </c:pt>
                <c:pt idx="109">
                  <c:v>-5.6058664741695996E-4</c:v>
                </c:pt>
                <c:pt idx="110">
                  <c:v>4.8906025617287624E-4</c:v>
                </c:pt>
                <c:pt idx="111">
                  <c:v>6.4076079422632228E-4</c:v>
                </c:pt>
                <c:pt idx="112">
                  <c:v>1.3946178127683816E-3</c:v>
                </c:pt>
                <c:pt idx="113">
                  <c:v>2.5628766583821777E-3</c:v>
                </c:pt>
                <c:pt idx="114">
                  <c:v>2.4342424292991879E-3</c:v>
                </c:pt>
                <c:pt idx="115">
                  <c:v>2.5448025711878662E-3</c:v>
                </c:pt>
                <c:pt idx="116">
                  <c:v>1.9195783630406341E-3</c:v>
                </c:pt>
                <c:pt idx="117">
                  <c:v>1.1375519078048475E-3</c:v>
                </c:pt>
                <c:pt idx="118">
                  <c:v>4.661729501813643E-4</c:v>
                </c:pt>
                <c:pt idx="119">
                  <c:v>1.9606731483809675E-4</c:v>
                </c:pt>
                <c:pt idx="120">
                  <c:v>-9.1040801595697893E-4</c:v>
                </c:pt>
                <c:pt idx="121">
                  <c:v>-8.5890945831063373E-4</c:v>
                </c:pt>
                <c:pt idx="122">
                  <c:v>-9.2318826827173254E-4</c:v>
                </c:pt>
                <c:pt idx="123">
                  <c:v>-6.4019881637782572E-4</c:v>
                </c:pt>
                <c:pt idx="124">
                  <c:v>-6.6861088421459925E-4</c:v>
                </c:pt>
                <c:pt idx="125">
                  <c:v>-6.4561036690769424E-4</c:v>
                </c:pt>
                <c:pt idx="126">
                  <c:v>-3.061055036180716E-4</c:v>
                </c:pt>
                <c:pt idx="127">
                  <c:v>-2.7776531007034697E-4</c:v>
                </c:pt>
                <c:pt idx="128">
                  <c:v>-1.05356748379499E-4</c:v>
                </c:pt>
                <c:pt idx="129">
                  <c:v>3.8585480652347581E-4</c:v>
                </c:pt>
                <c:pt idx="130">
                  <c:v>8.3606432282476147E-4</c:v>
                </c:pt>
                <c:pt idx="131">
                  <c:v>5.4286982136924939E-4</c:v>
                </c:pt>
                <c:pt idx="132">
                  <c:v>1.3650156428990238E-4</c:v>
                </c:pt>
                <c:pt idx="133">
                  <c:v>6.8480911098562421E-4</c:v>
                </c:pt>
                <c:pt idx="134">
                  <c:v>1.2946545621118793E-3</c:v>
                </c:pt>
                <c:pt idx="135">
                  <c:v>1.3512558750758534E-3</c:v>
                </c:pt>
                <c:pt idx="136">
                  <c:v>1.1739305835527262E-3</c:v>
                </c:pt>
                <c:pt idx="137">
                  <c:v>1.6218005057375032E-3</c:v>
                </c:pt>
                <c:pt idx="138">
                  <c:v>1.5882870126032536E-3</c:v>
                </c:pt>
                <c:pt idx="139">
                  <c:v>2.1234220397072022E-3</c:v>
                </c:pt>
                <c:pt idx="140">
                  <c:v>1.2098368716095904E-3</c:v>
                </c:pt>
                <c:pt idx="141">
                  <c:v>8.3411291725680417E-4</c:v>
                </c:pt>
                <c:pt idx="142">
                  <c:v>1.1112531178554083E-4</c:v>
                </c:pt>
                <c:pt idx="143">
                  <c:v>2.4503723817023774E-4</c:v>
                </c:pt>
                <c:pt idx="144">
                  <c:v>-6.4289024515871345E-4</c:v>
                </c:pt>
                <c:pt idx="145">
                  <c:v>-5.5532313699688165E-4</c:v>
                </c:pt>
                <c:pt idx="146">
                  <c:v>-2.1827067126631384E-4</c:v>
                </c:pt>
                <c:pt idx="147">
                  <c:v>-1.8730709276871057E-4</c:v>
                </c:pt>
                <c:pt idx="148">
                  <c:v>-1.6684712675657753E-4</c:v>
                </c:pt>
                <c:pt idx="149">
                  <c:v>-1.9519712698622769E-4</c:v>
                </c:pt>
                <c:pt idx="150">
                  <c:v>2.2152975264834942E-4</c:v>
                </c:pt>
                <c:pt idx="151">
                  <c:v>4.5836005713270048E-4</c:v>
                </c:pt>
                <c:pt idx="152">
                  <c:v>6.4094841573585505E-4</c:v>
                </c:pt>
                <c:pt idx="153">
                  <c:v>4.4278693983341733E-4</c:v>
                </c:pt>
                <c:pt idx="154">
                  <c:v>5.9165432215851007E-5</c:v>
                </c:pt>
                <c:pt idx="155">
                  <c:v>-2.6490577670844947E-4</c:v>
                </c:pt>
                <c:pt idx="156">
                  <c:v>2.162517006746022E-4</c:v>
                </c:pt>
                <c:pt idx="157">
                  <c:v>2.0586974069909366E-4</c:v>
                </c:pt>
                <c:pt idx="158">
                  <c:v>3.910275563683378E-4</c:v>
                </c:pt>
                <c:pt idx="159">
                  <c:v>5.0420244694270315E-4</c:v>
                </c:pt>
                <c:pt idx="160">
                  <c:v>-2.4452083567897163E-4</c:v>
                </c:pt>
                <c:pt idx="161">
                  <c:v>4.2963977929255448E-4</c:v>
                </c:pt>
                <c:pt idx="162">
                  <c:v>8.9536117876529554E-4</c:v>
                </c:pt>
                <c:pt idx="163">
                  <c:v>1.1809539766387813E-3</c:v>
                </c:pt>
                <c:pt idx="164">
                  <c:v>3.4230640000554714E-4</c:v>
                </c:pt>
                <c:pt idx="165">
                  <c:v>7.4345182754788461E-4</c:v>
                </c:pt>
                <c:pt idx="166">
                  <c:v>5.7366234154162068E-4</c:v>
                </c:pt>
                <c:pt idx="167">
                  <c:v>8.927036743651012E-4</c:v>
                </c:pt>
                <c:pt idx="168">
                  <c:v>3.5508257359183283E-4</c:v>
                </c:pt>
                <c:pt idx="169">
                  <c:v>7.9774644222712547E-4</c:v>
                </c:pt>
                <c:pt idx="170">
                  <c:v>1.1940122918334478E-3</c:v>
                </c:pt>
                <c:pt idx="171">
                  <c:v>2.3003634874142766E-3</c:v>
                </c:pt>
                <c:pt idx="172">
                  <c:v>1.2457481250750246E-3</c:v>
                </c:pt>
                <c:pt idx="173">
                  <c:v>2.1437466806022041E-3</c:v>
                </c:pt>
                <c:pt idx="174">
                  <c:v>2.7508425544664978E-3</c:v>
                </c:pt>
                <c:pt idx="175">
                  <c:v>2.611880807566247E-3</c:v>
                </c:pt>
                <c:pt idx="176">
                  <c:v>2.4599859447016993E-3</c:v>
                </c:pt>
                <c:pt idx="177">
                  <c:v>1.5131641936656178E-3</c:v>
                </c:pt>
                <c:pt idx="178">
                  <c:v>9.13642092960145E-4</c:v>
                </c:pt>
                <c:pt idx="179">
                  <c:v>1.598094935880881E-3</c:v>
                </c:pt>
                <c:pt idx="180">
                  <c:v>1.4512468610859389E-3</c:v>
                </c:pt>
                <c:pt idx="181">
                  <c:v>1.1168470052814036E-3</c:v>
                </c:pt>
                <c:pt idx="182">
                  <c:v>1.775437092059544E-3</c:v>
                </c:pt>
                <c:pt idx="183">
                  <c:v>1.4666094982626655E-3</c:v>
                </c:pt>
                <c:pt idx="184">
                  <c:v>1.9935271288555271E-3</c:v>
                </c:pt>
                <c:pt idx="185">
                  <c:v>1.6719231132019344E-3</c:v>
                </c:pt>
                <c:pt idx="186">
                  <c:v>1.1547219359674035E-3</c:v>
                </c:pt>
                <c:pt idx="187">
                  <c:v>6.6086963491815767E-4</c:v>
                </c:pt>
                <c:pt idx="188">
                  <c:v>1.1394456082317822E-3</c:v>
                </c:pt>
                <c:pt idx="189">
                  <c:v>1.0262715334031104E-3</c:v>
                </c:pt>
                <c:pt idx="190">
                  <c:v>7.1240827050510257E-4</c:v>
                </c:pt>
                <c:pt idx="191">
                  <c:v>-2.9583123980772308E-4</c:v>
                </c:pt>
                <c:pt idx="192">
                  <c:v>-6.8692472970842801E-4</c:v>
                </c:pt>
                <c:pt idx="193">
                  <c:v>-1.2763937400881325E-5</c:v>
                </c:pt>
                <c:pt idx="194">
                  <c:v>2.7026594710566609E-4</c:v>
                </c:pt>
                <c:pt idx="195">
                  <c:v>4.8130645148619395E-4</c:v>
                </c:pt>
                <c:pt idx="196">
                  <c:v>2.0609939084545001E-4</c:v>
                </c:pt>
                <c:pt idx="197">
                  <c:v>1.3691116793627142E-3</c:v>
                </c:pt>
                <c:pt idx="198">
                  <c:v>2.326343746403958E-3</c:v>
                </c:pt>
                <c:pt idx="199">
                  <c:v>2.4835861946958335E-3</c:v>
                </c:pt>
                <c:pt idx="200">
                  <c:v>1.8121109613469014E-3</c:v>
                </c:pt>
                <c:pt idx="201">
                  <c:v>2.3723496754919299E-3</c:v>
                </c:pt>
                <c:pt idx="202">
                  <c:v>1.9144306353082437E-3</c:v>
                </c:pt>
                <c:pt idx="203">
                  <c:v>1.6673516743348831E-3</c:v>
                </c:pt>
                <c:pt idx="204">
                  <c:v>6.1238383892157856E-4</c:v>
                </c:pt>
                <c:pt idx="205">
                  <c:v>6.0943367688699669E-4</c:v>
                </c:pt>
                <c:pt idx="206">
                  <c:v>1.3655066331385729E-3</c:v>
                </c:pt>
                <c:pt idx="207">
                  <c:v>1.0824326451637639E-3</c:v>
                </c:pt>
                <c:pt idx="208">
                  <c:v>1.7743798856406114E-4</c:v>
                </c:pt>
                <c:pt idx="209">
                  <c:v>-3.140276888560785E-4</c:v>
                </c:pt>
                <c:pt idx="210">
                  <c:v>4.3674669764419546E-5</c:v>
                </c:pt>
                <c:pt idx="211">
                  <c:v>1.7742557504263654E-4</c:v>
                </c:pt>
                <c:pt idx="212">
                  <c:v>-2.2440100015388135E-6</c:v>
                </c:pt>
                <c:pt idx="213">
                  <c:v>-2.7872611662861508E-5</c:v>
                </c:pt>
                <c:pt idx="214">
                  <c:v>9.0867313766987195E-4</c:v>
                </c:pt>
                <c:pt idx="215">
                  <c:v>9.9350164566940221E-4</c:v>
                </c:pt>
                <c:pt idx="216">
                  <c:v>9.9621453210875272E-4</c:v>
                </c:pt>
                <c:pt idx="217">
                  <c:v>1.1377008345947394E-3</c:v>
                </c:pt>
                <c:pt idx="218">
                  <c:v>6.8587490046794213E-4</c:v>
                </c:pt>
                <c:pt idx="219">
                  <c:v>4.6210397519437941E-4</c:v>
                </c:pt>
                <c:pt idx="220">
                  <c:v>-1.9657697856058931E-4</c:v>
                </c:pt>
                <c:pt idx="221">
                  <c:v>-6.0307369785307988E-4</c:v>
                </c:pt>
                <c:pt idx="222">
                  <c:v>-5.7469816123649877E-4</c:v>
                </c:pt>
                <c:pt idx="223">
                  <c:v>-9.4537123105760911E-4</c:v>
                </c:pt>
                <c:pt idx="224">
                  <c:v>-1.0146776945317182E-3</c:v>
                </c:pt>
                <c:pt idx="225">
                  <c:v>-3.3367545589499793E-4</c:v>
                </c:pt>
                <c:pt idx="226">
                  <c:v>1.0637855852876918E-4</c:v>
                </c:pt>
                <c:pt idx="227">
                  <c:v>-1.2236540076353454E-4</c:v>
                </c:pt>
                <c:pt idx="228">
                  <c:v>-8.4531470165440158E-4</c:v>
                </c:pt>
                <c:pt idx="229">
                  <c:v>-1.0638618397764449E-3</c:v>
                </c:pt>
                <c:pt idx="230">
                  <c:v>-1.0764580173020729E-3</c:v>
                </c:pt>
                <c:pt idx="231">
                  <c:v>-9.8905263959080244E-4</c:v>
                </c:pt>
                <c:pt idx="232">
                  <c:v>-1.8072047830078328E-3</c:v>
                </c:pt>
                <c:pt idx="233">
                  <c:v>-2.9905645000987144E-3</c:v>
                </c:pt>
                <c:pt idx="234">
                  <c:v>-2.2600021638541205E-3</c:v>
                </c:pt>
                <c:pt idx="235">
                  <c:v>-1.4982499683499539E-3</c:v>
                </c:pt>
                <c:pt idx="236">
                  <c:v>-1.5187163184588192E-3</c:v>
                </c:pt>
                <c:pt idx="237">
                  <c:v>-2.063304596799691E-3</c:v>
                </c:pt>
                <c:pt idx="238">
                  <c:v>-2.4900513162562175E-3</c:v>
                </c:pt>
                <c:pt idx="239">
                  <c:v>-2.0241629903875184E-3</c:v>
                </c:pt>
                <c:pt idx="240">
                  <c:v>-1.519783881301341E-3</c:v>
                </c:pt>
                <c:pt idx="241">
                  <c:v>-1.6275846747133352E-3</c:v>
                </c:pt>
                <c:pt idx="242">
                  <c:v>-2.0645743227054141E-3</c:v>
                </c:pt>
                <c:pt idx="243">
                  <c:v>-2.4684411488160793E-3</c:v>
                </c:pt>
                <c:pt idx="244">
                  <c:v>-1.2753173104445971E-3</c:v>
                </c:pt>
                <c:pt idx="245">
                  <c:v>-1.0847183291300855E-3</c:v>
                </c:pt>
                <c:pt idx="246">
                  <c:v>-1.3006621744733567E-3</c:v>
                </c:pt>
                <c:pt idx="247">
                  <c:v>-1.1899264699245288E-3</c:v>
                </c:pt>
                <c:pt idx="248">
                  <c:v>-1.4137227542490025E-3</c:v>
                </c:pt>
                <c:pt idx="249">
                  <c:v>-1.030458826982874E-3</c:v>
                </c:pt>
                <c:pt idx="250">
                  <c:v>-5.9826789170153117E-4</c:v>
                </c:pt>
                <c:pt idx="251">
                  <c:v>-1.1742517390855843E-3</c:v>
                </c:pt>
                <c:pt idx="252">
                  <c:v>-1.2027336773143763E-3</c:v>
                </c:pt>
                <c:pt idx="253">
                  <c:v>-1.5728570054723947E-3</c:v>
                </c:pt>
                <c:pt idx="254">
                  <c:v>-1.3202861784855479E-3</c:v>
                </c:pt>
                <c:pt idx="255">
                  <c:v>-2.0783515581265892E-3</c:v>
                </c:pt>
                <c:pt idx="256">
                  <c:v>-2.422704415807002E-3</c:v>
                </c:pt>
                <c:pt idx="257">
                  <c:v>-2.8054629354151259E-3</c:v>
                </c:pt>
                <c:pt idx="258">
                  <c:v>-2.6884584025468443E-3</c:v>
                </c:pt>
                <c:pt idx="259">
                  <c:v>-3.2772973380462392E-3</c:v>
                </c:pt>
                <c:pt idx="260">
                  <c:v>-2.9297205115158204E-3</c:v>
                </c:pt>
                <c:pt idx="261">
                  <c:v>-3.6343013474185904E-3</c:v>
                </c:pt>
                <c:pt idx="262">
                  <c:v>-2.7721131234276614E-3</c:v>
                </c:pt>
                <c:pt idx="263">
                  <c:v>-2.7101554646369549E-3</c:v>
                </c:pt>
                <c:pt idx="264">
                  <c:v>-2.2905855339240885E-3</c:v>
                </c:pt>
                <c:pt idx="265">
                  <c:v>-2.3527808229820693E-3</c:v>
                </c:pt>
                <c:pt idx="266">
                  <c:v>-2.4185405660491275E-3</c:v>
                </c:pt>
                <c:pt idx="267">
                  <c:v>-2.1731429810855347E-3</c:v>
                </c:pt>
                <c:pt idx="268">
                  <c:v>-1.8360431666375313E-3</c:v>
                </c:pt>
                <c:pt idx="269">
                  <c:v>-1.9413240152003231E-3</c:v>
                </c:pt>
                <c:pt idx="270">
                  <c:v>-2.6608276772157428E-3</c:v>
                </c:pt>
                <c:pt idx="271">
                  <c:v>-4.2564865481850437E-3</c:v>
                </c:pt>
                <c:pt idx="272">
                  <c:v>-4.2638867803143458E-3</c:v>
                </c:pt>
                <c:pt idx="273">
                  <c:v>-4.2376570095440285E-3</c:v>
                </c:pt>
                <c:pt idx="274">
                  <c:v>-4.6255263532587083E-3</c:v>
                </c:pt>
                <c:pt idx="275">
                  <c:v>-4.6402275093459207E-3</c:v>
                </c:pt>
                <c:pt idx="276">
                  <c:v>-5.6346215098697378E-3</c:v>
                </c:pt>
                <c:pt idx="277">
                  <c:v>-5.5389132596855677E-3</c:v>
                </c:pt>
                <c:pt idx="278">
                  <c:v>-4.0969763445985021E-3</c:v>
                </c:pt>
                <c:pt idx="279">
                  <c:v>-4.6643274745118016E-3</c:v>
                </c:pt>
                <c:pt idx="280">
                  <c:v>-4.5269984603509405E-3</c:v>
                </c:pt>
                <c:pt idx="281">
                  <c:v>-4.6147265896192488E-3</c:v>
                </c:pt>
                <c:pt idx="282">
                  <c:v>-4.5115347593762132E-3</c:v>
                </c:pt>
                <c:pt idx="283">
                  <c:v>-4.5513821631493877E-3</c:v>
                </c:pt>
                <c:pt idx="284">
                  <c:v>-5.2015492145672361E-3</c:v>
                </c:pt>
                <c:pt idx="285">
                  <c:v>-6.1807277845448202E-3</c:v>
                </c:pt>
                <c:pt idx="286">
                  <c:v>-5.9177916671683791E-3</c:v>
                </c:pt>
                <c:pt idx="287">
                  <c:v>-6.5270472986909463E-3</c:v>
                </c:pt>
                <c:pt idx="288">
                  <c:v>-7.1043292457439794E-3</c:v>
                </c:pt>
                <c:pt idx="289">
                  <c:v>-8.0051962291339575E-3</c:v>
                </c:pt>
                <c:pt idx="290">
                  <c:v>-7.7894846939773506E-3</c:v>
                </c:pt>
                <c:pt idx="291">
                  <c:v>-7.5330213413437692E-3</c:v>
                </c:pt>
                <c:pt idx="292">
                  <c:v>-7.874393180522056E-3</c:v>
                </c:pt>
                <c:pt idx="293">
                  <c:v>-8.3092743032321514E-3</c:v>
                </c:pt>
                <c:pt idx="294">
                  <c:v>-7.7230368871513185E-3</c:v>
                </c:pt>
                <c:pt idx="295">
                  <c:v>-7.2306811602450309E-3</c:v>
                </c:pt>
                <c:pt idx="296">
                  <c:v>-7.3597995166635854E-3</c:v>
                </c:pt>
                <c:pt idx="297">
                  <c:v>-7.4890597418984161E-3</c:v>
                </c:pt>
                <c:pt idx="298">
                  <c:v>-8.1923034642077293E-3</c:v>
                </c:pt>
                <c:pt idx="299">
                  <c:v>-7.4028389688031004E-3</c:v>
                </c:pt>
                <c:pt idx="300">
                  <c:v>-7.4208917756749702E-3</c:v>
                </c:pt>
                <c:pt idx="301">
                  <c:v>-8.3830992885048344E-3</c:v>
                </c:pt>
                <c:pt idx="302">
                  <c:v>-9.4024799342962966E-3</c:v>
                </c:pt>
                <c:pt idx="303">
                  <c:v>-9.7632700677031722E-3</c:v>
                </c:pt>
                <c:pt idx="304">
                  <c:v>-9.5701511415394545E-3</c:v>
                </c:pt>
                <c:pt idx="305">
                  <c:v>-9.2987915631962733E-3</c:v>
                </c:pt>
                <c:pt idx="306">
                  <c:v>-9.5705235471821911E-3</c:v>
                </c:pt>
                <c:pt idx="307">
                  <c:v>-9.8496859104208728E-3</c:v>
                </c:pt>
                <c:pt idx="308">
                  <c:v>-9.8105833179331792E-3</c:v>
                </c:pt>
                <c:pt idx="309">
                  <c:v>-9.7960949650703899E-3</c:v>
                </c:pt>
                <c:pt idx="310">
                  <c:v>-9.9497743603077435E-3</c:v>
                </c:pt>
                <c:pt idx="311">
                  <c:v>-1.0381693971477948E-2</c:v>
                </c:pt>
                <c:pt idx="312">
                  <c:v>-1.0073306632085196E-2</c:v>
                </c:pt>
                <c:pt idx="313">
                  <c:v>-1.0913968036565556E-2</c:v>
                </c:pt>
                <c:pt idx="314">
                  <c:v>-1.1001004555354495E-2</c:v>
                </c:pt>
                <c:pt idx="315">
                  <c:v>-1.1021078992858377E-2</c:v>
                </c:pt>
                <c:pt idx="316">
                  <c:v>-1.1325228001364703E-2</c:v>
                </c:pt>
                <c:pt idx="317">
                  <c:v>-1.0911254795454165E-2</c:v>
                </c:pt>
                <c:pt idx="318">
                  <c:v>-1.1398733781800757E-2</c:v>
                </c:pt>
                <c:pt idx="319">
                  <c:v>-1.1826078123645879E-2</c:v>
                </c:pt>
                <c:pt idx="320">
                  <c:v>-1.1239645637942662E-2</c:v>
                </c:pt>
                <c:pt idx="321">
                  <c:v>-1.1260216616303532E-2</c:v>
                </c:pt>
                <c:pt idx="322">
                  <c:v>-1.1823240747320237E-2</c:v>
                </c:pt>
                <c:pt idx="323">
                  <c:v>-1.1679438968416509E-2</c:v>
                </c:pt>
                <c:pt idx="324">
                  <c:v>-1.184056647650867E-2</c:v>
                </c:pt>
                <c:pt idx="325">
                  <c:v>-1.1754434371423527E-2</c:v>
                </c:pt>
                <c:pt idx="326">
                  <c:v>-1.1725847804942725E-2</c:v>
                </c:pt>
                <c:pt idx="327">
                  <c:v>-1.2242427632229142E-2</c:v>
                </c:pt>
                <c:pt idx="328">
                  <c:v>-1.17461705128751E-2</c:v>
                </c:pt>
                <c:pt idx="329">
                  <c:v>-1.1348973294489891E-2</c:v>
                </c:pt>
                <c:pt idx="330">
                  <c:v>-1.1202422807270702E-2</c:v>
                </c:pt>
                <c:pt idx="331">
                  <c:v>-1.1359028246843867E-2</c:v>
                </c:pt>
                <c:pt idx="332">
                  <c:v>-1.1179174055002501E-2</c:v>
                </c:pt>
                <c:pt idx="333">
                  <c:v>-1.0994992864264546E-2</c:v>
                </c:pt>
                <c:pt idx="334">
                  <c:v>-1.1302599925167743E-2</c:v>
                </c:pt>
                <c:pt idx="335">
                  <c:v>-1.249869591524033E-2</c:v>
                </c:pt>
                <c:pt idx="336">
                  <c:v>-1.203192977607089E-2</c:v>
                </c:pt>
                <c:pt idx="337">
                  <c:v>-1.1757023477320666E-2</c:v>
                </c:pt>
                <c:pt idx="338">
                  <c:v>-1.1530494444922563E-2</c:v>
                </c:pt>
                <c:pt idx="339">
                  <c:v>-1.1776707775579777E-2</c:v>
                </c:pt>
                <c:pt idx="340">
                  <c:v>-1.2285059211521853E-2</c:v>
                </c:pt>
                <c:pt idx="341">
                  <c:v>-1.1763336639645213E-2</c:v>
                </c:pt>
                <c:pt idx="342">
                  <c:v>-1.1679332566804295E-2</c:v>
                </c:pt>
                <c:pt idx="343">
                  <c:v>-1.2264913839609816E-2</c:v>
                </c:pt>
                <c:pt idx="344">
                  <c:v>-1.2446931530899482E-2</c:v>
                </c:pt>
                <c:pt idx="345">
                  <c:v>-1.2626076378659439E-2</c:v>
                </c:pt>
                <c:pt idx="346">
                  <c:v>-1.281926623923129E-2</c:v>
                </c:pt>
                <c:pt idx="347">
                  <c:v>-1.202790424840889E-2</c:v>
                </c:pt>
                <c:pt idx="348">
                  <c:v>-1.214787206617726E-2</c:v>
                </c:pt>
                <c:pt idx="349">
                  <c:v>-1.210458434360925E-2</c:v>
                </c:pt>
                <c:pt idx="350">
                  <c:v>-1.184806779016956E-2</c:v>
                </c:pt>
                <c:pt idx="351">
                  <c:v>-1.1628862735412016E-2</c:v>
                </c:pt>
                <c:pt idx="352">
                  <c:v>-1.1937462878029189E-2</c:v>
                </c:pt>
                <c:pt idx="353">
                  <c:v>-1.1331239692454653E-2</c:v>
                </c:pt>
                <c:pt idx="354">
                  <c:v>-1.1581514017977938E-2</c:v>
                </c:pt>
                <c:pt idx="355">
                  <c:v>-1.1707351658019964E-2</c:v>
                </c:pt>
                <c:pt idx="356">
                  <c:v>-1.1137039016566789E-2</c:v>
                </c:pt>
                <c:pt idx="357">
                  <c:v>-1.0946083589851364E-2</c:v>
                </c:pt>
                <c:pt idx="358">
                  <c:v>-1.0885363736482719E-2</c:v>
                </c:pt>
                <c:pt idx="359">
                  <c:v>-1.0604835885887318E-2</c:v>
                </c:pt>
                <c:pt idx="360">
                  <c:v>-1.1143742318136104E-2</c:v>
                </c:pt>
                <c:pt idx="361">
                  <c:v>-1.092769384454082E-2</c:v>
                </c:pt>
                <c:pt idx="362">
                  <c:v>-1.0606502844478637E-2</c:v>
                </c:pt>
                <c:pt idx="363">
                  <c:v>-1.0626665949992698E-2</c:v>
                </c:pt>
                <c:pt idx="364">
                  <c:v>-1.0348177463631354E-2</c:v>
                </c:pt>
                <c:pt idx="365">
                  <c:v>-1.0105262582952688E-2</c:v>
                </c:pt>
                <c:pt idx="366">
                  <c:v>-1.0035746862974563E-2</c:v>
                </c:pt>
                <c:pt idx="367">
                  <c:v>-9.8225357657049268E-3</c:v>
                </c:pt>
                <c:pt idx="368">
                  <c:v>-9.8078346096177119E-3</c:v>
                </c:pt>
                <c:pt idx="369">
                  <c:v>-8.8505570381536558E-3</c:v>
                </c:pt>
                <c:pt idx="370">
                  <c:v>-8.1477921230992852E-3</c:v>
                </c:pt>
                <c:pt idx="371">
                  <c:v>-8.5633613531930029E-3</c:v>
                </c:pt>
                <c:pt idx="372">
                  <c:v>-9.8206382702871534E-3</c:v>
                </c:pt>
                <c:pt idx="373">
                  <c:v>-1.0261495616883116E-2</c:v>
                </c:pt>
                <c:pt idx="374">
                  <c:v>-1.0684974033484554E-2</c:v>
                </c:pt>
                <c:pt idx="375">
                  <c:v>-1.1378286938654137E-2</c:v>
                </c:pt>
                <c:pt idx="376">
                  <c:v>-1.209486632969394E-2</c:v>
                </c:pt>
                <c:pt idx="377">
                  <c:v>-1.286966513621543E-2</c:v>
                </c:pt>
                <c:pt idx="378">
                  <c:v>-1.319736436822456E-2</c:v>
                </c:pt>
                <c:pt idx="379">
                  <c:v>-1.2784224641609665E-2</c:v>
                </c:pt>
                <c:pt idx="380">
                  <c:v>-1.2220367031297313E-2</c:v>
                </c:pt>
                <c:pt idx="381">
                  <c:v>-1.1000242010466978E-2</c:v>
                </c:pt>
                <c:pt idx="382">
                  <c:v>-1.0393433616025275E-2</c:v>
                </c:pt>
                <c:pt idx="383">
                  <c:v>-1.0788662404584577E-2</c:v>
                </c:pt>
                <c:pt idx="384">
                  <c:v>-1.0178466892154151E-2</c:v>
                </c:pt>
                <c:pt idx="385">
                  <c:v>-1.0142361278410408E-2</c:v>
                </c:pt>
                <c:pt idx="386">
                  <c:v>-1.0087901386560195E-2</c:v>
                </c:pt>
                <c:pt idx="387">
                  <c:v>-1.0003010633617526E-2</c:v>
                </c:pt>
                <c:pt idx="388">
                  <c:v>-1.0967771785140462E-2</c:v>
                </c:pt>
                <c:pt idx="389">
                  <c:v>-1.1154010073714507E-2</c:v>
                </c:pt>
                <c:pt idx="390">
                  <c:v>-1.1417708735978464E-2</c:v>
                </c:pt>
                <c:pt idx="391">
                  <c:v>-1.2110347764270706E-2</c:v>
                </c:pt>
                <c:pt idx="392">
                  <c:v>-1.1996994580061475E-2</c:v>
                </c:pt>
                <c:pt idx="393">
                  <c:v>-1.180187175686778E-2</c:v>
                </c:pt>
                <c:pt idx="394">
                  <c:v>-1.1562503596596168E-2</c:v>
                </c:pt>
                <c:pt idx="395">
                  <c:v>-1.0743778657833393E-2</c:v>
                </c:pt>
                <c:pt idx="396">
                  <c:v>-1.077843011621025E-2</c:v>
                </c:pt>
                <c:pt idx="397">
                  <c:v>-9.3800114605176524E-3</c:v>
                </c:pt>
                <c:pt idx="398">
                  <c:v>-8.5274330754696176E-3</c:v>
                </c:pt>
                <c:pt idx="399">
                  <c:v>-8.5405027401695855E-3</c:v>
                </c:pt>
                <c:pt idx="400">
                  <c:v>-8.3425780078543264E-3</c:v>
                </c:pt>
                <c:pt idx="401">
                  <c:v>-8.1024118354911228E-3</c:v>
                </c:pt>
                <c:pt idx="402">
                  <c:v>-7.5825335582261483E-3</c:v>
                </c:pt>
                <c:pt idx="403">
                  <c:v>-7.6438740876660334E-3</c:v>
                </c:pt>
                <c:pt idx="404">
                  <c:v>-8.0916475390557293E-3</c:v>
                </c:pt>
                <c:pt idx="405">
                  <c:v>-8.2547434769738009E-3</c:v>
                </c:pt>
                <c:pt idx="406">
                  <c:v>-7.6756704361151985E-3</c:v>
                </c:pt>
                <c:pt idx="407">
                  <c:v>-7.8748187869709056E-3</c:v>
                </c:pt>
                <c:pt idx="408">
                  <c:v>-8.3388362178248888E-3</c:v>
                </c:pt>
                <c:pt idx="409">
                  <c:v>-9.6109561598225254E-3</c:v>
                </c:pt>
                <c:pt idx="410">
                  <c:v>-9.6157974331781432E-3</c:v>
                </c:pt>
                <c:pt idx="411">
                  <c:v>-1.0059031082446835E-2</c:v>
                </c:pt>
                <c:pt idx="412">
                  <c:v>-1.0151458616254484E-2</c:v>
                </c:pt>
                <c:pt idx="413">
                  <c:v>-9.8597763299789181E-3</c:v>
                </c:pt>
                <c:pt idx="414">
                  <c:v>-9.1335675930339748E-3</c:v>
                </c:pt>
                <c:pt idx="415">
                  <c:v>-8.9199131557134576E-3</c:v>
                </c:pt>
                <c:pt idx="416">
                  <c:v>-8.297339589062435E-3</c:v>
                </c:pt>
                <c:pt idx="417">
                  <c:v>-8.3457168554145512E-3</c:v>
                </c:pt>
                <c:pt idx="418">
                  <c:v>-7.6280911818546694E-3</c:v>
                </c:pt>
                <c:pt idx="419">
                  <c:v>-7.6669277703118347E-3</c:v>
                </c:pt>
                <c:pt idx="420">
                  <c:v>-8.1201277039243212E-3</c:v>
                </c:pt>
                <c:pt idx="421">
                  <c:v>-8.2908490907175336E-3</c:v>
                </c:pt>
                <c:pt idx="422">
                  <c:v>-8.2243658166874355E-3</c:v>
                </c:pt>
                <c:pt idx="423">
                  <c:v>-8.6781154919630191E-3</c:v>
                </c:pt>
                <c:pt idx="424">
                  <c:v>-8.0835078157215582E-3</c:v>
                </c:pt>
                <c:pt idx="425">
                  <c:v>-8.6084933703726805E-3</c:v>
                </c:pt>
                <c:pt idx="426">
                  <c:v>-8.8406971554220552E-3</c:v>
                </c:pt>
                <c:pt idx="427">
                  <c:v>-9.2669597475430222E-3</c:v>
                </c:pt>
                <c:pt idx="428">
                  <c:v>-9.3160463579765613E-3</c:v>
                </c:pt>
                <c:pt idx="429">
                  <c:v>-9.6752404672002575E-3</c:v>
                </c:pt>
                <c:pt idx="430">
                  <c:v>-9.3640512186859409E-3</c:v>
                </c:pt>
                <c:pt idx="431">
                  <c:v>-9.3714993315407447E-3</c:v>
                </c:pt>
                <c:pt idx="432">
                  <c:v>-1.0063393548547498E-2</c:v>
                </c:pt>
                <c:pt idx="433">
                  <c:v>-9.4874061544430385E-3</c:v>
                </c:pt>
                <c:pt idx="434">
                  <c:v>-8.3640711335210248E-3</c:v>
                </c:pt>
                <c:pt idx="435">
                  <c:v>-8.3636632606742152E-3</c:v>
                </c:pt>
                <c:pt idx="436">
                  <c:v>-8.5506463605337455E-3</c:v>
                </c:pt>
                <c:pt idx="437">
                  <c:v>-8.3673341162955051E-3</c:v>
                </c:pt>
                <c:pt idx="438">
                  <c:v>-8.3392972914777992E-3</c:v>
                </c:pt>
                <c:pt idx="439">
                  <c:v>-7.5485914439307085E-3</c:v>
                </c:pt>
                <c:pt idx="440">
                  <c:v>-8.1124845214471386E-3</c:v>
                </c:pt>
                <c:pt idx="441">
                  <c:v>-8.7940045812632817E-3</c:v>
                </c:pt>
                <c:pt idx="442">
                  <c:v>-8.4593892444604166E-3</c:v>
                </c:pt>
                <c:pt idx="443">
                  <c:v>-7.7469240490927833E-3</c:v>
                </c:pt>
                <c:pt idx="444">
                  <c:v>-8.0850506390986246E-3</c:v>
                </c:pt>
                <c:pt idx="445">
                  <c:v>-9.1036864736046084E-3</c:v>
                </c:pt>
                <c:pt idx="446">
                  <c:v>-9.5939496354707342E-3</c:v>
                </c:pt>
                <c:pt idx="447">
                  <c:v>-9.5447566234249954E-3</c:v>
                </c:pt>
                <c:pt idx="448">
                  <c:v>-9.9640853771501801E-3</c:v>
                </c:pt>
                <c:pt idx="449">
                  <c:v>-1.074275010891535E-2</c:v>
                </c:pt>
                <c:pt idx="450">
                  <c:v>-1.1522425655996531E-2</c:v>
                </c:pt>
                <c:pt idx="451">
                  <c:v>-1.1749220692425165E-2</c:v>
                </c:pt>
                <c:pt idx="452">
                  <c:v>-1.1358975046037759E-2</c:v>
                </c:pt>
                <c:pt idx="453">
                  <c:v>-1.1453956218538491E-2</c:v>
                </c:pt>
                <c:pt idx="454">
                  <c:v>-1.1478907396602064E-2</c:v>
                </c:pt>
                <c:pt idx="455">
                  <c:v>-1.108052202688049E-2</c:v>
                </c:pt>
                <c:pt idx="456">
                  <c:v>-1.0718738811759639E-2</c:v>
                </c:pt>
                <c:pt idx="457">
                  <c:v>-1.1011165909320685E-2</c:v>
                </c:pt>
                <c:pt idx="458">
                  <c:v>-1.1134804582710345E-2</c:v>
                </c:pt>
                <c:pt idx="459">
                  <c:v>-1.1506784619001452E-2</c:v>
                </c:pt>
                <c:pt idx="460">
                  <c:v>-1.1915969752362485E-2</c:v>
                </c:pt>
                <c:pt idx="461">
                  <c:v>-1.1940069717528369E-2</c:v>
                </c:pt>
                <c:pt idx="462">
                  <c:v>-1.1911181679812973E-2</c:v>
                </c:pt>
                <c:pt idx="463">
                  <c:v>-1.2473248196319774E-2</c:v>
                </c:pt>
                <c:pt idx="464">
                  <c:v>-1.2091106806062476E-2</c:v>
                </c:pt>
                <c:pt idx="465">
                  <c:v>-1.2418912439683806E-2</c:v>
                </c:pt>
                <c:pt idx="466">
                  <c:v>-1.1779580619109484E-2</c:v>
                </c:pt>
                <c:pt idx="467">
                  <c:v>-1.1181213419236561E-2</c:v>
                </c:pt>
                <c:pt idx="468">
                  <c:v>-1.0953070629053248E-2</c:v>
                </c:pt>
                <c:pt idx="469">
                  <c:v>-1.1717406610373949E-2</c:v>
                </c:pt>
                <c:pt idx="470">
                  <c:v>-1.1785344039770941E-2</c:v>
                </c:pt>
                <c:pt idx="471">
                  <c:v>-1.22933408036723E-2</c:v>
                </c:pt>
                <c:pt idx="472">
                  <c:v>-1.2380856129716192E-2</c:v>
                </c:pt>
                <c:pt idx="473">
                  <c:v>-1.2650992089518941E-2</c:v>
                </c:pt>
                <c:pt idx="474">
                  <c:v>-1.3108323952405639E-2</c:v>
                </c:pt>
                <c:pt idx="475">
                  <c:v>-1.3856096749425425E-2</c:v>
                </c:pt>
                <c:pt idx="476">
                  <c:v>-1.334088240949572E-2</c:v>
                </c:pt>
                <c:pt idx="477">
                  <c:v>-1.344848990664553E-2</c:v>
                </c:pt>
                <c:pt idx="478">
                  <c:v>-1.3667553092586803E-2</c:v>
                </c:pt>
                <c:pt idx="479">
                  <c:v>-1.3628078094456368E-2</c:v>
                </c:pt>
                <c:pt idx="480">
                  <c:v>-1.3034516700734987E-2</c:v>
                </c:pt>
                <c:pt idx="481">
                  <c:v>-1.2380199986440887E-2</c:v>
                </c:pt>
                <c:pt idx="482">
                  <c:v>-1.2100753885569642E-2</c:v>
                </c:pt>
                <c:pt idx="483">
                  <c:v>-1.2250212683522612E-2</c:v>
                </c:pt>
                <c:pt idx="484">
                  <c:v>-1.2091567879715388E-2</c:v>
                </c:pt>
                <c:pt idx="485">
                  <c:v>-1.1936629398733535E-2</c:v>
                </c:pt>
                <c:pt idx="486">
                  <c:v>-1.1498786764483562E-2</c:v>
                </c:pt>
                <c:pt idx="487">
                  <c:v>-1.1259861944262827E-2</c:v>
                </c:pt>
                <c:pt idx="488">
                  <c:v>-1.0992776164010143E-2</c:v>
                </c:pt>
                <c:pt idx="489">
                  <c:v>-1.0381002360998575E-2</c:v>
                </c:pt>
                <c:pt idx="490">
                  <c:v>-9.8851531144913459E-3</c:v>
                </c:pt>
                <c:pt idx="491">
                  <c:v>-9.6700090545998648E-3</c:v>
                </c:pt>
                <c:pt idx="492">
                  <c:v>-8.7150723186044474E-3</c:v>
                </c:pt>
                <c:pt idx="493">
                  <c:v>-8.1920019929731299E-3</c:v>
                </c:pt>
                <c:pt idx="494">
                  <c:v>-8.968095352443195E-3</c:v>
                </c:pt>
                <c:pt idx="495">
                  <c:v>-8.4130690759443797E-3</c:v>
                </c:pt>
                <c:pt idx="496">
                  <c:v>-8.3813791291074153E-3</c:v>
                </c:pt>
                <c:pt idx="497">
                  <c:v>-8.5926572637552174E-3</c:v>
                </c:pt>
                <c:pt idx="498">
                  <c:v>-7.9224689756395832E-3</c:v>
                </c:pt>
                <c:pt idx="499">
                  <c:v>-7.6701020850761413E-3</c:v>
                </c:pt>
                <c:pt idx="500">
                  <c:v>-6.5685084602493228E-3</c:v>
                </c:pt>
                <c:pt idx="501">
                  <c:v>-6.4682426743420977E-3</c:v>
                </c:pt>
                <c:pt idx="502">
                  <c:v>-6.470193370565978E-3</c:v>
                </c:pt>
                <c:pt idx="503">
                  <c:v>-6.1246896021134797E-3</c:v>
                </c:pt>
                <c:pt idx="504">
                  <c:v>-5.0827340809311578E-3</c:v>
                </c:pt>
                <c:pt idx="505">
                  <c:v>-4.7830362065356723E-3</c:v>
                </c:pt>
                <c:pt idx="506">
                  <c:v>-4.6953790116755004E-3</c:v>
                </c:pt>
                <c:pt idx="507">
                  <c:v>-4.1887654687328838E-3</c:v>
                </c:pt>
                <c:pt idx="508">
                  <c:v>-1.997051859596052E-3</c:v>
                </c:pt>
                <c:pt idx="509">
                  <c:v>-1.2241505484923295E-3</c:v>
                </c:pt>
                <c:pt idx="510">
                  <c:v>4.139200051044412E-4</c:v>
                </c:pt>
                <c:pt idx="511">
                  <c:v>1.4183866915842692E-3</c:v>
                </c:pt>
                <c:pt idx="512">
                  <c:v>2.9958437934246027E-3</c:v>
                </c:pt>
                <c:pt idx="513">
                  <c:v>5.4215700150184081E-3</c:v>
                </c:pt>
                <c:pt idx="514">
                  <c:v>7.4469956378708417E-3</c:v>
                </c:pt>
                <c:pt idx="515">
                  <c:v>9.5450403610575583E-3</c:v>
                </c:pt>
                <c:pt idx="516">
                  <c:v>1.2182558991758184E-2</c:v>
                </c:pt>
                <c:pt idx="517">
                  <c:v>1.4799825848934575E-2</c:v>
                </c:pt>
                <c:pt idx="518">
                  <c:v>1.8398168771506313E-2</c:v>
                </c:pt>
                <c:pt idx="519">
                  <c:v>2.1543347227669644E-2</c:v>
                </c:pt>
                <c:pt idx="520">
                  <c:v>2.4847170487640187E-2</c:v>
                </c:pt>
                <c:pt idx="521">
                  <c:v>2.7892012223488142E-2</c:v>
                </c:pt>
                <c:pt idx="522">
                  <c:v>3.0753257977465313E-2</c:v>
                </c:pt>
                <c:pt idx="523">
                  <c:v>3.4683520729330564E-2</c:v>
                </c:pt>
                <c:pt idx="524">
                  <c:v>3.6851400377332047E-2</c:v>
                </c:pt>
                <c:pt idx="525">
                  <c:v>3.9437119156487746E-2</c:v>
                </c:pt>
                <c:pt idx="526">
                  <c:v>4.162629686053354E-2</c:v>
                </c:pt>
                <c:pt idx="527">
                  <c:v>4.3564224890944116E-2</c:v>
                </c:pt>
                <c:pt idx="528">
                  <c:v>4.5323522348053757E-2</c:v>
                </c:pt>
                <c:pt idx="529">
                  <c:v>4.6851343097797461E-2</c:v>
                </c:pt>
                <c:pt idx="530">
                  <c:v>4.6901422789944983E-2</c:v>
                </c:pt>
                <c:pt idx="531">
                  <c:v>4.8711633418497775E-2</c:v>
                </c:pt>
                <c:pt idx="532">
                  <c:v>4.9127716923050513E-2</c:v>
                </c:pt>
                <c:pt idx="533">
                  <c:v>4.9932325914593234E-2</c:v>
                </c:pt>
                <c:pt idx="534">
                  <c:v>5.0284391115798778E-2</c:v>
                </c:pt>
                <c:pt idx="535">
                  <c:v>4.9885243201189686E-2</c:v>
                </c:pt>
                <c:pt idx="536">
                  <c:v>5.1086677005474881E-2</c:v>
                </c:pt>
                <c:pt idx="537">
                  <c:v>5.0700988894810541E-2</c:v>
                </c:pt>
                <c:pt idx="538">
                  <c:v>4.9624098177618814E-2</c:v>
                </c:pt>
                <c:pt idx="539">
                  <c:v>4.966970900205344E-2</c:v>
                </c:pt>
                <c:pt idx="540">
                  <c:v>4.937027713168847E-2</c:v>
                </c:pt>
                <c:pt idx="541">
                  <c:v>4.8929402051490475E-2</c:v>
                </c:pt>
                <c:pt idx="542">
                  <c:v>4.9161056094876754E-2</c:v>
                </c:pt>
                <c:pt idx="543">
                  <c:v>4.8296720331679359E-2</c:v>
                </c:pt>
                <c:pt idx="544">
                  <c:v>4.8222381071947658E-2</c:v>
                </c:pt>
                <c:pt idx="545">
                  <c:v>4.849556721130046E-2</c:v>
                </c:pt>
                <c:pt idx="546">
                  <c:v>4.7574678991212704E-2</c:v>
                </c:pt>
                <c:pt idx="547">
                  <c:v>4.7460013520452871E-2</c:v>
                </c:pt>
                <c:pt idx="548">
                  <c:v>4.7003550604065893E-2</c:v>
                </c:pt>
                <c:pt idx="549">
                  <c:v>4.6226357761269661E-2</c:v>
                </c:pt>
                <c:pt idx="550">
                  <c:v>4.5321092844574931E-2</c:v>
                </c:pt>
                <c:pt idx="551">
                  <c:v>4.600082181058552E-2</c:v>
                </c:pt>
                <c:pt idx="552">
                  <c:v>4.5479294308331274E-2</c:v>
                </c:pt>
                <c:pt idx="553">
                  <c:v>4.5624035968142865E-2</c:v>
                </c:pt>
                <c:pt idx="554">
                  <c:v>4.4911251567938598E-2</c:v>
                </c:pt>
                <c:pt idx="555">
                  <c:v>4.5615825310400551E-2</c:v>
                </c:pt>
                <c:pt idx="556">
                  <c:v>4.6186137951853744E-2</c:v>
                </c:pt>
                <c:pt idx="557">
                  <c:v>4.6508552570456357E-2</c:v>
                </c:pt>
                <c:pt idx="558">
                  <c:v>4.522864757716525E-2</c:v>
                </c:pt>
                <c:pt idx="559">
                  <c:v>4.5598162642773457E-2</c:v>
                </c:pt>
                <c:pt idx="560">
                  <c:v>4.5289881704992908E-2</c:v>
                </c:pt>
                <c:pt idx="561">
                  <c:v>4.6040793349572944E-2</c:v>
                </c:pt>
                <c:pt idx="562">
                  <c:v>4.6173919500051452E-2</c:v>
                </c:pt>
                <c:pt idx="563">
                  <c:v>4.6802025950537472E-2</c:v>
                </c:pt>
                <c:pt idx="564">
                  <c:v>4.7317275757671258E-2</c:v>
                </c:pt>
                <c:pt idx="565">
                  <c:v>4.9126440103703983E-2</c:v>
                </c:pt>
                <c:pt idx="566">
                  <c:v>5.0909163649102175E-2</c:v>
                </c:pt>
                <c:pt idx="567">
                  <c:v>5.3328257503534801E-2</c:v>
                </c:pt>
                <c:pt idx="568">
                  <c:v>5.4655085607811141E-2</c:v>
                </c:pt>
                <c:pt idx="569">
                  <c:v>5.6624614917048517E-2</c:v>
                </c:pt>
                <c:pt idx="570">
                  <c:v>5.9203577193828787E-2</c:v>
                </c:pt>
                <c:pt idx="571">
                  <c:v>6.1737531588643646E-2</c:v>
                </c:pt>
                <c:pt idx="572">
                  <c:v>6.4802766966832126E-2</c:v>
                </c:pt>
                <c:pt idx="573">
                  <c:v>6.7582189881018703E-2</c:v>
                </c:pt>
                <c:pt idx="574">
                  <c:v>7.0563669456794778E-2</c:v>
                </c:pt>
                <c:pt idx="575">
                  <c:v>7.5345535245596104E-2</c:v>
                </c:pt>
                <c:pt idx="576">
                  <c:v>8.0502573119054927E-2</c:v>
                </c:pt>
                <c:pt idx="577">
                  <c:v>8.5006251892729506E-2</c:v>
                </c:pt>
                <c:pt idx="578">
                  <c:v>9.159307916388125E-2</c:v>
                </c:pt>
                <c:pt idx="579">
                  <c:v>9.6870776465587782E-2</c:v>
                </c:pt>
                <c:pt idx="580">
                  <c:v>0.10427638187630839</c:v>
                </c:pt>
                <c:pt idx="581">
                  <c:v>0.11178863716966889</c:v>
                </c:pt>
                <c:pt idx="582">
                  <c:v>0.11959448997832477</c:v>
                </c:pt>
                <c:pt idx="583">
                  <c:v>0.12815996163015997</c:v>
                </c:pt>
                <c:pt idx="584">
                  <c:v>0.13792291249302649</c:v>
                </c:pt>
                <c:pt idx="585">
                  <c:v>0.14648212418334325</c:v>
                </c:pt>
                <c:pt idx="586">
                  <c:v>0.15825532070572007</c:v>
                </c:pt>
                <c:pt idx="587">
                  <c:v>0.1692105016334155</c:v>
                </c:pt>
                <c:pt idx="588">
                  <c:v>0.18109825722493991</c:v>
                </c:pt>
                <c:pt idx="589">
                  <c:v>0.19320418932230382</c:v>
                </c:pt>
                <c:pt idx="590">
                  <c:v>0.20623003429164363</c:v>
                </c:pt>
                <c:pt idx="591">
                  <c:v>0.21929178980510475</c:v>
                </c:pt>
                <c:pt idx="592">
                  <c:v>0.23487920038762819</c:v>
                </c:pt>
                <c:pt idx="593">
                  <c:v>0.24917539193876206</c:v>
                </c:pt>
                <c:pt idx="594">
                  <c:v>0.26328648015185219</c:v>
                </c:pt>
                <c:pt idx="595">
                  <c:v>0.27922248014958223</c:v>
                </c:pt>
                <c:pt idx="596">
                  <c:v>0.29657995248565078</c:v>
                </c:pt>
                <c:pt idx="597">
                  <c:v>0.3138217308020414</c:v>
                </c:pt>
                <c:pt idx="598">
                  <c:v>0.33229117092012728</c:v>
                </c:pt>
                <c:pt idx="599">
                  <c:v>0.34968554688203113</c:v>
                </c:pt>
                <c:pt idx="600">
                  <c:v>0.36910600461006265</c:v>
                </c:pt>
                <c:pt idx="601">
                  <c:v>0.38988107899675978</c:v>
                </c:pt>
                <c:pt idx="602">
                  <c:v>0.4105481380134603</c:v>
                </c:pt>
                <c:pt idx="603">
                  <c:v>0.43113555542342064</c:v>
                </c:pt>
                <c:pt idx="604">
                  <c:v>0.45235487427470233</c:v>
                </c:pt>
                <c:pt idx="605">
                  <c:v>0.47420776152589705</c:v>
                </c:pt>
                <c:pt idx="606">
                  <c:v>0.49612346119550055</c:v>
                </c:pt>
                <c:pt idx="607">
                  <c:v>0.51872016665046117</c:v>
                </c:pt>
                <c:pt idx="608">
                  <c:v>0.54261530871283981</c:v>
                </c:pt>
                <c:pt idx="609">
                  <c:v>0.56584829580882456</c:v>
                </c:pt>
                <c:pt idx="610">
                  <c:v>0.58943341904042312</c:v>
                </c:pt>
                <c:pt idx="611">
                  <c:v>0.61320747606810511</c:v>
                </c:pt>
                <c:pt idx="612">
                  <c:v>0.63628956794437219</c:v>
                </c:pt>
                <c:pt idx="613">
                  <c:v>0.66055883580888808</c:v>
                </c:pt>
                <c:pt idx="614">
                  <c:v>0.68316173029095895</c:v>
                </c:pt>
                <c:pt idx="615">
                  <c:v>0.70559191722280878</c:v>
                </c:pt>
                <c:pt idx="616">
                  <c:v>0.72884582996919511</c:v>
                </c:pt>
                <c:pt idx="617">
                  <c:v>0.7499517424354617</c:v>
                </c:pt>
                <c:pt idx="618">
                  <c:v>0.7714669287030993</c:v>
                </c:pt>
                <c:pt idx="619">
                  <c:v>0.79258536109240263</c:v>
                </c:pt>
                <c:pt idx="620">
                  <c:v>0.81315821921509202</c:v>
                </c:pt>
                <c:pt idx="621">
                  <c:v>0.83340146287675243</c:v>
                </c:pt>
                <c:pt idx="622">
                  <c:v>0.85215410861934104</c:v>
                </c:pt>
                <c:pt idx="623">
                  <c:v>0.86908796066999194</c:v>
                </c:pt>
                <c:pt idx="624">
                  <c:v>0.88725905066743693</c:v>
                </c:pt>
                <c:pt idx="625">
                  <c:v>0.90287414340273753</c:v>
                </c:pt>
                <c:pt idx="626">
                  <c:v>0.91752346417119901</c:v>
                </c:pt>
                <c:pt idx="627">
                  <c:v>0.92990368189124206</c:v>
                </c:pt>
                <c:pt idx="628">
                  <c:v>0.94186870278683388</c:v>
                </c:pt>
                <c:pt idx="629">
                  <c:v>0.95223730936000994</c:v>
                </c:pt>
                <c:pt idx="630">
                  <c:v>0.96151756930907928</c:v>
                </c:pt>
                <c:pt idx="631">
                  <c:v>0.96864972257641646</c:v>
                </c:pt>
                <c:pt idx="632">
                  <c:v>0.97596215564204403</c:v>
                </c:pt>
                <c:pt idx="633">
                  <c:v>0.9804593616509758</c:v>
                </c:pt>
                <c:pt idx="634">
                  <c:v>0.98648871540854777</c:v>
                </c:pt>
                <c:pt idx="635">
                  <c:v>0.99047420059715074</c:v>
                </c:pt>
                <c:pt idx="636">
                  <c:v>0.9932676330569451</c:v>
                </c:pt>
                <c:pt idx="637">
                  <c:v>0.99658298315823868</c:v>
                </c:pt>
                <c:pt idx="638">
                  <c:v>0.99847111523413434</c:v>
                </c:pt>
                <c:pt idx="639">
                  <c:v>0.99866794048312346</c:v>
                </c:pt>
                <c:pt idx="640">
                  <c:v>1</c:v>
                </c:pt>
                <c:pt idx="641">
                  <c:v>0.9995865942693547</c:v>
                </c:pt>
                <c:pt idx="642">
                  <c:v>0.99893121353893854</c:v>
                </c:pt>
                <c:pt idx="643">
                  <c:v>0.99678120936178849</c:v>
                </c:pt>
                <c:pt idx="644">
                  <c:v>0.9931430545026475</c:v>
                </c:pt>
                <c:pt idx="645">
                  <c:v>0.99048244672209718</c:v>
                </c:pt>
                <c:pt idx="646">
                  <c:v>0.98693856369137578</c:v>
                </c:pt>
                <c:pt idx="647">
                  <c:v>0.98288223276264186</c:v>
                </c:pt>
                <c:pt idx="648">
                  <c:v>0.977031172639932</c:v>
                </c:pt>
                <c:pt idx="649">
                  <c:v>0.97162057972457361</c:v>
                </c:pt>
                <c:pt idx="650">
                  <c:v>0.96584286577988143</c:v>
                </c:pt>
                <c:pt idx="651">
                  <c:v>0.95974944051815603</c:v>
                </c:pt>
                <c:pt idx="652">
                  <c:v>0.95270450110562821</c:v>
                </c:pt>
                <c:pt idx="653">
                  <c:v>0.94488424861211961</c:v>
                </c:pt>
                <c:pt idx="654">
                  <c:v>0.93699841725828492</c:v>
                </c:pt>
                <c:pt idx="655">
                  <c:v>0.92856350038463298</c:v>
                </c:pt>
                <c:pt idx="656">
                  <c:v>0.91913608700587524</c:v>
                </c:pt>
                <c:pt idx="657">
                  <c:v>0.91038570708561861</c:v>
                </c:pt>
                <c:pt idx="658">
                  <c:v>0.90107170009187598</c:v>
                </c:pt>
                <c:pt idx="659">
                  <c:v>0.89137509063422338</c:v>
                </c:pt>
                <c:pt idx="660">
                  <c:v>0.88182726609764628</c:v>
                </c:pt>
                <c:pt idx="661">
                  <c:v>0.87121090337043616</c:v>
                </c:pt>
                <c:pt idx="662">
                  <c:v>0.86209512258024346</c:v>
                </c:pt>
                <c:pt idx="663">
                  <c:v>0.85253882138189341</c:v>
                </c:pt>
                <c:pt idx="664">
                  <c:v>0.84052338385571534</c:v>
                </c:pt>
                <c:pt idx="665">
                  <c:v>0.82964621304337294</c:v>
                </c:pt>
                <c:pt idx="666">
                  <c:v>0.81759169065830917</c:v>
                </c:pt>
                <c:pt idx="667">
                  <c:v>0.80467228276838487</c:v>
                </c:pt>
                <c:pt idx="668">
                  <c:v>0.79259256093482899</c:v>
                </c:pt>
                <c:pt idx="669">
                  <c:v>0.78035176479398716</c:v>
                </c:pt>
                <c:pt idx="670">
                  <c:v>0.76839447574888264</c:v>
                </c:pt>
                <c:pt idx="671">
                  <c:v>0.75787263312052022</c:v>
                </c:pt>
                <c:pt idx="672">
                  <c:v>0.7462179325269428</c:v>
                </c:pt>
                <c:pt idx="673">
                  <c:v>0.73533217865121525</c:v>
                </c:pt>
                <c:pt idx="674">
                  <c:v>0.72529659139065905</c:v>
                </c:pt>
                <c:pt idx="675">
                  <c:v>0.7144891668351212</c:v>
                </c:pt>
                <c:pt idx="676">
                  <c:v>0.70189671336592052</c:v>
                </c:pt>
                <c:pt idx="677">
                  <c:v>0.69055974572000844</c:v>
                </c:pt>
                <c:pt idx="678">
                  <c:v>0.68064597057183229</c:v>
                </c:pt>
                <c:pt idx="679">
                  <c:v>0.66928930089405914</c:v>
                </c:pt>
                <c:pt idx="680">
                  <c:v>0.65742585807092502</c:v>
                </c:pt>
                <c:pt idx="681">
                  <c:v>0.64564766067277435</c:v>
                </c:pt>
                <c:pt idx="682">
                  <c:v>0.63519311706413562</c:v>
                </c:pt>
                <c:pt idx="683">
                  <c:v>0.62513442292012744</c:v>
                </c:pt>
                <c:pt idx="684">
                  <c:v>0.61360392847520484</c:v>
                </c:pt>
                <c:pt idx="685">
                  <c:v>0.60129719880199595</c:v>
                </c:pt>
                <c:pt idx="686">
                  <c:v>0.58999243537737989</c:v>
                </c:pt>
                <c:pt idx="687">
                  <c:v>0.58026005724442209</c:v>
                </c:pt>
                <c:pt idx="688">
                  <c:v>0.57010758781285165</c:v>
                </c:pt>
                <c:pt idx="689">
                  <c:v>0.5592493210202788</c:v>
                </c:pt>
                <c:pt idx="690">
                  <c:v>0.549001639879381</c:v>
                </c:pt>
                <c:pt idx="691">
                  <c:v>0.53816768585519859</c:v>
                </c:pt>
                <c:pt idx="692">
                  <c:v>0.52865142713024416</c:v>
                </c:pt>
                <c:pt idx="693">
                  <c:v>0.51984460115470943</c:v>
                </c:pt>
                <c:pt idx="694">
                  <c:v>0.51079243079501713</c:v>
                </c:pt>
                <c:pt idx="695">
                  <c:v>0.50249500963138538</c:v>
                </c:pt>
                <c:pt idx="696">
                  <c:v>0.49364563187776705</c:v>
                </c:pt>
                <c:pt idx="697">
                  <c:v>0.48507341259035736</c:v>
                </c:pt>
                <c:pt idx="698">
                  <c:v>0.4769668723723125</c:v>
                </c:pt>
                <c:pt idx="699">
                  <c:v>0.46844835929866663</c:v>
                </c:pt>
                <c:pt idx="700">
                  <c:v>0.46016282142175857</c:v>
                </c:pt>
                <c:pt idx="701">
                  <c:v>0.45120635399216996</c:v>
                </c:pt>
                <c:pt idx="702">
                  <c:v>0.4429584698724634</c:v>
                </c:pt>
                <c:pt idx="703">
                  <c:v>0.43431218796951376</c:v>
                </c:pt>
                <c:pt idx="704">
                  <c:v>0.4260504290795748</c:v>
                </c:pt>
                <c:pt idx="705">
                  <c:v>0.41860196155273516</c:v>
                </c:pt>
                <c:pt idx="706">
                  <c:v>0.41103108606448691</c:v>
                </c:pt>
                <c:pt idx="707">
                  <c:v>0.40442727177594556</c:v>
                </c:pt>
                <c:pt idx="708">
                  <c:v>0.39714178491861074</c:v>
                </c:pt>
                <c:pt idx="709">
                  <c:v>0.38999664356114283</c:v>
                </c:pt>
                <c:pt idx="710">
                  <c:v>0.38376407868448886</c:v>
                </c:pt>
                <c:pt idx="711">
                  <c:v>0.37647126430279293</c:v>
                </c:pt>
                <c:pt idx="712">
                  <c:v>0.36903356284574879</c:v>
                </c:pt>
                <c:pt idx="713">
                  <c:v>0.36250806546387571</c:v>
                </c:pt>
                <c:pt idx="714">
                  <c:v>0.35459686619232955</c:v>
                </c:pt>
                <c:pt idx="715">
                  <c:v>0.3479379181350607</c:v>
                </c:pt>
                <c:pt idx="716">
                  <c:v>0.34152995906747718</c:v>
                </c:pt>
                <c:pt idx="717">
                  <c:v>0.33470425131010978</c:v>
                </c:pt>
                <c:pt idx="718">
                  <c:v>0.32892445189381836</c:v>
                </c:pt>
                <c:pt idx="719">
                  <c:v>0.32303033635872724</c:v>
                </c:pt>
                <c:pt idx="720">
                  <c:v>0.31683252224862146</c:v>
                </c:pt>
                <c:pt idx="721">
                  <c:v>0.31022665263560434</c:v>
                </c:pt>
                <c:pt idx="722">
                  <c:v>0.30401960286555862</c:v>
                </c:pt>
                <c:pt idx="723">
                  <c:v>0.29806761194686526</c:v>
                </c:pt>
                <c:pt idx="724">
                  <c:v>0.29210149089407028</c:v>
                </c:pt>
                <c:pt idx="725">
                  <c:v>0.28650615640614935</c:v>
                </c:pt>
                <c:pt idx="726">
                  <c:v>0.28248316110252147</c:v>
                </c:pt>
                <c:pt idx="727">
                  <c:v>0.27667345928647824</c:v>
                </c:pt>
                <c:pt idx="728">
                  <c:v>0.2718337872751227</c:v>
                </c:pt>
                <c:pt idx="729">
                  <c:v>0.26700495581469119</c:v>
                </c:pt>
                <c:pt idx="730">
                  <c:v>0.26098289411427605</c:v>
                </c:pt>
                <c:pt idx="731">
                  <c:v>0.25606936165044369</c:v>
                </c:pt>
                <c:pt idx="732">
                  <c:v>0.2511628960270223</c:v>
                </c:pt>
                <c:pt idx="733">
                  <c:v>0.24459390875951806</c:v>
                </c:pt>
                <c:pt idx="734">
                  <c:v>0.2395185234832703</c:v>
                </c:pt>
                <c:pt idx="735">
                  <c:v>0.23524272326910867</c:v>
                </c:pt>
                <c:pt idx="736">
                  <c:v>0.23090201629813792</c:v>
                </c:pt>
                <c:pt idx="737">
                  <c:v>0.22712732689020737</c:v>
                </c:pt>
                <c:pt idx="738">
                  <c:v>0.2232650512218248</c:v>
                </c:pt>
                <c:pt idx="739">
                  <c:v>0.21815737128291068</c:v>
                </c:pt>
                <c:pt idx="740">
                  <c:v>0.21449112462478581</c:v>
                </c:pt>
                <c:pt idx="741">
                  <c:v>0.21101698607750863</c:v>
                </c:pt>
                <c:pt idx="742">
                  <c:v>0.20652372756838999</c:v>
                </c:pt>
                <c:pt idx="743">
                  <c:v>0.20228778539816272</c:v>
                </c:pt>
                <c:pt idx="744">
                  <c:v>0.19773035075663872</c:v>
                </c:pt>
                <c:pt idx="745">
                  <c:v>0.19378251400515656</c:v>
                </c:pt>
                <c:pt idx="746">
                  <c:v>0.19069090521402127</c:v>
                </c:pt>
                <c:pt idx="747">
                  <c:v>0.18790389586488401</c:v>
                </c:pt>
                <c:pt idx="748">
                  <c:v>0.18373586629701094</c:v>
                </c:pt>
                <c:pt idx="749">
                  <c:v>0.1812383987883836</c:v>
                </c:pt>
                <c:pt idx="750">
                  <c:v>0.17825624533573017</c:v>
                </c:pt>
                <c:pt idx="751">
                  <c:v>0.17533003607741734</c:v>
                </c:pt>
                <c:pt idx="752">
                  <c:v>0.17183295734254742</c:v>
                </c:pt>
                <c:pt idx="753">
                  <c:v>0.16944940517331381</c:v>
                </c:pt>
                <c:pt idx="754">
                  <c:v>0.16622941574360461</c:v>
                </c:pt>
                <c:pt idx="755">
                  <c:v>0.16411317989145016</c:v>
                </c:pt>
                <c:pt idx="756">
                  <c:v>0.16001097568097167</c:v>
                </c:pt>
                <c:pt idx="757">
                  <c:v>0.15767647997504813</c:v>
                </c:pt>
                <c:pt idx="758">
                  <c:v>0.15594639508057112</c:v>
                </c:pt>
                <c:pt idx="759">
                  <c:v>0.15347005538540856</c:v>
                </c:pt>
                <c:pt idx="760">
                  <c:v>0.1512166217477483</c:v>
                </c:pt>
                <c:pt idx="761">
                  <c:v>0.14738895675045791</c:v>
                </c:pt>
                <c:pt idx="762">
                  <c:v>0.14505758925193338</c:v>
                </c:pt>
                <c:pt idx="763">
                  <c:v>0.14276725198843776</c:v>
                </c:pt>
                <c:pt idx="764">
                  <c:v>0.13959461659624328</c:v>
                </c:pt>
                <c:pt idx="765">
                  <c:v>0.1363720008200727</c:v>
                </c:pt>
                <c:pt idx="766">
                  <c:v>0.13433557681723801</c:v>
                </c:pt>
                <c:pt idx="767">
                  <c:v>0.13137947225261418</c:v>
                </c:pt>
                <c:pt idx="768">
                  <c:v>0.13003275059357469</c:v>
                </c:pt>
                <c:pt idx="769">
                  <c:v>0.12791718861829757</c:v>
                </c:pt>
                <c:pt idx="770">
                  <c:v>0.12684656672942532</c:v>
                </c:pt>
                <c:pt idx="771">
                  <c:v>0.12556806269069498</c:v>
                </c:pt>
                <c:pt idx="772">
                  <c:v>0.12357852987836188</c:v>
                </c:pt>
                <c:pt idx="773">
                  <c:v>0.12218822789232078</c:v>
                </c:pt>
                <c:pt idx="774">
                  <c:v>0.12009131102622352</c:v>
                </c:pt>
                <c:pt idx="775">
                  <c:v>0.1182139627537255</c:v>
                </c:pt>
                <c:pt idx="776">
                  <c:v>0.11556032427877486</c:v>
                </c:pt>
                <c:pt idx="777">
                  <c:v>0.11394713751555394</c:v>
                </c:pt>
                <c:pt idx="778">
                  <c:v>0.1126102509122032</c:v>
                </c:pt>
                <c:pt idx="779">
                  <c:v>0.11126837761996017</c:v>
                </c:pt>
                <c:pt idx="780">
                  <c:v>0.10958191561312963</c:v>
                </c:pt>
                <c:pt idx="781">
                  <c:v>0.10944167474151457</c:v>
                </c:pt>
                <c:pt idx="782">
                  <c:v>0.10807594443445355</c:v>
                </c:pt>
                <c:pt idx="783">
                  <c:v>0.10751079759127323</c:v>
                </c:pt>
                <c:pt idx="784">
                  <c:v>0.10533422315819385</c:v>
                </c:pt>
                <c:pt idx="785">
                  <c:v>0.10323927294856231</c:v>
                </c:pt>
                <c:pt idx="786">
                  <c:v>0.10223232533115774</c:v>
                </c:pt>
                <c:pt idx="787">
                  <c:v>0.10050384000758432</c:v>
                </c:pt>
                <c:pt idx="788">
                  <c:v>9.848292581308965E-2</c:v>
                </c:pt>
                <c:pt idx="789">
                  <c:v>9.7583622933399186E-2</c:v>
                </c:pt>
                <c:pt idx="790">
                  <c:v>9.6372545596327228E-2</c:v>
                </c:pt>
                <c:pt idx="791">
                  <c:v>9.5465915192275805E-2</c:v>
                </c:pt>
                <c:pt idx="792">
                  <c:v>9.3822914697313228E-2</c:v>
                </c:pt>
                <c:pt idx="793">
                  <c:v>9.2470140559899133E-2</c:v>
                </c:pt>
                <c:pt idx="794">
                  <c:v>9.1762708160789089E-2</c:v>
                </c:pt>
                <c:pt idx="795">
                  <c:v>9.0106370223735827E-2</c:v>
                </c:pt>
                <c:pt idx="796">
                  <c:v>8.9160736535368088E-2</c:v>
                </c:pt>
                <c:pt idx="797">
                  <c:v>8.7376372631781635E-2</c:v>
                </c:pt>
                <c:pt idx="798">
                  <c:v>8.5981105237170702E-2</c:v>
                </c:pt>
                <c:pt idx="799">
                  <c:v>8.5793687664061327E-2</c:v>
                </c:pt>
                <c:pt idx="800">
                  <c:v>8.5500443047446445E-2</c:v>
                </c:pt>
                <c:pt idx="801">
                  <c:v>8.4091510139107178E-2</c:v>
                </c:pt>
                <c:pt idx="802">
                  <c:v>8.34864821983098E-2</c:v>
                </c:pt>
                <c:pt idx="803">
                  <c:v>8.2348747492535179E-2</c:v>
                </c:pt>
                <c:pt idx="804">
                  <c:v>8.216622439358752E-2</c:v>
                </c:pt>
                <c:pt idx="805">
                  <c:v>8.2566219974373883E-2</c:v>
                </c:pt>
                <c:pt idx="806">
                  <c:v>8.2459502704046256E-2</c:v>
                </c:pt>
                <c:pt idx="807">
                  <c:v>8.146554672349271E-2</c:v>
                </c:pt>
                <c:pt idx="808">
                  <c:v>8.0281623077857106E-2</c:v>
                </c:pt>
                <c:pt idx="809">
                  <c:v>8.0041823991056027E-2</c:v>
                </c:pt>
                <c:pt idx="810">
                  <c:v>7.9525653809976629E-2</c:v>
                </c:pt>
                <c:pt idx="811">
                  <c:v>7.9288353387702321E-2</c:v>
                </c:pt>
                <c:pt idx="812">
                  <c:v>7.8972324639192584E-2</c:v>
                </c:pt>
                <c:pt idx="813">
                  <c:v>7.7599821869514279E-2</c:v>
                </c:pt>
                <c:pt idx="814">
                  <c:v>7.6892157160217592E-2</c:v>
                </c:pt>
                <c:pt idx="815">
                  <c:v>7.7679083977170965E-2</c:v>
                </c:pt>
                <c:pt idx="816">
                  <c:v>7.7579467241098238E-2</c:v>
                </c:pt>
                <c:pt idx="817">
                  <c:v>7.7815194692872014E-2</c:v>
                </c:pt>
                <c:pt idx="818">
                  <c:v>7.7403143809422092E-2</c:v>
                </c:pt>
                <c:pt idx="819">
                  <c:v>7.6551384716788101E-2</c:v>
                </c:pt>
                <c:pt idx="820">
                  <c:v>7.5959242011229527E-2</c:v>
                </c:pt>
                <c:pt idx="821">
                  <c:v>7.5617442792242195E-2</c:v>
                </c:pt>
                <c:pt idx="822">
                  <c:v>7.5299862353554375E-2</c:v>
                </c:pt>
                <c:pt idx="823">
                  <c:v>7.5573598234570272E-2</c:v>
                </c:pt>
                <c:pt idx="824">
                  <c:v>7.4965929760429859E-2</c:v>
                </c:pt>
                <c:pt idx="825">
                  <c:v>7.4514010192884311E-2</c:v>
                </c:pt>
                <c:pt idx="826">
                  <c:v>7.4589698979730917E-2</c:v>
                </c:pt>
                <c:pt idx="827">
                  <c:v>7.5876066097603667E-2</c:v>
                </c:pt>
                <c:pt idx="828">
                  <c:v>7.6303940674149626E-2</c:v>
                </c:pt>
                <c:pt idx="829">
                  <c:v>7.6746766450571505E-2</c:v>
                </c:pt>
                <c:pt idx="830">
                  <c:v>7.6363967143678699E-2</c:v>
                </c:pt>
                <c:pt idx="831">
                  <c:v>7.6399780152988858E-2</c:v>
                </c:pt>
                <c:pt idx="832">
                  <c:v>7.7457781037292658E-2</c:v>
                </c:pt>
                <c:pt idx="833">
                  <c:v>7.7178742809268217E-2</c:v>
                </c:pt>
                <c:pt idx="834">
                  <c:v>7.6370837141107151E-2</c:v>
                </c:pt>
                <c:pt idx="835">
                  <c:v>7.6528558024248336E-2</c:v>
                </c:pt>
                <c:pt idx="836">
                  <c:v>7.5918220643001619E-2</c:v>
                </c:pt>
                <c:pt idx="837">
                  <c:v>7.549224001515302E-2</c:v>
                </c:pt>
                <c:pt idx="838">
                  <c:v>7.4765119771063454E-2</c:v>
                </c:pt>
                <c:pt idx="839">
                  <c:v>7.4220666268098062E-2</c:v>
                </c:pt>
                <c:pt idx="840">
                  <c:v>7.5069529463519705E-2</c:v>
                </c:pt>
                <c:pt idx="841">
                  <c:v>7.5121189219608558E-2</c:v>
                </c:pt>
                <c:pt idx="842">
                  <c:v>7.4918504788507034E-2</c:v>
                </c:pt>
                <c:pt idx="843">
                  <c:v>7.4081922112494786E-2</c:v>
                </c:pt>
                <c:pt idx="844">
                  <c:v>7.3861839244436484E-2</c:v>
                </c:pt>
                <c:pt idx="845">
                  <c:v>7.4518477287236998E-2</c:v>
                </c:pt>
                <c:pt idx="846">
                  <c:v>7.423797958376506E-2</c:v>
                </c:pt>
                <c:pt idx="847">
                  <c:v>7.290436837671023E-2</c:v>
                </c:pt>
                <c:pt idx="848">
                  <c:v>7.2538885932204838E-2</c:v>
                </c:pt>
                <c:pt idx="849">
                  <c:v>7.188375524557733E-2</c:v>
                </c:pt>
                <c:pt idx="850">
                  <c:v>7.2027860269075858E-2</c:v>
                </c:pt>
                <c:pt idx="851">
                  <c:v>7.2485945810049052E-2</c:v>
                </c:pt>
                <c:pt idx="852">
                  <c:v>7.2353947516659967E-2</c:v>
                </c:pt>
                <c:pt idx="853">
                  <c:v>7.2571897032393431E-2</c:v>
                </c:pt>
                <c:pt idx="854">
                  <c:v>7.2862885934829411E-2</c:v>
                </c:pt>
                <c:pt idx="855">
                  <c:v>7.332780245930659E-2</c:v>
                </c:pt>
                <c:pt idx="856">
                  <c:v>7.373282728963014E-2</c:v>
                </c:pt>
                <c:pt idx="857">
                  <c:v>7.3922628258853068E-2</c:v>
                </c:pt>
                <c:pt idx="858">
                  <c:v>7.338264007688014E-2</c:v>
                </c:pt>
                <c:pt idx="859">
                  <c:v>7.323127314334818E-2</c:v>
                </c:pt>
                <c:pt idx="860">
                  <c:v>7.2164887812002115E-2</c:v>
                </c:pt>
                <c:pt idx="861">
                  <c:v>7.1107557257855253E-2</c:v>
                </c:pt>
                <c:pt idx="862">
                  <c:v>7.0436358154423603E-2</c:v>
                </c:pt>
                <c:pt idx="863">
                  <c:v>6.9198588199568214E-2</c:v>
                </c:pt>
                <c:pt idx="864">
                  <c:v>6.9041855078060405E-2</c:v>
                </c:pt>
                <c:pt idx="865">
                  <c:v>6.8280148989921519E-2</c:v>
                </c:pt>
                <c:pt idx="866">
                  <c:v>6.7021980072644996E-2</c:v>
                </c:pt>
                <c:pt idx="867">
                  <c:v>6.6912452026394773E-2</c:v>
                </c:pt>
                <c:pt idx="868">
                  <c:v>6.695087896864492E-2</c:v>
                </c:pt>
                <c:pt idx="869">
                  <c:v>6.5750557061207346E-2</c:v>
                </c:pt>
                <c:pt idx="870">
                  <c:v>6.5451268833018869E-2</c:v>
                </c:pt>
                <c:pt idx="871">
                  <c:v>6.496950361324802E-2</c:v>
                </c:pt>
                <c:pt idx="872">
                  <c:v>6.4866684188647716E-2</c:v>
                </c:pt>
                <c:pt idx="873">
                  <c:v>6.4752637620598921E-2</c:v>
                </c:pt>
                <c:pt idx="874">
                  <c:v>6.4168973350173408E-2</c:v>
                </c:pt>
                <c:pt idx="875">
                  <c:v>6.4171330145883887E-2</c:v>
                </c:pt>
                <c:pt idx="876">
                  <c:v>6.4463514293097046E-2</c:v>
                </c:pt>
                <c:pt idx="877">
                  <c:v>6.4668684975203908E-2</c:v>
                </c:pt>
                <c:pt idx="878">
                  <c:v>6.3945003276548992E-2</c:v>
                </c:pt>
                <c:pt idx="879">
                  <c:v>6.316632435790219E-2</c:v>
                </c:pt>
                <c:pt idx="880">
                  <c:v>6.3316730130203835E-2</c:v>
                </c:pt>
                <c:pt idx="881">
                  <c:v>6.2699591912576624E-2</c:v>
                </c:pt>
                <c:pt idx="882">
                  <c:v>6.1152514244382845E-2</c:v>
                </c:pt>
                <c:pt idx="883">
                  <c:v>6.0320214233262101E-2</c:v>
                </c:pt>
                <c:pt idx="884">
                  <c:v>5.932136732526723E-2</c:v>
                </c:pt>
                <c:pt idx="885">
                  <c:v>5.9332358611808675E-2</c:v>
                </c:pt>
                <c:pt idx="886">
                  <c:v>5.801810895145592E-2</c:v>
                </c:pt>
                <c:pt idx="887">
                  <c:v>5.7797229844666252E-2</c:v>
                </c:pt>
                <c:pt idx="888">
                  <c:v>5.8124508790307131E-2</c:v>
                </c:pt>
                <c:pt idx="889">
                  <c:v>5.8599088354533292E-2</c:v>
                </c:pt>
                <c:pt idx="890">
                  <c:v>5.8749414325625783E-2</c:v>
                </c:pt>
                <c:pt idx="891">
                  <c:v>5.8009804305622817E-2</c:v>
                </c:pt>
                <c:pt idx="892">
                  <c:v>5.7506921912548414E-2</c:v>
                </c:pt>
                <c:pt idx="893">
                  <c:v>5.7480571553284253E-2</c:v>
                </c:pt>
                <c:pt idx="894">
                  <c:v>5.5836991169535138E-2</c:v>
                </c:pt>
                <c:pt idx="895">
                  <c:v>5.442932444038117E-2</c:v>
                </c:pt>
                <c:pt idx="896">
                  <c:v>5.4019421096137707E-2</c:v>
                </c:pt>
                <c:pt idx="897">
                  <c:v>5.3069348687180565E-2</c:v>
                </c:pt>
                <c:pt idx="898">
                  <c:v>5.2253255414959815E-2</c:v>
                </c:pt>
                <c:pt idx="899">
                  <c:v>5.1922846488559708E-2</c:v>
                </c:pt>
                <c:pt idx="900">
                  <c:v>5.1092151368423155E-2</c:v>
                </c:pt>
                <c:pt idx="901">
                  <c:v>5.1044410738384102E-2</c:v>
                </c:pt>
                <c:pt idx="902">
                  <c:v>5.0482333581716082E-2</c:v>
                </c:pt>
                <c:pt idx="903">
                  <c:v>4.9630356365777041E-2</c:v>
                </c:pt>
                <c:pt idx="904">
                  <c:v>4.8589147429240406E-2</c:v>
                </c:pt>
                <c:pt idx="905">
                  <c:v>4.8383113120714423E-2</c:v>
                </c:pt>
                <c:pt idx="906">
                  <c:v>4.6680070195980958E-2</c:v>
                </c:pt>
                <c:pt idx="907">
                  <c:v>4.7306006053577862E-2</c:v>
                </c:pt>
                <c:pt idx="908">
                  <c:v>4.7199776457306192E-2</c:v>
                </c:pt>
                <c:pt idx="909">
                  <c:v>4.7019498432376183E-2</c:v>
                </c:pt>
                <c:pt idx="910">
                  <c:v>4.648156557487914E-2</c:v>
                </c:pt>
                <c:pt idx="911">
                  <c:v>4.6432191680092633E-2</c:v>
                </c:pt>
                <c:pt idx="912">
                  <c:v>4.6160113890867022E-2</c:v>
                </c:pt>
                <c:pt idx="913">
                  <c:v>4.633061094759449E-2</c:v>
                </c:pt>
                <c:pt idx="914">
                  <c:v>4.5724806807036056E-2</c:v>
                </c:pt>
                <c:pt idx="915">
                  <c:v>4.4321412457284409E-2</c:v>
                </c:pt>
                <c:pt idx="916">
                  <c:v>4.3304569667280218E-2</c:v>
                </c:pt>
                <c:pt idx="917">
                  <c:v>4.279792047979751E-2</c:v>
                </c:pt>
                <c:pt idx="918">
                  <c:v>4.1750971176282063E-2</c:v>
                </c:pt>
                <c:pt idx="919">
                  <c:v>4.1355978244629832E-2</c:v>
                </c:pt>
                <c:pt idx="920">
                  <c:v>4.0508367041511867E-2</c:v>
                </c:pt>
                <c:pt idx="921">
                  <c:v>3.9692170914399326E-2</c:v>
                </c:pt>
                <c:pt idx="922">
                  <c:v>3.8691524045797884E-2</c:v>
                </c:pt>
                <c:pt idx="923">
                  <c:v>3.8371890055994382E-2</c:v>
                </c:pt>
                <c:pt idx="924">
                  <c:v>3.7870823583768386E-2</c:v>
                </c:pt>
                <c:pt idx="925">
                  <c:v>3.7814847468944167E-2</c:v>
                </c:pt>
                <c:pt idx="926">
                  <c:v>3.6130660683254767E-2</c:v>
                </c:pt>
                <c:pt idx="927">
                  <c:v>3.5680296352607707E-2</c:v>
                </c:pt>
                <c:pt idx="928">
                  <c:v>3.4573661064722275E-2</c:v>
                </c:pt>
                <c:pt idx="929">
                  <c:v>3.4765808189494464E-2</c:v>
                </c:pt>
                <c:pt idx="930">
                  <c:v>3.3961511309347561E-2</c:v>
                </c:pt>
                <c:pt idx="931">
                  <c:v>3.3166180538389677E-2</c:v>
                </c:pt>
                <c:pt idx="932">
                  <c:v>3.2305831288929804E-2</c:v>
                </c:pt>
                <c:pt idx="933">
                  <c:v>3.2498999869179222E-2</c:v>
                </c:pt>
                <c:pt idx="934">
                  <c:v>3.3108483200151917E-2</c:v>
                </c:pt>
                <c:pt idx="935">
                  <c:v>3.3025342044386043E-2</c:v>
                </c:pt>
                <c:pt idx="936">
                  <c:v>3.165898059842856E-2</c:v>
                </c:pt>
                <c:pt idx="937">
                  <c:v>3.1974720289225121E-2</c:v>
                </c:pt>
                <c:pt idx="938">
                  <c:v>3.1576294664226928E-2</c:v>
                </c:pt>
                <c:pt idx="939">
                  <c:v>3.0552002165343747E-2</c:v>
                </c:pt>
                <c:pt idx="940">
                  <c:v>2.9574972907932835E-2</c:v>
                </c:pt>
                <c:pt idx="941">
                  <c:v>2.7418399140572904E-2</c:v>
                </c:pt>
                <c:pt idx="942">
                  <c:v>2.6548550000502751E-2</c:v>
                </c:pt>
                <c:pt idx="943">
                  <c:v>2.6313609920659335E-2</c:v>
                </c:pt>
                <c:pt idx="944">
                  <c:v>2.5443743046987152E-2</c:v>
                </c:pt>
                <c:pt idx="945">
                  <c:v>2.4556452909315345E-2</c:v>
                </c:pt>
                <c:pt idx="946">
                  <c:v>2.5309318796839654E-2</c:v>
                </c:pt>
                <c:pt idx="947">
                  <c:v>2.5448850324373294E-2</c:v>
                </c:pt>
                <c:pt idx="948">
                  <c:v>2.5502817222086926E-2</c:v>
                </c:pt>
                <c:pt idx="949">
                  <c:v>2.5274193851288467E-2</c:v>
                </c:pt>
                <c:pt idx="950">
                  <c:v>2.5048177319989179E-2</c:v>
                </c:pt>
                <c:pt idx="951">
                  <c:v>2.4512863715512735E-2</c:v>
                </c:pt>
                <c:pt idx="952">
                  <c:v>2.4073315108746971E-2</c:v>
                </c:pt>
                <c:pt idx="953">
                  <c:v>2.3062058226047854E-2</c:v>
                </c:pt>
                <c:pt idx="954">
                  <c:v>2.3355146786964806E-2</c:v>
                </c:pt>
                <c:pt idx="955">
                  <c:v>2.3018199481494309E-2</c:v>
                </c:pt>
                <c:pt idx="956">
                  <c:v>2.2768783462309528E-2</c:v>
                </c:pt>
                <c:pt idx="957">
                  <c:v>2.3290979521360507E-2</c:v>
                </c:pt>
                <c:pt idx="958">
                  <c:v>2.2095374752064294E-2</c:v>
                </c:pt>
                <c:pt idx="959">
                  <c:v>2.181540728329321E-2</c:v>
                </c:pt>
                <c:pt idx="960">
                  <c:v>2.1520270491341188E-2</c:v>
                </c:pt>
                <c:pt idx="961">
                  <c:v>1.9935230501270586E-2</c:v>
                </c:pt>
                <c:pt idx="962">
                  <c:v>2.0082132113810075E-2</c:v>
                </c:pt>
                <c:pt idx="963">
                  <c:v>1.9150766881639896E-2</c:v>
                </c:pt>
                <c:pt idx="964">
                  <c:v>1.7790932997255569E-2</c:v>
                </c:pt>
                <c:pt idx="965">
                  <c:v>1.876113836460332E-2</c:v>
                </c:pt>
                <c:pt idx="966">
                  <c:v>1.8363444605361122E-2</c:v>
                </c:pt>
                <c:pt idx="967">
                  <c:v>1.8165479085761174E-2</c:v>
                </c:pt>
                <c:pt idx="968">
                  <c:v>1.8618249866204407E-2</c:v>
                </c:pt>
                <c:pt idx="969">
                  <c:v>1.8491552146463665E-2</c:v>
                </c:pt>
                <c:pt idx="970">
                  <c:v>1.8682981060353425E-2</c:v>
                </c:pt>
                <c:pt idx="971">
                  <c:v>1.8642915355939198E-2</c:v>
                </c:pt>
                <c:pt idx="972">
                  <c:v>1.7848961776515366E-2</c:v>
                </c:pt>
                <c:pt idx="973">
                  <c:v>1.7728652409571798E-2</c:v>
                </c:pt>
                <c:pt idx="974">
                  <c:v>1.7135674274021358E-2</c:v>
                </c:pt>
                <c:pt idx="975">
                  <c:v>1.6598875303038444E-2</c:v>
                </c:pt>
                <c:pt idx="976">
                  <c:v>1.5375082618635183E-2</c:v>
                </c:pt>
                <c:pt idx="977">
                  <c:v>1.5056200533557978E-2</c:v>
                </c:pt>
                <c:pt idx="978">
                  <c:v>1.5240433151741841E-2</c:v>
                </c:pt>
                <c:pt idx="979">
                  <c:v>1.5994003063266947E-2</c:v>
                </c:pt>
                <c:pt idx="980">
                  <c:v>1.5373990228749813E-2</c:v>
                </c:pt>
                <c:pt idx="981">
                  <c:v>1.6020228400636757E-2</c:v>
                </c:pt>
                <c:pt idx="982">
                  <c:v>1.5246216966045634E-2</c:v>
                </c:pt>
                <c:pt idx="983">
                  <c:v>1.5835431144564097E-2</c:v>
                </c:pt>
                <c:pt idx="984">
                  <c:v>1.6227017983273417E-2</c:v>
                </c:pt>
                <c:pt idx="985">
                  <c:v>1.6124627357170334E-2</c:v>
                </c:pt>
                <c:pt idx="986">
                  <c:v>1.5211494750596662E-2</c:v>
                </c:pt>
                <c:pt idx="987">
                  <c:v>1.5880425779528803E-2</c:v>
                </c:pt>
                <c:pt idx="988">
                  <c:v>1.4141949468703945E-2</c:v>
                </c:pt>
                <c:pt idx="989">
                  <c:v>1.457728705433042E-2</c:v>
                </c:pt>
                <c:pt idx="990">
                  <c:v>1.4240240795360565E-2</c:v>
                </c:pt>
                <c:pt idx="991">
                  <c:v>1.4296083908169522E-2</c:v>
                </c:pt>
                <c:pt idx="992">
                  <c:v>1.4248065924594632E-2</c:v>
                </c:pt>
                <c:pt idx="993">
                  <c:v>1.433594319345606E-2</c:v>
                </c:pt>
                <c:pt idx="994">
                  <c:v>1.3492880481924116E-2</c:v>
                </c:pt>
                <c:pt idx="995">
                  <c:v>1.4891935596593752E-2</c:v>
                </c:pt>
                <c:pt idx="996">
                  <c:v>1.4436385960711597E-2</c:v>
                </c:pt>
                <c:pt idx="997">
                  <c:v>1.3176629176708837E-2</c:v>
                </c:pt>
                <c:pt idx="998">
                  <c:v>1.2148590631731732E-2</c:v>
                </c:pt>
                <c:pt idx="999">
                  <c:v>1.1443060693448035E-2</c:v>
                </c:pt>
                <c:pt idx="1000">
                  <c:v>1.1111955900504065E-2</c:v>
                </c:pt>
                <c:pt idx="1001">
                  <c:v>1.1448439294945323E-2</c:v>
                </c:pt>
                <c:pt idx="1002">
                  <c:v>1.0676767631806727E-2</c:v>
                </c:pt>
                <c:pt idx="1003">
                  <c:v>1.0952382033286219E-2</c:v>
                </c:pt>
                <c:pt idx="1004">
                  <c:v>1.1104371061577576E-2</c:v>
                </c:pt>
                <c:pt idx="1005">
                  <c:v>1.0649579891854466E-2</c:v>
                </c:pt>
                <c:pt idx="1006">
                  <c:v>1.0825392063783938E-2</c:v>
                </c:pt>
                <c:pt idx="1007">
                  <c:v>1.0536913707388082E-2</c:v>
                </c:pt>
                <c:pt idx="1008">
                  <c:v>1.0262218615838096E-2</c:v>
                </c:pt>
                <c:pt idx="1009">
                  <c:v>1.0473148994549987E-2</c:v>
                </c:pt>
                <c:pt idx="1010">
                  <c:v>1.0439890155940962E-2</c:v>
                </c:pt>
                <c:pt idx="1011">
                  <c:v>1.0835833076654222E-2</c:v>
                </c:pt>
                <c:pt idx="1012">
                  <c:v>1.1113633641125414E-2</c:v>
                </c:pt>
                <c:pt idx="1013">
                  <c:v>1.1317008973362233E-2</c:v>
                </c:pt>
                <c:pt idx="1014">
                  <c:v>1.072049958110572E-2</c:v>
                </c:pt>
                <c:pt idx="1015">
                  <c:v>1.0733386944376767E-2</c:v>
                </c:pt>
                <c:pt idx="1016">
                  <c:v>1.0216493054998303E-2</c:v>
                </c:pt>
                <c:pt idx="1017">
                  <c:v>9.5912053605557851E-3</c:v>
                </c:pt>
                <c:pt idx="1018">
                  <c:v>9.3668359262135334E-3</c:v>
                </c:pt>
                <c:pt idx="1019">
                  <c:v>9.6497427395219569E-3</c:v>
                </c:pt>
                <c:pt idx="1020">
                  <c:v>8.7802954428739238E-3</c:v>
                </c:pt>
                <c:pt idx="1021">
                  <c:v>9.5414197269972287E-3</c:v>
                </c:pt>
                <c:pt idx="1022">
                  <c:v>9.3640924847778768E-3</c:v>
                </c:pt>
                <c:pt idx="1023">
                  <c:v>9.6319784583552004E-3</c:v>
                </c:pt>
                <c:pt idx="1024">
                  <c:v>9.0944797194359751E-3</c:v>
                </c:pt>
                <c:pt idx="1025">
                  <c:v>8.6685063623642058E-3</c:v>
                </c:pt>
                <c:pt idx="1026">
                  <c:v>7.8019198503964955E-3</c:v>
                </c:pt>
                <c:pt idx="1027">
                  <c:v>8.1644333352491553E-3</c:v>
                </c:pt>
                <c:pt idx="1028">
                  <c:v>7.1666717236988468E-3</c:v>
                </c:pt>
                <c:pt idx="1029">
                  <c:v>6.7088096261112961E-3</c:v>
                </c:pt>
                <c:pt idx="1030">
                  <c:v>5.772361943597819E-3</c:v>
                </c:pt>
                <c:pt idx="1031">
                  <c:v>5.9962220688896178E-3</c:v>
                </c:pt>
                <c:pt idx="1032">
                  <c:v>5.6743110845847954E-3</c:v>
                </c:pt>
                <c:pt idx="1033">
                  <c:v>5.7205383290261673E-3</c:v>
                </c:pt>
                <c:pt idx="1034">
                  <c:v>5.2837428639763741E-3</c:v>
                </c:pt>
                <c:pt idx="1035">
                  <c:v>5.6979976794872397E-3</c:v>
                </c:pt>
                <c:pt idx="1036">
                  <c:v>5.6874515063568857E-3</c:v>
                </c:pt>
                <c:pt idx="1037">
                  <c:v>6.1787827630735972E-3</c:v>
                </c:pt>
                <c:pt idx="1038">
                  <c:v>6.4154981892839648E-3</c:v>
                </c:pt>
                <c:pt idx="1039">
                  <c:v>6.5339192468156183E-3</c:v>
                </c:pt>
                <c:pt idx="1040">
                  <c:v>5.9937043407406656E-3</c:v>
                </c:pt>
                <c:pt idx="1041">
                  <c:v>6.0727836858947811E-3</c:v>
                </c:pt>
                <c:pt idx="1042">
                  <c:v>5.7022178511651773E-3</c:v>
                </c:pt>
                <c:pt idx="1043">
                  <c:v>5.797641370635067E-3</c:v>
                </c:pt>
                <c:pt idx="1044">
                  <c:v>5.6845527895018075E-3</c:v>
                </c:pt>
                <c:pt idx="1045">
                  <c:v>5.5607683281698114E-3</c:v>
                </c:pt>
                <c:pt idx="1046">
                  <c:v>4.868863471001828E-3</c:v>
                </c:pt>
                <c:pt idx="1047">
                  <c:v>5.4425650747383552E-3</c:v>
                </c:pt>
                <c:pt idx="1048">
                  <c:v>5.4971862714326761E-3</c:v>
                </c:pt>
                <c:pt idx="1049">
                  <c:v>4.992934312273092E-3</c:v>
                </c:pt>
                <c:pt idx="1050">
                  <c:v>4.4347269822411989E-3</c:v>
                </c:pt>
                <c:pt idx="1051">
                  <c:v>4.4474329307634241E-3</c:v>
                </c:pt>
                <c:pt idx="1052">
                  <c:v>4.5272884047442147E-3</c:v>
                </c:pt>
                <c:pt idx="1053">
                  <c:v>5.692544242189364E-3</c:v>
                </c:pt>
                <c:pt idx="1054">
                  <c:v>5.6719934801348106E-3</c:v>
                </c:pt>
                <c:pt idx="1055">
                  <c:v>4.7175360834024078E-3</c:v>
                </c:pt>
                <c:pt idx="1056">
                  <c:v>5.9499731894537633E-3</c:v>
                </c:pt>
                <c:pt idx="1057">
                  <c:v>6.4775451899617247E-3</c:v>
                </c:pt>
                <c:pt idx="1058">
                  <c:v>5.7239213328192252E-3</c:v>
                </c:pt>
                <c:pt idx="1059">
                  <c:v>5.6340685052238678E-3</c:v>
                </c:pt>
                <c:pt idx="1060">
                  <c:v>4.3403292452474347E-3</c:v>
                </c:pt>
                <c:pt idx="1061">
                  <c:v>4.4820318799446493E-3</c:v>
                </c:pt>
                <c:pt idx="1062">
                  <c:v>4.6493172217411194E-3</c:v>
                </c:pt>
                <c:pt idx="1063">
                  <c:v>4.0783310580826361E-3</c:v>
                </c:pt>
                <c:pt idx="1064">
                  <c:v>3.5663197613525336E-3</c:v>
                </c:pt>
                <c:pt idx="1065">
                  <c:v>3.8128971628595314E-3</c:v>
                </c:pt>
                <c:pt idx="1066">
                  <c:v>3.9697542422455793E-3</c:v>
                </c:pt>
                <c:pt idx="1067">
                  <c:v>5.1709063305288416E-3</c:v>
                </c:pt>
                <c:pt idx="1068">
                  <c:v>5.1244115924343704E-3</c:v>
                </c:pt>
                <c:pt idx="1069">
                  <c:v>5.6877534741323413E-3</c:v>
                </c:pt>
                <c:pt idx="1070">
                  <c:v>5.6259068631575792E-3</c:v>
                </c:pt>
                <c:pt idx="1071">
                  <c:v>5.6516260835253011E-3</c:v>
                </c:pt>
                <c:pt idx="1072">
                  <c:v>6.4444688655848478E-3</c:v>
                </c:pt>
                <c:pt idx="1073">
                  <c:v>6.017548906570038E-3</c:v>
                </c:pt>
                <c:pt idx="1074">
                  <c:v>5.7372797537611347E-3</c:v>
                </c:pt>
                <c:pt idx="1075">
                  <c:v>5.3077532744519821E-3</c:v>
                </c:pt>
                <c:pt idx="1076">
                  <c:v>5.0761008270898784E-3</c:v>
                </c:pt>
                <c:pt idx="1077">
                  <c:v>4.7492909352228226E-3</c:v>
                </c:pt>
                <c:pt idx="1078">
                  <c:v>4.5383474336454276E-3</c:v>
                </c:pt>
                <c:pt idx="1079">
                  <c:v>4.4351015159161834E-3</c:v>
                </c:pt>
                <c:pt idx="1080">
                  <c:v>4.4249454820306042E-3</c:v>
                </c:pt>
                <c:pt idx="1081">
                  <c:v>4.6078221890028517E-3</c:v>
                </c:pt>
                <c:pt idx="1082">
                  <c:v>4.6388111265513645E-3</c:v>
                </c:pt>
                <c:pt idx="1083">
                  <c:v>4.8858316907732227E-3</c:v>
                </c:pt>
                <c:pt idx="1084">
                  <c:v>4.9837653306767926E-3</c:v>
                </c:pt>
                <c:pt idx="1085">
                  <c:v>5.4261266463277629E-3</c:v>
                </c:pt>
                <c:pt idx="1086">
                  <c:v>4.2866751682737068E-3</c:v>
                </c:pt>
                <c:pt idx="1087">
                  <c:v>4.2012657606723082E-3</c:v>
                </c:pt>
                <c:pt idx="1088">
                  <c:v>3.4884677765288797E-3</c:v>
                </c:pt>
                <c:pt idx="1089">
                  <c:v>3.840494371682786E-3</c:v>
                </c:pt>
                <c:pt idx="1090">
                  <c:v>3.521502515608984E-3</c:v>
                </c:pt>
                <c:pt idx="1091">
                  <c:v>3.1997777341255316E-3</c:v>
                </c:pt>
                <c:pt idx="1092">
                  <c:v>2.8013441290064222E-3</c:v>
                </c:pt>
                <c:pt idx="1093">
                  <c:v>3.3311574794756167E-3</c:v>
                </c:pt>
                <c:pt idx="1094">
                  <c:v>2.7861593775917108E-3</c:v>
                </c:pt>
                <c:pt idx="1095">
                  <c:v>3.1480129951126376E-3</c:v>
                </c:pt>
                <c:pt idx="1096">
                  <c:v>3.3207579632340933E-3</c:v>
                </c:pt>
                <c:pt idx="1097">
                  <c:v>2.7317064018462949E-3</c:v>
                </c:pt>
                <c:pt idx="1098">
                  <c:v>2.1785309813919015E-3</c:v>
                </c:pt>
                <c:pt idx="1099">
                  <c:v>1.2779769960778416E-3</c:v>
                </c:pt>
                <c:pt idx="1100">
                  <c:v>1.5689582730649479E-3</c:v>
                </c:pt>
                <c:pt idx="1101">
                  <c:v>2.2662050231740056E-3</c:v>
                </c:pt>
                <c:pt idx="1102">
                  <c:v>1.9354226271150359E-3</c:v>
                </c:pt>
                <c:pt idx="1103">
                  <c:v>1.1532633117328013E-3</c:v>
                </c:pt>
                <c:pt idx="1104">
                  <c:v>2.089700176749038E-3</c:v>
                </c:pt>
                <c:pt idx="1105">
                  <c:v>2.5529754563578446E-3</c:v>
                </c:pt>
                <c:pt idx="1106">
                  <c:v>4.4076938792986849E-3</c:v>
                </c:pt>
                <c:pt idx="1107">
                  <c:v>4.0680333327167955E-3</c:v>
                </c:pt>
                <c:pt idx="1108">
                  <c:v>4.1551416725939755E-3</c:v>
                </c:pt>
                <c:pt idx="1109">
                  <c:v>3.8282737031802541E-3</c:v>
                </c:pt>
                <c:pt idx="1110">
                  <c:v>3.6893471220128394E-3</c:v>
                </c:pt>
                <c:pt idx="1111">
                  <c:v>3.1001946918966647E-3</c:v>
                </c:pt>
                <c:pt idx="1112">
                  <c:v>3.4756671837725909E-3</c:v>
                </c:pt>
                <c:pt idx="1113">
                  <c:v>3.0977056035149989E-3</c:v>
                </c:pt>
                <c:pt idx="1114">
                  <c:v>3.082193135134676E-3</c:v>
                </c:pt>
                <c:pt idx="1115">
                  <c:v>3.3012616411565551E-3</c:v>
                </c:pt>
                <c:pt idx="1116">
                  <c:v>3.7924465956564774E-3</c:v>
                </c:pt>
                <c:pt idx="1117">
                  <c:v>3.8645464561231769E-3</c:v>
                </c:pt>
                <c:pt idx="1118">
                  <c:v>4.1654695450832769E-3</c:v>
                </c:pt>
                <c:pt idx="1119">
                  <c:v>4.260619364139356E-3</c:v>
                </c:pt>
                <c:pt idx="1120">
                  <c:v>4.260423585172886E-3</c:v>
                </c:pt>
                <c:pt idx="1121">
                  <c:v>3.4861429545028659E-3</c:v>
                </c:pt>
                <c:pt idx="1122">
                  <c:v>3.3418393146615413E-3</c:v>
                </c:pt>
                <c:pt idx="1123">
                  <c:v>3.4035205065965192E-3</c:v>
                </c:pt>
                <c:pt idx="1124">
                  <c:v>3.4806540500009193E-3</c:v>
                </c:pt>
                <c:pt idx="1125">
                  <c:v>3.4293033905955484E-3</c:v>
                </c:pt>
                <c:pt idx="1126">
                  <c:v>2.8324301580260787E-3</c:v>
                </c:pt>
                <c:pt idx="1127">
                  <c:v>2.6395760832087565E-3</c:v>
                </c:pt>
                <c:pt idx="1128">
                  <c:v>2.8504454583296443E-3</c:v>
                </c:pt>
                <c:pt idx="1129">
                  <c:v>2.2228435288215282E-3</c:v>
                </c:pt>
                <c:pt idx="1130">
                  <c:v>2.1279143157747677E-3</c:v>
                </c:pt>
                <c:pt idx="1131">
                  <c:v>1.9734553159247411E-3</c:v>
                </c:pt>
                <c:pt idx="1132">
                  <c:v>2.0121287907103875E-3</c:v>
                </c:pt>
                <c:pt idx="1133">
                  <c:v>2.1665852723889252E-3</c:v>
                </c:pt>
                <c:pt idx="1134">
                  <c:v>1.152998903726456E-3</c:v>
                </c:pt>
                <c:pt idx="1135">
                  <c:v>2.426953386854645E-3</c:v>
                </c:pt>
                <c:pt idx="1136">
                  <c:v>2.4063423305531718E-3</c:v>
                </c:pt>
                <c:pt idx="1137">
                  <c:v>2.2236019949805749E-3</c:v>
                </c:pt>
                <c:pt idx="1138">
                  <c:v>2.8720598818342711E-3</c:v>
                </c:pt>
                <c:pt idx="1139">
                  <c:v>2.2596790576250385E-3</c:v>
                </c:pt>
                <c:pt idx="1140">
                  <c:v>2.3213263783801292E-3</c:v>
                </c:pt>
                <c:pt idx="1141">
                  <c:v>2.5965373404133203E-3</c:v>
                </c:pt>
                <c:pt idx="1142">
                  <c:v>1.8166399459706801E-3</c:v>
                </c:pt>
                <c:pt idx="1143">
                  <c:v>2.0894245965734108E-3</c:v>
                </c:pt>
                <c:pt idx="1144">
                  <c:v>1.8785192222403914E-3</c:v>
                </c:pt>
                <c:pt idx="1145">
                  <c:v>1.8243003300418407E-3</c:v>
                </c:pt>
                <c:pt idx="1146">
                  <c:v>1.8010696660477228E-3</c:v>
                </c:pt>
                <c:pt idx="1147">
                  <c:v>1.8912288948190448E-3</c:v>
                </c:pt>
                <c:pt idx="1148">
                  <c:v>1.9066654633826566E-3</c:v>
                </c:pt>
                <c:pt idx="1149">
                  <c:v>1.9193630771119263E-3</c:v>
                </c:pt>
                <c:pt idx="1150">
                  <c:v>1.7136016887212681E-3</c:v>
                </c:pt>
                <c:pt idx="1151">
                  <c:v>1.4254808417424451E-3</c:v>
                </c:pt>
                <c:pt idx="1152">
                  <c:v>9.3935297853491116E-4</c:v>
                </c:pt>
                <c:pt idx="1153">
                  <c:v>1.1555286020567823E-3</c:v>
                </c:pt>
                <c:pt idx="1154">
                  <c:v>8.7764039812433131E-4</c:v>
                </c:pt>
                <c:pt idx="1155">
                  <c:v>7.7214905170538484E-4</c:v>
                </c:pt>
                <c:pt idx="1156">
                  <c:v>4.1724470081400605E-4</c:v>
                </c:pt>
                <c:pt idx="1157">
                  <c:v>1.222193290835702E-3</c:v>
                </c:pt>
                <c:pt idx="1158">
                  <c:v>1.2272392099588081E-3</c:v>
                </c:pt>
                <c:pt idx="1159">
                  <c:v>7.5643140554951455E-4</c:v>
                </c:pt>
                <c:pt idx="1160">
                  <c:v>1.0651829931280698E-3</c:v>
                </c:pt>
                <c:pt idx="1161">
                  <c:v>1.1655220188116987E-3</c:v>
                </c:pt>
                <c:pt idx="1162">
                  <c:v>1.6747299877320717E-3</c:v>
                </c:pt>
                <c:pt idx="1163">
                  <c:v>2.3000112980778569E-3</c:v>
                </c:pt>
                <c:pt idx="1164">
                  <c:v>8.5965568828427644E-4</c:v>
                </c:pt>
                <c:pt idx="1165">
                  <c:v>2.3364199258795733E-3</c:v>
                </c:pt>
                <c:pt idx="1166">
                  <c:v>2.5139893913691236E-3</c:v>
                </c:pt>
                <c:pt idx="1167">
                  <c:v>2.5242085923451525E-3</c:v>
                </c:pt>
                <c:pt idx="1168">
                  <c:v>2.578262366975153E-3</c:v>
                </c:pt>
                <c:pt idx="1169">
                  <c:v>2.6119877411865198E-3</c:v>
                </c:pt>
                <c:pt idx="1170">
                  <c:v>2.5372824599088034E-3</c:v>
                </c:pt>
                <c:pt idx="1171">
                  <c:v>3.4678391462277893E-3</c:v>
                </c:pt>
                <c:pt idx="1172">
                  <c:v>2.1608761165497017E-3</c:v>
                </c:pt>
                <c:pt idx="1173">
                  <c:v>2.7499400205245167E-3</c:v>
                </c:pt>
              </c:numCache>
            </c:numRef>
          </c:yVal>
          <c:smooth val="0"/>
          <c:extLst>
            <c:ext xmlns:c16="http://schemas.microsoft.com/office/drawing/2014/chart" uri="{C3380CC4-5D6E-409C-BE32-E72D297353CC}">
              <c16:uniqueId val="{00000001-F684-4032-8889-59D67578ECF6}"/>
            </c:ext>
          </c:extLst>
        </c:ser>
        <c:dLbls>
          <c:showLegendKey val="0"/>
          <c:showVal val="0"/>
          <c:showCatName val="0"/>
          <c:showSerName val="0"/>
          <c:showPercent val="0"/>
          <c:showBubbleSize val="0"/>
        </c:dLbls>
        <c:axId val="731389376"/>
        <c:axId val="731387744"/>
      </c:scatterChart>
      <c:valAx>
        <c:axId val="731389376"/>
        <c:scaling>
          <c:orientation val="minMax"/>
          <c:max val="800"/>
          <c:min val="650"/>
        </c:scaling>
        <c:delete val="0"/>
        <c:axPos val="b"/>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vert="horz"/>
          <a:lstStyle/>
          <a:p>
            <a:pPr>
              <a:defRPr/>
            </a:pPr>
            <a:endParaRPr lang="fr-FR"/>
          </a:p>
        </c:txPr>
        <c:crossAx val="731387744"/>
        <c:crosses val="autoZero"/>
        <c:crossBetween val="midCat"/>
      </c:valAx>
      <c:valAx>
        <c:axId val="731387744"/>
        <c:scaling>
          <c:orientation val="minMax"/>
          <c:max val="1.5"/>
          <c:min val="0"/>
        </c:scaling>
        <c:delete val="0"/>
        <c:axPos val="l"/>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vert="horz"/>
          <a:lstStyle/>
          <a:p>
            <a:pPr>
              <a:defRPr/>
            </a:pPr>
            <a:endParaRPr lang="fr-FR"/>
          </a:p>
        </c:txPr>
        <c:crossAx val="731389376"/>
        <c:crosses val="autoZero"/>
        <c:crossBetween val="midCat"/>
      </c:valAx>
    </c:plotArea>
    <c:plotVisOnly val="1"/>
    <c:dispBlanksAs val="gap"/>
    <c:showDLblsOverMax val="0"/>
    <c:extLst/>
  </c:chart>
  <c:txPr>
    <a:bodyPr/>
    <a:lstStyle/>
    <a:p>
      <a:pPr>
        <a:defRPr>
          <a:solidFill>
            <a:schemeClr val="bg1"/>
          </a:solidFill>
        </a:defRPr>
      </a:pPr>
      <a:endParaRPr lang="fr-FR"/>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vert="horz"/>
          <a:lstStyle/>
          <a:p>
            <a:pPr>
              <a:defRPr/>
            </a:pPr>
            <a:r>
              <a:rPr lang="fr-BE" sz="1600" dirty="0"/>
              <a:t>Band 3</a:t>
            </a:r>
          </a:p>
        </c:rich>
      </c:tx>
      <c:layout>
        <c:manualLayout>
          <c:xMode val="edge"/>
          <c:yMode val="edge"/>
          <c:x val="0.35231490078717376"/>
          <c:y val="0.15543036606628433"/>
        </c:manualLayout>
      </c:layout>
      <c:overlay val="0"/>
      <c:spPr>
        <a:noFill/>
        <a:ln>
          <a:noFill/>
        </a:ln>
        <a:effectLst/>
      </c:spPr>
    </c:title>
    <c:autoTitleDeleted val="0"/>
    <c:plotArea>
      <c:layout>
        <c:manualLayout>
          <c:layoutTarget val="inner"/>
          <c:xMode val="edge"/>
          <c:yMode val="edge"/>
          <c:x val="0.14121002312457362"/>
          <c:y val="0.35914911524253162"/>
          <c:w val="0.766415612898938"/>
          <c:h val="0.49108982011123953"/>
        </c:manualLayout>
      </c:layout>
      <c:scatterChart>
        <c:scatterStyle val="lineMarker"/>
        <c:varyColors val="0"/>
        <c:ser>
          <c:idx val="1"/>
          <c:order val="0"/>
          <c:tx>
            <c:strRef>
              <c:f>'Fluo 77K'!$AZ$2</c:f>
              <c:strCache>
                <c:ptCount val="1"/>
                <c:pt idx="0">
                  <c:v>FR Band3</c:v>
                </c:pt>
              </c:strCache>
            </c:strRef>
          </c:tx>
          <c:spPr>
            <a:ln>
              <a:solidFill>
                <a:srgbClr val="FF0000"/>
              </a:solidFill>
            </a:ln>
          </c:spPr>
          <c:marker>
            <c:symbol val="none"/>
          </c:marker>
          <c:xVal>
            <c:numRef>
              <c:f>'Fluo 77K'!$AW$3:$AW$1176</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'Fluo 77K'!$AZ$3:$AZ$1176</c:f>
              <c:numCache>
                <c:formatCode>General</c:formatCode>
                <c:ptCount val="1174"/>
                <c:pt idx="0">
                  <c:v>2.8756462789560574E-3</c:v>
                </c:pt>
                <c:pt idx="1">
                  <c:v>1.9566982378320793E-3</c:v>
                </c:pt>
                <c:pt idx="2">
                  <c:v>6.7600929166185774E-4</c:v>
                </c:pt>
                <c:pt idx="3">
                  <c:v>-4.5478799210256433E-4</c:v>
                </c:pt>
                <c:pt idx="4">
                  <c:v>-2.5308625037684076E-4</c:v>
                </c:pt>
                <c:pt idx="5">
                  <c:v>1.7242559017145997E-3</c:v>
                </c:pt>
                <c:pt idx="6">
                  <c:v>2.7206528577205648E-3</c:v>
                </c:pt>
                <c:pt idx="7">
                  <c:v>3.6868317338488586E-3</c:v>
                </c:pt>
                <c:pt idx="8">
                  <c:v>3.2688934354745645E-3</c:v>
                </c:pt>
                <c:pt idx="9">
                  <c:v>3.8062167981120581E-3</c:v>
                </c:pt>
                <c:pt idx="10">
                  <c:v>4.1420530193861712E-3</c:v>
                </c:pt>
                <c:pt idx="11">
                  <c:v>3.7028609573646022E-3</c:v>
                </c:pt>
                <c:pt idx="12">
                  <c:v>1.9835974145603181E-3</c:v>
                </c:pt>
                <c:pt idx="13">
                  <c:v>2.1726026799563723E-4</c:v>
                </c:pt>
                <c:pt idx="14">
                  <c:v>-1.5128937627490143E-3</c:v>
                </c:pt>
                <c:pt idx="15">
                  <c:v>-1.3429965420870636E-3</c:v>
                </c:pt>
                <c:pt idx="16">
                  <c:v>-2.675334101268096E-3</c:v>
                </c:pt>
                <c:pt idx="17">
                  <c:v>-2.0087327044297108E-3</c:v>
                </c:pt>
                <c:pt idx="18">
                  <c:v>-2.7934721345700153E-3</c:v>
                </c:pt>
                <c:pt idx="19">
                  <c:v>-2.5607841290825094E-3</c:v>
                </c:pt>
                <c:pt idx="20">
                  <c:v>-9.74842609496276E-4</c:v>
                </c:pt>
                <c:pt idx="21">
                  <c:v>-6.8592610608425478E-4</c:v>
                </c:pt>
                <c:pt idx="22">
                  <c:v>-1.1142837324989044E-3</c:v>
                </c:pt>
                <c:pt idx="23">
                  <c:v>1.049302173360721E-3</c:v>
                </c:pt>
                <c:pt idx="24">
                  <c:v>-5.263722669994359E-4</c:v>
                </c:pt>
                <c:pt idx="25">
                  <c:v>1.1313602983137217E-3</c:v>
                </c:pt>
                <c:pt idx="26">
                  <c:v>1.0122555668953281E-3</c:v>
                </c:pt>
                <c:pt idx="27">
                  <c:v>-9.7624619551459632E-4</c:v>
                </c:pt>
                <c:pt idx="28">
                  <c:v>3.710392220064237E-4</c:v>
                </c:pt>
                <c:pt idx="29">
                  <c:v>-2.588294970226602E-4</c:v>
                </c:pt>
                <c:pt idx="30">
                  <c:v>-1.6578891203701976E-3</c:v>
                </c:pt>
                <c:pt idx="31">
                  <c:v>-4.1328542086636472E-5</c:v>
                </c:pt>
                <c:pt idx="32">
                  <c:v>-8.2170261649801323E-4</c:v>
                </c:pt>
                <c:pt idx="33">
                  <c:v>-1.4154971925610476E-3</c:v>
                </c:pt>
                <c:pt idx="34">
                  <c:v>-9.5559922061988468E-4</c:v>
                </c:pt>
                <c:pt idx="35">
                  <c:v>-2.1738746230658521E-3</c:v>
                </c:pt>
                <c:pt idx="36">
                  <c:v>-1.6265394239549735E-3</c:v>
                </c:pt>
                <c:pt idx="37">
                  <c:v>-1.7509564432086123E-3</c:v>
                </c:pt>
                <c:pt idx="38">
                  <c:v>-3.2538340418882109E-3</c:v>
                </c:pt>
                <c:pt idx="39">
                  <c:v>-3.3566891840456485E-3</c:v>
                </c:pt>
                <c:pt idx="40">
                  <c:v>-3.8419792545153534E-3</c:v>
                </c:pt>
                <c:pt idx="41">
                  <c:v>-3.3516423387083428E-3</c:v>
                </c:pt>
                <c:pt idx="42">
                  <c:v>-2.5250707851999492E-3</c:v>
                </c:pt>
                <c:pt idx="43">
                  <c:v>-2.7782917391209806E-3</c:v>
                </c:pt>
                <c:pt idx="44">
                  <c:v>-1.6060246258008499E-3</c:v>
                </c:pt>
                <c:pt idx="45">
                  <c:v>-7.2669341306074879E-5</c:v>
                </c:pt>
                <c:pt idx="46">
                  <c:v>4.2800708757734023E-4</c:v>
                </c:pt>
                <c:pt idx="47">
                  <c:v>2.0129898346691049E-3</c:v>
                </c:pt>
                <c:pt idx="48">
                  <c:v>2.3899843057025223E-3</c:v>
                </c:pt>
                <c:pt idx="49">
                  <c:v>1.0215290072960921E-3</c:v>
                </c:pt>
                <c:pt idx="50">
                  <c:v>1.4554516873193715E-3</c:v>
                </c:pt>
                <c:pt idx="51">
                  <c:v>5.363058793274759E-4</c:v>
                </c:pt>
                <c:pt idx="52">
                  <c:v>5.9379703168907104E-4</c:v>
                </c:pt>
                <c:pt idx="53">
                  <c:v>1.2298486256021222E-3</c:v>
                </c:pt>
                <c:pt idx="54">
                  <c:v>7.5511817415591694E-4</c:v>
                </c:pt>
                <c:pt idx="55">
                  <c:v>-1.4190169588025315E-3</c:v>
                </c:pt>
                <c:pt idx="56">
                  <c:v>3.1096019568990676E-4</c:v>
                </c:pt>
                <c:pt idx="57">
                  <c:v>2.3878756703013863E-4</c:v>
                </c:pt>
                <c:pt idx="58">
                  <c:v>-1.3290844596916283E-4</c:v>
                </c:pt>
                <c:pt idx="59">
                  <c:v>-4.1206864037075526E-4</c:v>
                </c:pt>
                <c:pt idx="60">
                  <c:v>-1.8793094679936016E-3</c:v>
                </c:pt>
                <c:pt idx="61">
                  <c:v>-2.5712966997346967E-3</c:v>
                </c:pt>
                <c:pt idx="62">
                  <c:v>3.8761032033428111E-4</c:v>
                </c:pt>
                <c:pt idx="63">
                  <c:v>-1.962203217574766E-3</c:v>
                </c:pt>
                <c:pt idx="64">
                  <c:v>-1.7148205323505423E-3</c:v>
                </c:pt>
                <c:pt idx="65">
                  <c:v>-6.8709320463859931E-4</c:v>
                </c:pt>
                <c:pt idx="66">
                  <c:v>-1.6423974298350236E-3</c:v>
                </c:pt>
                <c:pt idx="67">
                  <c:v>-1.244713063834426E-3</c:v>
                </c:pt>
                <c:pt idx="68">
                  <c:v>-1.833083197571023E-3</c:v>
                </c:pt>
                <c:pt idx="69">
                  <c:v>-3.5731476367571063E-3</c:v>
                </c:pt>
                <c:pt idx="70">
                  <c:v>-2.4056335833694473E-3</c:v>
                </c:pt>
                <c:pt idx="71">
                  <c:v>-2.0337057094479785E-3</c:v>
                </c:pt>
                <c:pt idx="72">
                  <c:v>-1.8373168392135431E-3</c:v>
                </c:pt>
                <c:pt idx="73">
                  <c:v>-1.7803356385255836E-3</c:v>
                </c:pt>
                <c:pt idx="74">
                  <c:v>-1.5119075975681615E-3</c:v>
                </c:pt>
                <c:pt idx="75">
                  <c:v>-4.4867526271016921E-4</c:v>
                </c:pt>
                <c:pt idx="76">
                  <c:v>6.2557535940845164E-4</c:v>
                </c:pt>
                <c:pt idx="77">
                  <c:v>3.3066072248575127E-4</c:v>
                </c:pt>
                <c:pt idx="78">
                  <c:v>-5.6752720700190798E-4</c:v>
                </c:pt>
                <c:pt idx="79">
                  <c:v>-7.2771990033290105E-4</c:v>
                </c:pt>
                <c:pt idx="80">
                  <c:v>-5.2653711424294788E-4</c:v>
                </c:pt>
                <c:pt idx="81">
                  <c:v>1.5517990645915421E-4</c:v>
                </c:pt>
                <c:pt idx="82">
                  <c:v>-6.6738221474050969E-5</c:v>
                </c:pt>
                <c:pt idx="83">
                  <c:v>2.6204376914965691E-5</c:v>
                </c:pt>
                <c:pt idx="84">
                  <c:v>-5.2082974109053475E-4</c:v>
                </c:pt>
                <c:pt idx="85">
                  <c:v>-8.6197285494036895E-4</c:v>
                </c:pt>
                <c:pt idx="86">
                  <c:v>-4.8503422270770066E-4</c:v>
                </c:pt>
                <c:pt idx="87">
                  <c:v>2.8941154338552039E-4</c:v>
                </c:pt>
                <c:pt idx="88">
                  <c:v>-1.2132468853319799E-3</c:v>
                </c:pt>
                <c:pt idx="89">
                  <c:v>-1.269956899492401E-3</c:v>
                </c:pt>
                <c:pt idx="90">
                  <c:v>-6.6562092586283509E-4</c:v>
                </c:pt>
                <c:pt idx="91">
                  <c:v>2.9464451805865603E-4</c:v>
                </c:pt>
                <c:pt idx="92">
                  <c:v>1.9473345798660514E-3</c:v>
                </c:pt>
                <c:pt idx="93">
                  <c:v>-1.6972966867092012E-4</c:v>
                </c:pt>
                <c:pt idx="94">
                  <c:v>2.5912470597881947E-4</c:v>
                </c:pt>
                <c:pt idx="95">
                  <c:v>1.849343000812741E-3</c:v>
                </c:pt>
                <c:pt idx="96">
                  <c:v>2.2104812454052654E-3</c:v>
                </c:pt>
                <c:pt idx="97">
                  <c:v>2.7163206351487421E-3</c:v>
                </c:pt>
                <c:pt idx="98">
                  <c:v>1.4406825558483209E-3</c:v>
                </c:pt>
                <c:pt idx="99">
                  <c:v>5.059645199050021E-4</c:v>
                </c:pt>
                <c:pt idx="100">
                  <c:v>1.9208793020299379E-3</c:v>
                </c:pt>
                <c:pt idx="101">
                  <c:v>2.4748631976073237E-4</c:v>
                </c:pt>
                <c:pt idx="102">
                  <c:v>-1.9138024725022379E-4</c:v>
                </c:pt>
                <c:pt idx="103">
                  <c:v>1.0850770858381167E-4</c:v>
                </c:pt>
                <c:pt idx="104">
                  <c:v>-8.1074169835580886E-4</c:v>
                </c:pt>
                <c:pt idx="105">
                  <c:v>-1.0685935359167871E-3</c:v>
                </c:pt>
                <c:pt idx="106">
                  <c:v>-9.1864638348031333E-4</c:v>
                </c:pt>
                <c:pt idx="107">
                  <c:v>-2.5784514686974768E-4</c:v>
                </c:pt>
                <c:pt idx="108">
                  <c:v>6.7547510402688688E-7</c:v>
                </c:pt>
                <c:pt idx="109">
                  <c:v>-8.8208507277959529E-4</c:v>
                </c:pt>
                <c:pt idx="110">
                  <c:v>-3.8691217517539307E-4</c:v>
                </c:pt>
                <c:pt idx="111">
                  <c:v>-1.0019534327178573E-3</c:v>
                </c:pt>
                <c:pt idx="112">
                  <c:v>5.8837903093238229E-4</c:v>
                </c:pt>
                <c:pt idx="113">
                  <c:v>9.3926735009230468E-4</c:v>
                </c:pt>
                <c:pt idx="114">
                  <c:v>8.2573770831938687E-4</c:v>
                </c:pt>
                <c:pt idx="115">
                  <c:v>1.3677612815463866E-3</c:v>
                </c:pt>
                <c:pt idx="116">
                  <c:v>1.522842927375287E-3</c:v>
                </c:pt>
                <c:pt idx="117">
                  <c:v>1.0949046435923943E-3</c:v>
                </c:pt>
                <c:pt idx="118">
                  <c:v>1.3232325960796606E-3</c:v>
                </c:pt>
                <c:pt idx="119">
                  <c:v>1.3183459002664923E-3</c:v>
                </c:pt>
                <c:pt idx="120">
                  <c:v>4.0961372610965024E-4</c:v>
                </c:pt>
                <c:pt idx="121">
                  <c:v>-5.0464218307859419E-4</c:v>
                </c:pt>
                <c:pt idx="122">
                  <c:v>-1.4444547533286277E-3</c:v>
                </c:pt>
                <c:pt idx="123">
                  <c:v>-2.813492960414134E-3</c:v>
                </c:pt>
                <c:pt idx="124">
                  <c:v>-2.7569453734599711E-3</c:v>
                </c:pt>
                <c:pt idx="125">
                  <c:v>-2.0398892605188253E-3</c:v>
                </c:pt>
                <c:pt idx="126">
                  <c:v>-1.5703397529448027E-3</c:v>
                </c:pt>
                <c:pt idx="127">
                  <c:v>-1.5186022035649214E-3</c:v>
                </c:pt>
                <c:pt idx="128">
                  <c:v>-1.4976453820475443E-3</c:v>
                </c:pt>
                <c:pt idx="129">
                  <c:v>-3.8787399762857703E-4</c:v>
                </c:pt>
                <c:pt idx="130">
                  <c:v>2.4786523353484062E-3</c:v>
                </c:pt>
                <c:pt idx="131">
                  <c:v>2.3188578449119838E-3</c:v>
                </c:pt>
                <c:pt idx="132">
                  <c:v>2.950160649546539E-4</c:v>
                </c:pt>
                <c:pt idx="133">
                  <c:v>3.778724463135198E-4</c:v>
                </c:pt>
                <c:pt idx="134">
                  <c:v>4.1877321122679458E-5</c:v>
                </c:pt>
                <c:pt idx="135">
                  <c:v>1.5345030939286569E-3</c:v>
                </c:pt>
                <c:pt idx="136">
                  <c:v>3.572409169506918E-4</c:v>
                </c:pt>
                <c:pt idx="137">
                  <c:v>-7.0679821562111983E-4</c:v>
                </c:pt>
                <c:pt idx="138">
                  <c:v>-1.9669443552648852E-3</c:v>
                </c:pt>
                <c:pt idx="139">
                  <c:v>-4.2287531672682415E-4</c:v>
                </c:pt>
                <c:pt idx="140">
                  <c:v>-1.8015746684166385E-3</c:v>
                </c:pt>
                <c:pt idx="141">
                  <c:v>-1.2177372644560838E-3</c:v>
                </c:pt>
                <c:pt idx="142">
                  <c:v>-2.1836239210860017E-3</c:v>
                </c:pt>
                <c:pt idx="143">
                  <c:v>-1.9560210544664614E-3</c:v>
                </c:pt>
                <c:pt idx="144">
                  <c:v>-1.5582989999445172E-3</c:v>
                </c:pt>
                <c:pt idx="145">
                  <c:v>-3.2400882302876128E-4</c:v>
                </c:pt>
                <c:pt idx="146">
                  <c:v>-1.6101489742903429E-3</c:v>
                </c:pt>
                <c:pt idx="147">
                  <c:v>-1.7961737146870744E-3</c:v>
                </c:pt>
                <c:pt idx="148">
                  <c:v>-1.7862181440798362E-3</c:v>
                </c:pt>
                <c:pt idx="149">
                  <c:v>-2.638336714089788E-3</c:v>
                </c:pt>
                <c:pt idx="150">
                  <c:v>-8.4139431727563879E-4</c:v>
                </c:pt>
                <c:pt idx="151">
                  <c:v>-9.807449735915214E-4</c:v>
                </c:pt>
                <c:pt idx="152">
                  <c:v>-8.9830473187392989E-4</c:v>
                </c:pt>
                <c:pt idx="153">
                  <c:v>2.9978780899827504E-4</c:v>
                </c:pt>
                <c:pt idx="154">
                  <c:v>5.1106937495882826E-4</c:v>
                </c:pt>
                <c:pt idx="155">
                  <c:v>7.9555592900052005E-4</c:v>
                </c:pt>
                <c:pt idx="156">
                  <c:v>1.0228775018781091E-3</c:v>
                </c:pt>
                <c:pt idx="157">
                  <c:v>2.4302761465362451E-4</c:v>
                </c:pt>
                <c:pt idx="158">
                  <c:v>-1.9613316482756292E-4</c:v>
                </c:pt>
                <c:pt idx="159">
                  <c:v>5.1999126935971931E-6</c:v>
                </c:pt>
                <c:pt idx="160">
                  <c:v>-7.4848965652945089E-4</c:v>
                </c:pt>
                <c:pt idx="161">
                  <c:v>-1.7019232285176049E-4</c:v>
                </c:pt>
                <c:pt idx="162">
                  <c:v>5.9917584919552094E-4</c:v>
                </c:pt>
                <c:pt idx="163">
                  <c:v>2.0693133546446083E-4</c:v>
                </c:pt>
                <c:pt idx="164">
                  <c:v>7.8426645521235204E-5</c:v>
                </c:pt>
                <c:pt idx="165">
                  <c:v>4.2408839598898746E-4</c:v>
                </c:pt>
                <c:pt idx="166">
                  <c:v>8.3296258718495666E-5</c:v>
                </c:pt>
                <c:pt idx="167">
                  <c:v>7.3389978575908452E-4</c:v>
                </c:pt>
                <c:pt idx="168">
                  <c:v>-2.4723527648445146E-5</c:v>
                </c:pt>
                <c:pt idx="169">
                  <c:v>-1.951296679093202E-3</c:v>
                </c:pt>
                <c:pt idx="170">
                  <c:v>-6.5049120884099387E-4</c:v>
                </c:pt>
                <c:pt idx="171">
                  <c:v>-5.7871240565547048E-4</c:v>
                </c:pt>
                <c:pt idx="172">
                  <c:v>-1.502558068349041E-3</c:v>
                </c:pt>
                <c:pt idx="173">
                  <c:v>-7.0760220182107081E-4</c:v>
                </c:pt>
                <c:pt idx="174">
                  <c:v>-4.8619544911282676E-4</c:v>
                </c:pt>
                <c:pt idx="175">
                  <c:v>-5.6367009468502528E-4</c:v>
                </c:pt>
                <c:pt idx="176">
                  <c:v>1.8379065453501991E-3</c:v>
                </c:pt>
                <c:pt idx="177">
                  <c:v>1.2548236591810287E-3</c:v>
                </c:pt>
                <c:pt idx="178">
                  <c:v>1.4771135119541479E-3</c:v>
                </c:pt>
                <c:pt idx="179">
                  <c:v>1.9674682221527289E-3</c:v>
                </c:pt>
                <c:pt idx="180">
                  <c:v>1.9313277772836869E-3</c:v>
                </c:pt>
                <c:pt idx="181">
                  <c:v>1.8181255879044544E-3</c:v>
                </c:pt>
                <c:pt idx="182">
                  <c:v>3.9197462975298436E-3</c:v>
                </c:pt>
                <c:pt idx="183">
                  <c:v>1.8284869062282895E-3</c:v>
                </c:pt>
                <c:pt idx="184">
                  <c:v>2.5555408336622627E-3</c:v>
                </c:pt>
                <c:pt idx="185">
                  <c:v>1.5691457492704032E-3</c:v>
                </c:pt>
                <c:pt idx="186">
                  <c:v>1.5745485536166903E-3</c:v>
                </c:pt>
                <c:pt idx="187">
                  <c:v>1.9778170844024648E-3</c:v>
                </c:pt>
                <c:pt idx="188">
                  <c:v>3.0571618137624026E-3</c:v>
                </c:pt>
                <c:pt idx="189">
                  <c:v>2.2671908325002888E-3</c:v>
                </c:pt>
                <c:pt idx="190">
                  <c:v>2.0861290546789978E-3</c:v>
                </c:pt>
                <c:pt idx="191">
                  <c:v>9.1468475402510031E-4</c:v>
                </c:pt>
                <c:pt idx="192">
                  <c:v>-2.4197845732661135E-4</c:v>
                </c:pt>
                <c:pt idx="193">
                  <c:v>2.5868988222639582E-4</c:v>
                </c:pt>
                <c:pt idx="194">
                  <c:v>-1.2441983432638494E-3</c:v>
                </c:pt>
                <c:pt idx="195">
                  <c:v>-2.9281496989491448E-3</c:v>
                </c:pt>
                <c:pt idx="196">
                  <c:v>-4.1570652578348617E-3</c:v>
                </c:pt>
                <c:pt idx="197">
                  <c:v>-1.5338062299659616E-3</c:v>
                </c:pt>
                <c:pt idx="198">
                  <c:v>-7.8518535759306788E-4</c:v>
                </c:pt>
                <c:pt idx="199">
                  <c:v>-8.4127502367454816E-4</c:v>
                </c:pt>
                <c:pt idx="200">
                  <c:v>-2.0287126031732169E-3</c:v>
                </c:pt>
                <c:pt idx="201">
                  <c:v>-1.1311503244931863E-3</c:v>
                </c:pt>
                <c:pt idx="202">
                  <c:v>-3.2505267762708659E-4</c:v>
                </c:pt>
                <c:pt idx="203">
                  <c:v>-6.093544902954904E-4</c:v>
                </c:pt>
                <c:pt idx="204">
                  <c:v>-2.4217917806352964E-3</c:v>
                </c:pt>
                <c:pt idx="205">
                  <c:v>-2.3344248769010686E-3</c:v>
                </c:pt>
                <c:pt idx="206">
                  <c:v>-6.7237507189379041E-4</c:v>
                </c:pt>
                <c:pt idx="207">
                  <c:v>1.7971225116456287E-4</c:v>
                </c:pt>
                <c:pt idx="208">
                  <c:v>-3.7175366682799061E-4</c:v>
                </c:pt>
                <c:pt idx="209">
                  <c:v>-2.1740223165158893E-3</c:v>
                </c:pt>
                <c:pt idx="210">
                  <c:v>1.1904768259901742E-4</c:v>
                </c:pt>
                <c:pt idx="211">
                  <c:v>9.0922579057901582E-4</c:v>
                </c:pt>
                <c:pt idx="212">
                  <c:v>1.8704539110844852E-4</c:v>
                </c:pt>
                <c:pt idx="213">
                  <c:v>8.2731037664641246E-4</c:v>
                </c:pt>
                <c:pt idx="214">
                  <c:v>5.8447600908524699E-4</c:v>
                </c:pt>
                <c:pt idx="215">
                  <c:v>1.0335594751380496E-3</c:v>
                </c:pt>
                <c:pt idx="216">
                  <c:v>1.4007837575356131E-3</c:v>
                </c:pt>
                <c:pt idx="217">
                  <c:v>7.2433387673846294E-4</c:v>
                </c:pt>
                <c:pt idx="218">
                  <c:v>-5.083743787666499E-4</c:v>
                </c:pt>
                <c:pt idx="219">
                  <c:v>-1.0866789369673182E-3</c:v>
                </c:pt>
                <c:pt idx="220">
                  <c:v>-1.1948147427673006E-3</c:v>
                </c:pt>
                <c:pt idx="221">
                  <c:v>-1.1119608526232547E-3</c:v>
                </c:pt>
                <c:pt idx="222">
                  <c:v>-1.4164228923993427E-3</c:v>
                </c:pt>
                <c:pt idx="223">
                  <c:v>-7.9711756480477149E-4</c:v>
                </c:pt>
                <c:pt idx="224">
                  <c:v>-1.0238999676177667E-3</c:v>
                </c:pt>
                <c:pt idx="225">
                  <c:v>-3.5905879199356306E-4</c:v>
                </c:pt>
                <c:pt idx="226">
                  <c:v>1.004479168657414E-3</c:v>
                </c:pt>
                <c:pt idx="227">
                  <c:v>1.7017417257235838E-3</c:v>
                </c:pt>
                <c:pt idx="228">
                  <c:v>1.2887303384874075E-3</c:v>
                </c:pt>
                <c:pt idx="229">
                  <c:v>5.9186281691410946E-4</c:v>
                </c:pt>
                <c:pt idx="230">
                  <c:v>-3.4230715176882914E-4</c:v>
                </c:pt>
                <c:pt idx="231">
                  <c:v>2.7210115926546287E-4</c:v>
                </c:pt>
                <c:pt idx="232">
                  <c:v>-2.6991244910225725E-4</c:v>
                </c:pt>
                <c:pt idx="233">
                  <c:v>-1.2714555431504908E-3</c:v>
                </c:pt>
                <c:pt idx="234">
                  <c:v>-1.4313452691706004E-3</c:v>
                </c:pt>
                <c:pt idx="235">
                  <c:v>4.0681538009122915E-4</c:v>
                </c:pt>
                <c:pt idx="236">
                  <c:v>4.1231384708660142E-4</c:v>
                </c:pt>
                <c:pt idx="237">
                  <c:v>3.3654176889989388E-4</c:v>
                </c:pt>
                <c:pt idx="238">
                  <c:v>-7.218294940687912E-4</c:v>
                </c:pt>
                <c:pt idx="239">
                  <c:v>-1.1339298084565425E-3</c:v>
                </c:pt>
                <c:pt idx="240">
                  <c:v>-1.4433458068459383E-3</c:v>
                </c:pt>
                <c:pt idx="241">
                  <c:v>-1.3607940654707614E-3</c:v>
                </c:pt>
                <c:pt idx="242">
                  <c:v>-2.774433915028436E-3</c:v>
                </c:pt>
                <c:pt idx="243">
                  <c:v>-1.6733134057500979E-4</c:v>
                </c:pt>
                <c:pt idx="244">
                  <c:v>2.0518606153919852E-3</c:v>
                </c:pt>
                <c:pt idx="245">
                  <c:v>3.2295503915993982E-3</c:v>
                </c:pt>
                <c:pt idx="246">
                  <c:v>4.7725092024585736E-3</c:v>
                </c:pt>
                <c:pt idx="247">
                  <c:v>7.0486254170605018E-3</c:v>
                </c:pt>
                <c:pt idx="248">
                  <c:v>6.2795197834664557E-3</c:v>
                </c:pt>
                <c:pt idx="249">
                  <c:v>8.3955469748626839E-3</c:v>
                </c:pt>
                <c:pt idx="250">
                  <c:v>7.7197231007609928E-3</c:v>
                </c:pt>
                <c:pt idx="251">
                  <c:v>8.1942568174139911E-3</c:v>
                </c:pt>
                <c:pt idx="252">
                  <c:v>8.0077004161859065E-3</c:v>
                </c:pt>
                <c:pt idx="253">
                  <c:v>8.39498111321073E-3</c:v>
                </c:pt>
                <c:pt idx="254">
                  <c:v>8.085711028832215E-3</c:v>
                </c:pt>
                <c:pt idx="255">
                  <c:v>7.688433442622925E-3</c:v>
                </c:pt>
                <c:pt idx="256">
                  <c:v>6.4028242404170366E-3</c:v>
                </c:pt>
                <c:pt idx="257">
                  <c:v>6.6350730803205749E-3</c:v>
                </c:pt>
                <c:pt idx="258">
                  <c:v>5.3670625313781859E-3</c:v>
                </c:pt>
                <c:pt idx="259">
                  <c:v>6.2962002461249061E-3</c:v>
                </c:pt>
                <c:pt idx="260">
                  <c:v>5.2122442069557516E-3</c:v>
                </c:pt>
                <c:pt idx="261">
                  <c:v>4.9449190623878829E-3</c:v>
                </c:pt>
                <c:pt idx="262">
                  <c:v>6.9635433132039636E-3</c:v>
                </c:pt>
                <c:pt idx="263">
                  <c:v>8.4289363712060951E-3</c:v>
                </c:pt>
                <c:pt idx="264">
                  <c:v>9.3160508508192581E-3</c:v>
                </c:pt>
                <c:pt idx="265">
                  <c:v>1.2249587979760373E-2</c:v>
                </c:pt>
                <c:pt idx="266">
                  <c:v>1.2162345636767142E-2</c:v>
                </c:pt>
                <c:pt idx="267">
                  <c:v>1.1699570454064121E-2</c:v>
                </c:pt>
                <c:pt idx="268">
                  <c:v>1.1151399986212904E-2</c:v>
                </c:pt>
                <c:pt idx="269">
                  <c:v>1.0768525180541009E-2</c:v>
                </c:pt>
                <c:pt idx="270">
                  <c:v>9.8446759589691183E-3</c:v>
                </c:pt>
                <c:pt idx="271">
                  <c:v>8.2650678192307606E-3</c:v>
                </c:pt>
                <c:pt idx="272">
                  <c:v>7.5217604945360403E-3</c:v>
                </c:pt>
                <c:pt idx="273">
                  <c:v>7.8551206262230805E-3</c:v>
                </c:pt>
                <c:pt idx="274">
                  <c:v>9.3028367356387948E-3</c:v>
                </c:pt>
                <c:pt idx="275">
                  <c:v>1.1845940001368745E-2</c:v>
                </c:pt>
                <c:pt idx="276">
                  <c:v>1.1604292163837513E-2</c:v>
                </c:pt>
                <c:pt idx="277">
                  <c:v>1.2619924857131497E-2</c:v>
                </c:pt>
                <c:pt idx="278">
                  <c:v>1.4777174536040608E-2</c:v>
                </c:pt>
                <c:pt idx="279">
                  <c:v>1.4746710537671428E-2</c:v>
                </c:pt>
                <c:pt idx="280">
                  <c:v>1.4942021779552327E-2</c:v>
                </c:pt>
                <c:pt idx="281">
                  <c:v>1.6160119060138676E-2</c:v>
                </c:pt>
                <c:pt idx="282">
                  <c:v>1.600765671316021E-2</c:v>
                </c:pt>
                <c:pt idx="283">
                  <c:v>1.6796802390541269E-2</c:v>
                </c:pt>
                <c:pt idx="284">
                  <c:v>1.5663442002614995E-2</c:v>
                </c:pt>
                <c:pt idx="285">
                  <c:v>1.4543783296198225E-2</c:v>
                </c:pt>
                <c:pt idx="286">
                  <c:v>1.5061884801173122E-2</c:v>
                </c:pt>
                <c:pt idx="287">
                  <c:v>1.3725846293255623E-2</c:v>
                </c:pt>
                <c:pt idx="288">
                  <c:v>1.3027024947487859E-2</c:v>
                </c:pt>
                <c:pt idx="289">
                  <c:v>1.3162191145859519E-2</c:v>
                </c:pt>
                <c:pt idx="290">
                  <c:v>1.2648111173379621E-2</c:v>
                </c:pt>
                <c:pt idx="291">
                  <c:v>1.4802371394504833E-2</c:v>
                </c:pt>
                <c:pt idx="292">
                  <c:v>1.5374816971336903E-2</c:v>
                </c:pt>
                <c:pt idx="293">
                  <c:v>1.5606784659853615E-2</c:v>
                </c:pt>
                <c:pt idx="294">
                  <c:v>1.897853715225177E-2</c:v>
                </c:pt>
                <c:pt idx="295">
                  <c:v>1.9934416278651064E-2</c:v>
                </c:pt>
                <c:pt idx="296">
                  <c:v>1.8842018580120728E-2</c:v>
                </c:pt>
                <c:pt idx="297">
                  <c:v>2.0407853860783302E-2</c:v>
                </c:pt>
                <c:pt idx="298">
                  <c:v>1.9657286424327694E-2</c:v>
                </c:pt>
                <c:pt idx="299">
                  <c:v>2.1012649641491066E-2</c:v>
                </c:pt>
                <c:pt idx="300">
                  <c:v>2.1474983523283128E-2</c:v>
                </c:pt>
                <c:pt idx="301">
                  <c:v>1.9006296403102193E-2</c:v>
                </c:pt>
                <c:pt idx="302">
                  <c:v>1.9201073813235981E-2</c:v>
                </c:pt>
                <c:pt idx="303">
                  <c:v>2.0335110388041935E-2</c:v>
                </c:pt>
                <c:pt idx="304">
                  <c:v>2.0449421559492652E-2</c:v>
                </c:pt>
                <c:pt idx="305">
                  <c:v>2.1253906002407723E-2</c:v>
                </c:pt>
                <c:pt idx="306">
                  <c:v>2.1645275850615518E-2</c:v>
                </c:pt>
                <c:pt idx="307">
                  <c:v>2.169816078236388E-2</c:v>
                </c:pt>
                <c:pt idx="308">
                  <c:v>2.2675357589864959E-2</c:v>
                </c:pt>
                <c:pt idx="309">
                  <c:v>2.2438834537106125E-2</c:v>
                </c:pt>
                <c:pt idx="310">
                  <c:v>2.214017346898212E-2</c:v>
                </c:pt>
                <c:pt idx="311">
                  <c:v>2.1477545915669315E-2</c:v>
                </c:pt>
                <c:pt idx="312">
                  <c:v>2.149477088670983E-2</c:v>
                </c:pt>
                <c:pt idx="313">
                  <c:v>2.1123508700977019E-2</c:v>
                </c:pt>
                <c:pt idx="314">
                  <c:v>2.0049190104282598E-2</c:v>
                </c:pt>
                <c:pt idx="315">
                  <c:v>2.1277857253461992E-2</c:v>
                </c:pt>
                <c:pt idx="316">
                  <c:v>2.1839270307520194E-2</c:v>
                </c:pt>
                <c:pt idx="317">
                  <c:v>2.3387880617142236E-2</c:v>
                </c:pt>
                <c:pt idx="318">
                  <c:v>2.3613122025645202E-2</c:v>
                </c:pt>
                <c:pt idx="319">
                  <c:v>2.5427794078033597E-2</c:v>
                </c:pt>
                <c:pt idx="320">
                  <c:v>2.687575930893131E-2</c:v>
                </c:pt>
                <c:pt idx="321">
                  <c:v>2.732282560275566E-2</c:v>
                </c:pt>
                <c:pt idx="322">
                  <c:v>2.5719230623179885E-2</c:v>
                </c:pt>
                <c:pt idx="323">
                  <c:v>2.7414680252044025E-2</c:v>
                </c:pt>
                <c:pt idx="324">
                  <c:v>2.7387348066591304E-2</c:v>
                </c:pt>
                <c:pt idx="325">
                  <c:v>2.8132043353828542E-2</c:v>
                </c:pt>
                <c:pt idx="326">
                  <c:v>2.6385167933324846E-2</c:v>
                </c:pt>
                <c:pt idx="327">
                  <c:v>2.4442162728927956E-2</c:v>
                </c:pt>
                <c:pt idx="328">
                  <c:v>2.5468970300128388E-2</c:v>
                </c:pt>
                <c:pt idx="329">
                  <c:v>2.5592071901015052E-2</c:v>
                </c:pt>
                <c:pt idx="330">
                  <c:v>2.3959294119263216E-2</c:v>
                </c:pt>
                <c:pt idx="331">
                  <c:v>2.4447572223965472E-2</c:v>
                </c:pt>
                <c:pt idx="332">
                  <c:v>2.4703953817717322E-2</c:v>
                </c:pt>
                <c:pt idx="333">
                  <c:v>2.509906048815496E-2</c:v>
                </c:pt>
                <c:pt idx="334">
                  <c:v>2.6029066569210339E-2</c:v>
                </c:pt>
                <c:pt idx="335">
                  <c:v>2.5666630401696647E-2</c:v>
                </c:pt>
                <c:pt idx="336">
                  <c:v>2.6364455261536454E-2</c:v>
                </c:pt>
                <c:pt idx="337">
                  <c:v>2.6808816807842039E-2</c:v>
                </c:pt>
                <c:pt idx="338">
                  <c:v>2.6820596695061892E-2</c:v>
                </c:pt>
                <c:pt idx="339">
                  <c:v>2.7390871356122327E-2</c:v>
                </c:pt>
                <c:pt idx="340">
                  <c:v>2.611035134990566E-2</c:v>
                </c:pt>
                <c:pt idx="341">
                  <c:v>2.6331001805383367E-2</c:v>
                </c:pt>
                <c:pt idx="342">
                  <c:v>2.6400115222244315E-2</c:v>
                </c:pt>
                <c:pt idx="343">
                  <c:v>2.6263774594028972E-2</c:v>
                </c:pt>
                <c:pt idx="344">
                  <c:v>2.6809920060119414E-2</c:v>
                </c:pt>
                <c:pt idx="345">
                  <c:v>2.5422455760562367E-2</c:v>
                </c:pt>
                <c:pt idx="346">
                  <c:v>2.4252260982084575E-2</c:v>
                </c:pt>
                <c:pt idx="347">
                  <c:v>2.7131002061622628E-2</c:v>
                </c:pt>
                <c:pt idx="348">
                  <c:v>2.6669451133059675E-2</c:v>
                </c:pt>
                <c:pt idx="349">
                  <c:v>2.6969678107641913E-2</c:v>
                </c:pt>
                <c:pt idx="350">
                  <c:v>2.8865136697761667E-2</c:v>
                </c:pt>
                <c:pt idx="351">
                  <c:v>2.9135789393553262E-2</c:v>
                </c:pt>
                <c:pt idx="352">
                  <c:v>3.1270760494215753E-2</c:v>
                </c:pt>
                <c:pt idx="353">
                  <c:v>3.282851712110519E-2</c:v>
                </c:pt>
                <c:pt idx="354">
                  <c:v>3.083237786347795E-2</c:v>
                </c:pt>
                <c:pt idx="355">
                  <c:v>3.0182241973047842E-2</c:v>
                </c:pt>
                <c:pt idx="356">
                  <c:v>3.0454852051912219E-2</c:v>
                </c:pt>
                <c:pt idx="357">
                  <c:v>3.007529767970742E-2</c:v>
                </c:pt>
                <c:pt idx="358">
                  <c:v>2.8641069719102363E-2</c:v>
                </c:pt>
                <c:pt idx="359">
                  <c:v>2.7779821167076484E-2</c:v>
                </c:pt>
                <c:pt idx="360">
                  <c:v>2.5929987396944233E-2</c:v>
                </c:pt>
                <c:pt idx="361">
                  <c:v>2.747489647311957E-2</c:v>
                </c:pt>
                <c:pt idx="362">
                  <c:v>2.8531349500676907E-2</c:v>
                </c:pt>
                <c:pt idx="363">
                  <c:v>2.915579028967882E-2</c:v>
                </c:pt>
                <c:pt idx="364">
                  <c:v>2.9682326336258263E-2</c:v>
                </c:pt>
                <c:pt idx="365">
                  <c:v>3.1073420691695768E-2</c:v>
                </c:pt>
                <c:pt idx="366">
                  <c:v>3.0894266757361132E-2</c:v>
                </c:pt>
                <c:pt idx="367">
                  <c:v>3.2517150857399625E-2</c:v>
                </c:pt>
                <c:pt idx="368">
                  <c:v>3.1670173407413536E-2</c:v>
                </c:pt>
                <c:pt idx="369">
                  <c:v>3.2522168875822578E-2</c:v>
                </c:pt>
                <c:pt idx="370">
                  <c:v>3.1629851316114128E-2</c:v>
                </c:pt>
                <c:pt idx="371">
                  <c:v>3.0549340271153084E-2</c:v>
                </c:pt>
                <c:pt idx="372">
                  <c:v>2.8777161225835714E-2</c:v>
                </c:pt>
                <c:pt idx="373">
                  <c:v>2.9405374425850613E-2</c:v>
                </c:pt>
                <c:pt idx="374">
                  <c:v>2.8075030123235763E-2</c:v>
                </c:pt>
                <c:pt idx="375">
                  <c:v>2.8082432590129214E-2</c:v>
                </c:pt>
                <c:pt idx="376">
                  <c:v>2.8333191156144688E-2</c:v>
                </c:pt>
                <c:pt idx="377">
                  <c:v>2.8085422047913124E-2</c:v>
                </c:pt>
                <c:pt idx="378">
                  <c:v>2.8212118115897071E-2</c:v>
                </c:pt>
                <c:pt idx="379">
                  <c:v>2.9763789060869308E-2</c:v>
                </c:pt>
                <c:pt idx="380">
                  <c:v>2.8509284455129132E-2</c:v>
                </c:pt>
                <c:pt idx="381">
                  <c:v>2.9941092378480583E-2</c:v>
                </c:pt>
                <c:pt idx="382">
                  <c:v>2.9401174949439911E-2</c:v>
                </c:pt>
                <c:pt idx="383">
                  <c:v>2.7340513227977009E-2</c:v>
                </c:pt>
                <c:pt idx="384">
                  <c:v>2.7619066633626031E-2</c:v>
                </c:pt>
                <c:pt idx="385">
                  <c:v>2.5656594364850717E-2</c:v>
                </c:pt>
                <c:pt idx="386">
                  <c:v>2.443504497229965E-2</c:v>
                </c:pt>
                <c:pt idx="387">
                  <c:v>2.4929408758919122E-2</c:v>
                </c:pt>
                <c:pt idx="388">
                  <c:v>2.4493837642049505E-2</c:v>
                </c:pt>
                <c:pt idx="389">
                  <c:v>2.511831401983455E-2</c:v>
                </c:pt>
                <c:pt idx="390">
                  <c:v>2.5612072797140627E-2</c:v>
                </c:pt>
                <c:pt idx="391">
                  <c:v>2.4896240013031177E-2</c:v>
                </c:pt>
                <c:pt idx="392">
                  <c:v>2.5366296660764995E-2</c:v>
                </c:pt>
                <c:pt idx="393">
                  <c:v>2.5562675566140135E-2</c:v>
                </c:pt>
                <c:pt idx="394">
                  <c:v>2.5289069001347763E-2</c:v>
                </c:pt>
                <c:pt idx="395">
                  <c:v>2.6896294036803995E-2</c:v>
                </c:pt>
                <c:pt idx="396">
                  <c:v>2.6923127979292735E-2</c:v>
                </c:pt>
                <c:pt idx="397">
                  <c:v>2.9019698782945469E-2</c:v>
                </c:pt>
                <c:pt idx="398">
                  <c:v>3.0846969264565989E-2</c:v>
                </c:pt>
                <c:pt idx="399">
                  <c:v>3.2153042017078276E-2</c:v>
                </c:pt>
                <c:pt idx="400">
                  <c:v>3.290001498643657E-2</c:v>
                </c:pt>
                <c:pt idx="401">
                  <c:v>3.3905504876535209E-2</c:v>
                </c:pt>
                <c:pt idx="402">
                  <c:v>3.1882140199804669E-2</c:v>
                </c:pt>
                <c:pt idx="403">
                  <c:v>3.0729455102632523E-2</c:v>
                </c:pt>
                <c:pt idx="404">
                  <c:v>2.8190942789927856E-2</c:v>
                </c:pt>
                <c:pt idx="405">
                  <c:v>2.7664122033083251E-2</c:v>
                </c:pt>
                <c:pt idx="406">
                  <c:v>2.8207776284353819E-2</c:v>
                </c:pt>
                <c:pt idx="407">
                  <c:v>2.7965772558991155E-2</c:v>
                </c:pt>
                <c:pt idx="408">
                  <c:v>2.655360964393387E-2</c:v>
                </c:pt>
                <c:pt idx="409">
                  <c:v>2.6767996473578654E-2</c:v>
                </c:pt>
                <c:pt idx="410">
                  <c:v>2.641922639879133E-2</c:v>
                </c:pt>
                <c:pt idx="411">
                  <c:v>2.8303581288570894E-2</c:v>
                </c:pt>
                <c:pt idx="412">
                  <c:v>2.7627928240628281E-2</c:v>
                </c:pt>
                <c:pt idx="413">
                  <c:v>2.8845206979202377E-2</c:v>
                </c:pt>
                <c:pt idx="414">
                  <c:v>3.0506669320166335E-2</c:v>
                </c:pt>
                <c:pt idx="415">
                  <c:v>3.0899996551446922E-2</c:v>
                </c:pt>
                <c:pt idx="416">
                  <c:v>3.0178149262986537E-2</c:v>
                </c:pt>
                <c:pt idx="417">
                  <c:v>3.0731910728669303E-2</c:v>
                </c:pt>
                <c:pt idx="418">
                  <c:v>3.1031995348118967E-2</c:v>
                </c:pt>
                <c:pt idx="419">
                  <c:v>3.1550595096057871E-2</c:v>
                </c:pt>
                <c:pt idx="420">
                  <c:v>2.9271596190021471E-2</c:v>
                </c:pt>
                <c:pt idx="421">
                  <c:v>2.9176645316599779E-2</c:v>
                </c:pt>
                <c:pt idx="422">
                  <c:v>3.0461578331925983E-2</c:v>
                </c:pt>
                <c:pt idx="423">
                  <c:v>3.1910112983353958E-2</c:v>
                </c:pt>
                <c:pt idx="424">
                  <c:v>3.3195544241644143E-2</c:v>
                </c:pt>
                <c:pt idx="425">
                  <c:v>3.3003613934161673E-2</c:v>
                </c:pt>
                <c:pt idx="426">
                  <c:v>3.2899765864954598E-2</c:v>
                </c:pt>
                <c:pt idx="427">
                  <c:v>3.1786335195587587E-2</c:v>
                </c:pt>
                <c:pt idx="428">
                  <c:v>3.0359438524309681E-2</c:v>
                </c:pt>
                <c:pt idx="429">
                  <c:v>2.8031967695634478E-2</c:v>
                </c:pt>
                <c:pt idx="430">
                  <c:v>2.6745611128982605E-2</c:v>
                </c:pt>
                <c:pt idx="431">
                  <c:v>2.691003130709663E-2</c:v>
                </c:pt>
                <c:pt idx="432">
                  <c:v>2.5751829948537551E-2</c:v>
                </c:pt>
                <c:pt idx="433">
                  <c:v>2.5432847685239703E-2</c:v>
                </c:pt>
                <c:pt idx="434">
                  <c:v>2.9403879696958669E-2</c:v>
                </c:pt>
                <c:pt idx="435">
                  <c:v>3.0173736253876988E-2</c:v>
                </c:pt>
                <c:pt idx="436">
                  <c:v>3.0616496304941211E-2</c:v>
                </c:pt>
                <c:pt idx="437">
                  <c:v>3.1558175506867014E-2</c:v>
                </c:pt>
                <c:pt idx="438">
                  <c:v>3.1621594718425287E-2</c:v>
                </c:pt>
                <c:pt idx="439">
                  <c:v>3.0334348432194885E-2</c:v>
                </c:pt>
                <c:pt idx="440">
                  <c:v>3.0193310084604862E-2</c:v>
                </c:pt>
                <c:pt idx="441">
                  <c:v>2.7710636572649282E-2</c:v>
                </c:pt>
                <c:pt idx="442">
                  <c:v>2.6315449507150521E-2</c:v>
                </c:pt>
                <c:pt idx="443">
                  <c:v>2.7088651409684156E-2</c:v>
                </c:pt>
                <c:pt idx="444">
                  <c:v>2.5368431987753466E-2</c:v>
                </c:pt>
                <c:pt idx="445">
                  <c:v>2.3716507440671442E-2</c:v>
                </c:pt>
                <c:pt idx="446">
                  <c:v>2.3970860473784213E-2</c:v>
                </c:pt>
                <c:pt idx="447">
                  <c:v>2.3142958611561987E-2</c:v>
                </c:pt>
                <c:pt idx="448">
                  <c:v>2.2720057101490783E-2</c:v>
                </c:pt>
                <c:pt idx="449">
                  <c:v>2.2444457564842497E-2</c:v>
                </c:pt>
                <c:pt idx="450">
                  <c:v>2.1841725933556953E-2</c:v>
                </c:pt>
                <c:pt idx="451">
                  <c:v>2.1648834728929658E-2</c:v>
                </c:pt>
                <c:pt idx="452">
                  <c:v>2.2251032528468096E-2</c:v>
                </c:pt>
                <c:pt idx="453">
                  <c:v>2.1930947012892846E-2</c:v>
                </c:pt>
                <c:pt idx="454">
                  <c:v>2.3159970049903653E-2</c:v>
                </c:pt>
                <c:pt idx="455">
                  <c:v>2.2576598716647127E-2</c:v>
                </c:pt>
                <c:pt idx="456">
                  <c:v>2.2994055142897693E-2</c:v>
                </c:pt>
                <c:pt idx="457">
                  <c:v>2.1703072034437415E-2</c:v>
                </c:pt>
                <c:pt idx="458">
                  <c:v>2.2192773690465351E-2</c:v>
                </c:pt>
                <c:pt idx="459">
                  <c:v>2.0280018951738796E-2</c:v>
                </c:pt>
                <c:pt idx="460">
                  <c:v>2.029297326880233E-2</c:v>
                </c:pt>
                <c:pt idx="461">
                  <c:v>2.0557682637809289E-2</c:v>
                </c:pt>
                <c:pt idx="462">
                  <c:v>2.0074137841264834E-2</c:v>
                </c:pt>
                <c:pt idx="463">
                  <c:v>1.8818601160813579E-2</c:v>
                </c:pt>
                <c:pt idx="464">
                  <c:v>1.9351116122960803E-2</c:v>
                </c:pt>
                <c:pt idx="465">
                  <c:v>1.8515420317230576E-2</c:v>
                </c:pt>
                <c:pt idx="466">
                  <c:v>1.9578279325753428E-2</c:v>
                </c:pt>
                <c:pt idx="467">
                  <c:v>1.9526960300463286E-2</c:v>
                </c:pt>
                <c:pt idx="468">
                  <c:v>1.8248682387584553E-2</c:v>
                </c:pt>
                <c:pt idx="469">
                  <c:v>1.9099503426149939E-2</c:v>
                </c:pt>
                <c:pt idx="470">
                  <c:v>1.9050817970812293E-2</c:v>
                </c:pt>
                <c:pt idx="471">
                  <c:v>1.8346053298259869E-2</c:v>
                </c:pt>
                <c:pt idx="472">
                  <c:v>1.6575368981834447E-2</c:v>
                </c:pt>
                <c:pt idx="473">
                  <c:v>1.6975778380960205E-2</c:v>
                </c:pt>
                <c:pt idx="474">
                  <c:v>1.5131887937612587E-2</c:v>
                </c:pt>
                <c:pt idx="475">
                  <c:v>1.3721468872929228E-2</c:v>
                </c:pt>
                <c:pt idx="476">
                  <c:v>1.2399025280171814E-2</c:v>
                </c:pt>
                <c:pt idx="477">
                  <c:v>1.1863307327541824E-2</c:v>
                </c:pt>
                <c:pt idx="478">
                  <c:v>1.1779709275942284E-2</c:v>
                </c:pt>
                <c:pt idx="479">
                  <c:v>1.3203260601604882E-2</c:v>
                </c:pt>
                <c:pt idx="480">
                  <c:v>1.1449694489870562E-2</c:v>
                </c:pt>
                <c:pt idx="481">
                  <c:v>1.3035423900309274E-2</c:v>
                </c:pt>
                <c:pt idx="482">
                  <c:v>1.3430779692228924E-2</c:v>
                </c:pt>
                <c:pt idx="483">
                  <c:v>1.3458930419693897E-2</c:v>
                </c:pt>
                <c:pt idx="484">
                  <c:v>1.3458859242127611E-2</c:v>
                </c:pt>
                <c:pt idx="485">
                  <c:v>1.3237781721252204E-2</c:v>
                </c:pt>
                <c:pt idx="486">
                  <c:v>1.35025978566086E-2</c:v>
                </c:pt>
                <c:pt idx="487">
                  <c:v>1.5697002225117492E-2</c:v>
                </c:pt>
                <c:pt idx="488">
                  <c:v>1.6485400538052565E-2</c:v>
                </c:pt>
                <c:pt idx="489">
                  <c:v>1.6742778617732382E-2</c:v>
                </c:pt>
                <c:pt idx="490">
                  <c:v>1.7838094596480312E-2</c:v>
                </c:pt>
                <c:pt idx="491">
                  <c:v>1.7133329923927913E-2</c:v>
                </c:pt>
                <c:pt idx="492">
                  <c:v>1.7257499188308829E-2</c:v>
                </c:pt>
                <c:pt idx="493">
                  <c:v>1.6797549754987248E-2</c:v>
                </c:pt>
                <c:pt idx="494">
                  <c:v>1.5794978145106216E-2</c:v>
                </c:pt>
                <c:pt idx="495">
                  <c:v>1.6067837345452602E-2</c:v>
                </c:pt>
                <c:pt idx="496">
                  <c:v>1.6376036207458547E-2</c:v>
                </c:pt>
                <c:pt idx="497">
                  <c:v>1.6681174434114331E-2</c:v>
                </c:pt>
                <c:pt idx="498">
                  <c:v>1.9353429393865019E-2</c:v>
                </c:pt>
                <c:pt idx="499">
                  <c:v>2.1142584288740916E-2</c:v>
                </c:pt>
                <c:pt idx="500">
                  <c:v>2.3285954342224809E-2</c:v>
                </c:pt>
                <c:pt idx="501">
                  <c:v>2.3946161858283969E-2</c:v>
                </c:pt>
                <c:pt idx="502">
                  <c:v>2.449323263273611E-2</c:v>
                </c:pt>
                <c:pt idx="503">
                  <c:v>2.7299123473183369E-2</c:v>
                </c:pt>
                <c:pt idx="504">
                  <c:v>2.9487691281257056E-2</c:v>
                </c:pt>
                <c:pt idx="505">
                  <c:v>3.2260306609466952E-2</c:v>
                </c:pt>
                <c:pt idx="506">
                  <c:v>3.408298613806221E-2</c:v>
                </c:pt>
                <c:pt idx="507">
                  <c:v>3.7152554272805331E-2</c:v>
                </c:pt>
                <c:pt idx="508">
                  <c:v>4.1693647412885872E-2</c:v>
                </c:pt>
                <c:pt idx="509">
                  <c:v>4.495938092030529E-2</c:v>
                </c:pt>
                <c:pt idx="510">
                  <c:v>4.9099210530464697E-2</c:v>
                </c:pt>
                <c:pt idx="511">
                  <c:v>5.2035000429378662E-2</c:v>
                </c:pt>
                <c:pt idx="512">
                  <c:v>5.6216397738247423E-2</c:v>
                </c:pt>
                <c:pt idx="513">
                  <c:v>6.2862496223585237E-2</c:v>
                </c:pt>
                <c:pt idx="514">
                  <c:v>7.0829436806439119E-2</c:v>
                </c:pt>
                <c:pt idx="515">
                  <c:v>7.6985762458182741E-2</c:v>
                </c:pt>
                <c:pt idx="516">
                  <c:v>8.5005232084953558E-2</c:v>
                </c:pt>
                <c:pt idx="517">
                  <c:v>9.1759128994427175E-2</c:v>
                </c:pt>
                <c:pt idx="518">
                  <c:v>0.10099480969627785</c:v>
                </c:pt>
                <c:pt idx="519">
                  <c:v>0.11056427759521327</c:v>
                </c:pt>
                <c:pt idx="520">
                  <c:v>0.11952855823682633</c:v>
                </c:pt>
                <c:pt idx="521">
                  <c:v>0.12816382057829567</c:v>
                </c:pt>
                <c:pt idx="522">
                  <c:v>0.1370589522142647</c:v>
                </c:pt>
                <c:pt idx="523">
                  <c:v>0.14844917784750572</c:v>
                </c:pt>
                <c:pt idx="524">
                  <c:v>0.15729597991596847</c:v>
                </c:pt>
                <c:pt idx="525">
                  <c:v>0.1667098892437921</c:v>
                </c:pt>
                <c:pt idx="526">
                  <c:v>0.17327843977066446</c:v>
                </c:pt>
                <c:pt idx="527">
                  <c:v>0.1777071079448008</c:v>
                </c:pt>
                <c:pt idx="528">
                  <c:v>0.182576685553278</c:v>
                </c:pt>
                <c:pt idx="529">
                  <c:v>0.1854123997939979</c:v>
                </c:pt>
                <c:pt idx="530">
                  <c:v>0.18496882120092142</c:v>
                </c:pt>
                <c:pt idx="531">
                  <c:v>0.18595808260590752</c:v>
                </c:pt>
                <c:pt idx="532">
                  <c:v>0.18405885160477473</c:v>
                </c:pt>
                <c:pt idx="533">
                  <c:v>0.18272921907782275</c:v>
                </c:pt>
                <c:pt idx="534">
                  <c:v>0.18183796918160852</c:v>
                </c:pt>
                <c:pt idx="535">
                  <c:v>0.17899684544585109</c:v>
                </c:pt>
                <c:pt idx="536">
                  <c:v>0.17924991728277079</c:v>
                </c:pt>
                <c:pt idx="537">
                  <c:v>0.1763861946697185</c:v>
                </c:pt>
                <c:pt idx="538">
                  <c:v>0.17263538604807954</c:v>
                </c:pt>
                <c:pt idx="539">
                  <c:v>0.1712430816740152</c:v>
                </c:pt>
                <c:pt idx="540">
                  <c:v>0.16857032847130055</c:v>
                </c:pt>
                <c:pt idx="541">
                  <c:v>0.16666501178825058</c:v>
                </c:pt>
                <c:pt idx="542">
                  <c:v>0.16163457287997349</c:v>
                </c:pt>
                <c:pt idx="543">
                  <c:v>0.15651256403267319</c:v>
                </c:pt>
                <c:pt idx="544">
                  <c:v>0.15253743931089297</c:v>
                </c:pt>
                <c:pt idx="545">
                  <c:v>0.1509331681444375</c:v>
                </c:pt>
                <c:pt idx="546">
                  <c:v>0.14613273954160436</c:v>
                </c:pt>
                <c:pt idx="547">
                  <c:v>0.14164841051063465</c:v>
                </c:pt>
                <c:pt idx="548">
                  <c:v>0.13705827602738502</c:v>
                </c:pt>
                <c:pt idx="549">
                  <c:v>0.13300777426291091</c:v>
                </c:pt>
                <c:pt idx="550">
                  <c:v>0.12999457876066403</c:v>
                </c:pt>
                <c:pt idx="551">
                  <c:v>0.12790288362030172</c:v>
                </c:pt>
                <c:pt idx="552">
                  <c:v>0.1236189550272021</c:v>
                </c:pt>
                <c:pt idx="553">
                  <c:v>0.12247637714444218</c:v>
                </c:pt>
                <c:pt idx="554">
                  <c:v>0.12026040597334949</c:v>
                </c:pt>
                <c:pt idx="555">
                  <c:v>0.11858684344611738</c:v>
                </c:pt>
                <c:pt idx="556">
                  <c:v>0.11854189481300959</c:v>
                </c:pt>
                <c:pt idx="557">
                  <c:v>0.11574504352348028</c:v>
                </c:pt>
                <c:pt idx="558">
                  <c:v>0.11270245168635848</c:v>
                </c:pt>
                <c:pt idx="559">
                  <c:v>0.10950266419410039</c:v>
                </c:pt>
                <c:pt idx="560">
                  <c:v>0.10546369319536417</c:v>
                </c:pt>
                <c:pt idx="561">
                  <c:v>0.10303803291400139</c:v>
                </c:pt>
                <c:pt idx="562">
                  <c:v>0.1005929411570433</c:v>
                </c:pt>
                <c:pt idx="563">
                  <c:v>9.8543774612535134E-2</c:v>
                </c:pt>
                <c:pt idx="564">
                  <c:v>9.8402060078065415E-2</c:v>
                </c:pt>
                <c:pt idx="565">
                  <c:v>9.7656724192731623E-2</c:v>
                </c:pt>
                <c:pt idx="566">
                  <c:v>9.7981187128633268E-2</c:v>
                </c:pt>
                <c:pt idx="567">
                  <c:v>9.8882579828042855E-2</c:v>
                </c:pt>
                <c:pt idx="568">
                  <c:v>9.8505231960392819E-2</c:v>
                </c:pt>
                <c:pt idx="569">
                  <c:v>9.6884625542475386E-2</c:v>
                </c:pt>
                <c:pt idx="570">
                  <c:v>9.6194843747625547E-2</c:v>
                </c:pt>
                <c:pt idx="571">
                  <c:v>9.4505515389461767E-2</c:v>
                </c:pt>
                <c:pt idx="572">
                  <c:v>9.4232798544247945E-2</c:v>
                </c:pt>
                <c:pt idx="573">
                  <c:v>9.500514631598618E-2</c:v>
                </c:pt>
                <c:pt idx="574">
                  <c:v>9.5780625900640889E-2</c:v>
                </c:pt>
                <c:pt idx="575">
                  <c:v>9.837600908880581E-2</c:v>
                </c:pt>
                <c:pt idx="576">
                  <c:v>0.10248583735477686</c:v>
                </c:pt>
                <c:pt idx="577">
                  <c:v>0.10432499448996664</c:v>
                </c:pt>
                <c:pt idx="578">
                  <c:v>0.10923866660075623</c:v>
                </c:pt>
                <c:pt idx="579">
                  <c:v>0.11301392471641344</c:v>
                </c:pt>
                <c:pt idx="580">
                  <c:v>0.11765562734643518</c:v>
                </c:pt>
                <c:pt idx="581">
                  <c:v>0.12077121177778036</c:v>
                </c:pt>
                <c:pt idx="582">
                  <c:v>0.12526685804178914</c:v>
                </c:pt>
                <c:pt idx="583">
                  <c:v>0.13045943944605914</c:v>
                </c:pt>
                <c:pt idx="584">
                  <c:v>0.137566341495514</c:v>
                </c:pt>
                <c:pt idx="585">
                  <c:v>0.14267614339019671</c:v>
                </c:pt>
                <c:pt idx="586">
                  <c:v>0.15152621962670856</c:v>
                </c:pt>
                <c:pt idx="587">
                  <c:v>0.15868533042103203</c:v>
                </c:pt>
                <c:pt idx="588">
                  <c:v>0.16799642375435969</c:v>
                </c:pt>
                <c:pt idx="589">
                  <c:v>0.17726317346389295</c:v>
                </c:pt>
                <c:pt idx="590">
                  <c:v>0.18751583923279694</c:v>
                </c:pt>
                <c:pt idx="591">
                  <c:v>0.19878168206895819</c:v>
                </c:pt>
                <c:pt idx="592">
                  <c:v>0.21091151379344719</c:v>
                </c:pt>
                <c:pt idx="593">
                  <c:v>0.22201920007732731</c:v>
                </c:pt>
                <c:pt idx="594">
                  <c:v>0.2347300186866024</c:v>
                </c:pt>
                <c:pt idx="595">
                  <c:v>0.24874477472140119</c:v>
                </c:pt>
                <c:pt idx="596">
                  <c:v>0.26487154709173621</c:v>
                </c:pt>
                <c:pt idx="597">
                  <c:v>0.2795912457430032</c:v>
                </c:pt>
                <c:pt idx="598">
                  <c:v>0.29471178085879368</c:v>
                </c:pt>
                <c:pt idx="599">
                  <c:v>0.31232043457036029</c:v>
                </c:pt>
                <c:pt idx="600">
                  <c:v>0.33020991936969701</c:v>
                </c:pt>
                <c:pt idx="601">
                  <c:v>0.3491210513666787</c:v>
                </c:pt>
                <c:pt idx="602">
                  <c:v>0.36757625546283373</c:v>
                </c:pt>
                <c:pt idx="603">
                  <c:v>0.38470609768601377</c:v>
                </c:pt>
                <c:pt idx="604">
                  <c:v>0.404585991948892</c:v>
                </c:pt>
                <c:pt idx="605">
                  <c:v>0.42401949610482548</c:v>
                </c:pt>
                <c:pt idx="606">
                  <c:v>0.44132592986995389</c:v>
                </c:pt>
                <c:pt idx="607">
                  <c:v>0.45737081245028027</c:v>
                </c:pt>
                <c:pt idx="608">
                  <c:v>0.4766158028219129</c:v>
                </c:pt>
                <c:pt idx="609">
                  <c:v>0.4959017558829415</c:v>
                </c:pt>
                <c:pt idx="610">
                  <c:v>0.51496268106816601</c:v>
                </c:pt>
                <c:pt idx="611">
                  <c:v>0.53317210902794543</c:v>
                </c:pt>
                <c:pt idx="612">
                  <c:v>0.54983306903323537</c:v>
                </c:pt>
                <c:pt idx="613">
                  <c:v>0.56910571188936909</c:v>
                </c:pt>
                <c:pt idx="614">
                  <c:v>0.58865890112300756</c:v>
                </c:pt>
                <c:pt idx="615">
                  <c:v>0.60492194294399171</c:v>
                </c:pt>
                <c:pt idx="616">
                  <c:v>0.62068994479147654</c:v>
                </c:pt>
                <c:pt idx="617">
                  <c:v>0.63647944226397901</c:v>
                </c:pt>
                <c:pt idx="618">
                  <c:v>0.65072043619320885</c:v>
                </c:pt>
                <c:pt idx="619">
                  <c:v>0.66646993187346004</c:v>
                </c:pt>
                <c:pt idx="620">
                  <c:v>0.68060601006998855</c:v>
                </c:pt>
                <c:pt idx="621">
                  <c:v>0.69475358344347171</c:v>
                </c:pt>
                <c:pt idx="622">
                  <c:v>0.70769914566634851</c:v>
                </c:pt>
                <c:pt idx="623">
                  <c:v>0.72164681684492549</c:v>
                </c:pt>
                <c:pt idx="624">
                  <c:v>0.73444062849648672</c:v>
                </c:pt>
                <c:pt idx="625">
                  <c:v>0.74676989976170094</c:v>
                </c:pt>
                <c:pt idx="626">
                  <c:v>0.75869701777741572</c:v>
                </c:pt>
                <c:pt idx="627">
                  <c:v>0.7686480686091951</c:v>
                </c:pt>
                <c:pt idx="628">
                  <c:v>0.77939442197783881</c:v>
                </c:pt>
                <c:pt idx="629">
                  <c:v>0.78875345340205816</c:v>
                </c:pt>
                <c:pt idx="630">
                  <c:v>0.79776969366705786</c:v>
                </c:pt>
                <c:pt idx="631">
                  <c:v>0.80504236826838615</c:v>
                </c:pt>
                <c:pt idx="632">
                  <c:v>0.81076892377491228</c:v>
                </c:pt>
                <c:pt idx="633">
                  <c:v>0.81570572859474388</c:v>
                </c:pt>
                <c:pt idx="634">
                  <c:v>0.82119657959052328</c:v>
                </c:pt>
                <c:pt idx="635">
                  <c:v>0.82763003509659028</c:v>
                </c:pt>
                <c:pt idx="636">
                  <c:v>0.8337563594041455</c:v>
                </c:pt>
                <c:pt idx="637">
                  <c:v>0.83845311788168719</c:v>
                </c:pt>
                <c:pt idx="638">
                  <c:v>0.84283737125446301</c:v>
                </c:pt>
                <c:pt idx="639">
                  <c:v>0.84691474255020882</c:v>
                </c:pt>
                <c:pt idx="640">
                  <c:v>0.85213579498099223</c:v>
                </c:pt>
                <c:pt idx="641">
                  <c:v>0.85569104323926815</c:v>
                </c:pt>
                <c:pt idx="642">
                  <c:v>0.85739193795195301</c:v>
                </c:pt>
                <c:pt idx="643">
                  <c:v>0.85764394212537842</c:v>
                </c:pt>
                <c:pt idx="644">
                  <c:v>0.85938188476131383</c:v>
                </c:pt>
                <c:pt idx="645">
                  <c:v>0.86261968107396692</c:v>
                </c:pt>
                <c:pt idx="646">
                  <c:v>0.86849788038545916</c:v>
                </c:pt>
                <c:pt idx="647">
                  <c:v>0.87394164742114255</c:v>
                </c:pt>
                <c:pt idx="648">
                  <c:v>0.87572208306414867</c:v>
                </c:pt>
                <c:pt idx="649">
                  <c:v>0.8789089162393432</c:v>
                </c:pt>
                <c:pt idx="650">
                  <c:v>0.88407085570132826</c:v>
                </c:pt>
                <c:pt idx="651">
                  <c:v>0.88613895547846788</c:v>
                </c:pt>
                <c:pt idx="652">
                  <c:v>0.88817908247205812</c:v>
                </c:pt>
                <c:pt idx="653">
                  <c:v>0.88990851938882254</c:v>
                </c:pt>
                <c:pt idx="654">
                  <c:v>0.8895126653539388</c:v>
                </c:pt>
                <c:pt idx="655">
                  <c:v>0.8926214879164871</c:v>
                </c:pt>
                <c:pt idx="656">
                  <c:v>0.89405098256893434</c:v>
                </c:pt>
                <c:pt idx="657">
                  <c:v>0.8977655618093352</c:v>
                </c:pt>
                <c:pt idx="658">
                  <c:v>0.89950200971637839</c:v>
                </c:pt>
                <c:pt idx="659">
                  <c:v>0.90382522832606627</c:v>
                </c:pt>
                <c:pt idx="660">
                  <c:v>0.90666368290308808</c:v>
                </c:pt>
                <c:pt idx="661">
                  <c:v>0.90841436632338801</c:v>
                </c:pt>
                <c:pt idx="662">
                  <c:v>0.91467905981979769</c:v>
                </c:pt>
                <c:pt idx="663">
                  <c:v>0.91890590400473815</c:v>
                </c:pt>
                <c:pt idx="664">
                  <c:v>0.92115184093123592</c:v>
                </c:pt>
                <c:pt idx="665">
                  <c:v>0.92602768216554621</c:v>
                </c:pt>
                <c:pt idx="666">
                  <c:v>0.92799979899455276</c:v>
                </c:pt>
                <c:pt idx="667">
                  <c:v>0.93049005291731757</c:v>
                </c:pt>
                <c:pt idx="668">
                  <c:v>0.93428570340571493</c:v>
                </c:pt>
                <c:pt idx="669">
                  <c:v>0.93632209357707519</c:v>
                </c:pt>
                <c:pt idx="670">
                  <c:v>0.94121330916570245</c:v>
                </c:pt>
                <c:pt idx="671">
                  <c:v>0.94589971130735007</c:v>
                </c:pt>
                <c:pt idx="672">
                  <c:v>0.94925003935229713</c:v>
                </c:pt>
                <c:pt idx="673">
                  <c:v>0.95680592948986576</c:v>
                </c:pt>
                <c:pt idx="674">
                  <c:v>0.96346110311490474</c:v>
                </c:pt>
                <c:pt idx="675">
                  <c:v>0.97201835484372778</c:v>
                </c:pt>
                <c:pt idx="676">
                  <c:v>0.97694775719666582</c:v>
                </c:pt>
                <c:pt idx="677">
                  <c:v>0.98128094066563321</c:v>
                </c:pt>
                <c:pt idx="678">
                  <c:v>0.9868403000689604</c:v>
                </c:pt>
                <c:pt idx="679">
                  <c:v>0.99233079517690848</c:v>
                </c:pt>
                <c:pt idx="680">
                  <c:v>0.99477428543862512</c:v>
                </c:pt>
                <c:pt idx="681">
                  <c:v>0.99636069103594371</c:v>
                </c:pt>
                <c:pt idx="682">
                  <c:v>0.99741543580191017</c:v>
                </c:pt>
                <c:pt idx="683">
                  <c:v>0.99993828905003246</c:v>
                </c:pt>
                <c:pt idx="684">
                  <c:v>1</c:v>
                </c:pt>
                <c:pt idx="685">
                  <c:v>0.99882492955823177</c:v>
                </c:pt>
                <c:pt idx="686">
                  <c:v>0.9954327135155272</c:v>
                </c:pt>
                <c:pt idx="687">
                  <c:v>0.98989189586821713</c:v>
                </c:pt>
                <c:pt idx="688">
                  <c:v>0.98244497858462776</c:v>
                </c:pt>
                <c:pt idx="689">
                  <c:v>0.97586927471234397</c:v>
                </c:pt>
                <c:pt idx="690">
                  <c:v>0.96606356847091468</c:v>
                </c:pt>
                <c:pt idx="691">
                  <c:v>0.95491687688071158</c:v>
                </c:pt>
                <c:pt idx="692">
                  <c:v>0.94269807319836862</c:v>
                </c:pt>
                <c:pt idx="693">
                  <c:v>0.93220550344230724</c:v>
                </c:pt>
                <c:pt idx="694">
                  <c:v>0.91967387435614989</c:v>
                </c:pt>
                <c:pt idx="695">
                  <c:v>0.91038795652801674</c:v>
                </c:pt>
                <c:pt idx="696">
                  <c:v>0.89593971132016215</c:v>
                </c:pt>
                <c:pt idx="697">
                  <c:v>0.88157791126655805</c:v>
                </c:pt>
                <c:pt idx="698">
                  <c:v>0.86795172068385562</c:v>
                </c:pt>
                <c:pt idx="699">
                  <c:v>0.85346139173993596</c:v>
                </c:pt>
                <c:pt idx="700">
                  <c:v>0.83885815738149982</c:v>
                </c:pt>
                <c:pt idx="701">
                  <c:v>0.82371704127241863</c:v>
                </c:pt>
                <c:pt idx="702">
                  <c:v>0.80681987139566147</c:v>
                </c:pt>
                <c:pt idx="703">
                  <c:v>0.7901257106145787</c:v>
                </c:pt>
                <c:pt idx="704">
                  <c:v>0.77555382641521187</c:v>
                </c:pt>
                <c:pt idx="705">
                  <c:v>0.75991184444883153</c:v>
                </c:pt>
                <c:pt idx="706">
                  <c:v>0.7428928399318675</c:v>
                </c:pt>
                <c:pt idx="707">
                  <c:v>0.72635793895534317</c:v>
                </c:pt>
                <c:pt idx="708">
                  <c:v>0.71136226708520511</c:v>
                </c:pt>
                <c:pt idx="709">
                  <c:v>0.69603291834320979</c:v>
                </c:pt>
                <c:pt idx="710">
                  <c:v>0.68114416941314204</c:v>
                </c:pt>
                <c:pt idx="711">
                  <c:v>0.66555333920477078</c:v>
                </c:pt>
                <c:pt idx="712">
                  <c:v>0.64976818712269002</c:v>
                </c:pt>
                <c:pt idx="713">
                  <c:v>0.63493109531135228</c:v>
                </c:pt>
                <c:pt idx="714">
                  <c:v>0.61892954207450079</c:v>
                </c:pt>
                <c:pt idx="715">
                  <c:v>0.60338902728773514</c:v>
                </c:pt>
                <c:pt idx="716">
                  <c:v>0.58708382699424155</c:v>
                </c:pt>
                <c:pt idx="717">
                  <c:v>0.57401945161884649</c:v>
                </c:pt>
                <c:pt idx="718">
                  <c:v>0.55811184921061052</c:v>
                </c:pt>
                <c:pt idx="719">
                  <c:v>0.54494364711927834</c:v>
                </c:pt>
                <c:pt idx="720">
                  <c:v>0.53148946780213391</c:v>
                </c:pt>
                <c:pt idx="721">
                  <c:v>0.51760750063499283</c:v>
                </c:pt>
                <c:pt idx="722">
                  <c:v>0.50211049669449603</c:v>
                </c:pt>
                <c:pt idx="723">
                  <c:v>0.48989558998390714</c:v>
                </c:pt>
                <c:pt idx="724">
                  <c:v>0.47542375653058616</c:v>
                </c:pt>
                <c:pt idx="725">
                  <c:v>0.46343099144548866</c:v>
                </c:pt>
                <c:pt idx="726">
                  <c:v>0.45218717094833544</c:v>
                </c:pt>
                <c:pt idx="727">
                  <c:v>0.43838122142198471</c:v>
                </c:pt>
                <c:pt idx="728">
                  <c:v>0.42696862112078265</c:v>
                </c:pt>
                <c:pt idx="729">
                  <c:v>0.41774370958471063</c:v>
                </c:pt>
                <c:pt idx="730">
                  <c:v>0.40642594983170244</c:v>
                </c:pt>
                <c:pt idx="731">
                  <c:v>0.39444090395366832</c:v>
                </c:pt>
                <c:pt idx="732">
                  <c:v>0.38507834212216124</c:v>
                </c:pt>
                <c:pt idx="733">
                  <c:v>0.37291281484818128</c:v>
                </c:pt>
                <c:pt idx="734">
                  <c:v>0.3655188323206367</c:v>
                </c:pt>
                <c:pt idx="735">
                  <c:v>0.35633575539914752</c:v>
                </c:pt>
                <c:pt idx="736">
                  <c:v>0.34641741065907544</c:v>
                </c:pt>
                <c:pt idx="737">
                  <c:v>0.33964752726821462</c:v>
                </c:pt>
                <c:pt idx="738">
                  <c:v>0.33382999971422206</c:v>
                </c:pt>
                <c:pt idx="739">
                  <c:v>0.32332480661678042</c:v>
                </c:pt>
                <c:pt idx="740">
                  <c:v>0.31741638886952267</c:v>
                </c:pt>
                <c:pt idx="741">
                  <c:v>0.30866485441465152</c:v>
                </c:pt>
                <c:pt idx="742">
                  <c:v>0.30136237776632058</c:v>
                </c:pt>
                <c:pt idx="743">
                  <c:v>0.29440557852752192</c:v>
                </c:pt>
                <c:pt idx="744">
                  <c:v>0.28489830914488301</c:v>
                </c:pt>
                <c:pt idx="745">
                  <c:v>0.27630707012815986</c:v>
                </c:pt>
                <c:pt idx="746">
                  <c:v>0.27119697640545531</c:v>
                </c:pt>
                <c:pt idx="747">
                  <c:v>0.26460562058634585</c:v>
                </c:pt>
                <c:pt idx="748">
                  <c:v>0.25892448704374332</c:v>
                </c:pt>
                <c:pt idx="749">
                  <c:v>0.25318574237899127</c:v>
                </c:pt>
                <c:pt idx="750">
                  <c:v>0.24754997385825933</c:v>
                </c:pt>
                <c:pt idx="751">
                  <c:v>0.24335863660225918</c:v>
                </c:pt>
                <c:pt idx="752">
                  <c:v>0.23801264263050079</c:v>
                </c:pt>
                <c:pt idx="753">
                  <c:v>0.23342596737697249</c:v>
                </c:pt>
                <c:pt idx="754">
                  <c:v>0.22803954810644364</c:v>
                </c:pt>
                <c:pt idx="755">
                  <c:v>0.22436063594450728</c:v>
                </c:pt>
                <c:pt idx="756">
                  <c:v>0.21956345303869668</c:v>
                </c:pt>
                <c:pt idx="757">
                  <c:v>0.2170676650601534</c:v>
                </c:pt>
                <c:pt idx="758">
                  <c:v>0.21282624015075979</c:v>
                </c:pt>
                <c:pt idx="759">
                  <c:v>0.20952939848799634</c:v>
                </c:pt>
                <c:pt idx="760">
                  <c:v>0.20629735332269872</c:v>
                </c:pt>
                <c:pt idx="761">
                  <c:v>0.20123931531309533</c:v>
                </c:pt>
                <c:pt idx="762">
                  <c:v>0.19586074336924922</c:v>
                </c:pt>
                <c:pt idx="763">
                  <c:v>0.19184076254519727</c:v>
                </c:pt>
                <c:pt idx="764">
                  <c:v>0.18677354974730007</c:v>
                </c:pt>
                <c:pt idx="765">
                  <c:v>0.18158895090708871</c:v>
                </c:pt>
                <c:pt idx="766">
                  <c:v>0.177266686076789</c:v>
                </c:pt>
                <c:pt idx="767">
                  <c:v>0.17306766876138688</c:v>
                </c:pt>
                <c:pt idx="768">
                  <c:v>0.17124250513572831</c:v>
                </c:pt>
                <c:pt idx="769">
                  <c:v>0.16927331370469589</c:v>
                </c:pt>
                <c:pt idx="770">
                  <c:v>0.16669972864620516</c:v>
                </c:pt>
                <c:pt idx="771">
                  <c:v>0.16412352781215359</c:v>
                </c:pt>
                <c:pt idx="772">
                  <c:v>0.16260413589349074</c:v>
                </c:pt>
                <c:pt idx="773">
                  <c:v>0.16073137227038037</c:v>
                </c:pt>
                <c:pt idx="774">
                  <c:v>0.15817522927450733</c:v>
                </c:pt>
                <c:pt idx="775">
                  <c:v>0.1547590299508437</c:v>
                </c:pt>
                <c:pt idx="776">
                  <c:v>0.15011917793754531</c:v>
                </c:pt>
                <c:pt idx="777">
                  <c:v>0.14818126904689433</c:v>
                </c:pt>
                <c:pt idx="778">
                  <c:v>0.14585215401643795</c:v>
                </c:pt>
                <c:pt idx="779">
                  <c:v>0.1438014073299583</c:v>
                </c:pt>
                <c:pt idx="780">
                  <c:v>0.14124984105159727</c:v>
                </c:pt>
                <c:pt idx="781">
                  <c:v>0.13839312231106726</c:v>
                </c:pt>
                <c:pt idx="782">
                  <c:v>0.13443736856395094</c:v>
                </c:pt>
                <c:pt idx="783">
                  <c:v>0.134545248842288</c:v>
                </c:pt>
                <c:pt idx="784">
                  <c:v>0.13260194825099103</c:v>
                </c:pt>
                <c:pt idx="785">
                  <c:v>0.12945463641947516</c:v>
                </c:pt>
                <c:pt idx="786">
                  <c:v>0.12746561847735455</c:v>
                </c:pt>
                <c:pt idx="787">
                  <c:v>0.12535625350616245</c:v>
                </c:pt>
                <c:pt idx="788">
                  <c:v>0.12460516647347297</c:v>
                </c:pt>
                <c:pt idx="789">
                  <c:v>0.12484717731659223</c:v>
                </c:pt>
                <c:pt idx="790">
                  <c:v>0.12135951927525862</c:v>
                </c:pt>
                <c:pt idx="791">
                  <c:v>0.12049663363920825</c:v>
                </c:pt>
                <c:pt idx="792">
                  <c:v>0.11915821068282027</c:v>
                </c:pt>
                <c:pt idx="793">
                  <c:v>0.11769977879080062</c:v>
                </c:pt>
                <c:pt idx="794">
                  <c:v>0.11631341062576432</c:v>
                </c:pt>
                <c:pt idx="795">
                  <c:v>0.1132728437904033</c:v>
                </c:pt>
                <c:pt idx="796">
                  <c:v>0.11137850980583081</c:v>
                </c:pt>
                <c:pt idx="797">
                  <c:v>0.11010263413581411</c:v>
                </c:pt>
                <c:pt idx="798">
                  <c:v>0.10541373010271173</c:v>
                </c:pt>
                <c:pt idx="799">
                  <c:v>0.10472556759749485</c:v>
                </c:pt>
                <c:pt idx="800">
                  <c:v>0.10273668489275017</c:v>
                </c:pt>
                <c:pt idx="801">
                  <c:v>0.10168183691931251</c:v>
                </c:pt>
                <c:pt idx="802">
                  <c:v>0.10062247984705081</c:v>
                </c:pt>
                <c:pt idx="803">
                  <c:v>9.8964113730220141E-2</c:v>
                </c:pt>
                <c:pt idx="804">
                  <c:v>9.9772139257057843E-2</c:v>
                </c:pt>
                <c:pt idx="805">
                  <c:v>0.10097346710302783</c:v>
                </c:pt>
                <c:pt idx="806">
                  <c:v>9.9783954733060828E-2</c:v>
                </c:pt>
                <c:pt idx="807">
                  <c:v>9.9569343694082255E-2</c:v>
                </c:pt>
                <c:pt idx="808">
                  <c:v>9.8667573753571394E-2</c:v>
                </c:pt>
                <c:pt idx="809">
                  <c:v>9.8029207073726185E-2</c:v>
                </c:pt>
                <c:pt idx="810">
                  <c:v>9.6667049957861115E-2</c:v>
                </c:pt>
                <c:pt idx="811">
                  <c:v>9.4542385368796417E-2</c:v>
                </c:pt>
                <c:pt idx="812">
                  <c:v>9.399353871406553E-2</c:v>
                </c:pt>
                <c:pt idx="813">
                  <c:v>9.2605163341660038E-2</c:v>
                </c:pt>
                <c:pt idx="814">
                  <c:v>9.129925785642852E-2</c:v>
                </c:pt>
                <c:pt idx="815">
                  <c:v>9.0277429155989589E-2</c:v>
                </c:pt>
                <c:pt idx="816">
                  <c:v>9.0164989954532121E-2</c:v>
                </c:pt>
                <c:pt idx="817">
                  <c:v>9.0406413582729564E-2</c:v>
                </c:pt>
                <c:pt idx="818">
                  <c:v>9.0638004030144992E-2</c:v>
                </c:pt>
                <c:pt idx="819">
                  <c:v>8.8807893563629781E-2</c:v>
                </c:pt>
                <c:pt idx="820">
                  <c:v>8.6790934867864711E-2</c:v>
                </c:pt>
                <c:pt idx="821">
                  <c:v>8.5929291280345974E-2</c:v>
                </c:pt>
                <c:pt idx="822">
                  <c:v>8.6380364871152054E-2</c:v>
                </c:pt>
                <c:pt idx="823">
                  <c:v>8.5118991630265567E-2</c:v>
                </c:pt>
                <c:pt idx="824">
                  <c:v>8.4797678301671939E-2</c:v>
                </c:pt>
                <c:pt idx="825">
                  <c:v>8.2851050159151271E-2</c:v>
                </c:pt>
                <c:pt idx="826">
                  <c:v>8.3029282344002531E-2</c:v>
                </c:pt>
                <c:pt idx="827">
                  <c:v>8.5643719766661422E-2</c:v>
                </c:pt>
                <c:pt idx="828">
                  <c:v>8.548463434714032E-2</c:v>
                </c:pt>
                <c:pt idx="829">
                  <c:v>8.5358400933337186E-2</c:v>
                </c:pt>
                <c:pt idx="830">
                  <c:v>8.7935381161739601E-2</c:v>
                </c:pt>
                <c:pt idx="831">
                  <c:v>8.7934295703853776E-2</c:v>
                </c:pt>
                <c:pt idx="832">
                  <c:v>8.8252808195214166E-2</c:v>
                </c:pt>
                <c:pt idx="833">
                  <c:v>8.8737598599168563E-2</c:v>
                </c:pt>
                <c:pt idx="834">
                  <c:v>8.8202133326898871E-2</c:v>
                </c:pt>
                <c:pt idx="835">
                  <c:v>8.9354565743710715E-2</c:v>
                </c:pt>
                <c:pt idx="836">
                  <c:v>8.933040095995759E-2</c:v>
                </c:pt>
                <c:pt idx="837">
                  <c:v>8.7623986427007527E-2</c:v>
                </c:pt>
                <c:pt idx="838">
                  <c:v>8.7749493829634567E-2</c:v>
                </c:pt>
                <c:pt idx="839">
                  <c:v>8.8486615823819295E-2</c:v>
                </c:pt>
                <c:pt idx="840">
                  <c:v>8.9009432842560451E-2</c:v>
                </c:pt>
                <c:pt idx="841">
                  <c:v>8.8724654958739976E-2</c:v>
                </c:pt>
                <c:pt idx="842">
                  <c:v>8.8439076327298791E-2</c:v>
                </c:pt>
                <c:pt idx="843">
                  <c:v>8.9140638009368459E-2</c:v>
                </c:pt>
                <c:pt idx="844">
                  <c:v>8.828417614867512E-2</c:v>
                </c:pt>
                <c:pt idx="845">
                  <c:v>8.89931011499768E-2</c:v>
                </c:pt>
                <c:pt idx="846">
                  <c:v>8.8666349855319154E-2</c:v>
                </c:pt>
                <c:pt idx="847">
                  <c:v>8.8110470857039477E-2</c:v>
                </c:pt>
                <c:pt idx="848">
                  <c:v>8.7689327432855443E-2</c:v>
                </c:pt>
                <c:pt idx="849">
                  <c:v>8.7940409856797505E-2</c:v>
                </c:pt>
                <c:pt idx="850">
                  <c:v>8.7575094556727656E-2</c:v>
                </c:pt>
                <c:pt idx="851">
                  <c:v>8.8992791527563453E-2</c:v>
                </c:pt>
                <c:pt idx="852">
                  <c:v>8.8860778495378129E-2</c:v>
                </c:pt>
                <c:pt idx="853">
                  <c:v>8.9569109164001334E-2</c:v>
                </c:pt>
                <c:pt idx="854">
                  <c:v>8.9212292465345705E-2</c:v>
                </c:pt>
                <c:pt idx="855">
                  <c:v>9.05390316242283E-2</c:v>
                </c:pt>
                <c:pt idx="856">
                  <c:v>9.0853152459748995E-2</c:v>
                </c:pt>
                <c:pt idx="857">
                  <c:v>9.1192701480824354E-2</c:v>
                </c:pt>
                <c:pt idx="858">
                  <c:v>8.9968981172501641E-2</c:v>
                </c:pt>
                <c:pt idx="859">
                  <c:v>8.9281562472852433E-2</c:v>
                </c:pt>
                <c:pt idx="860">
                  <c:v>8.9112529988443254E-2</c:v>
                </c:pt>
                <c:pt idx="861">
                  <c:v>8.9891746395327821E-2</c:v>
                </c:pt>
                <c:pt idx="862">
                  <c:v>9.0088125300702968E-2</c:v>
                </c:pt>
                <c:pt idx="863">
                  <c:v>8.8808886490679417E-2</c:v>
                </c:pt>
                <c:pt idx="864">
                  <c:v>8.7348600423058101E-2</c:v>
                </c:pt>
                <c:pt idx="865">
                  <c:v>8.7222021798058491E-2</c:v>
                </c:pt>
                <c:pt idx="866">
                  <c:v>8.7172329180157937E-2</c:v>
                </c:pt>
                <c:pt idx="867">
                  <c:v>8.70756593685105E-2</c:v>
                </c:pt>
                <c:pt idx="868">
                  <c:v>8.5567260824960106E-2</c:v>
                </c:pt>
                <c:pt idx="869">
                  <c:v>8.4205053884798611E-2</c:v>
                </c:pt>
                <c:pt idx="870">
                  <c:v>8.3423563354671312E-2</c:v>
                </c:pt>
                <c:pt idx="871">
                  <c:v>8.3139999048355936E-2</c:v>
                </c:pt>
                <c:pt idx="872">
                  <c:v>8.2587091713468577E-2</c:v>
                </c:pt>
                <c:pt idx="873">
                  <c:v>8.3438336258553361E-2</c:v>
                </c:pt>
                <c:pt idx="874">
                  <c:v>8.2616452459560383E-2</c:v>
                </c:pt>
                <c:pt idx="875">
                  <c:v>8.4127263922607776E-2</c:v>
                </c:pt>
                <c:pt idx="876">
                  <c:v>8.4150336130718442E-2</c:v>
                </c:pt>
                <c:pt idx="877">
                  <c:v>8.5190582026433134E-2</c:v>
                </c:pt>
                <c:pt idx="878">
                  <c:v>8.5436731845031783E-2</c:v>
                </c:pt>
                <c:pt idx="879">
                  <c:v>8.5945017963616241E-2</c:v>
                </c:pt>
                <c:pt idx="880">
                  <c:v>8.5183147529634864E-2</c:v>
                </c:pt>
                <c:pt idx="881">
                  <c:v>8.4776029644886938E-2</c:v>
                </c:pt>
                <c:pt idx="882">
                  <c:v>8.27474369759129E-2</c:v>
                </c:pt>
                <c:pt idx="883">
                  <c:v>8.3387163147274096E-2</c:v>
                </c:pt>
                <c:pt idx="884">
                  <c:v>8.2840729412040209E-2</c:v>
                </c:pt>
                <c:pt idx="885">
                  <c:v>8.1535539261349821E-2</c:v>
                </c:pt>
                <c:pt idx="886">
                  <c:v>8.0734410840684986E-2</c:v>
                </c:pt>
                <c:pt idx="887">
                  <c:v>8.0090417574225123E-2</c:v>
                </c:pt>
                <c:pt idx="888">
                  <c:v>8.0532298582345729E-2</c:v>
                </c:pt>
                <c:pt idx="889">
                  <c:v>8.1654469856852305E-2</c:v>
                </c:pt>
                <c:pt idx="890">
                  <c:v>8.0538508825003935E-2</c:v>
                </c:pt>
                <c:pt idx="891">
                  <c:v>8.0058284461926602E-2</c:v>
                </c:pt>
                <c:pt idx="892">
                  <c:v>7.9818430299065712E-2</c:v>
                </c:pt>
                <c:pt idx="893">
                  <c:v>7.8992845266626005E-2</c:v>
                </c:pt>
                <c:pt idx="894">
                  <c:v>7.8339410295998682E-2</c:v>
                </c:pt>
                <c:pt idx="895">
                  <c:v>7.699570240531417E-2</c:v>
                </c:pt>
                <c:pt idx="896">
                  <c:v>7.7061844158782783E-2</c:v>
                </c:pt>
                <c:pt idx="897">
                  <c:v>7.6312924482986627E-2</c:v>
                </c:pt>
                <c:pt idx="898">
                  <c:v>7.4260177706894415E-2</c:v>
                </c:pt>
                <c:pt idx="899">
                  <c:v>7.3896182750679121E-2</c:v>
                </c:pt>
                <c:pt idx="900">
                  <c:v>7.3974940727771402E-2</c:v>
                </c:pt>
                <c:pt idx="901">
                  <c:v>7.3552676256918414E-2</c:v>
                </c:pt>
                <c:pt idx="902">
                  <c:v>7.2726212181535119E-2</c:v>
                </c:pt>
                <c:pt idx="903">
                  <c:v>7.0134918144553166E-2</c:v>
                </c:pt>
                <c:pt idx="904">
                  <c:v>6.9794087927284712E-2</c:v>
                </c:pt>
                <c:pt idx="905">
                  <c:v>7.0306484550322026E-2</c:v>
                </c:pt>
                <c:pt idx="906">
                  <c:v>6.9670840412387164E-2</c:v>
                </c:pt>
                <c:pt idx="907">
                  <c:v>7.070863068206508E-2</c:v>
                </c:pt>
                <c:pt idx="908">
                  <c:v>7.0044035069044552E-2</c:v>
                </c:pt>
                <c:pt idx="909">
                  <c:v>7.0068523710724265E-2</c:v>
                </c:pt>
                <c:pt idx="910">
                  <c:v>7.0664952568515432E-2</c:v>
                </c:pt>
                <c:pt idx="911">
                  <c:v>7.1330598050638641E-2</c:v>
                </c:pt>
                <c:pt idx="912">
                  <c:v>7.0035682381641221E-2</c:v>
                </c:pt>
                <c:pt idx="913">
                  <c:v>6.9777854103854689E-2</c:v>
                </c:pt>
                <c:pt idx="914">
                  <c:v>6.77666476231088E-2</c:v>
                </c:pt>
                <c:pt idx="915">
                  <c:v>6.7308350221100641E-2</c:v>
                </c:pt>
                <c:pt idx="916">
                  <c:v>6.6951256285824337E-2</c:v>
                </c:pt>
                <c:pt idx="917">
                  <c:v>6.3911724728164865E-2</c:v>
                </c:pt>
                <c:pt idx="918">
                  <c:v>6.1177879820309387E-2</c:v>
                </c:pt>
                <c:pt idx="919">
                  <c:v>6.0975639442350814E-2</c:v>
                </c:pt>
                <c:pt idx="920">
                  <c:v>5.9563800385220106E-2</c:v>
                </c:pt>
                <c:pt idx="921">
                  <c:v>5.8181517812488467E-2</c:v>
                </c:pt>
                <c:pt idx="922">
                  <c:v>5.5329624910952419E-2</c:v>
                </c:pt>
                <c:pt idx="923">
                  <c:v>5.3744173093022214E-2</c:v>
                </c:pt>
                <c:pt idx="924">
                  <c:v>5.5154834161430931E-2</c:v>
                </c:pt>
                <c:pt idx="925">
                  <c:v>5.5379808654060336E-2</c:v>
                </c:pt>
                <c:pt idx="926">
                  <c:v>5.4040264651003402E-2</c:v>
                </c:pt>
                <c:pt idx="927">
                  <c:v>5.3827760467986811E-2</c:v>
                </c:pt>
                <c:pt idx="928">
                  <c:v>5.2946785053465562E-2</c:v>
                </c:pt>
                <c:pt idx="929">
                  <c:v>5.4997417855839163E-2</c:v>
                </c:pt>
                <c:pt idx="930">
                  <c:v>5.424932739869022E-2</c:v>
                </c:pt>
                <c:pt idx="931">
                  <c:v>5.281144091117819E-2</c:v>
                </c:pt>
                <c:pt idx="932">
                  <c:v>4.9176431072125257E-2</c:v>
                </c:pt>
                <c:pt idx="933">
                  <c:v>4.8261649872497848E-2</c:v>
                </c:pt>
                <c:pt idx="934">
                  <c:v>4.9426607405648526E-2</c:v>
                </c:pt>
                <c:pt idx="935">
                  <c:v>5.0233321841715264E-2</c:v>
                </c:pt>
                <c:pt idx="936">
                  <c:v>4.7726046159861757E-2</c:v>
                </c:pt>
                <c:pt idx="937">
                  <c:v>4.7654071404836247E-2</c:v>
                </c:pt>
                <c:pt idx="938">
                  <c:v>4.7111012553907664E-2</c:v>
                </c:pt>
                <c:pt idx="939">
                  <c:v>4.8292276155718156E-2</c:v>
                </c:pt>
                <c:pt idx="940">
                  <c:v>4.7334375586436418E-2</c:v>
                </c:pt>
                <c:pt idx="941">
                  <c:v>4.3433864172063796E-2</c:v>
                </c:pt>
                <c:pt idx="942">
                  <c:v>4.1257328931570275E-2</c:v>
                </c:pt>
                <c:pt idx="943">
                  <c:v>4.0015625611126142E-2</c:v>
                </c:pt>
                <c:pt idx="944">
                  <c:v>4.0451449408356058E-2</c:v>
                </c:pt>
                <c:pt idx="945">
                  <c:v>3.8848765501628704E-2</c:v>
                </c:pt>
                <c:pt idx="946">
                  <c:v>3.8130021555058284E-2</c:v>
                </c:pt>
                <c:pt idx="947">
                  <c:v>3.8346230530399913E-2</c:v>
                </c:pt>
                <c:pt idx="948">
                  <c:v>3.8769245924577193E-2</c:v>
                </c:pt>
                <c:pt idx="949">
                  <c:v>3.7733074944532208E-2</c:v>
                </c:pt>
                <c:pt idx="950">
                  <c:v>3.7986605876754405E-2</c:v>
                </c:pt>
                <c:pt idx="951">
                  <c:v>3.6098072863834006E-2</c:v>
                </c:pt>
                <c:pt idx="952">
                  <c:v>3.5653917732470647E-2</c:v>
                </c:pt>
                <c:pt idx="953">
                  <c:v>3.5540250717994805E-2</c:v>
                </c:pt>
                <c:pt idx="954">
                  <c:v>3.5082198166814661E-2</c:v>
                </c:pt>
                <c:pt idx="955">
                  <c:v>3.5127342538229737E-2</c:v>
                </c:pt>
                <c:pt idx="956">
                  <c:v>3.5859026566350427E-2</c:v>
                </c:pt>
                <c:pt idx="957">
                  <c:v>3.6220348804951792E-2</c:v>
                </c:pt>
                <c:pt idx="958">
                  <c:v>3.4791057008568466E-2</c:v>
                </c:pt>
                <c:pt idx="959">
                  <c:v>3.5321351230647662E-2</c:v>
                </c:pt>
                <c:pt idx="960">
                  <c:v>3.5666320423395487E-2</c:v>
                </c:pt>
                <c:pt idx="961">
                  <c:v>3.5025950095059419E-2</c:v>
                </c:pt>
                <c:pt idx="962">
                  <c:v>3.4969072101842573E-2</c:v>
                </c:pt>
                <c:pt idx="963">
                  <c:v>3.3187718268231303E-2</c:v>
                </c:pt>
                <c:pt idx="964">
                  <c:v>3.1918757498779038E-2</c:v>
                </c:pt>
                <c:pt idx="965">
                  <c:v>3.2610211966436507E-2</c:v>
                </c:pt>
                <c:pt idx="966">
                  <c:v>3.1100535785571315E-2</c:v>
                </c:pt>
                <c:pt idx="967">
                  <c:v>3.0655950029931944E-2</c:v>
                </c:pt>
                <c:pt idx="968">
                  <c:v>3.2081166910645567E-2</c:v>
                </c:pt>
                <c:pt idx="969">
                  <c:v>3.2035346352350808E-2</c:v>
                </c:pt>
                <c:pt idx="970">
                  <c:v>3.220783450760302E-2</c:v>
                </c:pt>
                <c:pt idx="971">
                  <c:v>3.2548586073660742E-2</c:v>
                </c:pt>
                <c:pt idx="972">
                  <c:v>3.2368644203667349E-2</c:v>
                </c:pt>
                <c:pt idx="973">
                  <c:v>3.3685953758568754E-2</c:v>
                </c:pt>
                <c:pt idx="974">
                  <c:v>3.3286003098857701E-2</c:v>
                </c:pt>
                <c:pt idx="975">
                  <c:v>3.1506426569076533E-2</c:v>
                </c:pt>
                <c:pt idx="976">
                  <c:v>2.9888638071008236E-2</c:v>
                </c:pt>
                <c:pt idx="977">
                  <c:v>2.9754443446416336E-2</c:v>
                </c:pt>
                <c:pt idx="978">
                  <c:v>2.881451521262109E-2</c:v>
                </c:pt>
                <c:pt idx="979">
                  <c:v>2.9208209008368024E-2</c:v>
                </c:pt>
                <c:pt idx="980">
                  <c:v>2.8221673704170589E-2</c:v>
                </c:pt>
                <c:pt idx="981">
                  <c:v>2.9279751359678356E-2</c:v>
                </c:pt>
                <c:pt idx="982">
                  <c:v>2.7473695351688535E-2</c:v>
                </c:pt>
                <c:pt idx="983">
                  <c:v>2.7907296985299094E-2</c:v>
                </c:pt>
                <c:pt idx="984">
                  <c:v>2.8583481373774006E-2</c:v>
                </c:pt>
                <c:pt idx="985">
                  <c:v>2.8764748570051589E-2</c:v>
                </c:pt>
                <c:pt idx="986">
                  <c:v>2.7494657500846745E-2</c:v>
                </c:pt>
                <c:pt idx="987">
                  <c:v>2.757209524085083E-2</c:v>
                </c:pt>
                <c:pt idx="988">
                  <c:v>2.4609208291574348E-2</c:v>
                </c:pt>
                <c:pt idx="989">
                  <c:v>2.4877563375526327E-2</c:v>
                </c:pt>
                <c:pt idx="990">
                  <c:v>2.5031916198665266E-2</c:v>
                </c:pt>
                <c:pt idx="991">
                  <c:v>2.4365238641830961E-2</c:v>
                </c:pt>
                <c:pt idx="992">
                  <c:v>2.3823960297722949E-2</c:v>
                </c:pt>
                <c:pt idx="993">
                  <c:v>2.4546694102771365E-2</c:v>
                </c:pt>
                <c:pt idx="994">
                  <c:v>2.4192112023809186E-2</c:v>
                </c:pt>
                <c:pt idx="995">
                  <c:v>2.4063806986939381E-2</c:v>
                </c:pt>
                <c:pt idx="996">
                  <c:v>2.4120240120366961E-2</c:v>
                </c:pt>
                <c:pt idx="997">
                  <c:v>2.2304292565990768E-2</c:v>
                </c:pt>
                <c:pt idx="998">
                  <c:v>2.1562400963089413E-2</c:v>
                </c:pt>
                <c:pt idx="999">
                  <c:v>2.1881250836113975E-2</c:v>
                </c:pt>
                <c:pt idx="1000">
                  <c:v>2.0090770614953884E-2</c:v>
                </c:pt>
                <c:pt idx="1001">
                  <c:v>1.9641118440146481E-2</c:v>
                </c:pt>
                <c:pt idx="1002">
                  <c:v>2.0416232883886148E-2</c:v>
                </c:pt>
                <c:pt idx="1003">
                  <c:v>2.1258542153187572E-2</c:v>
                </c:pt>
                <c:pt idx="1004">
                  <c:v>2.1068088068429826E-2</c:v>
                </c:pt>
                <c:pt idx="1005">
                  <c:v>2.0366340257024329E-2</c:v>
                </c:pt>
                <c:pt idx="1006">
                  <c:v>1.9134316017931193E-2</c:v>
                </c:pt>
                <c:pt idx="1007">
                  <c:v>1.9799718428665538E-2</c:v>
                </c:pt>
                <c:pt idx="1008">
                  <c:v>1.8994618655689948E-2</c:v>
                </c:pt>
                <c:pt idx="1009">
                  <c:v>1.9044812719544977E-2</c:v>
                </c:pt>
                <c:pt idx="1010">
                  <c:v>1.9334424627779588E-2</c:v>
                </c:pt>
                <c:pt idx="1011">
                  <c:v>1.8967684708720577E-2</c:v>
                </c:pt>
                <c:pt idx="1012">
                  <c:v>1.956123827754418E-2</c:v>
                </c:pt>
                <c:pt idx="1013">
                  <c:v>1.8833115263064634E-2</c:v>
                </c:pt>
                <c:pt idx="1014">
                  <c:v>1.7294927555650982E-2</c:v>
                </c:pt>
                <c:pt idx="1015">
                  <c:v>1.7511247567996015E-2</c:v>
                </c:pt>
                <c:pt idx="1016">
                  <c:v>1.613863411175611E-2</c:v>
                </c:pt>
                <c:pt idx="1017">
                  <c:v>1.5420689133367221E-2</c:v>
                </c:pt>
                <c:pt idx="1018">
                  <c:v>1.6007401541585083E-2</c:v>
                </c:pt>
                <c:pt idx="1019">
                  <c:v>1.5867763612611684E-2</c:v>
                </c:pt>
                <c:pt idx="1020">
                  <c:v>1.7029746635267396E-2</c:v>
                </c:pt>
                <c:pt idx="1021">
                  <c:v>1.84953992066762E-2</c:v>
                </c:pt>
                <c:pt idx="1022">
                  <c:v>1.8588435225620963E-2</c:v>
                </c:pt>
                <c:pt idx="1023">
                  <c:v>1.7886813861161966E-2</c:v>
                </c:pt>
                <c:pt idx="1024">
                  <c:v>1.4732554387401203E-2</c:v>
                </c:pt>
                <c:pt idx="1025">
                  <c:v>1.4017166818968866E-2</c:v>
                </c:pt>
                <c:pt idx="1026">
                  <c:v>1.2841010207539191E-2</c:v>
                </c:pt>
                <c:pt idx="1027">
                  <c:v>1.1808329775344739E-2</c:v>
                </c:pt>
                <c:pt idx="1028">
                  <c:v>9.8884679566248173E-3</c:v>
                </c:pt>
                <c:pt idx="1029">
                  <c:v>9.4141015072525848E-3</c:v>
                </c:pt>
                <c:pt idx="1030">
                  <c:v>8.0253524526241234E-3</c:v>
                </c:pt>
                <c:pt idx="1031">
                  <c:v>1.0426075673639613E-2</c:v>
                </c:pt>
                <c:pt idx="1032">
                  <c:v>9.2689490963313963E-3</c:v>
                </c:pt>
                <c:pt idx="1033">
                  <c:v>9.2115678777209276E-3</c:v>
                </c:pt>
                <c:pt idx="1034">
                  <c:v>9.3925101484084277E-3</c:v>
                </c:pt>
                <c:pt idx="1035">
                  <c:v>1.0518225353940234E-2</c:v>
                </c:pt>
                <c:pt idx="1036">
                  <c:v>1.0342512854935386E-2</c:v>
                </c:pt>
                <c:pt idx="1037">
                  <c:v>1.2072032693564456E-2</c:v>
                </c:pt>
                <c:pt idx="1038">
                  <c:v>1.2510810786860522E-2</c:v>
                </c:pt>
                <c:pt idx="1039">
                  <c:v>1.2469719194892042E-2</c:v>
                </c:pt>
                <c:pt idx="1040">
                  <c:v>1.1349445336358663E-2</c:v>
                </c:pt>
                <c:pt idx="1041">
                  <c:v>1.1931670497265338E-2</c:v>
                </c:pt>
                <c:pt idx="1042">
                  <c:v>1.1234480790438262E-2</c:v>
                </c:pt>
                <c:pt idx="1043">
                  <c:v>1.1554966466291141E-2</c:v>
                </c:pt>
                <c:pt idx="1044">
                  <c:v>1.0548110714284317E-2</c:v>
                </c:pt>
                <c:pt idx="1045">
                  <c:v>9.6592979023508562E-3</c:v>
                </c:pt>
                <c:pt idx="1046">
                  <c:v>8.8697073651805257E-3</c:v>
                </c:pt>
                <c:pt idx="1047">
                  <c:v>1.0387700787021026E-2</c:v>
                </c:pt>
                <c:pt idx="1048">
                  <c:v>9.3716551214874724E-3</c:v>
                </c:pt>
                <c:pt idx="1049">
                  <c:v>8.7778765603768495E-3</c:v>
                </c:pt>
                <c:pt idx="1050">
                  <c:v>7.8636334631505371E-3</c:v>
                </c:pt>
                <c:pt idx="1051">
                  <c:v>7.6363951680255004E-3</c:v>
                </c:pt>
                <c:pt idx="1052">
                  <c:v>8.4736234267578057E-3</c:v>
                </c:pt>
                <c:pt idx="1053">
                  <c:v>8.9689950877158506E-3</c:v>
                </c:pt>
                <c:pt idx="1054">
                  <c:v>7.35825886291489E-3</c:v>
                </c:pt>
                <c:pt idx="1055">
                  <c:v>5.1741656325456006E-3</c:v>
                </c:pt>
                <c:pt idx="1056">
                  <c:v>6.5527818488379961E-3</c:v>
                </c:pt>
                <c:pt idx="1057">
                  <c:v>7.9479279872361544E-3</c:v>
                </c:pt>
                <c:pt idx="1058">
                  <c:v>8.5367678217326531E-3</c:v>
                </c:pt>
                <c:pt idx="1059">
                  <c:v>8.1599497998860512E-3</c:v>
                </c:pt>
                <c:pt idx="1060">
                  <c:v>7.8969481230493563E-3</c:v>
                </c:pt>
                <c:pt idx="1061">
                  <c:v>8.9501885155637406E-3</c:v>
                </c:pt>
                <c:pt idx="1062">
                  <c:v>1.0803696507256322E-2</c:v>
                </c:pt>
                <c:pt idx="1063">
                  <c:v>9.6420615428997342E-3</c:v>
                </c:pt>
                <c:pt idx="1064">
                  <c:v>7.1993122396480317E-3</c:v>
                </c:pt>
                <c:pt idx="1065">
                  <c:v>7.1051560637538881E-3</c:v>
                </c:pt>
                <c:pt idx="1066">
                  <c:v>6.8724442137816782E-3</c:v>
                </c:pt>
                <c:pt idx="1067">
                  <c:v>7.9254847752787214E-3</c:v>
                </c:pt>
                <c:pt idx="1068">
                  <c:v>7.4966241370031488E-3</c:v>
                </c:pt>
                <c:pt idx="1069">
                  <c:v>7.8168384127957902E-3</c:v>
                </c:pt>
                <c:pt idx="1070">
                  <c:v>8.1370435778599474E-3</c:v>
                </c:pt>
                <c:pt idx="1071">
                  <c:v>8.2608964579587406E-3</c:v>
                </c:pt>
                <c:pt idx="1072">
                  <c:v>9.0416966368706692E-3</c:v>
                </c:pt>
                <c:pt idx="1073">
                  <c:v>8.5773815631098923E-3</c:v>
                </c:pt>
                <c:pt idx="1074">
                  <c:v>7.9782724428827615E-3</c:v>
                </c:pt>
                <c:pt idx="1075">
                  <c:v>7.2764776186947317E-3</c:v>
                </c:pt>
                <c:pt idx="1076">
                  <c:v>7.2761249338537974E-3</c:v>
                </c:pt>
                <c:pt idx="1077">
                  <c:v>6.5793979879739091E-3</c:v>
                </c:pt>
                <c:pt idx="1078">
                  <c:v>6.1404519867989818E-3</c:v>
                </c:pt>
                <c:pt idx="1079">
                  <c:v>5.2210175537758087E-3</c:v>
                </c:pt>
                <c:pt idx="1080">
                  <c:v>4.694542008127695E-3</c:v>
                </c:pt>
                <c:pt idx="1081">
                  <c:v>4.6020659786856644E-3</c:v>
                </c:pt>
                <c:pt idx="1082">
                  <c:v>4.6328954738577089E-3</c:v>
                </c:pt>
                <c:pt idx="1083">
                  <c:v>4.514246741517707E-3</c:v>
                </c:pt>
                <c:pt idx="1084">
                  <c:v>4.6173791202958172E-3</c:v>
                </c:pt>
                <c:pt idx="1085">
                  <c:v>5.2469023078293786E-3</c:v>
                </c:pt>
                <c:pt idx="1086">
                  <c:v>4.3641898403917806E-3</c:v>
                </c:pt>
                <c:pt idx="1087">
                  <c:v>4.6471367880859859E-3</c:v>
                </c:pt>
                <c:pt idx="1088">
                  <c:v>5.5248677156033432E-3</c:v>
                </c:pt>
                <c:pt idx="1089">
                  <c:v>6.649904705694821E-3</c:v>
                </c:pt>
                <c:pt idx="1090">
                  <c:v>6.6087679871493178E-3</c:v>
                </c:pt>
                <c:pt idx="1091">
                  <c:v>5.8187610612162304E-3</c:v>
                </c:pt>
                <c:pt idx="1092">
                  <c:v>5.1224622483975347E-3</c:v>
                </c:pt>
                <c:pt idx="1093">
                  <c:v>5.4476455012699683E-3</c:v>
                </c:pt>
                <c:pt idx="1094">
                  <c:v>4.6117108948048593E-3</c:v>
                </c:pt>
                <c:pt idx="1095">
                  <c:v>5.5225762606232074E-3</c:v>
                </c:pt>
                <c:pt idx="1096">
                  <c:v>4.8362647280175289E-3</c:v>
                </c:pt>
                <c:pt idx="1097">
                  <c:v>3.8191376617194338E-3</c:v>
                </c:pt>
                <c:pt idx="1098">
                  <c:v>4.6451949573114333E-3</c:v>
                </c:pt>
                <c:pt idx="1099">
                  <c:v>4.2527948138316946E-3</c:v>
                </c:pt>
                <c:pt idx="1100">
                  <c:v>4.5732102374266516E-3</c:v>
                </c:pt>
                <c:pt idx="1101">
                  <c:v>4.4133073435567811E-3</c:v>
                </c:pt>
                <c:pt idx="1102">
                  <c:v>1.7777031362366023E-3</c:v>
                </c:pt>
                <c:pt idx="1103">
                  <c:v>2.2735132510029537E-3</c:v>
                </c:pt>
                <c:pt idx="1104">
                  <c:v>3.5330817846963322E-3</c:v>
                </c:pt>
                <c:pt idx="1105">
                  <c:v>2.2318829160352773E-3</c:v>
                </c:pt>
                <c:pt idx="1106">
                  <c:v>4.1569976391468925E-3</c:v>
                </c:pt>
                <c:pt idx="1107">
                  <c:v>4.5804472164784893E-3</c:v>
                </c:pt>
                <c:pt idx="1108">
                  <c:v>5.4989670177749252E-3</c:v>
                </c:pt>
                <c:pt idx="1109">
                  <c:v>5.3908438459929573E-3</c:v>
                </c:pt>
                <c:pt idx="1110">
                  <c:v>4.8437094743853468E-3</c:v>
                </c:pt>
                <c:pt idx="1111">
                  <c:v>3.2586534749012414E-3</c:v>
                </c:pt>
                <c:pt idx="1112">
                  <c:v>5.7837004156164867E-3</c:v>
                </c:pt>
                <c:pt idx="1113">
                  <c:v>3.9923425750641285E-3</c:v>
                </c:pt>
                <c:pt idx="1114">
                  <c:v>3.7442157995619804E-3</c:v>
                </c:pt>
                <c:pt idx="1115">
                  <c:v>4.7569373303949815E-3</c:v>
                </c:pt>
                <c:pt idx="1116">
                  <c:v>6.4963704245681337E-3</c:v>
                </c:pt>
                <c:pt idx="1117">
                  <c:v>6.4861180079207109E-3</c:v>
                </c:pt>
                <c:pt idx="1118">
                  <c:v>8.1694350647240743E-3</c:v>
                </c:pt>
                <c:pt idx="1119">
                  <c:v>6.976364172330711E-3</c:v>
                </c:pt>
                <c:pt idx="1120">
                  <c:v>7.1881978626729204E-3</c:v>
                </c:pt>
                <c:pt idx="1121">
                  <c:v>6.7031305779856826E-3</c:v>
                </c:pt>
                <c:pt idx="1122">
                  <c:v>5.6286945383068939E-3</c:v>
                </c:pt>
                <c:pt idx="1123">
                  <c:v>6.0106408326266285E-3</c:v>
                </c:pt>
                <c:pt idx="1124">
                  <c:v>5.6181132813032447E-3</c:v>
                </c:pt>
                <c:pt idx="1125">
                  <c:v>4.6008766015530733E-3</c:v>
                </c:pt>
                <c:pt idx="1126">
                  <c:v>3.9555218861941181E-3</c:v>
                </c:pt>
                <c:pt idx="1127">
                  <c:v>4.8744326302733636E-3</c:v>
                </c:pt>
                <c:pt idx="1128">
                  <c:v>5.6127343926192282E-3</c:v>
                </c:pt>
                <c:pt idx="1129">
                  <c:v>4.8126469438612932E-3</c:v>
                </c:pt>
                <c:pt idx="1130">
                  <c:v>3.4501741554897429E-3</c:v>
                </c:pt>
                <c:pt idx="1131">
                  <c:v>3.4447553361910415E-3</c:v>
                </c:pt>
                <c:pt idx="1132">
                  <c:v>2.5049001305788043E-3</c:v>
                </c:pt>
                <c:pt idx="1133">
                  <c:v>2.8924680290835806E-3</c:v>
                </c:pt>
                <c:pt idx="1134">
                  <c:v>1.343745614794627E-3</c:v>
                </c:pt>
                <c:pt idx="1135">
                  <c:v>1.1526897237139559E-3</c:v>
                </c:pt>
                <c:pt idx="1136">
                  <c:v>1.3695279087415342E-3</c:v>
                </c:pt>
                <c:pt idx="1137">
                  <c:v>2.1542413590701446E-3</c:v>
                </c:pt>
                <c:pt idx="1138">
                  <c:v>2.588047628183768E-3</c:v>
                </c:pt>
                <c:pt idx="1139">
                  <c:v>2.7637708038235594E-3</c:v>
                </c:pt>
                <c:pt idx="1140">
                  <c:v>3.000913101409063E-3</c:v>
                </c:pt>
                <c:pt idx="1141">
                  <c:v>3.5945866756094164E-3</c:v>
                </c:pt>
                <c:pt idx="1142">
                  <c:v>3.1142196015116834E-3</c:v>
                </c:pt>
                <c:pt idx="1143">
                  <c:v>3.6824037774503843E-3</c:v>
                </c:pt>
                <c:pt idx="1144">
                  <c:v>2.4018702474961425E-3</c:v>
                </c:pt>
                <c:pt idx="1145">
                  <c:v>3.326050088863412E-3</c:v>
                </c:pt>
                <c:pt idx="1146">
                  <c:v>3.6614964350182092E-3</c:v>
                </c:pt>
                <c:pt idx="1147">
                  <c:v>2.4998418968308934E-3</c:v>
                </c:pt>
                <c:pt idx="1148">
                  <c:v>2.2673660004909114E-3</c:v>
                </c:pt>
                <c:pt idx="1149">
                  <c:v>1.8439947184822267E-3</c:v>
                </c:pt>
                <c:pt idx="1150">
                  <c:v>5.5309132889619491E-4</c:v>
                </c:pt>
                <c:pt idx="1151">
                  <c:v>7.2958073103702266E-5</c:v>
                </c:pt>
                <c:pt idx="1152">
                  <c:v>-7.9956500542141746E-4</c:v>
                </c:pt>
                <c:pt idx="1153">
                  <c:v>-5.5679078290376096E-4</c:v>
                </c:pt>
                <c:pt idx="1154">
                  <c:v>-2.0050542478041984E-4</c:v>
                </c:pt>
                <c:pt idx="1155">
                  <c:v>-4.3278309159830317E-4</c:v>
                </c:pt>
                <c:pt idx="1156">
                  <c:v>-3.5497640267939407E-4</c:v>
                </c:pt>
                <c:pt idx="1157">
                  <c:v>4.6046902955545219E-4</c:v>
                </c:pt>
                <c:pt idx="1158">
                  <c:v>5.9963576304005936E-4</c:v>
                </c:pt>
                <c:pt idx="1159">
                  <c:v>-9.2367661597364808E-4</c:v>
                </c:pt>
                <c:pt idx="1160">
                  <c:v>-7.8433763277863588E-4</c:v>
                </c:pt>
                <c:pt idx="1161">
                  <c:v>-7.5850836163798244E-4</c:v>
                </c:pt>
                <c:pt idx="1162">
                  <c:v>4.8540075158527555E-4</c:v>
                </c:pt>
                <c:pt idx="1163">
                  <c:v>1.156274937727637E-3</c:v>
                </c:pt>
                <c:pt idx="1164">
                  <c:v>-2.8363014556417312E-4</c:v>
                </c:pt>
                <c:pt idx="1165">
                  <c:v>1.8849615717657954E-3</c:v>
                </c:pt>
                <c:pt idx="1166">
                  <c:v>2.8818120712241161E-3</c:v>
                </c:pt>
                <c:pt idx="1167">
                  <c:v>3.4291476974003927E-3</c:v>
                </c:pt>
                <c:pt idx="1168">
                  <c:v>4.5344391764741351E-3</c:v>
                </c:pt>
                <c:pt idx="1169">
                  <c:v>4.4162658390993386E-3</c:v>
                </c:pt>
                <c:pt idx="1170">
                  <c:v>3.1822874199239032E-3</c:v>
                </c:pt>
                <c:pt idx="1171">
                  <c:v>4.941523038345383E-3</c:v>
                </c:pt>
                <c:pt idx="1172">
                  <c:v>3.3823070578144409E-3</c:v>
                </c:pt>
                <c:pt idx="1173">
                  <c:v>3.6245964187505766E-3</c:v>
                </c:pt>
              </c:numCache>
            </c:numRef>
          </c:yVal>
          <c:smooth val="0"/>
          <c:extLst>
            <c:ext xmlns:c16="http://schemas.microsoft.com/office/drawing/2014/chart" uri="{C3380CC4-5D6E-409C-BE32-E72D297353CC}">
              <c16:uniqueId val="{00000000-C6F4-4ACD-9E07-DA083760B453}"/>
            </c:ext>
          </c:extLst>
        </c:ser>
        <c:ser>
          <c:idx val="0"/>
          <c:order val="1"/>
          <c:tx>
            <c:strRef>
              <c:f>'Fluo 77K'!$BK$2</c:f>
              <c:strCache>
                <c:ptCount val="1"/>
                <c:pt idx="0">
                  <c:v>LL Band3</c:v>
                </c:pt>
              </c:strCache>
            </c:strRef>
          </c:tx>
          <c:spPr>
            <a:ln w="19050" cap="rnd">
              <a:solidFill>
                <a:srgbClr val="0070C0"/>
              </a:solidFill>
              <a:round/>
            </a:ln>
            <a:effectLst/>
          </c:spPr>
          <c:marker>
            <c:symbol val="none"/>
          </c:marker>
          <c:xVal>
            <c:numRef>
              <c:f>'Fluo 77K'!$AW$3:$AW$1176</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'Fluo 77K'!$BK$3:$BK$1176</c:f>
              <c:numCache>
                <c:formatCode>General</c:formatCode>
                <c:ptCount val="1174"/>
                <c:pt idx="0">
                  <c:v>-5.7573144724771554E-4</c:v>
                </c:pt>
                <c:pt idx="1">
                  <c:v>-5.7580213574574368E-4</c:v>
                </c:pt>
                <c:pt idx="2">
                  <c:v>-9.2844957884745958E-4</c:v>
                </c:pt>
                <c:pt idx="3">
                  <c:v>-1.0205172968400652E-3</c:v>
                </c:pt>
                <c:pt idx="4">
                  <c:v>-1.3939172468021399E-3</c:v>
                </c:pt>
                <c:pt idx="5">
                  <c:v>-1.2465671997426622E-3</c:v>
                </c:pt>
                <c:pt idx="6">
                  <c:v>-1.1867310540925862E-3</c:v>
                </c:pt>
                <c:pt idx="7">
                  <c:v>-7.3258223494791677E-4</c:v>
                </c:pt>
                <c:pt idx="8">
                  <c:v>-9.7689407447708364E-4</c:v>
                </c:pt>
                <c:pt idx="9">
                  <c:v>-1.3799957904602296E-3</c:v>
                </c:pt>
                <c:pt idx="10">
                  <c:v>-1.9609469875977426E-3</c:v>
                </c:pt>
                <c:pt idx="11">
                  <c:v>-1.6382048139661409E-3</c:v>
                </c:pt>
                <c:pt idx="12">
                  <c:v>-1.7741214968488021E-3</c:v>
                </c:pt>
                <c:pt idx="13">
                  <c:v>-2.1244792680166313E-3</c:v>
                </c:pt>
                <c:pt idx="14">
                  <c:v>-2.5784126858055109E-3</c:v>
                </c:pt>
                <c:pt idx="15">
                  <c:v>-2.0574805825049934E-3</c:v>
                </c:pt>
                <c:pt idx="16">
                  <c:v>-1.9976892009419835E-3</c:v>
                </c:pt>
                <c:pt idx="17">
                  <c:v>-1.88224964159343E-3</c:v>
                </c:pt>
                <c:pt idx="18">
                  <c:v>-2.0619761803589228E-3</c:v>
                </c:pt>
                <c:pt idx="19">
                  <c:v>-2.3708086684749155E-3</c:v>
                </c:pt>
                <c:pt idx="20">
                  <c:v>-2.0872605824255683E-3</c:v>
                </c:pt>
                <c:pt idx="21">
                  <c:v>-1.9053724052754267E-3</c:v>
                </c:pt>
                <c:pt idx="22">
                  <c:v>-2.3386234804951369E-3</c:v>
                </c:pt>
                <c:pt idx="23">
                  <c:v>-1.951588068734636E-3</c:v>
                </c:pt>
                <c:pt idx="24">
                  <c:v>-1.907865215302074E-3</c:v>
                </c:pt>
                <c:pt idx="25">
                  <c:v>-2.0232202979242201E-3</c:v>
                </c:pt>
                <c:pt idx="26">
                  <c:v>-2.0671539142762966E-3</c:v>
                </c:pt>
                <c:pt idx="27">
                  <c:v>-2.7748299544496026E-3</c:v>
                </c:pt>
                <c:pt idx="28">
                  <c:v>-2.9431338196807899E-3</c:v>
                </c:pt>
                <c:pt idx="29">
                  <c:v>-2.8716060188476184E-3</c:v>
                </c:pt>
                <c:pt idx="30">
                  <c:v>-3.4337323924085316E-3</c:v>
                </c:pt>
                <c:pt idx="31">
                  <c:v>-3.2470788573879402E-3</c:v>
                </c:pt>
                <c:pt idx="32">
                  <c:v>-2.7608099789920132E-3</c:v>
                </c:pt>
                <c:pt idx="33">
                  <c:v>-2.758364633511908E-3</c:v>
                </c:pt>
                <c:pt idx="34">
                  <c:v>-2.7628564507225714E-3</c:v>
                </c:pt>
                <c:pt idx="35">
                  <c:v>-2.2372612575404373E-3</c:v>
                </c:pt>
                <c:pt idx="36">
                  <c:v>-2.2856936805277016E-3</c:v>
                </c:pt>
                <c:pt idx="37">
                  <c:v>-1.7303310302650022E-3</c:v>
                </c:pt>
                <c:pt idx="38">
                  <c:v>-2.380289822841916E-3</c:v>
                </c:pt>
                <c:pt idx="39">
                  <c:v>-2.4861772216243261E-3</c:v>
                </c:pt>
                <c:pt idx="40">
                  <c:v>-2.3570039196375027E-3</c:v>
                </c:pt>
                <c:pt idx="41">
                  <c:v>-2.315654484152671E-3</c:v>
                </c:pt>
                <c:pt idx="42">
                  <c:v>-2.6383627273052191E-3</c:v>
                </c:pt>
                <c:pt idx="43">
                  <c:v>-2.4194852447688526E-3</c:v>
                </c:pt>
                <c:pt idx="44">
                  <c:v>-2.4125431577108046E-3</c:v>
                </c:pt>
                <c:pt idx="45">
                  <c:v>-1.3939082876307043E-3</c:v>
                </c:pt>
                <c:pt idx="46">
                  <c:v>-1.7326460928719781E-3</c:v>
                </c:pt>
                <c:pt idx="47">
                  <c:v>-1.2119080731824517E-3</c:v>
                </c:pt>
                <c:pt idx="48">
                  <c:v>-6.5634905821475807E-4</c:v>
                </c:pt>
                <c:pt idx="49">
                  <c:v>-4.8800003177011138E-4</c:v>
                </c:pt>
                <c:pt idx="50">
                  <c:v>-5.9165828068099223E-4</c:v>
                </c:pt>
                <c:pt idx="51">
                  <c:v>-8.4526780218340089E-4</c:v>
                </c:pt>
                <c:pt idx="52">
                  <c:v>-1.4952088289139785E-3</c:v>
                </c:pt>
                <c:pt idx="53">
                  <c:v>-2.0764986477846302E-3</c:v>
                </c:pt>
                <c:pt idx="54">
                  <c:v>-2.5627474792402176E-3</c:v>
                </c:pt>
                <c:pt idx="55">
                  <c:v>-3.0097999674356356E-3</c:v>
                </c:pt>
                <c:pt idx="56">
                  <c:v>-3.1228157849798855E-3</c:v>
                </c:pt>
                <c:pt idx="57">
                  <c:v>-3.3371247254863801E-3</c:v>
                </c:pt>
                <c:pt idx="58">
                  <c:v>-3.3463039049438266E-3</c:v>
                </c:pt>
                <c:pt idx="59">
                  <c:v>-2.735432331648194E-3</c:v>
                </c:pt>
                <c:pt idx="60">
                  <c:v>-2.1519334098463517E-3</c:v>
                </c:pt>
                <c:pt idx="61">
                  <c:v>-1.769232394394164E-3</c:v>
                </c:pt>
                <c:pt idx="62">
                  <c:v>-1.5020168143314971E-3</c:v>
                </c:pt>
                <c:pt idx="63">
                  <c:v>-1.9422090552760226E-3</c:v>
                </c:pt>
                <c:pt idx="64">
                  <c:v>-1.5966506042278076E-3</c:v>
                </c:pt>
                <c:pt idx="65">
                  <c:v>-1.2001687628321466E-3</c:v>
                </c:pt>
                <c:pt idx="66">
                  <c:v>-1.946972665790341E-3</c:v>
                </c:pt>
                <c:pt idx="67">
                  <c:v>-1.9123672307185208E-3</c:v>
                </c:pt>
                <c:pt idx="68">
                  <c:v>-2.6498382504199611E-3</c:v>
                </c:pt>
                <c:pt idx="69">
                  <c:v>-2.9263711781548712E-3</c:v>
                </c:pt>
                <c:pt idx="70">
                  <c:v>-3.004723262472747E-3</c:v>
                </c:pt>
                <c:pt idx="71">
                  <c:v>-3.0162357977673551E-3</c:v>
                </c:pt>
                <c:pt idx="72">
                  <c:v>-3.6361623293845726E-3</c:v>
                </c:pt>
                <c:pt idx="73">
                  <c:v>-3.5853573144724767E-3</c:v>
                </c:pt>
                <c:pt idx="74">
                  <c:v>-3.5209364240356778E-3</c:v>
                </c:pt>
                <c:pt idx="75">
                  <c:v>-3.3115397781651964E-3</c:v>
                </c:pt>
                <c:pt idx="76">
                  <c:v>-3.5579049199988876E-3</c:v>
                </c:pt>
                <c:pt idx="77">
                  <c:v>-3.4290022993618179E-3</c:v>
                </c:pt>
                <c:pt idx="78">
                  <c:v>-3.5348696829740002E-3</c:v>
                </c:pt>
                <c:pt idx="79">
                  <c:v>-3.0694515287380511E-3</c:v>
                </c:pt>
                <c:pt idx="80">
                  <c:v>-3.2286513984805944E-3</c:v>
                </c:pt>
                <c:pt idx="81">
                  <c:v>-2.7007395287698215E-3</c:v>
                </c:pt>
                <c:pt idx="82">
                  <c:v>-2.7398439293273868E-3</c:v>
                </c:pt>
                <c:pt idx="83">
                  <c:v>-2.1800296256289488E-3</c:v>
                </c:pt>
                <c:pt idx="84">
                  <c:v>-2.0230638301252137E-3</c:v>
                </c:pt>
                <c:pt idx="85">
                  <c:v>-2.0070049918787651E-3</c:v>
                </c:pt>
                <c:pt idx="86">
                  <c:v>-1.5666796659372776E-3</c:v>
                </c:pt>
                <c:pt idx="87">
                  <c:v>-5.0633583390585714E-4</c:v>
                </c:pt>
                <c:pt idx="88">
                  <c:v>-1.1700320480999486E-3</c:v>
                </c:pt>
                <c:pt idx="89">
                  <c:v>-6.6287559221473423E-4</c:v>
                </c:pt>
                <c:pt idx="90">
                  <c:v>-3.3783764678784318E-4</c:v>
                </c:pt>
                <c:pt idx="91">
                  <c:v>-2.9883602254089409E-4</c:v>
                </c:pt>
                <c:pt idx="92">
                  <c:v>1.0029029939358789E-5</c:v>
                </c:pt>
                <c:pt idx="93">
                  <c:v>-1.0501874039450536E-3</c:v>
                </c:pt>
                <c:pt idx="94">
                  <c:v>-1.4282488393981153E-3</c:v>
                </c:pt>
                <c:pt idx="95">
                  <c:v>-7.7157401046030907E-4</c:v>
                </c:pt>
                <c:pt idx="96">
                  <c:v>-8.5920995675293577E-4</c:v>
                </c:pt>
                <c:pt idx="97">
                  <c:v>-7.8316676528638761E-4</c:v>
                </c:pt>
                <c:pt idx="98">
                  <c:v>-9.8358794165419013E-4</c:v>
                </c:pt>
                <c:pt idx="99">
                  <c:v>-1.3386067058762791E-3</c:v>
                </c:pt>
                <c:pt idx="100">
                  <c:v>-9.3527586384918723E-4</c:v>
                </c:pt>
                <c:pt idx="101">
                  <c:v>-1.2441073988618356E-3</c:v>
                </c:pt>
                <c:pt idx="102">
                  <c:v>-1.3477710169215557E-3</c:v>
                </c:pt>
                <c:pt idx="103">
                  <c:v>-1.6287892807643886E-3</c:v>
                </c:pt>
                <c:pt idx="104">
                  <c:v>-1.8800344705709484E-3</c:v>
                </c:pt>
                <c:pt idx="105">
                  <c:v>-1.5342131536204028E-3</c:v>
                </c:pt>
                <c:pt idx="106">
                  <c:v>-1.6448101537276268E-3</c:v>
                </c:pt>
                <c:pt idx="107">
                  <c:v>-1.4628827404898155E-3</c:v>
                </c:pt>
                <c:pt idx="108">
                  <c:v>-1.628788168810487E-3</c:v>
                </c:pt>
                <c:pt idx="109">
                  <c:v>-2.423947992327518E-3</c:v>
                </c:pt>
                <c:pt idx="110">
                  <c:v>-2.1246437101136179E-3</c:v>
                </c:pt>
                <c:pt idx="111">
                  <c:v>-1.9611117950510109E-3</c:v>
                </c:pt>
                <c:pt idx="112">
                  <c:v>-1.9543199806202321E-3</c:v>
                </c:pt>
                <c:pt idx="113">
                  <c:v>-1.7607936173846051E-3</c:v>
                </c:pt>
                <c:pt idx="114">
                  <c:v>-1.6270187324519776E-3</c:v>
                </c:pt>
                <c:pt idx="115">
                  <c:v>-1.2375174834894701E-3</c:v>
                </c:pt>
                <c:pt idx="116">
                  <c:v>-1.391776783196788E-3</c:v>
                </c:pt>
                <c:pt idx="117">
                  <c:v>-2.3321347211577026E-3</c:v>
                </c:pt>
                <c:pt idx="118">
                  <c:v>-2.8229211823246982E-3</c:v>
                </c:pt>
                <c:pt idx="119">
                  <c:v>-2.8182309607678833E-3</c:v>
                </c:pt>
                <c:pt idx="120">
                  <c:v>-2.6059812000365358E-3</c:v>
                </c:pt>
                <c:pt idx="121">
                  <c:v>-2.9425450242048538E-3</c:v>
                </c:pt>
                <c:pt idx="122">
                  <c:v>-3.5810059211545254E-3</c:v>
                </c:pt>
                <c:pt idx="123">
                  <c:v>-3.1132472628063331E-3</c:v>
                </c:pt>
                <c:pt idx="124">
                  <c:v>-2.0828024415330665E-3</c:v>
                </c:pt>
                <c:pt idx="125">
                  <c:v>-2.1334829176081873E-3</c:v>
                </c:pt>
                <c:pt idx="126">
                  <c:v>-2.5415765123565875E-3</c:v>
                </c:pt>
                <c:pt idx="127">
                  <c:v>-3.3877038549059006E-3</c:v>
                </c:pt>
                <c:pt idx="128">
                  <c:v>-3.6134268433614366E-3</c:v>
                </c:pt>
                <c:pt idx="129">
                  <c:v>-2.9197019963543795E-3</c:v>
                </c:pt>
                <c:pt idx="130">
                  <c:v>-2.7815298102927214E-3</c:v>
                </c:pt>
                <c:pt idx="131">
                  <c:v>-3.3553377996815049E-3</c:v>
                </c:pt>
                <c:pt idx="132">
                  <c:v>-4.1207772557771962E-3</c:v>
                </c:pt>
                <c:pt idx="133">
                  <c:v>-3.6666996016822269E-3</c:v>
                </c:pt>
                <c:pt idx="134">
                  <c:v>-3.088096454058433E-3</c:v>
                </c:pt>
                <c:pt idx="135">
                  <c:v>-2.8647351762645496E-3</c:v>
                </c:pt>
                <c:pt idx="136">
                  <c:v>-2.7678372099488101E-3</c:v>
                </c:pt>
                <c:pt idx="137">
                  <c:v>-2.8899978952301149E-3</c:v>
                </c:pt>
                <c:pt idx="138">
                  <c:v>-2.7379450297646234E-3</c:v>
                </c:pt>
                <c:pt idx="139">
                  <c:v>-2.2331286014399803E-3</c:v>
                </c:pt>
                <c:pt idx="140">
                  <c:v>-2.6270681349753184E-3</c:v>
                </c:pt>
                <c:pt idx="141">
                  <c:v>-2.8712201708437743E-3</c:v>
                </c:pt>
                <c:pt idx="142">
                  <c:v>-3.0992307661759509E-3</c:v>
                </c:pt>
                <c:pt idx="143">
                  <c:v>-3.7722754945216409E-3</c:v>
                </c:pt>
                <c:pt idx="144">
                  <c:v>-3.4310481356901457E-3</c:v>
                </c:pt>
                <c:pt idx="145">
                  <c:v>-2.972316160264327E-3</c:v>
                </c:pt>
                <c:pt idx="146">
                  <c:v>-2.6010897148235372E-3</c:v>
                </c:pt>
                <c:pt idx="147">
                  <c:v>-2.598888840351218E-3</c:v>
                </c:pt>
                <c:pt idx="148">
                  <c:v>-2.2716789312534494E-3</c:v>
                </c:pt>
                <c:pt idx="149">
                  <c:v>-2.1910578255741452E-3</c:v>
                </c:pt>
                <c:pt idx="150">
                  <c:v>-1.5872952912723531E-3</c:v>
                </c:pt>
                <c:pt idx="151">
                  <c:v>-2.2003448645600437E-3</c:v>
                </c:pt>
                <c:pt idx="152">
                  <c:v>-2.7673889336759208E-3</c:v>
                </c:pt>
                <c:pt idx="153">
                  <c:v>-2.3063811063147067E-3</c:v>
                </c:pt>
                <c:pt idx="154">
                  <c:v>-1.9953198813386338E-3</c:v>
                </c:pt>
                <c:pt idx="155">
                  <c:v>-2.354837039184461E-3</c:v>
                </c:pt>
                <c:pt idx="156">
                  <c:v>-2.0274301553955573E-3</c:v>
                </c:pt>
                <c:pt idx="157">
                  <c:v>-2.0458415703966098E-3</c:v>
                </c:pt>
                <c:pt idx="158">
                  <c:v>-1.6287261853230024E-3</c:v>
                </c:pt>
                <c:pt idx="159">
                  <c:v>-9.8341031496094263E-4</c:v>
                </c:pt>
                <c:pt idx="160">
                  <c:v>-1.8224346230674836E-3</c:v>
                </c:pt>
                <c:pt idx="161">
                  <c:v>-1.7371917604215891E-3</c:v>
                </c:pt>
                <c:pt idx="162">
                  <c:v>-1.6612550464836443E-3</c:v>
                </c:pt>
                <c:pt idx="163">
                  <c:v>-1.7072701928842892E-3</c:v>
                </c:pt>
                <c:pt idx="164">
                  <c:v>-2.3110001628218208E-3</c:v>
                </c:pt>
                <c:pt idx="165">
                  <c:v>-1.930842662494192E-3</c:v>
                </c:pt>
                <c:pt idx="166">
                  <c:v>-2.3594912016647539E-3</c:v>
                </c:pt>
                <c:pt idx="167">
                  <c:v>-1.8638736502666702E-3</c:v>
                </c:pt>
                <c:pt idx="168">
                  <c:v>-2.9540097454816942E-3</c:v>
                </c:pt>
                <c:pt idx="169">
                  <c:v>-2.652021174779297E-3</c:v>
                </c:pt>
                <c:pt idx="170">
                  <c:v>-2.5047919653388082E-3</c:v>
                </c:pt>
                <c:pt idx="171">
                  <c:v>-2.4127290128629236E-3</c:v>
                </c:pt>
                <c:pt idx="172">
                  <c:v>-3.267705602262032E-3</c:v>
                </c:pt>
                <c:pt idx="173">
                  <c:v>-2.8254424742562814E-3</c:v>
                </c:pt>
                <c:pt idx="174">
                  <c:v>-2.438399739485086E-3</c:v>
                </c:pt>
                <c:pt idx="175">
                  <c:v>-1.710005917183262E-3</c:v>
                </c:pt>
                <c:pt idx="176">
                  <c:v>-1.6432453168870053E-3</c:v>
                </c:pt>
                <c:pt idx="177">
                  <c:v>-2.0279484053389672E-3</c:v>
                </c:pt>
                <c:pt idx="178">
                  <c:v>-1.6590768399858623E-3</c:v>
                </c:pt>
                <c:pt idx="179">
                  <c:v>-6.4254843949183697E-4</c:v>
                </c:pt>
                <c:pt idx="180">
                  <c:v>-6.6083612579375631E-4</c:v>
                </c:pt>
                <c:pt idx="181">
                  <c:v>-8.0820590209245888E-4</c:v>
                </c:pt>
                <c:pt idx="182">
                  <c:v>-6.0318930618047796E-4</c:v>
                </c:pt>
                <c:pt idx="183">
                  <c:v>-5.2690332752205039E-4</c:v>
                </c:pt>
                <c:pt idx="184">
                  <c:v>-4.8519997299540524E-4</c:v>
                </c:pt>
                <c:pt idx="185">
                  <c:v>-6.7414873971939041E-4</c:v>
                </c:pt>
                <c:pt idx="186">
                  <c:v>-1.8474464058075761E-3</c:v>
                </c:pt>
                <c:pt idx="187">
                  <c:v>-2.3822095318276944E-3</c:v>
                </c:pt>
                <c:pt idx="188">
                  <c:v>-2.4928950434654836E-3</c:v>
                </c:pt>
                <c:pt idx="189">
                  <c:v>-2.6357784193575288E-3</c:v>
                </c:pt>
                <c:pt idx="190">
                  <c:v>-2.9101816058997093E-3</c:v>
                </c:pt>
                <c:pt idx="191">
                  <c:v>-3.1388001223149292E-3</c:v>
                </c:pt>
                <c:pt idx="192">
                  <c:v>-3.3669910130297164E-3</c:v>
                </c:pt>
                <c:pt idx="193">
                  <c:v>-2.7861566504771471E-3</c:v>
                </c:pt>
                <c:pt idx="194">
                  <c:v>-2.3434685813453846E-3</c:v>
                </c:pt>
                <c:pt idx="195">
                  <c:v>-2.5925912100044075E-3</c:v>
                </c:pt>
                <c:pt idx="196">
                  <c:v>-2.8067198551282916E-3</c:v>
                </c:pt>
                <c:pt idx="197">
                  <c:v>-1.9032260800845085E-3</c:v>
                </c:pt>
                <c:pt idx="198">
                  <c:v>-1.5598837213920071E-3</c:v>
                </c:pt>
                <c:pt idx="199">
                  <c:v>-1.7600827452553323E-3</c:v>
                </c:pt>
                <c:pt idx="200">
                  <c:v>-2.1771857241004097E-3</c:v>
                </c:pt>
                <c:pt idx="201">
                  <c:v>-1.8388367373684022E-3</c:v>
                </c:pt>
                <c:pt idx="202">
                  <c:v>-1.5366634393528427E-3</c:v>
                </c:pt>
                <c:pt idx="203">
                  <c:v>-1.5691844850660619E-3</c:v>
                </c:pt>
                <c:pt idx="204">
                  <c:v>-2.0923180664710159E-3</c:v>
                </c:pt>
                <c:pt idx="205">
                  <c:v>-1.9837713505077258E-3</c:v>
                </c:pt>
                <c:pt idx="206">
                  <c:v>-1.502422598080291E-3</c:v>
                </c:pt>
                <c:pt idx="207">
                  <c:v>-1.5230959973630805E-3</c:v>
                </c:pt>
                <c:pt idx="208">
                  <c:v>-2.0412499950359197E-3</c:v>
                </c:pt>
                <c:pt idx="209">
                  <c:v>-2.9517086363076775E-3</c:v>
                </c:pt>
                <c:pt idx="210">
                  <c:v>-3.0575996886529071E-3</c:v>
                </c:pt>
                <c:pt idx="211">
                  <c:v>-2.9861993812770791E-3</c:v>
                </c:pt>
                <c:pt idx="212">
                  <c:v>-2.9699651720152972E-3</c:v>
                </c:pt>
                <c:pt idx="213">
                  <c:v>-2.6496474709005631E-3</c:v>
                </c:pt>
                <c:pt idx="214">
                  <c:v>-2.1103456985254697E-3</c:v>
                </c:pt>
                <c:pt idx="215">
                  <c:v>-1.8637837408512006E-3</c:v>
                </c:pt>
                <c:pt idx="216">
                  <c:v>-1.8381400188237909E-3</c:v>
                </c:pt>
                <c:pt idx="217">
                  <c:v>-1.7321067952297178E-3</c:v>
                </c:pt>
                <c:pt idx="218">
                  <c:v>-2.5048340607365105E-3</c:v>
                </c:pt>
                <c:pt idx="219">
                  <c:v>-2.7560482746843838E-3</c:v>
                </c:pt>
                <c:pt idx="220">
                  <c:v>-3.2768773157432814E-3</c:v>
                </c:pt>
                <c:pt idx="221">
                  <c:v>-4.215048707552153E-3</c:v>
                </c:pt>
                <c:pt idx="222">
                  <c:v>-4.4408293587600125E-3</c:v>
                </c:pt>
                <c:pt idx="223">
                  <c:v>-4.2497162531919029E-3</c:v>
                </c:pt>
                <c:pt idx="224">
                  <c:v>-4.597659337037199E-3</c:v>
                </c:pt>
                <c:pt idx="225">
                  <c:v>-3.9815495077618352E-3</c:v>
                </c:pt>
                <c:pt idx="226">
                  <c:v>-4.3044307391713558E-3</c:v>
                </c:pt>
                <c:pt idx="227">
                  <c:v>-4.5668883955696576E-3</c:v>
                </c:pt>
                <c:pt idx="228">
                  <c:v>-4.4168251333351867E-3</c:v>
                </c:pt>
                <c:pt idx="229">
                  <c:v>-4.7002264414695259E-3</c:v>
                </c:pt>
                <c:pt idx="230">
                  <c:v>-4.5386014002676625E-3</c:v>
                </c:pt>
                <c:pt idx="231">
                  <c:v>-3.9693693235746137E-3</c:v>
                </c:pt>
                <c:pt idx="232">
                  <c:v>-3.9875800785516002E-3</c:v>
                </c:pt>
                <c:pt idx="233">
                  <c:v>-4.3927581144438833E-3</c:v>
                </c:pt>
                <c:pt idx="234">
                  <c:v>-3.6553470288988874E-3</c:v>
                </c:pt>
                <c:pt idx="235">
                  <c:v>-2.9152910340774153E-3</c:v>
                </c:pt>
                <c:pt idx="236">
                  <c:v>-3.3944515088817312E-3</c:v>
                </c:pt>
                <c:pt idx="237">
                  <c:v>-4.1840995357592461E-3</c:v>
                </c:pt>
                <c:pt idx="238">
                  <c:v>-4.3956770409318167E-3</c:v>
                </c:pt>
                <c:pt idx="239">
                  <c:v>-5.2268779908581503E-3</c:v>
                </c:pt>
                <c:pt idx="240">
                  <c:v>-5.0999339975934142E-3</c:v>
                </c:pt>
                <c:pt idx="241">
                  <c:v>-5.701209885270184E-3</c:v>
                </c:pt>
                <c:pt idx="242">
                  <c:v>-6.4960531196263825E-3</c:v>
                </c:pt>
                <c:pt idx="243">
                  <c:v>-5.3344352266996011E-3</c:v>
                </c:pt>
                <c:pt idx="244">
                  <c:v>-4.7884261483902473E-3</c:v>
                </c:pt>
                <c:pt idx="245">
                  <c:v>-4.9034800185855142E-3</c:v>
                </c:pt>
                <c:pt idx="246">
                  <c:v>-4.5376773665754596E-3</c:v>
                </c:pt>
                <c:pt idx="247">
                  <c:v>-3.8300092530449662E-3</c:v>
                </c:pt>
                <c:pt idx="248">
                  <c:v>-3.8572394155887992E-3</c:v>
                </c:pt>
                <c:pt idx="249">
                  <c:v>-3.6290807715371569E-3</c:v>
                </c:pt>
                <c:pt idx="250">
                  <c:v>-4.3387662871462104E-3</c:v>
                </c:pt>
                <c:pt idx="251">
                  <c:v>-4.2007060907274952E-3</c:v>
                </c:pt>
                <c:pt idx="252">
                  <c:v>-4.25582405712266E-3</c:v>
                </c:pt>
                <c:pt idx="253">
                  <c:v>-4.2485010464280463E-3</c:v>
                </c:pt>
                <c:pt idx="254">
                  <c:v>-4.1604755985687565E-3</c:v>
                </c:pt>
                <c:pt idx="255">
                  <c:v>-4.6004296907576772E-3</c:v>
                </c:pt>
                <c:pt idx="256">
                  <c:v>-4.5767752542601736E-3</c:v>
                </c:pt>
                <c:pt idx="257">
                  <c:v>-4.4011262504517314E-3</c:v>
                </c:pt>
                <c:pt idx="258">
                  <c:v>-4.9850593108268573E-3</c:v>
                </c:pt>
                <c:pt idx="259">
                  <c:v>-4.8604807612118708E-3</c:v>
                </c:pt>
                <c:pt idx="260">
                  <c:v>-5.3991652403210365E-3</c:v>
                </c:pt>
                <c:pt idx="261">
                  <c:v>-6.3252306311529765E-3</c:v>
                </c:pt>
                <c:pt idx="262">
                  <c:v>-6.6536922826427956E-3</c:v>
                </c:pt>
                <c:pt idx="263">
                  <c:v>-6.8997978626657514E-3</c:v>
                </c:pt>
                <c:pt idx="264">
                  <c:v>-7.8992728615736533E-3</c:v>
                </c:pt>
                <c:pt idx="265">
                  <c:v>-7.3282241699065562E-3</c:v>
                </c:pt>
                <c:pt idx="266">
                  <c:v>-6.9423110373338518E-3</c:v>
                </c:pt>
                <c:pt idx="267">
                  <c:v>-6.9711853031464302E-3</c:v>
                </c:pt>
                <c:pt idx="268">
                  <c:v>-7.1660520473851201E-3</c:v>
                </c:pt>
                <c:pt idx="269">
                  <c:v>-6.6751482274263439E-3</c:v>
                </c:pt>
                <c:pt idx="270">
                  <c:v>-6.8841177241480657E-3</c:v>
                </c:pt>
                <c:pt idx="271">
                  <c:v>-7.3782843345551576E-3</c:v>
                </c:pt>
                <c:pt idx="272">
                  <c:v>-7.2734588517487462E-3</c:v>
                </c:pt>
                <c:pt idx="273">
                  <c:v>-8.2196537852102184E-3</c:v>
                </c:pt>
                <c:pt idx="274">
                  <c:v>-8.1910702159176188E-3</c:v>
                </c:pt>
                <c:pt idx="275">
                  <c:v>-7.9675293575686337E-3</c:v>
                </c:pt>
                <c:pt idx="276">
                  <c:v>-8.3646954636252095E-3</c:v>
                </c:pt>
                <c:pt idx="277">
                  <c:v>-8.932924557899043E-3</c:v>
                </c:pt>
                <c:pt idx="278">
                  <c:v>-8.1263513218351995E-3</c:v>
                </c:pt>
                <c:pt idx="279">
                  <c:v>-9.14364299925737E-3</c:v>
                </c:pt>
                <c:pt idx="280">
                  <c:v>-9.777507555329636E-3</c:v>
                </c:pt>
                <c:pt idx="281">
                  <c:v>-9.6668744961458872E-3</c:v>
                </c:pt>
                <c:pt idx="282">
                  <c:v>-9.7915372365562792E-3</c:v>
                </c:pt>
                <c:pt idx="283">
                  <c:v>-9.6935375621999224E-3</c:v>
                </c:pt>
                <c:pt idx="284">
                  <c:v>-9.7484998550488641E-3</c:v>
                </c:pt>
                <c:pt idx="285">
                  <c:v>-1.1086151805535146E-2</c:v>
                </c:pt>
                <c:pt idx="286">
                  <c:v>-1.1509453593795297E-2</c:v>
                </c:pt>
                <c:pt idx="287">
                  <c:v>-1.1609497674824967E-2</c:v>
                </c:pt>
                <c:pt idx="288">
                  <c:v>-1.23059302884329E-2</c:v>
                </c:pt>
                <c:pt idx="289">
                  <c:v>-1.2733921345146519E-2</c:v>
                </c:pt>
                <c:pt idx="290">
                  <c:v>-1.3707707031917048E-2</c:v>
                </c:pt>
                <c:pt idx="291">
                  <c:v>-1.3864746692929959E-2</c:v>
                </c:pt>
                <c:pt idx="292">
                  <c:v>-1.3823080191732623E-2</c:v>
                </c:pt>
                <c:pt idx="293">
                  <c:v>-1.3945013879567449E-2</c:v>
                </c:pt>
                <c:pt idx="294">
                  <c:v>-1.3756855394366364E-2</c:v>
                </c:pt>
                <c:pt idx="295">
                  <c:v>-1.3858646831527068E-2</c:v>
                </c:pt>
                <c:pt idx="296">
                  <c:v>-1.4500990830351576E-2</c:v>
                </c:pt>
                <c:pt idx="297">
                  <c:v>-1.3942948822321678E-2</c:v>
                </c:pt>
                <c:pt idx="298">
                  <c:v>-1.4738647149228182E-2</c:v>
                </c:pt>
                <c:pt idx="299">
                  <c:v>-1.4307892092816379E-2</c:v>
                </c:pt>
                <c:pt idx="300">
                  <c:v>-1.4494223796607746E-2</c:v>
                </c:pt>
                <c:pt idx="301">
                  <c:v>-1.5049676540552564E-2</c:v>
                </c:pt>
                <c:pt idx="302">
                  <c:v>-1.5345853404763134E-2</c:v>
                </c:pt>
                <c:pt idx="303">
                  <c:v>-1.5357052369057499E-2</c:v>
                </c:pt>
                <c:pt idx="304">
                  <c:v>-1.61822333594113E-2</c:v>
                </c:pt>
                <c:pt idx="305">
                  <c:v>-1.5860306819851552E-2</c:v>
                </c:pt>
                <c:pt idx="306">
                  <c:v>-1.6034311720391249E-2</c:v>
                </c:pt>
                <c:pt idx="307">
                  <c:v>-1.57594049458121E-2</c:v>
                </c:pt>
                <c:pt idx="308">
                  <c:v>-1.5939525592810425E-2</c:v>
                </c:pt>
                <c:pt idx="309">
                  <c:v>-1.6568827960875106E-2</c:v>
                </c:pt>
                <c:pt idx="310">
                  <c:v>-1.6505208312649667E-2</c:v>
                </c:pt>
                <c:pt idx="311">
                  <c:v>-1.680867641744338E-2</c:v>
                </c:pt>
                <c:pt idx="312">
                  <c:v>-1.6710903899384056E-2</c:v>
                </c:pt>
                <c:pt idx="313">
                  <c:v>-1.6744786723270417E-2</c:v>
                </c:pt>
                <c:pt idx="314">
                  <c:v>-1.7752598199428933E-2</c:v>
                </c:pt>
                <c:pt idx="315">
                  <c:v>-1.7767498381709941E-2</c:v>
                </c:pt>
                <c:pt idx="316">
                  <c:v>-1.6974023962606572E-2</c:v>
                </c:pt>
                <c:pt idx="317">
                  <c:v>-1.7337918819422659E-2</c:v>
                </c:pt>
                <c:pt idx="318">
                  <c:v>-1.6980409755012721E-2</c:v>
                </c:pt>
                <c:pt idx="319">
                  <c:v>-1.6958440722928889E-2</c:v>
                </c:pt>
                <c:pt idx="320">
                  <c:v>-1.6953405160260358E-2</c:v>
                </c:pt>
                <c:pt idx="321">
                  <c:v>-1.7004856855791492E-2</c:v>
                </c:pt>
                <c:pt idx="322">
                  <c:v>-1.7763765393611824E-2</c:v>
                </c:pt>
                <c:pt idx="323">
                  <c:v>-1.8286987359466895E-2</c:v>
                </c:pt>
                <c:pt idx="324">
                  <c:v>-1.8581671028438225E-2</c:v>
                </c:pt>
                <c:pt idx="325">
                  <c:v>-1.900611971772256E-2</c:v>
                </c:pt>
                <c:pt idx="326">
                  <c:v>-1.9451504910467855E-2</c:v>
                </c:pt>
                <c:pt idx="327">
                  <c:v>-2.0507066864170857E-2</c:v>
                </c:pt>
                <c:pt idx="328">
                  <c:v>-1.9683156678275991E-2</c:v>
                </c:pt>
                <c:pt idx="329">
                  <c:v>-1.9444324865274872E-2</c:v>
                </c:pt>
                <c:pt idx="330">
                  <c:v>-1.9491328745199734E-2</c:v>
                </c:pt>
                <c:pt idx="331">
                  <c:v>-1.8763491376400362E-2</c:v>
                </c:pt>
                <c:pt idx="332">
                  <c:v>-1.8651088722007547E-2</c:v>
                </c:pt>
                <c:pt idx="333">
                  <c:v>-1.9013744544476168E-2</c:v>
                </c:pt>
                <c:pt idx="334">
                  <c:v>-1.8299600093721828E-2</c:v>
                </c:pt>
                <c:pt idx="335">
                  <c:v>-1.8899149752391688E-2</c:v>
                </c:pt>
                <c:pt idx="336">
                  <c:v>-1.8962419929390923E-2</c:v>
                </c:pt>
                <c:pt idx="337">
                  <c:v>-1.9293289755330428E-2</c:v>
                </c:pt>
                <c:pt idx="338">
                  <c:v>-1.9350634806539875E-2</c:v>
                </c:pt>
                <c:pt idx="339">
                  <c:v>-1.9279009090223145E-2</c:v>
                </c:pt>
                <c:pt idx="340">
                  <c:v>-1.8969631744695386E-2</c:v>
                </c:pt>
                <c:pt idx="341">
                  <c:v>-1.9373175700630241E-2</c:v>
                </c:pt>
                <c:pt idx="342">
                  <c:v>-1.9317196764214142E-2</c:v>
                </c:pt>
                <c:pt idx="343">
                  <c:v>-1.9362230897227654E-2</c:v>
                </c:pt>
                <c:pt idx="344">
                  <c:v>-1.8873797203435936E-2</c:v>
                </c:pt>
                <c:pt idx="345">
                  <c:v>-1.9230337279445935E-2</c:v>
                </c:pt>
                <c:pt idx="346">
                  <c:v>-1.9241043807012453E-2</c:v>
                </c:pt>
                <c:pt idx="347">
                  <c:v>-1.8767796226505006E-2</c:v>
                </c:pt>
                <c:pt idx="348">
                  <c:v>-1.8521895563701055E-2</c:v>
                </c:pt>
                <c:pt idx="349">
                  <c:v>-1.8470586833671553E-2</c:v>
                </c:pt>
                <c:pt idx="350">
                  <c:v>-1.7992939092725035E-2</c:v>
                </c:pt>
                <c:pt idx="351">
                  <c:v>-1.835969325957372E-2</c:v>
                </c:pt>
                <c:pt idx="352">
                  <c:v>-1.8131679169529281E-2</c:v>
                </c:pt>
                <c:pt idx="353">
                  <c:v>-1.780546366492063E-2</c:v>
                </c:pt>
                <c:pt idx="354">
                  <c:v>-1.8703525290994363E-2</c:v>
                </c:pt>
                <c:pt idx="355">
                  <c:v>-1.8713183404882268E-2</c:v>
                </c:pt>
                <c:pt idx="356">
                  <c:v>-1.8402455829616894E-2</c:v>
                </c:pt>
                <c:pt idx="357">
                  <c:v>-1.8148580868833124E-2</c:v>
                </c:pt>
                <c:pt idx="358">
                  <c:v>-1.7951717373088337E-2</c:v>
                </c:pt>
                <c:pt idx="359">
                  <c:v>-1.8602766382456542E-2</c:v>
                </c:pt>
                <c:pt idx="360">
                  <c:v>-1.9166971792112273E-2</c:v>
                </c:pt>
                <c:pt idx="361">
                  <c:v>-1.8775023926865201E-2</c:v>
                </c:pt>
                <c:pt idx="362">
                  <c:v>-1.903245714013399E-2</c:v>
                </c:pt>
                <c:pt idx="363">
                  <c:v>-1.8984579582143606E-2</c:v>
                </c:pt>
                <c:pt idx="364">
                  <c:v>-1.8682382281808831E-2</c:v>
                </c:pt>
                <c:pt idx="365">
                  <c:v>-1.9101414167086956E-2</c:v>
                </c:pt>
                <c:pt idx="366">
                  <c:v>-1.9124447497905157E-2</c:v>
                </c:pt>
                <c:pt idx="367">
                  <c:v>-1.8800995992994691E-2</c:v>
                </c:pt>
                <c:pt idx="368">
                  <c:v>-1.9015984337335038E-2</c:v>
                </c:pt>
                <c:pt idx="369">
                  <c:v>-1.8555031789967796E-2</c:v>
                </c:pt>
                <c:pt idx="370">
                  <c:v>-1.8303476047321576E-2</c:v>
                </c:pt>
                <c:pt idx="371">
                  <c:v>-1.8689546441946078E-2</c:v>
                </c:pt>
                <c:pt idx="372">
                  <c:v>-1.8126341790801758E-2</c:v>
                </c:pt>
                <c:pt idx="373">
                  <c:v>-1.7490081768324402E-2</c:v>
                </c:pt>
                <c:pt idx="374">
                  <c:v>-1.8076002049172191E-2</c:v>
                </c:pt>
                <c:pt idx="375">
                  <c:v>-1.8120400779956237E-2</c:v>
                </c:pt>
                <c:pt idx="376">
                  <c:v>-1.8380073786083893E-2</c:v>
                </c:pt>
                <c:pt idx="377">
                  <c:v>-1.9261376678355417E-2</c:v>
                </c:pt>
                <c:pt idx="378">
                  <c:v>-1.9736689316108637E-2</c:v>
                </c:pt>
                <c:pt idx="379">
                  <c:v>-2.0321862999336797E-2</c:v>
                </c:pt>
                <c:pt idx="380">
                  <c:v>-2.0268425671838581E-2</c:v>
                </c:pt>
                <c:pt idx="381">
                  <c:v>-1.8977145376058841E-2</c:v>
                </c:pt>
                <c:pt idx="382">
                  <c:v>-1.8659634881993892E-2</c:v>
                </c:pt>
                <c:pt idx="383">
                  <c:v>-1.8661588743849506E-2</c:v>
                </c:pt>
                <c:pt idx="384">
                  <c:v>-1.8421120770107508E-2</c:v>
                </c:pt>
                <c:pt idx="385">
                  <c:v>-1.8711451933806973E-2</c:v>
                </c:pt>
                <c:pt idx="386">
                  <c:v>-1.861207502511824E-2</c:v>
                </c:pt>
                <c:pt idx="387">
                  <c:v>-1.9009280843814164E-2</c:v>
                </c:pt>
                <c:pt idx="388">
                  <c:v>-1.9738261936626575E-2</c:v>
                </c:pt>
                <c:pt idx="389">
                  <c:v>-1.9328379843452776E-2</c:v>
                </c:pt>
                <c:pt idx="390">
                  <c:v>-1.8952888895948913E-2</c:v>
                </c:pt>
                <c:pt idx="391">
                  <c:v>-1.914090441564837E-2</c:v>
                </c:pt>
                <c:pt idx="392">
                  <c:v>-1.8689196970719867E-2</c:v>
                </c:pt>
                <c:pt idx="393">
                  <c:v>-1.8779201696523952E-2</c:v>
                </c:pt>
                <c:pt idx="394">
                  <c:v>-1.8704478394338569E-2</c:v>
                </c:pt>
                <c:pt idx="395">
                  <c:v>-1.7884444162043447E-2</c:v>
                </c:pt>
                <c:pt idx="396">
                  <c:v>-1.8322887585431817E-2</c:v>
                </c:pt>
                <c:pt idx="397">
                  <c:v>-1.8175108911913394E-2</c:v>
                </c:pt>
                <c:pt idx="398">
                  <c:v>-1.6741101390339505E-2</c:v>
                </c:pt>
                <c:pt idx="399">
                  <c:v>-1.7127695991803311E-2</c:v>
                </c:pt>
                <c:pt idx="400">
                  <c:v>-1.7035165542137097E-2</c:v>
                </c:pt>
                <c:pt idx="401">
                  <c:v>-1.6998216902493556E-2</c:v>
                </c:pt>
                <c:pt idx="402">
                  <c:v>-1.7063250320679565E-2</c:v>
                </c:pt>
                <c:pt idx="403">
                  <c:v>-1.6293190473732077E-2</c:v>
                </c:pt>
                <c:pt idx="404">
                  <c:v>-1.6526081275887672E-2</c:v>
                </c:pt>
                <c:pt idx="405">
                  <c:v>-1.7084806341314252E-2</c:v>
                </c:pt>
                <c:pt idx="406">
                  <c:v>-1.6561711455905067E-2</c:v>
                </c:pt>
                <c:pt idx="407">
                  <c:v>-1.6213368068655216E-2</c:v>
                </c:pt>
                <c:pt idx="408">
                  <c:v>-1.5593453768530913E-2</c:v>
                </c:pt>
                <c:pt idx="409">
                  <c:v>-1.6439444181899771E-2</c:v>
                </c:pt>
                <c:pt idx="410">
                  <c:v>-1.6980314444678304E-2</c:v>
                </c:pt>
                <c:pt idx="411">
                  <c:v>-1.6520712127048677E-2</c:v>
                </c:pt>
                <c:pt idx="412">
                  <c:v>-1.6927020082681717E-2</c:v>
                </c:pt>
                <c:pt idx="413">
                  <c:v>-1.6233351468771959E-2</c:v>
                </c:pt>
                <c:pt idx="414">
                  <c:v>-1.5465261368735824E-2</c:v>
                </c:pt>
                <c:pt idx="415">
                  <c:v>-1.5684951689574237E-2</c:v>
                </c:pt>
                <c:pt idx="416">
                  <c:v>-1.5378322458688927E-2</c:v>
                </c:pt>
                <c:pt idx="417">
                  <c:v>-1.559016556199341E-2</c:v>
                </c:pt>
                <c:pt idx="418">
                  <c:v>-1.5491281090032527E-2</c:v>
                </c:pt>
                <c:pt idx="419">
                  <c:v>-1.5398337628917156E-2</c:v>
                </c:pt>
                <c:pt idx="420">
                  <c:v>-1.6548352124030514E-2</c:v>
                </c:pt>
                <c:pt idx="421">
                  <c:v>-1.7040328185251516E-2</c:v>
                </c:pt>
                <c:pt idx="422">
                  <c:v>-1.729034307749127E-2</c:v>
                </c:pt>
                <c:pt idx="423">
                  <c:v>-1.7105441028716209E-2</c:v>
                </c:pt>
                <c:pt idx="424">
                  <c:v>-1.667902259252052E-2</c:v>
                </c:pt>
                <c:pt idx="425">
                  <c:v>-1.7046634552378984E-2</c:v>
                </c:pt>
                <c:pt idx="426">
                  <c:v>-1.6996342465916622E-2</c:v>
                </c:pt>
                <c:pt idx="427">
                  <c:v>-1.6399699772446576E-2</c:v>
                </c:pt>
                <c:pt idx="428">
                  <c:v>-1.6996088305024845E-2</c:v>
                </c:pt>
                <c:pt idx="429">
                  <c:v>-1.6845895103034442E-2</c:v>
                </c:pt>
                <c:pt idx="430">
                  <c:v>-1.7047810046503502E-2</c:v>
                </c:pt>
                <c:pt idx="431">
                  <c:v>-1.6897076752618055E-2</c:v>
                </c:pt>
                <c:pt idx="432">
                  <c:v>-1.7028477933671946E-2</c:v>
                </c:pt>
                <c:pt idx="433">
                  <c:v>-1.6434932826070548E-2</c:v>
                </c:pt>
                <c:pt idx="434">
                  <c:v>-1.5711177916595515E-2</c:v>
                </c:pt>
                <c:pt idx="435">
                  <c:v>-1.5392841399632259E-2</c:v>
                </c:pt>
                <c:pt idx="436">
                  <c:v>-1.5790476114833068E-2</c:v>
                </c:pt>
                <c:pt idx="437">
                  <c:v>-1.5583605033974159E-2</c:v>
                </c:pt>
                <c:pt idx="438">
                  <c:v>-1.5371587195056567E-2</c:v>
                </c:pt>
                <c:pt idx="439">
                  <c:v>-1.5298150582385858E-2</c:v>
                </c:pt>
                <c:pt idx="440">
                  <c:v>-1.5842944453931352E-2</c:v>
                </c:pt>
                <c:pt idx="441">
                  <c:v>-1.6527320310235134E-2</c:v>
                </c:pt>
                <c:pt idx="442">
                  <c:v>-1.6140058536430388E-2</c:v>
                </c:pt>
                <c:pt idx="443">
                  <c:v>-1.5460892978408238E-2</c:v>
                </c:pt>
                <c:pt idx="444">
                  <c:v>-1.5954568740593068E-2</c:v>
                </c:pt>
                <c:pt idx="445">
                  <c:v>-1.6799653705784942E-2</c:v>
                </c:pt>
                <c:pt idx="446">
                  <c:v>-1.6946654011572262E-2</c:v>
                </c:pt>
                <c:pt idx="447">
                  <c:v>-1.6911277992446658E-2</c:v>
                </c:pt>
                <c:pt idx="448">
                  <c:v>-1.7121119578728323E-2</c:v>
                </c:pt>
                <c:pt idx="449">
                  <c:v>-1.7246325588044901E-2</c:v>
                </c:pt>
                <c:pt idx="450">
                  <c:v>-1.7553510795881008E-2</c:v>
                </c:pt>
                <c:pt idx="451">
                  <c:v>-1.7549428336556674E-2</c:v>
                </c:pt>
                <c:pt idx="452">
                  <c:v>-1.7049096736018173E-2</c:v>
                </c:pt>
                <c:pt idx="453">
                  <c:v>-1.7401697318205466E-2</c:v>
                </c:pt>
                <c:pt idx="454">
                  <c:v>-1.7482298091013426E-2</c:v>
                </c:pt>
                <c:pt idx="455">
                  <c:v>-1.7234284715796497E-2</c:v>
                </c:pt>
                <c:pt idx="456">
                  <c:v>-1.728316303229829E-2</c:v>
                </c:pt>
                <c:pt idx="457">
                  <c:v>-1.7349689645723546E-2</c:v>
                </c:pt>
                <c:pt idx="458">
                  <c:v>-1.6897013212395107E-2</c:v>
                </c:pt>
                <c:pt idx="459">
                  <c:v>-1.7432704947003483E-2</c:v>
                </c:pt>
                <c:pt idx="460">
                  <c:v>-1.7105854040165361E-2</c:v>
                </c:pt>
                <c:pt idx="461">
                  <c:v>-1.6715875921829638E-2</c:v>
                </c:pt>
                <c:pt idx="462">
                  <c:v>-1.7047333494831403E-2</c:v>
                </c:pt>
                <c:pt idx="463">
                  <c:v>-1.7739810729560896E-2</c:v>
                </c:pt>
                <c:pt idx="464">
                  <c:v>-1.8090425679781103E-2</c:v>
                </c:pt>
                <c:pt idx="465">
                  <c:v>-1.8591186176824499E-2</c:v>
                </c:pt>
                <c:pt idx="466">
                  <c:v>-1.8368128224169906E-2</c:v>
                </c:pt>
                <c:pt idx="467">
                  <c:v>-1.8376293142818564E-2</c:v>
                </c:pt>
                <c:pt idx="468">
                  <c:v>-1.8558049950557765E-2</c:v>
                </c:pt>
                <c:pt idx="469">
                  <c:v>-1.8150359995075631E-2</c:v>
                </c:pt>
                <c:pt idx="470">
                  <c:v>-1.7382206354816548E-2</c:v>
                </c:pt>
                <c:pt idx="471">
                  <c:v>-1.7506078019451247E-2</c:v>
                </c:pt>
                <c:pt idx="472">
                  <c:v>-1.7891814827905278E-2</c:v>
                </c:pt>
                <c:pt idx="473">
                  <c:v>-1.7597417089937215E-2</c:v>
                </c:pt>
                <c:pt idx="474">
                  <c:v>-1.7833373707849997E-2</c:v>
                </c:pt>
                <c:pt idx="475">
                  <c:v>-1.8945518230087086E-2</c:v>
                </c:pt>
                <c:pt idx="476">
                  <c:v>-1.855339562922691E-2</c:v>
                </c:pt>
                <c:pt idx="477">
                  <c:v>-1.9265284402066644E-2</c:v>
                </c:pt>
                <c:pt idx="478">
                  <c:v>-1.9212641327355257E-2</c:v>
                </c:pt>
                <c:pt idx="479">
                  <c:v>-1.8510569518960799E-2</c:v>
                </c:pt>
                <c:pt idx="480">
                  <c:v>-1.8517654253819363E-2</c:v>
                </c:pt>
                <c:pt idx="481">
                  <c:v>-1.8576031833651693E-2</c:v>
                </c:pt>
                <c:pt idx="482">
                  <c:v>-1.780768757272377E-2</c:v>
                </c:pt>
                <c:pt idx="483">
                  <c:v>-1.8845760080060683E-2</c:v>
                </c:pt>
                <c:pt idx="484">
                  <c:v>-1.8430890079385562E-2</c:v>
                </c:pt>
                <c:pt idx="485">
                  <c:v>-1.8289910209722447E-2</c:v>
                </c:pt>
                <c:pt idx="486">
                  <c:v>-1.8341917882204371E-2</c:v>
                </c:pt>
                <c:pt idx="487">
                  <c:v>-1.8178667164398411E-2</c:v>
                </c:pt>
                <c:pt idx="488">
                  <c:v>-1.8017608584284122E-2</c:v>
                </c:pt>
                <c:pt idx="489">
                  <c:v>-1.7485633952718131E-2</c:v>
                </c:pt>
                <c:pt idx="490">
                  <c:v>-1.651977490876021E-2</c:v>
                </c:pt>
                <c:pt idx="491">
                  <c:v>-1.718526343379307E-2</c:v>
                </c:pt>
                <c:pt idx="492">
                  <c:v>-1.6622328828596277E-2</c:v>
                </c:pt>
                <c:pt idx="493">
                  <c:v>-1.6433328435441145E-2</c:v>
                </c:pt>
                <c:pt idx="494">
                  <c:v>-1.7068031722456307E-2</c:v>
                </c:pt>
                <c:pt idx="495">
                  <c:v>-1.6029863904784974E-2</c:v>
                </c:pt>
                <c:pt idx="496">
                  <c:v>-1.5853746291832303E-2</c:v>
                </c:pt>
                <c:pt idx="497">
                  <c:v>-1.6723659599140617E-2</c:v>
                </c:pt>
                <c:pt idx="498">
                  <c:v>-1.6136786214948632E-2</c:v>
                </c:pt>
                <c:pt idx="499">
                  <c:v>-1.6381225452624805E-2</c:v>
                </c:pt>
                <c:pt idx="500">
                  <c:v>-1.5662585531096979E-2</c:v>
                </c:pt>
                <c:pt idx="501">
                  <c:v>-1.5050693184119709E-2</c:v>
                </c:pt>
                <c:pt idx="502">
                  <c:v>-1.5290208054517512E-2</c:v>
                </c:pt>
                <c:pt idx="503">
                  <c:v>-1.5388123538078464E-2</c:v>
                </c:pt>
                <c:pt idx="504">
                  <c:v>-1.388142600145348E-2</c:v>
                </c:pt>
                <c:pt idx="505">
                  <c:v>-1.2418618873828972E-2</c:v>
                </c:pt>
                <c:pt idx="506">
                  <c:v>-1.1306426696424666E-2</c:v>
                </c:pt>
                <c:pt idx="507">
                  <c:v>-1.0648674193535575E-2</c:v>
                </c:pt>
                <c:pt idx="508">
                  <c:v>-9.7080565031432576E-3</c:v>
                </c:pt>
                <c:pt idx="509">
                  <c:v>-8.920141853547725E-3</c:v>
                </c:pt>
                <c:pt idx="510">
                  <c:v>-7.3976386864647433E-3</c:v>
                </c:pt>
                <c:pt idx="511">
                  <c:v>-7.3057436390279919E-3</c:v>
                </c:pt>
                <c:pt idx="512">
                  <c:v>-6.2146944708092264E-3</c:v>
                </c:pt>
                <c:pt idx="513">
                  <c:v>-5.1494902882740458E-3</c:v>
                </c:pt>
                <c:pt idx="514">
                  <c:v>-3.6279719946467354E-3</c:v>
                </c:pt>
                <c:pt idx="515">
                  <c:v>-2.1204166650119734E-3</c:v>
                </c:pt>
                <c:pt idx="516">
                  <c:v>-3.5706428284929984E-4</c:v>
                </c:pt>
                <c:pt idx="517">
                  <c:v>1.6077106060545898E-3</c:v>
                </c:pt>
                <c:pt idx="518">
                  <c:v>4.7479796194734901E-3</c:v>
                </c:pt>
                <c:pt idx="519">
                  <c:v>6.9184342100560388E-3</c:v>
                </c:pt>
                <c:pt idx="520">
                  <c:v>1.0003343804232573E-2</c:v>
                </c:pt>
                <c:pt idx="521">
                  <c:v>1.252355555202554E-2</c:v>
                </c:pt>
                <c:pt idx="522">
                  <c:v>1.5425389878836742E-2</c:v>
                </c:pt>
                <c:pt idx="523">
                  <c:v>1.9023704474423073E-2</c:v>
                </c:pt>
                <c:pt idx="524">
                  <c:v>2.1013323590499147E-2</c:v>
                </c:pt>
                <c:pt idx="525">
                  <c:v>2.3289747387901148E-2</c:v>
                </c:pt>
                <c:pt idx="526">
                  <c:v>2.5547649210314161E-2</c:v>
                </c:pt>
                <c:pt idx="527">
                  <c:v>2.6930125611078239E-2</c:v>
                </c:pt>
                <c:pt idx="528">
                  <c:v>2.8384497774106565E-2</c:v>
                </c:pt>
                <c:pt idx="529">
                  <c:v>2.9589283941400028E-2</c:v>
                </c:pt>
                <c:pt idx="530">
                  <c:v>3.0169406176903918E-2</c:v>
                </c:pt>
                <c:pt idx="531">
                  <c:v>3.1641521947190131E-2</c:v>
                </c:pt>
                <c:pt idx="532">
                  <c:v>3.1810777216064554E-2</c:v>
                </c:pt>
                <c:pt idx="533">
                  <c:v>3.1723536489958661E-2</c:v>
                </c:pt>
                <c:pt idx="534">
                  <c:v>3.1474093459725419E-2</c:v>
                </c:pt>
                <c:pt idx="535">
                  <c:v>3.1391808871009376E-2</c:v>
                </c:pt>
                <c:pt idx="536">
                  <c:v>3.1654071141222116E-2</c:v>
                </c:pt>
                <c:pt idx="537">
                  <c:v>3.0977431307062098E-2</c:v>
                </c:pt>
                <c:pt idx="538">
                  <c:v>3.0279870854496856E-2</c:v>
                </c:pt>
                <c:pt idx="539">
                  <c:v>3.0050331799101698E-2</c:v>
                </c:pt>
                <c:pt idx="540">
                  <c:v>3.0316199976966666E-2</c:v>
                </c:pt>
                <c:pt idx="541">
                  <c:v>3.0661763479462603E-2</c:v>
                </c:pt>
                <c:pt idx="542">
                  <c:v>3.0648086446473318E-2</c:v>
                </c:pt>
                <c:pt idx="543">
                  <c:v>3.0571758753658518E-2</c:v>
                </c:pt>
                <c:pt idx="544">
                  <c:v>3.0032429341286446E-2</c:v>
                </c:pt>
                <c:pt idx="545">
                  <c:v>3.020652955216057E-2</c:v>
                </c:pt>
                <c:pt idx="546">
                  <c:v>3.0538543102113111E-2</c:v>
                </c:pt>
                <c:pt idx="547">
                  <c:v>3.0155951534694941E-2</c:v>
                </c:pt>
                <c:pt idx="548">
                  <c:v>2.9188885226501034E-2</c:v>
                </c:pt>
                <c:pt idx="549">
                  <c:v>2.8312554356675092E-2</c:v>
                </c:pt>
                <c:pt idx="550">
                  <c:v>2.8105603850537508E-2</c:v>
                </c:pt>
                <c:pt idx="551">
                  <c:v>2.9273584343689062E-2</c:v>
                </c:pt>
                <c:pt idx="552">
                  <c:v>2.8805213475292777E-2</c:v>
                </c:pt>
                <c:pt idx="553">
                  <c:v>2.8764515962495379E-2</c:v>
                </c:pt>
                <c:pt idx="554">
                  <c:v>2.9032925749278217E-2</c:v>
                </c:pt>
                <c:pt idx="555">
                  <c:v>3.0553093813167911E-2</c:v>
                </c:pt>
                <c:pt idx="556">
                  <c:v>3.1265649758348585E-2</c:v>
                </c:pt>
                <c:pt idx="557">
                  <c:v>3.1058143275260221E-2</c:v>
                </c:pt>
                <c:pt idx="558">
                  <c:v>3.0094857610331639E-2</c:v>
                </c:pt>
                <c:pt idx="559">
                  <c:v>3.033503965307038E-2</c:v>
                </c:pt>
                <c:pt idx="560">
                  <c:v>3.0419468724310884E-2</c:v>
                </c:pt>
                <c:pt idx="561">
                  <c:v>3.0729322621510749E-2</c:v>
                </c:pt>
                <c:pt idx="562">
                  <c:v>3.1048326310814944E-2</c:v>
                </c:pt>
                <c:pt idx="563">
                  <c:v>3.1945403063432999E-2</c:v>
                </c:pt>
                <c:pt idx="564">
                  <c:v>3.346706432256194E-2</c:v>
                </c:pt>
                <c:pt idx="565">
                  <c:v>3.4387793923171928E-2</c:v>
                </c:pt>
                <c:pt idx="566">
                  <c:v>3.6266964246710803E-2</c:v>
                </c:pt>
                <c:pt idx="567">
                  <c:v>3.8072110210516694E-2</c:v>
                </c:pt>
                <c:pt idx="568">
                  <c:v>3.9759341405589149E-2</c:v>
                </c:pt>
                <c:pt idx="569">
                  <c:v>4.128139979111152E-2</c:v>
                </c:pt>
                <c:pt idx="570">
                  <c:v>4.3904610240301178E-2</c:v>
                </c:pt>
                <c:pt idx="571">
                  <c:v>4.590558717122898E-2</c:v>
                </c:pt>
                <c:pt idx="572">
                  <c:v>4.9550715026071349E-2</c:v>
                </c:pt>
                <c:pt idx="573">
                  <c:v>5.2342831272909229E-2</c:v>
                </c:pt>
                <c:pt idx="574">
                  <c:v>5.569583295275387E-2</c:v>
                </c:pt>
                <c:pt idx="575">
                  <c:v>6.0055168798573512E-2</c:v>
                </c:pt>
                <c:pt idx="576">
                  <c:v>6.5193476007608941E-2</c:v>
                </c:pt>
                <c:pt idx="577">
                  <c:v>6.9731201029351611E-2</c:v>
                </c:pt>
                <c:pt idx="578">
                  <c:v>7.5800785516006164E-2</c:v>
                </c:pt>
                <c:pt idx="579">
                  <c:v>8.1359903736562225E-2</c:v>
                </c:pt>
                <c:pt idx="580">
                  <c:v>8.8504795301200506E-2</c:v>
                </c:pt>
                <c:pt idx="581">
                  <c:v>9.5708382146785856E-2</c:v>
                </c:pt>
                <c:pt idx="582">
                  <c:v>0.10349450575634707</c:v>
                </c:pt>
                <c:pt idx="583">
                  <c:v>0.11171905690424089</c:v>
                </c:pt>
                <c:pt idx="584">
                  <c:v>0.12045658415703966</c:v>
                </c:pt>
                <c:pt idx="585">
                  <c:v>0.12954207355575056</c:v>
                </c:pt>
                <c:pt idx="586">
                  <c:v>0.1405887319357132</c:v>
                </c:pt>
                <c:pt idx="587">
                  <c:v>0.15146783474776515</c:v>
                </c:pt>
                <c:pt idx="588">
                  <c:v>0.16301852594625293</c:v>
                </c:pt>
                <c:pt idx="589">
                  <c:v>0.1746593330659349</c:v>
                </c:pt>
                <c:pt idx="590">
                  <c:v>0.18684299608036251</c:v>
                </c:pt>
                <c:pt idx="591">
                  <c:v>0.19962147500685043</c:v>
                </c:pt>
                <c:pt idx="592">
                  <c:v>0.21385600991227477</c:v>
                </c:pt>
                <c:pt idx="593">
                  <c:v>0.22727624509052496</c:v>
                </c:pt>
                <c:pt idx="594">
                  <c:v>0.2409751359165081</c:v>
                </c:pt>
                <c:pt idx="595">
                  <c:v>0.25554845140562882</c:v>
                </c:pt>
                <c:pt idx="596">
                  <c:v>0.27155566322093333</c:v>
                </c:pt>
                <c:pt idx="597">
                  <c:v>0.28819567211656455</c:v>
                </c:pt>
                <c:pt idx="598">
                  <c:v>0.30616046289052418</c:v>
                </c:pt>
                <c:pt idx="599">
                  <c:v>0.32415935887915043</c:v>
                </c:pt>
                <c:pt idx="600">
                  <c:v>0.3433517149903299</c:v>
                </c:pt>
                <c:pt idx="601">
                  <c:v>0.36275322963039441</c:v>
                </c:pt>
                <c:pt idx="602">
                  <c:v>0.38246798168453067</c:v>
                </c:pt>
                <c:pt idx="603">
                  <c:v>0.40142007632769278</c:v>
                </c:pt>
                <c:pt idx="604">
                  <c:v>0.42192212351425079</c:v>
                </c:pt>
                <c:pt idx="605">
                  <c:v>0.44229751915142029</c:v>
                </c:pt>
                <c:pt idx="606">
                  <c:v>0.46101311708477449</c:v>
                </c:pt>
                <c:pt idx="607">
                  <c:v>0.48098859055871707</c:v>
                </c:pt>
                <c:pt idx="608">
                  <c:v>0.50185440552164529</c:v>
                </c:pt>
                <c:pt idx="609">
                  <c:v>0.52268449499422176</c:v>
                </c:pt>
                <c:pt idx="610">
                  <c:v>0.54394867538491476</c:v>
                </c:pt>
                <c:pt idx="611">
                  <c:v>0.56426712309726812</c:v>
                </c:pt>
                <c:pt idx="612">
                  <c:v>0.58319944084603803</c:v>
                </c:pt>
                <c:pt idx="613">
                  <c:v>0.60432206950506129</c:v>
                </c:pt>
                <c:pt idx="614">
                  <c:v>0.62411754941245146</c:v>
                </c:pt>
                <c:pt idx="615">
                  <c:v>0.64358295374668895</c:v>
                </c:pt>
                <c:pt idx="616">
                  <c:v>0.66264344801019814</c:v>
                </c:pt>
                <c:pt idx="617">
                  <c:v>0.68104159898971051</c:v>
                </c:pt>
                <c:pt idx="618">
                  <c:v>0.699097728834156</c:v>
                </c:pt>
                <c:pt idx="619">
                  <c:v>0.71798348748456164</c:v>
                </c:pt>
                <c:pt idx="620">
                  <c:v>0.73543141031496095</c:v>
                </c:pt>
                <c:pt idx="621">
                  <c:v>0.75304744469022156</c:v>
                </c:pt>
                <c:pt idx="622">
                  <c:v>0.77027643968245774</c:v>
                </c:pt>
                <c:pt idx="623">
                  <c:v>0.78692734572632417</c:v>
                </c:pt>
                <c:pt idx="624">
                  <c:v>0.80489938008569972</c:v>
                </c:pt>
                <c:pt idx="625">
                  <c:v>0.82210856641343233</c:v>
                </c:pt>
                <c:pt idx="626">
                  <c:v>0.83968231477032185</c:v>
                </c:pt>
                <c:pt idx="627">
                  <c:v>0.85598867395525957</c:v>
                </c:pt>
                <c:pt idx="628">
                  <c:v>0.87136253271328667</c:v>
                </c:pt>
                <c:pt idx="629">
                  <c:v>0.88638593537165078</c:v>
                </c:pt>
                <c:pt idx="630">
                  <c:v>0.90103775480622217</c:v>
                </c:pt>
                <c:pt idx="631">
                  <c:v>0.91347373604597126</c:v>
                </c:pt>
                <c:pt idx="632">
                  <c:v>0.92551538666211297</c:v>
                </c:pt>
                <c:pt idx="633">
                  <c:v>0.93430709784002941</c:v>
                </c:pt>
                <c:pt idx="634">
                  <c:v>0.94462390144911412</c:v>
                </c:pt>
                <c:pt idx="635">
                  <c:v>0.95367762073635176</c:v>
                </c:pt>
                <c:pt idx="636">
                  <c:v>0.96221793502217934</c:v>
                </c:pt>
                <c:pt idx="637">
                  <c:v>0.96993923171927932</c:v>
                </c:pt>
                <c:pt idx="638">
                  <c:v>0.97700334777549647</c:v>
                </c:pt>
                <c:pt idx="639">
                  <c:v>0.98280550734882388</c:v>
                </c:pt>
                <c:pt idx="640">
                  <c:v>0.98810404711507516</c:v>
                </c:pt>
                <c:pt idx="641">
                  <c:v>0.9917475705792882</c:v>
                </c:pt>
                <c:pt idx="642">
                  <c:v>0.99612140948099559</c:v>
                </c:pt>
                <c:pt idx="643">
                  <c:v>0.99730454431731974</c:v>
                </c:pt>
                <c:pt idx="644">
                  <c:v>0.99887881688104874</c:v>
                </c:pt>
                <c:pt idx="645">
                  <c:v>0.99987922592123402</c:v>
                </c:pt>
                <c:pt idx="646">
                  <c:v>0.99975548133704506</c:v>
                </c:pt>
                <c:pt idx="647">
                  <c:v>1</c:v>
                </c:pt>
                <c:pt idx="648">
                  <c:v>0.99763929009685903</c:v>
                </c:pt>
                <c:pt idx="649">
                  <c:v>0.99414403774289239</c:v>
                </c:pt>
                <c:pt idx="650">
                  <c:v>0.9919155868138152</c:v>
                </c:pt>
                <c:pt idx="651">
                  <c:v>0.98841707802342238</c:v>
                </c:pt>
                <c:pt idx="652">
                  <c:v>0.98242070775865831</c:v>
                </c:pt>
                <c:pt idx="653">
                  <c:v>0.97676856665170819</c:v>
                </c:pt>
                <c:pt idx="654">
                  <c:v>0.97084942952793585</c:v>
                </c:pt>
                <c:pt idx="655">
                  <c:v>0.9653753440107381</c:v>
                </c:pt>
                <c:pt idx="656">
                  <c:v>0.95881238557795778</c:v>
                </c:pt>
                <c:pt idx="657">
                  <c:v>0.95041212982856049</c:v>
                </c:pt>
                <c:pt idx="658">
                  <c:v>0.94195114551108172</c:v>
                </c:pt>
                <c:pt idx="659">
                  <c:v>0.93375695070470066</c:v>
                </c:pt>
                <c:pt idx="660">
                  <c:v>0.92477882839771408</c:v>
                </c:pt>
                <c:pt idx="661">
                  <c:v>0.91497682767494415</c:v>
                </c:pt>
                <c:pt idx="662">
                  <c:v>0.90578351051789241</c:v>
                </c:pt>
                <c:pt idx="663">
                  <c:v>0.89540451691559864</c:v>
                </c:pt>
                <c:pt idx="664">
                  <c:v>0.88412434821630681</c:v>
                </c:pt>
                <c:pt idx="665">
                  <c:v>0.87277614382329449</c:v>
                </c:pt>
                <c:pt idx="666">
                  <c:v>0.86126128931054879</c:v>
                </c:pt>
                <c:pt idx="667">
                  <c:v>0.84978660810376105</c:v>
                </c:pt>
                <c:pt idx="668">
                  <c:v>0.83812718369875572</c:v>
                </c:pt>
                <c:pt idx="669">
                  <c:v>0.82581277079055937</c:v>
                </c:pt>
                <c:pt idx="670">
                  <c:v>0.81411480924033697</c:v>
                </c:pt>
                <c:pt idx="671">
                  <c:v>0.80352395664968279</c:v>
                </c:pt>
                <c:pt idx="672">
                  <c:v>0.79152613290231877</c:v>
                </c:pt>
                <c:pt idx="673">
                  <c:v>0.78031638265510761</c:v>
                </c:pt>
                <c:pt idx="674">
                  <c:v>0.7688761561342129</c:v>
                </c:pt>
                <c:pt idx="675">
                  <c:v>0.75750258330718911</c:v>
                </c:pt>
                <c:pt idx="676">
                  <c:v>0.74576336826721834</c:v>
                </c:pt>
                <c:pt idx="677">
                  <c:v>0.7337677207724902</c:v>
                </c:pt>
                <c:pt idx="678">
                  <c:v>0.72283484704676959</c:v>
                </c:pt>
                <c:pt idx="679">
                  <c:v>0.71192858078940768</c:v>
                </c:pt>
                <c:pt idx="680">
                  <c:v>0.70046034891524933</c:v>
                </c:pt>
                <c:pt idx="681">
                  <c:v>0.68944272841717336</c:v>
                </c:pt>
                <c:pt idx="682">
                  <c:v>0.67813982820312202</c:v>
                </c:pt>
                <c:pt idx="683">
                  <c:v>0.66727522844695775</c:v>
                </c:pt>
                <c:pt idx="684">
                  <c:v>0.65588538932285978</c:v>
                </c:pt>
                <c:pt idx="685">
                  <c:v>0.64438003407344446</c:v>
                </c:pt>
                <c:pt idx="686">
                  <c:v>0.63230712166761305</c:v>
                </c:pt>
                <c:pt idx="687">
                  <c:v>0.62148034422915777</c:v>
                </c:pt>
                <c:pt idx="688">
                  <c:v>0.60997640274970311</c:v>
                </c:pt>
                <c:pt idx="689">
                  <c:v>0.60009432546096453</c:v>
                </c:pt>
                <c:pt idx="690">
                  <c:v>0.58951236850152289</c:v>
                </c:pt>
                <c:pt idx="691">
                  <c:v>0.57941141102978844</c:v>
                </c:pt>
                <c:pt idx="692">
                  <c:v>0.56964141869432783</c:v>
                </c:pt>
                <c:pt idx="693">
                  <c:v>0.56119790793815949</c:v>
                </c:pt>
                <c:pt idx="694">
                  <c:v>0.55136358112696515</c:v>
                </c:pt>
                <c:pt idx="695">
                  <c:v>0.54267759134899862</c:v>
                </c:pt>
                <c:pt idx="696">
                  <c:v>0.53311752796762624</c:v>
                </c:pt>
                <c:pt idx="697">
                  <c:v>0.52391470360471626</c:v>
                </c:pt>
                <c:pt idx="698">
                  <c:v>0.51518763189560335</c:v>
                </c:pt>
                <c:pt idx="699">
                  <c:v>0.50660970179779119</c:v>
                </c:pt>
                <c:pt idx="700">
                  <c:v>0.49778249546283093</c:v>
                </c:pt>
                <c:pt idx="701">
                  <c:v>0.48900669634524579</c:v>
                </c:pt>
                <c:pt idx="702">
                  <c:v>0.47921198368604773</c:v>
                </c:pt>
                <c:pt idx="703">
                  <c:v>0.46960954850700332</c:v>
                </c:pt>
                <c:pt idx="704">
                  <c:v>0.4612365102121051</c:v>
                </c:pt>
                <c:pt idx="705">
                  <c:v>0.45285460170208375</c:v>
                </c:pt>
                <c:pt idx="706">
                  <c:v>0.44407473124471325</c:v>
                </c:pt>
                <c:pt idx="707">
                  <c:v>0.43537321700177511</c:v>
                </c:pt>
                <c:pt idx="708">
                  <c:v>0.42826879261662604</c:v>
                </c:pt>
                <c:pt idx="709">
                  <c:v>0.42121320048131711</c:v>
                </c:pt>
                <c:pt idx="710">
                  <c:v>0.41478300775587845</c:v>
                </c:pt>
                <c:pt idx="711">
                  <c:v>0.40687554297106138</c:v>
                </c:pt>
                <c:pt idx="712">
                  <c:v>0.39911866533761703</c:v>
                </c:pt>
                <c:pt idx="713">
                  <c:v>0.39177208757431226</c:v>
                </c:pt>
                <c:pt idx="714">
                  <c:v>0.38450477782763914</c:v>
                </c:pt>
                <c:pt idx="715">
                  <c:v>0.37654415846931605</c:v>
                </c:pt>
                <c:pt idx="716">
                  <c:v>0.36935989420552878</c:v>
                </c:pt>
                <c:pt idx="717">
                  <c:v>0.36257423523384785</c:v>
                </c:pt>
                <c:pt idx="718">
                  <c:v>0.35608783323868493</c:v>
                </c:pt>
                <c:pt idx="719">
                  <c:v>0.35015238375117647</c:v>
                </c:pt>
                <c:pt idx="720">
                  <c:v>0.34413265451195152</c:v>
                </c:pt>
                <c:pt idx="721">
                  <c:v>0.3376918076796302</c:v>
                </c:pt>
                <c:pt idx="722">
                  <c:v>0.33121934164386491</c:v>
                </c:pt>
                <c:pt idx="723">
                  <c:v>0.32517025682163858</c:v>
                </c:pt>
                <c:pt idx="724">
                  <c:v>0.3178621733139006</c:v>
                </c:pt>
                <c:pt idx="725">
                  <c:v>0.31111385851975104</c:v>
                </c:pt>
                <c:pt idx="726">
                  <c:v>0.30536160661453721</c:v>
                </c:pt>
                <c:pt idx="727">
                  <c:v>0.29869290454272879</c:v>
                </c:pt>
                <c:pt idx="728">
                  <c:v>0.29265611157663146</c:v>
                </c:pt>
                <c:pt idx="729">
                  <c:v>0.28741835756466211</c:v>
                </c:pt>
                <c:pt idx="730">
                  <c:v>0.28162738424758449</c:v>
                </c:pt>
                <c:pt idx="731">
                  <c:v>0.27662780599581427</c:v>
                </c:pt>
                <c:pt idx="732">
                  <c:v>0.27180754619572767</c:v>
                </c:pt>
                <c:pt idx="733">
                  <c:v>0.26591345980485209</c:v>
                </c:pt>
                <c:pt idx="734">
                  <c:v>0.26123051995758689</c:v>
                </c:pt>
                <c:pt idx="735">
                  <c:v>0.25621540294429507</c:v>
                </c:pt>
                <c:pt idx="736">
                  <c:v>0.25196387897176031</c:v>
                </c:pt>
                <c:pt idx="737">
                  <c:v>0.24729374883344118</c:v>
                </c:pt>
                <c:pt idx="738">
                  <c:v>0.24367744917774978</c:v>
                </c:pt>
                <c:pt idx="739">
                  <c:v>0.23861023235865278</c:v>
                </c:pt>
                <c:pt idx="740">
                  <c:v>0.23430871652720911</c:v>
                </c:pt>
                <c:pt idx="741">
                  <c:v>0.2293721638225798</c:v>
                </c:pt>
                <c:pt idx="742">
                  <c:v>0.22540399112025383</c:v>
                </c:pt>
                <c:pt idx="743">
                  <c:v>0.2204287074727273</c:v>
                </c:pt>
                <c:pt idx="744">
                  <c:v>0.2153166693803637</c:v>
                </c:pt>
                <c:pt idx="745">
                  <c:v>0.20950879118697108</c:v>
                </c:pt>
                <c:pt idx="746">
                  <c:v>0.20544450118939353</c:v>
                </c:pt>
                <c:pt idx="747">
                  <c:v>0.20206146404616193</c:v>
                </c:pt>
                <c:pt idx="748">
                  <c:v>0.19809995830172869</c:v>
                </c:pt>
                <c:pt idx="749">
                  <c:v>0.19458233184675686</c:v>
                </c:pt>
                <c:pt idx="750">
                  <c:v>0.19102894018879388</c:v>
                </c:pt>
                <c:pt idx="751">
                  <c:v>0.18817059437907299</c:v>
                </c:pt>
                <c:pt idx="752">
                  <c:v>0.18510905646740186</c:v>
                </c:pt>
                <c:pt idx="753">
                  <c:v>0.18227486388492864</c:v>
                </c:pt>
                <c:pt idx="754">
                  <c:v>0.17862311831586639</c:v>
                </c:pt>
                <c:pt idx="755">
                  <c:v>0.17616211334781523</c:v>
                </c:pt>
                <c:pt idx="756">
                  <c:v>0.17207905356837921</c:v>
                </c:pt>
                <c:pt idx="757">
                  <c:v>0.16933188408674829</c:v>
                </c:pt>
                <c:pt idx="758">
                  <c:v>0.16691990198920606</c:v>
                </c:pt>
                <c:pt idx="759">
                  <c:v>0.16430320282436292</c:v>
                </c:pt>
                <c:pt idx="760">
                  <c:v>0.1618871430330131</c:v>
                </c:pt>
                <c:pt idx="761">
                  <c:v>0.15751517062535494</c:v>
                </c:pt>
                <c:pt idx="762">
                  <c:v>0.15460497917072066</c:v>
                </c:pt>
                <c:pt idx="763">
                  <c:v>0.15213557736220706</c:v>
                </c:pt>
                <c:pt idx="764">
                  <c:v>0.14883921702560274</c:v>
                </c:pt>
                <c:pt idx="765">
                  <c:v>0.14577956943556425</c:v>
                </c:pt>
                <c:pt idx="766">
                  <c:v>0.14292867530548947</c:v>
                </c:pt>
                <c:pt idx="767">
                  <c:v>0.14003780007863101</c:v>
                </c:pt>
                <c:pt idx="768">
                  <c:v>0.13803928850835354</c:v>
                </c:pt>
                <c:pt idx="769">
                  <c:v>0.13526171026452588</c:v>
                </c:pt>
                <c:pt idx="770">
                  <c:v>0.13441534655234721</c:v>
                </c:pt>
                <c:pt idx="771">
                  <c:v>0.13237120992498283</c:v>
                </c:pt>
                <c:pt idx="772">
                  <c:v>0.12960987891616266</c:v>
                </c:pt>
                <c:pt idx="773">
                  <c:v>0.12765656827198391</c:v>
                </c:pt>
                <c:pt idx="774">
                  <c:v>0.12560716733714838</c:v>
                </c:pt>
                <c:pt idx="775">
                  <c:v>0.12440212859746871</c:v>
                </c:pt>
                <c:pt idx="776">
                  <c:v>0.12220414520529449</c:v>
                </c:pt>
                <c:pt idx="777">
                  <c:v>0.11984248537582054</c:v>
                </c:pt>
                <c:pt idx="778">
                  <c:v>0.1179285712583744</c:v>
                </c:pt>
                <c:pt idx="779">
                  <c:v>0.11658281475245125</c:v>
                </c:pt>
                <c:pt idx="780">
                  <c:v>0.11578864456790662</c:v>
                </c:pt>
                <c:pt idx="781">
                  <c:v>0.11433785925046364</c:v>
                </c:pt>
                <c:pt idx="782">
                  <c:v>0.11295916825848162</c:v>
                </c:pt>
                <c:pt idx="783">
                  <c:v>0.11176217053401587</c:v>
                </c:pt>
                <c:pt idx="784">
                  <c:v>0.10941603834652454</c:v>
                </c:pt>
                <c:pt idx="785">
                  <c:v>0.10810549742066408</c:v>
                </c:pt>
                <c:pt idx="786">
                  <c:v>0.10709987967070279</c:v>
                </c:pt>
                <c:pt idx="787">
                  <c:v>0.10444902128200341</c:v>
                </c:pt>
                <c:pt idx="788">
                  <c:v>0.10344164505637207</c:v>
                </c:pt>
                <c:pt idx="789">
                  <c:v>0.10244012723929646</c:v>
                </c:pt>
                <c:pt idx="790">
                  <c:v>0.10104643916619342</c:v>
                </c:pt>
                <c:pt idx="791">
                  <c:v>0.10039081526077304</c:v>
                </c:pt>
                <c:pt idx="792">
                  <c:v>9.8786154585419894E-2</c:v>
                </c:pt>
                <c:pt idx="793">
                  <c:v>9.7452078360979966E-2</c:v>
                </c:pt>
                <c:pt idx="794">
                  <c:v>9.7219581508206629E-2</c:v>
                </c:pt>
                <c:pt idx="795">
                  <c:v>9.5339202331926179E-2</c:v>
                </c:pt>
                <c:pt idx="796">
                  <c:v>9.4094204734540859E-2</c:v>
                </c:pt>
                <c:pt idx="797">
                  <c:v>9.2975348776255018E-2</c:v>
                </c:pt>
                <c:pt idx="798">
                  <c:v>9.1076698608866233E-2</c:v>
                </c:pt>
                <c:pt idx="799">
                  <c:v>9.0813379982446998E-2</c:v>
                </c:pt>
                <c:pt idx="800">
                  <c:v>9.0374029522376081E-2</c:v>
                </c:pt>
                <c:pt idx="801">
                  <c:v>8.9114012604791723E-2</c:v>
                </c:pt>
                <c:pt idx="802">
                  <c:v>8.8277225992716687E-2</c:v>
                </c:pt>
                <c:pt idx="803">
                  <c:v>8.7388981331088258E-2</c:v>
                </c:pt>
                <c:pt idx="804">
                  <c:v>8.6952499712083353E-2</c:v>
                </c:pt>
                <c:pt idx="805">
                  <c:v>8.6962091108737191E-2</c:v>
                </c:pt>
                <c:pt idx="806">
                  <c:v>8.6167841498913836E-2</c:v>
                </c:pt>
                <c:pt idx="807">
                  <c:v>8.475436858889078E-2</c:v>
                </c:pt>
                <c:pt idx="808">
                  <c:v>8.3963823374065258E-2</c:v>
                </c:pt>
                <c:pt idx="809">
                  <c:v>8.3372560948973232E-2</c:v>
                </c:pt>
                <c:pt idx="810">
                  <c:v>8.2263690336723455E-2</c:v>
                </c:pt>
                <c:pt idx="811">
                  <c:v>8.1683085195525168E-2</c:v>
                </c:pt>
                <c:pt idx="812">
                  <c:v>8.0948387071153136E-2</c:v>
                </c:pt>
                <c:pt idx="813">
                  <c:v>8.0076716876680332E-2</c:v>
                </c:pt>
                <c:pt idx="814">
                  <c:v>7.942844298654933E-2</c:v>
                </c:pt>
                <c:pt idx="815">
                  <c:v>7.8928236877951141E-2</c:v>
                </c:pt>
                <c:pt idx="816">
                  <c:v>7.8773033529381392E-2</c:v>
                </c:pt>
                <c:pt idx="817">
                  <c:v>7.8343814557859326E-2</c:v>
                </c:pt>
                <c:pt idx="818">
                  <c:v>7.7767526974810278E-2</c:v>
                </c:pt>
                <c:pt idx="819">
                  <c:v>7.7079993169426028E-2</c:v>
                </c:pt>
                <c:pt idx="820">
                  <c:v>7.6501125853325344E-2</c:v>
                </c:pt>
                <c:pt idx="821">
                  <c:v>7.6201833929684798E-2</c:v>
                </c:pt>
                <c:pt idx="822">
                  <c:v>7.611468215989102E-2</c:v>
                </c:pt>
                <c:pt idx="823">
                  <c:v>7.5689486872987058E-2</c:v>
                </c:pt>
                <c:pt idx="824">
                  <c:v>7.5832507972312349E-2</c:v>
                </c:pt>
                <c:pt idx="825">
                  <c:v>7.4623690177872903E-2</c:v>
                </c:pt>
                <c:pt idx="826">
                  <c:v>7.5202670277869338E-2</c:v>
                </c:pt>
                <c:pt idx="827">
                  <c:v>7.5622756930848384E-2</c:v>
                </c:pt>
                <c:pt idx="828">
                  <c:v>7.5494102275931355E-2</c:v>
                </c:pt>
                <c:pt idx="829">
                  <c:v>7.5156449531192285E-2</c:v>
                </c:pt>
                <c:pt idx="830">
                  <c:v>7.5350896909959525E-2</c:v>
                </c:pt>
                <c:pt idx="831">
                  <c:v>7.53332406705082E-2</c:v>
                </c:pt>
                <c:pt idx="832">
                  <c:v>7.6351930232835194E-2</c:v>
                </c:pt>
                <c:pt idx="833">
                  <c:v>7.5807819418686376E-2</c:v>
                </c:pt>
                <c:pt idx="834">
                  <c:v>7.5210511141380956E-2</c:v>
                </c:pt>
                <c:pt idx="835">
                  <c:v>7.5191638106660214E-2</c:v>
                </c:pt>
                <c:pt idx="836">
                  <c:v>7.4733274823378021E-2</c:v>
                </c:pt>
                <c:pt idx="837">
                  <c:v>7.3531759389060758E-2</c:v>
                </c:pt>
                <c:pt idx="838">
                  <c:v>7.2986180795761857E-2</c:v>
                </c:pt>
                <c:pt idx="839">
                  <c:v>7.3343009979786267E-2</c:v>
                </c:pt>
                <c:pt idx="840">
                  <c:v>7.3565917024411356E-2</c:v>
                </c:pt>
                <c:pt idx="841">
                  <c:v>7.3983393762732871E-2</c:v>
                </c:pt>
                <c:pt idx="842">
                  <c:v>7.4442417864333671E-2</c:v>
                </c:pt>
                <c:pt idx="843">
                  <c:v>7.4914871192054297E-2</c:v>
                </c:pt>
                <c:pt idx="844">
                  <c:v>7.5358119844803007E-2</c:v>
                </c:pt>
                <c:pt idx="845">
                  <c:v>7.4996923858956593E-2</c:v>
                </c:pt>
                <c:pt idx="846">
                  <c:v>7.3870414480816812E-2</c:v>
                </c:pt>
                <c:pt idx="847">
                  <c:v>7.3130099400736268E-2</c:v>
                </c:pt>
                <c:pt idx="848">
                  <c:v>7.1873391340261869E-2</c:v>
                </c:pt>
                <c:pt idx="849">
                  <c:v>7.1111736276304668E-2</c:v>
                </c:pt>
                <c:pt idx="850">
                  <c:v>7.083849902108344E-2</c:v>
                </c:pt>
                <c:pt idx="851">
                  <c:v>7.0840492595578397E-2</c:v>
                </c:pt>
                <c:pt idx="852">
                  <c:v>7.1517888558391474E-2</c:v>
                </c:pt>
                <c:pt idx="853">
                  <c:v>7.1954921388830417E-2</c:v>
                </c:pt>
                <c:pt idx="854">
                  <c:v>7.1993742876545322E-2</c:v>
                </c:pt>
                <c:pt idx="855">
                  <c:v>7.276292427991056E-2</c:v>
                </c:pt>
                <c:pt idx="856">
                  <c:v>7.2630481039200334E-2</c:v>
                </c:pt>
                <c:pt idx="857">
                  <c:v>7.2293160292126166E-2</c:v>
                </c:pt>
                <c:pt idx="858">
                  <c:v>7.2232082252818602E-2</c:v>
                </c:pt>
                <c:pt idx="859">
                  <c:v>7.1707691146861319E-2</c:v>
                </c:pt>
                <c:pt idx="860">
                  <c:v>7.0829476309424988E-2</c:v>
                </c:pt>
                <c:pt idx="861">
                  <c:v>7.0115443054060811E-2</c:v>
                </c:pt>
                <c:pt idx="862">
                  <c:v>6.9698539766251399E-2</c:v>
                </c:pt>
                <c:pt idx="863">
                  <c:v>6.9611743821706124E-2</c:v>
                </c:pt>
                <c:pt idx="864">
                  <c:v>6.8438899324488003E-2</c:v>
                </c:pt>
                <c:pt idx="865">
                  <c:v>6.729355980127795E-2</c:v>
                </c:pt>
                <c:pt idx="866">
                  <c:v>6.6372110607643101E-2</c:v>
                </c:pt>
                <c:pt idx="867">
                  <c:v>6.5685029526347347E-2</c:v>
                </c:pt>
                <c:pt idx="868">
                  <c:v>6.5225822746605558E-2</c:v>
                </c:pt>
                <c:pt idx="869">
                  <c:v>6.4445607583525605E-2</c:v>
                </c:pt>
                <c:pt idx="870">
                  <c:v>6.3162049013339466E-2</c:v>
                </c:pt>
                <c:pt idx="871">
                  <c:v>6.3311292288996818E-2</c:v>
                </c:pt>
                <c:pt idx="872">
                  <c:v>6.3344079044037341E-2</c:v>
                </c:pt>
                <c:pt idx="873">
                  <c:v>6.2966982117398498E-2</c:v>
                </c:pt>
                <c:pt idx="874">
                  <c:v>6.2996545794630057E-2</c:v>
                </c:pt>
                <c:pt idx="875">
                  <c:v>6.3214820757002327E-2</c:v>
                </c:pt>
                <c:pt idx="876">
                  <c:v>6.303159140459634E-2</c:v>
                </c:pt>
                <c:pt idx="877">
                  <c:v>6.3372081220289977E-2</c:v>
                </c:pt>
                <c:pt idx="878">
                  <c:v>6.3036835061495031E-2</c:v>
                </c:pt>
                <c:pt idx="879">
                  <c:v>6.2319977443220854E-2</c:v>
                </c:pt>
                <c:pt idx="880">
                  <c:v>6.166903009820935E-2</c:v>
                </c:pt>
                <c:pt idx="881">
                  <c:v>6.1160239705491067E-2</c:v>
                </c:pt>
                <c:pt idx="882">
                  <c:v>5.9678530950045473E-2</c:v>
                </c:pt>
                <c:pt idx="883">
                  <c:v>5.9337804447021358E-2</c:v>
                </c:pt>
                <c:pt idx="884">
                  <c:v>5.8765511955490068E-2</c:v>
                </c:pt>
                <c:pt idx="885">
                  <c:v>5.8028775778467004E-2</c:v>
                </c:pt>
                <c:pt idx="886">
                  <c:v>5.7380781465316964E-2</c:v>
                </c:pt>
                <c:pt idx="887">
                  <c:v>5.7136510609231597E-2</c:v>
                </c:pt>
                <c:pt idx="888">
                  <c:v>5.7004923573025577E-2</c:v>
                </c:pt>
                <c:pt idx="889">
                  <c:v>5.72211445976911E-2</c:v>
                </c:pt>
                <c:pt idx="890">
                  <c:v>5.6340952070815575E-2</c:v>
                </c:pt>
                <c:pt idx="891">
                  <c:v>5.5641760223026179E-2</c:v>
                </c:pt>
                <c:pt idx="892">
                  <c:v>5.4943380101584928E-2</c:v>
                </c:pt>
                <c:pt idx="893">
                  <c:v>5.4355634627832994E-2</c:v>
                </c:pt>
                <c:pt idx="894">
                  <c:v>5.3479022592520513E-2</c:v>
                </c:pt>
                <c:pt idx="895">
                  <c:v>5.2177869734600431E-2</c:v>
                </c:pt>
                <c:pt idx="896">
                  <c:v>5.1751411585765399E-2</c:v>
                </c:pt>
                <c:pt idx="897">
                  <c:v>5.103352302737392E-2</c:v>
                </c:pt>
                <c:pt idx="898">
                  <c:v>4.9784280943095761E-2</c:v>
                </c:pt>
                <c:pt idx="899">
                  <c:v>4.9741442124785054E-2</c:v>
                </c:pt>
                <c:pt idx="900">
                  <c:v>4.9202763999698182E-2</c:v>
                </c:pt>
                <c:pt idx="901">
                  <c:v>4.9476430151424292E-2</c:v>
                </c:pt>
                <c:pt idx="902">
                  <c:v>4.9172507734036509E-2</c:v>
                </c:pt>
                <c:pt idx="903">
                  <c:v>4.8357443935681407E-2</c:v>
                </c:pt>
                <c:pt idx="904">
                  <c:v>4.7433237096370665E-2</c:v>
                </c:pt>
                <c:pt idx="905">
                  <c:v>4.7048083269462165E-2</c:v>
                </c:pt>
                <c:pt idx="906">
                  <c:v>4.5962612932818135E-2</c:v>
                </c:pt>
                <c:pt idx="907">
                  <c:v>4.5540334142147414E-2</c:v>
                </c:pt>
                <c:pt idx="908">
                  <c:v>4.4466880850168179E-2</c:v>
                </c:pt>
                <c:pt idx="909">
                  <c:v>4.3745113161165805E-2</c:v>
                </c:pt>
                <c:pt idx="910">
                  <c:v>4.3231658916083222E-2</c:v>
                </c:pt>
                <c:pt idx="911">
                  <c:v>4.3599966641382958E-2</c:v>
                </c:pt>
                <c:pt idx="912">
                  <c:v>4.2838683287729981E-2</c:v>
                </c:pt>
                <c:pt idx="913">
                  <c:v>4.2784504922381637E-2</c:v>
                </c:pt>
                <c:pt idx="914">
                  <c:v>4.2693731836431582E-2</c:v>
                </c:pt>
                <c:pt idx="915">
                  <c:v>4.1973144724771552E-2</c:v>
                </c:pt>
                <c:pt idx="916">
                  <c:v>4.1655810713675842E-2</c:v>
                </c:pt>
                <c:pt idx="917">
                  <c:v>4.0946701666739464E-2</c:v>
                </c:pt>
                <c:pt idx="918">
                  <c:v>3.9618018418722124E-2</c:v>
                </c:pt>
                <c:pt idx="919">
                  <c:v>3.952608048163489E-2</c:v>
                </c:pt>
                <c:pt idx="920">
                  <c:v>3.8983178520227632E-2</c:v>
                </c:pt>
                <c:pt idx="921">
                  <c:v>3.8083950931062829E-2</c:v>
                </c:pt>
                <c:pt idx="922">
                  <c:v>3.7108551322629454E-2</c:v>
                </c:pt>
                <c:pt idx="923">
                  <c:v>3.6496433407860719E-2</c:v>
                </c:pt>
                <c:pt idx="924">
                  <c:v>3.6360454153743511E-2</c:v>
                </c:pt>
                <c:pt idx="925">
                  <c:v>3.6018822202542398E-2</c:v>
                </c:pt>
                <c:pt idx="926">
                  <c:v>3.5080579327982711E-2</c:v>
                </c:pt>
                <c:pt idx="927">
                  <c:v>3.4569174255090165E-2</c:v>
                </c:pt>
                <c:pt idx="928">
                  <c:v>3.4185465968253712E-2</c:v>
                </c:pt>
                <c:pt idx="929">
                  <c:v>3.4940549384652651E-2</c:v>
                </c:pt>
                <c:pt idx="930">
                  <c:v>3.4454539750366345E-2</c:v>
                </c:pt>
                <c:pt idx="931">
                  <c:v>3.3644262119304713E-2</c:v>
                </c:pt>
                <c:pt idx="932">
                  <c:v>3.2990811289509113E-2</c:v>
                </c:pt>
                <c:pt idx="933">
                  <c:v>3.2543437287785582E-2</c:v>
                </c:pt>
                <c:pt idx="934">
                  <c:v>3.2387665889622691E-2</c:v>
                </c:pt>
                <c:pt idx="935">
                  <c:v>3.2088513119070405E-2</c:v>
                </c:pt>
                <c:pt idx="936">
                  <c:v>3.090958321585011E-2</c:v>
                </c:pt>
                <c:pt idx="937">
                  <c:v>3.0729297364272126E-2</c:v>
                </c:pt>
                <c:pt idx="938">
                  <c:v>3.016256194178921E-2</c:v>
                </c:pt>
                <c:pt idx="939">
                  <c:v>2.998159970453796E-2</c:v>
                </c:pt>
                <c:pt idx="940">
                  <c:v>2.9439207653419851E-2</c:v>
                </c:pt>
                <c:pt idx="941">
                  <c:v>2.8122408651001352E-2</c:v>
                </c:pt>
                <c:pt idx="942">
                  <c:v>2.7381261194000212E-2</c:v>
                </c:pt>
                <c:pt idx="943">
                  <c:v>2.662828890150868E-2</c:v>
                </c:pt>
                <c:pt idx="944">
                  <c:v>2.59511582191264E-2</c:v>
                </c:pt>
                <c:pt idx="945">
                  <c:v>2.5211289509112066E-2</c:v>
                </c:pt>
                <c:pt idx="946">
                  <c:v>2.4709134304174984E-2</c:v>
                </c:pt>
                <c:pt idx="947">
                  <c:v>2.4538913223911774E-2</c:v>
                </c:pt>
                <c:pt idx="948">
                  <c:v>2.3457302955811745E-2</c:v>
                </c:pt>
                <c:pt idx="949">
                  <c:v>2.2965531811809745E-2</c:v>
                </c:pt>
                <c:pt idx="950">
                  <c:v>2.2846948282229787E-2</c:v>
                </c:pt>
                <c:pt idx="951">
                  <c:v>2.223598679951868E-2</c:v>
                </c:pt>
                <c:pt idx="952">
                  <c:v>2.156954199413047E-2</c:v>
                </c:pt>
                <c:pt idx="953">
                  <c:v>2.0998666449570904E-2</c:v>
                </c:pt>
                <c:pt idx="954">
                  <c:v>2.0876562791639696E-2</c:v>
                </c:pt>
                <c:pt idx="955">
                  <c:v>2.1021315362040275E-2</c:v>
                </c:pt>
                <c:pt idx="956">
                  <c:v>2.0595173325814401E-2</c:v>
                </c:pt>
                <c:pt idx="957">
                  <c:v>1.9696471531994487E-2</c:v>
                </c:pt>
                <c:pt idx="958">
                  <c:v>1.9132340782100719E-2</c:v>
                </c:pt>
                <c:pt idx="959">
                  <c:v>1.9290279537268324E-2</c:v>
                </c:pt>
                <c:pt idx="960">
                  <c:v>1.9058265590189388E-2</c:v>
                </c:pt>
                <c:pt idx="961">
                  <c:v>1.8161179306537888E-2</c:v>
                </c:pt>
                <c:pt idx="962">
                  <c:v>1.8336817190807316E-2</c:v>
                </c:pt>
                <c:pt idx="963">
                  <c:v>1.7820301895484274E-2</c:v>
                </c:pt>
                <c:pt idx="964">
                  <c:v>1.7684862733262113E-2</c:v>
                </c:pt>
                <c:pt idx="965">
                  <c:v>1.7589075847169879E-2</c:v>
                </c:pt>
                <c:pt idx="966">
                  <c:v>1.6710521069540803E-2</c:v>
                </c:pt>
                <c:pt idx="967">
                  <c:v>1.6530363886914288E-2</c:v>
                </c:pt>
                <c:pt idx="968">
                  <c:v>1.6779438383854428E-2</c:v>
                </c:pt>
                <c:pt idx="969">
                  <c:v>1.6886988153719685E-2</c:v>
                </c:pt>
                <c:pt idx="970">
                  <c:v>1.6715726602305716E-2</c:v>
                </c:pt>
                <c:pt idx="971">
                  <c:v>1.6546418753896799E-2</c:v>
                </c:pt>
                <c:pt idx="972">
                  <c:v>1.640832774046996E-2</c:v>
                </c:pt>
                <c:pt idx="973">
                  <c:v>1.6485159624953834E-2</c:v>
                </c:pt>
                <c:pt idx="974">
                  <c:v>1.6327514584466796E-2</c:v>
                </c:pt>
                <c:pt idx="975">
                  <c:v>1.6056449451767013E-2</c:v>
                </c:pt>
                <c:pt idx="976">
                  <c:v>1.4566243462306746E-2</c:v>
                </c:pt>
                <c:pt idx="977">
                  <c:v>1.4271858432383273E-2</c:v>
                </c:pt>
                <c:pt idx="978">
                  <c:v>1.434454209341207E-2</c:v>
                </c:pt>
                <c:pt idx="979">
                  <c:v>1.4403294560559787E-2</c:v>
                </c:pt>
                <c:pt idx="980">
                  <c:v>1.4108107335321612E-2</c:v>
                </c:pt>
                <c:pt idx="981">
                  <c:v>1.394014590423694E-2</c:v>
                </c:pt>
                <c:pt idx="982">
                  <c:v>1.3094960863193929E-2</c:v>
                </c:pt>
                <c:pt idx="983">
                  <c:v>1.387385851975108E-2</c:v>
                </c:pt>
                <c:pt idx="984">
                  <c:v>1.4643399401927651E-2</c:v>
                </c:pt>
                <c:pt idx="985">
                  <c:v>1.3877199305823065E-2</c:v>
                </c:pt>
                <c:pt idx="986">
                  <c:v>1.3330973237652347E-2</c:v>
                </c:pt>
                <c:pt idx="987">
                  <c:v>1.365176563188766E-2</c:v>
                </c:pt>
                <c:pt idx="988">
                  <c:v>1.2933162357183422E-2</c:v>
                </c:pt>
                <c:pt idx="989">
                  <c:v>1.2915058794562544E-2</c:v>
                </c:pt>
                <c:pt idx="990">
                  <c:v>1.2942527550643543E-2</c:v>
                </c:pt>
                <c:pt idx="991">
                  <c:v>1.2329432704947001E-2</c:v>
                </c:pt>
                <c:pt idx="992">
                  <c:v>1.2654527677723989E-2</c:v>
                </c:pt>
                <c:pt idx="993">
                  <c:v>1.2048819541795566E-2</c:v>
                </c:pt>
                <c:pt idx="994">
                  <c:v>1.175009773280542E-2</c:v>
                </c:pt>
                <c:pt idx="995">
                  <c:v>1.2114179874428633E-2</c:v>
                </c:pt>
                <c:pt idx="996">
                  <c:v>1.170851049803621E-2</c:v>
                </c:pt>
                <c:pt idx="997">
                  <c:v>1.0711295307157408E-2</c:v>
                </c:pt>
                <c:pt idx="998">
                  <c:v>1.014077527014523E-2</c:v>
                </c:pt>
                <c:pt idx="999">
                  <c:v>1.0096657387146607E-2</c:v>
                </c:pt>
                <c:pt idx="1000">
                  <c:v>1.0041359284219387E-2</c:v>
                </c:pt>
                <c:pt idx="1001">
                  <c:v>9.4073381014975633E-3</c:v>
                </c:pt>
                <c:pt idx="1002">
                  <c:v>9.550375721280811E-3</c:v>
                </c:pt>
                <c:pt idx="1003">
                  <c:v>9.9103601539261895E-3</c:v>
                </c:pt>
                <c:pt idx="1004">
                  <c:v>9.7129610141019566E-3</c:v>
                </c:pt>
                <c:pt idx="1005">
                  <c:v>9.5728972356031745E-3</c:v>
                </c:pt>
                <c:pt idx="1006">
                  <c:v>9.0025311247810842E-3</c:v>
                </c:pt>
                <c:pt idx="1007">
                  <c:v>9.0395825407352387E-3</c:v>
                </c:pt>
                <c:pt idx="1008">
                  <c:v>9.3830430207021975E-3</c:v>
                </c:pt>
                <c:pt idx="1009">
                  <c:v>8.7769422061959659E-3</c:v>
                </c:pt>
                <c:pt idx="1010">
                  <c:v>8.2953062043056441E-3</c:v>
                </c:pt>
                <c:pt idx="1011">
                  <c:v>8.2743183921146577E-3</c:v>
                </c:pt>
                <c:pt idx="1012">
                  <c:v>8.1427553105726958E-3</c:v>
                </c:pt>
                <c:pt idx="1013">
                  <c:v>8.1728457362524754E-3</c:v>
                </c:pt>
                <c:pt idx="1014">
                  <c:v>8.0278685829338892E-3</c:v>
                </c:pt>
                <c:pt idx="1015">
                  <c:v>7.6615611038525228E-3</c:v>
                </c:pt>
                <c:pt idx="1016">
                  <c:v>7.4242255042512376E-3</c:v>
                </c:pt>
                <c:pt idx="1017">
                  <c:v>7.1799951550580001E-3</c:v>
                </c:pt>
                <c:pt idx="1018">
                  <c:v>6.8363613691329525E-3</c:v>
                </c:pt>
                <c:pt idx="1019">
                  <c:v>6.8338253199845909E-3</c:v>
                </c:pt>
                <c:pt idx="1020">
                  <c:v>7.0780065843556034E-3</c:v>
                </c:pt>
                <c:pt idx="1021">
                  <c:v>7.5016100615943031E-3</c:v>
                </c:pt>
                <c:pt idx="1022">
                  <c:v>7.5200144077455528E-3</c:v>
                </c:pt>
                <c:pt idx="1023">
                  <c:v>7.5433340349232957E-3</c:v>
                </c:pt>
                <c:pt idx="1024">
                  <c:v>7.2877209313408171E-3</c:v>
                </c:pt>
                <c:pt idx="1025">
                  <c:v>7.3758069012624652E-3</c:v>
                </c:pt>
                <c:pt idx="1026">
                  <c:v>7.2587623158822745E-3</c:v>
                </c:pt>
                <c:pt idx="1027">
                  <c:v>6.4891802914113471E-3</c:v>
                </c:pt>
                <c:pt idx="1028">
                  <c:v>5.6921984520013182E-3</c:v>
                </c:pt>
                <c:pt idx="1029">
                  <c:v>5.6717003760786934E-3</c:v>
                </c:pt>
                <c:pt idx="1030">
                  <c:v>5.2478235488008758E-3</c:v>
                </c:pt>
                <c:pt idx="1031">
                  <c:v>5.2476885258271148E-3</c:v>
                </c:pt>
                <c:pt idx="1032">
                  <c:v>4.8488751394906455E-3</c:v>
                </c:pt>
                <c:pt idx="1033">
                  <c:v>4.8051143525449846E-3</c:v>
                </c:pt>
                <c:pt idx="1034">
                  <c:v>4.5240624441541004E-3</c:v>
                </c:pt>
                <c:pt idx="1035">
                  <c:v>4.7708634719172069E-3</c:v>
                </c:pt>
                <c:pt idx="1036">
                  <c:v>4.2521306228133224E-3</c:v>
                </c:pt>
                <c:pt idx="1037">
                  <c:v>4.1276716876680339E-3</c:v>
                </c:pt>
                <c:pt idx="1038">
                  <c:v>4.0700758431986145E-3</c:v>
                </c:pt>
                <c:pt idx="1039">
                  <c:v>4.0632274461993014E-3</c:v>
                </c:pt>
                <c:pt idx="1040">
                  <c:v>3.8278937607472328E-3</c:v>
                </c:pt>
                <c:pt idx="1041">
                  <c:v>4.2582372989051218E-3</c:v>
                </c:pt>
                <c:pt idx="1042">
                  <c:v>4.1313466317724938E-3</c:v>
                </c:pt>
                <c:pt idx="1043">
                  <c:v>4.9080503079715178E-3</c:v>
                </c:pt>
                <c:pt idx="1044">
                  <c:v>4.5624283643555226E-3</c:v>
                </c:pt>
                <c:pt idx="1045">
                  <c:v>5.10822266082626E-3</c:v>
                </c:pt>
                <c:pt idx="1046">
                  <c:v>4.1913944299052062E-3</c:v>
                </c:pt>
                <c:pt idx="1047">
                  <c:v>3.8760745485665721E-3</c:v>
                </c:pt>
                <c:pt idx="1048">
                  <c:v>3.3581343002037256E-3</c:v>
                </c:pt>
                <c:pt idx="1049">
                  <c:v>2.1945042472667777E-3</c:v>
                </c:pt>
                <c:pt idx="1050">
                  <c:v>1.058570583259534E-3</c:v>
                </c:pt>
                <c:pt idx="1051">
                  <c:v>1.8350557764019555E-3</c:v>
                </c:pt>
                <c:pt idx="1052">
                  <c:v>1.858603147623794E-3</c:v>
                </c:pt>
                <c:pt idx="1053">
                  <c:v>2.8493019709382901E-3</c:v>
                </c:pt>
                <c:pt idx="1054">
                  <c:v>2.2156810916210304E-3</c:v>
                </c:pt>
                <c:pt idx="1055">
                  <c:v>1.872345150491047E-3</c:v>
                </c:pt>
                <c:pt idx="1056">
                  <c:v>3.2802198491713955E-3</c:v>
                </c:pt>
                <c:pt idx="1057">
                  <c:v>3.9347310064374186E-3</c:v>
                </c:pt>
                <c:pt idx="1058">
                  <c:v>3.0015373239240849E-3</c:v>
                </c:pt>
                <c:pt idx="1059">
                  <c:v>2.9023762613727072E-3</c:v>
                </c:pt>
                <c:pt idx="1060">
                  <c:v>2.2918180049164246E-3</c:v>
                </c:pt>
                <c:pt idx="1061">
                  <c:v>3.1283652133164419E-3</c:v>
                </c:pt>
                <c:pt idx="1062">
                  <c:v>3.5662755501193366E-3</c:v>
                </c:pt>
                <c:pt idx="1063">
                  <c:v>3.2738669388306212E-3</c:v>
                </c:pt>
                <c:pt idx="1064">
                  <c:v>2.2183704315572516E-3</c:v>
                </c:pt>
                <c:pt idx="1065">
                  <c:v>2.2758938719426229E-3</c:v>
                </c:pt>
                <c:pt idx="1066">
                  <c:v>1.8240957233458693E-3</c:v>
                </c:pt>
                <c:pt idx="1067">
                  <c:v>2.0428331632308611E-3</c:v>
                </c:pt>
                <c:pt idx="1068">
                  <c:v>1.9136202439150307E-3</c:v>
                </c:pt>
                <c:pt idx="1069">
                  <c:v>1.8305972860382272E-3</c:v>
                </c:pt>
                <c:pt idx="1070">
                  <c:v>1.7706480705614175E-3</c:v>
                </c:pt>
                <c:pt idx="1071">
                  <c:v>2.2223763249129298E-3</c:v>
                </c:pt>
                <c:pt idx="1072">
                  <c:v>2.4920442398802265E-3</c:v>
                </c:pt>
                <c:pt idx="1073">
                  <c:v>2.3169548824704439E-3</c:v>
                </c:pt>
                <c:pt idx="1074">
                  <c:v>2.3929821571111436E-3</c:v>
                </c:pt>
                <c:pt idx="1075">
                  <c:v>1.8699436477647739E-3</c:v>
                </c:pt>
                <c:pt idx="1076">
                  <c:v>1.9758269164326932E-3</c:v>
                </c:pt>
                <c:pt idx="1077">
                  <c:v>1.3144295875048152E-3</c:v>
                </c:pt>
                <c:pt idx="1078">
                  <c:v>8.9034117128458472E-4</c:v>
                </c:pt>
                <c:pt idx="1079">
                  <c:v>1.0791823961812323E-3</c:v>
                </c:pt>
                <c:pt idx="1080">
                  <c:v>7.3816043112041266E-4</c:v>
                </c:pt>
                <c:pt idx="1081">
                  <c:v>7.3368719942496104E-4</c:v>
                </c:pt>
                <c:pt idx="1082">
                  <c:v>6.8760894169787412E-4</c:v>
                </c:pt>
                <c:pt idx="1083">
                  <c:v>1.1900090941944091E-3</c:v>
                </c:pt>
                <c:pt idx="1084">
                  <c:v>1.5657159196057328E-3</c:v>
                </c:pt>
                <c:pt idx="1085">
                  <c:v>2.2178039545846253E-3</c:v>
                </c:pt>
                <c:pt idx="1086">
                  <c:v>1.639519477063965E-3</c:v>
                </c:pt>
                <c:pt idx="1087">
                  <c:v>1.9505195286903963E-3</c:v>
                </c:pt>
                <c:pt idx="1088">
                  <c:v>1.8698351051789253E-3</c:v>
                </c:pt>
                <c:pt idx="1089">
                  <c:v>2.3282019308285247E-3</c:v>
                </c:pt>
                <c:pt idx="1090">
                  <c:v>1.9826493890210436E-3</c:v>
                </c:pt>
                <c:pt idx="1091">
                  <c:v>1.8903926388651716E-3</c:v>
                </c:pt>
                <c:pt idx="1092">
                  <c:v>1.5566010746240204E-3</c:v>
                </c:pt>
                <c:pt idx="1093">
                  <c:v>1.6533671155518669E-3</c:v>
                </c:pt>
                <c:pt idx="1094">
                  <c:v>1.0176787962304765E-3</c:v>
                </c:pt>
                <c:pt idx="1095">
                  <c:v>1.8369103566592136E-3</c:v>
                </c:pt>
                <c:pt idx="1096">
                  <c:v>1.5490192963714562E-3</c:v>
                </c:pt>
                <c:pt idx="1097">
                  <c:v>8.5535513027731338E-4</c:v>
                </c:pt>
                <c:pt idx="1098">
                  <c:v>6.3868042841995314E-4</c:v>
                </c:pt>
                <c:pt idx="1099">
                  <c:v>7.3943345948715089E-5</c:v>
                </c:pt>
                <c:pt idx="1100">
                  <c:v>1.4542180779876811E-4</c:v>
                </c:pt>
                <c:pt idx="1101">
                  <c:v>4.9086934938782965E-4</c:v>
                </c:pt>
                <c:pt idx="1102">
                  <c:v>-4.366544484112957E-4</c:v>
                </c:pt>
                <c:pt idx="1103">
                  <c:v>-4.2970696043429754E-4</c:v>
                </c:pt>
                <c:pt idx="1104">
                  <c:v>1.3024459014570575E-4</c:v>
                </c:pt>
                <c:pt idx="1105">
                  <c:v>2.2249355662426682E-4</c:v>
                </c:pt>
                <c:pt idx="1106">
                  <c:v>7.5464212955057212E-4</c:v>
                </c:pt>
                <c:pt idx="1107">
                  <c:v>8.9288706916750384E-4</c:v>
                </c:pt>
                <c:pt idx="1108">
                  <c:v>1.6139845676683517E-3</c:v>
                </c:pt>
                <c:pt idx="1109">
                  <c:v>1.5471741677223609E-3</c:v>
                </c:pt>
                <c:pt idx="1110">
                  <c:v>1.3651430727257565E-3</c:v>
                </c:pt>
                <c:pt idx="1111">
                  <c:v>8.4662247973662586E-4</c:v>
                </c:pt>
                <c:pt idx="1112">
                  <c:v>1.0101486444090561E-3</c:v>
                </c:pt>
                <c:pt idx="1113">
                  <c:v>6.0457394294882239E-4</c:v>
                </c:pt>
                <c:pt idx="1114">
                  <c:v>4.0635672275415088E-4</c:v>
                </c:pt>
                <c:pt idx="1115">
                  <c:v>4.0196577564741528E-4</c:v>
                </c:pt>
                <c:pt idx="1116">
                  <c:v>8.8115214309258201E-4</c:v>
                </c:pt>
                <c:pt idx="1117">
                  <c:v>7.9127656279163973E-4</c:v>
                </c:pt>
                <c:pt idx="1118">
                  <c:v>1.189947142477036E-3</c:v>
                </c:pt>
                <c:pt idx="1119">
                  <c:v>1.1899193436294968E-3</c:v>
                </c:pt>
                <c:pt idx="1120">
                  <c:v>1.1877534162797992E-3</c:v>
                </c:pt>
                <c:pt idx="1121">
                  <c:v>1.0634187022703716E-3</c:v>
                </c:pt>
                <c:pt idx="1122">
                  <c:v>7.4297805082423581E-4</c:v>
                </c:pt>
                <c:pt idx="1123">
                  <c:v>6.0462191581714712E-4</c:v>
                </c:pt>
                <c:pt idx="1124">
                  <c:v>8.0971530008855917E-4</c:v>
                </c:pt>
                <c:pt idx="1125">
                  <c:v>6.345746180636911E-4</c:v>
                </c:pt>
                <c:pt idx="1126">
                  <c:v>1.7380292205600276E-4</c:v>
                </c:pt>
                <c:pt idx="1127">
                  <c:v>9.5036364863845205E-4</c:v>
                </c:pt>
                <c:pt idx="1128">
                  <c:v>1.1046971315560603E-3</c:v>
                </c:pt>
                <c:pt idx="1129">
                  <c:v>9.1348903335464584E-4</c:v>
                </c:pt>
                <c:pt idx="1130">
                  <c:v>6.5330897624787032E-4</c:v>
                </c:pt>
                <c:pt idx="1131">
                  <c:v>5.9105699955124707E-4</c:v>
                </c:pt>
                <c:pt idx="1132">
                  <c:v>7.2489545647693278E-5</c:v>
                </c:pt>
                <c:pt idx="1133">
                  <c:v>2.452965541342844E-4</c:v>
                </c:pt>
                <c:pt idx="1134">
                  <c:v>-4.6441151825391474E-4</c:v>
                </c:pt>
                <c:pt idx="1135">
                  <c:v>-4.0907672084794424E-4</c:v>
                </c:pt>
                <c:pt idx="1136">
                  <c:v>-3.3305576845942756E-4</c:v>
                </c:pt>
                <c:pt idx="1137">
                  <c:v>-2.179110357453467E-4</c:v>
                </c:pt>
                <c:pt idx="1138">
                  <c:v>-5.8917671727380774E-6</c:v>
                </c:pt>
                <c:pt idx="1139">
                  <c:v>2.4075215738913227E-4</c:v>
                </c:pt>
                <c:pt idx="1140">
                  <c:v>-2.9840633178321665E-4</c:v>
                </c:pt>
                <c:pt idx="1141">
                  <c:v>-1.0950966804204772E-4</c:v>
                </c:pt>
                <c:pt idx="1142">
                  <c:v>-3.9537320747074167E-4</c:v>
                </c:pt>
                <c:pt idx="1143">
                  <c:v>-2.9393697604136471E-4</c:v>
                </c:pt>
                <c:pt idx="1144">
                  <c:v>-1.0361191220329693E-3</c:v>
                </c:pt>
                <c:pt idx="1145">
                  <c:v>-1.1767882800058774E-3</c:v>
                </c:pt>
                <c:pt idx="1146">
                  <c:v>-8.0581917246802135E-4</c:v>
                </c:pt>
                <c:pt idx="1147">
                  <c:v>-2.1828010913033292E-4</c:v>
                </c:pt>
                <c:pt idx="1148">
                  <c:v>-6.7469121437279832E-4</c:v>
                </c:pt>
                <c:pt idx="1149">
                  <c:v>-9.8334007124447503E-4</c:v>
                </c:pt>
                <c:pt idx="1150">
                  <c:v>-1.4626619382150758E-3</c:v>
                </c:pt>
                <c:pt idx="1151">
                  <c:v>-9.7852689935625805E-4</c:v>
                </c:pt>
                <c:pt idx="1152">
                  <c:v>-1.5108116072102267E-3</c:v>
                </c:pt>
                <c:pt idx="1153">
                  <c:v>-1.7112385975084289E-3</c:v>
                </c:pt>
                <c:pt idx="1154">
                  <c:v>-1.7297008446878388E-3</c:v>
                </c:pt>
                <c:pt idx="1155">
                  <c:v>-1.4622749782573297E-3</c:v>
                </c:pt>
                <c:pt idx="1156">
                  <c:v>-1.5819499700169572E-3</c:v>
                </c:pt>
                <c:pt idx="1157">
                  <c:v>-1.1695353224070626E-3</c:v>
                </c:pt>
                <c:pt idx="1158">
                  <c:v>-1.0727997807862307E-3</c:v>
                </c:pt>
                <c:pt idx="1159">
                  <c:v>-8.0311089754536171E-4</c:v>
                </c:pt>
                <c:pt idx="1160">
                  <c:v>-7.3864694272246013E-4</c:v>
                </c:pt>
                <c:pt idx="1161">
                  <c:v>-9.6451008502476091E-4</c:v>
                </c:pt>
                <c:pt idx="1162">
                  <c:v>-4.5536704406911585E-4</c:v>
                </c:pt>
                <c:pt idx="1163">
                  <c:v>7.6642709355106449E-5</c:v>
                </c:pt>
                <c:pt idx="1164">
                  <c:v>-5.0387650957670288E-4</c:v>
                </c:pt>
                <c:pt idx="1165">
                  <c:v>-1.7898710530600572E-4</c:v>
                </c:pt>
                <c:pt idx="1166">
                  <c:v>-4.0258114682159893E-4</c:v>
                </c:pt>
                <c:pt idx="1167">
                  <c:v>-6.9069710772847663E-4</c:v>
                </c:pt>
                <c:pt idx="1168">
                  <c:v>-9.7197618830145065E-4</c:v>
                </c:pt>
                <c:pt idx="1169">
                  <c:v>-1.7948740513643278E-3</c:v>
                </c:pt>
                <c:pt idx="1170">
                  <c:v>-1.9675925800904655E-3</c:v>
                </c:pt>
                <c:pt idx="1171">
                  <c:v>-1.3526657744560361E-3</c:v>
                </c:pt>
                <c:pt idx="1172">
                  <c:v>-1.9426411287920607E-3</c:v>
                </c:pt>
                <c:pt idx="1173">
                  <c:v>-1.4241245388369756E-3</c:v>
                </c:pt>
              </c:numCache>
            </c:numRef>
          </c:yVal>
          <c:smooth val="0"/>
          <c:extLst>
            <c:ext xmlns:c16="http://schemas.microsoft.com/office/drawing/2014/chart" uri="{C3380CC4-5D6E-409C-BE32-E72D297353CC}">
              <c16:uniqueId val="{00000001-C6F4-4ACD-9E07-DA083760B453}"/>
            </c:ext>
          </c:extLst>
        </c:ser>
        <c:dLbls>
          <c:showLegendKey val="0"/>
          <c:showVal val="0"/>
          <c:showCatName val="0"/>
          <c:showSerName val="0"/>
          <c:showPercent val="0"/>
          <c:showBubbleSize val="0"/>
        </c:dLbls>
        <c:axId val="731385024"/>
        <c:axId val="731390464"/>
      </c:scatterChart>
      <c:valAx>
        <c:axId val="731385024"/>
        <c:scaling>
          <c:orientation val="minMax"/>
          <c:max val="800"/>
          <c:min val="650"/>
        </c:scaling>
        <c:delete val="0"/>
        <c:axPos val="b"/>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vert="horz"/>
          <a:lstStyle/>
          <a:p>
            <a:pPr>
              <a:defRPr/>
            </a:pPr>
            <a:endParaRPr lang="fr-FR"/>
          </a:p>
        </c:txPr>
        <c:crossAx val="731390464"/>
        <c:crosses val="autoZero"/>
        <c:crossBetween val="midCat"/>
      </c:valAx>
      <c:valAx>
        <c:axId val="731390464"/>
        <c:scaling>
          <c:orientation val="minMax"/>
          <c:max val="1.5"/>
          <c:min val="0"/>
        </c:scaling>
        <c:delete val="0"/>
        <c:axPos val="l"/>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vert="horz"/>
          <a:lstStyle/>
          <a:p>
            <a:pPr>
              <a:defRPr/>
            </a:pPr>
            <a:endParaRPr lang="fr-FR"/>
          </a:p>
        </c:txPr>
        <c:crossAx val="731385024"/>
        <c:crosses val="autoZero"/>
        <c:crossBetween val="midCat"/>
      </c:valAx>
    </c:plotArea>
    <c:plotVisOnly val="1"/>
    <c:dispBlanksAs val="gap"/>
    <c:showDLblsOverMax val="0"/>
    <c:extLst/>
  </c:chart>
  <c:txPr>
    <a:bodyPr/>
    <a:lstStyle/>
    <a:p>
      <a:pPr>
        <a:defRPr>
          <a:solidFill>
            <a:schemeClr val="bg1"/>
          </a:solidFill>
        </a:defRPr>
      </a:pPr>
      <a:endParaRPr lang="fr-FR"/>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vert="horz"/>
          <a:lstStyle/>
          <a:p>
            <a:pPr>
              <a:defRPr/>
            </a:pPr>
            <a:r>
              <a:rPr lang="fr-BE" sz="1600" dirty="0"/>
              <a:t>Band 4</a:t>
            </a:r>
          </a:p>
        </c:rich>
      </c:tx>
      <c:overlay val="0"/>
      <c:spPr>
        <a:noFill/>
        <a:ln>
          <a:noFill/>
        </a:ln>
        <a:effectLst/>
      </c:spPr>
    </c:title>
    <c:autoTitleDeleted val="0"/>
    <c:plotArea>
      <c:layout/>
      <c:scatterChart>
        <c:scatterStyle val="lineMarker"/>
        <c:varyColors val="0"/>
        <c:ser>
          <c:idx val="1"/>
          <c:order val="0"/>
          <c:tx>
            <c:strRef>
              <c:f>'Fluo 77K'!$BA$2</c:f>
              <c:strCache>
                <c:ptCount val="1"/>
                <c:pt idx="0">
                  <c:v>FR Band4</c:v>
                </c:pt>
              </c:strCache>
            </c:strRef>
          </c:tx>
          <c:spPr>
            <a:ln>
              <a:solidFill>
                <a:srgbClr val="FF0000"/>
              </a:solidFill>
            </a:ln>
          </c:spPr>
          <c:marker>
            <c:symbol val="none"/>
          </c:marker>
          <c:xVal>
            <c:numRef>
              <c:f>'Fluo 77K'!$AW$3:$AW$1176</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'Fluo 77K'!$BA$3:$BA$1176</c:f>
              <c:numCache>
                <c:formatCode>General</c:formatCode>
                <c:ptCount val="1174"/>
                <c:pt idx="0">
                  <c:v>6.9117798748961068E-3</c:v>
                </c:pt>
                <c:pt idx="1">
                  <c:v>8.5287800541940517E-3</c:v>
                </c:pt>
                <c:pt idx="2">
                  <c:v>8.1621817230798973E-3</c:v>
                </c:pt>
                <c:pt idx="3">
                  <c:v>6.6250385100949261E-3</c:v>
                </c:pt>
                <c:pt idx="4">
                  <c:v>4.4130236475736582E-3</c:v>
                </c:pt>
                <c:pt idx="5">
                  <c:v>8.2208018288800391E-3</c:v>
                </c:pt>
                <c:pt idx="6">
                  <c:v>1.0096074441389158E-2</c:v>
                </c:pt>
                <c:pt idx="7">
                  <c:v>6.8125179904603662E-3</c:v>
                </c:pt>
                <c:pt idx="8">
                  <c:v>3.5096352308770342E-3</c:v>
                </c:pt>
                <c:pt idx="9">
                  <c:v>3.7079532480099328E-3</c:v>
                </c:pt>
                <c:pt idx="10">
                  <c:v>2.1108566442875768E-3</c:v>
                </c:pt>
                <c:pt idx="11">
                  <c:v>3.8467120154435483E-3</c:v>
                </c:pt>
                <c:pt idx="12">
                  <c:v>3.5598947070604507E-4</c:v>
                </c:pt>
                <c:pt idx="13">
                  <c:v>-2.7680567486536079E-3</c:v>
                </c:pt>
                <c:pt idx="14">
                  <c:v>-1.5880682037620305E-3</c:v>
                </c:pt>
                <c:pt idx="15">
                  <c:v>-1.0030299506858882E-3</c:v>
                </c:pt>
                <c:pt idx="16">
                  <c:v>-4.3553145229762152E-3</c:v>
                </c:pt>
                <c:pt idx="17">
                  <c:v>-4.3844506097052895E-3</c:v>
                </c:pt>
                <c:pt idx="18">
                  <c:v>-6.1397993517248051E-3</c:v>
                </c:pt>
                <c:pt idx="19">
                  <c:v>-6.3179126848407659E-3</c:v>
                </c:pt>
                <c:pt idx="20">
                  <c:v>-5.3161457490631297E-3</c:v>
                </c:pt>
                <c:pt idx="21">
                  <c:v>-4.5717099835596844E-3</c:v>
                </c:pt>
                <c:pt idx="22">
                  <c:v>-2.6569878588018096E-3</c:v>
                </c:pt>
                <c:pt idx="23">
                  <c:v>1.3497949762534471E-3</c:v>
                </c:pt>
                <c:pt idx="24">
                  <c:v>3.1744363923285092E-3</c:v>
                </c:pt>
                <c:pt idx="25">
                  <c:v>5.792857489031758E-3</c:v>
                </c:pt>
                <c:pt idx="26">
                  <c:v>7.6276804034319939E-3</c:v>
                </c:pt>
                <c:pt idx="27">
                  <c:v>4.5034305513715952E-3</c:v>
                </c:pt>
                <c:pt idx="28">
                  <c:v>3.1639650643117733E-3</c:v>
                </c:pt>
                <c:pt idx="29">
                  <c:v>8.2331318948620927E-4</c:v>
                </c:pt>
                <c:pt idx="30">
                  <c:v>-6.0437009857148834E-4</c:v>
                </c:pt>
                <c:pt idx="31">
                  <c:v>1.2308909781690576E-3</c:v>
                </c:pt>
                <c:pt idx="32">
                  <c:v>1.0319625414263354E-3</c:v>
                </c:pt>
                <c:pt idx="33">
                  <c:v>-2.6727014130086099E-4</c:v>
                </c:pt>
                <c:pt idx="34">
                  <c:v>2.5402082303292964E-3</c:v>
                </c:pt>
                <c:pt idx="35">
                  <c:v>2.639556926960389E-3</c:v>
                </c:pt>
                <c:pt idx="36">
                  <c:v>3.5122901802214341E-3</c:v>
                </c:pt>
                <c:pt idx="37">
                  <c:v>3.6805074972584093E-3</c:v>
                </c:pt>
                <c:pt idx="38">
                  <c:v>1.1311191575307086E-3</c:v>
                </c:pt>
                <c:pt idx="39">
                  <c:v>1.042509881381047E-3</c:v>
                </c:pt>
                <c:pt idx="40">
                  <c:v>2.6096477332002857E-3</c:v>
                </c:pt>
                <c:pt idx="41">
                  <c:v>1.9246072312097912E-3</c:v>
                </c:pt>
                <c:pt idx="42">
                  <c:v>5.558167896289641E-4</c:v>
                </c:pt>
                <c:pt idx="43">
                  <c:v>2.1525863096074241E-3</c:v>
                </c:pt>
                <c:pt idx="44">
                  <c:v>2.8463859570405418E-3</c:v>
                </c:pt>
                <c:pt idx="45">
                  <c:v>5.9398918511442906E-3</c:v>
                </c:pt>
                <c:pt idx="46">
                  <c:v>5.2349510546690573E-3</c:v>
                </c:pt>
                <c:pt idx="47">
                  <c:v>5.2044259728143858E-3</c:v>
                </c:pt>
                <c:pt idx="48">
                  <c:v>6.3055033258298896E-3</c:v>
                </c:pt>
                <c:pt idx="49">
                  <c:v>6.9508419450005788E-3</c:v>
                </c:pt>
                <c:pt idx="50">
                  <c:v>5.9193619973531173E-3</c:v>
                </c:pt>
                <c:pt idx="51">
                  <c:v>5.9597898215230137E-3</c:v>
                </c:pt>
                <c:pt idx="52">
                  <c:v>3.1637494693006448E-3</c:v>
                </c:pt>
                <c:pt idx="53">
                  <c:v>1.1207049751795731E-3</c:v>
                </c:pt>
                <c:pt idx="54">
                  <c:v>-1.0111597418902543E-3</c:v>
                </c:pt>
                <c:pt idx="55">
                  <c:v>-3.411163815911391E-3</c:v>
                </c:pt>
                <c:pt idx="56">
                  <c:v>-1.1297786952072354E-3</c:v>
                </c:pt>
                <c:pt idx="57">
                  <c:v>-3.1431787385859909E-3</c:v>
                </c:pt>
                <c:pt idx="58">
                  <c:v>-4.3534063635800018E-3</c:v>
                </c:pt>
                <c:pt idx="59">
                  <c:v>-2.4193642872811041E-3</c:v>
                </c:pt>
                <c:pt idx="60">
                  <c:v>-4.8464582777513123E-4</c:v>
                </c:pt>
                <c:pt idx="61">
                  <c:v>7.5546638279762345E-4</c:v>
                </c:pt>
                <c:pt idx="62">
                  <c:v>2.6887221593460404E-3</c:v>
                </c:pt>
                <c:pt idx="63">
                  <c:v>2.7689939102270304E-3</c:v>
                </c:pt>
                <c:pt idx="64">
                  <c:v>5.7834518319799877E-3</c:v>
                </c:pt>
                <c:pt idx="65">
                  <c:v>5.4858305066393907E-3</c:v>
                </c:pt>
                <c:pt idx="66">
                  <c:v>4.4151137707998094E-3</c:v>
                </c:pt>
                <c:pt idx="67">
                  <c:v>2.9270235495510682E-3</c:v>
                </c:pt>
                <c:pt idx="68">
                  <c:v>1.2412790485055285E-3</c:v>
                </c:pt>
                <c:pt idx="69">
                  <c:v>-6.8226114461811206E-4</c:v>
                </c:pt>
                <c:pt idx="70">
                  <c:v>-2.8254847247790242E-3</c:v>
                </c:pt>
                <c:pt idx="71">
                  <c:v>-3.0931041655430642E-3</c:v>
                </c:pt>
                <c:pt idx="72">
                  <c:v>-3.6083912804737296E-3</c:v>
                </c:pt>
                <c:pt idx="73">
                  <c:v>-5.562342742613257E-3</c:v>
                </c:pt>
                <c:pt idx="74">
                  <c:v>-4.7591280801838462E-3</c:v>
                </c:pt>
                <c:pt idx="75">
                  <c:v>-5.2962473001919924E-3</c:v>
                </c:pt>
                <c:pt idx="76">
                  <c:v>-6.5949987562615008E-3</c:v>
                </c:pt>
                <c:pt idx="77">
                  <c:v>-5.1968692104553882E-3</c:v>
                </c:pt>
                <c:pt idx="78">
                  <c:v>-6.1978808117774207E-3</c:v>
                </c:pt>
                <c:pt idx="79">
                  <c:v>-5.1668089498041643E-3</c:v>
                </c:pt>
                <c:pt idx="80">
                  <c:v>-4.8001682379332257E-3</c:v>
                </c:pt>
                <c:pt idx="81">
                  <c:v>-4.0265813473676533E-3</c:v>
                </c:pt>
                <c:pt idx="82">
                  <c:v>-2.4188617335329059E-3</c:v>
                </c:pt>
                <c:pt idx="83">
                  <c:v>1.6077850989395862E-3</c:v>
                </c:pt>
                <c:pt idx="84">
                  <c:v>-1.6452230290743609E-3</c:v>
                </c:pt>
                <c:pt idx="85">
                  <c:v>6.6561986197407794E-4</c:v>
                </c:pt>
                <c:pt idx="86">
                  <c:v>1.6277327641734413E-3</c:v>
                </c:pt>
                <c:pt idx="87">
                  <c:v>3.8889881191016842E-3</c:v>
                </c:pt>
                <c:pt idx="88">
                  <c:v>3.4624360554698494E-3</c:v>
                </c:pt>
                <c:pt idx="89">
                  <c:v>6.4566125977072973E-3</c:v>
                </c:pt>
                <c:pt idx="90">
                  <c:v>4.2836240550714697E-3</c:v>
                </c:pt>
                <c:pt idx="91">
                  <c:v>6.9513922112781901E-3</c:v>
                </c:pt>
                <c:pt idx="92">
                  <c:v>5.2252800393949644E-3</c:v>
                </c:pt>
                <c:pt idx="93">
                  <c:v>2.4883888688719564E-3</c:v>
                </c:pt>
                <c:pt idx="94">
                  <c:v>1.7742698359543439E-3</c:v>
                </c:pt>
                <c:pt idx="95">
                  <c:v>3.7679937927229648E-3</c:v>
                </c:pt>
                <c:pt idx="96">
                  <c:v>2.9554501003842908E-3</c:v>
                </c:pt>
                <c:pt idx="97">
                  <c:v>3.7788029363849123E-3</c:v>
                </c:pt>
                <c:pt idx="98">
                  <c:v>2.0828150064244443E-3</c:v>
                </c:pt>
                <c:pt idx="99">
                  <c:v>1.3588375259180544E-3</c:v>
                </c:pt>
                <c:pt idx="100">
                  <c:v>-2.0849555080663221E-4</c:v>
                </c:pt>
                <c:pt idx="101">
                  <c:v>-1.2199608442820943E-3</c:v>
                </c:pt>
                <c:pt idx="102">
                  <c:v>-3.7096777346747253E-3</c:v>
                </c:pt>
                <c:pt idx="103">
                  <c:v>-7.468031409062415E-3</c:v>
                </c:pt>
                <c:pt idx="104">
                  <c:v>-6.1188912838573556E-3</c:v>
                </c:pt>
                <c:pt idx="105">
                  <c:v>-4.213932318341552E-3</c:v>
                </c:pt>
                <c:pt idx="106">
                  <c:v>-3.1126868094200942E-3</c:v>
                </c:pt>
                <c:pt idx="107">
                  <c:v>2.1636859665215263E-3</c:v>
                </c:pt>
                <c:pt idx="108">
                  <c:v>1.2047482032780705E-4</c:v>
                </c:pt>
                <c:pt idx="109">
                  <c:v>-2.0619742009193742E-4</c:v>
                </c:pt>
                <c:pt idx="110">
                  <c:v>3.065618057374112E-3</c:v>
                </c:pt>
                <c:pt idx="111">
                  <c:v>2.6484862789907448E-3</c:v>
                </c:pt>
                <c:pt idx="112">
                  <c:v>2.7570309162835822E-3</c:v>
                </c:pt>
                <c:pt idx="113">
                  <c:v>2.1514235730382102E-3</c:v>
                </c:pt>
                <c:pt idx="114">
                  <c:v>8.9168907207401373E-4</c:v>
                </c:pt>
                <c:pt idx="115">
                  <c:v>2.1709153033563303E-3</c:v>
                </c:pt>
                <c:pt idx="116">
                  <c:v>2.0819300688803507E-3</c:v>
                </c:pt>
                <c:pt idx="117">
                  <c:v>5.4565866907608108E-4</c:v>
                </c:pt>
                <c:pt idx="118">
                  <c:v>-1.9926258850315338E-3</c:v>
                </c:pt>
                <c:pt idx="119">
                  <c:v>-2.9049301192587665E-3</c:v>
                </c:pt>
                <c:pt idx="120">
                  <c:v>-4.7296130958179019E-3</c:v>
                </c:pt>
                <c:pt idx="121">
                  <c:v>-5.5430492448671946E-3</c:v>
                </c:pt>
                <c:pt idx="122">
                  <c:v>-4.7591874132433439E-3</c:v>
                </c:pt>
                <c:pt idx="123">
                  <c:v>-3.7574225281474878E-3</c:v>
                </c:pt>
                <c:pt idx="124">
                  <c:v>-3.5098368812520593E-3</c:v>
                </c:pt>
                <c:pt idx="125">
                  <c:v>-9.1175294260873124E-4</c:v>
                </c:pt>
                <c:pt idx="126">
                  <c:v>-1.0509156259969304E-3</c:v>
                </c:pt>
                <c:pt idx="127">
                  <c:v>-2.0760076998999497E-4</c:v>
                </c:pt>
                <c:pt idx="128">
                  <c:v>-1.6552706862353662E-3</c:v>
                </c:pt>
                <c:pt idx="129">
                  <c:v>-1.0313244376124844E-3</c:v>
                </c:pt>
                <c:pt idx="130">
                  <c:v>2.7740255997543565E-4</c:v>
                </c:pt>
                <c:pt idx="131">
                  <c:v>-2.5765962113927547E-4</c:v>
                </c:pt>
                <c:pt idx="132">
                  <c:v>-2.4088848248933086E-3</c:v>
                </c:pt>
                <c:pt idx="133">
                  <c:v>-2.6869285647052651E-3</c:v>
                </c:pt>
                <c:pt idx="134">
                  <c:v>-6.1410489004893687E-4</c:v>
                </c:pt>
                <c:pt idx="135">
                  <c:v>3.4325955595493726E-3</c:v>
                </c:pt>
                <c:pt idx="136">
                  <c:v>2.808452445475619E-3</c:v>
                </c:pt>
                <c:pt idx="137">
                  <c:v>4.573779121475622E-4</c:v>
                </c:pt>
                <c:pt idx="138">
                  <c:v>1.3102298055523032E-3</c:v>
                </c:pt>
                <c:pt idx="139">
                  <c:v>3.9680589907323547E-3</c:v>
                </c:pt>
                <c:pt idx="140">
                  <c:v>4.5240603417215104E-3</c:v>
                </c:pt>
                <c:pt idx="141">
                  <c:v>4.2068458456707477E-3</c:v>
                </c:pt>
                <c:pt idx="142">
                  <c:v>1.7171629965956634E-3</c:v>
                </c:pt>
                <c:pt idx="143">
                  <c:v>1.8364928529296823E-3</c:v>
                </c:pt>
                <c:pt idx="144">
                  <c:v>2.9773712050510212E-3</c:v>
                </c:pt>
                <c:pt idx="145">
                  <c:v>2.7196251134966919E-3</c:v>
                </c:pt>
                <c:pt idx="146">
                  <c:v>2.2534333710590424E-3</c:v>
                </c:pt>
                <c:pt idx="147">
                  <c:v>5.7722043892656136E-4</c:v>
                </c:pt>
                <c:pt idx="148">
                  <c:v>3.0954357907268684E-5</c:v>
                </c:pt>
                <c:pt idx="149">
                  <c:v>4.0825383010962754E-4</c:v>
                </c:pt>
                <c:pt idx="150">
                  <c:v>1.3994686410083999E-3</c:v>
                </c:pt>
                <c:pt idx="151">
                  <c:v>4.6736404885516943E-4</c:v>
                </c:pt>
                <c:pt idx="152">
                  <c:v>-4.8746073029836414E-5</c:v>
                </c:pt>
                <c:pt idx="153">
                  <c:v>-8.5258448450063957E-4</c:v>
                </c:pt>
                <c:pt idx="154">
                  <c:v>5.6534651292842076E-4</c:v>
                </c:pt>
                <c:pt idx="155">
                  <c:v>-7.5309736684940306E-4</c:v>
                </c:pt>
                <c:pt idx="156">
                  <c:v>-2.6971264001286188E-3</c:v>
                </c:pt>
                <c:pt idx="157">
                  <c:v>-3.4708951178120105E-3</c:v>
                </c:pt>
                <c:pt idx="158">
                  <c:v>-3.7686772166041519E-3</c:v>
                </c:pt>
                <c:pt idx="159">
                  <c:v>-3.6398680153864023E-3</c:v>
                </c:pt>
                <c:pt idx="160">
                  <c:v>-4.6908422908822391E-3</c:v>
                </c:pt>
                <c:pt idx="161">
                  <c:v>-8.1263761356419354E-4</c:v>
                </c:pt>
                <c:pt idx="162">
                  <c:v>-1.9241262096202816E-3</c:v>
                </c:pt>
                <c:pt idx="163">
                  <c:v>-2.7170815845290008E-3</c:v>
                </c:pt>
                <c:pt idx="164">
                  <c:v>-4.2437382944520655E-3</c:v>
                </c:pt>
                <c:pt idx="165">
                  <c:v>-2.7863201205855573E-3</c:v>
                </c:pt>
                <c:pt idx="166">
                  <c:v>-2.4291224565308441E-3</c:v>
                </c:pt>
                <c:pt idx="167">
                  <c:v>-2.9849505249095972E-3</c:v>
                </c:pt>
                <c:pt idx="168">
                  <c:v>-6.9618383842650917E-3</c:v>
                </c:pt>
                <c:pt idx="169">
                  <c:v>-3.45022903039459E-3</c:v>
                </c:pt>
                <c:pt idx="170">
                  <c:v>1.1606332532678814E-3</c:v>
                </c:pt>
                <c:pt idx="171">
                  <c:v>1.1401795481268016E-3</c:v>
                </c:pt>
                <c:pt idx="172">
                  <c:v>8.0414068196516301E-4</c:v>
                </c:pt>
                <c:pt idx="173">
                  <c:v>4.0476465658155049E-3</c:v>
                </c:pt>
                <c:pt idx="174">
                  <c:v>7.7767109675451586E-3</c:v>
                </c:pt>
                <c:pt idx="175">
                  <c:v>7.0823514839861235E-3</c:v>
                </c:pt>
                <c:pt idx="176">
                  <c:v>6.8542097181672843E-3</c:v>
                </c:pt>
                <c:pt idx="177">
                  <c:v>2.1634156183068741E-3</c:v>
                </c:pt>
                <c:pt idx="178">
                  <c:v>3.1555166655148673E-3</c:v>
                </c:pt>
                <c:pt idx="179">
                  <c:v>2.2026803641272594E-3</c:v>
                </c:pt>
                <c:pt idx="180">
                  <c:v>1.8647928766970846E-3</c:v>
                </c:pt>
                <c:pt idx="181">
                  <c:v>-5.9475670745541076E-4</c:v>
                </c:pt>
                <c:pt idx="182">
                  <c:v>1.983469727596319E-3</c:v>
                </c:pt>
                <c:pt idx="183">
                  <c:v>-3.4678614758989183E-4</c:v>
                </c:pt>
                <c:pt idx="184">
                  <c:v>2.6075683418754487E-3</c:v>
                </c:pt>
                <c:pt idx="185">
                  <c:v>2.9151767609084827E-3</c:v>
                </c:pt>
                <c:pt idx="186">
                  <c:v>2.8559648283466564E-3</c:v>
                </c:pt>
                <c:pt idx="187">
                  <c:v>-1.9642325552431455E-3</c:v>
                </c:pt>
                <c:pt idx="188">
                  <c:v>-2.1032367892858169E-3</c:v>
                </c:pt>
                <c:pt idx="189">
                  <c:v>-3.6106608383556244E-3</c:v>
                </c:pt>
                <c:pt idx="190">
                  <c:v>-2.3017057365977184E-3</c:v>
                </c:pt>
                <c:pt idx="191">
                  <c:v>-4.2943689440376473E-3</c:v>
                </c:pt>
                <c:pt idx="192">
                  <c:v>-5.8314848145988862E-3</c:v>
                </c:pt>
                <c:pt idx="193">
                  <c:v>-3.9174515822069456E-3</c:v>
                </c:pt>
                <c:pt idx="194">
                  <c:v>-4.3732039872636259E-3</c:v>
                </c:pt>
                <c:pt idx="195">
                  <c:v>-1.9924137078233717E-3</c:v>
                </c:pt>
                <c:pt idx="196">
                  <c:v>-2.3588903651519176E-3</c:v>
                </c:pt>
                <c:pt idx="197">
                  <c:v>-7.925512538859567E-4</c:v>
                </c:pt>
                <c:pt idx="198">
                  <c:v>1.3397562053801553E-3</c:v>
                </c:pt>
                <c:pt idx="199">
                  <c:v>1.6879969015565427E-3</c:v>
                </c:pt>
                <c:pt idx="200">
                  <c:v>-5.9271402333443458E-4</c:v>
                </c:pt>
                <c:pt idx="201">
                  <c:v>5.0680036838447505E-3</c:v>
                </c:pt>
                <c:pt idx="202">
                  <c:v>3.5901004977619893E-3</c:v>
                </c:pt>
                <c:pt idx="203">
                  <c:v>3.153491002052664E-3</c:v>
                </c:pt>
                <c:pt idx="204">
                  <c:v>2.1326413786159418E-3</c:v>
                </c:pt>
                <c:pt idx="205">
                  <c:v>1.2297330265239968E-3</c:v>
                </c:pt>
                <c:pt idx="206">
                  <c:v>2.230276183771438E-3</c:v>
                </c:pt>
                <c:pt idx="207">
                  <c:v>2.4880224803939441E-3</c:v>
                </c:pt>
                <c:pt idx="208">
                  <c:v>-7.4268311614220843E-4</c:v>
                </c:pt>
                <c:pt idx="209">
                  <c:v>-3.4403358579276726E-3</c:v>
                </c:pt>
                <c:pt idx="210">
                  <c:v>-1.3870852573000685E-3</c:v>
                </c:pt>
                <c:pt idx="211">
                  <c:v>-1.8339021582810531E-3</c:v>
                </c:pt>
                <c:pt idx="212">
                  <c:v>-2.9536543867056766E-3</c:v>
                </c:pt>
                <c:pt idx="213">
                  <c:v>-1.4759877809442587E-3</c:v>
                </c:pt>
                <c:pt idx="214">
                  <c:v>9.6413350731317578E-4</c:v>
                </c:pt>
                <c:pt idx="215">
                  <c:v>1.8268430280339823E-3</c:v>
                </c:pt>
                <c:pt idx="216">
                  <c:v>3.0972943919800296E-3</c:v>
                </c:pt>
                <c:pt idx="217">
                  <c:v>5.1844721555351905E-4</c:v>
                </c:pt>
                <c:pt idx="218">
                  <c:v>-1.4378765436250717E-4</c:v>
                </c:pt>
                <c:pt idx="219">
                  <c:v>-1.2393158624815517E-4</c:v>
                </c:pt>
                <c:pt idx="220">
                  <c:v>-1.8594099053808597E-3</c:v>
                </c:pt>
                <c:pt idx="221">
                  <c:v>-4.5771675313366388E-3</c:v>
                </c:pt>
                <c:pt idx="222">
                  <c:v>-4.7257284893222019E-3</c:v>
                </c:pt>
                <c:pt idx="223">
                  <c:v>-3.1883795245986461E-3</c:v>
                </c:pt>
                <c:pt idx="224">
                  <c:v>-2.6126506148866795E-3</c:v>
                </c:pt>
                <c:pt idx="225">
                  <c:v>-1.4835520624697823E-3</c:v>
                </c:pt>
                <c:pt idx="226">
                  <c:v>-8.6899691105803557E-4</c:v>
                </c:pt>
                <c:pt idx="227">
                  <c:v>2.5263032407402602E-4</c:v>
                </c:pt>
                <c:pt idx="228">
                  <c:v>1.64200140799811E-3</c:v>
                </c:pt>
                <c:pt idx="229">
                  <c:v>8.6912678757076361E-4</c:v>
                </c:pt>
                <c:pt idx="230">
                  <c:v>-3.8064071638243928E-4</c:v>
                </c:pt>
                <c:pt idx="231">
                  <c:v>-4.800782758906609E-4</c:v>
                </c:pt>
                <c:pt idx="232">
                  <c:v>3.9244580782883361E-4</c:v>
                </c:pt>
                <c:pt idx="233">
                  <c:v>-3.0038386712238126E-4</c:v>
                </c:pt>
                <c:pt idx="234">
                  <c:v>6.9138052649340758E-4</c:v>
                </c:pt>
                <c:pt idx="235">
                  <c:v>1.2071475009605731E-3</c:v>
                </c:pt>
                <c:pt idx="236">
                  <c:v>7.6088496762076159E-4</c:v>
                </c:pt>
                <c:pt idx="237">
                  <c:v>-2.9545334456286677E-3</c:v>
                </c:pt>
                <c:pt idx="238">
                  <c:v>-3.4683112587693128E-3</c:v>
                </c:pt>
                <c:pt idx="239">
                  <c:v>-5.7772285596264074E-3</c:v>
                </c:pt>
                <c:pt idx="240">
                  <c:v>-7.5715819526605607E-3</c:v>
                </c:pt>
                <c:pt idx="241">
                  <c:v>-9.1480367353665576E-3</c:v>
                </c:pt>
                <c:pt idx="242">
                  <c:v>-1.0534892316307276E-2</c:v>
                </c:pt>
                <c:pt idx="243">
                  <c:v>-9.304633631687027E-3</c:v>
                </c:pt>
                <c:pt idx="244">
                  <c:v>-6.6385012359800868E-3</c:v>
                </c:pt>
                <c:pt idx="245">
                  <c:v>-4.9626772498251948E-3</c:v>
                </c:pt>
                <c:pt idx="246">
                  <c:v>-3.1778185134320714E-3</c:v>
                </c:pt>
                <c:pt idx="247">
                  <c:v>-5.9941428427001924E-4</c:v>
                </c:pt>
                <c:pt idx="248">
                  <c:v>-2.442232123369561E-3</c:v>
                </c:pt>
                <c:pt idx="249">
                  <c:v>-1.3720018092481783E-3</c:v>
                </c:pt>
                <c:pt idx="250">
                  <c:v>-1.415995769033391E-4</c:v>
                </c:pt>
                <c:pt idx="251">
                  <c:v>1.3361012068877519E-3</c:v>
                </c:pt>
                <c:pt idx="252">
                  <c:v>1.6609838856742102E-4</c:v>
                </c:pt>
                <c:pt idx="253">
                  <c:v>-2.4206726222566902E-3</c:v>
                </c:pt>
                <c:pt idx="254">
                  <c:v>-7.0365727474918467E-4</c:v>
                </c:pt>
                <c:pt idx="255">
                  <c:v>-3.0034080280500483E-3</c:v>
                </c:pt>
                <c:pt idx="256">
                  <c:v>-4.6472208716204161E-3</c:v>
                </c:pt>
                <c:pt idx="257">
                  <c:v>-7.4126472791109822E-3</c:v>
                </c:pt>
                <c:pt idx="258">
                  <c:v>-8.2024400242226552E-3</c:v>
                </c:pt>
                <c:pt idx="259">
                  <c:v>-8.8761094957435019E-3</c:v>
                </c:pt>
                <c:pt idx="260">
                  <c:v>-8.4788787637615232E-3</c:v>
                </c:pt>
                <c:pt idx="261">
                  <c:v>-1.1967149991855377E-2</c:v>
                </c:pt>
                <c:pt idx="262">
                  <c:v>-7.1460381409038463E-3</c:v>
                </c:pt>
                <c:pt idx="263">
                  <c:v>-5.8768711873126277E-3</c:v>
                </c:pt>
                <c:pt idx="264">
                  <c:v>-4.3579585353511275E-3</c:v>
                </c:pt>
                <c:pt idx="265">
                  <c:v>-3.7348520409171159E-3</c:v>
                </c:pt>
                <c:pt idx="266">
                  <c:v>-3.0069967211648978E-3</c:v>
                </c:pt>
                <c:pt idx="267">
                  <c:v>-4.8645316198383162E-3</c:v>
                </c:pt>
                <c:pt idx="268">
                  <c:v>-4.0018576442683645E-3</c:v>
                </c:pt>
                <c:pt idx="269">
                  <c:v>-5.2494582611407915E-3</c:v>
                </c:pt>
                <c:pt idx="270">
                  <c:v>-7.367334047380737E-3</c:v>
                </c:pt>
                <c:pt idx="271">
                  <c:v>-1.179678618518573E-2</c:v>
                </c:pt>
                <c:pt idx="272">
                  <c:v>-1.3073233059095656E-2</c:v>
                </c:pt>
                <c:pt idx="273">
                  <c:v>-1.3627532344207481E-2</c:v>
                </c:pt>
                <c:pt idx="274">
                  <c:v>-1.229910068717663E-2</c:v>
                </c:pt>
                <c:pt idx="275">
                  <c:v>-1.2465479335587313E-2</c:v>
                </c:pt>
                <c:pt idx="276">
                  <c:v>-1.340387131807777E-2</c:v>
                </c:pt>
                <c:pt idx="277">
                  <c:v>-1.4313348687471396E-2</c:v>
                </c:pt>
                <c:pt idx="278">
                  <c:v>-1.2171274856228402E-2</c:v>
                </c:pt>
                <c:pt idx="279">
                  <c:v>-1.4577818281021461E-2</c:v>
                </c:pt>
                <c:pt idx="280">
                  <c:v>-1.7103506317227762E-2</c:v>
                </c:pt>
                <c:pt idx="281">
                  <c:v>-1.6549207032115938E-2</c:v>
                </c:pt>
                <c:pt idx="282">
                  <c:v>-1.599005446679164E-2</c:v>
                </c:pt>
                <c:pt idx="283">
                  <c:v>-1.7108086173202912E-2</c:v>
                </c:pt>
                <c:pt idx="284">
                  <c:v>-1.682434017092159E-2</c:v>
                </c:pt>
                <c:pt idx="285">
                  <c:v>-1.8965662085511922E-2</c:v>
                </c:pt>
                <c:pt idx="286">
                  <c:v>-1.8397623232474652E-2</c:v>
                </c:pt>
                <c:pt idx="287">
                  <c:v>-1.9426518637518826E-2</c:v>
                </c:pt>
                <c:pt idx="288">
                  <c:v>-1.9455433250615679E-2</c:v>
                </c:pt>
                <c:pt idx="289">
                  <c:v>-2.4162568208239366E-2</c:v>
                </c:pt>
                <c:pt idx="290">
                  <c:v>-2.5893138562312134E-2</c:v>
                </c:pt>
                <c:pt idx="291">
                  <c:v>-2.6200467405062489E-2</c:v>
                </c:pt>
                <c:pt idx="292">
                  <c:v>-2.7151573614588441E-2</c:v>
                </c:pt>
                <c:pt idx="293">
                  <c:v>-2.6914924937185922E-2</c:v>
                </c:pt>
                <c:pt idx="294">
                  <c:v>-2.3392332131702179E-2</c:v>
                </c:pt>
                <c:pt idx="295">
                  <c:v>-2.4186902965361051E-2</c:v>
                </c:pt>
                <c:pt idx="296">
                  <c:v>-2.2424205263402903E-2</c:v>
                </c:pt>
                <c:pt idx="297">
                  <c:v>-2.2343681825511448E-2</c:v>
                </c:pt>
                <c:pt idx="298">
                  <c:v>-2.4900882005069153E-2</c:v>
                </c:pt>
                <c:pt idx="299">
                  <c:v>-2.0310499196782118E-2</c:v>
                </c:pt>
                <c:pt idx="300">
                  <c:v>-2.1102745924423769E-2</c:v>
                </c:pt>
                <c:pt idx="301">
                  <c:v>-2.6151456110522452E-2</c:v>
                </c:pt>
                <c:pt idx="302">
                  <c:v>-2.8504476740859663E-2</c:v>
                </c:pt>
                <c:pt idx="303">
                  <c:v>-2.8071987953474965E-2</c:v>
                </c:pt>
                <c:pt idx="304">
                  <c:v>-2.6297669721430602E-2</c:v>
                </c:pt>
                <c:pt idx="305">
                  <c:v>-2.5783837223442511E-2</c:v>
                </c:pt>
                <c:pt idx="306">
                  <c:v>-2.8436257393647715E-2</c:v>
                </c:pt>
                <c:pt idx="307">
                  <c:v>-3.0043923553044048E-2</c:v>
                </c:pt>
                <c:pt idx="308">
                  <c:v>-2.7292728877106133E-2</c:v>
                </c:pt>
                <c:pt idx="309">
                  <c:v>-2.7039196253048937E-2</c:v>
                </c:pt>
                <c:pt idx="310">
                  <c:v>-2.8317181138293804E-2</c:v>
                </c:pt>
                <c:pt idx="311">
                  <c:v>-3.1374405891854827E-2</c:v>
                </c:pt>
                <c:pt idx="312">
                  <c:v>-3.033491529761443E-2</c:v>
                </c:pt>
                <c:pt idx="313">
                  <c:v>-3.2387442691134319E-2</c:v>
                </c:pt>
                <c:pt idx="314">
                  <c:v>-3.06614521930367E-2</c:v>
                </c:pt>
                <c:pt idx="315">
                  <c:v>-3.1967599774725755E-2</c:v>
                </c:pt>
                <c:pt idx="316">
                  <c:v>-3.2047849788379879E-2</c:v>
                </c:pt>
                <c:pt idx="317">
                  <c:v>-3.2746312002619966E-2</c:v>
                </c:pt>
                <c:pt idx="318">
                  <c:v>-3.2812002175636658E-2</c:v>
                </c:pt>
                <c:pt idx="319">
                  <c:v>-3.2069313591009722E-2</c:v>
                </c:pt>
                <c:pt idx="320">
                  <c:v>-3.0573409588618899E-2</c:v>
                </c:pt>
                <c:pt idx="321">
                  <c:v>-3.2547464226027237E-2</c:v>
                </c:pt>
                <c:pt idx="322">
                  <c:v>-3.3329525900828626E-2</c:v>
                </c:pt>
                <c:pt idx="323">
                  <c:v>-3.1581593107685893E-2</c:v>
                </c:pt>
                <c:pt idx="324">
                  <c:v>-3.2185245467634419E-2</c:v>
                </c:pt>
                <c:pt idx="325">
                  <c:v>-3.052918321823201E-2</c:v>
                </c:pt>
                <c:pt idx="326">
                  <c:v>-3.2320932245405651E-2</c:v>
                </c:pt>
                <c:pt idx="327">
                  <c:v>-3.3384074036174445E-2</c:v>
                </c:pt>
                <c:pt idx="328">
                  <c:v>-3.1356018111894909E-2</c:v>
                </c:pt>
                <c:pt idx="329">
                  <c:v>-3.1704702370540308E-2</c:v>
                </c:pt>
                <c:pt idx="330">
                  <c:v>-3.3950540699847119E-2</c:v>
                </c:pt>
                <c:pt idx="331">
                  <c:v>-3.415465189300828E-2</c:v>
                </c:pt>
                <c:pt idx="332">
                  <c:v>-3.5623008403488851E-2</c:v>
                </c:pt>
                <c:pt idx="333">
                  <c:v>-3.6446220426007279E-2</c:v>
                </c:pt>
                <c:pt idx="334">
                  <c:v>-3.7180637927455212E-2</c:v>
                </c:pt>
                <c:pt idx="335">
                  <c:v>-3.9228790533177932E-2</c:v>
                </c:pt>
                <c:pt idx="336">
                  <c:v>-4.0317565846195717E-2</c:v>
                </c:pt>
                <c:pt idx="337">
                  <c:v>-4.0684159392385726E-2</c:v>
                </c:pt>
                <c:pt idx="338">
                  <c:v>-3.8621925438440882E-2</c:v>
                </c:pt>
                <c:pt idx="339">
                  <c:v>-3.6888347417757587E-2</c:v>
                </c:pt>
                <c:pt idx="340">
                  <c:v>-3.5584797366323077E-2</c:v>
                </c:pt>
                <c:pt idx="341">
                  <c:v>-3.6867498819661761E-2</c:v>
                </c:pt>
                <c:pt idx="342">
                  <c:v>-3.81983912948285E-2</c:v>
                </c:pt>
                <c:pt idx="343">
                  <c:v>-3.4903082386619003E-2</c:v>
                </c:pt>
                <c:pt idx="344">
                  <c:v>-3.4120337151224304E-2</c:v>
                </c:pt>
                <c:pt idx="345">
                  <c:v>-3.4221845899330278E-2</c:v>
                </c:pt>
                <c:pt idx="346">
                  <c:v>-3.742630960468938E-2</c:v>
                </c:pt>
                <c:pt idx="347">
                  <c:v>-3.7588108397124918E-2</c:v>
                </c:pt>
                <c:pt idx="348">
                  <c:v>-3.5734155355960424E-2</c:v>
                </c:pt>
                <c:pt idx="349">
                  <c:v>-3.4250418732130444E-2</c:v>
                </c:pt>
                <c:pt idx="350">
                  <c:v>-3.3315991401081144E-2</c:v>
                </c:pt>
                <c:pt idx="351">
                  <c:v>-3.5424160626896163E-2</c:v>
                </c:pt>
                <c:pt idx="352">
                  <c:v>-3.563387701692243E-2</c:v>
                </c:pt>
                <c:pt idx="353">
                  <c:v>-3.5041298338585457E-2</c:v>
                </c:pt>
                <c:pt idx="354">
                  <c:v>-3.4227040959839375E-2</c:v>
                </c:pt>
                <c:pt idx="355">
                  <c:v>-3.4853455887544973E-2</c:v>
                </c:pt>
                <c:pt idx="356">
                  <c:v>-3.3605684380524241E-2</c:v>
                </c:pt>
                <c:pt idx="357">
                  <c:v>-3.4745726738039967E-2</c:v>
                </c:pt>
                <c:pt idx="358">
                  <c:v>-3.4368674714772396E-2</c:v>
                </c:pt>
                <c:pt idx="359">
                  <c:v>-3.3574172237172836E-2</c:v>
                </c:pt>
                <c:pt idx="360">
                  <c:v>-3.4215898922168489E-2</c:v>
                </c:pt>
                <c:pt idx="361">
                  <c:v>-3.4177961309239994E-2</c:v>
                </c:pt>
                <c:pt idx="362">
                  <c:v>-3.3295211159044671E-2</c:v>
                </c:pt>
                <c:pt idx="363">
                  <c:v>-3.3066355072405809E-2</c:v>
                </c:pt>
                <c:pt idx="364">
                  <c:v>-3.224334811806541E-2</c:v>
                </c:pt>
                <c:pt idx="365">
                  <c:v>-3.0045905878764642E-2</c:v>
                </c:pt>
                <c:pt idx="366">
                  <c:v>-3.1282808772351837E-2</c:v>
                </c:pt>
                <c:pt idx="367">
                  <c:v>-2.9682593423422513E-2</c:v>
                </c:pt>
                <c:pt idx="368">
                  <c:v>-3.1801494550552402E-2</c:v>
                </c:pt>
                <c:pt idx="369">
                  <c:v>-2.8728752971523362E-2</c:v>
                </c:pt>
                <c:pt idx="370">
                  <c:v>-2.8878179317220039E-2</c:v>
                </c:pt>
                <c:pt idx="371">
                  <c:v>-3.101553658036918E-2</c:v>
                </c:pt>
                <c:pt idx="372">
                  <c:v>-3.3121586768344938E-2</c:v>
                </c:pt>
                <c:pt idx="373">
                  <c:v>-3.1682008158842513E-2</c:v>
                </c:pt>
                <c:pt idx="374">
                  <c:v>-3.2138763347289601E-2</c:v>
                </c:pt>
                <c:pt idx="375">
                  <c:v>-3.2885006447001749E-2</c:v>
                </c:pt>
                <c:pt idx="376">
                  <c:v>-3.7250087683735097E-2</c:v>
                </c:pt>
                <c:pt idx="377">
                  <c:v>-3.685150350177837E-2</c:v>
                </c:pt>
                <c:pt idx="378">
                  <c:v>-3.8073299706253526E-2</c:v>
                </c:pt>
                <c:pt idx="379">
                  <c:v>-3.7629327100901278E-2</c:v>
                </c:pt>
                <c:pt idx="380">
                  <c:v>-3.8384388132267092E-2</c:v>
                </c:pt>
                <c:pt idx="381">
                  <c:v>-3.6927652151872679E-2</c:v>
                </c:pt>
                <c:pt idx="382">
                  <c:v>-3.6008194797816799E-2</c:v>
                </c:pt>
                <c:pt idx="383">
                  <c:v>-3.5927876428103342E-2</c:v>
                </c:pt>
                <c:pt idx="384">
                  <c:v>-3.7324322364168161E-2</c:v>
                </c:pt>
                <c:pt idx="385">
                  <c:v>-3.5424844187489452E-2</c:v>
                </c:pt>
                <c:pt idx="386">
                  <c:v>-3.6282302595732487E-2</c:v>
                </c:pt>
                <c:pt idx="387">
                  <c:v>-3.6904069311403637E-2</c:v>
                </c:pt>
                <c:pt idx="388">
                  <c:v>-3.6409991714562065E-2</c:v>
                </c:pt>
                <c:pt idx="389">
                  <c:v>-3.599151591934014E-2</c:v>
                </c:pt>
                <c:pt idx="390">
                  <c:v>-3.3819023641695034E-2</c:v>
                </c:pt>
                <c:pt idx="391">
                  <c:v>-3.1914692184803903E-2</c:v>
                </c:pt>
                <c:pt idx="392">
                  <c:v>-3.3472595133007557E-2</c:v>
                </c:pt>
                <c:pt idx="393">
                  <c:v>-3.1074732927749503E-2</c:v>
                </c:pt>
                <c:pt idx="394">
                  <c:v>-2.8786172061361068E-2</c:v>
                </c:pt>
                <c:pt idx="395">
                  <c:v>-2.6851353802008433E-2</c:v>
                </c:pt>
                <c:pt idx="396">
                  <c:v>-2.6985605102533776E-2</c:v>
                </c:pt>
                <c:pt idx="397">
                  <c:v>-2.318015492354001E-2</c:v>
                </c:pt>
                <c:pt idx="398">
                  <c:v>-2.3705129459198986E-2</c:v>
                </c:pt>
                <c:pt idx="399">
                  <c:v>-2.2418189930181805E-2</c:v>
                </c:pt>
                <c:pt idx="400">
                  <c:v>-2.5327082034995462E-2</c:v>
                </c:pt>
                <c:pt idx="401">
                  <c:v>-2.5037730835849009E-2</c:v>
                </c:pt>
                <c:pt idx="402">
                  <c:v>-2.7988320136854313E-2</c:v>
                </c:pt>
                <c:pt idx="403">
                  <c:v>-2.7927961736465393E-2</c:v>
                </c:pt>
                <c:pt idx="404">
                  <c:v>-3.1623358659936859E-2</c:v>
                </c:pt>
                <c:pt idx="405">
                  <c:v>-3.0527747740986058E-2</c:v>
                </c:pt>
                <c:pt idx="406">
                  <c:v>-2.8168711777427729E-2</c:v>
                </c:pt>
                <c:pt idx="407">
                  <c:v>-2.631769804681449E-2</c:v>
                </c:pt>
                <c:pt idx="408">
                  <c:v>-2.7795419337423372E-2</c:v>
                </c:pt>
                <c:pt idx="409">
                  <c:v>-2.8551710777857082E-2</c:v>
                </c:pt>
                <c:pt idx="410">
                  <c:v>-2.9675552749311444E-2</c:v>
                </c:pt>
                <c:pt idx="411">
                  <c:v>-3.1189160971068934E-2</c:v>
                </c:pt>
                <c:pt idx="412">
                  <c:v>-3.3119467730505697E-2</c:v>
                </c:pt>
                <c:pt idx="413">
                  <c:v>-3.299300902074407E-2</c:v>
                </c:pt>
                <c:pt idx="414">
                  <c:v>-3.0765968607753158E-2</c:v>
                </c:pt>
                <c:pt idx="415">
                  <c:v>-3.2218056376113087E-2</c:v>
                </c:pt>
                <c:pt idx="416">
                  <c:v>-2.9972901607399589E-2</c:v>
                </c:pt>
                <c:pt idx="417">
                  <c:v>-2.8829441446917296E-2</c:v>
                </c:pt>
                <c:pt idx="418">
                  <c:v>-2.5328517512241373E-2</c:v>
                </c:pt>
                <c:pt idx="419">
                  <c:v>-2.4581659207995248E-2</c:v>
                </c:pt>
                <c:pt idx="420">
                  <c:v>-2.8256275889430239E-2</c:v>
                </c:pt>
                <c:pt idx="421">
                  <c:v>-2.8287924744900307E-2</c:v>
                </c:pt>
                <c:pt idx="422">
                  <c:v>-2.7321301709906317E-2</c:v>
                </c:pt>
                <c:pt idx="423">
                  <c:v>-2.8289428578205593E-2</c:v>
                </c:pt>
                <c:pt idx="424">
                  <c:v>-2.5249634619773868E-2</c:v>
                </c:pt>
                <c:pt idx="425">
                  <c:v>-2.7156290182682254E-2</c:v>
                </c:pt>
                <c:pt idx="426">
                  <c:v>-2.8770450167714994E-2</c:v>
                </c:pt>
                <c:pt idx="427">
                  <c:v>-2.9254274355656987E-2</c:v>
                </c:pt>
                <c:pt idx="428">
                  <c:v>-3.3641571311672828E-2</c:v>
                </c:pt>
                <c:pt idx="429">
                  <c:v>-3.4975676521628099E-2</c:v>
                </c:pt>
                <c:pt idx="430">
                  <c:v>-3.4063259841683284E-2</c:v>
                </c:pt>
                <c:pt idx="431">
                  <c:v>-3.6544106302968705E-2</c:v>
                </c:pt>
                <c:pt idx="432">
                  <c:v>-3.8459921577827363E-2</c:v>
                </c:pt>
                <c:pt idx="433">
                  <c:v>-3.7898376550426487E-2</c:v>
                </c:pt>
                <c:pt idx="434">
                  <c:v>-3.4722007185452257E-2</c:v>
                </c:pt>
                <c:pt idx="435">
                  <c:v>-3.1067008693045139E-2</c:v>
                </c:pt>
                <c:pt idx="436">
                  <c:v>-2.9301508392654444E-2</c:v>
                </c:pt>
                <c:pt idx="437">
                  <c:v>-2.9868932041157734E-2</c:v>
                </c:pt>
                <c:pt idx="438">
                  <c:v>-2.5021530449787645E-2</c:v>
                </c:pt>
                <c:pt idx="439">
                  <c:v>-2.5040328366103582E-2</c:v>
                </c:pt>
                <c:pt idx="440">
                  <c:v>-2.4243638494605448E-2</c:v>
                </c:pt>
                <c:pt idx="441">
                  <c:v>-2.4623151336008921E-2</c:v>
                </c:pt>
                <c:pt idx="442">
                  <c:v>-2.6337794728257674E-2</c:v>
                </c:pt>
                <c:pt idx="443">
                  <c:v>-2.3406276767805618E-2</c:v>
                </c:pt>
                <c:pt idx="444">
                  <c:v>-2.4223815237399575E-2</c:v>
                </c:pt>
                <c:pt idx="445">
                  <c:v>-2.9992998288842769E-2</c:v>
                </c:pt>
                <c:pt idx="446">
                  <c:v>-2.8962872474730644E-2</c:v>
                </c:pt>
                <c:pt idx="447">
                  <c:v>-2.8769493182884392E-2</c:v>
                </c:pt>
                <c:pt idx="448">
                  <c:v>-3.1239744454973566E-2</c:v>
                </c:pt>
                <c:pt idx="449">
                  <c:v>-3.0891675400862142E-2</c:v>
                </c:pt>
                <c:pt idx="450">
                  <c:v>-3.2539876703441564E-2</c:v>
                </c:pt>
                <c:pt idx="451">
                  <c:v>-3.2965188104596546E-2</c:v>
                </c:pt>
                <c:pt idx="452">
                  <c:v>-2.9570899622476318E-2</c:v>
                </c:pt>
                <c:pt idx="453">
                  <c:v>-2.8776807281232775E-2</c:v>
                </c:pt>
                <c:pt idx="454">
                  <c:v>-2.7667251726178482E-2</c:v>
                </c:pt>
                <c:pt idx="455">
                  <c:v>-2.6092806611616816E-2</c:v>
                </c:pt>
                <c:pt idx="456">
                  <c:v>-2.5619440900752403E-2</c:v>
                </c:pt>
                <c:pt idx="457">
                  <c:v>-2.7491918433995503E-2</c:v>
                </c:pt>
                <c:pt idx="458">
                  <c:v>-2.7913470251887292E-2</c:v>
                </c:pt>
                <c:pt idx="459">
                  <c:v>-3.0524671718316177E-2</c:v>
                </c:pt>
                <c:pt idx="460">
                  <c:v>-3.2772424017284245E-2</c:v>
                </c:pt>
                <c:pt idx="461">
                  <c:v>-3.1871286087128969E-2</c:v>
                </c:pt>
                <c:pt idx="462">
                  <c:v>-3.2007998205790159E-2</c:v>
                </c:pt>
                <c:pt idx="463">
                  <c:v>-3.5648505213619175E-2</c:v>
                </c:pt>
                <c:pt idx="464">
                  <c:v>-3.5777288029398044E-2</c:v>
                </c:pt>
                <c:pt idx="465">
                  <c:v>-3.764060585069081E-2</c:v>
                </c:pt>
                <c:pt idx="466">
                  <c:v>-3.7095466277529299E-2</c:v>
                </c:pt>
                <c:pt idx="467">
                  <c:v>-3.6012159449257966E-2</c:v>
                </c:pt>
                <c:pt idx="468">
                  <c:v>-3.8611330249244659E-2</c:v>
                </c:pt>
                <c:pt idx="469">
                  <c:v>-3.7938501557253562E-2</c:v>
                </c:pt>
                <c:pt idx="470">
                  <c:v>-3.5662381493663298E-2</c:v>
                </c:pt>
                <c:pt idx="471">
                  <c:v>-3.8560473341102672E-2</c:v>
                </c:pt>
                <c:pt idx="472">
                  <c:v>-3.6543354386316063E-2</c:v>
                </c:pt>
                <c:pt idx="473">
                  <c:v>-3.7400402658203095E-2</c:v>
                </c:pt>
                <c:pt idx="474">
                  <c:v>-3.7524468905888134E-2</c:v>
                </c:pt>
                <c:pt idx="475">
                  <c:v>-3.8506677122409495E-2</c:v>
                </c:pt>
                <c:pt idx="476">
                  <c:v>-4.0792161966128067E-2</c:v>
                </c:pt>
                <c:pt idx="477">
                  <c:v>-3.9902166073643677E-2</c:v>
                </c:pt>
                <c:pt idx="478">
                  <c:v>-3.8796848594267901E-2</c:v>
                </c:pt>
                <c:pt idx="479">
                  <c:v>-3.7494802376138663E-2</c:v>
                </c:pt>
                <c:pt idx="480">
                  <c:v>-3.5472488360842887E-2</c:v>
                </c:pt>
                <c:pt idx="481">
                  <c:v>-3.5141850101860786E-2</c:v>
                </c:pt>
                <c:pt idx="482">
                  <c:v>-3.4440790357366163E-2</c:v>
                </c:pt>
                <c:pt idx="483">
                  <c:v>-3.4707242276636845E-2</c:v>
                </c:pt>
                <c:pt idx="484">
                  <c:v>-3.5005684831674218E-2</c:v>
                </c:pt>
                <c:pt idx="485">
                  <c:v>-3.578672116558565E-2</c:v>
                </c:pt>
                <c:pt idx="486">
                  <c:v>-3.6966683461750451E-2</c:v>
                </c:pt>
                <c:pt idx="487">
                  <c:v>-3.761968889653565E-2</c:v>
                </c:pt>
                <c:pt idx="488">
                  <c:v>-3.7746489386593925E-2</c:v>
                </c:pt>
                <c:pt idx="489">
                  <c:v>-3.6455721918254219E-2</c:v>
                </c:pt>
                <c:pt idx="490">
                  <c:v>-3.5270496205520967E-2</c:v>
                </c:pt>
                <c:pt idx="491">
                  <c:v>-3.4131684257073192E-2</c:v>
                </c:pt>
                <c:pt idx="492">
                  <c:v>-3.1262780446967967E-2</c:v>
                </c:pt>
                <c:pt idx="493">
                  <c:v>-3.3540267631744863E-2</c:v>
                </c:pt>
                <c:pt idx="494">
                  <c:v>-3.4753724396981642E-2</c:v>
                </c:pt>
                <c:pt idx="495">
                  <c:v>-3.3227060167892057E-2</c:v>
                </c:pt>
                <c:pt idx="496">
                  <c:v>-3.4054852046385614E-2</c:v>
                </c:pt>
                <c:pt idx="497">
                  <c:v>-3.3489000587246923E-2</c:v>
                </c:pt>
                <c:pt idx="498">
                  <c:v>-3.4521313795257622E-2</c:v>
                </c:pt>
                <c:pt idx="499">
                  <c:v>-3.4898502530643853E-2</c:v>
                </c:pt>
                <c:pt idx="500">
                  <c:v>-3.131268037027931E-2</c:v>
                </c:pt>
                <c:pt idx="501">
                  <c:v>-3.0773214350042207E-2</c:v>
                </c:pt>
                <c:pt idx="502">
                  <c:v>-3.0910815097474724E-2</c:v>
                </c:pt>
                <c:pt idx="503">
                  <c:v>-3.0853259295518354E-2</c:v>
                </c:pt>
                <c:pt idx="504">
                  <c:v>-2.9235203015103756E-2</c:v>
                </c:pt>
                <c:pt idx="505">
                  <c:v>-2.9692505052025468E-2</c:v>
                </c:pt>
                <c:pt idx="506">
                  <c:v>-2.9376768413977423E-2</c:v>
                </c:pt>
                <c:pt idx="507">
                  <c:v>-2.6457212763908212E-2</c:v>
                </c:pt>
                <c:pt idx="508">
                  <c:v>-2.3831861593197928E-2</c:v>
                </c:pt>
                <c:pt idx="509">
                  <c:v>-2.3559667764943462E-2</c:v>
                </c:pt>
                <c:pt idx="510">
                  <c:v>-2.0043705497214796E-2</c:v>
                </c:pt>
                <c:pt idx="511">
                  <c:v>-1.9098614620909938E-2</c:v>
                </c:pt>
                <c:pt idx="512">
                  <c:v>-1.4244309067547482E-2</c:v>
                </c:pt>
                <c:pt idx="513">
                  <c:v>-9.5144115421666869E-3</c:v>
                </c:pt>
                <c:pt idx="514">
                  <c:v>-6.6737387845650191E-3</c:v>
                </c:pt>
                <c:pt idx="515">
                  <c:v>-7.6722840992663897E-4</c:v>
                </c:pt>
                <c:pt idx="516">
                  <c:v>5.1406490858983593E-3</c:v>
                </c:pt>
                <c:pt idx="517">
                  <c:v>9.9927672453622232E-3</c:v>
                </c:pt>
                <c:pt idx="518">
                  <c:v>1.5280655283058685E-2</c:v>
                </c:pt>
                <c:pt idx="519">
                  <c:v>2.0715577204375269E-2</c:v>
                </c:pt>
                <c:pt idx="520">
                  <c:v>2.787450729806884E-2</c:v>
                </c:pt>
                <c:pt idx="521">
                  <c:v>3.6143608151350703E-2</c:v>
                </c:pt>
                <c:pt idx="522">
                  <c:v>3.9617121306235077E-2</c:v>
                </c:pt>
                <c:pt idx="523">
                  <c:v>4.7372458017588145E-2</c:v>
                </c:pt>
                <c:pt idx="524">
                  <c:v>5.200522158266014E-2</c:v>
                </c:pt>
                <c:pt idx="525">
                  <c:v>6.0810917501687219E-2</c:v>
                </c:pt>
                <c:pt idx="526">
                  <c:v>6.6711412543104476E-2</c:v>
                </c:pt>
                <c:pt idx="527">
                  <c:v>6.9609777814781226E-2</c:v>
                </c:pt>
                <c:pt idx="528">
                  <c:v>6.9447500529930359E-2</c:v>
                </c:pt>
                <c:pt idx="529">
                  <c:v>7.3661036383127779E-2</c:v>
                </c:pt>
                <c:pt idx="530">
                  <c:v>7.4685010151900183E-2</c:v>
                </c:pt>
                <c:pt idx="531">
                  <c:v>7.7993511779560473E-2</c:v>
                </c:pt>
                <c:pt idx="532">
                  <c:v>7.5618275429940804E-2</c:v>
                </c:pt>
                <c:pt idx="533">
                  <c:v>7.5522371878699993E-2</c:v>
                </c:pt>
                <c:pt idx="534">
                  <c:v>7.460988684269583E-2</c:v>
                </c:pt>
                <c:pt idx="535">
                  <c:v>7.546488443280297E-2</c:v>
                </c:pt>
                <c:pt idx="536">
                  <c:v>7.4547682828704998E-2</c:v>
                </c:pt>
                <c:pt idx="537">
                  <c:v>7.0930485237107668E-2</c:v>
                </c:pt>
                <c:pt idx="538">
                  <c:v>6.6032568517892298E-2</c:v>
                </c:pt>
                <c:pt idx="539">
                  <c:v>6.610359046353681E-2</c:v>
                </c:pt>
                <c:pt idx="540">
                  <c:v>6.2503550242831468E-2</c:v>
                </c:pt>
                <c:pt idx="541">
                  <c:v>6.2311606428231164E-2</c:v>
                </c:pt>
                <c:pt idx="542">
                  <c:v>5.7141154100464664E-2</c:v>
                </c:pt>
                <c:pt idx="543">
                  <c:v>5.1766112087121695E-2</c:v>
                </c:pt>
                <c:pt idx="544">
                  <c:v>4.9163318415990517E-2</c:v>
                </c:pt>
                <c:pt idx="545">
                  <c:v>4.8735751264877628E-2</c:v>
                </c:pt>
                <c:pt idx="546">
                  <c:v>4.5379605463863867E-2</c:v>
                </c:pt>
                <c:pt idx="547">
                  <c:v>4.5562799702869909E-2</c:v>
                </c:pt>
                <c:pt idx="548">
                  <c:v>4.2920291161267603E-2</c:v>
                </c:pt>
                <c:pt idx="549">
                  <c:v>4.2491698669264742E-2</c:v>
                </c:pt>
                <c:pt idx="550">
                  <c:v>4.3684306836405708E-2</c:v>
                </c:pt>
                <c:pt idx="551">
                  <c:v>4.4602533781393623E-2</c:v>
                </c:pt>
                <c:pt idx="552">
                  <c:v>4.3945085202751956E-2</c:v>
                </c:pt>
                <c:pt idx="553">
                  <c:v>4.2343707800813993E-2</c:v>
                </c:pt>
                <c:pt idx="554">
                  <c:v>4.0231847347795155E-2</c:v>
                </c:pt>
                <c:pt idx="555">
                  <c:v>4.1389388856499516E-2</c:v>
                </c:pt>
                <c:pt idx="556">
                  <c:v>4.3450324045317075E-2</c:v>
                </c:pt>
                <c:pt idx="557">
                  <c:v>4.3195971148547903E-2</c:v>
                </c:pt>
                <c:pt idx="558">
                  <c:v>4.0365073307430485E-2</c:v>
                </c:pt>
                <c:pt idx="559">
                  <c:v>3.8030713881290548E-2</c:v>
                </c:pt>
                <c:pt idx="560">
                  <c:v>3.8957895470050775E-2</c:v>
                </c:pt>
                <c:pt idx="561">
                  <c:v>3.6613761127426564E-2</c:v>
                </c:pt>
                <c:pt idx="562">
                  <c:v>3.4827207160762041E-2</c:v>
                </c:pt>
                <c:pt idx="563">
                  <c:v>3.1477281761147391E-2</c:v>
                </c:pt>
                <c:pt idx="564">
                  <c:v>3.0070308991945679E-2</c:v>
                </c:pt>
                <c:pt idx="565">
                  <c:v>3.2038963500666921E-2</c:v>
                </c:pt>
                <c:pt idx="566">
                  <c:v>3.5516988155467111E-2</c:v>
                </c:pt>
                <c:pt idx="567">
                  <c:v>3.6451825622872386E-2</c:v>
                </c:pt>
                <c:pt idx="568">
                  <c:v>3.9005607999463544E-2</c:v>
                </c:pt>
                <c:pt idx="569">
                  <c:v>3.603786132756627E-2</c:v>
                </c:pt>
                <c:pt idx="570">
                  <c:v>3.7737944879177608E-2</c:v>
                </c:pt>
                <c:pt idx="571">
                  <c:v>3.8776683556765362E-2</c:v>
                </c:pt>
                <c:pt idx="572">
                  <c:v>3.7410656067102678E-2</c:v>
                </c:pt>
                <c:pt idx="573">
                  <c:v>3.7533560261779092E-2</c:v>
                </c:pt>
                <c:pt idx="574">
                  <c:v>3.9304529046916246E-2</c:v>
                </c:pt>
                <c:pt idx="575">
                  <c:v>4.1106258058752163E-2</c:v>
                </c:pt>
                <c:pt idx="576">
                  <c:v>4.7366032548011083E-2</c:v>
                </c:pt>
                <c:pt idx="577">
                  <c:v>5.15690415680716E-2</c:v>
                </c:pt>
                <c:pt idx="578">
                  <c:v>5.7040192200833381E-2</c:v>
                </c:pt>
                <c:pt idx="579">
                  <c:v>6.1866403413810979E-2</c:v>
                </c:pt>
                <c:pt idx="580">
                  <c:v>6.7198312753716308E-2</c:v>
                </c:pt>
                <c:pt idx="581">
                  <c:v>7.0118415252260174E-2</c:v>
                </c:pt>
                <c:pt idx="582">
                  <c:v>7.5125359886107884E-2</c:v>
                </c:pt>
                <c:pt idx="583">
                  <c:v>7.974663963321231E-2</c:v>
                </c:pt>
                <c:pt idx="584">
                  <c:v>8.5011218254677057E-2</c:v>
                </c:pt>
                <c:pt idx="585">
                  <c:v>8.6775761570237114E-2</c:v>
                </c:pt>
                <c:pt idx="586">
                  <c:v>9.5401954477462025E-2</c:v>
                </c:pt>
                <c:pt idx="587">
                  <c:v>0.10302324495646781</c:v>
                </c:pt>
                <c:pt idx="588">
                  <c:v>0.11179401092917694</c:v>
                </c:pt>
                <c:pt idx="589">
                  <c:v>0.12167932244927145</c:v>
                </c:pt>
                <c:pt idx="590">
                  <c:v>0.13315247687155643</c:v>
                </c:pt>
                <c:pt idx="591">
                  <c:v>0.1452279848886627</c:v>
                </c:pt>
                <c:pt idx="592">
                  <c:v>0.15957701543910463</c:v>
                </c:pt>
                <c:pt idx="593">
                  <c:v>0.17215159104538361</c:v>
                </c:pt>
                <c:pt idx="594">
                  <c:v>0.18263618013762947</c:v>
                </c:pt>
                <c:pt idx="595">
                  <c:v>0.19371567201422954</c:v>
                </c:pt>
                <c:pt idx="596">
                  <c:v>0.20767008303415602</c:v>
                </c:pt>
                <c:pt idx="597">
                  <c:v>0.22009577914321285</c:v>
                </c:pt>
                <c:pt idx="598">
                  <c:v>0.23313155308179537</c:v>
                </c:pt>
                <c:pt idx="599">
                  <c:v>0.24922906327385469</c:v>
                </c:pt>
                <c:pt idx="600">
                  <c:v>0.26243066901237322</c:v>
                </c:pt>
                <c:pt idx="601">
                  <c:v>0.2788890308416388</c:v>
                </c:pt>
                <c:pt idx="602">
                  <c:v>0.29549989503927093</c:v>
                </c:pt>
                <c:pt idx="603">
                  <c:v>0.31062565549188648</c:v>
                </c:pt>
                <c:pt idx="604">
                  <c:v>0.32799171743300304</c:v>
                </c:pt>
                <c:pt idx="605">
                  <c:v>0.34455719320723971</c:v>
                </c:pt>
                <c:pt idx="606">
                  <c:v>0.35604982910643396</c:v>
                </c:pt>
                <c:pt idx="607">
                  <c:v>0.37176153769963138</c:v>
                </c:pt>
                <c:pt idx="608">
                  <c:v>0.38836385738984719</c:v>
                </c:pt>
                <c:pt idx="609">
                  <c:v>0.4049157986643363</c:v>
                </c:pt>
                <c:pt idx="610">
                  <c:v>0.42212853796437438</c:v>
                </c:pt>
                <c:pt idx="611">
                  <c:v>0.43601944620518263</c:v>
                </c:pt>
                <c:pt idx="612">
                  <c:v>0.44919787923958809</c:v>
                </c:pt>
                <c:pt idx="613">
                  <c:v>0.46500166344470384</c:v>
                </c:pt>
                <c:pt idx="614">
                  <c:v>0.47983267256948592</c:v>
                </c:pt>
                <c:pt idx="615">
                  <c:v>0.49105181587529828</c:v>
                </c:pt>
                <c:pt idx="616">
                  <c:v>0.505792184865408</c:v>
                </c:pt>
                <c:pt idx="617">
                  <c:v>0.51524521266629575</c:v>
                </c:pt>
                <c:pt idx="618">
                  <c:v>0.52792717564178304</c:v>
                </c:pt>
                <c:pt idx="619">
                  <c:v>0.54117416980369715</c:v>
                </c:pt>
                <c:pt idx="620">
                  <c:v>0.55500143855326867</c:v>
                </c:pt>
                <c:pt idx="621">
                  <c:v>0.56424652722167279</c:v>
                </c:pt>
                <c:pt idx="622">
                  <c:v>0.57593363610966253</c:v>
                </c:pt>
                <c:pt idx="623">
                  <c:v>0.58489730288180264</c:v>
                </c:pt>
                <c:pt idx="624">
                  <c:v>0.59909485640476789</c:v>
                </c:pt>
                <c:pt idx="625">
                  <c:v>0.60892288554714358</c:v>
                </c:pt>
                <c:pt idx="626">
                  <c:v>0.62010778246723142</c:v>
                </c:pt>
                <c:pt idx="627">
                  <c:v>0.63037910065436575</c:v>
                </c:pt>
                <c:pt idx="628">
                  <c:v>0.64355329561309271</c:v>
                </c:pt>
                <c:pt idx="629">
                  <c:v>0.653660217477537</c:v>
                </c:pt>
                <c:pt idx="630">
                  <c:v>0.66374991361503011</c:v>
                </c:pt>
                <c:pt idx="631">
                  <c:v>0.66999376114246501</c:v>
                </c:pt>
                <c:pt idx="632">
                  <c:v>0.67767076180982511</c:v>
                </c:pt>
                <c:pt idx="633">
                  <c:v>0.68278981038097497</c:v>
                </c:pt>
                <c:pt idx="634">
                  <c:v>0.68801125632900217</c:v>
                </c:pt>
                <c:pt idx="635">
                  <c:v>0.69419078080460705</c:v>
                </c:pt>
                <c:pt idx="636">
                  <c:v>0.6996641871873267</c:v>
                </c:pt>
                <c:pt idx="637">
                  <c:v>0.70746176794334603</c:v>
                </c:pt>
                <c:pt idx="638">
                  <c:v>0.71452376914490889</c:v>
                </c:pt>
                <c:pt idx="639">
                  <c:v>0.71900375691737706</c:v>
                </c:pt>
                <c:pt idx="640">
                  <c:v>0.72767438126316675</c:v>
                </c:pt>
                <c:pt idx="641">
                  <c:v>0.73434853018408786</c:v>
                </c:pt>
                <c:pt idx="642">
                  <c:v>0.74299440963639984</c:v>
                </c:pt>
                <c:pt idx="643">
                  <c:v>0.74859694061519511</c:v>
                </c:pt>
                <c:pt idx="644">
                  <c:v>0.75260287911620538</c:v>
                </c:pt>
                <c:pt idx="645">
                  <c:v>0.75830295419166549</c:v>
                </c:pt>
                <c:pt idx="646">
                  <c:v>0.76931921671338477</c:v>
                </c:pt>
                <c:pt idx="647">
                  <c:v>0.77755222556734005</c:v>
                </c:pt>
                <c:pt idx="648">
                  <c:v>0.78353392760724194</c:v>
                </c:pt>
                <c:pt idx="649">
                  <c:v>0.78615989398248642</c:v>
                </c:pt>
                <c:pt idx="650">
                  <c:v>0.79436631232936195</c:v>
                </c:pt>
                <c:pt idx="651">
                  <c:v>0.80128606457145779</c:v>
                </c:pt>
                <c:pt idx="652">
                  <c:v>0.80753961865931767</c:v>
                </c:pt>
                <c:pt idx="653">
                  <c:v>0.81083403893875583</c:v>
                </c:pt>
                <c:pt idx="654">
                  <c:v>0.8126958529267434</c:v>
                </c:pt>
                <c:pt idx="655">
                  <c:v>0.81891242638650552</c:v>
                </c:pt>
                <c:pt idx="656">
                  <c:v>0.82269162783871619</c:v>
                </c:pt>
                <c:pt idx="657">
                  <c:v>0.82720415309542561</c:v>
                </c:pt>
                <c:pt idx="658">
                  <c:v>0.83003423066383109</c:v>
                </c:pt>
                <c:pt idx="659">
                  <c:v>0.83691816433083777</c:v>
                </c:pt>
                <c:pt idx="660">
                  <c:v>0.84229894825316443</c:v>
                </c:pt>
                <c:pt idx="661">
                  <c:v>0.84783797645284154</c:v>
                </c:pt>
                <c:pt idx="662">
                  <c:v>0.85608581857167143</c:v>
                </c:pt>
                <c:pt idx="663">
                  <c:v>0.86651209994530842</c:v>
                </c:pt>
                <c:pt idx="664">
                  <c:v>0.87159560336560638</c:v>
                </c:pt>
                <c:pt idx="665">
                  <c:v>0.87959702189054956</c:v>
                </c:pt>
                <c:pt idx="666">
                  <c:v>0.88657234760888126</c:v>
                </c:pt>
                <c:pt idx="667">
                  <c:v>0.89312789876686349</c:v>
                </c:pt>
                <c:pt idx="668">
                  <c:v>0.9001598916583804</c:v>
                </c:pt>
                <c:pt idx="669">
                  <c:v>0.9061178057896353</c:v>
                </c:pt>
                <c:pt idx="670">
                  <c:v>0.91384251898640823</c:v>
                </c:pt>
                <c:pt idx="671">
                  <c:v>0.92507150556476425</c:v>
                </c:pt>
                <c:pt idx="672">
                  <c:v>0.9301900072874395</c:v>
                </c:pt>
                <c:pt idx="673">
                  <c:v>0.93726971270836912</c:v>
                </c:pt>
                <c:pt idx="674">
                  <c:v>0.94559835168932782</c:v>
                </c:pt>
                <c:pt idx="675">
                  <c:v>0.95328485384893513</c:v>
                </c:pt>
                <c:pt idx="676">
                  <c:v>0.95729735453164111</c:v>
                </c:pt>
                <c:pt idx="677">
                  <c:v>0.95960553358705747</c:v>
                </c:pt>
                <c:pt idx="678">
                  <c:v>0.96535913145697327</c:v>
                </c:pt>
                <c:pt idx="679">
                  <c:v>0.97674902819899367</c:v>
                </c:pt>
                <c:pt idx="680">
                  <c:v>0.98175672474949405</c:v>
                </c:pt>
                <c:pt idx="681">
                  <c:v>0.98823113726505096</c:v>
                </c:pt>
                <c:pt idx="682">
                  <c:v>0.99233776424145537</c:v>
                </c:pt>
                <c:pt idx="683">
                  <c:v>0.99820606357892794</c:v>
                </c:pt>
                <c:pt idx="684">
                  <c:v>1</c:v>
                </c:pt>
                <c:pt idx="685">
                  <c:v>0.99647706541421976</c:v>
                </c:pt>
                <c:pt idx="686">
                  <c:v>0.99048381120029072</c:v>
                </c:pt>
                <c:pt idx="687">
                  <c:v>0.98442199585885326</c:v>
                </c:pt>
                <c:pt idx="688">
                  <c:v>0.97550296559345606</c:v>
                </c:pt>
                <c:pt idx="689">
                  <c:v>0.96824908893335226</c:v>
                </c:pt>
                <c:pt idx="690">
                  <c:v>0.95975461815245744</c:v>
                </c:pt>
                <c:pt idx="691">
                  <c:v>0.94836390113772506</c:v>
                </c:pt>
                <c:pt idx="692">
                  <c:v>0.93867764246240137</c:v>
                </c:pt>
                <c:pt idx="693">
                  <c:v>0.92931231548563475</c:v>
                </c:pt>
                <c:pt idx="694">
                  <c:v>0.91865676788900308</c:v>
                </c:pt>
                <c:pt idx="695">
                  <c:v>0.90796433536275656</c:v>
                </c:pt>
                <c:pt idx="696">
                  <c:v>0.89586343306960881</c:v>
                </c:pt>
                <c:pt idx="697">
                  <c:v>0.87928924189780755</c:v>
                </c:pt>
                <c:pt idx="698">
                  <c:v>0.86749175164521064</c:v>
                </c:pt>
                <c:pt idx="699">
                  <c:v>0.85232080783737763</c:v>
                </c:pt>
                <c:pt idx="700">
                  <c:v>0.83945124165705765</c:v>
                </c:pt>
                <c:pt idx="701">
                  <c:v>0.82445212447556382</c:v>
                </c:pt>
                <c:pt idx="702">
                  <c:v>0.80819984249396815</c:v>
                </c:pt>
                <c:pt idx="703">
                  <c:v>0.78991631236012227</c:v>
                </c:pt>
                <c:pt idx="704">
                  <c:v>0.77372948814094145</c:v>
                </c:pt>
                <c:pt idx="705">
                  <c:v>0.75850591016742386</c:v>
                </c:pt>
                <c:pt idx="706">
                  <c:v>0.7423073970620977</c:v>
                </c:pt>
                <c:pt idx="707">
                  <c:v>0.72567705822316231</c:v>
                </c:pt>
                <c:pt idx="708">
                  <c:v>0.70795236621676771</c:v>
                </c:pt>
                <c:pt idx="709">
                  <c:v>0.69078847415672728</c:v>
                </c:pt>
                <c:pt idx="710">
                  <c:v>0.67663705413820407</c:v>
                </c:pt>
                <c:pt idx="711">
                  <c:v>0.66080218843291072</c:v>
                </c:pt>
                <c:pt idx="712">
                  <c:v>0.64405817346730854</c:v>
                </c:pt>
                <c:pt idx="713">
                  <c:v>0.62841471156374684</c:v>
                </c:pt>
                <c:pt idx="714">
                  <c:v>0.60673678357808558</c:v>
                </c:pt>
                <c:pt idx="715">
                  <c:v>0.59308840947138819</c:v>
                </c:pt>
                <c:pt idx="716">
                  <c:v>0.57706263212799047</c:v>
                </c:pt>
                <c:pt idx="717">
                  <c:v>0.56446915607130665</c:v>
                </c:pt>
                <c:pt idx="718">
                  <c:v>0.55219400734731938</c:v>
                </c:pt>
                <c:pt idx="719">
                  <c:v>0.54100542603563362</c:v>
                </c:pt>
                <c:pt idx="720">
                  <c:v>0.52759133548668602</c:v>
                </c:pt>
                <c:pt idx="721">
                  <c:v>0.51584709460430767</c:v>
                </c:pt>
                <c:pt idx="722">
                  <c:v>0.49789554250820667</c:v>
                </c:pt>
                <c:pt idx="723">
                  <c:v>0.48492911579181508</c:v>
                </c:pt>
                <c:pt idx="724">
                  <c:v>0.46758948713884169</c:v>
                </c:pt>
                <c:pt idx="725">
                  <c:v>0.45098883533647349</c:v>
                </c:pt>
                <c:pt idx="726">
                  <c:v>0.43722061255095174</c:v>
                </c:pt>
                <c:pt idx="727">
                  <c:v>0.4246262957147382</c:v>
                </c:pt>
                <c:pt idx="728">
                  <c:v>0.41301699652908441</c:v>
                </c:pt>
                <c:pt idx="729">
                  <c:v>0.40500099082108004</c:v>
                </c:pt>
                <c:pt idx="730">
                  <c:v>0.39602380322040437</c:v>
                </c:pt>
                <c:pt idx="731">
                  <c:v>0.3846697455602911</c:v>
                </c:pt>
                <c:pt idx="732">
                  <c:v>0.37412457932826643</c:v>
                </c:pt>
                <c:pt idx="733">
                  <c:v>0.36215235731680873</c:v>
                </c:pt>
                <c:pt idx="734">
                  <c:v>0.3508612624229448</c:v>
                </c:pt>
                <c:pt idx="735">
                  <c:v>0.33959427671120684</c:v>
                </c:pt>
                <c:pt idx="736">
                  <c:v>0.33124390050338093</c:v>
                </c:pt>
                <c:pt idx="737">
                  <c:v>0.32207446832144387</c:v>
                </c:pt>
                <c:pt idx="738">
                  <c:v>0.31391848307514231</c:v>
                </c:pt>
                <c:pt idx="739">
                  <c:v>0.30718864447268462</c:v>
                </c:pt>
                <c:pt idx="740">
                  <c:v>0.30014994585174765</c:v>
                </c:pt>
                <c:pt idx="741">
                  <c:v>0.2939204462611662</c:v>
                </c:pt>
                <c:pt idx="742">
                  <c:v>0.28928601480824656</c:v>
                </c:pt>
                <c:pt idx="743">
                  <c:v>0.28012183920727207</c:v>
                </c:pt>
                <c:pt idx="744">
                  <c:v>0.26855310250722514</c:v>
                </c:pt>
                <c:pt idx="745">
                  <c:v>0.26159999250817595</c:v>
                </c:pt>
                <c:pt idx="746">
                  <c:v>0.25399454696372298</c:v>
                </c:pt>
                <c:pt idx="747">
                  <c:v>0.24818504750848661</c:v>
                </c:pt>
                <c:pt idx="748">
                  <c:v>0.24109551932183138</c:v>
                </c:pt>
                <c:pt idx="749">
                  <c:v>0.23462654111299117</c:v>
                </c:pt>
                <c:pt idx="750">
                  <c:v>0.23099963696096892</c:v>
                </c:pt>
                <c:pt idx="751">
                  <c:v>0.22735500808276227</c:v>
                </c:pt>
                <c:pt idx="752">
                  <c:v>0.22501390191356635</c:v>
                </c:pt>
                <c:pt idx="753">
                  <c:v>0.22086374579858029</c:v>
                </c:pt>
                <c:pt idx="754">
                  <c:v>0.21511379814223269</c:v>
                </c:pt>
                <c:pt idx="755">
                  <c:v>0.20967034538471169</c:v>
                </c:pt>
                <c:pt idx="756">
                  <c:v>0.20436339967767383</c:v>
                </c:pt>
                <c:pt idx="757">
                  <c:v>0.19752816970294032</c:v>
                </c:pt>
                <c:pt idx="758">
                  <c:v>0.19725428748002041</c:v>
                </c:pt>
                <c:pt idx="759">
                  <c:v>0.19142918233643885</c:v>
                </c:pt>
                <c:pt idx="760">
                  <c:v>0.18960315958111687</c:v>
                </c:pt>
                <c:pt idx="761">
                  <c:v>0.18458667927699252</c:v>
                </c:pt>
                <c:pt idx="762">
                  <c:v>0.18479064692242905</c:v>
                </c:pt>
                <c:pt idx="763">
                  <c:v>0.18028048678537245</c:v>
                </c:pt>
                <c:pt idx="764">
                  <c:v>0.17875633122366033</c:v>
                </c:pt>
                <c:pt idx="765">
                  <c:v>0.16827381332001212</c:v>
                </c:pt>
                <c:pt idx="766">
                  <c:v>0.16409163922683556</c:v>
                </c:pt>
                <c:pt idx="767">
                  <c:v>0.15805633920081241</c:v>
                </c:pt>
                <c:pt idx="768">
                  <c:v>0.15624813003455196</c:v>
                </c:pt>
                <c:pt idx="769">
                  <c:v>0.15016937606161232</c:v>
                </c:pt>
                <c:pt idx="770">
                  <c:v>0.1512885356430026</c:v>
                </c:pt>
                <c:pt idx="771">
                  <c:v>0.14590973404639643</c:v>
                </c:pt>
                <c:pt idx="772">
                  <c:v>0.14742846897260367</c:v>
                </c:pt>
                <c:pt idx="773">
                  <c:v>0.14523750005212149</c:v>
                </c:pt>
                <c:pt idx="774">
                  <c:v>0.14427727514428088</c:v>
                </c:pt>
                <c:pt idx="775">
                  <c:v>0.14173272767130524</c:v>
                </c:pt>
                <c:pt idx="776">
                  <c:v>0.14055276537514044</c:v>
                </c:pt>
                <c:pt idx="777">
                  <c:v>0.13675669364748685</c:v>
                </c:pt>
                <c:pt idx="778">
                  <c:v>0.13590940662087223</c:v>
                </c:pt>
                <c:pt idx="779">
                  <c:v>0.13314793119361096</c:v>
                </c:pt>
                <c:pt idx="780">
                  <c:v>0.13029578828925359</c:v>
                </c:pt>
                <c:pt idx="781">
                  <c:v>0.13013165171958896</c:v>
                </c:pt>
                <c:pt idx="782">
                  <c:v>0.12538188308776077</c:v>
                </c:pt>
                <c:pt idx="783">
                  <c:v>0.1227827327945919</c:v>
                </c:pt>
                <c:pt idx="784">
                  <c:v>0.11886201379274894</c:v>
                </c:pt>
                <c:pt idx="785">
                  <c:v>0.11561875802371971</c:v>
                </c:pt>
                <c:pt idx="786">
                  <c:v>0.11400795432120008</c:v>
                </c:pt>
                <c:pt idx="787">
                  <c:v>0.11495499334519585</c:v>
                </c:pt>
                <c:pt idx="788">
                  <c:v>0.1125497760279538</c:v>
                </c:pt>
                <c:pt idx="789">
                  <c:v>0.11398150736184506</c:v>
                </c:pt>
                <c:pt idx="790">
                  <c:v>0.11079517168342042</c:v>
                </c:pt>
                <c:pt idx="791">
                  <c:v>0.10930856410509855</c:v>
                </c:pt>
                <c:pt idx="792">
                  <c:v>0.10792387541123859</c:v>
                </c:pt>
                <c:pt idx="793">
                  <c:v>0.10831363482593576</c:v>
                </c:pt>
                <c:pt idx="794">
                  <c:v>0.1047768786449587</c:v>
                </c:pt>
                <c:pt idx="795">
                  <c:v>9.9655840912482321E-2</c:v>
                </c:pt>
                <c:pt idx="796">
                  <c:v>9.8973825166117191E-2</c:v>
                </c:pt>
                <c:pt idx="797">
                  <c:v>9.7119154386329731E-2</c:v>
                </c:pt>
                <c:pt idx="798">
                  <c:v>9.5402303093364615E-2</c:v>
                </c:pt>
                <c:pt idx="799">
                  <c:v>9.4511316038019905E-2</c:v>
                </c:pt>
                <c:pt idx="800">
                  <c:v>8.9580103082304602E-2</c:v>
                </c:pt>
                <c:pt idx="801">
                  <c:v>8.762977483308991E-2</c:v>
                </c:pt>
                <c:pt idx="802">
                  <c:v>9.0016864123397461E-2</c:v>
                </c:pt>
                <c:pt idx="803">
                  <c:v>8.5762314634601669E-2</c:v>
                </c:pt>
                <c:pt idx="804">
                  <c:v>8.9387749131348296E-2</c:v>
                </c:pt>
                <c:pt idx="805">
                  <c:v>9.0627235883978183E-2</c:v>
                </c:pt>
                <c:pt idx="806">
                  <c:v>8.8384008756137791E-2</c:v>
                </c:pt>
                <c:pt idx="807">
                  <c:v>8.8544488276628239E-2</c:v>
                </c:pt>
                <c:pt idx="808">
                  <c:v>8.7756780391326158E-2</c:v>
                </c:pt>
                <c:pt idx="809">
                  <c:v>8.846875659849586E-2</c:v>
                </c:pt>
                <c:pt idx="810">
                  <c:v>8.7733183879645224E-2</c:v>
                </c:pt>
                <c:pt idx="811">
                  <c:v>8.4885716529746066E-2</c:v>
                </c:pt>
                <c:pt idx="812">
                  <c:v>8.3404789339954585E-2</c:v>
                </c:pt>
                <c:pt idx="813">
                  <c:v>8.3235908859772403E-2</c:v>
                </c:pt>
                <c:pt idx="814">
                  <c:v>8.4115015632005422E-2</c:v>
                </c:pt>
                <c:pt idx="815">
                  <c:v>8.4838489328354569E-2</c:v>
                </c:pt>
                <c:pt idx="816">
                  <c:v>8.2536776756150912E-2</c:v>
                </c:pt>
                <c:pt idx="817">
                  <c:v>8.312113220055041E-2</c:v>
                </c:pt>
                <c:pt idx="818">
                  <c:v>8.1404260400767481E-2</c:v>
                </c:pt>
                <c:pt idx="819">
                  <c:v>7.9200679787338843E-2</c:v>
                </c:pt>
                <c:pt idx="820">
                  <c:v>7.8003286696044741E-2</c:v>
                </c:pt>
                <c:pt idx="821">
                  <c:v>7.5837486476608124E-2</c:v>
                </c:pt>
                <c:pt idx="822">
                  <c:v>7.461627813424325E-2</c:v>
                </c:pt>
                <c:pt idx="823">
                  <c:v>7.4628035376448118E-2</c:v>
                </c:pt>
                <c:pt idx="824">
                  <c:v>7.6889698133489962E-2</c:v>
                </c:pt>
                <c:pt idx="825">
                  <c:v>7.7267789168859374E-2</c:v>
                </c:pt>
                <c:pt idx="826">
                  <c:v>7.8060452868462915E-2</c:v>
                </c:pt>
                <c:pt idx="827">
                  <c:v>8.0248557670059104E-2</c:v>
                </c:pt>
                <c:pt idx="828">
                  <c:v>8.2632810183904462E-2</c:v>
                </c:pt>
                <c:pt idx="829">
                  <c:v>8.2941232723604139E-2</c:v>
                </c:pt>
                <c:pt idx="830">
                  <c:v>8.2560892773882746E-2</c:v>
                </c:pt>
                <c:pt idx="831">
                  <c:v>8.0251585843487447E-2</c:v>
                </c:pt>
                <c:pt idx="832">
                  <c:v>7.9865633861295027E-2</c:v>
                </c:pt>
                <c:pt idx="833">
                  <c:v>7.8089743439886075E-2</c:v>
                </c:pt>
                <c:pt idx="834">
                  <c:v>7.6208181386357959E-2</c:v>
                </c:pt>
                <c:pt idx="835">
                  <c:v>7.372377357438141E-2</c:v>
                </c:pt>
                <c:pt idx="836">
                  <c:v>7.1139709463506798E-2</c:v>
                </c:pt>
                <c:pt idx="837">
                  <c:v>6.9166741687441788E-2</c:v>
                </c:pt>
                <c:pt idx="838">
                  <c:v>6.992553495964704E-2</c:v>
                </c:pt>
                <c:pt idx="839">
                  <c:v>7.1000994512307208E-2</c:v>
                </c:pt>
                <c:pt idx="840">
                  <c:v>7.6046526141647031E-2</c:v>
                </c:pt>
                <c:pt idx="841">
                  <c:v>8.0427472819751031E-2</c:v>
                </c:pt>
                <c:pt idx="842">
                  <c:v>8.3335995801844268E-2</c:v>
                </c:pt>
                <c:pt idx="843">
                  <c:v>8.5753134415833571E-2</c:v>
                </c:pt>
                <c:pt idx="844">
                  <c:v>8.5364359328390774E-2</c:v>
                </c:pt>
                <c:pt idx="845">
                  <c:v>8.5920018899083295E-2</c:v>
                </c:pt>
                <c:pt idx="846">
                  <c:v>8.3126764739839223E-2</c:v>
                </c:pt>
                <c:pt idx="847">
                  <c:v>8.0204303957248493E-2</c:v>
                </c:pt>
                <c:pt idx="848">
                  <c:v>7.6470518270856921E-2</c:v>
                </c:pt>
                <c:pt idx="849">
                  <c:v>7.5323578786954754E-2</c:v>
                </c:pt>
                <c:pt idx="850">
                  <c:v>7.7335509516838194E-2</c:v>
                </c:pt>
                <c:pt idx="851">
                  <c:v>8.0912752991756737E-2</c:v>
                </c:pt>
                <c:pt idx="852">
                  <c:v>8.0775808462493812E-2</c:v>
                </c:pt>
                <c:pt idx="853">
                  <c:v>8.3807071584721102E-2</c:v>
                </c:pt>
                <c:pt idx="854">
                  <c:v>8.3320779743037282E-2</c:v>
                </c:pt>
                <c:pt idx="855">
                  <c:v>8.6301903695745544E-2</c:v>
                </c:pt>
                <c:pt idx="856">
                  <c:v>8.6836407066075247E-2</c:v>
                </c:pt>
                <c:pt idx="857">
                  <c:v>8.7737264736387252E-2</c:v>
                </c:pt>
                <c:pt idx="858">
                  <c:v>8.7124657732666436E-2</c:v>
                </c:pt>
                <c:pt idx="859">
                  <c:v>8.7461133599115365E-2</c:v>
                </c:pt>
                <c:pt idx="860">
                  <c:v>8.6052342558735451E-2</c:v>
                </c:pt>
                <c:pt idx="861">
                  <c:v>8.7360882602501105E-2</c:v>
                </c:pt>
                <c:pt idx="862">
                  <c:v>8.7536489318921412E-2</c:v>
                </c:pt>
                <c:pt idx="863">
                  <c:v>8.5655398922202683E-2</c:v>
                </c:pt>
                <c:pt idx="864">
                  <c:v>8.1482999745510404E-2</c:v>
                </c:pt>
                <c:pt idx="865">
                  <c:v>7.7182945628018224E-2</c:v>
                </c:pt>
                <c:pt idx="866">
                  <c:v>7.3920973969944251E-2</c:v>
                </c:pt>
                <c:pt idx="867">
                  <c:v>7.4869598854516509E-2</c:v>
                </c:pt>
                <c:pt idx="868">
                  <c:v>7.5690343223293072E-2</c:v>
                </c:pt>
                <c:pt idx="869">
                  <c:v>7.2132321472258273E-2</c:v>
                </c:pt>
                <c:pt idx="870">
                  <c:v>7.2287223138307363E-2</c:v>
                </c:pt>
                <c:pt idx="871">
                  <c:v>7.6352234945791256E-2</c:v>
                </c:pt>
                <c:pt idx="872">
                  <c:v>7.9150526946607971E-2</c:v>
                </c:pt>
                <c:pt idx="873">
                  <c:v>8.1450086302942717E-2</c:v>
                </c:pt>
                <c:pt idx="874">
                  <c:v>8.0602204578611905E-2</c:v>
                </c:pt>
                <c:pt idx="875">
                  <c:v>8.2012519959114877E-2</c:v>
                </c:pt>
                <c:pt idx="876">
                  <c:v>8.3838399166712291E-2</c:v>
                </c:pt>
                <c:pt idx="877">
                  <c:v>8.4884492956284058E-2</c:v>
                </c:pt>
                <c:pt idx="878">
                  <c:v>8.3060855827432681E-2</c:v>
                </c:pt>
                <c:pt idx="879">
                  <c:v>8.2641573430710644E-2</c:v>
                </c:pt>
                <c:pt idx="880">
                  <c:v>8.4316119158556066E-2</c:v>
                </c:pt>
                <c:pt idx="881">
                  <c:v>8.3603062925648924E-2</c:v>
                </c:pt>
                <c:pt idx="882">
                  <c:v>8.1737769614241479E-2</c:v>
                </c:pt>
                <c:pt idx="883">
                  <c:v>8.1667465407219947E-2</c:v>
                </c:pt>
                <c:pt idx="884">
                  <c:v>8.0187481531047225E-2</c:v>
                </c:pt>
                <c:pt idx="885">
                  <c:v>8.1099064267068227E-2</c:v>
                </c:pt>
                <c:pt idx="886">
                  <c:v>7.8720498977359193E-2</c:v>
                </c:pt>
                <c:pt idx="887">
                  <c:v>7.9161368217617809E-2</c:v>
                </c:pt>
                <c:pt idx="888">
                  <c:v>8.0711020589460281E-2</c:v>
                </c:pt>
                <c:pt idx="889">
                  <c:v>8.0725963224029945E-2</c:v>
                </c:pt>
                <c:pt idx="890">
                  <c:v>8.0797866962839818E-2</c:v>
                </c:pt>
                <c:pt idx="891">
                  <c:v>8.3968241501410773E-2</c:v>
                </c:pt>
                <c:pt idx="892">
                  <c:v>8.2561091006454798E-2</c:v>
                </c:pt>
                <c:pt idx="893">
                  <c:v>8.4404318981910323E-2</c:v>
                </c:pt>
                <c:pt idx="894">
                  <c:v>8.1251621320282269E-2</c:v>
                </c:pt>
                <c:pt idx="895">
                  <c:v>7.9210680278818904E-2</c:v>
                </c:pt>
                <c:pt idx="896">
                  <c:v>8.1351626235082922E-2</c:v>
                </c:pt>
                <c:pt idx="897">
                  <c:v>7.9260429818799702E-2</c:v>
                </c:pt>
                <c:pt idx="898">
                  <c:v>7.3278003204668776E-2</c:v>
                </c:pt>
                <c:pt idx="899">
                  <c:v>7.2126695768575375E-2</c:v>
                </c:pt>
                <c:pt idx="900">
                  <c:v>7.0955619760123545E-2</c:v>
                </c:pt>
                <c:pt idx="901">
                  <c:v>6.7585795911637769E-2</c:v>
                </c:pt>
                <c:pt idx="902">
                  <c:v>6.6831172359051699E-2</c:v>
                </c:pt>
                <c:pt idx="903">
                  <c:v>6.3274668112534044E-2</c:v>
                </c:pt>
                <c:pt idx="904">
                  <c:v>6.2379757419383772E-2</c:v>
                </c:pt>
                <c:pt idx="905">
                  <c:v>6.4879791426523295E-2</c:v>
                </c:pt>
                <c:pt idx="906">
                  <c:v>6.1662353741103203E-2</c:v>
                </c:pt>
                <c:pt idx="907">
                  <c:v>6.2260920410237536E-2</c:v>
                </c:pt>
                <c:pt idx="908">
                  <c:v>6.6404849288218618E-2</c:v>
                </c:pt>
                <c:pt idx="909">
                  <c:v>6.5084900618150685E-2</c:v>
                </c:pt>
                <c:pt idx="910">
                  <c:v>6.6504717490900617E-2</c:v>
                </c:pt>
                <c:pt idx="911">
                  <c:v>6.8288113407624071E-2</c:v>
                </c:pt>
                <c:pt idx="912">
                  <c:v>6.6273421092943666E-2</c:v>
                </c:pt>
                <c:pt idx="913">
                  <c:v>6.8996818777354821E-2</c:v>
                </c:pt>
                <c:pt idx="914">
                  <c:v>6.9427573371514298E-2</c:v>
                </c:pt>
                <c:pt idx="915">
                  <c:v>6.5701581643007614E-2</c:v>
                </c:pt>
                <c:pt idx="916">
                  <c:v>6.8489832822269267E-2</c:v>
                </c:pt>
                <c:pt idx="917">
                  <c:v>6.3550354935420272E-2</c:v>
                </c:pt>
                <c:pt idx="918">
                  <c:v>5.9889163384037811E-2</c:v>
                </c:pt>
                <c:pt idx="919">
                  <c:v>5.758432010431682E-2</c:v>
                </c:pt>
                <c:pt idx="920">
                  <c:v>5.7271345051065743E-2</c:v>
                </c:pt>
                <c:pt idx="921">
                  <c:v>5.6278329741564208E-2</c:v>
                </c:pt>
                <c:pt idx="922">
                  <c:v>5.4106623558601415E-2</c:v>
                </c:pt>
                <c:pt idx="923">
                  <c:v>5.1084650024837183E-2</c:v>
                </c:pt>
                <c:pt idx="924">
                  <c:v>5.2630248882361348E-2</c:v>
                </c:pt>
                <c:pt idx="925">
                  <c:v>5.3085343018566676E-2</c:v>
                </c:pt>
                <c:pt idx="926">
                  <c:v>5.3527948502732299E-2</c:v>
                </c:pt>
                <c:pt idx="927">
                  <c:v>5.221696131204262E-2</c:v>
                </c:pt>
                <c:pt idx="928">
                  <c:v>5.1157100612121677E-2</c:v>
                </c:pt>
                <c:pt idx="929">
                  <c:v>5.6799079872756571E-2</c:v>
                </c:pt>
                <c:pt idx="930">
                  <c:v>5.7106743660197655E-2</c:v>
                </c:pt>
                <c:pt idx="931">
                  <c:v>5.496717849633212E-2</c:v>
                </c:pt>
                <c:pt idx="932">
                  <c:v>5.1497206185321075E-2</c:v>
                </c:pt>
                <c:pt idx="933">
                  <c:v>5.1846321087140247E-2</c:v>
                </c:pt>
                <c:pt idx="934">
                  <c:v>5.3574652096709335E-2</c:v>
                </c:pt>
                <c:pt idx="935">
                  <c:v>5.3912670075856775E-2</c:v>
                </c:pt>
                <c:pt idx="936">
                  <c:v>4.9837788336966116E-2</c:v>
                </c:pt>
                <c:pt idx="937">
                  <c:v>5.0205072279355362E-2</c:v>
                </c:pt>
                <c:pt idx="938">
                  <c:v>4.883592296846305E-2</c:v>
                </c:pt>
                <c:pt idx="939">
                  <c:v>4.9252650215687303E-2</c:v>
                </c:pt>
                <c:pt idx="940">
                  <c:v>4.6854801681641085E-2</c:v>
                </c:pt>
                <c:pt idx="941">
                  <c:v>4.0341319576813112E-2</c:v>
                </c:pt>
                <c:pt idx="942">
                  <c:v>3.703212755295357E-2</c:v>
                </c:pt>
                <c:pt idx="943">
                  <c:v>3.3268176337579405E-2</c:v>
                </c:pt>
                <c:pt idx="944">
                  <c:v>3.112928789870124E-2</c:v>
                </c:pt>
                <c:pt idx="945">
                  <c:v>3.0783317375611286E-2</c:v>
                </c:pt>
                <c:pt idx="946">
                  <c:v>3.2857513639938975E-2</c:v>
                </c:pt>
                <c:pt idx="947">
                  <c:v>3.4998234021207192E-2</c:v>
                </c:pt>
                <c:pt idx="948">
                  <c:v>3.4402524635352899E-2</c:v>
                </c:pt>
                <c:pt idx="949">
                  <c:v>3.5512456148733489E-2</c:v>
                </c:pt>
                <c:pt idx="950">
                  <c:v>3.5461688103468655E-2</c:v>
                </c:pt>
                <c:pt idx="951">
                  <c:v>3.5222325690510703E-2</c:v>
                </c:pt>
                <c:pt idx="952">
                  <c:v>3.518250145034469E-2</c:v>
                </c:pt>
                <c:pt idx="953">
                  <c:v>3.4805743358132232E-2</c:v>
                </c:pt>
                <c:pt idx="954">
                  <c:v>3.4637744671115418E-2</c:v>
                </c:pt>
                <c:pt idx="955">
                  <c:v>3.5292001021786382E-2</c:v>
                </c:pt>
                <c:pt idx="956">
                  <c:v>3.5449718957479878E-2</c:v>
                </c:pt>
                <c:pt idx="957">
                  <c:v>3.7393567052270031E-2</c:v>
                </c:pt>
                <c:pt idx="958">
                  <c:v>3.7442352771814284E-2</c:v>
                </c:pt>
                <c:pt idx="959">
                  <c:v>3.8472601626833206E-2</c:v>
                </c:pt>
                <c:pt idx="960">
                  <c:v>3.8500976227061327E-2</c:v>
                </c:pt>
                <c:pt idx="961">
                  <c:v>3.8628993454975676E-2</c:v>
                </c:pt>
                <c:pt idx="962">
                  <c:v>4.1791425019452426E-2</c:v>
                </c:pt>
                <c:pt idx="963">
                  <c:v>3.7973909995986821E-2</c:v>
                </c:pt>
                <c:pt idx="964">
                  <c:v>3.6556054942139676E-2</c:v>
                </c:pt>
                <c:pt idx="965">
                  <c:v>3.6319447278372746E-2</c:v>
                </c:pt>
                <c:pt idx="966">
                  <c:v>3.2356183465202436E-2</c:v>
                </c:pt>
                <c:pt idx="967">
                  <c:v>3.0254651612748432E-2</c:v>
                </c:pt>
                <c:pt idx="968">
                  <c:v>3.0543148361153228E-2</c:v>
                </c:pt>
                <c:pt idx="969">
                  <c:v>2.9709190766108055E-2</c:v>
                </c:pt>
                <c:pt idx="970">
                  <c:v>3.1466454161349425E-2</c:v>
                </c:pt>
                <c:pt idx="971">
                  <c:v>2.9702621065245793E-2</c:v>
                </c:pt>
                <c:pt idx="972">
                  <c:v>2.9751862036145181E-2</c:v>
                </c:pt>
                <c:pt idx="973">
                  <c:v>3.1059591377047169E-2</c:v>
                </c:pt>
                <c:pt idx="974">
                  <c:v>3.0178399061443966E-2</c:v>
                </c:pt>
                <c:pt idx="975">
                  <c:v>2.7273802451398675E-2</c:v>
                </c:pt>
                <c:pt idx="976">
                  <c:v>2.4361764600734654E-2</c:v>
                </c:pt>
                <c:pt idx="977">
                  <c:v>2.2823794279431781E-2</c:v>
                </c:pt>
                <c:pt idx="978">
                  <c:v>2.4270461412286767E-2</c:v>
                </c:pt>
                <c:pt idx="979">
                  <c:v>2.4530166588501517E-2</c:v>
                </c:pt>
                <c:pt idx="980">
                  <c:v>2.351885236191717E-2</c:v>
                </c:pt>
                <c:pt idx="981">
                  <c:v>2.5344051426724256E-2</c:v>
                </c:pt>
                <c:pt idx="982">
                  <c:v>2.4452777275930378E-2</c:v>
                </c:pt>
                <c:pt idx="983">
                  <c:v>2.4810140019868376E-2</c:v>
                </c:pt>
                <c:pt idx="984">
                  <c:v>2.692195467432747E-2</c:v>
                </c:pt>
                <c:pt idx="985">
                  <c:v>2.7041651602700091E-2</c:v>
                </c:pt>
                <c:pt idx="986">
                  <c:v>2.5325623316689319E-2</c:v>
                </c:pt>
                <c:pt idx="987">
                  <c:v>2.9231816860992691E-2</c:v>
                </c:pt>
                <c:pt idx="988">
                  <c:v>2.6306369397101612E-2</c:v>
                </c:pt>
                <c:pt idx="989">
                  <c:v>2.6475368816827022E-2</c:v>
                </c:pt>
                <c:pt idx="990">
                  <c:v>2.7516330433464232E-2</c:v>
                </c:pt>
                <c:pt idx="991">
                  <c:v>2.712840296115715E-2</c:v>
                </c:pt>
                <c:pt idx="992">
                  <c:v>2.6305277067273512E-2</c:v>
                </c:pt>
                <c:pt idx="993">
                  <c:v>2.5799463418605471E-2</c:v>
                </c:pt>
                <c:pt idx="994">
                  <c:v>2.3689495744869483E-2</c:v>
                </c:pt>
                <c:pt idx="995">
                  <c:v>2.6316965269858446E-2</c:v>
                </c:pt>
                <c:pt idx="996">
                  <c:v>2.5613027735266011E-2</c:v>
                </c:pt>
                <c:pt idx="997">
                  <c:v>2.2857223126686817E-2</c:v>
                </c:pt>
                <c:pt idx="998">
                  <c:v>2.1381448616647671E-2</c:v>
                </c:pt>
                <c:pt idx="999">
                  <c:v>2.1231774822016207E-2</c:v>
                </c:pt>
                <c:pt idx="1000">
                  <c:v>2.0687042650968289E-2</c:v>
                </c:pt>
                <c:pt idx="1001">
                  <c:v>1.8990482170654868E-2</c:v>
                </c:pt>
                <c:pt idx="1002">
                  <c:v>1.8157750883314085E-2</c:v>
                </c:pt>
                <c:pt idx="1003">
                  <c:v>1.7304142971893151E-2</c:v>
                </c:pt>
                <c:pt idx="1004">
                  <c:v>1.6500561442493313E-2</c:v>
                </c:pt>
                <c:pt idx="1005">
                  <c:v>1.5708080253568173E-2</c:v>
                </c:pt>
                <c:pt idx="1006">
                  <c:v>1.6612415196618345E-2</c:v>
                </c:pt>
                <c:pt idx="1007">
                  <c:v>1.6235511505999511E-2</c:v>
                </c:pt>
                <c:pt idx="1008">
                  <c:v>1.8168519013340437E-2</c:v>
                </c:pt>
                <c:pt idx="1009">
                  <c:v>1.8594192018049283E-2</c:v>
                </c:pt>
                <c:pt idx="1010">
                  <c:v>2.0914998488305751E-2</c:v>
                </c:pt>
                <c:pt idx="1011">
                  <c:v>2.1767669921713858E-2</c:v>
                </c:pt>
                <c:pt idx="1012">
                  <c:v>2.1003483903275905E-2</c:v>
                </c:pt>
                <c:pt idx="1013">
                  <c:v>1.9317519979279912E-2</c:v>
                </c:pt>
                <c:pt idx="1014">
                  <c:v>1.8375837472805398E-2</c:v>
                </c:pt>
                <c:pt idx="1015">
                  <c:v>1.6799869385241833E-2</c:v>
                </c:pt>
                <c:pt idx="1016">
                  <c:v>1.4727729954739406E-2</c:v>
                </c:pt>
                <c:pt idx="1017">
                  <c:v>1.3052066605323938E-2</c:v>
                </c:pt>
                <c:pt idx="1018">
                  <c:v>1.2635161632345432E-2</c:v>
                </c:pt>
                <c:pt idx="1019">
                  <c:v>1.5063664441198445E-2</c:v>
                </c:pt>
                <c:pt idx="1020">
                  <c:v>1.6839169334432774E-2</c:v>
                </c:pt>
                <c:pt idx="1021">
                  <c:v>1.7145390262173515E-2</c:v>
                </c:pt>
                <c:pt idx="1022">
                  <c:v>1.6649664942521784E-2</c:v>
                </c:pt>
                <c:pt idx="1023">
                  <c:v>1.4676486834862222E-2</c:v>
                </c:pt>
                <c:pt idx="1024">
                  <c:v>1.0541989725947571E-2</c:v>
                </c:pt>
                <c:pt idx="1025">
                  <c:v>1.1475296701184428E-2</c:v>
                </c:pt>
                <c:pt idx="1026">
                  <c:v>8.6998410926688759E-3</c:v>
                </c:pt>
                <c:pt idx="1027">
                  <c:v>5.7440621996392039E-3</c:v>
                </c:pt>
                <c:pt idx="1028">
                  <c:v>6.0427918501257862E-3</c:v>
                </c:pt>
                <c:pt idx="1029">
                  <c:v>5.7057212859606705E-3</c:v>
                </c:pt>
                <c:pt idx="1030">
                  <c:v>5.1411480851314565E-3</c:v>
                </c:pt>
                <c:pt idx="1031">
                  <c:v>1.0059592128963825E-2</c:v>
                </c:pt>
                <c:pt idx="1032">
                  <c:v>7.5500087803358207E-3</c:v>
                </c:pt>
                <c:pt idx="1033">
                  <c:v>8.8585460898590995E-3</c:v>
                </c:pt>
                <c:pt idx="1034">
                  <c:v>9.9693423073902287E-3</c:v>
                </c:pt>
                <c:pt idx="1035">
                  <c:v>1.1070434015178189E-2</c:v>
                </c:pt>
                <c:pt idx="1036">
                  <c:v>1.1049981882226475E-2</c:v>
                </c:pt>
                <c:pt idx="1037">
                  <c:v>1.5085554785638474E-2</c:v>
                </c:pt>
                <c:pt idx="1038">
                  <c:v>1.3349079288312258E-2</c:v>
                </c:pt>
                <c:pt idx="1039">
                  <c:v>1.445968602284692E-2</c:v>
                </c:pt>
                <c:pt idx="1040">
                  <c:v>1.2724721399500084E-2</c:v>
                </c:pt>
                <c:pt idx="1041">
                  <c:v>1.3080500606967629E-2</c:v>
                </c:pt>
                <c:pt idx="1042">
                  <c:v>1.1829902371825383E-2</c:v>
                </c:pt>
                <c:pt idx="1043">
                  <c:v>1.1691197263898343E-2</c:v>
                </c:pt>
                <c:pt idx="1044">
                  <c:v>7.3377926775758844E-3</c:v>
                </c:pt>
                <c:pt idx="1045">
                  <c:v>9.2707843946671087E-3</c:v>
                </c:pt>
                <c:pt idx="1046">
                  <c:v>8.1607024979559843E-3</c:v>
                </c:pt>
                <c:pt idx="1047">
                  <c:v>1.0540778730000472E-2</c:v>
                </c:pt>
                <c:pt idx="1048">
                  <c:v>9.9771622405776476E-3</c:v>
                </c:pt>
                <c:pt idx="1049">
                  <c:v>6.0306709536852845E-3</c:v>
                </c:pt>
                <c:pt idx="1050">
                  <c:v>4.861059132024329E-3</c:v>
                </c:pt>
                <c:pt idx="1051">
                  <c:v>7.0922002250144774E-3</c:v>
                </c:pt>
                <c:pt idx="1052">
                  <c:v>6.5476662865386216E-3</c:v>
                </c:pt>
                <c:pt idx="1053">
                  <c:v>8.0742566910841345E-3</c:v>
                </c:pt>
                <c:pt idx="1054">
                  <c:v>5.1192816653121923E-3</c:v>
                </c:pt>
                <c:pt idx="1055">
                  <c:v>1.6480468178853092E-3</c:v>
                </c:pt>
                <c:pt idx="1056">
                  <c:v>8.6089412049710455E-3</c:v>
                </c:pt>
                <c:pt idx="1057">
                  <c:v>9.9870848061500775E-3</c:v>
                </c:pt>
                <c:pt idx="1058">
                  <c:v>7.270024275287351E-3</c:v>
                </c:pt>
                <c:pt idx="1059">
                  <c:v>7.1806595279699671E-3</c:v>
                </c:pt>
                <c:pt idx="1060">
                  <c:v>5.654078283136404E-3</c:v>
                </c:pt>
                <c:pt idx="1061">
                  <c:v>8.9664166680508781E-3</c:v>
                </c:pt>
                <c:pt idx="1062">
                  <c:v>1.1465537506593798E-2</c:v>
                </c:pt>
                <c:pt idx="1063">
                  <c:v>7.6381805777057683E-3</c:v>
                </c:pt>
                <c:pt idx="1064">
                  <c:v>6.0021343495965402E-3</c:v>
                </c:pt>
                <c:pt idx="1065">
                  <c:v>8.5897003413906679E-3</c:v>
                </c:pt>
                <c:pt idx="1066">
                  <c:v>1.0483538459613976E-2</c:v>
                </c:pt>
                <c:pt idx="1067">
                  <c:v>1.0958648206976136E-2</c:v>
                </c:pt>
                <c:pt idx="1068">
                  <c:v>9.9762250790042268E-3</c:v>
                </c:pt>
                <c:pt idx="1069">
                  <c:v>1.082892030032098E-2</c:v>
                </c:pt>
                <c:pt idx="1070">
                  <c:v>1.1949827199299816E-2</c:v>
                </c:pt>
                <c:pt idx="1071">
                  <c:v>1.3030892632385695E-2</c:v>
                </c:pt>
                <c:pt idx="1072">
                  <c:v>1.3517478541836747E-2</c:v>
                </c:pt>
                <c:pt idx="1073">
                  <c:v>1.1326655288117032E-2</c:v>
                </c:pt>
                <c:pt idx="1074">
                  <c:v>1.4331962794343756E-2</c:v>
                </c:pt>
                <c:pt idx="1075">
                  <c:v>1.1982212933089466E-2</c:v>
                </c:pt>
                <c:pt idx="1076">
                  <c:v>1.0752281673993412E-2</c:v>
                </c:pt>
                <c:pt idx="1077">
                  <c:v>8.7789618642228548E-3</c:v>
                </c:pt>
                <c:pt idx="1078">
                  <c:v>8.1444857064403922E-3</c:v>
                </c:pt>
                <c:pt idx="1079">
                  <c:v>9.6315273457390008E-3</c:v>
                </c:pt>
                <c:pt idx="1080">
                  <c:v>9.9094767541890814E-3</c:v>
                </c:pt>
                <c:pt idx="1081">
                  <c:v>5.3076948894480881E-3</c:v>
                </c:pt>
                <c:pt idx="1082">
                  <c:v>5.426488834276955E-3</c:v>
                </c:pt>
                <c:pt idx="1083">
                  <c:v>5.9518612022012559E-3</c:v>
                </c:pt>
                <c:pt idx="1084">
                  <c:v>5.8326270443503012E-3</c:v>
                </c:pt>
                <c:pt idx="1085">
                  <c:v>7.8252614738892508E-3</c:v>
                </c:pt>
                <c:pt idx="1086">
                  <c:v>4.989489230537031E-3</c:v>
                </c:pt>
                <c:pt idx="1087">
                  <c:v>3.5799950113747899E-3</c:v>
                </c:pt>
                <c:pt idx="1088">
                  <c:v>5.2860346998598222E-3</c:v>
                </c:pt>
                <c:pt idx="1089">
                  <c:v>7.3080754959864401E-3</c:v>
                </c:pt>
                <c:pt idx="1090">
                  <c:v>7.724872466391205E-3</c:v>
                </c:pt>
                <c:pt idx="1091">
                  <c:v>7.0803623226596045E-3</c:v>
                </c:pt>
                <c:pt idx="1092">
                  <c:v>4.9691396316743118E-3</c:v>
                </c:pt>
                <c:pt idx="1093">
                  <c:v>6.8034156975999033E-3</c:v>
                </c:pt>
                <c:pt idx="1094">
                  <c:v>5.1384869837417168E-3</c:v>
                </c:pt>
                <c:pt idx="1095">
                  <c:v>8.4259397300523523E-3</c:v>
                </c:pt>
                <c:pt idx="1096">
                  <c:v>7.9505581989982987E-3</c:v>
                </c:pt>
                <c:pt idx="1097">
                  <c:v>6.5426086217087497E-3</c:v>
                </c:pt>
                <c:pt idx="1098">
                  <c:v>7.5637367277311858E-3</c:v>
                </c:pt>
                <c:pt idx="1099">
                  <c:v>5.3122214276969601E-3</c:v>
                </c:pt>
                <c:pt idx="1100">
                  <c:v>4.5787923548669283E-3</c:v>
                </c:pt>
                <c:pt idx="1101">
                  <c:v>4.1718461761722954E-3</c:v>
                </c:pt>
                <c:pt idx="1102">
                  <c:v>1.440161003127905E-3</c:v>
                </c:pt>
                <c:pt idx="1103">
                  <c:v>-8.6817663834606784E-5</c:v>
                </c:pt>
                <c:pt idx="1104">
                  <c:v>4.6042009856807047E-3</c:v>
                </c:pt>
                <c:pt idx="1105">
                  <c:v>3.7615314108738495E-3</c:v>
                </c:pt>
                <c:pt idx="1106">
                  <c:v>6.7060506938105852E-3</c:v>
                </c:pt>
                <c:pt idx="1107">
                  <c:v>6.7457792354935287E-3</c:v>
                </c:pt>
                <c:pt idx="1108">
                  <c:v>1.0176210983984793E-2</c:v>
                </c:pt>
                <c:pt idx="1109">
                  <c:v>8.2326687825601281E-3</c:v>
                </c:pt>
                <c:pt idx="1110">
                  <c:v>8.4807474817115095E-3</c:v>
                </c:pt>
                <c:pt idx="1111">
                  <c:v>3.1349059465055058E-3</c:v>
                </c:pt>
                <c:pt idx="1112">
                  <c:v>5.5839859798988076E-3</c:v>
                </c:pt>
                <c:pt idx="1113">
                  <c:v>4.1464778754335225E-3</c:v>
                </c:pt>
                <c:pt idx="1114">
                  <c:v>3.9479472709561059E-3</c:v>
                </c:pt>
                <c:pt idx="1115">
                  <c:v>5.2084993103898953E-3</c:v>
                </c:pt>
                <c:pt idx="1116">
                  <c:v>9.5312018410200761E-3</c:v>
                </c:pt>
                <c:pt idx="1117">
                  <c:v>7.9938098119791412E-3</c:v>
                </c:pt>
                <c:pt idx="1118">
                  <c:v>1.1861549450037909E-2</c:v>
                </c:pt>
                <c:pt idx="1119">
                  <c:v>1.2506414361717438E-2</c:v>
                </c:pt>
                <c:pt idx="1120">
                  <c:v>1.3349317030686609E-2</c:v>
                </c:pt>
                <c:pt idx="1121">
                  <c:v>1.1306702632890846E-2</c:v>
                </c:pt>
                <c:pt idx="1122">
                  <c:v>9.5704518902877053E-3</c:v>
                </c:pt>
                <c:pt idx="1123">
                  <c:v>7.5767578734730725E-3</c:v>
                </c:pt>
                <c:pt idx="1124">
                  <c:v>8.975363177452126E-3</c:v>
                </c:pt>
                <c:pt idx="1125">
                  <c:v>6.6844433434561827E-3</c:v>
                </c:pt>
                <c:pt idx="1126">
                  <c:v>2.7279061083042978E-3</c:v>
                </c:pt>
                <c:pt idx="1127">
                  <c:v>3.2830164380600801E-3</c:v>
                </c:pt>
                <c:pt idx="1128">
                  <c:v>4.3339170257239573E-3</c:v>
                </c:pt>
                <c:pt idx="1129">
                  <c:v>2.9756007831143582E-3</c:v>
                </c:pt>
                <c:pt idx="1130">
                  <c:v>1.092168507802947E-3</c:v>
                </c:pt>
                <c:pt idx="1131">
                  <c:v>2.4694219763773764E-3</c:v>
                </c:pt>
                <c:pt idx="1132">
                  <c:v>7.834178590184986E-4</c:v>
                </c:pt>
                <c:pt idx="1133">
                  <c:v>2.0525349126864134E-3</c:v>
                </c:pt>
                <c:pt idx="1134">
                  <c:v>1.2004397208584619E-3</c:v>
                </c:pt>
                <c:pt idx="1135">
                  <c:v>3.3435409436731725E-3</c:v>
                </c:pt>
                <c:pt idx="1136">
                  <c:v>3.125208955928866E-3</c:v>
                </c:pt>
                <c:pt idx="1137">
                  <c:v>3.5909782579198525E-3</c:v>
                </c:pt>
                <c:pt idx="1138">
                  <c:v>4.71313388539054E-3</c:v>
                </c:pt>
                <c:pt idx="1139">
                  <c:v>6.2211177705862658E-3</c:v>
                </c:pt>
                <c:pt idx="1140">
                  <c:v>5.0510944454481401E-3</c:v>
                </c:pt>
                <c:pt idx="1141">
                  <c:v>6.518909575938832E-3</c:v>
                </c:pt>
                <c:pt idx="1142">
                  <c:v>3.9096138764440989E-3</c:v>
                </c:pt>
                <c:pt idx="1143">
                  <c:v>4.9015976930103398E-3</c:v>
                </c:pt>
                <c:pt idx="1144">
                  <c:v>4.9614078778034282E-3</c:v>
                </c:pt>
                <c:pt idx="1145">
                  <c:v>2.649780259193873E-3</c:v>
                </c:pt>
                <c:pt idx="1146">
                  <c:v>1.0128228448137678E-3</c:v>
                </c:pt>
                <c:pt idx="1147">
                  <c:v>8.9548488404864028E-5</c:v>
                </c:pt>
                <c:pt idx="1148">
                  <c:v>-1.9538690930880338E-3</c:v>
                </c:pt>
                <c:pt idx="1149">
                  <c:v>-1.834738699735141E-3</c:v>
                </c:pt>
                <c:pt idx="1150">
                  <c:v>-3.7188123599512521E-3</c:v>
                </c:pt>
                <c:pt idx="1151">
                  <c:v>-5.1070097019805692E-3</c:v>
                </c:pt>
                <c:pt idx="1152">
                  <c:v>-3.5989984743611124E-3</c:v>
                </c:pt>
                <c:pt idx="1153">
                  <c:v>-2.627001969543138E-3</c:v>
                </c:pt>
                <c:pt idx="1154">
                  <c:v>-3.7511754678852592E-4</c:v>
                </c:pt>
                <c:pt idx="1155">
                  <c:v>6.8579446932491106E-4</c:v>
                </c:pt>
                <c:pt idx="1156">
                  <c:v>3.591379507988119E-4</c:v>
                </c:pt>
                <c:pt idx="1157">
                  <c:v>1.2511277895338806E-3</c:v>
                </c:pt>
                <c:pt idx="1158">
                  <c:v>2.4210759230067426E-3</c:v>
                </c:pt>
                <c:pt idx="1159">
                  <c:v>-1.1493531363571459E-3</c:v>
                </c:pt>
                <c:pt idx="1160">
                  <c:v>6.5584152768683596E-4</c:v>
                </c:pt>
                <c:pt idx="1161">
                  <c:v>2.1831421516887942E-3</c:v>
                </c:pt>
                <c:pt idx="1162">
                  <c:v>2.747767986683693E-3</c:v>
                </c:pt>
                <c:pt idx="1163">
                  <c:v>3.9470914530932866E-3</c:v>
                </c:pt>
                <c:pt idx="1164">
                  <c:v>1.8258853596427608E-3</c:v>
                </c:pt>
                <c:pt idx="1165">
                  <c:v>3.4022989236449832E-3</c:v>
                </c:pt>
                <c:pt idx="1166">
                  <c:v>5.0192385394743598E-3</c:v>
                </c:pt>
                <c:pt idx="1167">
                  <c:v>4.3147160137261709E-3</c:v>
                </c:pt>
                <c:pt idx="1168">
                  <c:v>2.6881014863273187E-3</c:v>
                </c:pt>
                <c:pt idx="1169">
                  <c:v>1.1117661900130295E-3</c:v>
                </c:pt>
                <c:pt idx="1170">
                  <c:v>-2.5663257134783348E-4</c:v>
                </c:pt>
                <c:pt idx="1171">
                  <c:v>5.0847123655632844E-3</c:v>
                </c:pt>
                <c:pt idx="1172">
                  <c:v>3.0418337032421493E-3</c:v>
                </c:pt>
                <c:pt idx="1173">
                  <c:v>6.0564580036435159E-3</c:v>
                </c:pt>
              </c:numCache>
            </c:numRef>
          </c:yVal>
          <c:smooth val="0"/>
          <c:extLst>
            <c:ext xmlns:c16="http://schemas.microsoft.com/office/drawing/2014/chart" uri="{C3380CC4-5D6E-409C-BE32-E72D297353CC}">
              <c16:uniqueId val="{00000000-9837-4B57-9FF1-E33E999BCA72}"/>
            </c:ext>
          </c:extLst>
        </c:ser>
        <c:ser>
          <c:idx val="0"/>
          <c:order val="1"/>
          <c:tx>
            <c:strRef>
              <c:f>'Fluo 77K'!$BL$2</c:f>
              <c:strCache>
                <c:ptCount val="1"/>
                <c:pt idx="0">
                  <c:v>LL Band4</c:v>
                </c:pt>
              </c:strCache>
            </c:strRef>
          </c:tx>
          <c:spPr>
            <a:ln w="19050" cap="rnd">
              <a:solidFill>
                <a:schemeClr val="accent1"/>
              </a:solidFill>
              <a:round/>
            </a:ln>
            <a:effectLst/>
          </c:spPr>
          <c:marker>
            <c:symbol val="none"/>
          </c:marker>
          <c:xVal>
            <c:numRef>
              <c:f>'Fluo 77K'!$AW$3:$AW$1176</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'Fluo 77K'!$BL$3:$BL$1176</c:f>
              <c:numCache>
                <c:formatCode>General</c:formatCode>
                <c:ptCount val="1174"/>
                <c:pt idx="0">
                  <c:v>3.0854823967374355E-3</c:v>
                </c:pt>
                <c:pt idx="1">
                  <c:v>2.2320338210033365E-3</c:v>
                </c:pt>
                <c:pt idx="2">
                  <c:v>1.1783131389491175E-3</c:v>
                </c:pt>
                <c:pt idx="3">
                  <c:v>3.461708433806196E-4</c:v>
                </c:pt>
                <c:pt idx="4">
                  <c:v>1.4094591191370718E-4</c:v>
                </c:pt>
                <c:pt idx="5">
                  <c:v>2.2859768822474816E-3</c:v>
                </c:pt>
                <c:pt idx="6">
                  <c:v>2.6797738920201737E-3</c:v>
                </c:pt>
                <c:pt idx="7">
                  <c:v>2.1070430107647019E-3</c:v>
                </c:pt>
                <c:pt idx="8">
                  <c:v>7.6140597427224366E-4</c:v>
                </c:pt>
                <c:pt idx="9">
                  <c:v>3.8857044705330629E-4</c:v>
                </c:pt>
                <c:pt idx="10">
                  <c:v>-8.6535951203056162E-4</c:v>
                </c:pt>
                <c:pt idx="11">
                  <c:v>-1.3734683637949248E-3</c:v>
                </c:pt>
                <c:pt idx="12">
                  <c:v>-2.5565770870702238E-3</c:v>
                </c:pt>
                <c:pt idx="13">
                  <c:v>-3.1727078500561664E-3</c:v>
                </c:pt>
                <c:pt idx="14">
                  <c:v>-3.3777127114119967E-3</c:v>
                </c:pt>
                <c:pt idx="15">
                  <c:v>-2.36184211457396E-3</c:v>
                </c:pt>
                <c:pt idx="16">
                  <c:v>-3.0265096403669289E-3</c:v>
                </c:pt>
                <c:pt idx="17">
                  <c:v>-2.1883035920253952E-3</c:v>
                </c:pt>
                <c:pt idx="18">
                  <c:v>-1.4530565313896552E-3</c:v>
                </c:pt>
                <c:pt idx="19">
                  <c:v>-2.0096132911174135E-3</c:v>
                </c:pt>
                <c:pt idx="20">
                  <c:v>-1.5663666130438974E-3</c:v>
                </c:pt>
                <c:pt idx="21">
                  <c:v>-4.8288052669641424E-5</c:v>
                </c:pt>
                <c:pt idx="22">
                  <c:v>-6.9662711363580314E-4</c:v>
                </c:pt>
                <c:pt idx="23">
                  <c:v>8.5952070822874541E-4</c:v>
                </c:pt>
                <c:pt idx="24">
                  <c:v>1.2482400536242596E-3</c:v>
                </c:pt>
                <c:pt idx="25">
                  <c:v>3.7246875611486911E-4</c:v>
                </c:pt>
                <c:pt idx="26">
                  <c:v>1.1289205272416556E-3</c:v>
                </c:pt>
                <c:pt idx="27">
                  <c:v>1.3671672600626863E-3</c:v>
                </c:pt>
                <c:pt idx="28">
                  <c:v>2.1716854495333316E-3</c:v>
                </c:pt>
                <c:pt idx="29">
                  <c:v>2.5016079754689425E-3</c:v>
                </c:pt>
                <c:pt idx="30">
                  <c:v>6.9699842841114445E-4</c:v>
                </c:pt>
                <c:pt idx="31">
                  <c:v>8.3752784953923087E-4</c:v>
                </c:pt>
                <c:pt idx="32">
                  <c:v>1.7776585001996611E-3</c:v>
                </c:pt>
                <c:pt idx="33">
                  <c:v>2.0103726801113152E-3</c:v>
                </c:pt>
                <c:pt idx="34">
                  <c:v>2.3724224628083749E-3</c:v>
                </c:pt>
                <c:pt idx="35">
                  <c:v>1.0005458364440722E-3</c:v>
                </c:pt>
                <c:pt idx="36">
                  <c:v>-6.2608162653301428E-4</c:v>
                </c:pt>
                <c:pt idx="37">
                  <c:v>4.9771853327013906E-4</c:v>
                </c:pt>
                <c:pt idx="38">
                  <c:v>-4.8581201401804526E-4</c:v>
                </c:pt>
                <c:pt idx="39">
                  <c:v>-9.1797392185943134E-4</c:v>
                </c:pt>
                <c:pt idx="40">
                  <c:v>-1.2260363238958305E-3</c:v>
                </c:pt>
                <c:pt idx="41">
                  <c:v>-1.0912323456956201E-3</c:v>
                </c:pt>
                <c:pt idx="42">
                  <c:v>-1.3127155906843418E-3</c:v>
                </c:pt>
                <c:pt idx="43">
                  <c:v>4.5421405771669203E-4</c:v>
                </c:pt>
                <c:pt idx="44">
                  <c:v>7.620109156860717E-4</c:v>
                </c:pt>
                <c:pt idx="45">
                  <c:v>1.7397425689932276E-3</c:v>
                </c:pt>
                <c:pt idx="46">
                  <c:v>2.117700154492272E-3</c:v>
                </c:pt>
                <c:pt idx="47">
                  <c:v>1.820261377297003E-3</c:v>
                </c:pt>
                <c:pt idx="48">
                  <c:v>2.4635133885977838E-3</c:v>
                </c:pt>
                <c:pt idx="49">
                  <c:v>1.9502245281229789E-3</c:v>
                </c:pt>
                <c:pt idx="50">
                  <c:v>2.0800234364053991E-3</c:v>
                </c:pt>
                <c:pt idx="51">
                  <c:v>2.534427062046513E-3</c:v>
                </c:pt>
                <c:pt idx="52">
                  <c:v>1.2051294771269728E-3</c:v>
                </c:pt>
                <c:pt idx="53">
                  <c:v>3.6255137421103062E-4</c:v>
                </c:pt>
                <c:pt idx="54">
                  <c:v>8.5991697595288053E-4</c:v>
                </c:pt>
                <c:pt idx="55">
                  <c:v>-6.7478434507112618E-4</c:v>
                </c:pt>
                <c:pt idx="56">
                  <c:v>2.6007415718436015E-4</c:v>
                </c:pt>
                <c:pt idx="57">
                  <c:v>9.4120437232272567E-4</c:v>
                </c:pt>
                <c:pt idx="58">
                  <c:v>5.2489868544141423E-4</c:v>
                </c:pt>
                <c:pt idx="59">
                  <c:v>1.0547157088197949E-3</c:v>
                </c:pt>
                <c:pt idx="60">
                  <c:v>1.1087783207589094E-3</c:v>
                </c:pt>
                <c:pt idx="61">
                  <c:v>4.1700027269476277E-4</c:v>
                </c:pt>
                <c:pt idx="62">
                  <c:v>1.3730088943482463E-3</c:v>
                </c:pt>
                <c:pt idx="63">
                  <c:v>1.0057017860426911E-3</c:v>
                </c:pt>
                <c:pt idx="64">
                  <c:v>1.7562087219568892E-3</c:v>
                </c:pt>
                <c:pt idx="65">
                  <c:v>3.1325265262880807E-4</c:v>
                </c:pt>
                <c:pt idx="66">
                  <c:v>-3.2523375512755141E-5</c:v>
                </c:pt>
                <c:pt idx="67">
                  <c:v>-3.7305496419549802E-4</c:v>
                </c:pt>
                <c:pt idx="68">
                  <c:v>-4.9715659286329286E-4</c:v>
                </c:pt>
                <c:pt idx="69">
                  <c:v>-1.8695076976867574E-3</c:v>
                </c:pt>
                <c:pt idx="70">
                  <c:v>-2.6314507934925989E-3</c:v>
                </c:pt>
                <c:pt idx="71">
                  <c:v>-4.5228839769071265E-3</c:v>
                </c:pt>
                <c:pt idx="72">
                  <c:v>-5.3115651256693819E-3</c:v>
                </c:pt>
                <c:pt idx="73">
                  <c:v>-5.4249014190928197E-3</c:v>
                </c:pt>
                <c:pt idx="74">
                  <c:v>-4.1980893191919388E-3</c:v>
                </c:pt>
                <c:pt idx="75">
                  <c:v>-3.7391494709192751E-3</c:v>
                </c:pt>
                <c:pt idx="76">
                  <c:v>-2.9176399247776599E-3</c:v>
                </c:pt>
                <c:pt idx="77">
                  <c:v>-2.9558395374929976E-3</c:v>
                </c:pt>
                <c:pt idx="78">
                  <c:v>-2.7877601987357126E-3</c:v>
                </c:pt>
                <c:pt idx="79">
                  <c:v>-8.2088572242175895E-4</c:v>
                </c:pt>
                <c:pt idx="80">
                  <c:v>-1.0048708528478431E-3</c:v>
                </c:pt>
                <c:pt idx="81">
                  <c:v>-2.1295151895303092E-3</c:v>
                </c:pt>
                <c:pt idx="82">
                  <c:v>-2.1239458403322633E-3</c:v>
                </c:pt>
                <c:pt idx="83">
                  <c:v>-1.9240451605171058E-3</c:v>
                </c:pt>
                <c:pt idx="84">
                  <c:v>-2.1668790646770749E-3</c:v>
                </c:pt>
                <c:pt idx="85">
                  <c:v>-2.0103767768641025E-3</c:v>
                </c:pt>
                <c:pt idx="86">
                  <c:v>-1.6429230048087687E-3</c:v>
                </c:pt>
                <c:pt idx="87">
                  <c:v>-8.6610940400663942E-5</c:v>
                </c:pt>
                <c:pt idx="88">
                  <c:v>-4.2649133160629134E-4</c:v>
                </c:pt>
                <c:pt idx="89">
                  <c:v>-1.619837430421309E-4</c:v>
                </c:pt>
                <c:pt idx="90">
                  <c:v>9.5154062857744288E-4</c:v>
                </c:pt>
                <c:pt idx="91">
                  <c:v>2.2321169105985008E-3</c:v>
                </c:pt>
                <c:pt idx="92">
                  <c:v>2.2482891774144977E-3</c:v>
                </c:pt>
                <c:pt idx="93">
                  <c:v>-1.5838046274982777E-5</c:v>
                </c:pt>
                <c:pt idx="94">
                  <c:v>-3.9947428978507466E-4</c:v>
                </c:pt>
                <c:pt idx="95">
                  <c:v>9.9978807438243136E-4</c:v>
                </c:pt>
                <c:pt idx="96">
                  <c:v>1.6050738506727651E-3</c:v>
                </c:pt>
                <c:pt idx="97">
                  <c:v>4.4814900143140546E-4</c:v>
                </c:pt>
                <c:pt idx="98">
                  <c:v>-9.3532530861397398E-4</c:v>
                </c:pt>
                <c:pt idx="99">
                  <c:v>-4.757884517306062E-4</c:v>
                </c:pt>
                <c:pt idx="100">
                  <c:v>2.3205385784878614E-4</c:v>
                </c:pt>
                <c:pt idx="101">
                  <c:v>-8.8117018454828499E-4</c:v>
                </c:pt>
                <c:pt idx="102">
                  <c:v>-1.2971156551299875E-3</c:v>
                </c:pt>
                <c:pt idx="103">
                  <c:v>-1.7616115195325352E-3</c:v>
                </c:pt>
                <c:pt idx="104">
                  <c:v>-1.3454227763216927E-3</c:v>
                </c:pt>
                <c:pt idx="105">
                  <c:v>-4.3182940048790098E-4</c:v>
                </c:pt>
                <c:pt idx="106">
                  <c:v>-3.1831061534940059E-4</c:v>
                </c:pt>
                <c:pt idx="107">
                  <c:v>1.5621242393168051E-3</c:v>
                </c:pt>
                <c:pt idx="108">
                  <c:v>2.0541502079623451E-3</c:v>
                </c:pt>
                <c:pt idx="109">
                  <c:v>1.2113762802631785E-3</c:v>
                </c:pt>
                <c:pt idx="110">
                  <c:v>1.9404402906847216E-3</c:v>
                </c:pt>
                <c:pt idx="111">
                  <c:v>2.5671094660538224E-3</c:v>
                </c:pt>
                <c:pt idx="112">
                  <c:v>1.7667045281110612E-3</c:v>
                </c:pt>
                <c:pt idx="113">
                  <c:v>1.8367646244949916E-3</c:v>
                </c:pt>
                <c:pt idx="114">
                  <c:v>1.4479220785702067E-3</c:v>
                </c:pt>
                <c:pt idx="115">
                  <c:v>2.2529846519998451E-3</c:v>
                </c:pt>
                <c:pt idx="116">
                  <c:v>2.06398762870042E-3</c:v>
                </c:pt>
                <c:pt idx="117">
                  <c:v>-4.0542202996782115E-4</c:v>
                </c:pt>
                <c:pt idx="118">
                  <c:v>-2.6694318258251404E-3</c:v>
                </c:pt>
                <c:pt idx="119">
                  <c:v>-2.8312196695976328E-3</c:v>
                </c:pt>
                <c:pt idx="120">
                  <c:v>-4.468554331172706E-3</c:v>
                </c:pt>
                <c:pt idx="121">
                  <c:v>-5.1497013057542921E-3</c:v>
                </c:pt>
                <c:pt idx="122">
                  <c:v>-4.6956522354452994E-3</c:v>
                </c:pt>
                <c:pt idx="123">
                  <c:v>-4.2418765302768289E-3</c:v>
                </c:pt>
                <c:pt idx="124">
                  <c:v>-3.00430970944563E-3</c:v>
                </c:pt>
                <c:pt idx="125">
                  <c:v>-2.0532876552846213E-3</c:v>
                </c:pt>
                <c:pt idx="126">
                  <c:v>-1.4536023752823686E-3</c:v>
                </c:pt>
                <c:pt idx="127">
                  <c:v>-6.752767002697229E-4</c:v>
                </c:pt>
                <c:pt idx="128">
                  <c:v>-1.5628702207561314E-4</c:v>
                </c:pt>
                <c:pt idx="129">
                  <c:v>-1.0700282534418125E-3</c:v>
                </c:pt>
                <c:pt idx="130">
                  <c:v>8.4859645621945552E-4</c:v>
                </c:pt>
                <c:pt idx="131">
                  <c:v>3.1933271792657835E-4</c:v>
                </c:pt>
                <c:pt idx="132">
                  <c:v>-1.990113120282823E-4</c:v>
                </c:pt>
                <c:pt idx="133">
                  <c:v>3.8465603700842582E-4</c:v>
                </c:pt>
                <c:pt idx="134">
                  <c:v>1.0493504523969616E-3</c:v>
                </c:pt>
                <c:pt idx="135">
                  <c:v>1.2545592203119687E-3</c:v>
                </c:pt>
                <c:pt idx="136">
                  <c:v>1.4116091694861637E-3</c:v>
                </c:pt>
                <c:pt idx="137">
                  <c:v>-6.2076977686924219E-4</c:v>
                </c:pt>
                <c:pt idx="138">
                  <c:v>-7.1819726192410172E-4</c:v>
                </c:pt>
                <c:pt idx="139">
                  <c:v>6.220312042956017E-4</c:v>
                </c:pt>
                <c:pt idx="140">
                  <c:v>6.7615266050202218E-4</c:v>
                </c:pt>
                <c:pt idx="141">
                  <c:v>1.8975972693876389E-4</c:v>
                </c:pt>
                <c:pt idx="142">
                  <c:v>-1.8095422608727263E-3</c:v>
                </c:pt>
                <c:pt idx="143">
                  <c:v>-2.3823537364284822E-3</c:v>
                </c:pt>
                <c:pt idx="144">
                  <c:v>-2.4039508115555547E-3</c:v>
                </c:pt>
                <c:pt idx="145">
                  <c:v>-1.6418693944783372E-3</c:v>
                </c:pt>
                <c:pt idx="146">
                  <c:v>-2.9499469172568414E-3</c:v>
                </c:pt>
                <c:pt idx="147">
                  <c:v>-2.8737942418575364E-3</c:v>
                </c:pt>
                <c:pt idx="148">
                  <c:v>-1.7664931729104529E-3</c:v>
                </c:pt>
                <c:pt idx="149">
                  <c:v>-5.7759000249306023E-4</c:v>
                </c:pt>
                <c:pt idx="150">
                  <c:v>4.5434031218894946E-4</c:v>
                </c:pt>
                <c:pt idx="151">
                  <c:v>-5.8877413760188138E-5</c:v>
                </c:pt>
                <c:pt idx="152">
                  <c:v>-7.454548576203364E-4</c:v>
                </c:pt>
                <c:pt idx="153">
                  <c:v>-1.0103080259036934E-3</c:v>
                </c:pt>
                <c:pt idx="154">
                  <c:v>-1.7676026852948253E-3</c:v>
                </c:pt>
                <c:pt idx="155">
                  <c:v>-3.0586054638615384E-3</c:v>
                </c:pt>
                <c:pt idx="156">
                  <c:v>-3.1666703537441753E-3</c:v>
                </c:pt>
                <c:pt idx="157">
                  <c:v>-2.7504253732905277E-3</c:v>
                </c:pt>
                <c:pt idx="158">
                  <c:v>-1.9939423923561448E-3</c:v>
                </c:pt>
                <c:pt idx="159">
                  <c:v>-1.3833058962626219E-3</c:v>
                </c:pt>
                <c:pt idx="160">
                  <c:v>-1.1344906213038445E-3</c:v>
                </c:pt>
                <c:pt idx="161">
                  <c:v>1.5711382127446712E-4</c:v>
                </c:pt>
                <c:pt idx="162">
                  <c:v>8.8115592039994441E-4</c:v>
                </c:pt>
                <c:pt idx="163">
                  <c:v>7.4623432070289558E-4</c:v>
                </c:pt>
                <c:pt idx="164">
                  <c:v>-9.1012715054382041E-5</c:v>
                </c:pt>
                <c:pt idx="165">
                  <c:v>9.6236223830781166E-4</c:v>
                </c:pt>
                <c:pt idx="166">
                  <c:v>7.8951167228182516E-4</c:v>
                </c:pt>
                <c:pt idx="167">
                  <c:v>1.3946873458829535E-3</c:v>
                </c:pt>
                <c:pt idx="168">
                  <c:v>-1.7761769654190109E-4</c:v>
                </c:pt>
                <c:pt idx="169">
                  <c:v>2.8162046982007895E-4</c:v>
                </c:pt>
                <c:pt idx="170">
                  <c:v>1.5672872651247833E-3</c:v>
                </c:pt>
                <c:pt idx="171">
                  <c:v>2.2586474444046441E-3</c:v>
                </c:pt>
                <c:pt idx="172">
                  <c:v>3.5691096497373216E-4</c:v>
                </c:pt>
                <c:pt idx="173">
                  <c:v>1.93480319609286E-3</c:v>
                </c:pt>
                <c:pt idx="174">
                  <c:v>3.0097922819710033E-3</c:v>
                </c:pt>
                <c:pt idx="175">
                  <c:v>2.7017254107497453E-3</c:v>
                </c:pt>
                <c:pt idx="176">
                  <c:v>1.437049818078106E-3</c:v>
                </c:pt>
                <c:pt idx="177">
                  <c:v>2.539856004353582E-4</c:v>
                </c:pt>
                <c:pt idx="178">
                  <c:v>-7.7274962203731216E-4</c:v>
                </c:pt>
                <c:pt idx="179">
                  <c:v>2.9717546772067919E-4</c:v>
                </c:pt>
                <c:pt idx="180">
                  <c:v>-6.8111312050628118E-4</c:v>
                </c:pt>
                <c:pt idx="181">
                  <c:v>-9.1324608292706587E-4</c:v>
                </c:pt>
                <c:pt idx="182">
                  <c:v>2.4840299265556511E-4</c:v>
                </c:pt>
                <c:pt idx="183">
                  <c:v>7.6743240935170983E-4</c:v>
                </c:pt>
                <c:pt idx="184">
                  <c:v>1.2153095353708795E-3</c:v>
                </c:pt>
                <c:pt idx="185">
                  <c:v>8.2642281900240794E-4</c:v>
                </c:pt>
                <c:pt idx="186">
                  <c:v>-7.0609843364753943E-5</c:v>
                </c:pt>
                <c:pt idx="187">
                  <c:v>-1.4056748368579928E-4</c:v>
                </c:pt>
                <c:pt idx="188">
                  <c:v>-9.7277564051426318E-5</c:v>
                </c:pt>
                <c:pt idx="189">
                  <c:v>-8.1596187249013377E-4</c:v>
                </c:pt>
                <c:pt idx="190">
                  <c:v>-4.2138025634797432E-4</c:v>
                </c:pt>
                <c:pt idx="191">
                  <c:v>-8.8568908908850756E-4</c:v>
                </c:pt>
                <c:pt idx="192">
                  <c:v>-9.5593815750554564E-4</c:v>
                </c:pt>
                <c:pt idx="193">
                  <c:v>1.0545224165746574E-3</c:v>
                </c:pt>
                <c:pt idx="194">
                  <c:v>8.7080279297238562E-4</c:v>
                </c:pt>
                <c:pt idx="195">
                  <c:v>2.383308279827881E-4</c:v>
                </c:pt>
                <c:pt idx="196">
                  <c:v>-6.4033363358806993E-5</c:v>
                </c:pt>
                <c:pt idx="197">
                  <c:v>4.5438001344777729E-4</c:v>
                </c:pt>
                <c:pt idx="198">
                  <c:v>1.7242874946174257E-3</c:v>
                </c:pt>
                <c:pt idx="199">
                  <c:v>1.4816945912509601E-3</c:v>
                </c:pt>
                <c:pt idx="200">
                  <c:v>-1.5664224778546305E-3</c:v>
                </c:pt>
                <c:pt idx="201">
                  <c:v>2.0456427421517952E-4</c:v>
                </c:pt>
                <c:pt idx="202">
                  <c:v>6.4259649361163545E-4</c:v>
                </c:pt>
                <c:pt idx="203">
                  <c:v>9.2351183779063755E-4</c:v>
                </c:pt>
                <c:pt idx="204">
                  <c:v>3.02421173448543E-4</c:v>
                </c:pt>
                <c:pt idx="205">
                  <c:v>-3.9522681373860204E-4</c:v>
                </c:pt>
                <c:pt idx="206">
                  <c:v>1.1818937008850551E-3</c:v>
                </c:pt>
                <c:pt idx="207">
                  <c:v>3.278836465598785E-3</c:v>
                </c:pt>
                <c:pt idx="208">
                  <c:v>-1.6252190738552936E-5</c:v>
                </c:pt>
                <c:pt idx="209">
                  <c:v>-1.4644788815000849E-3</c:v>
                </c:pt>
                <c:pt idx="210">
                  <c:v>-5.7820712243562833E-4</c:v>
                </c:pt>
                <c:pt idx="211">
                  <c:v>-3.0817375922579412E-4</c:v>
                </c:pt>
                <c:pt idx="212">
                  <c:v>-1.2369109679531887E-3</c:v>
                </c:pt>
                <c:pt idx="213">
                  <c:v>-1.4259965928424367E-3</c:v>
                </c:pt>
                <c:pt idx="214">
                  <c:v>-2.106896458744545E-3</c:v>
                </c:pt>
                <c:pt idx="215">
                  <c:v>2.8722520006492248E-4</c:v>
                </c:pt>
                <c:pt idx="216">
                  <c:v>-8.5259421656194993E-4</c:v>
                </c:pt>
                <c:pt idx="217">
                  <c:v>-1.317295216549511E-3</c:v>
                </c:pt>
                <c:pt idx="218">
                  <c:v>-3.2916603446322521E-3</c:v>
                </c:pt>
                <c:pt idx="219">
                  <c:v>-3.0159541705948936E-3</c:v>
                </c:pt>
                <c:pt idx="220">
                  <c:v>-4.0155413668867814E-3</c:v>
                </c:pt>
                <c:pt idx="221">
                  <c:v>-5.0260315120734663E-3</c:v>
                </c:pt>
                <c:pt idx="222">
                  <c:v>-5.6906104735198193E-3</c:v>
                </c:pt>
                <c:pt idx="223">
                  <c:v>-4.0858598938851645E-3</c:v>
                </c:pt>
                <c:pt idx="224">
                  <c:v>-4.2638533743872657E-3</c:v>
                </c:pt>
                <c:pt idx="225">
                  <c:v>-2.9377505117775316E-3</c:v>
                </c:pt>
                <c:pt idx="226">
                  <c:v>-3.1433769622607887E-3</c:v>
                </c:pt>
                <c:pt idx="227">
                  <c:v>-3.4563204590269975E-3</c:v>
                </c:pt>
                <c:pt idx="228">
                  <c:v>-2.3154511563904102E-3</c:v>
                </c:pt>
                <c:pt idx="229">
                  <c:v>-2.3910250723505168E-3</c:v>
                </c:pt>
                <c:pt idx="230">
                  <c:v>-2.9689502637079775E-3</c:v>
                </c:pt>
                <c:pt idx="231">
                  <c:v>-1.5149456617883287E-3</c:v>
                </c:pt>
                <c:pt idx="232">
                  <c:v>-1.8551623591545707E-3</c:v>
                </c:pt>
                <c:pt idx="233">
                  <c:v>-1.2977321046948257E-3</c:v>
                </c:pt>
                <c:pt idx="234">
                  <c:v>-3.7934441080389718E-4</c:v>
                </c:pt>
                <c:pt idx="235">
                  <c:v>9.6147063592850779E-5</c:v>
                </c:pt>
                <c:pt idx="236">
                  <c:v>-1.826991597262087E-3</c:v>
                </c:pt>
                <c:pt idx="237">
                  <c:v>-3.2516150330566987E-3</c:v>
                </c:pt>
                <c:pt idx="238">
                  <c:v>-4.3968883449394336E-3</c:v>
                </c:pt>
                <c:pt idx="239">
                  <c:v>-4.2396512486492814E-3</c:v>
                </c:pt>
                <c:pt idx="240">
                  <c:v>-5.0608341718641437E-3</c:v>
                </c:pt>
                <c:pt idx="241">
                  <c:v>-4.568493870550209E-3</c:v>
                </c:pt>
                <c:pt idx="242">
                  <c:v>-5.1622846681559486E-3</c:v>
                </c:pt>
                <c:pt idx="243">
                  <c:v>-1.8659368189846803E-3</c:v>
                </c:pt>
                <c:pt idx="244">
                  <c:v>1.1906765057261052E-3</c:v>
                </c:pt>
                <c:pt idx="245">
                  <c:v>3.3571846280599123E-3</c:v>
                </c:pt>
                <c:pt idx="246">
                  <c:v>3.503297178372691E-3</c:v>
                </c:pt>
                <c:pt idx="247">
                  <c:v>4.065017850296759E-3</c:v>
                </c:pt>
                <c:pt idx="248">
                  <c:v>3.2007221904785956E-3</c:v>
                </c:pt>
                <c:pt idx="249">
                  <c:v>4.4325487157909028E-3</c:v>
                </c:pt>
                <c:pt idx="250">
                  <c:v>4.0109146432618439E-3</c:v>
                </c:pt>
                <c:pt idx="251">
                  <c:v>3.5738618829703724E-3</c:v>
                </c:pt>
                <c:pt idx="252">
                  <c:v>1.6771733478373266E-3</c:v>
                </c:pt>
                <c:pt idx="253">
                  <c:v>1.7587210742251928E-3</c:v>
                </c:pt>
                <c:pt idx="254">
                  <c:v>1.9872267717282628E-3</c:v>
                </c:pt>
                <c:pt idx="255">
                  <c:v>1.6747786096172246E-3</c:v>
                </c:pt>
                <c:pt idx="256">
                  <c:v>2.128106651435686E-3</c:v>
                </c:pt>
                <c:pt idx="257">
                  <c:v>2.2210023830438528E-3</c:v>
                </c:pt>
                <c:pt idx="258">
                  <c:v>1.7364347390632893E-3</c:v>
                </c:pt>
                <c:pt idx="259">
                  <c:v>6.2951448190937337E-4</c:v>
                </c:pt>
                <c:pt idx="260">
                  <c:v>1.2936390762284275E-3</c:v>
                </c:pt>
                <c:pt idx="261">
                  <c:v>5.8061787523481232E-4</c:v>
                </c:pt>
                <c:pt idx="262">
                  <c:v>1.7259582248904278E-3</c:v>
                </c:pt>
                <c:pt idx="263">
                  <c:v>8.9007540781125519E-4</c:v>
                </c:pt>
                <c:pt idx="264">
                  <c:v>7.3775441486563899E-4</c:v>
                </c:pt>
                <c:pt idx="265">
                  <c:v>1.7575777077655133E-3</c:v>
                </c:pt>
                <c:pt idx="266">
                  <c:v>3.7739882566208967E-3</c:v>
                </c:pt>
                <c:pt idx="267">
                  <c:v>2.7607346654632669E-3</c:v>
                </c:pt>
                <c:pt idx="268">
                  <c:v>2.6692318298027189E-3</c:v>
                </c:pt>
                <c:pt idx="269">
                  <c:v>2.91398301426705E-3</c:v>
                </c:pt>
                <c:pt idx="270">
                  <c:v>8.5685446702847405E-4</c:v>
                </c:pt>
                <c:pt idx="271">
                  <c:v>-9.7249462524655816E-4</c:v>
                </c:pt>
                <c:pt idx="272">
                  <c:v>-7.9480728390727336E-4</c:v>
                </c:pt>
                <c:pt idx="273">
                  <c:v>-2.324460288201343E-3</c:v>
                </c:pt>
                <c:pt idx="274">
                  <c:v>-1.2185232517163342E-3</c:v>
                </c:pt>
                <c:pt idx="275">
                  <c:v>4.3887395312137794E-4</c:v>
                </c:pt>
                <c:pt idx="276">
                  <c:v>-6.9011662859293926E-4</c:v>
                </c:pt>
                <c:pt idx="277">
                  <c:v>5.1887236209156179E-4</c:v>
                </c:pt>
                <c:pt idx="278">
                  <c:v>3.1639594206953271E-3</c:v>
                </c:pt>
                <c:pt idx="279">
                  <c:v>2.1598825557808347E-3</c:v>
                </c:pt>
                <c:pt idx="280">
                  <c:v>2.6902630688834619E-3</c:v>
                </c:pt>
                <c:pt idx="281">
                  <c:v>3.1229918928241816E-3</c:v>
                </c:pt>
                <c:pt idx="282">
                  <c:v>4.1915739925321351E-3</c:v>
                </c:pt>
                <c:pt idx="283">
                  <c:v>4.7811339618049984E-3</c:v>
                </c:pt>
                <c:pt idx="284">
                  <c:v>4.9615028140594999E-3</c:v>
                </c:pt>
                <c:pt idx="285">
                  <c:v>2.4979019039248988E-3</c:v>
                </c:pt>
                <c:pt idx="286">
                  <c:v>2.1861762600326701E-3</c:v>
                </c:pt>
                <c:pt idx="287">
                  <c:v>3.9719880431427949E-4</c:v>
                </c:pt>
                <c:pt idx="288">
                  <c:v>-8.2888481845464022E-4</c:v>
                </c:pt>
                <c:pt idx="289">
                  <c:v>-2.7383068061141804E-3</c:v>
                </c:pt>
                <c:pt idx="290">
                  <c:v>-3.0461963996693733E-3</c:v>
                </c:pt>
                <c:pt idx="291">
                  <c:v>-2.5742132353866794E-3</c:v>
                </c:pt>
                <c:pt idx="292">
                  <c:v>-2.5509362309144405E-3</c:v>
                </c:pt>
                <c:pt idx="293">
                  <c:v>-2.995545637937783E-3</c:v>
                </c:pt>
                <c:pt idx="294">
                  <c:v>-1.0640756716421367E-3</c:v>
                </c:pt>
                <c:pt idx="295">
                  <c:v>1.3035122504463045E-6</c:v>
                </c:pt>
                <c:pt idx="296">
                  <c:v>3.5604506040732883E-5</c:v>
                </c:pt>
                <c:pt idx="297">
                  <c:v>5.2550165296534839E-5</c:v>
                </c:pt>
                <c:pt idx="298">
                  <c:v>-8.8873465235365739E-4</c:v>
                </c:pt>
                <c:pt idx="299">
                  <c:v>1.7012324596598373E-3</c:v>
                </c:pt>
                <c:pt idx="300">
                  <c:v>2.9516731399085012E-3</c:v>
                </c:pt>
                <c:pt idx="301">
                  <c:v>1.6207498889966201E-3</c:v>
                </c:pt>
                <c:pt idx="302">
                  <c:v>-8.5659376458565363E-7</c:v>
                </c:pt>
                <c:pt idx="303">
                  <c:v>-1.1517834244935332E-3</c:v>
                </c:pt>
                <c:pt idx="304">
                  <c:v>-7.6948190304148363E-4</c:v>
                </c:pt>
                <c:pt idx="305">
                  <c:v>-2.1809622110308848E-4</c:v>
                </c:pt>
                <c:pt idx="306">
                  <c:v>-1.6673783843554114E-3</c:v>
                </c:pt>
                <c:pt idx="307">
                  <c:v>-3.5491286690983461E-3</c:v>
                </c:pt>
                <c:pt idx="308">
                  <c:v>-2.5933934870718055E-3</c:v>
                </c:pt>
                <c:pt idx="309">
                  <c:v>-3.0937932184141996E-3</c:v>
                </c:pt>
                <c:pt idx="310">
                  <c:v>-2.3577184721912808E-3</c:v>
                </c:pt>
                <c:pt idx="311">
                  <c:v>-2.7290704907395858E-3</c:v>
                </c:pt>
                <c:pt idx="312">
                  <c:v>-2.5821832817179736E-3</c:v>
                </c:pt>
                <c:pt idx="313">
                  <c:v>-2.2739584992983804E-3</c:v>
                </c:pt>
                <c:pt idx="314">
                  <c:v>-1.4755386242970119E-3</c:v>
                </c:pt>
                <c:pt idx="315">
                  <c:v>-1.4410886576780874E-3</c:v>
                </c:pt>
                <c:pt idx="316">
                  <c:v>-9.3778395617754662E-4</c:v>
                </c:pt>
                <c:pt idx="317">
                  <c:v>-6.4821802054290515E-4</c:v>
                </c:pt>
                <c:pt idx="318">
                  <c:v>-3.6070046130181471E-4</c:v>
                </c:pt>
                <c:pt idx="319">
                  <c:v>1.4722239788600232E-4</c:v>
                </c:pt>
                <c:pt idx="320">
                  <c:v>6.0639389890718479E-4</c:v>
                </c:pt>
                <c:pt idx="321">
                  <c:v>1.0199424711627783E-3</c:v>
                </c:pt>
                <c:pt idx="322">
                  <c:v>3.7757163414329245E-4</c:v>
                </c:pt>
                <c:pt idx="323">
                  <c:v>1.1123801113229318E-3</c:v>
                </c:pt>
                <c:pt idx="324">
                  <c:v>1.2178528739875275E-3</c:v>
                </c:pt>
                <c:pt idx="325">
                  <c:v>-2.6070245010831417E-7</c:v>
                </c:pt>
                <c:pt idx="326">
                  <c:v>-6.0423379289217393E-4</c:v>
                </c:pt>
                <c:pt idx="327">
                  <c:v>-1.9029416696144761E-3</c:v>
                </c:pt>
                <c:pt idx="328">
                  <c:v>-6.1205486639483056E-4</c:v>
                </c:pt>
                <c:pt idx="329">
                  <c:v>-4.7105208410381583E-4</c:v>
                </c:pt>
                <c:pt idx="330">
                  <c:v>-1.4698776568093661E-3</c:v>
                </c:pt>
                <c:pt idx="331">
                  <c:v>-3.6286056731682547E-4</c:v>
                </c:pt>
                <c:pt idx="332">
                  <c:v>1.2547981354858846E-3</c:v>
                </c:pt>
                <c:pt idx="333">
                  <c:v>1.5237685775634933E-3</c:v>
                </c:pt>
                <c:pt idx="334">
                  <c:v>8.9149064968317726E-4</c:v>
                </c:pt>
                <c:pt idx="335">
                  <c:v>-1.7524791127059047E-3</c:v>
                </c:pt>
                <c:pt idx="336">
                  <c:v>-1.4081656625525608E-3</c:v>
                </c:pt>
                <c:pt idx="337">
                  <c:v>-7.4032047183865803E-4</c:v>
                </c:pt>
                <c:pt idx="338">
                  <c:v>-1.5358726198890465E-3</c:v>
                </c:pt>
                <c:pt idx="339">
                  <c:v>-3.8472232991712634E-5</c:v>
                </c:pt>
                <c:pt idx="340">
                  <c:v>2.0483763935568453E-4</c:v>
                </c:pt>
                <c:pt idx="341">
                  <c:v>1.5529300087662979E-3</c:v>
                </c:pt>
                <c:pt idx="342">
                  <c:v>2.3622621434642647E-3</c:v>
                </c:pt>
                <c:pt idx="343">
                  <c:v>1.3095084067974196E-3</c:v>
                </c:pt>
                <c:pt idx="344">
                  <c:v>1.2877583738185574E-3</c:v>
                </c:pt>
                <c:pt idx="345">
                  <c:v>1.5039551913567011E-3</c:v>
                </c:pt>
                <c:pt idx="346">
                  <c:v>-1.4395244429775435E-3</c:v>
                </c:pt>
                <c:pt idx="347">
                  <c:v>-1.2228062205392254E-3</c:v>
                </c:pt>
                <c:pt idx="348">
                  <c:v>-1.6797803723382085E-3</c:v>
                </c:pt>
                <c:pt idx="349">
                  <c:v>-1.6094651972284853E-3</c:v>
                </c:pt>
                <c:pt idx="350">
                  <c:v>6.4199840494793875E-4</c:v>
                </c:pt>
                <c:pt idx="351">
                  <c:v>1.594232725501844E-3</c:v>
                </c:pt>
                <c:pt idx="352">
                  <c:v>1.6487567807776267E-3</c:v>
                </c:pt>
                <c:pt idx="353">
                  <c:v>2.5802838781530395E-3</c:v>
                </c:pt>
                <c:pt idx="354">
                  <c:v>2.5696323209065492E-3</c:v>
                </c:pt>
                <c:pt idx="355">
                  <c:v>3.0540174731720406E-3</c:v>
                </c:pt>
                <c:pt idx="356">
                  <c:v>5.7974265986665248E-3</c:v>
                </c:pt>
                <c:pt idx="357">
                  <c:v>5.1658562917221568E-3</c:v>
                </c:pt>
                <c:pt idx="358">
                  <c:v>4.7128671630888158E-3</c:v>
                </c:pt>
                <c:pt idx="359">
                  <c:v>2.9014320534556256E-3</c:v>
                </c:pt>
                <c:pt idx="360">
                  <c:v>2.3833790419214716E-3</c:v>
                </c:pt>
                <c:pt idx="361">
                  <c:v>1.8040237114092478E-3</c:v>
                </c:pt>
                <c:pt idx="362">
                  <c:v>1.3640324620731812E-3</c:v>
                </c:pt>
                <c:pt idx="363">
                  <c:v>2.5969688349586801E-4</c:v>
                </c:pt>
                <c:pt idx="364">
                  <c:v>1.1858237158337433E-3</c:v>
                </c:pt>
                <c:pt idx="365">
                  <c:v>6.190565893401008E-4</c:v>
                </c:pt>
                <c:pt idx="366">
                  <c:v>1.9674469044079473E-3</c:v>
                </c:pt>
                <c:pt idx="367">
                  <c:v>2.8396083295773606E-3</c:v>
                </c:pt>
                <c:pt idx="368">
                  <c:v>2.6259068069186286E-3</c:v>
                </c:pt>
                <c:pt idx="369">
                  <c:v>3.2648140256726255E-3</c:v>
                </c:pt>
                <c:pt idx="370">
                  <c:v>2.4784981929968316E-3</c:v>
                </c:pt>
                <c:pt idx="371">
                  <c:v>1.8463319947379963E-3</c:v>
                </c:pt>
                <c:pt idx="372">
                  <c:v>2.9517476263228254E-3</c:v>
                </c:pt>
                <c:pt idx="373">
                  <c:v>3.9990638547449447E-3</c:v>
                </c:pt>
                <c:pt idx="374">
                  <c:v>2.782551736214999E-3</c:v>
                </c:pt>
                <c:pt idx="375">
                  <c:v>3.0223235038826361E-3</c:v>
                </c:pt>
                <c:pt idx="376">
                  <c:v>2.6721256269987051E-3</c:v>
                </c:pt>
                <c:pt idx="377">
                  <c:v>2.8296643932668179E-3</c:v>
                </c:pt>
                <c:pt idx="378">
                  <c:v>2.5319421952650981E-3</c:v>
                </c:pt>
                <c:pt idx="379">
                  <c:v>2.0547077387734623E-3</c:v>
                </c:pt>
                <c:pt idx="380">
                  <c:v>6.4035970383305993E-4</c:v>
                </c:pt>
                <c:pt idx="381">
                  <c:v>1.8698697016603012E-3</c:v>
                </c:pt>
                <c:pt idx="382">
                  <c:v>2.8387889790199316E-3</c:v>
                </c:pt>
                <c:pt idx="383">
                  <c:v>3.1441832776957024E-3</c:v>
                </c:pt>
                <c:pt idx="384">
                  <c:v>3.6116972571197158E-3</c:v>
                </c:pt>
                <c:pt idx="385">
                  <c:v>3.806926149029301E-3</c:v>
                </c:pt>
                <c:pt idx="386">
                  <c:v>2.345428213829933E-3</c:v>
                </c:pt>
                <c:pt idx="387">
                  <c:v>2.0362723512314402E-3</c:v>
                </c:pt>
                <c:pt idx="388">
                  <c:v>1.7924783171909941E-3</c:v>
                </c:pt>
                <c:pt idx="389">
                  <c:v>1.6257032355483077E-3</c:v>
                </c:pt>
                <c:pt idx="390">
                  <c:v>1.9603706950483638E-3</c:v>
                </c:pt>
                <c:pt idx="391">
                  <c:v>1.7370231817363437E-3</c:v>
                </c:pt>
                <c:pt idx="392">
                  <c:v>1.8845062820725602E-4</c:v>
                </c:pt>
                <c:pt idx="393">
                  <c:v>8.6977785991146134E-4</c:v>
                </c:pt>
                <c:pt idx="394">
                  <c:v>1.915716089668831E-3</c:v>
                </c:pt>
                <c:pt idx="395">
                  <c:v>3.1807933503296588E-3</c:v>
                </c:pt>
                <c:pt idx="396">
                  <c:v>2.8711905692452842E-3</c:v>
                </c:pt>
                <c:pt idx="397">
                  <c:v>4.1823004339503938E-3</c:v>
                </c:pt>
                <c:pt idx="398">
                  <c:v>4.6418071238359775E-3</c:v>
                </c:pt>
                <c:pt idx="399">
                  <c:v>5.5222737842010958E-3</c:v>
                </c:pt>
                <c:pt idx="400">
                  <c:v>6.6372981632320457E-3</c:v>
                </c:pt>
                <c:pt idx="401">
                  <c:v>6.8262701963394757E-3</c:v>
                </c:pt>
                <c:pt idx="402">
                  <c:v>6.1852401147775935E-3</c:v>
                </c:pt>
                <c:pt idx="403">
                  <c:v>5.1048146751941532E-3</c:v>
                </c:pt>
                <c:pt idx="404">
                  <c:v>2.8176348373555788E-3</c:v>
                </c:pt>
                <c:pt idx="405">
                  <c:v>1.6221278876613801E-3</c:v>
                </c:pt>
                <c:pt idx="406">
                  <c:v>3.2206435819861208E-3</c:v>
                </c:pt>
                <c:pt idx="407">
                  <c:v>2.3690404071665728E-3</c:v>
                </c:pt>
                <c:pt idx="408">
                  <c:v>2.3353725478979311E-3</c:v>
                </c:pt>
                <c:pt idx="409">
                  <c:v>1.4213497578856511E-3</c:v>
                </c:pt>
                <c:pt idx="410">
                  <c:v>1.6705440569636351E-3</c:v>
                </c:pt>
                <c:pt idx="411">
                  <c:v>1.6578068801164267E-3</c:v>
                </c:pt>
                <c:pt idx="412">
                  <c:v>2.3941795719965892E-3</c:v>
                </c:pt>
                <c:pt idx="413">
                  <c:v>2.6341375557000207E-3</c:v>
                </c:pt>
                <c:pt idx="414">
                  <c:v>3.6427208486803399E-3</c:v>
                </c:pt>
                <c:pt idx="415">
                  <c:v>3.740782213120972E-3</c:v>
                </c:pt>
                <c:pt idx="416">
                  <c:v>3.3367679018972063E-3</c:v>
                </c:pt>
                <c:pt idx="417">
                  <c:v>2.8782295353977005E-3</c:v>
                </c:pt>
                <c:pt idx="418">
                  <c:v>4.9448923436680881E-3</c:v>
                </c:pt>
                <c:pt idx="419">
                  <c:v>4.3535447004517712E-3</c:v>
                </c:pt>
                <c:pt idx="420">
                  <c:v>1.7032063496390747E-3</c:v>
                </c:pt>
                <c:pt idx="421">
                  <c:v>2.3158571073484142E-3</c:v>
                </c:pt>
                <c:pt idx="422">
                  <c:v>2.2022653255238866E-3</c:v>
                </c:pt>
                <c:pt idx="423">
                  <c:v>3.1143514687640753E-3</c:v>
                </c:pt>
                <c:pt idx="424">
                  <c:v>5.6913579446874205E-3</c:v>
                </c:pt>
                <c:pt idx="425">
                  <c:v>3.6807834063933378E-3</c:v>
                </c:pt>
                <c:pt idx="426">
                  <c:v>4.4320161379285943E-3</c:v>
                </c:pt>
                <c:pt idx="427">
                  <c:v>4.99289883769164E-3</c:v>
                </c:pt>
                <c:pt idx="428">
                  <c:v>3.5554972575219503E-3</c:v>
                </c:pt>
                <c:pt idx="429">
                  <c:v>2.2899730783752831E-3</c:v>
                </c:pt>
                <c:pt idx="430">
                  <c:v>2.0076323249288101E-3</c:v>
                </c:pt>
                <c:pt idx="431">
                  <c:v>1.0129035050103618E-3</c:v>
                </c:pt>
                <c:pt idx="432">
                  <c:v>1.2681312036476444E-4</c:v>
                </c:pt>
                <c:pt idx="433">
                  <c:v>-1.6312524734136045E-5</c:v>
                </c:pt>
                <c:pt idx="434">
                  <c:v>1.3744605600767622E-3</c:v>
                </c:pt>
                <c:pt idx="435">
                  <c:v>1.353380904826691E-3</c:v>
                </c:pt>
                <c:pt idx="436">
                  <c:v>2.8163313251051217E-3</c:v>
                </c:pt>
                <c:pt idx="437">
                  <c:v>2.9676877189854039E-3</c:v>
                </c:pt>
                <c:pt idx="438">
                  <c:v>3.5008987158318748E-3</c:v>
                </c:pt>
                <c:pt idx="439">
                  <c:v>2.9479115759857896E-3</c:v>
                </c:pt>
                <c:pt idx="440">
                  <c:v>2.8124952747680858E-3</c:v>
                </c:pt>
                <c:pt idx="441">
                  <c:v>1.3499172865612339E-3</c:v>
                </c:pt>
                <c:pt idx="442">
                  <c:v>1.8829793105790778E-3</c:v>
                </c:pt>
                <c:pt idx="443">
                  <c:v>6.6155108870460163E-4</c:v>
                </c:pt>
                <c:pt idx="444">
                  <c:v>-5.8345208329935725E-4</c:v>
                </c:pt>
                <c:pt idx="445">
                  <c:v>-2.4718316589159833E-3</c:v>
                </c:pt>
                <c:pt idx="446">
                  <c:v>-1.9760128420537194E-3</c:v>
                </c:pt>
                <c:pt idx="447">
                  <c:v>-2.5606939511892092E-3</c:v>
                </c:pt>
                <c:pt idx="448">
                  <c:v>-2.488106940442973E-3</c:v>
                </c:pt>
                <c:pt idx="449">
                  <c:v>-2.8856781768288099E-3</c:v>
                </c:pt>
                <c:pt idx="450">
                  <c:v>-2.02219441892665E-3</c:v>
                </c:pt>
                <c:pt idx="451">
                  <c:v>-1.9002229154921131E-3</c:v>
                </c:pt>
                <c:pt idx="452">
                  <c:v>-2.9362544521460758E-4</c:v>
                </c:pt>
                <c:pt idx="453">
                  <c:v>-2.1135520060793723E-4</c:v>
                </c:pt>
                <c:pt idx="454">
                  <c:v>-7.0002332169631426E-4</c:v>
                </c:pt>
                <c:pt idx="455">
                  <c:v>4.7701099724869507E-4</c:v>
                </c:pt>
                <c:pt idx="456">
                  <c:v>3.352261076073977E-4</c:v>
                </c:pt>
                <c:pt idx="457">
                  <c:v>-1.30388468251692E-4</c:v>
                </c:pt>
                <c:pt idx="458">
                  <c:v>1.1645578445478985E-3</c:v>
                </c:pt>
                <c:pt idx="459">
                  <c:v>1.5738979343948563E-4</c:v>
                </c:pt>
                <c:pt idx="460">
                  <c:v>1.3328226544768152E-3</c:v>
                </c:pt>
                <c:pt idx="461">
                  <c:v>2.7028140296949076E-3</c:v>
                </c:pt>
                <c:pt idx="462">
                  <c:v>1.7635031020239631E-3</c:v>
                </c:pt>
                <c:pt idx="463">
                  <c:v>1.1676117875346519E-3</c:v>
                </c:pt>
                <c:pt idx="464">
                  <c:v>9.9025963505976785E-4</c:v>
                </c:pt>
                <c:pt idx="465">
                  <c:v>-5.1388177233271741E-4</c:v>
                </c:pt>
                <c:pt idx="466">
                  <c:v>-1.04914114557275E-3</c:v>
                </c:pt>
                <c:pt idx="467">
                  <c:v>-5.9753001560415835E-4</c:v>
                </c:pt>
                <c:pt idx="468">
                  <c:v>3.8088627958013285E-4</c:v>
                </c:pt>
                <c:pt idx="469">
                  <c:v>8.1566347991440368E-4</c:v>
                </c:pt>
                <c:pt idx="470">
                  <c:v>2.2811836814865595E-3</c:v>
                </c:pt>
                <c:pt idx="471">
                  <c:v>1.7364272904218665E-3</c:v>
                </c:pt>
                <c:pt idx="472">
                  <c:v>9.1882716373536109E-4</c:v>
                </c:pt>
                <c:pt idx="473">
                  <c:v>2.9080613443293172E-3</c:v>
                </c:pt>
                <c:pt idx="474">
                  <c:v>1.9964966059892921E-3</c:v>
                </c:pt>
                <c:pt idx="475">
                  <c:v>8.7890244566458551E-4</c:v>
                </c:pt>
                <c:pt idx="476">
                  <c:v>1.3377760010285664E-4</c:v>
                </c:pt>
                <c:pt idx="477">
                  <c:v>-2.1055074733336795E-3</c:v>
                </c:pt>
                <c:pt idx="478">
                  <c:v>-1.0285828952228638E-3</c:v>
                </c:pt>
                <c:pt idx="479">
                  <c:v>2.1125464394860746E-3</c:v>
                </c:pt>
                <c:pt idx="480">
                  <c:v>3.2896924880525648E-3</c:v>
                </c:pt>
                <c:pt idx="481">
                  <c:v>3.9489717411206856E-3</c:v>
                </c:pt>
                <c:pt idx="482">
                  <c:v>4.6893294561665003E-3</c:v>
                </c:pt>
                <c:pt idx="483">
                  <c:v>4.6366675612484953E-3</c:v>
                </c:pt>
                <c:pt idx="484">
                  <c:v>6.6254548233565906E-3</c:v>
                </c:pt>
                <c:pt idx="485">
                  <c:v>7.1517385836721153E-3</c:v>
                </c:pt>
                <c:pt idx="486">
                  <c:v>7.6981709190588124E-3</c:v>
                </c:pt>
                <c:pt idx="487">
                  <c:v>6.6410597271547786E-3</c:v>
                </c:pt>
                <c:pt idx="488">
                  <c:v>7.7436448749957851E-3</c:v>
                </c:pt>
                <c:pt idx="489">
                  <c:v>8.9157258473891061E-3</c:v>
                </c:pt>
                <c:pt idx="490">
                  <c:v>1.1976372611434838E-2</c:v>
                </c:pt>
                <c:pt idx="491">
                  <c:v>1.3120968096947339E-2</c:v>
                </c:pt>
                <c:pt idx="492">
                  <c:v>1.518669982503887E-2</c:v>
                </c:pt>
                <c:pt idx="493">
                  <c:v>1.5426769538363741E-2</c:v>
                </c:pt>
                <c:pt idx="494">
                  <c:v>1.6390437523514427E-2</c:v>
                </c:pt>
                <c:pt idx="495">
                  <c:v>1.8346525249739915E-2</c:v>
                </c:pt>
                <c:pt idx="496">
                  <c:v>1.9728620667283574E-2</c:v>
                </c:pt>
                <c:pt idx="497">
                  <c:v>2.0553445976158238E-2</c:v>
                </c:pt>
                <c:pt idx="498">
                  <c:v>2.3335401821058758E-2</c:v>
                </c:pt>
                <c:pt idx="499">
                  <c:v>2.5493087027617413E-2</c:v>
                </c:pt>
                <c:pt idx="500">
                  <c:v>2.848528077691119E-2</c:v>
                </c:pt>
                <c:pt idx="501">
                  <c:v>3.1314088576413421E-2</c:v>
                </c:pt>
                <c:pt idx="502">
                  <c:v>3.5580260712878189E-2</c:v>
                </c:pt>
                <c:pt idx="503">
                  <c:v>3.8537445847445707E-2</c:v>
                </c:pt>
                <c:pt idx="504">
                  <c:v>4.2070820639917267E-2</c:v>
                </c:pt>
                <c:pt idx="505">
                  <c:v>4.5431275221565419E-2</c:v>
                </c:pt>
                <c:pt idx="506">
                  <c:v>4.8824950743996377E-2</c:v>
                </c:pt>
                <c:pt idx="507">
                  <c:v>5.5127730420557006E-2</c:v>
                </c:pt>
                <c:pt idx="508">
                  <c:v>6.0824749332732082E-2</c:v>
                </c:pt>
                <c:pt idx="509">
                  <c:v>6.4481957788995931E-2</c:v>
                </c:pt>
                <c:pt idx="510">
                  <c:v>7.0764179215206682E-2</c:v>
                </c:pt>
                <c:pt idx="511">
                  <c:v>7.853102660826039E-2</c:v>
                </c:pt>
                <c:pt idx="512">
                  <c:v>8.7675872666070631E-2</c:v>
                </c:pt>
                <c:pt idx="513">
                  <c:v>9.7055648874618303E-2</c:v>
                </c:pt>
                <c:pt idx="514">
                  <c:v>0.10703999406492251</c:v>
                </c:pt>
                <c:pt idx="515">
                  <c:v>0.11850769895302644</c:v>
                </c:pt>
                <c:pt idx="516">
                  <c:v>0.13191298169339949</c:v>
                </c:pt>
                <c:pt idx="517">
                  <c:v>0.14512523289108514</c:v>
                </c:pt>
                <c:pt idx="518">
                  <c:v>0.15939437182143193</c:v>
                </c:pt>
                <c:pt idx="519">
                  <c:v>0.17325286714968127</c:v>
                </c:pt>
                <c:pt idx="520">
                  <c:v>0.18774207619111039</c:v>
                </c:pt>
                <c:pt idx="521">
                  <c:v>0.20107682029713081</c:v>
                </c:pt>
                <c:pt idx="522">
                  <c:v>0.21320264989888096</c:v>
                </c:pt>
                <c:pt idx="523">
                  <c:v>0.22523954272194366</c:v>
                </c:pt>
                <c:pt idx="524">
                  <c:v>0.23528556266329753</c:v>
                </c:pt>
                <c:pt idx="525">
                  <c:v>0.24311240886307889</c:v>
                </c:pt>
                <c:pt idx="526">
                  <c:v>0.24922729655953957</c:v>
                </c:pt>
                <c:pt idx="527">
                  <c:v>0.25479314489611271</c:v>
                </c:pt>
                <c:pt idx="528">
                  <c:v>0.25748102439973819</c:v>
                </c:pt>
                <c:pt idx="529">
                  <c:v>0.26054386851300615</c:v>
                </c:pt>
                <c:pt idx="530">
                  <c:v>0.25869619576281055</c:v>
                </c:pt>
                <c:pt idx="531">
                  <c:v>0.25856379616137243</c:v>
                </c:pt>
                <c:pt idx="532">
                  <c:v>0.2551727276634424</c:v>
                </c:pt>
                <c:pt idx="533">
                  <c:v>0.25239777354148712</c:v>
                </c:pt>
                <c:pt idx="534">
                  <c:v>0.24816705693823443</c:v>
                </c:pt>
                <c:pt idx="535">
                  <c:v>0.24319490256692849</c:v>
                </c:pt>
                <c:pt idx="536">
                  <c:v>0.23831745767141913</c:v>
                </c:pt>
                <c:pt idx="537">
                  <c:v>0.23440587811028266</c:v>
                </c:pt>
                <c:pt idx="538">
                  <c:v>0.22847623812621384</c:v>
                </c:pt>
                <c:pt idx="539">
                  <c:v>0.22588094523557706</c:v>
                </c:pt>
                <c:pt idx="540">
                  <c:v>0.22056246628093132</c:v>
                </c:pt>
                <c:pt idx="541">
                  <c:v>0.21551504338796393</c:v>
                </c:pt>
                <c:pt idx="542">
                  <c:v>0.2108514862311491</c:v>
                </c:pt>
                <c:pt idx="543">
                  <c:v>0.20661600249738052</c:v>
                </c:pt>
                <c:pt idx="544">
                  <c:v>0.20167554209536392</c:v>
                </c:pt>
                <c:pt idx="545">
                  <c:v>0.19741085968718539</c:v>
                </c:pt>
                <c:pt idx="546">
                  <c:v>0.19284599702933283</c:v>
                </c:pt>
                <c:pt idx="547">
                  <c:v>0.19012515728737464</c:v>
                </c:pt>
                <c:pt idx="548">
                  <c:v>0.18656694127573034</c:v>
                </c:pt>
                <c:pt idx="549">
                  <c:v>0.1823960000199624</c:v>
                </c:pt>
                <c:pt idx="550">
                  <c:v>0.17903103901024839</c:v>
                </c:pt>
                <c:pt idx="551">
                  <c:v>0.17780260906542866</c:v>
                </c:pt>
                <c:pt idx="552">
                  <c:v>0.17691696559926889</c:v>
                </c:pt>
                <c:pt idx="553">
                  <c:v>0.17498281412205807</c:v>
                </c:pt>
                <c:pt idx="554">
                  <c:v>0.17349714534541474</c:v>
                </c:pt>
                <c:pt idx="555">
                  <c:v>0.17205996722448799</c:v>
                </c:pt>
                <c:pt idx="556">
                  <c:v>0.17121841971560048</c:v>
                </c:pt>
                <c:pt idx="557">
                  <c:v>0.1682279019106287</c:v>
                </c:pt>
                <c:pt idx="558">
                  <c:v>0.16436406814106563</c:v>
                </c:pt>
                <c:pt idx="559">
                  <c:v>0.16010988831730499</c:v>
                </c:pt>
                <c:pt idx="560">
                  <c:v>0.15543378019967874</c:v>
                </c:pt>
                <c:pt idx="561">
                  <c:v>0.15129281972567105</c:v>
                </c:pt>
                <c:pt idx="562">
                  <c:v>0.14882445168502051</c:v>
                </c:pt>
                <c:pt idx="563">
                  <c:v>0.14758183207827449</c:v>
                </c:pt>
                <c:pt idx="564">
                  <c:v>0.14555077377604481</c:v>
                </c:pt>
                <c:pt idx="565">
                  <c:v>0.14325715086336832</c:v>
                </c:pt>
                <c:pt idx="566">
                  <c:v>0.1432282501346156</c:v>
                </c:pt>
                <c:pt idx="567">
                  <c:v>0.14411739446224794</c:v>
                </c:pt>
                <c:pt idx="568">
                  <c:v>0.14269805583754869</c:v>
                </c:pt>
                <c:pt idx="569">
                  <c:v>0.14058018361943936</c:v>
                </c:pt>
                <c:pt idx="570">
                  <c:v>0.13867970000149718</c:v>
                </c:pt>
                <c:pt idx="571">
                  <c:v>0.13843277753805569</c:v>
                </c:pt>
                <c:pt idx="572">
                  <c:v>0.14025583252832141</c:v>
                </c:pt>
                <c:pt idx="573">
                  <c:v>0.14026190317108778</c:v>
                </c:pt>
                <c:pt idx="574">
                  <c:v>0.14150232542861158</c:v>
                </c:pt>
                <c:pt idx="575">
                  <c:v>0.14462513110539998</c:v>
                </c:pt>
                <c:pt idx="576">
                  <c:v>0.15076709461346285</c:v>
                </c:pt>
                <c:pt idx="577">
                  <c:v>0.15526618576747861</c:v>
                </c:pt>
                <c:pt idx="578">
                  <c:v>0.16126420427988508</c:v>
                </c:pt>
                <c:pt idx="579">
                  <c:v>0.16556329941147541</c:v>
                </c:pt>
                <c:pt idx="580">
                  <c:v>0.17263559823428468</c:v>
                </c:pt>
                <c:pt idx="581">
                  <c:v>0.18071640586365995</c:v>
                </c:pt>
                <c:pt idx="582">
                  <c:v>0.18838832032167407</c:v>
                </c:pt>
                <c:pt idx="583">
                  <c:v>0.1955460178184911</c:v>
                </c:pt>
                <c:pt idx="584">
                  <c:v>0.20550797984129482</c:v>
                </c:pt>
                <c:pt idx="585">
                  <c:v>0.21442668514525631</c:v>
                </c:pt>
                <c:pt idx="586">
                  <c:v>0.2273338772331307</c:v>
                </c:pt>
                <c:pt idx="587">
                  <c:v>0.23999455653284218</c:v>
                </c:pt>
                <c:pt idx="588">
                  <c:v>0.25048499966518362</c:v>
                </c:pt>
                <c:pt idx="589">
                  <c:v>0.26393311209378556</c:v>
                </c:pt>
                <c:pt idx="590">
                  <c:v>0.27655826137387068</c:v>
                </c:pt>
                <c:pt idx="591">
                  <c:v>0.29052524616456421</c:v>
                </c:pt>
                <c:pt idx="592">
                  <c:v>0.3058427441331335</c:v>
                </c:pt>
                <c:pt idx="593">
                  <c:v>0.3201344524470166</c:v>
                </c:pt>
                <c:pt idx="594">
                  <c:v>0.33420478713756679</c:v>
                </c:pt>
                <c:pt idx="595">
                  <c:v>0.35016175097299745</c:v>
                </c:pt>
                <c:pt idx="596">
                  <c:v>0.36713683236244021</c:v>
                </c:pt>
                <c:pt idx="597">
                  <c:v>0.38561452818778208</c:v>
                </c:pt>
                <c:pt idx="598">
                  <c:v>0.40279571348562382</c:v>
                </c:pt>
                <c:pt idx="599">
                  <c:v>0.4222955491313507</c:v>
                </c:pt>
                <c:pt idx="600">
                  <c:v>0.44139729213579143</c:v>
                </c:pt>
                <c:pt idx="601">
                  <c:v>0.46176258542939969</c:v>
                </c:pt>
                <c:pt idx="602">
                  <c:v>0.48321012907974198</c:v>
                </c:pt>
                <c:pt idx="603">
                  <c:v>0.50202193371647663</c:v>
                </c:pt>
                <c:pt idx="604">
                  <c:v>0.52195300845785797</c:v>
                </c:pt>
                <c:pt idx="605">
                  <c:v>0.54494983228266525</c:v>
                </c:pt>
                <c:pt idx="606">
                  <c:v>0.56230661930224557</c:v>
                </c:pt>
                <c:pt idx="607">
                  <c:v>0.58334348210728337</c:v>
                </c:pt>
                <c:pt idx="608">
                  <c:v>0.60546259526905499</c:v>
                </c:pt>
                <c:pt idx="609">
                  <c:v>0.62536689214449148</c:v>
                </c:pt>
                <c:pt idx="610">
                  <c:v>0.64771274195142636</c:v>
                </c:pt>
                <c:pt idx="611">
                  <c:v>0.67010827419670693</c:v>
                </c:pt>
                <c:pt idx="612">
                  <c:v>0.68975674748219173</c:v>
                </c:pt>
                <c:pt idx="613">
                  <c:v>0.71411927971339417</c:v>
                </c:pt>
                <c:pt idx="614">
                  <c:v>0.73358704895775995</c:v>
                </c:pt>
                <c:pt idx="615">
                  <c:v>0.75220831734668681</c:v>
                </c:pt>
                <c:pt idx="616">
                  <c:v>0.77261390779043737</c:v>
                </c:pt>
                <c:pt idx="617">
                  <c:v>0.78990797724916773</c:v>
                </c:pt>
                <c:pt idx="618">
                  <c:v>0.80692231297895234</c:v>
                </c:pt>
                <c:pt idx="619">
                  <c:v>0.8233387835042687</c:v>
                </c:pt>
                <c:pt idx="620">
                  <c:v>0.83907500685088809</c:v>
                </c:pt>
                <c:pt idx="621">
                  <c:v>0.85527725444864522</c:v>
                </c:pt>
                <c:pt idx="622">
                  <c:v>0.87051248217260802</c:v>
                </c:pt>
                <c:pt idx="623">
                  <c:v>0.88697703367836189</c:v>
                </c:pt>
                <c:pt idx="624">
                  <c:v>0.90226834967230085</c:v>
                </c:pt>
                <c:pt idx="625">
                  <c:v>0.91398159902518139</c:v>
                </c:pt>
                <c:pt idx="626">
                  <c:v>0.9276702280855943</c:v>
                </c:pt>
                <c:pt idx="627">
                  <c:v>0.93844327267383221</c:v>
                </c:pt>
                <c:pt idx="628">
                  <c:v>0.94838679930909386</c:v>
                </c:pt>
                <c:pt idx="629">
                  <c:v>0.95612098440947224</c:v>
                </c:pt>
                <c:pt idx="630">
                  <c:v>0.96383051450671342</c:v>
                </c:pt>
                <c:pt idx="631">
                  <c:v>0.97158242737369782</c:v>
                </c:pt>
                <c:pt idx="632">
                  <c:v>0.97881502096010475</c:v>
                </c:pt>
                <c:pt idx="633">
                  <c:v>0.98347816844164082</c:v>
                </c:pt>
                <c:pt idx="634">
                  <c:v>0.98642321229067542</c:v>
                </c:pt>
                <c:pt idx="635">
                  <c:v>0.99121834969837108</c:v>
                </c:pt>
                <c:pt idx="636">
                  <c:v>0.99508836584032201</c:v>
                </c:pt>
                <c:pt idx="637">
                  <c:v>0.99660241394081772</c:v>
                </c:pt>
                <c:pt idx="638">
                  <c:v>0.99529227239949869</c:v>
                </c:pt>
                <c:pt idx="639">
                  <c:v>0.99682293097038588</c:v>
                </c:pt>
                <c:pt idx="640">
                  <c:v>0.99778473679517898</c:v>
                </c:pt>
                <c:pt idx="641">
                  <c:v>0.99852729185944689</c:v>
                </c:pt>
                <c:pt idx="642">
                  <c:v>1</c:v>
                </c:pt>
                <c:pt idx="643">
                  <c:v>0.99710549518307545</c:v>
                </c:pt>
                <c:pt idx="644">
                  <c:v>0.99444275484428002</c:v>
                </c:pt>
                <c:pt idx="645">
                  <c:v>0.99419650275856719</c:v>
                </c:pt>
                <c:pt idx="646">
                  <c:v>0.98996716415397912</c:v>
                </c:pt>
                <c:pt idx="647">
                  <c:v>0.98548878022314201</c:v>
                </c:pt>
                <c:pt idx="648">
                  <c:v>0.98018527303777281</c:v>
                </c:pt>
                <c:pt idx="649">
                  <c:v>0.97223556149758517</c:v>
                </c:pt>
                <c:pt idx="650">
                  <c:v>0.96721495371376975</c:v>
                </c:pt>
                <c:pt idx="651">
                  <c:v>0.96158270073883834</c:v>
                </c:pt>
                <c:pt idx="652">
                  <c:v>0.95438824419655865</c:v>
                </c:pt>
                <c:pt idx="653">
                  <c:v>0.94677405670963588</c:v>
                </c:pt>
                <c:pt idx="654">
                  <c:v>0.93859645398486302</c:v>
                </c:pt>
                <c:pt idx="655">
                  <c:v>0.92968840023814803</c:v>
                </c:pt>
                <c:pt idx="656">
                  <c:v>0.92130037339294635</c:v>
                </c:pt>
                <c:pt idx="657">
                  <c:v>0.91156704741887085</c:v>
                </c:pt>
                <c:pt idx="658">
                  <c:v>0.90095727705080297</c:v>
                </c:pt>
                <c:pt idx="659">
                  <c:v>0.89089851993260172</c:v>
                </c:pt>
                <c:pt idx="660">
                  <c:v>0.88165874093975194</c:v>
                </c:pt>
                <c:pt idx="661">
                  <c:v>0.86949816342572572</c:v>
                </c:pt>
                <c:pt idx="662">
                  <c:v>0.86199924366494918</c:v>
                </c:pt>
                <c:pt idx="663">
                  <c:v>0.85078453188305303</c:v>
                </c:pt>
                <c:pt idx="664">
                  <c:v>0.84060328185651734</c:v>
                </c:pt>
                <c:pt idx="665">
                  <c:v>0.82926104933332057</c:v>
                </c:pt>
                <c:pt idx="666">
                  <c:v>0.81715082463536848</c:v>
                </c:pt>
                <c:pt idx="667">
                  <c:v>0.80464801929078955</c:v>
                </c:pt>
                <c:pt idx="668">
                  <c:v>0.79260069836972347</c:v>
                </c:pt>
                <c:pt idx="669">
                  <c:v>0.77867807023875202</c:v>
                </c:pt>
                <c:pt idx="670">
                  <c:v>0.76826550265257298</c:v>
                </c:pt>
                <c:pt idx="671">
                  <c:v>0.75692017894318242</c:v>
                </c:pt>
                <c:pt idx="672">
                  <c:v>0.74581797889010337</c:v>
                </c:pt>
                <c:pt idx="673">
                  <c:v>0.7355936384728885</c:v>
                </c:pt>
                <c:pt idx="674">
                  <c:v>0.7245529641980305</c:v>
                </c:pt>
                <c:pt idx="675">
                  <c:v>0.71543053855092797</c:v>
                </c:pt>
                <c:pt idx="676">
                  <c:v>0.70359055056409692</c:v>
                </c:pt>
                <c:pt idx="677">
                  <c:v>0.69194821227764036</c:v>
                </c:pt>
                <c:pt idx="678">
                  <c:v>0.68235253719721189</c:v>
                </c:pt>
                <c:pt idx="679">
                  <c:v>0.67159952945442358</c:v>
                </c:pt>
                <c:pt idx="680">
                  <c:v>0.65942841211277214</c:v>
                </c:pt>
                <c:pt idx="681">
                  <c:v>0.64819720159010619</c:v>
                </c:pt>
                <c:pt idx="682">
                  <c:v>0.63814812770576557</c:v>
                </c:pt>
                <c:pt idx="683">
                  <c:v>0.62907117601459994</c:v>
                </c:pt>
                <c:pt idx="684">
                  <c:v>0.61765739929045738</c:v>
                </c:pt>
                <c:pt idx="685">
                  <c:v>0.60533965544223445</c:v>
                </c:pt>
                <c:pt idx="686">
                  <c:v>0.59363124770628395</c:v>
                </c:pt>
                <c:pt idx="687">
                  <c:v>0.58428655459887691</c:v>
                </c:pt>
                <c:pt idx="688">
                  <c:v>0.57331623274233579</c:v>
                </c:pt>
                <c:pt idx="689">
                  <c:v>0.56194740856922998</c:v>
                </c:pt>
                <c:pt idx="690">
                  <c:v>0.55108177736800323</c:v>
                </c:pt>
                <c:pt idx="691">
                  <c:v>0.5400254609461399</c:v>
                </c:pt>
                <c:pt idx="692">
                  <c:v>0.52885052490948603</c:v>
                </c:pt>
                <c:pt idx="693">
                  <c:v>0.52058819388843447</c:v>
                </c:pt>
                <c:pt idx="694">
                  <c:v>0.51024005705063447</c:v>
                </c:pt>
                <c:pt idx="695">
                  <c:v>0.5017801657129054</c:v>
                </c:pt>
                <c:pt idx="696">
                  <c:v>0.49300836623956906</c:v>
                </c:pt>
                <c:pt idx="697">
                  <c:v>0.48546890724780373</c:v>
                </c:pt>
                <c:pt idx="698">
                  <c:v>0.47684863921142129</c:v>
                </c:pt>
                <c:pt idx="699">
                  <c:v>0.46911694940592241</c:v>
                </c:pt>
                <c:pt idx="700">
                  <c:v>0.45910439248619789</c:v>
                </c:pt>
                <c:pt idx="701">
                  <c:v>0.45184657407558459</c:v>
                </c:pt>
                <c:pt idx="702">
                  <c:v>0.44324118842478144</c:v>
                </c:pt>
                <c:pt idx="703">
                  <c:v>0.43343896624178874</c:v>
                </c:pt>
                <c:pt idx="704">
                  <c:v>0.42349832223076089</c:v>
                </c:pt>
                <c:pt idx="705">
                  <c:v>0.41744183188312006</c:v>
                </c:pt>
                <c:pt idx="706">
                  <c:v>0.40941507904461044</c:v>
                </c:pt>
                <c:pt idx="707">
                  <c:v>0.4027295546524326</c:v>
                </c:pt>
                <c:pt idx="708">
                  <c:v>0.39361504318685064</c:v>
                </c:pt>
                <c:pt idx="709">
                  <c:v>0.38764959758342232</c:v>
                </c:pt>
                <c:pt idx="710">
                  <c:v>0.380804851032013</c:v>
                </c:pt>
                <c:pt idx="711">
                  <c:v>0.37220119719034267</c:v>
                </c:pt>
                <c:pt idx="712">
                  <c:v>0.36389101237241694</c:v>
                </c:pt>
                <c:pt idx="713">
                  <c:v>0.35829285182931564</c:v>
                </c:pt>
                <c:pt idx="714">
                  <c:v>0.34739349690400945</c:v>
                </c:pt>
                <c:pt idx="715">
                  <c:v>0.34056991194290587</c:v>
                </c:pt>
                <c:pt idx="716">
                  <c:v>0.33165852120482969</c:v>
                </c:pt>
                <c:pt idx="717">
                  <c:v>0.32634493973192491</c:v>
                </c:pt>
                <c:pt idx="718">
                  <c:v>0.32113686454057117</c:v>
                </c:pt>
                <c:pt idx="719">
                  <c:v>0.31405037978015632</c:v>
                </c:pt>
                <c:pt idx="720">
                  <c:v>0.30644008420838115</c:v>
                </c:pt>
                <c:pt idx="721">
                  <c:v>0.30210230083319761</c:v>
                </c:pt>
                <c:pt idx="722">
                  <c:v>0.29369832272237123</c:v>
                </c:pt>
                <c:pt idx="723">
                  <c:v>0.28776616882181938</c:v>
                </c:pt>
                <c:pt idx="724">
                  <c:v>0.28054216724330328</c:v>
                </c:pt>
                <c:pt idx="725">
                  <c:v>0.27557151749756637</c:v>
                </c:pt>
                <c:pt idx="726">
                  <c:v>0.27107297754301646</c:v>
                </c:pt>
                <c:pt idx="727">
                  <c:v>0.26407211864017305</c:v>
                </c:pt>
                <c:pt idx="728">
                  <c:v>0.25886996139443635</c:v>
                </c:pt>
                <c:pt idx="729">
                  <c:v>0.25669866751998305</c:v>
                </c:pt>
                <c:pt idx="730">
                  <c:v>0.25125725618715816</c:v>
                </c:pt>
                <c:pt idx="731">
                  <c:v>0.24523273168421905</c:v>
                </c:pt>
                <c:pt idx="732">
                  <c:v>0.23855092043979459</c:v>
                </c:pt>
                <c:pt idx="733">
                  <c:v>0.2312340827188018</c:v>
                </c:pt>
                <c:pt idx="734">
                  <c:v>0.22723562965265423</c:v>
                </c:pt>
                <c:pt idx="735">
                  <c:v>0.22207919961666311</c:v>
                </c:pt>
                <c:pt idx="736">
                  <c:v>0.21653245704536087</c:v>
                </c:pt>
                <c:pt idx="737">
                  <c:v>0.21311467771925879</c:v>
                </c:pt>
                <c:pt idx="738">
                  <c:v>0.21011536306875686</c:v>
                </c:pt>
                <c:pt idx="739">
                  <c:v>0.20631988175728647</c:v>
                </c:pt>
                <c:pt idx="740">
                  <c:v>0.20418654988388685</c:v>
                </c:pt>
                <c:pt idx="741">
                  <c:v>0.19984562690634014</c:v>
                </c:pt>
                <c:pt idx="742">
                  <c:v>0.19653938353702763</c:v>
                </c:pt>
                <c:pt idx="743">
                  <c:v>0.19160818552063064</c:v>
                </c:pt>
                <c:pt idx="744">
                  <c:v>0.1866623509238215</c:v>
                </c:pt>
                <c:pt idx="745">
                  <c:v>0.18272380728070439</c:v>
                </c:pt>
                <c:pt idx="746">
                  <c:v>0.17960602198824058</c:v>
                </c:pt>
                <c:pt idx="747">
                  <c:v>0.1763643061996458</c:v>
                </c:pt>
                <c:pt idx="748">
                  <c:v>0.17319533011894661</c:v>
                </c:pt>
                <c:pt idx="749">
                  <c:v>0.17000908063876871</c:v>
                </c:pt>
                <c:pt idx="750">
                  <c:v>0.16718109218982388</c:v>
                </c:pt>
                <c:pt idx="751">
                  <c:v>0.16510142032929404</c:v>
                </c:pt>
                <c:pt idx="752">
                  <c:v>0.16261805444912195</c:v>
                </c:pt>
                <c:pt idx="753">
                  <c:v>0.15918855841004875</c:v>
                </c:pt>
                <c:pt idx="754">
                  <c:v>0.15696962302500203</c:v>
                </c:pt>
                <c:pt idx="755">
                  <c:v>0.1547519464603572</c:v>
                </c:pt>
                <c:pt idx="756">
                  <c:v>0.15197171125162726</c:v>
                </c:pt>
                <c:pt idx="757">
                  <c:v>0.15164421310950466</c:v>
                </c:pt>
                <c:pt idx="758">
                  <c:v>0.14934535007758135</c:v>
                </c:pt>
                <c:pt idx="759">
                  <c:v>0.14564910701589773</c:v>
                </c:pt>
                <c:pt idx="760">
                  <c:v>0.14521532048487379</c:v>
                </c:pt>
                <c:pt idx="761">
                  <c:v>0.14067982409586344</c:v>
                </c:pt>
                <c:pt idx="762">
                  <c:v>0.1387087608760407</c:v>
                </c:pt>
                <c:pt idx="763">
                  <c:v>0.1362412345318719</c:v>
                </c:pt>
                <c:pt idx="764">
                  <c:v>0.13351241357062027</c:v>
                </c:pt>
                <c:pt idx="765">
                  <c:v>0.13082022502792684</c:v>
                </c:pt>
                <c:pt idx="766">
                  <c:v>0.12961234588481557</c:v>
                </c:pt>
                <c:pt idx="767">
                  <c:v>0.12624343337082236</c:v>
                </c:pt>
                <c:pt idx="768">
                  <c:v>0.12509683420076489</c:v>
                </c:pt>
                <c:pt idx="769">
                  <c:v>0.12311297049064278</c:v>
                </c:pt>
                <c:pt idx="770">
                  <c:v>0.12344177214501581</c:v>
                </c:pt>
                <c:pt idx="771">
                  <c:v>0.12021166878841218</c:v>
                </c:pt>
                <c:pt idx="772">
                  <c:v>0.12029989794616378</c:v>
                </c:pt>
                <c:pt idx="773">
                  <c:v>0.11822648294443606</c:v>
                </c:pt>
                <c:pt idx="774">
                  <c:v>0.11642136428273643</c:v>
                </c:pt>
                <c:pt idx="775">
                  <c:v>0.11536928464811912</c:v>
                </c:pt>
                <c:pt idx="776">
                  <c:v>0.11290668930457773</c:v>
                </c:pt>
                <c:pt idx="777">
                  <c:v>0.11050413745961256</c:v>
                </c:pt>
                <c:pt idx="778">
                  <c:v>0.10938549304084605</c:v>
                </c:pt>
                <c:pt idx="779">
                  <c:v>0.10623082952465676</c:v>
                </c:pt>
                <c:pt idx="780">
                  <c:v>0.10583918740685008</c:v>
                </c:pt>
                <c:pt idx="781">
                  <c:v>0.1062510898293494</c:v>
                </c:pt>
                <c:pt idx="782">
                  <c:v>0.10387621341162155</c:v>
                </c:pt>
                <c:pt idx="783">
                  <c:v>0.10385462352443345</c:v>
                </c:pt>
                <c:pt idx="784">
                  <c:v>0.10152516147351111</c:v>
                </c:pt>
                <c:pt idx="785">
                  <c:v>0.10092314365144471</c:v>
                </c:pt>
                <c:pt idx="786">
                  <c:v>0.10097398435353279</c:v>
                </c:pt>
                <c:pt idx="787">
                  <c:v>9.9144877342104268E-2</c:v>
                </c:pt>
                <c:pt idx="788">
                  <c:v>9.7196625586664323E-2</c:v>
                </c:pt>
                <c:pt idx="789">
                  <c:v>9.6681745696379814E-2</c:v>
                </c:pt>
                <c:pt idx="790">
                  <c:v>9.525749841697749E-2</c:v>
                </c:pt>
                <c:pt idx="791">
                  <c:v>9.4849834271452493E-2</c:v>
                </c:pt>
                <c:pt idx="792">
                  <c:v>9.3266625535268682E-2</c:v>
                </c:pt>
                <c:pt idx="793">
                  <c:v>9.1477793328058207E-2</c:v>
                </c:pt>
                <c:pt idx="794">
                  <c:v>9.0700222200422537E-2</c:v>
                </c:pt>
                <c:pt idx="795">
                  <c:v>8.9122186545712662E-2</c:v>
                </c:pt>
                <c:pt idx="796">
                  <c:v>8.8158429176864783E-2</c:v>
                </c:pt>
                <c:pt idx="797">
                  <c:v>8.7924150782252602E-2</c:v>
                </c:pt>
                <c:pt idx="798">
                  <c:v>8.6257543332285316E-2</c:v>
                </c:pt>
                <c:pt idx="799">
                  <c:v>8.6837364202886985E-2</c:v>
                </c:pt>
                <c:pt idx="800">
                  <c:v>8.7896706262899651E-2</c:v>
                </c:pt>
                <c:pt idx="801">
                  <c:v>8.6671967119909057E-2</c:v>
                </c:pt>
                <c:pt idx="802">
                  <c:v>8.5784625363503023E-2</c:v>
                </c:pt>
                <c:pt idx="803">
                  <c:v>8.5280985473138088E-2</c:v>
                </c:pt>
                <c:pt idx="804">
                  <c:v>8.4648688923654181E-2</c:v>
                </c:pt>
                <c:pt idx="805">
                  <c:v>8.5204126666531113E-2</c:v>
                </c:pt>
                <c:pt idx="806">
                  <c:v>8.2772301660741648E-2</c:v>
                </c:pt>
                <c:pt idx="807">
                  <c:v>8.1259918331605632E-2</c:v>
                </c:pt>
                <c:pt idx="808">
                  <c:v>8.0879940786280094E-2</c:v>
                </c:pt>
                <c:pt idx="809">
                  <c:v>8.1921026226145069E-2</c:v>
                </c:pt>
                <c:pt idx="810">
                  <c:v>8.1610347116373938E-2</c:v>
                </c:pt>
                <c:pt idx="811">
                  <c:v>8.1634652033363661E-2</c:v>
                </c:pt>
                <c:pt idx="812">
                  <c:v>8.2816308234316682E-2</c:v>
                </c:pt>
                <c:pt idx="813">
                  <c:v>8.2799600931586698E-2</c:v>
                </c:pt>
                <c:pt idx="814">
                  <c:v>8.1583114883301763E-2</c:v>
                </c:pt>
                <c:pt idx="815">
                  <c:v>8.1855023814423958E-2</c:v>
                </c:pt>
                <c:pt idx="816">
                  <c:v>8.0494142127676124E-2</c:v>
                </c:pt>
                <c:pt idx="817">
                  <c:v>7.9813213398288466E-2</c:v>
                </c:pt>
                <c:pt idx="818">
                  <c:v>7.8115161508519729E-2</c:v>
                </c:pt>
                <c:pt idx="819">
                  <c:v>7.6154500316455542E-2</c:v>
                </c:pt>
                <c:pt idx="820">
                  <c:v>7.5149529614569305E-2</c:v>
                </c:pt>
                <c:pt idx="821">
                  <c:v>7.3980014699149013E-2</c:v>
                </c:pt>
                <c:pt idx="822">
                  <c:v>7.3372302390708508E-2</c:v>
                </c:pt>
                <c:pt idx="823">
                  <c:v>7.4146588667473062E-2</c:v>
                </c:pt>
                <c:pt idx="824">
                  <c:v>7.407953227298944E-2</c:v>
                </c:pt>
                <c:pt idx="825">
                  <c:v>7.4832709099938208E-2</c:v>
                </c:pt>
                <c:pt idx="826">
                  <c:v>7.4506760275233258E-2</c:v>
                </c:pt>
                <c:pt idx="827">
                  <c:v>7.6523085164712193E-2</c:v>
                </c:pt>
                <c:pt idx="828">
                  <c:v>7.678158654125837E-2</c:v>
                </c:pt>
                <c:pt idx="829">
                  <c:v>7.6291614907919525E-2</c:v>
                </c:pt>
                <c:pt idx="830">
                  <c:v>7.619466711537283E-2</c:v>
                </c:pt>
                <c:pt idx="831">
                  <c:v>7.4944840948042241E-2</c:v>
                </c:pt>
                <c:pt idx="832">
                  <c:v>7.5600500161374817E-2</c:v>
                </c:pt>
                <c:pt idx="833">
                  <c:v>7.5944366693042317E-2</c:v>
                </c:pt>
                <c:pt idx="834">
                  <c:v>7.5382593880628221E-2</c:v>
                </c:pt>
                <c:pt idx="835">
                  <c:v>7.633441480158272E-2</c:v>
                </c:pt>
                <c:pt idx="836">
                  <c:v>7.6779955288784951E-2</c:v>
                </c:pt>
                <c:pt idx="837">
                  <c:v>7.5428805252066869E-2</c:v>
                </c:pt>
                <c:pt idx="838">
                  <c:v>7.6815317713979175E-2</c:v>
                </c:pt>
                <c:pt idx="839">
                  <c:v>7.6086997003486034E-2</c:v>
                </c:pt>
                <c:pt idx="840">
                  <c:v>7.6782681491548752E-2</c:v>
                </c:pt>
                <c:pt idx="841">
                  <c:v>7.6788420669771415E-2</c:v>
                </c:pt>
                <c:pt idx="842">
                  <c:v>7.7445264217091553E-2</c:v>
                </c:pt>
                <c:pt idx="843">
                  <c:v>7.7538260505359044E-2</c:v>
                </c:pt>
                <c:pt idx="844">
                  <c:v>7.754937760269498E-2</c:v>
                </c:pt>
                <c:pt idx="845">
                  <c:v>7.7211838691923218E-2</c:v>
                </c:pt>
                <c:pt idx="846">
                  <c:v>7.624298272801576E-2</c:v>
                </c:pt>
                <c:pt idx="847">
                  <c:v>7.4768244832672609E-2</c:v>
                </c:pt>
                <c:pt idx="848">
                  <c:v>7.3414916068335917E-2</c:v>
                </c:pt>
                <c:pt idx="849">
                  <c:v>7.0901673687383648E-2</c:v>
                </c:pt>
                <c:pt idx="850">
                  <c:v>7.0149215654332991E-2</c:v>
                </c:pt>
                <c:pt idx="851">
                  <c:v>6.9946221553731494E-2</c:v>
                </c:pt>
                <c:pt idx="852">
                  <c:v>7.0681573781735604E-2</c:v>
                </c:pt>
                <c:pt idx="853">
                  <c:v>7.0644784941707311E-2</c:v>
                </c:pt>
                <c:pt idx="854">
                  <c:v>7.0549662066311233E-2</c:v>
                </c:pt>
                <c:pt idx="855">
                  <c:v>7.2274346573516932E-2</c:v>
                </c:pt>
                <c:pt idx="856">
                  <c:v>7.4026207448984069E-2</c:v>
                </c:pt>
                <c:pt idx="857">
                  <c:v>7.4275993915055849E-2</c:v>
                </c:pt>
                <c:pt idx="858">
                  <c:v>7.5104953219924789E-2</c:v>
                </c:pt>
                <c:pt idx="859">
                  <c:v>7.3410998082943171E-2</c:v>
                </c:pt>
                <c:pt idx="860">
                  <c:v>7.3232320072293536E-2</c:v>
                </c:pt>
                <c:pt idx="861">
                  <c:v>7.3503711322836271E-2</c:v>
                </c:pt>
                <c:pt idx="862">
                  <c:v>7.1763894900563244E-2</c:v>
                </c:pt>
                <c:pt idx="863">
                  <c:v>6.9392135739274316E-2</c:v>
                </c:pt>
                <c:pt idx="864">
                  <c:v>6.8741526704832023E-2</c:v>
                </c:pt>
                <c:pt idx="865">
                  <c:v>6.6016154464562979E-2</c:v>
                </c:pt>
                <c:pt idx="866">
                  <c:v>6.5138581601393852E-2</c:v>
                </c:pt>
                <c:pt idx="867">
                  <c:v>6.5396479637984117E-2</c:v>
                </c:pt>
                <c:pt idx="868">
                  <c:v>6.4681964984383555E-2</c:v>
                </c:pt>
                <c:pt idx="869">
                  <c:v>6.4828617561200091E-2</c:v>
                </c:pt>
                <c:pt idx="870">
                  <c:v>6.4681026455563229E-2</c:v>
                </c:pt>
                <c:pt idx="871">
                  <c:v>6.313912788475641E-2</c:v>
                </c:pt>
                <c:pt idx="872">
                  <c:v>6.3017342597357653E-2</c:v>
                </c:pt>
                <c:pt idx="873">
                  <c:v>6.2959909847603038E-2</c:v>
                </c:pt>
                <c:pt idx="874">
                  <c:v>6.1623329353524221E-2</c:v>
                </c:pt>
                <c:pt idx="875">
                  <c:v>6.1947751206735784E-2</c:v>
                </c:pt>
                <c:pt idx="876">
                  <c:v>6.1658643362549143E-2</c:v>
                </c:pt>
                <c:pt idx="877">
                  <c:v>6.2683487039773597E-2</c:v>
                </c:pt>
                <c:pt idx="878">
                  <c:v>6.2791510962128358E-2</c:v>
                </c:pt>
                <c:pt idx="879">
                  <c:v>6.2575247106817333E-2</c:v>
                </c:pt>
                <c:pt idx="880">
                  <c:v>6.1547684675470525E-2</c:v>
                </c:pt>
                <c:pt idx="881">
                  <c:v>6.0108663015789564E-2</c:v>
                </c:pt>
                <c:pt idx="882">
                  <c:v>5.8349781795773603E-2</c:v>
                </c:pt>
                <c:pt idx="883">
                  <c:v>5.8443578812994931E-2</c:v>
                </c:pt>
                <c:pt idx="884">
                  <c:v>5.7178944746499281E-2</c:v>
                </c:pt>
                <c:pt idx="885">
                  <c:v>5.7810097929523498E-2</c:v>
                </c:pt>
                <c:pt idx="886">
                  <c:v>5.7465050788189177E-2</c:v>
                </c:pt>
                <c:pt idx="887">
                  <c:v>5.7737283735213613E-2</c:v>
                </c:pt>
                <c:pt idx="888">
                  <c:v>5.8566105240216083E-2</c:v>
                </c:pt>
                <c:pt idx="889">
                  <c:v>6.0211755937516931E-2</c:v>
                </c:pt>
                <c:pt idx="890">
                  <c:v>5.8824405503443616E-2</c:v>
                </c:pt>
                <c:pt idx="891">
                  <c:v>5.994733661535373E-2</c:v>
                </c:pt>
                <c:pt idx="892">
                  <c:v>5.8170627072072399E-2</c:v>
                </c:pt>
                <c:pt idx="893">
                  <c:v>5.7167857443729056E-2</c:v>
                </c:pt>
                <c:pt idx="894">
                  <c:v>5.6596520575717423E-2</c:v>
                </c:pt>
                <c:pt idx="895">
                  <c:v>5.611234026109127E-2</c:v>
                </c:pt>
                <c:pt idx="896">
                  <c:v>5.3998434444544018E-2</c:v>
                </c:pt>
                <c:pt idx="897">
                  <c:v>5.3215146484609947E-2</c:v>
                </c:pt>
                <c:pt idx="898">
                  <c:v>5.0863625282089368E-2</c:v>
                </c:pt>
                <c:pt idx="899">
                  <c:v>5.1535164998953102E-2</c:v>
                </c:pt>
                <c:pt idx="900">
                  <c:v>5.0998192438183917E-2</c:v>
                </c:pt>
                <c:pt idx="901">
                  <c:v>5.1558065847033055E-2</c:v>
                </c:pt>
                <c:pt idx="902">
                  <c:v>5.0768710968653361E-2</c:v>
                </c:pt>
                <c:pt idx="903">
                  <c:v>5.0368752442688861E-2</c:v>
                </c:pt>
                <c:pt idx="904">
                  <c:v>5.010756955522748E-2</c:v>
                </c:pt>
                <c:pt idx="905">
                  <c:v>4.9078528568556594E-2</c:v>
                </c:pt>
                <c:pt idx="906">
                  <c:v>4.6714709659033224E-2</c:v>
                </c:pt>
                <c:pt idx="907">
                  <c:v>4.790707328204348E-2</c:v>
                </c:pt>
                <c:pt idx="908">
                  <c:v>4.7806058531275397E-2</c:v>
                </c:pt>
                <c:pt idx="909">
                  <c:v>4.7253410304614427E-2</c:v>
                </c:pt>
                <c:pt idx="910">
                  <c:v>4.5912353177035507E-2</c:v>
                </c:pt>
                <c:pt idx="911">
                  <c:v>4.6522836380088389E-2</c:v>
                </c:pt>
                <c:pt idx="912">
                  <c:v>4.6365614181081094E-2</c:v>
                </c:pt>
                <c:pt idx="913">
                  <c:v>4.6704652130940862E-2</c:v>
                </c:pt>
                <c:pt idx="914">
                  <c:v>4.6053329144217399E-2</c:v>
                </c:pt>
                <c:pt idx="915">
                  <c:v>4.4366004042973597E-2</c:v>
                </c:pt>
                <c:pt idx="916">
                  <c:v>4.4228096543629268E-2</c:v>
                </c:pt>
                <c:pt idx="917">
                  <c:v>4.3875030567362278E-2</c:v>
                </c:pt>
                <c:pt idx="918">
                  <c:v>4.1762983186852079E-2</c:v>
                </c:pt>
                <c:pt idx="919">
                  <c:v>4.0911055996130284E-2</c:v>
                </c:pt>
                <c:pt idx="920">
                  <c:v>4.1344309949291891E-2</c:v>
                </c:pt>
                <c:pt idx="921">
                  <c:v>3.9367835291469443E-2</c:v>
                </c:pt>
                <c:pt idx="922">
                  <c:v>3.7320181416131241E-2</c:v>
                </c:pt>
                <c:pt idx="923">
                  <c:v>3.5427474179843134E-2</c:v>
                </c:pt>
                <c:pt idx="924">
                  <c:v>3.6026263015849144E-2</c:v>
                </c:pt>
                <c:pt idx="925">
                  <c:v>3.4919152818338739E-2</c:v>
                </c:pt>
                <c:pt idx="926">
                  <c:v>3.3125426853708013E-2</c:v>
                </c:pt>
                <c:pt idx="927">
                  <c:v>3.2444356600133166E-2</c:v>
                </c:pt>
                <c:pt idx="928">
                  <c:v>3.2568551523034887E-2</c:v>
                </c:pt>
                <c:pt idx="929">
                  <c:v>3.3918848690309096E-2</c:v>
                </c:pt>
                <c:pt idx="930">
                  <c:v>3.4555469176143765E-2</c:v>
                </c:pt>
                <c:pt idx="931">
                  <c:v>3.2343006660500682E-2</c:v>
                </c:pt>
                <c:pt idx="932">
                  <c:v>3.0863561223773057E-2</c:v>
                </c:pt>
                <c:pt idx="933">
                  <c:v>3.1447084069165999E-2</c:v>
                </c:pt>
                <c:pt idx="934">
                  <c:v>3.1427938826095604E-2</c:v>
                </c:pt>
                <c:pt idx="935">
                  <c:v>3.1990395423793068E-2</c:v>
                </c:pt>
                <c:pt idx="936">
                  <c:v>2.9554891161568706E-2</c:v>
                </c:pt>
                <c:pt idx="937">
                  <c:v>2.9172399699760165E-2</c:v>
                </c:pt>
                <c:pt idx="938">
                  <c:v>2.8193265727973978E-2</c:v>
                </c:pt>
                <c:pt idx="939">
                  <c:v>2.7723644527889099E-2</c:v>
                </c:pt>
                <c:pt idx="940">
                  <c:v>2.6575052846248795E-2</c:v>
                </c:pt>
                <c:pt idx="941">
                  <c:v>2.4462355199341663E-2</c:v>
                </c:pt>
                <c:pt idx="942">
                  <c:v>2.2188746786190552E-2</c:v>
                </c:pt>
                <c:pt idx="943">
                  <c:v>2.2752381758962409E-2</c:v>
                </c:pt>
                <c:pt idx="944">
                  <c:v>2.2498774139836475E-2</c:v>
                </c:pt>
                <c:pt idx="945">
                  <c:v>2.1878726881186052E-2</c:v>
                </c:pt>
                <c:pt idx="946">
                  <c:v>2.3397962960438702E-2</c:v>
                </c:pt>
                <c:pt idx="947">
                  <c:v>2.3981023990062921E-2</c:v>
                </c:pt>
                <c:pt idx="948">
                  <c:v>2.3970122903328478E-2</c:v>
                </c:pt>
                <c:pt idx="949">
                  <c:v>2.4392550256169952E-2</c:v>
                </c:pt>
                <c:pt idx="950">
                  <c:v>2.4483624794948214E-2</c:v>
                </c:pt>
                <c:pt idx="951">
                  <c:v>2.3106222021506171E-2</c:v>
                </c:pt>
                <c:pt idx="952">
                  <c:v>2.2058656263596099E-2</c:v>
                </c:pt>
                <c:pt idx="953">
                  <c:v>2.1367053631037657E-2</c:v>
                </c:pt>
                <c:pt idx="954">
                  <c:v>2.0951538617444258E-2</c:v>
                </c:pt>
                <c:pt idx="955">
                  <c:v>2.0654706532093552E-2</c:v>
                </c:pt>
                <c:pt idx="956">
                  <c:v>1.9897932011333556E-2</c:v>
                </c:pt>
                <c:pt idx="957">
                  <c:v>1.9238757039245477E-2</c:v>
                </c:pt>
                <c:pt idx="958">
                  <c:v>1.8455785646572246E-2</c:v>
                </c:pt>
                <c:pt idx="959">
                  <c:v>1.9551495698372331E-2</c:v>
                </c:pt>
                <c:pt idx="960">
                  <c:v>1.9782831879619229E-2</c:v>
                </c:pt>
                <c:pt idx="961">
                  <c:v>1.9674848924792335E-2</c:v>
                </c:pt>
                <c:pt idx="962">
                  <c:v>2.0377334022481638E-2</c:v>
                </c:pt>
                <c:pt idx="963">
                  <c:v>1.8886376710422217E-2</c:v>
                </c:pt>
                <c:pt idx="964">
                  <c:v>1.8076318333184731E-2</c:v>
                </c:pt>
                <c:pt idx="965">
                  <c:v>1.8384386694134277E-2</c:v>
                </c:pt>
                <c:pt idx="966">
                  <c:v>1.8698734259810251E-2</c:v>
                </c:pt>
                <c:pt idx="967">
                  <c:v>1.8185250989794094E-2</c:v>
                </c:pt>
                <c:pt idx="968">
                  <c:v>1.8557969834045018E-2</c:v>
                </c:pt>
                <c:pt idx="969">
                  <c:v>1.8571660436995405E-2</c:v>
                </c:pt>
                <c:pt idx="970">
                  <c:v>1.9625360151124E-2</c:v>
                </c:pt>
                <c:pt idx="971">
                  <c:v>1.9755792938792205E-2</c:v>
                </c:pt>
                <c:pt idx="972">
                  <c:v>1.9960975450246166E-2</c:v>
                </c:pt>
                <c:pt idx="973">
                  <c:v>1.9281210198650055E-2</c:v>
                </c:pt>
                <c:pt idx="974">
                  <c:v>1.8385693185841295E-2</c:v>
                </c:pt>
                <c:pt idx="975">
                  <c:v>1.7127380781328225E-2</c:v>
                </c:pt>
                <c:pt idx="976">
                  <c:v>1.4262196796532985E-2</c:v>
                </c:pt>
                <c:pt idx="977">
                  <c:v>1.3921805056093115E-2</c:v>
                </c:pt>
                <c:pt idx="978">
                  <c:v>1.4175055140430354E-2</c:v>
                </c:pt>
                <c:pt idx="979">
                  <c:v>1.5153233079088857E-2</c:v>
                </c:pt>
                <c:pt idx="980">
                  <c:v>1.5395183574375094E-2</c:v>
                </c:pt>
                <c:pt idx="981">
                  <c:v>1.6594923214562515E-2</c:v>
                </c:pt>
                <c:pt idx="982">
                  <c:v>1.4736986236474851E-2</c:v>
                </c:pt>
                <c:pt idx="983">
                  <c:v>1.7211598473237069E-2</c:v>
                </c:pt>
                <c:pt idx="984">
                  <c:v>1.8167710928952106E-2</c:v>
                </c:pt>
                <c:pt idx="985">
                  <c:v>1.7384835623753331E-2</c:v>
                </c:pt>
                <c:pt idx="986">
                  <c:v>1.6449865019444308E-2</c:v>
                </c:pt>
                <c:pt idx="987">
                  <c:v>1.6985020223433921E-2</c:v>
                </c:pt>
                <c:pt idx="988">
                  <c:v>1.4639905113246541E-2</c:v>
                </c:pt>
                <c:pt idx="989">
                  <c:v>1.5601544833335531E-2</c:v>
                </c:pt>
                <c:pt idx="990">
                  <c:v>1.4601718163221636E-2</c:v>
                </c:pt>
                <c:pt idx="991">
                  <c:v>1.4558136162208173E-2</c:v>
                </c:pt>
                <c:pt idx="992">
                  <c:v>1.5082250878138963E-2</c:v>
                </c:pt>
                <c:pt idx="993">
                  <c:v>1.4304944549706163E-2</c:v>
                </c:pt>
                <c:pt idx="994">
                  <c:v>1.1782376097250059E-2</c:v>
                </c:pt>
                <c:pt idx="995">
                  <c:v>1.2917276803507896E-2</c:v>
                </c:pt>
                <c:pt idx="996">
                  <c:v>1.3122717782819515E-2</c:v>
                </c:pt>
                <c:pt idx="997">
                  <c:v>1.1270332277190466E-2</c:v>
                </c:pt>
                <c:pt idx="998">
                  <c:v>9.6716370706072356E-3</c:v>
                </c:pt>
                <c:pt idx="999">
                  <c:v>9.0062864299086214E-3</c:v>
                </c:pt>
                <c:pt idx="1000">
                  <c:v>8.7798089974672391E-3</c:v>
                </c:pt>
                <c:pt idx="1001">
                  <c:v>9.4336522320189239E-3</c:v>
                </c:pt>
                <c:pt idx="1002">
                  <c:v>9.0552925316122208E-3</c:v>
                </c:pt>
                <c:pt idx="1003">
                  <c:v>8.8119614306367243E-3</c:v>
                </c:pt>
                <c:pt idx="1004">
                  <c:v>9.5524710979677362E-3</c:v>
                </c:pt>
                <c:pt idx="1005">
                  <c:v>1.0098794310757468E-2</c:v>
                </c:pt>
                <c:pt idx="1006">
                  <c:v>1.0602537364806229E-2</c:v>
                </c:pt>
                <c:pt idx="1007">
                  <c:v>1.1747563754225521E-2</c:v>
                </c:pt>
                <c:pt idx="1008">
                  <c:v>1.2509224956196401E-2</c:v>
                </c:pt>
                <c:pt idx="1009">
                  <c:v>1.2838421016133236E-2</c:v>
                </c:pt>
                <c:pt idx="1010">
                  <c:v>1.4881126386536672E-2</c:v>
                </c:pt>
                <c:pt idx="1011">
                  <c:v>1.3465205570958105E-2</c:v>
                </c:pt>
                <c:pt idx="1012">
                  <c:v>1.2022262499509322E-2</c:v>
                </c:pt>
                <c:pt idx="1013">
                  <c:v>1.0557809688254245E-2</c:v>
                </c:pt>
                <c:pt idx="1014">
                  <c:v>8.7314758805169378E-3</c:v>
                </c:pt>
                <c:pt idx="1015">
                  <c:v>8.8131398057111274E-3</c:v>
                </c:pt>
                <c:pt idx="1016">
                  <c:v>8.2028014787340914E-3</c:v>
                </c:pt>
                <c:pt idx="1017">
                  <c:v>6.0522241382610876E-3</c:v>
                </c:pt>
                <c:pt idx="1018">
                  <c:v>6.5327464250804108E-3</c:v>
                </c:pt>
                <c:pt idx="1019">
                  <c:v>7.2187905089708838E-3</c:v>
                </c:pt>
                <c:pt idx="1020">
                  <c:v>9.3047698790646033E-3</c:v>
                </c:pt>
                <c:pt idx="1021">
                  <c:v>1.0595801632846484E-2</c:v>
                </c:pt>
                <c:pt idx="1022">
                  <c:v>1.0416795695757859E-2</c:v>
                </c:pt>
                <c:pt idx="1023">
                  <c:v>1.094659607142264E-2</c:v>
                </c:pt>
                <c:pt idx="1024">
                  <c:v>1.072003744878966E-2</c:v>
                </c:pt>
                <c:pt idx="1025">
                  <c:v>1.2028391688597331E-2</c:v>
                </c:pt>
                <c:pt idx="1026">
                  <c:v>1.2229061068208178E-2</c:v>
                </c:pt>
                <c:pt idx="1027">
                  <c:v>9.8351042105903758E-3</c:v>
                </c:pt>
                <c:pt idx="1028">
                  <c:v>8.3066318159631392E-3</c:v>
                </c:pt>
                <c:pt idx="1029">
                  <c:v>6.5509386144796981E-3</c:v>
                </c:pt>
                <c:pt idx="1030">
                  <c:v>3.9684685600666261E-3</c:v>
                </c:pt>
                <c:pt idx="1031">
                  <c:v>4.2004304271937394E-3</c:v>
                </c:pt>
                <c:pt idx="1032">
                  <c:v>2.4008572790395893E-3</c:v>
                </c:pt>
                <c:pt idx="1033">
                  <c:v>2.022040232049016E-3</c:v>
                </c:pt>
                <c:pt idx="1034">
                  <c:v>2.4056955440811723E-3</c:v>
                </c:pt>
                <c:pt idx="1035">
                  <c:v>3.2053325270923849E-3</c:v>
                </c:pt>
                <c:pt idx="1036">
                  <c:v>4.3017464755077117E-3</c:v>
                </c:pt>
                <c:pt idx="1037">
                  <c:v>6.2251097129017987E-3</c:v>
                </c:pt>
                <c:pt idx="1038">
                  <c:v>6.2466106633112034E-3</c:v>
                </c:pt>
                <c:pt idx="1039">
                  <c:v>5.5712378010806052E-3</c:v>
                </c:pt>
                <c:pt idx="1040">
                  <c:v>4.9284280528647962E-3</c:v>
                </c:pt>
                <c:pt idx="1041">
                  <c:v>6.1649879663473366E-3</c:v>
                </c:pt>
                <c:pt idx="1042">
                  <c:v>6.429338276847679E-3</c:v>
                </c:pt>
                <c:pt idx="1043">
                  <c:v>7.0455362265793306E-3</c:v>
                </c:pt>
                <c:pt idx="1044">
                  <c:v>5.8946585941270302E-3</c:v>
                </c:pt>
                <c:pt idx="1045">
                  <c:v>6.088728440186702E-3</c:v>
                </c:pt>
                <c:pt idx="1046">
                  <c:v>5.7272570444967695E-3</c:v>
                </c:pt>
                <c:pt idx="1047">
                  <c:v>7.7154671858667701E-3</c:v>
                </c:pt>
                <c:pt idx="1048">
                  <c:v>6.2683226337323511E-3</c:v>
                </c:pt>
                <c:pt idx="1049">
                  <c:v>4.2749905830550715E-3</c:v>
                </c:pt>
                <c:pt idx="1050">
                  <c:v>3.7397580249241978E-3</c:v>
                </c:pt>
                <c:pt idx="1051">
                  <c:v>4.6959658232495483E-3</c:v>
                </c:pt>
                <c:pt idx="1052">
                  <c:v>4.6854580247826742E-3</c:v>
                </c:pt>
                <c:pt idx="1053">
                  <c:v>7.608324288820475E-3</c:v>
                </c:pt>
                <c:pt idx="1054">
                  <c:v>6.4143160057822312E-3</c:v>
                </c:pt>
                <c:pt idx="1055">
                  <c:v>5.7714286054795045E-3</c:v>
                </c:pt>
                <c:pt idx="1056">
                  <c:v>8.6129281451162217E-3</c:v>
                </c:pt>
                <c:pt idx="1057">
                  <c:v>8.2890481805687755E-3</c:v>
                </c:pt>
                <c:pt idx="1058">
                  <c:v>7.3652139655769975E-3</c:v>
                </c:pt>
                <c:pt idx="1059">
                  <c:v>8.375726009769489E-3</c:v>
                </c:pt>
                <c:pt idx="1060">
                  <c:v>5.3012241767705637E-3</c:v>
                </c:pt>
                <c:pt idx="1061">
                  <c:v>6.8953797715903898E-3</c:v>
                </c:pt>
                <c:pt idx="1062">
                  <c:v>6.7168224661751609E-3</c:v>
                </c:pt>
                <c:pt idx="1063">
                  <c:v>5.5664326824933922E-3</c:v>
                </c:pt>
                <c:pt idx="1064">
                  <c:v>4.0752340344516053E-3</c:v>
                </c:pt>
                <c:pt idx="1065">
                  <c:v>4.3665924856466547E-3</c:v>
                </c:pt>
                <c:pt idx="1066">
                  <c:v>2.3293700602006651E-3</c:v>
                </c:pt>
                <c:pt idx="1067">
                  <c:v>4.420129744905632E-3</c:v>
                </c:pt>
                <c:pt idx="1068">
                  <c:v>3.1336806932778329E-3</c:v>
                </c:pt>
                <c:pt idx="1069">
                  <c:v>3.2470712872973038E-3</c:v>
                </c:pt>
                <c:pt idx="1070">
                  <c:v>2.1608951985833879E-3</c:v>
                </c:pt>
                <c:pt idx="1071">
                  <c:v>2.0259619417624993E-3</c:v>
                </c:pt>
                <c:pt idx="1072">
                  <c:v>2.2262384800242709E-3</c:v>
                </c:pt>
                <c:pt idx="1073">
                  <c:v>3.1937414354589748E-3</c:v>
                </c:pt>
                <c:pt idx="1074">
                  <c:v>2.1398394162291151E-3</c:v>
                </c:pt>
                <c:pt idx="1075">
                  <c:v>5.3541207038936358E-4</c:v>
                </c:pt>
                <c:pt idx="1076">
                  <c:v>1.4052666513075683E-3</c:v>
                </c:pt>
                <c:pt idx="1077">
                  <c:v>6.0571756226524226E-4</c:v>
                </c:pt>
                <c:pt idx="1078">
                  <c:v>1.0756523501543769E-3</c:v>
                </c:pt>
                <c:pt idx="1079">
                  <c:v>1.9668208460956499E-3</c:v>
                </c:pt>
                <c:pt idx="1080">
                  <c:v>2.4310577957220534E-4</c:v>
                </c:pt>
                <c:pt idx="1081">
                  <c:v>1.7859644802594997E-4</c:v>
                </c:pt>
                <c:pt idx="1082">
                  <c:v>9.2065580520670645E-5</c:v>
                </c:pt>
                <c:pt idx="1083">
                  <c:v>9.9985907170412319E-4</c:v>
                </c:pt>
                <c:pt idx="1084">
                  <c:v>1.3834402697540393E-3</c:v>
                </c:pt>
                <c:pt idx="1085">
                  <c:v>2.9664210402668345E-3</c:v>
                </c:pt>
                <c:pt idx="1086">
                  <c:v>2.2104275468040973E-3</c:v>
                </c:pt>
                <c:pt idx="1087">
                  <c:v>2.5669870476319021E-3</c:v>
                </c:pt>
                <c:pt idx="1088">
                  <c:v>2.8479786286559517E-3</c:v>
                </c:pt>
                <c:pt idx="1089">
                  <c:v>5.6784401382855192E-3</c:v>
                </c:pt>
                <c:pt idx="1090">
                  <c:v>4.8463602250890065E-3</c:v>
                </c:pt>
                <c:pt idx="1091">
                  <c:v>4.9761528020262095E-3</c:v>
                </c:pt>
                <c:pt idx="1092">
                  <c:v>2.9395407927454999E-3</c:v>
                </c:pt>
                <c:pt idx="1093">
                  <c:v>3.7172698315795141E-3</c:v>
                </c:pt>
                <c:pt idx="1094">
                  <c:v>4.8465766081225792E-3</c:v>
                </c:pt>
                <c:pt idx="1095">
                  <c:v>5.6555053988870396E-3</c:v>
                </c:pt>
                <c:pt idx="1096">
                  <c:v>3.2571922033282469E-3</c:v>
                </c:pt>
                <c:pt idx="1097">
                  <c:v>3.1928102435504636E-3</c:v>
                </c:pt>
                <c:pt idx="1098">
                  <c:v>3.2304247654813874E-3</c:v>
                </c:pt>
                <c:pt idx="1099">
                  <c:v>2.3821667755285613E-3</c:v>
                </c:pt>
                <c:pt idx="1100">
                  <c:v>1.6099206816519926E-3</c:v>
                </c:pt>
                <c:pt idx="1101">
                  <c:v>1.8897166067535193E-4</c:v>
                </c:pt>
                <c:pt idx="1102">
                  <c:v>-1.0035934480856134E-3</c:v>
                </c:pt>
                <c:pt idx="1103">
                  <c:v>1.9074071301524175E-4</c:v>
                </c:pt>
                <c:pt idx="1104">
                  <c:v>5.5228510539120012E-4</c:v>
                </c:pt>
                <c:pt idx="1105">
                  <c:v>1.1146061378146154E-3</c:v>
                </c:pt>
                <c:pt idx="1106">
                  <c:v>3.340216622879828E-3</c:v>
                </c:pt>
                <c:pt idx="1107">
                  <c:v>3.3671173914083048E-3</c:v>
                </c:pt>
                <c:pt idx="1108">
                  <c:v>5.5007714185498144E-3</c:v>
                </c:pt>
                <c:pt idx="1109">
                  <c:v>5.1336343999713379E-3</c:v>
                </c:pt>
                <c:pt idx="1110">
                  <c:v>3.5342339187742046E-3</c:v>
                </c:pt>
                <c:pt idx="1111">
                  <c:v>2.9129372250101251E-3</c:v>
                </c:pt>
                <c:pt idx="1112">
                  <c:v>2.8476383374721709E-3</c:v>
                </c:pt>
                <c:pt idx="1113">
                  <c:v>2.3995250895196348E-3</c:v>
                </c:pt>
                <c:pt idx="1114">
                  <c:v>2.7991722622723258E-3</c:v>
                </c:pt>
                <c:pt idx="1115">
                  <c:v>2.4540167432051817E-3</c:v>
                </c:pt>
                <c:pt idx="1116">
                  <c:v>3.6691065436538434E-3</c:v>
                </c:pt>
                <c:pt idx="1117">
                  <c:v>4.7501327161686997E-3</c:v>
                </c:pt>
                <c:pt idx="1118">
                  <c:v>5.6524402829381346E-3</c:v>
                </c:pt>
                <c:pt idx="1119">
                  <c:v>6.1927911750284002E-3</c:v>
                </c:pt>
                <c:pt idx="1120">
                  <c:v>5.03115282548943E-3</c:v>
                </c:pt>
                <c:pt idx="1121">
                  <c:v>3.6861170060900838E-3</c:v>
                </c:pt>
                <c:pt idx="1122">
                  <c:v>3.3994299703685601E-3</c:v>
                </c:pt>
                <c:pt idx="1123">
                  <c:v>3.7829638695453882E-3</c:v>
                </c:pt>
                <c:pt idx="1124">
                  <c:v>3.2206957224761345E-3</c:v>
                </c:pt>
                <c:pt idx="1125">
                  <c:v>2.8372366821456888E-3</c:v>
                </c:pt>
                <c:pt idx="1126">
                  <c:v>1.6756055950321136E-3</c:v>
                </c:pt>
                <c:pt idx="1127">
                  <c:v>3.0368721903258982E-3</c:v>
                </c:pt>
                <c:pt idx="1128">
                  <c:v>4.7930186416404235E-3</c:v>
                </c:pt>
                <c:pt idx="1129">
                  <c:v>4.4313092618567659E-3</c:v>
                </c:pt>
                <c:pt idx="1130">
                  <c:v>2.7836649356768844E-3</c:v>
                </c:pt>
                <c:pt idx="1131">
                  <c:v>2.5458941710433023E-3</c:v>
                </c:pt>
                <c:pt idx="1132">
                  <c:v>1.4002168448493427E-3</c:v>
                </c:pt>
                <c:pt idx="1133">
                  <c:v>1.7732191099067156E-3</c:v>
                </c:pt>
                <c:pt idx="1134">
                  <c:v>8.9293307909630389E-4</c:v>
                </c:pt>
                <c:pt idx="1135">
                  <c:v>8.0638135539501745E-4</c:v>
                </c:pt>
                <c:pt idx="1136">
                  <c:v>4.9286654783104139E-4</c:v>
                </c:pt>
                <c:pt idx="1137">
                  <c:v>1.4870270364082889E-3</c:v>
                </c:pt>
                <c:pt idx="1138">
                  <c:v>1.5082444915248238E-3</c:v>
                </c:pt>
                <c:pt idx="1139">
                  <c:v>6.867282416059212E-4</c:v>
                </c:pt>
                <c:pt idx="1140">
                  <c:v>4.1651015208859528E-4</c:v>
                </c:pt>
                <c:pt idx="1141">
                  <c:v>9.7380186181772127E-5</c:v>
                </c:pt>
                <c:pt idx="1142">
                  <c:v>-1.3024560330904406E-3</c:v>
                </c:pt>
                <c:pt idx="1143">
                  <c:v>-9.7821965105051537E-4</c:v>
                </c:pt>
                <c:pt idx="1144">
                  <c:v>-7.9945821561686623E-4</c:v>
                </c:pt>
                <c:pt idx="1145">
                  <c:v>2.0558511052331404E-4</c:v>
                </c:pt>
                <c:pt idx="1146">
                  <c:v>1.2216218865516791E-3</c:v>
                </c:pt>
                <c:pt idx="1147">
                  <c:v>2.1674436716975537E-3</c:v>
                </c:pt>
                <c:pt idx="1148">
                  <c:v>2.1944356860835621E-3</c:v>
                </c:pt>
                <c:pt idx="1149">
                  <c:v>2.4484194616017697E-3</c:v>
                </c:pt>
                <c:pt idx="1150">
                  <c:v>1.9406992054608672E-3</c:v>
                </c:pt>
                <c:pt idx="1151">
                  <c:v>1.5298611938220671E-3</c:v>
                </c:pt>
                <c:pt idx="1152">
                  <c:v>9.4655286930233847E-4</c:v>
                </c:pt>
                <c:pt idx="1153">
                  <c:v>1.2005273340187576E-3</c:v>
                </c:pt>
                <c:pt idx="1154">
                  <c:v>-7.5054745652358343E-4</c:v>
                </c:pt>
                <c:pt idx="1155">
                  <c:v>5.787113954605149E-4</c:v>
                </c:pt>
                <c:pt idx="1156">
                  <c:v>-2.7993521469628883E-4</c:v>
                </c:pt>
                <c:pt idx="1157">
                  <c:v>-3.4511529640341619E-4</c:v>
                </c:pt>
                <c:pt idx="1158">
                  <c:v>-7.4519486279118325E-4</c:v>
                </c:pt>
                <c:pt idx="1159">
                  <c:v>-1.1233165791041625E-3</c:v>
                </c:pt>
                <c:pt idx="1160">
                  <c:v>7.6521755582216824E-5</c:v>
                </c:pt>
                <c:pt idx="1161">
                  <c:v>1.2708816144960096E-3</c:v>
                </c:pt>
                <c:pt idx="1162">
                  <c:v>1.8539649900445184E-3</c:v>
                </c:pt>
                <c:pt idx="1163">
                  <c:v>2.3126705785441737E-3</c:v>
                </c:pt>
                <c:pt idx="1164">
                  <c:v>1.1677432560559134E-3</c:v>
                </c:pt>
                <c:pt idx="1165">
                  <c:v>3.0912814247940098E-3</c:v>
                </c:pt>
                <c:pt idx="1166">
                  <c:v>3.0318380632578857E-3</c:v>
                </c:pt>
                <c:pt idx="1167">
                  <c:v>2.831657761443404E-3</c:v>
                </c:pt>
                <c:pt idx="1168">
                  <c:v>4.2042751179548242E-3</c:v>
                </c:pt>
                <c:pt idx="1169">
                  <c:v>2.2538490295947191E-3</c:v>
                </c:pt>
                <c:pt idx="1170">
                  <c:v>1.6651393227412165E-3</c:v>
                </c:pt>
                <c:pt idx="1171">
                  <c:v>3.4415950908089953E-3</c:v>
                </c:pt>
                <c:pt idx="1172">
                  <c:v>1.3774128291079799E-3</c:v>
                </c:pt>
                <c:pt idx="1173">
                  <c:v>2.2146973315316566E-3</c:v>
                </c:pt>
              </c:numCache>
            </c:numRef>
          </c:yVal>
          <c:smooth val="0"/>
          <c:extLst>
            <c:ext xmlns:c16="http://schemas.microsoft.com/office/drawing/2014/chart" uri="{C3380CC4-5D6E-409C-BE32-E72D297353CC}">
              <c16:uniqueId val="{00000001-9837-4B57-9FF1-E33E999BCA72}"/>
            </c:ext>
          </c:extLst>
        </c:ser>
        <c:dLbls>
          <c:showLegendKey val="0"/>
          <c:showVal val="0"/>
          <c:showCatName val="0"/>
          <c:showSerName val="0"/>
          <c:showPercent val="0"/>
          <c:showBubbleSize val="0"/>
        </c:dLbls>
        <c:axId val="731395904"/>
        <c:axId val="731388288"/>
      </c:scatterChart>
      <c:valAx>
        <c:axId val="731395904"/>
        <c:scaling>
          <c:orientation val="minMax"/>
          <c:max val="800"/>
          <c:min val="650"/>
        </c:scaling>
        <c:delete val="0"/>
        <c:axPos val="b"/>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vert="horz"/>
          <a:lstStyle/>
          <a:p>
            <a:pPr>
              <a:defRPr/>
            </a:pPr>
            <a:endParaRPr lang="fr-FR"/>
          </a:p>
        </c:txPr>
        <c:crossAx val="731388288"/>
        <c:crosses val="autoZero"/>
        <c:crossBetween val="midCat"/>
      </c:valAx>
      <c:valAx>
        <c:axId val="731388288"/>
        <c:scaling>
          <c:orientation val="minMax"/>
          <c:min val="0"/>
        </c:scaling>
        <c:delete val="0"/>
        <c:axPos val="l"/>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vert="horz"/>
          <a:lstStyle/>
          <a:p>
            <a:pPr>
              <a:defRPr/>
            </a:pPr>
            <a:endParaRPr lang="fr-FR"/>
          </a:p>
        </c:txPr>
        <c:crossAx val="731395904"/>
        <c:crosses val="autoZero"/>
        <c:crossBetween val="midCat"/>
      </c:valAx>
    </c:plotArea>
    <c:plotVisOnly val="1"/>
    <c:dispBlanksAs val="gap"/>
    <c:showDLblsOverMax val="0"/>
    <c:extLst/>
  </c:chart>
  <c:txPr>
    <a:bodyPr/>
    <a:lstStyle/>
    <a:p>
      <a:pPr>
        <a:defRPr>
          <a:solidFill>
            <a:schemeClr val="bg1"/>
          </a:solidFill>
        </a:defRPr>
      </a:pPr>
      <a:endParaRPr lang="fr-FR"/>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vert="horz"/>
          <a:lstStyle/>
          <a:p>
            <a:pPr>
              <a:defRPr/>
            </a:pPr>
            <a:r>
              <a:rPr lang="fr-BE" sz="1600" dirty="0"/>
              <a:t>Band 5</a:t>
            </a:r>
          </a:p>
        </c:rich>
      </c:tx>
      <c:overlay val="0"/>
      <c:spPr>
        <a:noFill/>
        <a:ln>
          <a:noFill/>
        </a:ln>
        <a:effectLst/>
      </c:spPr>
    </c:title>
    <c:autoTitleDeleted val="0"/>
    <c:plotArea>
      <c:layout/>
      <c:scatterChart>
        <c:scatterStyle val="lineMarker"/>
        <c:varyColors val="0"/>
        <c:ser>
          <c:idx val="1"/>
          <c:order val="0"/>
          <c:tx>
            <c:strRef>
              <c:f>'Fluo 77K'!$BB$2</c:f>
              <c:strCache>
                <c:ptCount val="1"/>
                <c:pt idx="0">
                  <c:v>FR Band5</c:v>
                </c:pt>
              </c:strCache>
            </c:strRef>
          </c:tx>
          <c:spPr>
            <a:ln>
              <a:solidFill>
                <a:srgbClr val="FF0000"/>
              </a:solidFill>
            </a:ln>
          </c:spPr>
          <c:marker>
            <c:symbol val="none"/>
          </c:marker>
          <c:xVal>
            <c:numRef>
              <c:f>'Fluo 77K'!$AW$3:$AW$1176</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'Fluo 77K'!$BB$3:$BB$1176</c:f>
              <c:numCache>
                <c:formatCode>General</c:formatCode>
                <c:ptCount val="1174"/>
                <c:pt idx="0">
                  <c:v>-7.7794541340728577E-4</c:v>
                </c:pt>
                <c:pt idx="1">
                  <c:v>-1.5642526172594366E-3</c:v>
                </c:pt>
                <c:pt idx="2">
                  <c:v>-2.3750127051428969E-3</c:v>
                </c:pt>
                <c:pt idx="3">
                  <c:v>-2.6089949521443628E-3</c:v>
                </c:pt>
                <c:pt idx="4">
                  <c:v>-3.6888513394713021E-3</c:v>
                </c:pt>
                <c:pt idx="5">
                  <c:v>-2.3679040873709192E-3</c:v>
                </c:pt>
                <c:pt idx="6">
                  <c:v>-1.9667631053247913E-3</c:v>
                </c:pt>
                <c:pt idx="7">
                  <c:v>-1.1592735982072621E-3</c:v>
                </c:pt>
                <c:pt idx="8">
                  <c:v>-1.1766482122960735E-3</c:v>
                </c:pt>
                <c:pt idx="9">
                  <c:v>-1.6517049458772957E-3</c:v>
                </c:pt>
                <c:pt idx="10">
                  <c:v>-2.7982487134688002E-3</c:v>
                </c:pt>
                <c:pt idx="11">
                  <c:v>-2.5396359272056731E-3</c:v>
                </c:pt>
                <c:pt idx="12">
                  <c:v>-3.0882302928180176E-3</c:v>
                </c:pt>
                <c:pt idx="13">
                  <c:v>-3.2033711621436358E-3</c:v>
                </c:pt>
                <c:pt idx="14">
                  <c:v>-3.4376836224325369E-3</c:v>
                </c:pt>
                <c:pt idx="15">
                  <c:v>-2.5186196458360124E-3</c:v>
                </c:pt>
                <c:pt idx="16">
                  <c:v>-2.6411901455298849E-3</c:v>
                </c:pt>
                <c:pt idx="17">
                  <c:v>-2.0746395231826106E-3</c:v>
                </c:pt>
                <c:pt idx="18">
                  <c:v>-2.8644398585502117E-3</c:v>
                </c:pt>
                <c:pt idx="19">
                  <c:v>-3.5737541373003245E-3</c:v>
                </c:pt>
                <c:pt idx="20">
                  <c:v>-3.7066299409758805E-3</c:v>
                </c:pt>
                <c:pt idx="21">
                  <c:v>-3.7240392382983825E-3</c:v>
                </c:pt>
                <c:pt idx="22">
                  <c:v>-4.3914542439030969E-3</c:v>
                </c:pt>
                <c:pt idx="23">
                  <c:v>-3.549192145596361E-3</c:v>
                </c:pt>
                <c:pt idx="24">
                  <c:v>-4.066657514146664E-3</c:v>
                </c:pt>
                <c:pt idx="25">
                  <c:v>-3.3328123622605953E-3</c:v>
                </c:pt>
                <c:pt idx="26">
                  <c:v>-2.0187277419143508E-3</c:v>
                </c:pt>
                <c:pt idx="27">
                  <c:v>-2.5149484496353684E-3</c:v>
                </c:pt>
                <c:pt idx="28">
                  <c:v>-2.4173225410671164E-3</c:v>
                </c:pt>
                <c:pt idx="29">
                  <c:v>-2.7422240912631487E-3</c:v>
                </c:pt>
                <c:pt idx="30">
                  <c:v>-3.9511977999268765E-3</c:v>
                </c:pt>
                <c:pt idx="31">
                  <c:v>-3.7591355396687075E-3</c:v>
                </c:pt>
                <c:pt idx="32">
                  <c:v>-2.958906871182135E-3</c:v>
                </c:pt>
                <c:pt idx="33">
                  <c:v>-3.6684398469891341E-3</c:v>
                </c:pt>
                <c:pt idx="34">
                  <c:v>-3.8011892013751899E-3</c:v>
                </c:pt>
                <c:pt idx="35">
                  <c:v>-4.1575811045742855E-3</c:v>
                </c:pt>
                <c:pt idx="36">
                  <c:v>-3.996815404750928E-3</c:v>
                </c:pt>
                <c:pt idx="37">
                  <c:v>-2.7912736887690391E-3</c:v>
                </c:pt>
                <c:pt idx="38">
                  <c:v>-3.0532734469498266E-3</c:v>
                </c:pt>
                <c:pt idx="39">
                  <c:v>-4.4684156168967081E-3</c:v>
                </c:pt>
                <c:pt idx="40">
                  <c:v>-4.5871057371367355E-3</c:v>
                </c:pt>
                <c:pt idx="41">
                  <c:v>-4.3739281315226764E-3</c:v>
                </c:pt>
                <c:pt idx="42">
                  <c:v>-4.9435595402737374E-3</c:v>
                </c:pt>
                <c:pt idx="43">
                  <c:v>-4.7864172749479631E-3</c:v>
                </c:pt>
                <c:pt idx="44">
                  <c:v>-5.0938403058675835E-3</c:v>
                </c:pt>
                <c:pt idx="45">
                  <c:v>-3.3116539759751166E-3</c:v>
                </c:pt>
                <c:pt idx="46">
                  <c:v>-2.5849141903078665E-3</c:v>
                </c:pt>
                <c:pt idx="47">
                  <c:v>-1.5507943183082672E-3</c:v>
                </c:pt>
                <c:pt idx="48">
                  <c:v>-1.0336694716731913E-3</c:v>
                </c:pt>
                <c:pt idx="49">
                  <c:v>-3.5544533994626983E-4</c:v>
                </c:pt>
                <c:pt idx="50">
                  <c:v>-8.1671307957730758E-4</c:v>
                </c:pt>
                <c:pt idx="51">
                  <c:v>-8.9028392562180551E-4</c:v>
                </c:pt>
                <c:pt idx="52">
                  <c:v>-1.6274033192818064E-3</c:v>
                </c:pt>
                <c:pt idx="53">
                  <c:v>-1.5504371773435628E-3</c:v>
                </c:pt>
                <c:pt idx="54">
                  <c:v>-2.4379028012010031E-3</c:v>
                </c:pt>
                <c:pt idx="55">
                  <c:v>-3.0352721260966768E-3</c:v>
                </c:pt>
                <c:pt idx="56">
                  <c:v>-3.3360299547528318E-3</c:v>
                </c:pt>
                <c:pt idx="57">
                  <c:v>-2.5915201420471106E-3</c:v>
                </c:pt>
                <c:pt idx="58">
                  <c:v>-2.5704890962175526E-3</c:v>
                </c:pt>
                <c:pt idx="59">
                  <c:v>-2.9478848285419894E-3</c:v>
                </c:pt>
                <c:pt idx="60">
                  <c:v>-3.8112415586067164E-3</c:v>
                </c:pt>
                <c:pt idx="61">
                  <c:v>-3.9544286394875361E-3</c:v>
                </c:pt>
                <c:pt idx="62">
                  <c:v>-2.9901882095310487E-3</c:v>
                </c:pt>
                <c:pt idx="63">
                  <c:v>-3.2451998645427037E-3</c:v>
                </c:pt>
                <c:pt idx="64">
                  <c:v>-3.2245392067462744E-3</c:v>
                </c:pt>
                <c:pt idx="65">
                  <c:v>-2.8120998241271027E-3</c:v>
                </c:pt>
                <c:pt idx="66">
                  <c:v>-3.6264550700384549E-3</c:v>
                </c:pt>
                <c:pt idx="67">
                  <c:v>-3.1964530613011704E-3</c:v>
                </c:pt>
                <c:pt idx="68">
                  <c:v>-3.1718342276308795E-3</c:v>
                </c:pt>
                <c:pt idx="69">
                  <c:v>-4.0313177557442905E-3</c:v>
                </c:pt>
                <c:pt idx="70">
                  <c:v>-4.1605330331306771E-3</c:v>
                </c:pt>
                <c:pt idx="71">
                  <c:v>-3.6886286201227303E-3</c:v>
                </c:pt>
                <c:pt idx="72">
                  <c:v>-4.0868706618861607E-3</c:v>
                </c:pt>
                <c:pt idx="73">
                  <c:v>-2.9718071072689796E-3</c:v>
                </c:pt>
                <c:pt idx="74">
                  <c:v>-2.7867012439238103E-3</c:v>
                </c:pt>
                <c:pt idx="75">
                  <c:v>-3.0073285191078124E-3</c:v>
                </c:pt>
                <c:pt idx="76">
                  <c:v>-2.8742879700722232E-3</c:v>
                </c:pt>
                <c:pt idx="77">
                  <c:v>-2.1649777858705321E-3</c:v>
                </c:pt>
                <c:pt idx="78">
                  <c:v>-3.6046814658097981E-3</c:v>
                </c:pt>
                <c:pt idx="79">
                  <c:v>-4.6397563310148545E-3</c:v>
                </c:pt>
                <c:pt idx="80">
                  <c:v>-5.7058295771872962E-3</c:v>
                </c:pt>
                <c:pt idx="81">
                  <c:v>-4.9578774535377138E-3</c:v>
                </c:pt>
                <c:pt idx="82">
                  <c:v>-4.7095481497217385E-3</c:v>
                </c:pt>
                <c:pt idx="83">
                  <c:v>-4.8008886133498654E-3</c:v>
                </c:pt>
                <c:pt idx="84">
                  <c:v>-5.5346365076681262E-3</c:v>
                </c:pt>
                <c:pt idx="85">
                  <c:v>-4.6610434065486768E-3</c:v>
                </c:pt>
                <c:pt idx="86">
                  <c:v>-3.5913621406491836E-3</c:v>
                </c:pt>
                <c:pt idx="87">
                  <c:v>-2.0817264639335317E-3</c:v>
                </c:pt>
                <c:pt idx="88">
                  <c:v>-3.0950790271931003E-3</c:v>
                </c:pt>
                <c:pt idx="89">
                  <c:v>-2.2076017940866051E-3</c:v>
                </c:pt>
                <c:pt idx="90">
                  <c:v>-1.3546432901671587E-3</c:v>
                </c:pt>
                <c:pt idx="91">
                  <c:v>-9.7396662027784161E-4</c:v>
                </c:pt>
                <c:pt idx="92">
                  <c:v>-1.3059805455961687E-3</c:v>
                </c:pt>
                <c:pt idx="93">
                  <c:v>-2.4171504255199234E-3</c:v>
                </c:pt>
                <c:pt idx="94">
                  <c:v>-2.8890150491514407E-3</c:v>
                </c:pt>
                <c:pt idx="95">
                  <c:v>-1.8688227113521597E-3</c:v>
                </c:pt>
                <c:pt idx="96">
                  <c:v>-2.284613265084437E-3</c:v>
                </c:pt>
                <c:pt idx="97">
                  <c:v>-2.6761583116201842E-3</c:v>
                </c:pt>
                <c:pt idx="98">
                  <c:v>-2.9870413322986167E-3</c:v>
                </c:pt>
                <c:pt idx="99">
                  <c:v>-2.8227829826713894E-3</c:v>
                </c:pt>
                <c:pt idx="100">
                  <c:v>-1.6973596424929344E-3</c:v>
                </c:pt>
                <c:pt idx="101">
                  <c:v>-2.3367566166698217E-3</c:v>
                </c:pt>
                <c:pt idx="102">
                  <c:v>-2.5533290364660485E-3</c:v>
                </c:pt>
                <c:pt idx="103">
                  <c:v>-3.0808514348501948E-3</c:v>
                </c:pt>
                <c:pt idx="104">
                  <c:v>-2.2384525304550104E-3</c:v>
                </c:pt>
                <c:pt idx="105">
                  <c:v>-2.2698531405908966E-3</c:v>
                </c:pt>
                <c:pt idx="106">
                  <c:v>-2.857067744544496E-3</c:v>
                </c:pt>
                <c:pt idx="107">
                  <c:v>-2.5497270863048915E-3</c:v>
                </c:pt>
                <c:pt idx="108">
                  <c:v>-2.3924357312454024E-3</c:v>
                </c:pt>
                <c:pt idx="109">
                  <c:v>-2.8710554445210363E-3</c:v>
                </c:pt>
                <c:pt idx="110">
                  <c:v>-2.0116988955798626E-3</c:v>
                </c:pt>
                <c:pt idx="111">
                  <c:v>-2.5711114675776793E-3</c:v>
                </c:pt>
                <c:pt idx="112">
                  <c:v>-1.7149271820691536E-3</c:v>
                </c:pt>
                <c:pt idx="113">
                  <c:v>-3.098763879917011E-4</c:v>
                </c:pt>
                <c:pt idx="114">
                  <c:v>-3.4127242186758605E-4</c:v>
                </c:pt>
                <c:pt idx="115">
                  <c:v>1.1606840497105787E-6</c:v>
                </c:pt>
                <c:pt idx="116">
                  <c:v>-5.8939699826246635E-4</c:v>
                </c:pt>
                <c:pt idx="117">
                  <c:v>-1.651655763125075E-3</c:v>
                </c:pt>
                <c:pt idx="118">
                  <c:v>-2.5566165253084038E-3</c:v>
                </c:pt>
                <c:pt idx="119">
                  <c:v>-3.2416474825030313E-3</c:v>
                </c:pt>
                <c:pt idx="120">
                  <c:v>-4.6186137689547485E-3</c:v>
                </c:pt>
                <c:pt idx="121">
                  <c:v>-4.9751516307622937E-3</c:v>
                </c:pt>
                <c:pt idx="122">
                  <c:v>-5.0379848848540725E-3</c:v>
                </c:pt>
                <c:pt idx="123">
                  <c:v>-5.1677131850721434E-3</c:v>
                </c:pt>
                <c:pt idx="124">
                  <c:v>-4.4302156478225919E-3</c:v>
                </c:pt>
                <c:pt idx="125">
                  <c:v>-3.7033082987825701E-3</c:v>
                </c:pt>
                <c:pt idx="126">
                  <c:v>-3.6264418229700313E-3</c:v>
                </c:pt>
                <c:pt idx="127">
                  <c:v>-3.3433115069816865E-3</c:v>
                </c:pt>
                <c:pt idx="128">
                  <c:v>-4.0175311703520011E-3</c:v>
                </c:pt>
                <c:pt idx="129">
                  <c:v>-3.3888363823267728E-3</c:v>
                </c:pt>
                <c:pt idx="130">
                  <c:v>-2.2842970214327937E-3</c:v>
                </c:pt>
                <c:pt idx="131">
                  <c:v>-3.2276882998519699E-3</c:v>
                </c:pt>
                <c:pt idx="132">
                  <c:v>-4.5905981460848165E-3</c:v>
                </c:pt>
                <c:pt idx="133">
                  <c:v>-4.5592432985489409E-3</c:v>
                </c:pt>
                <c:pt idx="134">
                  <c:v>-4.3600827773177427E-3</c:v>
                </c:pt>
                <c:pt idx="135">
                  <c:v>-3.3572870437408565E-3</c:v>
                </c:pt>
                <c:pt idx="136">
                  <c:v>-4.1993756054512412E-3</c:v>
                </c:pt>
                <c:pt idx="137">
                  <c:v>-4.2761987272216659E-3</c:v>
                </c:pt>
                <c:pt idx="138">
                  <c:v>-4.3532082713731816E-3</c:v>
                </c:pt>
                <c:pt idx="139">
                  <c:v>-3.4480931687999265E-3</c:v>
                </c:pt>
                <c:pt idx="140">
                  <c:v>-4.2828482738588129E-3</c:v>
                </c:pt>
                <c:pt idx="141">
                  <c:v>-4.0940322679318339E-3</c:v>
                </c:pt>
                <c:pt idx="142">
                  <c:v>-4.824174069369358E-3</c:v>
                </c:pt>
                <c:pt idx="143">
                  <c:v>-4.1878157318330899E-3</c:v>
                </c:pt>
                <c:pt idx="144">
                  <c:v>-4.2192659582616183E-3</c:v>
                </c:pt>
                <c:pt idx="145">
                  <c:v>-3.9953734011390551E-3</c:v>
                </c:pt>
                <c:pt idx="146">
                  <c:v>-3.5304523608925345E-3</c:v>
                </c:pt>
                <c:pt idx="147">
                  <c:v>-2.4891899104546346E-3</c:v>
                </c:pt>
                <c:pt idx="148">
                  <c:v>-2.6116104051627917E-3</c:v>
                </c:pt>
                <c:pt idx="149">
                  <c:v>-2.1364419144952311E-3</c:v>
                </c:pt>
                <c:pt idx="150">
                  <c:v>-2.248612309368664E-3</c:v>
                </c:pt>
                <c:pt idx="151">
                  <c:v>-2.3289143521629573E-3</c:v>
                </c:pt>
                <c:pt idx="152">
                  <c:v>-1.3121291121911084E-3</c:v>
                </c:pt>
                <c:pt idx="153">
                  <c:v>-8.1591006637503859E-4</c:v>
                </c:pt>
                <c:pt idx="154">
                  <c:v>-5.8542157711407564E-4</c:v>
                </c:pt>
                <c:pt idx="155">
                  <c:v>-1.1095949239160647E-3</c:v>
                </c:pt>
                <c:pt idx="156">
                  <c:v>-1.0640825730720335E-3</c:v>
                </c:pt>
                <c:pt idx="157">
                  <c:v>-1.2107957827114679E-3</c:v>
                </c:pt>
                <c:pt idx="158">
                  <c:v>-2.1508922502722874E-3</c:v>
                </c:pt>
                <c:pt idx="159">
                  <c:v>-2.8045296784912407E-3</c:v>
                </c:pt>
                <c:pt idx="160">
                  <c:v>-4.254967771086803E-3</c:v>
                </c:pt>
                <c:pt idx="161">
                  <c:v>-3.7762806181901032E-3</c:v>
                </c:pt>
                <c:pt idx="162">
                  <c:v>-3.0144579227344261E-3</c:v>
                </c:pt>
                <c:pt idx="163">
                  <c:v>-3.3183622191681706E-3</c:v>
                </c:pt>
                <c:pt idx="164">
                  <c:v>-4.3806913620924783E-3</c:v>
                </c:pt>
                <c:pt idx="165">
                  <c:v>-3.5456667394051155E-3</c:v>
                </c:pt>
                <c:pt idx="166">
                  <c:v>-2.8745868721070209E-3</c:v>
                </c:pt>
                <c:pt idx="167">
                  <c:v>-2.6160072276005318E-3</c:v>
                </c:pt>
                <c:pt idx="168">
                  <c:v>-3.7691994579781311E-3</c:v>
                </c:pt>
                <c:pt idx="169">
                  <c:v>-3.7867010030680211E-3</c:v>
                </c:pt>
                <c:pt idx="170">
                  <c:v>-3.2349675880364039E-3</c:v>
                </c:pt>
                <c:pt idx="171">
                  <c:v>-2.8646164058439322E-3</c:v>
                </c:pt>
                <c:pt idx="172">
                  <c:v>-3.7311480969261504E-3</c:v>
                </c:pt>
                <c:pt idx="173">
                  <c:v>-3.9132071586194337E-3</c:v>
                </c:pt>
                <c:pt idx="174">
                  <c:v>-3.245956874289174E-3</c:v>
                </c:pt>
                <c:pt idx="175">
                  <c:v>-4.1024176622440718E-3</c:v>
                </c:pt>
                <c:pt idx="176">
                  <c:v>-4.0815732796513956E-3</c:v>
                </c:pt>
                <c:pt idx="177">
                  <c:v>-4.6299302577975853E-3</c:v>
                </c:pt>
                <c:pt idx="178">
                  <c:v>-3.9377951386630871E-3</c:v>
                </c:pt>
                <c:pt idx="179">
                  <c:v>-2.3580605521089093E-3</c:v>
                </c:pt>
                <c:pt idx="180">
                  <c:v>-2.6270196600946755E-3</c:v>
                </c:pt>
                <c:pt idx="181">
                  <c:v>-2.7245515385626979E-3</c:v>
                </c:pt>
                <c:pt idx="182">
                  <c:v>-1.4486826392592048E-3</c:v>
                </c:pt>
                <c:pt idx="183">
                  <c:v>-2.2659464596848354E-3</c:v>
                </c:pt>
                <c:pt idx="184">
                  <c:v>-1.9374458977682789E-3</c:v>
                </c:pt>
                <c:pt idx="185">
                  <c:v>-1.2874861929418656E-3</c:v>
                </c:pt>
                <c:pt idx="186">
                  <c:v>-1.6054593818387991E-3</c:v>
                </c:pt>
                <c:pt idx="187">
                  <c:v>-2.2939982109231954E-3</c:v>
                </c:pt>
                <c:pt idx="188">
                  <c:v>-2.37797359353466E-3</c:v>
                </c:pt>
                <c:pt idx="189">
                  <c:v>-2.4653722113114548E-3</c:v>
                </c:pt>
                <c:pt idx="190">
                  <c:v>-2.4623559260881019E-3</c:v>
                </c:pt>
                <c:pt idx="191">
                  <c:v>-2.6023145759661568E-3</c:v>
                </c:pt>
                <c:pt idx="192">
                  <c:v>-4.3741376760595609E-3</c:v>
                </c:pt>
                <c:pt idx="193">
                  <c:v>-3.9968724875730456E-3</c:v>
                </c:pt>
                <c:pt idx="194">
                  <c:v>-2.7839068350537662E-3</c:v>
                </c:pt>
                <c:pt idx="195">
                  <c:v>-2.5533187278382568E-3</c:v>
                </c:pt>
                <c:pt idx="196">
                  <c:v>-2.6824533185351536E-3</c:v>
                </c:pt>
                <c:pt idx="197">
                  <c:v>-1.6866202200362149E-3</c:v>
                </c:pt>
                <c:pt idx="198">
                  <c:v>-1.3337688006007907E-3</c:v>
                </c:pt>
                <c:pt idx="199">
                  <c:v>-9.4522599739586713E-4</c:v>
                </c:pt>
                <c:pt idx="200">
                  <c:v>-2.0459564889199109E-3</c:v>
                </c:pt>
                <c:pt idx="201">
                  <c:v>-1.4876233843995781E-3</c:v>
                </c:pt>
                <c:pt idx="202">
                  <c:v>-1.6621983341450171E-3</c:v>
                </c:pt>
                <c:pt idx="203">
                  <c:v>-1.588906471361524E-3</c:v>
                </c:pt>
                <c:pt idx="204">
                  <c:v>-1.3088293878746452E-3</c:v>
                </c:pt>
                <c:pt idx="205">
                  <c:v>-1.0119194713119077E-3</c:v>
                </c:pt>
                <c:pt idx="206">
                  <c:v>-1.9116056843893173E-4</c:v>
                </c:pt>
                <c:pt idx="207">
                  <c:v>-1.9881200290375727E-5</c:v>
                </c:pt>
                <c:pt idx="208">
                  <c:v>-1.4624431158839094E-3</c:v>
                </c:pt>
                <c:pt idx="209">
                  <c:v>-2.042459262856039E-3</c:v>
                </c:pt>
                <c:pt idx="210">
                  <c:v>-1.9864350019340718E-3</c:v>
                </c:pt>
                <c:pt idx="211">
                  <c:v>-2.2417838068799008E-3</c:v>
                </c:pt>
                <c:pt idx="212">
                  <c:v>-2.8598527600387489E-3</c:v>
                </c:pt>
                <c:pt idx="213">
                  <c:v>-2.4685343588009426E-3</c:v>
                </c:pt>
                <c:pt idx="214">
                  <c:v>-3.1360709965793658E-3</c:v>
                </c:pt>
                <c:pt idx="215">
                  <c:v>-2.4965827380582497E-3</c:v>
                </c:pt>
                <c:pt idx="216">
                  <c:v>-1.8322487597131117E-3</c:v>
                </c:pt>
                <c:pt idx="217">
                  <c:v>-1.6715134077192354E-3</c:v>
                </c:pt>
                <c:pt idx="218">
                  <c:v>-2.700119368129287E-3</c:v>
                </c:pt>
                <c:pt idx="219">
                  <c:v>-2.8538906158248997E-3</c:v>
                </c:pt>
                <c:pt idx="220">
                  <c:v>-2.7314626545872668E-3</c:v>
                </c:pt>
                <c:pt idx="221">
                  <c:v>-2.6859707764853458E-3</c:v>
                </c:pt>
                <c:pt idx="222">
                  <c:v>-3.0003668233674432E-3</c:v>
                </c:pt>
                <c:pt idx="223">
                  <c:v>-3.245263209615348E-3</c:v>
                </c:pt>
                <c:pt idx="224">
                  <c:v>-4.4159478325628363E-3</c:v>
                </c:pt>
                <c:pt idx="225">
                  <c:v>-3.8100626176881601E-3</c:v>
                </c:pt>
                <c:pt idx="226">
                  <c:v>-3.2649418501867356E-3</c:v>
                </c:pt>
                <c:pt idx="227">
                  <c:v>-4.6975022291203322E-3</c:v>
                </c:pt>
                <c:pt idx="228">
                  <c:v>-4.6064139511380678E-3</c:v>
                </c:pt>
                <c:pt idx="229">
                  <c:v>-4.4558997866499415E-3</c:v>
                </c:pt>
                <c:pt idx="230">
                  <c:v>-4.1898666188808784E-3</c:v>
                </c:pt>
                <c:pt idx="231">
                  <c:v>-2.9108409672575822E-3</c:v>
                </c:pt>
                <c:pt idx="232">
                  <c:v>-3.2601396674552287E-3</c:v>
                </c:pt>
                <c:pt idx="233">
                  <c:v>-4.5980928556873992E-3</c:v>
                </c:pt>
                <c:pt idx="234">
                  <c:v>-2.9522633459397253E-3</c:v>
                </c:pt>
                <c:pt idx="235">
                  <c:v>-2.9239411136497309E-3</c:v>
                </c:pt>
                <c:pt idx="236">
                  <c:v>-3.2627312757504941E-3</c:v>
                </c:pt>
                <c:pt idx="237">
                  <c:v>-4.935474733986824E-3</c:v>
                </c:pt>
                <c:pt idx="238">
                  <c:v>-5.2566077581576642E-3</c:v>
                </c:pt>
                <c:pt idx="239">
                  <c:v>-5.4093777683362296E-3</c:v>
                </c:pt>
                <c:pt idx="240">
                  <c:v>-5.7201684449049604E-3</c:v>
                </c:pt>
                <c:pt idx="241">
                  <c:v>-6.2440610983698396E-3</c:v>
                </c:pt>
                <c:pt idx="242">
                  <c:v>-6.1179827267861982E-3</c:v>
                </c:pt>
                <c:pt idx="243">
                  <c:v>-5.516866890084497E-3</c:v>
                </c:pt>
                <c:pt idx="244">
                  <c:v>-3.753332841987523E-3</c:v>
                </c:pt>
                <c:pt idx="245">
                  <c:v>-3.543352356123589E-3</c:v>
                </c:pt>
                <c:pt idx="246">
                  <c:v>-3.2014792399169341E-3</c:v>
                </c:pt>
                <c:pt idx="247">
                  <c:v>-1.8280833996891037E-3</c:v>
                </c:pt>
                <c:pt idx="248">
                  <c:v>-2.1840682566039034E-3</c:v>
                </c:pt>
                <c:pt idx="249">
                  <c:v>-1.5377678737877123E-3</c:v>
                </c:pt>
                <c:pt idx="250">
                  <c:v>-1.7508000025049009E-3</c:v>
                </c:pt>
                <c:pt idx="251">
                  <c:v>-1.8868955663747962E-3</c:v>
                </c:pt>
                <c:pt idx="252">
                  <c:v>-1.7470787805567722E-3</c:v>
                </c:pt>
                <c:pt idx="253">
                  <c:v>-1.5229383828267884E-3</c:v>
                </c:pt>
                <c:pt idx="254">
                  <c:v>-1.4665684938468576E-3</c:v>
                </c:pt>
                <c:pt idx="255">
                  <c:v>-1.5921314340409207E-3</c:v>
                </c:pt>
                <c:pt idx="256">
                  <c:v>-8.9362074172985616E-4</c:v>
                </c:pt>
                <c:pt idx="257">
                  <c:v>-9.8437279466417633E-4</c:v>
                </c:pt>
                <c:pt idx="258">
                  <c:v>-2.0310622077516064E-3</c:v>
                </c:pt>
                <c:pt idx="259">
                  <c:v>-2.6909420399810965E-3</c:v>
                </c:pt>
                <c:pt idx="260">
                  <c:v>-3.1137282501200654E-3</c:v>
                </c:pt>
                <c:pt idx="261">
                  <c:v>-3.6653217279379716E-3</c:v>
                </c:pt>
                <c:pt idx="262">
                  <c:v>-3.6786001076143655E-3</c:v>
                </c:pt>
                <c:pt idx="263">
                  <c:v>-4.0196519055787508E-3</c:v>
                </c:pt>
                <c:pt idx="264">
                  <c:v>-4.1409854181087922E-3</c:v>
                </c:pt>
                <c:pt idx="265">
                  <c:v>-3.3692352973196133E-3</c:v>
                </c:pt>
                <c:pt idx="266">
                  <c:v>-2.6660520026918042E-3</c:v>
                </c:pt>
                <c:pt idx="267">
                  <c:v>-1.2401423746743021E-3</c:v>
                </c:pt>
                <c:pt idx="268">
                  <c:v>-1.131357448778402E-3</c:v>
                </c:pt>
                <c:pt idx="269">
                  <c:v>-7.5005142271106575E-4</c:v>
                </c:pt>
                <c:pt idx="270">
                  <c:v>-1.6584607099176224E-3</c:v>
                </c:pt>
                <c:pt idx="271">
                  <c:v>-2.4085097240707887E-3</c:v>
                </c:pt>
                <c:pt idx="272">
                  <c:v>-2.3068204097342324E-3</c:v>
                </c:pt>
                <c:pt idx="273">
                  <c:v>-2.7816194276206684E-3</c:v>
                </c:pt>
                <c:pt idx="274">
                  <c:v>-4.3064774310899523E-3</c:v>
                </c:pt>
                <c:pt idx="275">
                  <c:v>-3.3357322569969824E-3</c:v>
                </c:pt>
                <c:pt idx="276">
                  <c:v>-3.3507134871053061E-3</c:v>
                </c:pt>
                <c:pt idx="277">
                  <c:v>-2.4603178043971631E-3</c:v>
                </c:pt>
                <c:pt idx="278">
                  <c:v>-8.0494004858542613E-4</c:v>
                </c:pt>
                <c:pt idx="279">
                  <c:v>-1.1607803920265177E-3</c:v>
                </c:pt>
                <c:pt idx="280">
                  <c:v>-8.3856351680282586E-4</c:v>
                </c:pt>
                <c:pt idx="281">
                  <c:v>2.922303294280985E-4</c:v>
                </c:pt>
                <c:pt idx="282">
                  <c:v>-1.8545895793261198E-4</c:v>
                </c:pt>
                <c:pt idx="283">
                  <c:v>-6.0216355938612679E-4</c:v>
                </c:pt>
                <c:pt idx="284">
                  <c:v>-1.342843283326854E-3</c:v>
                </c:pt>
                <c:pt idx="285">
                  <c:v>-1.9765107799825706E-3</c:v>
                </c:pt>
                <c:pt idx="286">
                  <c:v>-1.568163874425496E-3</c:v>
                </c:pt>
                <c:pt idx="287">
                  <c:v>-2.8831401429045599E-3</c:v>
                </c:pt>
                <c:pt idx="288">
                  <c:v>-3.4946489069241694E-3</c:v>
                </c:pt>
                <c:pt idx="289">
                  <c:v>-3.8606292791041751E-3</c:v>
                </c:pt>
                <c:pt idx="290">
                  <c:v>-3.7035431331773542E-3</c:v>
                </c:pt>
                <c:pt idx="291">
                  <c:v>-3.3935617320614195E-3</c:v>
                </c:pt>
                <c:pt idx="292">
                  <c:v>-3.6799874369620161E-3</c:v>
                </c:pt>
                <c:pt idx="293">
                  <c:v>-4.0477019708265892E-3</c:v>
                </c:pt>
                <c:pt idx="294">
                  <c:v>-3.608405096315825E-3</c:v>
                </c:pt>
                <c:pt idx="295">
                  <c:v>-2.8398824431062472E-3</c:v>
                </c:pt>
                <c:pt idx="296">
                  <c:v>-3.1490690201167572E-3</c:v>
                </c:pt>
                <c:pt idx="297">
                  <c:v>-3.2911016791983918E-3</c:v>
                </c:pt>
                <c:pt idx="298">
                  <c:v>-3.9831285336554998E-3</c:v>
                </c:pt>
                <c:pt idx="299">
                  <c:v>-3.1715649508581938E-3</c:v>
                </c:pt>
                <c:pt idx="300">
                  <c:v>-2.8588377937416964E-3</c:v>
                </c:pt>
                <c:pt idx="301">
                  <c:v>-1.9083967627055078E-3</c:v>
                </c:pt>
                <c:pt idx="302">
                  <c:v>-2.9461480174437396E-3</c:v>
                </c:pt>
                <c:pt idx="303">
                  <c:v>-2.2113451747673668E-3</c:v>
                </c:pt>
                <c:pt idx="304">
                  <c:v>-2.0691439166330675E-3</c:v>
                </c:pt>
                <c:pt idx="305">
                  <c:v>-1.4393060270307685E-3</c:v>
                </c:pt>
                <c:pt idx="306">
                  <c:v>-2.077116243266279E-3</c:v>
                </c:pt>
                <c:pt idx="307">
                  <c:v>-1.6613991505497997E-3</c:v>
                </c:pt>
                <c:pt idx="308">
                  <c:v>-1.991781037038321E-3</c:v>
                </c:pt>
                <c:pt idx="309">
                  <c:v>-1.25531628941424E-3</c:v>
                </c:pt>
                <c:pt idx="310">
                  <c:v>-2.0408192757851757E-3</c:v>
                </c:pt>
                <c:pt idx="311">
                  <c:v>-2.5542756478900285E-3</c:v>
                </c:pt>
                <c:pt idx="312">
                  <c:v>-1.9572423168207446E-3</c:v>
                </c:pt>
                <c:pt idx="313">
                  <c:v>-1.496533362621399E-3</c:v>
                </c:pt>
                <c:pt idx="314">
                  <c:v>-2.5007574914580502E-3</c:v>
                </c:pt>
                <c:pt idx="315">
                  <c:v>-2.0924346714799287E-3</c:v>
                </c:pt>
                <c:pt idx="316">
                  <c:v>-2.6621067848594166E-3</c:v>
                </c:pt>
                <c:pt idx="317">
                  <c:v>-2.005461645883222E-3</c:v>
                </c:pt>
                <c:pt idx="318">
                  <c:v>-1.7140743117184474E-3</c:v>
                </c:pt>
                <c:pt idx="319">
                  <c:v>-2.4337514108127884E-3</c:v>
                </c:pt>
                <c:pt idx="320">
                  <c:v>-2.9664280749215673E-3</c:v>
                </c:pt>
                <c:pt idx="321">
                  <c:v>-3.3318063076277593E-3</c:v>
                </c:pt>
                <c:pt idx="322">
                  <c:v>-3.6446538926390155E-3</c:v>
                </c:pt>
                <c:pt idx="323">
                  <c:v>-3.5159887298758991E-3</c:v>
                </c:pt>
                <c:pt idx="324">
                  <c:v>-3.3137662089925001E-3</c:v>
                </c:pt>
                <c:pt idx="325">
                  <c:v>-3.194157223915443E-3</c:v>
                </c:pt>
                <c:pt idx="326">
                  <c:v>-3.231080416449299E-3</c:v>
                </c:pt>
                <c:pt idx="327">
                  <c:v>-4.1835928072753914E-3</c:v>
                </c:pt>
                <c:pt idx="328">
                  <c:v>-2.6900219708651265E-3</c:v>
                </c:pt>
                <c:pt idx="329">
                  <c:v>-3.2247218236058899E-3</c:v>
                </c:pt>
                <c:pt idx="330">
                  <c:v>-2.9559990192352232E-3</c:v>
                </c:pt>
                <c:pt idx="331">
                  <c:v>-3.3151631725717241E-3</c:v>
                </c:pt>
                <c:pt idx="332">
                  <c:v>-3.0417918514632695E-3</c:v>
                </c:pt>
                <c:pt idx="333">
                  <c:v>-3.6912354023327307E-3</c:v>
                </c:pt>
                <c:pt idx="334">
                  <c:v>-3.0111790806149168E-3</c:v>
                </c:pt>
                <c:pt idx="335">
                  <c:v>-4.0923566342041121E-3</c:v>
                </c:pt>
                <c:pt idx="336">
                  <c:v>-3.6881042770689392E-3</c:v>
                </c:pt>
                <c:pt idx="337">
                  <c:v>-4.0400909278776667E-3</c:v>
                </c:pt>
                <c:pt idx="338">
                  <c:v>-3.674664524013555E-3</c:v>
                </c:pt>
                <c:pt idx="339">
                  <c:v>-3.0221621046171545E-3</c:v>
                </c:pt>
                <c:pt idx="340">
                  <c:v>-2.4093286337551799E-3</c:v>
                </c:pt>
                <c:pt idx="341">
                  <c:v>-1.4740856030378685E-3</c:v>
                </c:pt>
                <c:pt idx="342">
                  <c:v>-5.7629564759136757E-4</c:v>
                </c:pt>
                <c:pt idx="343">
                  <c:v>-8.3601044543388085E-4</c:v>
                </c:pt>
                <c:pt idx="344">
                  <c:v>-7.6365736626120501E-4</c:v>
                </c:pt>
                <c:pt idx="345">
                  <c:v>-4.7219777535959157E-4</c:v>
                </c:pt>
                <c:pt idx="346">
                  <c:v>-1.9375162276588104E-3</c:v>
                </c:pt>
                <c:pt idx="347">
                  <c:v>-1.0861873540112868E-3</c:v>
                </c:pt>
                <c:pt idx="348">
                  <c:v>-1.6332190231756196E-3</c:v>
                </c:pt>
                <c:pt idx="349">
                  <c:v>-2.0540422586299823E-3</c:v>
                </c:pt>
                <c:pt idx="350">
                  <c:v>-9.8587091767500155E-4</c:v>
                </c:pt>
                <c:pt idx="351">
                  <c:v>-2.5675227163137262E-4</c:v>
                </c:pt>
                <c:pt idx="352">
                  <c:v>-2.8122321984690076E-4</c:v>
                </c:pt>
                <c:pt idx="353">
                  <c:v>8.6002376764932086E-4</c:v>
                </c:pt>
                <c:pt idx="354">
                  <c:v>-2.3945882594363156E-4</c:v>
                </c:pt>
                <c:pt idx="355">
                  <c:v>-7.3167171741257394E-4</c:v>
                </c:pt>
                <c:pt idx="356">
                  <c:v>4.7017458672758705E-4</c:v>
                </c:pt>
                <c:pt idx="357">
                  <c:v>-7.2304908014769756E-5</c:v>
                </c:pt>
                <c:pt idx="358">
                  <c:v>-5.9684064643767266E-4</c:v>
                </c:pt>
                <c:pt idx="359">
                  <c:v>-9.2886035229494202E-4</c:v>
                </c:pt>
                <c:pt idx="360">
                  <c:v>-2.5820463204220198E-3</c:v>
                </c:pt>
                <c:pt idx="361">
                  <c:v>-2.2289517329814913E-3</c:v>
                </c:pt>
                <c:pt idx="362">
                  <c:v>-1.779418487416008E-3</c:v>
                </c:pt>
                <c:pt idx="363">
                  <c:v>-2.8362455206844476E-3</c:v>
                </c:pt>
                <c:pt idx="364">
                  <c:v>-2.2684039113053328E-3</c:v>
                </c:pt>
                <c:pt idx="365">
                  <c:v>-2.924760023334104E-3</c:v>
                </c:pt>
                <c:pt idx="366">
                  <c:v>-3.4467667759670215E-3</c:v>
                </c:pt>
                <c:pt idx="367">
                  <c:v>-2.5239037328311995E-3</c:v>
                </c:pt>
                <c:pt idx="368">
                  <c:v>-2.2472086018273147E-3</c:v>
                </c:pt>
                <c:pt idx="369">
                  <c:v>-1.4239635132381591E-3</c:v>
                </c:pt>
                <c:pt idx="370">
                  <c:v>-1.4029608883917657E-3</c:v>
                </c:pt>
                <c:pt idx="371">
                  <c:v>-1.8085620379482705E-3</c:v>
                </c:pt>
                <c:pt idx="372">
                  <c:v>-1.0280929375783589E-3</c:v>
                </c:pt>
                <c:pt idx="373">
                  <c:v>-6.4301270128919923E-4</c:v>
                </c:pt>
                <c:pt idx="374">
                  <c:v>-3.6280107575830078E-4</c:v>
                </c:pt>
                <c:pt idx="375">
                  <c:v>-8.7775075375819015E-4</c:v>
                </c:pt>
                <c:pt idx="376">
                  <c:v>-1.3022590827922449E-3</c:v>
                </c:pt>
                <c:pt idx="377">
                  <c:v>-1.1264102708615996E-3</c:v>
                </c:pt>
                <c:pt idx="378">
                  <c:v>-7.9983390584754976E-4</c:v>
                </c:pt>
                <c:pt idx="379">
                  <c:v>-1.1819275303466225E-3</c:v>
                </c:pt>
                <c:pt idx="380">
                  <c:v>-1.0063436597844543E-3</c:v>
                </c:pt>
                <c:pt idx="381">
                  <c:v>-6.682303024522525E-4</c:v>
                </c:pt>
                <c:pt idx="382">
                  <c:v>-8.1479105037691676E-4</c:v>
                </c:pt>
                <c:pt idx="383">
                  <c:v>-1.5760639443218552E-3</c:v>
                </c:pt>
                <c:pt idx="384">
                  <c:v>-1.9578926274524643E-3</c:v>
                </c:pt>
                <c:pt idx="385">
                  <c:v>-2.3973099298579799E-3</c:v>
                </c:pt>
                <c:pt idx="386">
                  <c:v>-3.3376831888921139E-3</c:v>
                </c:pt>
                <c:pt idx="387">
                  <c:v>-3.5725898404137695E-3</c:v>
                </c:pt>
                <c:pt idx="388">
                  <c:v>-3.1197568705318298E-3</c:v>
                </c:pt>
                <c:pt idx="389">
                  <c:v>-2.8606442121631233E-3</c:v>
                </c:pt>
                <c:pt idx="390">
                  <c:v>-2.4429521019725662E-3</c:v>
                </c:pt>
                <c:pt idx="391">
                  <c:v>-1.9359747506058813E-3</c:v>
                </c:pt>
                <c:pt idx="392">
                  <c:v>-2.1550330911769126E-3</c:v>
                </c:pt>
                <c:pt idx="393">
                  <c:v>-1.4405103059783749E-3</c:v>
                </c:pt>
                <c:pt idx="394">
                  <c:v>-4.1138168850506757E-4</c:v>
                </c:pt>
                <c:pt idx="395">
                  <c:v>-3.2763613048795819E-4</c:v>
                </c:pt>
                <c:pt idx="396">
                  <c:v>-7.3966812962484809E-5</c:v>
                </c:pt>
                <c:pt idx="397">
                  <c:v>1.2517757093082596E-3</c:v>
                </c:pt>
                <c:pt idx="398">
                  <c:v>1.6382769947556033E-3</c:v>
                </c:pt>
                <c:pt idx="399">
                  <c:v>1.9083245059686416E-3</c:v>
                </c:pt>
                <c:pt idx="400">
                  <c:v>1.4278412914494622E-3</c:v>
                </c:pt>
                <c:pt idx="401">
                  <c:v>6.2143202254795937E-4</c:v>
                </c:pt>
                <c:pt idx="402">
                  <c:v>6.7873161487538747E-5</c:v>
                </c:pt>
                <c:pt idx="403">
                  <c:v>2.3290754846861106E-5</c:v>
                </c:pt>
                <c:pt idx="404">
                  <c:v>-6.7336053076907508E-4</c:v>
                </c:pt>
                <c:pt idx="405">
                  <c:v>-1.1492433997083726E-3</c:v>
                </c:pt>
                <c:pt idx="406">
                  <c:v>-7.7044949952574258E-4</c:v>
                </c:pt>
                <c:pt idx="407">
                  <c:v>7.018778562485849E-4</c:v>
                </c:pt>
                <c:pt idx="408">
                  <c:v>1.3606425261725962E-3</c:v>
                </c:pt>
                <c:pt idx="409">
                  <c:v>1.2487890975181727E-3</c:v>
                </c:pt>
                <c:pt idx="410">
                  <c:v>8.7163301670432523E-4</c:v>
                </c:pt>
                <c:pt idx="411">
                  <c:v>5.0464105020831061E-4</c:v>
                </c:pt>
                <c:pt idx="412">
                  <c:v>8.360104454337714E-5</c:v>
                </c:pt>
                <c:pt idx="413">
                  <c:v>1.0955807298026756E-3</c:v>
                </c:pt>
                <c:pt idx="414">
                  <c:v>1.2911315453163024E-3</c:v>
                </c:pt>
                <c:pt idx="415">
                  <c:v>4.9182752220570676E-4</c:v>
                </c:pt>
                <c:pt idx="416">
                  <c:v>9.1782915713479812E-4</c:v>
                </c:pt>
                <c:pt idx="417">
                  <c:v>7.6274211426102876E-4</c:v>
                </c:pt>
                <c:pt idx="418">
                  <c:v>1.3340761325882249E-3</c:v>
                </c:pt>
                <c:pt idx="419">
                  <c:v>2.306338698155191E-3</c:v>
                </c:pt>
                <c:pt idx="420">
                  <c:v>-5.6263912432534408E-5</c:v>
                </c:pt>
                <c:pt idx="421">
                  <c:v>1.3658931823842869E-4</c:v>
                </c:pt>
                <c:pt idx="422">
                  <c:v>4.0273496566119014E-4</c:v>
                </c:pt>
                <c:pt idx="423">
                  <c:v>-7.926564033197216E-5</c:v>
                </c:pt>
                <c:pt idx="424">
                  <c:v>4.5189363230280363E-4</c:v>
                </c:pt>
                <c:pt idx="425">
                  <c:v>-2.4641955826084765E-4</c:v>
                </c:pt>
                <c:pt idx="426">
                  <c:v>-6.4908226718517854E-4</c:v>
                </c:pt>
                <c:pt idx="427">
                  <c:v>7.6023721404998301E-4</c:v>
                </c:pt>
                <c:pt idx="428">
                  <c:v>6.1490483065188516E-4</c:v>
                </c:pt>
                <c:pt idx="429">
                  <c:v>7.420766875200198E-5</c:v>
                </c:pt>
                <c:pt idx="430">
                  <c:v>3.1294392732705465E-4</c:v>
                </c:pt>
                <c:pt idx="431">
                  <c:v>5.1037341799895354E-4</c:v>
                </c:pt>
                <c:pt idx="432">
                  <c:v>-3.3016511627794332E-4</c:v>
                </c:pt>
                <c:pt idx="433">
                  <c:v>-1.1394887402326669E-4</c:v>
                </c:pt>
                <c:pt idx="434">
                  <c:v>2.5167021447244253E-4</c:v>
                </c:pt>
                <c:pt idx="435">
                  <c:v>-3.0277981300920123E-4</c:v>
                </c:pt>
                <c:pt idx="436">
                  <c:v>2.3644812857459842E-4</c:v>
                </c:pt>
                <c:pt idx="437">
                  <c:v>2.7026428142361606E-4</c:v>
                </c:pt>
                <c:pt idx="438">
                  <c:v>1.606435859380684E-3</c:v>
                </c:pt>
                <c:pt idx="439">
                  <c:v>2.4086060663865943E-3</c:v>
                </c:pt>
                <c:pt idx="440">
                  <c:v>1.5514966537905146E-3</c:v>
                </c:pt>
                <c:pt idx="441">
                  <c:v>7.1389656014579848E-5</c:v>
                </c:pt>
                <c:pt idx="442">
                  <c:v>-1.7714943319407095E-4</c:v>
                </c:pt>
                <c:pt idx="443">
                  <c:v>3.1007774343174002E-4</c:v>
                </c:pt>
                <c:pt idx="444">
                  <c:v>3.9059583386923845E-4</c:v>
                </c:pt>
                <c:pt idx="445">
                  <c:v>-1.5424163905255091E-3</c:v>
                </c:pt>
                <c:pt idx="446">
                  <c:v>-9.7638119956780728E-4</c:v>
                </c:pt>
                <c:pt idx="447">
                  <c:v>-1.2632886160474926E-4</c:v>
                </c:pt>
                <c:pt idx="448">
                  <c:v>1.6635909382344417E-4</c:v>
                </c:pt>
                <c:pt idx="449">
                  <c:v>6.7702153876983472E-4</c:v>
                </c:pt>
                <c:pt idx="450">
                  <c:v>6.7504652129574323E-4</c:v>
                </c:pt>
                <c:pt idx="451">
                  <c:v>2.8112687753108841E-4</c:v>
                </c:pt>
                <c:pt idx="452">
                  <c:v>1.0246486997881907E-3</c:v>
                </c:pt>
                <c:pt idx="453">
                  <c:v>-1.9266054603934524E-4</c:v>
                </c:pt>
                <c:pt idx="454">
                  <c:v>-5.6531262358912294E-4</c:v>
                </c:pt>
                <c:pt idx="455">
                  <c:v>1.1946447160333867E-5</c:v>
                </c:pt>
                <c:pt idx="456">
                  <c:v>-1.0703631286396361E-4</c:v>
                </c:pt>
                <c:pt idx="457">
                  <c:v>-1.6353385541234295E-3</c:v>
                </c:pt>
                <c:pt idx="458">
                  <c:v>-1.590756147482745E-3</c:v>
                </c:pt>
                <c:pt idx="459">
                  <c:v>-2.9133675444896773E-3</c:v>
                </c:pt>
                <c:pt idx="460">
                  <c:v>-2.7811858871995263E-3</c:v>
                </c:pt>
                <c:pt idx="461">
                  <c:v>-2.9095861085941658E-3</c:v>
                </c:pt>
                <c:pt idx="462">
                  <c:v>-3.0388293252521428E-3</c:v>
                </c:pt>
                <c:pt idx="463">
                  <c:v>-4.0281685662962793E-3</c:v>
                </c:pt>
                <c:pt idx="464">
                  <c:v>-2.9796028866084677E-3</c:v>
                </c:pt>
                <c:pt idx="465">
                  <c:v>-2.9804699674507514E-3</c:v>
                </c:pt>
                <c:pt idx="466">
                  <c:v>-2.252579685933682E-3</c:v>
                </c:pt>
                <c:pt idx="467">
                  <c:v>-1.0336567063163507E-3</c:v>
                </c:pt>
                <c:pt idx="468">
                  <c:v>-2.492134854193167E-4</c:v>
                </c:pt>
                <c:pt idx="469">
                  <c:v>-2.6975848426560125E-5</c:v>
                </c:pt>
                <c:pt idx="470">
                  <c:v>1.4333328034506017E-4</c:v>
                </c:pt>
                <c:pt idx="471">
                  <c:v>-3.9064400502713777E-4</c:v>
                </c:pt>
                <c:pt idx="472">
                  <c:v>-1.2770896527871116E-3</c:v>
                </c:pt>
                <c:pt idx="473">
                  <c:v>-3.1173964837944823E-4</c:v>
                </c:pt>
                <c:pt idx="474">
                  <c:v>-7.6353693836644638E-4</c:v>
                </c:pt>
                <c:pt idx="475">
                  <c:v>-1.7202643055091854E-3</c:v>
                </c:pt>
                <c:pt idx="476">
                  <c:v>-1.295852318790936E-3</c:v>
                </c:pt>
                <c:pt idx="477">
                  <c:v>-1.7331741758276154E-3</c:v>
                </c:pt>
                <c:pt idx="478">
                  <c:v>-2.2036859606605454E-3</c:v>
                </c:pt>
                <c:pt idx="479">
                  <c:v>-1.6025580811693673E-3</c:v>
                </c:pt>
                <c:pt idx="480">
                  <c:v>-1.5382495853667553E-3</c:v>
                </c:pt>
                <c:pt idx="481">
                  <c:v>-2.4018139331220497E-3</c:v>
                </c:pt>
                <c:pt idx="482">
                  <c:v>-1.4412810445048531E-3</c:v>
                </c:pt>
                <c:pt idx="483">
                  <c:v>-2.1149065166424122E-3</c:v>
                </c:pt>
                <c:pt idx="484">
                  <c:v>-8.1269560500806665E-4</c:v>
                </c:pt>
                <c:pt idx="485">
                  <c:v>-6.2935617802327152E-5</c:v>
                </c:pt>
                <c:pt idx="486">
                  <c:v>1.2269916485663551E-3</c:v>
                </c:pt>
                <c:pt idx="487">
                  <c:v>7.3335770793923525E-4</c:v>
                </c:pt>
                <c:pt idx="488">
                  <c:v>2.2292166743499682E-3</c:v>
                </c:pt>
                <c:pt idx="489">
                  <c:v>2.3081692021555641E-3</c:v>
                </c:pt>
                <c:pt idx="490">
                  <c:v>3.5939778345233987E-3</c:v>
                </c:pt>
                <c:pt idx="491">
                  <c:v>2.9115370404893042E-3</c:v>
                </c:pt>
                <c:pt idx="492">
                  <c:v>3.5946763163130177E-3</c:v>
                </c:pt>
                <c:pt idx="493">
                  <c:v>3.4572680883902182E-3</c:v>
                </c:pt>
                <c:pt idx="494">
                  <c:v>3.8172029802531976E-3</c:v>
                </c:pt>
                <c:pt idx="495">
                  <c:v>5.3145552525589741E-3</c:v>
                </c:pt>
                <c:pt idx="496">
                  <c:v>6.443446338052659E-3</c:v>
                </c:pt>
                <c:pt idx="497">
                  <c:v>7.0316643472254151E-3</c:v>
                </c:pt>
                <c:pt idx="498">
                  <c:v>9.7812981259974459E-3</c:v>
                </c:pt>
                <c:pt idx="499">
                  <c:v>1.1234067991662544E-2</c:v>
                </c:pt>
                <c:pt idx="500">
                  <c:v>1.3913949933788743E-2</c:v>
                </c:pt>
                <c:pt idx="501">
                  <c:v>1.6533810613165854E-2</c:v>
                </c:pt>
                <c:pt idx="502">
                  <c:v>1.8067483938531682E-2</c:v>
                </c:pt>
                <c:pt idx="503">
                  <c:v>2.0001844955347747E-2</c:v>
                </c:pt>
                <c:pt idx="504">
                  <c:v>2.3392925872777082E-2</c:v>
                </c:pt>
                <c:pt idx="505">
                  <c:v>2.6674104293447139E-2</c:v>
                </c:pt>
                <c:pt idx="506">
                  <c:v>3.0912419536102121E-2</c:v>
                </c:pt>
                <c:pt idx="507">
                  <c:v>3.4861804173645469E-2</c:v>
                </c:pt>
                <c:pt idx="508">
                  <c:v>3.9819652001921058E-2</c:v>
                </c:pt>
                <c:pt idx="509">
                  <c:v>4.4108065248796804E-2</c:v>
                </c:pt>
                <c:pt idx="510">
                  <c:v>4.9397210215561108E-2</c:v>
                </c:pt>
                <c:pt idx="511">
                  <c:v>5.4728071405070779E-2</c:v>
                </c:pt>
                <c:pt idx="512">
                  <c:v>6.0911634346228274E-2</c:v>
                </c:pt>
                <c:pt idx="513">
                  <c:v>6.7424977034400466E-2</c:v>
                </c:pt>
                <c:pt idx="514">
                  <c:v>7.5123884175341091E-2</c:v>
                </c:pt>
                <c:pt idx="515">
                  <c:v>8.3295928429220442E-2</c:v>
                </c:pt>
                <c:pt idx="516">
                  <c:v>9.3263528508413823E-2</c:v>
                </c:pt>
                <c:pt idx="517">
                  <c:v>0.10399141397281507</c:v>
                </c:pt>
                <c:pt idx="518">
                  <c:v>0.11520339548857836</c:v>
                </c:pt>
                <c:pt idx="519">
                  <c:v>0.12789998800538172</c:v>
                </c:pt>
                <c:pt idx="520">
                  <c:v>0.14086898842013534</c:v>
                </c:pt>
                <c:pt idx="521">
                  <c:v>0.15321679766813059</c:v>
                </c:pt>
                <c:pt idx="522">
                  <c:v>0.16541884099230658</c:v>
                </c:pt>
                <c:pt idx="523">
                  <c:v>0.17821705056670958</c:v>
                </c:pt>
                <c:pt idx="524">
                  <c:v>0.18831122036329725</c:v>
                </c:pt>
                <c:pt idx="525">
                  <c:v>0.19766702265152361</c:v>
                </c:pt>
                <c:pt idx="526">
                  <c:v>0.20429510903782444</c:v>
                </c:pt>
                <c:pt idx="527">
                  <c:v>0.20950665026920451</c:v>
                </c:pt>
                <c:pt idx="528">
                  <c:v>0.21269579769269789</c:v>
                </c:pt>
                <c:pt idx="529">
                  <c:v>0.21412527680351609</c:v>
                </c:pt>
                <c:pt idx="530">
                  <c:v>0.21222754995228646</c:v>
                </c:pt>
                <c:pt idx="531">
                  <c:v>0.21102584816162001</c:v>
                </c:pt>
                <c:pt idx="532">
                  <c:v>0.20661565822756151</c:v>
                </c:pt>
                <c:pt idx="533">
                  <c:v>0.20270897732150059</c:v>
                </c:pt>
                <c:pt idx="534">
                  <c:v>0.19739620440178404</c:v>
                </c:pt>
                <c:pt idx="535">
                  <c:v>0.19169529237725144</c:v>
                </c:pt>
                <c:pt idx="536">
                  <c:v>0.18716125439622031</c:v>
                </c:pt>
                <c:pt idx="537">
                  <c:v>0.18195686658178908</c:v>
                </c:pt>
                <c:pt idx="538">
                  <c:v>0.17611936523901806</c:v>
                </c:pt>
                <c:pt idx="539">
                  <c:v>0.17211455968430547</c:v>
                </c:pt>
                <c:pt idx="540">
                  <c:v>0.16647549942652234</c:v>
                </c:pt>
                <c:pt idx="541">
                  <c:v>0.16257577925277861</c:v>
                </c:pt>
                <c:pt idx="542">
                  <c:v>0.15817898090061761</c:v>
                </c:pt>
                <c:pt idx="543">
                  <c:v>0.15290650315448825</c:v>
                </c:pt>
                <c:pt idx="544">
                  <c:v>0.14754416211328797</c:v>
                </c:pt>
                <c:pt idx="545">
                  <c:v>0.1439479924910799</c:v>
                </c:pt>
                <c:pt idx="546">
                  <c:v>0.14013322215430085</c:v>
                </c:pt>
                <c:pt idx="547">
                  <c:v>0.13607930610410462</c:v>
                </c:pt>
                <c:pt idx="548">
                  <c:v>0.13233438394628724</c:v>
                </c:pt>
                <c:pt idx="549">
                  <c:v>0.12861441444826444</c:v>
                </c:pt>
                <c:pt idx="550">
                  <c:v>0.12550077531478648</c:v>
                </c:pt>
                <c:pt idx="551">
                  <c:v>0.12379840659443882</c:v>
                </c:pt>
                <c:pt idx="552">
                  <c:v>0.12111898227831271</c:v>
                </c:pt>
                <c:pt idx="553">
                  <c:v>0.11867766799570892</c:v>
                </c:pt>
                <c:pt idx="554">
                  <c:v>0.11666560690119276</c:v>
                </c:pt>
                <c:pt idx="555">
                  <c:v>0.1140289585732859</c:v>
                </c:pt>
                <c:pt idx="556">
                  <c:v>0.11143915669644126</c:v>
                </c:pt>
                <c:pt idx="557">
                  <c:v>0.10905887527090255</c:v>
                </c:pt>
                <c:pt idx="558">
                  <c:v>0.10421777024380866</c:v>
                </c:pt>
                <c:pt idx="559">
                  <c:v>0.1005119630662098</c:v>
                </c:pt>
                <c:pt idx="560">
                  <c:v>9.5618399648157867E-2</c:v>
                </c:pt>
                <c:pt idx="561">
                  <c:v>9.134513623044313E-2</c:v>
                </c:pt>
                <c:pt idx="562">
                  <c:v>8.8883373291308812E-2</c:v>
                </c:pt>
                <c:pt idx="563">
                  <c:v>8.6524287175248113E-2</c:v>
                </c:pt>
                <c:pt idx="564">
                  <c:v>8.3170370306142147E-2</c:v>
                </c:pt>
                <c:pt idx="565">
                  <c:v>8.0797121869657526E-2</c:v>
                </c:pt>
                <c:pt idx="566">
                  <c:v>7.8309177906202093E-2</c:v>
                </c:pt>
                <c:pt idx="567">
                  <c:v>7.7014481695200865E-2</c:v>
                </c:pt>
                <c:pt idx="568">
                  <c:v>7.5097895835651574E-2</c:v>
                </c:pt>
                <c:pt idx="569">
                  <c:v>7.0890193363844958E-2</c:v>
                </c:pt>
                <c:pt idx="570">
                  <c:v>6.8244416601515173E-2</c:v>
                </c:pt>
                <c:pt idx="571">
                  <c:v>6.5618245500452574E-2</c:v>
                </c:pt>
                <c:pt idx="572">
                  <c:v>6.4137247336255393E-2</c:v>
                </c:pt>
                <c:pt idx="573">
                  <c:v>6.1373932948638465E-2</c:v>
                </c:pt>
                <c:pt idx="574">
                  <c:v>5.8818091738116543E-2</c:v>
                </c:pt>
                <c:pt idx="575">
                  <c:v>5.5800168695394975E-2</c:v>
                </c:pt>
                <c:pt idx="576">
                  <c:v>5.5180157722005213E-2</c:v>
                </c:pt>
                <c:pt idx="577">
                  <c:v>5.25433889662036E-2</c:v>
                </c:pt>
                <c:pt idx="578">
                  <c:v>5.1629365330543263E-2</c:v>
                </c:pt>
                <c:pt idx="579">
                  <c:v>4.9866758577235944E-2</c:v>
                </c:pt>
                <c:pt idx="580">
                  <c:v>4.9144191208667337E-2</c:v>
                </c:pt>
                <c:pt idx="581">
                  <c:v>4.7100505748986839E-2</c:v>
                </c:pt>
                <c:pt idx="582">
                  <c:v>4.7002429271493132E-2</c:v>
                </c:pt>
                <c:pt idx="583">
                  <c:v>4.583355612493864E-2</c:v>
                </c:pt>
                <c:pt idx="584">
                  <c:v>4.5773221749663161E-2</c:v>
                </c:pt>
                <c:pt idx="585">
                  <c:v>4.4031930733728623E-2</c:v>
                </c:pt>
                <c:pt idx="586">
                  <c:v>4.4939981145808792E-2</c:v>
                </c:pt>
                <c:pt idx="587">
                  <c:v>4.5864457922734428E-2</c:v>
                </c:pt>
                <c:pt idx="588">
                  <c:v>4.6548006653400337E-2</c:v>
                </c:pt>
                <c:pt idx="589">
                  <c:v>4.6916756867159841E-2</c:v>
                </c:pt>
                <c:pt idx="590">
                  <c:v>4.8991681322741468E-2</c:v>
                </c:pt>
                <c:pt idx="591">
                  <c:v>5.0345050004070468E-2</c:v>
                </c:pt>
                <c:pt idx="592">
                  <c:v>5.281406270246939E-2</c:v>
                </c:pt>
                <c:pt idx="593">
                  <c:v>5.3733264737604473E-2</c:v>
                </c:pt>
                <c:pt idx="594">
                  <c:v>5.4037995482508809E-2</c:v>
                </c:pt>
                <c:pt idx="595">
                  <c:v>5.6802345550020679E-2</c:v>
                </c:pt>
                <c:pt idx="596">
                  <c:v>6.0948966993604317E-2</c:v>
                </c:pt>
                <c:pt idx="597">
                  <c:v>6.2291376736510015E-2</c:v>
                </c:pt>
                <c:pt idx="598">
                  <c:v>6.5271292735644873E-2</c:v>
                </c:pt>
                <c:pt idx="599">
                  <c:v>6.9188956665708068E-2</c:v>
                </c:pt>
                <c:pt idx="600">
                  <c:v>7.3519302905539721E-2</c:v>
                </c:pt>
                <c:pt idx="601">
                  <c:v>7.8754544346608821E-2</c:v>
                </c:pt>
                <c:pt idx="602">
                  <c:v>8.2754701384583587E-2</c:v>
                </c:pt>
                <c:pt idx="603">
                  <c:v>8.5691576454130683E-2</c:v>
                </c:pt>
                <c:pt idx="604">
                  <c:v>9.1286704615904865E-2</c:v>
                </c:pt>
                <c:pt idx="605">
                  <c:v>9.7169077392263992E-2</c:v>
                </c:pt>
                <c:pt idx="606">
                  <c:v>0.10066037840371381</c:v>
                </c:pt>
                <c:pt idx="607">
                  <c:v>0.10534355428961753</c:v>
                </c:pt>
                <c:pt idx="608">
                  <c:v>0.11095814359918514</c:v>
                </c:pt>
                <c:pt idx="609">
                  <c:v>0.11755347359811091</c:v>
                </c:pt>
                <c:pt idx="610">
                  <c:v>0.1246322011666091</c:v>
                </c:pt>
                <c:pt idx="611">
                  <c:v>0.13070037009900617</c:v>
                </c:pt>
                <c:pt idx="612">
                  <c:v>0.13589187212869791</c:v>
                </c:pt>
                <c:pt idx="613">
                  <c:v>0.14338689484380743</c:v>
                </c:pt>
                <c:pt idx="614">
                  <c:v>0.14935583119092111</c:v>
                </c:pt>
                <c:pt idx="615">
                  <c:v>0.15375144934971346</c:v>
                </c:pt>
                <c:pt idx="616">
                  <c:v>0.15850240205478891</c:v>
                </c:pt>
                <c:pt idx="617">
                  <c:v>0.16079896200788946</c:v>
                </c:pt>
                <c:pt idx="618">
                  <c:v>0.16327536897902675</c:v>
                </c:pt>
                <c:pt idx="619">
                  <c:v>0.16601488681463883</c:v>
                </c:pt>
                <c:pt idx="620">
                  <c:v>0.16687739139692023</c:v>
                </c:pt>
                <c:pt idx="621">
                  <c:v>0.16765032171107805</c:v>
                </c:pt>
                <c:pt idx="622">
                  <c:v>0.1689517859697649</c:v>
                </c:pt>
                <c:pt idx="623">
                  <c:v>0.17040419455174569</c:v>
                </c:pt>
                <c:pt idx="624">
                  <c:v>0.17265308914409966</c:v>
                </c:pt>
                <c:pt idx="625">
                  <c:v>0.17340463146414789</c:v>
                </c:pt>
                <c:pt idx="626">
                  <c:v>0.17440938547572149</c:v>
                </c:pt>
                <c:pt idx="627">
                  <c:v>0.17449626215900241</c:v>
                </c:pt>
                <c:pt idx="628">
                  <c:v>0.17469636514893799</c:v>
                </c:pt>
                <c:pt idx="629">
                  <c:v>0.17332719632781629</c:v>
                </c:pt>
                <c:pt idx="630">
                  <c:v>0.17168044120926948</c:v>
                </c:pt>
                <c:pt idx="631">
                  <c:v>0.16988531892437655</c:v>
                </c:pt>
                <c:pt idx="632">
                  <c:v>0.16745058000482674</c:v>
                </c:pt>
                <c:pt idx="633">
                  <c:v>0.16322095965617356</c:v>
                </c:pt>
                <c:pt idx="634">
                  <c:v>0.16109145727868604</c:v>
                </c:pt>
                <c:pt idx="635">
                  <c:v>0.15904449618026806</c:v>
                </c:pt>
                <c:pt idx="636">
                  <c:v>0.15823259539936541</c:v>
                </c:pt>
                <c:pt idx="637">
                  <c:v>0.15659085008124066</c:v>
                </c:pt>
                <c:pt idx="638">
                  <c:v>0.15429843284771991</c:v>
                </c:pt>
                <c:pt idx="639">
                  <c:v>0.15383707358288881</c:v>
                </c:pt>
                <c:pt idx="640">
                  <c:v>0.15442237723700836</c:v>
                </c:pt>
                <c:pt idx="641">
                  <c:v>0.15402402584671648</c:v>
                </c:pt>
                <c:pt idx="642">
                  <c:v>0.15398635600123511</c:v>
                </c:pt>
                <c:pt idx="643">
                  <c:v>0.15289246126195907</c:v>
                </c:pt>
                <c:pt idx="644">
                  <c:v>0.1528403159835274</c:v>
                </c:pt>
                <c:pt idx="645">
                  <c:v>0.1531839208528607</c:v>
                </c:pt>
                <c:pt idx="646">
                  <c:v>0.15362201344842383</c:v>
                </c:pt>
                <c:pt idx="647">
                  <c:v>0.15563183458409743</c:v>
                </c:pt>
                <c:pt idx="648">
                  <c:v>0.15599906740638297</c:v>
                </c:pt>
                <c:pt idx="649">
                  <c:v>0.15649809651669541</c:v>
                </c:pt>
                <c:pt idx="650">
                  <c:v>0.15878401064389908</c:v>
                </c:pt>
                <c:pt idx="651">
                  <c:v>0.15976944802115292</c:v>
                </c:pt>
                <c:pt idx="652">
                  <c:v>0.16238136045947577</c:v>
                </c:pt>
                <c:pt idx="653">
                  <c:v>0.16534904098450284</c:v>
                </c:pt>
                <c:pt idx="654">
                  <c:v>0.16698211549420477</c:v>
                </c:pt>
                <c:pt idx="655">
                  <c:v>0.17034096990699596</c:v>
                </c:pt>
                <c:pt idx="656">
                  <c:v>0.17487821127002776</c:v>
                </c:pt>
                <c:pt idx="657">
                  <c:v>0.17880394386903997</c:v>
                </c:pt>
                <c:pt idx="658">
                  <c:v>0.18290771706766748</c:v>
                </c:pt>
                <c:pt idx="659">
                  <c:v>0.18866908389537032</c:v>
                </c:pt>
                <c:pt idx="660">
                  <c:v>0.19529902487125053</c:v>
                </c:pt>
                <c:pt idx="661">
                  <c:v>0.2021901739508683</c:v>
                </c:pt>
                <c:pt idx="662">
                  <c:v>0.2106675510891258</c:v>
                </c:pt>
                <c:pt idx="663">
                  <c:v>0.21888273261490868</c:v>
                </c:pt>
                <c:pt idx="664">
                  <c:v>0.22938568285747457</c:v>
                </c:pt>
                <c:pt idx="665">
                  <c:v>0.24180745891843225</c:v>
                </c:pt>
                <c:pt idx="666">
                  <c:v>0.25550984112670411</c:v>
                </c:pt>
                <c:pt idx="667">
                  <c:v>0.26990441878848576</c:v>
                </c:pt>
                <c:pt idx="668">
                  <c:v>0.28706956059714894</c:v>
                </c:pt>
                <c:pt idx="669">
                  <c:v>0.30750232064553207</c:v>
                </c:pt>
                <c:pt idx="670">
                  <c:v>0.33159818414003156</c:v>
                </c:pt>
                <c:pt idx="671">
                  <c:v>0.35895680058730273</c:v>
                </c:pt>
                <c:pt idx="672">
                  <c:v>0.38881352511234718</c:v>
                </c:pt>
                <c:pt idx="673">
                  <c:v>0.42102777019082044</c:v>
                </c:pt>
                <c:pt idx="674">
                  <c:v>0.45712005842198028</c:v>
                </c:pt>
                <c:pt idx="675">
                  <c:v>0.49613937072089581</c:v>
                </c:pt>
                <c:pt idx="676">
                  <c:v>0.53770770801148982</c:v>
                </c:pt>
                <c:pt idx="677">
                  <c:v>0.58280499207343606</c:v>
                </c:pt>
                <c:pt idx="678">
                  <c:v>0.62859892742099799</c:v>
                </c:pt>
                <c:pt idx="679">
                  <c:v>0.67613003515049386</c:v>
                </c:pt>
                <c:pt idx="680">
                  <c:v>0.72316071680609806</c:v>
                </c:pt>
                <c:pt idx="681">
                  <c:v>0.76831000163300223</c:v>
                </c:pt>
                <c:pt idx="682">
                  <c:v>0.81466864746467971</c:v>
                </c:pt>
                <c:pt idx="683">
                  <c:v>0.85604596202860306</c:v>
                </c:pt>
                <c:pt idx="684">
                  <c:v>0.89187094850455051</c:v>
                </c:pt>
                <c:pt idx="685">
                  <c:v>0.92354690497901903</c:v>
                </c:pt>
                <c:pt idx="686">
                  <c:v>0.95052330737389634</c:v>
                </c:pt>
                <c:pt idx="687">
                  <c:v>0.97229185363097337</c:v>
                </c:pt>
                <c:pt idx="688">
                  <c:v>0.98863707416094271</c:v>
                </c:pt>
                <c:pt idx="689">
                  <c:v>0.99679825581871462</c:v>
                </c:pt>
                <c:pt idx="690">
                  <c:v>1</c:v>
                </c:pt>
                <c:pt idx="691">
                  <c:v>0.99816352277604614</c:v>
                </c:pt>
                <c:pt idx="692">
                  <c:v>0.99096330754731266</c:v>
                </c:pt>
                <c:pt idx="693">
                  <c:v>0.98039147254894299</c:v>
                </c:pt>
                <c:pt idx="694">
                  <c:v>0.96707689224738191</c:v>
                </c:pt>
                <c:pt idx="695">
                  <c:v>0.95316259066414066</c:v>
                </c:pt>
                <c:pt idx="696">
                  <c:v>0.93642221008309046</c:v>
                </c:pt>
                <c:pt idx="697">
                  <c:v>0.91935062870586737</c:v>
                </c:pt>
                <c:pt idx="698">
                  <c:v>0.90088207652373797</c:v>
                </c:pt>
                <c:pt idx="699">
                  <c:v>0.88223092675045556</c:v>
                </c:pt>
                <c:pt idx="700">
                  <c:v>0.86270757794936348</c:v>
                </c:pt>
                <c:pt idx="701">
                  <c:v>0.84194613886492375</c:v>
                </c:pt>
                <c:pt idx="702">
                  <c:v>0.81907449236029517</c:v>
                </c:pt>
                <c:pt idx="703">
                  <c:v>0.797212616893336</c:v>
                </c:pt>
                <c:pt idx="704">
                  <c:v>0.77597150627838773</c:v>
                </c:pt>
                <c:pt idx="705">
                  <c:v>0.75444453837820236</c:v>
                </c:pt>
                <c:pt idx="706">
                  <c:v>0.73191073065530599</c:v>
                </c:pt>
                <c:pt idx="707">
                  <c:v>0.7087575068728198</c:v>
                </c:pt>
                <c:pt idx="708">
                  <c:v>0.68572158949406326</c:v>
                </c:pt>
                <c:pt idx="709">
                  <c:v>0.66255040991246816</c:v>
                </c:pt>
                <c:pt idx="710">
                  <c:v>0.63871929269325434</c:v>
                </c:pt>
                <c:pt idx="711">
                  <c:v>0.61334723793806245</c:v>
                </c:pt>
                <c:pt idx="712">
                  <c:v>0.58917608533231602</c:v>
                </c:pt>
                <c:pt idx="713">
                  <c:v>0.56653435013013431</c:v>
                </c:pt>
                <c:pt idx="714">
                  <c:v>0.54190387108242033</c:v>
                </c:pt>
                <c:pt idx="715">
                  <c:v>0.51891204476449371</c:v>
                </c:pt>
                <c:pt idx="716">
                  <c:v>0.49704653960078632</c:v>
                </c:pt>
                <c:pt idx="717">
                  <c:v>0.47597232037095644</c:v>
                </c:pt>
                <c:pt idx="718">
                  <c:v>0.4563338160083355</c:v>
                </c:pt>
                <c:pt idx="719">
                  <c:v>0.4360311204948526</c:v>
                </c:pt>
                <c:pt idx="720">
                  <c:v>0.41695159665711429</c:v>
                </c:pt>
                <c:pt idx="721">
                  <c:v>0.39982516519094324</c:v>
                </c:pt>
                <c:pt idx="722">
                  <c:v>0.38264284313881336</c:v>
                </c:pt>
                <c:pt idx="723">
                  <c:v>0.36781567643625918</c:v>
                </c:pt>
                <c:pt idx="724">
                  <c:v>0.35223157706108726</c:v>
                </c:pt>
                <c:pt idx="725">
                  <c:v>0.33825082336551643</c:v>
                </c:pt>
                <c:pt idx="726">
                  <c:v>0.32627289153637573</c:v>
                </c:pt>
                <c:pt idx="727">
                  <c:v>0.31229434889695273</c:v>
                </c:pt>
                <c:pt idx="728">
                  <c:v>0.30120270615930878</c:v>
                </c:pt>
                <c:pt idx="729">
                  <c:v>0.29103863037836997</c:v>
                </c:pt>
                <c:pt idx="730">
                  <c:v>0.27862528908716139</c:v>
                </c:pt>
                <c:pt idx="731">
                  <c:v>0.26838591456074412</c:v>
                </c:pt>
                <c:pt idx="732">
                  <c:v>0.25893169377980285</c:v>
                </c:pt>
                <c:pt idx="733">
                  <c:v>0.24861015611790566</c:v>
                </c:pt>
                <c:pt idx="734">
                  <c:v>0.2406772912972541</c:v>
                </c:pt>
                <c:pt idx="735">
                  <c:v>0.23215815217365124</c:v>
                </c:pt>
                <c:pt idx="736">
                  <c:v>0.22411005230906036</c:v>
                </c:pt>
                <c:pt idx="737">
                  <c:v>0.21756838016292449</c:v>
                </c:pt>
                <c:pt idx="738">
                  <c:v>0.2116718884201835</c:v>
                </c:pt>
                <c:pt idx="739">
                  <c:v>0.20471313834612037</c:v>
                </c:pt>
                <c:pt idx="740">
                  <c:v>0.19874128523539558</c:v>
                </c:pt>
                <c:pt idx="741">
                  <c:v>0.19163307450970191</c:v>
                </c:pt>
                <c:pt idx="742">
                  <c:v>0.1851968682966823</c:v>
                </c:pt>
                <c:pt idx="743">
                  <c:v>0.17813648671367208</c:v>
                </c:pt>
                <c:pt idx="744">
                  <c:v>0.17109770989498205</c:v>
                </c:pt>
                <c:pt idx="745">
                  <c:v>0.16368624005325805</c:v>
                </c:pt>
                <c:pt idx="746">
                  <c:v>0.15637770715886029</c:v>
                </c:pt>
                <c:pt idx="747">
                  <c:v>0.1509911408423498</c:v>
                </c:pt>
                <c:pt idx="748">
                  <c:v>0.14675353130715807</c:v>
                </c:pt>
                <c:pt idx="749">
                  <c:v>0.14208891335983709</c:v>
                </c:pt>
                <c:pt idx="750">
                  <c:v>0.13767183495019825</c:v>
                </c:pt>
                <c:pt idx="751">
                  <c:v>0.13277221882615559</c:v>
                </c:pt>
                <c:pt idx="752">
                  <c:v>0.12839146869525048</c:v>
                </c:pt>
                <c:pt idx="753">
                  <c:v>0.12533756661468998</c:v>
                </c:pt>
                <c:pt idx="754">
                  <c:v>0.12082945435084308</c:v>
                </c:pt>
                <c:pt idx="755">
                  <c:v>0.11595205717338387</c:v>
                </c:pt>
                <c:pt idx="756">
                  <c:v>0.11118757319005303</c:v>
                </c:pt>
                <c:pt idx="757">
                  <c:v>0.10736843132069418</c:v>
                </c:pt>
                <c:pt idx="758">
                  <c:v>0.10466386888581557</c:v>
                </c:pt>
                <c:pt idx="759">
                  <c:v>0.10127789170256624</c:v>
                </c:pt>
                <c:pt idx="760">
                  <c:v>9.8416178090697637E-2</c:v>
                </c:pt>
                <c:pt idx="761">
                  <c:v>9.4441058012043749E-2</c:v>
                </c:pt>
                <c:pt idx="762">
                  <c:v>9.1637831411544982E-2</c:v>
                </c:pt>
                <c:pt idx="763">
                  <c:v>8.8117521728805048E-2</c:v>
                </c:pt>
                <c:pt idx="764">
                  <c:v>8.4429241627009766E-2</c:v>
                </c:pt>
                <c:pt idx="765">
                  <c:v>8.0762580740882037E-2</c:v>
                </c:pt>
                <c:pt idx="766">
                  <c:v>7.8175423460606352E-2</c:v>
                </c:pt>
                <c:pt idx="767">
                  <c:v>7.4260213851038412E-2</c:v>
                </c:pt>
                <c:pt idx="768">
                  <c:v>7.2451343517679553E-2</c:v>
                </c:pt>
                <c:pt idx="769">
                  <c:v>7.051233880124147E-2</c:v>
                </c:pt>
                <c:pt idx="770">
                  <c:v>6.885126480600752E-2</c:v>
                </c:pt>
                <c:pt idx="771">
                  <c:v>6.6808446427169307E-2</c:v>
                </c:pt>
                <c:pt idx="772">
                  <c:v>6.4785378223071968E-2</c:v>
                </c:pt>
                <c:pt idx="773">
                  <c:v>6.3680107864856783E-2</c:v>
                </c:pt>
                <c:pt idx="774">
                  <c:v>6.2201171426217922E-2</c:v>
                </c:pt>
                <c:pt idx="775">
                  <c:v>5.9944812712946625E-2</c:v>
                </c:pt>
                <c:pt idx="776">
                  <c:v>5.6989825288027401E-2</c:v>
                </c:pt>
                <c:pt idx="777">
                  <c:v>5.5734248874360459E-2</c:v>
                </c:pt>
                <c:pt idx="778">
                  <c:v>5.5348489424744844E-2</c:v>
                </c:pt>
                <c:pt idx="779">
                  <c:v>5.4140756605108739E-2</c:v>
                </c:pt>
                <c:pt idx="780">
                  <c:v>5.2508000025048997E-2</c:v>
                </c:pt>
                <c:pt idx="781">
                  <c:v>5.1813872908107246E-2</c:v>
                </c:pt>
                <c:pt idx="782">
                  <c:v>5.0173652207130194E-2</c:v>
                </c:pt>
                <c:pt idx="783">
                  <c:v>4.9761603348088164E-2</c:v>
                </c:pt>
                <c:pt idx="784">
                  <c:v>4.862039730607616E-2</c:v>
                </c:pt>
                <c:pt idx="785">
                  <c:v>4.7324677457969463E-2</c:v>
                </c:pt>
                <c:pt idx="786">
                  <c:v>4.7132452860909148E-2</c:v>
                </c:pt>
                <c:pt idx="787">
                  <c:v>4.5687474680035124E-2</c:v>
                </c:pt>
                <c:pt idx="788">
                  <c:v>4.5425770413371161E-2</c:v>
                </c:pt>
                <c:pt idx="789">
                  <c:v>4.5306358930041507E-2</c:v>
                </c:pt>
                <c:pt idx="790">
                  <c:v>4.3583546370279169E-2</c:v>
                </c:pt>
                <c:pt idx="791">
                  <c:v>4.2472574955525977E-2</c:v>
                </c:pt>
                <c:pt idx="792">
                  <c:v>4.0932254010369318E-2</c:v>
                </c:pt>
                <c:pt idx="793">
                  <c:v>3.9426397120135494E-2</c:v>
                </c:pt>
                <c:pt idx="794">
                  <c:v>3.8257904525728456E-2</c:v>
                </c:pt>
                <c:pt idx="795">
                  <c:v>3.5477390626181694E-2</c:v>
                </c:pt>
                <c:pt idx="796">
                  <c:v>3.5230527893268131E-2</c:v>
                </c:pt>
                <c:pt idx="797">
                  <c:v>3.5372524423981339E-2</c:v>
                </c:pt>
                <c:pt idx="798">
                  <c:v>3.3808327444409272E-2</c:v>
                </c:pt>
                <c:pt idx="799">
                  <c:v>3.4320832436145511E-2</c:v>
                </c:pt>
                <c:pt idx="800">
                  <c:v>3.3954994168881335E-2</c:v>
                </c:pt>
                <c:pt idx="801">
                  <c:v>3.4371363980787419E-2</c:v>
                </c:pt>
                <c:pt idx="802">
                  <c:v>3.5331617476688774E-2</c:v>
                </c:pt>
                <c:pt idx="803">
                  <c:v>3.3616748340864894E-2</c:v>
                </c:pt>
                <c:pt idx="804">
                  <c:v>3.305932374438264E-2</c:v>
                </c:pt>
                <c:pt idx="805">
                  <c:v>3.4445564423865732E-2</c:v>
                </c:pt>
                <c:pt idx="806">
                  <c:v>3.3491081832681339E-2</c:v>
                </c:pt>
                <c:pt idx="807">
                  <c:v>3.2207819046008751E-2</c:v>
                </c:pt>
                <c:pt idx="808">
                  <c:v>3.0729576272043726E-2</c:v>
                </c:pt>
                <c:pt idx="809">
                  <c:v>2.9294718851445446E-2</c:v>
                </c:pt>
                <c:pt idx="810">
                  <c:v>2.9373336589703609E-2</c:v>
                </c:pt>
                <c:pt idx="811">
                  <c:v>2.8669305482696677E-2</c:v>
                </c:pt>
                <c:pt idx="812">
                  <c:v>2.789242754214856E-2</c:v>
                </c:pt>
                <c:pt idx="813">
                  <c:v>2.7215367466452402E-2</c:v>
                </c:pt>
                <c:pt idx="814">
                  <c:v>2.7050759394218783E-2</c:v>
                </c:pt>
                <c:pt idx="815">
                  <c:v>2.6782371379395552E-2</c:v>
                </c:pt>
                <c:pt idx="816">
                  <c:v>2.6801919235273235E-2</c:v>
                </c:pt>
                <c:pt idx="817">
                  <c:v>2.625512119622473E-2</c:v>
                </c:pt>
                <c:pt idx="818">
                  <c:v>2.5964755090607538E-2</c:v>
                </c:pt>
                <c:pt idx="819">
                  <c:v>2.5677659806612067E-2</c:v>
                </c:pt>
                <c:pt idx="820">
                  <c:v>2.5486709336678334E-2</c:v>
                </c:pt>
                <c:pt idx="821">
                  <c:v>2.5619683409516023E-2</c:v>
                </c:pt>
                <c:pt idx="822">
                  <c:v>2.5886903273760059E-2</c:v>
                </c:pt>
                <c:pt idx="823">
                  <c:v>2.6337038658799352E-2</c:v>
                </c:pt>
                <c:pt idx="824">
                  <c:v>2.6777238742520824E-2</c:v>
                </c:pt>
                <c:pt idx="825">
                  <c:v>2.6790851911744656E-2</c:v>
                </c:pt>
                <c:pt idx="826">
                  <c:v>2.6654192745327276E-2</c:v>
                </c:pt>
                <c:pt idx="827">
                  <c:v>2.668202122324875E-2</c:v>
                </c:pt>
                <c:pt idx="828">
                  <c:v>2.7184419906056606E-2</c:v>
                </c:pt>
                <c:pt idx="829">
                  <c:v>2.7339603291246198E-2</c:v>
                </c:pt>
                <c:pt idx="830">
                  <c:v>2.7922399636596783E-2</c:v>
                </c:pt>
                <c:pt idx="831">
                  <c:v>2.7908297530120221E-2</c:v>
                </c:pt>
                <c:pt idx="832">
                  <c:v>2.8041558221347435E-2</c:v>
                </c:pt>
                <c:pt idx="833">
                  <c:v>2.8037632271978211E-2</c:v>
                </c:pt>
                <c:pt idx="834">
                  <c:v>2.7545542216961927E-2</c:v>
                </c:pt>
                <c:pt idx="835">
                  <c:v>2.7155883312113941E-2</c:v>
                </c:pt>
                <c:pt idx="836">
                  <c:v>2.6434255281124471E-2</c:v>
                </c:pt>
                <c:pt idx="837">
                  <c:v>2.4656737145887796E-2</c:v>
                </c:pt>
                <c:pt idx="838">
                  <c:v>2.3946684644142794E-2</c:v>
                </c:pt>
                <c:pt idx="839">
                  <c:v>2.4410071914721637E-2</c:v>
                </c:pt>
                <c:pt idx="840">
                  <c:v>2.4086735060076657E-2</c:v>
                </c:pt>
                <c:pt idx="841">
                  <c:v>2.4469096034502109E-2</c:v>
                </c:pt>
                <c:pt idx="842">
                  <c:v>2.4673452537680683E-2</c:v>
                </c:pt>
                <c:pt idx="843">
                  <c:v>2.4441701097001778E-2</c:v>
                </c:pt>
                <c:pt idx="844">
                  <c:v>2.4151433742258289E-2</c:v>
                </c:pt>
                <c:pt idx="845">
                  <c:v>2.4749114975401398E-2</c:v>
                </c:pt>
                <c:pt idx="846">
                  <c:v>2.3251249680263937E-2</c:v>
                </c:pt>
                <c:pt idx="847">
                  <c:v>2.2985236503525405E-2</c:v>
                </c:pt>
                <c:pt idx="848">
                  <c:v>2.2906269524372438E-2</c:v>
                </c:pt>
                <c:pt idx="849">
                  <c:v>2.3655188924872745E-2</c:v>
                </c:pt>
                <c:pt idx="850">
                  <c:v>2.4465044840122335E-2</c:v>
                </c:pt>
                <c:pt idx="851">
                  <c:v>2.5463259617010389E-2</c:v>
                </c:pt>
                <c:pt idx="852">
                  <c:v>2.5596467319963907E-2</c:v>
                </c:pt>
                <c:pt idx="853">
                  <c:v>2.6751712845947195E-2</c:v>
                </c:pt>
                <c:pt idx="854">
                  <c:v>2.7114198400621216E-2</c:v>
                </c:pt>
                <c:pt idx="855">
                  <c:v>2.829460131382016E-2</c:v>
                </c:pt>
                <c:pt idx="856">
                  <c:v>2.7274129053422299E-2</c:v>
                </c:pt>
                <c:pt idx="857">
                  <c:v>2.7580976920716534E-2</c:v>
                </c:pt>
                <c:pt idx="858">
                  <c:v>2.7225955486959826E-2</c:v>
                </c:pt>
                <c:pt idx="859">
                  <c:v>2.6893704559544606E-2</c:v>
                </c:pt>
                <c:pt idx="860">
                  <c:v>2.6729522802058453E-2</c:v>
                </c:pt>
                <c:pt idx="861">
                  <c:v>2.7129102556876891E-2</c:v>
                </c:pt>
                <c:pt idx="862">
                  <c:v>2.6074419140135197E-2</c:v>
                </c:pt>
                <c:pt idx="863">
                  <c:v>2.5093533937303309E-2</c:v>
                </c:pt>
                <c:pt idx="864">
                  <c:v>2.4249474091383578E-2</c:v>
                </c:pt>
                <c:pt idx="865">
                  <c:v>2.3648497951039796E-2</c:v>
                </c:pt>
                <c:pt idx="866">
                  <c:v>2.3233207173070779E-2</c:v>
                </c:pt>
                <c:pt idx="867">
                  <c:v>2.2916595012069284E-2</c:v>
                </c:pt>
                <c:pt idx="868">
                  <c:v>2.171178377316009E-2</c:v>
                </c:pt>
                <c:pt idx="869">
                  <c:v>2.1365859462573661E-2</c:v>
                </c:pt>
                <c:pt idx="870">
                  <c:v>2.100614374947915E-2</c:v>
                </c:pt>
                <c:pt idx="871">
                  <c:v>2.1350716859086356E-2</c:v>
                </c:pt>
                <c:pt idx="872">
                  <c:v>2.1827201867499445E-2</c:v>
                </c:pt>
                <c:pt idx="873">
                  <c:v>2.1844252048839774E-2</c:v>
                </c:pt>
                <c:pt idx="874">
                  <c:v>2.15117771255403E-2</c:v>
                </c:pt>
                <c:pt idx="875">
                  <c:v>2.2783493285663155E-2</c:v>
                </c:pt>
                <c:pt idx="876">
                  <c:v>2.2708281248268847E-2</c:v>
                </c:pt>
                <c:pt idx="877">
                  <c:v>2.4106126359691147E-2</c:v>
                </c:pt>
                <c:pt idx="878">
                  <c:v>2.3500554690883271E-2</c:v>
                </c:pt>
                <c:pt idx="879">
                  <c:v>2.3824510544907321E-2</c:v>
                </c:pt>
                <c:pt idx="880">
                  <c:v>2.3926040894422792E-2</c:v>
                </c:pt>
                <c:pt idx="881">
                  <c:v>2.4394083907413107E-2</c:v>
                </c:pt>
                <c:pt idx="882">
                  <c:v>2.3237015103103137E-2</c:v>
                </c:pt>
                <c:pt idx="883">
                  <c:v>2.3823246052012328E-2</c:v>
                </c:pt>
                <c:pt idx="884">
                  <c:v>2.3779961858077171E-2</c:v>
                </c:pt>
                <c:pt idx="885">
                  <c:v>2.4195071994204044E-2</c:v>
                </c:pt>
                <c:pt idx="886">
                  <c:v>2.3813708162747218E-2</c:v>
                </c:pt>
                <c:pt idx="887">
                  <c:v>2.4076640793937756E-2</c:v>
                </c:pt>
                <c:pt idx="888">
                  <c:v>2.3867657451042447E-2</c:v>
                </c:pt>
                <c:pt idx="889">
                  <c:v>2.5164487644338852E-2</c:v>
                </c:pt>
                <c:pt idx="890">
                  <c:v>2.5259045218747639E-2</c:v>
                </c:pt>
                <c:pt idx="891">
                  <c:v>2.4849718030127203E-2</c:v>
                </c:pt>
                <c:pt idx="892">
                  <c:v>2.4912639196582161E-2</c:v>
                </c:pt>
                <c:pt idx="893">
                  <c:v>2.4790624062167768E-2</c:v>
                </c:pt>
                <c:pt idx="894">
                  <c:v>2.4999405086199879E-2</c:v>
                </c:pt>
                <c:pt idx="895">
                  <c:v>2.5332424343583675E-2</c:v>
                </c:pt>
                <c:pt idx="896">
                  <c:v>2.5281350873415348E-2</c:v>
                </c:pt>
                <c:pt idx="897">
                  <c:v>2.5567494777042205E-2</c:v>
                </c:pt>
                <c:pt idx="898">
                  <c:v>2.4849585559442968E-2</c:v>
                </c:pt>
                <c:pt idx="899">
                  <c:v>2.4569980890501657E-2</c:v>
                </c:pt>
                <c:pt idx="900">
                  <c:v>2.4307713021290204E-2</c:v>
                </c:pt>
                <c:pt idx="901">
                  <c:v>2.3612793488800927E-2</c:v>
                </c:pt>
                <c:pt idx="902">
                  <c:v>2.3963898607419994E-2</c:v>
                </c:pt>
                <c:pt idx="903">
                  <c:v>2.2849962257897781E-2</c:v>
                </c:pt>
                <c:pt idx="904">
                  <c:v>2.2035101359341905E-2</c:v>
                </c:pt>
                <c:pt idx="905">
                  <c:v>2.2646578812108884E-2</c:v>
                </c:pt>
                <c:pt idx="906">
                  <c:v>2.2450864214658386E-2</c:v>
                </c:pt>
                <c:pt idx="907">
                  <c:v>2.3181201590997003E-2</c:v>
                </c:pt>
                <c:pt idx="908">
                  <c:v>2.3370940556309436E-2</c:v>
                </c:pt>
                <c:pt idx="909">
                  <c:v>2.1910658398569122E-2</c:v>
                </c:pt>
                <c:pt idx="910">
                  <c:v>2.2777303291872417E-2</c:v>
                </c:pt>
                <c:pt idx="911">
                  <c:v>2.4190881103466347E-2</c:v>
                </c:pt>
                <c:pt idx="912">
                  <c:v>2.4036480499592713E-2</c:v>
                </c:pt>
                <c:pt idx="913">
                  <c:v>2.4389005463091015E-2</c:v>
                </c:pt>
                <c:pt idx="914">
                  <c:v>2.4708299071597273E-2</c:v>
                </c:pt>
                <c:pt idx="915">
                  <c:v>2.527297150049785E-2</c:v>
                </c:pt>
                <c:pt idx="916">
                  <c:v>2.6639613985243248E-2</c:v>
                </c:pt>
                <c:pt idx="917">
                  <c:v>2.5656488582713008E-2</c:v>
                </c:pt>
                <c:pt idx="918">
                  <c:v>2.3046127255674679E-2</c:v>
                </c:pt>
                <c:pt idx="919">
                  <c:v>2.3165550781793807E-2</c:v>
                </c:pt>
                <c:pt idx="920">
                  <c:v>2.3334104071859804E-2</c:v>
                </c:pt>
                <c:pt idx="921">
                  <c:v>2.2599797392109856E-2</c:v>
                </c:pt>
                <c:pt idx="922">
                  <c:v>2.0787680322708221E-2</c:v>
                </c:pt>
                <c:pt idx="923">
                  <c:v>2.0097382812819888E-2</c:v>
                </c:pt>
                <c:pt idx="924">
                  <c:v>1.9587363452831522E-2</c:v>
                </c:pt>
                <c:pt idx="925">
                  <c:v>2.0439188489405478E-2</c:v>
                </c:pt>
                <c:pt idx="926">
                  <c:v>1.9359063475616483E-2</c:v>
                </c:pt>
                <c:pt idx="927">
                  <c:v>1.8851792280186574E-2</c:v>
                </c:pt>
                <c:pt idx="928">
                  <c:v>1.8405382934211203E-2</c:v>
                </c:pt>
                <c:pt idx="929">
                  <c:v>1.9900933605211352E-2</c:v>
                </c:pt>
                <c:pt idx="930">
                  <c:v>1.9487743089726971E-2</c:v>
                </c:pt>
                <c:pt idx="931">
                  <c:v>1.9107313778733492E-2</c:v>
                </c:pt>
                <c:pt idx="932">
                  <c:v>1.7969135293995804E-2</c:v>
                </c:pt>
                <c:pt idx="933">
                  <c:v>1.881463064042109E-2</c:v>
                </c:pt>
                <c:pt idx="934">
                  <c:v>1.9269976699610919E-2</c:v>
                </c:pt>
                <c:pt idx="935">
                  <c:v>2.0007495432169949E-2</c:v>
                </c:pt>
                <c:pt idx="936">
                  <c:v>1.8854653887821898E-2</c:v>
                </c:pt>
                <c:pt idx="937">
                  <c:v>1.9019567846908208E-2</c:v>
                </c:pt>
                <c:pt idx="938">
                  <c:v>1.9832707349136367E-2</c:v>
                </c:pt>
                <c:pt idx="939">
                  <c:v>1.9703722329884758E-2</c:v>
                </c:pt>
                <c:pt idx="940">
                  <c:v>1.8681670055507624E-2</c:v>
                </c:pt>
                <c:pt idx="941">
                  <c:v>1.7204422979376483E-2</c:v>
                </c:pt>
                <c:pt idx="942">
                  <c:v>1.5895012888193297E-2</c:v>
                </c:pt>
                <c:pt idx="943">
                  <c:v>1.5350575235882116E-2</c:v>
                </c:pt>
                <c:pt idx="944">
                  <c:v>1.5211377449443165E-2</c:v>
                </c:pt>
                <c:pt idx="945">
                  <c:v>1.336461809183446E-2</c:v>
                </c:pt>
                <c:pt idx="946">
                  <c:v>1.3365314165066181E-2</c:v>
                </c:pt>
                <c:pt idx="947">
                  <c:v>1.3843591140553321E-2</c:v>
                </c:pt>
                <c:pt idx="948">
                  <c:v>1.366149693800035E-2</c:v>
                </c:pt>
                <c:pt idx="949">
                  <c:v>1.3797626221680777E-2</c:v>
                </c:pt>
                <c:pt idx="950">
                  <c:v>1.3742161950469452E-2</c:v>
                </c:pt>
                <c:pt idx="951">
                  <c:v>1.3584358054289859E-2</c:v>
                </c:pt>
                <c:pt idx="952">
                  <c:v>1.3800969300039358E-2</c:v>
                </c:pt>
                <c:pt idx="953">
                  <c:v>1.4006915451428781E-2</c:v>
                </c:pt>
                <c:pt idx="954">
                  <c:v>1.3989210142340955E-2</c:v>
                </c:pt>
                <c:pt idx="955">
                  <c:v>1.3999234560300895E-2</c:v>
                </c:pt>
                <c:pt idx="956">
                  <c:v>1.3635751862658248E-2</c:v>
                </c:pt>
                <c:pt idx="957">
                  <c:v>1.3338581580987035E-2</c:v>
                </c:pt>
                <c:pt idx="958">
                  <c:v>1.1829721219057858E-2</c:v>
                </c:pt>
                <c:pt idx="959">
                  <c:v>1.258031938441114E-2</c:v>
                </c:pt>
                <c:pt idx="960">
                  <c:v>1.2985703763757081E-2</c:v>
                </c:pt>
                <c:pt idx="961">
                  <c:v>1.2283833133182169E-2</c:v>
                </c:pt>
                <c:pt idx="962">
                  <c:v>1.2626520341957416E-2</c:v>
                </c:pt>
                <c:pt idx="963">
                  <c:v>1.1972849771981825E-2</c:v>
                </c:pt>
                <c:pt idx="964">
                  <c:v>1.1906380799747198E-2</c:v>
                </c:pt>
                <c:pt idx="965">
                  <c:v>1.3153842781865101E-2</c:v>
                </c:pt>
                <c:pt idx="966">
                  <c:v>1.2535761063349408E-2</c:v>
                </c:pt>
                <c:pt idx="967">
                  <c:v>1.1683124342764764E-2</c:v>
                </c:pt>
                <c:pt idx="968">
                  <c:v>1.235686783423919E-2</c:v>
                </c:pt>
                <c:pt idx="969">
                  <c:v>1.2864794157416599E-2</c:v>
                </c:pt>
                <c:pt idx="970">
                  <c:v>1.3613065655843087E-2</c:v>
                </c:pt>
                <c:pt idx="971">
                  <c:v>1.4200158627622979E-2</c:v>
                </c:pt>
                <c:pt idx="972">
                  <c:v>1.4699056712385913E-2</c:v>
                </c:pt>
                <c:pt idx="973">
                  <c:v>1.5125919165906767E-2</c:v>
                </c:pt>
                <c:pt idx="974">
                  <c:v>1.5370736792311499E-2</c:v>
                </c:pt>
                <c:pt idx="975">
                  <c:v>1.4327208370605768E-2</c:v>
                </c:pt>
                <c:pt idx="976">
                  <c:v>1.3268290227372682E-2</c:v>
                </c:pt>
                <c:pt idx="977">
                  <c:v>1.2866412708322193E-2</c:v>
                </c:pt>
                <c:pt idx="978">
                  <c:v>1.2579912338126843E-2</c:v>
                </c:pt>
                <c:pt idx="979">
                  <c:v>1.1745929898440748E-2</c:v>
                </c:pt>
                <c:pt idx="980">
                  <c:v>1.1417065403426222E-2</c:v>
                </c:pt>
                <c:pt idx="981">
                  <c:v>1.288797532287923E-2</c:v>
                </c:pt>
                <c:pt idx="982">
                  <c:v>1.29123210260842E-2</c:v>
                </c:pt>
                <c:pt idx="983">
                  <c:v>1.36004354190963E-2</c:v>
                </c:pt>
                <c:pt idx="984">
                  <c:v>1.4274654119043455E-2</c:v>
                </c:pt>
                <c:pt idx="985">
                  <c:v>1.4878787397076298E-2</c:v>
                </c:pt>
                <c:pt idx="986">
                  <c:v>1.4881693081321104E-2</c:v>
                </c:pt>
                <c:pt idx="987">
                  <c:v>1.5985190813182133E-2</c:v>
                </c:pt>
                <c:pt idx="988">
                  <c:v>1.3829572611035724E-2</c:v>
                </c:pt>
                <c:pt idx="989">
                  <c:v>1.4123583828171552E-2</c:v>
                </c:pt>
                <c:pt idx="990">
                  <c:v>1.3913651995177105E-2</c:v>
                </c:pt>
                <c:pt idx="991">
                  <c:v>1.3832685912971095E-2</c:v>
                </c:pt>
                <c:pt idx="992">
                  <c:v>1.3019221014571291E-2</c:v>
                </c:pt>
                <c:pt idx="993">
                  <c:v>1.2768153180428446E-2</c:v>
                </c:pt>
                <c:pt idx="994">
                  <c:v>1.1605749179524753E-2</c:v>
                </c:pt>
                <c:pt idx="995">
                  <c:v>1.2242210362483146E-2</c:v>
                </c:pt>
                <c:pt idx="996">
                  <c:v>1.106479646963218E-2</c:v>
                </c:pt>
                <c:pt idx="997">
                  <c:v>1.0195209763715653E-2</c:v>
                </c:pt>
                <c:pt idx="998">
                  <c:v>8.8615907754159458E-3</c:v>
                </c:pt>
                <c:pt idx="999">
                  <c:v>8.9135428875044501E-3</c:v>
                </c:pt>
                <c:pt idx="1000">
                  <c:v>8.9415173240343718E-3</c:v>
                </c:pt>
                <c:pt idx="1001">
                  <c:v>8.424239533972951E-3</c:v>
                </c:pt>
                <c:pt idx="1002">
                  <c:v>7.8370894793709425E-3</c:v>
                </c:pt>
                <c:pt idx="1003">
                  <c:v>9.0912624263523208E-3</c:v>
                </c:pt>
                <c:pt idx="1004">
                  <c:v>8.8994227168436701E-3</c:v>
                </c:pt>
                <c:pt idx="1005">
                  <c:v>9.1302557743971249E-3</c:v>
                </c:pt>
                <c:pt idx="1006">
                  <c:v>8.9912499500224216E-3</c:v>
                </c:pt>
                <c:pt idx="1007">
                  <c:v>8.4987449004807949E-3</c:v>
                </c:pt>
                <c:pt idx="1008">
                  <c:v>8.7435365144602571E-3</c:v>
                </c:pt>
                <c:pt idx="1009">
                  <c:v>8.9983616989196668E-3</c:v>
                </c:pt>
                <c:pt idx="1010">
                  <c:v>8.687516348086715E-3</c:v>
                </c:pt>
                <c:pt idx="1011">
                  <c:v>9.456177975086839E-3</c:v>
                </c:pt>
                <c:pt idx="1012">
                  <c:v>9.1834643829684127E-3</c:v>
                </c:pt>
                <c:pt idx="1013">
                  <c:v>9.1345287487878922E-3</c:v>
                </c:pt>
                <c:pt idx="1014">
                  <c:v>8.1352556997318325E-3</c:v>
                </c:pt>
                <c:pt idx="1015">
                  <c:v>7.8767528882221997E-3</c:v>
                </c:pt>
                <c:pt idx="1016">
                  <c:v>7.5309463561168462E-3</c:v>
                </c:pt>
                <c:pt idx="1017">
                  <c:v>6.765770394102694E-3</c:v>
                </c:pt>
                <c:pt idx="1018">
                  <c:v>5.2248323764132821E-3</c:v>
                </c:pt>
                <c:pt idx="1019">
                  <c:v>5.4834115392081917E-3</c:v>
                </c:pt>
                <c:pt idx="1020">
                  <c:v>4.9104893178048793E-3</c:v>
                </c:pt>
                <c:pt idx="1021">
                  <c:v>6.2347431586117262E-3</c:v>
                </c:pt>
                <c:pt idx="1022">
                  <c:v>6.1997129721556264E-3</c:v>
                </c:pt>
                <c:pt idx="1023">
                  <c:v>5.7072356932865295E-3</c:v>
                </c:pt>
                <c:pt idx="1024">
                  <c:v>4.4322650897356411E-3</c:v>
                </c:pt>
                <c:pt idx="1025">
                  <c:v>4.9427254566746194E-3</c:v>
                </c:pt>
                <c:pt idx="1026">
                  <c:v>4.5866654527534877E-3</c:v>
                </c:pt>
                <c:pt idx="1027">
                  <c:v>3.9961660575423743E-3</c:v>
                </c:pt>
                <c:pt idx="1028">
                  <c:v>2.4694414217042854E-3</c:v>
                </c:pt>
                <c:pt idx="1029">
                  <c:v>2.2600028613667797E-3</c:v>
                </c:pt>
                <c:pt idx="1030">
                  <c:v>1.3551365628241014E-3</c:v>
                </c:pt>
                <c:pt idx="1031">
                  <c:v>2.3645318654618094E-3</c:v>
                </c:pt>
                <c:pt idx="1032">
                  <c:v>1.5188052974785772E-3</c:v>
                </c:pt>
                <c:pt idx="1033">
                  <c:v>1.0433814996741219E-3</c:v>
                </c:pt>
                <c:pt idx="1034">
                  <c:v>1.3369714600340763E-3</c:v>
                </c:pt>
                <c:pt idx="1035">
                  <c:v>2.2839822229158871E-3</c:v>
                </c:pt>
                <c:pt idx="1036">
                  <c:v>1.6654693725369483E-3</c:v>
                </c:pt>
                <c:pt idx="1037">
                  <c:v>2.6821850051856255E-3</c:v>
                </c:pt>
                <c:pt idx="1038">
                  <c:v>2.9547979195840325E-3</c:v>
                </c:pt>
                <c:pt idx="1039">
                  <c:v>2.4132150827749091E-3</c:v>
                </c:pt>
                <c:pt idx="1040">
                  <c:v>2.2560594499528163E-3</c:v>
                </c:pt>
                <c:pt idx="1041">
                  <c:v>2.433898790470396E-3</c:v>
                </c:pt>
                <c:pt idx="1042">
                  <c:v>2.1331160814111838E-3</c:v>
                </c:pt>
                <c:pt idx="1043">
                  <c:v>2.5069031677835149E-3</c:v>
                </c:pt>
                <c:pt idx="1044">
                  <c:v>1.5774734564877155E-3</c:v>
                </c:pt>
                <c:pt idx="1045">
                  <c:v>1.7099303878597121E-3</c:v>
                </c:pt>
                <c:pt idx="1046">
                  <c:v>1.7730784404683972E-3</c:v>
                </c:pt>
                <c:pt idx="1047">
                  <c:v>2.1714687048846998E-3</c:v>
                </c:pt>
                <c:pt idx="1048">
                  <c:v>1.5637843936046043E-3</c:v>
                </c:pt>
                <c:pt idx="1049">
                  <c:v>3.1300149186076033E-4</c:v>
                </c:pt>
                <c:pt idx="1050">
                  <c:v>-5.9155964239659237E-4</c:v>
                </c:pt>
                <c:pt idx="1051">
                  <c:v>-2.6317348698005866E-4</c:v>
                </c:pt>
                <c:pt idx="1052">
                  <c:v>-4.4460678124658278E-4</c:v>
                </c:pt>
                <c:pt idx="1053">
                  <c:v>4.3216850656404269E-4</c:v>
                </c:pt>
                <c:pt idx="1054">
                  <c:v>3.2733313390473975E-4</c:v>
                </c:pt>
                <c:pt idx="1055">
                  <c:v>-3.1554035273812067E-4</c:v>
                </c:pt>
                <c:pt idx="1056">
                  <c:v>1.3159406550603077E-3</c:v>
                </c:pt>
                <c:pt idx="1057">
                  <c:v>2.9999641124873609E-3</c:v>
                </c:pt>
                <c:pt idx="1058">
                  <c:v>3.0629372556216943E-3</c:v>
                </c:pt>
                <c:pt idx="1059">
                  <c:v>2.8881286516748389E-3</c:v>
                </c:pt>
                <c:pt idx="1060">
                  <c:v>1.403153091311802E-3</c:v>
                </c:pt>
                <c:pt idx="1061">
                  <c:v>1.7839612443766193E-3</c:v>
                </c:pt>
                <c:pt idx="1062">
                  <c:v>2.2381531467086332E-3</c:v>
                </c:pt>
                <c:pt idx="1063">
                  <c:v>1.6688529146681658E-3</c:v>
                </c:pt>
                <c:pt idx="1064">
                  <c:v>3.1653460543727122E-4</c:v>
                </c:pt>
                <c:pt idx="1065">
                  <c:v>6.2384804697265947E-4</c:v>
                </c:pt>
                <c:pt idx="1066">
                  <c:v>2.1850364968777864E-4</c:v>
                </c:pt>
                <c:pt idx="1067">
                  <c:v>1.7069123203035169E-3</c:v>
                </c:pt>
                <c:pt idx="1068">
                  <c:v>1.4168582674472321E-3</c:v>
                </c:pt>
                <c:pt idx="1069">
                  <c:v>1.063832034879772E-3</c:v>
                </c:pt>
                <c:pt idx="1070">
                  <c:v>1.0952719526805081E-3</c:v>
                </c:pt>
                <c:pt idx="1071">
                  <c:v>1.1512309416835146E-3</c:v>
                </c:pt>
                <c:pt idx="1072">
                  <c:v>4.5943439353234765E-4</c:v>
                </c:pt>
                <c:pt idx="1073">
                  <c:v>-1.2428365875359057E-4</c:v>
                </c:pt>
                <c:pt idx="1074">
                  <c:v>-2.5016074715392752E-4</c:v>
                </c:pt>
                <c:pt idx="1075">
                  <c:v>-7.8814204325673644E-4</c:v>
                </c:pt>
                <c:pt idx="1076">
                  <c:v>-4.028409422085802E-5</c:v>
                </c:pt>
                <c:pt idx="1077">
                  <c:v>-1.2527429861589813E-3</c:v>
                </c:pt>
                <c:pt idx="1078">
                  <c:v>-1.2912871381563259E-3</c:v>
                </c:pt>
                <c:pt idx="1079">
                  <c:v>-9.5239750261448953E-4</c:v>
                </c:pt>
                <c:pt idx="1080">
                  <c:v>-6.2007407760662553E-4</c:v>
                </c:pt>
                <c:pt idx="1081">
                  <c:v>-1.5320256212754662E-3</c:v>
                </c:pt>
                <c:pt idx="1082">
                  <c:v>-1.6963201089053538E-3</c:v>
                </c:pt>
                <c:pt idx="1083">
                  <c:v>-1.1023236827235588E-3</c:v>
                </c:pt>
                <c:pt idx="1084">
                  <c:v>-6.0865462291376777E-5</c:v>
                </c:pt>
                <c:pt idx="1085">
                  <c:v>9.4890868241767179E-4</c:v>
                </c:pt>
                <c:pt idx="1086">
                  <c:v>1.3369362950888058E-3</c:v>
                </c:pt>
                <c:pt idx="1087">
                  <c:v>1.8503532391009143E-3</c:v>
                </c:pt>
                <c:pt idx="1088">
                  <c:v>2.1089717577318324E-3</c:v>
                </c:pt>
                <c:pt idx="1089">
                  <c:v>2.4162479388765814E-3</c:v>
                </c:pt>
                <c:pt idx="1090">
                  <c:v>1.5041877596124341E-3</c:v>
                </c:pt>
                <c:pt idx="1091">
                  <c:v>6.9346057262982248E-4</c:v>
                </c:pt>
                <c:pt idx="1092">
                  <c:v>-5.572800348373813E-4</c:v>
                </c:pt>
                <c:pt idx="1093">
                  <c:v>-8.0548751379501524E-4</c:v>
                </c:pt>
                <c:pt idx="1094">
                  <c:v>-1.0812148067541744E-3</c:v>
                </c:pt>
                <c:pt idx="1095">
                  <c:v>1.8952460365975556E-4</c:v>
                </c:pt>
                <c:pt idx="1096">
                  <c:v>6.5094938126556237E-4</c:v>
                </c:pt>
                <c:pt idx="1097">
                  <c:v>8.2586174588654426E-4</c:v>
                </c:pt>
                <c:pt idx="1098">
                  <c:v>1.6119502526818087E-3</c:v>
                </c:pt>
                <c:pt idx="1099">
                  <c:v>1.0424069971497127E-3</c:v>
                </c:pt>
                <c:pt idx="1100">
                  <c:v>2.4547058645012763E-4</c:v>
                </c:pt>
                <c:pt idx="1101">
                  <c:v>-1.7042088585795964E-4</c:v>
                </c:pt>
                <c:pt idx="1102">
                  <c:v>-1.6438802638430658E-3</c:v>
                </c:pt>
                <c:pt idx="1103">
                  <c:v>-1.9897588359150667E-3</c:v>
                </c:pt>
                <c:pt idx="1104">
                  <c:v>-1.514739603580273E-3</c:v>
                </c:pt>
                <c:pt idx="1105">
                  <c:v>-2.5841027471529641E-3</c:v>
                </c:pt>
                <c:pt idx="1106">
                  <c:v>-1.5256282602841809E-3</c:v>
                </c:pt>
                <c:pt idx="1107">
                  <c:v>-7.8108641375845345E-4</c:v>
                </c:pt>
                <c:pt idx="1108">
                  <c:v>3.5422535720117863E-4</c:v>
                </c:pt>
                <c:pt idx="1109">
                  <c:v>5.2926698912439765E-4</c:v>
                </c:pt>
                <c:pt idx="1110">
                  <c:v>-6.4763038848593711E-5</c:v>
                </c:pt>
                <c:pt idx="1111">
                  <c:v>-6.9015025065862011E-4</c:v>
                </c:pt>
                <c:pt idx="1112">
                  <c:v>8.9989286734482022E-4</c:v>
                </c:pt>
                <c:pt idx="1113">
                  <c:v>8.6162136410121524E-4</c:v>
                </c:pt>
                <c:pt idx="1114">
                  <c:v>9.5242086562607336E-4</c:v>
                </c:pt>
                <c:pt idx="1115">
                  <c:v>7.8495287174766407E-4</c:v>
                </c:pt>
                <c:pt idx="1116">
                  <c:v>1.4973597388352503E-3</c:v>
                </c:pt>
                <c:pt idx="1117">
                  <c:v>1.3784865681951857E-3</c:v>
                </c:pt>
                <c:pt idx="1118">
                  <c:v>1.7418358317304379E-3</c:v>
                </c:pt>
                <c:pt idx="1119">
                  <c:v>9.5885747165970361E-4</c:v>
                </c:pt>
                <c:pt idx="1120">
                  <c:v>4.8719225253633181E-4</c:v>
                </c:pt>
                <c:pt idx="1121">
                  <c:v>-6.1686467421123356E-4</c:v>
                </c:pt>
                <c:pt idx="1122">
                  <c:v>-3.6187209497810861E-4</c:v>
                </c:pt>
                <c:pt idx="1123">
                  <c:v>-8.2659828289090526E-4</c:v>
                </c:pt>
                <c:pt idx="1124">
                  <c:v>-9.4892147186009541E-4</c:v>
                </c:pt>
                <c:pt idx="1125">
                  <c:v>-1.5011467144139183E-3</c:v>
                </c:pt>
                <c:pt idx="1126">
                  <c:v>-1.4345538218755824E-3</c:v>
                </c:pt>
                <c:pt idx="1127">
                  <c:v>-1.3510102214379957E-3</c:v>
                </c:pt>
                <c:pt idx="1128">
                  <c:v>4.2084418990804607E-4</c:v>
                </c:pt>
                <c:pt idx="1129">
                  <c:v>-2.0099704662630884E-4</c:v>
                </c:pt>
                <c:pt idx="1130">
                  <c:v>-8.508408998179612E-4</c:v>
                </c:pt>
                <c:pt idx="1131">
                  <c:v>-9.1670151849941063E-4</c:v>
                </c:pt>
                <c:pt idx="1132">
                  <c:v>-6.8240849527272335E-4</c:v>
                </c:pt>
                <c:pt idx="1133">
                  <c:v>-8.710549628094575E-4</c:v>
                </c:pt>
                <c:pt idx="1134">
                  <c:v>-1.3878867842910001E-3</c:v>
                </c:pt>
                <c:pt idx="1135">
                  <c:v>-1.5138012535098708E-3</c:v>
                </c:pt>
                <c:pt idx="1136">
                  <c:v>-1.7305835309555087E-3</c:v>
                </c:pt>
                <c:pt idx="1137">
                  <c:v>-6.6477520206596459E-4</c:v>
                </c:pt>
                <c:pt idx="1138">
                  <c:v>2.536994244991765E-4</c:v>
                </c:pt>
                <c:pt idx="1139">
                  <c:v>-2.3208430338002555E-4</c:v>
                </c:pt>
                <c:pt idx="1140">
                  <c:v>-1.1613047350803084E-3</c:v>
                </c:pt>
                <c:pt idx="1141">
                  <c:v>-4.9744064229495109E-4</c:v>
                </c:pt>
                <c:pt idx="1142">
                  <c:v>-1.5391426786343092E-3</c:v>
                </c:pt>
                <c:pt idx="1143">
                  <c:v>-1.360885549664223E-3</c:v>
                </c:pt>
                <c:pt idx="1144">
                  <c:v>-2.3079249743849866E-3</c:v>
                </c:pt>
                <c:pt idx="1145">
                  <c:v>-2.1402727258275928E-3</c:v>
                </c:pt>
                <c:pt idx="1146">
                  <c:v>-1.8501961288694085E-3</c:v>
                </c:pt>
                <c:pt idx="1147">
                  <c:v>-9.035179878329289E-4</c:v>
                </c:pt>
                <c:pt idx="1148">
                  <c:v>-1.2355678006638947E-3</c:v>
                </c:pt>
                <c:pt idx="1149">
                  <c:v>-1.8711910463305378E-3</c:v>
                </c:pt>
                <c:pt idx="1150">
                  <c:v>-2.3497963082588008E-3</c:v>
                </c:pt>
                <c:pt idx="1151">
                  <c:v>-2.5278084868909419E-3</c:v>
                </c:pt>
                <c:pt idx="1152">
                  <c:v>-3.4433851606821228E-3</c:v>
                </c:pt>
                <c:pt idx="1153">
                  <c:v>-4.7121050747833135E-3</c:v>
                </c:pt>
                <c:pt idx="1154">
                  <c:v>-4.8973845951527286E-3</c:v>
                </c:pt>
                <c:pt idx="1155">
                  <c:v>-4.6527191896069756E-3</c:v>
                </c:pt>
                <c:pt idx="1156">
                  <c:v>-4.3660304701842205E-3</c:v>
                </c:pt>
                <c:pt idx="1157">
                  <c:v>-3.7721670421608424E-3</c:v>
                </c:pt>
                <c:pt idx="1158">
                  <c:v>-3.7864247414774381E-3</c:v>
                </c:pt>
                <c:pt idx="1159">
                  <c:v>-3.8282960753512518E-3</c:v>
                </c:pt>
                <c:pt idx="1160">
                  <c:v>-2.2591471007466046E-3</c:v>
                </c:pt>
                <c:pt idx="1161">
                  <c:v>-2.1123283962713596E-3</c:v>
                </c:pt>
                <c:pt idx="1162">
                  <c:v>-1.6478599240533525E-3</c:v>
                </c:pt>
                <c:pt idx="1163">
                  <c:v>-6.242998924338043E-4</c:v>
                </c:pt>
                <c:pt idx="1164">
                  <c:v>-1.5743880697383489E-3</c:v>
                </c:pt>
                <c:pt idx="1165">
                  <c:v>-5.2957788577751377E-4</c:v>
                </c:pt>
                <c:pt idx="1166">
                  <c:v>9.6181640911957098E-5</c:v>
                </c:pt>
                <c:pt idx="1167">
                  <c:v>-1.1005110478142095E-4</c:v>
                </c:pt>
                <c:pt idx="1168">
                  <c:v>-3.2335222124434772E-4</c:v>
                </c:pt>
                <c:pt idx="1169">
                  <c:v>-1.2530303271158817E-3</c:v>
                </c:pt>
                <c:pt idx="1170">
                  <c:v>-3.0422834381296873E-3</c:v>
                </c:pt>
                <c:pt idx="1171">
                  <c:v>-2.4032427860078199E-3</c:v>
                </c:pt>
                <c:pt idx="1172">
                  <c:v>-2.5288617492585253E-3</c:v>
                </c:pt>
                <c:pt idx="1173">
                  <c:v>-2.0433676263806452E-3</c:v>
                </c:pt>
              </c:numCache>
            </c:numRef>
          </c:yVal>
          <c:smooth val="0"/>
          <c:extLst>
            <c:ext xmlns:c16="http://schemas.microsoft.com/office/drawing/2014/chart" uri="{C3380CC4-5D6E-409C-BE32-E72D297353CC}">
              <c16:uniqueId val="{00000000-C3D8-425F-B9DA-E5E99C84AF4D}"/>
            </c:ext>
          </c:extLst>
        </c:ser>
        <c:ser>
          <c:idx val="0"/>
          <c:order val="1"/>
          <c:tx>
            <c:strRef>
              <c:f>'Fluo 77K'!$BM$2</c:f>
              <c:strCache>
                <c:ptCount val="1"/>
                <c:pt idx="0">
                  <c:v>LL Band5</c:v>
                </c:pt>
              </c:strCache>
            </c:strRef>
          </c:tx>
          <c:spPr>
            <a:ln w="19050" cap="rnd">
              <a:solidFill>
                <a:schemeClr val="accent1"/>
              </a:solidFill>
              <a:round/>
            </a:ln>
            <a:effectLst/>
          </c:spPr>
          <c:marker>
            <c:symbol val="none"/>
          </c:marker>
          <c:xVal>
            <c:numRef>
              <c:f>'Fluo 77K'!$AW$3:$AW$1176</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'Fluo 77K'!$BM$3:$BM$1176</c:f>
              <c:numCache>
                <c:formatCode>General</c:formatCode>
                <c:ptCount val="1174"/>
                <c:pt idx="0">
                  <c:v>-7.2408336191004787E-4</c:v>
                </c:pt>
                <c:pt idx="1">
                  <c:v>-4.2315263120704355E-4</c:v>
                </c:pt>
                <c:pt idx="2">
                  <c:v>-4.3432574865274689E-4</c:v>
                </c:pt>
                <c:pt idx="3">
                  <c:v>-8.2237543759971566E-4</c:v>
                </c:pt>
                <c:pt idx="4">
                  <c:v>-1.1232572710150484E-3</c:v>
                </c:pt>
                <c:pt idx="5">
                  <c:v>4.3148191496120169E-4</c:v>
                </c:pt>
                <c:pt idx="6">
                  <c:v>3.8368885712018736E-4</c:v>
                </c:pt>
                <c:pt idx="7">
                  <c:v>1.6157714315571508E-4</c:v>
                </c:pt>
                <c:pt idx="8">
                  <c:v>-1.5893595315814261E-4</c:v>
                </c:pt>
                <c:pt idx="9">
                  <c:v>-3.9221632702723052E-4</c:v>
                </c:pt>
                <c:pt idx="10">
                  <c:v>-8.3662474291131776E-4</c:v>
                </c:pt>
                <c:pt idx="11">
                  <c:v>-9.4346645992978708E-4</c:v>
                </c:pt>
                <c:pt idx="12">
                  <c:v>-2.4505169332877039E-3</c:v>
                </c:pt>
                <c:pt idx="13">
                  <c:v>-3.2070893741251833E-3</c:v>
                </c:pt>
                <c:pt idx="14">
                  <c:v>-3.3504987426439428E-3</c:v>
                </c:pt>
                <c:pt idx="15">
                  <c:v>-3.0637325658300326E-3</c:v>
                </c:pt>
                <c:pt idx="16">
                  <c:v>-3.3337839325954669E-3</c:v>
                </c:pt>
                <c:pt idx="17">
                  <c:v>-3.0945188253007085E-3</c:v>
                </c:pt>
                <c:pt idx="18">
                  <c:v>-3.2406529142609023E-3</c:v>
                </c:pt>
                <c:pt idx="19">
                  <c:v>-3.8452947184688759E-3</c:v>
                </c:pt>
                <c:pt idx="20">
                  <c:v>-2.8523991474545675E-3</c:v>
                </c:pt>
                <c:pt idx="21">
                  <c:v>-2.8243168324077346E-3</c:v>
                </c:pt>
                <c:pt idx="22">
                  <c:v>-3.2742193614886356E-3</c:v>
                </c:pt>
                <c:pt idx="23">
                  <c:v>-2.8271287656095822E-3</c:v>
                </c:pt>
                <c:pt idx="24">
                  <c:v>-2.6444247769979406E-3</c:v>
                </c:pt>
                <c:pt idx="25">
                  <c:v>-2.2058911483195634E-3</c:v>
                </c:pt>
                <c:pt idx="26">
                  <c:v>-1.6096857251355356E-3</c:v>
                </c:pt>
                <c:pt idx="27">
                  <c:v>-2.6136731894446821E-3</c:v>
                </c:pt>
                <c:pt idx="28">
                  <c:v>-2.3073588538026139E-3</c:v>
                </c:pt>
                <c:pt idx="29">
                  <c:v>-2.3269422659665923E-3</c:v>
                </c:pt>
                <c:pt idx="30">
                  <c:v>-2.5770514078910958E-3</c:v>
                </c:pt>
                <c:pt idx="31">
                  <c:v>-2.0680279299446639E-3</c:v>
                </c:pt>
                <c:pt idx="32">
                  <c:v>-1.7616814806261506E-3</c:v>
                </c:pt>
                <c:pt idx="33">
                  <c:v>-1.8150115022002617E-3</c:v>
                </c:pt>
                <c:pt idx="34">
                  <c:v>-1.4267968842330454E-3</c:v>
                </c:pt>
                <c:pt idx="35">
                  <c:v>-1.9272822329350499E-3</c:v>
                </c:pt>
                <c:pt idx="36">
                  <c:v>-2.0875711467163989E-3</c:v>
                </c:pt>
                <c:pt idx="37">
                  <c:v>-1.9387061665274556E-3</c:v>
                </c:pt>
                <c:pt idx="38">
                  <c:v>-2.6445583481856665E-3</c:v>
                </c:pt>
                <c:pt idx="39">
                  <c:v>-2.672386001972094E-3</c:v>
                </c:pt>
                <c:pt idx="40">
                  <c:v>-2.6441748058459837E-3</c:v>
                </c:pt>
                <c:pt idx="41">
                  <c:v>-2.3124585521356136E-3</c:v>
                </c:pt>
                <c:pt idx="42">
                  <c:v>-1.9635823156863934E-3</c:v>
                </c:pt>
                <c:pt idx="43">
                  <c:v>-1.4153200725749706E-3</c:v>
                </c:pt>
                <c:pt idx="44">
                  <c:v>-1.1172642620674456E-3</c:v>
                </c:pt>
                <c:pt idx="45">
                  <c:v>3.2650519437262958E-5</c:v>
                </c:pt>
                <c:pt idx="46">
                  <c:v>2.4625281072191351E-4</c:v>
                </c:pt>
                <c:pt idx="47">
                  <c:v>5.6951413228516776E-4</c:v>
                </c:pt>
                <c:pt idx="48">
                  <c:v>8.0577087223264714E-4</c:v>
                </c:pt>
                <c:pt idx="49">
                  <c:v>7.1872035856305479E-5</c:v>
                </c:pt>
                <c:pt idx="50">
                  <c:v>-6.3058508095107768E-5</c:v>
                </c:pt>
                <c:pt idx="51">
                  <c:v>-1.1076757035753788E-4</c:v>
                </c:pt>
                <c:pt idx="52">
                  <c:v>-5.3514137401649686E-4</c:v>
                </c:pt>
                <c:pt idx="53">
                  <c:v>-8.6126694093335572E-4</c:v>
                </c:pt>
                <c:pt idx="54">
                  <c:v>-1.1621142962374049E-3</c:v>
                </c:pt>
                <c:pt idx="55">
                  <c:v>-2.0591380425665716E-3</c:v>
                </c:pt>
                <c:pt idx="56">
                  <c:v>-1.2155536244712337E-3</c:v>
                </c:pt>
                <c:pt idx="57">
                  <c:v>-1.1029990452722214E-3</c:v>
                </c:pt>
                <c:pt idx="58">
                  <c:v>-1.7327962267651158E-3</c:v>
                </c:pt>
                <c:pt idx="59">
                  <c:v>-1.8959290517604635E-3</c:v>
                </c:pt>
                <c:pt idx="60">
                  <c:v>-1.9577658059852527E-3</c:v>
                </c:pt>
                <c:pt idx="61">
                  <c:v>-1.6033686141896247E-3</c:v>
                </c:pt>
                <c:pt idx="62">
                  <c:v>-1.0467990261784411E-3</c:v>
                </c:pt>
                <c:pt idx="63">
                  <c:v>-1.803267431883055E-3</c:v>
                </c:pt>
                <c:pt idx="64">
                  <c:v>-1.6235426311671194E-3</c:v>
                </c:pt>
                <c:pt idx="65">
                  <c:v>-1.7306113339300236E-3</c:v>
                </c:pt>
                <c:pt idx="66">
                  <c:v>-2.2705088267647201E-3</c:v>
                </c:pt>
                <c:pt idx="67">
                  <c:v>-2.2283096728990459E-3</c:v>
                </c:pt>
                <c:pt idx="68">
                  <c:v>-2.9086885886986913E-3</c:v>
                </c:pt>
                <c:pt idx="69">
                  <c:v>-3.5497735045850851E-3</c:v>
                </c:pt>
                <c:pt idx="70">
                  <c:v>-3.929448249052666E-3</c:v>
                </c:pt>
                <c:pt idx="71">
                  <c:v>-3.4062577364986218E-3</c:v>
                </c:pt>
                <c:pt idx="72">
                  <c:v>-4.204536869814644E-3</c:v>
                </c:pt>
                <c:pt idx="73">
                  <c:v>-4.2410230064548688E-3</c:v>
                </c:pt>
                <c:pt idx="74">
                  <c:v>-3.9992471406908887E-3</c:v>
                </c:pt>
                <c:pt idx="75">
                  <c:v>-3.4033341709634453E-3</c:v>
                </c:pt>
                <c:pt idx="76">
                  <c:v>-3.8835613520644633E-3</c:v>
                </c:pt>
                <c:pt idx="77">
                  <c:v>-3.1073966615032837E-3</c:v>
                </c:pt>
                <c:pt idx="78">
                  <c:v>-4.1562287527912448E-3</c:v>
                </c:pt>
                <c:pt idx="79">
                  <c:v>-3.1049328041185507E-3</c:v>
                </c:pt>
                <c:pt idx="80">
                  <c:v>-2.6381776688277213E-3</c:v>
                </c:pt>
                <c:pt idx="81">
                  <c:v>-2.7367389412378635E-3</c:v>
                </c:pt>
                <c:pt idx="82">
                  <c:v>-3.0882278781829216E-3</c:v>
                </c:pt>
                <c:pt idx="83">
                  <c:v>-2.051160982080801E-3</c:v>
                </c:pt>
                <c:pt idx="84">
                  <c:v>-2.5375519734755375E-3</c:v>
                </c:pt>
                <c:pt idx="85">
                  <c:v>-2.6756640389268148E-3</c:v>
                </c:pt>
                <c:pt idx="86">
                  <c:v>-2.453407357973923E-3</c:v>
                </c:pt>
                <c:pt idx="87">
                  <c:v>-1.8432397532661857E-3</c:v>
                </c:pt>
                <c:pt idx="88">
                  <c:v>-1.7699595220384125E-3</c:v>
                </c:pt>
                <c:pt idx="89">
                  <c:v>-1.7277115290269067E-3</c:v>
                </c:pt>
                <c:pt idx="90">
                  <c:v>-1.7615093807789358E-3</c:v>
                </c:pt>
                <c:pt idx="91">
                  <c:v>-9.4326511473691386E-4</c:v>
                </c:pt>
                <c:pt idx="92">
                  <c:v>-6.0004433509127124E-4</c:v>
                </c:pt>
                <c:pt idx="93">
                  <c:v>-1.7838565847010136E-3</c:v>
                </c:pt>
                <c:pt idx="94">
                  <c:v>-1.9356895042776307E-3</c:v>
                </c:pt>
                <c:pt idx="95">
                  <c:v>-1.4886586394491535E-3</c:v>
                </c:pt>
                <c:pt idx="96">
                  <c:v>-1.2272771513382099E-3</c:v>
                </c:pt>
                <c:pt idx="97">
                  <c:v>-1.229995088564946E-3</c:v>
                </c:pt>
                <c:pt idx="98">
                  <c:v>-1.7699196754972103E-3</c:v>
                </c:pt>
                <c:pt idx="99">
                  <c:v>-1.7529810193636748E-3</c:v>
                </c:pt>
                <c:pt idx="100">
                  <c:v>-5.8310160902891621E-4</c:v>
                </c:pt>
                <c:pt idx="101">
                  <c:v>-9.6832327886489449E-4</c:v>
                </c:pt>
                <c:pt idx="102">
                  <c:v>-1.5898350930736518E-3</c:v>
                </c:pt>
                <c:pt idx="103">
                  <c:v>-1.8962513513617225E-3</c:v>
                </c:pt>
                <c:pt idx="104">
                  <c:v>-2.3210687772619821E-3</c:v>
                </c:pt>
                <c:pt idx="105">
                  <c:v>-2.3997058100404525E-3</c:v>
                </c:pt>
                <c:pt idx="106">
                  <c:v>-2.6556153757569534E-3</c:v>
                </c:pt>
                <c:pt idx="107">
                  <c:v>-2.6979209291903318E-3</c:v>
                </c:pt>
                <c:pt idx="108">
                  <c:v>-2.9059619301959141E-3</c:v>
                </c:pt>
                <c:pt idx="109">
                  <c:v>-3.2010315757869004E-3</c:v>
                </c:pt>
                <c:pt idx="110">
                  <c:v>-2.4026204992546795E-3</c:v>
                </c:pt>
                <c:pt idx="111">
                  <c:v>-1.8627269600651221E-3</c:v>
                </c:pt>
                <c:pt idx="112">
                  <c:v>-2.0176331022737841E-3</c:v>
                </c:pt>
                <c:pt idx="113">
                  <c:v>-1.9699622198198017E-3</c:v>
                </c:pt>
                <c:pt idx="114">
                  <c:v>-1.8518968794770426E-3</c:v>
                </c:pt>
                <c:pt idx="115">
                  <c:v>-2.2655454516665526E-3</c:v>
                </c:pt>
                <c:pt idx="116">
                  <c:v>-2.2261208264188152E-3</c:v>
                </c:pt>
                <c:pt idx="117">
                  <c:v>-3.5421855680556635E-3</c:v>
                </c:pt>
                <c:pt idx="118">
                  <c:v>-4.2140787210283573E-3</c:v>
                </c:pt>
                <c:pt idx="119">
                  <c:v>-4.1717871216366449E-3</c:v>
                </c:pt>
                <c:pt idx="120">
                  <c:v>-4.1462917308697942E-3</c:v>
                </c:pt>
                <c:pt idx="121">
                  <c:v>-4.475282682720327E-3</c:v>
                </c:pt>
                <c:pt idx="122">
                  <c:v>-3.5863646841500733E-3</c:v>
                </c:pt>
                <c:pt idx="123">
                  <c:v>-3.5161882581623291E-3</c:v>
                </c:pt>
                <c:pt idx="124">
                  <c:v>-3.0099067494032804E-3</c:v>
                </c:pt>
                <c:pt idx="125">
                  <c:v>-2.5908794755699033E-3</c:v>
                </c:pt>
                <c:pt idx="126">
                  <c:v>-1.9806862884524453E-3</c:v>
                </c:pt>
                <c:pt idx="127">
                  <c:v>-1.9356536889040214E-3</c:v>
                </c:pt>
                <c:pt idx="128">
                  <c:v>-1.6711618061444838E-3</c:v>
                </c:pt>
                <c:pt idx="129">
                  <c:v>-1.8484872481571652E-3</c:v>
                </c:pt>
                <c:pt idx="130">
                  <c:v>-1.4858226742866588E-3</c:v>
                </c:pt>
                <c:pt idx="131">
                  <c:v>-1.659945353647162E-3</c:v>
                </c:pt>
                <c:pt idx="132">
                  <c:v>-1.9297677966068191E-3</c:v>
                </c:pt>
                <c:pt idx="133">
                  <c:v>-1.8453483640068365E-3</c:v>
                </c:pt>
                <c:pt idx="134">
                  <c:v>-1.2463350775497803E-3</c:v>
                </c:pt>
                <c:pt idx="135">
                  <c:v>-1.4321768456167854E-3</c:v>
                </c:pt>
                <c:pt idx="136">
                  <c:v>-1.0439204624276383E-3</c:v>
                </c:pt>
                <c:pt idx="137">
                  <c:v>-1.1422842463869789E-3</c:v>
                </c:pt>
                <c:pt idx="138">
                  <c:v>-1.5952504628381195E-3</c:v>
                </c:pt>
                <c:pt idx="139">
                  <c:v>-1.5391817667809076E-3</c:v>
                </c:pt>
                <c:pt idx="140">
                  <c:v>-1.9637038321325688E-3</c:v>
                </c:pt>
                <c:pt idx="141">
                  <c:v>-2.5936069092972174E-3</c:v>
                </c:pt>
                <c:pt idx="142">
                  <c:v>-2.596174646769909E-3</c:v>
                </c:pt>
                <c:pt idx="143">
                  <c:v>-3.3414974167386559E-3</c:v>
                </c:pt>
                <c:pt idx="144">
                  <c:v>-3.7436910773632616E-3</c:v>
                </c:pt>
                <c:pt idx="145">
                  <c:v>-3.2372347554711187E-3</c:v>
                </c:pt>
                <c:pt idx="146">
                  <c:v>-2.6690599010960789E-3</c:v>
                </c:pt>
                <c:pt idx="147">
                  <c:v>-3.0909810881260915E-3</c:v>
                </c:pt>
                <c:pt idx="148">
                  <c:v>-2.8829883448479375E-3</c:v>
                </c:pt>
                <c:pt idx="149">
                  <c:v>-3.3695936858271556E-3</c:v>
                </c:pt>
                <c:pt idx="150">
                  <c:v>-2.3572766082934219E-3</c:v>
                </c:pt>
                <c:pt idx="151">
                  <c:v>-2.3570514055654222E-3</c:v>
                </c:pt>
                <c:pt idx="152">
                  <c:v>-1.77509247750405E-3</c:v>
                </c:pt>
                <c:pt idx="153">
                  <c:v>-1.3477092521924417E-3</c:v>
                </c:pt>
                <c:pt idx="154">
                  <c:v>-1.5246061888422939E-4</c:v>
                </c:pt>
                <c:pt idx="155">
                  <c:v>-6.7549015606316483E-4</c:v>
                </c:pt>
                <c:pt idx="156">
                  <c:v>1.0358744069580747E-4</c:v>
                </c:pt>
                <c:pt idx="157">
                  <c:v>1.0364461350541144E-4</c:v>
                </c:pt>
                <c:pt idx="158">
                  <c:v>7.2779304388697274E-4</c:v>
                </c:pt>
                <c:pt idx="159">
                  <c:v>5.8149336696567474E-4</c:v>
                </c:pt>
                <c:pt idx="160">
                  <c:v>-7.4298411134674056E-4</c:v>
                </c:pt>
                <c:pt idx="161">
                  <c:v>-1.2382349501687607E-3</c:v>
                </c:pt>
                <c:pt idx="162">
                  <c:v>-1.3620467005339011E-3</c:v>
                </c:pt>
                <c:pt idx="163">
                  <c:v>-1.8005363158391902E-3</c:v>
                </c:pt>
                <c:pt idx="164">
                  <c:v>-3.3191792837367158E-3</c:v>
                </c:pt>
                <c:pt idx="165">
                  <c:v>-3.4880644686027668E-3</c:v>
                </c:pt>
                <c:pt idx="166">
                  <c:v>-3.6117610399823215E-3</c:v>
                </c:pt>
                <c:pt idx="167">
                  <c:v>-3.3306367147813657E-3</c:v>
                </c:pt>
                <c:pt idx="168">
                  <c:v>-3.6059425922198387E-3</c:v>
                </c:pt>
                <c:pt idx="169">
                  <c:v>-3.0547490313278703E-3</c:v>
                </c:pt>
                <c:pt idx="170">
                  <c:v>-2.9821238648338653E-3</c:v>
                </c:pt>
                <c:pt idx="171">
                  <c:v>-2.1890716829585919E-3</c:v>
                </c:pt>
                <c:pt idx="172">
                  <c:v>-2.619110052309438E-3</c:v>
                </c:pt>
                <c:pt idx="173">
                  <c:v>-2.816515961078612E-3</c:v>
                </c:pt>
                <c:pt idx="174">
                  <c:v>-2.3499739931548448E-3</c:v>
                </c:pt>
                <c:pt idx="175">
                  <c:v>-2.4174760882960593E-3</c:v>
                </c:pt>
                <c:pt idx="176">
                  <c:v>-1.846567210785141E-3</c:v>
                </c:pt>
                <c:pt idx="177">
                  <c:v>-2.0936821448385339E-3</c:v>
                </c:pt>
                <c:pt idx="178">
                  <c:v>-1.9108294487800814E-3</c:v>
                </c:pt>
                <c:pt idx="179">
                  <c:v>-1.370956297995847E-3</c:v>
                </c:pt>
                <c:pt idx="180">
                  <c:v>-1.1455402088230088E-3</c:v>
                </c:pt>
                <c:pt idx="181">
                  <c:v>-1.4882669572518323E-3</c:v>
                </c:pt>
                <c:pt idx="182">
                  <c:v>-9.5691573351920124E-4</c:v>
                </c:pt>
                <c:pt idx="183">
                  <c:v>-1.2127515753822332E-3</c:v>
                </c:pt>
                <c:pt idx="184">
                  <c:v>-1.1027873314511658E-3</c:v>
                </c:pt>
                <c:pt idx="185">
                  <c:v>-1.1027950836965355E-3</c:v>
                </c:pt>
                <c:pt idx="186">
                  <c:v>-1.8114539580387239E-3</c:v>
                </c:pt>
                <c:pt idx="187">
                  <c:v>-1.5526235788341531E-3</c:v>
                </c:pt>
                <c:pt idx="188">
                  <c:v>-8.5528821549784716E-4</c:v>
                </c:pt>
                <c:pt idx="189">
                  <c:v>-1.6652296329424225E-3</c:v>
                </c:pt>
                <c:pt idx="190">
                  <c:v>-2.0533777366443639E-3</c:v>
                </c:pt>
                <c:pt idx="191">
                  <c:v>-1.8091403391692624E-3</c:v>
                </c:pt>
                <c:pt idx="192">
                  <c:v>-2.1267643674398409E-3</c:v>
                </c:pt>
                <c:pt idx="193">
                  <c:v>-1.3787924614220169E-3</c:v>
                </c:pt>
                <c:pt idx="194">
                  <c:v>-1.9355959346760146E-3</c:v>
                </c:pt>
                <c:pt idx="195">
                  <c:v>-2.4165632614037372E-3</c:v>
                </c:pt>
                <c:pt idx="196">
                  <c:v>-2.2982006224510376E-3</c:v>
                </c:pt>
                <c:pt idx="197">
                  <c:v>-1.6346687700058804E-3</c:v>
                </c:pt>
                <c:pt idx="198">
                  <c:v>-1.1988733119146545E-3</c:v>
                </c:pt>
                <c:pt idx="199">
                  <c:v>-1.8677265575297811E-3</c:v>
                </c:pt>
                <c:pt idx="200">
                  <c:v>-2.3456052152765593E-3</c:v>
                </c:pt>
                <c:pt idx="201">
                  <c:v>-1.4125083331792574E-3</c:v>
                </c:pt>
                <c:pt idx="202">
                  <c:v>-1.2886501468643505E-3</c:v>
                </c:pt>
                <c:pt idx="203">
                  <c:v>-1.2606320397897948E-3</c:v>
                </c:pt>
                <c:pt idx="204">
                  <c:v>-1.9269727245386514E-3</c:v>
                </c:pt>
                <c:pt idx="205">
                  <c:v>-2.1519157523183959E-3</c:v>
                </c:pt>
                <c:pt idx="206">
                  <c:v>-1.4803021646943599E-3</c:v>
                </c:pt>
                <c:pt idx="207">
                  <c:v>-2.298605095853219E-3</c:v>
                </c:pt>
                <c:pt idx="208">
                  <c:v>-3.4060856366514066E-3</c:v>
                </c:pt>
                <c:pt idx="209">
                  <c:v>-3.614069658653519E-3</c:v>
                </c:pt>
                <c:pt idx="210">
                  <c:v>-3.644929021798035E-3</c:v>
                </c:pt>
                <c:pt idx="211">
                  <c:v>-3.7294263644639864E-3</c:v>
                </c:pt>
                <c:pt idx="212">
                  <c:v>-4.6037056042958603E-3</c:v>
                </c:pt>
                <c:pt idx="213">
                  <c:v>-4.415482637160381E-3</c:v>
                </c:pt>
                <c:pt idx="214">
                  <c:v>-3.6029124333108249E-3</c:v>
                </c:pt>
                <c:pt idx="215">
                  <c:v>-3.1924366613451378E-3</c:v>
                </c:pt>
                <c:pt idx="216">
                  <c:v>-3.6899862347255083E-3</c:v>
                </c:pt>
                <c:pt idx="217">
                  <c:v>-3.8559282796368243E-3</c:v>
                </c:pt>
                <c:pt idx="218">
                  <c:v>-4.0705205093984932E-3</c:v>
                </c:pt>
                <c:pt idx="219">
                  <c:v>-3.6628465927156721E-3</c:v>
                </c:pt>
                <c:pt idx="220">
                  <c:v>-3.9410706091175633E-3</c:v>
                </c:pt>
                <c:pt idx="221">
                  <c:v>-3.7215452380146698E-3</c:v>
                </c:pt>
                <c:pt idx="222">
                  <c:v>-3.3332532332580474E-3</c:v>
                </c:pt>
                <c:pt idx="223">
                  <c:v>-2.6612931202659698E-3</c:v>
                </c:pt>
                <c:pt idx="224">
                  <c:v>-2.3180109040757705E-3</c:v>
                </c:pt>
                <c:pt idx="225">
                  <c:v>-1.3663487509601644E-3</c:v>
                </c:pt>
                <c:pt idx="226">
                  <c:v>-8.9402382117709559E-4</c:v>
                </c:pt>
                <c:pt idx="227">
                  <c:v>-1.1271493439449171E-3</c:v>
                </c:pt>
                <c:pt idx="228">
                  <c:v>-2.1506573690887047E-3</c:v>
                </c:pt>
                <c:pt idx="229">
                  <c:v>-2.7383006310676581E-3</c:v>
                </c:pt>
                <c:pt idx="230">
                  <c:v>-3.1683112861413077E-3</c:v>
                </c:pt>
                <c:pt idx="231">
                  <c:v>-3.1319206959252691E-3</c:v>
                </c:pt>
                <c:pt idx="232">
                  <c:v>-3.9164078095034541E-3</c:v>
                </c:pt>
                <c:pt idx="233">
                  <c:v>-4.2506425739284159E-3</c:v>
                </c:pt>
                <c:pt idx="234">
                  <c:v>-3.1117958669446464E-3</c:v>
                </c:pt>
                <c:pt idx="235">
                  <c:v>-1.9334410042692778E-3</c:v>
                </c:pt>
                <c:pt idx="236">
                  <c:v>-2.5321081529705615E-3</c:v>
                </c:pt>
                <c:pt idx="237">
                  <c:v>-3.0289418064910097E-3</c:v>
                </c:pt>
                <c:pt idx="238">
                  <c:v>-2.7389710064860315E-3</c:v>
                </c:pt>
                <c:pt idx="239">
                  <c:v>-2.4797475496799734E-3</c:v>
                </c:pt>
                <c:pt idx="240">
                  <c:v>-3.1684628425382912E-3</c:v>
                </c:pt>
                <c:pt idx="241">
                  <c:v>-3.8545908235043582E-3</c:v>
                </c:pt>
                <c:pt idx="242">
                  <c:v>-3.8823302954997013E-3</c:v>
                </c:pt>
                <c:pt idx="243">
                  <c:v>-3.0303236442282191E-3</c:v>
                </c:pt>
                <c:pt idx="244">
                  <c:v>-2.1816349539751129E-3</c:v>
                </c:pt>
                <c:pt idx="245">
                  <c:v>-2.4822961003453737E-3</c:v>
                </c:pt>
                <c:pt idx="246">
                  <c:v>-2.0748574643095347E-3</c:v>
                </c:pt>
                <c:pt idx="247">
                  <c:v>-1.0962081946117479E-3</c:v>
                </c:pt>
                <c:pt idx="248">
                  <c:v>-1.2110170104806862E-3</c:v>
                </c:pt>
                <c:pt idx="249">
                  <c:v>-5.221176017948312E-4</c:v>
                </c:pt>
                <c:pt idx="250">
                  <c:v>-3.5044800419799688E-4</c:v>
                </c:pt>
                <c:pt idx="251">
                  <c:v>-7.7605790338120781E-5</c:v>
                </c:pt>
                <c:pt idx="252">
                  <c:v>2.7660011480300152E-4</c:v>
                </c:pt>
                <c:pt idx="253">
                  <c:v>-4.0355476110544964E-4</c:v>
                </c:pt>
                <c:pt idx="254">
                  <c:v>-4.3131748983690321E-4</c:v>
                </c:pt>
                <c:pt idx="255">
                  <c:v>-4.6471997707506029E-4</c:v>
                </c:pt>
                <c:pt idx="256">
                  <c:v>-1.1927333397754494E-3</c:v>
                </c:pt>
                <c:pt idx="257">
                  <c:v>-6.5592523300439358E-4</c:v>
                </c:pt>
                <c:pt idx="258">
                  <c:v>-1.4899524892014139E-3</c:v>
                </c:pt>
                <c:pt idx="259">
                  <c:v>-2.113767921883104E-3</c:v>
                </c:pt>
                <c:pt idx="260">
                  <c:v>-1.8410206730290124E-3</c:v>
                </c:pt>
                <c:pt idx="261">
                  <c:v>-2.0349624715739691E-3</c:v>
                </c:pt>
                <c:pt idx="262">
                  <c:v>-2.2231424137476442E-3</c:v>
                </c:pt>
                <c:pt idx="263">
                  <c:v>-2.0009727517490338E-3</c:v>
                </c:pt>
                <c:pt idx="264">
                  <c:v>-2.7982950641802589E-3</c:v>
                </c:pt>
                <c:pt idx="265">
                  <c:v>-1.8266286294995352E-3</c:v>
                </c:pt>
                <c:pt idx="266">
                  <c:v>-1.4068387285278794E-3</c:v>
                </c:pt>
                <c:pt idx="267">
                  <c:v>-1.7651436334084082E-3</c:v>
                </c:pt>
                <c:pt idx="268">
                  <c:v>-1.8827820188374112E-3</c:v>
                </c:pt>
                <c:pt idx="269">
                  <c:v>-1.3367913774255471E-3</c:v>
                </c:pt>
                <c:pt idx="270">
                  <c:v>-2.1904783278809876E-3</c:v>
                </c:pt>
                <c:pt idx="271">
                  <c:v>-2.251581525887635E-3</c:v>
                </c:pt>
                <c:pt idx="272">
                  <c:v>-2.3157701175515592E-3</c:v>
                </c:pt>
                <c:pt idx="273">
                  <c:v>-2.3016028891378131E-3</c:v>
                </c:pt>
                <c:pt idx="274">
                  <c:v>-2.076264496844196E-3</c:v>
                </c:pt>
                <c:pt idx="275">
                  <c:v>-1.8066220222608044E-3</c:v>
                </c:pt>
                <c:pt idx="276">
                  <c:v>-2.4299994530790903E-3</c:v>
                </c:pt>
                <c:pt idx="277">
                  <c:v>-2.5759936140103573E-3</c:v>
                </c:pt>
                <c:pt idx="278">
                  <c:v>-1.9331580473132682E-3</c:v>
                </c:pt>
                <c:pt idx="279">
                  <c:v>-2.0648299349233859E-3</c:v>
                </c:pt>
                <c:pt idx="280">
                  <c:v>-2.1849122157053011E-3</c:v>
                </c:pt>
                <c:pt idx="281">
                  <c:v>-2.3251890956761585E-3</c:v>
                </c:pt>
                <c:pt idx="282">
                  <c:v>-1.6988464310038359E-3</c:v>
                </c:pt>
                <c:pt idx="283">
                  <c:v>-1.5779889256849213E-3</c:v>
                </c:pt>
                <c:pt idx="284">
                  <c:v>-1.3767212552652712E-3</c:v>
                </c:pt>
                <c:pt idx="285">
                  <c:v>-2.6588263557892227E-3</c:v>
                </c:pt>
                <c:pt idx="286">
                  <c:v>-2.9786839997570473E-3</c:v>
                </c:pt>
                <c:pt idx="287">
                  <c:v>-3.6764248442874331E-3</c:v>
                </c:pt>
                <c:pt idx="288">
                  <c:v>-3.096149897726567E-3</c:v>
                </c:pt>
                <c:pt idx="289">
                  <c:v>-4.1706692478542858E-3</c:v>
                </c:pt>
                <c:pt idx="290">
                  <c:v>-4.4365518834332106E-3</c:v>
                </c:pt>
                <c:pt idx="291">
                  <c:v>-5.0324476044147012E-3</c:v>
                </c:pt>
                <c:pt idx="292">
                  <c:v>-4.3435443196061614E-3</c:v>
                </c:pt>
                <c:pt idx="293">
                  <c:v>-4.3758518021858039E-3</c:v>
                </c:pt>
                <c:pt idx="294">
                  <c:v>-3.6358999816155516E-3</c:v>
                </c:pt>
                <c:pt idx="295">
                  <c:v>-4.1758244910253565E-3</c:v>
                </c:pt>
                <c:pt idx="296">
                  <c:v>-4.3179425292716048E-3</c:v>
                </c:pt>
                <c:pt idx="297">
                  <c:v>-4.5895230651975044E-3</c:v>
                </c:pt>
                <c:pt idx="298">
                  <c:v>-4.2014456619733388E-3</c:v>
                </c:pt>
                <c:pt idx="299">
                  <c:v>-3.0179878837831402E-3</c:v>
                </c:pt>
                <c:pt idx="300">
                  <c:v>-3.4062784737549888E-3</c:v>
                </c:pt>
                <c:pt idx="301">
                  <c:v>-4.0342684905684441E-3</c:v>
                </c:pt>
                <c:pt idx="302">
                  <c:v>-3.8479045118726993E-3</c:v>
                </c:pt>
                <c:pt idx="303">
                  <c:v>-3.881374831257842E-3</c:v>
                </c:pt>
                <c:pt idx="304">
                  <c:v>-3.438295247133251E-3</c:v>
                </c:pt>
                <c:pt idx="305">
                  <c:v>-3.4990340896075087E-3</c:v>
                </c:pt>
                <c:pt idx="306">
                  <c:v>-5.1763486590960563E-3</c:v>
                </c:pt>
                <c:pt idx="307">
                  <c:v>-5.46083668356307E-3</c:v>
                </c:pt>
                <c:pt idx="308">
                  <c:v>-5.281566009380915E-3</c:v>
                </c:pt>
                <c:pt idx="309">
                  <c:v>-6.0731865453424756E-3</c:v>
                </c:pt>
                <c:pt idx="310">
                  <c:v>-6.5223516420825521E-3</c:v>
                </c:pt>
                <c:pt idx="311">
                  <c:v>-6.6752259207797284E-3</c:v>
                </c:pt>
                <c:pt idx="312">
                  <c:v>-6.0802217080157886E-3</c:v>
                </c:pt>
                <c:pt idx="313">
                  <c:v>-6.1432087016473555E-3</c:v>
                </c:pt>
                <c:pt idx="314">
                  <c:v>-5.9326383367836692E-3</c:v>
                </c:pt>
                <c:pt idx="315">
                  <c:v>-6.1120252946463725E-3</c:v>
                </c:pt>
                <c:pt idx="316">
                  <c:v>-5.5205095922989458E-3</c:v>
                </c:pt>
                <c:pt idx="317">
                  <c:v>-5.0942523806273418E-3</c:v>
                </c:pt>
                <c:pt idx="318">
                  <c:v>-4.4470367952961836E-3</c:v>
                </c:pt>
                <c:pt idx="319">
                  <c:v>-4.7836586698767189E-3</c:v>
                </c:pt>
                <c:pt idx="320">
                  <c:v>-3.6593117626330706E-3</c:v>
                </c:pt>
                <c:pt idx="321">
                  <c:v>-3.2715250686102802E-3</c:v>
                </c:pt>
                <c:pt idx="322">
                  <c:v>-3.6318881946365554E-3</c:v>
                </c:pt>
                <c:pt idx="323">
                  <c:v>-3.1236897494036314E-3</c:v>
                </c:pt>
                <c:pt idx="324">
                  <c:v>-2.7315230367467723E-3</c:v>
                </c:pt>
                <c:pt idx="325">
                  <c:v>-3.0368839818726212E-3</c:v>
                </c:pt>
                <c:pt idx="326">
                  <c:v>-2.9577529372579459E-3</c:v>
                </c:pt>
                <c:pt idx="327">
                  <c:v>-4.7953839409989015E-3</c:v>
                </c:pt>
                <c:pt idx="328">
                  <c:v>-4.8890504456823979E-3</c:v>
                </c:pt>
                <c:pt idx="329">
                  <c:v>-4.4176751659571658E-3</c:v>
                </c:pt>
                <c:pt idx="330">
                  <c:v>-5.0437852632683848E-3</c:v>
                </c:pt>
                <c:pt idx="331">
                  <c:v>-4.9976206420898001E-3</c:v>
                </c:pt>
                <c:pt idx="332">
                  <c:v>-5.4575419792807986E-3</c:v>
                </c:pt>
                <c:pt idx="333">
                  <c:v>-6.2966837793607079E-3</c:v>
                </c:pt>
                <c:pt idx="334">
                  <c:v>-5.6598755834388267E-3</c:v>
                </c:pt>
                <c:pt idx="335">
                  <c:v>-6.1801481508355852E-3</c:v>
                </c:pt>
                <c:pt idx="336">
                  <c:v>-6.2707525185979251E-3</c:v>
                </c:pt>
                <c:pt idx="337">
                  <c:v>-6.301412649036435E-3</c:v>
                </c:pt>
                <c:pt idx="338">
                  <c:v>-6.2445499292471925E-3</c:v>
                </c:pt>
                <c:pt idx="339">
                  <c:v>-5.7446270059467851E-3</c:v>
                </c:pt>
                <c:pt idx="340">
                  <c:v>-5.0118847735706835E-3</c:v>
                </c:pt>
                <c:pt idx="341">
                  <c:v>-4.5914029846997519E-3</c:v>
                </c:pt>
                <c:pt idx="342">
                  <c:v>-4.1860962161406638E-3</c:v>
                </c:pt>
                <c:pt idx="343">
                  <c:v>-4.2511956966355654E-3</c:v>
                </c:pt>
                <c:pt idx="344">
                  <c:v>-3.939090298037789E-3</c:v>
                </c:pt>
                <c:pt idx="345">
                  <c:v>-4.6930349215009584E-3</c:v>
                </c:pt>
                <c:pt idx="346">
                  <c:v>-5.1682281820709351E-3</c:v>
                </c:pt>
                <c:pt idx="347">
                  <c:v>-4.8309279860205322E-3</c:v>
                </c:pt>
                <c:pt idx="348">
                  <c:v>-4.1673357823451629E-3</c:v>
                </c:pt>
                <c:pt idx="349">
                  <c:v>-4.7347032403649144E-3</c:v>
                </c:pt>
                <c:pt idx="350">
                  <c:v>-4.1434201053785914E-3</c:v>
                </c:pt>
                <c:pt idx="351">
                  <c:v>-4.2982905872585523E-3</c:v>
                </c:pt>
                <c:pt idx="352">
                  <c:v>-3.5592302749058572E-3</c:v>
                </c:pt>
                <c:pt idx="353">
                  <c:v>-3.1851069133477573E-3</c:v>
                </c:pt>
                <c:pt idx="354">
                  <c:v>-3.3149957845227699E-3</c:v>
                </c:pt>
                <c:pt idx="355">
                  <c:v>-4.2423581369137242E-3</c:v>
                </c:pt>
                <c:pt idx="356">
                  <c:v>-4.1179539793380262E-3</c:v>
                </c:pt>
                <c:pt idx="357">
                  <c:v>-4.4190318088969237E-3</c:v>
                </c:pt>
                <c:pt idx="358">
                  <c:v>-5.2764495274366958E-3</c:v>
                </c:pt>
                <c:pt idx="359">
                  <c:v>-5.8668023929786062E-3</c:v>
                </c:pt>
                <c:pt idx="360">
                  <c:v>-6.3489726743816179E-3</c:v>
                </c:pt>
                <c:pt idx="361">
                  <c:v>-6.1243707453981517E-3</c:v>
                </c:pt>
                <c:pt idx="362">
                  <c:v>-5.7958112060024665E-3</c:v>
                </c:pt>
                <c:pt idx="363">
                  <c:v>-5.4688021156807862E-3</c:v>
                </c:pt>
                <c:pt idx="364">
                  <c:v>-4.4900229958730522E-3</c:v>
                </c:pt>
                <c:pt idx="365">
                  <c:v>-4.0340746844341928E-3</c:v>
                </c:pt>
                <c:pt idx="366">
                  <c:v>-4.0269038574668996E-3</c:v>
                </c:pt>
                <c:pt idx="367">
                  <c:v>-3.8312759455539636E-3</c:v>
                </c:pt>
                <c:pt idx="368">
                  <c:v>-4.1655333852966296E-3</c:v>
                </c:pt>
                <c:pt idx="369">
                  <c:v>-3.9461254607110969E-3</c:v>
                </c:pt>
                <c:pt idx="370">
                  <c:v>-3.7490633834046999E-3</c:v>
                </c:pt>
                <c:pt idx="371">
                  <c:v>-4.693325630702328E-3</c:v>
                </c:pt>
                <c:pt idx="372">
                  <c:v>-4.6074501326157256E-3</c:v>
                </c:pt>
                <c:pt idx="373">
                  <c:v>-3.9404663215909675E-3</c:v>
                </c:pt>
                <c:pt idx="374">
                  <c:v>-3.7673974437048455E-3</c:v>
                </c:pt>
                <c:pt idx="375">
                  <c:v>-4.3325361311807092E-3</c:v>
                </c:pt>
                <c:pt idx="376">
                  <c:v>-4.5199466630014059E-3</c:v>
                </c:pt>
                <c:pt idx="377">
                  <c:v>-4.2546842070520776E-3</c:v>
                </c:pt>
                <c:pt idx="378">
                  <c:v>-4.5512657342963682E-3</c:v>
                </c:pt>
                <c:pt idx="379">
                  <c:v>-4.191018891950637E-3</c:v>
                </c:pt>
                <c:pt idx="380">
                  <c:v>-4.7232105366038415E-3</c:v>
                </c:pt>
                <c:pt idx="381">
                  <c:v>-4.548901299458505E-3</c:v>
                </c:pt>
                <c:pt idx="382">
                  <c:v>-3.9682968824694071E-3</c:v>
                </c:pt>
                <c:pt idx="383">
                  <c:v>-3.9699054733836935E-3</c:v>
                </c:pt>
                <c:pt idx="384">
                  <c:v>-4.3555990611565815E-3</c:v>
                </c:pt>
                <c:pt idx="385">
                  <c:v>-3.9546141693912852E-3</c:v>
                </c:pt>
                <c:pt idx="386">
                  <c:v>-4.9984927696939312E-3</c:v>
                </c:pt>
                <c:pt idx="387">
                  <c:v>-4.9837635034908631E-3</c:v>
                </c:pt>
                <c:pt idx="388">
                  <c:v>-5.6570653944921934E-3</c:v>
                </c:pt>
                <c:pt idx="389">
                  <c:v>-6.0860552726567443E-3</c:v>
                </c:pt>
                <c:pt idx="390">
                  <c:v>-5.8018579573911001E-3</c:v>
                </c:pt>
                <c:pt idx="391">
                  <c:v>-5.457057463945183E-3</c:v>
                </c:pt>
                <c:pt idx="392">
                  <c:v>-5.8825782123066309E-3</c:v>
                </c:pt>
                <c:pt idx="393">
                  <c:v>-5.3389520057326298E-3</c:v>
                </c:pt>
                <c:pt idx="394">
                  <c:v>-4.7953451797720552E-3</c:v>
                </c:pt>
                <c:pt idx="395">
                  <c:v>-3.9056005980392093E-3</c:v>
                </c:pt>
                <c:pt idx="396">
                  <c:v>-2.8179605726227153E-3</c:v>
                </c:pt>
                <c:pt idx="397">
                  <c:v>-2.3252084762895898E-3</c:v>
                </c:pt>
                <c:pt idx="398">
                  <c:v>-2.0023468372408742E-3</c:v>
                </c:pt>
                <c:pt idx="399">
                  <c:v>-1.0640344382647452E-3</c:v>
                </c:pt>
                <c:pt idx="400">
                  <c:v>-5.2643560246595181E-4</c:v>
                </c:pt>
                <c:pt idx="401">
                  <c:v>-6.4343636571324831E-5</c:v>
                </c:pt>
                <c:pt idx="402">
                  <c:v>-6.9460118515552057E-4</c:v>
                </c:pt>
                <c:pt idx="403">
                  <c:v>-1.6442512429853395E-3</c:v>
                </c:pt>
                <c:pt idx="404">
                  <c:v>-2.1391352067952085E-3</c:v>
                </c:pt>
                <c:pt idx="405">
                  <c:v>-2.3814122552223674E-3</c:v>
                </c:pt>
                <c:pt idx="406">
                  <c:v>-2.3133281602599901E-3</c:v>
                </c:pt>
                <c:pt idx="407">
                  <c:v>-2.7169875766779451E-3</c:v>
                </c:pt>
                <c:pt idx="408">
                  <c:v>-2.7290229376149343E-3</c:v>
                </c:pt>
                <c:pt idx="409">
                  <c:v>-2.6661716082773306E-3</c:v>
                </c:pt>
                <c:pt idx="410">
                  <c:v>-2.8565279933386468E-3</c:v>
                </c:pt>
                <c:pt idx="411">
                  <c:v>-3.0516132480756944E-3</c:v>
                </c:pt>
                <c:pt idx="412">
                  <c:v>-3.240283519769026E-3</c:v>
                </c:pt>
                <c:pt idx="413">
                  <c:v>-3.1512683623075416E-3</c:v>
                </c:pt>
                <c:pt idx="414">
                  <c:v>-2.4349027482756351E-3</c:v>
                </c:pt>
                <c:pt idx="415">
                  <c:v>-2.8646290897503422E-3</c:v>
                </c:pt>
                <c:pt idx="416">
                  <c:v>-2.4662605807974493E-3</c:v>
                </c:pt>
                <c:pt idx="417">
                  <c:v>-1.8172425984177528E-3</c:v>
                </c:pt>
                <c:pt idx="418">
                  <c:v>-1.3683875914924832E-3</c:v>
                </c:pt>
                <c:pt idx="419">
                  <c:v>-1.9031568577312175E-3</c:v>
                </c:pt>
                <c:pt idx="420">
                  <c:v>-3.3299382374735211E-3</c:v>
                </c:pt>
                <c:pt idx="421">
                  <c:v>-3.3017200643265777E-3</c:v>
                </c:pt>
                <c:pt idx="422">
                  <c:v>-3.1375856492294255E-3</c:v>
                </c:pt>
                <c:pt idx="423">
                  <c:v>-3.3833705886865224E-3</c:v>
                </c:pt>
                <c:pt idx="424">
                  <c:v>-3.1109373057699174E-3</c:v>
                </c:pt>
                <c:pt idx="425">
                  <c:v>-3.6572767982234284E-3</c:v>
                </c:pt>
                <c:pt idx="426">
                  <c:v>-3.2034409736479029E-3</c:v>
                </c:pt>
                <c:pt idx="427">
                  <c:v>-2.9756800046761562E-3</c:v>
                </c:pt>
                <c:pt idx="428">
                  <c:v>-3.7769520861234223E-3</c:v>
                </c:pt>
                <c:pt idx="429">
                  <c:v>-4.4794411809429497E-3</c:v>
                </c:pt>
                <c:pt idx="430">
                  <c:v>-4.4345169190235737E-3</c:v>
                </c:pt>
                <c:pt idx="431">
                  <c:v>-4.9974268359555532E-3</c:v>
                </c:pt>
                <c:pt idx="432">
                  <c:v>-5.6436540100020206E-3</c:v>
                </c:pt>
                <c:pt idx="433">
                  <c:v>-5.2786589173671478E-3</c:v>
                </c:pt>
                <c:pt idx="434">
                  <c:v>-4.2357493477357669E-3</c:v>
                </c:pt>
                <c:pt idx="435">
                  <c:v>-3.7563311134391109E-3</c:v>
                </c:pt>
                <c:pt idx="436">
                  <c:v>-3.5460320771633735E-3</c:v>
                </c:pt>
                <c:pt idx="437">
                  <c:v>-3.611034654591146E-3</c:v>
                </c:pt>
                <c:pt idx="438">
                  <c:v>-2.8270888415459256E-3</c:v>
                </c:pt>
                <c:pt idx="439">
                  <c:v>-2.0737062558720864E-3</c:v>
                </c:pt>
                <c:pt idx="440">
                  <c:v>-2.3319141685346706E-3</c:v>
                </c:pt>
                <c:pt idx="441">
                  <c:v>-3.4794790506615801E-3</c:v>
                </c:pt>
                <c:pt idx="442">
                  <c:v>-3.3178447346962603E-3</c:v>
                </c:pt>
                <c:pt idx="443">
                  <c:v>-2.932403094897913E-3</c:v>
                </c:pt>
                <c:pt idx="444">
                  <c:v>-2.6070607373307911E-3</c:v>
                </c:pt>
                <c:pt idx="445">
                  <c:v>-3.3905801768806614E-3</c:v>
                </c:pt>
                <c:pt idx="446">
                  <c:v>-3.6396404400065932E-3</c:v>
                </c:pt>
                <c:pt idx="447">
                  <c:v>-3.6293687148912916E-3</c:v>
                </c:pt>
                <c:pt idx="448">
                  <c:v>-3.2024719429766544E-3</c:v>
                </c:pt>
                <c:pt idx="449">
                  <c:v>-3.9124225739648501E-3</c:v>
                </c:pt>
                <c:pt idx="450">
                  <c:v>-3.9788399361726633E-3</c:v>
                </c:pt>
                <c:pt idx="451">
                  <c:v>-4.8739335672108265E-3</c:v>
                </c:pt>
                <c:pt idx="452">
                  <c:v>-4.8692822199887971E-3</c:v>
                </c:pt>
                <c:pt idx="453">
                  <c:v>-5.4660500685744292E-3</c:v>
                </c:pt>
                <c:pt idx="454">
                  <c:v>-5.5386498464648397E-3</c:v>
                </c:pt>
                <c:pt idx="455">
                  <c:v>-5.4552550668966497E-3</c:v>
                </c:pt>
                <c:pt idx="456">
                  <c:v>-4.2249931072848327E-3</c:v>
                </c:pt>
                <c:pt idx="457">
                  <c:v>-4.1998758322859091E-3</c:v>
                </c:pt>
                <c:pt idx="458">
                  <c:v>-3.2936383485283132E-3</c:v>
                </c:pt>
                <c:pt idx="459">
                  <c:v>-3.7889874470604002E-3</c:v>
                </c:pt>
                <c:pt idx="460">
                  <c:v>-3.2060573564602957E-3</c:v>
                </c:pt>
                <c:pt idx="461">
                  <c:v>-2.2703225790697071E-3</c:v>
                </c:pt>
                <c:pt idx="462">
                  <c:v>-2.0844237350961634E-3</c:v>
                </c:pt>
                <c:pt idx="463">
                  <c:v>-3.543764545392633E-3</c:v>
                </c:pt>
                <c:pt idx="464">
                  <c:v>-3.8155970292930619E-3</c:v>
                </c:pt>
                <c:pt idx="465">
                  <c:v>-3.9325396507001037E-3</c:v>
                </c:pt>
                <c:pt idx="466">
                  <c:v>-3.6872004653517873E-3</c:v>
                </c:pt>
                <c:pt idx="467">
                  <c:v>-3.0651021550195589E-3</c:v>
                </c:pt>
                <c:pt idx="468">
                  <c:v>-3.0441710925204523E-3</c:v>
                </c:pt>
                <c:pt idx="469">
                  <c:v>-2.7239452168975552E-3</c:v>
                </c:pt>
                <c:pt idx="470">
                  <c:v>-2.2091186018732478E-3</c:v>
                </c:pt>
                <c:pt idx="471">
                  <c:v>-1.9934123744518996E-3</c:v>
                </c:pt>
                <c:pt idx="472">
                  <c:v>-2.0018429412918216E-3</c:v>
                </c:pt>
                <c:pt idx="473">
                  <c:v>-3.547233675195714E-4</c:v>
                </c:pt>
                <c:pt idx="474">
                  <c:v>-4.6373931803574885E-4</c:v>
                </c:pt>
                <c:pt idx="475">
                  <c:v>-4.6877827752627094E-4</c:v>
                </c:pt>
                <c:pt idx="476">
                  <c:v>-2.707665501620461E-4</c:v>
                </c:pt>
                <c:pt idx="477">
                  <c:v>3.7135193383830688E-4</c:v>
                </c:pt>
                <c:pt idx="478">
                  <c:v>7.6388687815024422E-4</c:v>
                </c:pt>
                <c:pt idx="479">
                  <c:v>1.8765666561119812E-3</c:v>
                </c:pt>
                <c:pt idx="480">
                  <c:v>2.7722610861663261E-3</c:v>
                </c:pt>
                <c:pt idx="481">
                  <c:v>3.7854407948036107E-3</c:v>
                </c:pt>
                <c:pt idx="482">
                  <c:v>4.6469284421626509E-3</c:v>
                </c:pt>
                <c:pt idx="483">
                  <c:v>5.8834697205241929E-3</c:v>
                </c:pt>
                <c:pt idx="484">
                  <c:v>7.8869987751839996E-3</c:v>
                </c:pt>
                <c:pt idx="485">
                  <c:v>9.7681198754508806E-3</c:v>
                </c:pt>
                <c:pt idx="486">
                  <c:v>1.1780971005168148E-2</c:v>
                </c:pt>
                <c:pt idx="487">
                  <c:v>1.3546409223900624E-2</c:v>
                </c:pt>
                <c:pt idx="488">
                  <c:v>1.6394467889172509E-2</c:v>
                </c:pt>
                <c:pt idx="489">
                  <c:v>1.9208688003404164E-2</c:v>
                </c:pt>
                <c:pt idx="490">
                  <c:v>2.2432401098694727E-2</c:v>
                </c:pt>
                <c:pt idx="491">
                  <c:v>2.5443218155510587E-2</c:v>
                </c:pt>
                <c:pt idx="492">
                  <c:v>2.9022526745924846E-2</c:v>
                </c:pt>
                <c:pt idx="493">
                  <c:v>3.2727731801148553E-2</c:v>
                </c:pt>
                <c:pt idx="494">
                  <c:v>3.6680562954104726E-2</c:v>
                </c:pt>
                <c:pt idx="495">
                  <c:v>4.1923038266207219E-2</c:v>
                </c:pt>
                <c:pt idx="496">
                  <c:v>4.6954555601177519E-2</c:v>
                </c:pt>
                <c:pt idx="497">
                  <c:v>5.253435048994385E-2</c:v>
                </c:pt>
                <c:pt idx="498">
                  <c:v>5.914899261315671E-2</c:v>
                </c:pt>
                <c:pt idx="499">
                  <c:v>6.6865170661611878E-2</c:v>
                </c:pt>
                <c:pt idx="500">
                  <c:v>7.5182012061951131E-2</c:v>
                </c:pt>
                <c:pt idx="501">
                  <c:v>8.3827374240459232E-2</c:v>
                </c:pt>
                <c:pt idx="502">
                  <c:v>9.3302575524603179E-2</c:v>
                </c:pt>
                <c:pt idx="503">
                  <c:v>0.1048880930433792</c:v>
                </c:pt>
                <c:pt idx="504">
                  <c:v>0.11780009726742267</c:v>
                </c:pt>
                <c:pt idx="505">
                  <c:v>0.1317941599002162</c:v>
                </c:pt>
                <c:pt idx="506">
                  <c:v>0.14649146747175285</c:v>
                </c:pt>
                <c:pt idx="507">
                  <c:v>0.1638723116811957</c:v>
                </c:pt>
                <c:pt idx="508">
                  <c:v>0.18405026292321591</c:v>
                </c:pt>
                <c:pt idx="509">
                  <c:v>0.20425488188930901</c:v>
                </c:pt>
                <c:pt idx="510">
                  <c:v>0.22716077075459234</c:v>
                </c:pt>
                <c:pt idx="511">
                  <c:v>0.25109538258047986</c:v>
                </c:pt>
                <c:pt idx="512">
                  <c:v>0.27851774897896142</c:v>
                </c:pt>
                <c:pt idx="513">
                  <c:v>0.30935139404946177</c:v>
                </c:pt>
                <c:pt idx="514">
                  <c:v>0.34217945928631199</c:v>
                </c:pt>
                <c:pt idx="515">
                  <c:v>0.37762809354805038</c:v>
                </c:pt>
                <c:pt idx="516">
                  <c:v>0.41753376500161232</c:v>
                </c:pt>
                <c:pt idx="517">
                  <c:v>0.46154580082768404</c:v>
                </c:pt>
                <c:pt idx="518">
                  <c:v>0.50781083296442331</c:v>
                </c:pt>
                <c:pt idx="519">
                  <c:v>0.55766548417791917</c:v>
                </c:pt>
                <c:pt idx="520">
                  <c:v>0.60740226250056351</c:v>
                </c:pt>
                <c:pt idx="521">
                  <c:v>0.65752021872805255</c:v>
                </c:pt>
                <c:pt idx="522">
                  <c:v>0.70686971425262324</c:v>
                </c:pt>
                <c:pt idx="523">
                  <c:v>0.75214707156799276</c:v>
                </c:pt>
                <c:pt idx="524">
                  <c:v>0.78982534850122155</c:v>
                </c:pt>
                <c:pt idx="525">
                  <c:v>0.82322938618845221</c:v>
                </c:pt>
                <c:pt idx="526">
                  <c:v>0.84641226278080706</c:v>
                </c:pt>
                <c:pt idx="527">
                  <c:v>0.86164321554300383</c:v>
                </c:pt>
                <c:pt idx="528">
                  <c:v>0.86775119028944447</c:v>
                </c:pt>
                <c:pt idx="529">
                  <c:v>0.86585247159218759</c:v>
                </c:pt>
                <c:pt idx="530">
                  <c:v>0.85699783754991532</c:v>
                </c:pt>
                <c:pt idx="531">
                  <c:v>0.84422517993639823</c:v>
                </c:pt>
                <c:pt idx="532">
                  <c:v>0.82763217704329906</c:v>
                </c:pt>
                <c:pt idx="533">
                  <c:v>0.80790736392377105</c:v>
                </c:pt>
                <c:pt idx="534">
                  <c:v>0.78896651599790169</c:v>
                </c:pt>
                <c:pt idx="535">
                  <c:v>0.76921526772166193</c:v>
                </c:pt>
                <c:pt idx="536">
                  <c:v>0.75053749224242494</c:v>
                </c:pt>
                <c:pt idx="537">
                  <c:v>0.73232915398157061</c:v>
                </c:pt>
                <c:pt idx="538">
                  <c:v>0.71404160715364806</c:v>
                </c:pt>
                <c:pt idx="539">
                  <c:v>0.69634865754560737</c:v>
                </c:pt>
                <c:pt idx="540">
                  <c:v>0.68072846454338098</c:v>
                </c:pt>
                <c:pt idx="541">
                  <c:v>0.6650131321098508</c:v>
                </c:pt>
                <c:pt idx="542">
                  <c:v>0.65130830575181331</c:v>
                </c:pt>
                <c:pt idx="543">
                  <c:v>0.63718043936393287</c:v>
                </c:pt>
                <c:pt idx="544">
                  <c:v>0.62516763746097381</c:v>
                </c:pt>
                <c:pt idx="545">
                  <c:v>0.61534182149935646</c:v>
                </c:pt>
                <c:pt idx="546">
                  <c:v>0.60563946004525682</c:v>
                </c:pt>
                <c:pt idx="547">
                  <c:v>0.59637161194414801</c:v>
                </c:pt>
                <c:pt idx="548">
                  <c:v>0.58793275020168434</c:v>
                </c:pt>
                <c:pt idx="549">
                  <c:v>0.57902894754315259</c:v>
                </c:pt>
                <c:pt idx="550">
                  <c:v>0.57116245345697236</c:v>
                </c:pt>
                <c:pt idx="551">
                  <c:v>0.56407990518383733</c:v>
                </c:pt>
                <c:pt idx="552">
                  <c:v>0.55405966290833941</c:v>
                </c:pt>
                <c:pt idx="553">
                  <c:v>0.54523295633001267</c:v>
                </c:pt>
                <c:pt idx="554">
                  <c:v>0.5358277965827869</c:v>
                </c:pt>
                <c:pt idx="555">
                  <c:v>0.525804046416259</c:v>
                </c:pt>
                <c:pt idx="556">
                  <c:v>0.51576302812316943</c:v>
                </c:pt>
                <c:pt idx="557">
                  <c:v>0.50410134479363267</c:v>
                </c:pt>
                <c:pt idx="558">
                  <c:v>0.4905346440674761</c:v>
                </c:pt>
                <c:pt idx="559">
                  <c:v>0.47758984784551728</c:v>
                </c:pt>
                <c:pt idx="560">
                  <c:v>0.46381585207816572</c:v>
                </c:pt>
                <c:pt idx="561">
                  <c:v>0.4505903858125847</c:v>
                </c:pt>
                <c:pt idx="562">
                  <c:v>0.4375413800322393</c:v>
                </c:pt>
                <c:pt idx="563">
                  <c:v>0.42417978433796044</c:v>
                </c:pt>
                <c:pt idx="564">
                  <c:v>0.41097288470004062</c:v>
                </c:pt>
                <c:pt idx="565">
                  <c:v>0.39883279092810536</c:v>
                </c:pt>
                <c:pt idx="566">
                  <c:v>0.38758403094820387</c:v>
                </c:pt>
                <c:pt idx="567">
                  <c:v>0.37606080272097608</c:v>
                </c:pt>
                <c:pt idx="568">
                  <c:v>0.36340307214506995</c:v>
                </c:pt>
                <c:pt idx="569">
                  <c:v>0.35111049170670605</c:v>
                </c:pt>
                <c:pt idx="570">
                  <c:v>0.34002197063860323</c:v>
                </c:pt>
                <c:pt idx="571">
                  <c:v>0.32939904942742493</c:v>
                </c:pt>
                <c:pt idx="572">
                  <c:v>0.31894074714667953</c:v>
                </c:pt>
                <c:pt idx="573">
                  <c:v>0.31000486957292916</c:v>
                </c:pt>
                <c:pt idx="574">
                  <c:v>0.30186319015672597</c:v>
                </c:pt>
                <c:pt idx="575">
                  <c:v>0.29495940866182407</c:v>
                </c:pt>
                <c:pt idx="576">
                  <c:v>0.2890266734219733</c:v>
                </c:pt>
                <c:pt idx="577">
                  <c:v>0.28345273147846134</c:v>
                </c:pt>
                <c:pt idx="578">
                  <c:v>0.27974196418718461</c:v>
                </c:pt>
                <c:pt idx="579">
                  <c:v>0.27614408896910914</c:v>
                </c:pt>
                <c:pt idx="580">
                  <c:v>0.27438427112826991</c:v>
                </c:pt>
                <c:pt idx="581">
                  <c:v>0.27338299111627568</c:v>
                </c:pt>
                <c:pt idx="582">
                  <c:v>0.27315879618017413</c:v>
                </c:pt>
                <c:pt idx="583">
                  <c:v>0.27423474969569528</c:v>
                </c:pt>
                <c:pt idx="584">
                  <c:v>0.27626017884352544</c:v>
                </c:pt>
                <c:pt idx="585">
                  <c:v>0.27850900832230674</c:v>
                </c:pt>
                <c:pt idx="586">
                  <c:v>0.28355595262556338</c:v>
                </c:pt>
                <c:pt idx="587">
                  <c:v>0.28750812483766314</c:v>
                </c:pt>
                <c:pt idx="588">
                  <c:v>0.29279054359403478</c:v>
                </c:pt>
                <c:pt idx="589">
                  <c:v>0.30014674612873216</c:v>
                </c:pt>
                <c:pt idx="590">
                  <c:v>0.30824472226166177</c:v>
                </c:pt>
                <c:pt idx="591">
                  <c:v>0.31621759653493242</c:v>
                </c:pt>
                <c:pt idx="592">
                  <c:v>0.32663653678981147</c:v>
                </c:pt>
                <c:pt idx="593">
                  <c:v>0.33723877888646514</c:v>
                </c:pt>
                <c:pt idx="594">
                  <c:v>0.3490918845348015</c:v>
                </c:pt>
                <c:pt idx="595">
                  <c:v>0.36157906571256682</c:v>
                </c:pt>
                <c:pt idx="596">
                  <c:v>0.37657791624838466</c:v>
                </c:pt>
                <c:pt idx="597">
                  <c:v>0.39241528840465267</c:v>
                </c:pt>
                <c:pt idx="598">
                  <c:v>0.41025522058490926</c:v>
                </c:pt>
                <c:pt idx="599">
                  <c:v>0.42883078270894226</c:v>
                </c:pt>
                <c:pt idx="600">
                  <c:v>0.44890874936630232</c:v>
                </c:pt>
                <c:pt idx="601">
                  <c:v>0.47014678140144855</c:v>
                </c:pt>
                <c:pt idx="602">
                  <c:v>0.49283058781749367</c:v>
                </c:pt>
                <c:pt idx="603">
                  <c:v>0.51450193160759827</c:v>
                </c:pt>
                <c:pt idx="604">
                  <c:v>0.53807050178772586</c:v>
                </c:pt>
                <c:pt idx="605">
                  <c:v>0.56333985646019991</c:v>
                </c:pt>
                <c:pt idx="606">
                  <c:v>0.5880419793389482</c:v>
                </c:pt>
                <c:pt idx="607">
                  <c:v>0.61366103780006476</c:v>
                </c:pt>
                <c:pt idx="608">
                  <c:v>0.64106173667273714</c:v>
                </c:pt>
                <c:pt idx="609">
                  <c:v>0.66882312814186395</c:v>
                </c:pt>
                <c:pt idx="610">
                  <c:v>0.69752868495522136</c:v>
                </c:pt>
                <c:pt idx="611">
                  <c:v>0.72459200610938956</c:v>
                </c:pt>
                <c:pt idx="612">
                  <c:v>0.75121034837931755</c:v>
                </c:pt>
                <c:pt idx="613">
                  <c:v>0.77744912133531485</c:v>
                </c:pt>
                <c:pt idx="614">
                  <c:v>0.80213537149166814</c:v>
                </c:pt>
                <c:pt idx="615">
                  <c:v>0.82633867614208123</c:v>
                </c:pt>
                <c:pt idx="616">
                  <c:v>0.84907293029487174</c:v>
                </c:pt>
                <c:pt idx="617">
                  <c:v>0.86928913886779313</c:v>
                </c:pt>
                <c:pt idx="618">
                  <c:v>0.88928962183267957</c:v>
                </c:pt>
                <c:pt idx="619">
                  <c:v>0.90742311216448612</c:v>
                </c:pt>
                <c:pt idx="620">
                  <c:v>0.9245450313785698</c:v>
                </c:pt>
                <c:pt idx="621">
                  <c:v>0.94002256368537396</c:v>
                </c:pt>
                <c:pt idx="622">
                  <c:v>0.95214909102791156</c:v>
                </c:pt>
                <c:pt idx="623">
                  <c:v>0.96212626958037917</c:v>
                </c:pt>
                <c:pt idx="624">
                  <c:v>0.97397712707755801</c:v>
                </c:pt>
                <c:pt idx="625">
                  <c:v>0.9810203714666671</c:v>
                </c:pt>
                <c:pt idx="626">
                  <c:v>0.98822331211039882</c:v>
                </c:pt>
                <c:pt idx="627">
                  <c:v>0.99237758535929543</c:v>
                </c:pt>
                <c:pt idx="628">
                  <c:v>0.99572498552946509</c:v>
                </c:pt>
                <c:pt idx="629">
                  <c:v>0.99800214946507393</c:v>
                </c:pt>
                <c:pt idx="630">
                  <c:v>1</c:v>
                </c:pt>
                <c:pt idx="631">
                  <c:v>0.99673132388156316</c:v>
                </c:pt>
                <c:pt idx="632">
                  <c:v>0.99595452951487196</c:v>
                </c:pt>
                <c:pt idx="633">
                  <c:v>0.99123763705824464</c:v>
                </c:pt>
                <c:pt idx="634">
                  <c:v>0.98641779478310321</c:v>
                </c:pt>
                <c:pt idx="635">
                  <c:v>0.98025499228128321</c:v>
                </c:pt>
                <c:pt idx="636">
                  <c:v>0.97571512234768065</c:v>
                </c:pt>
                <c:pt idx="637">
                  <c:v>0.96948935223284249</c:v>
                </c:pt>
                <c:pt idx="638">
                  <c:v>0.96293370469689554</c:v>
                </c:pt>
                <c:pt idx="639">
                  <c:v>0.95424923244049564</c:v>
                </c:pt>
                <c:pt idx="640">
                  <c:v>0.94783764100413748</c:v>
                </c:pt>
                <c:pt idx="641">
                  <c:v>0.94019388830805184</c:v>
                </c:pt>
                <c:pt idx="642">
                  <c:v>0.9329256349970777</c:v>
                </c:pt>
                <c:pt idx="643">
                  <c:v>0.92249074449734958</c:v>
                </c:pt>
                <c:pt idx="644">
                  <c:v>0.91328929437783513</c:v>
                </c:pt>
                <c:pt idx="645">
                  <c:v>0.90358344441331917</c:v>
                </c:pt>
                <c:pt idx="646">
                  <c:v>0.89402918960701427</c:v>
                </c:pt>
                <c:pt idx="647">
                  <c:v>0.88262918331994322</c:v>
                </c:pt>
                <c:pt idx="648">
                  <c:v>0.87210973520384161</c:v>
                </c:pt>
                <c:pt idx="649">
                  <c:v>0.86152009050591438</c:v>
                </c:pt>
                <c:pt idx="650">
                  <c:v>0.85144147382278002</c:v>
                </c:pt>
                <c:pt idx="651">
                  <c:v>0.84064978622989583</c:v>
                </c:pt>
                <c:pt idx="652">
                  <c:v>0.82991050381571341</c:v>
                </c:pt>
                <c:pt idx="653">
                  <c:v>0.81818920571928111</c:v>
                </c:pt>
                <c:pt idx="654">
                  <c:v>0.80729859947547533</c:v>
                </c:pt>
                <c:pt idx="655">
                  <c:v>0.79543328404068103</c:v>
                </c:pt>
                <c:pt idx="656">
                  <c:v>0.78452736711226956</c:v>
                </c:pt>
                <c:pt idx="657">
                  <c:v>0.77282738769060488</c:v>
                </c:pt>
                <c:pt idx="658">
                  <c:v>0.75987187398942224</c:v>
                </c:pt>
                <c:pt idx="659">
                  <c:v>0.74833376145108388</c:v>
                </c:pt>
                <c:pt idx="660">
                  <c:v>0.73741505331781176</c:v>
                </c:pt>
                <c:pt idx="661">
                  <c:v>0.72495665235098283</c:v>
                </c:pt>
                <c:pt idx="662">
                  <c:v>0.71476613200593186</c:v>
                </c:pt>
                <c:pt idx="663">
                  <c:v>0.70255128720801607</c:v>
                </c:pt>
                <c:pt idx="664">
                  <c:v>0.69016393557000344</c:v>
                </c:pt>
                <c:pt idx="665">
                  <c:v>0.67889769427679247</c:v>
                </c:pt>
                <c:pt idx="666">
                  <c:v>0.66757542363016953</c:v>
                </c:pt>
                <c:pt idx="667">
                  <c:v>0.65580970516776693</c:v>
                </c:pt>
                <c:pt idx="668">
                  <c:v>0.6452618644529976</c:v>
                </c:pt>
                <c:pt idx="669">
                  <c:v>0.63274857758894865</c:v>
                </c:pt>
                <c:pt idx="670">
                  <c:v>0.62228589528956901</c:v>
                </c:pt>
                <c:pt idx="671">
                  <c:v>0.61158473454199369</c:v>
                </c:pt>
                <c:pt idx="672">
                  <c:v>0.60138239202275345</c:v>
                </c:pt>
                <c:pt idx="673">
                  <c:v>0.5909953716381855</c:v>
                </c:pt>
                <c:pt idx="674">
                  <c:v>0.58210552302131979</c:v>
                </c:pt>
                <c:pt idx="675">
                  <c:v>0.57166534161412674</c:v>
                </c:pt>
                <c:pt idx="676">
                  <c:v>0.56243997581764582</c:v>
                </c:pt>
                <c:pt idx="677">
                  <c:v>0.55266646813166287</c:v>
                </c:pt>
                <c:pt idx="678">
                  <c:v>0.54431712544260957</c:v>
                </c:pt>
                <c:pt idx="679">
                  <c:v>0.53603086665025512</c:v>
                </c:pt>
                <c:pt idx="680">
                  <c:v>0.52749891982151065</c:v>
                </c:pt>
                <c:pt idx="681">
                  <c:v>0.51750212808825713</c:v>
                </c:pt>
                <c:pt idx="682">
                  <c:v>0.51021224601270043</c:v>
                </c:pt>
                <c:pt idx="683">
                  <c:v>0.50271444871631921</c:v>
                </c:pt>
                <c:pt idx="684">
                  <c:v>0.49408259482536848</c:v>
                </c:pt>
                <c:pt idx="685">
                  <c:v>0.48500998702390408</c:v>
                </c:pt>
                <c:pt idx="686">
                  <c:v>0.47535268549601795</c:v>
                </c:pt>
                <c:pt idx="687">
                  <c:v>0.46693103373827582</c:v>
                </c:pt>
                <c:pt idx="688">
                  <c:v>0.45885301963717401</c:v>
                </c:pt>
                <c:pt idx="689">
                  <c:v>0.45046646617034469</c:v>
                </c:pt>
                <c:pt idx="690">
                  <c:v>0.44163456558762004</c:v>
                </c:pt>
                <c:pt idx="691">
                  <c:v>0.43296274887178671</c:v>
                </c:pt>
                <c:pt idx="692">
                  <c:v>0.42561298070074643</c:v>
                </c:pt>
                <c:pt idx="693">
                  <c:v>0.41842998270822912</c:v>
                </c:pt>
                <c:pt idx="694">
                  <c:v>0.41082652230745431</c:v>
                </c:pt>
                <c:pt idx="695">
                  <c:v>0.40413182662242775</c:v>
                </c:pt>
                <c:pt idx="696">
                  <c:v>0.39600422722187784</c:v>
                </c:pt>
                <c:pt idx="697">
                  <c:v>0.38937046612352105</c:v>
                </c:pt>
                <c:pt idx="698">
                  <c:v>0.38313342036779208</c:v>
                </c:pt>
                <c:pt idx="699">
                  <c:v>0.37498639190228356</c:v>
                </c:pt>
                <c:pt idx="700">
                  <c:v>0.36856399577394094</c:v>
                </c:pt>
                <c:pt idx="701">
                  <c:v>0.36128277101840123</c:v>
                </c:pt>
                <c:pt idx="702">
                  <c:v>0.35326289488145213</c:v>
                </c:pt>
                <c:pt idx="703">
                  <c:v>0.34658579097923148</c:v>
                </c:pt>
                <c:pt idx="704">
                  <c:v>0.33957869918640571</c:v>
                </c:pt>
                <c:pt idx="705">
                  <c:v>0.33169563467574703</c:v>
                </c:pt>
                <c:pt idx="706">
                  <c:v>0.32558410164868162</c:v>
                </c:pt>
                <c:pt idx="707">
                  <c:v>0.31870204775949063</c:v>
                </c:pt>
                <c:pt idx="708">
                  <c:v>0.31175468895530239</c:v>
                </c:pt>
                <c:pt idx="709">
                  <c:v>0.30672105138122341</c:v>
                </c:pt>
                <c:pt idx="710">
                  <c:v>0.30104243280654114</c:v>
                </c:pt>
                <c:pt idx="711">
                  <c:v>0.29446847640509155</c:v>
                </c:pt>
                <c:pt idx="712">
                  <c:v>0.28915057368359992</c:v>
                </c:pt>
                <c:pt idx="713">
                  <c:v>0.28336461558146281</c:v>
                </c:pt>
                <c:pt idx="714">
                  <c:v>0.27679374457367051</c:v>
                </c:pt>
                <c:pt idx="715">
                  <c:v>0.27148057072185461</c:v>
                </c:pt>
                <c:pt idx="716">
                  <c:v>0.26449258821386601</c:v>
                </c:pt>
                <c:pt idx="717">
                  <c:v>0.25895026574115709</c:v>
                </c:pt>
                <c:pt idx="718">
                  <c:v>0.25307069927617676</c:v>
                </c:pt>
                <c:pt idx="719">
                  <c:v>0.24799976371156113</c:v>
                </c:pt>
                <c:pt idx="720">
                  <c:v>0.243455872300673</c:v>
                </c:pt>
                <c:pt idx="721">
                  <c:v>0.23860963750616931</c:v>
                </c:pt>
                <c:pt idx="722">
                  <c:v>0.2327040486915431</c:v>
                </c:pt>
                <c:pt idx="723">
                  <c:v>0.22971607168764868</c:v>
                </c:pt>
                <c:pt idx="724">
                  <c:v>0.22466741607622656</c:v>
                </c:pt>
                <c:pt idx="725">
                  <c:v>0.22065017151649075</c:v>
                </c:pt>
                <c:pt idx="726">
                  <c:v>0.21688806110412831</c:v>
                </c:pt>
                <c:pt idx="727">
                  <c:v>0.21220861586876097</c:v>
                </c:pt>
                <c:pt idx="728">
                  <c:v>0.20856157784861004</c:v>
                </c:pt>
                <c:pt idx="729">
                  <c:v>0.20629368947458654</c:v>
                </c:pt>
                <c:pt idx="730">
                  <c:v>0.2015323611474982</c:v>
                </c:pt>
                <c:pt idx="731">
                  <c:v>0.1982150842647753</c:v>
                </c:pt>
                <c:pt idx="732">
                  <c:v>0.1950565055350838</c:v>
                </c:pt>
                <c:pt idx="733">
                  <c:v>0.19063605894140684</c:v>
                </c:pt>
                <c:pt idx="734">
                  <c:v>0.18665389329197046</c:v>
                </c:pt>
                <c:pt idx="735">
                  <c:v>0.18326649347375285</c:v>
                </c:pt>
                <c:pt idx="736">
                  <c:v>0.17953434936586829</c:v>
                </c:pt>
                <c:pt idx="737">
                  <c:v>0.1767123731301439</c:v>
                </c:pt>
                <c:pt idx="738">
                  <c:v>0.17410015327351933</c:v>
                </c:pt>
                <c:pt idx="739">
                  <c:v>0.1707887293360508</c:v>
                </c:pt>
                <c:pt idx="740">
                  <c:v>0.16833262225862675</c:v>
                </c:pt>
                <c:pt idx="741">
                  <c:v>0.16517421989251746</c:v>
                </c:pt>
                <c:pt idx="742">
                  <c:v>0.16209573736198921</c:v>
                </c:pt>
                <c:pt idx="743">
                  <c:v>0.15917129388502499</c:v>
                </c:pt>
                <c:pt idx="744">
                  <c:v>0.15614837751124783</c:v>
                </c:pt>
                <c:pt idx="745">
                  <c:v>0.15242218325168477</c:v>
                </c:pt>
                <c:pt idx="746">
                  <c:v>0.14927306226134471</c:v>
                </c:pt>
                <c:pt idx="747">
                  <c:v>0.14656067176617121</c:v>
                </c:pt>
                <c:pt idx="748">
                  <c:v>0.14474118683078013</c:v>
                </c:pt>
                <c:pt idx="749">
                  <c:v>0.14271646507534</c:v>
                </c:pt>
                <c:pt idx="750">
                  <c:v>0.14094038689983715</c:v>
                </c:pt>
                <c:pt idx="751">
                  <c:v>0.13822442068148671</c:v>
                </c:pt>
                <c:pt idx="752">
                  <c:v>0.13581405960399129</c:v>
                </c:pt>
                <c:pt idx="753">
                  <c:v>0.13421533729806417</c:v>
                </c:pt>
                <c:pt idx="754">
                  <c:v>0.13252240970640036</c:v>
                </c:pt>
                <c:pt idx="755">
                  <c:v>0.13004126869061514</c:v>
                </c:pt>
                <c:pt idx="756">
                  <c:v>0.12733029298022167</c:v>
                </c:pt>
                <c:pt idx="757">
                  <c:v>0.12545212742350212</c:v>
                </c:pt>
                <c:pt idx="758">
                  <c:v>0.12405343436679679</c:v>
                </c:pt>
                <c:pt idx="759">
                  <c:v>0.12258903327833504</c:v>
                </c:pt>
                <c:pt idx="760">
                  <c:v>0.121047065160762</c:v>
                </c:pt>
                <c:pt idx="761">
                  <c:v>0.11837441073729396</c:v>
                </c:pt>
                <c:pt idx="762">
                  <c:v>0.11708955165160231</c:v>
                </c:pt>
                <c:pt idx="763">
                  <c:v>0.11533358280058933</c:v>
                </c:pt>
                <c:pt idx="764">
                  <c:v>0.11280663570497389</c:v>
                </c:pt>
                <c:pt idx="765">
                  <c:v>0.11069611209777815</c:v>
                </c:pt>
                <c:pt idx="766">
                  <c:v>0.10884165484546152</c:v>
                </c:pt>
                <c:pt idx="767">
                  <c:v>0.10755493522088104</c:v>
                </c:pt>
                <c:pt idx="768">
                  <c:v>0.10664255795879038</c:v>
                </c:pt>
                <c:pt idx="769">
                  <c:v>0.10571320327933932</c:v>
                </c:pt>
                <c:pt idx="770">
                  <c:v>0.10528526964460645</c:v>
                </c:pt>
                <c:pt idx="771">
                  <c:v>0.10409657910079149</c:v>
                </c:pt>
                <c:pt idx="772">
                  <c:v>0.10291191972456892</c:v>
                </c:pt>
                <c:pt idx="773">
                  <c:v>0.10208816031736452</c:v>
                </c:pt>
                <c:pt idx="774">
                  <c:v>0.10007342151589964</c:v>
                </c:pt>
                <c:pt idx="775">
                  <c:v>9.8556987356514178E-2</c:v>
                </c:pt>
                <c:pt idx="776">
                  <c:v>9.636325696170045E-2</c:v>
                </c:pt>
                <c:pt idx="777">
                  <c:v>9.5126758320688468E-2</c:v>
                </c:pt>
                <c:pt idx="778">
                  <c:v>9.3791895314298712E-2</c:v>
                </c:pt>
                <c:pt idx="779">
                  <c:v>9.1807680978978345E-2</c:v>
                </c:pt>
                <c:pt idx="780">
                  <c:v>9.0226866359856051E-2</c:v>
                </c:pt>
                <c:pt idx="781">
                  <c:v>8.9658370950134958E-2</c:v>
                </c:pt>
                <c:pt idx="782">
                  <c:v>8.8206419967737482E-2</c:v>
                </c:pt>
                <c:pt idx="783">
                  <c:v>8.8077292754670078E-2</c:v>
                </c:pt>
                <c:pt idx="784">
                  <c:v>8.5825530989077595E-2</c:v>
                </c:pt>
                <c:pt idx="785">
                  <c:v>8.4374068398138422E-2</c:v>
                </c:pt>
                <c:pt idx="786">
                  <c:v>8.3860057706939314E-2</c:v>
                </c:pt>
                <c:pt idx="787">
                  <c:v>8.1897063205258094E-2</c:v>
                </c:pt>
                <c:pt idx="788">
                  <c:v>8.0573685150384072E-2</c:v>
                </c:pt>
                <c:pt idx="789">
                  <c:v>7.9637295308259706E-2</c:v>
                </c:pt>
                <c:pt idx="790">
                  <c:v>7.7270247963708016E-2</c:v>
                </c:pt>
                <c:pt idx="791">
                  <c:v>7.6812400352153504E-2</c:v>
                </c:pt>
                <c:pt idx="792">
                  <c:v>7.5588107621476608E-2</c:v>
                </c:pt>
                <c:pt idx="793">
                  <c:v>7.5216753749576967E-2</c:v>
                </c:pt>
                <c:pt idx="794">
                  <c:v>7.5904548463297597E-2</c:v>
                </c:pt>
                <c:pt idx="795">
                  <c:v>7.4567071012156802E-2</c:v>
                </c:pt>
                <c:pt idx="796">
                  <c:v>7.371127351289937E-2</c:v>
                </c:pt>
                <c:pt idx="797">
                  <c:v>7.3396212570754252E-2</c:v>
                </c:pt>
                <c:pt idx="798">
                  <c:v>7.2050397579717984E-2</c:v>
                </c:pt>
                <c:pt idx="799">
                  <c:v>7.2566939379030415E-2</c:v>
                </c:pt>
                <c:pt idx="800">
                  <c:v>7.2322334718930917E-2</c:v>
                </c:pt>
                <c:pt idx="801">
                  <c:v>7.1070988589973946E-2</c:v>
                </c:pt>
                <c:pt idx="802">
                  <c:v>7.077691491410687E-2</c:v>
                </c:pt>
                <c:pt idx="803">
                  <c:v>6.9770906032436866E-2</c:v>
                </c:pt>
                <c:pt idx="804">
                  <c:v>6.9876501304683522E-2</c:v>
                </c:pt>
                <c:pt idx="805">
                  <c:v>6.950731612342613E-2</c:v>
                </c:pt>
                <c:pt idx="806">
                  <c:v>6.8286108786406535E-2</c:v>
                </c:pt>
                <c:pt idx="807">
                  <c:v>6.6586132465640019E-2</c:v>
                </c:pt>
                <c:pt idx="808">
                  <c:v>6.600359773955379E-2</c:v>
                </c:pt>
                <c:pt idx="809">
                  <c:v>6.6195479378891642E-2</c:v>
                </c:pt>
                <c:pt idx="810">
                  <c:v>6.6184666934661796E-2</c:v>
                </c:pt>
                <c:pt idx="811">
                  <c:v>6.4673746559795769E-2</c:v>
                </c:pt>
                <c:pt idx="812">
                  <c:v>6.4239099480572437E-2</c:v>
                </c:pt>
                <c:pt idx="813">
                  <c:v>6.3948572456962144E-2</c:v>
                </c:pt>
                <c:pt idx="814">
                  <c:v>6.4783057095636004E-2</c:v>
                </c:pt>
                <c:pt idx="815">
                  <c:v>6.5006474869139186E-2</c:v>
                </c:pt>
                <c:pt idx="816">
                  <c:v>6.4632304994108866E-2</c:v>
                </c:pt>
                <c:pt idx="817">
                  <c:v>6.4897154642992241E-2</c:v>
                </c:pt>
                <c:pt idx="818">
                  <c:v>6.5571743406725017E-2</c:v>
                </c:pt>
                <c:pt idx="819">
                  <c:v>6.5988798703142379E-2</c:v>
                </c:pt>
                <c:pt idx="820">
                  <c:v>6.5656382421675097E-2</c:v>
                </c:pt>
                <c:pt idx="821">
                  <c:v>6.447788414246039E-2</c:v>
                </c:pt>
                <c:pt idx="822">
                  <c:v>6.4242072466671837E-2</c:v>
                </c:pt>
                <c:pt idx="823">
                  <c:v>6.4208679669740393E-2</c:v>
                </c:pt>
                <c:pt idx="824">
                  <c:v>6.4288963860853865E-2</c:v>
                </c:pt>
                <c:pt idx="825">
                  <c:v>6.4327147545423985E-2</c:v>
                </c:pt>
                <c:pt idx="826">
                  <c:v>6.4202125146280029E-2</c:v>
                </c:pt>
                <c:pt idx="827">
                  <c:v>6.5035034141082415E-2</c:v>
                </c:pt>
                <c:pt idx="828">
                  <c:v>6.5220543434726108E-2</c:v>
                </c:pt>
                <c:pt idx="829">
                  <c:v>6.4917527543824696E-2</c:v>
                </c:pt>
                <c:pt idx="830">
                  <c:v>6.5441170399896095E-2</c:v>
                </c:pt>
                <c:pt idx="831">
                  <c:v>6.4816988673620651E-2</c:v>
                </c:pt>
                <c:pt idx="832">
                  <c:v>6.4818981000680759E-2</c:v>
                </c:pt>
                <c:pt idx="833">
                  <c:v>6.4675622603175317E-2</c:v>
                </c:pt>
                <c:pt idx="834">
                  <c:v>6.4366368092812362E-2</c:v>
                </c:pt>
                <c:pt idx="835">
                  <c:v>6.4506836840856133E-2</c:v>
                </c:pt>
                <c:pt idx="836">
                  <c:v>6.4729772037085034E-2</c:v>
                </c:pt>
                <c:pt idx="837">
                  <c:v>6.3422567104114244E-2</c:v>
                </c:pt>
                <c:pt idx="838">
                  <c:v>6.3785655144388081E-2</c:v>
                </c:pt>
                <c:pt idx="839">
                  <c:v>6.3752731358301534E-2</c:v>
                </c:pt>
                <c:pt idx="840">
                  <c:v>6.3886699848602527E-2</c:v>
                </c:pt>
                <c:pt idx="841">
                  <c:v>6.3537114281701945E-2</c:v>
                </c:pt>
                <c:pt idx="842">
                  <c:v>6.3881364365726584E-2</c:v>
                </c:pt>
                <c:pt idx="843">
                  <c:v>6.3266611307882484E-2</c:v>
                </c:pt>
                <c:pt idx="844">
                  <c:v>6.2823115040569241E-2</c:v>
                </c:pt>
                <c:pt idx="845">
                  <c:v>6.2454009319826906E-2</c:v>
                </c:pt>
                <c:pt idx="846">
                  <c:v>6.1520671924317011E-2</c:v>
                </c:pt>
                <c:pt idx="847">
                  <c:v>6.0993625832528167E-2</c:v>
                </c:pt>
                <c:pt idx="848">
                  <c:v>6.0743778716497172E-2</c:v>
                </c:pt>
                <c:pt idx="849">
                  <c:v>6.0330992969217338E-2</c:v>
                </c:pt>
                <c:pt idx="850">
                  <c:v>6.0491776476253312E-2</c:v>
                </c:pt>
                <c:pt idx="851">
                  <c:v>6.1236776946620795E-2</c:v>
                </c:pt>
                <c:pt idx="852">
                  <c:v>6.1110175027482672E-2</c:v>
                </c:pt>
                <c:pt idx="853">
                  <c:v>6.1180879381380122E-2</c:v>
                </c:pt>
                <c:pt idx="854">
                  <c:v>6.1233650853675319E-2</c:v>
                </c:pt>
                <c:pt idx="855">
                  <c:v>6.1288608459164881E-2</c:v>
                </c:pt>
                <c:pt idx="856">
                  <c:v>6.0743517078215924E-2</c:v>
                </c:pt>
                <c:pt idx="857">
                  <c:v>6.0212893325188831E-2</c:v>
                </c:pt>
                <c:pt idx="858">
                  <c:v>5.9636552643153262E-2</c:v>
                </c:pt>
                <c:pt idx="859">
                  <c:v>5.9907869602736571E-2</c:v>
                </c:pt>
                <c:pt idx="860">
                  <c:v>5.852332633189293E-2</c:v>
                </c:pt>
                <c:pt idx="861">
                  <c:v>5.7915104540773067E-2</c:v>
                </c:pt>
                <c:pt idx="862">
                  <c:v>5.6977199134678864E-2</c:v>
                </c:pt>
                <c:pt idx="863">
                  <c:v>5.6036716106999125E-2</c:v>
                </c:pt>
                <c:pt idx="864">
                  <c:v>5.5126501721366711E-2</c:v>
                </c:pt>
                <c:pt idx="865">
                  <c:v>5.4180539794271683E-2</c:v>
                </c:pt>
                <c:pt idx="866">
                  <c:v>5.2429708743877722E-2</c:v>
                </c:pt>
                <c:pt idx="867">
                  <c:v>5.3482147761130215E-2</c:v>
                </c:pt>
                <c:pt idx="868">
                  <c:v>5.3312003417809936E-2</c:v>
                </c:pt>
                <c:pt idx="869">
                  <c:v>5.2959774335238186E-2</c:v>
                </c:pt>
                <c:pt idx="870">
                  <c:v>5.2349693943290858E-2</c:v>
                </c:pt>
                <c:pt idx="871">
                  <c:v>5.1865434431760608E-2</c:v>
                </c:pt>
                <c:pt idx="872">
                  <c:v>5.1382721493181682E-2</c:v>
                </c:pt>
                <c:pt idx="873">
                  <c:v>5.1453807645163607E-2</c:v>
                </c:pt>
                <c:pt idx="874">
                  <c:v>5.014253665949623E-2</c:v>
                </c:pt>
                <c:pt idx="875">
                  <c:v>4.9870450289559935E-2</c:v>
                </c:pt>
                <c:pt idx="876">
                  <c:v>4.9493658217533203E-2</c:v>
                </c:pt>
                <c:pt idx="877">
                  <c:v>4.9175013799965785E-2</c:v>
                </c:pt>
                <c:pt idx="878">
                  <c:v>4.9861853049444564E-2</c:v>
                </c:pt>
                <c:pt idx="879">
                  <c:v>4.9896160611329669E-2</c:v>
                </c:pt>
                <c:pt idx="880">
                  <c:v>4.9577919310521502E-2</c:v>
                </c:pt>
                <c:pt idx="881">
                  <c:v>4.854639585127736E-2</c:v>
                </c:pt>
                <c:pt idx="882">
                  <c:v>4.7682448804074677E-2</c:v>
                </c:pt>
                <c:pt idx="883">
                  <c:v>4.7606273303007325E-2</c:v>
                </c:pt>
                <c:pt idx="884">
                  <c:v>4.7944966965162997E-2</c:v>
                </c:pt>
                <c:pt idx="885">
                  <c:v>4.7026632102505461E-2</c:v>
                </c:pt>
                <c:pt idx="886">
                  <c:v>4.6221722279918317E-2</c:v>
                </c:pt>
                <c:pt idx="887">
                  <c:v>4.557442141988808E-2</c:v>
                </c:pt>
                <c:pt idx="888">
                  <c:v>4.6429635562681412E-2</c:v>
                </c:pt>
                <c:pt idx="889">
                  <c:v>4.6809642878475381E-2</c:v>
                </c:pt>
                <c:pt idx="890">
                  <c:v>4.6315028305192102E-2</c:v>
                </c:pt>
                <c:pt idx="891">
                  <c:v>4.5427944681682535E-2</c:v>
                </c:pt>
                <c:pt idx="892">
                  <c:v>4.4969911016239136E-2</c:v>
                </c:pt>
                <c:pt idx="893">
                  <c:v>4.5165831575414789E-2</c:v>
                </c:pt>
                <c:pt idx="894">
                  <c:v>4.560221128147833E-2</c:v>
                </c:pt>
                <c:pt idx="895">
                  <c:v>4.4961788601152672E-2</c:v>
                </c:pt>
                <c:pt idx="896">
                  <c:v>4.4798884855008013E-2</c:v>
                </c:pt>
                <c:pt idx="897">
                  <c:v>4.4689002591071732E-2</c:v>
                </c:pt>
                <c:pt idx="898">
                  <c:v>4.4347601457220574E-2</c:v>
                </c:pt>
                <c:pt idx="899">
                  <c:v>4.3652403349171559E-2</c:v>
                </c:pt>
                <c:pt idx="900">
                  <c:v>4.2692442804999599E-2</c:v>
                </c:pt>
                <c:pt idx="901">
                  <c:v>4.2003208111701482E-2</c:v>
                </c:pt>
                <c:pt idx="902">
                  <c:v>4.2107793653988687E-2</c:v>
                </c:pt>
                <c:pt idx="903">
                  <c:v>4.1015849194330455E-2</c:v>
                </c:pt>
                <c:pt idx="904">
                  <c:v>3.9555444388356953E-2</c:v>
                </c:pt>
                <c:pt idx="905">
                  <c:v>3.8605420284688038E-2</c:v>
                </c:pt>
                <c:pt idx="906">
                  <c:v>3.8186318395492969E-2</c:v>
                </c:pt>
                <c:pt idx="907">
                  <c:v>3.8375446049663128E-2</c:v>
                </c:pt>
                <c:pt idx="908">
                  <c:v>3.8002576613793644E-2</c:v>
                </c:pt>
                <c:pt idx="909">
                  <c:v>3.7226830738288579E-2</c:v>
                </c:pt>
                <c:pt idx="910">
                  <c:v>3.7249949872043379E-2</c:v>
                </c:pt>
                <c:pt idx="911">
                  <c:v>3.7570094349089894E-2</c:v>
                </c:pt>
                <c:pt idx="912">
                  <c:v>3.7247126116667341E-2</c:v>
                </c:pt>
                <c:pt idx="913">
                  <c:v>3.7435609365441123E-2</c:v>
                </c:pt>
                <c:pt idx="914">
                  <c:v>3.6995778553544974E-2</c:v>
                </c:pt>
                <c:pt idx="915">
                  <c:v>3.5855896534192029E-2</c:v>
                </c:pt>
                <c:pt idx="916">
                  <c:v>3.5098891905675174E-2</c:v>
                </c:pt>
                <c:pt idx="917">
                  <c:v>3.4003615724763042E-2</c:v>
                </c:pt>
                <c:pt idx="918">
                  <c:v>3.2810068399223742E-2</c:v>
                </c:pt>
                <c:pt idx="919">
                  <c:v>3.2769336163988208E-2</c:v>
                </c:pt>
                <c:pt idx="920">
                  <c:v>3.1894671637561448E-2</c:v>
                </c:pt>
                <c:pt idx="921">
                  <c:v>3.0609477267257535E-2</c:v>
                </c:pt>
                <c:pt idx="922">
                  <c:v>2.9977735163684977E-2</c:v>
                </c:pt>
                <c:pt idx="923">
                  <c:v>2.9501724041228455E-2</c:v>
                </c:pt>
                <c:pt idx="924">
                  <c:v>2.9119960841858188E-2</c:v>
                </c:pt>
                <c:pt idx="925">
                  <c:v>2.8744006012331416E-2</c:v>
                </c:pt>
                <c:pt idx="926">
                  <c:v>2.7836576620848187E-2</c:v>
                </c:pt>
                <c:pt idx="927">
                  <c:v>2.7476618549642493E-2</c:v>
                </c:pt>
                <c:pt idx="928">
                  <c:v>2.7016497592133207E-2</c:v>
                </c:pt>
                <c:pt idx="929">
                  <c:v>2.7008594177978448E-2</c:v>
                </c:pt>
                <c:pt idx="930">
                  <c:v>2.6497093276217892E-2</c:v>
                </c:pt>
                <c:pt idx="931">
                  <c:v>2.5632915599715447E-2</c:v>
                </c:pt>
                <c:pt idx="932">
                  <c:v>2.4639635904943055E-2</c:v>
                </c:pt>
                <c:pt idx="933">
                  <c:v>2.4514161937506284E-2</c:v>
                </c:pt>
                <c:pt idx="934">
                  <c:v>2.4466114295927315E-2</c:v>
                </c:pt>
                <c:pt idx="935">
                  <c:v>2.5177473122286978E-2</c:v>
                </c:pt>
                <c:pt idx="936">
                  <c:v>2.4553392369007498E-2</c:v>
                </c:pt>
                <c:pt idx="937">
                  <c:v>2.4032065496240412E-2</c:v>
                </c:pt>
                <c:pt idx="938">
                  <c:v>2.3267514444468087E-2</c:v>
                </c:pt>
                <c:pt idx="939">
                  <c:v>2.2986941691525212E-2</c:v>
                </c:pt>
                <c:pt idx="940">
                  <c:v>2.2476944725366436E-2</c:v>
                </c:pt>
                <c:pt idx="941">
                  <c:v>2.109422594547063E-2</c:v>
                </c:pt>
                <c:pt idx="942">
                  <c:v>1.9479842165834715E-2</c:v>
                </c:pt>
                <c:pt idx="943">
                  <c:v>1.8452489414599656E-2</c:v>
                </c:pt>
                <c:pt idx="944">
                  <c:v>1.885430961080356E-2</c:v>
                </c:pt>
                <c:pt idx="945">
                  <c:v>1.8842227736394351E-2</c:v>
                </c:pt>
                <c:pt idx="946">
                  <c:v>1.896642258334507E-2</c:v>
                </c:pt>
                <c:pt idx="947">
                  <c:v>1.9230157846956489E-2</c:v>
                </c:pt>
                <c:pt idx="948">
                  <c:v>1.9089535992066663E-2</c:v>
                </c:pt>
                <c:pt idx="949">
                  <c:v>1.8766090996553856E-2</c:v>
                </c:pt>
                <c:pt idx="950">
                  <c:v>1.8783143998306599E-2</c:v>
                </c:pt>
                <c:pt idx="951">
                  <c:v>1.772952857781919E-2</c:v>
                </c:pt>
                <c:pt idx="952">
                  <c:v>1.7113550665206607E-2</c:v>
                </c:pt>
                <c:pt idx="953">
                  <c:v>1.6993063329604114E-2</c:v>
                </c:pt>
                <c:pt idx="954">
                  <c:v>1.5287939517911891E-2</c:v>
                </c:pt>
                <c:pt idx="955">
                  <c:v>1.5158742534636159E-2</c:v>
                </c:pt>
                <c:pt idx="956">
                  <c:v>1.5040761112349534E-2</c:v>
                </c:pt>
                <c:pt idx="957">
                  <c:v>1.5158759977188243E-2</c:v>
                </c:pt>
                <c:pt idx="958">
                  <c:v>1.4529579990710485E-2</c:v>
                </c:pt>
                <c:pt idx="959">
                  <c:v>1.4018185682323759E-2</c:v>
                </c:pt>
                <c:pt idx="960">
                  <c:v>1.4551499464494268E-2</c:v>
                </c:pt>
                <c:pt idx="961">
                  <c:v>1.5405990710406851E-2</c:v>
                </c:pt>
                <c:pt idx="962">
                  <c:v>1.5285410347859917E-2</c:v>
                </c:pt>
                <c:pt idx="963">
                  <c:v>1.4388398036092669E-2</c:v>
                </c:pt>
                <c:pt idx="964">
                  <c:v>1.4231523598784556E-2</c:v>
                </c:pt>
                <c:pt idx="965">
                  <c:v>1.4712643450939936E-2</c:v>
                </c:pt>
                <c:pt idx="966">
                  <c:v>1.4504945292985842E-2</c:v>
                </c:pt>
                <c:pt idx="967">
                  <c:v>1.3771526677201194E-2</c:v>
                </c:pt>
                <c:pt idx="968">
                  <c:v>1.3797099396615612E-2</c:v>
                </c:pt>
                <c:pt idx="969">
                  <c:v>1.4095351532737135E-2</c:v>
                </c:pt>
                <c:pt idx="970">
                  <c:v>1.4295946695870925E-2</c:v>
                </c:pt>
                <c:pt idx="971">
                  <c:v>1.3770534195987694E-2</c:v>
                </c:pt>
                <c:pt idx="972">
                  <c:v>1.3483791430954802E-2</c:v>
                </c:pt>
                <c:pt idx="973">
                  <c:v>1.4397586191111377E-2</c:v>
                </c:pt>
                <c:pt idx="974">
                  <c:v>1.3956907671184016E-2</c:v>
                </c:pt>
                <c:pt idx="975">
                  <c:v>1.2816436868795225E-2</c:v>
                </c:pt>
                <c:pt idx="976">
                  <c:v>1.2026934246268755E-2</c:v>
                </c:pt>
                <c:pt idx="977">
                  <c:v>1.2420002157449884E-2</c:v>
                </c:pt>
                <c:pt idx="978">
                  <c:v>1.2602288455080988E-2</c:v>
                </c:pt>
                <c:pt idx="979">
                  <c:v>1.2957426567727861E-2</c:v>
                </c:pt>
                <c:pt idx="980">
                  <c:v>1.2122618272809809E-2</c:v>
                </c:pt>
                <c:pt idx="981">
                  <c:v>1.2626412473641881E-2</c:v>
                </c:pt>
                <c:pt idx="982">
                  <c:v>1.2468944989562959E-2</c:v>
                </c:pt>
                <c:pt idx="983">
                  <c:v>1.2868702313273896E-2</c:v>
                </c:pt>
                <c:pt idx="984">
                  <c:v>1.283533916868099E-2</c:v>
                </c:pt>
                <c:pt idx="985">
                  <c:v>1.2650288807963201E-2</c:v>
                </c:pt>
                <c:pt idx="986">
                  <c:v>1.1949624204091505E-2</c:v>
                </c:pt>
                <c:pt idx="987">
                  <c:v>1.1868293517994918E-2</c:v>
                </c:pt>
                <c:pt idx="988">
                  <c:v>1.0431767701486769E-2</c:v>
                </c:pt>
                <c:pt idx="989">
                  <c:v>1.0628917766778117E-2</c:v>
                </c:pt>
                <c:pt idx="990">
                  <c:v>1.032793722789861E-2</c:v>
                </c:pt>
                <c:pt idx="991">
                  <c:v>1.0153224873994034E-2</c:v>
                </c:pt>
                <c:pt idx="992">
                  <c:v>1.0122726765483763E-2</c:v>
                </c:pt>
                <c:pt idx="993">
                  <c:v>9.3893180338119626E-3</c:v>
                </c:pt>
                <c:pt idx="994">
                  <c:v>9.4683054680811569E-3</c:v>
                </c:pt>
                <c:pt idx="995">
                  <c:v>1.0499943079138371E-2</c:v>
                </c:pt>
                <c:pt idx="996">
                  <c:v>9.9826260552889363E-3</c:v>
                </c:pt>
                <c:pt idx="997">
                  <c:v>9.6877860699670377E-3</c:v>
                </c:pt>
                <c:pt idx="998">
                  <c:v>8.8000353657433777E-3</c:v>
                </c:pt>
                <c:pt idx="999">
                  <c:v>8.8753286612876167E-3</c:v>
                </c:pt>
                <c:pt idx="1000">
                  <c:v>9.2748204705946288E-3</c:v>
                </c:pt>
                <c:pt idx="1001">
                  <c:v>8.5579052223659861E-3</c:v>
                </c:pt>
                <c:pt idx="1002">
                  <c:v>8.549543262897594E-3</c:v>
                </c:pt>
                <c:pt idx="1003">
                  <c:v>9.3029826337687731E-3</c:v>
                </c:pt>
                <c:pt idx="1004">
                  <c:v>8.3727535010399839E-3</c:v>
                </c:pt>
                <c:pt idx="1005">
                  <c:v>8.5165803279719197E-3</c:v>
                </c:pt>
                <c:pt idx="1006">
                  <c:v>8.3122247444152551E-3</c:v>
                </c:pt>
                <c:pt idx="1007">
                  <c:v>7.6740089345403101E-3</c:v>
                </c:pt>
                <c:pt idx="1008">
                  <c:v>7.8033999177564281E-3</c:v>
                </c:pt>
                <c:pt idx="1009">
                  <c:v>7.4631749933340387E-3</c:v>
                </c:pt>
                <c:pt idx="1010">
                  <c:v>7.3930429489510374E-3</c:v>
                </c:pt>
                <c:pt idx="1011">
                  <c:v>7.5559732465360933E-3</c:v>
                </c:pt>
                <c:pt idx="1012">
                  <c:v>7.7805811447484918E-3</c:v>
                </c:pt>
                <c:pt idx="1013">
                  <c:v>7.4039646610793899E-3</c:v>
                </c:pt>
                <c:pt idx="1014">
                  <c:v>7.7694493467706099E-3</c:v>
                </c:pt>
                <c:pt idx="1015">
                  <c:v>7.7329870482848988E-3</c:v>
                </c:pt>
                <c:pt idx="1016">
                  <c:v>7.7161412252896699E-3</c:v>
                </c:pt>
                <c:pt idx="1017">
                  <c:v>7.1229830159544698E-3</c:v>
                </c:pt>
                <c:pt idx="1018">
                  <c:v>7.4117828392963022E-3</c:v>
                </c:pt>
                <c:pt idx="1019">
                  <c:v>7.3470525594871465E-3</c:v>
                </c:pt>
                <c:pt idx="1020">
                  <c:v>7.3387471914099535E-3</c:v>
                </c:pt>
                <c:pt idx="1021">
                  <c:v>7.9175897555937985E-3</c:v>
                </c:pt>
                <c:pt idx="1022">
                  <c:v>7.4283725862463465E-3</c:v>
                </c:pt>
                <c:pt idx="1023">
                  <c:v>6.9590947346478121E-3</c:v>
                </c:pt>
                <c:pt idx="1024">
                  <c:v>6.1888002380869602E-3</c:v>
                </c:pt>
                <c:pt idx="1025">
                  <c:v>5.9001475136010242E-3</c:v>
                </c:pt>
                <c:pt idx="1026">
                  <c:v>5.42254291710869E-3</c:v>
                </c:pt>
                <c:pt idx="1027">
                  <c:v>5.1888607831232997E-3</c:v>
                </c:pt>
                <c:pt idx="1028">
                  <c:v>3.9436641228061094E-3</c:v>
                </c:pt>
                <c:pt idx="1029">
                  <c:v>3.856554079644321E-3</c:v>
                </c:pt>
                <c:pt idx="1030">
                  <c:v>3.0104197542406429E-3</c:v>
                </c:pt>
                <c:pt idx="1031">
                  <c:v>3.2183873027213446E-3</c:v>
                </c:pt>
                <c:pt idx="1032">
                  <c:v>3.198545430696728E-3</c:v>
                </c:pt>
                <c:pt idx="1033">
                  <c:v>3.9237691479007096E-3</c:v>
                </c:pt>
                <c:pt idx="1034">
                  <c:v>3.9128588315730508E-3</c:v>
                </c:pt>
                <c:pt idx="1035">
                  <c:v>4.3768768428298537E-3</c:v>
                </c:pt>
                <c:pt idx="1036">
                  <c:v>4.9641462527758367E-3</c:v>
                </c:pt>
                <c:pt idx="1037">
                  <c:v>5.8946701646348217E-3</c:v>
                </c:pt>
                <c:pt idx="1038">
                  <c:v>6.3163324654307035E-3</c:v>
                </c:pt>
                <c:pt idx="1039">
                  <c:v>6.0464550590513724E-3</c:v>
                </c:pt>
                <c:pt idx="1040">
                  <c:v>4.9191315802948306E-3</c:v>
                </c:pt>
                <c:pt idx="1041">
                  <c:v>4.7695189425534194E-3</c:v>
                </c:pt>
                <c:pt idx="1042">
                  <c:v>4.5782080041390791E-3</c:v>
                </c:pt>
                <c:pt idx="1043">
                  <c:v>5.0707613329009126E-3</c:v>
                </c:pt>
                <c:pt idx="1044">
                  <c:v>4.0868390052830389E-3</c:v>
                </c:pt>
                <c:pt idx="1045">
                  <c:v>4.5448509450587904E-3</c:v>
                </c:pt>
                <c:pt idx="1046">
                  <c:v>3.2408186185056875E-3</c:v>
                </c:pt>
                <c:pt idx="1047">
                  <c:v>4.0955735182833025E-3</c:v>
                </c:pt>
                <c:pt idx="1048">
                  <c:v>3.0669609496531587E-3</c:v>
                </c:pt>
                <c:pt idx="1049">
                  <c:v>2.2291945917080353E-3</c:v>
                </c:pt>
                <c:pt idx="1050">
                  <c:v>1.0144472007552856E-3</c:v>
                </c:pt>
                <c:pt idx="1051">
                  <c:v>1.5064044981318444E-3</c:v>
                </c:pt>
                <c:pt idx="1052">
                  <c:v>1.2649309699372963E-3</c:v>
                </c:pt>
                <c:pt idx="1053">
                  <c:v>2.7658610261949534E-3</c:v>
                </c:pt>
                <c:pt idx="1054">
                  <c:v>2.1333464113712725E-3</c:v>
                </c:pt>
                <c:pt idx="1055">
                  <c:v>1.9562876465993207E-3</c:v>
                </c:pt>
                <c:pt idx="1056">
                  <c:v>3.3281362280372594E-3</c:v>
                </c:pt>
                <c:pt idx="1057">
                  <c:v>4.5203259416061346E-3</c:v>
                </c:pt>
                <c:pt idx="1058">
                  <c:v>3.7134365444025166E-3</c:v>
                </c:pt>
                <c:pt idx="1059">
                  <c:v>3.9075835448824188E-3</c:v>
                </c:pt>
                <c:pt idx="1060">
                  <c:v>3.3395762165298257E-3</c:v>
                </c:pt>
                <c:pt idx="1061">
                  <c:v>3.8005950584784815E-3</c:v>
                </c:pt>
                <c:pt idx="1062">
                  <c:v>4.590650435480445E-3</c:v>
                </c:pt>
                <c:pt idx="1063">
                  <c:v>4.0792138773564548E-3</c:v>
                </c:pt>
                <c:pt idx="1064">
                  <c:v>2.6340232405339171E-3</c:v>
                </c:pt>
                <c:pt idx="1065">
                  <c:v>2.1287440971012143E-3</c:v>
                </c:pt>
                <c:pt idx="1066">
                  <c:v>1.3469318957879609E-3</c:v>
                </c:pt>
                <c:pt idx="1067">
                  <c:v>1.3638074486441848E-3</c:v>
                </c:pt>
                <c:pt idx="1068">
                  <c:v>5.7933227352386881E-4</c:v>
                </c:pt>
                <c:pt idx="1069">
                  <c:v>2.9248965957061015E-4</c:v>
                </c:pt>
                <c:pt idx="1070">
                  <c:v>-2.2212783863484196E-4</c:v>
                </c:pt>
                <c:pt idx="1071">
                  <c:v>-5.3320331267398723E-5</c:v>
                </c:pt>
                <c:pt idx="1072">
                  <c:v>9.6079356169820232E-4</c:v>
                </c:pt>
                <c:pt idx="1073">
                  <c:v>1.0931048351258269E-3</c:v>
                </c:pt>
                <c:pt idx="1074">
                  <c:v>1.6244673383754712E-3</c:v>
                </c:pt>
                <c:pt idx="1075">
                  <c:v>1.0733935302938561E-3</c:v>
                </c:pt>
                <c:pt idx="1076">
                  <c:v>1.064943970452782E-3</c:v>
                </c:pt>
                <c:pt idx="1077">
                  <c:v>1.4754441619913843E-3</c:v>
                </c:pt>
                <c:pt idx="1078">
                  <c:v>8.5102967454872341E-4</c:v>
                </c:pt>
                <c:pt idx="1079">
                  <c:v>5.5853939479848366E-4</c:v>
                </c:pt>
                <c:pt idx="1080">
                  <c:v>1.3964080823824918E-4</c:v>
                </c:pt>
                <c:pt idx="1081">
                  <c:v>-8.3028059600967887E-4</c:v>
                </c:pt>
                <c:pt idx="1082">
                  <c:v>-3.1563577113929753E-4</c:v>
                </c:pt>
                <c:pt idx="1083">
                  <c:v>2.5795712752486259E-4</c:v>
                </c:pt>
                <c:pt idx="1084">
                  <c:v>2.9468242093475254E-4</c:v>
                </c:pt>
                <c:pt idx="1085">
                  <c:v>1.3714938968316455E-3</c:v>
                </c:pt>
                <c:pt idx="1086">
                  <c:v>1.2056427663779074E-3</c:v>
                </c:pt>
                <c:pt idx="1087">
                  <c:v>1.3825273575770079E-3</c:v>
                </c:pt>
                <c:pt idx="1088">
                  <c:v>1.8942878432737858E-3</c:v>
                </c:pt>
                <c:pt idx="1089">
                  <c:v>3.0633801875167379E-3</c:v>
                </c:pt>
                <c:pt idx="1090">
                  <c:v>2.4897743038415827E-3</c:v>
                </c:pt>
                <c:pt idx="1091">
                  <c:v>1.9301860302445325E-3</c:v>
                </c:pt>
                <c:pt idx="1092">
                  <c:v>1.4946840721630163E-3</c:v>
                </c:pt>
                <c:pt idx="1093">
                  <c:v>1.6015611781816002E-3</c:v>
                </c:pt>
                <c:pt idx="1094">
                  <c:v>1.7479020582870399E-3</c:v>
                </c:pt>
                <c:pt idx="1095">
                  <c:v>2.561958948992435E-3</c:v>
                </c:pt>
                <c:pt idx="1096">
                  <c:v>1.6683113055219205E-3</c:v>
                </c:pt>
                <c:pt idx="1097">
                  <c:v>1.5728096505531982E-3</c:v>
                </c:pt>
                <c:pt idx="1098">
                  <c:v>2.3405236184364988E-3</c:v>
                </c:pt>
                <c:pt idx="1099">
                  <c:v>2.0425302135042025E-3</c:v>
                </c:pt>
                <c:pt idx="1100">
                  <c:v>2.08467665210136E-3</c:v>
                </c:pt>
                <c:pt idx="1101">
                  <c:v>1.4015164244690788E-3</c:v>
                </c:pt>
                <c:pt idx="1102">
                  <c:v>3.9351599096351767E-4</c:v>
                </c:pt>
                <c:pt idx="1103">
                  <c:v>2.0235938037388044E-4</c:v>
                </c:pt>
                <c:pt idx="1104">
                  <c:v>8.9677296119144577E-4</c:v>
                </c:pt>
                <c:pt idx="1105">
                  <c:v>-1.465267401881865E-4</c:v>
                </c:pt>
                <c:pt idx="1106">
                  <c:v>6.2629712023077504E-4</c:v>
                </c:pt>
                <c:pt idx="1107">
                  <c:v>4.3787433897088249E-4</c:v>
                </c:pt>
                <c:pt idx="1108">
                  <c:v>1.4385835918997874E-3</c:v>
                </c:pt>
                <c:pt idx="1109">
                  <c:v>1.4358579993307488E-3</c:v>
                </c:pt>
                <c:pt idx="1110">
                  <c:v>8.8199869320399794E-4</c:v>
                </c:pt>
                <c:pt idx="1111">
                  <c:v>6.1504648033137131E-4</c:v>
                </c:pt>
                <c:pt idx="1112">
                  <c:v>1.700385445515921E-3</c:v>
                </c:pt>
                <c:pt idx="1113">
                  <c:v>1.29011646469548E-3</c:v>
                </c:pt>
                <c:pt idx="1114">
                  <c:v>1.5966185403397972E-3</c:v>
                </c:pt>
                <c:pt idx="1115">
                  <c:v>1.419690788514599E-3</c:v>
                </c:pt>
                <c:pt idx="1116">
                  <c:v>1.0903558307757708E-3</c:v>
                </c:pt>
                <c:pt idx="1117">
                  <c:v>1.5964815194028821E-3</c:v>
                </c:pt>
                <c:pt idx="1118">
                  <c:v>1.7706578055401189E-3</c:v>
                </c:pt>
                <c:pt idx="1119">
                  <c:v>1.2025379921072066E-3</c:v>
                </c:pt>
                <c:pt idx="1120">
                  <c:v>1.5005100783647351E-3</c:v>
                </c:pt>
                <c:pt idx="1121">
                  <c:v>8.1177094735190478E-4</c:v>
                </c:pt>
                <c:pt idx="1122">
                  <c:v>1.1293600905183179E-3</c:v>
                </c:pt>
                <c:pt idx="1123">
                  <c:v>1.3571107877649567E-3</c:v>
                </c:pt>
                <c:pt idx="1124">
                  <c:v>6.933732294889058E-4</c:v>
                </c:pt>
                <c:pt idx="1125">
                  <c:v>4.4315555612922165E-4</c:v>
                </c:pt>
                <c:pt idx="1126">
                  <c:v>-3.9433026743657319E-4</c:v>
                </c:pt>
                <c:pt idx="1127">
                  <c:v>-3.5495981100335878E-4</c:v>
                </c:pt>
                <c:pt idx="1128">
                  <c:v>1.1577862176473121E-3</c:v>
                </c:pt>
                <c:pt idx="1129">
                  <c:v>6.6893776447027331E-5</c:v>
                </c:pt>
                <c:pt idx="1130">
                  <c:v>8.6813713582519162E-5</c:v>
                </c:pt>
                <c:pt idx="1131">
                  <c:v>4.6384315936248168E-4</c:v>
                </c:pt>
                <c:pt idx="1132">
                  <c:v>-1.2171025230958788E-7</c:v>
                </c:pt>
                <c:pt idx="1133">
                  <c:v>2.0197641945260078E-4</c:v>
                </c:pt>
                <c:pt idx="1134">
                  <c:v>-3.2087493236650439E-4</c:v>
                </c:pt>
                <c:pt idx="1135">
                  <c:v>-6.1330629505193166E-4</c:v>
                </c:pt>
                <c:pt idx="1136">
                  <c:v>-5.3177844997497384E-4</c:v>
                </c:pt>
                <c:pt idx="1137">
                  <c:v>-8.1592766255809285E-4</c:v>
                </c:pt>
                <c:pt idx="1138">
                  <c:v>-3.465573654335209E-4</c:v>
                </c:pt>
                <c:pt idx="1139">
                  <c:v>-9.9616449908071936E-4</c:v>
                </c:pt>
                <c:pt idx="1140">
                  <c:v>-1.2096745153887304E-3</c:v>
                </c:pt>
                <c:pt idx="1141">
                  <c:v>-1.5753519994223027E-3</c:v>
                </c:pt>
                <c:pt idx="1142">
                  <c:v>-1.8706571194664037E-3</c:v>
                </c:pt>
                <c:pt idx="1143">
                  <c:v>-1.5050713057343321E-3</c:v>
                </c:pt>
                <c:pt idx="1144">
                  <c:v>-1.6624959586575856E-3</c:v>
                </c:pt>
                <c:pt idx="1145">
                  <c:v>-1.9944019485733872E-3</c:v>
                </c:pt>
                <c:pt idx="1146">
                  <c:v>-8.7805477713321734E-4</c:v>
                </c:pt>
                <c:pt idx="1147">
                  <c:v>-4.9862577884386662E-4</c:v>
                </c:pt>
                <c:pt idx="1148">
                  <c:v>-6.0550015219595714E-4</c:v>
                </c:pt>
                <c:pt idx="1149">
                  <c:v>-1.3140501656325365E-3</c:v>
                </c:pt>
                <c:pt idx="1150">
                  <c:v>-2.0619152844703883E-3</c:v>
                </c:pt>
                <c:pt idx="1151">
                  <c:v>-1.7159098982878276E-3</c:v>
                </c:pt>
                <c:pt idx="1152">
                  <c:v>-1.3951930342044185E-3</c:v>
                </c:pt>
                <c:pt idx="1153">
                  <c:v>-1.611672819430011E-3</c:v>
                </c:pt>
                <c:pt idx="1154">
                  <c:v>-1.1954849605083178E-3</c:v>
                </c:pt>
                <c:pt idx="1155">
                  <c:v>-9.8172499242896324E-4</c:v>
                </c:pt>
                <c:pt idx="1156">
                  <c:v>-1.2542495386541879E-3</c:v>
                </c:pt>
                <c:pt idx="1157">
                  <c:v>-1.3810877074699516E-4</c:v>
                </c:pt>
                <c:pt idx="1158">
                  <c:v>-4.9253735913637193E-4</c:v>
                </c:pt>
                <c:pt idx="1159">
                  <c:v>-8.0741980583183602E-4</c:v>
                </c:pt>
                <c:pt idx="1160">
                  <c:v>-8.7216704367773957E-4</c:v>
                </c:pt>
                <c:pt idx="1161">
                  <c:v>-1.5751645888904822E-3</c:v>
                </c:pt>
                <c:pt idx="1162">
                  <c:v>-1.2125953676380269E-3</c:v>
                </c:pt>
                <c:pt idx="1163">
                  <c:v>-9.8242829550954677E-4</c:v>
                </c:pt>
                <c:pt idx="1164">
                  <c:v>-2.3149357821436096E-3</c:v>
                </c:pt>
                <c:pt idx="1165">
                  <c:v>-1.207132806079869E-3</c:v>
                </c:pt>
                <c:pt idx="1166">
                  <c:v>-1.347746055977336E-3</c:v>
                </c:pt>
                <c:pt idx="1167">
                  <c:v>-1.7526926939777495E-3</c:v>
                </c:pt>
                <c:pt idx="1168">
                  <c:v>-8.2189844194209712E-4</c:v>
                </c:pt>
                <c:pt idx="1169">
                  <c:v>-6.7550818003365022E-4</c:v>
                </c:pt>
                <c:pt idx="1170">
                  <c:v>-5.9942551210460796E-4</c:v>
                </c:pt>
                <c:pt idx="1171">
                  <c:v>5.5840326536978578E-4</c:v>
                </c:pt>
                <c:pt idx="1172">
                  <c:v>-3.582380223836007E-4</c:v>
                </c:pt>
                <c:pt idx="1173">
                  <c:v>-1.1374082778553583E-4</c:v>
                </c:pt>
              </c:numCache>
            </c:numRef>
          </c:yVal>
          <c:smooth val="0"/>
          <c:extLst>
            <c:ext xmlns:c16="http://schemas.microsoft.com/office/drawing/2014/chart" uri="{C3380CC4-5D6E-409C-BE32-E72D297353CC}">
              <c16:uniqueId val="{00000001-C3D8-425F-B9DA-E5E99C84AF4D}"/>
            </c:ext>
          </c:extLst>
        </c:ser>
        <c:dLbls>
          <c:showLegendKey val="0"/>
          <c:showVal val="0"/>
          <c:showCatName val="0"/>
          <c:showSerName val="0"/>
          <c:showPercent val="0"/>
          <c:showBubbleSize val="0"/>
        </c:dLbls>
        <c:axId val="731394816"/>
        <c:axId val="731385568"/>
      </c:scatterChart>
      <c:valAx>
        <c:axId val="731394816"/>
        <c:scaling>
          <c:orientation val="minMax"/>
          <c:max val="800"/>
          <c:min val="650"/>
        </c:scaling>
        <c:delete val="0"/>
        <c:axPos val="b"/>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vert="horz"/>
          <a:lstStyle/>
          <a:p>
            <a:pPr>
              <a:defRPr/>
            </a:pPr>
            <a:endParaRPr lang="fr-FR"/>
          </a:p>
        </c:txPr>
        <c:crossAx val="731385568"/>
        <c:crosses val="autoZero"/>
        <c:crossBetween val="midCat"/>
      </c:valAx>
      <c:valAx>
        <c:axId val="731385568"/>
        <c:scaling>
          <c:orientation val="minMax"/>
          <c:min val="0"/>
        </c:scaling>
        <c:delete val="0"/>
        <c:axPos val="l"/>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vert="horz"/>
          <a:lstStyle/>
          <a:p>
            <a:pPr>
              <a:defRPr/>
            </a:pPr>
            <a:endParaRPr lang="fr-FR"/>
          </a:p>
        </c:txPr>
        <c:crossAx val="731394816"/>
        <c:crosses val="autoZero"/>
        <c:crossBetween val="midCat"/>
      </c:valAx>
    </c:plotArea>
    <c:plotVisOnly val="1"/>
    <c:dispBlanksAs val="gap"/>
    <c:showDLblsOverMax val="0"/>
    <c:extLst/>
  </c:chart>
  <c:txPr>
    <a:bodyPr/>
    <a:lstStyle/>
    <a:p>
      <a:pPr>
        <a:defRPr>
          <a:solidFill>
            <a:schemeClr val="bg1"/>
          </a:solidFill>
        </a:defRPr>
      </a:pPr>
      <a:endParaRPr lang="fr-FR"/>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vert="horz"/>
          <a:lstStyle/>
          <a:p>
            <a:pPr>
              <a:defRPr/>
            </a:pPr>
            <a:r>
              <a:rPr lang="fr-BE" sz="1600" dirty="0"/>
              <a:t>Band 6</a:t>
            </a:r>
          </a:p>
        </c:rich>
      </c:tx>
      <c:overlay val="0"/>
      <c:spPr>
        <a:noFill/>
        <a:ln>
          <a:noFill/>
        </a:ln>
        <a:effectLst/>
      </c:spPr>
    </c:title>
    <c:autoTitleDeleted val="0"/>
    <c:plotArea>
      <c:layout/>
      <c:scatterChart>
        <c:scatterStyle val="lineMarker"/>
        <c:varyColors val="0"/>
        <c:ser>
          <c:idx val="1"/>
          <c:order val="0"/>
          <c:tx>
            <c:strRef>
              <c:f>'Fluo 77K'!$BC$2</c:f>
              <c:strCache>
                <c:ptCount val="1"/>
                <c:pt idx="0">
                  <c:v>FR Band6</c:v>
                </c:pt>
              </c:strCache>
            </c:strRef>
          </c:tx>
          <c:spPr>
            <a:ln>
              <a:solidFill>
                <a:srgbClr val="FF0000"/>
              </a:solidFill>
            </a:ln>
          </c:spPr>
          <c:marker>
            <c:symbol val="none"/>
          </c:marker>
          <c:xVal>
            <c:numRef>
              <c:f>'Fluo 77K'!$AW$3:$AW$1176</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'Fluo 77K'!$BC$3:$BC$1176</c:f>
              <c:numCache>
                <c:formatCode>General</c:formatCode>
                <c:ptCount val="1174"/>
                <c:pt idx="0">
                  <c:v>7.8236902392628824E-4</c:v>
                </c:pt>
                <c:pt idx="1">
                  <c:v>5.8855229797952289E-4</c:v>
                </c:pt>
                <c:pt idx="2">
                  <c:v>4.2466276840144487E-4</c:v>
                </c:pt>
                <c:pt idx="3">
                  <c:v>2.3260765124169332E-4</c:v>
                </c:pt>
                <c:pt idx="4">
                  <c:v>-9.8691479237898437E-5</c:v>
                </c:pt>
                <c:pt idx="5">
                  <c:v>4.2642624793205394E-4</c:v>
                </c:pt>
                <c:pt idx="6">
                  <c:v>6.0079865931338106E-4</c:v>
                </c:pt>
                <c:pt idx="7">
                  <c:v>5.6560377696815087E-4</c:v>
                </c:pt>
                <c:pt idx="8">
                  <c:v>5.1632231682799347E-4</c:v>
                </c:pt>
                <c:pt idx="9">
                  <c:v>5.9394457062043101E-4</c:v>
                </c:pt>
                <c:pt idx="10">
                  <c:v>6.6271923976090111E-4</c:v>
                </c:pt>
                <c:pt idx="11">
                  <c:v>6.9090813875140051E-4</c:v>
                </c:pt>
                <c:pt idx="12">
                  <c:v>3.3498700993305332E-4</c:v>
                </c:pt>
                <c:pt idx="13">
                  <c:v>2.7161484178483671E-4</c:v>
                </c:pt>
                <c:pt idx="14">
                  <c:v>2.5382880779199209E-4</c:v>
                </c:pt>
                <c:pt idx="15">
                  <c:v>6.3796399345788829E-4</c:v>
                </c:pt>
                <c:pt idx="16">
                  <c:v>6.9620038734839425E-4</c:v>
                </c:pt>
                <c:pt idx="17">
                  <c:v>3.59581092890109E-4</c:v>
                </c:pt>
                <c:pt idx="18">
                  <c:v>2.5740411464222874E-4</c:v>
                </c:pt>
                <c:pt idx="19">
                  <c:v>1.093645209128301E-4</c:v>
                </c:pt>
                <c:pt idx="20">
                  <c:v>2.010055684140833E-4</c:v>
                </c:pt>
                <c:pt idx="21">
                  <c:v>6.5764727729608369E-4</c:v>
                </c:pt>
                <c:pt idx="22">
                  <c:v>5.1504049303471747E-4</c:v>
                </c:pt>
                <c:pt idx="23">
                  <c:v>7.4053567430898231E-4</c:v>
                </c:pt>
                <c:pt idx="24">
                  <c:v>1.1264838291769603E-3</c:v>
                </c:pt>
                <c:pt idx="25">
                  <c:v>9.87157260185218E-4</c:v>
                </c:pt>
                <c:pt idx="26">
                  <c:v>1.1245762537987788E-3</c:v>
                </c:pt>
                <c:pt idx="27">
                  <c:v>8.8844432813440339E-4</c:v>
                </c:pt>
                <c:pt idx="28">
                  <c:v>1.7982045404720619E-4</c:v>
                </c:pt>
                <c:pt idx="29">
                  <c:v>4.5891648450300906E-5</c:v>
                </c:pt>
                <c:pt idx="30">
                  <c:v>-1.3373532940703133E-4</c:v>
                </c:pt>
                <c:pt idx="31">
                  <c:v>-1.3020691262353114E-4</c:v>
                </c:pt>
                <c:pt idx="32">
                  <c:v>3.2627602600659165E-4</c:v>
                </c:pt>
                <c:pt idx="33">
                  <c:v>-1.3025878324139786E-4</c:v>
                </c:pt>
                <c:pt idx="34">
                  <c:v>-2.853633130441472E-4</c:v>
                </c:pt>
                <c:pt idx="35">
                  <c:v>4.0784518435431081E-5</c:v>
                </c:pt>
                <c:pt idx="36">
                  <c:v>2.3093600821484846E-5</c:v>
                </c:pt>
                <c:pt idx="37">
                  <c:v>-1.1453621101803109E-4</c:v>
                </c:pt>
                <c:pt idx="38">
                  <c:v>-1.6562002814205754E-4</c:v>
                </c:pt>
                <c:pt idx="39">
                  <c:v>-5.5157898230260769E-4</c:v>
                </c:pt>
                <c:pt idx="40">
                  <c:v>-8.5862271944967995E-6</c:v>
                </c:pt>
                <c:pt idx="41">
                  <c:v>1.8697778541786229E-4</c:v>
                </c:pt>
                <c:pt idx="42">
                  <c:v>-1.9557786097403767E-4</c:v>
                </c:pt>
                <c:pt idx="43">
                  <c:v>-3.9480497176106469E-4</c:v>
                </c:pt>
                <c:pt idx="44">
                  <c:v>-5.4634374279452437E-4</c:v>
                </c:pt>
                <c:pt idx="45">
                  <c:v>-1.4822135955027424E-4</c:v>
                </c:pt>
                <c:pt idx="46">
                  <c:v>2.5530842020355949E-4</c:v>
                </c:pt>
                <c:pt idx="47">
                  <c:v>4.17278190274716E-4</c:v>
                </c:pt>
                <c:pt idx="48">
                  <c:v>6.0943347725060995E-4</c:v>
                </c:pt>
                <c:pt idx="49">
                  <c:v>6.9589560191460646E-4</c:v>
                </c:pt>
                <c:pt idx="50">
                  <c:v>9.0038646282801515E-4</c:v>
                </c:pt>
                <c:pt idx="51">
                  <c:v>1.0184365790042291E-3</c:v>
                </c:pt>
                <c:pt idx="52">
                  <c:v>8.1951142324022594E-4</c:v>
                </c:pt>
                <c:pt idx="53">
                  <c:v>2.3086795687965168E-4</c:v>
                </c:pt>
                <c:pt idx="54">
                  <c:v>-5.6287394904145481E-5</c:v>
                </c:pt>
                <c:pt idx="55">
                  <c:v>-5.4977096935628468E-4</c:v>
                </c:pt>
                <c:pt idx="56">
                  <c:v>-3.5414670422293768E-4</c:v>
                </c:pt>
                <c:pt idx="57">
                  <c:v>-9.286689475890167E-4</c:v>
                </c:pt>
                <c:pt idx="58">
                  <c:v>-8.6694898617055232E-4</c:v>
                </c:pt>
                <c:pt idx="59">
                  <c:v>-9.075529899967333E-4</c:v>
                </c:pt>
                <c:pt idx="60">
                  <c:v>-3.9445090316646075E-4</c:v>
                </c:pt>
                <c:pt idx="61">
                  <c:v>-3.7681695819836801E-4</c:v>
                </c:pt>
                <c:pt idx="62">
                  <c:v>4.7790285561356762E-4</c:v>
                </c:pt>
                <c:pt idx="63">
                  <c:v>-1.0202501069998522E-4</c:v>
                </c:pt>
                <c:pt idx="64">
                  <c:v>8.2490963609943308E-4</c:v>
                </c:pt>
                <c:pt idx="65">
                  <c:v>6.7683121836659144E-4</c:v>
                </c:pt>
                <c:pt idx="66">
                  <c:v>4.9708584916459213E-4</c:v>
                </c:pt>
                <c:pt idx="67">
                  <c:v>3.6301657987813376E-4</c:v>
                </c:pt>
                <c:pt idx="68">
                  <c:v>-2.7672811852866216E-4</c:v>
                </c:pt>
                <c:pt idx="69">
                  <c:v>-7.8598259598642662E-4</c:v>
                </c:pt>
                <c:pt idx="70">
                  <c:v>-5.4794140641555977E-4</c:v>
                </c:pt>
                <c:pt idx="71">
                  <c:v>-9.6919727133339215E-4</c:v>
                </c:pt>
                <c:pt idx="72">
                  <c:v>-1.0272831311029138E-3</c:v>
                </c:pt>
                <c:pt idx="73">
                  <c:v>-1.2546490559723689E-3</c:v>
                </c:pt>
                <c:pt idx="74">
                  <c:v>-1.3463558224531677E-3</c:v>
                </c:pt>
                <c:pt idx="75">
                  <c:v>-8.1595895403907342E-4</c:v>
                </c:pt>
                <c:pt idx="76">
                  <c:v>-1.0838634067088777E-3</c:v>
                </c:pt>
                <c:pt idx="77">
                  <c:v>-7.4197930527555649E-4</c:v>
                </c:pt>
                <c:pt idx="78">
                  <c:v>-8.3702109738378102E-4</c:v>
                </c:pt>
                <c:pt idx="79">
                  <c:v>-5.0216358178010903E-4</c:v>
                </c:pt>
                <c:pt idx="80">
                  <c:v>-1.037604290766665E-4</c:v>
                </c:pt>
                <c:pt idx="81">
                  <c:v>1.3950778816676203E-4</c:v>
                </c:pt>
                <c:pt idx="82">
                  <c:v>3.2818564219596778E-4</c:v>
                </c:pt>
                <c:pt idx="83">
                  <c:v>5.0434858600392014E-4</c:v>
                </c:pt>
                <c:pt idx="84">
                  <c:v>1.7305896716221826E-4</c:v>
                </c:pt>
                <c:pt idx="85">
                  <c:v>6.8244131115948251E-4</c:v>
                </c:pt>
                <c:pt idx="86">
                  <c:v>8.9218847566794896E-4</c:v>
                </c:pt>
                <c:pt idx="87">
                  <c:v>9.4492595238493513E-4</c:v>
                </c:pt>
                <c:pt idx="88">
                  <c:v>1.0945796091110412E-3</c:v>
                </c:pt>
                <c:pt idx="89">
                  <c:v>1.4697623391544681E-3</c:v>
                </c:pt>
                <c:pt idx="90">
                  <c:v>1.6601588477541123E-3</c:v>
                </c:pt>
                <c:pt idx="91">
                  <c:v>2.0549298424383214E-3</c:v>
                </c:pt>
                <c:pt idx="92">
                  <c:v>1.8821536733988049E-3</c:v>
                </c:pt>
                <c:pt idx="93">
                  <c:v>1.118993906319988E-3</c:v>
                </c:pt>
                <c:pt idx="94">
                  <c:v>9.3744446002182679E-4</c:v>
                </c:pt>
                <c:pt idx="95">
                  <c:v>1.1174195662554639E-3</c:v>
                </c:pt>
                <c:pt idx="96">
                  <c:v>9.1661698566914448E-4</c:v>
                </c:pt>
                <c:pt idx="97">
                  <c:v>6.2220057342664368E-4</c:v>
                </c:pt>
                <c:pt idx="98">
                  <c:v>4.5300792307288539E-4</c:v>
                </c:pt>
                <c:pt idx="99">
                  <c:v>3.0497003001948235E-4</c:v>
                </c:pt>
                <c:pt idx="100">
                  <c:v>5.8871037581331644E-4</c:v>
                </c:pt>
                <c:pt idx="101">
                  <c:v>8.7438239799372721E-4</c:v>
                </c:pt>
                <c:pt idx="102">
                  <c:v>4.9183697995317237E-4</c:v>
                </c:pt>
                <c:pt idx="103">
                  <c:v>1.2531516107582187E-4</c:v>
                </c:pt>
                <c:pt idx="104">
                  <c:v>3.5800517362644644E-4</c:v>
                </c:pt>
                <c:pt idx="105">
                  <c:v>4.2517628751832472E-5</c:v>
                </c:pt>
                <c:pt idx="106">
                  <c:v>-3.9641766206929005E-4</c:v>
                </c:pt>
                <c:pt idx="107">
                  <c:v>-2.0612448168406578E-4</c:v>
                </c:pt>
                <c:pt idx="108">
                  <c:v>-5.7980672959192148E-4</c:v>
                </c:pt>
                <c:pt idx="109">
                  <c:v>-8.687877813523964E-4</c:v>
                </c:pt>
                <c:pt idx="110">
                  <c:v>-5.14666975995335E-4</c:v>
                </c:pt>
                <c:pt idx="111">
                  <c:v>-2.8160643473600597E-5</c:v>
                </c:pt>
                <c:pt idx="112">
                  <c:v>2.5025514087932259E-4</c:v>
                </c:pt>
                <c:pt idx="113">
                  <c:v>7.7022899128521393E-4</c:v>
                </c:pt>
                <c:pt idx="114">
                  <c:v>8.2490475272978855E-4</c:v>
                </c:pt>
                <c:pt idx="115">
                  <c:v>7.5251603776943868E-4</c:v>
                </c:pt>
                <c:pt idx="116">
                  <c:v>7.7018197974162051E-4</c:v>
                </c:pt>
                <c:pt idx="117">
                  <c:v>1.7630324957759155E-4</c:v>
                </c:pt>
                <c:pt idx="118">
                  <c:v>-6.4149777951846019E-4</c:v>
                </c:pt>
                <c:pt idx="119">
                  <c:v>-9.0764567683849487E-4</c:v>
                </c:pt>
                <c:pt idx="120">
                  <c:v>-1.4364388077887124E-3</c:v>
                </c:pt>
                <c:pt idx="121">
                  <c:v>-1.3817798101503805E-3</c:v>
                </c:pt>
                <c:pt idx="122">
                  <c:v>-1.1613944313818357E-3</c:v>
                </c:pt>
                <c:pt idx="123">
                  <c:v>-9.6218833609104041E-4</c:v>
                </c:pt>
                <c:pt idx="124">
                  <c:v>-7.1721440156242576E-4</c:v>
                </c:pt>
                <c:pt idx="125">
                  <c:v>-2.1035175482491146E-5</c:v>
                </c:pt>
                <c:pt idx="126">
                  <c:v>4.8656692517792138E-4</c:v>
                </c:pt>
                <c:pt idx="127">
                  <c:v>8.1097087134389737E-4</c:v>
                </c:pt>
                <c:pt idx="128">
                  <c:v>7.5457596942145701E-4</c:v>
                </c:pt>
                <c:pt idx="129">
                  <c:v>6.9804124763680445E-4</c:v>
                </c:pt>
                <c:pt idx="130">
                  <c:v>8.600880947736199E-4</c:v>
                </c:pt>
                <c:pt idx="131">
                  <c:v>9.5890558195510869E-4</c:v>
                </c:pt>
                <c:pt idx="132">
                  <c:v>2.8322815077469363E-5</c:v>
                </c:pt>
                <c:pt idx="133">
                  <c:v>5.097590437302959E-4</c:v>
                </c:pt>
                <c:pt idx="134">
                  <c:v>5.1676060532743803E-4</c:v>
                </c:pt>
                <c:pt idx="135">
                  <c:v>4.497336237261892E-4</c:v>
                </c:pt>
                <c:pt idx="136">
                  <c:v>4.6220048985056616E-4</c:v>
                </c:pt>
                <c:pt idx="137">
                  <c:v>1.3783869615391033E-4</c:v>
                </c:pt>
                <c:pt idx="138">
                  <c:v>1.8546965024031107E-4</c:v>
                </c:pt>
                <c:pt idx="139">
                  <c:v>7.6540866812932105E-4</c:v>
                </c:pt>
                <c:pt idx="140">
                  <c:v>-4.5263920436934769E-4</c:v>
                </c:pt>
                <c:pt idx="141">
                  <c:v>-3.6799688805447251E-4</c:v>
                </c:pt>
                <c:pt idx="142">
                  <c:v>-4.3138897840720936E-4</c:v>
                </c:pt>
                <c:pt idx="143">
                  <c:v>-4.4193924342294231E-4</c:v>
                </c:pt>
                <c:pt idx="144">
                  <c:v>-4.6836859873299405E-4</c:v>
                </c:pt>
                <c:pt idx="145">
                  <c:v>-7.3808463576871238E-4</c:v>
                </c:pt>
                <c:pt idx="146">
                  <c:v>-7.2227933051723266E-4</c:v>
                </c:pt>
                <c:pt idx="147">
                  <c:v>-5.5492292433132492E-4</c:v>
                </c:pt>
                <c:pt idx="148">
                  <c:v>-1.1448464895138075E-4</c:v>
                </c:pt>
                <c:pt idx="149">
                  <c:v>-1.5854284720153827E-4</c:v>
                </c:pt>
                <c:pt idx="150">
                  <c:v>1.6043096198725549E-4</c:v>
                </c:pt>
                <c:pt idx="151">
                  <c:v>3.6141065583083397E-4</c:v>
                </c:pt>
                <c:pt idx="152">
                  <c:v>6.0458460703336186E-4</c:v>
                </c:pt>
                <c:pt idx="153">
                  <c:v>5.1289314663652394E-4</c:v>
                </c:pt>
                <c:pt idx="154">
                  <c:v>9.3059306811509848E-4</c:v>
                </c:pt>
                <c:pt idx="155">
                  <c:v>2.3633018804240858E-4</c:v>
                </c:pt>
                <c:pt idx="156">
                  <c:v>1.2353759022982054E-4</c:v>
                </c:pt>
                <c:pt idx="157">
                  <c:v>-1.197341498424561E-4</c:v>
                </c:pt>
                <c:pt idx="158">
                  <c:v>5.999659354598077E-5</c:v>
                </c:pt>
                <c:pt idx="159">
                  <c:v>1.2695215890309896E-4</c:v>
                </c:pt>
                <c:pt idx="160">
                  <c:v>6.0099460148344892E-5</c:v>
                </c:pt>
                <c:pt idx="161">
                  <c:v>8.2930549482218888E-5</c:v>
                </c:pt>
                <c:pt idx="162">
                  <c:v>1.6924091310897702E-4</c:v>
                </c:pt>
                <c:pt idx="163">
                  <c:v>1.4992503602426557E-4</c:v>
                </c:pt>
                <c:pt idx="164">
                  <c:v>-3.752432255181283E-4</c:v>
                </c:pt>
                <c:pt idx="165">
                  <c:v>-4.6171896773777556E-4</c:v>
                </c:pt>
                <c:pt idx="166">
                  <c:v>-1.6738138182767202E-4</c:v>
                </c:pt>
                <c:pt idx="167">
                  <c:v>-1.1988401584072791E-4</c:v>
                </c:pt>
                <c:pt idx="168">
                  <c:v>-2.6779597383665469E-4</c:v>
                </c:pt>
                <c:pt idx="169">
                  <c:v>1.5176504597467789E-4</c:v>
                </c:pt>
                <c:pt idx="170">
                  <c:v>6.416065013053235E-4</c:v>
                </c:pt>
                <c:pt idx="171">
                  <c:v>1.3853488002040619E-3</c:v>
                </c:pt>
                <c:pt idx="172">
                  <c:v>1.3556717611266456E-3</c:v>
                </c:pt>
                <c:pt idx="173">
                  <c:v>1.3838806187647221E-3</c:v>
                </c:pt>
                <c:pt idx="174">
                  <c:v>2.0748216777443235E-3</c:v>
                </c:pt>
                <c:pt idx="175">
                  <c:v>1.9602317083580708E-3</c:v>
                </c:pt>
                <c:pt idx="176">
                  <c:v>2.0713469537315425E-3</c:v>
                </c:pt>
                <c:pt idx="177">
                  <c:v>1.6131869663544459E-3</c:v>
                </c:pt>
                <c:pt idx="178">
                  <c:v>1.1902032753634841E-3</c:v>
                </c:pt>
                <c:pt idx="179">
                  <c:v>8.1281622627601025E-4</c:v>
                </c:pt>
                <c:pt idx="180">
                  <c:v>4.3731582210428609E-4</c:v>
                </c:pt>
                <c:pt idx="181">
                  <c:v>5.1293359842984848E-5</c:v>
                </c:pt>
                <c:pt idx="182">
                  <c:v>-8.6354666236444235E-5</c:v>
                </c:pt>
                <c:pt idx="183">
                  <c:v>-7.5788827887665546E-4</c:v>
                </c:pt>
                <c:pt idx="184">
                  <c:v>-2.0491955274116354E-4</c:v>
                </c:pt>
                <c:pt idx="185">
                  <c:v>9.2908755683765481E-5</c:v>
                </c:pt>
                <c:pt idx="186">
                  <c:v>4.8612781063585037E-4</c:v>
                </c:pt>
                <c:pt idx="187">
                  <c:v>7.2073312449275073E-4</c:v>
                </c:pt>
                <c:pt idx="188">
                  <c:v>6.4668044384290726E-4</c:v>
                </c:pt>
                <c:pt idx="189">
                  <c:v>1.3113489619869397E-3</c:v>
                </c:pt>
                <c:pt idx="190">
                  <c:v>1.2389281285456438E-3</c:v>
                </c:pt>
                <c:pt idx="191">
                  <c:v>8.6219013030421564E-4</c:v>
                </c:pt>
                <c:pt idx="192">
                  <c:v>4.5339256739235359E-4</c:v>
                </c:pt>
                <c:pt idx="193">
                  <c:v>4.1094988986118563E-4</c:v>
                </c:pt>
                <c:pt idx="194">
                  <c:v>-8.631295108380867E-6</c:v>
                </c:pt>
                <c:pt idx="195">
                  <c:v>-1.2502325218885808E-4</c:v>
                </c:pt>
                <c:pt idx="196">
                  <c:v>-7.0314424743854215E-4</c:v>
                </c:pt>
                <c:pt idx="197">
                  <c:v>1.2450114465820021E-5</c:v>
                </c:pt>
                <c:pt idx="198">
                  <c:v>2.9619519785707054E-4</c:v>
                </c:pt>
                <c:pt idx="199">
                  <c:v>3.3513048624865587E-4</c:v>
                </c:pt>
                <c:pt idx="200">
                  <c:v>-7.3711063433064492E-5</c:v>
                </c:pt>
                <c:pt idx="201">
                  <c:v>5.4630972927461176E-4</c:v>
                </c:pt>
                <c:pt idx="202">
                  <c:v>7.1389809551863752E-4</c:v>
                </c:pt>
                <c:pt idx="203">
                  <c:v>7.6145612704788283E-4</c:v>
                </c:pt>
                <c:pt idx="204">
                  <c:v>6.7698870096378648E-4</c:v>
                </c:pt>
                <c:pt idx="205">
                  <c:v>2.7154924428214816E-4</c:v>
                </c:pt>
                <c:pt idx="206">
                  <c:v>3.9297103565349398E-4</c:v>
                </c:pt>
                <c:pt idx="207">
                  <c:v>7.1551958075129728E-4</c:v>
                </c:pt>
                <c:pt idx="208">
                  <c:v>2.8234622879410405E-4</c:v>
                </c:pt>
                <c:pt idx="209">
                  <c:v>-3.6104744002891053E-4</c:v>
                </c:pt>
                <c:pt idx="210">
                  <c:v>-8.7843438003016715E-5</c:v>
                </c:pt>
                <c:pt idx="211">
                  <c:v>1.7820411943327678E-5</c:v>
                </c:pt>
                <c:pt idx="212">
                  <c:v>-1.1074000336272239E-4</c:v>
                </c:pt>
                <c:pt idx="213">
                  <c:v>2.9641507096793385E-4</c:v>
                </c:pt>
                <c:pt idx="214">
                  <c:v>4.1803721411925023E-4</c:v>
                </c:pt>
                <c:pt idx="215">
                  <c:v>5.6958663867305386E-4</c:v>
                </c:pt>
                <c:pt idx="216">
                  <c:v>6.2614346924564951E-4</c:v>
                </c:pt>
                <c:pt idx="217">
                  <c:v>2.5073442781794748E-4</c:v>
                </c:pt>
                <c:pt idx="218">
                  <c:v>-4.8158260826530714E-4</c:v>
                </c:pt>
                <c:pt idx="219">
                  <c:v>-5.0801815889505711E-4</c:v>
                </c:pt>
                <c:pt idx="220">
                  <c:v>-1.0262064817208247E-3</c:v>
                </c:pt>
                <c:pt idx="221">
                  <c:v>-1.0861168024030845E-3</c:v>
                </c:pt>
                <c:pt idx="222">
                  <c:v>-1.1125202831426312E-3</c:v>
                </c:pt>
                <c:pt idx="223">
                  <c:v>-6.3838760755302766E-4</c:v>
                </c:pt>
                <c:pt idx="224">
                  <c:v>-4.7785351171432335E-4</c:v>
                </c:pt>
                <c:pt idx="225">
                  <c:v>1.4879700193173605E-5</c:v>
                </c:pt>
                <c:pt idx="226">
                  <c:v>-1.7380908675314696E-4</c:v>
                </c:pt>
                <c:pt idx="227">
                  <c:v>-8.203332141766846E-5</c:v>
                </c:pt>
                <c:pt idx="228">
                  <c:v>-3.9221111288021917E-4</c:v>
                </c:pt>
                <c:pt idx="229">
                  <c:v>-3.5326320304320934E-4</c:v>
                </c:pt>
                <c:pt idx="230">
                  <c:v>-3.4973430035228177E-4</c:v>
                </c:pt>
                <c:pt idx="231">
                  <c:v>-8.5432243871787095E-5</c:v>
                </c:pt>
                <c:pt idx="232">
                  <c:v>-2.4925350345632655E-4</c:v>
                </c:pt>
                <c:pt idx="233">
                  <c:v>4.1870643012353009E-5</c:v>
                </c:pt>
                <c:pt idx="234">
                  <c:v>2.0931920154185251E-4</c:v>
                </c:pt>
                <c:pt idx="235">
                  <c:v>2.9053255417591471E-4</c:v>
                </c:pt>
                <c:pt idx="236">
                  <c:v>2.1296350724676904E-4</c:v>
                </c:pt>
                <c:pt idx="237">
                  <c:v>-2.3424746733204877E-4</c:v>
                </c:pt>
                <c:pt idx="238">
                  <c:v>-2.7975998651218095E-4</c:v>
                </c:pt>
                <c:pt idx="239">
                  <c:v>-2.655010330574117E-4</c:v>
                </c:pt>
                <c:pt idx="240">
                  <c:v>-5.2808419201375446E-4</c:v>
                </c:pt>
                <c:pt idx="241">
                  <c:v>-7.3412716272688644E-4</c:v>
                </c:pt>
                <c:pt idx="242">
                  <c:v>-7.6723810959318886E-4</c:v>
                </c:pt>
                <c:pt idx="243">
                  <c:v>-8.5702165447664629E-4</c:v>
                </c:pt>
                <c:pt idx="244">
                  <c:v>-5.2420543597515477E-4</c:v>
                </c:pt>
                <c:pt idx="245">
                  <c:v>-6.8983913026360593E-4</c:v>
                </c:pt>
                <c:pt idx="246">
                  <c:v>-9.4718542192198316E-4</c:v>
                </c:pt>
                <c:pt idx="247">
                  <c:v>-4.2366633018792134E-4</c:v>
                </c:pt>
                <c:pt idx="248">
                  <c:v>-3.5304211516377752E-4</c:v>
                </c:pt>
                <c:pt idx="249">
                  <c:v>-2.1933618315609911E-4</c:v>
                </c:pt>
                <c:pt idx="250">
                  <c:v>-3.2678853686556009E-4</c:v>
                </c:pt>
                <c:pt idx="251">
                  <c:v>-3.2487163206477326E-4</c:v>
                </c:pt>
                <c:pt idx="252">
                  <c:v>-4.1824603283614211E-4</c:v>
                </c:pt>
                <c:pt idx="253">
                  <c:v>-3.2284296855570308E-4</c:v>
                </c:pt>
                <c:pt idx="254">
                  <c:v>-6.1856865836112387E-4</c:v>
                </c:pt>
                <c:pt idx="255">
                  <c:v>-9.9357621877700143E-4</c:v>
                </c:pt>
                <c:pt idx="256">
                  <c:v>-8.1734609826722188E-4</c:v>
                </c:pt>
                <c:pt idx="257">
                  <c:v>-6.5157149082484646E-4</c:v>
                </c:pt>
                <c:pt idx="258">
                  <c:v>-1.1988223013093258E-3</c:v>
                </c:pt>
                <c:pt idx="259">
                  <c:v>-1.0384995752015045E-3</c:v>
                </c:pt>
                <c:pt idx="260">
                  <c:v>-1.2779583996915846E-3</c:v>
                </c:pt>
                <c:pt idx="261">
                  <c:v>-1.4134949879316995E-3</c:v>
                </c:pt>
                <c:pt idx="262">
                  <c:v>-9.356985703400856E-4</c:v>
                </c:pt>
                <c:pt idx="263">
                  <c:v>-1.3846563821201282E-3</c:v>
                </c:pt>
                <c:pt idx="264">
                  <c:v>-1.5904163117568459E-3</c:v>
                </c:pt>
                <c:pt idx="265">
                  <c:v>-1.3193820078708021E-3</c:v>
                </c:pt>
                <c:pt idx="266">
                  <c:v>-1.5830062234901817E-3</c:v>
                </c:pt>
                <c:pt idx="267">
                  <c:v>-1.834185135127271E-3</c:v>
                </c:pt>
                <c:pt idx="268">
                  <c:v>-2.0398879706412794E-3</c:v>
                </c:pt>
                <c:pt idx="269">
                  <c:v>-2.5239671712681674E-3</c:v>
                </c:pt>
                <c:pt idx="270">
                  <c:v>-2.6554731573986447E-3</c:v>
                </c:pt>
                <c:pt idx="271">
                  <c:v>-3.0018717032623604E-3</c:v>
                </c:pt>
                <c:pt idx="272">
                  <c:v>-2.8660204899630527E-3</c:v>
                </c:pt>
                <c:pt idx="273">
                  <c:v>-3.1122905218156222E-3</c:v>
                </c:pt>
                <c:pt idx="274">
                  <c:v>-2.5603555637317577E-3</c:v>
                </c:pt>
                <c:pt idx="275">
                  <c:v>-2.1692608231658117E-3</c:v>
                </c:pt>
                <c:pt idx="276">
                  <c:v>-2.2766099215469683E-3</c:v>
                </c:pt>
                <c:pt idx="277">
                  <c:v>-2.1568094453406832E-3</c:v>
                </c:pt>
                <c:pt idx="278">
                  <c:v>-1.9156049984179447E-3</c:v>
                </c:pt>
                <c:pt idx="279">
                  <c:v>-2.1334251504007999E-3</c:v>
                </c:pt>
                <c:pt idx="280">
                  <c:v>-2.0033841751637017E-3</c:v>
                </c:pt>
                <c:pt idx="281">
                  <c:v>-2.2956696403836786E-3</c:v>
                </c:pt>
                <c:pt idx="282">
                  <c:v>-2.3198556825786425E-3</c:v>
                </c:pt>
                <c:pt idx="283">
                  <c:v>-2.3385509708448628E-3</c:v>
                </c:pt>
                <c:pt idx="284">
                  <c:v>-2.7211787744897166E-3</c:v>
                </c:pt>
                <c:pt idx="285">
                  <c:v>-2.8713241695322747E-3</c:v>
                </c:pt>
                <c:pt idx="286">
                  <c:v>-3.0171935792143978E-3</c:v>
                </c:pt>
                <c:pt idx="287">
                  <c:v>-3.2803003034236789E-3</c:v>
                </c:pt>
                <c:pt idx="288">
                  <c:v>-3.1891076270009876E-3</c:v>
                </c:pt>
                <c:pt idx="289">
                  <c:v>-3.6289631778987164E-3</c:v>
                </c:pt>
                <c:pt idx="290">
                  <c:v>-3.7484235189058752E-3</c:v>
                </c:pt>
                <c:pt idx="291">
                  <c:v>-3.899662205659907E-3</c:v>
                </c:pt>
                <c:pt idx="292">
                  <c:v>-4.2054194543023936E-3</c:v>
                </c:pt>
                <c:pt idx="293">
                  <c:v>-4.3593670749637464E-3</c:v>
                </c:pt>
                <c:pt idx="294">
                  <c:v>-4.3076057862682518E-3</c:v>
                </c:pt>
                <c:pt idx="295">
                  <c:v>-4.5258389595643272E-3</c:v>
                </c:pt>
                <c:pt idx="296">
                  <c:v>-4.4307833190944243E-3</c:v>
                </c:pt>
                <c:pt idx="297">
                  <c:v>-4.3665342095167451E-3</c:v>
                </c:pt>
                <c:pt idx="298">
                  <c:v>-4.2749892502092473E-3</c:v>
                </c:pt>
                <c:pt idx="299">
                  <c:v>-3.7874904760625779E-3</c:v>
                </c:pt>
                <c:pt idx="300">
                  <c:v>-4.0075336545254336E-3</c:v>
                </c:pt>
                <c:pt idx="301">
                  <c:v>-4.2828366551605022E-3</c:v>
                </c:pt>
                <c:pt idx="302">
                  <c:v>-4.3600230499906325E-3</c:v>
                </c:pt>
                <c:pt idx="303">
                  <c:v>-4.4327148011180312E-3</c:v>
                </c:pt>
                <c:pt idx="304">
                  <c:v>-4.3827513699036267E-3</c:v>
                </c:pt>
                <c:pt idx="305">
                  <c:v>-4.450061696273433E-3</c:v>
                </c:pt>
                <c:pt idx="306">
                  <c:v>-4.5759117199498803E-3</c:v>
                </c:pt>
                <c:pt idx="307">
                  <c:v>-4.374199399182755E-3</c:v>
                </c:pt>
                <c:pt idx="308">
                  <c:v>-4.1438671309463561E-3</c:v>
                </c:pt>
                <c:pt idx="309">
                  <c:v>-4.2836869931583135E-3</c:v>
                </c:pt>
                <c:pt idx="310">
                  <c:v>-4.3452514642000348E-3</c:v>
                </c:pt>
                <c:pt idx="311">
                  <c:v>-4.6101196028333616E-3</c:v>
                </c:pt>
                <c:pt idx="312">
                  <c:v>-4.2454339309423751E-3</c:v>
                </c:pt>
                <c:pt idx="313">
                  <c:v>-4.7986273892630027E-3</c:v>
                </c:pt>
                <c:pt idx="314">
                  <c:v>-5.144957908086896E-3</c:v>
                </c:pt>
                <c:pt idx="315">
                  <c:v>-5.3383976549038559E-3</c:v>
                </c:pt>
                <c:pt idx="316">
                  <c:v>-5.6425392613504944E-3</c:v>
                </c:pt>
                <c:pt idx="317">
                  <c:v>-6.1770860221476397E-3</c:v>
                </c:pt>
                <c:pt idx="318">
                  <c:v>-6.3391604445309493E-3</c:v>
                </c:pt>
                <c:pt idx="319">
                  <c:v>-6.4134070994257865E-3</c:v>
                </c:pt>
                <c:pt idx="320">
                  <c:v>-5.6687175239974828E-3</c:v>
                </c:pt>
                <c:pt idx="321">
                  <c:v>-5.7919679429377525E-3</c:v>
                </c:pt>
                <c:pt idx="322">
                  <c:v>-6.3082324367818941E-3</c:v>
                </c:pt>
                <c:pt idx="323">
                  <c:v>-6.248805958420393E-3</c:v>
                </c:pt>
                <c:pt idx="324">
                  <c:v>-5.9691540863107909E-3</c:v>
                </c:pt>
                <c:pt idx="325">
                  <c:v>-5.9250944303383523E-3</c:v>
                </c:pt>
                <c:pt idx="326">
                  <c:v>-6.2023532083683927E-3</c:v>
                </c:pt>
                <c:pt idx="327">
                  <c:v>-7.0953052875583778E-3</c:v>
                </c:pt>
                <c:pt idx="328">
                  <c:v>-6.7936418089910786E-3</c:v>
                </c:pt>
                <c:pt idx="329">
                  <c:v>-6.3520491390406768E-3</c:v>
                </c:pt>
                <c:pt idx="330">
                  <c:v>-6.1554631416317991E-3</c:v>
                </c:pt>
                <c:pt idx="331">
                  <c:v>-5.9811559997656472E-3</c:v>
                </c:pt>
                <c:pt idx="332">
                  <c:v>-6.2699064884518549E-3</c:v>
                </c:pt>
                <c:pt idx="333">
                  <c:v>-6.3478581874800225E-3</c:v>
                </c:pt>
                <c:pt idx="334">
                  <c:v>-6.2326738318332926E-3</c:v>
                </c:pt>
                <c:pt idx="335">
                  <c:v>-6.5582318081391592E-3</c:v>
                </c:pt>
                <c:pt idx="336">
                  <c:v>-6.8293803002706238E-3</c:v>
                </c:pt>
                <c:pt idx="337">
                  <c:v>-6.7536151846654133E-3</c:v>
                </c:pt>
                <c:pt idx="338">
                  <c:v>-6.8796595713127885E-3</c:v>
                </c:pt>
                <c:pt idx="339">
                  <c:v>-6.6188123166405549E-3</c:v>
                </c:pt>
                <c:pt idx="340">
                  <c:v>-6.7202940828367964E-3</c:v>
                </c:pt>
                <c:pt idx="341">
                  <c:v>-6.6454643390291817E-3</c:v>
                </c:pt>
                <c:pt idx="342">
                  <c:v>-6.6353817599122391E-3</c:v>
                </c:pt>
                <c:pt idx="343">
                  <c:v>-6.188942163374297E-3</c:v>
                </c:pt>
                <c:pt idx="344">
                  <c:v>-6.1168942395881006E-3</c:v>
                </c:pt>
                <c:pt idx="345">
                  <c:v>-6.3453193211722662E-3</c:v>
                </c:pt>
                <c:pt idx="346">
                  <c:v>-6.6340576621727867E-3</c:v>
                </c:pt>
                <c:pt idx="347">
                  <c:v>-6.5951243295585991E-3</c:v>
                </c:pt>
                <c:pt idx="348">
                  <c:v>-6.8119726666868051E-3</c:v>
                </c:pt>
                <c:pt idx="349">
                  <c:v>-6.8140985116813416E-3</c:v>
                </c:pt>
                <c:pt idx="350">
                  <c:v>-6.5238295622847458E-3</c:v>
                </c:pt>
                <c:pt idx="351">
                  <c:v>-7.0190299691544758E-3</c:v>
                </c:pt>
                <c:pt idx="352">
                  <c:v>-6.660138743334305E-3</c:v>
                </c:pt>
                <c:pt idx="353">
                  <c:v>-6.3925130800509258E-3</c:v>
                </c:pt>
                <c:pt idx="354">
                  <c:v>-6.0573948751124988E-3</c:v>
                </c:pt>
                <c:pt idx="355">
                  <c:v>-6.0774749995465846E-3</c:v>
                </c:pt>
                <c:pt idx="356">
                  <c:v>-5.7548203201189738E-3</c:v>
                </c:pt>
                <c:pt idx="357">
                  <c:v>-5.8565328923431909E-3</c:v>
                </c:pt>
                <c:pt idx="358">
                  <c:v>-5.2012016927994384E-3</c:v>
                </c:pt>
                <c:pt idx="359">
                  <c:v>-5.5042135644775532E-3</c:v>
                </c:pt>
                <c:pt idx="360">
                  <c:v>-5.7634816200109896E-3</c:v>
                </c:pt>
                <c:pt idx="361">
                  <c:v>-5.8732602555287535E-3</c:v>
                </c:pt>
                <c:pt idx="362">
                  <c:v>-5.7119875804005201E-3</c:v>
                </c:pt>
                <c:pt idx="363">
                  <c:v>-6.1735388979281833E-3</c:v>
                </c:pt>
                <c:pt idx="364">
                  <c:v>-6.2080747683251085E-3</c:v>
                </c:pt>
                <c:pt idx="365">
                  <c:v>-6.5313611274082414E-3</c:v>
                </c:pt>
                <c:pt idx="366">
                  <c:v>-6.5571871071704165E-3</c:v>
                </c:pt>
                <c:pt idx="367">
                  <c:v>-6.3742794038406632E-3</c:v>
                </c:pt>
                <c:pt idx="368">
                  <c:v>-6.8136368996253834E-3</c:v>
                </c:pt>
                <c:pt idx="369">
                  <c:v>-6.3866093048089651E-3</c:v>
                </c:pt>
                <c:pt idx="370">
                  <c:v>-5.7562051562868397E-3</c:v>
                </c:pt>
                <c:pt idx="371">
                  <c:v>-6.2381038473336183E-3</c:v>
                </c:pt>
                <c:pt idx="372">
                  <c:v>-6.0690445056825479E-3</c:v>
                </c:pt>
                <c:pt idx="373">
                  <c:v>-5.7372061758785399E-3</c:v>
                </c:pt>
                <c:pt idx="374">
                  <c:v>-5.5992692049474596E-3</c:v>
                </c:pt>
                <c:pt idx="375">
                  <c:v>-5.6155956945054819E-3</c:v>
                </c:pt>
                <c:pt idx="376">
                  <c:v>-6.007722988354486E-3</c:v>
                </c:pt>
                <c:pt idx="377">
                  <c:v>-5.9634325263540683E-3</c:v>
                </c:pt>
                <c:pt idx="378">
                  <c:v>-6.0572248075129367E-3</c:v>
                </c:pt>
                <c:pt idx="379">
                  <c:v>-6.3772555868330137E-3</c:v>
                </c:pt>
                <c:pt idx="380">
                  <c:v>-6.6601508910199949E-3</c:v>
                </c:pt>
                <c:pt idx="381">
                  <c:v>-6.3508343704723694E-3</c:v>
                </c:pt>
                <c:pt idx="382">
                  <c:v>-6.1820301302206405E-3</c:v>
                </c:pt>
                <c:pt idx="383">
                  <c:v>-5.9197494486378077E-3</c:v>
                </c:pt>
                <c:pt idx="384">
                  <c:v>-5.9453081793149568E-3</c:v>
                </c:pt>
                <c:pt idx="385">
                  <c:v>-5.4055865044168316E-3</c:v>
                </c:pt>
                <c:pt idx="386">
                  <c:v>-5.5367450667367733E-3</c:v>
                </c:pt>
                <c:pt idx="387">
                  <c:v>-5.5151950723350369E-3</c:v>
                </c:pt>
                <c:pt idx="388">
                  <c:v>-5.6611495158169402E-3</c:v>
                </c:pt>
                <c:pt idx="389">
                  <c:v>-5.9653275653206292E-3</c:v>
                </c:pt>
                <c:pt idx="390">
                  <c:v>-6.0680119523994882E-3</c:v>
                </c:pt>
                <c:pt idx="391">
                  <c:v>-6.3475423476522623E-3</c:v>
                </c:pt>
                <c:pt idx="392">
                  <c:v>-6.5872161861789272E-3</c:v>
                </c:pt>
                <c:pt idx="393">
                  <c:v>-6.4745949922113306E-3</c:v>
                </c:pt>
                <c:pt idx="394">
                  <c:v>-6.2153390843635815E-3</c:v>
                </c:pt>
                <c:pt idx="395">
                  <c:v>-5.9309617625232626E-3</c:v>
                </c:pt>
                <c:pt idx="396">
                  <c:v>-5.4705644751354933E-3</c:v>
                </c:pt>
                <c:pt idx="397">
                  <c:v>-4.9848028200415034E-3</c:v>
                </c:pt>
                <c:pt idx="398">
                  <c:v>-4.6872209638637108E-3</c:v>
                </c:pt>
                <c:pt idx="399">
                  <c:v>-4.6774663722602156E-3</c:v>
                </c:pt>
                <c:pt idx="400">
                  <c:v>-4.4449596682865529E-3</c:v>
                </c:pt>
                <c:pt idx="401">
                  <c:v>-4.0694382607662808E-3</c:v>
                </c:pt>
                <c:pt idx="402">
                  <c:v>-4.3604968097322701E-3</c:v>
                </c:pt>
                <c:pt idx="403">
                  <c:v>-4.5592207998213646E-3</c:v>
                </c:pt>
                <c:pt idx="404">
                  <c:v>-5.0503881750443109E-3</c:v>
                </c:pt>
                <c:pt idx="405">
                  <c:v>-5.130089140810837E-3</c:v>
                </c:pt>
                <c:pt idx="406">
                  <c:v>-4.7488461733338422E-3</c:v>
                </c:pt>
                <c:pt idx="407">
                  <c:v>-4.7390794340446702E-3</c:v>
                </c:pt>
                <c:pt idx="408">
                  <c:v>-4.6398085466427489E-3</c:v>
                </c:pt>
                <c:pt idx="409">
                  <c:v>-4.8423833530933649E-3</c:v>
                </c:pt>
                <c:pt idx="410">
                  <c:v>-5.1724238254162759E-3</c:v>
                </c:pt>
                <c:pt idx="411">
                  <c:v>-5.2394426073296939E-3</c:v>
                </c:pt>
                <c:pt idx="412">
                  <c:v>-5.533185794831641E-3</c:v>
                </c:pt>
                <c:pt idx="413">
                  <c:v>-5.9690447571396398E-3</c:v>
                </c:pt>
                <c:pt idx="414">
                  <c:v>-5.6451024230296208E-3</c:v>
                </c:pt>
                <c:pt idx="415">
                  <c:v>-6.0099581625201693E-3</c:v>
                </c:pt>
                <c:pt idx="416">
                  <c:v>-6.2774744966324044E-3</c:v>
                </c:pt>
                <c:pt idx="417">
                  <c:v>-5.8949317267873213E-3</c:v>
                </c:pt>
                <c:pt idx="418">
                  <c:v>-5.4885187545750469E-3</c:v>
                </c:pt>
                <c:pt idx="419">
                  <c:v>-4.9067660872135549E-3</c:v>
                </c:pt>
                <c:pt idx="420">
                  <c:v>-5.1521371903255784E-3</c:v>
                </c:pt>
                <c:pt idx="421">
                  <c:v>-5.1784126344580246E-3</c:v>
                </c:pt>
                <c:pt idx="422">
                  <c:v>-5.3559024699731386E-3</c:v>
                </c:pt>
                <c:pt idx="423">
                  <c:v>-5.0023926689105637E-3</c:v>
                </c:pt>
                <c:pt idx="424">
                  <c:v>-4.840208917356102E-3</c:v>
                </c:pt>
                <c:pt idx="425">
                  <c:v>-5.1262018813922547E-3</c:v>
                </c:pt>
                <c:pt idx="426">
                  <c:v>-5.3752415855805582E-3</c:v>
                </c:pt>
                <c:pt idx="427">
                  <c:v>-5.0994162344611214E-3</c:v>
                </c:pt>
                <c:pt idx="428">
                  <c:v>-5.5195682391809371E-3</c:v>
                </c:pt>
                <c:pt idx="429">
                  <c:v>-5.8321038964345654E-3</c:v>
                </c:pt>
                <c:pt idx="430">
                  <c:v>-5.6207098701780483E-3</c:v>
                </c:pt>
                <c:pt idx="431">
                  <c:v>-5.6359430680246007E-3</c:v>
                </c:pt>
                <c:pt idx="432">
                  <c:v>-5.8567636983711665E-3</c:v>
                </c:pt>
                <c:pt idx="433">
                  <c:v>-5.8984545556354101E-3</c:v>
                </c:pt>
                <c:pt idx="434">
                  <c:v>-5.4517963007551726E-3</c:v>
                </c:pt>
                <c:pt idx="435">
                  <c:v>-5.2600086391911046E-3</c:v>
                </c:pt>
                <c:pt idx="436">
                  <c:v>-5.0071302663269564E-3</c:v>
                </c:pt>
                <c:pt idx="437">
                  <c:v>-5.3647095420933525E-3</c:v>
                </c:pt>
                <c:pt idx="438">
                  <c:v>-4.8411564368393773E-3</c:v>
                </c:pt>
                <c:pt idx="439">
                  <c:v>-5.1774043765463349E-3</c:v>
                </c:pt>
                <c:pt idx="440">
                  <c:v>-5.2876932148627868E-3</c:v>
                </c:pt>
                <c:pt idx="441">
                  <c:v>-5.9837920475588708E-3</c:v>
                </c:pt>
                <c:pt idx="442">
                  <c:v>-5.7085133422951689E-3</c:v>
                </c:pt>
                <c:pt idx="443">
                  <c:v>-5.3690705612535724E-3</c:v>
                </c:pt>
                <c:pt idx="444">
                  <c:v>-5.3841822822432899E-3</c:v>
                </c:pt>
                <c:pt idx="445">
                  <c:v>-6.2896100346297749E-3</c:v>
                </c:pt>
                <c:pt idx="446">
                  <c:v>-5.9872662856642221E-3</c:v>
                </c:pt>
                <c:pt idx="447">
                  <c:v>-6.1046615201052661E-3</c:v>
                </c:pt>
                <c:pt idx="448">
                  <c:v>-5.7101775752337472E-3</c:v>
                </c:pt>
                <c:pt idx="449">
                  <c:v>-6.2637233164391818E-3</c:v>
                </c:pt>
                <c:pt idx="450">
                  <c:v>-6.4843738791861899E-3</c:v>
                </c:pt>
                <c:pt idx="451">
                  <c:v>-6.1361361737100597E-3</c:v>
                </c:pt>
                <c:pt idx="452">
                  <c:v>-5.4831494775031348E-3</c:v>
                </c:pt>
                <c:pt idx="453">
                  <c:v>-5.3188155855827743E-3</c:v>
                </c:pt>
                <c:pt idx="454">
                  <c:v>-4.9948611037870681E-3</c:v>
                </c:pt>
                <c:pt idx="455">
                  <c:v>-4.9425531692358377E-3</c:v>
                </c:pt>
                <c:pt idx="456">
                  <c:v>-4.331816123834575E-3</c:v>
                </c:pt>
                <c:pt idx="457">
                  <c:v>-4.3358855985384023E-3</c:v>
                </c:pt>
                <c:pt idx="458">
                  <c:v>-4.7032559089653404E-3</c:v>
                </c:pt>
                <c:pt idx="459">
                  <c:v>-5.3683902908553188E-3</c:v>
                </c:pt>
                <c:pt idx="460">
                  <c:v>-5.3507275558721578E-3</c:v>
                </c:pt>
                <c:pt idx="461">
                  <c:v>-5.1544209552339924E-3</c:v>
                </c:pt>
                <c:pt idx="462">
                  <c:v>-5.3830646951604491E-3</c:v>
                </c:pt>
                <c:pt idx="463">
                  <c:v>-5.8651577491781598E-3</c:v>
                </c:pt>
                <c:pt idx="464">
                  <c:v>-5.7406925616695784E-3</c:v>
                </c:pt>
                <c:pt idx="465">
                  <c:v>-5.6215237651188127E-3</c:v>
                </c:pt>
                <c:pt idx="466">
                  <c:v>-5.0737117315557767E-3</c:v>
                </c:pt>
                <c:pt idx="467">
                  <c:v>-4.8406705294120559E-3</c:v>
                </c:pt>
                <c:pt idx="468">
                  <c:v>-4.6055642207022173E-3</c:v>
                </c:pt>
                <c:pt idx="469">
                  <c:v>-4.1789253518276486E-3</c:v>
                </c:pt>
                <c:pt idx="470">
                  <c:v>-4.0202765768069561E-3</c:v>
                </c:pt>
                <c:pt idx="471">
                  <c:v>-4.5919588127371928E-3</c:v>
                </c:pt>
                <c:pt idx="472">
                  <c:v>-4.7891643421159036E-3</c:v>
                </c:pt>
                <c:pt idx="473">
                  <c:v>-4.4557832562301522E-3</c:v>
                </c:pt>
                <c:pt idx="474">
                  <c:v>-4.2308688558083916E-3</c:v>
                </c:pt>
                <c:pt idx="475">
                  <c:v>-4.1112870379444019E-3</c:v>
                </c:pt>
                <c:pt idx="476">
                  <c:v>-4.3024065767959009E-3</c:v>
                </c:pt>
                <c:pt idx="477">
                  <c:v>-4.2850353862691325E-3</c:v>
                </c:pt>
                <c:pt idx="478">
                  <c:v>-3.7351946891970278E-3</c:v>
                </c:pt>
                <c:pt idx="479">
                  <c:v>-2.5515363439258605E-3</c:v>
                </c:pt>
                <c:pt idx="480">
                  <c:v>-1.8250925923935066E-3</c:v>
                </c:pt>
                <c:pt idx="481">
                  <c:v>-1.362362949354586E-3</c:v>
                </c:pt>
                <c:pt idx="482">
                  <c:v>-1.064501696406085E-3</c:v>
                </c:pt>
                <c:pt idx="483">
                  <c:v>-6.5305958232101833E-5</c:v>
                </c:pt>
                <c:pt idx="484">
                  <c:v>8.7480343677950271E-4</c:v>
                </c:pt>
                <c:pt idx="485">
                  <c:v>2.2967021936667379E-3</c:v>
                </c:pt>
                <c:pt idx="486">
                  <c:v>3.4587376584220685E-3</c:v>
                </c:pt>
                <c:pt idx="487">
                  <c:v>4.3731668458996953E-3</c:v>
                </c:pt>
                <c:pt idx="488">
                  <c:v>5.7003622452018376E-3</c:v>
                </c:pt>
                <c:pt idx="489">
                  <c:v>7.9049485383339731E-3</c:v>
                </c:pt>
                <c:pt idx="490">
                  <c:v>9.6272109714204187E-3</c:v>
                </c:pt>
                <c:pt idx="491">
                  <c:v>1.1632976092978002E-2</c:v>
                </c:pt>
                <c:pt idx="492">
                  <c:v>1.3208482335327464E-2</c:v>
                </c:pt>
                <c:pt idx="493">
                  <c:v>1.5020406836440538E-2</c:v>
                </c:pt>
                <c:pt idx="494">
                  <c:v>1.7417594686077502E-2</c:v>
                </c:pt>
                <c:pt idx="495">
                  <c:v>2.0263372272618319E-2</c:v>
                </c:pt>
                <c:pt idx="496">
                  <c:v>2.2848594148943285E-2</c:v>
                </c:pt>
                <c:pt idx="497">
                  <c:v>2.6825515635547418E-2</c:v>
                </c:pt>
                <c:pt idx="498">
                  <c:v>3.0982004211918469E-2</c:v>
                </c:pt>
                <c:pt idx="499">
                  <c:v>3.6083023940889754E-2</c:v>
                </c:pt>
                <c:pt idx="500">
                  <c:v>4.1841719372741615E-2</c:v>
                </c:pt>
                <c:pt idx="501">
                  <c:v>4.774073272191845E-2</c:v>
                </c:pt>
                <c:pt idx="502">
                  <c:v>5.5103870183416816E-2</c:v>
                </c:pt>
                <c:pt idx="503">
                  <c:v>6.2564274164179409E-2</c:v>
                </c:pt>
                <c:pt idx="504">
                  <c:v>7.095550670809174E-2</c:v>
                </c:pt>
                <c:pt idx="505">
                  <c:v>8.0169939320001965E-2</c:v>
                </c:pt>
                <c:pt idx="506">
                  <c:v>9.0373412204855119E-2</c:v>
                </c:pt>
                <c:pt idx="507">
                  <c:v>0.10170936523519676</c:v>
                </c:pt>
                <c:pt idx="508">
                  <c:v>0.11399639702072178</c:v>
                </c:pt>
                <c:pt idx="509">
                  <c:v>0.12669166393131157</c:v>
                </c:pt>
                <c:pt idx="510">
                  <c:v>0.14147633277938673</c:v>
                </c:pt>
                <c:pt idx="511">
                  <c:v>0.15637409658117116</c:v>
                </c:pt>
                <c:pt idx="512">
                  <c:v>0.17344144919363483</c:v>
                </c:pt>
                <c:pt idx="513">
                  <c:v>0.1922040720815972</c:v>
                </c:pt>
                <c:pt idx="514">
                  <c:v>0.21277898390124311</c:v>
                </c:pt>
                <c:pt idx="515">
                  <c:v>0.23601844198472435</c:v>
                </c:pt>
                <c:pt idx="516">
                  <c:v>0.26213512801297989</c:v>
                </c:pt>
                <c:pt idx="517">
                  <c:v>0.29097143791195768</c:v>
                </c:pt>
                <c:pt idx="518">
                  <c:v>0.3239843651024833</c:v>
                </c:pt>
                <c:pt idx="519">
                  <c:v>0.35986848283799877</c:v>
                </c:pt>
                <c:pt idx="520">
                  <c:v>0.39813121461174172</c:v>
                </c:pt>
                <c:pt idx="521">
                  <c:v>0.43774280110835972</c:v>
                </c:pt>
                <c:pt idx="522">
                  <c:v>0.47735899157785161</c:v>
                </c:pt>
                <c:pt idx="523">
                  <c:v>0.51511119256539284</c:v>
                </c:pt>
                <c:pt idx="524">
                  <c:v>0.54826723164095059</c:v>
                </c:pt>
                <c:pt idx="525">
                  <c:v>0.57719427260429512</c:v>
                </c:pt>
                <c:pt idx="526">
                  <c:v>0.59883937123724684</c:v>
                </c:pt>
                <c:pt idx="527">
                  <c:v>0.61360507754797078</c:v>
                </c:pt>
                <c:pt idx="528">
                  <c:v>0.62017028212769187</c:v>
                </c:pt>
                <c:pt idx="529">
                  <c:v>0.61955852467669337</c:v>
                </c:pt>
                <c:pt idx="530">
                  <c:v>0.61388311377788451</c:v>
                </c:pt>
                <c:pt idx="531">
                  <c:v>0.60467549601764259</c:v>
                </c:pt>
                <c:pt idx="532">
                  <c:v>0.59116733027651402</c:v>
                </c:pt>
                <c:pt idx="533">
                  <c:v>0.57544360888208168</c:v>
                </c:pt>
                <c:pt idx="534">
                  <c:v>0.55888511067519553</c:v>
                </c:pt>
                <c:pt idx="535">
                  <c:v>0.54315162254147398</c:v>
                </c:pt>
                <c:pt idx="536">
                  <c:v>0.52877817714914166</c:v>
                </c:pt>
                <c:pt idx="537">
                  <c:v>0.51353352403499186</c:v>
                </c:pt>
                <c:pt idx="538">
                  <c:v>0.49913426481058287</c:v>
                </c:pt>
                <c:pt idx="539">
                  <c:v>0.48584627587245988</c:v>
                </c:pt>
                <c:pt idx="540">
                  <c:v>0.47480888866083643</c:v>
                </c:pt>
                <c:pt idx="541">
                  <c:v>0.46368137776913032</c:v>
                </c:pt>
                <c:pt idx="542">
                  <c:v>0.4530169123602909</c:v>
                </c:pt>
                <c:pt idx="543">
                  <c:v>0.44284348070213192</c:v>
                </c:pt>
                <c:pt idx="544">
                  <c:v>0.43388825540732673</c:v>
                </c:pt>
                <c:pt idx="545">
                  <c:v>0.42669643675701646</c:v>
                </c:pt>
                <c:pt idx="546">
                  <c:v>0.41909499814547363</c:v>
                </c:pt>
                <c:pt idx="547">
                  <c:v>0.41144229630034823</c:v>
                </c:pt>
                <c:pt idx="548">
                  <c:v>0.4053274185765835</c:v>
                </c:pt>
                <c:pt idx="549">
                  <c:v>0.39836487534585524</c:v>
                </c:pt>
                <c:pt idx="550">
                  <c:v>0.39191621566257728</c:v>
                </c:pt>
                <c:pt idx="551">
                  <c:v>0.38557919321072659</c:v>
                </c:pt>
                <c:pt idx="552">
                  <c:v>0.37746388319941909</c:v>
                </c:pt>
                <c:pt idx="553">
                  <c:v>0.37005586003932189</c:v>
                </c:pt>
                <c:pt idx="554">
                  <c:v>0.36263220280775049</c:v>
                </c:pt>
                <c:pt idx="555">
                  <c:v>0.35405879142164937</c:v>
                </c:pt>
                <c:pt idx="556">
                  <c:v>0.34569248592875867</c:v>
                </c:pt>
                <c:pt idx="557">
                  <c:v>0.33691020723502313</c:v>
                </c:pt>
                <c:pt idx="558">
                  <c:v>0.32700104847889905</c:v>
                </c:pt>
                <c:pt idx="559">
                  <c:v>0.31737771261921149</c:v>
                </c:pt>
                <c:pt idx="560">
                  <c:v>0.30798427171107579</c:v>
                </c:pt>
                <c:pt idx="561">
                  <c:v>0.29736297917715393</c:v>
                </c:pt>
                <c:pt idx="562">
                  <c:v>0.28732204232674002</c:v>
                </c:pt>
                <c:pt idx="563">
                  <c:v>0.27800524116757869</c:v>
                </c:pt>
                <c:pt idx="564">
                  <c:v>0.26768506546636844</c:v>
                </c:pt>
                <c:pt idx="565">
                  <c:v>0.25805178065210649</c:v>
                </c:pt>
                <c:pt idx="566">
                  <c:v>0.24905699034503159</c:v>
                </c:pt>
                <c:pt idx="567">
                  <c:v>0.23940134164142715</c:v>
                </c:pt>
                <c:pt idx="568">
                  <c:v>0.23072554956038926</c:v>
                </c:pt>
                <c:pt idx="569">
                  <c:v>0.22168898336225032</c:v>
                </c:pt>
                <c:pt idx="570">
                  <c:v>0.21321785548960054</c:v>
                </c:pt>
                <c:pt idx="571">
                  <c:v>0.20532561343049102</c:v>
                </c:pt>
                <c:pt idx="572">
                  <c:v>0.19828837408049765</c:v>
                </c:pt>
                <c:pt idx="573">
                  <c:v>0.19137618300692566</c:v>
                </c:pt>
                <c:pt idx="574">
                  <c:v>0.18457962575337061</c:v>
                </c:pt>
                <c:pt idx="575">
                  <c:v>0.17842012958009207</c:v>
                </c:pt>
                <c:pt idx="576">
                  <c:v>0.17340730204917976</c:v>
                </c:pt>
                <c:pt idx="577">
                  <c:v>0.1678510235038646</c:v>
                </c:pt>
                <c:pt idx="578">
                  <c:v>0.16302209978650808</c:v>
                </c:pt>
                <c:pt idx="579">
                  <c:v>0.15843363950724762</c:v>
                </c:pt>
                <c:pt idx="580">
                  <c:v>0.15467923932698566</c:v>
                </c:pt>
                <c:pt idx="581">
                  <c:v>0.15124856282249147</c:v>
                </c:pt>
                <c:pt idx="582">
                  <c:v>0.14897599808027695</c:v>
                </c:pt>
                <c:pt idx="583">
                  <c:v>0.14681962595162087</c:v>
                </c:pt>
                <c:pt idx="584">
                  <c:v>0.14602878731828262</c:v>
                </c:pt>
                <c:pt idx="585">
                  <c:v>0.14512785420959889</c:v>
                </c:pt>
                <c:pt idx="586">
                  <c:v>0.1453523677363931</c:v>
                </c:pt>
                <c:pt idx="587">
                  <c:v>0.14526288788365171</c:v>
                </c:pt>
                <c:pt idx="588">
                  <c:v>0.14609004809718229</c:v>
                </c:pt>
                <c:pt idx="589">
                  <c:v>0.14696012608423109</c:v>
                </c:pt>
                <c:pt idx="590">
                  <c:v>0.14793496571261053</c:v>
                </c:pt>
                <c:pt idx="591">
                  <c:v>0.14887208677694413</c:v>
                </c:pt>
                <c:pt idx="592">
                  <c:v>0.15133133715273581</c:v>
                </c:pt>
                <c:pt idx="593">
                  <c:v>0.15395479994359104</c:v>
                </c:pt>
                <c:pt idx="594">
                  <c:v>0.15775296823536902</c:v>
                </c:pt>
                <c:pt idx="595">
                  <c:v>0.16234859564918247</c:v>
                </c:pt>
                <c:pt idx="596">
                  <c:v>0.16753614334327419</c:v>
                </c:pt>
                <c:pt idx="597">
                  <c:v>0.17445796753159284</c:v>
                </c:pt>
                <c:pt idx="598">
                  <c:v>0.18184453787877383</c:v>
                </c:pt>
                <c:pt idx="599">
                  <c:v>0.19019863494755304</c:v>
                </c:pt>
                <c:pt idx="600">
                  <c:v>0.19951605563868421</c:v>
                </c:pt>
                <c:pt idx="601">
                  <c:v>0.20937631995993405</c:v>
                </c:pt>
                <c:pt idx="602">
                  <c:v>0.21998171117329676</c:v>
                </c:pt>
                <c:pt idx="603">
                  <c:v>0.23088762398277257</c:v>
                </c:pt>
                <c:pt idx="604">
                  <c:v>0.24287010114053773</c:v>
                </c:pt>
                <c:pt idx="605">
                  <c:v>0.25645943771740032</c:v>
                </c:pt>
                <c:pt idx="606">
                  <c:v>0.26935115700085643</c:v>
                </c:pt>
                <c:pt idx="607">
                  <c:v>0.28346459332882878</c:v>
                </c:pt>
                <c:pt idx="608">
                  <c:v>0.29800755967486819</c:v>
                </c:pt>
                <c:pt idx="609">
                  <c:v>0.31331997257975802</c:v>
                </c:pt>
                <c:pt idx="610">
                  <c:v>0.32912700280260471</c:v>
                </c:pt>
                <c:pt idx="611">
                  <c:v>0.34390116390256414</c:v>
                </c:pt>
                <c:pt idx="612">
                  <c:v>0.35829485948693013</c:v>
                </c:pt>
                <c:pt idx="613">
                  <c:v>0.37383973050505087</c:v>
                </c:pt>
                <c:pt idx="614">
                  <c:v>0.38752470581129617</c:v>
                </c:pt>
                <c:pt idx="615">
                  <c:v>0.40130177272270467</c:v>
                </c:pt>
                <c:pt idx="616">
                  <c:v>0.41418744245869066</c:v>
                </c:pt>
                <c:pt idx="617">
                  <c:v>0.42661580041945235</c:v>
                </c:pt>
                <c:pt idx="618">
                  <c:v>0.4379897271152392</c:v>
                </c:pt>
                <c:pt idx="619">
                  <c:v>0.44852724920869069</c:v>
                </c:pt>
                <c:pt idx="620">
                  <c:v>0.45714331111922502</c:v>
                </c:pt>
                <c:pt idx="621">
                  <c:v>0.46556626127045575</c:v>
                </c:pt>
                <c:pt idx="622">
                  <c:v>0.47241019449817478</c:v>
                </c:pt>
                <c:pt idx="623">
                  <c:v>0.47739927330357662</c:v>
                </c:pt>
                <c:pt idx="624">
                  <c:v>0.48143181904292348</c:v>
                </c:pt>
                <c:pt idx="625">
                  <c:v>0.48381151422517682</c:v>
                </c:pt>
                <c:pt idx="626">
                  <c:v>0.4859844557971047</c:v>
                </c:pt>
                <c:pt idx="627">
                  <c:v>0.48690078002354881</c:v>
                </c:pt>
                <c:pt idx="628">
                  <c:v>0.48649710028061527</c:v>
                </c:pt>
                <c:pt idx="629">
                  <c:v>0.48567114268796724</c:v>
                </c:pt>
                <c:pt idx="630">
                  <c:v>0.4839903281584314</c:v>
                </c:pt>
                <c:pt idx="631">
                  <c:v>0.48020077257580274</c:v>
                </c:pt>
                <c:pt idx="632">
                  <c:v>0.47666371878778202</c:v>
                </c:pt>
                <c:pt idx="633">
                  <c:v>0.47135442698777474</c:v>
                </c:pt>
                <c:pt idx="634">
                  <c:v>0.46639921593005718</c:v>
                </c:pt>
                <c:pt idx="635">
                  <c:v>0.46099716440217414</c:v>
                </c:pt>
                <c:pt idx="636">
                  <c:v>0.45461880337594396</c:v>
                </c:pt>
                <c:pt idx="637">
                  <c:v>0.44942011625408085</c:v>
                </c:pt>
                <c:pt idx="638">
                  <c:v>0.44448077007386538</c:v>
                </c:pt>
                <c:pt idx="639">
                  <c:v>0.44002474386392154</c:v>
                </c:pt>
                <c:pt idx="640">
                  <c:v>0.43577639448841526</c:v>
                </c:pt>
                <c:pt idx="641">
                  <c:v>0.43109112930194654</c:v>
                </c:pt>
                <c:pt idx="642">
                  <c:v>0.42726428032427083</c:v>
                </c:pt>
                <c:pt idx="643">
                  <c:v>0.42306848183702939</c:v>
                </c:pt>
                <c:pt idx="644">
                  <c:v>0.41921431271425258</c:v>
                </c:pt>
                <c:pt idx="645">
                  <c:v>0.41602685717250448</c:v>
                </c:pt>
                <c:pt idx="646">
                  <c:v>0.41339214562470672</c:v>
                </c:pt>
                <c:pt idx="647">
                  <c:v>0.41118385428744131</c:v>
                </c:pt>
                <c:pt idx="648">
                  <c:v>0.40893104168214739</c:v>
                </c:pt>
                <c:pt idx="649">
                  <c:v>0.40752465551987743</c:v>
                </c:pt>
                <c:pt idx="650">
                  <c:v>0.40736629828931314</c:v>
                </c:pt>
                <c:pt idx="651">
                  <c:v>0.4068540425317444</c:v>
                </c:pt>
                <c:pt idx="652">
                  <c:v>0.40767018479436046</c:v>
                </c:pt>
                <c:pt idx="653">
                  <c:v>0.407847966174332</c:v>
                </c:pt>
                <c:pt idx="654">
                  <c:v>0.40864141656009201</c:v>
                </c:pt>
                <c:pt idx="655">
                  <c:v>0.41094333011091683</c:v>
                </c:pt>
                <c:pt idx="656">
                  <c:v>0.41326483787874835</c:v>
                </c:pt>
                <c:pt idx="657">
                  <c:v>0.4161995365244891</c:v>
                </c:pt>
                <c:pt idx="658">
                  <c:v>0.42004442481540416</c:v>
                </c:pt>
                <c:pt idx="659">
                  <c:v>0.42434831340985335</c:v>
                </c:pt>
                <c:pt idx="660">
                  <c:v>0.43026407841758713</c:v>
                </c:pt>
                <c:pt idx="661">
                  <c:v>0.43638471414436558</c:v>
                </c:pt>
                <c:pt idx="662">
                  <c:v>0.44400738691048242</c:v>
                </c:pt>
                <c:pt idx="663">
                  <c:v>0.45166090265054853</c:v>
                </c:pt>
                <c:pt idx="664">
                  <c:v>0.46022438937744659</c:v>
                </c:pt>
                <c:pt idx="665">
                  <c:v>0.47054500239534142</c:v>
                </c:pt>
                <c:pt idx="666">
                  <c:v>0.48188831692320699</c:v>
                </c:pt>
                <c:pt idx="667">
                  <c:v>0.49474752899977525</c:v>
                </c:pt>
                <c:pt idx="668">
                  <c:v>0.50925068737983137</c:v>
                </c:pt>
                <c:pt idx="669">
                  <c:v>0.5258013017387092</c:v>
                </c:pt>
                <c:pt idx="670">
                  <c:v>0.54592402810648921</c:v>
                </c:pt>
                <c:pt idx="671">
                  <c:v>0.5685952781921455</c:v>
                </c:pt>
                <c:pt idx="672">
                  <c:v>0.59264538778431408</c:v>
                </c:pt>
                <c:pt idx="673">
                  <c:v>0.61983349968981505</c:v>
                </c:pt>
                <c:pt idx="674">
                  <c:v>0.64901870326929589</c:v>
                </c:pt>
                <c:pt idx="675">
                  <c:v>0.68079034349366974</c:v>
                </c:pt>
                <c:pt idx="676">
                  <c:v>0.71292680301447742</c:v>
                </c:pt>
                <c:pt idx="677">
                  <c:v>0.74704597134941619</c:v>
                </c:pt>
                <c:pt idx="678">
                  <c:v>0.78217660458506877</c:v>
                </c:pt>
                <c:pt idx="679">
                  <c:v>0.81686378655486136</c:v>
                </c:pt>
                <c:pt idx="680">
                  <c:v>0.84995516349952827</c:v>
                </c:pt>
                <c:pt idx="681">
                  <c:v>0.88184582674822487</c:v>
                </c:pt>
                <c:pt idx="682">
                  <c:v>0.91177465090679377</c:v>
                </c:pt>
                <c:pt idx="683">
                  <c:v>0.93831781788401003</c:v>
                </c:pt>
                <c:pt idx="684">
                  <c:v>0.95932886806273476</c:v>
                </c:pt>
                <c:pt idx="685">
                  <c:v>0.97647802319058807</c:v>
                </c:pt>
                <c:pt idx="686">
                  <c:v>0.98878366523057959</c:v>
                </c:pt>
                <c:pt idx="687">
                  <c:v>0.99721124365005553</c:v>
                </c:pt>
                <c:pt idx="688">
                  <c:v>1</c:v>
                </c:pt>
                <c:pt idx="689">
                  <c:v>0.99847316953418275</c:v>
                </c:pt>
                <c:pt idx="690">
                  <c:v>0.99368518351757817</c:v>
                </c:pt>
                <c:pt idx="691">
                  <c:v>0.98604795782401289</c:v>
                </c:pt>
                <c:pt idx="692">
                  <c:v>0.97493691919409298</c:v>
                </c:pt>
                <c:pt idx="693">
                  <c:v>0.96292081724235712</c:v>
                </c:pt>
                <c:pt idx="694">
                  <c:v>0.94728221468150597</c:v>
                </c:pt>
                <c:pt idx="695">
                  <c:v>0.93298617920142024</c:v>
                </c:pt>
                <c:pt idx="696">
                  <c:v>0.91666421465631165</c:v>
                </c:pt>
                <c:pt idx="697">
                  <c:v>0.89947039856204458</c:v>
                </c:pt>
                <c:pt idx="698">
                  <c:v>0.88101844301727761</c:v>
                </c:pt>
                <c:pt idx="699">
                  <c:v>0.86250864991143672</c:v>
                </c:pt>
                <c:pt idx="700">
                  <c:v>0.84370351619742656</c:v>
                </c:pt>
                <c:pt idx="701">
                  <c:v>0.82580710468815999</c:v>
                </c:pt>
                <c:pt idx="702">
                  <c:v>0.805313482751568</c:v>
                </c:pt>
                <c:pt idx="703">
                  <c:v>0.78588392883900327</c:v>
                </c:pt>
                <c:pt idx="704">
                  <c:v>0.76631568844330056</c:v>
                </c:pt>
                <c:pt idx="705">
                  <c:v>0.74661359998766774</c:v>
                </c:pt>
                <c:pt idx="706">
                  <c:v>0.7261693778296745</c:v>
                </c:pt>
                <c:pt idx="707">
                  <c:v>0.70619202403123216</c:v>
                </c:pt>
                <c:pt idx="708">
                  <c:v>0.6853685887840395</c:v>
                </c:pt>
                <c:pt idx="709">
                  <c:v>0.66479799668142237</c:v>
                </c:pt>
                <c:pt idx="710">
                  <c:v>0.64330588478719464</c:v>
                </c:pt>
                <c:pt idx="711">
                  <c:v>0.62166912311092715</c:v>
                </c:pt>
                <c:pt idx="712">
                  <c:v>0.60027895702448852</c:v>
                </c:pt>
                <c:pt idx="713">
                  <c:v>0.58041902640016452</c:v>
                </c:pt>
                <c:pt idx="714">
                  <c:v>0.55911874589916921</c:v>
                </c:pt>
                <c:pt idx="715">
                  <c:v>0.53958941089640367</c:v>
                </c:pt>
                <c:pt idx="716">
                  <c:v>0.51996305597239334</c:v>
                </c:pt>
                <c:pt idx="717">
                  <c:v>0.50193221574382108</c:v>
                </c:pt>
                <c:pt idx="718">
                  <c:v>0.48374052679435087</c:v>
                </c:pt>
                <c:pt idx="719">
                  <c:v>0.46787528607647944</c:v>
                </c:pt>
                <c:pt idx="720">
                  <c:v>0.45124746710124292</c:v>
                </c:pt>
                <c:pt idx="721">
                  <c:v>0.43596038455053931</c:v>
                </c:pt>
                <c:pt idx="722">
                  <c:v>0.42039863675269912</c:v>
                </c:pt>
                <c:pt idx="723">
                  <c:v>0.40660477566583381</c:v>
                </c:pt>
                <c:pt idx="724">
                  <c:v>0.39257468096502723</c:v>
                </c:pt>
                <c:pt idx="725">
                  <c:v>0.38061319986719672</c:v>
                </c:pt>
                <c:pt idx="726">
                  <c:v>0.3683892607315723</c:v>
                </c:pt>
                <c:pt idx="727">
                  <c:v>0.35599825933382317</c:v>
                </c:pt>
                <c:pt idx="728">
                  <c:v>0.34474780535962457</c:v>
                </c:pt>
                <c:pt idx="729">
                  <c:v>0.3346764215498147</c:v>
                </c:pt>
                <c:pt idx="730">
                  <c:v>0.32451227315305464</c:v>
                </c:pt>
                <c:pt idx="731">
                  <c:v>0.31515679740698416</c:v>
                </c:pt>
                <c:pt idx="732">
                  <c:v>0.30573424821441475</c:v>
                </c:pt>
                <c:pt idx="733">
                  <c:v>0.29606182355688199</c:v>
                </c:pt>
                <c:pt idx="734">
                  <c:v>0.28823893749441132</c:v>
                </c:pt>
                <c:pt idx="735">
                  <c:v>0.27976965728475395</c:v>
                </c:pt>
                <c:pt idx="736">
                  <c:v>0.27186609358258784</c:v>
                </c:pt>
                <c:pt idx="737">
                  <c:v>0.26419950450318963</c:v>
                </c:pt>
                <c:pt idx="738">
                  <c:v>0.2570442236618769</c:v>
                </c:pt>
                <c:pt idx="739">
                  <c:v>0.25004566618740404</c:v>
                </c:pt>
                <c:pt idx="740">
                  <c:v>0.24335666332811823</c:v>
                </c:pt>
                <c:pt idx="741">
                  <c:v>0.23635732354268743</c:v>
                </c:pt>
                <c:pt idx="742">
                  <c:v>0.23043198129956116</c:v>
                </c:pt>
                <c:pt idx="743">
                  <c:v>0.22393460575238835</c:v>
                </c:pt>
                <c:pt idx="744">
                  <c:v>0.21753770371350017</c:v>
                </c:pt>
                <c:pt idx="745">
                  <c:v>0.2108074120853462</c:v>
                </c:pt>
                <c:pt idx="746">
                  <c:v>0.20468599647714689</c:v>
                </c:pt>
                <c:pt idx="747">
                  <c:v>0.19947597799407865</c:v>
                </c:pt>
                <c:pt idx="748">
                  <c:v>0.19382541275679741</c:v>
                </c:pt>
                <c:pt idx="749">
                  <c:v>0.18837617354387848</c:v>
                </c:pt>
                <c:pt idx="750">
                  <c:v>0.18314521002115558</c:v>
                </c:pt>
                <c:pt idx="751">
                  <c:v>0.17850407373246766</c:v>
                </c:pt>
                <c:pt idx="752">
                  <c:v>0.17448670409684466</c:v>
                </c:pt>
                <c:pt idx="753">
                  <c:v>0.17046425551383759</c:v>
                </c:pt>
                <c:pt idx="754">
                  <c:v>0.16575817405318236</c:v>
                </c:pt>
                <c:pt idx="755">
                  <c:v>0.16171717595413726</c:v>
                </c:pt>
                <c:pt idx="756">
                  <c:v>0.15766036156833282</c:v>
                </c:pt>
                <c:pt idx="757">
                  <c:v>0.15410837220076476</c:v>
                </c:pt>
                <c:pt idx="758">
                  <c:v>0.1508575336794282</c:v>
                </c:pt>
                <c:pt idx="759">
                  <c:v>0.14712458509731399</c:v>
                </c:pt>
                <c:pt idx="760">
                  <c:v>0.14390111895612703</c:v>
                </c:pt>
                <c:pt idx="761">
                  <c:v>0.14013624139696346</c:v>
                </c:pt>
                <c:pt idx="762">
                  <c:v>0.13743540878122429</c:v>
                </c:pt>
                <c:pt idx="763">
                  <c:v>0.13364225262455914</c:v>
                </c:pt>
                <c:pt idx="764">
                  <c:v>0.13020645830008665</c:v>
                </c:pt>
                <c:pt idx="765">
                  <c:v>0.12686296938004543</c:v>
                </c:pt>
                <c:pt idx="766">
                  <c:v>0.12373942038313875</c:v>
                </c:pt>
                <c:pt idx="767">
                  <c:v>0.12042037989530323</c:v>
                </c:pt>
                <c:pt idx="768">
                  <c:v>0.1182302396299854</c:v>
                </c:pt>
                <c:pt idx="769">
                  <c:v>0.11593867833689972</c:v>
                </c:pt>
                <c:pt idx="770">
                  <c:v>0.11437193664977059</c:v>
                </c:pt>
                <c:pt idx="771">
                  <c:v>0.112483530319597</c:v>
                </c:pt>
                <c:pt idx="772">
                  <c:v>0.11030985988652824</c:v>
                </c:pt>
                <c:pt idx="773">
                  <c:v>0.1083280706522033</c:v>
                </c:pt>
                <c:pt idx="774">
                  <c:v>0.10616992010236322</c:v>
                </c:pt>
                <c:pt idx="775">
                  <c:v>0.10362253948170952</c:v>
                </c:pt>
                <c:pt idx="776">
                  <c:v>0.10036791938581982</c:v>
                </c:pt>
                <c:pt idx="777">
                  <c:v>9.8013092945696795E-2</c:v>
                </c:pt>
                <c:pt idx="778">
                  <c:v>9.5818744722058341E-2</c:v>
                </c:pt>
                <c:pt idx="779">
                  <c:v>9.3398702216577284E-2</c:v>
                </c:pt>
                <c:pt idx="780">
                  <c:v>9.150823320937472E-2</c:v>
                </c:pt>
                <c:pt idx="781">
                  <c:v>9.0156084034142436E-2</c:v>
                </c:pt>
                <c:pt idx="782">
                  <c:v>8.8572005170006463E-2</c:v>
                </c:pt>
                <c:pt idx="783">
                  <c:v>8.7283916815223767E-2</c:v>
                </c:pt>
                <c:pt idx="784">
                  <c:v>8.5353232894567435E-2</c:v>
                </c:pt>
                <c:pt idx="785">
                  <c:v>8.348628545115297E-2</c:v>
                </c:pt>
                <c:pt idx="786">
                  <c:v>8.1940578696552593E-2</c:v>
                </c:pt>
                <c:pt idx="787">
                  <c:v>8.0128405167883027E-2</c:v>
                </c:pt>
                <c:pt idx="788">
                  <c:v>7.8743136542404474E-2</c:v>
                </c:pt>
                <c:pt idx="789">
                  <c:v>7.7902178987475104E-2</c:v>
                </c:pt>
                <c:pt idx="790">
                  <c:v>7.642119631696262E-2</c:v>
                </c:pt>
                <c:pt idx="791">
                  <c:v>7.5511480431530026E-2</c:v>
                </c:pt>
                <c:pt idx="792">
                  <c:v>7.4233871885186112E-2</c:v>
                </c:pt>
                <c:pt idx="793">
                  <c:v>7.3281880838807892E-2</c:v>
                </c:pt>
                <c:pt idx="794">
                  <c:v>7.2479499474533651E-2</c:v>
                </c:pt>
                <c:pt idx="795">
                  <c:v>7.0941783467575598E-2</c:v>
                </c:pt>
                <c:pt idx="796">
                  <c:v>6.9731553274641311E-2</c:v>
                </c:pt>
                <c:pt idx="797">
                  <c:v>6.8382157979753388E-2</c:v>
                </c:pt>
                <c:pt idx="798">
                  <c:v>6.6589423177713825E-2</c:v>
                </c:pt>
                <c:pt idx="799">
                  <c:v>6.5964224312506883E-2</c:v>
                </c:pt>
                <c:pt idx="800">
                  <c:v>6.4775535610594376E-2</c:v>
                </c:pt>
                <c:pt idx="801">
                  <c:v>6.380294451883485E-2</c:v>
                </c:pt>
                <c:pt idx="802">
                  <c:v>6.2933162935316728E-2</c:v>
                </c:pt>
                <c:pt idx="803">
                  <c:v>6.1683858496614334E-2</c:v>
                </c:pt>
                <c:pt idx="804">
                  <c:v>6.1202087356267212E-2</c:v>
                </c:pt>
                <c:pt idx="805">
                  <c:v>6.1049424960751136E-2</c:v>
                </c:pt>
                <c:pt idx="806">
                  <c:v>5.9950499152656413E-2</c:v>
                </c:pt>
                <c:pt idx="807">
                  <c:v>5.9214333608271913E-2</c:v>
                </c:pt>
                <c:pt idx="808">
                  <c:v>5.80075387808488E-2</c:v>
                </c:pt>
                <c:pt idx="809">
                  <c:v>5.7536411442697173E-2</c:v>
                </c:pt>
                <c:pt idx="810">
                  <c:v>5.6520027944050248E-2</c:v>
                </c:pt>
                <c:pt idx="811">
                  <c:v>5.618491702772322E-2</c:v>
                </c:pt>
                <c:pt idx="812">
                  <c:v>5.5901719246162739E-2</c:v>
                </c:pt>
                <c:pt idx="813">
                  <c:v>5.555680271795236E-2</c:v>
                </c:pt>
                <c:pt idx="814">
                  <c:v>5.4946062028245389E-2</c:v>
                </c:pt>
                <c:pt idx="815">
                  <c:v>5.4841578568916867E-2</c:v>
                </c:pt>
                <c:pt idx="816">
                  <c:v>5.394074993032999E-2</c:v>
                </c:pt>
                <c:pt idx="817">
                  <c:v>5.4091377588494166E-2</c:v>
                </c:pt>
                <c:pt idx="818">
                  <c:v>5.3638929746617381E-2</c:v>
                </c:pt>
                <c:pt idx="819">
                  <c:v>5.2573191415808761E-2</c:v>
                </c:pt>
                <c:pt idx="820">
                  <c:v>5.1870544980529516E-2</c:v>
                </c:pt>
                <c:pt idx="821">
                  <c:v>5.1053125996148196E-2</c:v>
                </c:pt>
                <c:pt idx="822">
                  <c:v>5.0717954341392757E-2</c:v>
                </c:pt>
                <c:pt idx="823">
                  <c:v>5.0988082427926851E-2</c:v>
                </c:pt>
                <c:pt idx="824">
                  <c:v>5.0404878112126225E-2</c:v>
                </c:pt>
                <c:pt idx="825">
                  <c:v>4.9797921426509538E-2</c:v>
                </c:pt>
                <c:pt idx="826">
                  <c:v>4.9575292005764764E-2</c:v>
                </c:pt>
                <c:pt idx="827">
                  <c:v>5.0084576439415426E-2</c:v>
                </c:pt>
                <c:pt idx="828">
                  <c:v>5.064045332150343E-2</c:v>
                </c:pt>
                <c:pt idx="829">
                  <c:v>5.0358857819684542E-2</c:v>
                </c:pt>
                <c:pt idx="830">
                  <c:v>5.0005079554768378E-2</c:v>
                </c:pt>
                <c:pt idx="831">
                  <c:v>4.9725251541216368E-2</c:v>
                </c:pt>
                <c:pt idx="832">
                  <c:v>4.9658716237193139E-2</c:v>
                </c:pt>
                <c:pt idx="833">
                  <c:v>4.968067925290811E-2</c:v>
                </c:pt>
                <c:pt idx="834">
                  <c:v>4.9326162408702405E-2</c:v>
                </c:pt>
                <c:pt idx="835">
                  <c:v>4.9152194187266809E-2</c:v>
                </c:pt>
                <c:pt idx="836">
                  <c:v>4.8860613287816441E-2</c:v>
                </c:pt>
                <c:pt idx="837">
                  <c:v>4.8643156351635519E-2</c:v>
                </c:pt>
                <c:pt idx="838">
                  <c:v>4.8717313113656291E-2</c:v>
                </c:pt>
                <c:pt idx="839">
                  <c:v>4.8853284589043859E-2</c:v>
                </c:pt>
                <c:pt idx="840">
                  <c:v>4.907367397654868E-2</c:v>
                </c:pt>
                <c:pt idx="841">
                  <c:v>4.8897011398428586E-2</c:v>
                </c:pt>
                <c:pt idx="842">
                  <c:v>4.9238842414475466E-2</c:v>
                </c:pt>
                <c:pt idx="843">
                  <c:v>4.9403237044824251E-2</c:v>
                </c:pt>
                <c:pt idx="844">
                  <c:v>4.9208272763454061E-2</c:v>
                </c:pt>
                <c:pt idx="845">
                  <c:v>4.9063082409401625E-2</c:v>
                </c:pt>
                <c:pt idx="846">
                  <c:v>4.8704430492989413E-2</c:v>
                </c:pt>
                <c:pt idx="847">
                  <c:v>4.8090638304638861E-2</c:v>
                </c:pt>
                <c:pt idx="848">
                  <c:v>4.7382129396248973E-2</c:v>
                </c:pt>
                <c:pt idx="849">
                  <c:v>4.6734731850224823E-2</c:v>
                </c:pt>
                <c:pt idx="850">
                  <c:v>4.6919171376719214E-2</c:v>
                </c:pt>
                <c:pt idx="851">
                  <c:v>4.6857612979520333E-2</c:v>
                </c:pt>
                <c:pt idx="852">
                  <c:v>4.7317130774464651E-2</c:v>
                </c:pt>
                <c:pt idx="853">
                  <c:v>4.7363525215625375E-2</c:v>
                </c:pt>
                <c:pt idx="854">
                  <c:v>4.7623180782332103E-2</c:v>
                </c:pt>
                <c:pt idx="855">
                  <c:v>4.817543522454943E-2</c:v>
                </c:pt>
                <c:pt idx="856">
                  <c:v>4.7854486080191716E-2</c:v>
                </c:pt>
                <c:pt idx="857">
                  <c:v>4.7438523812263982E-2</c:v>
                </c:pt>
                <c:pt idx="858">
                  <c:v>4.7085548509371467E-2</c:v>
                </c:pt>
                <c:pt idx="859">
                  <c:v>4.6529638828532109E-2</c:v>
                </c:pt>
                <c:pt idx="860">
                  <c:v>4.5975697072773401E-2</c:v>
                </c:pt>
                <c:pt idx="861">
                  <c:v>4.5725260384731549E-2</c:v>
                </c:pt>
                <c:pt idx="862">
                  <c:v>4.5207416691748603E-2</c:v>
                </c:pt>
                <c:pt idx="863">
                  <c:v>4.5247904928130231E-2</c:v>
                </c:pt>
                <c:pt idx="864">
                  <c:v>4.4384712249326594E-2</c:v>
                </c:pt>
                <c:pt idx="865">
                  <c:v>4.3667152100334256E-2</c:v>
                </c:pt>
                <c:pt idx="866">
                  <c:v>4.2522253375772014E-2</c:v>
                </c:pt>
                <c:pt idx="867">
                  <c:v>4.2257952534060082E-2</c:v>
                </c:pt>
                <c:pt idx="868">
                  <c:v>4.2050043678826032E-2</c:v>
                </c:pt>
                <c:pt idx="869">
                  <c:v>4.1179038823359625E-2</c:v>
                </c:pt>
                <c:pt idx="870">
                  <c:v>4.056073498454639E-2</c:v>
                </c:pt>
                <c:pt idx="871">
                  <c:v>4.0968377302549798E-2</c:v>
                </c:pt>
                <c:pt idx="872">
                  <c:v>4.0872252665739781E-2</c:v>
                </c:pt>
                <c:pt idx="873">
                  <c:v>4.1373039793255136E-2</c:v>
                </c:pt>
                <c:pt idx="874">
                  <c:v>4.1488844895640274E-2</c:v>
                </c:pt>
                <c:pt idx="875">
                  <c:v>4.1492439395833886E-2</c:v>
                </c:pt>
                <c:pt idx="876">
                  <c:v>4.2099134906208389E-2</c:v>
                </c:pt>
                <c:pt idx="877">
                  <c:v>4.2218699717312423E-2</c:v>
                </c:pt>
                <c:pt idx="878">
                  <c:v>4.2069848050795118E-2</c:v>
                </c:pt>
                <c:pt idx="879">
                  <c:v>4.1980625728990216E-2</c:v>
                </c:pt>
                <c:pt idx="880">
                  <c:v>4.1865555561588906E-2</c:v>
                </c:pt>
                <c:pt idx="881">
                  <c:v>4.1808175968265006E-2</c:v>
                </c:pt>
                <c:pt idx="882">
                  <c:v>4.1290880135906372E-2</c:v>
                </c:pt>
                <c:pt idx="883">
                  <c:v>4.0775812189102006E-2</c:v>
                </c:pt>
                <c:pt idx="884">
                  <c:v>4.0728398557112473E-2</c:v>
                </c:pt>
                <c:pt idx="885">
                  <c:v>4.0503931191523852E-2</c:v>
                </c:pt>
                <c:pt idx="886">
                  <c:v>4.0641082207191252E-2</c:v>
                </c:pt>
                <c:pt idx="887">
                  <c:v>4.0794927787292865E-2</c:v>
                </c:pt>
                <c:pt idx="888">
                  <c:v>4.0634496946782464E-2</c:v>
                </c:pt>
                <c:pt idx="889">
                  <c:v>4.0724008383506621E-2</c:v>
                </c:pt>
                <c:pt idx="890">
                  <c:v>4.1260582593044257E-2</c:v>
                </c:pt>
                <c:pt idx="891">
                  <c:v>4.1487019098482104E-2</c:v>
                </c:pt>
                <c:pt idx="892">
                  <c:v>4.1195042184478482E-2</c:v>
                </c:pt>
                <c:pt idx="893">
                  <c:v>4.1301724374915631E-2</c:v>
                </c:pt>
                <c:pt idx="894">
                  <c:v>4.1429460934178659E-2</c:v>
                </c:pt>
                <c:pt idx="895">
                  <c:v>4.1604175023515197E-2</c:v>
                </c:pt>
                <c:pt idx="896">
                  <c:v>4.2230783020261363E-2</c:v>
                </c:pt>
                <c:pt idx="897">
                  <c:v>4.1338927877088552E-2</c:v>
                </c:pt>
                <c:pt idx="898">
                  <c:v>4.0693914921763989E-2</c:v>
                </c:pt>
                <c:pt idx="899">
                  <c:v>4.0932704408772932E-2</c:v>
                </c:pt>
                <c:pt idx="900">
                  <c:v>4.0605117768957998E-2</c:v>
                </c:pt>
                <c:pt idx="901">
                  <c:v>4.0226351714591782E-2</c:v>
                </c:pt>
                <c:pt idx="902">
                  <c:v>3.9842647625995403E-2</c:v>
                </c:pt>
                <c:pt idx="903">
                  <c:v>3.9492975278840103E-2</c:v>
                </c:pt>
                <c:pt idx="904">
                  <c:v>3.9932686272278209E-2</c:v>
                </c:pt>
                <c:pt idx="905">
                  <c:v>3.9659590506131749E-2</c:v>
                </c:pt>
                <c:pt idx="906">
                  <c:v>3.9279358226103595E-2</c:v>
                </c:pt>
                <c:pt idx="907">
                  <c:v>3.9823496799516071E-2</c:v>
                </c:pt>
                <c:pt idx="908">
                  <c:v>3.9912377771353279E-2</c:v>
                </c:pt>
                <c:pt idx="909">
                  <c:v>3.9350451341795101E-2</c:v>
                </c:pt>
                <c:pt idx="910">
                  <c:v>3.8750755327911175E-2</c:v>
                </c:pt>
                <c:pt idx="911">
                  <c:v>3.8611418943589396E-2</c:v>
                </c:pt>
                <c:pt idx="912">
                  <c:v>3.8254465273635671E-2</c:v>
                </c:pt>
                <c:pt idx="913">
                  <c:v>3.8332202566011525E-2</c:v>
                </c:pt>
                <c:pt idx="914">
                  <c:v>3.7616626498521814E-2</c:v>
                </c:pt>
                <c:pt idx="915">
                  <c:v>3.7089470632647947E-2</c:v>
                </c:pt>
                <c:pt idx="916">
                  <c:v>3.7120800850269975E-2</c:v>
                </c:pt>
                <c:pt idx="917">
                  <c:v>3.6436254345181614E-2</c:v>
                </c:pt>
                <c:pt idx="918">
                  <c:v>3.5286359277497938E-2</c:v>
                </c:pt>
                <c:pt idx="919">
                  <c:v>3.5302640820618923E-2</c:v>
                </c:pt>
                <c:pt idx="920">
                  <c:v>3.4375810060827475E-2</c:v>
                </c:pt>
                <c:pt idx="921">
                  <c:v>3.3912929786486079E-2</c:v>
                </c:pt>
                <c:pt idx="922">
                  <c:v>3.3170018632241782E-2</c:v>
                </c:pt>
                <c:pt idx="923">
                  <c:v>3.2789805788510713E-2</c:v>
                </c:pt>
                <c:pt idx="924">
                  <c:v>3.2593132327764923E-2</c:v>
                </c:pt>
                <c:pt idx="925">
                  <c:v>3.2651410849829372E-2</c:v>
                </c:pt>
                <c:pt idx="926">
                  <c:v>3.1825447183338594E-2</c:v>
                </c:pt>
                <c:pt idx="927">
                  <c:v>3.1798708912381624E-2</c:v>
                </c:pt>
                <c:pt idx="928">
                  <c:v>3.1230072101252126E-2</c:v>
                </c:pt>
                <c:pt idx="929">
                  <c:v>3.0918498540704595E-2</c:v>
                </c:pt>
                <c:pt idx="930">
                  <c:v>3.0454148396395556E-2</c:v>
                </c:pt>
                <c:pt idx="931">
                  <c:v>3.0185334689452375E-2</c:v>
                </c:pt>
                <c:pt idx="932">
                  <c:v>2.9148223594724444E-2</c:v>
                </c:pt>
                <c:pt idx="933">
                  <c:v>2.8887981294799227E-2</c:v>
                </c:pt>
                <c:pt idx="934">
                  <c:v>2.9177762393138788E-2</c:v>
                </c:pt>
                <c:pt idx="935">
                  <c:v>2.9326117948172799E-2</c:v>
                </c:pt>
                <c:pt idx="936">
                  <c:v>2.8769361695118189E-2</c:v>
                </c:pt>
                <c:pt idx="937">
                  <c:v>2.8702532417101433E-2</c:v>
                </c:pt>
                <c:pt idx="938">
                  <c:v>2.8382644130134419E-2</c:v>
                </c:pt>
                <c:pt idx="939">
                  <c:v>2.8197683710877941E-2</c:v>
                </c:pt>
                <c:pt idx="940">
                  <c:v>2.7859178731171073E-2</c:v>
                </c:pt>
                <c:pt idx="941">
                  <c:v>2.624529236181343E-2</c:v>
                </c:pt>
                <c:pt idx="942">
                  <c:v>2.5287047686845591E-2</c:v>
                </c:pt>
                <c:pt idx="943">
                  <c:v>2.463229593190892E-2</c:v>
                </c:pt>
                <c:pt idx="944">
                  <c:v>2.4189246754445119E-2</c:v>
                </c:pt>
                <c:pt idx="945">
                  <c:v>2.3372905269783886E-2</c:v>
                </c:pt>
                <c:pt idx="946">
                  <c:v>2.3281059047871443E-2</c:v>
                </c:pt>
                <c:pt idx="947">
                  <c:v>2.3278024555987816E-2</c:v>
                </c:pt>
                <c:pt idx="948">
                  <c:v>2.3223168036980279E-2</c:v>
                </c:pt>
                <c:pt idx="949">
                  <c:v>2.3360119830602471E-2</c:v>
                </c:pt>
                <c:pt idx="950">
                  <c:v>2.3668353992355732E-2</c:v>
                </c:pt>
                <c:pt idx="951">
                  <c:v>2.3402314816822558E-2</c:v>
                </c:pt>
                <c:pt idx="952">
                  <c:v>2.3224300201285939E-2</c:v>
                </c:pt>
                <c:pt idx="953">
                  <c:v>2.3222054094203141E-2</c:v>
                </c:pt>
                <c:pt idx="954">
                  <c:v>2.2887741280825501E-2</c:v>
                </c:pt>
                <c:pt idx="955">
                  <c:v>2.2907050027218715E-2</c:v>
                </c:pt>
                <c:pt idx="956">
                  <c:v>2.2455464671025428E-2</c:v>
                </c:pt>
                <c:pt idx="957">
                  <c:v>2.2155631848690571E-2</c:v>
                </c:pt>
                <c:pt idx="958">
                  <c:v>2.157824870386927E-2</c:v>
                </c:pt>
                <c:pt idx="959">
                  <c:v>2.1471198438555921E-2</c:v>
                </c:pt>
                <c:pt idx="960">
                  <c:v>2.1847378250640214E-2</c:v>
                </c:pt>
                <c:pt idx="961">
                  <c:v>2.184004590756192E-2</c:v>
                </c:pt>
                <c:pt idx="962">
                  <c:v>2.1794416770599227E-2</c:v>
                </c:pt>
                <c:pt idx="963">
                  <c:v>2.1118424787245738E-2</c:v>
                </c:pt>
                <c:pt idx="964">
                  <c:v>2.0851331192595277E-2</c:v>
                </c:pt>
                <c:pt idx="965">
                  <c:v>2.1017960997109741E-2</c:v>
                </c:pt>
                <c:pt idx="966">
                  <c:v>2.079410344534241E-2</c:v>
                </c:pt>
                <c:pt idx="967">
                  <c:v>2.0235403441101651E-2</c:v>
                </c:pt>
                <c:pt idx="968">
                  <c:v>2.0234307719853038E-2</c:v>
                </c:pt>
                <c:pt idx="969">
                  <c:v>2.0495355411339043E-2</c:v>
                </c:pt>
                <c:pt idx="970">
                  <c:v>2.0943200495110514E-2</c:v>
                </c:pt>
                <c:pt idx="971">
                  <c:v>2.0746950867118207E-2</c:v>
                </c:pt>
                <c:pt idx="972">
                  <c:v>2.0904723308093728E-2</c:v>
                </c:pt>
                <c:pt idx="973">
                  <c:v>2.0916855687692817E-2</c:v>
                </c:pt>
                <c:pt idx="974">
                  <c:v>2.0677435614320071E-2</c:v>
                </c:pt>
                <c:pt idx="975">
                  <c:v>2.0623497946257594E-2</c:v>
                </c:pt>
                <c:pt idx="976">
                  <c:v>1.9835795602409018E-2</c:v>
                </c:pt>
                <c:pt idx="977">
                  <c:v>1.9733266705706902E-2</c:v>
                </c:pt>
                <c:pt idx="978">
                  <c:v>1.9799345256748445E-2</c:v>
                </c:pt>
                <c:pt idx="979">
                  <c:v>1.994070301596788E-2</c:v>
                </c:pt>
                <c:pt idx="980">
                  <c:v>1.9771344841249008E-2</c:v>
                </c:pt>
                <c:pt idx="981">
                  <c:v>2.0177345399532344E-2</c:v>
                </c:pt>
                <c:pt idx="982">
                  <c:v>1.8943712690129656E-2</c:v>
                </c:pt>
                <c:pt idx="983">
                  <c:v>1.917142664619393E-2</c:v>
                </c:pt>
                <c:pt idx="984">
                  <c:v>1.8976849025659038E-2</c:v>
                </c:pt>
                <c:pt idx="985">
                  <c:v>1.896014692965969E-2</c:v>
                </c:pt>
                <c:pt idx="986">
                  <c:v>1.8152427143435148E-2</c:v>
                </c:pt>
                <c:pt idx="987">
                  <c:v>1.8024471962272883E-2</c:v>
                </c:pt>
                <c:pt idx="988">
                  <c:v>1.6879987558826231E-2</c:v>
                </c:pt>
                <c:pt idx="989">
                  <c:v>1.7274957897032504E-2</c:v>
                </c:pt>
                <c:pt idx="990">
                  <c:v>1.7137533801390954E-2</c:v>
                </c:pt>
                <c:pt idx="991">
                  <c:v>1.7174138422659701E-2</c:v>
                </c:pt>
                <c:pt idx="992">
                  <c:v>1.7017819087845592E-2</c:v>
                </c:pt>
                <c:pt idx="993">
                  <c:v>1.6766920909224638E-2</c:v>
                </c:pt>
                <c:pt idx="994">
                  <c:v>1.6498309947155503E-2</c:v>
                </c:pt>
                <c:pt idx="995">
                  <c:v>1.6838378212532923E-2</c:v>
                </c:pt>
                <c:pt idx="996">
                  <c:v>1.6149249721881774E-2</c:v>
                </c:pt>
                <c:pt idx="997">
                  <c:v>1.531138448181988E-2</c:v>
                </c:pt>
                <c:pt idx="998">
                  <c:v>1.4764217247412899E-2</c:v>
                </c:pt>
                <c:pt idx="999">
                  <c:v>1.4492741739582848E-2</c:v>
                </c:pt>
                <c:pt idx="1000">
                  <c:v>1.4197263376657934E-2</c:v>
                </c:pt>
                <c:pt idx="1001">
                  <c:v>1.4010092321560854E-2</c:v>
                </c:pt>
                <c:pt idx="1002">
                  <c:v>1.3987444662280794E-2</c:v>
                </c:pt>
                <c:pt idx="1003">
                  <c:v>1.4818180304138449E-2</c:v>
                </c:pt>
                <c:pt idx="1004">
                  <c:v>1.5075504487008885E-2</c:v>
                </c:pt>
                <c:pt idx="1005">
                  <c:v>1.5099218834568771E-2</c:v>
                </c:pt>
                <c:pt idx="1006">
                  <c:v>1.4684945945288987E-2</c:v>
                </c:pt>
                <c:pt idx="1007">
                  <c:v>1.4369629318351933E-2</c:v>
                </c:pt>
                <c:pt idx="1008">
                  <c:v>1.4491768345529064E-2</c:v>
                </c:pt>
                <c:pt idx="1009">
                  <c:v>1.4148076182558679E-2</c:v>
                </c:pt>
                <c:pt idx="1010">
                  <c:v>1.3554748349940375E-2</c:v>
                </c:pt>
                <c:pt idx="1011">
                  <c:v>1.3192631549140786E-2</c:v>
                </c:pt>
                <c:pt idx="1012">
                  <c:v>1.301093263771798E-2</c:v>
                </c:pt>
                <c:pt idx="1013">
                  <c:v>1.2767756135501459E-2</c:v>
                </c:pt>
                <c:pt idx="1014">
                  <c:v>1.2662415802720225E-2</c:v>
                </c:pt>
                <c:pt idx="1015">
                  <c:v>1.2223826283624385E-2</c:v>
                </c:pt>
                <c:pt idx="1016">
                  <c:v>1.1709866084277461E-2</c:v>
                </c:pt>
                <c:pt idx="1017">
                  <c:v>1.1269575038847995E-2</c:v>
                </c:pt>
                <c:pt idx="1018">
                  <c:v>1.0668229126294594E-2</c:v>
                </c:pt>
                <c:pt idx="1019">
                  <c:v>1.0233215035525847E-2</c:v>
                </c:pt>
                <c:pt idx="1020">
                  <c:v>1.0244136533816055E-2</c:v>
                </c:pt>
                <c:pt idx="1021">
                  <c:v>1.0557608680454363E-2</c:v>
                </c:pt>
                <c:pt idx="1022">
                  <c:v>1.0270611042073788E-2</c:v>
                </c:pt>
                <c:pt idx="1023">
                  <c:v>1.0543943967487836E-2</c:v>
                </c:pt>
                <c:pt idx="1024">
                  <c:v>1.0108291272882734E-2</c:v>
                </c:pt>
                <c:pt idx="1025">
                  <c:v>1.0377238725845285E-2</c:v>
                </c:pt>
                <c:pt idx="1026">
                  <c:v>1.0192883990196966E-2</c:v>
                </c:pt>
                <c:pt idx="1027">
                  <c:v>1.0176826936307387E-2</c:v>
                </c:pt>
                <c:pt idx="1028">
                  <c:v>9.7067722388015851E-3</c:v>
                </c:pt>
                <c:pt idx="1029">
                  <c:v>9.5289459123930539E-3</c:v>
                </c:pt>
                <c:pt idx="1030">
                  <c:v>8.4595705644909275E-3</c:v>
                </c:pt>
                <c:pt idx="1031">
                  <c:v>8.2911793455524227E-3</c:v>
                </c:pt>
                <c:pt idx="1032">
                  <c:v>8.1425196124689063E-3</c:v>
                </c:pt>
                <c:pt idx="1033">
                  <c:v>7.8905712664206502E-3</c:v>
                </c:pt>
                <c:pt idx="1034">
                  <c:v>6.9501782229483477E-3</c:v>
                </c:pt>
                <c:pt idx="1035">
                  <c:v>6.7143428101438087E-3</c:v>
                </c:pt>
                <c:pt idx="1036">
                  <c:v>6.5891997817741164E-3</c:v>
                </c:pt>
                <c:pt idx="1037">
                  <c:v>6.982177778051506E-3</c:v>
                </c:pt>
                <c:pt idx="1038">
                  <c:v>6.8040576234216716E-3</c:v>
                </c:pt>
                <c:pt idx="1039">
                  <c:v>6.6281600822505234E-3</c:v>
                </c:pt>
                <c:pt idx="1040">
                  <c:v>6.7211617312867072E-3</c:v>
                </c:pt>
                <c:pt idx="1041">
                  <c:v>6.9849535120823985E-3</c:v>
                </c:pt>
                <c:pt idx="1042">
                  <c:v>7.0059051965211906E-3</c:v>
                </c:pt>
                <c:pt idx="1043">
                  <c:v>7.4291687580426034E-3</c:v>
                </c:pt>
                <c:pt idx="1044">
                  <c:v>7.5438759647433844E-3</c:v>
                </c:pt>
                <c:pt idx="1045">
                  <c:v>7.9401137803261357E-3</c:v>
                </c:pt>
                <c:pt idx="1046">
                  <c:v>7.2757349844856448E-3</c:v>
                </c:pt>
                <c:pt idx="1047">
                  <c:v>7.3202441534190995E-3</c:v>
                </c:pt>
                <c:pt idx="1048">
                  <c:v>7.1850051348874766E-3</c:v>
                </c:pt>
                <c:pt idx="1049">
                  <c:v>6.4432464315839254E-3</c:v>
                </c:pt>
                <c:pt idx="1050">
                  <c:v>5.5725272896847795E-3</c:v>
                </c:pt>
                <c:pt idx="1051">
                  <c:v>5.1302530130906991E-3</c:v>
                </c:pt>
                <c:pt idx="1052">
                  <c:v>5.1587801522413575E-3</c:v>
                </c:pt>
                <c:pt idx="1053">
                  <c:v>5.6790779206859869E-3</c:v>
                </c:pt>
                <c:pt idx="1054">
                  <c:v>5.1256432093276941E-3</c:v>
                </c:pt>
                <c:pt idx="1055">
                  <c:v>4.5599100595070186E-3</c:v>
                </c:pt>
                <c:pt idx="1056">
                  <c:v>5.1574168174771482E-3</c:v>
                </c:pt>
                <c:pt idx="1057">
                  <c:v>5.3604526285994407E-3</c:v>
                </c:pt>
                <c:pt idx="1058">
                  <c:v>5.3870008854569572E-3</c:v>
                </c:pt>
                <c:pt idx="1059">
                  <c:v>5.279465781712624E-3</c:v>
                </c:pt>
                <c:pt idx="1060">
                  <c:v>4.6203661757070174E-3</c:v>
                </c:pt>
                <c:pt idx="1061">
                  <c:v>5.12640388525748E-3</c:v>
                </c:pt>
                <c:pt idx="1062">
                  <c:v>5.1740342441072822E-3</c:v>
                </c:pt>
                <c:pt idx="1063">
                  <c:v>5.0508593837719582E-3</c:v>
                </c:pt>
                <c:pt idx="1064">
                  <c:v>4.6773304396574228E-3</c:v>
                </c:pt>
                <c:pt idx="1065">
                  <c:v>4.1749122423853967E-3</c:v>
                </c:pt>
                <c:pt idx="1066">
                  <c:v>3.9668830035862286E-3</c:v>
                </c:pt>
                <c:pt idx="1067">
                  <c:v>4.1272423428186959E-3</c:v>
                </c:pt>
                <c:pt idx="1068">
                  <c:v>3.5403130120894863E-3</c:v>
                </c:pt>
                <c:pt idx="1069">
                  <c:v>3.9315743946076332E-3</c:v>
                </c:pt>
                <c:pt idx="1070">
                  <c:v>3.6565503291312181E-3</c:v>
                </c:pt>
                <c:pt idx="1071">
                  <c:v>3.6300587776704699E-3</c:v>
                </c:pt>
                <c:pt idx="1072">
                  <c:v>4.0249278284735122E-3</c:v>
                </c:pt>
                <c:pt idx="1073">
                  <c:v>4.0322241050730102E-3</c:v>
                </c:pt>
                <c:pt idx="1074">
                  <c:v>4.1237932139796506E-3</c:v>
                </c:pt>
                <c:pt idx="1075">
                  <c:v>3.6427989059842868E-3</c:v>
                </c:pt>
                <c:pt idx="1076">
                  <c:v>3.6444703060574185E-3</c:v>
                </c:pt>
                <c:pt idx="1077">
                  <c:v>3.1933848271299904E-3</c:v>
                </c:pt>
                <c:pt idx="1078">
                  <c:v>2.9360697550238186E-3</c:v>
                </c:pt>
                <c:pt idx="1079">
                  <c:v>3.0416835565051491E-3</c:v>
                </c:pt>
                <c:pt idx="1080">
                  <c:v>2.3754996145721554E-3</c:v>
                </c:pt>
                <c:pt idx="1081">
                  <c:v>1.7623298736360079E-3</c:v>
                </c:pt>
                <c:pt idx="1082">
                  <c:v>1.954402641383057E-3</c:v>
                </c:pt>
                <c:pt idx="1083">
                  <c:v>1.8945731028105896E-3</c:v>
                </c:pt>
                <c:pt idx="1084">
                  <c:v>1.7535577868505604E-3</c:v>
                </c:pt>
                <c:pt idx="1085">
                  <c:v>2.2945234940917976E-3</c:v>
                </c:pt>
                <c:pt idx="1086">
                  <c:v>2.1537669359845027E-3</c:v>
                </c:pt>
                <c:pt idx="1087">
                  <c:v>2.4108235417823966E-3</c:v>
                </c:pt>
                <c:pt idx="1088">
                  <c:v>2.8390930430969401E-3</c:v>
                </c:pt>
                <c:pt idx="1089">
                  <c:v>3.5437040385479109E-3</c:v>
                </c:pt>
                <c:pt idx="1090">
                  <c:v>3.4449787037100139E-3</c:v>
                </c:pt>
                <c:pt idx="1091">
                  <c:v>3.6335277922709794E-3</c:v>
                </c:pt>
                <c:pt idx="1092">
                  <c:v>2.7277973195572753E-3</c:v>
                </c:pt>
                <c:pt idx="1093">
                  <c:v>2.4333816361759146E-3</c:v>
                </c:pt>
                <c:pt idx="1094">
                  <c:v>2.55328524623365E-3</c:v>
                </c:pt>
                <c:pt idx="1095">
                  <c:v>3.0985082435470556E-3</c:v>
                </c:pt>
                <c:pt idx="1096">
                  <c:v>2.5594827525154307E-3</c:v>
                </c:pt>
                <c:pt idx="1097">
                  <c:v>2.5648752316669954E-3</c:v>
                </c:pt>
                <c:pt idx="1098">
                  <c:v>2.5737281005622351E-3</c:v>
                </c:pt>
                <c:pt idx="1099">
                  <c:v>2.6918455149171332E-3</c:v>
                </c:pt>
                <c:pt idx="1100">
                  <c:v>2.9334140279797891E-3</c:v>
                </c:pt>
                <c:pt idx="1101">
                  <c:v>2.7256063629674792E-3</c:v>
                </c:pt>
                <c:pt idx="1102">
                  <c:v>1.7503529844136571E-3</c:v>
                </c:pt>
                <c:pt idx="1103">
                  <c:v>1.6376290210251779E-3</c:v>
                </c:pt>
                <c:pt idx="1104">
                  <c:v>1.7714065029015296E-3</c:v>
                </c:pt>
                <c:pt idx="1105">
                  <c:v>1.914225021324351E-3</c:v>
                </c:pt>
                <c:pt idx="1106">
                  <c:v>2.6470730327488121E-3</c:v>
                </c:pt>
                <c:pt idx="1107">
                  <c:v>2.7156540070410662E-3</c:v>
                </c:pt>
                <c:pt idx="1108">
                  <c:v>2.9622234793457215E-3</c:v>
                </c:pt>
                <c:pt idx="1109">
                  <c:v>3.0081523604526409E-3</c:v>
                </c:pt>
                <c:pt idx="1110">
                  <c:v>3.0963252801344395E-3</c:v>
                </c:pt>
                <c:pt idx="1111">
                  <c:v>2.6699114106940964E-3</c:v>
                </c:pt>
                <c:pt idx="1112">
                  <c:v>2.6257842135892591E-3</c:v>
                </c:pt>
                <c:pt idx="1113">
                  <c:v>2.0373612520192038E-3</c:v>
                </c:pt>
                <c:pt idx="1114">
                  <c:v>1.7290110798676686E-3</c:v>
                </c:pt>
                <c:pt idx="1115">
                  <c:v>1.7891384796930845E-3</c:v>
                </c:pt>
                <c:pt idx="1116">
                  <c:v>2.1449828229902291E-3</c:v>
                </c:pt>
                <c:pt idx="1117">
                  <c:v>2.0128709102978813E-3</c:v>
                </c:pt>
                <c:pt idx="1118">
                  <c:v>2.3547503956106428E-3</c:v>
                </c:pt>
                <c:pt idx="1119">
                  <c:v>2.4058436830704279E-3</c:v>
                </c:pt>
                <c:pt idx="1120">
                  <c:v>2.6137848511483945E-3</c:v>
                </c:pt>
                <c:pt idx="1121">
                  <c:v>2.2384811301555648E-3</c:v>
                </c:pt>
                <c:pt idx="1122">
                  <c:v>2.003963984201352E-3</c:v>
                </c:pt>
                <c:pt idx="1123">
                  <c:v>2.0196892847949232E-3</c:v>
                </c:pt>
                <c:pt idx="1124">
                  <c:v>2.0548892691681399E-3</c:v>
                </c:pt>
                <c:pt idx="1125">
                  <c:v>1.9739107312983315E-3</c:v>
                </c:pt>
                <c:pt idx="1126">
                  <c:v>1.8610131167430132E-3</c:v>
                </c:pt>
                <c:pt idx="1127">
                  <c:v>2.1024840231512053E-3</c:v>
                </c:pt>
                <c:pt idx="1128">
                  <c:v>2.3897263766598648E-3</c:v>
                </c:pt>
                <c:pt idx="1129">
                  <c:v>1.9068771292083853E-3</c:v>
                </c:pt>
                <c:pt idx="1130">
                  <c:v>1.7520297294684889E-3</c:v>
                </c:pt>
                <c:pt idx="1131">
                  <c:v>1.5052183724465127E-3</c:v>
                </c:pt>
                <c:pt idx="1132">
                  <c:v>1.5298223193243429E-3</c:v>
                </c:pt>
                <c:pt idx="1133">
                  <c:v>1.5282129939250518E-3</c:v>
                </c:pt>
                <c:pt idx="1134">
                  <c:v>1.1370737928295056E-3</c:v>
                </c:pt>
                <c:pt idx="1135">
                  <c:v>1.4438277590822872E-3</c:v>
                </c:pt>
                <c:pt idx="1136">
                  <c:v>2.0184514356238197E-3</c:v>
                </c:pt>
                <c:pt idx="1137">
                  <c:v>2.0783061199056512E-3</c:v>
                </c:pt>
                <c:pt idx="1138">
                  <c:v>2.4326276293255679E-3</c:v>
                </c:pt>
                <c:pt idx="1139">
                  <c:v>1.9955766146214867E-3</c:v>
                </c:pt>
                <c:pt idx="1140">
                  <c:v>1.7012551972810275E-3</c:v>
                </c:pt>
                <c:pt idx="1141">
                  <c:v>1.5231540902223438E-3</c:v>
                </c:pt>
                <c:pt idx="1142">
                  <c:v>1.4032210827652561E-3</c:v>
                </c:pt>
                <c:pt idx="1143">
                  <c:v>9.7840266606715408E-4</c:v>
                </c:pt>
                <c:pt idx="1144">
                  <c:v>6.5061267399388356E-4</c:v>
                </c:pt>
                <c:pt idx="1145">
                  <c:v>6.4166723973373889E-4</c:v>
                </c:pt>
                <c:pt idx="1146">
                  <c:v>1.0451837177717497E-3</c:v>
                </c:pt>
                <c:pt idx="1147">
                  <c:v>1.1915206918758114E-3</c:v>
                </c:pt>
                <c:pt idx="1148">
                  <c:v>1.5898818135867906E-3</c:v>
                </c:pt>
                <c:pt idx="1149">
                  <c:v>1.3518918872495063E-3</c:v>
                </c:pt>
                <c:pt idx="1150">
                  <c:v>1.2990918499512518E-3</c:v>
                </c:pt>
                <c:pt idx="1151">
                  <c:v>9.2554723532218522E-4</c:v>
                </c:pt>
                <c:pt idx="1152">
                  <c:v>8.3049997675540361E-4</c:v>
                </c:pt>
                <c:pt idx="1153">
                  <c:v>7.0368870671085667E-4</c:v>
                </c:pt>
                <c:pt idx="1154">
                  <c:v>9.398123840966534E-4</c:v>
                </c:pt>
                <c:pt idx="1155">
                  <c:v>6.7713289399284437E-4</c:v>
                </c:pt>
                <c:pt idx="1156">
                  <c:v>4.2698434905539054E-4</c:v>
                </c:pt>
                <c:pt idx="1157">
                  <c:v>8.4277035406385707E-4</c:v>
                </c:pt>
                <c:pt idx="1158">
                  <c:v>1.28680033566971E-3</c:v>
                </c:pt>
                <c:pt idx="1159">
                  <c:v>1.4595569469352768E-3</c:v>
                </c:pt>
                <c:pt idx="1160">
                  <c:v>2.03249610390314E-3</c:v>
                </c:pt>
                <c:pt idx="1161">
                  <c:v>2.039555488484134E-3</c:v>
                </c:pt>
                <c:pt idx="1162">
                  <c:v>1.993628733222209E-3</c:v>
                </c:pt>
                <c:pt idx="1163">
                  <c:v>2.3759952401480235E-3</c:v>
                </c:pt>
                <c:pt idx="1164">
                  <c:v>1.7787829420788509E-3</c:v>
                </c:pt>
                <c:pt idx="1165">
                  <c:v>1.8809185817523517E-3</c:v>
                </c:pt>
                <c:pt idx="1166">
                  <c:v>1.5936666801627457E-3</c:v>
                </c:pt>
                <c:pt idx="1167">
                  <c:v>9.2728329752620776E-4</c:v>
                </c:pt>
                <c:pt idx="1168">
                  <c:v>7.1752348727694543E-4</c:v>
                </c:pt>
                <c:pt idx="1169">
                  <c:v>9.3443885533475409E-4</c:v>
                </c:pt>
                <c:pt idx="1170">
                  <c:v>8.0930882498874205E-4</c:v>
                </c:pt>
                <c:pt idx="1171">
                  <c:v>1.2899806726676477E-3</c:v>
                </c:pt>
                <c:pt idx="1172">
                  <c:v>1.3958051636094649E-3</c:v>
                </c:pt>
                <c:pt idx="1173">
                  <c:v>1.5137638805985997E-3</c:v>
                </c:pt>
              </c:numCache>
            </c:numRef>
          </c:yVal>
          <c:smooth val="0"/>
          <c:extLst>
            <c:ext xmlns:c16="http://schemas.microsoft.com/office/drawing/2014/chart" uri="{C3380CC4-5D6E-409C-BE32-E72D297353CC}">
              <c16:uniqueId val="{00000000-95C4-4268-B300-2B4FE49AA230}"/>
            </c:ext>
          </c:extLst>
        </c:ser>
        <c:ser>
          <c:idx val="0"/>
          <c:order val="1"/>
          <c:tx>
            <c:strRef>
              <c:f>'Fluo 77K'!$BN$2</c:f>
              <c:strCache>
                <c:ptCount val="1"/>
                <c:pt idx="0">
                  <c:v>LL Band6</c:v>
                </c:pt>
              </c:strCache>
            </c:strRef>
          </c:tx>
          <c:spPr>
            <a:ln w="19050" cap="rnd">
              <a:solidFill>
                <a:schemeClr val="accent1"/>
              </a:solidFill>
              <a:round/>
            </a:ln>
            <a:effectLst/>
          </c:spPr>
          <c:marker>
            <c:symbol val="none"/>
          </c:marker>
          <c:xVal>
            <c:numRef>
              <c:f>'Fluo 77K'!$AW$3:$AW$1176</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'Fluo 77K'!$BN$3:$BN$1176</c:f>
              <c:numCache>
                <c:formatCode>General</c:formatCode>
                <c:ptCount val="1174"/>
                <c:pt idx="0">
                  <c:v>1.4006835562191879E-3</c:v>
                </c:pt>
                <c:pt idx="1">
                  <c:v>1.0426092378281102E-3</c:v>
                </c:pt>
                <c:pt idx="2">
                  <c:v>1.0510110878333644E-3</c:v>
                </c:pt>
                <c:pt idx="3">
                  <c:v>3.8953176977663407E-4</c:v>
                </c:pt>
                <c:pt idx="4">
                  <c:v>4.7457630913443777E-4</c:v>
                </c:pt>
                <c:pt idx="5">
                  <c:v>5.9773934020447344E-4</c:v>
                </c:pt>
                <c:pt idx="6">
                  <c:v>3.4133946266371069E-4</c:v>
                </c:pt>
                <c:pt idx="7">
                  <c:v>1.6810060873226584E-4</c:v>
                </c:pt>
                <c:pt idx="8">
                  <c:v>2.1554139254486689E-5</c:v>
                </c:pt>
                <c:pt idx="9">
                  <c:v>5.9887178043900157E-5</c:v>
                </c:pt>
                <c:pt idx="10">
                  <c:v>3.0323133892807571E-4</c:v>
                </c:pt>
                <c:pt idx="11">
                  <c:v>4.4978981826578914E-4</c:v>
                </c:pt>
                <c:pt idx="12">
                  <c:v>5.2158959474920663E-4</c:v>
                </c:pt>
                <c:pt idx="13">
                  <c:v>5.1496798258602477E-4</c:v>
                </c:pt>
                <c:pt idx="14">
                  <c:v>2.6514475486475115E-4</c:v>
                </c:pt>
                <c:pt idx="15">
                  <c:v>4.5831425839964557E-4</c:v>
                </c:pt>
                <c:pt idx="16">
                  <c:v>-9.1458183458854368E-5</c:v>
                </c:pt>
                <c:pt idx="17">
                  <c:v>-3.3967450799530591E-4</c:v>
                </c:pt>
                <c:pt idx="18">
                  <c:v>-7.578101060652044E-4</c:v>
                </c:pt>
                <c:pt idx="19">
                  <c:v>-1.0094054196203726E-3</c:v>
                </c:pt>
                <c:pt idx="20">
                  <c:v>-1.1260467637767562E-3</c:v>
                </c:pt>
                <c:pt idx="21">
                  <c:v>-1.1611589556170692E-3</c:v>
                </c:pt>
                <c:pt idx="22">
                  <c:v>-1.0877501219815984E-3</c:v>
                </c:pt>
                <c:pt idx="23">
                  <c:v>-4.580648988030372E-4</c:v>
                </c:pt>
                <c:pt idx="24">
                  <c:v>-1.8157160705612108E-4</c:v>
                </c:pt>
                <c:pt idx="25">
                  <c:v>-1.6996075921787754E-4</c:v>
                </c:pt>
                <c:pt idx="26">
                  <c:v>1.6321755583413735E-4</c:v>
                </c:pt>
                <c:pt idx="27">
                  <c:v>5.3658861237481281E-4</c:v>
                </c:pt>
                <c:pt idx="28">
                  <c:v>1.2127398573403164E-3</c:v>
                </c:pt>
                <c:pt idx="29">
                  <c:v>9.378865888948248E-4</c:v>
                </c:pt>
                <c:pt idx="30">
                  <c:v>6.2814116393959403E-4</c:v>
                </c:pt>
                <c:pt idx="31">
                  <c:v>5.4316876411330769E-4</c:v>
                </c:pt>
                <c:pt idx="32">
                  <c:v>5.3301939911570698E-4</c:v>
                </c:pt>
                <c:pt idx="33">
                  <c:v>4.856070899232184E-6</c:v>
                </c:pt>
                <c:pt idx="34">
                  <c:v>-2.8678062087163935E-4</c:v>
                </c:pt>
                <c:pt idx="35">
                  <c:v>-5.5305554259399024E-4</c:v>
                </c:pt>
                <c:pt idx="36">
                  <c:v>-2.9987668422785279E-4</c:v>
                </c:pt>
                <c:pt idx="37">
                  <c:v>-2.7332824127519273E-4</c:v>
                </c:pt>
                <c:pt idx="38">
                  <c:v>-7.2813013691332184E-4</c:v>
                </c:pt>
                <c:pt idx="39">
                  <c:v>-8.5791274788534616E-4</c:v>
                </c:pt>
                <c:pt idx="40">
                  <c:v>-6.2458309941279826E-4</c:v>
                </c:pt>
                <c:pt idx="41">
                  <c:v>-3.7641635975312689E-4</c:v>
                </c:pt>
                <c:pt idx="42">
                  <c:v>-3.1637911586855682E-4</c:v>
                </c:pt>
                <c:pt idx="43">
                  <c:v>-4.5467400785238174E-4</c:v>
                </c:pt>
                <c:pt idx="44">
                  <c:v>-1.2654396738535388E-4</c:v>
                </c:pt>
                <c:pt idx="45">
                  <c:v>5.4472071128131385E-4</c:v>
                </c:pt>
                <c:pt idx="46">
                  <c:v>7.7790250988161178E-4</c:v>
                </c:pt>
                <c:pt idx="47">
                  <c:v>9.460289524426082E-4</c:v>
                </c:pt>
                <c:pt idx="48">
                  <c:v>1.0843625607244239E-3</c:v>
                </c:pt>
                <c:pt idx="49">
                  <c:v>8.0611477311055293E-4</c:v>
                </c:pt>
                <c:pt idx="50">
                  <c:v>9.0445267738586098E-4</c:v>
                </c:pt>
                <c:pt idx="51">
                  <c:v>6.7130179900812801E-4</c:v>
                </c:pt>
                <c:pt idx="52">
                  <c:v>2.9487421015077957E-4</c:v>
                </c:pt>
                <c:pt idx="53">
                  <c:v>1.3832233325078756E-4</c:v>
                </c:pt>
                <c:pt idx="54">
                  <c:v>1.3479517746488145E-7</c:v>
                </c:pt>
                <c:pt idx="55">
                  <c:v>-6.2293607227336225E-4</c:v>
                </c:pt>
                <c:pt idx="56">
                  <c:v>-2.3804380553928728E-4</c:v>
                </c:pt>
                <c:pt idx="57">
                  <c:v>-4.5293831901274271E-4</c:v>
                </c:pt>
                <c:pt idx="58">
                  <c:v>-2.1805106289327127E-4</c:v>
                </c:pt>
                <c:pt idx="59">
                  <c:v>5.3167959934923546E-4</c:v>
                </c:pt>
                <c:pt idx="60">
                  <c:v>6.2835575694358196E-4</c:v>
                </c:pt>
                <c:pt idx="61">
                  <c:v>6.4004837746103394E-4</c:v>
                </c:pt>
                <c:pt idx="62">
                  <c:v>1.5078403488673715E-3</c:v>
                </c:pt>
                <c:pt idx="63">
                  <c:v>1.0430090306798418E-3</c:v>
                </c:pt>
                <c:pt idx="64">
                  <c:v>1.3577328296203656E-3</c:v>
                </c:pt>
                <c:pt idx="65">
                  <c:v>1.0312114214824292E-3</c:v>
                </c:pt>
                <c:pt idx="66">
                  <c:v>4.5980655812753843E-4</c:v>
                </c:pt>
                <c:pt idx="67">
                  <c:v>-6.7149583976615046E-6</c:v>
                </c:pt>
                <c:pt idx="68">
                  <c:v>-4.9474078359215245E-4</c:v>
                </c:pt>
                <c:pt idx="69">
                  <c:v>-1.1876393189679181E-3</c:v>
                </c:pt>
                <c:pt idx="70">
                  <c:v>-1.4225714685408724E-3</c:v>
                </c:pt>
                <c:pt idx="71">
                  <c:v>-1.6491336872391819E-3</c:v>
                </c:pt>
                <c:pt idx="72">
                  <c:v>-1.6557228061866718E-3</c:v>
                </c:pt>
                <c:pt idx="73">
                  <c:v>-2.1555518206855806E-3</c:v>
                </c:pt>
                <c:pt idx="74">
                  <c:v>-1.5241057637407495E-3</c:v>
                </c:pt>
                <c:pt idx="75">
                  <c:v>-9.2449789140845392E-4</c:v>
                </c:pt>
                <c:pt idx="76">
                  <c:v>-9.5610253820926612E-4</c:v>
                </c:pt>
                <c:pt idx="77">
                  <c:v>-7.3167947534685763E-5</c:v>
                </c:pt>
                <c:pt idx="78">
                  <c:v>-1.9133027270970364E-4</c:v>
                </c:pt>
                <c:pt idx="79">
                  <c:v>-3.297284391554318E-4</c:v>
                </c:pt>
                <c:pt idx="80">
                  <c:v>-1.064845160527049E-4</c:v>
                </c:pt>
                <c:pt idx="81">
                  <c:v>3.8676318705584194E-4</c:v>
                </c:pt>
                <c:pt idx="82">
                  <c:v>2.0850161680730075E-4</c:v>
                </c:pt>
                <c:pt idx="83">
                  <c:v>8.9829171109319773E-4</c:v>
                </c:pt>
                <c:pt idx="84">
                  <c:v>3.1364242931497055E-4</c:v>
                </c:pt>
                <c:pt idx="85">
                  <c:v>4.7185648920058709E-4</c:v>
                </c:pt>
                <c:pt idx="86">
                  <c:v>8.5008636076719097E-4</c:v>
                </c:pt>
                <c:pt idx="87">
                  <c:v>1.2732015338083758E-3</c:v>
                </c:pt>
                <c:pt idx="88">
                  <c:v>5.7332063120333384E-4</c:v>
                </c:pt>
                <c:pt idx="89">
                  <c:v>5.0504584046423562E-4</c:v>
                </c:pt>
                <c:pt idx="90">
                  <c:v>1.3171716288437984E-4</c:v>
                </c:pt>
                <c:pt idx="91">
                  <c:v>4.1155378837368404E-4</c:v>
                </c:pt>
                <c:pt idx="92">
                  <c:v>6.2316028694333963E-4</c:v>
                </c:pt>
                <c:pt idx="93">
                  <c:v>1.851106234398664E-4</c:v>
                </c:pt>
                <c:pt idx="94">
                  <c:v>6.8488809658003276E-6</c:v>
                </c:pt>
                <c:pt idx="95">
                  <c:v>5.6499100110150857E-4</c:v>
                </c:pt>
                <c:pt idx="96">
                  <c:v>7.0818756930355123E-4</c:v>
                </c:pt>
                <c:pt idx="97">
                  <c:v>4.1659769991204103E-4</c:v>
                </c:pt>
                <c:pt idx="98">
                  <c:v>4.0667252662101422E-4</c:v>
                </c:pt>
                <c:pt idx="99">
                  <c:v>4.1836181744498525E-4</c:v>
                </c:pt>
                <c:pt idx="100">
                  <c:v>5.5991402226237652E-4</c:v>
                </c:pt>
                <c:pt idx="101">
                  <c:v>6.3662120433313914E-4</c:v>
                </c:pt>
                <c:pt idx="102">
                  <c:v>3.4168593449294238E-4</c:v>
                </c:pt>
                <c:pt idx="103">
                  <c:v>-6.304048962384843E-5</c:v>
                </c:pt>
                <c:pt idx="104">
                  <c:v>1.1856177357569952E-4</c:v>
                </c:pt>
                <c:pt idx="105">
                  <c:v>-6.3289011056235733E-4</c:v>
                </c:pt>
                <c:pt idx="106">
                  <c:v>-7.9615187094787799E-4</c:v>
                </c:pt>
                <c:pt idx="107">
                  <c:v>-4.7800184037899538E-4</c:v>
                </c:pt>
                <c:pt idx="108">
                  <c:v>-8.2452786324246203E-4</c:v>
                </c:pt>
                <c:pt idx="109">
                  <c:v>-9.2610452592145707E-4</c:v>
                </c:pt>
                <c:pt idx="110">
                  <c:v>1.1997399991622951E-4</c:v>
                </c:pt>
                <c:pt idx="111">
                  <c:v>4.2647713010366236E-4</c:v>
                </c:pt>
                <c:pt idx="112">
                  <c:v>1.1395089441537381E-3</c:v>
                </c:pt>
                <c:pt idx="113">
                  <c:v>1.3427265670410131E-3</c:v>
                </c:pt>
                <c:pt idx="114">
                  <c:v>1.4610518175625581E-3</c:v>
                </c:pt>
                <c:pt idx="115">
                  <c:v>1.7725576170159922E-3</c:v>
                </c:pt>
                <c:pt idx="116">
                  <c:v>1.2295168738761712E-3</c:v>
                </c:pt>
                <c:pt idx="117">
                  <c:v>5.1658554767900617E-4</c:v>
                </c:pt>
                <c:pt idx="118">
                  <c:v>-2.0973394784625323E-4</c:v>
                </c:pt>
                <c:pt idx="119">
                  <c:v>-4.4293408272409892E-4</c:v>
                </c:pt>
                <c:pt idx="120">
                  <c:v>-8.9441988610519381E-4</c:v>
                </c:pt>
                <c:pt idx="121">
                  <c:v>-1.1993383692382987E-3</c:v>
                </c:pt>
                <c:pt idx="122">
                  <c:v>-1.2409599970165947E-3</c:v>
                </c:pt>
                <c:pt idx="123">
                  <c:v>-8.5781479748850192E-4</c:v>
                </c:pt>
                <c:pt idx="124">
                  <c:v>-6.6459533706969348E-4</c:v>
                </c:pt>
                <c:pt idx="125">
                  <c:v>-2.4144744117878314E-4</c:v>
                </c:pt>
                <c:pt idx="126">
                  <c:v>3.6712166966354408E-5</c:v>
                </c:pt>
                <c:pt idx="127">
                  <c:v>2.5503902033345067E-4</c:v>
                </c:pt>
                <c:pt idx="128">
                  <c:v>3.7171584294795726E-4</c:v>
                </c:pt>
                <c:pt idx="129">
                  <c:v>5.1647082251603954E-4</c:v>
                </c:pt>
                <c:pt idx="130">
                  <c:v>8.5296206776445222E-4</c:v>
                </c:pt>
                <c:pt idx="131">
                  <c:v>5.6815818257705973E-4</c:v>
                </c:pt>
                <c:pt idx="132">
                  <c:v>1.617609871618042E-4</c:v>
                </c:pt>
                <c:pt idx="133">
                  <c:v>1.6681511741463678E-4</c:v>
                </c:pt>
                <c:pt idx="134">
                  <c:v>3.8501463871034594E-4</c:v>
                </c:pt>
                <c:pt idx="135">
                  <c:v>2.2166854522614728E-4</c:v>
                </c:pt>
                <c:pt idx="136">
                  <c:v>1.1188114546599542E-4</c:v>
                </c:pt>
                <c:pt idx="137">
                  <c:v>6.935177435461797E-6</c:v>
                </c:pt>
                <c:pt idx="138">
                  <c:v>2.6680156441399969E-4</c:v>
                </c:pt>
                <c:pt idx="139">
                  <c:v>5.2831259033802864E-4</c:v>
                </c:pt>
                <c:pt idx="140">
                  <c:v>1.5232658772644665E-5</c:v>
                </c:pt>
                <c:pt idx="141">
                  <c:v>-1.7303429593470607E-4</c:v>
                </c:pt>
                <c:pt idx="142">
                  <c:v>-4.1448506680697009E-4</c:v>
                </c:pt>
                <c:pt idx="143">
                  <c:v>-5.1275189934901506E-4</c:v>
                </c:pt>
                <c:pt idx="144">
                  <c:v>-7.6769270520648343E-4</c:v>
                </c:pt>
                <c:pt idx="145">
                  <c:v>-8.0936604656904718E-4</c:v>
                </c:pt>
                <c:pt idx="146">
                  <c:v>-6.7439561241008461E-4</c:v>
                </c:pt>
                <c:pt idx="147">
                  <c:v>-2.9284413048062956E-4</c:v>
                </c:pt>
                <c:pt idx="148">
                  <c:v>-3.696007986855381E-4</c:v>
                </c:pt>
                <c:pt idx="149">
                  <c:v>1.7356291347904015E-4</c:v>
                </c:pt>
                <c:pt idx="150">
                  <c:v>8.1494489058765013E-4</c:v>
                </c:pt>
                <c:pt idx="151">
                  <c:v>7.1669045828339569E-4</c:v>
                </c:pt>
                <c:pt idx="152">
                  <c:v>6.5337633674563387E-4</c:v>
                </c:pt>
                <c:pt idx="153">
                  <c:v>6.3000797381216743E-4</c:v>
                </c:pt>
                <c:pt idx="154">
                  <c:v>2.8494545456883553E-4</c:v>
                </c:pt>
                <c:pt idx="155">
                  <c:v>2.65102961470716E-4</c:v>
                </c:pt>
                <c:pt idx="156">
                  <c:v>1.1839517408464201E-4</c:v>
                </c:pt>
                <c:pt idx="157">
                  <c:v>-1.0317066732017455E-4</c:v>
                </c:pt>
                <c:pt idx="158">
                  <c:v>-3.9890256058480638E-5</c:v>
                </c:pt>
                <c:pt idx="159">
                  <c:v>1.2502732644994604E-4</c:v>
                </c:pt>
                <c:pt idx="160">
                  <c:v>1.234878828550455E-4</c:v>
                </c:pt>
                <c:pt idx="161">
                  <c:v>3.6168967660914669E-4</c:v>
                </c:pt>
                <c:pt idx="162">
                  <c:v>5.6657819709360476E-4</c:v>
                </c:pt>
                <c:pt idx="163">
                  <c:v>6.0997883417189568E-4</c:v>
                </c:pt>
                <c:pt idx="164">
                  <c:v>3.7681532592233899E-4</c:v>
                </c:pt>
                <c:pt idx="165">
                  <c:v>6.3826067651288421E-4</c:v>
                </c:pt>
                <c:pt idx="166">
                  <c:v>1.4012682044676133E-4</c:v>
                </c:pt>
                <c:pt idx="167">
                  <c:v>-8.1592072041156299E-5</c:v>
                </c:pt>
                <c:pt idx="168">
                  <c:v>-7.4757818763268274E-5</c:v>
                </c:pt>
                <c:pt idx="169">
                  <c:v>-2.0475628572646289E-4</c:v>
                </c:pt>
                <c:pt idx="170">
                  <c:v>-2.9988287286504648E-4</c:v>
                </c:pt>
                <c:pt idx="171">
                  <c:v>-4.0497408442155368E-4</c:v>
                </c:pt>
                <c:pt idx="172">
                  <c:v>-9.5129905350362759E-4</c:v>
                </c:pt>
                <c:pt idx="173">
                  <c:v>-1.0828325091614796E-4</c:v>
                </c:pt>
                <c:pt idx="174">
                  <c:v>5.7139216459285702E-4</c:v>
                </c:pt>
                <c:pt idx="175">
                  <c:v>5.3472672815225075E-4</c:v>
                </c:pt>
                <c:pt idx="176">
                  <c:v>6.9966837630735254E-4</c:v>
                </c:pt>
                <c:pt idx="177">
                  <c:v>5.3489728883038018E-4</c:v>
                </c:pt>
                <c:pt idx="178">
                  <c:v>5.5494221581043192E-4</c:v>
                </c:pt>
                <c:pt idx="179">
                  <c:v>1.138039745609581E-3</c:v>
                </c:pt>
                <c:pt idx="180">
                  <c:v>7.8142531410261597E-4</c:v>
                </c:pt>
                <c:pt idx="181">
                  <c:v>3.5498011461126451E-4</c:v>
                </c:pt>
                <c:pt idx="182">
                  <c:v>3.0823645379653034E-4</c:v>
                </c:pt>
                <c:pt idx="183">
                  <c:v>8.670418488736177E-5</c:v>
                </c:pt>
                <c:pt idx="184">
                  <c:v>4.5451820116088277E-4</c:v>
                </c:pt>
                <c:pt idx="185">
                  <c:v>3.4125109948775082E-4</c:v>
                </c:pt>
                <c:pt idx="186">
                  <c:v>5.4732146596897108E-5</c:v>
                </c:pt>
                <c:pt idx="187">
                  <c:v>1.5145053388994177E-4</c:v>
                </c:pt>
                <c:pt idx="188">
                  <c:v>2.2640776684760606E-4</c:v>
                </c:pt>
                <c:pt idx="189">
                  <c:v>4.3302982909349311E-4</c:v>
                </c:pt>
                <c:pt idx="190">
                  <c:v>3.8970537310570297E-4</c:v>
                </c:pt>
                <c:pt idx="191">
                  <c:v>-1.2317466203381537E-4</c:v>
                </c:pt>
                <c:pt idx="192">
                  <c:v>-1.4312205195828238E-4</c:v>
                </c:pt>
                <c:pt idx="193">
                  <c:v>3.5338312472765407E-4</c:v>
                </c:pt>
                <c:pt idx="194">
                  <c:v>4.1851376628472749E-5</c:v>
                </c:pt>
                <c:pt idx="195">
                  <c:v>-1.0480646535538897E-4</c:v>
                </c:pt>
                <c:pt idx="196">
                  <c:v>-2.4636769479028357E-4</c:v>
                </c:pt>
                <c:pt idx="197">
                  <c:v>2.0836734978811207E-4</c:v>
                </c:pt>
                <c:pt idx="198">
                  <c:v>5.7654331522469975E-4</c:v>
                </c:pt>
                <c:pt idx="199">
                  <c:v>5.666806597992007E-4</c:v>
                </c:pt>
                <c:pt idx="200">
                  <c:v>-2.3079024051684947E-5</c:v>
                </c:pt>
                <c:pt idx="201">
                  <c:v>6.9279497042681079E-4</c:v>
                </c:pt>
                <c:pt idx="202">
                  <c:v>1.0994158638354689E-3</c:v>
                </c:pt>
                <c:pt idx="203">
                  <c:v>8.1446777995695377E-4</c:v>
                </c:pt>
                <c:pt idx="204">
                  <c:v>6.5464472032779244E-4</c:v>
                </c:pt>
                <c:pt idx="205">
                  <c:v>7.1778064585582217E-4</c:v>
                </c:pt>
                <c:pt idx="206">
                  <c:v>6.8095534968303157E-4</c:v>
                </c:pt>
                <c:pt idx="207">
                  <c:v>1.0590702090441273E-3</c:v>
                </c:pt>
                <c:pt idx="208">
                  <c:v>2.6655470782835274E-4</c:v>
                </c:pt>
                <c:pt idx="209">
                  <c:v>-1.2655062677231546E-4</c:v>
                </c:pt>
                <c:pt idx="210">
                  <c:v>1.9336505987753346E-4</c:v>
                </c:pt>
                <c:pt idx="211">
                  <c:v>2.4163941523050485E-4</c:v>
                </c:pt>
                <c:pt idx="212">
                  <c:v>1.9854043689987444E-4</c:v>
                </c:pt>
                <c:pt idx="213">
                  <c:v>6.9666522242168758E-4</c:v>
                </c:pt>
                <c:pt idx="214">
                  <c:v>3.751473791224821E-4</c:v>
                </c:pt>
                <c:pt idx="215">
                  <c:v>7.7826303531367284E-4</c:v>
                </c:pt>
                <c:pt idx="216">
                  <c:v>7.1659435644051825E-4</c:v>
                </c:pt>
                <c:pt idx="217">
                  <c:v>4.8836269832113637E-4</c:v>
                </c:pt>
                <c:pt idx="218">
                  <c:v>5.1143483335182663E-4</c:v>
                </c:pt>
                <c:pt idx="219">
                  <c:v>2.1497190014263041E-4</c:v>
                </c:pt>
                <c:pt idx="220">
                  <c:v>-1.03175719268904E-4</c:v>
                </c:pt>
                <c:pt idx="221">
                  <c:v>-4.1636783624484795E-4</c:v>
                </c:pt>
                <c:pt idx="222">
                  <c:v>-8.6610379384815931E-4</c:v>
                </c:pt>
                <c:pt idx="223">
                  <c:v>-1.0777014515075383E-3</c:v>
                </c:pt>
                <c:pt idx="224">
                  <c:v>-1.197560772187608E-3</c:v>
                </c:pt>
                <c:pt idx="225">
                  <c:v>-1.4654803098920466E-3</c:v>
                </c:pt>
                <c:pt idx="226">
                  <c:v>-1.4238879604529782E-3</c:v>
                </c:pt>
                <c:pt idx="227">
                  <c:v>-1.2939107346378507E-3</c:v>
                </c:pt>
                <c:pt idx="228">
                  <c:v>-1.0521946216402707E-3</c:v>
                </c:pt>
                <c:pt idx="229">
                  <c:v>-9.5216029594499384E-4</c:v>
                </c:pt>
                <c:pt idx="230">
                  <c:v>-1.081939117955471E-3</c:v>
                </c:pt>
                <c:pt idx="231">
                  <c:v>-5.3890285267929659E-4</c:v>
                </c:pt>
                <c:pt idx="232">
                  <c:v>-6.2380429558933637E-4</c:v>
                </c:pt>
                <c:pt idx="233">
                  <c:v>-1.0733439160942962E-3</c:v>
                </c:pt>
                <c:pt idx="234">
                  <c:v>-1.2466108313045933E-3</c:v>
                </c:pt>
                <c:pt idx="235">
                  <c:v>-9.9333712260105925E-4</c:v>
                </c:pt>
                <c:pt idx="236">
                  <c:v>-9.4496700985626024E-4</c:v>
                </c:pt>
                <c:pt idx="237">
                  <c:v>-1.1709613435905652E-3</c:v>
                </c:pt>
                <c:pt idx="238">
                  <c:v>-1.508837970961031E-3</c:v>
                </c:pt>
                <c:pt idx="239">
                  <c:v>-1.7017718929413068E-3</c:v>
                </c:pt>
                <c:pt idx="240">
                  <c:v>-1.348580971899408E-3</c:v>
                </c:pt>
                <c:pt idx="241">
                  <c:v>-1.5266483865729119E-3</c:v>
                </c:pt>
                <c:pt idx="242">
                  <c:v>-1.5363676470264043E-3</c:v>
                </c:pt>
                <c:pt idx="243">
                  <c:v>-1.5162804099757435E-3</c:v>
                </c:pt>
                <c:pt idx="244">
                  <c:v>-8.1694029551879297E-4</c:v>
                </c:pt>
                <c:pt idx="245">
                  <c:v>-4.1882606856982394E-4</c:v>
                </c:pt>
                <c:pt idx="246">
                  <c:v>-2.9407852822588098E-4</c:v>
                </c:pt>
                <c:pt idx="247">
                  <c:v>-1.5076966898162279E-4</c:v>
                </c:pt>
                <c:pt idx="248">
                  <c:v>-6.2257230900142956E-5</c:v>
                </c:pt>
                <c:pt idx="249">
                  <c:v>1.4746523524445225E-4</c:v>
                </c:pt>
                <c:pt idx="250">
                  <c:v>6.00525145477752E-4</c:v>
                </c:pt>
                <c:pt idx="251">
                  <c:v>6.754111000315243E-4</c:v>
                </c:pt>
                <c:pt idx="252">
                  <c:v>3.7717964031594686E-4</c:v>
                </c:pt>
                <c:pt idx="253">
                  <c:v>6.355144831103254E-4</c:v>
                </c:pt>
                <c:pt idx="254">
                  <c:v>8.1411809325125791E-4</c:v>
                </c:pt>
                <c:pt idx="255">
                  <c:v>4.0963955907326322E-4</c:v>
                </c:pt>
                <c:pt idx="256">
                  <c:v>1.216382955349591E-4</c:v>
                </c:pt>
                <c:pt idx="257">
                  <c:v>-5.6273082813013185E-4</c:v>
                </c:pt>
                <c:pt idx="258">
                  <c:v>-1.1217886598998729E-3</c:v>
                </c:pt>
                <c:pt idx="259">
                  <c:v>-1.0983235062214283E-3</c:v>
                </c:pt>
                <c:pt idx="260">
                  <c:v>-1.3462180376981932E-3</c:v>
                </c:pt>
                <c:pt idx="261">
                  <c:v>-1.82747356269303E-3</c:v>
                </c:pt>
                <c:pt idx="262">
                  <c:v>-1.5640821784884712E-3</c:v>
                </c:pt>
                <c:pt idx="263">
                  <c:v>-1.6320756675369506E-3</c:v>
                </c:pt>
                <c:pt idx="264">
                  <c:v>-1.340377296064771E-3</c:v>
                </c:pt>
                <c:pt idx="265">
                  <c:v>-7.4261694434626393E-4</c:v>
                </c:pt>
                <c:pt idx="266">
                  <c:v>-5.2577237866321307E-4</c:v>
                </c:pt>
                <c:pt idx="267">
                  <c:v>-6.6487434241998232E-4</c:v>
                </c:pt>
                <c:pt idx="268">
                  <c:v>-5.230879568155737E-4</c:v>
                </c:pt>
                <c:pt idx="269">
                  <c:v>-3.1823717668446748E-4</c:v>
                </c:pt>
                <c:pt idx="270">
                  <c:v>-6.5234436140061366E-4</c:v>
                </c:pt>
                <c:pt idx="271">
                  <c:v>-1.0398517923579267E-3</c:v>
                </c:pt>
                <c:pt idx="272">
                  <c:v>-1.6220774017331673E-3</c:v>
                </c:pt>
                <c:pt idx="273">
                  <c:v>-1.866476903225238E-3</c:v>
                </c:pt>
                <c:pt idx="274">
                  <c:v>-1.8481061805724459E-3</c:v>
                </c:pt>
                <c:pt idx="275">
                  <c:v>-1.2507476884119687E-3</c:v>
                </c:pt>
                <c:pt idx="276">
                  <c:v>-1.5533364539067568E-3</c:v>
                </c:pt>
                <c:pt idx="277">
                  <c:v>-1.4116063286404724E-3</c:v>
                </c:pt>
                <c:pt idx="278">
                  <c:v>-1.2236049456924678E-3</c:v>
                </c:pt>
                <c:pt idx="279">
                  <c:v>-1.3778041989593339E-3</c:v>
                </c:pt>
                <c:pt idx="280">
                  <c:v>-1.82290384543315E-3</c:v>
                </c:pt>
                <c:pt idx="281">
                  <c:v>-1.3079724894754119E-3</c:v>
                </c:pt>
                <c:pt idx="282">
                  <c:v>-1.8599208515785242E-3</c:v>
                </c:pt>
                <c:pt idx="283">
                  <c:v>-1.9204523827194703E-3</c:v>
                </c:pt>
                <c:pt idx="284">
                  <c:v>-2.2257393481038838E-3</c:v>
                </c:pt>
                <c:pt idx="285">
                  <c:v>-2.7430703797081393E-3</c:v>
                </c:pt>
                <c:pt idx="286">
                  <c:v>-2.3570096431597357E-3</c:v>
                </c:pt>
                <c:pt idx="287">
                  <c:v>-2.7961847315780227E-3</c:v>
                </c:pt>
                <c:pt idx="288">
                  <c:v>-3.6169082477931244E-3</c:v>
                </c:pt>
                <c:pt idx="289">
                  <c:v>-3.9439645195211001E-3</c:v>
                </c:pt>
                <c:pt idx="290">
                  <c:v>-3.895879152977419E-3</c:v>
                </c:pt>
                <c:pt idx="291">
                  <c:v>-3.7193594716874098E-3</c:v>
                </c:pt>
                <c:pt idx="292">
                  <c:v>-3.4663716573551614E-3</c:v>
                </c:pt>
                <c:pt idx="293">
                  <c:v>-3.58018976589086E-3</c:v>
                </c:pt>
                <c:pt idx="294">
                  <c:v>-3.0193775301077786E-3</c:v>
                </c:pt>
                <c:pt idx="295">
                  <c:v>-2.8119835530594221E-3</c:v>
                </c:pt>
                <c:pt idx="296">
                  <c:v>-2.6432599471951953E-3</c:v>
                </c:pt>
                <c:pt idx="297">
                  <c:v>-2.8256812231374105E-3</c:v>
                </c:pt>
                <c:pt idx="298">
                  <c:v>-3.1318407978478346E-3</c:v>
                </c:pt>
                <c:pt idx="299">
                  <c:v>-2.8838130786318344E-3</c:v>
                </c:pt>
                <c:pt idx="300">
                  <c:v>-2.8955818228312809E-3</c:v>
                </c:pt>
                <c:pt idx="301">
                  <c:v>-3.1714985953745487E-3</c:v>
                </c:pt>
                <c:pt idx="302">
                  <c:v>-3.3003921781871916E-3</c:v>
                </c:pt>
                <c:pt idx="303">
                  <c:v>-3.6199279353291793E-3</c:v>
                </c:pt>
                <c:pt idx="304">
                  <c:v>-3.528590998639833E-3</c:v>
                </c:pt>
                <c:pt idx="305">
                  <c:v>-3.5993067991514222E-3</c:v>
                </c:pt>
                <c:pt idx="306">
                  <c:v>-4.0692184029081594E-3</c:v>
                </c:pt>
                <c:pt idx="307">
                  <c:v>-4.3833347968675693E-3</c:v>
                </c:pt>
                <c:pt idx="308">
                  <c:v>-4.3242499601355332E-3</c:v>
                </c:pt>
                <c:pt idx="309">
                  <c:v>-4.8169182965784171E-3</c:v>
                </c:pt>
                <c:pt idx="310">
                  <c:v>-5.0336124519697479E-3</c:v>
                </c:pt>
                <c:pt idx="311">
                  <c:v>-5.4737864484322805E-3</c:v>
                </c:pt>
                <c:pt idx="312">
                  <c:v>-5.1547329227599279E-3</c:v>
                </c:pt>
                <c:pt idx="313">
                  <c:v>-5.2187893363098816E-3</c:v>
                </c:pt>
                <c:pt idx="314">
                  <c:v>-5.6678731332590205E-3</c:v>
                </c:pt>
                <c:pt idx="315">
                  <c:v>-5.6206374126380257E-3</c:v>
                </c:pt>
                <c:pt idx="316">
                  <c:v>-5.1170959047250227E-3</c:v>
                </c:pt>
                <c:pt idx="317">
                  <c:v>-5.29883976026942E-3</c:v>
                </c:pt>
                <c:pt idx="318">
                  <c:v>-5.0389514432407131E-3</c:v>
                </c:pt>
                <c:pt idx="319">
                  <c:v>-5.0598022134516344E-3</c:v>
                </c:pt>
                <c:pt idx="320">
                  <c:v>-4.9714849642983399E-3</c:v>
                </c:pt>
                <c:pt idx="321">
                  <c:v>-4.4931572732262873E-3</c:v>
                </c:pt>
                <c:pt idx="322">
                  <c:v>-5.3559727077195978E-3</c:v>
                </c:pt>
                <c:pt idx="323">
                  <c:v>-5.2125892174145639E-3</c:v>
                </c:pt>
                <c:pt idx="324">
                  <c:v>-4.7733452387863301E-3</c:v>
                </c:pt>
                <c:pt idx="325">
                  <c:v>-5.2399845575705414E-3</c:v>
                </c:pt>
                <c:pt idx="326">
                  <c:v>-5.5406558788884414E-3</c:v>
                </c:pt>
                <c:pt idx="327">
                  <c:v>-5.9917604553293849E-3</c:v>
                </c:pt>
                <c:pt idx="328">
                  <c:v>-6.2296498319813721E-3</c:v>
                </c:pt>
                <c:pt idx="329">
                  <c:v>-5.7199770953829995E-3</c:v>
                </c:pt>
                <c:pt idx="330">
                  <c:v>-6.1156709796224597E-3</c:v>
                </c:pt>
                <c:pt idx="331">
                  <c:v>-6.0010606336723593E-3</c:v>
                </c:pt>
                <c:pt idx="332">
                  <c:v>-5.6972662895034797E-3</c:v>
                </c:pt>
                <c:pt idx="333">
                  <c:v>-5.595986199178316E-3</c:v>
                </c:pt>
                <c:pt idx="334">
                  <c:v>-5.3804287322511257E-3</c:v>
                </c:pt>
                <c:pt idx="335">
                  <c:v>-5.5592217904694144E-3</c:v>
                </c:pt>
                <c:pt idx="336">
                  <c:v>-5.2367811628079557E-3</c:v>
                </c:pt>
                <c:pt idx="337">
                  <c:v>-5.5325383158162369E-3</c:v>
                </c:pt>
                <c:pt idx="338">
                  <c:v>-5.439341343458296E-3</c:v>
                </c:pt>
                <c:pt idx="339">
                  <c:v>-5.4944190663116961E-3</c:v>
                </c:pt>
                <c:pt idx="340">
                  <c:v>-5.7002400502329078E-3</c:v>
                </c:pt>
                <c:pt idx="341">
                  <c:v>-5.4504441489615797E-3</c:v>
                </c:pt>
                <c:pt idx="342">
                  <c:v>-5.6180655114666349E-3</c:v>
                </c:pt>
                <c:pt idx="343">
                  <c:v>-6.1303445943413741E-3</c:v>
                </c:pt>
                <c:pt idx="344">
                  <c:v>-5.960289111084819E-3</c:v>
                </c:pt>
                <c:pt idx="345">
                  <c:v>-6.4636583934729597E-3</c:v>
                </c:pt>
                <c:pt idx="346">
                  <c:v>-6.4118299921887651E-3</c:v>
                </c:pt>
                <c:pt idx="347">
                  <c:v>-6.4333122559908744E-3</c:v>
                </c:pt>
                <c:pt idx="348">
                  <c:v>-6.4818224454959023E-3</c:v>
                </c:pt>
                <c:pt idx="349">
                  <c:v>-6.5148438194642944E-3</c:v>
                </c:pt>
                <c:pt idx="350">
                  <c:v>-6.1491860667621428E-3</c:v>
                </c:pt>
                <c:pt idx="351">
                  <c:v>-6.0977021165276989E-3</c:v>
                </c:pt>
                <c:pt idx="352">
                  <c:v>-5.7572811440698181E-3</c:v>
                </c:pt>
                <c:pt idx="353">
                  <c:v>-5.3929437870583402E-3</c:v>
                </c:pt>
                <c:pt idx="354">
                  <c:v>-5.1939199705186654E-3</c:v>
                </c:pt>
                <c:pt idx="355">
                  <c:v>-5.7036271522220103E-3</c:v>
                </c:pt>
                <c:pt idx="356">
                  <c:v>-4.9983636278797062E-3</c:v>
                </c:pt>
                <c:pt idx="357">
                  <c:v>-5.0959925370776303E-3</c:v>
                </c:pt>
                <c:pt idx="358">
                  <c:v>-5.1817264033578751E-3</c:v>
                </c:pt>
                <c:pt idx="359">
                  <c:v>-5.5338242664019323E-3</c:v>
                </c:pt>
                <c:pt idx="360">
                  <c:v>-5.9181742294032967E-3</c:v>
                </c:pt>
                <c:pt idx="361">
                  <c:v>-5.8178700837190562E-3</c:v>
                </c:pt>
                <c:pt idx="362">
                  <c:v>-5.1398296740078524E-3</c:v>
                </c:pt>
                <c:pt idx="363">
                  <c:v>-5.3446173047798397E-3</c:v>
                </c:pt>
                <c:pt idx="364">
                  <c:v>-4.6715255084832331E-3</c:v>
                </c:pt>
                <c:pt idx="365">
                  <c:v>-4.4956832475910452E-3</c:v>
                </c:pt>
                <c:pt idx="366">
                  <c:v>-4.2567260726848648E-3</c:v>
                </c:pt>
                <c:pt idx="367">
                  <c:v>-4.2479884977231312E-3</c:v>
                </c:pt>
                <c:pt idx="368">
                  <c:v>-4.2227402357772024E-3</c:v>
                </c:pt>
                <c:pt idx="369">
                  <c:v>-4.1793164401066714E-3</c:v>
                </c:pt>
                <c:pt idx="370">
                  <c:v>-3.8986232796736761E-3</c:v>
                </c:pt>
                <c:pt idx="371">
                  <c:v>-4.4526383480752241E-3</c:v>
                </c:pt>
                <c:pt idx="372">
                  <c:v>-4.5676964803899886E-3</c:v>
                </c:pt>
                <c:pt idx="373">
                  <c:v>-3.9229874505919398E-3</c:v>
                </c:pt>
                <c:pt idx="374">
                  <c:v>-3.8549124414616956E-3</c:v>
                </c:pt>
                <c:pt idx="375">
                  <c:v>-4.3882145200722193E-3</c:v>
                </c:pt>
                <c:pt idx="376">
                  <c:v>-4.0514217653382645E-3</c:v>
                </c:pt>
                <c:pt idx="377">
                  <c:v>-4.3103341377260388E-3</c:v>
                </c:pt>
                <c:pt idx="378">
                  <c:v>-4.4720309421755807E-3</c:v>
                </c:pt>
                <c:pt idx="379">
                  <c:v>-4.1363748759057689E-3</c:v>
                </c:pt>
                <c:pt idx="380">
                  <c:v>-4.6646709325934141E-3</c:v>
                </c:pt>
                <c:pt idx="381">
                  <c:v>-4.3602565765350045E-3</c:v>
                </c:pt>
                <c:pt idx="382">
                  <c:v>-3.8155646498797442E-3</c:v>
                </c:pt>
                <c:pt idx="383">
                  <c:v>-4.300379502388563E-3</c:v>
                </c:pt>
                <c:pt idx="384">
                  <c:v>-4.0757974179581932E-3</c:v>
                </c:pt>
                <c:pt idx="385">
                  <c:v>-3.5737600129623816E-3</c:v>
                </c:pt>
                <c:pt idx="386">
                  <c:v>-3.9532302527590995E-3</c:v>
                </c:pt>
                <c:pt idx="387">
                  <c:v>-3.9146058083816063E-3</c:v>
                </c:pt>
                <c:pt idx="388">
                  <c:v>-4.1253179972091224E-3</c:v>
                </c:pt>
                <c:pt idx="389">
                  <c:v>-4.0440849579788107E-3</c:v>
                </c:pt>
                <c:pt idx="390">
                  <c:v>-3.5718655321888147E-3</c:v>
                </c:pt>
                <c:pt idx="391">
                  <c:v>-3.1980328079061703E-3</c:v>
                </c:pt>
                <c:pt idx="392">
                  <c:v>-3.2940427971703159E-3</c:v>
                </c:pt>
                <c:pt idx="393">
                  <c:v>-3.2306063955099018E-3</c:v>
                </c:pt>
                <c:pt idx="394">
                  <c:v>-2.9551488910329595E-3</c:v>
                </c:pt>
                <c:pt idx="395">
                  <c:v>-2.5514752241411853E-3</c:v>
                </c:pt>
                <c:pt idx="396">
                  <c:v>-2.3690769116022905E-3</c:v>
                </c:pt>
                <c:pt idx="397">
                  <c:v>-2.1688704797918389E-3</c:v>
                </c:pt>
                <c:pt idx="398">
                  <c:v>-2.1297063954364183E-3</c:v>
                </c:pt>
                <c:pt idx="399">
                  <c:v>-2.1287304507954892E-3</c:v>
                </c:pt>
                <c:pt idx="400">
                  <c:v>-2.029207060823995E-3</c:v>
                </c:pt>
                <c:pt idx="401">
                  <c:v>-2.1558961569183052E-3</c:v>
                </c:pt>
                <c:pt idx="402">
                  <c:v>-2.4158304007536424E-3</c:v>
                </c:pt>
                <c:pt idx="403">
                  <c:v>-2.9081313227434713E-3</c:v>
                </c:pt>
                <c:pt idx="404">
                  <c:v>-3.2171613228683879E-3</c:v>
                </c:pt>
                <c:pt idx="405">
                  <c:v>-3.5797649429295132E-3</c:v>
                </c:pt>
                <c:pt idx="406">
                  <c:v>-3.582428697714165E-3</c:v>
                </c:pt>
                <c:pt idx="407">
                  <c:v>-3.3896853719814161E-3</c:v>
                </c:pt>
                <c:pt idx="408">
                  <c:v>-3.1238495334938725E-3</c:v>
                </c:pt>
                <c:pt idx="409">
                  <c:v>-3.4347166058840673E-3</c:v>
                </c:pt>
                <c:pt idx="410">
                  <c:v>-3.3703846314943227E-3</c:v>
                </c:pt>
                <c:pt idx="411">
                  <c:v>-3.2741564898986783E-3</c:v>
                </c:pt>
                <c:pt idx="412">
                  <c:v>-3.1490174235281965E-3</c:v>
                </c:pt>
                <c:pt idx="413">
                  <c:v>-2.8251760282644585E-3</c:v>
                </c:pt>
                <c:pt idx="414">
                  <c:v>-2.9459635297065592E-3</c:v>
                </c:pt>
                <c:pt idx="415">
                  <c:v>-3.2839618631146012E-3</c:v>
                </c:pt>
                <c:pt idx="416">
                  <c:v>-2.7509238636422104E-3</c:v>
                </c:pt>
                <c:pt idx="417">
                  <c:v>-2.509211080338108E-3</c:v>
                </c:pt>
                <c:pt idx="418">
                  <c:v>-2.656360568786968E-3</c:v>
                </c:pt>
                <c:pt idx="419">
                  <c:v>-2.897682974234695E-3</c:v>
                </c:pt>
                <c:pt idx="420">
                  <c:v>-3.4556707114099076E-3</c:v>
                </c:pt>
                <c:pt idx="421">
                  <c:v>-3.0290106777988326E-3</c:v>
                </c:pt>
                <c:pt idx="422">
                  <c:v>-2.8965692491738689E-3</c:v>
                </c:pt>
                <c:pt idx="423">
                  <c:v>-3.1173968171620777E-3</c:v>
                </c:pt>
                <c:pt idx="424">
                  <c:v>-2.8508835582767094E-3</c:v>
                </c:pt>
                <c:pt idx="425">
                  <c:v>-2.7888249608152486E-3</c:v>
                </c:pt>
                <c:pt idx="426">
                  <c:v>-2.5038491256638229E-3</c:v>
                </c:pt>
                <c:pt idx="427">
                  <c:v>-2.486293603828754E-3</c:v>
                </c:pt>
                <c:pt idx="428">
                  <c:v>-2.8253252903860174E-3</c:v>
                </c:pt>
                <c:pt idx="429">
                  <c:v>-3.1265362516818378E-3</c:v>
                </c:pt>
                <c:pt idx="430">
                  <c:v>-3.1574909193517937E-3</c:v>
                </c:pt>
                <c:pt idx="431">
                  <c:v>-3.0266224838539752E-3</c:v>
                </c:pt>
                <c:pt idx="432">
                  <c:v>-3.3659297312510234E-3</c:v>
                </c:pt>
                <c:pt idx="433">
                  <c:v>-3.7113107988251529E-3</c:v>
                </c:pt>
                <c:pt idx="434">
                  <c:v>-2.8961214628092083E-3</c:v>
                </c:pt>
                <c:pt idx="435">
                  <c:v>-2.8197566650818877E-3</c:v>
                </c:pt>
                <c:pt idx="436">
                  <c:v>-2.6711834456274383E-3</c:v>
                </c:pt>
                <c:pt idx="437">
                  <c:v>-2.4372782194507733E-3</c:v>
                </c:pt>
                <c:pt idx="438">
                  <c:v>-2.1959328505997294E-3</c:v>
                </c:pt>
                <c:pt idx="439">
                  <c:v>-2.1177883891154224E-3</c:v>
                </c:pt>
                <c:pt idx="440">
                  <c:v>-2.0221343326026707E-3</c:v>
                </c:pt>
                <c:pt idx="441">
                  <c:v>-2.446853958633542E-3</c:v>
                </c:pt>
                <c:pt idx="442">
                  <c:v>-2.4242464880689513E-3</c:v>
                </c:pt>
                <c:pt idx="443">
                  <c:v>-2.0448106933772087E-3</c:v>
                </c:pt>
                <c:pt idx="444">
                  <c:v>-2.2967651545602393E-3</c:v>
                </c:pt>
                <c:pt idx="445">
                  <c:v>-3.159167247793861E-3</c:v>
                </c:pt>
                <c:pt idx="446">
                  <c:v>-2.9461242735297731E-3</c:v>
                </c:pt>
                <c:pt idx="447">
                  <c:v>-2.8592307553820711E-3</c:v>
                </c:pt>
                <c:pt idx="448">
                  <c:v>-3.3685590409307064E-3</c:v>
                </c:pt>
                <c:pt idx="449">
                  <c:v>-3.5278561697337199E-3</c:v>
                </c:pt>
                <c:pt idx="450">
                  <c:v>-3.4652923773993097E-3</c:v>
                </c:pt>
                <c:pt idx="451">
                  <c:v>-3.8500786450636794E-3</c:v>
                </c:pt>
                <c:pt idx="452">
                  <c:v>-3.7120341460296076E-3</c:v>
                </c:pt>
                <c:pt idx="453">
                  <c:v>-3.6744315730996807E-3</c:v>
                </c:pt>
                <c:pt idx="454">
                  <c:v>-3.7658373999989708E-3</c:v>
                </c:pt>
                <c:pt idx="455">
                  <c:v>-3.155665328788174E-3</c:v>
                </c:pt>
                <c:pt idx="456">
                  <c:v>-2.7895942348263336E-3</c:v>
                </c:pt>
                <c:pt idx="457">
                  <c:v>-3.0092965960520574E-3</c:v>
                </c:pt>
                <c:pt idx="458">
                  <c:v>-2.004682146082517E-3</c:v>
                </c:pt>
                <c:pt idx="459">
                  <c:v>-1.6838374749515205E-3</c:v>
                </c:pt>
                <c:pt idx="460">
                  <c:v>-1.7902728493211283E-3</c:v>
                </c:pt>
                <c:pt idx="461">
                  <c:v>-1.4113537312039962E-3</c:v>
                </c:pt>
                <c:pt idx="462">
                  <c:v>-1.9205097912277623E-3</c:v>
                </c:pt>
                <c:pt idx="463">
                  <c:v>-2.1778262070850747E-3</c:v>
                </c:pt>
                <c:pt idx="464">
                  <c:v>-2.0032239699719523E-3</c:v>
                </c:pt>
                <c:pt idx="465">
                  <c:v>-2.5916841433474853E-3</c:v>
                </c:pt>
                <c:pt idx="466">
                  <c:v>-2.6086885435029753E-3</c:v>
                </c:pt>
                <c:pt idx="467">
                  <c:v>-2.4397812304122178E-3</c:v>
                </c:pt>
                <c:pt idx="468">
                  <c:v>-2.4918622291328798E-3</c:v>
                </c:pt>
                <c:pt idx="469">
                  <c:v>-1.8674184027611923E-3</c:v>
                </c:pt>
                <c:pt idx="470">
                  <c:v>-1.4378764620339628E-3</c:v>
                </c:pt>
                <c:pt idx="471">
                  <c:v>-2.045499595476685E-3</c:v>
                </c:pt>
                <c:pt idx="472">
                  <c:v>-2.0201824433208086E-3</c:v>
                </c:pt>
                <c:pt idx="473">
                  <c:v>-1.4304478010612417E-3</c:v>
                </c:pt>
                <c:pt idx="474">
                  <c:v>-9.8445258185810491E-4</c:v>
                </c:pt>
                <c:pt idx="475">
                  <c:v>-8.2710734233694676E-4</c:v>
                </c:pt>
                <c:pt idx="476">
                  <c:v>-5.669779095734235E-4</c:v>
                </c:pt>
                <c:pt idx="477">
                  <c:v>-1.8369574482625237E-4</c:v>
                </c:pt>
                <c:pt idx="478">
                  <c:v>5.2901940389209342E-4</c:v>
                </c:pt>
                <c:pt idx="479">
                  <c:v>1.7328184142245224E-3</c:v>
                </c:pt>
                <c:pt idx="480">
                  <c:v>2.44561393485448E-3</c:v>
                </c:pt>
                <c:pt idx="481">
                  <c:v>3.0454984013797183E-3</c:v>
                </c:pt>
                <c:pt idx="482">
                  <c:v>3.9722209873014197E-3</c:v>
                </c:pt>
                <c:pt idx="483">
                  <c:v>4.5175903343545017E-3</c:v>
                </c:pt>
                <c:pt idx="484">
                  <c:v>5.8380319518304977E-3</c:v>
                </c:pt>
                <c:pt idx="485">
                  <c:v>7.18443369675522E-3</c:v>
                </c:pt>
                <c:pt idx="486">
                  <c:v>8.2246184584612268E-3</c:v>
                </c:pt>
                <c:pt idx="487">
                  <c:v>9.5867730980607156E-3</c:v>
                </c:pt>
                <c:pt idx="488">
                  <c:v>1.1605761444409089E-2</c:v>
                </c:pt>
                <c:pt idx="489">
                  <c:v>1.3737924924000324E-2</c:v>
                </c:pt>
                <c:pt idx="490">
                  <c:v>1.6197856540822321E-2</c:v>
                </c:pt>
                <c:pt idx="491">
                  <c:v>1.8351479320812339E-2</c:v>
                </c:pt>
                <c:pt idx="492">
                  <c:v>2.1593441119262001E-2</c:v>
                </c:pt>
                <c:pt idx="493">
                  <c:v>2.4485842510734015E-2</c:v>
                </c:pt>
                <c:pt idx="494">
                  <c:v>2.7956898702365635E-2</c:v>
                </c:pt>
                <c:pt idx="495">
                  <c:v>3.1810731863871476E-2</c:v>
                </c:pt>
                <c:pt idx="496">
                  <c:v>3.6324981023043504E-2</c:v>
                </c:pt>
                <c:pt idx="497">
                  <c:v>4.0858163508249556E-2</c:v>
                </c:pt>
                <c:pt idx="498">
                  <c:v>4.6416971957459287E-2</c:v>
                </c:pt>
                <c:pt idx="499">
                  <c:v>5.2461536758713789E-2</c:v>
                </c:pt>
                <c:pt idx="500">
                  <c:v>5.9862744982771936E-2</c:v>
                </c:pt>
                <c:pt idx="501">
                  <c:v>6.7340949498148603E-2</c:v>
                </c:pt>
                <c:pt idx="502">
                  <c:v>7.5941249234859412E-2</c:v>
                </c:pt>
                <c:pt idx="503">
                  <c:v>8.5896676809755018E-2</c:v>
                </c:pt>
                <c:pt idx="504">
                  <c:v>9.7454926972703318E-2</c:v>
                </c:pt>
                <c:pt idx="505">
                  <c:v>0.10940124716999018</c:v>
                </c:pt>
                <c:pt idx="506">
                  <c:v>0.12219268949951541</c:v>
                </c:pt>
                <c:pt idx="507">
                  <c:v>0.1365459762238759</c:v>
                </c:pt>
                <c:pt idx="508">
                  <c:v>0.1528233665120832</c:v>
                </c:pt>
                <c:pt idx="509">
                  <c:v>0.16980075022357172</c:v>
                </c:pt>
                <c:pt idx="510">
                  <c:v>0.18823217663302866</c:v>
                </c:pt>
                <c:pt idx="511">
                  <c:v>0.20788043378419985</c:v>
                </c:pt>
                <c:pt idx="512">
                  <c:v>0.23020520189056781</c:v>
                </c:pt>
                <c:pt idx="513">
                  <c:v>0.25501145276776982</c:v>
                </c:pt>
                <c:pt idx="514">
                  <c:v>0.28247156120279737</c:v>
                </c:pt>
                <c:pt idx="515">
                  <c:v>0.31218249650405155</c:v>
                </c:pt>
                <c:pt idx="516">
                  <c:v>0.34498997785225682</c:v>
                </c:pt>
                <c:pt idx="517">
                  <c:v>0.38132727874117933</c:v>
                </c:pt>
                <c:pt idx="518">
                  <c:v>0.42177307693438199</c:v>
                </c:pt>
                <c:pt idx="519">
                  <c:v>0.46616464227426607</c:v>
                </c:pt>
                <c:pt idx="520">
                  <c:v>0.51264218020797137</c:v>
                </c:pt>
                <c:pt idx="521">
                  <c:v>0.55992789215797945</c:v>
                </c:pt>
                <c:pt idx="522">
                  <c:v>0.6068794751080383</c:v>
                </c:pt>
                <c:pt idx="523">
                  <c:v>0.65293291342760218</c:v>
                </c:pt>
                <c:pt idx="524">
                  <c:v>0.69402319101656973</c:v>
                </c:pt>
                <c:pt idx="525">
                  <c:v>0.72986010786553512</c:v>
                </c:pt>
                <c:pt idx="526">
                  <c:v>0.7569224671917264</c:v>
                </c:pt>
                <c:pt idx="527">
                  <c:v>0.7760156874030486</c:v>
                </c:pt>
                <c:pt idx="528">
                  <c:v>0.78645059083918201</c:v>
                </c:pt>
                <c:pt idx="529">
                  <c:v>0.7892259477639525</c:v>
                </c:pt>
                <c:pt idx="530">
                  <c:v>0.78498781056625189</c:v>
                </c:pt>
                <c:pt idx="531">
                  <c:v>0.77639567431941992</c:v>
                </c:pt>
                <c:pt idx="532">
                  <c:v>0.76310072492708669</c:v>
                </c:pt>
                <c:pt idx="533">
                  <c:v>0.7473636750006063</c:v>
                </c:pt>
                <c:pt idx="534">
                  <c:v>0.73105036994961281</c:v>
                </c:pt>
                <c:pt idx="535">
                  <c:v>0.71422802365561222</c:v>
                </c:pt>
                <c:pt idx="536">
                  <c:v>0.69862858192350286</c:v>
                </c:pt>
                <c:pt idx="537">
                  <c:v>0.68302055187855348</c:v>
                </c:pt>
                <c:pt idx="538">
                  <c:v>0.66673766185525196</c:v>
                </c:pt>
                <c:pt idx="539">
                  <c:v>0.65249908881215646</c:v>
                </c:pt>
                <c:pt idx="540">
                  <c:v>0.63894161031141328</c:v>
                </c:pt>
                <c:pt idx="541">
                  <c:v>0.62476194987952494</c:v>
                </c:pt>
                <c:pt idx="542">
                  <c:v>0.61172021793555709</c:v>
                </c:pt>
                <c:pt idx="543">
                  <c:v>0.59873362112295092</c:v>
                </c:pt>
                <c:pt idx="544">
                  <c:v>0.58614535898596554</c:v>
                </c:pt>
                <c:pt idx="545">
                  <c:v>0.57606600940507524</c:v>
                </c:pt>
                <c:pt idx="546">
                  <c:v>0.56431687595206281</c:v>
                </c:pt>
                <c:pt idx="547">
                  <c:v>0.55381040706949503</c:v>
                </c:pt>
                <c:pt idx="548">
                  <c:v>0.54450600346030942</c:v>
                </c:pt>
                <c:pt idx="549">
                  <c:v>0.53440764018147346</c:v>
                </c:pt>
                <c:pt idx="550">
                  <c:v>0.52471025236963953</c:v>
                </c:pt>
                <c:pt idx="551">
                  <c:v>0.51600293169177458</c:v>
                </c:pt>
                <c:pt idx="552">
                  <c:v>0.50503786068158329</c:v>
                </c:pt>
                <c:pt idx="553">
                  <c:v>0.49520332394344468</c:v>
                </c:pt>
                <c:pt idx="554">
                  <c:v>0.48401834390139775</c:v>
                </c:pt>
                <c:pt idx="555">
                  <c:v>0.47308862505061144</c:v>
                </c:pt>
                <c:pt idx="556">
                  <c:v>0.46236751723724911</c:v>
                </c:pt>
                <c:pt idx="557">
                  <c:v>0.45011643823285408</c:v>
                </c:pt>
                <c:pt idx="558">
                  <c:v>0.43640471455203733</c:v>
                </c:pt>
                <c:pt idx="559">
                  <c:v>0.42334846973717383</c:v>
                </c:pt>
                <c:pt idx="560">
                  <c:v>0.41038631746739751</c:v>
                </c:pt>
                <c:pt idx="561">
                  <c:v>0.39707710780160499</c:v>
                </c:pt>
                <c:pt idx="562">
                  <c:v>0.38292439492350805</c:v>
                </c:pt>
                <c:pt idx="563">
                  <c:v>0.36949607408471552</c:v>
                </c:pt>
                <c:pt idx="564">
                  <c:v>0.35627306903497125</c:v>
                </c:pt>
                <c:pt idx="565">
                  <c:v>0.34324312879860619</c:v>
                </c:pt>
                <c:pt idx="566">
                  <c:v>0.33109189467182909</c:v>
                </c:pt>
                <c:pt idx="567">
                  <c:v>0.31845932464814558</c:v>
                </c:pt>
                <c:pt idx="568">
                  <c:v>0.30590749395052108</c:v>
                </c:pt>
                <c:pt idx="569">
                  <c:v>0.29457020913598086</c:v>
                </c:pt>
                <c:pt idx="570">
                  <c:v>0.28359307085734697</c:v>
                </c:pt>
                <c:pt idx="571">
                  <c:v>0.27313874038200819</c:v>
                </c:pt>
                <c:pt idx="572">
                  <c:v>0.26367015992081483</c:v>
                </c:pt>
                <c:pt idx="573">
                  <c:v>0.2542638562094145</c:v>
                </c:pt>
                <c:pt idx="574">
                  <c:v>0.24548180113545764</c:v>
                </c:pt>
                <c:pt idx="575">
                  <c:v>0.23846382914934</c:v>
                </c:pt>
                <c:pt idx="576">
                  <c:v>0.23221621045426388</c:v>
                </c:pt>
                <c:pt idx="577">
                  <c:v>0.22580455268760002</c:v>
                </c:pt>
                <c:pt idx="578">
                  <c:v>0.22090016678779095</c:v>
                </c:pt>
                <c:pt idx="579">
                  <c:v>0.21617931588898501</c:v>
                </c:pt>
                <c:pt idx="580">
                  <c:v>0.21310620399511782</c:v>
                </c:pt>
                <c:pt idx="581">
                  <c:v>0.21088111910400845</c:v>
                </c:pt>
                <c:pt idx="582">
                  <c:v>0.20859456118222214</c:v>
                </c:pt>
                <c:pt idx="583">
                  <c:v>0.20718021072688544</c:v>
                </c:pt>
                <c:pt idx="584">
                  <c:v>0.20709396018403056</c:v>
                </c:pt>
                <c:pt idx="585">
                  <c:v>0.20682557540777496</c:v>
                </c:pt>
                <c:pt idx="586">
                  <c:v>0.20833946073478482</c:v>
                </c:pt>
                <c:pt idx="587">
                  <c:v>0.20946379488794228</c:v>
                </c:pt>
                <c:pt idx="588">
                  <c:v>0.21128010823662377</c:v>
                </c:pt>
                <c:pt idx="589">
                  <c:v>0.21495143975027575</c:v>
                </c:pt>
                <c:pt idx="590">
                  <c:v>0.21900446895384615</c:v>
                </c:pt>
                <c:pt idx="591">
                  <c:v>0.22388010467270358</c:v>
                </c:pt>
                <c:pt idx="592">
                  <c:v>0.23085576658821144</c:v>
                </c:pt>
                <c:pt idx="593">
                  <c:v>0.23788789551247336</c:v>
                </c:pt>
                <c:pt idx="594">
                  <c:v>0.24608119188881156</c:v>
                </c:pt>
                <c:pt idx="595">
                  <c:v>0.25647928498942951</c:v>
                </c:pt>
                <c:pt idx="596">
                  <c:v>0.26781666165758294</c:v>
                </c:pt>
                <c:pt idx="597">
                  <c:v>0.27964127581729509</c:v>
                </c:pt>
                <c:pt idx="598">
                  <c:v>0.29311659126097378</c:v>
                </c:pt>
                <c:pt idx="599">
                  <c:v>0.30813030546470216</c:v>
                </c:pt>
                <c:pt idx="600">
                  <c:v>0.32526355327619799</c:v>
                </c:pt>
                <c:pt idx="601">
                  <c:v>0.34478771619584958</c:v>
                </c:pt>
                <c:pt idx="602">
                  <c:v>0.36443644409678871</c:v>
                </c:pt>
                <c:pt idx="603">
                  <c:v>0.38558490038659354</c:v>
                </c:pt>
                <c:pt idx="604">
                  <c:v>0.40899540116514477</c:v>
                </c:pt>
                <c:pt idx="605">
                  <c:v>0.43402834675988217</c:v>
                </c:pt>
                <c:pt idx="606">
                  <c:v>0.45935616541660024</c:v>
                </c:pt>
                <c:pt idx="607">
                  <c:v>0.48608500427303009</c:v>
                </c:pt>
                <c:pt idx="608">
                  <c:v>0.51428325982594847</c:v>
                </c:pt>
                <c:pt idx="609">
                  <c:v>0.54442469004916738</c:v>
                </c:pt>
                <c:pt idx="610">
                  <c:v>0.57568291094755453</c:v>
                </c:pt>
                <c:pt idx="611">
                  <c:v>0.60637283354067761</c:v>
                </c:pt>
                <c:pt idx="612">
                  <c:v>0.63761318891128493</c:v>
                </c:pt>
                <c:pt idx="613">
                  <c:v>0.67000464228161449</c:v>
                </c:pt>
                <c:pt idx="614">
                  <c:v>0.70196579591890729</c:v>
                </c:pt>
                <c:pt idx="615">
                  <c:v>0.73289843020337875</c:v>
                </c:pt>
                <c:pt idx="616">
                  <c:v>0.76287704989708716</c:v>
                </c:pt>
                <c:pt idx="617">
                  <c:v>0.79121165065719434</c:v>
                </c:pt>
                <c:pt idx="618">
                  <c:v>0.82032791418447593</c:v>
                </c:pt>
                <c:pt idx="619">
                  <c:v>0.84747296472600808</c:v>
                </c:pt>
                <c:pt idx="620">
                  <c:v>0.87294679618271087</c:v>
                </c:pt>
                <c:pt idx="621">
                  <c:v>0.8965250331407838</c:v>
                </c:pt>
                <c:pt idx="622">
                  <c:v>0.91723267245883311</c:v>
                </c:pt>
                <c:pt idx="623">
                  <c:v>0.93593615778907624</c:v>
                </c:pt>
                <c:pt idx="624">
                  <c:v>0.95314343961286274</c:v>
                </c:pt>
                <c:pt idx="625">
                  <c:v>0.96663440461590122</c:v>
                </c:pt>
                <c:pt idx="626">
                  <c:v>0.97812916096868108</c:v>
                </c:pt>
                <c:pt idx="627">
                  <c:v>0.986756075289835</c:v>
                </c:pt>
                <c:pt idx="628">
                  <c:v>0.99295285300996949</c:v>
                </c:pt>
                <c:pt idx="629">
                  <c:v>0.99713261723644098</c:v>
                </c:pt>
                <c:pt idx="630">
                  <c:v>1</c:v>
                </c:pt>
                <c:pt idx="631">
                  <c:v>0.99854599174713665</c:v>
                </c:pt>
                <c:pt idx="632">
                  <c:v>0.99645206233406647</c:v>
                </c:pt>
                <c:pt idx="633">
                  <c:v>0.99141616502346674</c:v>
                </c:pt>
                <c:pt idx="634">
                  <c:v>0.98542978948621496</c:v>
                </c:pt>
                <c:pt idx="635">
                  <c:v>0.97783282973058983</c:v>
                </c:pt>
                <c:pt idx="636">
                  <c:v>0.97026503349717586</c:v>
                </c:pt>
                <c:pt idx="637">
                  <c:v>0.95909015735258796</c:v>
                </c:pt>
                <c:pt idx="638">
                  <c:v>0.94834009268764419</c:v>
                </c:pt>
                <c:pt idx="639">
                  <c:v>0.93582123743718149</c:v>
                </c:pt>
                <c:pt idx="640">
                  <c:v>0.92392384077065925</c:v>
                </c:pt>
                <c:pt idx="641">
                  <c:v>0.91039274722032604</c:v>
                </c:pt>
                <c:pt idx="642">
                  <c:v>0.89744371853554483</c:v>
                </c:pt>
                <c:pt idx="643">
                  <c:v>0.88243519406096582</c:v>
                </c:pt>
                <c:pt idx="644">
                  <c:v>0.86882816053586676</c:v>
                </c:pt>
                <c:pt idx="645">
                  <c:v>0.85530315228741227</c:v>
                </c:pt>
                <c:pt idx="646">
                  <c:v>0.84168172070843406</c:v>
                </c:pt>
                <c:pt idx="647">
                  <c:v>0.82692512773163473</c:v>
                </c:pt>
                <c:pt idx="648">
                  <c:v>0.81222370433130209</c:v>
                </c:pt>
                <c:pt idx="649">
                  <c:v>0.79699318115516582</c:v>
                </c:pt>
                <c:pt idx="650">
                  <c:v>0.78331725742011871</c:v>
                </c:pt>
                <c:pt idx="651">
                  <c:v>0.76928513685453548</c:v>
                </c:pt>
                <c:pt idx="652">
                  <c:v>0.75506407340646853</c:v>
                </c:pt>
                <c:pt idx="653">
                  <c:v>0.74111443738559635</c:v>
                </c:pt>
                <c:pt idx="654">
                  <c:v>0.72797979551181213</c:v>
                </c:pt>
                <c:pt idx="655">
                  <c:v>0.71511413546276958</c:v>
                </c:pt>
                <c:pt idx="656">
                  <c:v>0.70244599512734951</c:v>
                </c:pt>
                <c:pt idx="657">
                  <c:v>0.68931569333679199</c:v>
                </c:pt>
                <c:pt idx="658">
                  <c:v>0.67625573993229293</c:v>
                </c:pt>
                <c:pt idx="659">
                  <c:v>0.66427569797723651</c:v>
                </c:pt>
                <c:pt idx="660">
                  <c:v>0.65220747655344669</c:v>
                </c:pt>
                <c:pt idx="661">
                  <c:v>0.63975191992422453</c:v>
                </c:pt>
                <c:pt idx="662">
                  <c:v>0.62857138330071927</c:v>
                </c:pt>
                <c:pt idx="663">
                  <c:v>0.6170683141959391</c:v>
                </c:pt>
                <c:pt idx="664">
                  <c:v>0.60497013701252378</c:v>
                </c:pt>
                <c:pt idx="665">
                  <c:v>0.59363878823774063</c:v>
                </c:pt>
                <c:pt idx="666">
                  <c:v>0.58200764075096589</c:v>
                </c:pt>
                <c:pt idx="667">
                  <c:v>0.5709138254200834</c:v>
                </c:pt>
                <c:pt idx="668">
                  <c:v>0.56020728788612506</c:v>
                </c:pt>
                <c:pt idx="669">
                  <c:v>0.54888782267255798</c:v>
                </c:pt>
                <c:pt idx="670">
                  <c:v>0.53899239847052716</c:v>
                </c:pt>
                <c:pt idx="671">
                  <c:v>0.52971704356653626</c:v>
                </c:pt>
                <c:pt idx="672">
                  <c:v>0.51978387901115553</c:v>
                </c:pt>
                <c:pt idx="673">
                  <c:v>0.51096261392603659</c:v>
                </c:pt>
                <c:pt idx="674">
                  <c:v>0.50227661476815055</c:v>
                </c:pt>
                <c:pt idx="675">
                  <c:v>0.49383696700103835</c:v>
                </c:pt>
                <c:pt idx="676">
                  <c:v>0.48473760362006113</c:v>
                </c:pt>
                <c:pt idx="677">
                  <c:v>0.47587587701829953</c:v>
                </c:pt>
                <c:pt idx="678">
                  <c:v>0.46756497357187843</c:v>
                </c:pt>
                <c:pt idx="679">
                  <c:v>0.46000755679676325</c:v>
                </c:pt>
                <c:pt idx="680">
                  <c:v>0.45216450972950217</c:v>
                </c:pt>
                <c:pt idx="681">
                  <c:v>0.44386594911236349</c:v>
                </c:pt>
                <c:pt idx="682">
                  <c:v>0.43668881777786273</c:v>
                </c:pt>
                <c:pt idx="683">
                  <c:v>0.4307400218501376</c:v>
                </c:pt>
                <c:pt idx="684">
                  <c:v>0.42354965211362516</c:v>
                </c:pt>
                <c:pt idx="685">
                  <c:v>0.41614822573723548</c:v>
                </c:pt>
                <c:pt idx="686">
                  <c:v>0.40856402215215226</c:v>
                </c:pt>
                <c:pt idx="687">
                  <c:v>0.40151402770011047</c:v>
                </c:pt>
                <c:pt idx="688">
                  <c:v>0.39436736880181006</c:v>
                </c:pt>
                <c:pt idx="689">
                  <c:v>0.38765621084739743</c:v>
                </c:pt>
                <c:pt idx="690">
                  <c:v>0.38032688955741989</c:v>
                </c:pt>
                <c:pt idx="691">
                  <c:v>0.37373630095211791</c:v>
                </c:pt>
                <c:pt idx="692">
                  <c:v>0.36744199765810032</c:v>
                </c:pt>
                <c:pt idx="693">
                  <c:v>0.36208224747053525</c:v>
                </c:pt>
                <c:pt idx="694">
                  <c:v>0.35612332468194768</c:v>
                </c:pt>
                <c:pt idx="695">
                  <c:v>0.35106962384475715</c:v>
                </c:pt>
                <c:pt idx="696">
                  <c:v>0.34488618212109839</c:v>
                </c:pt>
                <c:pt idx="697">
                  <c:v>0.33936407493123838</c:v>
                </c:pt>
                <c:pt idx="698">
                  <c:v>0.33413796256561107</c:v>
                </c:pt>
                <c:pt idx="699">
                  <c:v>0.3290460575143237</c:v>
                </c:pt>
                <c:pt idx="700">
                  <c:v>0.32373356026993205</c:v>
                </c:pt>
                <c:pt idx="701">
                  <c:v>0.31797931833229115</c:v>
                </c:pt>
                <c:pt idx="702">
                  <c:v>0.31265951068845388</c:v>
                </c:pt>
                <c:pt idx="703">
                  <c:v>0.30763827665904159</c:v>
                </c:pt>
                <c:pt idx="704">
                  <c:v>0.30307014846666924</c:v>
                </c:pt>
                <c:pt idx="705">
                  <c:v>0.29760772890287845</c:v>
                </c:pt>
                <c:pt idx="706">
                  <c:v>0.29222966999384953</c:v>
                </c:pt>
                <c:pt idx="707">
                  <c:v>0.28709803940299566</c:v>
                </c:pt>
                <c:pt idx="708">
                  <c:v>0.28222509614317703</c:v>
                </c:pt>
                <c:pt idx="709">
                  <c:v>0.27689844310881123</c:v>
                </c:pt>
                <c:pt idx="710">
                  <c:v>0.27209168497003</c:v>
                </c:pt>
                <c:pt idx="711">
                  <c:v>0.26614757702109182</c:v>
                </c:pt>
                <c:pt idx="712">
                  <c:v>0.26099834498159624</c:v>
                </c:pt>
                <c:pt idx="713">
                  <c:v>0.25613775488459151</c:v>
                </c:pt>
                <c:pt idx="714">
                  <c:v>0.25098174175209664</c:v>
                </c:pt>
                <c:pt idx="715">
                  <c:v>0.24649619799523984</c:v>
                </c:pt>
                <c:pt idx="716">
                  <c:v>0.24188646011605891</c:v>
                </c:pt>
                <c:pt idx="717">
                  <c:v>0.23736470766485337</c:v>
                </c:pt>
                <c:pt idx="718">
                  <c:v>0.23316133017075222</c:v>
                </c:pt>
                <c:pt idx="719">
                  <c:v>0.22921931868868312</c:v>
                </c:pt>
                <c:pt idx="720">
                  <c:v>0.22545647227196608</c:v>
                </c:pt>
                <c:pt idx="721">
                  <c:v>0.22131174101359363</c:v>
                </c:pt>
                <c:pt idx="722">
                  <c:v>0.21633171021875125</c:v>
                </c:pt>
                <c:pt idx="723">
                  <c:v>0.21250700039350087</c:v>
                </c:pt>
                <c:pt idx="724">
                  <c:v>0.20845797485929862</c:v>
                </c:pt>
                <c:pt idx="725">
                  <c:v>0.20526592861063694</c:v>
                </c:pt>
                <c:pt idx="726">
                  <c:v>0.20243755837297125</c:v>
                </c:pt>
                <c:pt idx="727">
                  <c:v>0.19871232256637528</c:v>
                </c:pt>
                <c:pt idx="728">
                  <c:v>0.19530191616741172</c:v>
                </c:pt>
                <c:pt idx="729">
                  <c:v>0.19294497082178122</c:v>
                </c:pt>
                <c:pt idx="730">
                  <c:v>0.18976850294592912</c:v>
                </c:pt>
                <c:pt idx="731">
                  <c:v>0.18678825849958228</c:v>
                </c:pt>
                <c:pt idx="732">
                  <c:v>0.1837453067396303</c:v>
                </c:pt>
                <c:pt idx="733">
                  <c:v>0.1799222904653745</c:v>
                </c:pt>
                <c:pt idx="734">
                  <c:v>0.1771844603343031</c:v>
                </c:pt>
                <c:pt idx="735">
                  <c:v>0.17434787264276075</c:v>
                </c:pt>
                <c:pt idx="736">
                  <c:v>0.17126304941320239</c:v>
                </c:pt>
                <c:pt idx="737">
                  <c:v>0.16866169538071854</c:v>
                </c:pt>
                <c:pt idx="738">
                  <c:v>0.16609330531369482</c:v>
                </c:pt>
                <c:pt idx="739">
                  <c:v>0.16339346698523952</c:v>
                </c:pt>
                <c:pt idx="740">
                  <c:v>0.16131631119012158</c:v>
                </c:pt>
                <c:pt idx="741">
                  <c:v>0.15856314724648587</c:v>
                </c:pt>
                <c:pt idx="742">
                  <c:v>0.15631427915856216</c:v>
                </c:pt>
                <c:pt idx="743">
                  <c:v>0.1540403821091941</c:v>
                </c:pt>
                <c:pt idx="744">
                  <c:v>0.15118540762061666</c:v>
                </c:pt>
                <c:pt idx="745">
                  <c:v>0.14853762388296823</c:v>
                </c:pt>
                <c:pt idx="746">
                  <c:v>0.14598367779663021</c:v>
                </c:pt>
                <c:pt idx="747">
                  <c:v>0.14411101455255165</c:v>
                </c:pt>
                <c:pt idx="748">
                  <c:v>0.14199142698078646</c:v>
                </c:pt>
                <c:pt idx="749">
                  <c:v>0.13984879793013394</c:v>
                </c:pt>
                <c:pt idx="750">
                  <c:v>0.13808263665429463</c:v>
                </c:pt>
                <c:pt idx="751">
                  <c:v>0.13611778108675315</c:v>
                </c:pt>
                <c:pt idx="752">
                  <c:v>0.13427025243577412</c:v>
                </c:pt>
                <c:pt idx="753">
                  <c:v>0.13250380641373369</c:v>
                </c:pt>
                <c:pt idx="754">
                  <c:v>0.1306698847273895</c:v>
                </c:pt>
                <c:pt idx="755">
                  <c:v>0.12885754634382204</c:v>
                </c:pt>
                <c:pt idx="756">
                  <c:v>0.12685550728546119</c:v>
                </c:pt>
                <c:pt idx="757">
                  <c:v>0.12502566275137578</c:v>
                </c:pt>
                <c:pt idx="758">
                  <c:v>0.12379540186323218</c:v>
                </c:pt>
                <c:pt idx="759">
                  <c:v>0.1222113047824135</c:v>
                </c:pt>
                <c:pt idx="760">
                  <c:v>0.12135894458544998</c:v>
                </c:pt>
                <c:pt idx="761">
                  <c:v>0.11909939736681412</c:v>
                </c:pt>
                <c:pt idx="762">
                  <c:v>0.11799562579315598</c:v>
                </c:pt>
                <c:pt idx="763">
                  <c:v>0.11624715322689093</c:v>
                </c:pt>
                <c:pt idx="764">
                  <c:v>0.11451186280229944</c:v>
                </c:pt>
                <c:pt idx="765">
                  <c:v>0.11275152619371119</c:v>
                </c:pt>
                <c:pt idx="766">
                  <c:v>0.111151996557694</c:v>
                </c:pt>
                <c:pt idx="767">
                  <c:v>0.10896680943167598</c:v>
                </c:pt>
                <c:pt idx="768">
                  <c:v>0.10740337137665051</c:v>
                </c:pt>
                <c:pt idx="769">
                  <c:v>0.10606591617365771</c:v>
                </c:pt>
                <c:pt idx="770">
                  <c:v>0.10554113925852825</c:v>
                </c:pt>
                <c:pt idx="771">
                  <c:v>0.10414990146862906</c:v>
                </c:pt>
                <c:pt idx="772">
                  <c:v>0.1027286964374025</c:v>
                </c:pt>
                <c:pt idx="773">
                  <c:v>0.10106724483617358</c:v>
                </c:pt>
                <c:pt idx="774">
                  <c:v>9.935879748188832E-2</c:v>
                </c:pt>
                <c:pt idx="775">
                  <c:v>9.7751911519618845E-2</c:v>
                </c:pt>
                <c:pt idx="776">
                  <c:v>9.5051886039426506E-2</c:v>
                </c:pt>
                <c:pt idx="777">
                  <c:v>9.3463980478167868E-2</c:v>
                </c:pt>
                <c:pt idx="778">
                  <c:v>9.2394101739633958E-2</c:v>
                </c:pt>
                <c:pt idx="779">
                  <c:v>9.1130891812242404E-2</c:v>
                </c:pt>
                <c:pt idx="780">
                  <c:v>8.9886530246292617E-2</c:v>
                </c:pt>
                <c:pt idx="781">
                  <c:v>8.9431278479212797E-2</c:v>
                </c:pt>
                <c:pt idx="782">
                  <c:v>8.8218952009058979E-2</c:v>
                </c:pt>
                <c:pt idx="783">
                  <c:v>8.7649818984084346E-2</c:v>
                </c:pt>
                <c:pt idx="784">
                  <c:v>8.6077453906019785E-2</c:v>
                </c:pt>
                <c:pt idx="785">
                  <c:v>8.4432200689489978E-2</c:v>
                </c:pt>
                <c:pt idx="786">
                  <c:v>8.3080817034215854E-2</c:v>
                </c:pt>
                <c:pt idx="787">
                  <c:v>8.20634521545551E-2</c:v>
                </c:pt>
                <c:pt idx="788">
                  <c:v>8.0732314183814519E-2</c:v>
                </c:pt>
                <c:pt idx="789">
                  <c:v>7.9758048167667406E-2</c:v>
                </c:pt>
                <c:pt idx="790">
                  <c:v>7.8394460611700981E-2</c:v>
                </c:pt>
                <c:pt idx="791">
                  <c:v>7.7824359679276575E-2</c:v>
                </c:pt>
                <c:pt idx="792">
                  <c:v>7.6711977977545115E-2</c:v>
                </c:pt>
                <c:pt idx="793">
                  <c:v>7.6408905832410515E-2</c:v>
                </c:pt>
                <c:pt idx="794">
                  <c:v>7.5477266781838859E-2</c:v>
                </c:pt>
                <c:pt idx="795">
                  <c:v>7.3880987615561028E-2</c:v>
                </c:pt>
                <c:pt idx="796">
                  <c:v>7.3283750829438138E-2</c:v>
                </c:pt>
                <c:pt idx="797">
                  <c:v>7.2721290969467139E-2</c:v>
                </c:pt>
                <c:pt idx="798">
                  <c:v>7.1066073932238488E-2</c:v>
                </c:pt>
                <c:pt idx="799">
                  <c:v>7.0716599638023278E-2</c:v>
                </c:pt>
                <c:pt idx="800">
                  <c:v>6.9795168968395757E-2</c:v>
                </c:pt>
                <c:pt idx="801">
                  <c:v>6.925223489026433E-2</c:v>
                </c:pt>
                <c:pt idx="802">
                  <c:v>6.9027427764481453E-2</c:v>
                </c:pt>
                <c:pt idx="803">
                  <c:v>6.8083482626072764E-2</c:v>
                </c:pt>
                <c:pt idx="804">
                  <c:v>6.7730517894553519E-2</c:v>
                </c:pt>
                <c:pt idx="805">
                  <c:v>6.7823942204604304E-2</c:v>
                </c:pt>
                <c:pt idx="806">
                  <c:v>6.7162506631830876E-2</c:v>
                </c:pt>
                <c:pt idx="807">
                  <c:v>6.6428064659065103E-2</c:v>
                </c:pt>
                <c:pt idx="808">
                  <c:v>6.6032708336854387E-2</c:v>
                </c:pt>
                <c:pt idx="809">
                  <c:v>6.5761208574938959E-2</c:v>
                </c:pt>
                <c:pt idx="810">
                  <c:v>6.5820489748769348E-2</c:v>
                </c:pt>
                <c:pt idx="811">
                  <c:v>6.5433012170236352E-2</c:v>
                </c:pt>
                <c:pt idx="812">
                  <c:v>6.515819878922241E-2</c:v>
                </c:pt>
                <c:pt idx="813">
                  <c:v>6.5259586807543166E-2</c:v>
                </c:pt>
                <c:pt idx="814">
                  <c:v>6.5090159373367318E-2</c:v>
                </c:pt>
                <c:pt idx="815">
                  <c:v>6.5250477225447717E-2</c:v>
                </c:pt>
                <c:pt idx="816">
                  <c:v>6.5154990801779167E-2</c:v>
                </c:pt>
                <c:pt idx="817">
                  <c:v>6.4891241188482884E-2</c:v>
                </c:pt>
                <c:pt idx="818">
                  <c:v>6.4891567268809972E-2</c:v>
                </c:pt>
                <c:pt idx="819">
                  <c:v>6.4624493702883701E-2</c:v>
                </c:pt>
                <c:pt idx="820">
                  <c:v>6.407541576619509E-2</c:v>
                </c:pt>
                <c:pt idx="821">
                  <c:v>6.4455103010153142E-2</c:v>
                </c:pt>
                <c:pt idx="822">
                  <c:v>6.4620584183469137E-2</c:v>
                </c:pt>
                <c:pt idx="823">
                  <c:v>6.495469022001514E-2</c:v>
                </c:pt>
                <c:pt idx="824">
                  <c:v>6.5647628137627589E-2</c:v>
                </c:pt>
                <c:pt idx="825">
                  <c:v>6.5717312881330286E-2</c:v>
                </c:pt>
                <c:pt idx="826">
                  <c:v>6.62474127133484E-2</c:v>
                </c:pt>
                <c:pt idx="827">
                  <c:v>6.7402212413685172E-2</c:v>
                </c:pt>
                <c:pt idx="828">
                  <c:v>6.7663374051427749E-2</c:v>
                </c:pt>
                <c:pt idx="829">
                  <c:v>6.7675406874765323E-2</c:v>
                </c:pt>
                <c:pt idx="830">
                  <c:v>6.793732630481733E-2</c:v>
                </c:pt>
                <c:pt idx="831">
                  <c:v>6.7326206993219756E-2</c:v>
                </c:pt>
                <c:pt idx="832">
                  <c:v>6.770348193165944E-2</c:v>
                </c:pt>
                <c:pt idx="833">
                  <c:v>6.7899003829193436E-2</c:v>
                </c:pt>
                <c:pt idx="834">
                  <c:v>6.766558198265657E-2</c:v>
                </c:pt>
                <c:pt idx="835">
                  <c:v>6.7630515717622894E-2</c:v>
                </c:pt>
                <c:pt idx="836">
                  <c:v>6.7607207863257163E-2</c:v>
                </c:pt>
                <c:pt idx="837">
                  <c:v>6.7379134193352605E-2</c:v>
                </c:pt>
                <c:pt idx="838">
                  <c:v>6.7811932344670034E-2</c:v>
                </c:pt>
                <c:pt idx="839">
                  <c:v>6.785447434565324E-2</c:v>
                </c:pt>
                <c:pt idx="840">
                  <c:v>6.8535436848436396E-2</c:v>
                </c:pt>
                <c:pt idx="841">
                  <c:v>6.8337814947669162E-2</c:v>
                </c:pt>
                <c:pt idx="842">
                  <c:v>6.8683776989347203E-2</c:v>
                </c:pt>
                <c:pt idx="843">
                  <c:v>6.8618687222648023E-2</c:v>
                </c:pt>
                <c:pt idx="844">
                  <c:v>6.8715552598685697E-2</c:v>
                </c:pt>
                <c:pt idx="845">
                  <c:v>6.8853458169129703E-2</c:v>
                </c:pt>
                <c:pt idx="846">
                  <c:v>6.8775528415466386E-2</c:v>
                </c:pt>
                <c:pt idx="847">
                  <c:v>6.7822805516140158E-2</c:v>
                </c:pt>
                <c:pt idx="848">
                  <c:v>6.7342840534411669E-2</c:v>
                </c:pt>
                <c:pt idx="849">
                  <c:v>6.6387552622935039E-2</c:v>
                </c:pt>
                <c:pt idx="850">
                  <c:v>6.6168172897525912E-2</c:v>
                </c:pt>
                <c:pt idx="851">
                  <c:v>6.5691113934487066E-2</c:v>
                </c:pt>
                <c:pt idx="852">
                  <c:v>6.5263898186515748E-2</c:v>
                </c:pt>
                <c:pt idx="853">
                  <c:v>6.4619489977301145E-2</c:v>
                </c:pt>
                <c:pt idx="854">
                  <c:v>6.4008260441367634E-2</c:v>
                </c:pt>
                <c:pt idx="855">
                  <c:v>6.4085241806474E-2</c:v>
                </c:pt>
                <c:pt idx="856">
                  <c:v>6.394450370023097E-2</c:v>
                </c:pt>
                <c:pt idx="857">
                  <c:v>6.345812618812649E-2</c:v>
                </c:pt>
                <c:pt idx="858">
                  <c:v>6.3251960753155548E-2</c:v>
                </c:pt>
                <c:pt idx="859">
                  <c:v>6.2900074153421998E-2</c:v>
                </c:pt>
                <c:pt idx="860">
                  <c:v>6.2317244606539535E-2</c:v>
                </c:pt>
                <c:pt idx="861">
                  <c:v>6.219054402874357E-2</c:v>
                </c:pt>
                <c:pt idx="862">
                  <c:v>6.1665749891061633E-2</c:v>
                </c:pt>
                <c:pt idx="863">
                  <c:v>6.1096682311786443E-2</c:v>
                </c:pt>
                <c:pt idx="864">
                  <c:v>6.04197877759007E-2</c:v>
                </c:pt>
                <c:pt idx="865">
                  <c:v>5.9511933070313577E-2</c:v>
                </c:pt>
                <c:pt idx="866">
                  <c:v>5.8453982671632161E-2</c:v>
                </c:pt>
                <c:pt idx="867">
                  <c:v>5.8359025554410041E-2</c:v>
                </c:pt>
                <c:pt idx="868">
                  <c:v>5.7732812397812867E-2</c:v>
                </c:pt>
                <c:pt idx="869">
                  <c:v>5.6662082865186085E-2</c:v>
                </c:pt>
                <c:pt idx="870">
                  <c:v>5.5694452124427113E-2</c:v>
                </c:pt>
                <c:pt idx="871">
                  <c:v>5.5316499765589583E-2</c:v>
                </c:pt>
                <c:pt idx="872">
                  <c:v>5.514357385691853E-2</c:v>
                </c:pt>
                <c:pt idx="873">
                  <c:v>5.5067713105893999E-2</c:v>
                </c:pt>
                <c:pt idx="874">
                  <c:v>5.4784104741410045E-2</c:v>
                </c:pt>
                <c:pt idx="875">
                  <c:v>5.4978718436342881E-2</c:v>
                </c:pt>
                <c:pt idx="876">
                  <c:v>5.5598354874230371E-2</c:v>
                </c:pt>
                <c:pt idx="877">
                  <c:v>5.5965328429942521E-2</c:v>
                </c:pt>
                <c:pt idx="878">
                  <c:v>5.5804544420774795E-2</c:v>
                </c:pt>
                <c:pt idx="879">
                  <c:v>5.5196556169219348E-2</c:v>
                </c:pt>
                <c:pt idx="880">
                  <c:v>5.4941402905954395E-2</c:v>
                </c:pt>
                <c:pt idx="881">
                  <c:v>5.4088421548931162E-2</c:v>
                </c:pt>
                <c:pt idx="882">
                  <c:v>5.3201541615932865E-2</c:v>
                </c:pt>
                <c:pt idx="883">
                  <c:v>5.2480840943711381E-2</c:v>
                </c:pt>
                <c:pt idx="884">
                  <c:v>5.1749455399926966E-2</c:v>
                </c:pt>
                <c:pt idx="885">
                  <c:v>5.1810329085777318E-2</c:v>
                </c:pt>
                <c:pt idx="886">
                  <c:v>5.1546907849148449E-2</c:v>
                </c:pt>
                <c:pt idx="887">
                  <c:v>5.1636655718328331E-2</c:v>
                </c:pt>
                <c:pt idx="888">
                  <c:v>5.1692345415880095E-2</c:v>
                </c:pt>
                <c:pt idx="889">
                  <c:v>5.1703501037210997E-2</c:v>
                </c:pt>
                <c:pt idx="890">
                  <c:v>5.1909010867017276E-2</c:v>
                </c:pt>
                <c:pt idx="891">
                  <c:v>5.2329818677293277E-2</c:v>
                </c:pt>
                <c:pt idx="892">
                  <c:v>5.1918973539545929E-2</c:v>
                </c:pt>
                <c:pt idx="893">
                  <c:v>5.1901798062035737E-2</c:v>
                </c:pt>
                <c:pt idx="894">
                  <c:v>5.1420993767916048E-2</c:v>
                </c:pt>
                <c:pt idx="895">
                  <c:v>5.1189953226303056E-2</c:v>
                </c:pt>
                <c:pt idx="896">
                  <c:v>5.1209110445519422E-2</c:v>
                </c:pt>
                <c:pt idx="897">
                  <c:v>5.0580261090221561E-2</c:v>
                </c:pt>
                <c:pt idx="898">
                  <c:v>4.9594894564911486E-2</c:v>
                </c:pt>
                <c:pt idx="899">
                  <c:v>4.9550749718376828E-2</c:v>
                </c:pt>
                <c:pt idx="900">
                  <c:v>4.925669185721393E-2</c:v>
                </c:pt>
                <c:pt idx="901">
                  <c:v>4.8893455595391447E-2</c:v>
                </c:pt>
                <c:pt idx="902">
                  <c:v>4.8262827724506768E-2</c:v>
                </c:pt>
                <c:pt idx="903">
                  <c:v>4.7359251100957414E-2</c:v>
                </c:pt>
                <c:pt idx="904">
                  <c:v>4.6861095659292175E-2</c:v>
                </c:pt>
                <c:pt idx="905">
                  <c:v>4.6663331385424382E-2</c:v>
                </c:pt>
                <c:pt idx="906">
                  <c:v>4.5469030038703444E-2</c:v>
                </c:pt>
                <c:pt idx="907">
                  <c:v>4.5462779400320834E-2</c:v>
                </c:pt>
                <c:pt idx="908">
                  <c:v>4.495518140721206E-2</c:v>
                </c:pt>
                <c:pt idx="909">
                  <c:v>4.4384186050228501E-2</c:v>
                </c:pt>
                <c:pt idx="910">
                  <c:v>4.4236415401719943E-2</c:v>
                </c:pt>
                <c:pt idx="911">
                  <c:v>4.4316876870598834E-2</c:v>
                </c:pt>
                <c:pt idx="912">
                  <c:v>4.3734507739952869E-2</c:v>
                </c:pt>
                <c:pt idx="913">
                  <c:v>4.3184882700180255E-2</c:v>
                </c:pt>
                <c:pt idx="914">
                  <c:v>4.2248867169387617E-2</c:v>
                </c:pt>
                <c:pt idx="915">
                  <c:v>4.1578363578278751E-2</c:v>
                </c:pt>
                <c:pt idx="916">
                  <c:v>4.1175150442440488E-2</c:v>
                </c:pt>
                <c:pt idx="917">
                  <c:v>3.9716813473234962E-2</c:v>
                </c:pt>
                <c:pt idx="918">
                  <c:v>3.7940966233876938E-2</c:v>
                </c:pt>
                <c:pt idx="919">
                  <c:v>3.7322507818579563E-2</c:v>
                </c:pt>
                <c:pt idx="920">
                  <c:v>3.713241791409997E-2</c:v>
                </c:pt>
                <c:pt idx="921">
                  <c:v>3.617012042376113E-2</c:v>
                </c:pt>
                <c:pt idx="922">
                  <c:v>3.4956715821821624E-2</c:v>
                </c:pt>
                <c:pt idx="923">
                  <c:v>3.4062093777395344E-2</c:v>
                </c:pt>
                <c:pt idx="924">
                  <c:v>3.3988023023659289E-2</c:v>
                </c:pt>
                <c:pt idx="925">
                  <c:v>3.3272868013338619E-2</c:v>
                </c:pt>
                <c:pt idx="926">
                  <c:v>3.2337218404377824E-2</c:v>
                </c:pt>
                <c:pt idx="927">
                  <c:v>3.1271612007030845E-2</c:v>
                </c:pt>
                <c:pt idx="928">
                  <c:v>3.0565851325006742E-2</c:v>
                </c:pt>
                <c:pt idx="929">
                  <c:v>3.0676261664490355E-2</c:v>
                </c:pt>
                <c:pt idx="930">
                  <c:v>3.0096075205329569E-2</c:v>
                </c:pt>
                <c:pt idx="931">
                  <c:v>2.918913788770492E-2</c:v>
                </c:pt>
                <c:pt idx="932">
                  <c:v>2.8310716524318061E-2</c:v>
                </c:pt>
                <c:pt idx="933">
                  <c:v>2.779203983727949E-2</c:v>
                </c:pt>
                <c:pt idx="934">
                  <c:v>2.7592577879004546E-2</c:v>
                </c:pt>
                <c:pt idx="935">
                  <c:v>2.6943100039239866E-2</c:v>
                </c:pt>
                <c:pt idx="936">
                  <c:v>2.5666320003475747E-2</c:v>
                </c:pt>
                <c:pt idx="937">
                  <c:v>2.5047991331407105E-2</c:v>
                </c:pt>
                <c:pt idx="938">
                  <c:v>2.4865394729880572E-2</c:v>
                </c:pt>
                <c:pt idx="939">
                  <c:v>2.4776836594626494E-2</c:v>
                </c:pt>
                <c:pt idx="940">
                  <c:v>2.4326802112780075E-2</c:v>
                </c:pt>
                <c:pt idx="941">
                  <c:v>2.3071157937879037E-2</c:v>
                </c:pt>
                <c:pt idx="942">
                  <c:v>2.2398285442084095E-2</c:v>
                </c:pt>
                <c:pt idx="943">
                  <c:v>2.1770680703245959E-2</c:v>
                </c:pt>
                <c:pt idx="944">
                  <c:v>2.16446816574213E-2</c:v>
                </c:pt>
                <c:pt idx="945">
                  <c:v>2.0518081016356559E-2</c:v>
                </c:pt>
                <c:pt idx="946">
                  <c:v>2.0123549080324883E-2</c:v>
                </c:pt>
                <c:pt idx="947">
                  <c:v>1.9711243470126632E-2</c:v>
                </c:pt>
                <c:pt idx="948">
                  <c:v>1.9293874429497211E-2</c:v>
                </c:pt>
                <c:pt idx="949">
                  <c:v>1.9189745728990692E-2</c:v>
                </c:pt>
                <c:pt idx="950">
                  <c:v>1.8973911553053547E-2</c:v>
                </c:pt>
                <c:pt idx="951">
                  <c:v>1.8398386664765912E-2</c:v>
                </c:pt>
                <c:pt idx="952">
                  <c:v>1.8014367374772296E-2</c:v>
                </c:pt>
                <c:pt idx="953">
                  <c:v>1.7715316121558335E-2</c:v>
                </c:pt>
                <c:pt idx="954">
                  <c:v>1.7334965235244453E-2</c:v>
                </c:pt>
                <c:pt idx="955">
                  <c:v>1.7196616471116449E-2</c:v>
                </c:pt>
                <c:pt idx="956">
                  <c:v>1.6753507751710132E-2</c:v>
                </c:pt>
                <c:pt idx="957">
                  <c:v>1.6622670316806792E-2</c:v>
                </c:pt>
                <c:pt idx="958">
                  <c:v>1.6309997172745783E-2</c:v>
                </c:pt>
                <c:pt idx="959">
                  <c:v>1.64530086559171E-2</c:v>
                </c:pt>
                <c:pt idx="960">
                  <c:v>1.6205396574301124E-2</c:v>
                </c:pt>
                <c:pt idx="961">
                  <c:v>1.596746586352317E-2</c:v>
                </c:pt>
                <c:pt idx="962">
                  <c:v>1.576173443687489E-2</c:v>
                </c:pt>
                <c:pt idx="963">
                  <c:v>1.5355376348135483E-2</c:v>
                </c:pt>
                <c:pt idx="964">
                  <c:v>1.5001565415204051E-2</c:v>
                </c:pt>
                <c:pt idx="965">
                  <c:v>1.4914086330271794E-2</c:v>
                </c:pt>
                <c:pt idx="966">
                  <c:v>1.4260915286351802E-2</c:v>
                </c:pt>
                <c:pt idx="967">
                  <c:v>1.4060889117257386E-2</c:v>
                </c:pt>
                <c:pt idx="968">
                  <c:v>1.4041379409800121E-2</c:v>
                </c:pt>
                <c:pt idx="969">
                  <c:v>1.4107473825394366E-2</c:v>
                </c:pt>
                <c:pt idx="970">
                  <c:v>1.4579781660287127E-2</c:v>
                </c:pt>
                <c:pt idx="971">
                  <c:v>1.4453766425263125E-2</c:v>
                </c:pt>
                <c:pt idx="972">
                  <c:v>1.4560544643244241E-2</c:v>
                </c:pt>
                <c:pt idx="973">
                  <c:v>1.4730769366783235E-2</c:v>
                </c:pt>
                <c:pt idx="974">
                  <c:v>1.4618431134774235E-2</c:v>
                </c:pt>
                <c:pt idx="975">
                  <c:v>1.41812175802672E-2</c:v>
                </c:pt>
                <c:pt idx="976">
                  <c:v>1.3859869780969548E-2</c:v>
                </c:pt>
                <c:pt idx="977">
                  <c:v>1.3325532052869469E-2</c:v>
                </c:pt>
                <c:pt idx="978">
                  <c:v>1.3314929849558479E-2</c:v>
                </c:pt>
                <c:pt idx="979">
                  <c:v>1.3274107807483646E-2</c:v>
                </c:pt>
                <c:pt idx="980">
                  <c:v>1.2892345820035992E-2</c:v>
                </c:pt>
                <c:pt idx="981">
                  <c:v>1.3295733018471395E-2</c:v>
                </c:pt>
                <c:pt idx="982">
                  <c:v>1.291450722649117E-2</c:v>
                </c:pt>
                <c:pt idx="983">
                  <c:v>1.2875015454370432E-2</c:v>
                </c:pt>
                <c:pt idx="984">
                  <c:v>1.3070081872799648E-2</c:v>
                </c:pt>
                <c:pt idx="985">
                  <c:v>1.3118592980840808E-2</c:v>
                </c:pt>
                <c:pt idx="986">
                  <c:v>1.2710410908976009E-2</c:v>
                </c:pt>
                <c:pt idx="987">
                  <c:v>1.3320085856950124E-2</c:v>
                </c:pt>
                <c:pt idx="988">
                  <c:v>1.2262905960821864E-2</c:v>
                </c:pt>
                <c:pt idx="989">
                  <c:v>1.2363313901089091E-2</c:v>
                </c:pt>
                <c:pt idx="990">
                  <c:v>1.256292581038769E-2</c:v>
                </c:pt>
                <c:pt idx="991">
                  <c:v>1.2372688940126877E-2</c:v>
                </c:pt>
                <c:pt idx="992">
                  <c:v>1.1933694803326719E-2</c:v>
                </c:pt>
                <c:pt idx="993">
                  <c:v>1.1431048982960053E-2</c:v>
                </c:pt>
                <c:pt idx="994">
                  <c:v>1.073250328744082E-2</c:v>
                </c:pt>
                <c:pt idx="995">
                  <c:v>1.0945611592587341E-2</c:v>
                </c:pt>
                <c:pt idx="996">
                  <c:v>1.0778822653452485E-2</c:v>
                </c:pt>
                <c:pt idx="997">
                  <c:v>9.7951767759528723E-3</c:v>
                </c:pt>
                <c:pt idx="998">
                  <c:v>9.3946017907045633E-3</c:v>
                </c:pt>
                <c:pt idx="999">
                  <c:v>9.5206649044244796E-3</c:v>
                </c:pt>
                <c:pt idx="1000">
                  <c:v>9.4843742307259889E-3</c:v>
                </c:pt>
                <c:pt idx="1001">
                  <c:v>9.6904677902445602E-3</c:v>
                </c:pt>
                <c:pt idx="1002">
                  <c:v>9.3391683647337988E-3</c:v>
                </c:pt>
                <c:pt idx="1003">
                  <c:v>9.4196014738095954E-3</c:v>
                </c:pt>
                <c:pt idx="1004">
                  <c:v>9.5528509845972543E-3</c:v>
                </c:pt>
                <c:pt idx="1005">
                  <c:v>9.1420743926087979E-3</c:v>
                </c:pt>
                <c:pt idx="1006">
                  <c:v>8.9646909429030603E-3</c:v>
                </c:pt>
                <c:pt idx="1007">
                  <c:v>9.042956765973895E-3</c:v>
                </c:pt>
                <c:pt idx="1008">
                  <c:v>8.6722816244642186E-3</c:v>
                </c:pt>
                <c:pt idx="1009">
                  <c:v>9.1680946841742102E-3</c:v>
                </c:pt>
                <c:pt idx="1010">
                  <c:v>9.2579772337145396E-3</c:v>
                </c:pt>
                <c:pt idx="1011">
                  <c:v>9.4028966312503636E-3</c:v>
                </c:pt>
                <c:pt idx="1012">
                  <c:v>9.6189697184356077E-3</c:v>
                </c:pt>
                <c:pt idx="1013">
                  <c:v>9.4156742496110928E-3</c:v>
                </c:pt>
                <c:pt idx="1014">
                  <c:v>9.0210718388946416E-3</c:v>
                </c:pt>
                <c:pt idx="1015">
                  <c:v>8.876115585096496E-3</c:v>
                </c:pt>
                <c:pt idx="1016">
                  <c:v>8.3803068884331314E-3</c:v>
                </c:pt>
                <c:pt idx="1017">
                  <c:v>8.0939974536341341E-3</c:v>
                </c:pt>
                <c:pt idx="1018">
                  <c:v>7.748993904410517E-3</c:v>
                </c:pt>
                <c:pt idx="1019">
                  <c:v>7.559189320217128E-3</c:v>
                </c:pt>
                <c:pt idx="1020">
                  <c:v>7.4529107858921674E-3</c:v>
                </c:pt>
                <c:pt idx="1021">
                  <c:v>7.6908299231148525E-3</c:v>
                </c:pt>
                <c:pt idx="1022">
                  <c:v>7.6023863178348123E-3</c:v>
                </c:pt>
                <c:pt idx="1023">
                  <c:v>7.5942288328859457E-3</c:v>
                </c:pt>
                <c:pt idx="1024">
                  <c:v>6.8962628484834235E-3</c:v>
                </c:pt>
                <c:pt idx="1025">
                  <c:v>6.8869317843629884E-3</c:v>
                </c:pt>
                <c:pt idx="1026">
                  <c:v>6.8007935325503487E-3</c:v>
                </c:pt>
                <c:pt idx="1027">
                  <c:v>6.6293290148663241E-3</c:v>
                </c:pt>
                <c:pt idx="1028">
                  <c:v>6.1615943417439398E-3</c:v>
                </c:pt>
                <c:pt idx="1029">
                  <c:v>6.0868369822487398E-3</c:v>
                </c:pt>
                <c:pt idx="1030">
                  <c:v>5.5957554169749884E-3</c:v>
                </c:pt>
                <c:pt idx="1031">
                  <c:v>5.8339789111452245E-3</c:v>
                </c:pt>
                <c:pt idx="1032">
                  <c:v>5.7605683552545044E-3</c:v>
                </c:pt>
                <c:pt idx="1033">
                  <c:v>5.6590168375021408E-3</c:v>
                </c:pt>
                <c:pt idx="1034">
                  <c:v>5.8506171598348405E-3</c:v>
                </c:pt>
                <c:pt idx="1035">
                  <c:v>5.9988721065193295E-3</c:v>
                </c:pt>
                <c:pt idx="1036">
                  <c:v>5.6173914207622976E-3</c:v>
                </c:pt>
                <c:pt idx="1037">
                  <c:v>6.0784888666072434E-3</c:v>
                </c:pt>
                <c:pt idx="1038">
                  <c:v>6.1836453171925715E-3</c:v>
                </c:pt>
                <c:pt idx="1039">
                  <c:v>6.0421181654481985E-3</c:v>
                </c:pt>
                <c:pt idx="1040">
                  <c:v>5.9550698165536384E-3</c:v>
                </c:pt>
                <c:pt idx="1041">
                  <c:v>5.8281246096221441E-3</c:v>
                </c:pt>
                <c:pt idx="1042">
                  <c:v>5.5949294922479232E-3</c:v>
                </c:pt>
                <c:pt idx="1043">
                  <c:v>6.3530954621743149E-3</c:v>
                </c:pt>
                <c:pt idx="1044">
                  <c:v>6.1951304518793621E-3</c:v>
                </c:pt>
                <c:pt idx="1045">
                  <c:v>5.9749662851312519E-3</c:v>
                </c:pt>
                <c:pt idx="1046">
                  <c:v>5.8346518536793995E-3</c:v>
                </c:pt>
                <c:pt idx="1047">
                  <c:v>5.966759210712924E-3</c:v>
                </c:pt>
                <c:pt idx="1048">
                  <c:v>5.4408627837449972E-3</c:v>
                </c:pt>
                <c:pt idx="1049">
                  <c:v>5.5624800677659221E-3</c:v>
                </c:pt>
                <c:pt idx="1050">
                  <c:v>4.7825260074320598E-3</c:v>
                </c:pt>
                <c:pt idx="1051">
                  <c:v>4.4176029688190056E-3</c:v>
                </c:pt>
                <c:pt idx="1052">
                  <c:v>4.5061298738445733E-3</c:v>
                </c:pt>
                <c:pt idx="1053">
                  <c:v>4.62997862658273E-3</c:v>
                </c:pt>
                <c:pt idx="1054">
                  <c:v>4.3515868584300677E-3</c:v>
                </c:pt>
                <c:pt idx="1055">
                  <c:v>3.9834758105346544E-3</c:v>
                </c:pt>
                <c:pt idx="1056">
                  <c:v>4.4749234124572615E-3</c:v>
                </c:pt>
                <c:pt idx="1057">
                  <c:v>4.9233843270914523E-3</c:v>
                </c:pt>
                <c:pt idx="1058">
                  <c:v>5.0450795489032311E-3</c:v>
                </c:pt>
                <c:pt idx="1059">
                  <c:v>5.2149695578754931E-3</c:v>
                </c:pt>
                <c:pt idx="1060">
                  <c:v>4.9899165399699165E-3</c:v>
                </c:pt>
                <c:pt idx="1061">
                  <c:v>5.2333989864688608E-3</c:v>
                </c:pt>
                <c:pt idx="1062">
                  <c:v>5.708084004354597E-3</c:v>
                </c:pt>
                <c:pt idx="1063">
                  <c:v>5.1336673299109906E-3</c:v>
                </c:pt>
                <c:pt idx="1064">
                  <c:v>4.5024839743000936E-3</c:v>
                </c:pt>
                <c:pt idx="1065">
                  <c:v>4.3604028534141252E-3</c:v>
                </c:pt>
                <c:pt idx="1066">
                  <c:v>4.3285479055171694E-3</c:v>
                </c:pt>
                <c:pt idx="1067">
                  <c:v>4.4502460666445733E-3</c:v>
                </c:pt>
                <c:pt idx="1068">
                  <c:v>4.3567190642541751E-3</c:v>
                </c:pt>
                <c:pt idx="1069">
                  <c:v>4.2451194271494307E-3</c:v>
                </c:pt>
                <c:pt idx="1070">
                  <c:v>4.1917187446036007E-3</c:v>
                </c:pt>
                <c:pt idx="1071">
                  <c:v>3.8818748066481445E-3</c:v>
                </c:pt>
                <c:pt idx="1072">
                  <c:v>3.8939845803502345E-3</c:v>
                </c:pt>
                <c:pt idx="1073">
                  <c:v>3.4028758149252571E-3</c:v>
                </c:pt>
                <c:pt idx="1074">
                  <c:v>3.5494028573638311E-3</c:v>
                </c:pt>
                <c:pt idx="1075">
                  <c:v>3.289747033311999E-3</c:v>
                </c:pt>
                <c:pt idx="1076">
                  <c:v>3.2330112379221686E-3</c:v>
                </c:pt>
                <c:pt idx="1077">
                  <c:v>3.3310609514858613E-3</c:v>
                </c:pt>
                <c:pt idx="1078">
                  <c:v>3.6225132700915086E-3</c:v>
                </c:pt>
                <c:pt idx="1079">
                  <c:v>3.7806088388160149E-3</c:v>
                </c:pt>
                <c:pt idx="1080">
                  <c:v>3.6024001992121172E-3</c:v>
                </c:pt>
                <c:pt idx="1081">
                  <c:v>3.7041537949136618E-3</c:v>
                </c:pt>
                <c:pt idx="1082">
                  <c:v>3.9489398853005562E-3</c:v>
                </c:pt>
                <c:pt idx="1083">
                  <c:v>4.2288835202493125E-3</c:v>
                </c:pt>
                <c:pt idx="1084">
                  <c:v>3.7877644649233098E-3</c:v>
                </c:pt>
                <c:pt idx="1085">
                  <c:v>4.2490568585807076E-3</c:v>
                </c:pt>
                <c:pt idx="1086">
                  <c:v>4.280942588919809E-3</c:v>
                </c:pt>
                <c:pt idx="1087">
                  <c:v>4.9284262063686163E-3</c:v>
                </c:pt>
                <c:pt idx="1088">
                  <c:v>4.7152033597663541E-3</c:v>
                </c:pt>
                <c:pt idx="1089">
                  <c:v>4.6750015936601903E-3</c:v>
                </c:pt>
                <c:pt idx="1090">
                  <c:v>4.498394766254599E-3</c:v>
                </c:pt>
                <c:pt idx="1091">
                  <c:v>4.2850923055330415E-3</c:v>
                </c:pt>
                <c:pt idx="1092">
                  <c:v>3.8873119664682874E-3</c:v>
                </c:pt>
                <c:pt idx="1093">
                  <c:v>3.6390344054242135E-3</c:v>
                </c:pt>
                <c:pt idx="1094">
                  <c:v>3.3111742997631649E-3</c:v>
                </c:pt>
                <c:pt idx="1095">
                  <c:v>3.6863259271152603E-3</c:v>
                </c:pt>
                <c:pt idx="1096">
                  <c:v>3.4350754090608816E-3</c:v>
                </c:pt>
                <c:pt idx="1097">
                  <c:v>3.3453230620173551E-3</c:v>
                </c:pt>
                <c:pt idx="1098">
                  <c:v>3.9650544535775522E-3</c:v>
                </c:pt>
                <c:pt idx="1099">
                  <c:v>3.7384085332741557E-3</c:v>
                </c:pt>
                <c:pt idx="1100">
                  <c:v>3.7351967568693646E-3</c:v>
                </c:pt>
                <c:pt idx="1101">
                  <c:v>3.773727395744312E-3</c:v>
                </c:pt>
                <c:pt idx="1102">
                  <c:v>2.7606433537297349E-3</c:v>
                </c:pt>
                <c:pt idx="1103">
                  <c:v>2.5007968300950647E-3</c:v>
                </c:pt>
                <c:pt idx="1104">
                  <c:v>2.8553998856238809E-3</c:v>
                </c:pt>
                <c:pt idx="1105">
                  <c:v>2.5255150966924616E-3</c:v>
                </c:pt>
                <c:pt idx="1106">
                  <c:v>2.7868661825123948E-3</c:v>
                </c:pt>
                <c:pt idx="1107">
                  <c:v>2.8385108765700542E-3</c:v>
                </c:pt>
                <c:pt idx="1108">
                  <c:v>2.718417443993178E-3</c:v>
                </c:pt>
                <c:pt idx="1109">
                  <c:v>2.5868678565444964E-3</c:v>
                </c:pt>
                <c:pt idx="1110">
                  <c:v>2.6834578210044968E-3</c:v>
                </c:pt>
                <c:pt idx="1111">
                  <c:v>1.8822901916507272E-3</c:v>
                </c:pt>
                <c:pt idx="1112">
                  <c:v>1.8556014354147855E-3</c:v>
                </c:pt>
                <c:pt idx="1113">
                  <c:v>1.7758483875281903E-3</c:v>
                </c:pt>
                <c:pt idx="1114">
                  <c:v>1.7141956682203401E-3</c:v>
                </c:pt>
                <c:pt idx="1115">
                  <c:v>1.8759361031361764E-3</c:v>
                </c:pt>
                <c:pt idx="1116">
                  <c:v>2.5287383547989107E-3</c:v>
                </c:pt>
                <c:pt idx="1117">
                  <c:v>2.4288317056260704E-3</c:v>
                </c:pt>
                <c:pt idx="1118">
                  <c:v>3.0818189275025154E-3</c:v>
                </c:pt>
                <c:pt idx="1119">
                  <c:v>3.4415993119429542E-3</c:v>
                </c:pt>
                <c:pt idx="1120">
                  <c:v>3.3881090491607894E-3</c:v>
                </c:pt>
                <c:pt idx="1121">
                  <c:v>3.089929486736706E-3</c:v>
                </c:pt>
                <c:pt idx="1122">
                  <c:v>2.7816848350051917E-3</c:v>
                </c:pt>
                <c:pt idx="1123">
                  <c:v>2.5434626038221388E-3</c:v>
                </c:pt>
                <c:pt idx="1124">
                  <c:v>2.2702769836522611E-3</c:v>
                </c:pt>
                <c:pt idx="1125">
                  <c:v>2.1771159490205096E-3</c:v>
                </c:pt>
                <c:pt idx="1126">
                  <c:v>1.5291431881176698E-3</c:v>
                </c:pt>
                <c:pt idx="1127">
                  <c:v>1.4459081419777628E-3</c:v>
                </c:pt>
                <c:pt idx="1128">
                  <c:v>1.3209523235657426E-3</c:v>
                </c:pt>
                <c:pt idx="1129">
                  <c:v>1.5092664680669077E-3</c:v>
                </c:pt>
                <c:pt idx="1130">
                  <c:v>1.5427497508930009E-3</c:v>
                </c:pt>
                <c:pt idx="1131">
                  <c:v>1.8241299533898027E-3</c:v>
                </c:pt>
                <c:pt idx="1132">
                  <c:v>1.3059389652947658E-3</c:v>
                </c:pt>
                <c:pt idx="1133">
                  <c:v>1.2327111980944419E-3</c:v>
                </c:pt>
                <c:pt idx="1134">
                  <c:v>1.2244758327632289E-3</c:v>
                </c:pt>
                <c:pt idx="1135">
                  <c:v>1.5260547825971941E-3</c:v>
                </c:pt>
                <c:pt idx="1136">
                  <c:v>1.6876980823170035E-3</c:v>
                </c:pt>
                <c:pt idx="1137">
                  <c:v>1.6760010987529222E-3</c:v>
                </c:pt>
                <c:pt idx="1138">
                  <c:v>2.0843296771308755E-3</c:v>
                </c:pt>
                <c:pt idx="1139">
                  <c:v>2.4742100313698461E-3</c:v>
                </c:pt>
                <c:pt idx="1140">
                  <c:v>2.6524221154842413E-3</c:v>
                </c:pt>
                <c:pt idx="1141">
                  <c:v>2.4691635938571248E-3</c:v>
                </c:pt>
                <c:pt idx="1142">
                  <c:v>2.7224038908088338E-3</c:v>
                </c:pt>
                <c:pt idx="1143">
                  <c:v>2.6623334648064722E-3</c:v>
                </c:pt>
                <c:pt idx="1144">
                  <c:v>2.4074433621435252E-3</c:v>
                </c:pt>
                <c:pt idx="1145">
                  <c:v>2.4205564987901046E-3</c:v>
                </c:pt>
                <c:pt idx="1146">
                  <c:v>2.4220906837656452E-3</c:v>
                </c:pt>
                <c:pt idx="1147">
                  <c:v>2.4154817014742872E-3</c:v>
                </c:pt>
                <c:pt idx="1148">
                  <c:v>2.8319100462868732E-3</c:v>
                </c:pt>
                <c:pt idx="1149">
                  <c:v>2.6734467186582617E-3</c:v>
                </c:pt>
                <c:pt idx="1150">
                  <c:v>2.4353528528997452E-3</c:v>
                </c:pt>
                <c:pt idx="1151">
                  <c:v>2.5520164715573451E-3</c:v>
                </c:pt>
                <c:pt idx="1152">
                  <c:v>1.9241452424237303E-3</c:v>
                </c:pt>
                <c:pt idx="1153">
                  <c:v>1.7859718038800436E-3</c:v>
                </c:pt>
                <c:pt idx="1154">
                  <c:v>1.7576125748698806E-3</c:v>
                </c:pt>
                <c:pt idx="1155">
                  <c:v>1.4343988842357891E-3</c:v>
                </c:pt>
                <c:pt idx="1156">
                  <c:v>9.7812088266178532E-4</c:v>
                </c:pt>
                <c:pt idx="1157">
                  <c:v>6.7483161854884526E-4</c:v>
                </c:pt>
                <c:pt idx="1158">
                  <c:v>4.332399671972377E-4</c:v>
                </c:pt>
                <c:pt idx="1159">
                  <c:v>5.9320820146216251E-4</c:v>
                </c:pt>
                <c:pt idx="1160">
                  <c:v>7.4144581077714787E-4</c:v>
                </c:pt>
                <c:pt idx="1161">
                  <c:v>7.7309891035895657E-4</c:v>
                </c:pt>
                <c:pt idx="1162">
                  <c:v>1.0511524275807742E-3</c:v>
                </c:pt>
                <c:pt idx="1163">
                  <c:v>1.2110185895179597E-3</c:v>
                </c:pt>
                <c:pt idx="1164">
                  <c:v>1.0262824877044754E-3</c:v>
                </c:pt>
                <c:pt idx="1165">
                  <c:v>1.845816809633754E-3</c:v>
                </c:pt>
                <c:pt idx="1166">
                  <c:v>1.8808057339250665E-3</c:v>
                </c:pt>
                <c:pt idx="1167">
                  <c:v>2.1723130728450593E-3</c:v>
                </c:pt>
                <c:pt idx="1168">
                  <c:v>2.4371580289978185E-3</c:v>
                </c:pt>
                <c:pt idx="1169">
                  <c:v>2.2158043464762384E-3</c:v>
                </c:pt>
                <c:pt idx="1170">
                  <c:v>2.4041462766954159E-3</c:v>
                </c:pt>
                <c:pt idx="1171">
                  <c:v>2.9233385610286434E-3</c:v>
                </c:pt>
                <c:pt idx="1172">
                  <c:v>2.1137763381050673E-3</c:v>
                </c:pt>
                <c:pt idx="1173">
                  <c:v>2.4652161389002989E-3</c:v>
                </c:pt>
              </c:numCache>
            </c:numRef>
          </c:yVal>
          <c:smooth val="0"/>
          <c:extLst>
            <c:ext xmlns:c16="http://schemas.microsoft.com/office/drawing/2014/chart" uri="{C3380CC4-5D6E-409C-BE32-E72D297353CC}">
              <c16:uniqueId val="{00000001-95C4-4268-B300-2B4FE49AA230}"/>
            </c:ext>
          </c:extLst>
        </c:ser>
        <c:dLbls>
          <c:showLegendKey val="0"/>
          <c:showVal val="0"/>
          <c:showCatName val="0"/>
          <c:showSerName val="0"/>
          <c:showPercent val="0"/>
          <c:showBubbleSize val="0"/>
        </c:dLbls>
        <c:axId val="731396448"/>
        <c:axId val="731386112"/>
      </c:scatterChart>
      <c:valAx>
        <c:axId val="731396448"/>
        <c:scaling>
          <c:orientation val="minMax"/>
          <c:max val="800"/>
          <c:min val="650"/>
        </c:scaling>
        <c:delete val="0"/>
        <c:axPos val="b"/>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vert="horz"/>
          <a:lstStyle/>
          <a:p>
            <a:pPr>
              <a:defRPr/>
            </a:pPr>
            <a:endParaRPr lang="fr-FR"/>
          </a:p>
        </c:txPr>
        <c:crossAx val="731386112"/>
        <c:crosses val="autoZero"/>
        <c:crossBetween val="midCat"/>
      </c:valAx>
      <c:valAx>
        <c:axId val="731386112"/>
        <c:scaling>
          <c:orientation val="minMax"/>
          <c:min val="0"/>
        </c:scaling>
        <c:delete val="0"/>
        <c:axPos val="l"/>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vert="horz"/>
          <a:lstStyle/>
          <a:p>
            <a:pPr>
              <a:defRPr/>
            </a:pPr>
            <a:endParaRPr lang="fr-FR"/>
          </a:p>
        </c:txPr>
        <c:crossAx val="731396448"/>
        <c:crosses val="autoZero"/>
        <c:crossBetween val="midCat"/>
      </c:valAx>
    </c:plotArea>
    <c:plotVisOnly val="1"/>
    <c:dispBlanksAs val="gap"/>
    <c:showDLblsOverMax val="0"/>
    <c:extLst/>
  </c:chart>
  <c:txPr>
    <a:bodyPr/>
    <a:lstStyle/>
    <a:p>
      <a:pPr>
        <a:defRPr>
          <a:solidFill>
            <a:schemeClr val="bg1"/>
          </a:solidFill>
        </a:defRPr>
      </a:pPr>
      <a:endParaRPr lang="fr-FR"/>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vert="horz"/>
          <a:lstStyle/>
          <a:p>
            <a:pPr>
              <a:defRPr/>
            </a:pPr>
            <a:r>
              <a:rPr lang="fr-BE" sz="1600" dirty="0"/>
              <a:t>Band 7</a:t>
            </a:r>
          </a:p>
        </c:rich>
      </c:tx>
      <c:overlay val="0"/>
      <c:spPr>
        <a:noFill/>
        <a:ln>
          <a:noFill/>
        </a:ln>
        <a:effectLst/>
      </c:spPr>
    </c:title>
    <c:autoTitleDeleted val="0"/>
    <c:plotArea>
      <c:layout/>
      <c:scatterChart>
        <c:scatterStyle val="lineMarker"/>
        <c:varyColors val="0"/>
        <c:ser>
          <c:idx val="1"/>
          <c:order val="0"/>
          <c:tx>
            <c:strRef>
              <c:f>'Fluo 77K'!$BD$2</c:f>
              <c:strCache>
                <c:ptCount val="1"/>
                <c:pt idx="0">
                  <c:v>FR Band7</c:v>
                </c:pt>
              </c:strCache>
            </c:strRef>
          </c:tx>
          <c:spPr>
            <a:ln>
              <a:solidFill>
                <a:srgbClr val="FF0000"/>
              </a:solidFill>
            </a:ln>
          </c:spPr>
          <c:marker>
            <c:symbol val="none"/>
          </c:marker>
          <c:xVal>
            <c:numRef>
              <c:f>'Fluo 77K'!$AW$3:$AW$1176</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'Fluo 77K'!$BD$3:$BD$1176</c:f>
              <c:numCache>
                <c:formatCode>General</c:formatCode>
                <c:ptCount val="1174"/>
                <c:pt idx="0">
                  <c:v>4.3235668994062433E-4</c:v>
                </c:pt>
                <c:pt idx="1">
                  <c:v>2.5664792372799967E-4</c:v>
                </c:pt>
                <c:pt idx="2">
                  <c:v>1.7550857141802496E-4</c:v>
                </c:pt>
                <c:pt idx="3">
                  <c:v>-1.4445703124932409E-5</c:v>
                </c:pt>
                <c:pt idx="4">
                  <c:v>1.2195813963601774E-4</c:v>
                </c:pt>
                <c:pt idx="5">
                  <c:v>5.578844893516726E-4</c:v>
                </c:pt>
                <c:pt idx="6">
                  <c:v>4.5757496007529697E-4</c:v>
                </c:pt>
                <c:pt idx="7">
                  <c:v>4.0323203079801014E-4</c:v>
                </c:pt>
                <c:pt idx="8">
                  <c:v>1.9482378367429308E-4</c:v>
                </c:pt>
                <c:pt idx="9">
                  <c:v>1.0779859551098052E-4</c:v>
                </c:pt>
                <c:pt idx="10">
                  <c:v>2.1493528503979892E-4</c:v>
                </c:pt>
                <c:pt idx="11">
                  <c:v>2.1996408175374888E-4</c:v>
                </c:pt>
                <c:pt idx="12">
                  <c:v>-6.1138702302531678E-5</c:v>
                </c:pt>
                <c:pt idx="13">
                  <c:v>-1.4982618501057455E-4</c:v>
                </c:pt>
                <c:pt idx="14">
                  <c:v>-2.6033017263609387E-4</c:v>
                </c:pt>
                <c:pt idx="15">
                  <c:v>2.1585350274130687E-4</c:v>
                </c:pt>
                <c:pt idx="16">
                  <c:v>1.1041088718056703E-4</c:v>
                </c:pt>
                <c:pt idx="17">
                  <c:v>-6.698842900237467E-5</c:v>
                </c:pt>
                <c:pt idx="18">
                  <c:v>-3.916588414883313E-4</c:v>
                </c:pt>
                <c:pt idx="19">
                  <c:v>-3.6484790892836265E-4</c:v>
                </c:pt>
                <c:pt idx="20">
                  <c:v>-3.0877793236842692E-4</c:v>
                </c:pt>
                <c:pt idx="21">
                  <c:v>-1.8825136058900477E-4</c:v>
                </c:pt>
                <c:pt idx="22">
                  <c:v>-3.2795432852760392E-4</c:v>
                </c:pt>
                <c:pt idx="23">
                  <c:v>-1.4722564769031359E-4</c:v>
                </c:pt>
                <c:pt idx="24">
                  <c:v>6.7803810566260299E-5</c:v>
                </c:pt>
                <c:pt idx="25">
                  <c:v>4.4269019336019979E-4</c:v>
                </c:pt>
                <c:pt idx="26">
                  <c:v>6.2932913175904636E-4</c:v>
                </c:pt>
                <c:pt idx="27">
                  <c:v>5.3981065461978508E-4</c:v>
                </c:pt>
                <c:pt idx="28">
                  <c:v>3.7911049105668771E-4</c:v>
                </c:pt>
                <c:pt idx="29">
                  <c:v>3.2221762929769834E-4</c:v>
                </c:pt>
                <c:pt idx="30">
                  <c:v>2.168254686181654E-4</c:v>
                </c:pt>
                <c:pt idx="31">
                  <c:v>1.2645401676050251E-4</c:v>
                </c:pt>
                <c:pt idx="32">
                  <c:v>1.6995093453133105E-4</c:v>
                </c:pt>
                <c:pt idx="33">
                  <c:v>6.9507827860264848E-5</c:v>
                </c:pt>
                <c:pt idx="34">
                  <c:v>-1.6150983521244312E-6</c:v>
                </c:pt>
                <c:pt idx="35">
                  <c:v>7.0387327727120075E-5</c:v>
                </c:pt>
                <c:pt idx="36">
                  <c:v>1.4312044983975625E-5</c:v>
                </c:pt>
                <c:pt idx="37">
                  <c:v>1.3477635216399702E-4</c:v>
                </c:pt>
                <c:pt idx="38">
                  <c:v>5.9072814848869235E-6</c:v>
                </c:pt>
                <c:pt idx="39">
                  <c:v>-1.8236435218452966E-4</c:v>
                </c:pt>
                <c:pt idx="40">
                  <c:v>-3.4052684516320923E-4</c:v>
                </c:pt>
                <c:pt idx="41">
                  <c:v>-1.2549671209855331E-4</c:v>
                </c:pt>
                <c:pt idx="42">
                  <c:v>-9.9530443159156131E-5</c:v>
                </c:pt>
                <c:pt idx="43">
                  <c:v>-9.3700159006700941E-5</c:v>
                </c:pt>
                <c:pt idx="44">
                  <c:v>8.2851436732732319E-7</c:v>
                </c:pt>
                <c:pt idx="45">
                  <c:v>3.3128028453599989E-4</c:v>
                </c:pt>
                <c:pt idx="46">
                  <c:v>4.5924571567520914E-4</c:v>
                </c:pt>
                <c:pt idx="47">
                  <c:v>6.006217001091747E-4</c:v>
                </c:pt>
                <c:pt idx="48">
                  <c:v>5.0020552808548353E-4</c:v>
                </c:pt>
                <c:pt idx="49">
                  <c:v>4.9349534033484206E-4</c:v>
                </c:pt>
                <c:pt idx="50">
                  <c:v>5.9392812301901281E-4</c:v>
                </c:pt>
                <c:pt idx="51">
                  <c:v>5.0526635799676123E-4</c:v>
                </c:pt>
                <c:pt idx="52">
                  <c:v>3.7648707947272452E-4</c:v>
                </c:pt>
                <c:pt idx="53">
                  <c:v>1.4389196887831264E-4</c:v>
                </c:pt>
                <c:pt idx="54">
                  <c:v>-3.5172727510247142E-5</c:v>
                </c:pt>
                <c:pt idx="55">
                  <c:v>-1.9254696967049164E-5</c:v>
                </c:pt>
                <c:pt idx="56">
                  <c:v>-2.5110531545172673E-5</c:v>
                </c:pt>
                <c:pt idx="57">
                  <c:v>4.7698838113137407E-5</c:v>
                </c:pt>
                <c:pt idx="58">
                  <c:v>-9.2886698050433298E-5</c:v>
                </c:pt>
                <c:pt idx="59">
                  <c:v>-1.1883231901603983E-4</c:v>
                </c:pt>
                <c:pt idx="60">
                  <c:v>-5.8283808476085759E-6</c:v>
                </c:pt>
                <c:pt idx="61">
                  <c:v>5.8310339392134898E-8</c:v>
                </c:pt>
                <c:pt idx="62">
                  <c:v>1.3892390489174145E-4</c:v>
                </c:pt>
                <c:pt idx="63">
                  <c:v>-8.0331345763990302E-5</c:v>
                </c:pt>
                <c:pt idx="64">
                  <c:v>-1.3894839408076806E-4</c:v>
                </c:pt>
                <c:pt idx="65">
                  <c:v>1.5019005652411663E-5</c:v>
                </c:pt>
                <c:pt idx="66">
                  <c:v>-1.7001126352737856E-6</c:v>
                </c:pt>
                <c:pt idx="67">
                  <c:v>1.6703403334001786E-5</c:v>
                </c:pt>
                <c:pt idx="68">
                  <c:v>-4.6854405196183724E-5</c:v>
                </c:pt>
                <c:pt idx="69">
                  <c:v>-2.8529195802370742E-4</c:v>
                </c:pt>
                <c:pt idx="70">
                  <c:v>-2.785776752838505E-4</c:v>
                </c:pt>
                <c:pt idx="71">
                  <c:v>-1.9488665041013619E-4</c:v>
                </c:pt>
                <c:pt idx="72">
                  <c:v>-2.0825557900465573E-4</c:v>
                </c:pt>
                <c:pt idx="73">
                  <c:v>-3.7810436950921775E-4</c:v>
                </c:pt>
                <c:pt idx="74">
                  <c:v>-3.1199114351881723E-4</c:v>
                </c:pt>
                <c:pt idx="75">
                  <c:v>-1.8738392652135912E-4</c:v>
                </c:pt>
                <c:pt idx="76">
                  <c:v>-1.4469367548525475E-4</c:v>
                </c:pt>
                <c:pt idx="77">
                  <c:v>-3.0904595229637478E-5</c:v>
                </c:pt>
                <c:pt idx="78">
                  <c:v>-3.2709937552567975E-4</c:v>
                </c:pt>
                <c:pt idx="79">
                  <c:v>-3.2459053135830272E-4</c:v>
                </c:pt>
                <c:pt idx="80">
                  <c:v>-3.1793778880848675E-4</c:v>
                </c:pt>
                <c:pt idx="81">
                  <c:v>-2.953544423683041E-4</c:v>
                </c:pt>
                <c:pt idx="82">
                  <c:v>-1.5890719041463378E-4</c:v>
                </c:pt>
                <c:pt idx="83">
                  <c:v>-1.4304571917036902E-4</c:v>
                </c:pt>
                <c:pt idx="84">
                  <c:v>-2.4845729586637366E-4</c:v>
                </c:pt>
                <c:pt idx="85">
                  <c:v>1.0217113444409049E-4</c:v>
                </c:pt>
                <c:pt idx="86">
                  <c:v>1.1052375892556248E-4</c:v>
                </c:pt>
                <c:pt idx="87">
                  <c:v>4.0761482277665295E-4</c:v>
                </c:pt>
                <c:pt idx="88">
                  <c:v>1.8672989330015353E-4</c:v>
                </c:pt>
                <c:pt idx="89">
                  <c:v>2.2263862302700097E-4</c:v>
                </c:pt>
                <c:pt idx="90">
                  <c:v>4.218348170171371E-4</c:v>
                </c:pt>
                <c:pt idx="91">
                  <c:v>5.8582875343395123E-4</c:v>
                </c:pt>
                <c:pt idx="92">
                  <c:v>4.9208585658205774E-4</c:v>
                </c:pt>
                <c:pt idx="93">
                  <c:v>1.7913576463801474E-4</c:v>
                </c:pt>
                <c:pt idx="94">
                  <c:v>-6.1901345019394377E-5</c:v>
                </c:pt>
                <c:pt idx="95">
                  <c:v>3.4561899309059962E-4</c:v>
                </c:pt>
                <c:pt idx="96">
                  <c:v>2.7451648414838321E-4</c:v>
                </c:pt>
                <c:pt idx="97">
                  <c:v>3.2387598457815517E-4</c:v>
                </c:pt>
                <c:pt idx="98">
                  <c:v>3.4232331116444589E-4</c:v>
                </c:pt>
                <c:pt idx="99">
                  <c:v>3.1136525037138955E-4</c:v>
                </c:pt>
                <c:pt idx="100">
                  <c:v>5.364645235800148E-4</c:v>
                </c:pt>
                <c:pt idx="101">
                  <c:v>5.7330587268170975E-4</c:v>
                </c:pt>
                <c:pt idx="102">
                  <c:v>4.4605945820524231E-4</c:v>
                </c:pt>
                <c:pt idx="103">
                  <c:v>4.168044399834054E-4</c:v>
                </c:pt>
                <c:pt idx="104">
                  <c:v>4.2850526606961716E-4</c:v>
                </c:pt>
                <c:pt idx="105">
                  <c:v>1.9752693796373945E-4</c:v>
                </c:pt>
                <c:pt idx="106">
                  <c:v>8.874014657639003E-5</c:v>
                </c:pt>
                <c:pt idx="107">
                  <c:v>1.0293683975147913E-4</c:v>
                </c:pt>
                <c:pt idx="108">
                  <c:v>7.3662800016356886E-5</c:v>
                </c:pt>
                <c:pt idx="109">
                  <c:v>-7.3557080083512386E-5</c:v>
                </c:pt>
                <c:pt idx="110">
                  <c:v>1.5400728435137936E-4</c:v>
                </c:pt>
                <c:pt idx="111">
                  <c:v>1.2637257838342858E-4</c:v>
                </c:pt>
                <c:pt idx="112">
                  <c:v>2.4432585893984876E-4</c:v>
                </c:pt>
                <c:pt idx="113">
                  <c:v>4.2256672424452197E-4</c:v>
                </c:pt>
                <c:pt idx="114">
                  <c:v>4.3261773108413447E-4</c:v>
                </c:pt>
                <c:pt idx="115">
                  <c:v>5.1544511696471548E-4</c:v>
                </c:pt>
                <c:pt idx="116">
                  <c:v>2.8031884162790696E-4</c:v>
                </c:pt>
                <c:pt idx="117">
                  <c:v>1.2578641816657178E-5</c:v>
                </c:pt>
                <c:pt idx="118">
                  <c:v>-3.1960243076252791E-4</c:v>
                </c:pt>
                <c:pt idx="119">
                  <c:v>-2.1327568972739653E-4</c:v>
                </c:pt>
                <c:pt idx="120">
                  <c:v>-3.9150763833724285E-4</c:v>
                </c:pt>
                <c:pt idx="121">
                  <c:v>-4.7268042363874622E-4</c:v>
                </c:pt>
                <c:pt idx="122">
                  <c:v>-5.9652175076592147E-4</c:v>
                </c:pt>
                <c:pt idx="123">
                  <c:v>-4.224998201953679E-4</c:v>
                </c:pt>
                <c:pt idx="124">
                  <c:v>-4.3339874934415285E-4</c:v>
                </c:pt>
                <c:pt idx="125">
                  <c:v>-2.0831937432256044E-4</c:v>
                </c:pt>
                <c:pt idx="126">
                  <c:v>-1.1548051266727235E-4</c:v>
                </c:pt>
                <c:pt idx="127">
                  <c:v>-6.1919409112666014E-5</c:v>
                </c:pt>
                <c:pt idx="128">
                  <c:v>-1.9910627725510909E-4</c:v>
                </c:pt>
                <c:pt idx="129">
                  <c:v>5.0137952112042586E-5</c:v>
                </c:pt>
                <c:pt idx="130">
                  <c:v>2.4595693351750399E-4</c:v>
                </c:pt>
                <c:pt idx="131">
                  <c:v>2.7445474786026719E-4</c:v>
                </c:pt>
                <c:pt idx="132">
                  <c:v>9.041142125944215E-5</c:v>
                </c:pt>
                <c:pt idx="133">
                  <c:v>4.2365258849747463E-6</c:v>
                </c:pt>
                <c:pt idx="134">
                  <c:v>3.1008584885348668E-5</c:v>
                </c:pt>
                <c:pt idx="135">
                  <c:v>2.0250232102258454E-4</c:v>
                </c:pt>
                <c:pt idx="136">
                  <c:v>1.6581291909114536E-4</c:v>
                </c:pt>
                <c:pt idx="137">
                  <c:v>2.0095951941667974E-4</c:v>
                </c:pt>
                <c:pt idx="138">
                  <c:v>1.9256646412619302E-4</c:v>
                </c:pt>
                <c:pt idx="139">
                  <c:v>2.1177778881310079E-4</c:v>
                </c:pt>
                <c:pt idx="140">
                  <c:v>1.5404507360397055E-4</c:v>
                </c:pt>
                <c:pt idx="141">
                  <c:v>1.7329786726617307E-4</c:v>
                </c:pt>
                <c:pt idx="142">
                  <c:v>1.3065172676178689E-4</c:v>
                </c:pt>
                <c:pt idx="143">
                  <c:v>-1.3275089897990344E-5</c:v>
                </c:pt>
                <c:pt idx="144">
                  <c:v>-2.4176204963553729E-4</c:v>
                </c:pt>
                <c:pt idx="145">
                  <c:v>-2.0325496273761678E-4</c:v>
                </c:pt>
                <c:pt idx="146">
                  <c:v>-5.2599502037776228E-5</c:v>
                </c:pt>
                <c:pt idx="147">
                  <c:v>-5.0079872476268247E-5</c:v>
                </c:pt>
                <c:pt idx="148">
                  <c:v>-1.0032977351883515E-4</c:v>
                </c:pt>
                <c:pt idx="149">
                  <c:v>5.1155355066421578E-5</c:v>
                </c:pt>
                <c:pt idx="150">
                  <c:v>2.4946582019202268E-4</c:v>
                </c:pt>
                <c:pt idx="151">
                  <c:v>2.5535228067540558E-4</c:v>
                </c:pt>
                <c:pt idx="152">
                  <c:v>1.3733313423611119E-4</c:v>
                </c:pt>
                <c:pt idx="153">
                  <c:v>1.5236451310030304E-4</c:v>
                </c:pt>
                <c:pt idx="154">
                  <c:v>2.2766631236358564E-4</c:v>
                </c:pt>
                <c:pt idx="155">
                  <c:v>1.2058733911234358E-4</c:v>
                </c:pt>
                <c:pt idx="156">
                  <c:v>6.198821646666682E-5</c:v>
                </c:pt>
                <c:pt idx="157">
                  <c:v>-1.5894458401052055E-4</c:v>
                </c:pt>
                <c:pt idx="158">
                  <c:v>-1.5478360202518553E-4</c:v>
                </c:pt>
                <c:pt idx="159">
                  <c:v>-3.9303683419728957E-5</c:v>
                </c:pt>
                <c:pt idx="160">
                  <c:v>-1.6396117650309026E-4</c:v>
                </c:pt>
                <c:pt idx="161">
                  <c:v>6.0299004577332809E-5</c:v>
                </c:pt>
                <c:pt idx="162">
                  <c:v>2.7619045229617284E-4</c:v>
                </c:pt>
                <c:pt idx="163">
                  <c:v>1.1473606093067105E-4</c:v>
                </c:pt>
                <c:pt idx="164">
                  <c:v>3.2765565962403498E-5</c:v>
                </c:pt>
                <c:pt idx="165">
                  <c:v>1.515504177090865E-4</c:v>
                </c:pt>
                <c:pt idx="166">
                  <c:v>2.101354097581747E-4</c:v>
                </c:pt>
                <c:pt idx="167">
                  <c:v>1.8919017435598933E-4</c:v>
                </c:pt>
                <c:pt idx="168">
                  <c:v>-2.417672139360211E-4</c:v>
                </c:pt>
                <c:pt idx="169">
                  <c:v>-4.844349748299468E-4</c:v>
                </c:pt>
                <c:pt idx="170">
                  <c:v>-2.6444188786385348E-4</c:v>
                </c:pt>
                <c:pt idx="171">
                  <c:v>-1.054825964976999E-4</c:v>
                </c:pt>
                <c:pt idx="172">
                  <c:v>-3.5480295805871665E-4</c:v>
                </c:pt>
                <c:pt idx="173">
                  <c:v>-2.2928652656843416E-4</c:v>
                </c:pt>
                <c:pt idx="174">
                  <c:v>-3.5184724098371324E-5</c:v>
                </c:pt>
                <c:pt idx="175">
                  <c:v>-3.6021197740511824E-5</c:v>
                </c:pt>
                <c:pt idx="176">
                  <c:v>1.4388067593622264E-4</c:v>
                </c:pt>
                <c:pt idx="177">
                  <c:v>-2.8788780629293711E-4</c:v>
                </c:pt>
                <c:pt idx="178">
                  <c:v>-1.7242609597051327E-4</c:v>
                </c:pt>
                <c:pt idx="179">
                  <c:v>4.6823375559593246E-5</c:v>
                </c:pt>
                <c:pt idx="180">
                  <c:v>-1.2140270914104831E-4</c:v>
                </c:pt>
                <c:pt idx="181">
                  <c:v>-2.4605723191533084E-4</c:v>
                </c:pt>
                <c:pt idx="182">
                  <c:v>-1.0215350868769263E-4</c:v>
                </c:pt>
                <c:pt idx="183">
                  <c:v>-1.2390418232783755E-4</c:v>
                </c:pt>
                <c:pt idx="184">
                  <c:v>1.8907505325072065E-4</c:v>
                </c:pt>
                <c:pt idx="185">
                  <c:v>2.0915630360434606E-4</c:v>
                </c:pt>
                <c:pt idx="186">
                  <c:v>6.5229215867817892E-5</c:v>
                </c:pt>
                <c:pt idx="187">
                  <c:v>1.4225340796826072E-4</c:v>
                </c:pt>
                <c:pt idx="188">
                  <c:v>1.3304422709472109E-4</c:v>
                </c:pt>
                <c:pt idx="189">
                  <c:v>2.5522843897338502E-4</c:v>
                </c:pt>
                <c:pt idx="190">
                  <c:v>3.4646233016536886E-4</c:v>
                </c:pt>
                <c:pt idx="191">
                  <c:v>3.6152306606492235E-4</c:v>
                </c:pt>
                <c:pt idx="192">
                  <c:v>5.2791678151381116E-5</c:v>
                </c:pt>
                <c:pt idx="193">
                  <c:v>3.540691475264851E-4</c:v>
                </c:pt>
                <c:pt idx="194">
                  <c:v>2.6117858519045413E-4</c:v>
                </c:pt>
                <c:pt idx="195">
                  <c:v>4.0092280293591107E-4</c:v>
                </c:pt>
                <c:pt idx="196">
                  <c:v>1.2984535994176575E-4</c:v>
                </c:pt>
                <c:pt idx="197">
                  <c:v>2.6787484997776301E-4</c:v>
                </c:pt>
                <c:pt idx="198">
                  <c:v>3.6826497556300758E-4</c:v>
                </c:pt>
                <c:pt idx="199">
                  <c:v>4.3193664209615457E-4</c:v>
                </c:pt>
                <c:pt idx="200">
                  <c:v>2.4035844882500627E-4</c:v>
                </c:pt>
                <c:pt idx="201">
                  <c:v>4.64441103471553E-4</c:v>
                </c:pt>
                <c:pt idx="202">
                  <c:v>4.0169675013004467E-4</c:v>
                </c:pt>
                <c:pt idx="203">
                  <c:v>4.1672015241665209E-4</c:v>
                </c:pt>
                <c:pt idx="204">
                  <c:v>1.6068339717767571E-4</c:v>
                </c:pt>
                <c:pt idx="205">
                  <c:v>2.5927608780648898E-4</c:v>
                </c:pt>
                <c:pt idx="206">
                  <c:v>4.106448091138079E-4</c:v>
                </c:pt>
                <c:pt idx="207">
                  <c:v>4.8674720183907691E-4</c:v>
                </c:pt>
                <c:pt idx="208">
                  <c:v>1.9153539198246095E-4</c:v>
                </c:pt>
                <c:pt idx="209">
                  <c:v>2.4431859177588897E-4</c:v>
                </c:pt>
                <c:pt idx="210">
                  <c:v>2.0753993638232386E-4</c:v>
                </c:pt>
                <c:pt idx="211">
                  <c:v>3.8745997796895798E-4</c:v>
                </c:pt>
                <c:pt idx="212">
                  <c:v>1.3410634041022447E-4</c:v>
                </c:pt>
                <c:pt idx="213">
                  <c:v>1.2824785274049655E-4</c:v>
                </c:pt>
                <c:pt idx="214">
                  <c:v>-1.4870578442604094E-5</c:v>
                </c:pt>
                <c:pt idx="215">
                  <c:v>2.1774712957116867E-4</c:v>
                </c:pt>
                <c:pt idx="216">
                  <c:v>-2.9944579800179496E-5</c:v>
                </c:pt>
                <c:pt idx="217">
                  <c:v>1.3573210880467085E-4</c:v>
                </c:pt>
                <c:pt idx="218">
                  <c:v>-2.8877944693767759E-4</c:v>
                </c:pt>
                <c:pt idx="219">
                  <c:v>-2.1681577906621896E-4</c:v>
                </c:pt>
                <c:pt idx="220">
                  <c:v>-1.9418859893865947E-4</c:v>
                </c:pt>
                <c:pt idx="221">
                  <c:v>-3.381148388393923E-4</c:v>
                </c:pt>
                <c:pt idx="222">
                  <c:v>-4.4436487092161411E-4</c:v>
                </c:pt>
                <c:pt idx="223">
                  <c:v>-4.8458545126463921E-4</c:v>
                </c:pt>
                <c:pt idx="224">
                  <c:v>-5.8078320763735097E-4</c:v>
                </c:pt>
                <c:pt idx="225">
                  <c:v>-2.0564170701528755E-4</c:v>
                </c:pt>
                <c:pt idx="226">
                  <c:v>-2.3243620194248989E-4</c:v>
                </c:pt>
                <c:pt idx="227">
                  <c:v>-2.2573945267758368E-4</c:v>
                </c:pt>
                <c:pt idx="228">
                  <c:v>-2.6419255492894531E-4</c:v>
                </c:pt>
                <c:pt idx="229">
                  <c:v>-5.1603900575276777E-4</c:v>
                </c:pt>
                <c:pt idx="230">
                  <c:v>-4.3146305947718065E-4</c:v>
                </c:pt>
                <c:pt idx="231">
                  <c:v>-1.5616443238864228E-4</c:v>
                </c:pt>
                <c:pt idx="232">
                  <c:v>-2.5237014803616712E-4</c:v>
                </c:pt>
                <c:pt idx="233">
                  <c:v>-3.024847414069102E-4</c:v>
                </c:pt>
                <c:pt idx="234">
                  <c:v>-3.7360086186257521E-4</c:v>
                </c:pt>
                <c:pt idx="235">
                  <c:v>-1.3592365048332699E-4</c:v>
                </c:pt>
                <c:pt idx="236">
                  <c:v>8.8717076214614556E-6</c:v>
                </c:pt>
                <c:pt idx="237">
                  <c:v>-2.0505110575378847E-4</c:v>
                </c:pt>
                <c:pt idx="238">
                  <c:v>-5.0372923746744378E-4</c:v>
                </c:pt>
                <c:pt idx="239">
                  <c:v>-6.4498848587081622E-4</c:v>
                </c:pt>
                <c:pt idx="240">
                  <c:v>-8.641719184903355E-4</c:v>
                </c:pt>
                <c:pt idx="241">
                  <c:v>-9.4107466243879183E-4</c:v>
                </c:pt>
                <c:pt idx="242">
                  <c:v>-1.1015959326490777E-3</c:v>
                </c:pt>
                <c:pt idx="243">
                  <c:v>-8.7481427637820463E-4</c:v>
                </c:pt>
                <c:pt idx="244">
                  <c:v>-6.6240487873554549E-4</c:v>
                </c:pt>
                <c:pt idx="245">
                  <c:v>-4.9747832294388397E-4</c:v>
                </c:pt>
                <c:pt idx="246">
                  <c:v>-5.0841425118536981E-4</c:v>
                </c:pt>
                <c:pt idx="247">
                  <c:v>-2.8999271726354569E-4</c:v>
                </c:pt>
                <c:pt idx="248">
                  <c:v>-2.9657930555096549E-4</c:v>
                </c:pt>
                <c:pt idx="249">
                  <c:v>-1.3847234870067418E-4</c:v>
                </c:pt>
                <c:pt idx="250">
                  <c:v>-3.5849381221175378E-4</c:v>
                </c:pt>
                <c:pt idx="251">
                  <c:v>-3.3256849316451128E-4</c:v>
                </c:pt>
                <c:pt idx="252">
                  <c:v>-5.2079957490551399E-4</c:v>
                </c:pt>
                <c:pt idx="253">
                  <c:v>-5.6755627711957077E-4</c:v>
                </c:pt>
                <c:pt idx="254">
                  <c:v>-4.6956895278379399E-4</c:v>
                </c:pt>
                <c:pt idx="255">
                  <c:v>-8.2000717142195843E-4</c:v>
                </c:pt>
                <c:pt idx="256">
                  <c:v>-9.2780228330831055E-4</c:v>
                </c:pt>
                <c:pt idx="257">
                  <c:v>-9.7628522534235396E-4</c:v>
                </c:pt>
                <c:pt idx="258">
                  <c:v>-1.1708727685120477E-3</c:v>
                </c:pt>
                <c:pt idx="259">
                  <c:v>-1.2887392468322804E-3</c:v>
                </c:pt>
                <c:pt idx="260">
                  <c:v>-1.2768845414330139E-3</c:v>
                </c:pt>
                <c:pt idx="261">
                  <c:v>-1.5486707059409581E-3</c:v>
                </c:pt>
                <c:pt idx="262">
                  <c:v>-1.3092107323553687E-3</c:v>
                </c:pt>
                <c:pt idx="263">
                  <c:v>-1.3007721707762768E-3</c:v>
                </c:pt>
                <c:pt idx="264">
                  <c:v>-1.3063973017366272E-3</c:v>
                </c:pt>
                <c:pt idx="265">
                  <c:v>-1.0086961998442404E-3</c:v>
                </c:pt>
                <c:pt idx="266">
                  <c:v>-9.4742477951799409E-4</c:v>
                </c:pt>
                <c:pt idx="267">
                  <c:v>-1.0600110287864472E-3</c:v>
                </c:pt>
                <c:pt idx="268">
                  <c:v>-1.0388733865670393E-3</c:v>
                </c:pt>
                <c:pt idx="269">
                  <c:v>-1.1657932516077308E-3</c:v>
                </c:pt>
                <c:pt idx="270">
                  <c:v>-1.5242807194699953E-3</c:v>
                </c:pt>
                <c:pt idx="271">
                  <c:v>-1.8861306925613019E-3</c:v>
                </c:pt>
                <c:pt idx="272">
                  <c:v>-2.0950806894554541E-3</c:v>
                </c:pt>
                <c:pt idx="273">
                  <c:v>-2.2152784278332838E-3</c:v>
                </c:pt>
                <c:pt idx="274">
                  <c:v>-2.2710089240196665E-3</c:v>
                </c:pt>
                <c:pt idx="275">
                  <c:v>-2.4281815312179773E-3</c:v>
                </c:pt>
                <c:pt idx="276">
                  <c:v>-2.5869085040410335E-3</c:v>
                </c:pt>
                <c:pt idx="277">
                  <c:v>-2.4170391232385853E-3</c:v>
                </c:pt>
                <c:pt idx="278">
                  <c:v>-2.0188821683002492E-3</c:v>
                </c:pt>
                <c:pt idx="279">
                  <c:v>-2.1724523385070341E-3</c:v>
                </c:pt>
                <c:pt idx="280">
                  <c:v>-2.0280059196241288E-3</c:v>
                </c:pt>
                <c:pt idx="281">
                  <c:v>-2.0597622726105836E-3</c:v>
                </c:pt>
                <c:pt idx="282">
                  <c:v>-1.9045102730302342E-3</c:v>
                </c:pt>
                <c:pt idx="283">
                  <c:v>-1.8161565550136136E-3</c:v>
                </c:pt>
                <c:pt idx="284">
                  <c:v>-2.0168340969334694E-3</c:v>
                </c:pt>
                <c:pt idx="285">
                  <c:v>-2.4911145943512327E-3</c:v>
                </c:pt>
                <c:pt idx="286">
                  <c:v>-2.6096789511152302E-3</c:v>
                </c:pt>
                <c:pt idx="287">
                  <c:v>-3.273943877769071E-3</c:v>
                </c:pt>
                <c:pt idx="288">
                  <c:v>-3.4300494807351809E-3</c:v>
                </c:pt>
                <c:pt idx="289">
                  <c:v>-3.6958258160001384E-3</c:v>
                </c:pt>
                <c:pt idx="290">
                  <c:v>-3.8596426873903104E-3</c:v>
                </c:pt>
                <c:pt idx="291">
                  <c:v>-3.9477945397413793E-3</c:v>
                </c:pt>
                <c:pt idx="292">
                  <c:v>-3.9590759466504796E-3</c:v>
                </c:pt>
                <c:pt idx="293">
                  <c:v>-4.0185225013601418E-3</c:v>
                </c:pt>
                <c:pt idx="294">
                  <c:v>-3.5839749345133363E-3</c:v>
                </c:pt>
                <c:pt idx="295">
                  <c:v>-3.5800529730111944E-3</c:v>
                </c:pt>
                <c:pt idx="296">
                  <c:v>-3.8057791602307562E-3</c:v>
                </c:pt>
                <c:pt idx="297">
                  <c:v>-3.8754862583408722E-3</c:v>
                </c:pt>
                <c:pt idx="298">
                  <c:v>-3.9217884744279152E-3</c:v>
                </c:pt>
                <c:pt idx="299">
                  <c:v>-3.6941532147712823E-3</c:v>
                </c:pt>
                <c:pt idx="300">
                  <c:v>-3.8796792965938966E-3</c:v>
                </c:pt>
                <c:pt idx="301">
                  <c:v>-4.0222195268349546E-3</c:v>
                </c:pt>
                <c:pt idx="302">
                  <c:v>-4.0000200712147467E-3</c:v>
                </c:pt>
                <c:pt idx="303">
                  <c:v>-3.8371721550192191E-3</c:v>
                </c:pt>
                <c:pt idx="304">
                  <c:v>-3.84977434014007E-3</c:v>
                </c:pt>
                <c:pt idx="305">
                  <c:v>-3.9195218113832978E-3</c:v>
                </c:pt>
                <c:pt idx="306">
                  <c:v>-4.0496501869881664E-3</c:v>
                </c:pt>
                <c:pt idx="307">
                  <c:v>-3.9808716709395855E-3</c:v>
                </c:pt>
                <c:pt idx="308">
                  <c:v>-4.0797166359744334E-3</c:v>
                </c:pt>
                <c:pt idx="309">
                  <c:v>-4.4077944832189922E-3</c:v>
                </c:pt>
                <c:pt idx="310">
                  <c:v>-4.6115346156647861E-3</c:v>
                </c:pt>
                <c:pt idx="311">
                  <c:v>-4.708926147907664E-3</c:v>
                </c:pt>
                <c:pt idx="312">
                  <c:v>-4.7025587280571293E-3</c:v>
                </c:pt>
                <c:pt idx="313">
                  <c:v>-4.9384820151822575E-3</c:v>
                </c:pt>
                <c:pt idx="314">
                  <c:v>-4.8873984666168687E-3</c:v>
                </c:pt>
                <c:pt idx="315">
                  <c:v>-4.8812732855649937E-3</c:v>
                </c:pt>
                <c:pt idx="316">
                  <c:v>-4.6435620454021243E-3</c:v>
                </c:pt>
                <c:pt idx="317">
                  <c:v>-4.6260228028609336E-3</c:v>
                </c:pt>
                <c:pt idx="318">
                  <c:v>-4.4528278294082846E-3</c:v>
                </c:pt>
                <c:pt idx="319">
                  <c:v>-4.3026513094189421E-3</c:v>
                </c:pt>
                <c:pt idx="320">
                  <c:v>-4.0141910409364542E-3</c:v>
                </c:pt>
                <c:pt idx="321">
                  <c:v>-4.1123496627084258E-3</c:v>
                </c:pt>
                <c:pt idx="322">
                  <c:v>-4.2509275583142315E-3</c:v>
                </c:pt>
                <c:pt idx="323">
                  <c:v>-4.3190370338712708E-3</c:v>
                </c:pt>
                <c:pt idx="324">
                  <c:v>-4.4306572117402999E-3</c:v>
                </c:pt>
                <c:pt idx="325">
                  <c:v>-4.63929979606377E-3</c:v>
                </c:pt>
                <c:pt idx="326">
                  <c:v>-4.766025293306486E-3</c:v>
                </c:pt>
                <c:pt idx="327">
                  <c:v>-5.1038792063541772E-3</c:v>
                </c:pt>
                <c:pt idx="328">
                  <c:v>-5.1705294815288004E-3</c:v>
                </c:pt>
                <c:pt idx="329">
                  <c:v>-5.3304936025021666E-3</c:v>
                </c:pt>
                <c:pt idx="330">
                  <c:v>-5.3881983448976394E-3</c:v>
                </c:pt>
                <c:pt idx="331">
                  <c:v>-4.9471045628965253E-3</c:v>
                </c:pt>
                <c:pt idx="332">
                  <c:v>-4.9063969095404746E-3</c:v>
                </c:pt>
                <c:pt idx="333">
                  <c:v>-4.9253838172831962E-3</c:v>
                </c:pt>
                <c:pt idx="334">
                  <c:v>-5.0250535477515818E-3</c:v>
                </c:pt>
                <c:pt idx="335">
                  <c:v>-5.1409359749589644E-3</c:v>
                </c:pt>
                <c:pt idx="336">
                  <c:v>-5.0733801880845832E-3</c:v>
                </c:pt>
                <c:pt idx="337">
                  <c:v>-5.1366967959823873E-3</c:v>
                </c:pt>
                <c:pt idx="338">
                  <c:v>-5.2657120266315013E-3</c:v>
                </c:pt>
                <c:pt idx="339">
                  <c:v>-5.3354941034173941E-3</c:v>
                </c:pt>
                <c:pt idx="340">
                  <c:v>-5.357370573972722E-3</c:v>
                </c:pt>
                <c:pt idx="341">
                  <c:v>-5.316587941940897E-3</c:v>
                </c:pt>
                <c:pt idx="342">
                  <c:v>-5.3805678227397966E-3</c:v>
                </c:pt>
                <c:pt idx="343">
                  <c:v>-5.2142939578203396E-3</c:v>
                </c:pt>
                <c:pt idx="344">
                  <c:v>-5.0372462339508851E-3</c:v>
                </c:pt>
                <c:pt idx="345">
                  <c:v>-5.0272971404344263E-3</c:v>
                </c:pt>
                <c:pt idx="346">
                  <c:v>-5.1023854004290945E-3</c:v>
                </c:pt>
                <c:pt idx="347">
                  <c:v>-4.9552945413274671E-3</c:v>
                </c:pt>
                <c:pt idx="348">
                  <c:v>-4.6685184092547204E-3</c:v>
                </c:pt>
                <c:pt idx="349">
                  <c:v>-4.651094518522414E-3</c:v>
                </c:pt>
                <c:pt idx="350">
                  <c:v>-4.7147860197990984E-3</c:v>
                </c:pt>
                <c:pt idx="351">
                  <c:v>-4.7849833630969835E-3</c:v>
                </c:pt>
                <c:pt idx="352">
                  <c:v>-4.9523242322486371E-3</c:v>
                </c:pt>
                <c:pt idx="353">
                  <c:v>-4.8055794285736678E-3</c:v>
                </c:pt>
                <c:pt idx="354">
                  <c:v>-5.0901927142297928E-3</c:v>
                </c:pt>
                <c:pt idx="355">
                  <c:v>-5.3506570986955257E-3</c:v>
                </c:pt>
                <c:pt idx="356">
                  <c:v>-5.2400635519255891E-3</c:v>
                </c:pt>
                <c:pt idx="357">
                  <c:v>-5.2109256850008554E-3</c:v>
                </c:pt>
                <c:pt idx="358">
                  <c:v>-5.2795946168309937E-3</c:v>
                </c:pt>
                <c:pt idx="359">
                  <c:v>-5.5674089151837173E-3</c:v>
                </c:pt>
                <c:pt idx="360">
                  <c:v>-5.6649100316450368E-3</c:v>
                </c:pt>
                <c:pt idx="361">
                  <c:v>-5.5265513044761164E-3</c:v>
                </c:pt>
                <c:pt idx="362">
                  <c:v>-5.4217541861027252E-3</c:v>
                </c:pt>
                <c:pt idx="363">
                  <c:v>-5.3227477285354343E-3</c:v>
                </c:pt>
                <c:pt idx="364">
                  <c:v>-5.0631542502267944E-3</c:v>
                </c:pt>
                <c:pt idx="365">
                  <c:v>-5.0858785565774363E-3</c:v>
                </c:pt>
                <c:pt idx="366">
                  <c:v>-4.9030113339496558E-3</c:v>
                </c:pt>
                <c:pt idx="367">
                  <c:v>-4.7399615520885797E-3</c:v>
                </c:pt>
                <c:pt idx="368">
                  <c:v>-4.8071712835363019E-3</c:v>
                </c:pt>
                <c:pt idx="369">
                  <c:v>-4.6931575556328799E-3</c:v>
                </c:pt>
                <c:pt idx="370">
                  <c:v>-4.8683308126079286E-3</c:v>
                </c:pt>
                <c:pt idx="371">
                  <c:v>-5.1103850483753752E-3</c:v>
                </c:pt>
                <c:pt idx="372">
                  <c:v>-5.0239288676149386E-3</c:v>
                </c:pt>
                <c:pt idx="373">
                  <c:v>-4.7965300791665208E-3</c:v>
                </c:pt>
                <c:pt idx="374">
                  <c:v>-4.9404718338855519E-3</c:v>
                </c:pt>
                <c:pt idx="375">
                  <c:v>-4.8947060037098289E-3</c:v>
                </c:pt>
                <c:pt idx="376">
                  <c:v>-5.0007489216191943E-3</c:v>
                </c:pt>
                <c:pt idx="377">
                  <c:v>-4.7933232988794762E-3</c:v>
                </c:pt>
                <c:pt idx="378">
                  <c:v>-4.7575469353533283E-3</c:v>
                </c:pt>
                <c:pt idx="379">
                  <c:v>-4.8581337127023621E-3</c:v>
                </c:pt>
                <c:pt idx="380">
                  <c:v>-4.9872123868463644E-3</c:v>
                </c:pt>
                <c:pt idx="381">
                  <c:v>-4.7850410390014265E-3</c:v>
                </c:pt>
                <c:pt idx="382">
                  <c:v>-4.7506546647723587E-3</c:v>
                </c:pt>
                <c:pt idx="383">
                  <c:v>-4.7065037599210479E-3</c:v>
                </c:pt>
                <c:pt idx="384">
                  <c:v>-4.5708673354418498E-3</c:v>
                </c:pt>
                <c:pt idx="385">
                  <c:v>-4.5367693407349962E-3</c:v>
                </c:pt>
                <c:pt idx="386">
                  <c:v>-4.7032566065008932E-3</c:v>
                </c:pt>
                <c:pt idx="387">
                  <c:v>-4.7172891540519365E-3</c:v>
                </c:pt>
                <c:pt idx="388">
                  <c:v>-4.9054740950693846E-3</c:v>
                </c:pt>
                <c:pt idx="389">
                  <c:v>-4.9672507563185532E-3</c:v>
                </c:pt>
                <c:pt idx="390">
                  <c:v>-4.9499883581186864E-3</c:v>
                </c:pt>
                <c:pt idx="391">
                  <c:v>-5.0667013183500554E-3</c:v>
                </c:pt>
                <c:pt idx="392">
                  <c:v>-5.078317245504926E-3</c:v>
                </c:pt>
                <c:pt idx="393">
                  <c:v>-4.67605088237501E-3</c:v>
                </c:pt>
                <c:pt idx="394">
                  <c:v>-4.5861341473479797E-3</c:v>
                </c:pt>
                <c:pt idx="395">
                  <c:v>-4.3951403897841421E-3</c:v>
                </c:pt>
                <c:pt idx="396">
                  <c:v>-4.3612730986950657E-3</c:v>
                </c:pt>
                <c:pt idx="397">
                  <c:v>-4.207370715278688E-3</c:v>
                </c:pt>
                <c:pt idx="398">
                  <c:v>-3.9521317677555122E-3</c:v>
                </c:pt>
                <c:pt idx="399">
                  <c:v>-4.0011908920749425E-3</c:v>
                </c:pt>
                <c:pt idx="400">
                  <c:v>-4.1840638822931691E-3</c:v>
                </c:pt>
                <c:pt idx="401">
                  <c:v>-4.1061668057521105E-3</c:v>
                </c:pt>
                <c:pt idx="402">
                  <c:v>-4.1399014422609697E-3</c:v>
                </c:pt>
                <c:pt idx="403">
                  <c:v>-4.0925610598939472E-3</c:v>
                </c:pt>
                <c:pt idx="404">
                  <c:v>-4.2490357886484911E-3</c:v>
                </c:pt>
                <c:pt idx="405">
                  <c:v>-4.3040701366682463E-3</c:v>
                </c:pt>
                <c:pt idx="406">
                  <c:v>-4.1828353855285251E-3</c:v>
                </c:pt>
                <c:pt idx="407">
                  <c:v>-4.1707984242712196E-3</c:v>
                </c:pt>
                <c:pt idx="408">
                  <c:v>-4.173889852749379E-3</c:v>
                </c:pt>
                <c:pt idx="409">
                  <c:v>-4.2653811399677105E-3</c:v>
                </c:pt>
                <c:pt idx="410">
                  <c:v>-4.3533657321958939E-3</c:v>
                </c:pt>
                <c:pt idx="411">
                  <c:v>-4.187858956805535E-3</c:v>
                </c:pt>
                <c:pt idx="412">
                  <c:v>-4.4606544496412354E-3</c:v>
                </c:pt>
                <c:pt idx="413">
                  <c:v>-4.2697645087053978E-3</c:v>
                </c:pt>
                <c:pt idx="414">
                  <c:v>-3.9701785582558057E-3</c:v>
                </c:pt>
                <c:pt idx="415">
                  <c:v>-3.9522586547452868E-3</c:v>
                </c:pt>
                <c:pt idx="416">
                  <c:v>-3.8152553113307828E-3</c:v>
                </c:pt>
                <c:pt idx="417">
                  <c:v>-3.7583753343688447E-3</c:v>
                </c:pt>
                <c:pt idx="418">
                  <c:v>-3.8141306311941397E-3</c:v>
                </c:pt>
                <c:pt idx="419">
                  <c:v>-3.7462749296166514E-3</c:v>
                </c:pt>
                <c:pt idx="420">
                  <c:v>-4.1604109938809895E-3</c:v>
                </c:pt>
                <c:pt idx="421">
                  <c:v>-4.2376563327018377E-3</c:v>
                </c:pt>
                <c:pt idx="422">
                  <c:v>-4.2896165550147672E-3</c:v>
                </c:pt>
                <c:pt idx="423">
                  <c:v>-4.4909342994739433E-3</c:v>
                </c:pt>
                <c:pt idx="424">
                  <c:v>-4.3539078856976617E-3</c:v>
                </c:pt>
                <c:pt idx="425">
                  <c:v>-4.3386583765628647E-3</c:v>
                </c:pt>
                <c:pt idx="426">
                  <c:v>-4.3137481534338221E-3</c:v>
                </c:pt>
                <c:pt idx="427">
                  <c:v>-4.32361073309362E-3</c:v>
                </c:pt>
                <c:pt idx="428">
                  <c:v>-4.6336648601996641E-3</c:v>
                </c:pt>
                <c:pt idx="429">
                  <c:v>-4.7619879799954568E-3</c:v>
                </c:pt>
                <c:pt idx="430">
                  <c:v>-4.5136297678723646E-3</c:v>
                </c:pt>
                <c:pt idx="431">
                  <c:v>-4.661620371083309E-3</c:v>
                </c:pt>
                <c:pt idx="432">
                  <c:v>-4.9305746486830873E-3</c:v>
                </c:pt>
                <c:pt idx="433">
                  <c:v>-4.9199392119037505E-3</c:v>
                </c:pt>
                <c:pt idx="434">
                  <c:v>-4.3620344206337152E-3</c:v>
                </c:pt>
                <c:pt idx="435">
                  <c:v>-4.0893715823782347E-3</c:v>
                </c:pt>
                <c:pt idx="436">
                  <c:v>-4.0493502722850601E-3</c:v>
                </c:pt>
                <c:pt idx="437">
                  <c:v>-4.063567382730322E-3</c:v>
                </c:pt>
                <c:pt idx="438">
                  <c:v>-3.7817629136205851E-3</c:v>
                </c:pt>
                <c:pt idx="439">
                  <c:v>-3.6466282695100426E-3</c:v>
                </c:pt>
                <c:pt idx="440">
                  <c:v>-3.5877930793874802E-3</c:v>
                </c:pt>
                <c:pt idx="441">
                  <c:v>-3.9817310419157908E-3</c:v>
                </c:pt>
                <c:pt idx="442">
                  <c:v>-4.0087925762805638E-3</c:v>
                </c:pt>
                <c:pt idx="443">
                  <c:v>-3.8883941257552728E-3</c:v>
                </c:pt>
                <c:pt idx="444">
                  <c:v>-3.9891712335889699E-3</c:v>
                </c:pt>
                <c:pt idx="445">
                  <c:v>-4.3497033122637486E-3</c:v>
                </c:pt>
                <c:pt idx="446">
                  <c:v>-4.3333983340776401E-3</c:v>
                </c:pt>
                <c:pt idx="447">
                  <c:v>-4.333825135770521E-3</c:v>
                </c:pt>
                <c:pt idx="448">
                  <c:v>-4.2987178127359112E-3</c:v>
                </c:pt>
                <c:pt idx="449">
                  <c:v>-4.4781648542302063E-3</c:v>
                </c:pt>
                <c:pt idx="450">
                  <c:v>-4.4226979369271302E-3</c:v>
                </c:pt>
                <c:pt idx="451">
                  <c:v>-4.4588722641939384E-3</c:v>
                </c:pt>
                <c:pt idx="452">
                  <c:v>-4.2247830708301041E-3</c:v>
                </c:pt>
                <c:pt idx="453">
                  <c:v>-4.0618890139110251E-3</c:v>
                </c:pt>
                <c:pt idx="454">
                  <c:v>-4.181381952736556E-3</c:v>
                </c:pt>
                <c:pt idx="455">
                  <c:v>-4.0298096758596864E-3</c:v>
                </c:pt>
                <c:pt idx="456">
                  <c:v>-3.8712586145451824E-3</c:v>
                </c:pt>
                <c:pt idx="457">
                  <c:v>-3.9389009152762302E-3</c:v>
                </c:pt>
                <c:pt idx="458">
                  <c:v>-3.8323446818173189E-3</c:v>
                </c:pt>
                <c:pt idx="459">
                  <c:v>-3.9997201565116405E-3</c:v>
                </c:pt>
                <c:pt idx="460">
                  <c:v>-4.0417485880794397E-3</c:v>
                </c:pt>
                <c:pt idx="461">
                  <c:v>-3.6730092282023872E-3</c:v>
                </c:pt>
                <c:pt idx="462">
                  <c:v>-3.7221375636071505E-3</c:v>
                </c:pt>
                <c:pt idx="463">
                  <c:v>-3.7401209106125571E-3</c:v>
                </c:pt>
                <c:pt idx="464">
                  <c:v>-3.901705724500775E-3</c:v>
                </c:pt>
                <c:pt idx="465">
                  <c:v>-3.9040762041733929E-3</c:v>
                </c:pt>
                <c:pt idx="466">
                  <c:v>-3.7628279141918657E-3</c:v>
                </c:pt>
                <c:pt idx="467">
                  <c:v>-3.6069011065295283E-3</c:v>
                </c:pt>
                <c:pt idx="468">
                  <c:v>-3.6477068089231309E-3</c:v>
                </c:pt>
                <c:pt idx="469">
                  <c:v>-3.5777978451474635E-3</c:v>
                </c:pt>
                <c:pt idx="470">
                  <c:v>-3.5114763226281663E-3</c:v>
                </c:pt>
                <c:pt idx="471">
                  <c:v>-3.3441988969713969E-3</c:v>
                </c:pt>
                <c:pt idx="472">
                  <c:v>-3.6155236542437957E-3</c:v>
                </c:pt>
                <c:pt idx="473">
                  <c:v>-3.332531061502528E-3</c:v>
                </c:pt>
                <c:pt idx="474">
                  <c:v>-3.3561205064198182E-3</c:v>
                </c:pt>
                <c:pt idx="475">
                  <c:v>-3.4292535532538622E-3</c:v>
                </c:pt>
                <c:pt idx="476">
                  <c:v>-3.299551979341874E-3</c:v>
                </c:pt>
                <c:pt idx="477">
                  <c:v>-3.1604203950534142E-3</c:v>
                </c:pt>
                <c:pt idx="478">
                  <c:v>-3.0639286069198504E-3</c:v>
                </c:pt>
                <c:pt idx="479">
                  <c:v>-2.5366727912709596E-3</c:v>
                </c:pt>
                <c:pt idx="480">
                  <c:v>-2.4283978158596386E-3</c:v>
                </c:pt>
                <c:pt idx="481">
                  <c:v>-2.2467706251773885E-3</c:v>
                </c:pt>
                <c:pt idx="482">
                  <c:v>-1.9833416992232722E-3</c:v>
                </c:pt>
                <c:pt idx="483">
                  <c:v>-1.8559183235367929E-3</c:v>
                </c:pt>
                <c:pt idx="484">
                  <c:v>-1.5572667227391796E-3</c:v>
                </c:pt>
                <c:pt idx="485">
                  <c:v>-1.0095244258320453E-3</c:v>
                </c:pt>
                <c:pt idx="486">
                  <c:v>-6.0848655946677086E-4</c:v>
                </c:pt>
                <c:pt idx="487">
                  <c:v>-3.5193836891272889E-5</c:v>
                </c:pt>
                <c:pt idx="488">
                  <c:v>4.2601730057964906E-4</c:v>
                </c:pt>
                <c:pt idx="489">
                  <c:v>1.1646322356512874E-3</c:v>
                </c:pt>
                <c:pt idx="490">
                  <c:v>1.8990425972890126E-3</c:v>
                </c:pt>
                <c:pt idx="491">
                  <c:v>2.3325693006271751E-3</c:v>
                </c:pt>
                <c:pt idx="492">
                  <c:v>3.0715879670299164E-3</c:v>
                </c:pt>
                <c:pt idx="493">
                  <c:v>3.8097011217328985E-3</c:v>
                </c:pt>
                <c:pt idx="494">
                  <c:v>4.6660787184967705E-3</c:v>
                </c:pt>
                <c:pt idx="495">
                  <c:v>6.1282032692663605E-3</c:v>
                </c:pt>
                <c:pt idx="496">
                  <c:v>7.4426775046612216E-3</c:v>
                </c:pt>
                <c:pt idx="497">
                  <c:v>8.849006385472407E-3</c:v>
                </c:pt>
                <c:pt idx="498">
                  <c:v>1.0961155682088799E-2</c:v>
                </c:pt>
                <c:pt idx="499">
                  <c:v>1.3293252040299536E-2</c:v>
                </c:pt>
                <c:pt idx="500">
                  <c:v>1.6177843189943534E-2</c:v>
                </c:pt>
                <c:pt idx="501">
                  <c:v>1.8903456476580149E-2</c:v>
                </c:pt>
                <c:pt idx="502">
                  <c:v>2.1761470569456692E-2</c:v>
                </c:pt>
                <c:pt idx="503">
                  <c:v>2.5000116793706496E-2</c:v>
                </c:pt>
                <c:pt idx="504">
                  <c:v>2.8740312682994824E-2</c:v>
                </c:pt>
                <c:pt idx="505">
                  <c:v>3.2870420756681326E-2</c:v>
                </c:pt>
                <c:pt idx="506">
                  <c:v>3.7105141385847008E-2</c:v>
                </c:pt>
                <c:pt idx="507">
                  <c:v>4.1800992406217381E-2</c:v>
                </c:pt>
                <c:pt idx="508">
                  <c:v>4.7367184359817356E-2</c:v>
                </c:pt>
                <c:pt idx="509">
                  <c:v>5.3194913469705687E-2</c:v>
                </c:pt>
                <c:pt idx="510">
                  <c:v>5.965073317898107E-2</c:v>
                </c:pt>
                <c:pt idx="511">
                  <c:v>6.6745544233583254E-2</c:v>
                </c:pt>
                <c:pt idx="512">
                  <c:v>7.4547871375581276E-2</c:v>
                </c:pt>
                <c:pt idx="513">
                  <c:v>8.3077232131038722E-2</c:v>
                </c:pt>
                <c:pt idx="514">
                  <c:v>9.2642613622829439E-2</c:v>
                </c:pt>
                <c:pt idx="515">
                  <c:v>0.10346582584426131</c:v>
                </c:pt>
                <c:pt idx="516">
                  <c:v>0.11554224318779797</c:v>
                </c:pt>
                <c:pt idx="517">
                  <c:v>0.12976501163928589</c:v>
                </c:pt>
                <c:pt idx="518">
                  <c:v>0.14516731001254277</c:v>
                </c:pt>
                <c:pt idx="519">
                  <c:v>0.16287408952096297</c:v>
                </c:pt>
                <c:pt idx="520">
                  <c:v>0.18210338601969522</c:v>
                </c:pt>
                <c:pt idx="521">
                  <c:v>0.20234990090991234</c:v>
                </c:pt>
                <c:pt idx="522">
                  <c:v>0.22242753498432913</c:v>
                </c:pt>
                <c:pt idx="523">
                  <c:v>0.24229266795641521</c:v>
                </c:pt>
                <c:pt idx="524">
                  <c:v>0.25980902469872558</c:v>
                </c:pt>
                <c:pt idx="525">
                  <c:v>0.27559220897733522</c:v>
                </c:pt>
                <c:pt idx="526">
                  <c:v>0.28660887771745064</c:v>
                </c:pt>
                <c:pt idx="527">
                  <c:v>0.29396207105636818</c:v>
                </c:pt>
                <c:pt idx="528">
                  <c:v>0.29692320389879878</c:v>
                </c:pt>
                <c:pt idx="529">
                  <c:v>0.29653977448606011</c:v>
                </c:pt>
                <c:pt idx="530">
                  <c:v>0.29280317757320901</c:v>
                </c:pt>
                <c:pt idx="531">
                  <c:v>0.28702801428263025</c:v>
                </c:pt>
                <c:pt idx="532">
                  <c:v>0.27897631383259092</c:v>
                </c:pt>
                <c:pt idx="533">
                  <c:v>0.27072554499836565</c:v>
                </c:pt>
                <c:pt idx="534">
                  <c:v>0.26189017896429412</c:v>
                </c:pt>
                <c:pt idx="535">
                  <c:v>0.25371540390176334</c:v>
                </c:pt>
                <c:pt idx="536">
                  <c:v>0.24584359459768257</c:v>
                </c:pt>
                <c:pt idx="537">
                  <c:v>0.2383059133432224</c:v>
                </c:pt>
                <c:pt idx="538">
                  <c:v>0.23110392315539335</c:v>
                </c:pt>
                <c:pt idx="539">
                  <c:v>0.22493577355470962</c:v>
                </c:pt>
                <c:pt idx="540">
                  <c:v>0.21941220986208362</c:v>
                </c:pt>
                <c:pt idx="541">
                  <c:v>0.21448029136482702</c:v>
                </c:pt>
                <c:pt idx="542">
                  <c:v>0.20941478393769891</c:v>
                </c:pt>
                <c:pt idx="543">
                  <c:v>0.20495482736650145</c:v>
                </c:pt>
                <c:pt idx="544">
                  <c:v>0.2010874503403253</c:v>
                </c:pt>
                <c:pt idx="545">
                  <c:v>0.1981175911335524</c:v>
                </c:pt>
                <c:pt idx="546">
                  <c:v>0.19517997275736326</c:v>
                </c:pt>
                <c:pt idx="547">
                  <c:v>0.19257802814503389</c:v>
                </c:pt>
                <c:pt idx="548">
                  <c:v>0.18998129743446615</c:v>
                </c:pt>
                <c:pt idx="549">
                  <c:v>0.1876870768427033</c:v>
                </c:pt>
                <c:pt idx="550">
                  <c:v>0.18510195629170004</c:v>
                </c:pt>
                <c:pt idx="551">
                  <c:v>0.18267555982972455</c:v>
                </c:pt>
                <c:pt idx="552">
                  <c:v>0.17941927054630558</c:v>
                </c:pt>
                <c:pt idx="553">
                  <c:v>0.17660664739022586</c:v>
                </c:pt>
                <c:pt idx="554">
                  <c:v>0.17318215786667901</c:v>
                </c:pt>
                <c:pt idx="555">
                  <c:v>0.16987585780651726</c:v>
                </c:pt>
                <c:pt idx="556">
                  <c:v>0.16634507735867196</c:v>
                </c:pt>
                <c:pt idx="557">
                  <c:v>0.162553872899494</c:v>
                </c:pt>
                <c:pt idx="558">
                  <c:v>0.15838941882471155</c:v>
                </c:pt>
                <c:pt idx="559">
                  <c:v>0.15423735930179391</c:v>
                </c:pt>
                <c:pt idx="560">
                  <c:v>0.1493529599822081</c:v>
                </c:pt>
                <c:pt idx="561">
                  <c:v>0.14430887338599027</c:v>
                </c:pt>
                <c:pt idx="562">
                  <c:v>0.13938639643429102</c:v>
                </c:pt>
                <c:pt idx="563">
                  <c:v>0.13456087844555131</c:v>
                </c:pt>
                <c:pt idx="564">
                  <c:v>0.12961217626010169</c:v>
                </c:pt>
                <c:pt idx="565">
                  <c:v>0.1247943118638816</c:v>
                </c:pt>
                <c:pt idx="566">
                  <c:v>0.12020681079759832</c:v>
                </c:pt>
                <c:pt idx="567">
                  <c:v>0.11587745554442216</c:v>
                </c:pt>
                <c:pt idx="568">
                  <c:v>0.11159419487407704</c:v>
                </c:pt>
                <c:pt idx="569">
                  <c:v>0.10723169327861735</c:v>
                </c:pt>
                <c:pt idx="570">
                  <c:v>0.10311089409590797</c:v>
                </c:pt>
                <c:pt idx="571">
                  <c:v>9.9018898259877572E-2</c:v>
                </c:pt>
                <c:pt idx="572">
                  <c:v>9.5189985294374641E-2</c:v>
                </c:pt>
                <c:pt idx="573">
                  <c:v>9.1437515972620773E-2</c:v>
                </c:pt>
                <c:pt idx="574">
                  <c:v>8.7983571364674745E-2</c:v>
                </c:pt>
                <c:pt idx="575">
                  <c:v>8.4863818249844278E-2</c:v>
                </c:pt>
                <c:pt idx="576">
                  <c:v>8.1823680953507269E-2</c:v>
                </c:pt>
                <c:pt idx="577">
                  <c:v>7.869537450204786E-2</c:v>
                </c:pt>
                <c:pt idx="578">
                  <c:v>7.634503525526172E-2</c:v>
                </c:pt>
                <c:pt idx="579">
                  <c:v>7.3725089993155593E-2</c:v>
                </c:pt>
                <c:pt idx="580">
                  <c:v>7.1660448339029098E-2</c:v>
                </c:pt>
                <c:pt idx="581">
                  <c:v>6.9569904436217148E-2</c:v>
                </c:pt>
                <c:pt idx="582">
                  <c:v>6.7666611124770681E-2</c:v>
                </c:pt>
                <c:pt idx="583">
                  <c:v>6.6235308577335561E-2</c:v>
                </c:pt>
                <c:pt idx="584">
                  <c:v>6.5052652621545748E-2</c:v>
                </c:pt>
                <c:pt idx="585">
                  <c:v>6.3714600476414501E-2</c:v>
                </c:pt>
                <c:pt idx="586">
                  <c:v>6.3078043054255198E-2</c:v>
                </c:pt>
                <c:pt idx="587">
                  <c:v>6.2186858049159813E-2</c:v>
                </c:pt>
                <c:pt idx="588">
                  <c:v>6.1370524832850902E-2</c:v>
                </c:pt>
                <c:pt idx="589">
                  <c:v>6.1031246324963456E-2</c:v>
                </c:pt>
                <c:pt idx="590">
                  <c:v>6.0359489298322438E-2</c:v>
                </c:pt>
                <c:pt idx="591">
                  <c:v>6.0002037112944918E-2</c:v>
                </c:pt>
                <c:pt idx="592">
                  <c:v>6.0026930033302638E-2</c:v>
                </c:pt>
                <c:pt idx="593">
                  <c:v>5.9825433493539686E-2</c:v>
                </c:pt>
                <c:pt idx="594">
                  <c:v>5.9711442835998038E-2</c:v>
                </c:pt>
                <c:pt idx="595">
                  <c:v>5.9917363117631774E-2</c:v>
                </c:pt>
                <c:pt idx="596">
                  <c:v>6.0359968008329316E-2</c:v>
                </c:pt>
                <c:pt idx="597">
                  <c:v>6.114041527689365E-2</c:v>
                </c:pt>
                <c:pt idx="598">
                  <c:v>6.2184948976722748E-2</c:v>
                </c:pt>
                <c:pt idx="599">
                  <c:v>6.321348914824973E-2</c:v>
                </c:pt>
                <c:pt idx="600">
                  <c:v>6.4684582302160246E-2</c:v>
                </c:pt>
                <c:pt idx="601">
                  <c:v>6.6355274458577529E-2</c:v>
                </c:pt>
                <c:pt idx="602">
                  <c:v>6.8148003061206289E-2</c:v>
                </c:pt>
                <c:pt idx="603">
                  <c:v>6.9714290295400397E-2</c:v>
                </c:pt>
                <c:pt idx="604">
                  <c:v>7.1939426688821126E-2</c:v>
                </c:pt>
                <c:pt idx="605">
                  <c:v>7.4019663907509067E-2</c:v>
                </c:pt>
                <c:pt idx="606">
                  <c:v>7.6050945818505564E-2</c:v>
                </c:pt>
                <c:pt idx="607">
                  <c:v>7.8123765915882104E-2</c:v>
                </c:pt>
                <c:pt idx="608">
                  <c:v>8.0377913289237782E-2</c:v>
                </c:pt>
                <c:pt idx="609">
                  <c:v>8.2861501178059183E-2</c:v>
                </c:pt>
                <c:pt idx="610">
                  <c:v>8.5403439779405801E-2</c:v>
                </c:pt>
                <c:pt idx="611">
                  <c:v>8.7371987609139376E-2</c:v>
                </c:pt>
                <c:pt idx="612">
                  <c:v>8.922385708418426E-2</c:v>
                </c:pt>
                <c:pt idx="613">
                  <c:v>9.1900059423484337E-2</c:v>
                </c:pt>
                <c:pt idx="614">
                  <c:v>9.4141402746053607E-2</c:v>
                </c:pt>
                <c:pt idx="615">
                  <c:v>9.6102446940619118E-2</c:v>
                </c:pt>
                <c:pt idx="616">
                  <c:v>9.8109516506930353E-2</c:v>
                </c:pt>
                <c:pt idx="617">
                  <c:v>9.9523873873640034E-2</c:v>
                </c:pt>
                <c:pt idx="618">
                  <c:v>0.10114112930459064</c:v>
                </c:pt>
                <c:pt idx="619">
                  <c:v>0.10276453875454535</c:v>
                </c:pt>
                <c:pt idx="620">
                  <c:v>0.10363455670271005</c:v>
                </c:pt>
                <c:pt idx="621">
                  <c:v>0.10439558449424834</c:v>
                </c:pt>
                <c:pt idx="622">
                  <c:v>0.1053225747008221</c:v>
                </c:pt>
                <c:pt idx="623">
                  <c:v>0.10593291265682149</c:v>
                </c:pt>
                <c:pt idx="624">
                  <c:v>0.10687937424873528</c:v>
                </c:pt>
                <c:pt idx="625">
                  <c:v>0.10747884029674712</c:v>
                </c:pt>
                <c:pt idx="626">
                  <c:v>0.10817439440156142</c:v>
                </c:pt>
                <c:pt idx="627">
                  <c:v>0.10868206924765185</c:v>
                </c:pt>
                <c:pt idx="628">
                  <c:v>0.10935987070907852</c:v>
                </c:pt>
                <c:pt idx="629">
                  <c:v>0.10965746107323436</c:v>
                </c:pt>
                <c:pt idx="630">
                  <c:v>0.10986275845510013</c:v>
                </c:pt>
                <c:pt idx="631">
                  <c:v>0.11001261775761503</c:v>
                </c:pt>
                <c:pt idx="632">
                  <c:v>0.10996064600012122</c:v>
                </c:pt>
                <c:pt idx="633">
                  <c:v>0.10969538298040581</c:v>
                </c:pt>
                <c:pt idx="634">
                  <c:v>0.10935622559191771</c:v>
                </c:pt>
                <c:pt idx="635">
                  <c:v>0.10922289043602579</c:v>
                </c:pt>
                <c:pt idx="636">
                  <c:v>0.10918420143932527</c:v>
                </c:pt>
                <c:pt idx="637">
                  <c:v>0.10918179635410996</c:v>
                </c:pt>
                <c:pt idx="638">
                  <c:v>0.10909154509883716</c:v>
                </c:pt>
                <c:pt idx="639">
                  <c:v>0.10893967867484763</c:v>
                </c:pt>
                <c:pt idx="640">
                  <c:v>0.10900182446188524</c:v>
                </c:pt>
                <c:pt idx="641">
                  <c:v>0.1092419177169016</c:v>
                </c:pt>
                <c:pt idx="642">
                  <c:v>0.10987919608786645</c:v>
                </c:pt>
                <c:pt idx="643">
                  <c:v>0.11028697049987071</c:v>
                </c:pt>
                <c:pt idx="644">
                  <c:v>0.11120634748705795</c:v>
                </c:pt>
                <c:pt idx="645">
                  <c:v>0.11222627664605156</c:v>
                </c:pt>
                <c:pt idx="646">
                  <c:v>0.11401613298863905</c:v>
                </c:pt>
                <c:pt idx="647">
                  <c:v>0.11608042858733889</c:v>
                </c:pt>
                <c:pt idx="648">
                  <c:v>0.11812323991163357</c:v>
                </c:pt>
                <c:pt idx="649">
                  <c:v>0.12000743096352844</c:v>
                </c:pt>
                <c:pt idx="650">
                  <c:v>0.12275530714928014</c:v>
                </c:pt>
                <c:pt idx="651">
                  <c:v>0.12526386870472547</c:v>
                </c:pt>
                <c:pt idx="652">
                  <c:v>0.12835699862206496</c:v>
                </c:pt>
                <c:pt idx="653">
                  <c:v>0.13159541414269699</c:v>
                </c:pt>
                <c:pt idx="654">
                  <c:v>0.13508646165997135</c:v>
                </c:pt>
                <c:pt idx="655">
                  <c:v>0.13938928022951316</c:v>
                </c:pt>
                <c:pt idx="656">
                  <c:v>0.14418830190775164</c:v>
                </c:pt>
                <c:pt idx="657">
                  <c:v>0.14935816811637936</c:v>
                </c:pt>
                <c:pt idx="658">
                  <c:v>0.15510454536305049</c:v>
                </c:pt>
                <c:pt idx="659">
                  <c:v>0.161649128289264</c:v>
                </c:pt>
                <c:pt idx="660">
                  <c:v>0.16888345735671445</c:v>
                </c:pt>
                <c:pt idx="661">
                  <c:v>0.17676009413399715</c:v>
                </c:pt>
                <c:pt idx="662">
                  <c:v>0.18562153544446749</c:v>
                </c:pt>
                <c:pt idx="663">
                  <c:v>0.19564283342570127</c:v>
                </c:pt>
                <c:pt idx="664">
                  <c:v>0.20674635631031779</c:v>
                </c:pt>
                <c:pt idx="665">
                  <c:v>0.21991644722426917</c:v>
                </c:pt>
                <c:pt idx="666">
                  <c:v>0.23450760898020748</c:v>
                </c:pt>
                <c:pt idx="667">
                  <c:v>0.25107479913068564</c:v>
                </c:pt>
                <c:pt idx="668">
                  <c:v>0.27022235157005048</c:v>
                </c:pt>
                <c:pt idx="669">
                  <c:v>0.29229105591488602</c:v>
                </c:pt>
                <c:pt idx="670">
                  <c:v>0.31705984042346108</c:v>
                </c:pt>
                <c:pt idx="671">
                  <c:v>0.34572494949465232</c:v>
                </c:pt>
                <c:pt idx="672">
                  <c:v>0.37740482423181604</c:v>
                </c:pt>
                <c:pt idx="673">
                  <c:v>0.41323131388651785</c:v>
                </c:pt>
                <c:pt idx="674">
                  <c:v>0.45258653649445729</c:v>
                </c:pt>
                <c:pt idx="675">
                  <c:v>0.49551643091352332</c:v>
                </c:pt>
                <c:pt idx="676">
                  <c:v>0.54023342476694458</c:v>
                </c:pt>
                <c:pt idx="677">
                  <c:v>0.58826566998089702</c:v>
                </c:pt>
                <c:pt idx="678">
                  <c:v>0.63738374484226012</c:v>
                </c:pt>
                <c:pt idx="679">
                  <c:v>0.68723352506534241</c:v>
                </c:pt>
                <c:pt idx="680">
                  <c:v>0.73541522008288829</c:v>
                </c:pt>
                <c:pt idx="681">
                  <c:v>0.78270470923183011</c:v>
                </c:pt>
                <c:pt idx="682">
                  <c:v>0.82659403655371932</c:v>
                </c:pt>
                <c:pt idx="683">
                  <c:v>0.86798041418566541</c:v>
                </c:pt>
                <c:pt idx="684">
                  <c:v>0.90370114353438968</c:v>
                </c:pt>
                <c:pt idx="685">
                  <c:v>0.93470852876092592</c:v>
                </c:pt>
                <c:pt idx="686">
                  <c:v>0.95895711121696547</c:v>
                </c:pt>
                <c:pt idx="687">
                  <c:v>0.97862886264904381</c:v>
                </c:pt>
                <c:pt idx="688">
                  <c:v>0.99086088958276841</c:v>
                </c:pt>
                <c:pt idx="689">
                  <c:v>0.99837110557153252</c:v>
                </c:pt>
                <c:pt idx="690">
                  <c:v>1</c:v>
                </c:pt>
                <c:pt idx="691">
                  <c:v>0.99747559487360382</c:v>
                </c:pt>
                <c:pt idx="692">
                  <c:v>0.99026851190341247</c:v>
                </c:pt>
                <c:pt idx="693">
                  <c:v>0.9815296434250651</c:v>
                </c:pt>
                <c:pt idx="694">
                  <c:v>0.96866697661697687</c:v>
                </c:pt>
                <c:pt idx="695">
                  <c:v>0.9553234104246775</c:v>
                </c:pt>
                <c:pt idx="696">
                  <c:v>0.93961810303604221</c:v>
                </c:pt>
                <c:pt idx="697">
                  <c:v>0.92276798085252243</c:v>
                </c:pt>
                <c:pt idx="698">
                  <c:v>0.9047237926890368</c:v>
                </c:pt>
                <c:pt idx="699">
                  <c:v>0.88642766925383454</c:v>
                </c:pt>
                <c:pt idx="700">
                  <c:v>0.86635522889461292</c:v>
                </c:pt>
                <c:pt idx="701">
                  <c:v>0.84618189146167622</c:v>
                </c:pt>
                <c:pt idx="702">
                  <c:v>0.82506345993252028</c:v>
                </c:pt>
                <c:pt idx="703">
                  <c:v>0.80379336557531733</c:v>
                </c:pt>
                <c:pt idx="704">
                  <c:v>0.78247195869620845</c:v>
                </c:pt>
                <c:pt idx="705">
                  <c:v>0.76015818943339364</c:v>
                </c:pt>
                <c:pt idx="706">
                  <c:v>0.73701421820628721</c:v>
                </c:pt>
                <c:pt idx="707">
                  <c:v>0.71357052087628381</c:v>
                </c:pt>
                <c:pt idx="708">
                  <c:v>0.69059798031671327</c:v>
                </c:pt>
                <c:pt idx="709">
                  <c:v>0.66698670276255467</c:v>
                </c:pt>
                <c:pt idx="710">
                  <c:v>0.64329819890262352</c:v>
                </c:pt>
                <c:pt idx="711">
                  <c:v>0.61839078632040578</c:v>
                </c:pt>
                <c:pt idx="712">
                  <c:v>0.59458815453428049</c:v>
                </c:pt>
                <c:pt idx="713">
                  <c:v>0.57117471571402501</c:v>
                </c:pt>
                <c:pt idx="714">
                  <c:v>0.54838406188670674</c:v>
                </c:pt>
                <c:pt idx="715">
                  <c:v>0.52567568043004076</c:v>
                </c:pt>
                <c:pt idx="716">
                  <c:v>0.50373221585114947</c:v>
                </c:pt>
                <c:pt idx="717">
                  <c:v>0.48287042306371752</c:v>
                </c:pt>
                <c:pt idx="718">
                  <c:v>0.46292180652698595</c:v>
                </c:pt>
                <c:pt idx="719">
                  <c:v>0.4440027262246512</c:v>
                </c:pt>
                <c:pt idx="720">
                  <c:v>0.42544627971094906</c:v>
                </c:pt>
                <c:pt idx="721">
                  <c:v>0.40783583165164811</c:v>
                </c:pt>
                <c:pt idx="722">
                  <c:v>0.39103434294427297</c:v>
                </c:pt>
                <c:pt idx="723">
                  <c:v>0.37547826619079427</c:v>
                </c:pt>
                <c:pt idx="724">
                  <c:v>0.35984659478287989</c:v>
                </c:pt>
                <c:pt idx="725">
                  <c:v>0.34598054833981923</c:v>
                </c:pt>
                <c:pt idx="726">
                  <c:v>0.33271862469729513</c:v>
                </c:pt>
                <c:pt idx="727">
                  <c:v>0.32005449680859033</c:v>
                </c:pt>
                <c:pt idx="728">
                  <c:v>0.3080290147865446</c:v>
                </c:pt>
                <c:pt idx="729">
                  <c:v>0.29708675142371521</c:v>
                </c:pt>
                <c:pt idx="730">
                  <c:v>0.28621077843841675</c:v>
                </c:pt>
                <c:pt idx="731">
                  <c:v>0.27624031772963642</c:v>
                </c:pt>
                <c:pt idx="732">
                  <c:v>0.26676747607300683</c:v>
                </c:pt>
                <c:pt idx="733">
                  <c:v>0.25729573141207973</c:v>
                </c:pt>
                <c:pt idx="734">
                  <c:v>0.24855961061381979</c:v>
                </c:pt>
                <c:pt idx="735">
                  <c:v>0.2403024807040936</c:v>
                </c:pt>
                <c:pt idx="736">
                  <c:v>0.23200497708449799</c:v>
                </c:pt>
                <c:pt idx="737">
                  <c:v>0.22444334764099491</c:v>
                </c:pt>
                <c:pt idx="738">
                  <c:v>0.21694833963471424</c:v>
                </c:pt>
                <c:pt idx="739">
                  <c:v>0.20950386437211152</c:v>
                </c:pt>
                <c:pt idx="740">
                  <c:v>0.20251608191662565</c:v>
                </c:pt>
                <c:pt idx="741">
                  <c:v>0.19560467966139397</c:v>
                </c:pt>
                <c:pt idx="742">
                  <c:v>0.18909638410721993</c:v>
                </c:pt>
                <c:pt idx="743">
                  <c:v>0.18261992622905762</c:v>
                </c:pt>
                <c:pt idx="744">
                  <c:v>0.17603342849280804</c:v>
                </c:pt>
                <c:pt idx="745">
                  <c:v>0.16989423796374523</c:v>
                </c:pt>
                <c:pt idx="746">
                  <c:v>0.16374750804045363</c:v>
                </c:pt>
                <c:pt idx="747">
                  <c:v>0.15799860574268598</c:v>
                </c:pt>
                <c:pt idx="748">
                  <c:v>0.1525428937143242</c:v>
                </c:pt>
                <c:pt idx="749">
                  <c:v>0.14704884566579707</c:v>
                </c:pt>
                <c:pt idx="750">
                  <c:v>0.14201717669180586</c:v>
                </c:pt>
                <c:pt idx="751">
                  <c:v>0.13726387874033286</c:v>
                </c:pt>
                <c:pt idx="752">
                  <c:v>0.13255227239314568</c:v>
                </c:pt>
                <c:pt idx="753">
                  <c:v>0.12816966036332475</c:v>
                </c:pt>
                <c:pt idx="754">
                  <c:v>0.12348634462402605</c:v>
                </c:pt>
                <c:pt idx="755">
                  <c:v>0.11930705746013887</c:v>
                </c:pt>
                <c:pt idx="756">
                  <c:v>0.1149700151624185</c:v>
                </c:pt>
                <c:pt idx="757">
                  <c:v>0.11061069439308883</c:v>
                </c:pt>
                <c:pt idx="758">
                  <c:v>0.10666076180756975</c:v>
                </c:pt>
                <c:pt idx="759">
                  <c:v>0.10295954271774513</c:v>
                </c:pt>
                <c:pt idx="760">
                  <c:v>9.9537421366834716E-2</c:v>
                </c:pt>
                <c:pt idx="761">
                  <c:v>9.5926358943799597E-2</c:v>
                </c:pt>
                <c:pt idx="762">
                  <c:v>9.2466305880814004E-2</c:v>
                </c:pt>
                <c:pt idx="763">
                  <c:v>8.9123794580806617E-2</c:v>
                </c:pt>
                <c:pt idx="764">
                  <c:v>8.6528579016248608E-2</c:v>
                </c:pt>
                <c:pt idx="765">
                  <c:v>8.3217828106540992E-2</c:v>
                </c:pt>
                <c:pt idx="766">
                  <c:v>8.0326470419787716E-2</c:v>
                </c:pt>
                <c:pt idx="767">
                  <c:v>7.7590417217687821E-2</c:v>
                </c:pt>
                <c:pt idx="768">
                  <c:v>7.5414462221503956E-2</c:v>
                </c:pt>
                <c:pt idx="769">
                  <c:v>7.3311542223116574E-2</c:v>
                </c:pt>
                <c:pt idx="770">
                  <c:v>7.1385066081879125E-2</c:v>
                </c:pt>
                <c:pt idx="771">
                  <c:v>6.9039796547093552E-2</c:v>
                </c:pt>
                <c:pt idx="772">
                  <c:v>6.7234615716695492E-2</c:v>
                </c:pt>
                <c:pt idx="773">
                  <c:v>6.5337295898672196E-2</c:v>
                </c:pt>
                <c:pt idx="774">
                  <c:v>6.3405773692555012E-2</c:v>
                </c:pt>
                <c:pt idx="775">
                  <c:v>6.1388807517800355E-2</c:v>
                </c:pt>
                <c:pt idx="776">
                  <c:v>5.9165124557171607E-2</c:v>
                </c:pt>
                <c:pt idx="777">
                  <c:v>5.7542114224475652E-2</c:v>
                </c:pt>
                <c:pt idx="778">
                  <c:v>5.589104225723187E-2</c:v>
                </c:pt>
                <c:pt idx="779">
                  <c:v>5.4304208558838905E-2</c:v>
                </c:pt>
                <c:pt idx="780">
                  <c:v>5.2806879789515239E-2</c:v>
                </c:pt>
                <c:pt idx="781">
                  <c:v>5.1561973076541742E-2</c:v>
                </c:pt>
                <c:pt idx="782">
                  <c:v>5.0332895515542694E-2</c:v>
                </c:pt>
                <c:pt idx="783">
                  <c:v>4.9488914200920817E-2</c:v>
                </c:pt>
                <c:pt idx="784">
                  <c:v>4.8168301519016056E-2</c:v>
                </c:pt>
                <c:pt idx="785">
                  <c:v>4.6936756582824937E-2</c:v>
                </c:pt>
                <c:pt idx="786">
                  <c:v>4.5903868224861963E-2</c:v>
                </c:pt>
                <c:pt idx="787">
                  <c:v>4.4908667609898402E-2</c:v>
                </c:pt>
                <c:pt idx="788">
                  <c:v>4.3820348670452161E-2</c:v>
                </c:pt>
                <c:pt idx="789">
                  <c:v>4.2887395928877074E-2</c:v>
                </c:pt>
                <c:pt idx="790">
                  <c:v>4.1710964356694781E-2</c:v>
                </c:pt>
                <c:pt idx="791">
                  <c:v>4.0854159958238025E-2</c:v>
                </c:pt>
                <c:pt idx="792">
                  <c:v>3.9963701669538637E-2</c:v>
                </c:pt>
                <c:pt idx="793">
                  <c:v>3.9349925652875373E-2</c:v>
                </c:pt>
                <c:pt idx="794">
                  <c:v>3.8478032084298175E-2</c:v>
                </c:pt>
                <c:pt idx="795">
                  <c:v>3.7546208060173031E-2</c:v>
                </c:pt>
                <c:pt idx="796">
                  <c:v>3.6620288318385749E-2</c:v>
                </c:pt>
                <c:pt idx="797">
                  <c:v>3.6037735729351893E-2</c:v>
                </c:pt>
                <c:pt idx="798">
                  <c:v>3.5225340047039304E-2</c:v>
                </c:pt>
                <c:pt idx="799">
                  <c:v>3.4748507390849927E-2</c:v>
                </c:pt>
                <c:pt idx="800">
                  <c:v>3.4201600817798182E-2</c:v>
                </c:pt>
                <c:pt idx="801">
                  <c:v>3.3794801705338072E-2</c:v>
                </c:pt>
                <c:pt idx="802">
                  <c:v>3.3550442740429065E-2</c:v>
                </c:pt>
                <c:pt idx="803">
                  <c:v>3.3324941489236835E-2</c:v>
                </c:pt>
                <c:pt idx="804">
                  <c:v>3.30809118537422E-2</c:v>
                </c:pt>
                <c:pt idx="805">
                  <c:v>3.2882384469539991E-2</c:v>
                </c:pt>
                <c:pt idx="806">
                  <c:v>3.2471092980882799E-2</c:v>
                </c:pt>
                <c:pt idx="807">
                  <c:v>3.1832480566248177E-2</c:v>
                </c:pt>
                <c:pt idx="808">
                  <c:v>3.1240416643812583E-2</c:v>
                </c:pt>
                <c:pt idx="809">
                  <c:v>3.0774560865756851E-2</c:v>
                </c:pt>
                <c:pt idx="810">
                  <c:v>3.0347777052407147E-2</c:v>
                </c:pt>
                <c:pt idx="811">
                  <c:v>2.9811896382007808E-2</c:v>
                </c:pt>
                <c:pt idx="812">
                  <c:v>2.9447356404733276E-2</c:v>
                </c:pt>
                <c:pt idx="813">
                  <c:v>2.9062470098648284E-2</c:v>
                </c:pt>
                <c:pt idx="814">
                  <c:v>2.8771216586113611E-2</c:v>
                </c:pt>
                <c:pt idx="815">
                  <c:v>2.8725525157854623E-2</c:v>
                </c:pt>
                <c:pt idx="816">
                  <c:v>2.8312471093557636E-2</c:v>
                </c:pt>
                <c:pt idx="817">
                  <c:v>2.8051151375429011E-2</c:v>
                </c:pt>
                <c:pt idx="818">
                  <c:v>2.7830704840502186E-2</c:v>
                </c:pt>
                <c:pt idx="819">
                  <c:v>2.7332720699876332E-2</c:v>
                </c:pt>
                <c:pt idx="820">
                  <c:v>2.6946984250959854E-2</c:v>
                </c:pt>
                <c:pt idx="821">
                  <c:v>2.659856930304956E-2</c:v>
                </c:pt>
                <c:pt idx="822">
                  <c:v>2.6058945466451856E-2</c:v>
                </c:pt>
                <c:pt idx="823">
                  <c:v>2.5871464171468617E-2</c:v>
                </c:pt>
                <c:pt idx="824">
                  <c:v>2.5729791963589429E-2</c:v>
                </c:pt>
                <c:pt idx="825">
                  <c:v>2.542724262516954E-2</c:v>
                </c:pt>
                <c:pt idx="826">
                  <c:v>2.5350597692513945E-2</c:v>
                </c:pt>
                <c:pt idx="827">
                  <c:v>2.5407416533017174E-2</c:v>
                </c:pt>
                <c:pt idx="828">
                  <c:v>2.5371201255858209E-2</c:v>
                </c:pt>
                <c:pt idx="829">
                  <c:v>2.5284756610278659E-2</c:v>
                </c:pt>
                <c:pt idx="830">
                  <c:v>2.527327852853541E-2</c:v>
                </c:pt>
                <c:pt idx="831">
                  <c:v>2.4827210199776063E-2</c:v>
                </c:pt>
                <c:pt idx="832">
                  <c:v>2.4642017484681131E-2</c:v>
                </c:pt>
                <c:pt idx="833">
                  <c:v>2.4391871319520298E-2</c:v>
                </c:pt>
                <c:pt idx="834">
                  <c:v>2.4174364525442943E-2</c:v>
                </c:pt>
                <c:pt idx="835">
                  <c:v>2.4019855968270866E-2</c:v>
                </c:pt>
                <c:pt idx="836">
                  <c:v>2.3943129712590005E-2</c:v>
                </c:pt>
                <c:pt idx="837">
                  <c:v>2.3837455343710033E-2</c:v>
                </c:pt>
                <c:pt idx="838">
                  <c:v>2.3965009066940553E-2</c:v>
                </c:pt>
                <c:pt idx="839">
                  <c:v>2.393173699118533E-2</c:v>
                </c:pt>
                <c:pt idx="840">
                  <c:v>2.4020047452273621E-2</c:v>
                </c:pt>
                <c:pt idx="841">
                  <c:v>2.4199097106786298E-2</c:v>
                </c:pt>
                <c:pt idx="842">
                  <c:v>2.4376909613148669E-2</c:v>
                </c:pt>
                <c:pt idx="843">
                  <c:v>2.4318195542425442E-2</c:v>
                </c:pt>
                <c:pt idx="844">
                  <c:v>2.4102928880476663E-2</c:v>
                </c:pt>
                <c:pt idx="845">
                  <c:v>2.4068432345270108E-2</c:v>
                </c:pt>
                <c:pt idx="846">
                  <c:v>2.4106969654341958E-2</c:v>
                </c:pt>
                <c:pt idx="847">
                  <c:v>2.4136450692898125E-2</c:v>
                </c:pt>
                <c:pt idx="848">
                  <c:v>2.406778406810417E-2</c:v>
                </c:pt>
                <c:pt idx="849">
                  <c:v>2.4026788611984942E-2</c:v>
                </c:pt>
                <c:pt idx="850">
                  <c:v>2.421065420451864E-2</c:v>
                </c:pt>
                <c:pt idx="851">
                  <c:v>2.4378776582175504E-2</c:v>
                </c:pt>
                <c:pt idx="852">
                  <c:v>2.4587388021510569E-2</c:v>
                </c:pt>
                <c:pt idx="853">
                  <c:v>2.4666780057494796E-2</c:v>
                </c:pt>
                <c:pt idx="854">
                  <c:v>2.4643674513415786E-2</c:v>
                </c:pt>
                <c:pt idx="855">
                  <c:v>2.4620965779559346E-2</c:v>
                </c:pt>
                <c:pt idx="856">
                  <c:v>2.4694948969224882E-2</c:v>
                </c:pt>
                <c:pt idx="857">
                  <c:v>2.478072976514429E-2</c:v>
                </c:pt>
                <c:pt idx="858">
                  <c:v>2.4955222446446913E-2</c:v>
                </c:pt>
                <c:pt idx="859">
                  <c:v>2.4853940097690288E-2</c:v>
                </c:pt>
                <c:pt idx="860">
                  <c:v>2.4704619488122883E-2</c:v>
                </c:pt>
                <c:pt idx="861">
                  <c:v>2.4824331595385302E-2</c:v>
                </c:pt>
                <c:pt idx="862">
                  <c:v>2.4908872936118223E-2</c:v>
                </c:pt>
                <c:pt idx="863">
                  <c:v>2.4702283613992931E-2</c:v>
                </c:pt>
                <c:pt idx="864">
                  <c:v>2.4453860804856863E-2</c:v>
                </c:pt>
                <c:pt idx="865">
                  <c:v>2.4123523792435257E-2</c:v>
                </c:pt>
                <c:pt idx="866">
                  <c:v>2.3779554503239451E-2</c:v>
                </c:pt>
                <c:pt idx="867">
                  <c:v>2.3782136653481376E-2</c:v>
                </c:pt>
                <c:pt idx="868">
                  <c:v>2.3634751070508039E-2</c:v>
                </c:pt>
                <c:pt idx="869">
                  <c:v>2.3473499046588461E-2</c:v>
                </c:pt>
                <c:pt idx="870">
                  <c:v>2.3556097286100686E-2</c:v>
                </c:pt>
                <c:pt idx="871">
                  <c:v>2.3451087920398943E-2</c:v>
                </c:pt>
                <c:pt idx="872">
                  <c:v>2.3342293861847635E-2</c:v>
                </c:pt>
                <c:pt idx="873">
                  <c:v>2.3553542820292893E-2</c:v>
                </c:pt>
                <c:pt idx="874">
                  <c:v>2.3535306276066981E-2</c:v>
                </c:pt>
                <c:pt idx="875">
                  <c:v>2.3540929099991153E-2</c:v>
                </c:pt>
                <c:pt idx="876">
                  <c:v>2.3471344851557503E-2</c:v>
                </c:pt>
                <c:pt idx="877">
                  <c:v>2.3280614096117931E-2</c:v>
                </c:pt>
                <c:pt idx="878">
                  <c:v>2.3360751881546609E-2</c:v>
                </c:pt>
                <c:pt idx="879">
                  <c:v>2.3354437523528161E-2</c:v>
                </c:pt>
                <c:pt idx="880">
                  <c:v>2.3313766782750954E-2</c:v>
                </c:pt>
                <c:pt idx="881">
                  <c:v>2.3248624732477526E-2</c:v>
                </c:pt>
                <c:pt idx="882">
                  <c:v>2.3224787857930172E-2</c:v>
                </c:pt>
                <c:pt idx="883">
                  <c:v>2.3213359377464739E-2</c:v>
                </c:pt>
                <c:pt idx="884">
                  <c:v>2.3243730931985514E-2</c:v>
                </c:pt>
                <c:pt idx="885">
                  <c:v>2.3099263173017959E-2</c:v>
                </c:pt>
                <c:pt idx="886">
                  <c:v>2.3310998916096726E-2</c:v>
                </c:pt>
                <c:pt idx="887">
                  <c:v>2.3421947746438035E-2</c:v>
                </c:pt>
                <c:pt idx="888">
                  <c:v>2.3537312820782561E-2</c:v>
                </c:pt>
                <c:pt idx="889">
                  <c:v>2.3758768684037142E-2</c:v>
                </c:pt>
                <c:pt idx="890">
                  <c:v>2.3945482312732247E-2</c:v>
                </c:pt>
                <c:pt idx="891">
                  <c:v>2.4187728609261491E-2</c:v>
                </c:pt>
                <c:pt idx="892">
                  <c:v>2.435852080453503E-2</c:v>
                </c:pt>
                <c:pt idx="893">
                  <c:v>2.4343173823121726E-2</c:v>
                </c:pt>
                <c:pt idx="894">
                  <c:v>2.4297923038772679E-2</c:v>
                </c:pt>
                <c:pt idx="895">
                  <c:v>2.4361680867339475E-2</c:v>
                </c:pt>
                <c:pt idx="896">
                  <c:v>2.4472236924771528E-2</c:v>
                </c:pt>
                <c:pt idx="897">
                  <c:v>2.4413063177089883E-2</c:v>
                </c:pt>
                <c:pt idx="898">
                  <c:v>2.4084382039884843E-2</c:v>
                </c:pt>
                <c:pt idx="899">
                  <c:v>2.4428719878110045E-2</c:v>
                </c:pt>
                <c:pt idx="900">
                  <c:v>2.4422167895365294E-2</c:v>
                </c:pt>
                <c:pt idx="901">
                  <c:v>2.4446985260288177E-2</c:v>
                </c:pt>
                <c:pt idx="902">
                  <c:v>2.4540595560235759E-2</c:v>
                </c:pt>
                <c:pt idx="903">
                  <c:v>2.4387182845248104E-2</c:v>
                </c:pt>
                <c:pt idx="904">
                  <c:v>2.4511728770061914E-2</c:v>
                </c:pt>
                <c:pt idx="905">
                  <c:v>2.4788398353399067E-2</c:v>
                </c:pt>
                <c:pt idx="906">
                  <c:v>2.4629548530899544E-2</c:v>
                </c:pt>
                <c:pt idx="907">
                  <c:v>2.4931139295787583E-2</c:v>
                </c:pt>
                <c:pt idx="908">
                  <c:v>2.5197190745116737E-2</c:v>
                </c:pt>
                <c:pt idx="909">
                  <c:v>2.5221132589810177E-2</c:v>
                </c:pt>
                <c:pt idx="910">
                  <c:v>2.5423672486684503E-2</c:v>
                </c:pt>
                <c:pt idx="911">
                  <c:v>2.5685698734642558E-2</c:v>
                </c:pt>
                <c:pt idx="912">
                  <c:v>2.5673803079351139E-2</c:v>
                </c:pt>
                <c:pt idx="913">
                  <c:v>2.5480071734982904E-2</c:v>
                </c:pt>
                <c:pt idx="914">
                  <c:v>2.5249083371269656E-2</c:v>
                </c:pt>
                <c:pt idx="915">
                  <c:v>2.5054481524475661E-2</c:v>
                </c:pt>
                <c:pt idx="916">
                  <c:v>2.4889927035943563E-2</c:v>
                </c:pt>
                <c:pt idx="917">
                  <c:v>2.4520558951032171E-2</c:v>
                </c:pt>
                <c:pt idx="918">
                  <c:v>2.4086348211467316E-2</c:v>
                </c:pt>
                <c:pt idx="919">
                  <c:v>2.3878947389366505E-2</c:v>
                </c:pt>
                <c:pt idx="920">
                  <c:v>2.3985838719830233E-2</c:v>
                </c:pt>
                <c:pt idx="921">
                  <c:v>2.3843630702798768E-2</c:v>
                </c:pt>
                <c:pt idx="922">
                  <c:v>2.348821678388429E-2</c:v>
                </c:pt>
                <c:pt idx="923">
                  <c:v>2.3484016824522728E-2</c:v>
                </c:pt>
                <c:pt idx="924">
                  <c:v>2.3475721875945703E-2</c:v>
                </c:pt>
                <c:pt idx="925">
                  <c:v>2.3387688259198743E-2</c:v>
                </c:pt>
                <c:pt idx="926">
                  <c:v>2.3081149478468517E-2</c:v>
                </c:pt>
                <c:pt idx="927">
                  <c:v>2.2938239545679976E-2</c:v>
                </c:pt>
                <c:pt idx="928">
                  <c:v>2.2550684575496398E-2</c:v>
                </c:pt>
                <c:pt idx="929">
                  <c:v>2.2488511104024663E-2</c:v>
                </c:pt>
                <c:pt idx="930">
                  <c:v>2.1991971168046073E-2</c:v>
                </c:pt>
                <c:pt idx="931">
                  <c:v>2.1490860993399395E-2</c:v>
                </c:pt>
                <c:pt idx="932">
                  <c:v>2.1021943201576763E-2</c:v>
                </c:pt>
                <c:pt idx="933">
                  <c:v>2.0844698226114112E-2</c:v>
                </c:pt>
                <c:pt idx="934">
                  <c:v>2.0648270475537252E-2</c:v>
                </c:pt>
                <c:pt idx="935">
                  <c:v>2.0627833941612255E-2</c:v>
                </c:pt>
                <c:pt idx="936">
                  <c:v>2.0079449769564574E-2</c:v>
                </c:pt>
                <c:pt idx="937">
                  <c:v>2.0112628410354601E-2</c:v>
                </c:pt>
                <c:pt idx="938">
                  <c:v>1.9988975481569287E-2</c:v>
                </c:pt>
                <c:pt idx="939">
                  <c:v>1.9546376473814013E-2</c:v>
                </c:pt>
                <c:pt idx="940">
                  <c:v>1.9150276818387168E-2</c:v>
                </c:pt>
                <c:pt idx="941">
                  <c:v>1.8552994034062114E-2</c:v>
                </c:pt>
                <c:pt idx="942">
                  <c:v>1.8167258161904683E-2</c:v>
                </c:pt>
                <c:pt idx="943">
                  <c:v>1.8249698369438735E-2</c:v>
                </c:pt>
                <c:pt idx="944">
                  <c:v>1.8093956701429662E-2</c:v>
                </c:pt>
                <c:pt idx="945">
                  <c:v>1.7813441865543279E-2</c:v>
                </c:pt>
                <c:pt idx="946">
                  <c:v>1.7949881138612327E-2</c:v>
                </c:pt>
                <c:pt idx="947">
                  <c:v>1.8179536208442561E-2</c:v>
                </c:pt>
                <c:pt idx="948">
                  <c:v>1.8072208271382201E-2</c:v>
                </c:pt>
                <c:pt idx="949">
                  <c:v>1.782740808580421E-2</c:v>
                </c:pt>
                <c:pt idx="950">
                  <c:v>1.763078458320767E-2</c:v>
                </c:pt>
                <c:pt idx="951">
                  <c:v>1.7157626458890372E-2</c:v>
                </c:pt>
                <c:pt idx="952">
                  <c:v>1.7205496306060185E-2</c:v>
                </c:pt>
                <c:pt idx="953">
                  <c:v>1.7106778804774157E-2</c:v>
                </c:pt>
                <c:pt idx="954">
                  <c:v>1.6935350444274608E-2</c:v>
                </c:pt>
                <c:pt idx="955">
                  <c:v>1.7060815723005239E-2</c:v>
                </c:pt>
                <c:pt idx="956">
                  <c:v>1.7130086791277765E-2</c:v>
                </c:pt>
                <c:pt idx="957">
                  <c:v>1.6996473060767389E-2</c:v>
                </c:pt>
                <c:pt idx="958">
                  <c:v>1.7027766276241162E-2</c:v>
                </c:pt>
                <c:pt idx="959">
                  <c:v>1.6678034587432427E-2</c:v>
                </c:pt>
                <c:pt idx="960">
                  <c:v>1.6731783916301188E-2</c:v>
                </c:pt>
                <c:pt idx="961">
                  <c:v>1.6781548993691005E-2</c:v>
                </c:pt>
                <c:pt idx="962">
                  <c:v>1.6747299888114509E-2</c:v>
                </c:pt>
                <c:pt idx="963">
                  <c:v>1.6691661096616194E-2</c:v>
                </c:pt>
                <c:pt idx="964">
                  <c:v>1.6678388717485709E-2</c:v>
                </c:pt>
                <c:pt idx="965">
                  <c:v>1.6766967371529658E-2</c:v>
                </c:pt>
                <c:pt idx="966">
                  <c:v>1.6821298073515203E-2</c:v>
                </c:pt>
                <c:pt idx="967">
                  <c:v>1.6590800358721052E-2</c:v>
                </c:pt>
                <c:pt idx="968">
                  <c:v>1.6623293809766293E-2</c:v>
                </c:pt>
                <c:pt idx="969">
                  <c:v>1.682869789205527E-2</c:v>
                </c:pt>
                <c:pt idx="970">
                  <c:v>1.6823314999893584E-2</c:v>
                </c:pt>
                <c:pt idx="971">
                  <c:v>1.6846475855164956E-2</c:v>
                </c:pt>
                <c:pt idx="972">
                  <c:v>1.6738396170366085E-2</c:v>
                </c:pt>
                <c:pt idx="973">
                  <c:v>1.6853763782450407E-2</c:v>
                </c:pt>
                <c:pt idx="974">
                  <c:v>1.6907199873482135E-2</c:v>
                </c:pt>
                <c:pt idx="975">
                  <c:v>1.6605444386211005E-2</c:v>
                </c:pt>
                <c:pt idx="976">
                  <c:v>1.6100654373509039E-2</c:v>
                </c:pt>
                <c:pt idx="977">
                  <c:v>1.6044332699302114E-2</c:v>
                </c:pt>
                <c:pt idx="978">
                  <c:v>1.5900238680195355E-2</c:v>
                </c:pt>
                <c:pt idx="979">
                  <c:v>1.6112864362479676E-2</c:v>
                </c:pt>
                <c:pt idx="980">
                  <c:v>1.5909247656469391E-2</c:v>
                </c:pt>
                <c:pt idx="981">
                  <c:v>1.5824395154232E-2</c:v>
                </c:pt>
                <c:pt idx="982">
                  <c:v>1.5531886614016638E-2</c:v>
                </c:pt>
                <c:pt idx="983">
                  <c:v>1.545944256353707E-2</c:v>
                </c:pt>
                <c:pt idx="984">
                  <c:v>1.554254390996376E-2</c:v>
                </c:pt>
                <c:pt idx="985">
                  <c:v>1.5481252187719148E-2</c:v>
                </c:pt>
                <c:pt idx="986">
                  <c:v>1.5104936174979005E-2</c:v>
                </c:pt>
                <c:pt idx="987">
                  <c:v>1.5222656750563767E-2</c:v>
                </c:pt>
                <c:pt idx="988">
                  <c:v>1.4896994410570422E-2</c:v>
                </c:pt>
                <c:pt idx="989">
                  <c:v>1.4801852469304447E-2</c:v>
                </c:pt>
                <c:pt idx="990">
                  <c:v>1.4739621437280075E-2</c:v>
                </c:pt>
                <c:pt idx="991">
                  <c:v>1.4536505934879403E-2</c:v>
                </c:pt>
                <c:pt idx="992">
                  <c:v>1.4443732858360724E-2</c:v>
                </c:pt>
                <c:pt idx="993">
                  <c:v>1.4091079365908797E-2</c:v>
                </c:pt>
                <c:pt idx="994">
                  <c:v>1.350172903710135E-2</c:v>
                </c:pt>
                <c:pt idx="995">
                  <c:v>1.3422029530870535E-2</c:v>
                </c:pt>
                <c:pt idx="996">
                  <c:v>1.3216788671391127E-2</c:v>
                </c:pt>
                <c:pt idx="997">
                  <c:v>1.2790302811763783E-2</c:v>
                </c:pt>
                <c:pt idx="998">
                  <c:v>1.2313911837650631E-2</c:v>
                </c:pt>
                <c:pt idx="999">
                  <c:v>1.2080659406308461E-2</c:v>
                </c:pt>
                <c:pt idx="1000">
                  <c:v>1.1966623530857732E-2</c:v>
                </c:pt>
                <c:pt idx="1001">
                  <c:v>1.1906485095998369E-2</c:v>
                </c:pt>
                <c:pt idx="1002">
                  <c:v>1.1786390251434067E-2</c:v>
                </c:pt>
                <c:pt idx="1003">
                  <c:v>1.1701948863043545E-2</c:v>
                </c:pt>
                <c:pt idx="1004">
                  <c:v>1.1477491430369927E-2</c:v>
                </c:pt>
                <c:pt idx="1005">
                  <c:v>1.1365399290574838E-2</c:v>
                </c:pt>
                <c:pt idx="1006">
                  <c:v>1.115341709835639E-2</c:v>
                </c:pt>
                <c:pt idx="1007">
                  <c:v>1.0918797690403012E-2</c:v>
                </c:pt>
                <c:pt idx="1008">
                  <c:v>1.0751627022845366E-2</c:v>
                </c:pt>
                <c:pt idx="1009">
                  <c:v>1.0505184746591971E-2</c:v>
                </c:pt>
                <c:pt idx="1010">
                  <c:v>1.0377802493825359E-2</c:v>
                </c:pt>
                <c:pt idx="1011">
                  <c:v>1.0063759904899354E-2</c:v>
                </c:pt>
                <c:pt idx="1012">
                  <c:v>9.8532169456652021E-3</c:v>
                </c:pt>
                <c:pt idx="1013">
                  <c:v>9.5092935664893297E-3</c:v>
                </c:pt>
                <c:pt idx="1014">
                  <c:v>9.3743167351885235E-3</c:v>
                </c:pt>
                <c:pt idx="1015">
                  <c:v>9.2078192031116377E-3</c:v>
                </c:pt>
                <c:pt idx="1016">
                  <c:v>9.1101836441170609E-3</c:v>
                </c:pt>
                <c:pt idx="1017">
                  <c:v>8.8068605834390676E-3</c:v>
                </c:pt>
                <c:pt idx="1018">
                  <c:v>8.7523999953167137E-3</c:v>
                </c:pt>
                <c:pt idx="1019">
                  <c:v>8.6030589108032317E-3</c:v>
                </c:pt>
                <c:pt idx="1020">
                  <c:v>8.6032195958730111E-3</c:v>
                </c:pt>
                <c:pt idx="1021">
                  <c:v>8.5140820161742851E-3</c:v>
                </c:pt>
                <c:pt idx="1022">
                  <c:v>8.3497056596730582E-3</c:v>
                </c:pt>
                <c:pt idx="1023">
                  <c:v>7.9038549017280448E-3</c:v>
                </c:pt>
                <c:pt idx="1024">
                  <c:v>7.4397765796954396E-3</c:v>
                </c:pt>
                <c:pt idx="1025">
                  <c:v>7.1914703335622474E-3</c:v>
                </c:pt>
                <c:pt idx="1026">
                  <c:v>6.9312353838443903E-3</c:v>
                </c:pt>
                <c:pt idx="1027">
                  <c:v>6.6653954897327372E-3</c:v>
                </c:pt>
                <c:pt idx="1028">
                  <c:v>6.3135811240145551E-3</c:v>
                </c:pt>
                <c:pt idx="1029">
                  <c:v>6.1273560102300898E-3</c:v>
                </c:pt>
                <c:pt idx="1030">
                  <c:v>6.062173586823546E-3</c:v>
                </c:pt>
                <c:pt idx="1031">
                  <c:v>6.2708542372439486E-3</c:v>
                </c:pt>
                <c:pt idx="1032">
                  <c:v>6.2672229623002024E-3</c:v>
                </c:pt>
                <c:pt idx="1033">
                  <c:v>6.3131252536658359E-3</c:v>
                </c:pt>
                <c:pt idx="1034">
                  <c:v>6.1696192404048777E-3</c:v>
                </c:pt>
                <c:pt idx="1035">
                  <c:v>6.157281095574567E-3</c:v>
                </c:pt>
                <c:pt idx="1036">
                  <c:v>6.0609773308894881E-3</c:v>
                </c:pt>
                <c:pt idx="1037">
                  <c:v>6.0227204997409479E-3</c:v>
                </c:pt>
                <c:pt idx="1038">
                  <c:v>5.7483851294676969E-3</c:v>
                </c:pt>
                <c:pt idx="1039">
                  <c:v>5.5278081201098391E-3</c:v>
                </c:pt>
                <c:pt idx="1040">
                  <c:v>5.167195381682697E-3</c:v>
                </c:pt>
                <c:pt idx="1041">
                  <c:v>5.1870058667353239E-3</c:v>
                </c:pt>
                <c:pt idx="1042">
                  <c:v>5.2171348767751412E-3</c:v>
                </c:pt>
                <c:pt idx="1043">
                  <c:v>5.139016001775955E-3</c:v>
                </c:pt>
                <c:pt idx="1044">
                  <c:v>4.9518116722534426E-3</c:v>
                </c:pt>
                <c:pt idx="1045">
                  <c:v>4.8923990252080028E-3</c:v>
                </c:pt>
                <c:pt idx="1046">
                  <c:v>4.5678509433153703E-3</c:v>
                </c:pt>
                <c:pt idx="1047">
                  <c:v>4.618421776160622E-3</c:v>
                </c:pt>
                <c:pt idx="1048">
                  <c:v>4.5226878263410816E-3</c:v>
                </c:pt>
                <c:pt idx="1049">
                  <c:v>3.9514314669237627E-3</c:v>
                </c:pt>
                <c:pt idx="1050">
                  <c:v>3.5104733386498977E-3</c:v>
                </c:pt>
                <c:pt idx="1051">
                  <c:v>3.5247722912035645E-3</c:v>
                </c:pt>
                <c:pt idx="1052">
                  <c:v>3.5023072957193003E-3</c:v>
                </c:pt>
                <c:pt idx="1053">
                  <c:v>3.7276298669595676E-3</c:v>
                </c:pt>
                <c:pt idx="1054">
                  <c:v>3.4666293272861293E-3</c:v>
                </c:pt>
                <c:pt idx="1055">
                  <c:v>3.0232644411957526E-3</c:v>
                </c:pt>
                <c:pt idx="1056">
                  <c:v>3.590518957983276E-3</c:v>
                </c:pt>
                <c:pt idx="1057">
                  <c:v>3.8509928589732425E-3</c:v>
                </c:pt>
                <c:pt idx="1058">
                  <c:v>3.5824218838992113E-3</c:v>
                </c:pt>
                <c:pt idx="1059">
                  <c:v>3.551660947812361E-3</c:v>
                </c:pt>
                <c:pt idx="1060">
                  <c:v>3.3457694118493872E-3</c:v>
                </c:pt>
                <c:pt idx="1061">
                  <c:v>3.6060868900189128E-3</c:v>
                </c:pt>
                <c:pt idx="1062">
                  <c:v>3.7416370371126557E-3</c:v>
                </c:pt>
                <c:pt idx="1063">
                  <c:v>3.453953778414827E-3</c:v>
                </c:pt>
                <c:pt idx="1064">
                  <c:v>3.097516804307328E-3</c:v>
                </c:pt>
                <c:pt idx="1065">
                  <c:v>3.0220209486959558E-3</c:v>
                </c:pt>
                <c:pt idx="1066">
                  <c:v>2.9709540684669505E-3</c:v>
                </c:pt>
                <c:pt idx="1067">
                  <c:v>3.0798791320676118E-3</c:v>
                </c:pt>
                <c:pt idx="1068">
                  <c:v>2.8806911049855453E-3</c:v>
                </c:pt>
                <c:pt idx="1069">
                  <c:v>2.7092518898807795E-3</c:v>
                </c:pt>
                <c:pt idx="1070">
                  <c:v>2.5068755734066321E-3</c:v>
                </c:pt>
                <c:pt idx="1071">
                  <c:v>2.6440975661748811E-3</c:v>
                </c:pt>
                <c:pt idx="1072">
                  <c:v>2.6652294523390255E-3</c:v>
                </c:pt>
                <c:pt idx="1073">
                  <c:v>2.5464899396208255E-3</c:v>
                </c:pt>
                <c:pt idx="1074">
                  <c:v>2.4134298285820211E-3</c:v>
                </c:pt>
                <c:pt idx="1075">
                  <c:v>2.1341247390237413E-3</c:v>
                </c:pt>
                <c:pt idx="1076">
                  <c:v>2.2135161405730198E-3</c:v>
                </c:pt>
                <c:pt idx="1077">
                  <c:v>2.0126808550545109E-3</c:v>
                </c:pt>
                <c:pt idx="1078">
                  <c:v>1.9917679758347183E-3</c:v>
                </c:pt>
                <c:pt idx="1079">
                  <c:v>2.0511265747901043E-3</c:v>
                </c:pt>
                <c:pt idx="1080">
                  <c:v>1.9147501684568975E-3</c:v>
                </c:pt>
                <c:pt idx="1081">
                  <c:v>1.7768138596121188E-3</c:v>
                </c:pt>
                <c:pt idx="1082">
                  <c:v>1.6353866012991036E-3</c:v>
                </c:pt>
                <c:pt idx="1083">
                  <c:v>1.7794172922627829E-3</c:v>
                </c:pt>
                <c:pt idx="1084">
                  <c:v>1.8071668424916611E-3</c:v>
                </c:pt>
                <c:pt idx="1085">
                  <c:v>1.8163206371941641E-3</c:v>
                </c:pt>
                <c:pt idx="1086">
                  <c:v>1.7862916256374697E-3</c:v>
                </c:pt>
                <c:pt idx="1087">
                  <c:v>1.7552403778856045E-3</c:v>
                </c:pt>
                <c:pt idx="1088">
                  <c:v>1.8865501521115463E-3</c:v>
                </c:pt>
                <c:pt idx="1089">
                  <c:v>2.26040203681303E-3</c:v>
                </c:pt>
                <c:pt idx="1090">
                  <c:v>2.1038783412156105E-3</c:v>
                </c:pt>
                <c:pt idx="1091">
                  <c:v>2.0251011303727483E-3</c:v>
                </c:pt>
                <c:pt idx="1092">
                  <c:v>1.6888331893454378E-3</c:v>
                </c:pt>
                <c:pt idx="1093">
                  <c:v>1.743157200926067E-3</c:v>
                </c:pt>
                <c:pt idx="1094">
                  <c:v>1.7866793807430417E-3</c:v>
                </c:pt>
                <c:pt idx="1095">
                  <c:v>1.8156267441553973E-3</c:v>
                </c:pt>
                <c:pt idx="1096">
                  <c:v>1.8015804120631918E-3</c:v>
                </c:pt>
                <c:pt idx="1097">
                  <c:v>1.4828882224245873E-3</c:v>
                </c:pt>
                <c:pt idx="1098">
                  <c:v>1.5440389270828339E-3</c:v>
                </c:pt>
                <c:pt idx="1099">
                  <c:v>1.6318899995922311E-3</c:v>
                </c:pt>
                <c:pt idx="1100">
                  <c:v>1.5358006162439685E-3</c:v>
                </c:pt>
                <c:pt idx="1101">
                  <c:v>1.445472825045969E-3</c:v>
                </c:pt>
                <c:pt idx="1102">
                  <c:v>1.2341629608456164E-3</c:v>
                </c:pt>
                <c:pt idx="1103">
                  <c:v>1.0709709502041813E-3</c:v>
                </c:pt>
                <c:pt idx="1104">
                  <c:v>1.2357734451253852E-3</c:v>
                </c:pt>
                <c:pt idx="1105">
                  <c:v>1.3152084496584229E-3</c:v>
                </c:pt>
                <c:pt idx="1106">
                  <c:v>1.5694657532879734E-3</c:v>
                </c:pt>
                <c:pt idx="1107">
                  <c:v>1.4899577887358148E-3</c:v>
                </c:pt>
                <c:pt idx="1108">
                  <c:v>1.6531520487375231E-3</c:v>
                </c:pt>
                <c:pt idx="1109">
                  <c:v>1.6414436959457815E-3</c:v>
                </c:pt>
                <c:pt idx="1110">
                  <c:v>1.53853784545776E-3</c:v>
                </c:pt>
                <c:pt idx="1111">
                  <c:v>1.5519303173564733E-3</c:v>
                </c:pt>
                <c:pt idx="1112">
                  <c:v>1.592123155589461E-3</c:v>
                </c:pt>
                <c:pt idx="1113">
                  <c:v>1.459238448511249E-3</c:v>
                </c:pt>
                <c:pt idx="1114">
                  <c:v>1.4458198609630039E-3</c:v>
                </c:pt>
                <c:pt idx="1115">
                  <c:v>1.4667804381557712E-3</c:v>
                </c:pt>
                <c:pt idx="1116">
                  <c:v>1.5520899065840676E-3</c:v>
                </c:pt>
                <c:pt idx="1117">
                  <c:v>1.5763669636341309E-3</c:v>
                </c:pt>
                <c:pt idx="1118">
                  <c:v>1.7754871984581152E-3</c:v>
                </c:pt>
                <c:pt idx="1119">
                  <c:v>1.7537174860019137E-3</c:v>
                </c:pt>
                <c:pt idx="1120">
                  <c:v>1.6398546382645133E-3</c:v>
                </c:pt>
                <c:pt idx="1121">
                  <c:v>1.5277743220298361E-3</c:v>
                </c:pt>
                <c:pt idx="1122">
                  <c:v>1.3595700445886646E-3</c:v>
                </c:pt>
                <c:pt idx="1123">
                  <c:v>1.4072115528527855E-3</c:v>
                </c:pt>
                <c:pt idx="1124">
                  <c:v>1.2649860600222754E-3</c:v>
                </c:pt>
                <c:pt idx="1125">
                  <c:v>1.1303631742118571E-3</c:v>
                </c:pt>
                <c:pt idx="1126">
                  <c:v>9.4372651401123623E-4</c:v>
                </c:pt>
                <c:pt idx="1127">
                  <c:v>1.2114565340253518E-3</c:v>
                </c:pt>
                <c:pt idx="1128">
                  <c:v>1.2239944105127485E-3</c:v>
                </c:pt>
                <c:pt idx="1129">
                  <c:v>1.1520838044733776E-3</c:v>
                </c:pt>
                <c:pt idx="1130">
                  <c:v>9.4968019576124765E-4</c:v>
                </c:pt>
                <c:pt idx="1131">
                  <c:v>1.0558565641783145E-3</c:v>
                </c:pt>
                <c:pt idx="1132">
                  <c:v>8.9014216706713911E-4</c:v>
                </c:pt>
                <c:pt idx="1133">
                  <c:v>7.9399539619395528E-4</c:v>
                </c:pt>
                <c:pt idx="1134">
                  <c:v>4.0330827834368399E-4</c:v>
                </c:pt>
                <c:pt idx="1135">
                  <c:v>3.5730049774882286E-4</c:v>
                </c:pt>
                <c:pt idx="1136">
                  <c:v>4.0581193167966127E-4</c:v>
                </c:pt>
                <c:pt idx="1137">
                  <c:v>5.3213456272984197E-4</c:v>
                </c:pt>
                <c:pt idx="1138">
                  <c:v>4.8367192261416266E-4</c:v>
                </c:pt>
                <c:pt idx="1139">
                  <c:v>4.3096058699767094E-4</c:v>
                </c:pt>
                <c:pt idx="1140">
                  <c:v>5.6980552204104868E-4</c:v>
                </c:pt>
                <c:pt idx="1141">
                  <c:v>5.4635265366547955E-4</c:v>
                </c:pt>
                <c:pt idx="1142">
                  <c:v>5.6475409330219517E-4</c:v>
                </c:pt>
                <c:pt idx="1143">
                  <c:v>6.4507678768051897E-4</c:v>
                </c:pt>
                <c:pt idx="1144">
                  <c:v>5.0033979759102733E-4</c:v>
                </c:pt>
                <c:pt idx="1145">
                  <c:v>5.6808874106939076E-4</c:v>
                </c:pt>
                <c:pt idx="1146">
                  <c:v>7.0778278077798199E-4</c:v>
                </c:pt>
                <c:pt idx="1147">
                  <c:v>5.9404641629902594E-4</c:v>
                </c:pt>
                <c:pt idx="1148">
                  <c:v>6.6850814294373069E-4</c:v>
                </c:pt>
                <c:pt idx="1149">
                  <c:v>6.6428984264456012E-4</c:v>
                </c:pt>
                <c:pt idx="1150">
                  <c:v>5.5386234480351334E-4</c:v>
                </c:pt>
                <c:pt idx="1151">
                  <c:v>4.6018069976213867E-4</c:v>
                </c:pt>
                <c:pt idx="1152">
                  <c:v>4.5939451950867269E-4</c:v>
                </c:pt>
                <c:pt idx="1153">
                  <c:v>3.6571829600231566E-4</c:v>
                </c:pt>
                <c:pt idx="1154">
                  <c:v>2.5274706007170385E-4</c:v>
                </c:pt>
                <c:pt idx="1155">
                  <c:v>3.3557121610163594E-4</c:v>
                </c:pt>
                <c:pt idx="1156">
                  <c:v>3.1552261030992542E-4</c:v>
                </c:pt>
                <c:pt idx="1157">
                  <c:v>2.2512266655546752E-4</c:v>
                </c:pt>
                <c:pt idx="1158">
                  <c:v>3.3388621455332631E-4</c:v>
                </c:pt>
                <c:pt idx="1159">
                  <c:v>2.4769851512807244E-4</c:v>
                </c:pt>
                <c:pt idx="1160">
                  <c:v>4.1752510040942391E-4</c:v>
                </c:pt>
                <c:pt idx="1161">
                  <c:v>4.7024278037540433E-4</c:v>
                </c:pt>
                <c:pt idx="1162">
                  <c:v>6.0907560347884897E-4</c:v>
                </c:pt>
                <c:pt idx="1163">
                  <c:v>8.3414538122994204E-4</c:v>
                </c:pt>
                <c:pt idx="1164">
                  <c:v>8.4590930475561456E-4</c:v>
                </c:pt>
                <c:pt idx="1165">
                  <c:v>1.0132237987161687E-3</c:v>
                </c:pt>
                <c:pt idx="1166">
                  <c:v>9.3122633449498364E-4</c:v>
                </c:pt>
                <c:pt idx="1167">
                  <c:v>8.7684754234031387E-4</c:v>
                </c:pt>
                <c:pt idx="1168">
                  <c:v>1.0801833609283698E-3</c:v>
                </c:pt>
                <c:pt idx="1169">
                  <c:v>8.9368185267463046E-4</c:v>
                </c:pt>
                <c:pt idx="1170">
                  <c:v>6.4854979994247392E-4</c:v>
                </c:pt>
                <c:pt idx="1171">
                  <c:v>7.0697783278521038E-4</c:v>
                </c:pt>
                <c:pt idx="1172">
                  <c:v>7.5635413997353698E-4</c:v>
                </c:pt>
                <c:pt idx="1173">
                  <c:v>8.8769247530735905E-4</c:v>
                </c:pt>
              </c:numCache>
            </c:numRef>
          </c:yVal>
          <c:smooth val="0"/>
          <c:extLst>
            <c:ext xmlns:c16="http://schemas.microsoft.com/office/drawing/2014/chart" uri="{C3380CC4-5D6E-409C-BE32-E72D297353CC}">
              <c16:uniqueId val="{00000000-7D6E-4BD3-A2ED-508215EF8A23}"/>
            </c:ext>
          </c:extLst>
        </c:ser>
        <c:ser>
          <c:idx val="0"/>
          <c:order val="1"/>
          <c:tx>
            <c:strRef>
              <c:f>'Fluo 77K'!$BO$2</c:f>
              <c:strCache>
                <c:ptCount val="1"/>
                <c:pt idx="0">
                  <c:v>LL Band7</c:v>
                </c:pt>
              </c:strCache>
            </c:strRef>
          </c:tx>
          <c:spPr>
            <a:ln w="19050" cap="rnd">
              <a:solidFill>
                <a:schemeClr val="accent1"/>
              </a:solidFill>
              <a:round/>
            </a:ln>
            <a:effectLst/>
          </c:spPr>
          <c:marker>
            <c:symbol val="none"/>
          </c:marker>
          <c:xVal>
            <c:numRef>
              <c:f>'Fluo 77K'!$AW$3:$AW$1176</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'Fluo 77K'!$BO$3:$BO$1176</c:f>
              <c:numCache>
                <c:formatCode>General</c:formatCode>
                <c:ptCount val="1174"/>
                <c:pt idx="0">
                  <c:v>1.1341665747928271E-3</c:v>
                </c:pt>
                <c:pt idx="1">
                  <c:v>1.1485709204489734E-3</c:v>
                </c:pt>
                <c:pt idx="2">
                  <c:v>8.8984955808645157E-4</c:v>
                </c:pt>
                <c:pt idx="3">
                  <c:v>5.539925744686235E-4</c:v>
                </c:pt>
                <c:pt idx="4">
                  <c:v>3.9101675431226055E-4</c:v>
                </c:pt>
                <c:pt idx="5">
                  <c:v>6.1117362276484535E-4</c:v>
                </c:pt>
                <c:pt idx="6">
                  <c:v>6.6831262388452987E-4</c:v>
                </c:pt>
                <c:pt idx="7">
                  <c:v>4.789253099912911E-4</c:v>
                </c:pt>
                <c:pt idx="8">
                  <c:v>2.3776843460168113E-4</c:v>
                </c:pt>
                <c:pt idx="9">
                  <c:v>1.4526449442452163E-4</c:v>
                </c:pt>
                <c:pt idx="10">
                  <c:v>1.0671577200065765E-4</c:v>
                </c:pt>
                <c:pt idx="11">
                  <c:v>3.2929094510410195E-5</c:v>
                </c:pt>
                <c:pt idx="12">
                  <c:v>-1.7070263397327165E-4</c:v>
                </c:pt>
                <c:pt idx="13">
                  <c:v>-1.5966124274786769E-4</c:v>
                </c:pt>
                <c:pt idx="14">
                  <c:v>-7.1610060617304471E-5</c:v>
                </c:pt>
                <c:pt idx="15">
                  <c:v>6.708807652428263E-5</c:v>
                </c:pt>
                <c:pt idx="16">
                  <c:v>-5.8446713848456179E-5</c:v>
                </c:pt>
                <c:pt idx="17">
                  <c:v>-1.5641449487307544E-4</c:v>
                </c:pt>
                <c:pt idx="18">
                  <c:v>8.5882192949392821E-5</c:v>
                </c:pt>
                <c:pt idx="19">
                  <c:v>-4.625045213996828E-5</c:v>
                </c:pt>
                <c:pt idx="20">
                  <c:v>7.2684616439356114E-5</c:v>
                </c:pt>
                <c:pt idx="21">
                  <c:v>2.7975314755372791E-4</c:v>
                </c:pt>
                <c:pt idx="22">
                  <c:v>3.2826739235539528E-4</c:v>
                </c:pt>
                <c:pt idx="23">
                  <c:v>6.8281760953361602E-4</c:v>
                </c:pt>
                <c:pt idx="24">
                  <c:v>1.0792090328021562E-3</c:v>
                </c:pt>
                <c:pt idx="25">
                  <c:v>8.952794879619313E-4</c:v>
                </c:pt>
                <c:pt idx="26">
                  <c:v>1.0582227708898077E-3</c:v>
                </c:pt>
                <c:pt idx="27">
                  <c:v>6.9810548476880504E-4</c:v>
                </c:pt>
                <c:pt idx="28">
                  <c:v>5.40553522693476E-4</c:v>
                </c:pt>
                <c:pt idx="29">
                  <c:v>2.4765058365200002E-4</c:v>
                </c:pt>
                <c:pt idx="30">
                  <c:v>-6.5037798514271382E-5</c:v>
                </c:pt>
                <c:pt idx="31">
                  <c:v>-3.403358276113122E-4</c:v>
                </c:pt>
                <c:pt idx="32">
                  <c:v>-2.3135402465024075E-4</c:v>
                </c:pt>
                <c:pt idx="33">
                  <c:v>-3.4034039663663273E-4</c:v>
                </c:pt>
                <c:pt idx="34">
                  <c:v>-2.1255214324249579E-4</c:v>
                </c:pt>
                <c:pt idx="35">
                  <c:v>3.4676777054470108E-6</c:v>
                </c:pt>
                <c:pt idx="36">
                  <c:v>2.7655042777841108E-4</c:v>
                </c:pt>
                <c:pt idx="37">
                  <c:v>4.472027523808531E-4</c:v>
                </c:pt>
                <c:pt idx="38">
                  <c:v>5.6504718702643335E-4</c:v>
                </c:pt>
                <c:pt idx="39">
                  <c:v>3.8118459889945988E-4</c:v>
                </c:pt>
                <c:pt idx="40">
                  <c:v>1.6316960906584486E-4</c:v>
                </c:pt>
                <c:pt idx="41">
                  <c:v>2.8207059969884206E-4</c:v>
                </c:pt>
                <c:pt idx="42">
                  <c:v>3.3787259168155296E-6</c:v>
                </c:pt>
                <c:pt idx="43">
                  <c:v>-1.1225890289383696E-4</c:v>
                </c:pt>
                <c:pt idx="44">
                  <c:v>-2.8622309992034874E-4</c:v>
                </c:pt>
                <c:pt idx="45">
                  <c:v>-2.5324690346452498E-4</c:v>
                </c:pt>
                <c:pt idx="46">
                  <c:v>3.072789445970464E-5</c:v>
                </c:pt>
                <c:pt idx="47">
                  <c:v>3.5219652401000801E-4</c:v>
                </c:pt>
                <c:pt idx="48">
                  <c:v>4.8215004002147418E-4</c:v>
                </c:pt>
                <c:pt idx="49">
                  <c:v>4.4362465605751137E-4</c:v>
                </c:pt>
                <c:pt idx="50">
                  <c:v>4.1830094706483614E-4</c:v>
                </c:pt>
                <c:pt idx="51">
                  <c:v>3.8081087995131882E-4</c:v>
                </c:pt>
                <c:pt idx="52">
                  <c:v>3.7427079835884871E-4</c:v>
                </c:pt>
                <c:pt idx="53">
                  <c:v>4.8437117832719118E-5</c:v>
                </c:pt>
                <c:pt idx="54">
                  <c:v>-3.5675063548539133E-4</c:v>
                </c:pt>
                <c:pt idx="55">
                  <c:v>-5.6265945386060868E-4</c:v>
                </c:pt>
                <c:pt idx="56">
                  <c:v>-1.7280258685159288E-4</c:v>
                </c:pt>
                <c:pt idx="57">
                  <c:v>-2.8840310181869525E-4</c:v>
                </c:pt>
                <c:pt idx="58">
                  <c:v>-1.8815701654365137E-4</c:v>
                </c:pt>
                <c:pt idx="59">
                  <c:v>-4.0619980229326518E-4</c:v>
                </c:pt>
                <c:pt idx="60">
                  <c:v>-4.0728024547900642E-4</c:v>
                </c:pt>
                <c:pt idx="61">
                  <c:v>9.5950670191768389E-5</c:v>
                </c:pt>
                <c:pt idx="62">
                  <c:v>2.7537274252769685E-4</c:v>
                </c:pt>
                <c:pt idx="63">
                  <c:v>-1.0124497135881433E-4</c:v>
                </c:pt>
                <c:pt idx="64">
                  <c:v>8.2576495540274589E-5</c:v>
                </c:pt>
                <c:pt idx="65">
                  <c:v>-5.3986472315205434E-5</c:v>
                </c:pt>
                <c:pt idx="66">
                  <c:v>-1.7734573114825848E-4</c:v>
                </c:pt>
                <c:pt idx="67">
                  <c:v>-3.308349265342473E-5</c:v>
                </c:pt>
                <c:pt idx="68">
                  <c:v>-1.5970765402666308E-4</c:v>
                </c:pt>
                <c:pt idx="69">
                  <c:v>-2.0479153229975303E-4</c:v>
                </c:pt>
                <c:pt idx="70">
                  <c:v>-1.8605458181935041E-4</c:v>
                </c:pt>
                <c:pt idx="71">
                  <c:v>-2.1467535109354462E-4</c:v>
                </c:pt>
                <c:pt idx="72">
                  <c:v>-2.4104887334590466E-4</c:v>
                </c:pt>
                <c:pt idx="73">
                  <c:v>6.0737677790300398E-5</c:v>
                </c:pt>
                <c:pt idx="74">
                  <c:v>1.0037131603548919E-4</c:v>
                </c:pt>
                <c:pt idx="75">
                  <c:v>2.4352730394126406E-4</c:v>
                </c:pt>
                <c:pt idx="76">
                  <c:v>1.6314342445229718E-4</c:v>
                </c:pt>
                <c:pt idx="77">
                  <c:v>2.3134986479555824E-4</c:v>
                </c:pt>
                <c:pt idx="78">
                  <c:v>3.9803344899949934E-5</c:v>
                </c:pt>
                <c:pt idx="79">
                  <c:v>1.9391072485795531E-4</c:v>
                </c:pt>
                <c:pt idx="80">
                  <c:v>1.1128233065465495E-4</c:v>
                </c:pt>
                <c:pt idx="81">
                  <c:v>1.6414390438210968E-4</c:v>
                </c:pt>
                <c:pt idx="82">
                  <c:v>9.035710545597337E-5</c:v>
                </c:pt>
                <c:pt idx="83">
                  <c:v>1.0465003368403867E-4</c:v>
                </c:pt>
                <c:pt idx="84">
                  <c:v>-1.8383458197509186E-4</c:v>
                </c:pt>
                <c:pt idx="85">
                  <c:v>1.2560076041939286E-4</c:v>
                </c:pt>
                <c:pt idx="86">
                  <c:v>4.6591254372469956E-4</c:v>
                </c:pt>
                <c:pt idx="87">
                  <c:v>5.881165905362311E-4</c:v>
                </c:pt>
                <c:pt idx="88">
                  <c:v>3.8330282028932016E-4</c:v>
                </c:pt>
                <c:pt idx="89">
                  <c:v>3.23803105489095E-4</c:v>
                </c:pt>
                <c:pt idx="90">
                  <c:v>1.5965624110719293E-4</c:v>
                </c:pt>
                <c:pt idx="91">
                  <c:v>4.7459379050029206E-4</c:v>
                </c:pt>
                <c:pt idx="92">
                  <c:v>4.8998477770773464E-4</c:v>
                </c:pt>
                <c:pt idx="93">
                  <c:v>-1.3108791695752459E-4</c:v>
                </c:pt>
                <c:pt idx="94">
                  <c:v>-3.7460679628399501E-5</c:v>
                </c:pt>
                <c:pt idx="95">
                  <c:v>3.3253905154290148E-4</c:v>
                </c:pt>
                <c:pt idx="96">
                  <c:v>5.7479848890644447E-4</c:v>
                </c:pt>
                <c:pt idx="97">
                  <c:v>7.4664750044031898E-4</c:v>
                </c:pt>
                <c:pt idx="98">
                  <c:v>6.5966324644003483E-4</c:v>
                </c:pt>
                <c:pt idx="99">
                  <c:v>4.4713412288823184E-4</c:v>
                </c:pt>
                <c:pt idx="100">
                  <c:v>7.8518798799296588E-4</c:v>
                </c:pt>
                <c:pt idx="101">
                  <c:v>5.5833929621496633E-4</c:v>
                </c:pt>
                <c:pt idx="102">
                  <c:v>1.1232130576125405E-4</c:v>
                </c:pt>
                <c:pt idx="103">
                  <c:v>-1.5301564095767197E-4</c:v>
                </c:pt>
                <c:pt idx="104">
                  <c:v>9.9731500695759465E-6</c:v>
                </c:pt>
                <c:pt idx="105">
                  <c:v>-2.2568050888559306E-4</c:v>
                </c:pt>
                <c:pt idx="106">
                  <c:v>-2.6091363687539209E-4</c:v>
                </c:pt>
                <c:pt idx="107">
                  <c:v>-3.0279204029643538E-4</c:v>
                </c:pt>
                <c:pt idx="108">
                  <c:v>-4.0629086175354365E-4</c:v>
                </c:pt>
                <c:pt idx="109">
                  <c:v>-3.4568247523622433E-4</c:v>
                </c:pt>
                <c:pt idx="110">
                  <c:v>-7.705825141458012E-5</c:v>
                </c:pt>
                <c:pt idx="111">
                  <c:v>-7.159290779799498E-5</c:v>
                </c:pt>
                <c:pt idx="112">
                  <c:v>1.8935394938275884E-4</c:v>
                </c:pt>
                <c:pt idx="113">
                  <c:v>4.3933182148687532E-4</c:v>
                </c:pt>
                <c:pt idx="114">
                  <c:v>3.3799857382656157E-4</c:v>
                </c:pt>
                <c:pt idx="115">
                  <c:v>5.7583365396202883E-4</c:v>
                </c:pt>
                <c:pt idx="116">
                  <c:v>8.8643053063400181E-4</c:v>
                </c:pt>
                <c:pt idx="117">
                  <c:v>4.1735892333605095E-4</c:v>
                </c:pt>
                <c:pt idx="118">
                  <c:v>-2.7499688327201361E-5</c:v>
                </c:pt>
                <c:pt idx="119">
                  <c:v>-1.8825310269075671E-4</c:v>
                </c:pt>
                <c:pt idx="120">
                  <c:v>-5.0650532056926783E-4</c:v>
                </c:pt>
                <c:pt idx="121">
                  <c:v>-4.3159180151704696E-4</c:v>
                </c:pt>
                <c:pt idx="122">
                  <c:v>-6.6502488380748505E-4</c:v>
                </c:pt>
                <c:pt idx="123">
                  <c:v>-9.1283767544810576E-4</c:v>
                </c:pt>
                <c:pt idx="124">
                  <c:v>-5.0427132523881172E-4</c:v>
                </c:pt>
                <c:pt idx="125">
                  <c:v>-1.199656038916438E-4</c:v>
                </c:pt>
                <c:pt idx="126">
                  <c:v>1.2776474795988849E-4</c:v>
                </c:pt>
                <c:pt idx="127">
                  <c:v>1.4209160233941991E-4</c:v>
                </c:pt>
                <c:pt idx="128">
                  <c:v>2.2250379156999047E-4</c:v>
                </c:pt>
                <c:pt idx="129">
                  <c:v>5.417012132796278E-4</c:v>
                </c:pt>
                <c:pt idx="130">
                  <c:v>6.4517810037930052E-4</c:v>
                </c:pt>
                <c:pt idx="131">
                  <c:v>3.7320273935685406E-4</c:v>
                </c:pt>
                <c:pt idx="132">
                  <c:v>8.6962137489015153E-5</c:v>
                </c:pt>
                <c:pt idx="133">
                  <c:v>1.4759697426088917E-4</c:v>
                </c:pt>
                <c:pt idx="134">
                  <c:v>3.3368874582122027E-4</c:v>
                </c:pt>
                <c:pt idx="135">
                  <c:v>1.1230576955721577E-4</c:v>
                </c:pt>
                <c:pt idx="136">
                  <c:v>7.2822825660429487E-5</c:v>
                </c:pt>
                <c:pt idx="137">
                  <c:v>9.3758676499391315E-5</c:v>
                </c:pt>
                <c:pt idx="138">
                  <c:v>1.2127111559492896E-4</c:v>
                </c:pt>
                <c:pt idx="139">
                  <c:v>1.7408957958181821E-4</c:v>
                </c:pt>
                <c:pt idx="140">
                  <c:v>1.7508702361440781E-4</c:v>
                </c:pt>
                <c:pt idx="141">
                  <c:v>9.6912746021710956E-5</c:v>
                </c:pt>
                <c:pt idx="142">
                  <c:v>3.0398089764892988E-4</c:v>
                </c:pt>
                <c:pt idx="143">
                  <c:v>1.9165383886243846E-4</c:v>
                </c:pt>
                <c:pt idx="144">
                  <c:v>2.0707255367819217E-4</c:v>
                </c:pt>
                <c:pt idx="145">
                  <c:v>1.5864172015272448E-4</c:v>
                </c:pt>
                <c:pt idx="146">
                  <c:v>1.4543943800199223E-4</c:v>
                </c:pt>
                <c:pt idx="147">
                  <c:v>-1.1655143387475066E-4</c:v>
                </c:pt>
                <c:pt idx="148">
                  <c:v>-1.4744525529717387E-4</c:v>
                </c:pt>
                <c:pt idx="149">
                  <c:v>-1.7167004539258348E-4</c:v>
                </c:pt>
                <c:pt idx="150">
                  <c:v>7.7187838687540347E-5</c:v>
                </c:pt>
                <c:pt idx="151">
                  <c:v>5.6250849387119909E-5</c:v>
                </c:pt>
                <c:pt idx="152">
                  <c:v>2.4671795602511983E-4</c:v>
                </c:pt>
                <c:pt idx="153">
                  <c:v>2.6874900678724913E-4</c:v>
                </c:pt>
                <c:pt idx="154">
                  <c:v>3.8764016111324408E-4</c:v>
                </c:pt>
                <c:pt idx="155">
                  <c:v>3.866080774933411E-4</c:v>
                </c:pt>
                <c:pt idx="156">
                  <c:v>4.3726361650376277E-4</c:v>
                </c:pt>
                <c:pt idx="157">
                  <c:v>3.1500287431159322E-4</c:v>
                </c:pt>
                <c:pt idx="158">
                  <c:v>3.5134022642905493E-4</c:v>
                </c:pt>
                <c:pt idx="159">
                  <c:v>3.0617613975133547E-4</c:v>
                </c:pt>
                <c:pt idx="160">
                  <c:v>4.1850412448647992E-4</c:v>
                </c:pt>
                <c:pt idx="161">
                  <c:v>6.7616747666681516E-4</c:v>
                </c:pt>
                <c:pt idx="162">
                  <c:v>7.6094587051415638E-4</c:v>
                </c:pt>
                <c:pt idx="163">
                  <c:v>6.2115034001365818E-4</c:v>
                </c:pt>
                <c:pt idx="164">
                  <c:v>4.4830745162643113E-4</c:v>
                </c:pt>
                <c:pt idx="165">
                  <c:v>5.1538764999742033E-4</c:v>
                </c:pt>
                <c:pt idx="166">
                  <c:v>5.4623699552552776E-4</c:v>
                </c:pt>
                <c:pt idx="167">
                  <c:v>6.5416344538996973E-4</c:v>
                </c:pt>
                <c:pt idx="168">
                  <c:v>3.0073484044075587E-4</c:v>
                </c:pt>
                <c:pt idx="169">
                  <c:v>3.7121008267613375E-4</c:v>
                </c:pt>
                <c:pt idx="170">
                  <c:v>4.8011917657420344E-4</c:v>
                </c:pt>
                <c:pt idx="171">
                  <c:v>6.4964618211712946E-4</c:v>
                </c:pt>
                <c:pt idx="172">
                  <c:v>4.7909881151758085E-4</c:v>
                </c:pt>
                <c:pt idx="173">
                  <c:v>6.3436597252242827E-4</c:v>
                </c:pt>
                <c:pt idx="174">
                  <c:v>6.695180268768893E-4</c:v>
                </c:pt>
                <c:pt idx="175">
                  <c:v>7.9287009822326707E-4</c:v>
                </c:pt>
                <c:pt idx="176">
                  <c:v>8.5126550540865593E-4</c:v>
                </c:pt>
                <c:pt idx="177">
                  <c:v>7.7647431783503269E-4</c:v>
                </c:pt>
                <c:pt idx="178">
                  <c:v>5.0119452689055836E-4</c:v>
                </c:pt>
                <c:pt idx="179">
                  <c:v>3.9321639087589632E-4</c:v>
                </c:pt>
                <c:pt idx="180">
                  <c:v>3.0505817818873908E-4</c:v>
                </c:pt>
                <c:pt idx="181">
                  <c:v>3.6014962601616988E-4</c:v>
                </c:pt>
                <c:pt idx="182">
                  <c:v>4.4485522663784876E-4</c:v>
                </c:pt>
                <c:pt idx="183">
                  <c:v>3.4677315926227273E-4</c:v>
                </c:pt>
                <c:pt idx="184">
                  <c:v>5.887620981832539E-4</c:v>
                </c:pt>
                <c:pt idx="185">
                  <c:v>9.0366569865565774E-4</c:v>
                </c:pt>
                <c:pt idx="186">
                  <c:v>1.4035658100472806E-3</c:v>
                </c:pt>
                <c:pt idx="187">
                  <c:v>1.1316128539463394E-3</c:v>
                </c:pt>
                <c:pt idx="188">
                  <c:v>1.0347145891543817E-3</c:v>
                </c:pt>
                <c:pt idx="189">
                  <c:v>1.038057643278828E-3</c:v>
                </c:pt>
                <c:pt idx="190">
                  <c:v>8.61911106713108E-4</c:v>
                </c:pt>
                <c:pt idx="191">
                  <c:v>4.271252377278296E-4</c:v>
                </c:pt>
                <c:pt idx="192">
                  <c:v>8.9136978362082736E-5</c:v>
                </c:pt>
                <c:pt idx="193">
                  <c:v>-1.8389226402232734E-4</c:v>
                </c:pt>
                <c:pt idx="194">
                  <c:v>-1.0787210730415168E-4</c:v>
                </c:pt>
                <c:pt idx="195">
                  <c:v>-6.3837101162607471E-5</c:v>
                </c:pt>
                <c:pt idx="196">
                  <c:v>-2.2679617075604304E-4</c:v>
                </c:pt>
                <c:pt idx="197">
                  <c:v>3.5244990758197566E-5</c:v>
                </c:pt>
                <c:pt idx="198">
                  <c:v>4.2068822484607737E-4</c:v>
                </c:pt>
                <c:pt idx="199">
                  <c:v>2.1713329697239234E-4</c:v>
                </c:pt>
                <c:pt idx="200">
                  <c:v>4.6585083911364426E-6</c:v>
                </c:pt>
                <c:pt idx="201">
                  <c:v>3.2484942746697349E-4</c:v>
                </c:pt>
                <c:pt idx="202">
                  <c:v>2.6981421963559731E-4</c:v>
                </c:pt>
                <c:pt idx="203">
                  <c:v>3.8651036714122146E-4</c:v>
                </c:pt>
                <c:pt idx="204">
                  <c:v>6.8323246488912739E-5</c:v>
                </c:pt>
                <c:pt idx="205">
                  <c:v>1.4299584432726591E-4</c:v>
                </c:pt>
                <c:pt idx="206">
                  <c:v>4.7648305970108586E-4</c:v>
                </c:pt>
                <c:pt idx="207">
                  <c:v>5.7773746511052045E-4</c:v>
                </c:pt>
                <c:pt idx="208">
                  <c:v>1.330974532268043E-4</c:v>
                </c:pt>
                <c:pt idx="209">
                  <c:v>9.3483017031550431E-5</c:v>
                </c:pt>
                <c:pt idx="210">
                  <c:v>-2.4337801369532725E-5</c:v>
                </c:pt>
                <c:pt idx="211">
                  <c:v>2.8838632848653866E-4</c:v>
                </c:pt>
                <c:pt idx="212">
                  <c:v>1.6527136071327065E-4</c:v>
                </c:pt>
                <c:pt idx="213">
                  <c:v>4.3285997168449026E-4</c:v>
                </c:pt>
                <c:pt idx="214">
                  <c:v>2.941234152635471E-4</c:v>
                </c:pt>
                <c:pt idx="215">
                  <c:v>5.9035374319979896E-4</c:v>
                </c:pt>
                <c:pt idx="216">
                  <c:v>3.4484885580752649E-4</c:v>
                </c:pt>
                <c:pt idx="217">
                  <c:v>3.2835194209305353E-4</c:v>
                </c:pt>
                <c:pt idx="218">
                  <c:v>2.6982652260909318E-4</c:v>
                </c:pt>
                <c:pt idx="219">
                  <c:v>7.4966928074115036E-5</c:v>
                </c:pt>
                <c:pt idx="220">
                  <c:v>-1.8380308454140414E-4</c:v>
                </c:pt>
                <c:pt idx="221">
                  <c:v>-2.9061277961239579E-4</c:v>
                </c:pt>
                <c:pt idx="222">
                  <c:v>-2.6855470936498245E-4</c:v>
                </c:pt>
                <c:pt idx="223">
                  <c:v>-2.3226966575667164E-4</c:v>
                </c:pt>
                <c:pt idx="224">
                  <c:v>-4.9210527829743496E-4</c:v>
                </c:pt>
                <c:pt idx="225">
                  <c:v>-5.8990716271830788E-4</c:v>
                </c:pt>
                <c:pt idx="226">
                  <c:v>-6.2188533073132663E-4</c:v>
                </c:pt>
                <c:pt idx="227">
                  <c:v>-6.0200619981823182E-4</c:v>
                </c:pt>
                <c:pt idx="228">
                  <c:v>-5.4357208494325087E-4</c:v>
                </c:pt>
                <c:pt idx="229">
                  <c:v>-8.1223456865964683E-4</c:v>
                </c:pt>
                <c:pt idx="230">
                  <c:v>-6.8222075213959039E-4</c:v>
                </c:pt>
                <c:pt idx="231">
                  <c:v>-4.2348109849630049E-4</c:v>
                </c:pt>
                <c:pt idx="232">
                  <c:v>-3.9375662878671436E-4</c:v>
                </c:pt>
                <c:pt idx="233">
                  <c:v>-4.4098001008919711E-4</c:v>
                </c:pt>
                <c:pt idx="234">
                  <c:v>-3.6281931813657303E-4</c:v>
                </c:pt>
                <c:pt idx="235">
                  <c:v>-3.0331952743891728E-4</c:v>
                </c:pt>
                <c:pt idx="236">
                  <c:v>-2.7907561119100324E-4</c:v>
                </c:pt>
                <c:pt idx="237">
                  <c:v>-5.3092757300979895E-4</c:v>
                </c:pt>
                <c:pt idx="238">
                  <c:v>-6.6625117377273804E-4</c:v>
                </c:pt>
                <c:pt idx="239">
                  <c:v>-7.9816090810850638E-4</c:v>
                </c:pt>
                <c:pt idx="240">
                  <c:v>-9.1479704351577688E-4</c:v>
                </c:pt>
                <c:pt idx="241">
                  <c:v>-1.202106766949638E-3</c:v>
                </c:pt>
                <c:pt idx="242">
                  <c:v>-1.4464312216042098E-3</c:v>
                </c:pt>
                <c:pt idx="243">
                  <c:v>-1.0687010942572774E-3</c:v>
                </c:pt>
                <c:pt idx="244">
                  <c:v>-9.6635568605258574E-4</c:v>
                </c:pt>
                <c:pt idx="245">
                  <c:v>-8.8590440964526993E-4</c:v>
                </c:pt>
                <c:pt idx="246">
                  <c:v>-8.9483070645495356E-4</c:v>
                </c:pt>
                <c:pt idx="247">
                  <c:v>-6.5593595398357016E-4</c:v>
                </c:pt>
                <c:pt idx="248">
                  <c:v>-6.4481014963588279E-4</c:v>
                </c:pt>
                <c:pt idx="249">
                  <c:v>-2.1541588232364494E-4</c:v>
                </c:pt>
                <c:pt idx="250">
                  <c:v>-5.1926441485365584E-4</c:v>
                </c:pt>
                <c:pt idx="251">
                  <c:v>-3.1347915749541078E-4</c:v>
                </c:pt>
                <c:pt idx="252">
                  <c:v>-3.3006122812698652E-4</c:v>
                </c:pt>
                <c:pt idx="253">
                  <c:v>-5.6223450414683083E-4</c:v>
                </c:pt>
                <c:pt idx="254">
                  <c:v>-6.2930885841566578E-4</c:v>
                </c:pt>
                <c:pt idx="255">
                  <c:v>-7.4041434805708576E-4</c:v>
                </c:pt>
                <c:pt idx="256">
                  <c:v>-7.2273328263081397E-4</c:v>
                </c:pt>
                <c:pt idx="257">
                  <c:v>-7.6994983316454454E-4</c:v>
                </c:pt>
                <c:pt idx="258">
                  <c:v>-8.6534000083153236E-4</c:v>
                </c:pt>
                <c:pt idx="259">
                  <c:v>-7.9701182100963195E-4</c:v>
                </c:pt>
                <c:pt idx="260">
                  <c:v>-6.9121383868817759E-4</c:v>
                </c:pt>
                <c:pt idx="261">
                  <c:v>-8.0096987201401103E-4</c:v>
                </c:pt>
                <c:pt idx="262">
                  <c:v>-7.8523026286179487E-4</c:v>
                </c:pt>
                <c:pt idx="263">
                  <c:v>-8.8300512779738419E-4</c:v>
                </c:pt>
                <c:pt idx="264">
                  <c:v>-1.1051417275982627E-3</c:v>
                </c:pt>
                <c:pt idx="265">
                  <c:v>-1.15050182698018E-3</c:v>
                </c:pt>
                <c:pt idx="266">
                  <c:v>-1.2954218988647603E-3</c:v>
                </c:pt>
                <c:pt idx="267">
                  <c:v>-1.2223410219403838E-3</c:v>
                </c:pt>
                <c:pt idx="268">
                  <c:v>-1.1902811882920675E-3</c:v>
                </c:pt>
                <c:pt idx="269">
                  <c:v>-1.1306242899131276E-3</c:v>
                </c:pt>
                <c:pt idx="270">
                  <c:v>-1.658519760571537E-3</c:v>
                </c:pt>
                <c:pt idx="271">
                  <c:v>-1.7209431202948619E-3</c:v>
                </c:pt>
                <c:pt idx="272">
                  <c:v>-1.6535264686141427E-3</c:v>
                </c:pt>
                <c:pt idx="273">
                  <c:v>-1.7622927994453048E-3</c:v>
                </c:pt>
                <c:pt idx="274">
                  <c:v>-1.909366840409546E-3</c:v>
                </c:pt>
                <c:pt idx="275">
                  <c:v>-1.6243416296359316E-3</c:v>
                </c:pt>
                <c:pt idx="276">
                  <c:v>-1.5713045051515622E-3</c:v>
                </c:pt>
                <c:pt idx="277">
                  <c:v>-1.411828824031702E-3</c:v>
                </c:pt>
                <c:pt idx="278">
                  <c:v>-1.0849385905540513E-3</c:v>
                </c:pt>
                <c:pt idx="279">
                  <c:v>-1.3090333440637109E-3</c:v>
                </c:pt>
                <c:pt idx="280">
                  <c:v>-1.3894770307279715E-3</c:v>
                </c:pt>
                <c:pt idx="281">
                  <c:v>-1.4379603093779641E-3</c:v>
                </c:pt>
                <c:pt idx="282">
                  <c:v>-1.6046766053744827E-3</c:v>
                </c:pt>
                <c:pt idx="283">
                  <c:v>-1.7177258282128763E-3</c:v>
                </c:pt>
                <c:pt idx="284">
                  <c:v>-1.9928312448106063E-3</c:v>
                </c:pt>
                <c:pt idx="285">
                  <c:v>-2.761953037007602E-3</c:v>
                </c:pt>
                <c:pt idx="286">
                  <c:v>-3.1225037809443509E-3</c:v>
                </c:pt>
                <c:pt idx="287">
                  <c:v>-3.5005337031420469E-3</c:v>
                </c:pt>
                <c:pt idx="288">
                  <c:v>-3.535408572490312E-3</c:v>
                </c:pt>
                <c:pt idx="289">
                  <c:v>-4.0899455592284346E-3</c:v>
                </c:pt>
                <c:pt idx="290">
                  <c:v>-4.3538636945597174E-3</c:v>
                </c:pt>
                <c:pt idx="291">
                  <c:v>-4.3779611287666255E-3</c:v>
                </c:pt>
                <c:pt idx="292">
                  <c:v>-4.1787076042834872E-3</c:v>
                </c:pt>
                <c:pt idx="293">
                  <c:v>-4.287999904308522E-3</c:v>
                </c:pt>
                <c:pt idx="294">
                  <c:v>-4.0091755136127134E-3</c:v>
                </c:pt>
                <c:pt idx="295">
                  <c:v>-4.0854676108246319E-3</c:v>
                </c:pt>
                <c:pt idx="296">
                  <c:v>-4.0260019739707335E-3</c:v>
                </c:pt>
                <c:pt idx="297">
                  <c:v>-4.2055828844493638E-3</c:v>
                </c:pt>
                <c:pt idx="298">
                  <c:v>-4.2530567272727393E-3</c:v>
                </c:pt>
                <c:pt idx="299">
                  <c:v>-3.9173396226194557E-3</c:v>
                </c:pt>
                <c:pt idx="300">
                  <c:v>-3.8314920388984042E-3</c:v>
                </c:pt>
                <c:pt idx="301">
                  <c:v>-4.3060027748404233E-3</c:v>
                </c:pt>
                <c:pt idx="302">
                  <c:v>-4.6881007993168269E-3</c:v>
                </c:pt>
                <c:pt idx="303">
                  <c:v>-4.8750209913318628E-3</c:v>
                </c:pt>
                <c:pt idx="304">
                  <c:v>-4.6461674689252767E-3</c:v>
                </c:pt>
                <c:pt idx="305">
                  <c:v>-4.7211237713591127E-3</c:v>
                </c:pt>
                <c:pt idx="306">
                  <c:v>-5.0527272352753417E-3</c:v>
                </c:pt>
                <c:pt idx="307">
                  <c:v>-5.2967450643103976E-3</c:v>
                </c:pt>
                <c:pt idx="308">
                  <c:v>-5.0990094884387207E-3</c:v>
                </c:pt>
                <c:pt idx="309">
                  <c:v>-5.1865344053754316E-3</c:v>
                </c:pt>
                <c:pt idx="310">
                  <c:v>-5.1593631252303219E-3</c:v>
                </c:pt>
                <c:pt idx="311">
                  <c:v>-5.4301196190562244E-3</c:v>
                </c:pt>
                <c:pt idx="312">
                  <c:v>-5.2351846583726875E-3</c:v>
                </c:pt>
                <c:pt idx="313">
                  <c:v>-5.1904279435638261E-3</c:v>
                </c:pt>
                <c:pt idx="314">
                  <c:v>-5.0108394433421377E-3</c:v>
                </c:pt>
                <c:pt idx="315">
                  <c:v>-4.856403351612317E-3</c:v>
                </c:pt>
                <c:pt idx="316">
                  <c:v>-4.705595157063887E-3</c:v>
                </c:pt>
                <c:pt idx="317">
                  <c:v>-4.7076595671754753E-3</c:v>
                </c:pt>
                <c:pt idx="318">
                  <c:v>-4.6375303413260767E-3</c:v>
                </c:pt>
                <c:pt idx="319">
                  <c:v>-4.7442269492255166E-3</c:v>
                </c:pt>
                <c:pt idx="320">
                  <c:v>-4.6045908564574236E-3</c:v>
                </c:pt>
                <c:pt idx="321">
                  <c:v>-4.6980357729788239E-3</c:v>
                </c:pt>
                <c:pt idx="322">
                  <c:v>-5.3067179866876828E-3</c:v>
                </c:pt>
                <c:pt idx="323">
                  <c:v>-5.3961479291317772E-3</c:v>
                </c:pt>
                <c:pt idx="324">
                  <c:v>-5.3966488521735604E-3</c:v>
                </c:pt>
                <c:pt idx="325">
                  <c:v>-5.4752785902471256E-3</c:v>
                </c:pt>
                <c:pt idx="326">
                  <c:v>-5.34427962507823E-3</c:v>
                </c:pt>
                <c:pt idx="327">
                  <c:v>-5.8270176424943532E-3</c:v>
                </c:pt>
                <c:pt idx="328">
                  <c:v>-5.8063735413785142E-3</c:v>
                </c:pt>
                <c:pt idx="329">
                  <c:v>-5.4600080272158499E-3</c:v>
                </c:pt>
                <c:pt idx="330">
                  <c:v>-5.423888440006186E-3</c:v>
                </c:pt>
                <c:pt idx="331">
                  <c:v>-5.3096476275077981E-3</c:v>
                </c:pt>
                <c:pt idx="332">
                  <c:v>-5.3715192129108564E-3</c:v>
                </c:pt>
                <c:pt idx="333">
                  <c:v>-5.6254720156079137E-3</c:v>
                </c:pt>
                <c:pt idx="334">
                  <c:v>-5.4424301822951536E-3</c:v>
                </c:pt>
                <c:pt idx="335">
                  <c:v>-5.3010788075961114E-3</c:v>
                </c:pt>
                <c:pt idx="336">
                  <c:v>-5.3085926532228317E-3</c:v>
                </c:pt>
                <c:pt idx="337">
                  <c:v>-5.1179383076236104E-3</c:v>
                </c:pt>
                <c:pt idx="338">
                  <c:v>-5.0736901055995869E-3</c:v>
                </c:pt>
                <c:pt idx="339">
                  <c:v>-4.9744010869240676E-3</c:v>
                </c:pt>
                <c:pt idx="340">
                  <c:v>-4.9785526763764095E-3</c:v>
                </c:pt>
                <c:pt idx="341">
                  <c:v>-4.8265225331957538E-3</c:v>
                </c:pt>
                <c:pt idx="342">
                  <c:v>-5.1705579962398268E-3</c:v>
                </c:pt>
                <c:pt idx="343">
                  <c:v>-5.1538681512568393E-3</c:v>
                </c:pt>
                <c:pt idx="344">
                  <c:v>-5.3265955237547348E-3</c:v>
                </c:pt>
                <c:pt idx="345">
                  <c:v>-5.5811782751255465E-3</c:v>
                </c:pt>
                <c:pt idx="346">
                  <c:v>-5.4943971530084451E-3</c:v>
                </c:pt>
                <c:pt idx="347">
                  <c:v>-5.4338082341820687E-3</c:v>
                </c:pt>
                <c:pt idx="348">
                  <c:v>-5.6964968311380678E-3</c:v>
                </c:pt>
                <c:pt idx="349">
                  <c:v>-5.7097712917452753E-3</c:v>
                </c:pt>
                <c:pt idx="350">
                  <c:v>-5.3938482369854145E-3</c:v>
                </c:pt>
                <c:pt idx="351">
                  <c:v>-5.4437128488718381E-3</c:v>
                </c:pt>
                <c:pt idx="352">
                  <c:v>-5.0967401552645857E-3</c:v>
                </c:pt>
                <c:pt idx="353">
                  <c:v>-4.919117398494737E-3</c:v>
                </c:pt>
                <c:pt idx="354">
                  <c:v>-5.0260796474011831E-3</c:v>
                </c:pt>
                <c:pt idx="355">
                  <c:v>-5.1074720519475999E-3</c:v>
                </c:pt>
                <c:pt idx="356">
                  <c:v>-4.5447001939923157E-3</c:v>
                </c:pt>
                <c:pt idx="357">
                  <c:v>-4.6483153662104908E-3</c:v>
                </c:pt>
                <c:pt idx="358">
                  <c:v>-4.5340745537121047E-3</c:v>
                </c:pt>
                <c:pt idx="359">
                  <c:v>-4.7231198737831808E-3</c:v>
                </c:pt>
                <c:pt idx="360">
                  <c:v>-5.2164531725072856E-3</c:v>
                </c:pt>
                <c:pt idx="361">
                  <c:v>-4.9192767830989409E-3</c:v>
                </c:pt>
                <c:pt idx="362">
                  <c:v>-4.771633511405405E-3</c:v>
                </c:pt>
                <c:pt idx="363">
                  <c:v>-5.1479329721860348E-3</c:v>
                </c:pt>
                <c:pt idx="364">
                  <c:v>-5.0856818996301099E-3</c:v>
                </c:pt>
                <c:pt idx="365">
                  <c:v>-4.9896261114969979E-3</c:v>
                </c:pt>
                <c:pt idx="366">
                  <c:v>-5.0576985169778687E-3</c:v>
                </c:pt>
                <c:pt idx="367">
                  <c:v>-4.549982655160191E-3</c:v>
                </c:pt>
                <c:pt idx="368">
                  <c:v>-4.7914047920696538E-3</c:v>
                </c:pt>
                <c:pt idx="369">
                  <c:v>-4.6318608032622794E-3</c:v>
                </c:pt>
                <c:pt idx="370">
                  <c:v>-4.4325769198069118E-3</c:v>
                </c:pt>
                <c:pt idx="371">
                  <c:v>-4.7399766931134294E-3</c:v>
                </c:pt>
                <c:pt idx="372">
                  <c:v>-4.6971705422702917E-3</c:v>
                </c:pt>
                <c:pt idx="373">
                  <c:v>-4.4214275872557452E-3</c:v>
                </c:pt>
                <c:pt idx="374">
                  <c:v>-4.6522544428572281E-3</c:v>
                </c:pt>
                <c:pt idx="375">
                  <c:v>-4.6621666472900529E-3</c:v>
                </c:pt>
                <c:pt idx="376">
                  <c:v>-4.5884474729745561E-3</c:v>
                </c:pt>
                <c:pt idx="377">
                  <c:v>-4.5343857331774512E-3</c:v>
                </c:pt>
                <c:pt idx="378">
                  <c:v>-4.2706649311656606E-3</c:v>
                </c:pt>
                <c:pt idx="379">
                  <c:v>-4.5228948621887088E-3</c:v>
                </c:pt>
                <c:pt idx="380">
                  <c:v>-4.4032425628904737E-3</c:v>
                </c:pt>
                <c:pt idx="381">
                  <c:v>-4.1072653528851808E-3</c:v>
                </c:pt>
                <c:pt idx="382">
                  <c:v>-3.8142329631861184E-3</c:v>
                </c:pt>
                <c:pt idx="383">
                  <c:v>-3.845100448200133E-3</c:v>
                </c:pt>
                <c:pt idx="384">
                  <c:v>-3.8741008564220558E-3</c:v>
                </c:pt>
                <c:pt idx="385">
                  <c:v>-3.9295211602264138E-3</c:v>
                </c:pt>
                <c:pt idx="386">
                  <c:v>-3.9280259808441263E-3</c:v>
                </c:pt>
                <c:pt idx="387">
                  <c:v>-4.1727117072682266E-3</c:v>
                </c:pt>
                <c:pt idx="388">
                  <c:v>-4.1468079142136828E-3</c:v>
                </c:pt>
                <c:pt idx="389">
                  <c:v>-4.3707356933760811E-3</c:v>
                </c:pt>
                <c:pt idx="390">
                  <c:v>-4.3018435956450234E-3</c:v>
                </c:pt>
                <c:pt idx="391">
                  <c:v>-4.2244889344050856E-3</c:v>
                </c:pt>
                <c:pt idx="392">
                  <c:v>-4.2445713945346826E-3</c:v>
                </c:pt>
                <c:pt idx="393">
                  <c:v>-4.1958148851346288E-3</c:v>
                </c:pt>
                <c:pt idx="394">
                  <c:v>-4.2274413444543732E-3</c:v>
                </c:pt>
                <c:pt idx="395">
                  <c:v>-4.0216985896572473E-3</c:v>
                </c:pt>
                <c:pt idx="396">
                  <c:v>-3.6577096921155488E-3</c:v>
                </c:pt>
                <c:pt idx="397">
                  <c:v>-3.3551369953934685E-3</c:v>
                </c:pt>
                <c:pt idx="398">
                  <c:v>-3.2101653132560947E-3</c:v>
                </c:pt>
                <c:pt idx="399">
                  <c:v>-3.0458246068365094E-3</c:v>
                </c:pt>
                <c:pt idx="400">
                  <c:v>-2.8195136483541217E-3</c:v>
                </c:pt>
                <c:pt idx="401">
                  <c:v>-2.6465206348492191E-3</c:v>
                </c:pt>
                <c:pt idx="402">
                  <c:v>-2.7301899623128284E-3</c:v>
                </c:pt>
                <c:pt idx="403">
                  <c:v>-2.7894962145625247E-3</c:v>
                </c:pt>
                <c:pt idx="404">
                  <c:v>-3.2996407941585306E-3</c:v>
                </c:pt>
                <c:pt idx="405">
                  <c:v>-3.6663240504855761E-3</c:v>
                </c:pt>
                <c:pt idx="406">
                  <c:v>-3.6484729748148172E-3</c:v>
                </c:pt>
                <c:pt idx="407">
                  <c:v>-3.7912891699239211E-3</c:v>
                </c:pt>
                <c:pt idx="408">
                  <c:v>-3.7146631240174812E-3</c:v>
                </c:pt>
                <c:pt idx="409">
                  <c:v>-3.8640748058433655E-3</c:v>
                </c:pt>
                <c:pt idx="410">
                  <c:v>-4.0906058668744175E-3</c:v>
                </c:pt>
                <c:pt idx="411">
                  <c:v>-3.5333745213509586E-3</c:v>
                </c:pt>
                <c:pt idx="412">
                  <c:v>-3.2194779279873954E-3</c:v>
                </c:pt>
                <c:pt idx="413">
                  <c:v>-2.9040254372970867E-3</c:v>
                </c:pt>
                <c:pt idx="414">
                  <c:v>-2.3797032176700508E-3</c:v>
                </c:pt>
                <c:pt idx="415">
                  <c:v>-2.4408082390243251E-3</c:v>
                </c:pt>
                <c:pt idx="416">
                  <c:v>-2.378223217773881E-3</c:v>
                </c:pt>
                <c:pt idx="417">
                  <c:v>-2.4022751135224416E-3</c:v>
                </c:pt>
                <c:pt idx="418">
                  <c:v>-2.4686550063015376E-3</c:v>
                </c:pt>
                <c:pt idx="419">
                  <c:v>-2.5569009488286918E-3</c:v>
                </c:pt>
                <c:pt idx="420">
                  <c:v>-3.1819997767704761E-3</c:v>
                </c:pt>
                <c:pt idx="421">
                  <c:v>-3.5468159563054238E-3</c:v>
                </c:pt>
                <c:pt idx="422">
                  <c:v>-3.6123837465773861E-3</c:v>
                </c:pt>
                <c:pt idx="423">
                  <c:v>-3.7479441473237131E-3</c:v>
                </c:pt>
                <c:pt idx="424">
                  <c:v>-3.5783741079376532E-3</c:v>
                </c:pt>
                <c:pt idx="425">
                  <c:v>-3.8442579867207735E-3</c:v>
                </c:pt>
                <c:pt idx="426">
                  <c:v>-3.8274467058488659E-3</c:v>
                </c:pt>
                <c:pt idx="427">
                  <c:v>-3.6407921548408375E-3</c:v>
                </c:pt>
                <c:pt idx="428">
                  <c:v>-3.8438405508526233E-3</c:v>
                </c:pt>
                <c:pt idx="429">
                  <c:v>-3.9247775708156048E-3</c:v>
                </c:pt>
                <c:pt idx="430">
                  <c:v>-3.9478048512514357E-3</c:v>
                </c:pt>
                <c:pt idx="431">
                  <c:v>-4.0352690502436905E-3</c:v>
                </c:pt>
                <c:pt idx="432">
                  <c:v>-4.157327298091088E-3</c:v>
                </c:pt>
                <c:pt idx="433">
                  <c:v>-4.2803342638206504E-3</c:v>
                </c:pt>
                <c:pt idx="434">
                  <c:v>-4.169744117732823E-3</c:v>
                </c:pt>
                <c:pt idx="435">
                  <c:v>-3.7651956332929431E-3</c:v>
                </c:pt>
                <c:pt idx="436">
                  <c:v>-3.6659976915341106E-3</c:v>
                </c:pt>
                <c:pt idx="437">
                  <c:v>-3.3538695083028969E-3</c:v>
                </c:pt>
                <c:pt idx="438">
                  <c:v>-2.8780988750133707E-3</c:v>
                </c:pt>
                <c:pt idx="439">
                  <c:v>-3.1397932156288656E-3</c:v>
                </c:pt>
                <c:pt idx="440">
                  <c:v>-3.0593647084507227E-3</c:v>
                </c:pt>
                <c:pt idx="441">
                  <c:v>-3.1113468586501285E-3</c:v>
                </c:pt>
                <c:pt idx="442">
                  <c:v>-3.0248996852275502E-3</c:v>
                </c:pt>
                <c:pt idx="443">
                  <c:v>-2.8782354903884042E-3</c:v>
                </c:pt>
                <c:pt idx="444">
                  <c:v>-3.179639366679659E-3</c:v>
                </c:pt>
                <c:pt idx="445">
                  <c:v>-3.7082801501062963E-3</c:v>
                </c:pt>
                <c:pt idx="446">
                  <c:v>-3.290320589684175E-3</c:v>
                </c:pt>
                <c:pt idx="447">
                  <c:v>-3.1347004980374227E-3</c:v>
                </c:pt>
                <c:pt idx="448">
                  <c:v>-3.2124118772010549E-3</c:v>
                </c:pt>
                <c:pt idx="449">
                  <c:v>-3.3253093051783008E-3</c:v>
                </c:pt>
                <c:pt idx="450">
                  <c:v>-3.34492120123835E-3</c:v>
                </c:pt>
                <c:pt idx="451">
                  <c:v>-3.1544186505002712E-3</c:v>
                </c:pt>
                <c:pt idx="452">
                  <c:v>-2.7608677037504084E-3</c:v>
                </c:pt>
                <c:pt idx="453">
                  <c:v>-2.6553550957679113E-3</c:v>
                </c:pt>
                <c:pt idx="454">
                  <c:v>-2.7023356052925584E-3</c:v>
                </c:pt>
                <c:pt idx="455">
                  <c:v>-2.3526154246985712E-3</c:v>
                </c:pt>
                <c:pt idx="456">
                  <c:v>-2.3803862945452085E-3</c:v>
                </c:pt>
                <c:pt idx="457">
                  <c:v>-2.5390195141857092E-3</c:v>
                </c:pt>
                <c:pt idx="458">
                  <c:v>-2.3987382932577437E-3</c:v>
                </c:pt>
                <c:pt idx="459">
                  <c:v>-2.5892787927111081E-3</c:v>
                </c:pt>
                <c:pt idx="460">
                  <c:v>-2.4688371601349099E-3</c:v>
                </c:pt>
                <c:pt idx="461">
                  <c:v>-2.1027231345371673E-3</c:v>
                </c:pt>
                <c:pt idx="462">
                  <c:v>-2.1179102103948142E-3</c:v>
                </c:pt>
                <c:pt idx="463">
                  <c:v>-2.1483602595406765E-3</c:v>
                </c:pt>
                <c:pt idx="464">
                  <c:v>-1.8101309499354299E-3</c:v>
                </c:pt>
                <c:pt idx="465">
                  <c:v>-1.845757203846366E-3</c:v>
                </c:pt>
                <c:pt idx="466">
                  <c:v>-1.6273851166019062E-3</c:v>
                </c:pt>
                <c:pt idx="467">
                  <c:v>-1.4900487159801737E-3</c:v>
                </c:pt>
                <c:pt idx="468">
                  <c:v>-1.5461596864027466E-3</c:v>
                </c:pt>
                <c:pt idx="469">
                  <c:v>-1.0887106928535255E-3</c:v>
                </c:pt>
                <c:pt idx="470">
                  <c:v>-9.1814639712696163E-4</c:v>
                </c:pt>
                <c:pt idx="471">
                  <c:v>-1.1453453555470539E-3</c:v>
                </c:pt>
                <c:pt idx="472">
                  <c:v>-1.3214046252471021E-3</c:v>
                </c:pt>
                <c:pt idx="473">
                  <c:v>-1.0260042357141653E-3</c:v>
                </c:pt>
                <c:pt idx="474">
                  <c:v>-1.0747911040864503E-3</c:v>
                </c:pt>
                <c:pt idx="475">
                  <c:v>-7.029695917096186E-4</c:v>
                </c:pt>
                <c:pt idx="476">
                  <c:v>-5.1072898981142207E-4</c:v>
                </c:pt>
                <c:pt idx="477">
                  <c:v>1.1603958160296627E-4</c:v>
                </c:pt>
                <c:pt idx="478">
                  <c:v>9.5984444548373384E-4</c:v>
                </c:pt>
                <c:pt idx="479">
                  <c:v>2.0253760630402845E-3</c:v>
                </c:pt>
                <c:pt idx="480">
                  <c:v>2.9444028703618911E-3</c:v>
                </c:pt>
                <c:pt idx="481">
                  <c:v>4.0053426933687793E-3</c:v>
                </c:pt>
                <c:pt idx="482">
                  <c:v>4.9839110349748578E-3</c:v>
                </c:pt>
                <c:pt idx="483">
                  <c:v>5.9818559906062059E-3</c:v>
                </c:pt>
                <c:pt idx="484">
                  <c:v>7.1016998094807536E-3</c:v>
                </c:pt>
                <c:pt idx="485">
                  <c:v>8.5788383725204677E-3</c:v>
                </c:pt>
                <c:pt idx="486">
                  <c:v>1.0125020828152385E-2</c:v>
                </c:pt>
                <c:pt idx="487">
                  <c:v>1.2043290437168137E-2</c:v>
                </c:pt>
                <c:pt idx="488">
                  <c:v>1.3906299126983733E-2</c:v>
                </c:pt>
                <c:pt idx="489">
                  <c:v>1.5939462266400802E-2</c:v>
                </c:pt>
                <c:pt idx="490">
                  <c:v>1.8437998091118908E-2</c:v>
                </c:pt>
                <c:pt idx="491">
                  <c:v>2.0932610018676384E-2</c:v>
                </c:pt>
                <c:pt idx="492">
                  <c:v>2.3879297401698526E-2</c:v>
                </c:pt>
                <c:pt idx="493">
                  <c:v>2.7112254713355669E-2</c:v>
                </c:pt>
                <c:pt idx="494">
                  <c:v>3.0152690602621504E-2</c:v>
                </c:pt>
                <c:pt idx="495">
                  <c:v>3.495329416327659E-2</c:v>
                </c:pt>
                <c:pt idx="496">
                  <c:v>3.985711063976783E-2</c:v>
                </c:pt>
                <c:pt idx="497">
                  <c:v>4.5336798870731249E-2</c:v>
                </c:pt>
                <c:pt idx="498">
                  <c:v>5.187987082196599E-2</c:v>
                </c:pt>
                <c:pt idx="499">
                  <c:v>5.896596611972095E-2</c:v>
                </c:pt>
                <c:pt idx="500">
                  <c:v>6.735023383922463E-2</c:v>
                </c:pt>
                <c:pt idx="501">
                  <c:v>7.6570405500086425E-2</c:v>
                </c:pt>
                <c:pt idx="502">
                  <c:v>8.6191869645616551E-2</c:v>
                </c:pt>
                <c:pt idx="503">
                  <c:v>9.7388030911444809E-2</c:v>
                </c:pt>
                <c:pt idx="504">
                  <c:v>0.1099638177215127</c:v>
                </c:pt>
                <c:pt idx="505">
                  <c:v>0.12393840176678289</c:v>
                </c:pt>
                <c:pt idx="506">
                  <c:v>0.13906545793633099</c:v>
                </c:pt>
                <c:pt idx="507">
                  <c:v>0.15589799767854048</c:v>
                </c:pt>
                <c:pt idx="508">
                  <c:v>0.17481172086449059</c:v>
                </c:pt>
                <c:pt idx="509">
                  <c:v>0.19492975411979982</c:v>
                </c:pt>
                <c:pt idx="510">
                  <c:v>0.21753282104692825</c:v>
                </c:pt>
                <c:pt idx="511">
                  <c:v>0.24153278018375163</c:v>
                </c:pt>
                <c:pt idx="512">
                  <c:v>0.26810885749882479</c:v>
                </c:pt>
                <c:pt idx="513">
                  <c:v>0.29733364129474765</c:v>
                </c:pt>
                <c:pt idx="514">
                  <c:v>0.32953821893290858</c:v>
                </c:pt>
                <c:pt idx="515">
                  <c:v>0.36554955363734415</c:v>
                </c:pt>
                <c:pt idx="516">
                  <c:v>0.40613146196985433</c:v>
                </c:pt>
                <c:pt idx="517">
                  <c:v>0.45138538843614301</c:v>
                </c:pt>
                <c:pt idx="518">
                  <c:v>0.5019424201714241</c:v>
                </c:pt>
                <c:pt idx="519">
                  <c:v>0.55766432518539499</c:v>
                </c:pt>
                <c:pt idx="520">
                  <c:v>0.61760664344174931</c:v>
                </c:pt>
                <c:pt idx="521">
                  <c:v>0.68063615040460246</c:v>
                </c:pt>
                <c:pt idx="522">
                  <c:v>0.74483530508027196</c:v>
                </c:pt>
                <c:pt idx="523">
                  <c:v>0.8065783126461985</c:v>
                </c:pt>
                <c:pt idx="524">
                  <c:v>0.86270440183694252</c:v>
                </c:pt>
                <c:pt idx="525">
                  <c:v>0.91193261376800949</c:v>
                </c:pt>
                <c:pt idx="526">
                  <c:v>0.95111275727578215</c:v>
                </c:pt>
                <c:pt idx="527">
                  <c:v>0.97993735668952298</c:v>
                </c:pt>
                <c:pt idx="528">
                  <c:v>0.99550413980258146</c:v>
                </c:pt>
                <c:pt idx="529">
                  <c:v>1</c:v>
                </c:pt>
                <c:pt idx="530">
                  <c:v>0.99720021209385179</c:v>
                </c:pt>
                <c:pt idx="531">
                  <c:v>0.98642670084965511</c:v>
                </c:pt>
                <c:pt idx="532">
                  <c:v>0.97081144963743271</c:v>
                </c:pt>
                <c:pt idx="533">
                  <c:v>0.95157486637156841</c:v>
                </c:pt>
                <c:pt idx="534">
                  <c:v>0.93084250413371561</c:v>
                </c:pt>
                <c:pt idx="535">
                  <c:v>0.91103430695923426</c:v>
                </c:pt>
                <c:pt idx="536">
                  <c:v>0.89176421497777214</c:v>
                </c:pt>
                <c:pt idx="537">
                  <c:v>0.87162989413386183</c:v>
                </c:pt>
                <c:pt idx="538">
                  <c:v>0.85319463593998668</c:v>
                </c:pt>
                <c:pt idx="539">
                  <c:v>0.83647936531775535</c:v>
                </c:pt>
                <c:pt idx="540">
                  <c:v>0.82172877558333512</c:v>
                </c:pt>
                <c:pt idx="541">
                  <c:v>0.80648182424271109</c:v>
                </c:pt>
                <c:pt idx="542">
                  <c:v>0.7929299509370169</c:v>
                </c:pt>
                <c:pt idx="543">
                  <c:v>0.78033341376943033</c:v>
                </c:pt>
                <c:pt idx="544">
                  <c:v>0.7684313608608152</c:v>
                </c:pt>
                <c:pt idx="545">
                  <c:v>0.76026728676688993</c:v>
                </c:pt>
                <c:pt idx="546">
                  <c:v>0.750451229199114</c:v>
                </c:pt>
                <c:pt idx="547">
                  <c:v>0.74157280848863583</c:v>
                </c:pt>
                <c:pt idx="548">
                  <c:v>0.73460232774687262</c:v>
                </c:pt>
                <c:pt idx="549">
                  <c:v>0.72572659380543703</c:v>
                </c:pt>
                <c:pt idx="550">
                  <c:v>0.717075235438004</c:v>
                </c:pt>
                <c:pt idx="551">
                  <c:v>0.70947057853560258</c:v>
                </c:pt>
                <c:pt idx="552">
                  <c:v>0.69795857770218817</c:v>
                </c:pt>
                <c:pt idx="553">
                  <c:v>0.68726872819571183</c:v>
                </c:pt>
                <c:pt idx="554">
                  <c:v>0.67480882158264288</c:v>
                </c:pt>
                <c:pt idx="555">
                  <c:v>0.66071523795597709</c:v>
                </c:pt>
                <c:pt idx="556">
                  <c:v>0.64721334310831535</c:v>
                </c:pt>
                <c:pt idx="557">
                  <c:v>0.63121895387140869</c:v>
                </c:pt>
                <c:pt idx="558">
                  <c:v>0.61375454525045048</c:v>
                </c:pt>
                <c:pt idx="559">
                  <c:v>0.59603723880107995</c:v>
                </c:pt>
                <c:pt idx="560">
                  <c:v>0.57742339395306663</c:v>
                </c:pt>
                <c:pt idx="561">
                  <c:v>0.55823669806831788</c:v>
                </c:pt>
                <c:pt idx="562">
                  <c:v>0.53919325858377554</c:v>
                </c:pt>
                <c:pt idx="563">
                  <c:v>0.51892673959529334</c:v>
                </c:pt>
                <c:pt idx="564">
                  <c:v>0.49958216187546689</c:v>
                </c:pt>
                <c:pt idx="565">
                  <c:v>0.4800858272432097</c:v>
                </c:pt>
                <c:pt idx="566">
                  <c:v>0.46103350016954725</c:v>
                </c:pt>
                <c:pt idx="567">
                  <c:v>0.44179399485260595</c:v>
                </c:pt>
                <c:pt idx="568">
                  <c:v>0.42245697651686448</c:v>
                </c:pt>
                <c:pt idx="569">
                  <c:v>0.40359728471173922</c:v>
                </c:pt>
                <c:pt idx="570">
                  <c:v>0.38593424492522843</c:v>
                </c:pt>
                <c:pt idx="571">
                  <c:v>0.36913532774476271</c:v>
                </c:pt>
                <c:pt idx="572">
                  <c:v>0.35280229935212587</c:v>
                </c:pt>
                <c:pt idx="573">
                  <c:v>0.33700953922927951</c:v>
                </c:pt>
                <c:pt idx="574">
                  <c:v>0.32288795704047568</c:v>
                </c:pt>
                <c:pt idx="575">
                  <c:v>0.30984968164746851</c:v>
                </c:pt>
                <c:pt idx="576">
                  <c:v>0.29701355147104935</c:v>
                </c:pt>
                <c:pt idx="577">
                  <c:v>0.28537867269753725</c:v>
                </c:pt>
                <c:pt idx="578">
                  <c:v>0.2745522229955159</c:v>
                </c:pt>
                <c:pt idx="579">
                  <c:v>0.26439682042590512</c:v>
                </c:pt>
                <c:pt idx="580">
                  <c:v>0.25551125776721023</c:v>
                </c:pt>
                <c:pt idx="581">
                  <c:v>0.24658470290626289</c:v>
                </c:pt>
                <c:pt idx="582">
                  <c:v>0.23851310224174752</c:v>
                </c:pt>
                <c:pt idx="583">
                  <c:v>0.23214634761147679</c:v>
                </c:pt>
                <c:pt idx="584">
                  <c:v>0.22615218105763163</c:v>
                </c:pt>
                <c:pt idx="585">
                  <c:v>0.22004422148612848</c:v>
                </c:pt>
                <c:pt idx="586">
                  <c:v>0.21541252006747041</c:v>
                </c:pt>
                <c:pt idx="587">
                  <c:v>0.21128669020306709</c:v>
                </c:pt>
                <c:pt idx="588">
                  <c:v>0.20782388511266284</c:v>
                </c:pt>
                <c:pt idx="589">
                  <c:v>0.20511491607193824</c:v>
                </c:pt>
                <c:pt idx="590">
                  <c:v>0.20251853327972549</c:v>
                </c:pt>
                <c:pt idx="591">
                  <c:v>0.20058393813339348</c:v>
                </c:pt>
                <c:pt idx="592">
                  <c:v>0.20008746268104366</c:v>
                </c:pt>
                <c:pt idx="593">
                  <c:v>0.19959575358733381</c:v>
                </c:pt>
                <c:pt idx="594">
                  <c:v>0.20009846780847673</c:v>
                </c:pt>
                <c:pt idx="595">
                  <c:v>0.20131292536430354</c:v>
                </c:pt>
                <c:pt idx="596">
                  <c:v>0.20340298880742108</c:v>
                </c:pt>
                <c:pt idx="597">
                  <c:v>0.20648507720658535</c:v>
                </c:pt>
                <c:pt idx="598">
                  <c:v>0.21023952576370919</c:v>
                </c:pt>
                <c:pt idx="599">
                  <c:v>0.21462769509688787</c:v>
                </c:pt>
                <c:pt idx="600">
                  <c:v>0.22020761347466589</c:v>
                </c:pt>
                <c:pt idx="601">
                  <c:v>0.22618612238858385</c:v>
                </c:pt>
                <c:pt idx="602">
                  <c:v>0.2327884246946377</c:v>
                </c:pt>
                <c:pt idx="603">
                  <c:v>0.23981840143222705</c:v>
                </c:pt>
                <c:pt idx="604">
                  <c:v>0.24725855065386168</c:v>
                </c:pt>
                <c:pt idx="605">
                  <c:v>0.25589535189411072</c:v>
                </c:pt>
                <c:pt idx="606">
                  <c:v>0.26438887396492416</c:v>
                </c:pt>
                <c:pt idx="607">
                  <c:v>0.27355281321947444</c:v>
                </c:pt>
                <c:pt idx="608">
                  <c:v>0.28332559407233787</c:v>
                </c:pt>
                <c:pt idx="609">
                  <c:v>0.29375292195620528</c:v>
                </c:pt>
                <c:pt idx="610">
                  <c:v>0.30481791728251739</c:v>
                </c:pt>
                <c:pt idx="611">
                  <c:v>0.31581607733146705</c:v>
                </c:pt>
                <c:pt idx="612">
                  <c:v>0.32603150717891788</c:v>
                </c:pt>
                <c:pt idx="613">
                  <c:v>0.33718711644759108</c:v>
                </c:pt>
                <c:pt idx="614">
                  <c:v>0.34770999160680677</c:v>
                </c:pt>
                <c:pt idx="615">
                  <c:v>0.35767009490806723</c:v>
                </c:pt>
                <c:pt idx="616">
                  <c:v>0.36737290591968541</c:v>
                </c:pt>
                <c:pt idx="617">
                  <c:v>0.37598752993072104</c:v>
                </c:pt>
                <c:pt idx="618">
                  <c:v>0.38489101197277414</c:v>
                </c:pt>
                <c:pt idx="619">
                  <c:v>0.3930956077048825</c:v>
                </c:pt>
                <c:pt idx="620">
                  <c:v>0.40048070093037957</c:v>
                </c:pt>
                <c:pt idx="621">
                  <c:v>0.40720163851016195</c:v>
                </c:pt>
                <c:pt idx="622">
                  <c:v>0.41352976893801419</c:v>
                </c:pt>
                <c:pt idx="623">
                  <c:v>0.41862128735005538</c:v>
                </c:pt>
                <c:pt idx="624">
                  <c:v>0.42405744081484215</c:v>
                </c:pt>
                <c:pt idx="625">
                  <c:v>0.42758740754156038</c:v>
                </c:pt>
                <c:pt idx="626">
                  <c:v>0.43130681425498868</c:v>
                </c:pt>
                <c:pt idx="627">
                  <c:v>0.43335712262397219</c:v>
                </c:pt>
                <c:pt idx="628">
                  <c:v>0.43534092207454461</c:v>
                </c:pt>
                <c:pt idx="629">
                  <c:v>0.4361010120725034</c:v>
                </c:pt>
                <c:pt idx="630">
                  <c:v>0.43673866433546193</c:v>
                </c:pt>
                <c:pt idx="631">
                  <c:v>0.43542239796626464</c:v>
                </c:pt>
                <c:pt idx="632">
                  <c:v>0.43438988173100734</c:v>
                </c:pt>
                <c:pt idx="633">
                  <c:v>0.4319338256981809</c:v>
                </c:pt>
                <c:pt idx="634">
                  <c:v>0.42985094215199549</c:v>
                </c:pt>
                <c:pt idx="635">
                  <c:v>0.42620332681814616</c:v>
                </c:pt>
                <c:pt idx="636">
                  <c:v>0.42301147555488727</c:v>
                </c:pt>
                <c:pt idx="637">
                  <c:v>0.41897876424805391</c:v>
                </c:pt>
                <c:pt idx="638">
                  <c:v>0.41469930280468487</c:v>
                </c:pt>
                <c:pt idx="639">
                  <c:v>0.40964604428739548</c:v>
                </c:pt>
                <c:pt idx="640">
                  <c:v>0.40506832871110393</c:v>
                </c:pt>
                <c:pt idx="641">
                  <c:v>0.39918679394422901</c:v>
                </c:pt>
                <c:pt idx="642">
                  <c:v>0.39405926220138104</c:v>
                </c:pt>
                <c:pt idx="643">
                  <c:v>0.38769466305813854</c:v>
                </c:pt>
                <c:pt idx="644">
                  <c:v>0.38234422815144087</c:v>
                </c:pt>
                <c:pt idx="645">
                  <c:v>0.37729551589024285</c:v>
                </c:pt>
                <c:pt idx="646">
                  <c:v>0.37236741982571131</c:v>
                </c:pt>
                <c:pt idx="647">
                  <c:v>0.36724656705675368</c:v>
                </c:pt>
                <c:pt idx="648">
                  <c:v>0.36221440043542052</c:v>
                </c:pt>
                <c:pt idx="649">
                  <c:v>0.35750910886807902</c:v>
                </c:pt>
                <c:pt idx="650">
                  <c:v>0.35320370568294007</c:v>
                </c:pt>
                <c:pt idx="651">
                  <c:v>0.34807509619657789</c:v>
                </c:pt>
                <c:pt idx="652">
                  <c:v>0.34341913036936567</c:v>
                </c:pt>
                <c:pt idx="653">
                  <c:v>0.33873895326180059</c:v>
                </c:pt>
                <c:pt idx="654">
                  <c:v>0.33408808774192289</c:v>
                </c:pt>
                <c:pt idx="655">
                  <c:v>0.33028664349578835</c:v>
                </c:pt>
                <c:pt idx="656">
                  <c:v>0.32588927539402424</c:v>
                </c:pt>
                <c:pt idx="657">
                  <c:v>0.32213641309319935</c:v>
                </c:pt>
                <c:pt idx="658">
                  <c:v>0.31842519571252986</c:v>
                </c:pt>
                <c:pt idx="659">
                  <c:v>0.31445930450357285</c:v>
                </c:pt>
                <c:pt idx="660">
                  <c:v>0.31107994863808364</c:v>
                </c:pt>
                <c:pt idx="661">
                  <c:v>0.30742398458687126</c:v>
                </c:pt>
                <c:pt idx="662">
                  <c:v>0.30468423913804932</c:v>
                </c:pt>
                <c:pt idx="663">
                  <c:v>0.30161091689211622</c:v>
                </c:pt>
                <c:pt idx="664">
                  <c:v>0.29785777377079825</c:v>
                </c:pt>
                <c:pt idx="665">
                  <c:v>0.29457752477015114</c:v>
                </c:pt>
                <c:pt idx="666">
                  <c:v>0.29159068764635587</c:v>
                </c:pt>
                <c:pt idx="667">
                  <c:v>0.28827277834065845</c:v>
                </c:pt>
                <c:pt idx="668">
                  <c:v>0.28543211207840363</c:v>
                </c:pt>
                <c:pt idx="669">
                  <c:v>0.28244683844167823</c:v>
                </c:pt>
                <c:pt idx="670">
                  <c:v>0.28038650402211607</c:v>
                </c:pt>
                <c:pt idx="671">
                  <c:v>0.27908290493408133</c:v>
                </c:pt>
                <c:pt idx="672">
                  <c:v>0.27755152247741116</c:v>
                </c:pt>
                <c:pt idx="673">
                  <c:v>0.27651621321670877</c:v>
                </c:pt>
                <c:pt idx="674">
                  <c:v>0.27589644997813628</c:v>
                </c:pt>
                <c:pt idx="675">
                  <c:v>0.27568733737742168</c:v>
                </c:pt>
                <c:pt idx="676">
                  <c:v>0.27486180102507984</c:v>
                </c:pt>
                <c:pt idx="677">
                  <c:v>0.27428905624474725</c:v>
                </c:pt>
                <c:pt idx="678">
                  <c:v>0.27420314794308176</c:v>
                </c:pt>
                <c:pt idx="679">
                  <c:v>0.27434671552275353</c:v>
                </c:pt>
                <c:pt idx="680">
                  <c:v>0.27454388945763897</c:v>
                </c:pt>
                <c:pt idx="681">
                  <c:v>0.27411944066690286</c:v>
                </c:pt>
                <c:pt idx="682">
                  <c:v>0.27377909381898463</c:v>
                </c:pt>
                <c:pt idx="683">
                  <c:v>0.27403076210902144</c:v>
                </c:pt>
                <c:pt idx="684">
                  <c:v>0.27371027761868416</c:v>
                </c:pt>
                <c:pt idx="685">
                  <c:v>0.27269675851029918</c:v>
                </c:pt>
                <c:pt idx="686">
                  <c:v>0.27096427063183992</c:v>
                </c:pt>
                <c:pt idx="687">
                  <c:v>0.26957071790909021</c:v>
                </c:pt>
                <c:pt idx="688">
                  <c:v>0.26827348661548056</c:v>
                </c:pt>
                <c:pt idx="689">
                  <c:v>0.26629879485657687</c:v>
                </c:pt>
                <c:pt idx="690">
                  <c:v>0.26401520814498441</c:v>
                </c:pt>
                <c:pt idx="691">
                  <c:v>0.26122030044362204</c:v>
                </c:pt>
                <c:pt idx="692">
                  <c:v>0.25865502041845811</c:v>
                </c:pt>
                <c:pt idx="693">
                  <c:v>0.25679114649793394</c:v>
                </c:pt>
                <c:pt idx="694">
                  <c:v>0.25392895572436863</c:v>
                </c:pt>
                <c:pt idx="695">
                  <c:v>0.25169519871184459</c:v>
                </c:pt>
                <c:pt idx="696">
                  <c:v>0.24910924043172103</c:v>
                </c:pt>
                <c:pt idx="697">
                  <c:v>0.24642916174794394</c:v>
                </c:pt>
                <c:pt idx="698">
                  <c:v>0.24418010229546772</c:v>
                </c:pt>
                <c:pt idx="699">
                  <c:v>0.24188648194355353</c:v>
                </c:pt>
                <c:pt idx="700">
                  <c:v>0.23957197082387408</c:v>
                </c:pt>
                <c:pt idx="701">
                  <c:v>0.23713629856397661</c:v>
                </c:pt>
                <c:pt idx="702">
                  <c:v>0.23426624329865539</c:v>
                </c:pt>
                <c:pt idx="703">
                  <c:v>0.23189729550587179</c:v>
                </c:pt>
                <c:pt idx="704">
                  <c:v>0.22946454302012853</c:v>
                </c:pt>
                <c:pt idx="705">
                  <c:v>0.22722283651072619</c:v>
                </c:pt>
                <c:pt idx="706">
                  <c:v>0.22450963542927277</c:v>
                </c:pt>
                <c:pt idx="707">
                  <c:v>0.22203462097726354</c:v>
                </c:pt>
                <c:pt idx="708">
                  <c:v>0.21890590499162682</c:v>
                </c:pt>
                <c:pt idx="709">
                  <c:v>0.21618410624923809</c:v>
                </c:pt>
                <c:pt idx="710">
                  <c:v>0.21320342364808806</c:v>
                </c:pt>
                <c:pt idx="711">
                  <c:v>0.20967470391615411</c:v>
                </c:pt>
                <c:pt idx="712">
                  <c:v>0.20610036831049727</c:v>
                </c:pt>
                <c:pt idx="713">
                  <c:v>0.20306451966193526</c:v>
                </c:pt>
                <c:pt idx="714">
                  <c:v>0.19910704927290035</c:v>
                </c:pt>
                <c:pt idx="715">
                  <c:v>0.19632131832986857</c:v>
                </c:pt>
                <c:pt idx="716">
                  <c:v>0.19314291912720444</c:v>
                </c:pt>
                <c:pt idx="717">
                  <c:v>0.19009045729006432</c:v>
                </c:pt>
                <c:pt idx="718">
                  <c:v>0.18683799737464718</c:v>
                </c:pt>
                <c:pt idx="719">
                  <c:v>0.18421103626663091</c:v>
                </c:pt>
                <c:pt idx="720">
                  <c:v>0.1812399896032664</c:v>
                </c:pt>
                <c:pt idx="721">
                  <c:v>0.17825034579248858</c:v>
                </c:pt>
                <c:pt idx="722">
                  <c:v>0.17487134436800006</c:v>
                </c:pt>
                <c:pt idx="723">
                  <c:v>0.17208292210208015</c:v>
                </c:pt>
                <c:pt idx="724">
                  <c:v>0.16902835183431872</c:v>
                </c:pt>
                <c:pt idx="725">
                  <c:v>0.16683793984439477</c:v>
                </c:pt>
                <c:pt idx="726">
                  <c:v>0.16421972743320068</c:v>
                </c:pt>
                <c:pt idx="727">
                  <c:v>0.16138298658605513</c:v>
                </c:pt>
                <c:pt idx="728">
                  <c:v>0.15921475106637029</c:v>
                </c:pt>
                <c:pt idx="729">
                  <c:v>0.15713904438121989</c:v>
                </c:pt>
                <c:pt idx="730">
                  <c:v>0.15452593531325748</c:v>
                </c:pt>
                <c:pt idx="731">
                  <c:v>0.15206249673735925</c:v>
                </c:pt>
                <c:pt idx="732">
                  <c:v>0.1498853318849675</c:v>
                </c:pt>
                <c:pt idx="733">
                  <c:v>0.14751053164131245</c:v>
                </c:pt>
                <c:pt idx="734">
                  <c:v>0.14543502836127598</c:v>
                </c:pt>
                <c:pt idx="735">
                  <c:v>0.1429629511398299</c:v>
                </c:pt>
                <c:pt idx="736">
                  <c:v>0.14070080545237429</c:v>
                </c:pt>
                <c:pt idx="737">
                  <c:v>0.13857996408321072</c:v>
                </c:pt>
                <c:pt idx="738">
                  <c:v>0.13691504616924191</c:v>
                </c:pt>
                <c:pt idx="739">
                  <c:v>0.13428540739987502</c:v>
                </c:pt>
                <c:pt idx="740">
                  <c:v>0.13214737602166102</c:v>
                </c:pt>
                <c:pt idx="741">
                  <c:v>0.12960620026147271</c:v>
                </c:pt>
                <c:pt idx="742">
                  <c:v>0.12747161993942688</c:v>
                </c:pt>
                <c:pt idx="743">
                  <c:v>0.12543843934360077</c:v>
                </c:pt>
                <c:pt idx="744">
                  <c:v>0.12318539148114793</c:v>
                </c:pt>
                <c:pt idx="745">
                  <c:v>0.12047487413283961</c:v>
                </c:pt>
                <c:pt idx="746">
                  <c:v>0.11855902413391052</c:v>
                </c:pt>
                <c:pt idx="747">
                  <c:v>0.11664747296544907</c:v>
                </c:pt>
                <c:pt idx="748">
                  <c:v>0.11491135187698825</c:v>
                </c:pt>
                <c:pt idx="749">
                  <c:v>0.11338807147103171</c:v>
                </c:pt>
                <c:pt idx="750">
                  <c:v>0.1111218197325821</c:v>
                </c:pt>
                <c:pt idx="751">
                  <c:v>0.10934696363145405</c:v>
                </c:pt>
                <c:pt idx="752">
                  <c:v>0.10785989996141832</c:v>
                </c:pt>
                <c:pt idx="753">
                  <c:v>0.10619646508324287</c:v>
                </c:pt>
                <c:pt idx="754">
                  <c:v>0.10411835093159467</c:v>
                </c:pt>
                <c:pt idx="755">
                  <c:v>0.10202619423734187</c:v>
                </c:pt>
                <c:pt idx="756">
                  <c:v>9.9882563905674501E-2</c:v>
                </c:pt>
                <c:pt idx="757">
                  <c:v>9.8605130456829823E-2</c:v>
                </c:pt>
                <c:pt idx="758">
                  <c:v>9.7181296936204406E-2</c:v>
                </c:pt>
                <c:pt idx="759">
                  <c:v>9.5821388785453349E-2</c:v>
                </c:pt>
                <c:pt idx="760">
                  <c:v>9.4544973121152662E-2</c:v>
                </c:pt>
                <c:pt idx="761">
                  <c:v>9.2952527386715014E-2</c:v>
                </c:pt>
                <c:pt idx="762">
                  <c:v>9.227792749557924E-2</c:v>
                </c:pt>
                <c:pt idx="763">
                  <c:v>9.1026125368013369E-2</c:v>
                </c:pt>
                <c:pt idx="764">
                  <c:v>8.9698335491932152E-2</c:v>
                </c:pt>
                <c:pt idx="765">
                  <c:v>8.7765404776252637E-2</c:v>
                </c:pt>
                <c:pt idx="766">
                  <c:v>8.6189916804727901E-2</c:v>
                </c:pt>
                <c:pt idx="767">
                  <c:v>8.460977707968334E-2</c:v>
                </c:pt>
                <c:pt idx="768">
                  <c:v>8.3352590788392605E-2</c:v>
                </c:pt>
                <c:pt idx="769">
                  <c:v>8.1698104217281728E-2</c:v>
                </c:pt>
                <c:pt idx="770">
                  <c:v>8.0521105838314233E-2</c:v>
                </c:pt>
                <c:pt idx="771">
                  <c:v>7.9023353533130891E-2</c:v>
                </c:pt>
                <c:pt idx="772">
                  <c:v>7.801591380893487E-2</c:v>
                </c:pt>
                <c:pt idx="773">
                  <c:v>7.6673043113398828E-2</c:v>
                </c:pt>
                <c:pt idx="774">
                  <c:v>7.5369866015078127E-2</c:v>
                </c:pt>
                <c:pt idx="775">
                  <c:v>7.399842297282859E-2</c:v>
                </c:pt>
                <c:pt idx="776">
                  <c:v>7.216303335799848E-2</c:v>
                </c:pt>
                <c:pt idx="777">
                  <c:v>7.0702950465557121E-2</c:v>
                </c:pt>
                <c:pt idx="778">
                  <c:v>6.9543638464836036E-2</c:v>
                </c:pt>
                <c:pt idx="779">
                  <c:v>6.7936492157070705E-2</c:v>
                </c:pt>
                <c:pt idx="780">
                  <c:v>6.6612364332014659E-2</c:v>
                </c:pt>
                <c:pt idx="781">
                  <c:v>6.5686558366194261E-2</c:v>
                </c:pt>
                <c:pt idx="782">
                  <c:v>6.4317082585345187E-2</c:v>
                </c:pt>
                <c:pt idx="783">
                  <c:v>6.369498398283395E-2</c:v>
                </c:pt>
                <c:pt idx="784">
                  <c:v>6.2287448676449753E-2</c:v>
                </c:pt>
                <c:pt idx="785">
                  <c:v>6.0890620979570806E-2</c:v>
                </c:pt>
                <c:pt idx="786">
                  <c:v>6.0064303642668342E-2</c:v>
                </c:pt>
                <c:pt idx="787">
                  <c:v>5.897495161652648E-2</c:v>
                </c:pt>
                <c:pt idx="788">
                  <c:v>5.8005516771715546E-2</c:v>
                </c:pt>
                <c:pt idx="789">
                  <c:v>5.7553587039317594E-2</c:v>
                </c:pt>
                <c:pt idx="790">
                  <c:v>5.6271164852361368E-2</c:v>
                </c:pt>
                <c:pt idx="791">
                  <c:v>5.560899771932775E-2</c:v>
                </c:pt>
                <c:pt idx="792">
                  <c:v>5.4588298714010643E-2</c:v>
                </c:pt>
                <c:pt idx="793">
                  <c:v>5.3765501499938161E-2</c:v>
                </c:pt>
                <c:pt idx="794">
                  <c:v>5.3084753157951685E-2</c:v>
                </c:pt>
                <c:pt idx="795">
                  <c:v>5.1848239049826106E-2</c:v>
                </c:pt>
                <c:pt idx="796">
                  <c:v>5.0496662160029043E-2</c:v>
                </c:pt>
                <c:pt idx="797">
                  <c:v>4.9911140047259515E-2</c:v>
                </c:pt>
                <c:pt idx="798">
                  <c:v>4.8836893127750275E-2</c:v>
                </c:pt>
                <c:pt idx="799">
                  <c:v>4.8310882190292982E-2</c:v>
                </c:pt>
                <c:pt idx="800">
                  <c:v>4.7744109778772192E-2</c:v>
                </c:pt>
                <c:pt idx="801">
                  <c:v>4.6760145888826689E-2</c:v>
                </c:pt>
                <c:pt idx="802">
                  <c:v>4.6107370303852174E-2</c:v>
                </c:pt>
                <c:pt idx="803">
                  <c:v>4.5579055879377009E-2</c:v>
                </c:pt>
                <c:pt idx="804">
                  <c:v>4.5017312431605984E-2</c:v>
                </c:pt>
                <c:pt idx="805">
                  <c:v>4.48181181071187E-2</c:v>
                </c:pt>
                <c:pt idx="806">
                  <c:v>4.4152112082046703E-2</c:v>
                </c:pt>
                <c:pt idx="807">
                  <c:v>4.3281892635403635E-2</c:v>
                </c:pt>
                <c:pt idx="808">
                  <c:v>4.2647901664495926E-2</c:v>
                </c:pt>
                <c:pt idx="809">
                  <c:v>4.1865708057831359E-2</c:v>
                </c:pt>
                <c:pt idx="810">
                  <c:v>4.1293335933882895E-2</c:v>
                </c:pt>
                <c:pt idx="811">
                  <c:v>4.0672074480030886E-2</c:v>
                </c:pt>
                <c:pt idx="812">
                  <c:v>4.0302204290594078E-2</c:v>
                </c:pt>
                <c:pt idx="813">
                  <c:v>3.981338992488629E-2</c:v>
                </c:pt>
                <c:pt idx="814">
                  <c:v>3.9548156487083187E-2</c:v>
                </c:pt>
                <c:pt idx="815">
                  <c:v>3.9698645153448897E-2</c:v>
                </c:pt>
                <c:pt idx="816">
                  <c:v>3.9471648082194125E-2</c:v>
                </c:pt>
                <c:pt idx="817">
                  <c:v>3.9302675355586673E-2</c:v>
                </c:pt>
                <c:pt idx="818">
                  <c:v>3.9037204358825871E-2</c:v>
                </c:pt>
                <c:pt idx="819">
                  <c:v>3.8267438956417626E-2</c:v>
                </c:pt>
                <c:pt idx="820">
                  <c:v>3.7849266883189896E-2</c:v>
                </c:pt>
                <c:pt idx="821">
                  <c:v>3.7410040103746933E-2</c:v>
                </c:pt>
                <c:pt idx="822">
                  <c:v>3.7080331039697802E-2</c:v>
                </c:pt>
                <c:pt idx="823">
                  <c:v>3.7014945403259218E-2</c:v>
                </c:pt>
                <c:pt idx="824">
                  <c:v>3.6909383461946839E-2</c:v>
                </c:pt>
                <c:pt idx="825">
                  <c:v>3.6627555050948959E-2</c:v>
                </c:pt>
                <c:pt idx="826">
                  <c:v>3.6484921768647545E-2</c:v>
                </c:pt>
                <c:pt idx="827">
                  <c:v>3.6565186337375648E-2</c:v>
                </c:pt>
                <c:pt idx="828">
                  <c:v>3.6556927937955008E-2</c:v>
                </c:pt>
                <c:pt idx="829">
                  <c:v>3.6263333907269706E-2</c:v>
                </c:pt>
                <c:pt idx="830">
                  <c:v>3.6021091319135751E-2</c:v>
                </c:pt>
                <c:pt idx="831">
                  <c:v>3.5400633619073502E-2</c:v>
                </c:pt>
                <c:pt idx="832">
                  <c:v>3.5335071900595982E-2</c:v>
                </c:pt>
                <c:pt idx="833">
                  <c:v>3.5255766675390321E-2</c:v>
                </c:pt>
                <c:pt idx="834">
                  <c:v>3.5226372359503724E-2</c:v>
                </c:pt>
                <c:pt idx="835">
                  <c:v>3.4992121770809105E-2</c:v>
                </c:pt>
                <c:pt idx="836">
                  <c:v>3.4728484455970939E-2</c:v>
                </c:pt>
                <c:pt idx="837">
                  <c:v>3.4445393870702633E-2</c:v>
                </c:pt>
                <c:pt idx="838">
                  <c:v>3.4642982205558996E-2</c:v>
                </c:pt>
                <c:pt idx="839">
                  <c:v>3.4436611020036728E-2</c:v>
                </c:pt>
                <c:pt idx="840">
                  <c:v>3.4322988771597514E-2</c:v>
                </c:pt>
                <c:pt idx="841">
                  <c:v>3.4182154258400668E-2</c:v>
                </c:pt>
                <c:pt idx="842">
                  <c:v>3.4169096864444901E-2</c:v>
                </c:pt>
                <c:pt idx="843">
                  <c:v>3.3900427549959755E-2</c:v>
                </c:pt>
                <c:pt idx="844">
                  <c:v>3.3774638943399687E-2</c:v>
                </c:pt>
                <c:pt idx="845">
                  <c:v>3.3598381581405851E-2</c:v>
                </c:pt>
                <c:pt idx="846">
                  <c:v>3.3288558403141141E-2</c:v>
                </c:pt>
                <c:pt idx="847">
                  <c:v>3.2956101093130963E-2</c:v>
                </c:pt>
                <c:pt idx="848">
                  <c:v>3.2505463135001363E-2</c:v>
                </c:pt>
                <c:pt idx="849">
                  <c:v>3.1986796032926312E-2</c:v>
                </c:pt>
                <c:pt idx="850">
                  <c:v>3.1943732589793529E-2</c:v>
                </c:pt>
                <c:pt idx="851">
                  <c:v>3.1859292903409608E-2</c:v>
                </c:pt>
                <c:pt idx="852">
                  <c:v>3.1860489046915436E-2</c:v>
                </c:pt>
                <c:pt idx="853">
                  <c:v>3.1706236626967602E-2</c:v>
                </c:pt>
                <c:pt idx="854">
                  <c:v>3.1572330031233463E-2</c:v>
                </c:pt>
                <c:pt idx="855">
                  <c:v>3.1724729794901013E-2</c:v>
                </c:pt>
                <c:pt idx="856">
                  <c:v>3.179714656930787E-2</c:v>
                </c:pt>
                <c:pt idx="857">
                  <c:v>3.1675945203451641E-2</c:v>
                </c:pt>
                <c:pt idx="858">
                  <c:v>3.1426667682477878E-2</c:v>
                </c:pt>
                <c:pt idx="859">
                  <c:v>3.0809935787282458E-2</c:v>
                </c:pt>
                <c:pt idx="860">
                  <c:v>3.0591202428268471E-2</c:v>
                </c:pt>
                <c:pt idx="861">
                  <c:v>3.0363851674987227E-2</c:v>
                </c:pt>
                <c:pt idx="862">
                  <c:v>2.9757734794431733E-2</c:v>
                </c:pt>
                <c:pt idx="863">
                  <c:v>2.9327806209208263E-2</c:v>
                </c:pt>
                <c:pt idx="864">
                  <c:v>2.8952529845791757E-2</c:v>
                </c:pt>
                <c:pt idx="865">
                  <c:v>2.8237942634384335E-2</c:v>
                </c:pt>
                <c:pt idx="866">
                  <c:v>2.8113423032863457E-2</c:v>
                </c:pt>
                <c:pt idx="867">
                  <c:v>2.7719088065655772E-2</c:v>
                </c:pt>
                <c:pt idx="868">
                  <c:v>2.7440080762152284E-2</c:v>
                </c:pt>
                <c:pt idx="869">
                  <c:v>2.7091048971253594E-2</c:v>
                </c:pt>
                <c:pt idx="870">
                  <c:v>2.6720192115219345E-2</c:v>
                </c:pt>
                <c:pt idx="871">
                  <c:v>2.6700505839677337E-2</c:v>
                </c:pt>
                <c:pt idx="872">
                  <c:v>2.6909018850690372E-2</c:v>
                </c:pt>
                <c:pt idx="873">
                  <c:v>2.6900479630776609E-2</c:v>
                </c:pt>
                <c:pt idx="874">
                  <c:v>2.6959558949708896E-2</c:v>
                </c:pt>
                <c:pt idx="875">
                  <c:v>2.7216774582946277E-2</c:v>
                </c:pt>
                <c:pt idx="876">
                  <c:v>2.7362408849652551E-2</c:v>
                </c:pt>
                <c:pt idx="877">
                  <c:v>2.7273734845616966E-2</c:v>
                </c:pt>
                <c:pt idx="878">
                  <c:v>2.7057605527445936E-2</c:v>
                </c:pt>
                <c:pt idx="879">
                  <c:v>2.7071860582856145E-2</c:v>
                </c:pt>
                <c:pt idx="880">
                  <c:v>2.6803755945254453E-2</c:v>
                </c:pt>
                <c:pt idx="881">
                  <c:v>2.6581782524929314E-2</c:v>
                </c:pt>
                <c:pt idx="882">
                  <c:v>2.5812790517338598E-2</c:v>
                </c:pt>
                <c:pt idx="883">
                  <c:v>2.5403365622984408E-2</c:v>
                </c:pt>
                <c:pt idx="884">
                  <c:v>2.5337273381467181E-2</c:v>
                </c:pt>
                <c:pt idx="885">
                  <c:v>2.5045226140416956E-2</c:v>
                </c:pt>
                <c:pt idx="886">
                  <c:v>2.4750647720057129E-2</c:v>
                </c:pt>
                <c:pt idx="887">
                  <c:v>2.4656956895860664E-2</c:v>
                </c:pt>
                <c:pt idx="888">
                  <c:v>2.4542589334653225E-2</c:v>
                </c:pt>
                <c:pt idx="889">
                  <c:v>2.4671907930709228E-2</c:v>
                </c:pt>
                <c:pt idx="890">
                  <c:v>2.4713590040605582E-2</c:v>
                </c:pt>
                <c:pt idx="891">
                  <c:v>2.472490862442692E-2</c:v>
                </c:pt>
                <c:pt idx="892">
                  <c:v>2.4693474944580841E-2</c:v>
                </c:pt>
                <c:pt idx="893">
                  <c:v>2.45634634049837E-2</c:v>
                </c:pt>
                <c:pt idx="894">
                  <c:v>2.4415655435865814E-2</c:v>
                </c:pt>
                <c:pt idx="895">
                  <c:v>2.4097170842824121E-2</c:v>
                </c:pt>
                <c:pt idx="896">
                  <c:v>2.4214193296153007E-2</c:v>
                </c:pt>
                <c:pt idx="897">
                  <c:v>2.4114944503115694E-2</c:v>
                </c:pt>
                <c:pt idx="898">
                  <c:v>2.3642994546481205E-2</c:v>
                </c:pt>
                <c:pt idx="899">
                  <c:v>2.3509742945572908E-2</c:v>
                </c:pt>
                <c:pt idx="900">
                  <c:v>2.3044901542285886E-2</c:v>
                </c:pt>
                <c:pt idx="901">
                  <c:v>2.2799478851810918E-2</c:v>
                </c:pt>
                <c:pt idx="902">
                  <c:v>2.2791831426706391E-2</c:v>
                </c:pt>
                <c:pt idx="903">
                  <c:v>2.2413876642964965E-2</c:v>
                </c:pt>
                <c:pt idx="904">
                  <c:v>2.2213371569851679E-2</c:v>
                </c:pt>
                <c:pt idx="905">
                  <c:v>2.229313749246092E-2</c:v>
                </c:pt>
                <c:pt idx="906">
                  <c:v>2.1941582111995678E-2</c:v>
                </c:pt>
                <c:pt idx="907">
                  <c:v>2.2033225223515279E-2</c:v>
                </c:pt>
                <c:pt idx="908">
                  <c:v>2.194451402973871E-2</c:v>
                </c:pt>
                <c:pt idx="909">
                  <c:v>2.1397855955268365E-2</c:v>
                </c:pt>
                <c:pt idx="910">
                  <c:v>2.1176469981055851E-2</c:v>
                </c:pt>
                <c:pt idx="911">
                  <c:v>2.1117359544177036E-2</c:v>
                </c:pt>
                <c:pt idx="912">
                  <c:v>2.0720548802784067E-2</c:v>
                </c:pt>
                <c:pt idx="913">
                  <c:v>2.051718429397394E-2</c:v>
                </c:pt>
                <c:pt idx="914">
                  <c:v>2.0483650000941891E-2</c:v>
                </c:pt>
                <c:pt idx="915">
                  <c:v>1.9946041328913616E-2</c:v>
                </c:pt>
                <c:pt idx="916">
                  <c:v>1.9856786785431575E-2</c:v>
                </c:pt>
                <c:pt idx="917">
                  <c:v>1.9516409502643682E-2</c:v>
                </c:pt>
                <c:pt idx="918">
                  <c:v>1.8805579973023932E-2</c:v>
                </c:pt>
                <c:pt idx="919">
                  <c:v>1.8457842992290814E-2</c:v>
                </c:pt>
                <c:pt idx="920">
                  <c:v>1.8267682738964619E-2</c:v>
                </c:pt>
                <c:pt idx="921">
                  <c:v>1.7686495128455115E-2</c:v>
                </c:pt>
                <c:pt idx="922">
                  <c:v>1.7312589472634751E-2</c:v>
                </c:pt>
                <c:pt idx="923">
                  <c:v>1.7079059150556263E-2</c:v>
                </c:pt>
                <c:pt idx="924">
                  <c:v>1.6827207188737467E-2</c:v>
                </c:pt>
                <c:pt idx="925">
                  <c:v>1.6574738180808114E-2</c:v>
                </c:pt>
                <c:pt idx="926">
                  <c:v>1.6127698519861972E-2</c:v>
                </c:pt>
                <c:pt idx="927">
                  <c:v>1.5758077273997452E-2</c:v>
                </c:pt>
                <c:pt idx="928">
                  <c:v>1.5639948236130814E-2</c:v>
                </c:pt>
                <c:pt idx="929">
                  <c:v>1.5805079793776967E-2</c:v>
                </c:pt>
                <c:pt idx="930">
                  <c:v>1.5474346114415106E-2</c:v>
                </c:pt>
                <c:pt idx="931">
                  <c:v>1.5105508889008402E-2</c:v>
                </c:pt>
                <c:pt idx="932">
                  <c:v>1.4933531383124568E-2</c:v>
                </c:pt>
                <c:pt idx="933">
                  <c:v>1.5130999800040632E-2</c:v>
                </c:pt>
                <c:pt idx="934">
                  <c:v>1.5362136620748571E-2</c:v>
                </c:pt>
                <c:pt idx="935">
                  <c:v>1.545085054683264E-2</c:v>
                </c:pt>
                <c:pt idx="936">
                  <c:v>1.4898003871770808E-2</c:v>
                </c:pt>
                <c:pt idx="937">
                  <c:v>1.4897659297436005E-2</c:v>
                </c:pt>
                <c:pt idx="938">
                  <c:v>1.4870425250115808E-2</c:v>
                </c:pt>
                <c:pt idx="939">
                  <c:v>1.4285635699346174E-2</c:v>
                </c:pt>
                <c:pt idx="940">
                  <c:v>1.3827049762286971E-2</c:v>
                </c:pt>
                <c:pt idx="941">
                  <c:v>1.302575914773136E-2</c:v>
                </c:pt>
                <c:pt idx="942">
                  <c:v>1.2365953183762875E-2</c:v>
                </c:pt>
                <c:pt idx="943">
                  <c:v>1.2083832567657285E-2</c:v>
                </c:pt>
                <c:pt idx="944">
                  <c:v>1.2099673120392163E-2</c:v>
                </c:pt>
                <c:pt idx="945">
                  <c:v>1.1796452259612992E-2</c:v>
                </c:pt>
                <c:pt idx="946">
                  <c:v>1.2100688628013228E-2</c:v>
                </c:pt>
                <c:pt idx="947">
                  <c:v>1.2097403787218033E-2</c:v>
                </c:pt>
                <c:pt idx="948">
                  <c:v>1.1822072196277194E-2</c:v>
                </c:pt>
                <c:pt idx="949">
                  <c:v>1.1634354322266834E-2</c:v>
                </c:pt>
                <c:pt idx="950">
                  <c:v>1.1585096130850693E-2</c:v>
                </c:pt>
                <c:pt idx="951">
                  <c:v>1.1180081636187094E-2</c:v>
                </c:pt>
                <c:pt idx="952">
                  <c:v>1.1044504538006043E-2</c:v>
                </c:pt>
                <c:pt idx="953">
                  <c:v>1.0925042741258544E-2</c:v>
                </c:pt>
                <c:pt idx="954">
                  <c:v>1.0916263685464169E-2</c:v>
                </c:pt>
                <c:pt idx="955">
                  <c:v>1.090857907061866E-2</c:v>
                </c:pt>
                <c:pt idx="956">
                  <c:v>1.0708326735949182E-2</c:v>
                </c:pt>
                <c:pt idx="957">
                  <c:v>1.0562753187187367E-2</c:v>
                </c:pt>
                <c:pt idx="958">
                  <c:v>1.0305352364219384E-2</c:v>
                </c:pt>
                <c:pt idx="959">
                  <c:v>1.0221649641886325E-2</c:v>
                </c:pt>
                <c:pt idx="960">
                  <c:v>1.0312545922689088E-2</c:v>
                </c:pt>
                <c:pt idx="961">
                  <c:v>1.0040001285398887E-2</c:v>
                </c:pt>
                <c:pt idx="962">
                  <c:v>1.0233591343612668E-2</c:v>
                </c:pt>
                <c:pt idx="963">
                  <c:v>1.025272660380872E-2</c:v>
                </c:pt>
                <c:pt idx="964">
                  <c:v>1.0037578639414997E-2</c:v>
                </c:pt>
                <c:pt idx="965">
                  <c:v>1.0026034640224854E-2</c:v>
                </c:pt>
                <c:pt idx="966">
                  <c:v>9.6193078995275277E-3</c:v>
                </c:pt>
                <c:pt idx="967">
                  <c:v>9.3243074894537106E-3</c:v>
                </c:pt>
                <c:pt idx="968">
                  <c:v>9.323455920282683E-3</c:v>
                </c:pt>
                <c:pt idx="969">
                  <c:v>9.3712295579568214E-3</c:v>
                </c:pt>
                <c:pt idx="970">
                  <c:v>9.3557442051970217E-3</c:v>
                </c:pt>
                <c:pt idx="971">
                  <c:v>9.4152682071750315E-3</c:v>
                </c:pt>
                <c:pt idx="972">
                  <c:v>9.6308689756395508E-3</c:v>
                </c:pt>
                <c:pt idx="973">
                  <c:v>9.8702930367917507E-3</c:v>
                </c:pt>
                <c:pt idx="974">
                  <c:v>9.7750788752662635E-3</c:v>
                </c:pt>
                <c:pt idx="975">
                  <c:v>9.6519416695458379E-3</c:v>
                </c:pt>
                <c:pt idx="976">
                  <c:v>9.1384361999291962E-3</c:v>
                </c:pt>
                <c:pt idx="977">
                  <c:v>9.0865739676700922E-3</c:v>
                </c:pt>
                <c:pt idx="978">
                  <c:v>9.0731750352767478E-3</c:v>
                </c:pt>
                <c:pt idx="979">
                  <c:v>9.0737336403657644E-3</c:v>
                </c:pt>
                <c:pt idx="980">
                  <c:v>8.7596882880382788E-3</c:v>
                </c:pt>
                <c:pt idx="981">
                  <c:v>8.8888964533328022E-3</c:v>
                </c:pt>
                <c:pt idx="982">
                  <c:v>8.4412693462740281E-3</c:v>
                </c:pt>
                <c:pt idx="983">
                  <c:v>8.6638724116832079E-3</c:v>
                </c:pt>
                <c:pt idx="984">
                  <c:v>8.7939858815296052E-3</c:v>
                </c:pt>
                <c:pt idx="985">
                  <c:v>8.8139019744913911E-3</c:v>
                </c:pt>
                <c:pt idx="986">
                  <c:v>8.6848865127730906E-3</c:v>
                </c:pt>
                <c:pt idx="987">
                  <c:v>9.1284364326307179E-3</c:v>
                </c:pt>
                <c:pt idx="988">
                  <c:v>8.6220928494860002E-3</c:v>
                </c:pt>
                <c:pt idx="989">
                  <c:v>8.7344668887820165E-3</c:v>
                </c:pt>
                <c:pt idx="990">
                  <c:v>8.6618119482380126E-3</c:v>
                </c:pt>
                <c:pt idx="991">
                  <c:v>8.6284345351949517E-3</c:v>
                </c:pt>
                <c:pt idx="992">
                  <c:v>8.4987012355782938E-3</c:v>
                </c:pt>
                <c:pt idx="993">
                  <c:v>8.0982436985437244E-3</c:v>
                </c:pt>
                <c:pt idx="994">
                  <c:v>7.77732575798043E-3</c:v>
                </c:pt>
                <c:pt idx="995">
                  <c:v>8.0305764335472547E-3</c:v>
                </c:pt>
                <c:pt idx="996">
                  <c:v>7.5497495134329573E-3</c:v>
                </c:pt>
                <c:pt idx="997">
                  <c:v>7.2362305856839273E-3</c:v>
                </c:pt>
                <c:pt idx="998">
                  <c:v>7.0032412604905626E-3</c:v>
                </c:pt>
                <c:pt idx="999">
                  <c:v>6.7730449607422824E-3</c:v>
                </c:pt>
                <c:pt idx="1000">
                  <c:v>6.6400647690457136E-3</c:v>
                </c:pt>
                <c:pt idx="1001">
                  <c:v>6.2217912968507445E-3</c:v>
                </c:pt>
                <c:pt idx="1002">
                  <c:v>6.2218530773592313E-3</c:v>
                </c:pt>
                <c:pt idx="1003">
                  <c:v>6.6820672419965138E-3</c:v>
                </c:pt>
                <c:pt idx="1004">
                  <c:v>6.6272645914821566E-3</c:v>
                </c:pt>
                <c:pt idx="1005">
                  <c:v>6.4010164001748497E-3</c:v>
                </c:pt>
                <c:pt idx="1006">
                  <c:v>6.5106963083778188E-3</c:v>
                </c:pt>
                <c:pt idx="1007">
                  <c:v>6.6163513758375038E-3</c:v>
                </c:pt>
                <c:pt idx="1008">
                  <c:v>6.8565288707830019E-3</c:v>
                </c:pt>
                <c:pt idx="1009">
                  <c:v>6.7728602263962675E-3</c:v>
                </c:pt>
                <c:pt idx="1010">
                  <c:v>6.7762052538539088E-3</c:v>
                </c:pt>
                <c:pt idx="1011">
                  <c:v>6.6098135711679515E-3</c:v>
                </c:pt>
                <c:pt idx="1012">
                  <c:v>6.721874670178229E-3</c:v>
                </c:pt>
                <c:pt idx="1013">
                  <c:v>6.6304824755641012E-3</c:v>
                </c:pt>
                <c:pt idx="1014">
                  <c:v>6.2915728365706856E-3</c:v>
                </c:pt>
                <c:pt idx="1015">
                  <c:v>6.1957775284192992E-3</c:v>
                </c:pt>
                <c:pt idx="1016">
                  <c:v>5.9569456949178611E-3</c:v>
                </c:pt>
                <c:pt idx="1017">
                  <c:v>5.8491436409421286E-3</c:v>
                </c:pt>
                <c:pt idx="1018">
                  <c:v>5.6739638706675612E-3</c:v>
                </c:pt>
                <c:pt idx="1019">
                  <c:v>5.4692726747710245E-3</c:v>
                </c:pt>
                <c:pt idx="1020">
                  <c:v>5.3163686485747539E-3</c:v>
                </c:pt>
                <c:pt idx="1021">
                  <c:v>5.4649871415332106E-3</c:v>
                </c:pt>
                <c:pt idx="1022">
                  <c:v>5.3471077682644393E-3</c:v>
                </c:pt>
                <c:pt idx="1023">
                  <c:v>5.2394466785865099E-3</c:v>
                </c:pt>
                <c:pt idx="1024">
                  <c:v>4.8794703264043388E-3</c:v>
                </c:pt>
                <c:pt idx="1025">
                  <c:v>4.9998687733425404E-3</c:v>
                </c:pt>
                <c:pt idx="1026">
                  <c:v>4.8484388270428553E-3</c:v>
                </c:pt>
                <c:pt idx="1027">
                  <c:v>4.7360740472333698E-3</c:v>
                </c:pt>
                <c:pt idx="1028">
                  <c:v>4.4872116852048421E-3</c:v>
                </c:pt>
                <c:pt idx="1029">
                  <c:v>4.4950647923462242E-3</c:v>
                </c:pt>
                <c:pt idx="1030">
                  <c:v>4.2847492173570811E-3</c:v>
                </c:pt>
                <c:pt idx="1031">
                  <c:v>4.3442573567720995E-3</c:v>
                </c:pt>
                <c:pt idx="1032">
                  <c:v>4.1372068892462045E-3</c:v>
                </c:pt>
                <c:pt idx="1033">
                  <c:v>4.2141460879511873E-3</c:v>
                </c:pt>
                <c:pt idx="1034">
                  <c:v>4.3629433800765885E-3</c:v>
                </c:pt>
                <c:pt idx="1035">
                  <c:v>4.5063924079618047E-3</c:v>
                </c:pt>
                <c:pt idx="1036">
                  <c:v>4.3477705729358905E-3</c:v>
                </c:pt>
                <c:pt idx="1037">
                  <c:v>4.4942376621478399E-3</c:v>
                </c:pt>
                <c:pt idx="1038">
                  <c:v>4.4315829063381841E-3</c:v>
                </c:pt>
                <c:pt idx="1039">
                  <c:v>4.4602013835099751E-3</c:v>
                </c:pt>
                <c:pt idx="1040">
                  <c:v>4.1033219121361861E-3</c:v>
                </c:pt>
                <c:pt idx="1041">
                  <c:v>3.8630541296072801E-3</c:v>
                </c:pt>
                <c:pt idx="1042">
                  <c:v>3.8773831622430691E-3</c:v>
                </c:pt>
                <c:pt idx="1043">
                  <c:v>3.9403851943360544E-3</c:v>
                </c:pt>
                <c:pt idx="1044">
                  <c:v>3.8655755333278298E-3</c:v>
                </c:pt>
                <c:pt idx="1045">
                  <c:v>3.9611431415977538E-3</c:v>
                </c:pt>
                <c:pt idx="1046">
                  <c:v>3.3977337452256538E-3</c:v>
                </c:pt>
                <c:pt idx="1047">
                  <c:v>3.5553575593985061E-3</c:v>
                </c:pt>
                <c:pt idx="1048">
                  <c:v>3.3508830203072839E-3</c:v>
                </c:pt>
                <c:pt idx="1049">
                  <c:v>3.1756788869575022E-3</c:v>
                </c:pt>
                <c:pt idx="1050">
                  <c:v>2.9432097627532846E-3</c:v>
                </c:pt>
                <c:pt idx="1051">
                  <c:v>3.0730997905640762E-3</c:v>
                </c:pt>
                <c:pt idx="1052">
                  <c:v>3.0182135010812274E-3</c:v>
                </c:pt>
                <c:pt idx="1053">
                  <c:v>3.5696692039329505E-3</c:v>
                </c:pt>
                <c:pt idx="1054">
                  <c:v>3.2965966241156833E-3</c:v>
                </c:pt>
                <c:pt idx="1055">
                  <c:v>3.1170242900467066E-3</c:v>
                </c:pt>
                <c:pt idx="1056">
                  <c:v>3.3966613904290884E-3</c:v>
                </c:pt>
                <c:pt idx="1057">
                  <c:v>3.4993342960467026E-3</c:v>
                </c:pt>
                <c:pt idx="1058">
                  <c:v>3.1581416319826795E-3</c:v>
                </c:pt>
                <c:pt idx="1059">
                  <c:v>3.315753940105057E-3</c:v>
                </c:pt>
                <c:pt idx="1060">
                  <c:v>3.1715745057069788E-3</c:v>
                </c:pt>
                <c:pt idx="1061">
                  <c:v>3.5020139231407674E-3</c:v>
                </c:pt>
                <c:pt idx="1062">
                  <c:v>3.9039738574032702E-3</c:v>
                </c:pt>
                <c:pt idx="1063">
                  <c:v>3.683939768224123E-3</c:v>
                </c:pt>
                <c:pt idx="1064">
                  <c:v>3.4273648610956349E-3</c:v>
                </c:pt>
                <c:pt idx="1065">
                  <c:v>3.4632729221662894E-3</c:v>
                </c:pt>
                <c:pt idx="1066">
                  <c:v>3.2165098071699791E-3</c:v>
                </c:pt>
                <c:pt idx="1067">
                  <c:v>3.421332791364961E-3</c:v>
                </c:pt>
                <c:pt idx="1068">
                  <c:v>3.1349987749395738E-3</c:v>
                </c:pt>
                <c:pt idx="1069">
                  <c:v>2.806874585856183E-3</c:v>
                </c:pt>
                <c:pt idx="1070">
                  <c:v>2.7297936259303756E-3</c:v>
                </c:pt>
                <c:pt idx="1071">
                  <c:v>2.9148506119222755E-3</c:v>
                </c:pt>
                <c:pt idx="1072">
                  <c:v>2.8722820352163171E-3</c:v>
                </c:pt>
                <c:pt idx="1073">
                  <c:v>2.9836617498641398E-3</c:v>
                </c:pt>
                <c:pt idx="1074">
                  <c:v>2.8823143017945663E-3</c:v>
                </c:pt>
                <c:pt idx="1075">
                  <c:v>2.8780188791215481E-3</c:v>
                </c:pt>
                <c:pt idx="1076">
                  <c:v>2.9913807234764702E-3</c:v>
                </c:pt>
                <c:pt idx="1077">
                  <c:v>2.7138932660202056E-3</c:v>
                </c:pt>
                <c:pt idx="1078">
                  <c:v>2.6136203889521696E-3</c:v>
                </c:pt>
                <c:pt idx="1079">
                  <c:v>2.9173273727741617E-3</c:v>
                </c:pt>
                <c:pt idx="1080">
                  <c:v>2.5880964625376434E-3</c:v>
                </c:pt>
                <c:pt idx="1081">
                  <c:v>2.448307360549515E-3</c:v>
                </c:pt>
                <c:pt idx="1082">
                  <c:v>2.376754071210279E-3</c:v>
                </c:pt>
                <c:pt idx="1083">
                  <c:v>2.5475545597407876E-3</c:v>
                </c:pt>
                <c:pt idx="1084">
                  <c:v>2.5651755902994771E-3</c:v>
                </c:pt>
                <c:pt idx="1085">
                  <c:v>2.6212934597984899E-3</c:v>
                </c:pt>
                <c:pt idx="1086">
                  <c:v>2.3638751121137871E-3</c:v>
                </c:pt>
                <c:pt idx="1087">
                  <c:v>2.3174703073692627E-3</c:v>
                </c:pt>
                <c:pt idx="1088">
                  <c:v>2.0885047148166951E-3</c:v>
                </c:pt>
                <c:pt idx="1089">
                  <c:v>2.2457787860397246E-3</c:v>
                </c:pt>
                <c:pt idx="1090">
                  <c:v>2.0057183249321711E-3</c:v>
                </c:pt>
                <c:pt idx="1091">
                  <c:v>1.6864891780965542E-3</c:v>
                </c:pt>
                <c:pt idx="1092">
                  <c:v>1.1845231538242218E-3</c:v>
                </c:pt>
                <c:pt idx="1093">
                  <c:v>1.1315698201032046E-3</c:v>
                </c:pt>
                <c:pt idx="1094">
                  <c:v>1.2053116877504416E-3</c:v>
                </c:pt>
                <c:pt idx="1095">
                  <c:v>1.7099132502994194E-3</c:v>
                </c:pt>
                <c:pt idx="1096">
                  <c:v>1.5239646212931487E-3</c:v>
                </c:pt>
                <c:pt idx="1097">
                  <c:v>1.405073649120987E-3</c:v>
                </c:pt>
                <c:pt idx="1098">
                  <c:v>1.7717020316057243E-3</c:v>
                </c:pt>
                <c:pt idx="1099">
                  <c:v>1.6373730666704436E-3</c:v>
                </c:pt>
                <c:pt idx="1100">
                  <c:v>1.4866754546783581E-3</c:v>
                </c:pt>
                <c:pt idx="1101">
                  <c:v>1.5209213620194656E-3</c:v>
                </c:pt>
                <c:pt idx="1102">
                  <c:v>1.2134277794887589E-3</c:v>
                </c:pt>
                <c:pt idx="1103">
                  <c:v>1.1154566437977084E-3</c:v>
                </c:pt>
                <c:pt idx="1104">
                  <c:v>1.2277377087412727E-3</c:v>
                </c:pt>
                <c:pt idx="1105">
                  <c:v>9.7999749022376591E-4</c:v>
                </c:pt>
                <c:pt idx="1106">
                  <c:v>1.5513153988615661E-3</c:v>
                </c:pt>
                <c:pt idx="1107">
                  <c:v>1.5920768729250688E-3</c:v>
                </c:pt>
                <c:pt idx="1108">
                  <c:v>1.7340828629628024E-3</c:v>
                </c:pt>
                <c:pt idx="1109">
                  <c:v>1.4379377298923686E-3</c:v>
                </c:pt>
                <c:pt idx="1110">
                  <c:v>1.3245273339511081E-3</c:v>
                </c:pt>
                <c:pt idx="1111">
                  <c:v>1.3190651628471211E-3</c:v>
                </c:pt>
                <c:pt idx="1112">
                  <c:v>1.5480487734497066E-3</c:v>
                </c:pt>
                <c:pt idx="1113">
                  <c:v>1.5933762369364775E-3</c:v>
                </c:pt>
                <c:pt idx="1114">
                  <c:v>1.6550197505606657E-3</c:v>
                </c:pt>
                <c:pt idx="1115">
                  <c:v>1.627614706329389E-3</c:v>
                </c:pt>
                <c:pt idx="1116">
                  <c:v>2.0558885757715095E-3</c:v>
                </c:pt>
                <c:pt idx="1117">
                  <c:v>2.1726045552757419E-3</c:v>
                </c:pt>
                <c:pt idx="1118">
                  <c:v>2.2430236334124959E-3</c:v>
                </c:pt>
                <c:pt idx="1119">
                  <c:v>2.3795457305016126E-3</c:v>
                </c:pt>
                <c:pt idx="1120">
                  <c:v>2.1658129495983531E-3</c:v>
                </c:pt>
                <c:pt idx="1121">
                  <c:v>1.9488883781497795E-3</c:v>
                </c:pt>
                <c:pt idx="1122">
                  <c:v>1.9719057919196348E-3</c:v>
                </c:pt>
                <c:pt idx="1123">
                  <c:v>1.9464574593459588E-3</c:v>
                </c:pt>
                <c:pt idx="1124">
                  <c:v>1.803319231438938E-3</c:v>
                </c:pt>
                <c:pt idx="1125">
                  <c:v>1.6040545500335065E-3</c:v>
                </c:pt>
                <c:pt idx="1126">
                  <c:v>1.330933433809388E-3</c:v>
                </c:pt>
                <c:pt idx="1127">
                  <c:v>1.4774149814818617E-3</c:v>
                </c:pt>
                <c:pt idx="1128">
                  <c:v>1.6855769668784981E-3</c:v>
                </c:pt>
                <c:pt idx="1129">
                  <c:v>1.4676674744733792E-3</c:v>
                </c:pt>
                <c:pt idx="1130">
                  <c:v>1.3202339073805137E-3</c:v>
                </c:pt>
                <c:pt idx="1131">
                  <c:v>1.3334547692222501E-3</c:v>
                </c:pt>
                <c:pt idx="1132">
                  <c:v>1.3730884226469252E-3</c:v>
                </c:pt>
                <c:pt idx="1133">
                  <c:v>1.149669308064225E-3</c:v>
                </c:pt>
                <c:pt idx="1134">
                  <c:v>9.3940792384051089E-4</c:v>
                </c:pt>
                <c:pt idx="1135">
                  <c:v>7.764208480951939E-4</c:v>
                </c:pt>
                <c:pt idx="1136">
                  <c:v>7.7309760320012726E-4</c:v>
                </c:pt>
                <c:pt idx="1137">
                  <c:v>6.3435975652286435E-4</c:v>
                </c:pt>
                <c:pt idx="1138">
                  <c:v>7.4554584923555288E-4</c:v>
                </c:pt>
                <c:pt idx="1139">
                  <c:v>6.4974788467409722E-4</c:v>
                </c:pt>
                <c:pt idx="1140">
                  <c:v>7.9288360796590904E-4</c:v>
                </c:pt>
                <c:pt idx="1141">
                  <c:v>6.8273123825762392E-4</c:v>
                </c:pt>
                <c:pt idx="1142">
                  <c:v>6.4197044727099634E-4</c:v>
                </c:pt>
                <c:pt idx="1143">
                  <c:v>4.3604515915334472E-4</c:v>
                </c:pt>
                <c:pt idx="1144">
                  <c:v>1.827926620481866E-4</c:v>
                </c:pt>
                <c:pt idx="1145">
                  <c:v>3.7214248261072222E-4</c:v>
                </c:pt>
                <c:pt idx="1146">
                  <c:v>4.9102738298843795E-4</c:v>
                </c:pt>
                <c:pt idx="1147">
                  <c:v>5.2959595259039686E-4</c:v>
                </c:pt>
                <c:pt idx="1148">
                  <c:v>5.8246261144569991E-4</c:v>
                </c:pt>
                <c:pt idx="1149">
                  <c:v>8.554120097331474E-4</c:v>
                </c:pt>
                <c:pt idx="1150">
                  <c:v>7.574442894264725E-4</c:v>
                </c:pt>
                <c:pt idx="1151">
                  <c:v>1.0305545902667345E-3</c:v>
                </c:pt>
                <c:pt idx="1152">
                  <c:v>9.4030032582918745E-4</c:v>
                </c:pt>
                <c:pt idx="1153">
                  <c:v>7.3663010216871907E-4</c:v>
                </c:pt>
                <c:pt idx="1154">
                  <c:v>8.5882306795538696E-4</c:v>
                </c:pt>
                <c:pt idx="1155">
                  <c:v>1.0998290592530177E-3</c:v>
                </c:pt>
                <c:pt idx="1156">
                  <c:v>8.8528083635568296E-4</c:v>
                </c:pt>
                <c:pt idx="1157">
                  <c:v>1.1946318567048011E-3</c:v>
                </c:pt>
                <c:pt idx="1158">
                  <c:v>1.1186497245993425E-3</c:v>
                </c:pt>
                <c:pt idx="1159">
                  <c:v>1.0052837058857381E-3</c:v>
                </c:pt>
                <c:pt idx="1160">
                  <c:v>1.1440179094863335E-3</c:v>
                </c:pt>
                <c:pt idx="1161">
                  <c:v>1.040522123926448E-3</c:v>
                </c:pt>
                <c:pt idx="1162">
                  <c:v>1.112075944547698E-3</c:v>
                </c:pt>
                <c:pt idx="1163">
                  <c:v>1.157187783434211E-3</c:v>
                </c:pt>
                <c:pt idx="1164">
                  <c:v>6.3097693214479776E-4</c:v>
                </c:pt>
                <c:pt idx="1165">
                  <c:v>7.2011608876313804E-4</c:v>
                </c:pt>
                <c:pt idx="1166">
                  <c:v>5.3290273533277224E-4</c:v>
                </c:pt>
                <c:pt idx="1167">
                  <c:v>6.3969552045623228E-4</c:v>
                </c:pt>
                <c:pt idx="1168">
                  <c:v>5.8575240075337009E-4</c:v>
                </c:pt>
                <c:pt idx="1169">
                  <c:v>2.6765775353047145E-4</c:v>
                </c:pt>
                <c:pt idx="1170">
                  <c:v>1.3441723364703714E-4</c:v>
                </c:pt>
                <c:pt idx="1171">
                  <c:v>7.0332089055677048E-4</c:v>
                </c:pt>
                <c:pt idx="1172">
                  <c:v>6.7803857602272968E-4</c:v>
                </c:pt>
                <c:pt idx="1173">
                  <c:v>1.0116395540552354E-3</c:v>
                </c:pt>
              </c:numCache>
            </c:numRef>
          </c:yVal>
          <c:smooth val="0"/>
          <c:extLst>
            <c:ext xmlns:c16="http://schemas.microsoft.com/office/drawing/2014/chart" uri="{C3380CC4-5D6E-409C-BE32-E72D297353CC}">
              <c16:uniqueId val="{00000001-7D6E-4BD3-A2ED-508215EF8A23}"/>
            </c:ext>
          </c:extLst>
        </c:ser>
        <c:dLbls>
          <c:showLegendKey val="0"/>
          <c:showVal val="0"/>
          <c:showCatName val="0"/>
          <c:showSerName val="0"/>
          <c:showPercent val="0"/>
          <c:showBubbleSize val="0"/>
        </c:dLbls>
        <c:axId val="731387200"/>
        <c:axId val="731388832"/>
      </c:scatterChart>
      <c:valAx>
        <c:axId val="731387200"/>
        <c:scaling>
          <c:orientation val="minMax"/>
          <c:max val="800"/>
          <c:min val="650"/>
        </c:scaling>
        <c:delete val="0"/>
        <c:axPos val="b"/>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vert="horz"/>
          <a:lstStyle/>
          <a:p>
            <a:pPr>
              <a:defRPr/>
            </a:pPr>
            <a:endParaRPr lang="fr-FR"/>
          </a:p>
        </c:txPr>
        <c:crossAx val="731388832"/>
        <c:crosses val="autoZero"/>
        <c:crossBetween val="midCat"/>
      </c:valAx>
      <c:valAx>
        <c:axId val="731388832"/>
        <c:scaling>
          <c:orientation val="minMax"/>
          <c:min val="0"/>
        </c:scaling>
        <c:delete val="0"/>
        <c:axPos val="l"/>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vert="horz"/>
          <a:lstStyle/>
          <a:p>
            <a:pPr>
              <a:defRPr/>
            </a:pPr>
            <a:endParaRPr lang="fr-FR"/>
          </a:p>
        </c:txPr>
        <c:crossAx val="731387200"/>
        <c:crosses val="autoZero"/>
        <c:crossBetween val="midCat"/>
      </c:valAx>
    </c:plotArea>
    <c:plotVisOnly val="1"/>
    <c:dispBlanksAs val="gap"/>
    <c:showDLblsOverMax val="0"/>
    <c:extLst/>
  </c:chart>
  <c:txPr>
    <a:bodyPr/>
    <a:lstStyle/>
    <a:p>
      <a:pPr>
        <a:defRPr>
          <a:solidFill>
            <a:schemeClr val="bg1"/>
          </a:solidFill>
        </a:defRPr>
      </a:pPr>
      <a:endParaRPr lang="fr-FR"/>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vert="horz"/>
          <a:lstStyle/>
          <a:p>
            <a:pPr algn="ctr" rtl="0">
              <a:defRPr/>
            </a:pPr>
            <a:r>
              <a:rPr lang="fr-BE" sz="1600" dirty="0"/>
              <a:t>Band 8</a:t>
            </a:r>
          </a:p>
        </c:rich>
      </c:tx>
      <c:overlay val="0"/>
      <c:spPr>
        <a:noFill/>
        <a:ln>
          <a:noFill/>
        </a:ln>
        <a:effectLst/>
      </c:spPr>
    </c:title>
    <c:autoTitleDeleted val="0"/>
    <c:plotArea>
      <c:layout>
        <c:manualLayout>
          <c:layoutTarget val="inner"/>
          <c:xMode val="edge"/>
          <c:yMode val="edge"/>
          <c:x val="0.14308991078644206"/>
          <c:y val="0.21222233700019785"/>
          <c:w val="0.76330597239608922"/>
          <c:h val="0.44492612286418126"/>
        </c:manualLayout>
      </c:layout>
      <c:scatterChart>
        <c:scatterStyle val="lineMarker"/>
        <c:varyColors val="0"/>
        <c:ser>
          <c:idx val="1"/>
          <c:order val="0"/>
          <c:tx>
            <c:strRef>
              <c:f>'Fluo 77K'!$BE$2</c:f>
              <c:strCache>
                <c:ptCount val="1"/>
                <c:pt idx="0">
                  <c:v>FR Band8</c:v>
                </c:pt>
              </c:strCache>
            </c:strRef>
          </c:tx>
          <c:spPr>
            <a:ln>
              <a:solidFill>
                <a:srgbClr val="FF0000"/>
              </a:solidFill>
            </a:ln>
          </c:spPr>
          <c:marker>
            <c:symbol val="none"/>
          </c:marker>
          <c:xVal>
            <c:numRef>
              <c:f>'Fluo 77K'!$AW$3:$AW$1176</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'Fluo 77K'!$BE$3:$BE$1176</c:f>
              <c:numCache>
                <c:formatCode>General</c:formatCode>
                <c:ptCount val="1174"/>
                <c:pt idx="0">
                  <c:v>7.6924388221036582E-4</c:v>
                </c:pt>
                <c:pt idx="1">
                  <c:v>8.4492134614699897E-4</c:v>
                </c:pt>
                <c:pt idx="2">
                  <c:v>5.4304084061701052E-4</c:v>
                </c:pt>
                <c:pt idx="3">
                  <c:v>-1.9036203966534907E-4</c:v>
                </c:pt>
                <c:pt idx="4">
                  <c:v>-4.4200583027850299E-4</c:v>
                </c:pt>
                <c:pt idx="5">
                  <c:v>6.1835950255538323E-4</c:v>
                </c:pt>
                <c:pt idx="6">
                  <c:v>1.4304564248340537E-3</c:v>
                </c:pt>
                <c:pt idx="7">
                  <c:v>9.8459116257868331E-4</c:v>
                </c:pt>
                <c:pt idx="8">
                  <c:v>6.6122783029946472E-4</c:v>
                </c:pt>
                <c:pt idx="9">
                  <c:v>8.4829950127736332E-4</c:v>
                </c:pt>
                <c:pt idx="10">
                  <c:v>4.9234257168984585E-4</c:v>
                </c:pt>
                <c:pt idx="11">
                  <c:v>7.728116094758515E-4</c:v>
                </c:pt>
                <c:pt idx="12">
                  <c:v>4.5315396520559674E-4</c:v>
                </c:pt>
                <c:pt idx="13">
                  <c:v>4.5706830397261285E-4</c:v>
                </c:pt>
                <c:pt idx="14">
                  <c:v>7.1233482775113046E-4</c:v>
                </c:pt>
                <c:pt idx="15">
                  <c:v>1.3088123143442476E-3</c:v>
                </c:pt>
                <c:pt idx="16">
                  <c:v>1.1435300412863877E-3</c:v>
                </c:pt>
                <c:pt idx="17">
                  <c:v>4.8205659229976367E-4</c:v>
                </c:pt>
                <c:pt idx="18">
                  <c:v>3.5994225569829514E-4</c:v>
                </c:pt>
                <c:pt idx="19">
                  <c:v>-3.8432770909569878E-4</c:v>
                </c:pt>
                <c:pt idx="20">
                  <c:v>-8.1605268891262177E-4</c:v>
                </c:pt>
                <c:pt idx="21">
                  <c:v>-6.9014078958293311E-4</c:v>
                </c:pt>
                <c:pt idx="22">
                  <c:v>-7.5797783148258706E-4</c:v>
                </c:pt>
                <c:pt idx="23">
                  <c:v>-2.6928678433452776E-4</c:v>
                </c:pt>
                <c:pt idx="24">
                  <c:v>-1.6166972341720337E-4</c:v>
                </c:pt>
                <c:pt idx="25">
                  <c:v>3.3447933087651872E-4</c:v>
                </c:pt>
                <c:pt idx="26">
                  <c:v>9.9955383277517589E-4</c:v>
                </c:pt>
                <c:pt idx="27">
                  <c:v>4.7477824631627096E-4</c:v>
                </c:pt>
                <c:pt idx="28">
                  <c:v>1.2904813752129091E-3</c:v>
                </c:pt>
                <c:pt idx="29">
                  <c:v>3.7718288869528896E-4</c:v>
                </c:pt>
                <c:pt idx="30">
                  <c:v>-8.7730173364968835E-4</c:v>
                </c:pt>
                <c:pt idx="31">
                  <c:v>-8.0541571241547814E-4</c:v>
                </c:pt>
                <c:pt idx="32">
                  <c:v>-4.424622553603311E-4</c:v>
                </c:pt>
                <c:pt idx="33">
                  <c:v>-8.0193606892209519E-4</c:v>
                </c:pt>
                <c:pt idx="34">
                  <c:v>-3.6317422397763171E-4</c:v>
                </c:pt>
                <c:pt idx="35">
                  <c:v>-1.6788789262412258E-3</c:v>
                </c:pt>
                <c:pt idx="36">
                  <c:v>-1.2942640467042707E-3</c:v>
                </c:pt>
                <c:pt idx="37">
                  <c:v>-7.6602211232219624E-4</c:v>
                </c:pt>
                <c:pt idx="38">
                  <c:v>-1.7250915631430438E-4</c:v>
                </c:pt>
                <c:pt idx="39">
                  <c:v>-5.9667848112456446E-4</c:v>
                </c:pt>
                <c:pt idx="40">
                  <c:v>-9.6330541552658473E-4</c:v>
                </c:pt>
                <c:pt idx="41">
                  <c:v>-8.0171973716000621E-4</c:v>
                </c:pt>
                <c:pt idx="42">
                  <c:v>-2.7287411054902397E-4</c:v>
                </c:pt>
                <c:pt idx="43">
                  <c:v>-7.1570852294366655E-5</c:v>
                </c:pt>
                <c:pt idx="44">
                  <c:v>4.928711982096223E-4</c:v>
                </c:pt>
                <c:pt idx="45">
                  <c:v>1.5025581831719756E-3</c:v>
                </c:pt>
                <c:pt idx="46">
                  <c:v>1.3621787410769959E-3</c:v>
                </c:pt>
                <c:pt idx="47">
                  <c:v>2.868097809508969E-3</c:v>
                </c:pt>
                <c:pt idx="48">
                  <c:v>3.0658690447781969E-3</c:v>
                </c:pt>
                <c:pt idx="49">
                  <c:v>2.6992021939326164E-3</c:v>
                </c:pt>
                <c:pt idx="50">
                  <c:v>2.555409586195323E-3</c:v>
                </c:pt>
                <c:pt idx="51">
                  <c:v>1.7896521364948114E-3</c:v>
                </c:pt>
                <c:pt idx="52">
                  <c:v>4.8132451828273464E-4</c:v>
                </c:pt>
                <c:pt idx="53">
                  <c:v>1.9030029430386404E-4</c:v>
                </c:pt>
                <c:pt idx="54">
                  <c:v>-2.1181434061789018E-4</c:v>
                </c:pt>
                <c:pt idx="55">
                  <c:v>-6.2142717168062374E-4</c:v>
                </c:pt>
                <c:pt idx="56">
                  <c:v>-3.9033871419050807E-5</c:v>
                </c:pt>
                <c:pt idx="57">
                  <c:v>1.0488733119228238E-4</c:v>
                </c:pt>
                <c:pt idx="58">
                  <c:v>1.2160302950692387E-3</c:v>
                </c:pt>
                <c:pt idx="59">
                  <c:v>1.7877432831044399E-3</c:v>
                </c:pt>
                <c:pt idx="60">
                  <c:v>2.1833652892008274E-3</c:v>
                </c:pt>
                <c:pt idx="61">
                  <c:v>1.5253676184281361E-3</c:v>
                </c:pt>
                <c:pt idx="62">
                  <c:v>2.3769662843814436E-3</c:v>
                </c:pt>
                <c:pt idx="63">
                  <c:v>2.0608574869732032E-3</c:v>
                </c:pt>
                <c:pt idx="64">
                  <c:v>2.3444798494681785E-3</c:v>
                </c:pt>
                <c:pt idx="65">
                  <c:v>1.4527104243886051E-3</c:v>
                </c:pt>
                <c:pt idx="66">
                  <c:v>8.8115115554387481E-4</c:v>
                </c:pt>
                <c:pt idx="67">
                  <c:v>4.1359134337960751E-4</c:v>
                </c:pt>
                <c:pt idx="68">
                  <c:v>-4.4553698605379917E-4</c:v>
                </c:pt>
                <c:pt idx="69">
                  <c:v>-1.5418462462697883E-3</c:v>
                </c:pt>
                <c:pt idx="70">
                  <c:v>-1.5777001820174959E-3</c:v>
                </c:pt>
                <c:pt idx="71">
                  <c:v>-1.7933596084789066E-3</c:v>
                </c:pt>
                <c:pt idx="72">
                  <c:v>-1.6529491450385902E-3</c:v>
                </c:pt>
                <c:pt idx="73">
                  <c:v>-9.515448320259808E-4</c:v>
                </c:pt>
                <c:pt idx="74">
                  <c:v>-9.6605945191278921E-4</c:v>
                </c:pt>
                <c:pt idx="75">
                  <c:v>4.3587517496274152E-4</c:v>
                </c:pt>
                <c:pt idx="76">
                  <c:v>8.1339949667619401E-4</c:v>
                </c:pt>
                <c:pt idx="77">
                  <c:v>1.169014869358386E-3</c:v>
                </c:pt>
                <c:pt idx="78">
                  <c:v>1.1261870774936743E-3</c:v>
                </c:pt>
                <c:pt idx="79">
                  <c:v>8.0947648580784594E-4</c:v>
                </c:pt>
                <c:pt idx="80">
                  <c:v>-6.1835791679971117E-4</c:v>
                </c:pt>
                <c:pt idx="81">
                  <c:v>2.1683969945271801E-5</c:v>
                </c:pt>
                <c:pt idx="82">
                  <c:v>3.3101286897716046E-4</c:v>
                </c:pt>
                <c:pt idx="83">
                  <c:v>1.0574767797673038E-3</c:v>
                </c:pt>
                <c:pt idx="84">
                  <c:v>6.8858218997665336E-5</c:v>
                </c:pt>
                <c:pt idx="85">
                  <c:v>2.4492690124733801E-4</c:v>
                </c:pt>
                <c:pt idx="86">
                  <c:v>5.0016666539888803E-4</c:v>
                </c:pt>
                <c:pt idx="87">
                  <c:v>2.3195762504048941E-3</c:v>
                </c:pt>
                <c:pt idx="88">
                  <c:v>2.635795753380998E-3</c:v>
                </c:pt>
                <c:pt idx="89">
                  <c:v>1.9237069655333773E-3</c:v>
                </c:pt>
                <c:pt idx="90">
                  <c:v>5.389663900819703E-4</c:v>
                </c:pt>
                <c:pt idx="91">
                  <c:v>1.1176014494005064E-3</c:v>
                </c:pt>
                <c:pt idx="92">
                  <c:v>1.3980433806754906E-3</c:v>
                </c:pt>
                <c:pt idx="93">
                  <c:v>3.6646241225103291E-4</c:v>
                </c:pt>
                <c:pt idx="94">
                  <c:v>-4.6063546135715364E-4</c:v>
                </c:pt>
                <c:pt idx="95">
                  <c:v>-2.3035132887688086E-4</c:v>
                </c:pt>
                <c:pt idx="96">
                  <c:v>3.6640376406859513E-4</c:v>
                </c:pt>
                <c:pt idx="97">
                  <c:v>7.908034942225345E-4</c:v>
                </c:pt>
                <c:pt idx="98">
                  <c:v>7.7300227181799721E-4</c:v>
                </c:pt>
                <c:pt idx="99">
                  <c:v>-9.3553216857762193E-5</c:v>
                </c:pt>
                <c:pt idx="100">
                  <c:v>8.8436035336285617E-4</c:v>
                </c:pt>
                <c:pt idx="101">
                  <c:v>1.2549407748750493E-3</c:v>
                </c:pt>
                <c:pt idx="102">
                  <c:v>5.7894532232676845E-4</c:v>
                </c:pt>
                <c:pt idx="103">
                  <c:v>1.9083429752646638E-4</c:v>
                </c:pt>
                <c:pt idx="104">
                  <c:v>1.247976829730996E-3</c:v>
                </c:pt>
                <c:pt idx="105">
                  <c:v>1.0359280946028136E-3</c:v>
                </c:pt>
                <c:pt idx="106">
                  <c:v>1.0395877213649875E-3</c:v>
                </c:pt>
                <c:pt idx="107">
                  <c:v>1.3306033723522554E-3</c:v>
                </c:pt>
                <c:pt idx="108">
                  <c:v>4.7124297748720015E-4</c:v>
                </c:pt>
                <c:pt idx="109">
                  <c:v>-4.2745605121515088E-4</c:v>
                </c:pt>
                <c:pt idx="110">
                  <c:v>-2.8762882375557139E-5</c:v>
                </c:pt>
                <c:pt idx="111">
                  <c:v>-6.2218585666002626E-4</c:v>
                </c:pt>
                <c:pt idx="112">
                  <c:v>-7.5849914865981269E-5</c:v>
                </c:pt>
                <c:pt idx="113">
                  <c:v>6.323951498968998E-4</c:v>
                </c:pt>
                <c:pt idx="114">
                  <c:v>8.5186881429852106E-4</c:v>
                </c:pt>
                <c:pt idx="115">
                  <c:v>1.1393310593762176E-3</c:v>
                </c:pt>
                <c:pt idx="116">
                  <c:v>1.50621624895591E-3</c:v>
                </c:pt>
                <c:pt idx="117">
                  <c:v>2.6610409836819046E-4</c:v>
                </c:pt>
                <c:pt idx="118">
                  <c:v>-1.7566084571273732E-4</c:v>
                </c:pt>
                <c:pt idx="119">
                  <c:v>-9.7739611832284409E-4</c:v>
                </c:pt>
                <c:pt idx="120">
                  <c:v>-2.2501848210624625E-3</c:v>
                </c:pt>
                <c:pt idx="121">
                  <c:v>-2.7320677235612594E-3</c:v>
                </c:pt>
                <c:pt idx="122">
                  <c:v>-2.1638149039575924E-3</c:v>
                </c:pt>
                <c:pt idx="123">
                  <c:v>-1.2323883559249419E-3</c:v>
                </c:pt>
                <c:pt idx="124">
                  <c:v>-5.8524245721067528E-4</c:v>
                </c:pt>
                <c:pt idx="125">
                  <c:v>-2.6196881923666322E-4</c:v>
                </c:pt>
                <c:pt idx="126">
                  <c:v>8.9209361300480214E-4</c:v>
                </c:pt>
                <c:pt idx="127">
                  <c:v>1.35962592221913E-3</c:v>
                </c:pt>
                <c:pt idx="128">
                  <c:v>1.3490286143912232E-3</c:v>
                </c:pt>
                <c:pt idx="129">
                  <c:v>1.4850143487349771E-3</c:v>
                </c:pt>
                <c:pt idx="130">
                  <c:v>1.7328037867449012E-3</c:v>
                </c:pt>
                <c:pt idx="131">
                  <c:v>9.923169889909161E-4</c:v>
                </c:pt>
                <c:pt idx="132">
                  <c:v>2.9877817277685167E-4</c:v>
                </c:pt>
                <c:pt idx="133">
                  <c:v>9.3887390088239099E-5</c:v>
                </c:pt>
                <c:pt idx="134">
                  <c:v>-4.45718208194209E-4</c:v>
                </c:pt>
                <c:pt idx="135">
                  <c:v>4.3161779264445737E-4</c:v>
                </c:pt>
                <c:pt idx="136">
                  <c:v>2.4528022743304284E-4</c:v>
                </c:pt>
                <c:pt idx="137">
                  <c:v>-1.502119449176865E-4</c:v>
                </c:pt>
                <c:pt idx="138">
                  <c:v>-1.7190780803049956E-4</c:v>
                </c:pt>
                <c:pt idx="139">
                  <c:v>4.4632902145718203E-4</c:v>
                </c:pt>
                <c:pt idx="140">
                  <c:v>-3.1941207513796007E-4</c:v>
                </c:pt>
                <c:pt idx="141">
                  <c:v>8.0132694052451719E-6</c:v>
                </c:pt>
                <c:pt idx="142">
                  <c:v>-7.614729360937738E-4</c:v>
                </c:pt>
                <c:pt idx="143">
                  <c:v>-2.0020745153032484E-3</c:v>
                </c:pt>
                <c:pt idx="144">
                  <c:v>-2.4408704539946634E-3</c:v>
                </c:pt>
                <c:pt idx="145">
                  <c:v>-1.8258712915957649E-3</c:v>
                </c:pt>
                <c:pt idx="146">
                  <c:v>-1.7826849702845492E-3</c:v>
                </c:pt>
                <c:pt idx="147">
                  <c:v>-1.5130188186828876E-3</c:v>
                </c:pt>
                <c:pt idx="148">
                  <c:v>-1.426189007655647E-5</c:v>
                </c:pt>
                <c:pt idx="149">
                  <c:v>-4.6014937768876945E-4</c:v>
                </c:pt>
                <c:pt idx="150">
                  <c:v>9.3483617050213474E-4</c:v>
                </c:pt>
                <c:pt idx="151">
                  <c:v>1.1039691538806649E-3</c:v>
                </c:pt>
                <c:pt idx="152">
                  <c:v>1.0966236362779966E-3</c:v>
                </c:pt>
                <c:pt idx="153">
                  <c:v>6.7576432865906234E-4</c:v>
                </c:pt>
                <c:pt idx="154">
                  <c:v>8.0862498456675666E-4</c:v>
                </c:pt>
                <c:pt idx="155">
                  <c:v>-7.0091614803990553E-4</c:v>
                </c:pt>
                <c:pt idx="156">
                  <c:v>-5.1742538592151747E-4</c:v>
                </c:pt>
                <c:pt idx="157">
                  <c:v>-2.8728667219186894E-4</c:v>
                </c:pt>
                <c:pt idx="158">
                  <c:v>-6.8153895704898987E-5</c:v>
                </c:pt>
                <c:pt idx="159">
                  <c:v>4.4956217905327267E-4</c:v>
                </c:pt>
                <c:pt idx="160">
                  <c:v>1.0684061051890708E-3</c:v>
                </c:pt>
                <c:pt idx="161">
                  <c:v>1.2875634856663915E-3</c:v>
                </c:pt>
                <c:pt idx="162">
                  <c:v>1.905939985540386E-3</c:v>
                </c:pt>
                <c:pt idx="163">
                  <c:v>2.3805904298604534E-3</c:v>
                </c:pt>
                <c:pt idx="164">
                  <c:v>1.4209198388862327E-3</c:v>
                </c:pt>
                <c:pt idx="165">
                  <c:v>1.4566268444599405E-3</c:v>
                </c:pt>
                <c:pt idx="166">
                  <c:v>8.4184919230649807E-4</c:v>
                </c:pt>
                <c:pt idx="167">
                  <c:v>-1.1136811640497195E-4</c:v>
                </c:pt>
                <c:pt idx="168">
                  <c:v>-3.9143040786106655E-4</c:v>
                </c:pt>
                <c:pt idx="169">
                  <c:v>3.6435462085610206E-5</c:v>
                </c:pt>
                <c:pt idx="170">
                  <c:v>3.1656762590100964E-4</c:v>
                </c:pt>
                <c:pt idx="171">
                  <c:v>3.7372991563011719E-4</c:v>
                </c:pt>
                <c:pt idx="172">
                  <c:v>-1.1469572557328591E-4</c:v>
                </c:pt>
                <c:pt idx="173">
                  <c:v>1.3414930291047861E-3</c:v>
                </c:pt>
                <c:pt idx="174">
                  <c:v>2.7723600407707689E-3</c:v>
                </c:pt>
                <c:pt idx="175">
                  <c:v>1.9776117563168262E-3</c:v>
                </c:pt>
                <c:pt idx="176">
                  <c:v>1.3913893516556168E-3</c:v>
                </c:pt>
                <c:pt idx="177">
                  <c:v>-5.369011910932958E-5</c:v>
                </c:pt>
                <c:pt idx="178">
                  <c:v>1.51407877246257E-4</c:v>
                </c:pt>
                <c:pt idx="179">
                  <c:v>2.0148165576777614E-4</c:v>
                </c:pt>
                <c:pt idx="180">
                  <c:v>1.4729990284520988E-4</c:v>
                </c:pt>
                <c:pt idx="181">
                  <c:v>-1.1325402589296193E-3</c:v>
                </c:pt>
                <c:pt idx="182">
                  <c:v>-1.5475325183358571E-4</c:v>
                </c:pt>
                <c:pt idx="183">
                  <c:v>-2.9469651944221933E-4</c:v>
                </c:pt>
                <c:pt idx="184">
                  <c:v>8.2309218044799431E-4</c:v>
                </c:pt>
                <c:pt idx="185">
                  <c:v>5.0314325268270837E-4</c:v>
                </c:pt>
                <c:pt idx="186">
                  <c:v>-4.1014400965804491E-4</c:v>
                </c:pt>
                <c:pt idx="187">
                  <c:v>-1.3951024976717264E-3</c:v>
                </c:pt>
                <c:pt idx="188">
                  <c:v>-8.127298122338919E-4</c:v>
                </c:pt>
                <c:pt idx="189">
                  <c:v>-6.8316911387997811E-4</c:v>
                </c:pt>
                <c:pt idx="190">
                  <c:v>-5.465358956733325E-4</c:v>
                </c:pt>
                <c:pt idx="191">
                  <c:v>-9.7052882994249625E-4</c:v>
                </c:pt>
                <c:pt idx="192">
                  <c:v>-1.3695297592696523E-3</c:v>
                </c:pt>
                <c:pt idx="193">
                  <c:v>7.568266719743241E-6</c:v>
                </c:pt>
                <c:pt idx="194">
                  <c:v>2.9531973876558381E-4</c:v>
                </c:pt>
                <c:pt idx="195">
                  <c:v>7.6631147308847485E-4</c:v>
                </c:pt>
                <c:pt idx="196">
                  <c:v>6.2624861224698405E-4</c:v>
                </c:pt>
                <c:pt idx="197">
                  <c:v>1.3881652130449116E-3</c:v>
                </c:pt>
                <c:pt idx="198">
                  <c:v>2.6575097040194471E-3</c:v>
                </c:pt>
                <c:pt idx="199">
                  <c:v>3.049795453623621E-3</c:v>
                </c:pt>
                <c:pt idx="200">
                  <c:v>2.5395222965547944E-3</c:v>
                </c:pt>
                <c:pt idx="201">
                  <c:v>3.1137846346073286E-3</c:v>
                </c:pt>
                <c:pt idx="202">
                  <c:v>2.009975765936714E-3</c:v>
                </c:pt>
                <c:pt idx="203">
                  <c:v>1.6288450146084022E-3</c:v>
                </c:pt>
                <c:pt idx="204">
                  <c:v>2.1608398776520069E-5</c:v>
                </c:pt>
                <c:pt idx="205">
                  <c:v>-3.1719085265760383E-4</c:v>
                </c:pt>
                <c:pt idx="206">
                  <c:v>-2.2776389594598339E-4</c:v>
                </c:pt>
                <c:pt idx="207">
                  <c:v>-3.5014699335645186E-4</c:v>
                </c:pt>
                <c:pt idx="208">
                  <c:v>-1.8233489489797234E-3</c:v>
                </c:pt>
                <c:pt idx="209">
                  <c:v>-1.4886317547523793E-3</c:v>
                </c:pt>
                <c:pt idx="210">
                  <c:v>-9.4220398779394296E-4</c:v>
                </c:pt>
                <c:pt idx="211">
                  <c:v>1.1505029063060973E-4</c:v>
                </c:pt>
                <c:pt idx="212">
                  <c:v>-3.4070679162057955E-4</c:v>
                </c:pt>
                <c:pt idx="213">
                  <c:v>5.0416202636977903E-4</c:v>
                </c:pt>
                <c:pt idx="214">
                  <c:v>1.237607722055287E-3</c:v>
                </c:pt>
                <c:pt idx="215">
                  <c:v>1.7947830471915682E-3</c:v>
                </c:pt>
                <c:pt idx="216">
                  <c:v>1.5937156700931458E-3</c:v>
                </c:pt>
                <c:pt idx="217">
                  <c:v>6.1578881916877278E-4</c:v>
                </c:pt>
                <c:pt idx="218">
                  <c:v>1.2797816374795565E-4</c:v>
                </c:pt>
                <c:pt idx="219">
                  <c:v>-9.4348398995057047E-4</c:v>
                </c:pt>
                <c:pt idx="220">
                  <c:v>-1.3962890889082907E-3</c:v>
                </c:pt>
                <c:pt idx="221">
                  <c:v>-3.441958009834014E-3</c:v>
                </c:pt>
                <c:pt idx="222">
                  <c:v>-3.0642114345521341E-3</c:v>
                </c:pt>
                <c:pt idx="223">
                  <c:v>-2.1259247588170925E-3</c:v>
                </c:pt>
                <c:pt idx="224">
                  <c:v>-1.9351092921392331E-3</c:v>
                </c:pt>
                <c:pt idx="225">
                  <c:v>-1.2708964502289399E-3</c:v>
                </c:pt>
                <c:pt idx="226">
                  <c:v>4.5080060467837282E-5</c:v>
                </c:pt>
                <c:pt idx="227">
                  <c:v>-4.3292120947468191E-4</c:v>
                </c:pt>
                <c:pt idx="228">
                  <c:v>-1.738483765343149E-4</c:v>
                </c:pt>
                <c:pt idx="229">
                  <c:v>-3.2097676999260646E-4</c:v>
                </c:pt>
                <c:pt idx="230">
                  <c:v>-6.1557796321923947E-4</c:v>
                </c:pt>
                <c:pt idx="231">
                  <c:v>-1.5553042077754217E-4</c:v>
                </c:pt>
                <c:pt idx="232">
                  <c:v>-1.3373619125819019E-4</c:v>
                </c:pt>
                <c:pt idx="233">
                  <c:v>-6.1845957860475647E-4</c:v>
                </c:pt>
                <c:pt idx="234">
                  <c:v>1.5434110402341668E-4</c:v>
                </c:pt>
                <c:pt idx="235">
                  <c:v>2.1387706186332682E-3</c:v>
                </c:pt>
                <c:pt idx="236">
                  <c:v>1.7900183469453533E-3</c:v>
                </c:pt>
                <c:pt idx="237">
                  <c:v>-1.070484188442583E-4</c:v>
                </c:pt>
                <c:pt idx="238">
                  <c:v>-7.8591042209916889E-4</c:v>
                </c:pt>
                <c:pt idx="239">
                  <c:v>-9.1148740487541054E-4</c:v>
                </c:pt>
                <c:pt idx="240">
                  <c:v>-9.8361203278341794E-4</c:v>
                </c:pt>
                <c:pt idx="241">
                  <c:v>-9.76225880191649E-4</c:v>
                </c:pt>
                <c:pt idx="242">
                  <c:v>-1.6333729417108173E-3</c:v>
                </c:pt>
                <c:pt idx="243">
                  <c:v>-1.1860956879166231E-5</c:v>
                </c:pt>
                <c:pt idx="244">
                  <c:v>1.4040677160289193E-3</c:v>
                </c:pt>
                <c:pt idx="245">
                  <c:v>3.2984609968649868E-3</c:v>
                </c:pt>
                <c:pt idx="246">
                  <c:v>3.467351409180538E-3</c:v>
                </c:pt>
                <c:pt idx="247">
                  <c:v>4.0385926349032703E-3</c:v>
                </c:pt>
                <c:pt idx="248">
                  <c:v>4.247949549777948E-3</c:v>
                </c:pt>
                <c:pt idx="249">
                  <c:v>4.179420127307933E-3</c:v>
                </c:pt>
                <c:pt idx="250">
                  <c:v>3.388633506516847E-3</c:v>
                </c:pt>
                <c:pt idx="251">
                  <c:v>4.7291396752674672E-3</c:v>
                </c:pt>
                <c:pt idx="252">
                  <c:v>4.3907418925701576E-3</c:v>
                </c:pt>
                <c:pt idx="253">
                  <c:v>4.4310126534134985E-3</c:v>
                </c:pt>
                <c:pt idx="254">
                  <c:v>5.1148375763736455E-3</c:v>
                </c:pt>
                <c:pt idx="255">
                  <c:v>4.6257236280097674E-3</c:v>
                </c:pt>
                <c:pt idx="256">
                  <c:v>5.0461718780255545E-3</c:v>
                </c:pt>
                <c:pt idx="257">
                  <c:v>5.4666696829061027E-3</c:v>
                </c:pt>
                <c:pt idx="258">
                  <c:v>5.1580791513590653E-3</c:v>
                </c:pt>
                <c:pt idx="259">
                  <c:v>4.3604688256911849E-3</c:v>
                </c:pt>
                <c:pt idx="260">
                  <c:v>4.1408689202715992E-3</c:v>
                </c:pt>
                <c:pt idx="261">
                  <c:v>3.562021022808939E-3</c:v>
                </c:pt>
                <c:pt idx="262">
                  <c:v>4.1008385005223223E-3</c:v>
                </c:pt>
                <c:pt idx="263">
                  <c:v>4.7410749644437632E-3</c:v>
                </c:pt>
                <c:pt idx="264">
                  <c:v>4.4105886159046259E-3</c:v>
                </c:pt>
                <c:pt idx="265">
                  <c:v>4.4957659951891634E-3</c:v>
                </c:pt>
                <c:pt idx="266">
                  <c:v>5.0963610450496591E-3</c:v>
                </c:pt>
                <c:pt idx="267">
                  <c:v>5.6825356292663793E-3</c:v>
                </c:pt>
                <c:pt idx="268">
                  <c:v>5.5996575957064894E-3</c:v>
                </c:pt>
                <c:pt idx="269">
                  <c:v>6.0673241986042995E-3</c:v>
                </c:pt>
                <c:pt idx="270">
                  <c:v>5.4426107960674364E-3</c:v>
                </c:pt>
                <c:pt idx="271">
                  <c:v>5.2560862851287271E-3</c:v>
                </c:pt>
                <c:pt idx="272">
                  <c:v>5.9460386671158641E-3</c:v>
                </c:pt>
                <c:pt idx="273">
                  <c:v>5.3995971734598905E-3</c:v>
                </c:pt>
                <c:pt idx="274">
                  <c:v>4.9177504460123696E-3</c:v>
                </c:pt>
                <c:pt idx="275">
                  <c:v>6.2932200495910357E-3</c:v>
                </c:pt>
                <c:pt idx="276">
                  <c:v>5.5574046402729321E-3</c:v>
                </c:pt>
                <c:pt idx="277">
                  <c:v>5.5204119337331466E-3</c:v>
                </c:pt>
                <c:pt idx="278">
                  <c:v>6.2734972134184559E-3</c:v>
                </c:pt>
                <c:pt idx="279">
                  <c:v>5.3934771476626241E-3</c:v>
                </c:pt>
                <c:pt idx="280">
                  <c:v>7.6792696167949544E-3</c:v>
                </c:pt>
                <c:pt idx="281">
                  <c:v>8.2764800693926679E-3</c:v>
                </c:pt>
                <c:pt idx="282">
                  <c:v>9.0612804625213178E-3</c:v>
                </c:pt>
                <c:pt idx="283">
                  <c:v>9.085413681657115E-3</c:v>
                </c:pt>
                <c:pt idx="284">
                  <c:v>9.0684163630460751E-3</c:v>
                </c:pt>
                <c:pt idx="285">
                  <c:v>9.2245885193222004E-3</c:v>
                </c:pt>
                <c:pt idx="286">
                  <c:v>9.2420318317160376E-3</c:v>
                </c:pt>
                <c:pt idx="287">
                  <c:v>7.188478236259112E-3</c:v>
                </c:pt>
                <c:pt idx="288">
                  <c:v>6.7557156023516467E-3</c:v>
                </c:pt>
                <c:pt idx="289">
                  <c:v>5.3753152897298264E-3</c:v>
                </c:pt>
                <c:pt idx="290">
                  <c:v>5.3043279459679482E-3</c:v>
                </c:pt>
                <c:pt idx="291">
                  <c:v>5.1420109864621826E-3</c:v>
                </c:pt>
                <c:pt idx="292">
                  <c:v>5.1633443557393081E-3</c:v>
                </c:pt>
                <c:pt idx="293">
                  <c:v>5.2905021387012361E-3</c:v>
                </c:pt>
                <c:pt idx="294">
                  <c:v>6.3620022018713073E-3</c:v>
                </c:pt>
                <c:pt idx="295">
                  <c:v>7.0847599043264067E-3</c:v>
                </c:pt>
                <c:pt idx="296">
                  <c:v>7.1431850898728243E-3</c:v>
                </c:pt>
                <c:pt idx="297">
                  <c:v>7.6311270656852512E-3</c:v>
                </c:pt>
                <c:pt idx="298">
                  <c:v>8.330816978596783E-3</c:v>
                </c:pt>
                <c:pt idx="299">
                  <c:v>8.8585019559429042E-3</c:v>
                </c:pt>
                <c:pt idx="300">
                  <c:v>9.3467164835114736E-3</c:v>
                </c:pt>
                <c:pt idx="301">
                  <c:v>9.0995615955447393E-3</c:v>
                </c:pt>
                <c:pt idx="302">
                  <c:v>8.90557907746037E-3</c:v>
                </c:pt>
                <c:pt idx="303">
                  <c:v>9.095919312985222E-3</c:v>
                </c:pt>
                <c:pt idx="304">
                  <c:v>1.0397130951728189E-2</c:v>
                </c:pt>
                <c:pt idx="305">
                  <c:v>1.1147317271825306E-2</c:v>
                </c:pt>
                <c:pt idx="306">
                  <c:v>1.134962500718855E-2</c:v>
                </c:pt>
                <c:pt idx="307">
                  <c:v>1.1685681322526183E-2</c:v>
                </c:pt>
                <c:pt idx="308">
                  <c:v>1.0952839205093382E-2</c:v>
                </c:pt>
                <c:pt idx="309">
                  <c:v>1.1112405869605246E-2</c:v>
                </c:pt>
                <c:pt idx="310">
                  <c:v>1.0580186622134027E-2</c:v>
                </c:pt>
                <c:pt idx="311">
                  <c:v>1.0027005666871336E-2</c:v>
                </c:pt>
                <c:pt idx="312">
                  <c:v>9.5101484274742413E-3</c:v>
                </c:pt>
                <c:pt idx="313">
                  <c:v>9.0380392309511084E-3</c:v>
                </c:pt>
                <c:pt idx="314">
                  <c:v>8.3060395462191683E-3</c:v>
                </c:pt>
                <c:pt idx="315">
                  <c:v>9.0700268961506174E-3</c:v>
                </c:pt>
                <c:pt idx="316">
                  <c:v>8.8521093783894712E-3</c:v>
                </c:pt>
                <c:pt idx="317">
                  <c:v>9.2940892171414075E-3</c:v>
                </c:pt>
                <c:pt idx="318">
                  <c:v>9.7786862395828639E-3</c:v>
                </c:pt>
                <c:pt idx="319">
                  <c:v>1.1126578560925235E-2</c:v>
                </c:pt>
                <c:pt idx="320">
                  <c:v>1.0641163883215338E-2</c:v>
                </c:pt>
                <c:pt idx="321">
                  <c:v>1.1215925982078932E-2</c:v>
                </c:pt>
                <c:pt idx="322">
                  <c:v>1.0948181047806397E-2</c:v>
                </c:pt>
                <c:pt idx="323">
                  <c:v>1.1310179334843377E-2</c:v>
                </c:pt>
                <c:pt idx="324">
                  <c:v>1.1095755435047485E-2</c:v>
                </c:pt>
                <c:pt idx="325">
                  <c:v>1.0536256234528503E-2</c:v>
                </c:pt>
                <c:pt idx="326">
                  <c:v>9.5630730230328205E-3</c:v>
                </c:pt>
                <c:pt idx="327">
                  <c:v>9.5018975424924872E-3</c:v>
                </c:pt>
                <c:pt idx="328">
                  <c:v>9.9153833340101753E-3</c:v>
                </c:pt>
                <c:pt idx="329">
                  <c:v>9.8062139669543736E-3</c:v>
                </c:pt>
                <c:pt idx="330">
                  <c:v>9.6296747612638709E-3</c:v>
                </c:pt>
                <c:pt idx="331">
                  <c:v>1.0544854003563546E-2</c:v>
                </c:pt>
                <c:pt idx="332">
                  <c:v>1.0426417876798533E-2</c:v>
                </c:pt>
                <c:pt idx="333">
                  <c:v>9.7743006340520137E-3</c:v>
                </c:pt>
                <c:pt idx="334">
                  <c:v>9.6425342486678514E-3</c:v>
                </c:pt>
                <c:pt idx="335">
                  <c:v>7.8444359810241563E-3</c:v>
                </c:pt>
                <c:pt idx="336">
                  <c:v>8.1972418406490513E-3</c:v>
                </c:pt>
                <c:pt idx="337">
                  <c:v>8.6285178286138516E-3</c:v>
                </c:pt>
                <c:pt idx="338">
                  <c:v>7.8969145827999451E-3</c:v>
                </c:pt>
                <c:pt idx="339">
                  <c:v>8.231162145574001E-3</c:v>
                </c:pt>
                <c:pt idx="340">
                  <c:v>9.0909390490773179E-3</c:v>
                </c:pt>
                <c:pt idx="341">
                  <c:v>9.4333136096712341E-3</c:v>
                </c:pt>
                <c:pt idx="342">
                  <c:v>1.0137215686086989E-2</c:v>
                </c:pt>
                <c:pt idx="343">
                  <c:v>1.0229709841152627E-2</c:v>
                </c:pt>
                <c:pt idx="344">
                  <c:v>1.0410337323185455E-2</c:v>
                </c:pt>
                <c:pt idx="345">
                  <c:v>1.0784154445466562E-2</c:v>
                </c:pt>
                <c:pt idx="346">
                  <c:v>9.3809341176249728E-3</c:v>
                </c:pt>
                <c:pt idx="347">
                  <c:v>9.0741151724929268E-3</c:v>
                </c:pt>
                <c:pt idx="348">
                  <c:v>9.5211496074499094E-3</c:v>
                </c:pt>
                <c:pt idx="349">
                  <c:v>9.8293065339303334E-3</c:v>
                </c:pt>
                <c:pt idx="350">
                  <c:v>1.0598546699525844E-2</c:v>
                </c:pt>
                <c:pt idx="351">
                  <c:v>1.046147794361285E-2</c:v>
                </c:pt>
                <c:pt idx="352">
                  <c:v>9.8155550589607565E-3</c:v>
                </c:pt>
                <c:pt idx="353">
                  <c:v>1.0963468723583395E-2</c:v>
                </c:pt>
                <c:pt idx="354">
                  <c:v>1.1378490715908475E-2</c:v>
                </c:pt>
                <c:pt idx="355">
                  <c:v>1.052723724914306E-2</c:v>
                </c:pt>
                <c:pt idx="356">
                  <c:v>1.1103238219625519E-2</c:v>
                </c:pt>
                <c:pt idx="357">
                  <c:v>1.1522621040049077E-2</c:v>
                </c:pt>
                <c:pt idx="358">
                  <c:v>1.1394373050062526E-2</c:v>
                </c:pt>
                <c:pt idx="359">
                  <c:v>1.2037991633503515E-2</c:v>
                </c:pt>
                <c:pt idx="360">
                  <c:v>1.1542046547033127E-2</c:v>
                </c:pt>
                <c:pt idx="361">
                  <c:v>1.1579386137626204E-2</c:v>
                </c:pt>
                <c:pt idx="362">
                  <c:v>1.1717247771375266E-2</c:v>
                </c:pt>
                <c:pt idx="363">
                  <c:v>1.1780033785020148E-2</c:v>
                </c:pt>
                <c:pt idx="364">
                  <c:v>1.2320157033419822E-2</c:v>
                </c:pt>
                <c:pt idx="365">
                  <c:v>1.2730942084808352E-2</c:v>
                </c:pt>
                <c:pt idx="366">
                  <c:v>1.2965757811451031E-2</c:v>
                </c:pt>
                <c:pt idx="367">
                  <c:v>1.3157758134945175E-2</c:v>
                </c:pt>
                <c:pt idx="368">
                  <c:v>1.2423751478190651E-2</c:v>
                </c:pt>
                <c:pt idx="369">
                  <c:v>1.3654248324927875E-2</c:v>
                </c:pt>
                <c:pt idx="370">
                  <c:v>1.3346165730744578E-2</c:v>
                </c:pt>
                <c:pt idx="371">
                  <c:v>1.1907959668385787E-2</c:v>
                </c:pt>
                <c:pt idx="372">
                  <c:v>1.1272691079656057E-2</c:v>
                </c:pt>
                <c:pt idx="373">
                  <c:v>1.1111414772310152E-2</c:v>
                </c:pt>
                <c:pt idx="374">
                  <c:v>1.0597183940745065E-2</c:v>
                </c:pt>
                <c:pt idx="375">
                  <c:v>1.0686754358790147E-2</c:v>
                </c:pt>
                <c:pt idx="376">
                  <c:v>1.0289671227506465E-2</c:v>
                </c:pt>
                <c:pt idx="377">
                  <c:v>1.0715322738321551E-2</c:v>
                </c:pt>
                <c:pt idx="378">
                  <c:v>1.0685540264603652E-2</c:v>
                </c:pt>
                <c:pt idx="379">
                  <c:v>1.0281544229686605E-2</c:v>
                </c:pt>
                <c:pt idx="380">
                  <c:v>1.0095094051045021E-2</c:v>
                </c:pt>
                <c:pt idx="381">
                  <c:v>1.0974792010179955E-2</c:v>
                </c:pt>
                <c:pt idx="382">
                  <c:v>1.1130443840376146E-2</c:v>
                </c:pt>
                <c:pt idx="383">
                  <c:v>1.0666758970861414E-2</c:v>
                </c:pt>
                <c:pt idx="384">
                  <c:v>1.0194798438932553E-2</c:v>
                </c:pt>
                <c:pt idx="385">
                  <c:v>1.0045291411966018E-2</c:v>
                </c:pt>
                <c:pt idx="386">
                  <c:v>1.0559076249748292E-2</c:v>
                </c:pt>
                <c:pt idx="387">
                  <c:v>1.0521092445913404E-2</c:v>
                </c:pt>
                <c:pt idx="388">
                  <c:v>1.0241280902072972E-2</c:v>
                </c:pt>
                <c:pt idx="389">
                  <c:v>1.036308675964134E-2</c:v>
                </c:pt>
                <c:pt idx="390">
                  <c:v>1.1044342262863932E-2</c:v>
                </c:pt>
                <c:pt idx="391">
                  <c:v>1.1592072183003527E-2</c:v>
                </c:pt>
                <c:pt idx="392">
                  <c:v>1.1533572665159982E-2</c:v>
                </c:pt>
                <c:pt idx="393">
                  <c:v>1.1144492644534263E-2</c:v>
                </c:pt>
                <c:pt idx="394">
                  <c:v>1.1712465726926375E-2</c:v>
                </c:pt>
                <c:pt idx="395">
                  <c:v>1.2729678435757086E-2</c:v>
                </c:pt>
                <c:pt idx="396">
                  <c:v>1.2685376386665901E-2</c:v>
                </c:pt>
                <c:pt idx="397">
                  <c:v>1.3440196086617638E-2</c:v>
                </c:pt>
                <c:pt idx="398">
                  <c:v>1.356945995133167E-2</c:v>
                </c:pt>
                <c:pt idx="399">
                  <c:v>1.3557294232034257E-2</c:v>
                </c:pt>
                <c:pt idx="400">
                  <c:v>1.3519607757387897E-2</c:v>
                </c:pt>
                <c:pt idx="401">
                  <c:v>1.3216802756301046E-2</c:v>
                </c:pt>
                <c:pt idx="402">
                  <c:v>1.2157988738508322E-2</c:v>
                </c:pt>
                <c:pt idx="403">
                  <c:v>1.2100480317959857E-2</c:v>
                </c:pt>
                <c:pt idx="404">
                  <c:v>1.0397130951728189E-2</c:v>
                </c:pt>
                <c:pt idx="405">
                  <c:v>9.5302677025648642E-3</c:v>
                </c:pt>
                <c:pt idx="406">
                  <c:v>1.0423444584913219E-2</c:v>
                </c:pt>
                <c:pt idx="407">
                  <c:v>1.0837029486160407E-2</c:v>
                </c:pt>
                <c:pt idx="408">
                  <c:v>1.1565956769277526E-2</c:v>
                </c:pt>
                <c:pt idx="409">
                  <c:v>1.1208988301013193E-2</c:v>
                </c:pt>
                <c:pt idx="410">
                  <c:v>1.0325003846076953E-2</c:v>
                </c:pt>
                <c:pt idx="411">
                  <c:v>1.1311938532542197E-2</c:v>
                </c:pt>
                <c:pt idx="412">
                  <c:v>1.1801491041459158E-2</c:v>
                </c:pt>
                <c:pt idx="413">
                  <c:v>1.135358939636898E-2</c:v>
                </c:pt>
                <c:pt idx="414">
                  <c:v>1.2297460905361933E-2</c:v>
                </c:pt>
                <c:pt idx="415">
                  <c:v>1.1424651072427979E-2</c:v>
                </c:pt>
                <c:pt idx="416">
                  <c:v>1.2025231255829034E-2</c:v>
                </c:pt>
                <c:pt idx="417">
                  <c:v>1.2865235768295031E-2</c:v>
                </c:pt>
                <c:pt idx="418">
                  <c:v>1.2692537064623038E-2</c:v>
                </c:pt>
                <c:pt idx="419">
                  <c:v>1.3173863465990625E-2</c:v>
                </c:pt>
                <c:pt idx="420">
                  <c:v>1.2372784299789883E-2</c:v>
                </c:pt>
                <c:pt idx="421">
                  <c:v>1.2799947233980018E-2</c:v>
                </c:pt>
                <c:pt idx="422">
                  <c:v>1.3390046563485337E-2</c:v>
                </c:pt>
                <c:pt idx="423">
                  <c:v>1.3548200914351674E-2</c:v>
                </c:pt>
                <c:pt idx="424">
                  <c:v>1.3944961939014455E-2</c:v>
                </c:pt>
                <c:pt idx="425">
                  <c:v>1.2796081954529108E-2</c:v>
                </c:pt>
                <c:pt idx="426">
                  <c:v>1.2359677038062133E-2</c:v>
                </c:pt>
                <c:pt idx="427">
                  <c:v>1.1929218705365776E-2</c:v>
                </c:pt>
                <c:pt idx="428">
                  <c:v>9.9885758692536495E-3</c:v>
                </c:pt>
                <c:pt idx="429">
                  <c:v>8.0581908901458665E-3</c:v>
                </c:pt>
                <c:pt idx="430">
                  <c:v>7.2697977693224483E-3</c:v>
                </c:pt>
                <c:pt idx="431">
                  <c:v>6.0917795243609994E-3</c:v>
                </c:pt>
                <c:pt idx="432">
                  <c:v>6.4931243740136589E-3</c:v>
                </c:pt>
                <c:pt idx="433">
                  <c:v>6.8647363048131632E-3</c:v>
                </c:pt>
                <c:pt idx="434">
                  <c:v>8.8322378776226167E-3</c:v>
                </c:pt>
                <c:pt idx="435">
                  <c:v>9.8063626315486527E-3</c:v>
                </c:pt>
                <c:pt idx="436">
                  <c:v>1.0471934020076214E-2</c:v>
                </c:pt>
                <c:pt idx="437">
                  <c:v>1.1279901312477945E-2</c:v>
                </c:pt>
                <c:pt idx="438">
                  <c:v>1.2925048490054606E-2</c:v>
                </c:pt>
                <c:pt idx="439">
                  <c:v>1.2219634990263824E-2</c:v>
                </c:pt>
                <c:pt idx="440">
                  <c:v>1.1952831598421641E-2</c:v>
                </c:pt>
                <c:pt idx="441">
                  <c:v>1.0887352451319341E-2</c:v>
                </c:pt>
                <c:pt idx="442">
                  <c:v>1.0786458746677692E-2</c:v>
                </c:pt>
                <c:pt idx="443">
                  <c:v>1.1486322101615867E-2</c:v>
                </c:pt>
                <c:pt idx="444">
                  <c:v>1.1128511200650689E-2</c:v>
                </c:pt>
                <c:pt idx="445">
                  <c:v>9.2999119137501564E-3</c:v>
                </c:pt>
                <c:pt idx="446">
                  <c:v>9.9461569050231687E-3</c:v>
                </c:pt>
                <c:pt idx="447">
                  <c:v>9.3120776330475625E-3</c:v>
                </c:pt>
                <c:pt idx="448">
                  <c:v>8.3596083550195807E-3</c:v>
                </c:pt>
                <c:pt idx="449">
                  <c:v>7.9323215336675607E-3</c:v>
                </c:pt>
                <c:pt idx="450">
                  <c:v>7.1285416273376449E-3</c:v>
                </c:pt>
                <c:pt idx="451">
                  <c:v>6.4388122422419213E-3</c:v>
                </c:pt>
                <c:pt idx="452">
                  <c:v>7.2390985306065823E-3</c:v>
                </c:pt>
                <c:pt idx="453">
                  <c:v>6.9779939482112509E-3</c:v>
                </c:pt>
                <c:pt idx="454">
                  <c:v>7.0015077315376158E-3</c:v>
                </c:pt>
                <c:pt idx="455">
                  <c:v>8.0492710144899164E-3</c:v>
                </c:pt>
                <c:pt idx="456">
                  <c:v>8.4194706316439057E-3</c:v>
                </c:pt>
                <c:pt idx="457">
                  <c:v>8.5532439890506524E-3</c:v>
                </c:pt>
                <c:pt idx="458">
                  <c:v>8.8519111589304578E-3</c:v>
                </c:pt>
                <c:pt idx="459">
                  <c:v>8.6073826787957473E-3</c:v>
                </c:pt>
                <c:pt idx="460">
                  <c:v>8.8658112984942982E-3</c:v>
                </c:pt>
                <c:pt idx="461">
                  <c:v>9.7118119495956598E-3</c:v>
                </c:pt>
                <c:pt idx="462">
                  <c:v>9.2059806676065975E-3</c:v>
                </c:pt>
                <c:pt idx="463">
                  <c:v>8.4399615682201924E-3</c:v>
                </c:pt>
                <c:pt idx="464">
                  <c:v>9.0111309393890171E-3</c:v>
                </c:pt>
                <c:pt idx="465">
                  <c:v>9.2785537670406464E-3</c:v>
                </c:pt>
                <c:pt idx="466">
                  <c:v>9.1568222417694207E-3</c:v>
                </c:pt>
                <c:pt idx="467">
                  <c:v>9.3730053392641188E-3</c:v>
                </c:pt>
                <c:pt idx="468">
                  <c:v>9.7629773474554402E-3</c:v>
                </c:pt>
                <c:pt idx="469">
                  <c:v>1.0127750706918735E-2</c:v>
                </c:pt>
                <c:pt idx="470">
                  <c:v>1.0951823330365901E-2</c:v>
                </c:pt>
                <c:pt idx="471">
                  <c:v>9.8165461562558527E-3</c:v>
                </c:pt>
                <c:pt idx="472">
                  <c:v>9.0673013785890818E-3</c:v>
                </c:pt>
                <c:pt idx="473">
                  <c:v>1.0373542836104695E-2</c:v>
                </c:pt>
                <c:pt idx="474">
                  <c:v>1.0827242400371239E-2</c:v>
                </c:pt>
                <c:pt idx="475">
                  <c:v>9.2895053921515577E-3</c:v>
                </c:pt>
                <c:pt idx="476">
                  <c:v>9.3017206663137189E-3</c:v>
                </c:pt>
                <c:pt idx="477">
                  <c:v>9.0270628284078325E-3</c:v>
                </c:pt>
                <c:pt idx="478">
                  <c:v>9.1345473300619342E-3</c:v>
                </c:pt>
                <c:pt idx="479">
                  <c:v>1.0793594647202431E-2</c:v>
                </c:pt>
                <c:pt idx="480">
                  <c:v>1.2173375524014825E-2</c:v>
                </c:pt>
                <c:pt idx="481">
                  <c:v>1.3091528058199809E-2</c:v>
                </c:pt>
                <c:pt idx="482">
                  <c:v>1.5172956265081562E-2</c:v>
                </c:pt>
                <c:pt idx="483">
                  <c:v>1.6214178305886173E-2</c:v>
                </c:pt>
                <c:pt idx="484">
                  <c:v>1.8602103351279046E-2</c:v>
                </c:pt>
                <c:pt idx="485">
                  <c:v>2.1597496706273974E-2</c:v>
                </c:pt>
                <c:pt idx="486">
                  <c:v>2.3555062528700006E-2</c:v>
                </c:pt>
                <c:pt idx="487">
                  <c:v>2.5107988102967171E-2</c:v>
                </c:pt>
                <c:pt idx="488">
                  <c:v>2.7674087664587496E-2</c:v>
                </c:pt>
                <c:pt idx="489">
                  <c:v>3.0517793578566644E-2</c:v>
                </c:pt>
                <c:pt idx="490">
                  <c:v>3.3580086000981134E-2</c:v>
                </c:pt>
                <c:pt idx="491">
                  <c:v>3.6047571381738544E-2</c:v>
                </c:pt>
                <c:pt idx="492">
                  <c:v>3.8734014932416953E-2</c:v>
                </c:pt>
                <c:pt idx="493">
                  <c:v>4.2655762151713857E-2</c:v>
                </c:pt>
                <c:pt idx="494">
                  <c:v>4.6149999552767343E-2</c:v>
                </c:pt>
                <c:pt idx="495">
                  <c:v>5.1217232248313871E-2</c:v>
                </c:pt>
                <c:pt idx="496">
                  <c:v>5.5864834349113074E-2</c:v>
                </c:pt>
                <c:pt idx="497">
                  <c:v>6.1668947883569941E-2</c:v>
                </c:pt>
                <c:pt idx="498">
                  <c:v>6.8175551180797017E-2</c:v>
                </c:pt>
                <c:pt idx="499">
                  <c:v>7.6018054522095715E-2</c:v>
                </c:pt>
                <c:pt idx="500">
                  <c:v>8.3972576635173629E-2</c:v>
                </c:pt>
                <c:pt idx="501">
                  <c:v>9.2047963063389554E-2</c:v>
                </c:pt>
                <c:pt idx="502">
                  <c:v>0.10077293943624949</c:v>
                </c:pt>
                <c:pt idx="503">
                  <c:v>0.11099405150836707</c:v>
                </c:pt>
                <c:pt idx="504">
                  <c:v>0.12347134701792575</c:v>
                </c:pt>
                <c:pt idx="505">
                  <c:v>0.13688433748379275</c:v>
                </c:pt>
                <c:pt idx="506">
                  <c:v>0.15129692390407001</c:v>
                </c:pt>
                <c:pt idx="507">
                  <c:v>0.16783771832355793</c:v>
                </c:pt>
                <c:pt idx="508">
                  <c:v>0.18672077298056677</c:v>
                </c:pt>
                <c:pt idx="509">
                  <c:v>0.20661489554317666</c:v>
                </c:pt>
                <c:pt idx="510">
                  <c:v>0.22882382494823311</c:v>
                </c:pt>
                <c:pt idx="511">
                  <c:v>0.25151690538194815</c:v>
                </c:pt>
                <c:pt idx="512">
                  <c:v>0.27754852183165579</c:v>
                </c:pt>
                <c:pt idx="513">
                  <c:v>0.30542964972119069</c:v>
                </c:pt>
                <c:pt idx="514">
                  <c:v>0.3366264440566335</c:v>
                </c:pt>
                <c:pt idx="515">
                  <c:v>0.36947628957058154</c:v>
                </c:pt>
                <c:pt idx="516">
                  <c:v>0.40371352263308186</c:v>
                </c:pt>
                <c:pt idx="517">
                  <c:v>0.44056997807222004</c:v>
                </c:pt>
                <c:pt idx="518">
                  <c:v>0.47843016729697563</c:v>
                </c:pt>
                <c:pt idx="519">
                  <c:v>0.51658959357255563</c:v>
                </c:pt>
                <c:pt idx="520">
                  <c:v>0.55491919125370504</c:v>
                </c:pt>
                <c:pt idx="521">
                  <c:v>0.59104726451323852</c:v>
                </c:pt>
                <c:pt idx="522">
                  <c:v>0.62465990806036387</c:v>
                </c:pt>
                <c:pt idx="523">
                  <c:v>0.6583780043596883</c:v>
                </c:pt>
                <c:pt idx="524">
                  <c:v>0.68659756719806897</c:v>
                </c:pt>
                <c:pt idx="525">
                  <c:v>0.71245703004761696</c:v>
                </c:pt>
                <c:pt idx="526">
                  <c:v>0.73365954970435932</c:v>
                </c:pt>
                <c:pt idx="527">
                  <c:v>0.7523822695964526</c:v>
                </c:pt>
                <c:pt idx="528">
                  <c:v>0.76833990236750094</c:v>
                </c:pt>
                <c:pt idx="529">
                  <c:v>0.78119864644851311</c:v>
                </c:pt>
                <c:pt idx="530">
                  <c:v>0.79061553262051798</c:v>
                </c:pt>
                <c:pt idx="531">
                  <c:v>0.79758510224172074</c:v>
                </c:pt>
                <c:pt idx="532">
                  <c:v>0.80107463193062256</c:v>
                </c:pt>
                <c:pt idx="533">
                  <c:v>0.80137939434886729</c:v>
                </c:pt>
                <c:pt idx="534">
                  <c:v>0.79639419973192305</c:v>
                </c:pt>
                <c:pt idx="535">
                  <c:v>0.78734290457464995</c:v>
                </c:pt>
                <c:pt idx="536">
                  <c:v>0.77809063966336178</c:v>
                </c:pt>
                <c:pt idx="537">
                  <c:v>0.76286235539178104</c:v>
                </c:pt>
                <c:pt idx="538">
                  <c:v>0.74564749092446014</c:v>
                </c:pt>
                <c:pt idx="539">
                  <c:v>0.72771284204656939</c:v>
                </c:pt>
                <c:pt idx="540">
                  <c:v>0.70792583232412776</c:v>
                </c:pt>
                <c:pt idx="541">
                  <c:v>0.68834524339082426</c:v>
                </c:pt>
                <c:pt idx="542">
                  <c:v>0.66673359877066274</c:v>
                </c:pt>
                <c:pt idx="543">
                  <c:v>0.64339278669973199</c:v>
                </c:pt>
                <c:pt idx="544">
                  <c:v>0.61991502976005008</c:v>
                </c:pt>
                <c:pt idx="545">
                  <c:v>0.59809101776697993</c:v>
                </c:pt>
                <c:pt idx="546">
                  <c:v>0.57513641153451911</c:v>
                </c:pt>
                <c:pt idx="547">
                  <c:v>0.5528740867626889</c:v>
                </c:pt>
                <c:pt idx="548">
                  <c:v>0.53187897899237957</c:v>
                </c:pt>
                <c:pt idx="549">
                  <c:v>0.5099460454065774</c:v>
                </c:pt>
                <c:pt idx="550">
                  <c:v>0.48921935156121482</c:v>
                </c:pt>
                <c:pt idx="551">
                  <c:v>0.47182125798146135</c:v>
                </c:pt>
                <c:pt idx="552">
                  <c:v>0.452620135425021</c:v>
                </c:pt>
                <c:pt idx="553">
                  <c:v>0.43536959145507625</c:v>
                </c:pt>
                <c:pt idx="554">
                  <c:v>0.41737307332853857</c:v>
                </c:pt>
                <c:pt idx="555">
                  <c:v>0.40056493041369612</c:v>
                </c:pt>
                <c:pt idx="556">
                  <c:v>0.38645552065599142</c:v>
                </c:pt>
                <c:pt idx="557">
                  <c:v>0.37177764226724708</c:v>
                </c:pt>
                <c:pt idx="558">
                  <c:v>0.35513924954162363</c:v>
                </c:pt>
                <c:pt idx="559">
                  <c:v>0.34064061109869898</c:v>
                </c:pt>
                <c:pt idx="560">
                  <c:v>0.32719588074195621</c:v>
                </c:pt>
                <c:pt idx="561">
                  <c:v>0.31502057257821597</c:v>
                </c:pt>
                <c:pt idx="562">
                  <c:v>0.30170141424876296</c:v>
                </c:pt>
                <c:pt idx="563">
                  <c:v>0.2903788461977308</c:v>
                </c:pt>
                <c:pt idx="564">
                  <c:v>0.28026422752997215</c:v>
                </c:pt>
                <c:pt idx="565">
                  <c:v>0.27183236818213952</c:v>
                </c:pt>
                <c:pt idx="566">
                  <c:v>0.26514015713897165</c:v>
                </c:pt>
                <c:pt idx="567">
                  <c:v>0.25675931452440448</c:v>
                </c:pt>
                <c:pt idx="568">
                  <c:v>0.24877520815706772</c:v>
                </c:pt>
                <c:pt idx="569">
                  <c:v>0.24294924092725373</c:v>
                </c:pt>
                <c:pt idx="570">
                  <c:v>0.23698964900462732</c:v>
                </c:pt>
                <c:pt idx="571">
                  <c:v>0.23145434583403521</c:v>
                </c:pt>
                <c:pt idx="572">
                  <c:v>0.2262296030008642</c:v>
                </c:pt>
                <c:pt idx="573">
                  <c:v>0.22108053044617443</c:v>
                </c:pt>
                <c:pt idx="574">
                  <c:v>0.21753750628076937</c:v>
                </c:pt>
                <c:pt idx="575">
                  <c:v>0.21433425504555861</c:v>
                </c:pt>
                <c:pt idx="576">
                  <c:v>0.2120285415207947</c:v>
                </c:pt>
                <c:pt idx="577">
                  <c:v>0.2091547558039091</c:v>
                </c:pt>
                <c:pt idx="578">
                  <c:v>0.20749917732730144</c:v>
                </c:pt>
                <c:pt idx="579">
                  <c:v>0.20655087065791292</c:v>
                </c:pt>
                <c:pt idx="580">
                  <c:v>0.20605772542130119</c:v>
                </c:pt>
                <c:pt idx="581">
                  <c:v>0.20548749759256271</c:v>
                </c:pt>
                <c:pt idx="582">
                  <c:v>0.20721329531252852</c:v>
                </c:pt>
                <c:pt idx="583">
                  <c:v>0.20885026593742054</c:v>
                </c:pt>
                <c:pt idx="584">
                  <c:v>0.21173554838292938</c:v>
                </c:pt>
                <c:pt idx="585">
                  <c:v>0.21340220237180979</c:v>
                </c:pt>
                <c:pt idx="586">
                  <c:v>0.21721896761012274</c:v>
                </c:pt>
                <c:pt idx="587">
                  <c:v>0.22133385491480317</c:v>
                </c:pt>
                <c:pt idx="588">
                  <c:v>0.22605028872274735</c:v>
                </c:pt>
                <c:pt idx="589">
                  <c:v>0.2315723111895851</c:v>
                </c:pt>
                <c:pt idx="590">
                  <c:v>0.23805530159375626</c:v>
                </c:pt>
                <c:pt idx="591">
                  <c:v>0.24470318581040057</c:v>
                </c:pt>
                <c:pt idx="592">
                  <c:v>0.25367103057542584</c:v>
                </c:pt>
                <c:pt idx="593">
                  <c:v>0.26312495900883531</c:v>
                </c:pt>
                <c:pt idx="594">
                  <c:v>0.27293597979767098</c:v>
                </c:pt>
                <c:pt idx="595">
                  <c:v>0.28502422006403627</c:v>
                </c:pt>
                <c:pt idx="596">
                  <c:v>0.29816617019712455</c:v>
                </c:pt>
                <c:pt idx="597">
                  <c:v>0.31337074246591995</c:v>
                </c:pt>
                <c:pt idx="598">
                  <c:v>0.32941299016853781</c:v>
                </c:pt>
                <c:pt idx="599">
                  <c:v>0.34903252922553896</c:v>
                </c:pt>
                <c:pt idx="600">
                  <c:v>0.36908817586981851</c:v>
                </c:pt>
                <c:pt idx="601">
                  <c:v>0.39150156864685509</c:v>
                </c:pt>
                <c:pt idx="602">
                  <c:v>0.41575986426129663</c:v>
                </c:pt>
                <c:pt idx="603">
                  <c:v>0.44163585365824037</c:v>
                </c:pt>
                <c:pt idx="604">
                  <c:v>0.46879514061031818</c:v>
                </c:pt>
                <c:pt idx="605">
                  <c:v>0.4997150719163736</c:v>
                </c:pt>
                <c:pt idx="606">
                  <c:v>0.52893804643375064</c:v>
                </c:pt>
                <c:pt idx="607">
                  <c:v>0.56142921383660027</c:v>
                </c:pt>
                <c:pt idx="608">
                  <c:v>0.59627619473248139</c:v>
                </c:pt>
                <c:pt idx="609">
                  <c:v>0.63160140485068283</c:v>
                </c:pt>
                <c:pt idx="610">
                  <c:v>0.66915031519247836</c:v>
                </c:pt>
                <c:pt idx="611">
                  <c:v>0.70524761488099874</c:v>
                </c:pt>
                <c:pt idx="612">
                  <c:v>0.7410369310850653</c:v>
                </c:pt>
                <c:pt idx="613">
                  <c:v>0.77721909347947915</c:v>
                </c:pt>
                <c:pt idx="614">
                  <c:v>0.81052789137335768</c:v>
                </c:pt>
                <c:pt idx="615">
                  <c:v>0.84253366887592973</c:v>
                </c:pt>
                <c:pt idx="616">
                  <c:v>0.87283178573903653</c:v>
                </c:pt>
                <c:pt idx="617">
                  <c:v>0.89817228526743531</c:v>
                </c:pt>
                <c:pt idx="618">
                  <c:v>0.92327440111892889</c:v>
                </c:pt>
                <c:pt idx="619">
                  <c:v>0.94597996937856244</c:v>
                </c:pt>
                <c:pt idx="620">
                  <c:v>0.96389221945758385</c:v>
                </c:pt>
                <c:pt idx="621">
                  <c:v>0.97855870022743441</c:v>
                </c:pt>
                <c:pt idx="622">
                  <c:v>0.98827180060351361</c:v>
                </c:pt>
                <c:pt idx="623">
                  <c:v>0.99505368117445614</c:v>
                </c:pt>
                <c:pt idx="624">
                  <c:v>1</c:v>
                </c:pt>
                <c:pt idx="625">
                  <c:v>0.99778457543882004</c:v>
                </c:pt>
                <c:pt idx="626">
                  <c:v>0.99235031463746382</c:v>
                </c:pt>
                <c:pt idx="627">
                  <c:v>0.98440225943423654</c:v>
                </c:pt>
                <c:pt idx="628">
                  <c:v>0.97361488392256079</c:v>
                </c:pt>
                <c:pt idx="629">
                  <c:v>0.95976967592629869</c:v>
                </c:pt>
                <c:pt idx="630">
                  <c:v>0.94210299497957184</c:v>
                </c:pt>
                <c:pt idx="631">
                  <c:v>0.92044908005977399</c:v>
                </c:pt>
                <c:pt idx="632">
                  <c:v>0.89914641002136131</c:v>
                </c:pt>
                <c:pt idx="633">
                  <c:v>0.87417516856768618</c:v>
                </c:pt>
                <c:pt idx="634">
                  <c:v>0.84940655695599521</c:v>
                </c:pt>
                <c:pt idx="635">
                  <c:v>0.82452857775778954</c:v>
                </c:pt>
                <c:pt idx="636">
                  <c:v>0.79877397300206365</c:v>
                </c:pt>
                <c:pt idx="637">
                  <c:v>0.77414825284289435</c:v>
                </c:pt>
                <c:pt idx="638">
                  <c:v>0.74859459306375098</c:v>
                </c:pt>
                <c:pt idx="639">
                  <c:v>0.72265656097613362</c:v>
                </c:pt>
                <c:pt idx="640">
                  <c:v>0.69841568389665365</c:v>
                </c:pt>
                <c:pt idx="641">
                  <c:v>0.6735611441494771</c:v>
                </c:pt>
                <c:pt idx="642">
                  <c:v>0.64956377967540413</c:v>
                </c:pt>
                <c:pt idx="643">
                  <c:v>0.6252576388390414</c:v>
                </c:pt>
                <c:pt idx="644">
                  <c:v>0.60189435363694421</c:v>
                </c:pt>
                <c:pt idx="645">
                  <c:v>0.581550545454113</c:v>
                </c:pt>
                <c:pt idx="646">
                  <c:v>0.56441496877040032</c:v>
                </c:pt>
                <c:pt idx="647">
                  <c:v>0.54652895799226686</c:v>
                </c:pt>
                <c:pt idx="648">
                  <c:v>0.53001128091718719</c:v>
                </c:pt>
                <c:pt idx="649">
                  <c:v>0.5140009961023364</c:v>
                </c:pt>
                <c:pt idx="650">
                  <c:v>0.50240922124852139</c:v>
                </c:pt>
                <c:pt idx="651">
                  <c:v>0.48882526649924884</c:v>
                </c:pt>
                <c:pt idx="652">
                  <c:v>0.47673449893478093</c:v>
                </c:pt>
                <c:pt idx="653">
                  <c:v>0.46382235948699513</c:v>
                </c:pt>
                <c:pt idx="654">
                  <c:v>0.45284836035465126</c:v>
                </c:pt>
                <c:pt idx="655">
                  <c:v>0.4429077535944807</c:v>
                </c:pt>
                <c:pt idx="656">
                  <c:v>0.43370063316498469</c:v>
                </c:pt>
                <c:pt idx="657">
                  <c:v>0.42413716370303378</c:v>
                </c:pt>
                <c:pt idx="658">
                  <c:v>0.41854197347838501</c:v>
                </c:pt>
                <c:pt idx="659">
                  <c:v>0.41299373648809179</c:v>
                </c:pt>
                <c:pt idx="660">
                  <c:v>0.40866752246266269</c:v>
                </c:pt>
                <c:pt idx="661">
                  <c:v>0.4047443133748555</c:v>
                </c:pt>
                <c:pt idx="662">
                  <c:v>0.40442195897962263</c:v>
                </c:pt>
                <c:pt idx="663">
                  <c:v>0.40403094631927156</c:v>
                </c:pt>
                <c:pt idx="664">
                  <c:v>0.40445558195535908</c:v>
                </c:pt>
                <c:pt idx="665">
                  <c:v>0.40483826939843143</c:v>
                </c:pt>
                <c:pt idx="666">
                  <c:v>0.40657377987188925</c:v>
                </c:pt>
                <c:pt idx="667">
                  <c:v>0.40830530117873431</c:v>
                </c:pt>
                <c:pt idx="668">
                  <c:v>0.41208021733376143</c:v>
                </c:pt>
                <c:pt idx="669">
                  <c:v>0.41548686651136002</c:v>
                </c:pt>
                <c:pt idx="670">
                  <c:v>0.42262517044705444</c:v>
                </c:pt>
                <c:pt idx="671">
                  <c:v>0.42888845935833331</c:v>
                </c:pt>
                <c:pt idx="672">
                  <c:v>0.43625256003528501</c:v>
                </c:pt>
                <c:pt idx="673">
                  <c:v>0.44458969525913811</c:v>
                </c:pt>
                <c:pt idx="674">
                  <c:v>0.45520018468106987</c:v>
                </c:pt>
                <c:pt idx="675">
                  <c:v>0.46492998504657179</c:v>
                </c:pt>
                <c:pt idx="676">
                  <c:v>0.47161146746152005</c:v>
                </c:pt>
                <c:pt idx="677">
                  <c:v>0.47869303107706973</c:v>
                </c:pt>
                <c:pt idx="678">
                  <c:v>0.48783419398157646</c:v>
                </c:pt>
                <c:pt idx="679">
                  <c:v>0.49465482645675746</c:v>
                </c:pt>
                <c:pt idx="680">
                  <c:v>0.49969700916817028</c:v>
                </c:pt>
                <c:pt idx="681">
                  <c:v>0.50161567442176336</c:v>
                </c:pt>
                <c:pt idx="682">
                  <c:v>0.50362901424447148</c:v>
                </c:pt>
                <c:pt idx="683">
                  <c:v>0.5065044104944616</c:v>
                </c:pt>
                <c:pt idx="684">
                  <c:v>0.50507163068979355</c:v>
                </c:pt>
                <c:pt idx="685">
                  <c:v>0.5012400981017836</c:v>
                </c:pt>
                <c:pt idx="686">
                  <c:v>0.4958984057877901</c:v>
                </c:pt>
                <c:pt idx="687">
                  <c:v>0.49088097573132261</c:v>
                </c:pt>
                <c:pt idx="688">
                  <c:v>0.48591163867109999</c:v>
                </c:pt>
                <c:pt idx="689">
                  <c:v>0.47894424946394637</c:v>
                </c:pt>
                <c:pt idx="690">
                  <c:v>0.47066566331280163</c:v>
                </c:pt>
                <c:pt idx="691">
                  <c:v>0.46313560339378468</c:v>
                </c:pt>
                <c:pt idx="692">
                  <c:v>0.45510590655087313</c:v>
                </c:pt>
                <c:pt idx="693">
                  <c:v>0.44956448335448373</c:v>
                </c:pt>
                <c:pt idx="694">
                  <c:v>0.44243495062985089</c:v>
                </c:pt>
                <c:pt idx="695">
                  <c:v>0.43569418573019597</c:v>
                </c:pt>
                <c:pt idx="696">
                  <c:v>0.42960048595482569</c:v>
                </c:pt>
                <c:pt idx="697">
                  <c:v>0.42511977224980591</c:v>
                </c:pt>
                <c:pt idx="698">
                  <c:v>0.41991976224963423</c:v>
                </c:pt>
                <c:pt idx="699">
                  <c:v>0.41466917655449331</c:v>
                </c:pt>
                <c:pt idx="700">
                  <c:v>0.40931446369978547</c:v>
                </c:pt>
                <c:pt idx="701">
                  <c:v>0.40447998277076458</c:v>
                </c:pt>
                <c:pt idx="702">
                  <c:v>0.39800417286649642</c:v>
                </c:pt>
                <c:pt idx="703">
                  <c:v>0.39143555413377135</c:v>
                </c:pt>
                <c:pt idx="704">
                  <c:v>0.38312491589610292</c:v>
                </c:pt>
                <c:pt idx="705">
                  <c:v>0.37507720585985277</c:v>
                </c:pt>
                <c:pt idx="706">
                  <c:v>0.36760897554559097</c:v>
                </c:pt>
                <c:pt idx="707">
                  <c:v>0.35970373822325541</c:v>
                </c:pt>
                <c:pt idx="708">
                  <c:v>0.34999000602265051</c:v>
                </c:pt>
                <c:pt idx="709">
                  <c:v>0.34103729035783487</c:v>
                </c:pt>
                <c:pt idx="710">
                  <c:v>0.33125775920780798</c:v>
                </c:pt>
                <c:pt idx="711">
                  <c:v>0.32336112460999389</c:v>
                </c:pt>
                <c:pt idx="712">
                  <c:v>0.31473181638128717</c:v>
                </c:pt>
                <c:pt idx="713">
                  <c:v>0.30623257232836032</c:v>
                </c:pt>
                <c:pt idx="714">
                  <c:v>0.29546173575279672</c:v>
                </c:pt>
                <c:pt idx="715">
                  <c:v>0.28764349199553896</c:v>
                </c:pt>
                <c:pt idx="716">
                  <c:v>0.28061919893718684</c:v>
                </c:pt>
                <c:pt idx="717">
                  <c:v>0.27447458153828058</c:v>
                </c:pt>
                <c:pt idx="718">
                  <c:v>0.26666291123383257</c:v>
                </c:pt>
                <c:pt idx="719">
                  <c:v>0.26035309278229185</c:v>
                </c:pt>
                <c:pt idx="720">
                  <c:v>0.25401860591907582</c:v>
                </c:pt>
                <c:pt idx="721">
                  <c:v>0.2474702823812113</c:v>
                </c:pt>
                <c:pt idx="722">
                  <c:v>0.23973931960724695</c:v>
                </c:pt>
                <c:pt idx="723">
                  <c:v>0.23303619410511683</c:v>
                </c:pt>
                <c:pt idx="724">
                  <c:v>0.2256800891055934</c:v>
                </c:pt>
                <c:pt idx="725">
                  <c:v>0.2192199534050473</c:v>
                </c:pt>
                <c:pt idx="726">
                  <c:v>0.21329212119524252</c:v>
                </c:pt>
                <c:pt idx="727">
                  <c:v>0.2062858115973101</c:v>
                </c:pt>
                <c:pt idx="728">
                  <c:v>0.20206371977596146</c:v>
                </c:pt>
                <c:pt idx="729">
                  <c:v>0.19808182781731115</c:v>
                </c:pt>
                <c:pt idx="730">
                  <c:v>0.19257363611322659</c:v>
                </c:pt>
                <c:pt idx="731">
                  <c:v>0.18791682424081266</c:v>
                </c:pt>
                <c:pt idx="732">
                  <c:v>0.18464287803554205</c:v>
                </c:pt>
                <c:pt idx="733">
                  <c:v>0.18004448391544481</c:v>
                </c:pt>
                <c:pt idx="734">
                  <c:v>0.17629490020728056</c:v>
                </c:pt>
                <c:pt idx="735">
                  <c:v>0.17164695370017127</c:v>
                </c:pt>
                <c:pt idx="736">
                  <c:v>0.16852834217396251</c:v>
                </c:pt>
                <c:pt idx="737">
                  <c:v>0.16642014938462646</c:v>
                </c:pt>
                <c:pt idx="738">
                  <c:v>0.16440363309508757</c:v>
                </c:pt>
                <c:pt idx="739">
                  <c:v>0.16011204057591968</c:v>
                </c:pt>
                <c:pt idx="740">
                  <c:v>0.15651098518614304</c:v>
                </c:pt>
                <c:pt idx="741">
                  <c:v>0.15386418304952559</c:v>
                </c:pt>
                <c:pt idx="742">
                  <c:v>0.15152092180373661</c:v>
                </c:pt>
                <c:pt idx="743">
                  <c:v>0.1489049873923752</c:v>
                </c:pt>
                <c:pt idx="744">
                  <c:v>0.14456149606334912</c:v>
                </c:pt>
                <c:pt idx="745">
                  <c:v>0.14100246567662819</c:v>
                </c:pt>
                <c:pt idx="746">
                  <c:v>0.13733649093627892</c:v>
                </c:pt>
                <c:pt idx="747">
                  <c:v>0.13670747121599486</c:v>
                </c:pt>
                <c:pt idx="748">
                  <c:v>0.1338739562599526</c:v>
                </c:pt>
                <c:pt idx="749">
                  <c:v>0.13154627754138593</c:v>
                </c:pt>
                <c:pt idx="750">
                  <c:v>0.12812448935260459</c:v>
                </c:pt>
                <c:pt idx="751">
                  <c:v>0.12658634847223713</c:v>
                </c:pt>
                <c:pt idx="752">
                  <c:v>0.12449610693265867</c:v>
                </c:pt>
                <c:pt idx="753">
                  <c:v>0.12348363166889854</c:v>
                </c:pt>
                <c:pt idx="754">
                  <c:v>0.12030561377082118</c:v>
                </c:pt>
                <c:pt idx="755">
                  <c:v>0.11775004957344783</c:v>
                </c:pt>
                <c:pt idx="756">
                  <c:v>0.11463280576150625</c:v>
                </c:pt>
                <c:pt idx="757">
                  <c:v>0.11308333663905577</c:v>
                </c:pt>
                <c:pt idx="758">
                  <c:v>0.11141522821489477</c:v>
                </c:pt>
                <c:pt idx="759">
                  <c:v>0.10934494737483971</c:v>
                </c:pt>
                <c:pt idx="760">
                  <c:v>0.10816682010917582</c:v>
                </c:pt>
                <c:pt idx="761">
                  <c:v>0.10564116970591193</c:v>
                </c:pt>
                <c:pt idx="762">
                  <c:v>0.10446079512713138</c:v>
                </c:pt>
                <c:pt idx="763">
                  <c:v>0.10340975131213229</c:v>
                </c:pt>
                <c:pt idx="764">
                  <c:v>0.10067116861050167</c:v>
                </c:pt>
                <c:pt idx="765">
                  <c:v>9.8348390868059257E-2</c:v>
                </c:pt>
                <c:pt idx="766">
                  <c:v>9.6064674747760162E-2</c:v>
                </c:pt>
                <c:pt idx="767">
                  <c:v>9.353006482494855E-2</c:v>
                </c:pt>
                <c:pt idx="768">
                  <c:v>9.1249034578319191E-2</c:v>
                </c:pt>
                <c:pt idx="769">
                  <c:v>8.9806200091592264E-2</c:v>
                </c:pt>
                <c:pt idx="770">
                  <c:v>8.823943632134218E-2</c:v>
                </c:pt>
                <c:pt idx="771">
                  <c:v>8.70162983720211E-2</c:v>
                </c:pt>
                <c:pt idx="772">
                  <c:v>8.4291127694536463E-2</c:v>
                </c:pt>
                <c:pt idx="773">
                  <c:v>8.3933780131556765E-2</c:v>
                </c:pt>
                <c:pt idx="774">
                  <c:v>8.254521813270975E-2</c:v>
                </c:pt>
                <c:pt idx="775">
                  <c:v>8.2565984098785433E-2</c:v>
                </c:pt>
                <c:pt idx="776">
                  <c:v>8.0203406366714872E-2</c:v>
                </c:pt>
                <c:pt idx="777">
                  <c:v>7.9575922847238176E-2</c:v>
                </c:pt>
                <c:pt idx="778">
                  <c:v>7.9061117179241955E-2</c:v>
                </c:pt>
                <c:pt idx="779">
                  <c:v>7.9442853168910949E-2</c:v>
                </c:pt>
                <c:pt idx="780">
                  <c:v>7.7760148359336284E-2</c:v>
                </c:pt>
                <c:pt idx="781">
                  <c:v>7.6520280687673844E-2</c:v>
                </c:pt>
                <c:pt idx="782">
                  <c:v>7.4201690331303249E-2</c:v>
                </c:pt>
                <c:pt idx="783">
                  <c:v>7.3317465535272935E-2</c:v>
                </c:pt>
                <c:pt idx="784">
                  <c:v>7.1276293222775108E-2</c:v>
                </c:pt>
                <c:pt idx="785">
                  <c:v>6.949624531461851E-2</c:v>
                </c:pt>
                <c:pt idx="786">
                  <c:v>6.8484461341221728E-2</c:v>
                </c:pt>
                <c:pt idx="787">
                  <c:v>6.7408216399751364E-2</c:v>
                </c:pt>
                <c:pt idx="788">
                  <c:v>6.6887132130390645E-2</c:v>
                </c:pt>
                <c:pt idx="789">
                  <c:v>6.6667509925281906E-2</c:v>
                </c:pt>
                <c:pt idx="790">
                  <c:v>6.581784716967512E-2</c:v>
                </c:pt>
                <c:pt idx="791">
                  <c:v>6.5213996365200214E-2</c:v>
                </c:pt>
                <c:pt idx="792">
                  <c:v>6.4428378316803092E-2</c:v>
                </c:pt>
                <c:pt idx="793">
                  <c:v>6.3370206034508963E-2</c:v>
                </c:pt>
                <c:pt idx="794">
                  <c:v>6.2573656182946844E-2</c:v>
                </c:pt>
                <c:pt idx="795">
                  <c:v>6.1220954561979957E-2</c:v>
                </c:pt>
                <c:pt idx="796">
                  <c:v>6.0328758865953763E-2</c:v>
                </c:pt>
                <c:pt idx="797">
                  <c:v>5.9863550184347809E-2</c:v>
                </c:pt>
                <c:pt idx="798">
                  <c:v>5.8451129995864402E-2</c:v>
                </c:pt>
                <c:pt idx="799">
                  <c:v>5.7374562947773107E-2</c:v>
                </c:pt>
                <c:pt idx="800">
                  <c:v>5.7000173466804069E-2</c:v>
                </c:pt>
                <c:pt idx="801">
                  <c:v>5.6256927305515916E-2</c:v>
                </c:pt>
                <c:pt idx="802">
                  <c:v>5.600274553772689E-2</c:v>
                </c:pt>
                <c:pt idx="803">
                  <c:v>5.485128870027426E-2</c:v>
                </c:pt>
                <c:pt idx="804">
                  <c:v>5.5049991319226561E-2</c:v>
                </c:pt>
                <c:pt idx="805">
                  <c:v>5.6118215805836306E-2</c:v>
                </c:pt>
                <c:pt idx="806">
                  <c:v>5.6859412873466825E-2</c:v>
                </c:pt>
                <c:pt idx="807">
                  <c:v>5.61137533902651E-2</c:v>
                </c:pt>
                <c:pt idx="808">
                  <c:v>5.5521656999710123E-2</c:v>
                </c:pt>
                <c:pt idx="809">
                  <c:v>5.5428164314119656E-2</c:v>
                </c:pt>
                <c:pt idx="810">
                  <c:v>5.5051500264858354E-2</c:v>
                </c:pt>
                <c:pt idx="811">
                  <c:v>5.4094908022082729E-2</c:v>
                </c:pt>
                <c:pt idx="812">
                  <c:v>5.2855592887162302E-2</c:v>
                </c:pt>
                <c:pt idx="813">
                  <c:v>5.1559643975056357E-2</c:v>
                </c:pt>
                <c:pt idx="814">
                  <c:v>5.1252867151559356E-2</c:v>
                </c:pt>
                <c:pt idx="815">
                  <c:v>5.2029785843448702E-2</c:v>
                </c:pt>
                <c:pt idx="816">
                  <c:v>5.2206984128840464E-2</c:v>
                </c:pt>
                <c:pt idx="817">
                  <c:v>5.4273910104551591E-2</c:v>
                </c:pt>
                <c:pt idx="818">
                  <c:v>5.48441726216954E-2</c:v>
                </c:pt>
                <c:pt idx="819">
                  <c:v>5.505220889942436E-2</c:v>
                </c:pt>
                <c:pt idx="820">
                  <c:v>5.5134098313432384E-2</c:v>
                </c:pt>
                <c:pt idx="821">
                  <c:v>5.5776871986429298E-2</c:v>
                </c:pt>
                <c:pt idx="822">
                  <c:v>5.6408736155950344E-2</c:v>
                </c:pt>
                <c:pt idx="823">
                  <c:v>5.698273015441023E-2</c:v>
                </c:pt>
                <c:pt idx="824">
                  <c:v>5.7075608359677732E-2</c:v>
                </c:pt>
                <c:pt idx="825">
                  <c:v>5.6663465504994924E-2</c:v>
                </c:pt>
                <c:pt idx="826">
                  <c:v>5.7565044414662515E-2</c:v>
                </c:pt>
                <c:pt idx="827">
                  <c:v>6.0240992244985775E-2</c:v>
                </c:pt>
                <c:pt idx="828">
                  <c:v>6.1017365833362786E-2</c:v>
                </c:pt>
                <c:pt idx="829">
                  <c:v>6.0277140041081478E-2</c:v>
                </c:pt>
                <c:pt idx="830">
                  <c:v>6.1004206539027044E-2</c:v>
                </c:pt>
                <c:pt idx="831">
                  <c:v>6.0676413497387345E-2</c:v>
                </c:pt>
                <c:pt idx="832">
                  <c:v>6.1867905710075735E-2</c:v>
                </c:pt>
                <c:pt idx="833">
                  <c:v>6.221476498593001E-2</c:v>
                </c:pt>
                <c:pt idx="834">
                  <c:v>6.0941380881490356E-2</c:v>
                </c:pt>
                <c:pt idx="835">
                  <c:v>6.0239830183407256E-2</c:v>
                </c:pt>
                <c:pt idx="836">
                  <c:v>6.1158676485698824E-2</c:v>
                </c:pt>
                <c:pt idx="837">
                  <c:v>6.0548455403359618E-2</c:v>
                </c:pt>
                <c:pt idx="838">
                  <c:v>6.0163082086617588E-2</c:v>
                </c:pt>
                <c:pt idx="839">
                  <c:v>6.0719290844116813E-2</c:v>
                </c:pt>
                <c:pt idx="840">
                  <c:v>6.1161828175097251E-2</c:v>
                </c:pt>
                <c:pt idx="841">
                  <c:v>6.1817367181255113E-2</c:v>
                </c:pt>
                <c:pt idx="842">
                  <c:v>6.2637936275764097E-2</c:v>
                </c:pt>
                <c:pt idx="843">
                  <c:v>6.2493756396758741E-2</c:v>
                </c:pt>
                <c:pt idx="844">
                  <c:v>6.2185810078453523E-2</c:v>
                </c:pt>
                <c:pt idx="845">
                  <c:v>6.2671717827067749E-2</c:v>
                </c:pt>
                <c:pt idx="846">
                  <c:v>6.1266755645729989E-2</c:v>
                </c:pt>
                <c:pt idx="847">
                  <c:v>6.0500104721817945E-2</c:v>
                </c:pt>
                <c:pt idx="848">
                  <c:v>5.9719551180598809E-2</c:v>
                </c:pt>
                <c:pt idx="849">
                  <c:v>5.9415658450230564E-2</c:v>
                </c:pt>
                <c:pt idx="850">
                  <c:v>5.9470691605284495E-2</c:v>
                </c:pt>
                <c:pt idx="851">
                  <c:v>5.9981044768682469E-2</c:v>
                </c:pt>
                <c:pt idx="852">
                  <c:v>5.9957075080600358E-2</c:v>
                </c:pt>
                <c:pt idx="853">
                  <c:v>6.00104754028606E-2</c:v>
                </c:pt>
                <c:pt idx="854">
                  <c:v>5.9691686480146944E-2</c:v>
                </c:pt>
                <c:pt idx="855">
                  <c:v>6.0507822892003571E-2</c:v>
                </c:pt>
                <c:pt idx="856">
                  <c:v>5.9296563243764311E-2</c:v>
                </c:pt>
                <c:pt idx="857">
                  <c:v>5.8936965889924718E-2</c:v>
                </c:pt>
                <c:pt idx="858">
                  <c:v>5.7864970278107095E-2</c:v>
                </c:pt>
                <c:pt idx="859">
                  <c:v>5.6980153301442953E-2</c:v>
                </c:pt>
                <c:pt idx="860">
                  <c:v>5.6168231530833765E-2</c:v>
                </c:pt>
                <c:pt idx="861">
                  <c:v>5.5609549985583241E-2</c:v>
                </c:pt>
                <c:pt idx="862">
                  <c:v>5.443678455628586E-2</c:v>
                </c:pt>
                <c:pt idx="863">
                  <c:v>5.4033085850557341E-2</c:v>
                </c:pt>
                <c:pt idx="864">
                  <c:v>5.2866063830085082E-2</c:v>
                </c:pt>
                <c:pt idx="865">
                  <c:v>5.1763574632240336E-2</c:v>
                </c:pt>
                <c:pt idx="866">
                  <c:v>5.0608641521025122E-2</c:v>
                </c:pt>
                <c:pt idx="867">
                  <c:v>5.012250086454656E-2</c:v>
                </c:pt>
                <c:pt idx="868">
                  <c:v>4.9352985669451656E-2</c:v>
                </c:pt>
                <c:pt idx="869">
                  <c:v>4.8010660837164515E-2</c:v>
                </c:pt>
                <c:pt idx="870">
                  <c:v>4.8087845016764032E-2</c:v>
                </c:pt>
                <c:pt idx="871">
                  <c:v>4.7635166282711437E-2</c:v>
                </c:pt>
                <c:pt idx="872">
                  <c:v>4.7971148265751933E-2</c:v>
                </c:pt>
                <c:pt idx="873">
                  <c:v>4.8072956257648319E-2</c:v>
                </c:pt>
                <c:pt idx="874">
                  <c:v>4.8388672778747165E-2</c:v>
                </c:pt>
                <c:pt idx="875">
                  <c:v>4.8237478408635702E-2</c:v>
                </c:pt>
                <c:pt idx="876">
                  <c:v>4.8558973026965005E-2</c:v>
                </c:pt>
                <c:pt idx="877">
                  <c:v>4.8057715658992854E-2</c:v>
                </c:pt>
                <c:pt idx="878">
                  <c:v>4.8831056489646862E-2</c:v>
                </c:pt>
                <c:pt idx="879">
                  <c:v>4.8571839947598706E-2</c:v>
                </c:pt>
                <c:pt idx="880">
                  <c:v>4.8279030162732967E-2</c:v>
                </c:pt>
                <c:pt idx="881">
                  <c:v>4.8181270803287074E-2</c:v>
                </c:pt>
                <c:pt idx="882">
                  <c:v>4.830756385385903E-2</c:v>
                </c:pt>
                <c:pt idx="883">
                  <c:v>4.8939598987663487E-2</c:v>
                </c:pt>
                <c:pt idx="884">
                  <c:v>4.9475532372248117E-2</c:v>
                </c:pt>
                <c:pt idx="885">
                  <c:v>4.9477014062704293E-2</c:v>
                </c:pt>
                <c:pt idx="886">
                  <c:v>5.0437989433267522E-2</c:v>
                </c:pt>
                <c:pt idx="887">
                  <c:v>5.1268865939645587E-2</c:v>
                </c:pt>
                <c:pt idx="888">
                  <c:v>5.2145251156071631E-2</c:v>
                </c:pt>
                <c:pt idx="889">
                  <c:v>5.3380916575202837E-2</c:v>
                </c:pt>
                <c:pt idx="890">
                  <c:v>5.3913975777631656E-2</c:v>
                </c:pt>
                <c:pt idx="891">
                  <c:v>5.4301031482032136E-2</c:v>
                </c:pt>
                <c:pt idx="892">
                  <c:v>5.3677690749248989E-2</c:v>
                </c:pt>
                <c:pt idx="893">
                  <c:v>5.3826927702202612E-2</c:v>
                </c:pt>
                <c:pt idx="894">
                  <c:v>5.4349069967925857E-2</c:v>
                </c:pt>
                <c:pt idx="895">
                  <c:v>5.3855639790841792E-2</c:v>
                </c:pt>
                <c:pt idx="896">
                  <c:v>5.3376778743995774E-2</c:v>
                </c:pt>
                <c:pt idx="897">
                  <c:v>5.3002820390350106E-2</c:v>
                </c:pt>
                <c:pt idx="898">
                  <c:v>5.2213247863745524E-2</c:v>
                </c:pt>
                <c:pt idx="899">
                  <c:v>5.2892352685837737E-2</c:v>
                </c:pt>
                <c:pt idx="900">
                  <c:v>5.2228243165820462E-2</c:v>
                </c:pt>
                <c:pt idx="901">
                  <c:v>5.1390837806010885E-2</c:v>
                </c:pt>
                <c:pt idx="902">
                  <c:v>5.1356530973140836E-2</c:v>
                </c:pt>
                <c:pt idx="903">
                  <c:v>5.1000303350104595E-2</c:v>
                </c:pt>
                <c:pt idx="904">
                  <c:v>4.9994317295884196E-2</c:v>
                </c:pt>
                <c:pt idx="905">
                  <c:v>4.9777309109891303E-2</c:v>
                </c:pt>
                <c:pt idx="906">
                  <c:v>4.90815389867819E-2</c:v>
                </c:pt>
                <c:pt idx="907">
                  <c:v>4.8754194416668249E-2</c:v>
                </c:pt>
                <c:pt idx="908">
                  <c:v>4.8801982650494964E-2</c:v>
                </c:pt>
                <c:pt idx="909">
                  <c:v>4.8226207154647129E-2</c:v>
                </c:pt>
                <c:pt idx="910">
                  <c:v>4.7766682416028598E-2</c:v>
                </c:pt>
                <c:pt idx="911">
                  <c:v>4.7667815505355433E-2</c:v>
                </c:pt>
                <c:pt idx="912">
                  <c:v>4.7222478324516329E-2</c:v>
                </c:pt>
                <c:pt idx="913">
                  <c:v>4.6754912070219638E-2</c:v>
                </c:pt>
                <c:pt idx="914">
                  <c:v>4.6247436310043674E-2</c:v>
                </c:pt>
                <c:pt idx="915">
                  <c:v>4.5022970785895795E-2</c:v>
                </c:pt>
                <c:pt idx="916">
                  <c:v>4.4136040542024177E-2</c:v>
                </c:pt>
                <c:pt idx="917">
                  <c:v>4.295026671295421E-2</c:v>
                </c:pt>
                <c:pt idx="918">
                  <c:v>4.2167830086874386E-2</c:v>
                </c:pt>
                <c:pt idx="919">
                  <c:v>4.1847886535811923E-2</c:v>
                </c:pt>
                <c:pt idx="920">
                  <c:v>4.0955381121881004E-2</c:v>
                </c:pt>
                <c:pt idx="921">
                  <c:v>3.9651359722306434E-2</c:v>
                </c:pt>
                <c:pt idx="922">
                  <c:v>3.7528513559462254E-2</c:v>
                </c:pt>
                <c:pt idx="923">
                  <c:v>3.6191295355988147E-2</c:v>
                </c:pt>
                <c:pt idx="924">
                  <c:v>3.5746758486214836E-2</c:v>
                </c:pt>
                <c:pt idx="925">
                  <c:v>3.401130995633795E-2</c:v>
                </c:pt>
                <c:pt idx="926">
                  <c:v>3.1822335304221148E-2</c:v>
                </c:pt>
                <c:pt idx="927">
                  <c:v>3.0852098129435172E-2</c:v>
                </c:pt>
                <c:pt idx="928">
                  <c:v>3.0092018180589666E-2</c:v>
                </c:pt>
                <c:pt idx="929">
                  <c:v>3.0815325942043548E-2</c:v>
                </c:pt>
                <c:pt idx="930">
                  <c:v>3.1400236877209019E-2</c:v>
                </c:pt>
                <c:pt idx="931">
                  <c:v>3.0593637299074536E-2</c:v>
                </c:pt>
                <c:pt idx="932">
                  <c:v>3.0106161138990815E-2</c:v>
                </c:pt>
                <c:pt idx="933">
                  <c:v>3.0577868941109421E-2</c:v>
                </c:pt>
                <c:pt idx="934">
                  <c:v>3.0331106527671542E-2</c:v>
                </c:pt>
                <c:pt idx="935">
                  <c:v>3.0662694480854191E-2</c:v>
                </c:pt>
                <c:pt idx="936">
                  <c:v>2.9925806456488457E-2</c:v>
                </c:pt>
                <c:pt idx="937">
                  <c:v>2.93451869726108E-2</c:v>
                </c:pt>
                <c:pt idx="938">
                  <c:v>2.8330395762246365E-2</c:v>
                </c:pt>
                <c:pt idx="939">
                  <c:v>2.8219566802769928E-2</c:v>
                </c:pt>
                <c:pt idx="940">
                  <c:v>2.7757398312116703E-2</c:v>
                </c:pt>
                <c:pt idx="941">
                  <c:v>2.7038122830007956E-2</c:v>
                </c:pt>
                <c:pt idx="942">
                  <c:v>2.6402063841185378E-2</c:v>
                </c:pt>
                <c:pt idx="943">
                  <c:v>2.6148533719867882E-2</c:v>
                </c:pt>
                <c:pt idx="944">
                  <c:v>2.6109858625669658E-2</c:v>
                </c:pt>
                <c:pt idx="945">
                  <c:v>2.6118694258055519E-2</c:v>
                </c:pt>
                <c:pt idx="946">
                  <c:v>2.7294586599318955E-2</c:v>
                </c:pt>
                <c:pt idx="947">
                  <c:v>2.7778470031707924E-2</c:v>
                </c:pt>
                <c:pt idx="948">
                  <c:v>2.811301987915699E-2</c:v>
                </c:pt>
                <c:pt idx="949">
                  <c:v>2.8961446240888127E-2</c:v>
                </c:pt>
                <c:pt idx="950">
                  <c:v>2.9905067497814072E-2</c:v>
                </c:pt>
                <c:pt idx="951">
                  <c:v>2.9681119153012216E-2</c:v>
                </c:pt>
                <c:pt idx="952">
                  <c:v>3.0808685590166352E-2</c:v>
                </c:pt>
                <c:pt idx="953">
                  <c:v>3.0110286581481686E-2</c:v>
                </c:pt>
                <c:pt idx="954">
                  <c:v>2.9794555193923423E-2</c:v>
                </c:pt>
                <c:pt idx="955">
                  <c:v>2.9548403791967985E-2</c:v>
                </c:pt>
                <c:pt idx="956">
                  <c:v>2.9579261606251062E-2</c:v>
                </c:pt>
                <c:pt idx="957">
                  <c:v>2.9754257177904468E-2</c:v>
                </c:pt>
                <c:pt idx="958">
                  <c:v>2.8928120594340228E-2</c:v>
                </c:pt>
                <c:pt idx="959">
                  <c:v>2.8104186724514368E-2</c:v>
                </c:pt>
                <c:pt idx="960">
                  <c:v>2.8815378321535596E-2</c:v>
                </c:pt>
                <c:pt idx="961">
                  <c:v>2.8912243215672654E-2</c:v>
                </c:pt>
                <c:pt idx="962">
                  <c:v>3.0269892889885353E-2</c:v>
                </c:pt>
                <c:pt idx="963">
                  <c:v>2.914686072285631E-2</c:v>
                </c:pt>
                <c:pt idx="964">
                  <c:v>2.8659929666284899E-2</c:v>
                </c:pt>
                <c:pt idx="965">
                  <c:v>2.9968376315282118E-2</c:v>
                </c:pt>
                <c:pt idx="966">
                  <c:v>3.0687243960853934E-2</c:v>
                </c:pt>
                <c:pt idx="967">
                  <c:v>3.0986077139530666E-2</c:v>
                </c:pt>
                <c:pt idx="968">
                  <c:v>3.2526138270907376E-2</c:v>
                </c:pt>
                <c:pt idx="969">
                  <c:v>3.3132826091389525E-2</c:v>
                </c:pt>
                <c:pt idx="970">
                  <c:v>3.3609610789402306E-2</c:v>
                </c:pt>
                <c:pt idx="971">
                  <c:v>3.4044570933787342E-2</c:v>
                </c:pt>
                <c:pt idx="972">
                  <c:v>3.4782513733449386E-2</c:v>
                </c:pt>
                <c:pt idx="973">
                  <c:v>3.5338735870762097E-2</c:v>
                </c:pt>
                <c:pt idx="974">
                  <c:v>3.4984564526838874E-2</c:v>
                </c:pt>
                <c:pt idx="975">
                  <c:v>3.4909460164913135E-2</c:v>
                </c:pt>
                <c:pt idx="976">
                  <c:v>3.3973001568138921E-2</c:v>
                </c:pt>
                <c:pt idx="977">
                  <c:v>3.5114096483371229E-2</c:v>
                </c:pt>
                <c:pt idx="978">
                  <c:v>3.5234678335780145E-2</c:v>
                </c:pt>
                <c:pt idx="979">
                  <c:v>3.6317714771465219E-2</c:v>
                </c:pt>
                <c:pt idx="980">
                  <c:v>3.6371516488129987E-2</c:v>
                </c:pt>
                <c:pt idx="981">
                  <c:v>3.7360484162921828E-2</c:v>
                </c:pt>
                <c:pt idx="982">
                  <c:v>3.6498677987706778E-2</c:v>
                </c:pt>
                <c:pt idx="983">
                  <c:v>3.8191235791040709E-2</c:v>
                </c:pt>
                <c:pt idx="984">
                  <c:v>3.8352569829804062E-2</c:v>
                </c:pt>
                <c:pt idx="985">
                  <c:v>3.8610975654264822E-2</c:v>
                </c:pt>
                <c:pt idx="986">
                  <c:v>3.8023684598945166E-2</c:v>
                </c:pt>
                <c:pt idx="987">
                  <c:v>3.8974610317268329E-2</c:v>
                </c:pt>
                <c:pt idx="988">
                  <c:v>3.8259801388561991E-2</c:v>
                </c:pt>
                <c:pt idx="989">
                  <c:v>3.8246001349824962E-2</c:v>
                </c:pt>
                <c:pt idx="990">
                  <c:v>3.7767108587865493E-2</c:v>
                </c:pt>
                <c:pt idx="991">
                  <c:v>3.8053121923030037E-2</c:v>
                </c:pt>
                <c:pt idx="992">
                  <c:v>3.8147344551778359E-2</c:v>
                </c:pt>
                <c:pt idx="993">
                  <c:v>3.7652589029836411E-2</c:v>
                </c:pt>
                <c:pt idx="994">
                  <c:v>3.6466391506672795E-2</c:v>
                </c:pt>
                <c:pt idx="995">
                  <c:v>3.7285347342559672E-2</c:v>
                </c:pt>
                <c:pt idx="996">
                  <c:v>3.67323844287019E-2</c:v>
                </c:pt>
                <c:pt idx="997">
                  <c:v>3.6198400036948103E-2</c:v>
                </c:pt>
                <c:pt idx="998">
                  <c:v>3.6056675105942716E-2</c:v>
                </c:pt>
                <c:pt idx="999">
                  <c:v>3.676994503399178E-2</c:v>
                </c:pt>
                <c:pt idx="1000">
                  <c:v>3.5736209742154391E-2</c:v>
                </c:pt>
                <c:pt idx="1001">
                  <c:v>3.625901455641941E-2</c:v>
                </c:pt>
                <c:pt idx="1002">
                  <c:v>3.5703198273449047E-2</c:v>
                </c:pt>
                <c:pt idx="1003">
                  <c:v>3.6691949889030545E-2</c:v>
                </c:pt>
                <c:pt idx="1004">
                  <c:v>3.5775704721589995E-2</c:v>
                </c:pt>
                <c:pt idx="1005">
                  <c:v>3.3862544270148141E-2</c:v>
                </c:pt>
                <c:pt idx="1006">
                  <c:v>3.2220518305728092E-2</c:v>
                </c:pt>
                <c:pt idx="1007">
                  <c:v>3.272320458822546E-2</c:v>
                </c:pt>
                <c:pt idx="1008">
                  <c:v>3.1769558629933858E-2</c:v>
                </c:pt>
                <c:pt idx="1009">
                  <c:v>3.144232778823481E-2</c:v>
                </c:pt>
                <c:pt idx="1010">
                  <c:v>3.1066110476079281E-2</c:v>
                </c:pt>
                <c:pt idx="1011">
                  <c:v>3.0840796151430448E-2</c:v>
                </c:pt>
                <c:pt idx="1012">
                  <c:v>3.1343840170496483E-2</c:v>
                </c:pt>
                <c:pt idx="1013">
                  <c:v>3.1343757413872339E-2</c:v>
                </c:pt>
                <c:pt idx="1014">
                  <c:v>2.9828378619087784E-2</c:v>
                </c:pt>
                <c:pt idx="1015">
                  <c:v>2.9946721087158405E-2</c:v>
                </c:pt>
                <c:pt idx="1016">
                  <c:v>2.9271181489811008E-2</c:v>
                </c:pt>
                <c:pt idx="1017">
                  <c:v>2.9072467721014135E-2</c:v>
                </c:pt>
                <c:pt idx="1018">
                  <c:v>2.8018844079755873E-2</c:v>
                </c:pt>
                <c:pt idx="1019">
                  <c:v>2.7957788769762574E-2</c:v>
                </c:pt>
                <c:pt idx="1020">
                  <c:v>2.7746656799632362E-2</c:v>
                </c:pt>
                <c:pt idx="1021">
                  <c:v>2.8605296220770089E-2</c:v>
                </c:pt>
                <c:pt idx="1022">
                  <c:v>2.7664472212072418E-2</c:v>
                </c:pt>
                <c:pt idx="1023">
                  <c:v>2.7113031202443589E-2</c:v>
                </c:pt>
                <c:pt idx="1024">
                  <c:v>2.5011356860017441E-2</c:v>
                </c:pt>
                <c:pt idx="1025">
                  <c:v>2.5294439272706044E-2</c:v>
                </c:pt>
                <c:pt idx="1026">
                  <c:v>2.4145677724347444E-2</c:v>
                </c:pt>
                <c:pt idx="1027">
                  <c:v>2.3124500130787675E-2</c:v>
                </c:pt>
                <c:pt idx="1028">
                  <c:v>2.1339667700438956E-2</c:v>
                </c:pt>
                <c:pt idx="1029">
                  <c:v>2.0977109443430234E-2</c:v>
                </c:pt>
                <c:pt idx="1030">
                  <c:v>2.0103367979038885E-2</c:v>
                </c:pt>
                <c:pt idx="1031">
                  <c:v>2.0065054635353376E-2</c:v>
                </c:pt>
                <c:pt idx="1032">
                  <c:v>1.8799190481640329E-2</c:v>
                </c:pt>
                <c:pt idx="1033">
                  <c:v>1.836817614336143E-2</c:v>
                </c:pt>
                <c:pt idx="1034">
                  <c:v>1.9170971146754329E-2</c:v>
                </c:pt>
                <c:pt idx="1035">
                  <c:v>1.9458978569676627E-2</c:v>
                </c:pt>
                <c:pt idx="1036">
                  <c:v>1.9031002935704516E-2</c:v>
                </c:pt>
                <c:pt idx="1037">
                  <c:v>1.926154529858503E-2</c:v>
                </c:pt>
                <c:pt idx="1038">
                  <c:v>1.9976971656128779E-2</c:v>
                </c:pt>
                <c:pt idx="1039">
                  <c:v>2.0534802790345232E-2</c:v>
                </c:pt>
                <c:pt idx="1040">
                  <c:v>1.9977100325335118E-2</c:v>
                </c:pt>
                <c:pt idx="1041">
                  <c:v>1.9612071609653753E-2</c:v>
                </c:pt>
                <c:pt idx="1042">
                  <c:v>2.0618192626548321E-2</c:v>
                </c:pt>
                <c:pt idx="1043">
                  <c:v>2.0281753351215865E-2</c:v>
                </c:pt>
                <c:pt idx="1044">
                  <c:v>1.8621777400687281E-2</c:v>
                </c:pt>
                <c:pt idx="1045">
                  <c:v>1.7726275874855826E-2</c:v>
                </c:pt>
                <c:pt idx="1046">
                  <c:v>1.6320285430074407E-2</c:v>
                </c:pt>
                <c:pt idx="1047">
                  <c:v>1.636069999913527E-2</c:v>
                </c:pt>
                <c:pt idx="1048">
                  <c:v>1.4918395650351477E-2</c:v>
                </c:pt>
                <c:pt idx="1049">
                  <c:v>1.248516184878992E-2</c:v>
                </c:pt>
                <c:pt idx="1050">
                  <c:v>1.2157423813050109E-2</c:v>
                </c:pt>
                <c:pt idx="1051">
                  <c:v>1.303047126156056E-2</c:v>
                </c:pt>
                <c:pt idx="1052">
                  <c:v>1.3710781753512266E-2</c:v>
                </c:pt>
                <c:pt idx="1053">
                  <c:v>1.4121488012665826E-2</c:v>
                </c:pt>
                <c:pt idx="1054">
                  <c:v>1.3571256562953372E-2</c:v>
                </c:pt>
                <c:pt idx="1055">
                  <c:v>1.1910203017113251E-2</c:v>
                </c:pt>
                <c:pt idx="1056">
                  <c:v>1.3660876783637537E-2</c:v>
                </c:pt>
                <c:pt idx="1057">
                  <c:v>1.464013170493735E-2</c:v>
                </c:pt>
                <c:pt idx="1058">
                  <c:v>1.3670255240011924E-2</c:v>
                </c:pt>
                <c:pt idx="1059">
                  <c:v>1.2979987887304407E-2</c:v>
                </c:pt>
                <c:pt idx="1060">
                  <c:v>1.2473360853297108E-2</c:v>
                </c:pt>
                <c:pt idx="1061">
                  <c:v>1.2790611816005659E-2</c:v>
                </c:pt>
                <c:pt idx="1062">
                  <c:v>1.4131493139859907E-2</c:v>
                </c:pt>
                <c:pt idx="1063">
                  <c:v>1.282013068262049E-2</c:v>
                </c:pt>
                <c:pt idx="1064">
                  <c:v>1.0220626682217312E-2</c:v>
                </c:pt>
                <c:pt idx="1065">
                  <c:v>1.0546279697022546E-2</c:v>
                </c:pt>
                <c:pt idx="1066">
                  <c:v>9.7517638248843068E-3</c:v>
                </c:pt>
                <c:pt idx="1067">
                  <c:v>1.0197344171444767E-2</c:v>
                </c:pt>
                <c:pt idx="1068">
                  <c:v>1.0013606031441521E-2</c:v>
                </c:pt>
                <c:pt idx="1069">
                  <c:v>9.7763774288790427E-3</c:v>
                </c:pt>
                <c:pt idx="1070">
                  <c:v>9.8266920192658404E-3</c:v>
                </c:pt>
                <c:pt idx="1071">
                  <c:v>1.0520693281477801E-2</c:v>
                </c:pt>
                <c:pt idx="1072">
                  <c:v>1.0730573049730512E-2</c:v>
                </c:pt>
                <c:pt idx="1073">
                  <c:v>1.1169657174737909E-2</c:v>
                </c:pt>
                <c:pt idx="1074">
                  <c:v>1.114469609203151E-2</c:v>
                </c:pt>
                <c:pt idx="1075">
                  <c:v>1.0084703882551798E-2</c:v>
                </c:pt>
                <c:pt idx="1076">
                  <c:v>9.8005808177033353E-3</c:v>
                </c:pt>
                <c:pt idx="1077">
                  <c:v>9.0958078145395287E-3</c:v>
                </c:pt>
                <c:pt idx="1078">
                  <c:v>8.6067748883795238E-3</c:v>
                </c:pt>
                <c:pt idx="1079">
                  <c:v>8.6063425221845364E-3</c:v>
                </c:pt>
                <c:pt idx="1080">
                  <c:v>7.1863528281097587E-3</c:v>
                </c:pt>
                <c:pt idx="1081">
                  <c:v>5.7412596306472751E-3</c:v>
                </c:pt>
                <c:pt idx="1082">
                  <c:v>6.1401458156850912E-3</c:v>
                </c:pt>
                <c:pt idx="1083">
                  <c:v>7.2151796362608491E-3</c:v>
                </c:pt>
                <c:pt idx="1084">
                  <c:v>7.2080608321644368E-3</c:v>
                </c:pt>
                <c:pt idx="1085">
                  <c:v>8.3547110707327069E-3</c:v>
                </c:pt>
                <c:pt idx="1086">
                  <c:v>7.4132848713185278E-3</c:v>
                </c:pt>
                <c:pt idx="1087">
                  <c:v>8.1637500118621961E-3</c:v>
                </c:pt>
                <c:pt idx="1088">
                  <c:v>8.4765163831975604E-3</c:v>
                </c:pt>
                <c:pt idx="1089">
                  <c:v>9.3207683174540128E-3</c:v>
                </c:pt>
                <c:pt idx="1090">
                  <c:v>8.5728196472749131E-3</c:v>
                </c:pt>
                <c:pt idx="1091">
                  <c:v>8.4359020336994377E-3</c:v>
                </c:pt>
                <c:pt idx="1092">
                  <c:v>7.10612647536292E-3</c:v>
                </c:pt>
                <c:pt idx="1093">
                  <c:v>7.271380551702733E-3</c:v>
                </c:pt>
                <c:pt idx="1094">
                  <c:v>6.6140498894096461E-3</c:v>
                </c:pt>
                <c:pt idx="1095">
                  <c:v>7.2306999721278662E-3</c:v>
                </c:pt>
                <c:pt idx="1096">
                  <c:v>7.126989321199196E-3</c:v>
                </c:pt>
                <c:pt idx="1097">
                  <c:v>6.167614820541888E-3</c:v>
                </c:pt>
                <c:pt idx="1098">
                  <c:v>6.2362822533102462E-3</c:v>
                </c:pt>
                <c:pt idx="1099">
                  <c:v>4.712042751378263E-3</c:v>
                </c:pt>
                <c:pt idx="1100">
                  <c:v>5.3198249910485331E-3</c:v>
                </c:pt>
                <c:pt idx="1101">
                  <c:v>5.2877711701045807E-3</c:v>
                </c:pt>
                <c:pt idx="1102">
                  <c:v>4.3692628319906479E-3</c:v>
                </c:pt>
                <c:pt idx="1103">
                  <c:v>3.2906798920011183E-3</c:v>
                </c:pt>
                <c:pt idx="1104">
                  <c:v>4.1135406512307062E-3</c:v>
                </c:pt>
                <c:pt idx="1105">
                  <c:v>4.0057303263408362E-3</c:v>
                </c:pt>
                <c:pt idx="1106">
                  <c:v>6.6728450020214656E-3</c:v>
                </c:pt>
                <c:pt idx="1107">
                  <c:v>6.3458200607854837E-3</c:v>
                </c:pt>
                <c:pt idx="1108">
                  <c:v>7.1613828750825672E-3</c:v>
                </c:pt>
                <c:pt idx="1109">
                  <c:v>7.319464751959194E-3</c:v>
                </c:pt>
                <c:pt idx="1110">
                  <c:v>7.7438132919378415E-3</c:v>
                </c:pt>
                <c:pt idx="1111">
                  <c:v>7.2407625829650638E-3</c:v>
                </c:pt>
                <c:pt idx="1112">
                  <c:v>7.5570276764167421E-3</c:v>
                </c:pt>
                <c:pt idx="1113">
                  <c:v>7.1869692906273135E-3</c:v>
                </c:pt>
                <c:pt idx="1114">
                  <c:v>7.1508351221194156E-3</c:v>
                </c:pt>
                <c:pt idx="1115">
                  <c:v>7.1692918314975023E-3</c:v>
                </c:pt>
                <c:pt idx="1116">
                  <c:v>8.3986087769049155E-3</c:v>
                </c:pt>
                <c:pt idx="1117">
                  <c:v>7.6652245292517032E-3</c:v>
                </c:pt>
                <c:pt idx="1118">
                  <c:v>7.8447987226341609E-3</c:v>
                </c:pt>
                <c:pt idx="1119">
                  <c:v>7.4097097356007622E-3</c:v>
                </c:pt>
                <c:pt idx="1120">
                  <c:v>6.4246695316150992E-3</c:v>
                </c:pt>
                <c:pt idx="1121">
                  <c:v>5.0875435001894349E-3</c:v>
                </c:pt>
                <c:pt idx="1122">
                  <c:v>5.3569163117691779E-3</c:v>
                </c:pt>
                <c:pt idx="1123">
                  <c:v>4.4723473572031349E-3</c:v>
                </c:pt>
                <c:pt idx="1124">
                  <c:v>4.6199135678915391E-3</c:v>
                </c:pt>
                <c:pt idx="1125">
                  <c:v>4.1454438253858018E-3</c:v>
                </c:pt>
                <c:pt idx="1126">
                  <c:v>4.1990310933733331E-3</c:v>
                </c:pt>
                <c:pt idx="1127">
                  <c:v>4.7274305279820577E-3</c:v>
                </c:pt>
                <c:pt idx="1128">
                  <c:v>5.4894790438299651E-3</c:v>
                </c:pt>
                <c:pt idx="1129">
                  <c:v>4.6088655585686837E-3</c:v>
                </c:pt>
                <c:pt idx="1130">
                  <c:v>4.4511232564027909E-3</c:v>
                </c:pt>
                <c:pt idx="1131">
                  <c:v>3.9260482842284677E-3</c:v>
                </c:pt>
                <c:pt idx="1132">
                  <c:v>3.6564203146500999E-3</c:v>
                </c:pt>
                <c:pt idx="1133">
                  <c:v>2.8695663679259905E-3</c:v>
                </c:pt>
                <c:pt idx="1134">
                  <c:v>2.5354734163299682E-3</c:v>
                </c:pt>
                <c:pt idx="1135">
                  <c:v>1.9852521253647887E-3</c:v>
                </c:pt>
                <c:pt idx="1136">
                  <c:v>1.363228065338188E-3</c:v>
                </c:pt>
                <c:pt idx="1137">
                  <c:v>5.4693134349407928E-4</c:v>
                </c:pt>
                <c:pt idx="1138">
                  <c:v>1.298257921029219E-3</c:v>
                </c:pt>
                <c:pt idx="1139">
                  <c:v>8.3810383562829744E-4</c:v>
                </c:pt>
                <c:pt idx="1140">
                  <c:v>1.1221600014093402E-3</c:v>
                </c:pt>
                <c:pt idx="1141">
                  <c:v>9.0277615520008802E-4</c:v>
                </c:pt>
                <c:pt idx="1142">
                  <c:v>7.3014881053334239E-4</c:v>
                </c:pt>
                <c:pt idx="1143">
                  <c:v>8.1285538426118149E-4</c:v>
                </c:pt>
                <c:pt idx="1144">
                  <c:v>9.4600459814634568E-4</c:v>
                </c:pt>
                <c:pt idx="1145">
                  <c:v>1.1903316377558214E-3</c:v>
                </c:pt>
                <c:pt idx="1146">
                  <c:v>2.0134448790213371E-3</c:v>
                </c:pt>
                <c:pt idx="1147">
                  <c:v>2.2472097947568818E-3</c:v>
                </c:pt>
                <c:pt idx="1148">
                  <c:v>1.9954951159096958E-3</c:v>
                </c:pt>
                <c:pt idx="1149">
                  <c:v>2.7433404641957798E-3</c:v>
                </c:pt>
                <c:pt idx="1150">
                  <c:v>3.1139164505475775E-3</c:v>
                </c:pt>
                <c:pt idx="1151">
                  <c:v>3.4268165209080516E-3</c:v>
                </c:pt>
                <c:pt idx="1152">
                  <c:v>3.4234564533033229E-3</c:v>
                </c:pt>
                <c:pt idx="1153">
                  <c:v>3.1144538730558478E-3</c:v>
                </c:pt>
                <c:pt idx="1154">
                  <c:v>2.5750033319452189E-3</c:v>
                </c:pt>
                <c:pt idx="1155">
                  <c:v>2.6971429415277122E-3</c:v>
                </c:pt>
                <c:pt idx="1156">
                  <c:v>2.1545325344659656E-3</c:v>
                </c:pt>
                <c:pt idx="1157">
                  <c:v>2.2512113500858673E-3</c:v>
                </c:pt>
                <c:pt idx="1158">
                  <c:v>1.283876603728602E-3</c:v>
                </c:pt>
                <c:pt idx="1159">
                  <c:v>1.7298785630783989E-4</c:v>
                </c:pt>
                <c:pt idx="1160">
                  <c:v>5.8282145429305811E-4</c:v>
                </c:pt>
                <c:pt idx="1161">
                  <c:v>8.2735216439667797E-4</c:v>
                </c:pt>
                <c:pt idx="1162">
                  <c:v>1.1613844112833749E-3</c:v>
                </c:pt>
                <c:pt idx="1163">
                  <c:v>1.4883072694979623E-3</c:v>
                </c:pt>
                <c:pt idx="1164">
                  <c:v>4.1747248038723748E-4</c:v>
                </c:pt>
                <c:pt idx="1165">
                  <c:v>1.7691380825741135E-3</c:v>
                </c:pt>
                <c:pt idx="1166">
                  <c:v>1.7367957036526914E-3</c:v>
                </c:pt>
                <c:pt idx="1167">
                  <c:v>1.1470046549609983E-3</c:v>
                </c:pt>
                <c:pt idx="1168">
                  <c:v>1.4670594319174013E-3</c:v>
                </c:pt>
                <c:pt idx="1169">
                  <c:v>1.4423002852848787E-3</c:v>
                </c:pt>
                <c:pt idx="1170">
                  <c:v>8.3134009213785547E-4</c:v>
                </c:pt>
                <c:pt idx="1171">
                  <c:v>2.0273605292578482E-3</c:v>
                </c:pt>
                <c:pt idx="1172">
                  <c:v>2.3547547533459877E-3</c:v>
                </c:pt>
                <c:pt idx="1173">
                  <c:v>3.4259992620785085E-3</c:v>
                </c:pt>
              </c:numCache>
            </c:numRef>
          </c:yVal>
          <c:smooth val="0"/>
          <c:extLst>
            <c:ext xmlns:c16="http://schemas.microsoft.com/office/drawing/2014/chart" uri="{C3380CC4-5D6E-409C-BE32-E72D297353CC}">
              <c16:uniqueId val="{00000000-4673-438F-936C-C33FE51B0B05}"/>
            </c:ext>
          </c:extLst>
        </c:ser>
        <c:ser>
          <c:idx val="2"/>
          <c:order val="1"/>
          <c:tx>
            <c:strRef>
              <c:f>'Fluo 77K'!$BP$2</c:f>
              <c:strCache>
                <c:ptCount val="1"/>
                <c:pt idx="0">
                  <c:v>LL Band8</c:v>
                </c:pt>
              </c:strCache>
            </c:strRef>
          </c:tx>
          <c:spPr>
            <a:ln w="19050" cap="rnd">
              <a:solidFill>
                <a:schemeClr val="accent1"/>
              </a:solidFill>
              <a:round/>
            </a:ln>
            <a:effectLst/>
          </c:spPr>
          <c:marker>
            <c:symbol val="none"/>
          </c:marker>
          <c:xVal>
            <c:numRef>
              <c:f>'Fluo 77K'!$AW$3:$AW$1176</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'Fluo 77K'!$BP$3:$BP$1176</c:f>
              <c:numCache>
                <c:formatCode>General</c:formatCode>
                <c:ptCount val="1174"/>
                <c:pt idx="0">
                  <c:v>6.2047252268801454E-5</c:v>
                </c:pt>
                <c:pt idx="1">
                  <c:v>-1.3055779456065641E-6</c:v>
                </c:pt>
                <c:pt idx="2">
                  <c:v>6.3391659922134249E-5</c:v>
                </c:pt>
                <c:pt idx="3">
                  <c:v>6.4710384934136292E-5</c:v>
                </c:pt>
                <c:pt idx="4">
                  <c:v>8.1867625429368553E-5</c:v>
                </c:pt>
                <c:pt idx="5">
                  <c:v>3.0046851514769612E-4</c:v>
                </c:pt>
                <c:pt idx="6">
                  <c:v>4.2270024198551553E-4</c:v>
                </c:pt>
                <c:pt idx="7">
                  <c:v>5.3682822192426276E-4</c:v>
                </c:pt>
                <c:pt idx="8">
                  <c:v>4.9439630536160864E-4</c:v>
                </c:pt>
                <c:pt idx="9">
                  <c:v>3.9488035064527677E-4</c:v>
                </c:pt>
                <c:pt idx="10">
                  <c:v>3.5812715872318728E-4</c:v>
                </c:pt>
                <c:pt idx="11">
                  <c:v>3.5049310715032952E-4</c:v>
                </c:pt>
                <c:pt idx="12">
                  <c:v>2.8973775725740558E-4</c:v>
                </c:pt>
                <c:pt idx="13">
                  <c:v>3.6840373133137318E-4</c:v>
                </c:pt>
                <c:pt idx="14">
                  <c:v>2.5681811449456034E-4</c:v>
                </c:pt>
                <c:pt idx="15">
                  <c:v>3.4677583746004897E-4</c:v>
                </c:pt>
                <c:pt idx="16">
                  <c:v>3.1320448457004818E-4</c:v>
                </c:pt>
                <c:pt idx="17">
                  <c:v>6.2840793472367104E-5</c:v>
                </c:pt>
                <c:pt idx="18">
                  <c:v>-7.784797321199175E-5</c:v>
                </c:pt>
                <c:pt idx="19">
                  <c:v>-3.4345470504111027E-4</c:v>
                </c:pt>
                <c:pt idx="20">
                  <c:v>-3.5425635226282894E-4</c:v>
                </c:pt>
                <c:pt idx="21">
                  <c:v>-2.0593569169690773E-4</c:v>
                </c:pt>
                <c:pt idx="22">
                  <c:v>-1.2093082243408769E-4</c:v>
                </c:pt>
                <c:pt idx="23">
                  <c:v>1.0275170545623436E-4</c:v>
                </c:pt>
                <c:pt idx="24">
                  <c:v>4.19017718113566E-4</c:v>
                </c:pt>
                <c:pt idx="25">
                  <c:v>5.42595722021468E-4</c:v>
                </c:pt>
                <c:pt idx="26">
                  <c:v>7.4414758776184388E-4</c:v>
                </c:pt>
                <c:pt idx="27">
                  <c:v>5.2610764536678556E-4</c:v>
                </c:pt>
                <c:pt idx="28">
                  <c:v>4.8357008491877997E-4</c:v>
                </c:pt>
                <c:pt idx="29">
                  <c:v>1.9452229094716505E-4</c:v>
                </c:pt>
                <c:pt idx="30">
                  <c:v>8.8811272569024918E-6</c:v>
                </c:pt>
                <c:pt idx="31">
                  <c:v>-5.4503238445670106E-5</c:v>
                </c:pt>
                <c:pt idx="32">
                  <c:v>1.1346778755147873E-4</c:v>
                </c:pt>
                <c:pt idx="33">
                  <c:v>-2.4704648095968039E-5</c:v>
                </c:pt>
                <c:pt idx="34">
                  <c:v>7.4827860567752171E-5</c:v>
                </c:pt>
                <c:pt idx="35">
                  <c:v>4.9551467956445431E-5</c:v>
                </c:pt>
                <c:pt idx="36">
                  <c:v>1.8645427262055635E-4</c:v>
                </c:pt>
                <c:pt idx="37">
                  <c:v>3.1826116253419424E-4</c:v>
                </c:pt>
                <c:pt idx="38">
                  <c:v>1.7501191338237441E-4</c:v>
                </c:pt>
                <c:pt idx="39">
                  <c:v>-6.0146518420520715E-5</c:v>
                </c:pt>
                <c:pt idx="40">
                  <c:v>3.2426387544226424E-5</c:v>
                </c:pt>
                <c:pt idx="41">
                  <c:v>9.9574439506709136E-5</c:v>
                </c:pt>
                <c:pt idx="42">
                  <c:v>4.5070545891617317E-5</c:v>
                </c:pt>
                <c:pt idx="43">
                  <c:v>2.0337856544400445E-5</c:v>
                </c:pt>
                <c:pt idx="44">
                  <c:v>-1.0392079850791191E-4</c:v>
                </c:pt>
                <c:pt idx="45">
                  <c:v>1.3814944793633728E-4</c:v>
                </c:pt>
                <c:pt idx="46">
                  <c:v>2.540804235490358E-4</c:v>
                </c:pt>
                <c:pt idx="47">
                  <c:v>3.4209553423680843E-4</c:v>
                </c:pt>
                <c:pt idx="48">
                  <c:v>2.7045826139682276E-4</c:v>
                </c:pt>
                <c:pt idx="49">
                  <c:v>1.4561715636082109E-4</c:v>
                </c:pt>
                <c:pt idx="50">
                  <c:v>1.8809328812384785E-4</c:v>
                </c:pt>
                <c:pt idx="51">
                  <c:v>1.0760080216148603E-4</c:v>
                </c:pt>
                <c:pt idx="52">
                  <c:v>6.4562762160038379E-5</c:v>
                </c:pt>
                <c:pt idx="53">
                  <c:v>-2.0304294398824706E-5</c:v>
                </c:pt>
                <c:pt idx="54">
                  <c:v>-1.628539169526634E-4</c:v>
                </c:pt>
                <c:pt idx="55">
                  <c:v>-2.1477221065178465E-4</c:v>
                </c:pt>
                <c:pt idx="56">
                  <c:v>-5.5065635877259229E-5</c:v>
                </c:pt>
                <c:pt idx="57">
                  <c:v>-8.6741024552369241E-5</c:v>
                </c:pt>
                <c:pt idx="58">
                  <c:v>-4.9961254590739392E-5</c:v>
                </c:pt>
                <c:pt idx="59">
                  <c:v>4.3842408971655923E-5</c:v>
                </c:pt>
                <c:pt idx="60">
                  <c:v>-8.1663941991753664E-5</c:v>
                </c:pt>
                <c:pt idx="61">
                  <c:v>-2.7778528310748628E-5</c:v>
                </c:pt>
                <c:pt idx="62">
                  <c:v>1.5214738285979128E-4</c:v>
                </c:pt>
                <c:pt idx="63">
                  <c:v>2.7937952870029497E-5</c:v>
                </c:pt>
                <c:pt idx="64">
                  <c:v>1.7364877661917326E-4</c:v>
                </c:pt>
                <c:pt idx="65">
                  <c:v>2.5921095046327775E-4</c:v>
                </c:pt>
                <c:pt idx="66">
                  <c:v>1.5401290353555362E-4</c:v>
                </c:pt>
                <c:pt idx="67">
                  <c:v>2.744462339887622E-4</c:v>
                </c:pt>
                <c:pt idx="68">
                  <c:v>2.7955327963093032E-4</c:v>
                </c:pt>
                <c:pt idx="69">
                  <c:v>2.8469229754087748E-4</c:v>
                </c:pt>
                <c:pt idx="70">
                  <c:v>3.6776498482317497E-4</c:v>
                </c:pt>
                <c:pt idx="71">
                  <c:v>1.9662276411314207E-4</c:v>
                </c:pt>
                <c:pt idx="72">
                  <c:v>5.0238915391656731E-5</c:v>
                </c:pt>
                <c:pt idx="73">
                  <c:v>9.048239137398025E-6</c:v>
                </c:pt>
                <c:pt idx="74">
                  <c:v>4.009829043847406E-5</c:v>
                </c:pt>
                <c:pt idx="75">
                  <c:v>1.6746213406833207E-4</c:v>
                </c:pt>
                <c:pt idx="76">
                  <c:v>6.0333023315898569E-5</c:v>
                </c:pt>
                <c:pt idx="77">
                  <c:v>1.3697539743603551E-4</c:v>
                </c:pt>
                <c:pt idx="78">
                  <c:v>1.8839636949832727E-4</c:v>
                </c:pt>
                <c:pt idx="79">
                  <c:v>2.8787358186285576E-4</c:v>
                </c:pt>
                <c:pt idx="80">
                  <c:v>2.0672193868091174E-4</c:v>
                </c:pt>
                <c:pt idx="81">
                  <c:v>8.7502069352618446E-5</c:v>
                </c:pt>
                <c:pt idx="82">
                  <c:v>-1.6922117660967941E-4</c:v>
                </c:pt>
                <c:pt idx="83">
                  <c:v>-7.8574436859824679E-5</c:v>
                </c:pt>
                <c:pt idx="84">
                  <c:v>-2.4271310304861945E-4</c:v>
                </c:pt>
                <c:pt idx="85">
                  <c:v>-1.8760073175261218E-4</c:v>
                </c:pt>
                <c:pt idx="86">
                  <c:v>-1.109052539669482E-4</c:v>
                </c:pt>
                <c:pt idx="87">
                  <c:v>6.9508671066836874E-6</c:v>
                </c:pt>
                <c:pt idx="88">
                  <c:v>3.870131199074391E-5</c:v>
                </c:pt>
                <c:pt idx="89">
                  <c:v>2.4782084753817077E-4</c:v>
                </c:pt>
                <c:pt idx="90">
                  <c:v>2.940913143866548E-4</c:v>
                </c:pt>
                <c:pt idx="91">
                  <c:v>4.6900508338965823E-4</c:v>
                </c:pt>
                <c:pt idx="92">
                  <c:v>3.3777897234090468E-4</c:v>
                </c:pt>
                <c:pt idx="93">
                  <c:v>1.2295887753998593E-4</c:v>
                </c:pt>
                <c:pt idx="94">
                  <c:v>8.8747773548673693E-5</c:v>
                </c:pt>
                <c:pt idx="95">
                  <c:v>2.2308357200500196E-4</c:v>
                </c:pt>
                <c:pt idx="96">
                  <c:v>1.9965785829815792E-4</c:v>
                </c:pt>
                <c:pt idx="97">
                  <c:v>3.3553541017322788E-5</c:v>
                </c:pt>
                <c:pt idx="98">
                  <c:v>-1.7140952983408748E-5</c:v>
                </c:pt>
                <c:pt idx="99">
                  <c:v>-5.9602788949653955E-5</c:v>
                </c:pt>
                <c:pt idx="100">
                  <c:v>1.9707076896370199E-4</c:v>
                </c:pt>
                <c:pt idx="101">
                  <c:v>1.7935140620803776E-4</c:v>
                </c:pt>
                <c:pt idx="102">
                  <c:v>1.5654811218740306E-4</c:v>
                </c:pt>
                <c:pt idx="103">
                  <c:v>-1.0100091804960042E-5</c:v>
                </c:pt>
                <c:pt idx="104">
                  <c:v>4.5682430453525655E-5</c:v>
                </c:pt>
                <c:pt idx="105">
                  <c:v>2.4784753477261471E-5</c:v>
                </c:pt>
                <c:pt idx="106">
                  <c:v>1.7567311036275618E-4</c:v>
                </c:pt>
                <c:pt idx="107">
                  <c:v>1.3127651541626313E-4</c:v>
                </c:pt>
                <c:pt idx="108">
                  <c:v>1.477744239800674E-4</c:v>
                </c:pt>
                <c:pt idx="109">
                  <c:v>1.5979101737739063E-5</c:v>
                </c:pt>
                <c:pt idx="110">
                  <c:v>4.0383021827790431E-4</c:v>
                </c:pt>
                <c:pt idx="111">
                  <c:v>5.5593658753189698E-4</c:v>
                </c:pt>
                <c:pt idx="112">
                  <c:v>6.2246056878122776E-4</c:v>
                </c:pt>
                <c:pt idx="113">
                  <c:v>6.0150375184516445E-4</c:v>
                </c:pt>
                <c:pt idx="114">
                  <c:v>5.8567468390499525E-4</c:v>
                </c:pt>
                <c:pt idx="115">
                  <c:v>6.4458751830445086E-4</c:v>
                </c:pt>
                <c:pt idx="116">
                  <c:v>8.0879057760146783E-4</c:v>
                </c:pt>
                <c:pt idx="117">
                  <c:v>4.3105641255938122E-4</c:v>
                </c:pt>
                <c:pt idx="118">
                  <c:v>1.7758926253142769E-4</c:v>
                </c:pt>
                <c:pt idx="119">
                  <c:v>1.0851466304544918E-4</c:v>
                </c:pt>
                <c:pt idx="120">
                  <c:v>5.0245641797719507E-5</c:v>
                </c:pt>
                <c:pt idx="121">
                  <c:v>-3.660619374284024E-5</c:v>
                </c:pt>
                <c:pt idx="122">
                  <c:v>-2.4640624940079294E-4</c:v>
                </c:pt>
                <c:pt idx="123">
                  <c:v>-3.9666974936982969E-4</c:v>
                </c:pt>
                <c:pt idx="124">
                  <c:v>-1.4185588549217904E-4</c:v>
                </c:pt>
                <c:pt idx="125">
                  <c:v>-6.2728104331834152E-6</c:v>
                </c:pt>
                <c:pt idx="126">
                  <c:v>9.1301702574799241E-5</c:v>
                </c:pt>
                <c:pt idx="127">
                  <c:v>1.8196064026894721E-4</c:v>
                </c:pt>
                <c:pt idx="128">
                  <c:v>2.0925041219110605E-4</c:v>
                </c:pt>
                <c:pt idx="129">
                  <c:v>4.0756949729295788E-4</c:v>
                </c:pt>
                <c:pt idx="130">
                  <c:v>6.0594322352457955E-4</c:v>
                </c:pt>
                <c:pt idx="131">
                  <c:v>3.66365743857042E-4</c:v>
                </c:pt>
                <c:pt idx="132">
                  <c:v>2.5742873239558664E-4</c:v>
                </c:pt>
                <c:pt idx="133">
                  <c:v>2.0229714279654278E-4</c:v>
                </c:pt>
                <c:pt idx="134">
                  <c:v>2.0671110654647292E-4</c:v>
                </c:pt>
                <c:pt idx="135">
                  <c:v>2.8084656223038959E-4</c:v>
                </c:pt>
                <c:pt idx="136">
                  <c:v>3.0185144676302491E-4</c:v>
                </c:pt>
                <c:pt idx="137">
                  <c:v>1.3197641107048682E-4</c:v>
                </c:pt>
                <c:pt idx="138">
                  <c:v>2.0676531089662846E-4</c:v>
                </c:pt>
                <c:pt idx="139">
                  <c:v>2.0354882213772401E-4</c:v>
                </c:pt>
                <c:pt idx="140">
                  <c:v>2.4979391209060741E-4</c:v>
                </c:pt>
                <c:pt idx="141">
                  <c:v>1.3570629058823704E-4</c:v>
                </c:pt>
                <c:pt idx="142">
                  <c:v>1.2684167360076142E-4</c:v>
                </c:pt>
                <c:pt idx="143">
                  <c:v>1.1484945250592579E-5</c:v>
                </c:pt>
                <c:pt idx="144">
                  <c:v>1.4524075279246092E-4</c:v>
                </c:pt>
                <c:pt idx="145">
                  <c:v>7.2992075848142784E-5</c:v>
                </c:pt>
                <c:pt idx="146">
                  <c:v>1.1990098345909484E-4</c:v>
                </c:pt>
                <c:pt idx="147">
                  <c:v>-1.3168590894890408E-4</c:v>
                </c:pt>
                <c:pt idx="148">
                  <c:v>8.3094351551175189E-5</c:v>
                </c:pt>
                <c:pt idx="149">
                  <c:v>-8.2963667090526331E-5</c:v>
                </c:pt>
                <c:pt idx="150">
                  <c:v>-1.3921258262134112E-5</c:v>
                </c:pt>
                <c:pt idx="151">
                  <c:v>-1.185000390524653E-4</c:v>
                </c:pt>
                <c:pt idx="152">
                  <c:v>1.2739952852436009E-4</c:v>
                </c:pt>
                <c:pt idx="153">
                  <c:v>1.0202385590668472E-4</c:v>
                </c:pt>
                <c:pt idx="154">
                  <c:v>2.6742964902128563E-4</c:v>
                </c:pt>
                <c:pt idx="155">
                  <c:v>1.2364532038208398E-4</c:v>
                </c:pt>
                <c:pt idx="156">
                  <c:v>2.3458065972887675E-4</c:v>
                </c:pt>
                <c:pt idx="157">
                  <c:v>3.3347931381608084E-4</c:v>
                </c:pt>
                <c:pt idx="158">
                  <c:v>4.0253841636133807E-4</c:v>
                </c:pt>
                <c:pt idx="159">
                  <c:v>2.9730412546120541E-4</c:v>
                </c:pt>
                <c:pt idx="160">
                  <c:v>1.4139792206640926E-4</c:v>
                </c:pt>
                <c:pt idx="161">
                  <c:v>1.7559252452388686E-4</c:v>
                </c:pt>
                <c:pt idx="162">
                  <c:v>1.5211294278719048E-4</c:v>
                </c:pt>
                <c:pt idx="163">
                  <c:v>1.7176144316946438E-4</c:v>
                </c:pt>
                <c:pt idx="164">
                  <c:v>9.3242794859456845E-5</c:v>
                </c:pt>
                <c:pt idx="165">
                  <c:v>9.4467874322116946E-5</c:v>
                </c:pt>
                <c:pt idx="166">
                  <c:v>4.9473852218954442E-5</c:v>
                </c:pt>
                <c:pt idx="167">
                  <c:v>2.9859315819501594E-4</c:v>
                </c:pt>
                <c:pt idx="168">
                  <c:v>1.4842701640204419E-4</c:v>
                </c:pt>
                <c:pt idx="169">
                  <c:v>2.111746884606067E-4</c:v>
                </c:pt>
                <c:pt idx="170">
                  <c:v>2.8400947996957954E-4</c:v>
                </c:pt>
                <c:pt idx="171">
                  <c:v>3.625147628233843E-4</c:v>
                </c:pt>
                <c:pt idx="172">
                  <c:v>3.0935274353986129E-4</c:v>
                </c:pt>
                <c:pt idx="173">
                  <c:v>4.6968981842346368E-4</c:v>
                </c:pt>
                <c:pt idx="174">
                  <c:v>4.9813352277688189E-4</c:v>
                </c:pt>
                <c:pt idx="175">
                  <c:v>4.677058824264229E-4</c:v>
                </c:pt>
                <c:pt idx="176">
                  <c:v>6.5664097590123515E-4</c:v>
                </c:pt>
                <c:pt idx="177">
                  <c:v>5.8128459016099576E-4</c:v>
                </c:pt>
                <c:pt idx="178">
                  <c:v>5.8574758242265E-4</c:v>
                </c:pt>
                <c:pt idx="179">
                  <c:v>5.5212210380282435E-4</c:v>
                </c:pt>
                <c:pt idx="180">
                  <c:v>4.3104901788050819E-4</c:v>
                </c:pt>
                <c:pt idx="181">
                  <c:v>4.1016851071088876E-4</c:v>
                </c:pt>
                <c:pt idx="182">
                  <c:v>5.7429328162980848E-4</c:v>
                </c:pt>
                <c:pt idx="183">
                  <c:v>3.3086702229787014E-4</c:v>
                </c:pt>
                <c:pt idx="184">
                  <c:v>3.3899894148207554E-4</c:v>
                </c:pt>
                <c:pt idx="185">
                  <c:v>2.7941796530636811E-4</c:v>
                </c:pt>
                <c:pt idx="186">
                  <c:v>2.7944916010643335E-4</c:v>
                </c:pt>
                <c:pt idx="187">
                  <c:v>3.2197956173655784E-4</c:v>
                </c:pt>
                <c:pt idx="188">
                  <c:v>2.9979040606064212E-4</c:v>
                </c:pt>
                <c:pt idx="189">
                  <c:v>4.2403621105669678E-4</c:v>
                </c:pt>
                <c:pt idx="190">
                  <c:v>4.7286075543637526E-4</c:v>
                </c:pt>
                <c:pt idx="191">
                  <c:v>4.1336372830256868E-4</c:v>
                </c:pt>
                <c:pt idx="192">
                  <c:v>2.5050158242196865E-4</c:v>
                </c:pt>
                <c:pt idx="193">
                  <c:v>3.316012051518295E-4</c:v>
                </c:pt>
                <c:pt idx="194">
                  <c:v>1.5157886177800736E-4</c:v>
                </c:pt>
                <c:pt idx="195">
                  <c:v>1.1670034980019561E-4</c:v>
                </c:pt>
                <c:pt idx="196">
                  <c:v>-1.4187235208364449E-4</c:v>
                </c:pt>
                <c:pt idx="197">
                  <c:v>-3.9255747366740878E-5</c:v>
                </c:pt>
                <c:pt idx="198">
                  <c:v>5.8333651527282468E-5</c:v>
                </c:pt>
                <c:pt idx="199">
                  <c:v>-1.1652188164972403E-6</c:v>
                </c:pt>
                <c:pt idx="200">
                  <c:v>-7.2728785096541434E-5</c:v>
                </c:pt>
                <c:pt idx="201">
                  <c:v>2.9528420319172857E-4</c:v>
                </c:pt>
                <c:pt idx="202">
                  <c:v>3.3715537771753244E-4</c:v>
                </c:pt>
                <c:pt idx="203">
                  <c:v>5.4823400523752914E-4</c:v>
                </c:pt>
                <c:pt idx="204">
                  <c:v>4.7413069216544119E-4</c:v>
                </c:pt>
                <c:pt idx="205">
                  <c:v>5.1076671795594975E-4</c:v>
                </c:pt>
                <c:pt idx="206">
                  <c:v>7.4327187520940841E-4</c:v>
                </c:pt>
                <c:pt idx="207">
                  <c:v>8.0661611396880002E-4</c:v>
                </c:pt>
                <c:pt idx="208">
                  <c:v>5.3052453117233647E-4</c:v>
                </c:pt>
                <c:pt idx="209">
                  <c:v>3.752574586517992E-4</c:v>
                </c:pt>
                <c:pt idx="210">
                  <c:v>1.5784830900815935E-4</c:v>
                </c:pt>
                <c:pt idx="211">
                  <c:v>1.9329996319607614E-4</c:v>
                </c:pt>
                <c:pt idx="212">
                  <c:v>1.3069717093563263E-4</c:v>
                </c:pt>
                <c:pt idx="213">
                  <c:v>1.617492314229353E-4</c:v>
                </c:pt>
                <c:pt idx="214">
                  <c:v>9.3297217599419574E-5</c:v>
                </c:pt>
                <c:pt idx="215">
                  <c:v>2.4919041369729684E-4</c:v>
                </c:pt>
                <c:pt idx="216">
                  <c:v>1.8269058636064624E-4</c:v>
                </c:pt>
                <c:pt idx="217">
                  <c:v>3.3098062867559322E-4</c:v>
                </c:pt>
                <c:pt idx="218">
                  <c:v>3.7009633969336002E-4</c:v>
                </c:pt>
                <c:pt idx="219">
                  <c:v>2.8392858838498014E-4</c:v>
                </c:pt>
                <c:pt idx="220">
                  <c:v>3.3912049724878202E-4</c:v>
                </c:pt>
                <c:pt idx="221">
                  <c:v>3.3979619531236406E-4</c:v>
                </c:pt>
                <c:pt idx="222">
                  <c:v>2.6629448501005993E-4</c:v>
                </c:pt>
                <c:pt idx="223">
                  <c:v>4.2408068395704195E-4</c:v>
                </c:pt>
                <c:pt idx="224">
                  <c:v>4.2221781890133548E-4</c:v>
                </c:pt>
                <c:pt idx="225">
                  <c:v>4.7696814357491029E-4</c:v>
                </c:pt>
                <c:pt idx="226">
                  <c:v>6.2400650654867603E-4</c:v>
                </c:pt>
                <c:pt idx="227">
                  <c:v>6.0305506200187089E-4</c:v>
                </c:pt>
                <c:pt idx="228">
                  <c:v>5.4858340272232668E-4</c:v>
                </c:pt>
                <c:pt idx="229">
                  <c:v>4.1932459073509886E-4</c:v>
                </c:pt>
                <c:pt idx="230">
                  <c:v>3.4585258144657861E-4</c:v>
                </c:pt>
                <c:pt idx="231">
                  <c:v>2.8056756925164806E-4</c:v>
                </c:pt>
                <c:pt idx="232">
                  <c:v>1.5320263367275399E-4</c:v>
                </c:pt>
                <c:pt idx="233">
                  <c:v>-4.2551943600709938E-5</c:v>
                </c:pt>
                <c:pt idx="234">
                  <c:v>-6.0906733339502367E-5</c:v>
                </c:pt>
                <c:pt idx="235">
                  <c:v>3.037802218625542E-5</c:v>
                </c:pt>
                <c:pt idx="236">
                  <c:v>1.6221863847460429E-4</c:v>
                </c:pt>
                <c:pt idx="237">
                  <c:v>2.0468803072817855E-5</c:v>
                </c:pt>
                <c:pt idx="238">
                  <c:v>-3.1412316313315645E-5</c:v>
                </c:pt>
                <c:pt idx="239">
                  <c:v>-6.7522197380236025E-5</c:v>
                </c:pt>
                <c:pt idx="240">
                  <c:v>-5.1629534328200402E-5</c:v>
                </c:pt>
                <c:pt idx="241">
                  <c:v>-1.9037257886398814E-4</c:v>
                </c:pt>
                <c:pt idx="242">
                  <c:v>-3.5061784704042555E-4</c:v>
                </c:pt>
                <c:pt idx="243">
                  <c:v>-3.613311774240988E-4</c:v>
                </c:pt>
                <c:pt idx="244">
                  <c:v>-2.0488938613044954E-4</c:v>
                </c:pt>
                <c:pt idx="245">
                  <c:v>-1.8964927182242876E-4</c:v>
                </c:pt>
                <c:pt idx="246">
                  <c:v>-2.0991147813760342E-4</c:v>
                </c:pt>
                <c:pt idx="247">
                  <c:v>-2.9961334434052967E-5</c:v>
                </c:pt>
                <c:pt idx="248">
                  <c:v>4.9771037068639684E-6</c:v>
                </c:pt>
                <c:pt idx="249">
                  <c:v>2.3437987214010574E-4</c:v>
                </c:pt>
                <c:pt idx="250">
                  <c:v>9.3013966019436968E-5</c:v>
                </c:pt>
                <c:pt idx="251">
                  <c:v>1.468924785825336E-4</c:v>
                </c:pt>
                <c:pt idx="252">
                  <c:v>1.0005266950659015E-4</c:v>
                </c:pt>
                <c:pt idx="253">
                  <c:v>-6.0162897656063289E-5</c:v>
                </c:pt>
                <c:pt idx="254">
                  <c:v>-2.2928745861502253E-4</c:v>
                </c:pt>
                <c:pt idx="255">
                  <c:v>-3.8514440200489896E-4</c:v>
                </c:pt>
                <c:pt idx="256">
                  <c:v>-3.6680577311184158E-4</c:v>
                </c:pt>
                <c:pt idx="257">
                  <c:v>-2.3482844480416439E-4</c:v>
                </c:pt>
                <c:pt idx="258">
                  <c:v>-2.9223657343177794E-4</c:v>
                </c:pt>
                <c:pt idx="259">
                  <c:v>-1.8513384416805762E-4</c:v>
                </c:pt>
                <c:pt idx="260">
                  <c:v>-4.0056184883639266E-5</c:v>
                </c:pt>
                <c:pt idx="261">
                  <c:v>-1.2796463398955855E-4</c:v>
                </c:pt>
                <c:pt idx="262">
                  <c:v>2.3688742390676661E-5</c:v>
                </c:pt>
                <c:pt idx="263">
                  <c:v>-1.344512480440248E-4</c:v>
                </c:pt>
                <c:pt idx="264">
                  <c:v>-2.2557002731628495E-4</c:v>
                </c:pt>
                <c:pt idx="265">
                  <c:v>-1.3076351775907085E-4</c:v>
                </c:pt>
                <c:pt idx="266">
                  <c:v>-1.7177406610032229E-4</c:v>
                </c:pt>
                <c:pt idx="267">
                  <c:v>-3.215361867499112E-4</c:v>
                </c:pt>
                <c:pt idx="268">
                  <c:v>-3.004585128945243E-4</c:v>
                </c:pt>
                <c:pt idx="269">
                  <c:v>-3.6691060021931427E-4</c:v>
                </c:pt>
                <c:pt idx="270">
                  <c:v>-5.6250269547619583E-4</c:v>
                </c:pt>
                <c:pt idx="271">
                  <c:v>-7.7067054939284263E-4</c:v>
                </c:pt>
                <c:pt idx="272">
                  <c:v>-7.6293168818369666E-4</c:v>
                </c:pt>
                <c:pt idx="273">
                  <c:v>-8.9577384012802118E-4</c:v>
                </c:pt>
                <c:pt idx="274">
                  <c:v>-7.3295987103889665E-4</c:v>
                </c:pt>
                <c:pt idx="275">
                  <c:v>-6.3408606971175629E-4</c:v>
                </c:pt>
                <c:pt idx="276">
                  <c:v>-6.2756931786389278E-4</c:v>
                </c:pt>
                <c:pt idx="277">
                  <c:v>-4.1404523553502387E-4</c:v>
                </c:pt>
                <c:pt idx="278">
                  <c:v>-1.4875403329939625E-4</c:v>
                </c:pt>
                <c:pt idx="279">
                  <c:v>-2.8913500138943939E-4</c:v>
                </c:pt>
                <c:pt idx="280">
                  <c:v>-1.0925168496690327E-4</c:v>
                </c:pt>
                <c:pt idx="281">
                  <c:v>-1.4913839936012851E-4</c:v>
                </c:pt>
                <c:pt idx="282">
                  <c:v>-2.9220556207916754E-6</c:v>
                </c:pt>
                <c:pt idx="283">
                  <c:v>-1.7928056055457124E-4</c:v>
                </c:pt>
                <c:pt idx="284">
                  <c:v>-2.985126597120689E-4</c:v>
                </c:pt>
                <c:pt idx="285">
                  <c:v>-4.9865818244978067E-4</c:v>
                </c:pt>
                <c:pt idx="286">
                  <c:v>-6.1001514515842043E-4</c:v>
                </c:pt>
                <c:pt idx="287">
                  <c:v>-9.2086246118306791E-4</c:v>
                </c:pt>
                <c:pt idx="288">
                  <c:v>-1.1060613855136822E-3</c:v>
                </c:pt>
                <c:pt idx="289">
                  <c:v>-1.3687712202278028E-3</c:v>
                </c:pt>
                <c:pt idx="290">
                  <c:v>-1.3414899655081252E-3</c:v>
                </c:pt>
                <c:pt idx="291">
                  <c:v>-1.3543225505811979E-3</c:v>
                </c:pt>
                <c:pt idx="292">
                  <c:v>-1.3523570423160907E-3</c:v>
                </c:pt>
                <c:pt idx="293">
                  <c:v>-1.3001138326295641E-3</c:v>
                </c:pt>
                <c:pt idx="294">
                  <c:v>-1.2579820710179716E-3</c:v>
                </c:pt>
                <c:pt idx="295">
                  <c:v>-1.1335042486907106E-3</c:v>
                </c:pt>
                <c:pt idx="296">
                  <c:v>-1.2339810312029505E-3</c:v>
                </c:pt>
                <c:pt idx="297">
                  <c:v>-1.2788077230358099E-3</c:v>
                </c:pt>
                <c:pt idx="298">
                  <c:v>-1.403106465721138E-3</c:v>
                </c:pt>
                <c:pt idx="299">
                  <c:v>-1.2865474578041844E-3</c:v>
                </c:pt>
                <c:pt idx="300">
                  <c:v>-1.5325897824302031E-3</c:v>
                </c:pt>
                <c:pt idx="301">
                  <c:v>-1.418306396304628E-3</c:v>
                </c:pt>
                <c:pt idx="302">
                  <c:v>-1.5675583583645183E-3</c:v>
                </c:pt>
                <c:pt idx="303">
                  <c:v>-1.5329304705294883E-3</c:v>
                </c:pt>
                <c:pt idx="304">
                  <c:v>-1.4946248983406366E-3</c:v>
                </c:pt>
                <c:pt idx="305">
                  <c:v>-1.6128873467540165E-3</c:v>
                </c:pt>
                <c:pt idx="306">
                  <c:v>-1.7859918435600087E-3</c:v>
                </c:pt>
                <c:pt idx="307">
                  <c:v>-1.6230118982173852E-3</c:v>
                </c:pt>
                <c:pt idx="308">
                  <c:v>-1.7389768858586637E-3</c:v>
                </c:pt>
                <c:pt idx="309">
                  <c:v>-1.7596103548461358E-3</c:v>
                </c:pt>
                <c:pt idx="310">
                  <c:v>-1.791447220944715E-3</c:v>
                </c:pt>
                <c:pt idx="311">
                  <c:v>-1.8953134132652255E-3</c:v>
                </c:pt>
                <c:pt idx="312">
                  <c:v>-1.7830959947160848E-3</c:v>
                </c:pt>
                <c:pt idx="313">
                  <c:v>-1.8616027626205793E-3</c:v>
                </c:pt>
                <c:pt idx="314">
                  <c:v>-1.8509628112121359E-3</c:v>
                </c:pt>
                <c:pt idx="315">
                  <c:v>-1.8775190117717947E-3</c:v>
                </c:pt>
                <c:pt idx="316">
                  <c:v>-1.8947455997664168E-3</c:v>
                </c:pt>
                <c:pt idx="317">
                  <c:v>-2.0696103184187167E-3</c:v>
                </c:pt>
                <c:pt idx="318">
                  <c:v>-2.0597390991317368E-3</c:v>
                </c:pt>
                <c:pt idx="319">
                  <c:v>-1.9363663292290821E-3</c:v>
                </c:pt>
                <c:pt idx="320">
                  <c:v>-1.6952028328966725E-3</c:v>
                </c:pt>
                <c:pt idx="321">
                  <c:v>-1.8724916784092676E-3</c:v>
                </c:pt>
                <c:pt idx="322">
                  <c:v>-2.0362665626502221E-3</c:v>
                </c:pt>
                <c:pt idx="323">
                  <c:v>-2.0174020511013464E-3</c:v>
                </c:pt>
                <c:pt idx="324">
                  <c:v>-1.9921649249773805E-3</c:v>
                </c:pt>
                <c:pt idx="325">
                  <c:v>-2.039275974193908E-3</c:v>
                </c:pt>
                <c:pt idx="326">
                  <c:v>-2.2048067124850229E-3</c:v>
                </c:pt>
                <c:pt idx="327">
                  <c:v>-2.3325341751439252E-3</c:v>
                </c:pt>
                <c:pt idx="328">
                  <c:v>-2.1434828546137035E-3</c:v>
                </c:pt>
                <c:pt idx="329">
                  <c:v>-2.0766337346193636E-3</c:v>
                </c:pt>
                <c:pt idx="330">
                  <c:v>-2.1361449570906394E-3</c:v>
                </c:pt>
                <c:pt idx="331">
                  <c:v>-2.0861118522533203E-3</c:v>
                </c:pt>
                <c:pt idx="332">
                  <c:v>-2.1177783743022553E-3</c:v>
                </c:pt>
                <c:pt idx="333">
                  <c:v>-2.0601322007847587E-3</c:v>
                </c:pt>
                <c:pt idx="334">
                  <c:v>-2.1815962437721878E-3</c:v>
                </c:pt>
                <c:pt idx="335">
                  <c:v>-2.4141857562725885E-3</c:v>
                </c:pt>
                <c:pt idx="336">
                  <c:v>-2.505367868588947E-3</c:v>
                </c:pt>
                <c:pt idx="337">
                  <c:v>-2.5121685271862161E-3</c:v>
                </c:pt>
                <c:pt idx="338">
                  <c:v>-2.4109361159409463E-3</c:v>
                </c:pt>
                <c:pt idx="339">
                  <c:v>-2.3454104381784449E-3</c:v>
                </c:pt>
                <c:pt idx="340">
                  <c:v>-2.4270401803263867E-3</c:v>
                </c:pt>
                <c:pt idx="341">
                  <c:v>-2.3749847858740799E-3</c:v>
                </c:pt>
                <c:pt idx="342">
                  <c:v>-2.3523421306600525E-3</c:v>
                </c:pt>
                <c:pt idx="343">
                  <c:v>-2.3927835551636532E-3</c:v>
                </c:pt>
                <c:pt idx="344">
                  <c:v>-2.3981646800139002E-3</c:v>
                </c:pt>
                <c:pt idx="345">
                  <c:v>-2.4868789875085147E-3</c:v>
                </c:pt>
                <c:pt idx="346">
                  <c:v>-2.5412274749367766E-3</c:v>
                </c:pt>
                <c:pt idx="347">
                  <c:v>-2.4620174918529888E-3</c:v>
                </c:pt>
                <c:pt idx="348">
                  <c:v>-2.4400169026722322E-3</c:v>
                </c:pt>
                <c:pt idx="349">
                  <c:v>-2.4200910166601985E-3</c:v>
                </c:pt>
                <c:pt idx="350">
                  <c:v>-2.1356120859609869E-3</c:v>
                </c:pt>
                <c:pt idx="351">
                  <c:v>-2.0636308054966476E-3</c:v>
                </c:pt>
                <c:pt idx="352">
                  <c:v>-1.9227606442383989E-3</c:v>
                </c:pt>
                <c:pt idx="353">
                  <c:v>-1.8079531225754634E-3</c:v>
                </c:pt>
                <c:pt idx="354">
                  <c:v>-1.8676739992616849E-3</c:v>
                </c:pt>
                <c:pt idx="355">
                  <c:v>-1.9871769017801529E-3</c:v>
                </c:pt>
                <c:pt idx="356">
                  <c:v>-1.8098094359369535E-3</c:v>
                </c:pt>
                <c:pt idx="357">
                  <c:v>-1.7996237353275573E-3</c:v>
                </c:pt>
                <c:pt idx="358">
                  <c:v>-1.8374139075713369E-3</c:v>
                </c:pt>
                <c:pt idx="359">
                  <c:v>-1.964446890643234E-3</c:v>
                </c:pt>
                <c:pt idx="360">
                  <c:v>-2.0178868764734047E-3</c:v>
                </c:pt>
                <c:pt idx="361">
                  <c:v>-1.8087873716390965E-3</c:v>
                </c:pt>
                <c:pt idx="362">
                  <c:v>-1.693853183887966E-3</c:v>
                </c:pt>
                <c:pt idx="363">
                  <c:v>-1.7596234582345691E-3</c:v>
                </c:pt>
                <c:pt idx="364">
                  <c:v>-1.6347787410311563E-3</c:v>
                </c:pt>
                <c:pt idx="365">
                  <c:v>-1.5443828320208406E-3</c:v>
                </c:pt>
                <c:pt idx="366">
                  <c:v>-1.5812164569089344E-3</c:v>
                </c:pt>
                <c:pt idx="367">
                  <c:v>-1.5504234940889349E-3</c:v>
                </c:pt>
                <c:pt idx="368">
                  <c:v>-1.6474540854430201E-3</c:v>
                </c:pt>
                <c:pt idx="369">
                  <c:v>-1.4933757086432586E-3</c:v>
                </c:pt>
                <c:pt idx="370">
                  <c:v>-1.4023377335996747E-3</c:v>
                </c:pt>
                <c:pt idx="371">
                  <c:v>-1.5888338933852575E-3</c:v>
                </c:pt>
                <c:pt idx="372">
                  <c:v>-1.6070563389008663E-3</c:v>
                </c:pt>
                <c:pt idx="373">
                  <c:v>-1.2370341207080806E-3</c:v>
                </c:pt>
                <c:pt idx="374">
                  <c:v>-1.2724482118491556E-3</c:v>
                </c:pt>
                <c:pt idx="375">
                  <c:v>-1.2622974536089168E-3</c:v>
                </c:pt>
                <c:pt idx="376">
                  <c:v>-1.4101167785333501E-3</c:v>
                </c:pt>
                <c:pt idx="377">
                  <c:v>-1.4847493112575118E-3</c:v>
                </c:pt>
                <c:pt idx="378">
                  <c:v>-1.4852559756102968E-3</c:v>
                </c:pt>
                <c:pt idx="379">
                  <c:v>-1.4414513480752917E-3</c:v>
                </c:pt>
                <c:pt idx="380">
                  <c:v>-1.6621953974313196E-3</c:v>
                </c:pt>
                <c:pt idx="381">
                  <c:v>-1.3971400561875044E-3</c:v>
                </c:pt>
                <c:pt idx="382">
                  <c:v>-1.3903088230172241E-3</c:v>
                </c:pt>
                <c:pt idx="383">
                  <c:v>-1.4136241188375299E-3</c:v>
                </c:pt>
                <c:pt idx="384">
                  <c:v>-1.3039356542561601E-3</c:v>
                </c:pt>
                <c:pt idx="385">
                  <c:v>-1.4079896618108918E-3</c:v>
                </c:pt>
                <c:pt idx="386">
                  <c:v>-1.5048586447076234E-3</c:v>
                </c:pt>
                <c:pt idx="387">
                  <c:v>-1.4973809777079311E-3</c:v>
                </c:pt>
                <c:pt idx="388">
                  <c:v>-1.6368010306461449E-3</c:v>
                </c:pt>
                <c:pt idx="389">
                  <c:v>-1.5572809340360845E-3</c:v>
                </c:pt>
                <c:pt idx="390">
                  <c:v>-1.4178172031364235E-3</c:v>
                </c:pt>
                <c:pt idx="391">
                  <c:v>-1.3524793406081434E-3</c:v>
                </c:pt>
                <c:pt idx="392">
                  <c:v>-1.3126799821378099E-3</c:v>
                </c:pt>
                <c:pt idx="393">
                  <c:v>-1.3183712205143291E-3</c:v>
                </c:pt>
                <c:pt idx="394">
                  <c:v>-1.2685914478534023E-3</c:v>
                </c:pt>
                <c:pt idx="395">
                  <c:v>-1.1460703981989574E-3</c:v>
                </c:pt>
                <c:pt idx="396">
                  <c:v>-1.2375189460801428E-3</c:v>
                </c:pt>
                <c:pt idx="397">
                  <c:v>-1.129874610094482E-3</c:v>
                </c:pt>
                <c:pt idx="398">
                  <c:v>-1.0958145357582607E-3</c:v>
                </c:pt>
                <c:pt idx="399">
                  <c:v>-9.3321022088408106E-4</c:v>
                </c:pt>
                <c:pt idx="400">
                  <c:v>-8.857628513644142E-4</c:v>
                </c:pt>
                <c:pt idx="401">
                  <c:v>-7.5762918366405435E-4</c:v>
                </c:pt>
                <c:pt idx="402">
                  <c:v>-8.5346736667064307E-4</c:v>
                </c:pt>
                <c:pt idx="403">
                  <c:v>-7.8543457392109479E-4</c:v>
                </c:pt>
                <c:pt idx="404">
                  <c:v>-9.730139471505571E-4</c:v>
                </c:pt>
                <c:pt idx="405">
                  <c:v>-8.7067211568454112E-4</c:v>
                </c:pt>
                <c:pt idx="406">
                  <c:v>-7.331258472923932E-4</c:v>
                </c:pt>
                <c:pt idx="407">
                  <c:v>-5.7835299090562922E-4</c:v>
                </c:pt>
                <c:pt idx="408">
                  <c:v>-6.2574794687156061E-4</c:v>
                </c:pt>
                <c:pt idx="409">
                  <c:v>-7.5467218567410539E-4</c:v>
                </c:pt>
                <c:pt idx="410">
                  <c:v>-8.1113468643639354E-4</c:v>
                </c:pt>
                <c:pt idx="411">
                  <c:v>-6.7226497581241178E-4</c:v>
                </c:pt>
                <c:pt idx="412">
                  <c:v>-8.1910591440043882E-4</c:v>
                </c:pt>
                <c:pt idx="413">
                  <c:v>-7.3895685514554328E-4</c:v>
                </c:pt>
                <c:pt idx="414">
                  <c:v>-6.9899152042171239E-4</c:v>
                </c:pt>
                <c:pt idx="415">
                  <c:v>-6.2725046874532976E-4</c:v>
                </c:pt>
                <c:pt idx="416">
                  <c:v>-5.0240138374577352E-4</c:v>
                </c:pt>
                <c:pt idx="417">
                  <c:v>-5.8460767498481002E-4</c:v>
                </c:pt>
                <c:pt idx="418">
                  <c:v>-4.8248423332602797E-4</c:v>
                </c:pt>
                <c:pt idx="419">
                  <c:v>-4.8617502106828295E-4</c:v>
                </c:pt>
                <c:pt idx="420">
                  <c:v>-6.5725722825928795E-4</c:v>
                </c:pt>
                <c:pt idx="421">
                  <c:v>-6.3592054409252114E-4</c:v>
                </c:pt>
                <c:pt idx="422">
                  <c:v>-6.942917717700374E-4</c:v>
                </c:pt>
                <c:pt idx="423">
                  <c:v>-6.2335002678813069E-4</c:v>
                </c:pt>
                <c:pt idx="424">
                  <c:v>-3.6002870061375557E-4</c:v>
                </c:pt>
                <c:pt idx="425">
                  <c:v>-4.7362197494846926E-4</c:v>
                </c:pt>
                <c:pt idx="426">
                  <c:v>-4.4173269529615455E-4</c:v>
                </c:pt>
                <c:pt idx="427">
                  <c:v>-4.1998543829178904E-4</c:v>
                </c:pt>
                <c:pt idx="428">
                  <c:v>-5.4807979582684662E-4</c:v>
                </c:pt>
                <c:pt idx="429">
                  <c:v>-6.4864393426197677E-4</c:v>
                </c:pt>
                <c:pt idx="430">
                  <c:v>-6.4102649778565498E-4</c:v>
                </c:pt>
                <c:pt idx="431">
                  <c:v>-7.3499526404231905E-4</c:v>
                </c:pt>
                <c:pt idx="432">
                  <c:v>-8.3976559016477742E-4</c:v>
                </c:pt>
                <c:pt idx="433">
                  <c:v>-9.2398543542651418E-4</c:v>
                </c:pt>
                <c:pt idx="434">
                  <c:v>-7.3827547894697403E-4</c:v>
                </c:pt>
                <c:pt idx="435">
                  <c:v>-7.1803947940866735E-4</c:v>
                </c:pt>
                <c:pt idx="436">
                  <c:v>-7.2858770709807177E-4</c:v>
                </c:pt>
                <c:pt idx="437">
                  <c:v>-6.82337113722045E-4</c:v>
                </c:pt>
                <c:pt idx="438">
                  <c:v>-5.9835312945212148E-4</c:v>
                </c:pt>
                <c:pt idx="439">
                  <c:v>-6.1971165259961237E-4</c:v>
                </c:pt>
                <c:pt idx="440">
                  <c:v>-5.2077670212644512E-4</c:v>
                </c:pt>
                <c:pt idx="441">
                  <c:v>-6.2699713656893857E-4</c:v>
                </c:pt>
                <c:pt idx="442">
                  <c:v>-6.4580486676793438E-4</c:v>
                </c:pt>
                <c:pt idx="443">
                  <c:v>-4.3397548934320199E-4</c:v>
                </c:pt>
                <c:pt idx="444">
                  <c:v>-5.7555323357688767E-4</c:v>
                </c:pt>
                <c:pt idx="445">
                  <c:v>-7.7083739920556955E-4</c:v>
                </c:pt>
                <c:pt idx="446">
                  <c:v>-6.7053096074297304E-4</c:v>
                </c:pt>
                <c:pt idx="447">
                  <c:v>-6.4328901618859909E-4</c:v>
                </c:pt>
                <c:pt idx="448">
                  <c:v>-7.7753323069536544E-4</c:v>
                </c:pt>
                <c:pt idx="449">
                  <c:v>-7.3995271266653006E-4</c:v>
                </c:pt>
                <c:pt idx="450">
                  <c:v>-7.6145537308679526E-4</c:v>
                </c:pt>
                <c:pt idx="451">
                  <c:v>-7.5625769567462498E-4</c:v>
                </c:pt>
                <c:pt idx="452">
                  <c:v>-4.9269177291614717E-4</c:v>
                </c:pt>
                <c:pt idx="453">
                  <c:v>-5.6711028362921984E-4</c:v>
                </c:pt>
                <c:pt idx="454">
                  <c:v>-5.7775460283380673E-4</c:v>
                </c:pt>
                <c:pt idx="455">
                  <c:v>-3.5727262124646232E-4</c:v>
                </c:pt>
                <c:pt idx="456">
                  <c:v>-1.319816961038223E-4</c:v>
                </c:pt>
                <c:pt idx="457">
                  <c:v>-1.8727799529548174E-4</c:v>
                </c:pt>
                <c:pt idx="458">
                  <c:v>-1.0867076807965508E-5</c:v>
                </c:pt>
                <c:pt idx="459">
                  <c:v>-1.9230969645415481E-4</c:v>
                </c:pt>
                <c:pt idx="460">
                  <c:v>-2.5521032873369661E-5</c:v>
                </c:pt>
                <c:pt idx="461">
                  <c:v>2.1434959580021371E-4</c:v>
                </c:pt>
                <c:pt idx="462">
                  <c:v>1.2091370067319977E-4</c:v>
                </c:pt>
                <c:pt idx="463">
                  <c:v>3.7868792574386451E-6</c:v>
                </c:pt>
                <c:pt idx="464">
                  <c:v>1.1650222656707214E-4</c:v>
                </c:pt>
                <c:pt idx="465">
                  <c:v>1.8974580011722644E-4</c:v>
                </c:pt>
                <c:pt idx="466">
                  <c:v>4.6026088654189137E-4</c:v>
                </c:pt>
                <c:pt idx="467">
                  <c:v>7.4317177842516118E-4</c:v>
                </c:pt>
                <c:pt idx="468">
                  <c:v>9.0559701365740806E-4</c:v>
                </c:pt>
                <c:pt idx="469">
                  <c:v>1.2076737950235381E-3</c:v>
                </c:pt>
                <c:pt idx="470">
                  <c:v>1.4281208342417264E-3</c:v>
                </c:pt>
                <c:pt idx="471">
                  <c:v>1.4350918368886364E-3</c:v>
                </c:pt>
                <c:pt idx="472">
                  <c:v>1.560478160813989E-3</c:v>
                </c:pt>
                <c:pt idx="473">
                  <c:v>1.8278309628299066E-3</c:v>
                </c:pt>
                <c:pt idx="474">
                  <c:v>1.9014326956639242E-3</c:v>
                </c:pt>
                <c:pt idx="475">
                  <c:v>2.1754420190043334E-3</c:v>
                </c:pt>
                <c:pt idx="476">
                  <c:v>2.5565016580547262E-3</c:v>
                </c:pt>
                <c:pt idx="477">
                  <c:v>2.9372031378212551E-3</c:v>
                </c:pt>
                <c:pt idx="478">
                  <c:v>3.4668814084905597E-3</c:v>
                </c:pt>
                <c:pt idx="479">
                  <c:v>4.1533722963461974E-3</c:v>
                </c:pt>
                <c:pt idx="480">
                  <c:v>4.9517879604092816E-3</c:v>
                </c:pt>
                <c:pt idx="481">
                  <c:v>5.7918330895273193E-3</c:v>
                </c:pt>
                <c:pt idx="482">
                  <c:v>6.430112243537971E-3</c:v>
                </c:pt>
                <c:pt idx="483">
                  <c:v>7.2536514710252577E-3</c:v>
                </c:pt>
                <c:pt idx="484">
                  <c:v>8.2456915381820452E-3</c:v>
                </c:pt>
                <c:pt idx="485">
                  <c:v>9.4892860886994397E-3</c:v>
                </c:pt>
                <c:pt idx="486">
                  <c:v>1.0746888161452823E-2</c:v>
                </c:pt>
                <c:pt idx="487">
                  <c:v>1.2111191126224616E-2</c:v>
                </c:pt>
                <c:pt idx="488">
                  <c:v>1.3677268801696087E-2</c:v>
                </c:pt>
                <c:pt idx="489">
                  <c:v>1.5437516854779345E-2</c:v>
                </c:pt>
                <c:pt idx="490">
                  <c:v>1.732263146404674E-2</c:v>
                </c:pt>
                <c:pt idx="491">
                  <c:v>1.9614811570609965E-2</c:v>
                </c:pt>
                <c:pt idx="492">
                  <c:v>2.202521481542126E-2</c:v>
                </c:pt>
                <c:pt idx="493">
                  <c:v>2.4631234178368235E-2</c:v>
                </c:pt>
                <c:pt idx="494">
                  <c:v>2.7675146943800188E-2</c:v>
                </c:pt>
                <c:pt idx="495">
                  <c:v>3.1194891789029816E-2</c:v>
                </c:pt>
                <c:pt idx="496">
                  <c:v>3.5002190493444524E-2</c:v>
                </c:pt>
                <c:pt idx="497">
                  <c:v>3.9258708295747347E-2</c:v>
                </c:pt>
                <c:pt idx="498">
                  <c:v>4.3870402177147209E-2</c:v>
                </c:pt>
                <c:pt idx="499">
                  <c:v>4.9064655237140008E-2</c:v>
                </c:pt>
                <c:pt idx="500">
                  <c:v>5.4944294132563853E-2</c:v>
                </c:pt>
                <c:pt idx="501">
                  <c:v>6.1056325989661583E-2</c:v>
                </c:pt>
                <c:pt idx="502">
                  <c:v>6.8222713261512261E-2</c:v>
                </c:pt>
                <c:pt idx="503">
                  <c:v>7.6234736441546172E-2</c:v>
                </c:pt>
                <c:pt idx="504">
                  <c:v>8.5311519126749669E-2</c:v>
                </c:pt>
                <c:pt idx="505">
                  <c:v>9.5428453153643594E-2</c:v>
                </c:pt>
                <c:pt idx="506">
                  <c:v>0.10667147491137456</c:v>
                </c:pt>
                <c:pt idx="507">
                  <c:v>0.11917534401439445</c:v>
                </c:pt>
                <c:pt idx="508">
                  <c:v>0.13334482849922691</c:v>
                </c:pt>
                <c:pt idx="509">
                  <c:v>0.14875204158435446</c:v>
                </c:pt>
                <c:pt idx="510">
                  <c:v>0.16624889570102025</c:v>
                </c:pt>
                <c:pt idx="511">
                  <c:v>0.18525919118181791</c:v>
                </c:pt>
                <c:pt idx="512">
                  <c:v>0.20694197077949622</c:v>
                </c:pt>
                <c:pt idx="513">
                  <c:v>0.23063378373086257</c:v>
                </c:pt>
                <c:pt idx="514">
                  <c:v>0.25701619404972159</c:v>
                </c:pt>
                <c:pt idx="515">
                  <c:v>0.2852898426280428</c:v>
                </c:pt>
                <c:pt idx="516">
                  <c:v>0.31600938716264704</c:v>
                </c:pt>
                <c:pt idx="517">
                  <c:v>0.3483330048313853</c:v>
                </c:pt>
                <c:pt idx="518">
                  <c:v>0.38176717834787016</c:v>
                </c:pt>
                <c:pt idx="519">
                  <c:v>0.4158933723821297</c:v>
                </c:pt>
                <c:pt idx="520">
                  <c:v>0.45070246260801783</c:v>
                </c:pt>
                <c:pt idx="521">
                  <c:v>0.48547699483080931</c:v>
                </c:pt>
                <c:pt idx="522">
                  <c:v>0.5197152883531222</c:v>
                </c:pt>
                <c:pt idx="523">
                  <c:v>0.55277757897025659</c:v>
                </c:pt>
                <c:pt idx="524">
                  <c:v>0.58379108055319395</c:v>
                </c:pt>
                <c:pt idx="525">
                  <c:v>0.61385134556992393</c:v>
                </c:pt>
                <c:pt idx="526">
                  <c:v>0.64090044755671471</c:v>
                </c:pt>
                <c:pt idx="527">
                  <c:v>0.66618752379739132</c:v>
                </c:pt>
                <c:pt idx="528">
                  <c:v>0.68784711476533744</c:v>
                </c:pt>
                <c:pt idx="529">
                  <c:v>0.70690101395504745</c:v>
                </c:pt>
                <c:pt idx="530">
                  <c:v>0.72293785359002316</c:v>
                </c:pt>
                <c:pt idx="531">
                  <c:v>0.73614614338407247</c:v>
                </c:pt>
                <c:pt idx="532">
                  <c:v>0.74621559509907764</c:v>
                </c:pt>
                <c:pt idx="533">
                  <c:v>0.75266486449650616</c:v>
                </c:pt>
                <c:pt idx="534">
                  <c:v>0.75521946179544175</c:v>
                </c:pt>
                <c:pt idx="535">
                  <c:v>0.7549855051627482</c:v>
                </c:pt>
                <c:pt idx="536">
                  <c:v>0.75179760362961057</c:v>
                </c:pt>
                <c:pt idx="537">
                  <c:v>0.74555282134428746</c:v>
                </c:pt>
                <c:pt idx="538">
                  <c:v>0.73605823711886453</c:v>
                </c:pt>
                <c:pt idx="539">
                  <c:v>0.72403391272236539</c:v>
                </c:pt>
                <c:pt idx="540">
                  <c:v>0.7109681310131285</c:v>
                </c:pt>
                <c:pt idx="541">
                  <c:v>0.69562935255799585</c:v>
                </c:pt>
                <c:pt idx="542">
                  <c:v>0.67894021751118139</c:v>
                </c:pt>
                <c:pt idx="543">
                  <c:v>0.66092140301963398</c:v>
                </c:pt>
                <c:pt idx="544">
                  <c:v>0.64091874862256082</c:v>
                </c:pt>
                <c:pt idx="545">
                  <c:v>0.62161015450406221</c:v>
                </c:pt>
                <c:pt idx="546">
                  <c:v>0.60120585504470891</c:v>
                </c:pt>
                <c:pt idx="547">
                  <c:v>0.58036219897116215</c:v>
                </c:pt>
                <c:pt idx="548">
                  <c:v>0.55980578664327407</c:v>
                </c:pt>
                <c:pt idx="549">
                  <c:v>0.53813030126515748</c:v>
                </c:pt>
                <c:pt idx="550">
                  <c:v>0.51690078097680114</c:v>
                </c:pt>
                <c:pt idx="551">
                  <c:v>0.49713953904044073</c:v>
                </c:pt>
                <c:pt idx="552">
                  <c:v>0.47645770107846219</c:v>
                </c:pt>
                <c:pt idx="553">
                  <c:v>0.4567379750444569</c:v>
                </c:pt>
                <c:pt idx="554">
                  <c:v>0.43700406677636999</c:v>
                </c:pt>
                <c:pt idx="555">
                  <c:v>0.41799605128515976</c:v>
                </c:pt>
                <c:pt idx="556">
                  <c:v>0.40025967159571585</c:v>
                </c:pt>
                <c:pt idx="557">
                  <c:v>0.38236630020944368</c:v>
                </c:pt>
                <c:pt idx="558">
                  <c:v>0.36448666554204651</c:v>
                </c:pt>
                <c:pt idx="559">
                  <c:v>0.34775322357114036</c:v>
                </c:pt>
                <c:pt idx="560">
                  <c:v>0.33137088689332433</c:v>
                </c:pt>
                <c:pt idx="561">
                  <c:v>0.31593165786245631</c:v>
                </c:pt>
                <c:pt idx="562">
                  <c:v>0.30073049556045406</c:v>
                </c:pt>
                <c:pt idx="563">
                  <c:v>0.2863601361309277</c:v>
                </c:pt>
                <c:pt idx="564">
                  <c:v>0.27261682625152406</c:v>
                </c:pt>
                <c:pt idx="565">
                  <c:v>0.25955976266339192</c:v>
                </c:pt>
                <c:pt idx="566">
                  <c:v>0.24729445385020221</c:v>
                </c:pt>
                <c:pt idx="567">
                  <c:v>0.23535410033458454</c:v>
                </c:pt>
                <c:pt idx="568">
                  <c:v>0.22377457919407118</c:v>
                </c:pt>
                <c:pt idx="569">
                  <c:v>0.21305398953320551</c:v>
                </c:pt>
                <c:pt idx="570">
                  <c:v>0.20310701082209726</c:v>
                </c:pt>
                <c:pt idx="571">
                  <c:v>0.1938673704898432</c:v>
                </c:pt>
                <c:pt idx="572">
                  <c:v>0.18509536388402323</c:v>
                </c:pt>
                <c:pt idx="573">
                  <c:v>0.17665545829026794</c:v>
                </c:pt>
                <c:pt idx="574">
                  <c:v>0.16894317948845891</c:v>
                </c:pt>
                <c:pt idx="575">
                  <c:v>0.16224909074932486</c:v>
                </c:pt>
                <c:pt idx="576">
                  <c:v>0.15598799911319761</c:v>
                </c:pt>
                <c:pt idx="577">
                  <c:v>0.14998392170561181</c:v>
                </c:pt>
                <c:pt idx="578">
                  <c:v>0.14457729766147234</c:v>
                </c:pt>
                <c:pt idx="579">
                  <c:v>0.13984853374000661</c:v>
                </c:pt>
                <c:pt idx="580">
                  <c:v>0.13584443087690487</c:v>
                </c:pt>
                <c:pt idx="581">
                  <c:v>0.13210012016069261</c:v>
                </c:pt>
                <c:pt idx="582">
                  <c:v>0.12869119503924581</c:v>
                </c:pt>
                <c:pt idx="583">
                  <c:v>0.12610535926228342</c:v>
                </c:pt>
                <c:pt idx="584">
                  <c:v>0.12411450904394561</c:v>
                </c:pt>
                <c:pt idx="585">
                  <c:v>0.12236985839089498</c:v>
                </c:pt>
                <c:pt idx="586">
                  <c:v>0.12164966122019084</c:v>
                </c:pt>
                <c:pt idx="587">
                  <c:v>0.12129435847500564</c:v>
                </c:pt>
                <c:pt idx="588">
                  <c:v>0.12202278457364633</c:v>
                </c:pt>
                <c:pt idx="589">
                  <c:v>0.123552670690263</c:v>
                </c:pt>
                <c:pt idx="590">
                  <c:v>0.12547235640601553</c:v>
                </c:pt>
                <c:pt idx="591">
                  <c:v>0.12855761036195693</c:v>
                </c:pt>
                <c:pt idx="592">
                  <c:v>0.13299985995972</c:v>
                </c:pt>
                <c:pt idx="593">
                  <c:v>0.13806892324661396</c:v>
                </c:pt>
                <c:pt idx="594">
                  <c:v>0.14465641592083706</c:v>
                </c:pt>
                <c:pt idx="595">
                  <c:v>0.15237716387937067</c:v>
                </c:pt>
                <c:pt idx="596">
                  <c:v>0.16160159991324508</c:v>
                </c:pt>
                <c:pt idx="597">
                  <c:v>0.17263747457101838</c:v>
                </c:pt>
                <c:pt idx="598">
                  <c:v>0.18498804713274841</c:v>
                </c:pt>
                <c:pt idx="599">
                  <c:v>0.19917705566634764</c:v>
                </c:pt>
                <c:pt idx="600">
                  <c:v>0.21550222662822199</c:v>
                </c:pt>
                <c:pt idx="601">
                  <c:v>0.23347640224317082</c:v>
                </c:pt>
                <c:pt idx="602">
                  <c:v>0.2531171934652493</c:v>
                </c:pt>
                <c:pt idx="603">
                  <c:v>0.27459839490305443</c:v>
                </c:pt>
                <c:pt idx="604">
                  <c:v>0.29810189905923523</c:v>
                </c:pt>
                <c:pt idx="605">
                  <c:v>0.3236474658435502</c:v>
                </c:pt>
                <c:pt idx="606">
                  <c:v>0.35075094689234226</c:v>
                </c:pt>
                <c:pt idx="607">
                  <c:v>0.3795443370051037</c:v>
                </c:pt>
                <c:pt idx="608">
                  <c:v>0.4105251150593251</c:v>
                </c:pt>
                <c:pt idx="609">
                  <c:v>0.44333687762519292</c:v>
                </c:pt>
                <c:pt idx="610">
                  <c:v>0.4777482887477002</c:v>
                </c:pt>
                <c:pt idx="611">
                  <c:v>0.5127109768928122</c:v>
                </c:pt>
                <c:pt idx="612">
                  <c:v>0.54842160644973936</c:v>
                </c:pt>
                <c:pt idx="613">
                  <c:v>0.58525115618403023</c:v>
                </c:pt>
                <c:pt idx="614">
                  <c:v>0.62164096930586288</c:v>
                </c:pt>
                <c:pt idx="615">
                  <c:v>0.65831281539255382</c:v>
                </c:pt>
                <c:pt idx="616">
                  <c:v>0.69488795847260165</c:v>
                </c:pt>
                <c:pt idx="617">
                  <c:v>0.7306303986888506</c:v>
                </c:pt>
                <c:pt idx="618">
                  <c:v>0.76652990048666592</c:v>
                </c:pt>
                <c:pt idx="619">
                  <c:v>0.80051542091049377</c:v>
                </c:pt>
                <c:pt idx="620">
                  <c:v>0.83325513667895512</c:v>
                </c:pt>
                <c:pt idx="621">
                  <c:v>0.86475808039447699</c:v>
                </c:pt>
                <c:pt idx="622">
                  <c:v>0.89319620707221825</c:v>
                </c:pt>
                <c:pt idx="623">
                  <c:v>0.9189613648077074</c:v>
                </c:pt>
                <c:pt idx="624">
                  <c:v>0.94145813563050051</c:v>
                </c:pt>
                <c:pt idx="625">
                  <c:v>0.96004842383402567</c:v>
                </c:pt>
                <c:pt idx="626">
                  <c:v>0.97658436279886174</c:v>
                </c:pt>
                <c:pt idx="627">
                  <c:v>0.98787066941638646</c:v>
                </c:pt>
                <c:pt idx="628">
                  <c:v>0.99518807760773564</c:v>
                </c:pt>
                <c:pt idx="629">
                  <c:v>0.99955752041156309</c:v>
                </c:pt>
                <c:pt idx="630">
                  <c:v>1</c:v>
                </c:pt>
                <c:pt idx="631">
                  <c:v>0.99560221019919348</c:v>
                </c:pt>
                <c:pt idx="632">
                  <c:v>0.98794589596938631</c:v>
                </c:pt>
                <c:pt idx="633">
                  <c:v>0.97606224955111509</c:v>
                </c:pt>
                <c:pt idx="634">
                  <c:v>0.96227598239662848</c:v>
                </c:pt>
                <c:pt idx="635">
                  <c:v>0.944987598822152</c:v>
                </c:pt>
                <c:pt idx="636">
                  <c:v>0.92486434083793212</c:v>
                </c:pt>
                <c:pt idx="637">
                  <c:v>0.9018760750183662</c:v>
                </c:pt>
                <c:pt idx="638">
                  <c:v>0.87775252725707897</c:v>
                </c:pt>
                <c:pt idx="639">
                  <c:v>0.85231657468481081</c:v>
                </c:pt>
                <c:pt idx="640">
                  <c:v>0.82585618173358477</c:v>
                </c:pt>
                <c:pt idx="641">
                  <c:v>0.79828162076720044</c:v>
                </c:pt>
                <c:pt idx="642">
                  <c:v>0.77133071557333432</c:v>
                </c:pt>
                <c:pt idx="643">
                  <c:v>0.74308444434124798</c:v>
                </c:pt>
                <c:pt idx="644">
                  <c:v>0.71592987318095158</c:v>
                </c:pt>
                <c:pt idx="645">
                  <c:v>0.68976130579354</c:v>
                </c:pt>
                <c:pt idx="646">
                  <c:v>0.66328363820856162</c:v>
                </c:pt>
                <c:pt idx="647">
                  <c:v>0.63724027369763736</c:v>
                </c:pt>
                <c:pt idx="648">
                  <c:v>0.61133980163758628</c:v>
                </c:pt>
                <c:pt idx="649">
                  <c:v>0.58671663914649341</c:v>
                </c:pt>
                <c:pt idx="650">
                  <c:v>0.56305136929229826</c:v>
                </c:pt>
                <c:pt idx="651">
                  <c:v>0.53998713876218418</c:v>
                </c:pt>
                <c:pt idx="652">
                  <c:v>0.51768213602912316</c:v>
                </c:pt>
                <c:pt idx="653">
                  <c:v>0.49661444258792725</c:v>
                </c:pt>
                <c:pt idx="654">
                  <c:v>0.47674292253450595</c:v>
                </c:pt>
                <c:pt idx="655">
                  <c:v>0.45828965646383552</c:v>
                </c:pt>
                <c:pt idx="656">
                  <c:v>0.4403026220570368</c:v>
                </c:pt>
                <c:pt idx="657">
                  <c:v>0.42354201239411071</c:v>
                </c:pt>
                <c:pt idx="658">
                  <c:v>0.40778716204603183</c:v>
                </c:pt>
                <c:pt idx="659">
                  <c:v>0.39313109633508969</c:v>
                </c:pt>
                <c:pt idx="660">
                  <c:v>0.37939873215282455</c:v>
                </c:pt>
                <c:pt idx="661">
                  <c:v>0.36647871253652797</c:v>
                </c:pt>
                <c:pt idx="662">
                  <c:v>0.35488339307735933</c:v>
                </c:pt>
                <c:pt idx="663">
                  <c:v>0.34383203458225303</c:v>
                </c:pt>
                <c:pt idx="664">
                  <c:v>0.33380029005136502</c:v>
                </c:pt>
                <c:pt idx="665">
                  <c:v>0.3243311482384848</c:v>
                </c:pt>
                <c:pt idx="666">
                  <c:v>0.31610669292515825</c:v>
                </c:pt>
                <c:pt idx="667">
                  <c:v>0.3084005159345633</c:v>
                </c:pt>
                <c:pt idx="668">
                  <c:v>0.30121589748160471</c:v>
                </c:pt>
                <c:pt idx="669">
                  <c:v>0.29461729313398954</c:v>
                </c:pt>
                <c:pt idx="670">
                  <c:v>0.28883584666369427</c:v>
                </c:pt>
                <c:pt idx="671">
                  <c:v>0.28359733909316359</c:v>
                </c:pt>
                <c:pt idx="672">
                  <c:v>0.27913061236580566</c:v>
                </c:pt>
                <c:pt idx="673">
                  <c:v>0.27477168721509465</c:v>
                </c:pt>
                <c:pt idx="674">
                  <c:v>0.27122705466743263</c:v>
                </c:pt>
                <c:pt idx="675">
                  <c:v>0.26802789732363025</c:v>
                </c:pt>
                <c:pt idx="676">
                  <c:v>0.26493934131380353</c:v>
                </c:pt>
                <c:pt idx="677">
                  <c:v>0.26227475417235258</c:v>
                </c:pt>
                <c:pt idx="678">
                  <c:v>0.26004386298129151</c:v>
                </c:pt>
                <c:pt idx="679">
                  <c:v>0.2581624173207856</c:v>
                </c:pt>
                <c:pt idx="680">
                  <c:v>0.25615497384489416</c:v>
                </c:pt>
                <c:pt idx="681">
                  <c:v>0.25436577603896393</c:v>
                </c:pt>
                <c:pt idx="682">
                  <c:v>0.25312958927070789</c:v>
                </c:pt>
                <c:pt idx="683">
                  <c:v>0.2520040911923504</c:v>
                </c:pt>
                <c:pt idx="684">
                  <c:v>0.25053757742999694</c:v>
                </c:pt>
                <c:pt idx="685">
                  <c:v>0.24931560783819187</c:v>
                </c:pt>
                <c:pt idx="686">
                  <c:v>0.24783672884495281</c:v>
                </c:pt>
                <c:pt idx="687">
                  <c:v>0.24680898641210941</c:v>
                </c:pt>
                <c:pt idx="688">
                  <c:v>0.24529751492403873</c:v>
                </c:pt>
                <c:pt idx="689">
                  <c:v>0.24409991326692485</c:v>
                </c:pt>
                <c:pt idx="690">
                  <c:v>0.24251607176453294</c:v>
                </c:pt>
                <c:pt idx="691">
                  <c:v>0.24129846996887255</c:v>
                </c:pt>
                <c:pt idx="692">
                  <c:v>0.23996461927882146</c:v>
                </c:pt>
                <c:pt idx="693">
                  <c:v>0.23892679597247612</c:v>
                </c:pt>
                <c:pt idx="694">
                  <c:v>0.23740657142093152</c:v>
                </c:pt>
                <c:pt idx="695">
                  <c:v>0.23637999693677722</c:v>
                </c:pt>
                <c:pt idx="696">
                  <c:v>0.23475868192736202</c:v>
                </c:pt>
                <c:pt idx="697">
                  <c:v>0.23387665572559937</c:v>
                </c:pt>
                <c:pt idx="698">
                  <c:v>0.23259471279849089</c:v>
                </c:pt>
                <c:pt idx="699">
                  <c:v>0.23110302305915947</c:v>
                </c:pt>
                <c:pt idx="700">
                  <c:v>0.22946600582260421</c:v>
                </c:pt>
                <c:pt idx="701">
                  <c:v>0.22793266346889826</c:v>
                </c:pt>
                <c:pt idx="702">
                  <c:v>0.2259682069691035</c:v>
                </c:pt>
                <c:pt idx="703">
                  <c:v>0.22410130213874288</c:v>
                </c:pt>
                <c:pt idx="704">
                  <c:v>0.22193255333055067</c:v>
                </c:pt>
                <c:pt idx="705">
                  <c:v>0.21952742638348216</c:v>
                </c:pt>
                <c:pt idx="706">
                  <c:v>0.21717666714214498</c:v>
                </c:pt>
                <c:pt idx="707">
                  <c:v>0.21481888754206435</c:v>
                </c:pt>
                <c:pt idx="708">
                  <c:v>0.21246905907808561</c:v>
                </c:pt>
                <c:pt idx="709">
                  <c:v>0.21019830563228972</c:v>
                </c:pt>
                <c:pt idx="710">
                  <c:v>0.20767457074413279</c:v>
                </c:pt>
                <c:pt idx="711">
                  <c:v>0.2048611304204099</c:v>
                </c:pt>
                <c:pt idx="712">
                  <c:v>0.20205166391761942</c:v>
                </c:pt>
                <c:pt idx="713">
                  <c:v>0.19965364075420064</c:v>
                </c:pt>
                <c:pt idx="714">
                  <c:v>0.19687221288198134</c:v>
                </c:pt>
                <c:pt idx="715">
                  <c:v>0.19395832984455616</c:v>
                </c:pt>
                <c:pt idx="716">
                  <c:v>0.19092351694561202</c:v>
                </c:pt>
                <c:pt idx="717">
                  <c:v>0.18841730827626521</c:v>
                </c:pt>
                <c:pt idx="718">
                  <c:v>0.18581517799900549</c:v>
                </c:pt>
                <c:pt idx="719">
                  <c:v>0.18375502002822347</c:v>
                </c:pt>
                <c:pt idx="720">
                  <c:v>0.1810299279906783</c:v>
                </c:pt>
                <c:pt idx="721">
                  <c:v>0.17837022055108012</c:v>
                </c:pt>
                <c:pt idx="722">
                  <c:v>0.17579996339262693</c:v>
                </c:pt>
                <c:pt idx="723">
                  <c:v>0.17341360268169403</c:v>
                </c:pt>
                <c:pt idx="724">
                  <c:v>0.17075662729858437</c:v>
                </c:pt>
                <c:pt idx="725">
                  <c:v>0.16854201663087298</c:v>
                </c:pt>
                <c:pt idx="726">
                  <c:v>0.1664161787991246</c:v>
                </c:pt>
                <c:pt idx="727">
                  <c:v>0.16445407828857028</c:v>
                </c:pt>
                <c:pt idx="728">
                  <c:v>0.16260645815174765</c:v>
                </c:pt>
                <c:pt idx="729">
                  <c:v>0.16098334841489664</c:v>
                </c:pt>
                <c:pt idx="730">
                  <c:v>0.15929840640870302</c:v>
                </c:pt>
                <c:pt idx="731">
                  <c:v>0.15751610666322413</c:v>
                </c:pt>
                <c:pt idx="732">
                  <c:v>0.15588977436637758</c:v>
                </c:pt>
                <c:pt idx="733">
                  <c:v>0.15400805790251074</c:v>
                </c:pt>
                <c:pt idx="734">
                  <c:v>0.15233584016004584</c:v>
                </c:pt>
                <c:pt idx="735">
                  <c:v>0.15083155850120891</c:v>
                </c:pt>
                <c:pt idx="736">
                  <c:v>0.14916282888074514</c:v>
                </c:pt>
                <c:pt idx="737">
                  <c:v>0.14765084985476248</c:v>
                </c:pt>
                <c:pt idx="738">
                  <c:v>0.1464631840603185</c:v>
                </c:pt>
                <c:pt idx="739">
                  <c:v>0.1449652365794506</c:v>
                </c:pt>
                <c:pt idx="740">
                  <c:v>0.14354758054799191</c:v>
                </c:pt>
                <c:pt idx="741">
                  <c:v>0.14190075935621024</c:v>
                </c:pt>
                <c:pt idx="742">
                  <c:v>0.14041546669111235</c:v>
                </c:pt>
                <c:pt idx="743">
                  <c:v>0.13910776905403677</c:v>
                </c:pt>
                <c:pt idx="744">
                  <c:v>0.13766746949380484</c:v>
                </c:pt>
                <c:pt idx="745">
                  <c:v>0.13600574581835714</c:v>
                </c:pt>
                <c:pt idx="746">
                  <c:v>0.13438399970746248</c:v>
                </c:pt>
                <c:pt idx="747">
                  <c:v>0.13302273323457048</c:v>
                </c:pt>
                <c:pt idx="748">
                  <c:v>0.1316479008236327</c:v>
                </c:pt>
                <c:pt idx="749">
                  <c:v>0.13017707823038249</c:v>
                </c:pt>
                <c:pt idx="750">
                  <c:v>0.12862928851736879</c:v>
                </c:pt>
                <c:pt idx="751">
                  <c:v>0.12690156613183612</c:v>
                </c:pt>
                <c:pt idx="752">
                  <c:v>0.12545822483836905</c:v>
                </c:pt>
                <c:pt idx="753">
                  <c:v>0.12415247742227208</c:v>
                </c:pt>
                <c:pt idx="754">
                  <c:v>0.12272379052165001</c:v>
                </c:pt>
                <c:pt idx="755">
                  <c:v>0.12119914226617005</c:v>
                </c:pt>
                <c:pt idx="756">
                  <c:v>0.11958726038608854</c:v>
                </c:pt>
                <c:pt idx="757">
                  <c:v>0.11815868311714968</c:v>
                </c:pt>
                <c:pt idx="758">
                  <c:v>0.1171066570480807</c:v>
                </c:pt>
                <c:pt idx="759">
                  <c:v>0.11580628944649514</c:v>
                </c:pt>
                <c:pt idx="760">
                  <c:v>0.1146203611613575</c:v>
                </c:pt>
                <c:pt idx="761">
                  <c:v>0.11289047147537785</c:v>
                </c:pt>
                <c:pt idx="762">
                  <c:v>0.11162366601936802</c:v>
                </c:pt>
                <c:pt idx="763">
                  <c:v>0.11013117522622366</c:v>
                </c:pt>
                <c:pt idx="764">
                  <c:v>0.10861495900120102</c:v>
                </c:pt>
                <c:pt idx="765">
                  <c:v>0.10694210749151552</c:v>
                </c:pt>
                <c:pt idx="766">
                  <c:v>0.10539481046590694</c:v>
                </c:pt>
                <c:pt idx="767">
                  <c:v>0.10372895878632293</c:v>
                </c:pt>
                <c:pt idx="768">
                  <c:v>0.10243795705001039</c:v>
                </c:pt>
                <c:pt idx="769">
                  <c:v>0.10112783746997259</c:v>
                </c:pt>
                <c:pt idx="770">
                  <c:v>9.9984839816361429E-2</c:v>
                </c:pt>
                <c:pt idx="771">
                  <c:v>9.8584135638519865E-2</c:v>
                </c:pt>
                <c:pt idx="772">
                  <c:v>9.7239522698768288E-2</c:v>
                </c:pt>
                <c:pt idx="773">
                  <c:v>9.5792112366412802E-2</c:v>
                </c:pt>
                <c:pt idx="774">
                  <c:v>9.4237734269694465E-2</c:v>
                </c:pt>
                <c:pt idx="775">
                  <c:v>9.2844813941362361E-2</c:v>
                </c:pt>
                <c:pt idx="776">
                  <c:v>9.1124653521294965E-2</c:v>
                </c:pt>
                <c:pt idx="777">
                  <c:v>8.9767877142839694E-2</c:v>
                </c:pt>
                <c:pt idx="778">
                  <c:v>8.8327652271921839E-2</c:v>
                </c:pt>
                <c:pt idx="779">
                  <c:v>8.7030751390136288E-2</c:v>
                </c:pt>
                <c:pt idx="780">
                  <c:v>8.5661151162200216E-2</c:v>
                </c:pt>
                <c:pt idx="781">
                  <c:v>8.4612818064771569E-2</c:v>
                </c:pt>
                <c:pt idx="782">
                  <c:v>8.3155783730390884E-2</c:v>
                </c:pt>
                <c:pt idx="783">
                  <c:v>8.211794863099596E-2</c:v>
                </c:pt>
                <c:pt idx="784">
                  <c:v>8.0734880303647782E-2</c:v>
                </c:pt>
                <c:pt idx="785">
                  <c:v>7.9624457673683646E-2</c:v>
                </c:pt>
                <c:pt idx="786">
                  <c:v>7.8305833557772528E-2</c:v>
                </c:pt>
                <c:pt idx="787">
                  <c:v>7.709434449281663E-2</c:v>
                </c:pt>
                <c:pt idx="788">
                  <c:v>7.5916950007786463E-2</c:v>
                </c:pt>
                <c:pt idx="789">
                  <c:v>7.5229027356354602E-2</c:v>
                </c:pt>
                <c:pt idx="790">
                  <c:v>7.4097301674254004E-2</c:v>
                </c:pt>
                <c:pt idx="791">
                  <c:v>7.3041116152916433E-2</c:v>
                </c:pt>
                <c:pt idx="792">
                  <c:v>7.1883990862675287E-2</c:v>
                </c:pt>
                <c:pt idx="793">
                  <c:v>7.1107474891702022E-2</c:v>
                </c:pt>
                <c:pt idx="794">
                  <c:v>7.0193307388449519E-2</c:v>
                </c:pt>
                <c:pt idx="795">
                  <c:v>6.9275833900295111E-2</c:v>
                </c:pt>
                <c:pt idx="796">
                  <c:v>6.8027716933649507E-2</c:v>
                </c:pt>
                <c:pt idx="797">
                  <c:v>6.7063113177975531E-2</c:v>
                </c:pt>
                <c:pt idx="798">
                  <c:v>6.6041060673169796E-2</c:v>
                </c:pt>
                <c:pt idx="799">
                  <c:v>6.5480626565947733E-2</c:v>
                </c:pt>
                <c:pt idx="800">
                  <c:v>6.4678628872266386E-2</c:v>
                </c:pt>
                <c:pt idx="801">
                  <c:v>6.4155293078378778E-2</c:v>
                </c:pt>
                <c:pt idx="802">
                  <c:v>6.3649172079436198E-2</c:v>
                </c:pt>
                <c:pt idx="803">
                  <c:v>6.3163040736329362E-2</c:v>
                </c:pt>
                <c:pt idx="804">
                  <c:v>6.2697221829193364E-2</c:v>
                </c:pt>
                <c:pt idx="805">
                  <c:v>6.2658906647852994E-2</c:v>
                </c:pt>
                <c:pt idx="806">
                  <c:v>6.213089338107404E-2</c:v>
                </c:pt>
                <c:pt idx="807">
                  <c:v>6.1823687496695215E-2</c:v>
                </c:pt>
                <c:pt idx="808">
                  <c:v>6.1576201178663768E-2</c:v>
                </c:pt>
                <c:pt idx="809">
                  <c:v>6.1264623130344108E-2</c:v>
                </c:pt>
                <c:pt idx="810">
                  <c:v>6.1318028610584739E-2</c:v>
                </c:pt>
                <c:pt idx="811">
                  <c:v>6.1400800968204126E-2</c:v>
                </c:pt>
                <c:pt idx="812">
                  <c:v>6.1545982581036794E-2</c:v>
                </c:pt>
                <c:pt idx="813">
                  <c:v>6.1875102135453101E-2</c:v>
                </c:pt>
                <c:pt idx="814">
                  <c:v>6.2111529630425821E-2</c:v>
                </c:pt>
                <c:pt idx="815">
                  <c:v>6.2652760285118195E-2</c:v>
                </c:pt>
                <c:pt idx="816">
                  <c:v>6.3211928168237924E-2</c:v>
                </c:pt>
                <c:pt idx="817">
                  <c:v>6.3765265480284133E-2</c:v>
                </c:pt>
                <c:pt idx="818">
                  <c:v>6.4556803612537794E-2</c:v>
                </c:pt>
                <c:pt idx="819">
                  <c:v>6.5036794707824447E-2</c:v>
                </c:pt>
                <c:pt idx="820">
                  <c:v>6.5764063340486817E-2</c:v>
                </c:pt>
                <c:pt idx="821">
                  <c:v>6.6541949925890284E-2</c:v>
                </c:pt>
                <c:pt idx="822">
                  <c:v>6.7466562576843178E-2</c:v>
                </c:pt>
                <c:pt idx="823">
                  <c:v>6.8476104403151702E-2</c:v>
                </c:pt>
                <c:pt idx="824">
                  <c:v>6.9376776726655986E-2</c:v>
                </c:pt>
                <c:pt idx="825">
                  <c:v>7.0264920900478478E-2</c:v>
                </c:pt>
                <c:pt idx="826">
                  <c:v>7.1495115489203606E-2</c:v>
                </c:pt>
                <c:pt idx="827">
                  <c:v>7.2853772640678771E-2</c:v>
                </c:pt>
                <c:pt idx="828">
                  <c:v>7.4098755713590578E-2</c:v>
                </c:pt>
                <c:pt idx="829">
                  <c:v>7.513406753715271E-2</c:v>
                </c:pt>
                <c:pt idx="830">
                  <c:v>7.617021317299888E-2</c:v>
                </c:pt>
                <c:pt idx="831">
                  <c:v>7.7190327249875595E-2</c:v>
                </c:pt>
                <c:pt idx="832">
                  <c:v>7.827571061488113E-2</c:v>
                </c:pt>
                <c:pt idx="833">
                  <c:v>7.901432678192738E-2</c:v>
                </c:pt>
                <c:pt idx="834">
                  <c:v>7.958780574911517E-2</c:v>
                </c:pt>
                <c:pt idx="835">
                  <c:v>8.024966182993519E-2</c:v>
                </c:pt>
                <c:pt idx="836">
                  <c:v>8.0834466055746512E-2</c:v>
                </c:pt>
                <c:pt idx="837">
                  <c:v>8.1179866570292109E-2</c:v>
                </c:pt>
                <c:pt idx="838">
                  <c:v>8.1367396150645532E-2</c:v>
                </c:pt>
                <c:pt idx="839">
                  <c:v>8.1527699510510698E-2</c:v>
                </c:pt>
                <c:pt idx="840">
                  <c:v>8.1911753273818264E-2</c:v>
                </c:pt>
                <c:pt idx="841">
                  <c:v>8.2175992273962634E-2</c:v>
                </c:pt>
                <c:pt idx="842">
                  <c:v>8.2410069457829901E-2</c:v>
                </c:pt>
                <c:pt idx="843">
                  <c:v>8.2131805901044588E-2</c:v>
                </c:pt>
                <c:pt idx="844">
                  <c:v>8.1994209402996773E-2</c:v>
                </c:pt>
                <c:pt idx="845">
                  <c:v>8.1935623716528558E-2</c:v>
                </c:pt>
                <c:pt idx="846">
                  <c:v>8.158056862538475E-2</c:v>
                </c:pt>
                <c:pt idx="847">
                  <c:v>8.110531091078009E-2</c:v>
                </c:pt>
                <c:pt idx="848">
                  <c:v>8.0416367068609607E-2</c:v>
                </c:pt>
                <c:pt idx="849">
                  <c:v>7.9744207356684291E-2</c:v>
                </c:pt>
                <c:pt idx="850">
                  <c:v>7.9351853033583358E-2</c:v>
                </c:pt>
                <c:pt idx="851">
                  <c:v>7.8779756910654988E-2</c:v>
                </c:pt>
                <c:pt idx="852">
                  <c:v>7.8466750156216403E-2</c:v>
                </c:pt>
                <c:pt idx="853">
                  <c:v>7.7803667161459339E-2</c:v>
                </c:pt>
                <c:pt idx="854">
                  <c:v>7.706843996744174E-2</c:v>
                </c:pt>
                <c:pt idx="855">
                  <c:v>7.6437833720918461E-2</c:v>
                </c:pt>
                <c:pt idx="856">
                  <c:v>7.5450538827493238E-2</c:v>
                </c:pt>
                <c:pt idx="857">
                  <c:v>7.4572598262244341E-2</c:v>
                </c:pt>
                <c:pt idx="858">
                  <c:v>7.3788557015293396E-2</c:v>
                </c:pt>
                <c:pt idx="859">
                  <c:v>7.2600928783896262E-2</c:v>
                </c:pt>
                <c:pt idx="860">
                  <c:v>7.1687912631707512E-2</c:v>
                </c:pt>
                <c:pt idx="861">
                  <c:v>7.0936773993114446E-2</c:v>
                </c:pt>
                <c:pt idx="862">
                  <c:v>7.0111299831935064E-2</c:v>
                </c:pt>
                <c:pt idx="863">
                  <c:v>6.9398864234980026E-2</c:v>
                </c:pt>
                <c:pt idx="864">
                  <c:v>6.8506229966720789E-2</c:v>
                </c:pt>
                <c:pt idx="865">
                  <c:v>6.750941284092056E-2</c:v>
                </c:pt>
                <c:pt idx="866">
                  <c:v>6.6892338026853501E-2</c:v>
                </c:pt>
                <c:pt idx="867">
                  <c:v>6.6290637855215717E-2</c:v>
                </c:pt>
                <c:pt idx="868">
                  <c:v>6.5429006640771045E-2</c:v>
                </c:pt>
                <c:pt idx="869">
                  <c:v>6.4831084612798406E-2</c:v>
                </c:pt>
                <c:pt idx="870">
                  <c:v>6.4189228670524873E-2</c:v>
                </c:pt>
                <c:pt idx="871">
                  <c:v>6.3784077141499654E-2</c:v>
                </c:pt>
                <c:pt idx="872">
                  <c:v>6.3641603999056315E-2</c:v>
                </c:pt>
                <c:pt idx="873">
                  <c:v>6.3371027326706006E-2</c:v>
                </c:pt>
                <c:pt idx="874">
                  <c:v>6.3179211627995807E-2</c:v>
                </c:pt>
                <c:pt idx="875">
                  <c:v>6.321300482998761E-2</c:v>
                </c:pt>
                <c:pt idx="876">
                  <c:v>6.3049493323854164E-2</c:v>
                </c:pt>
                <c:pt idx="877">
                  <c:v>6.3099502842592303E-2</c:v>
                </c:pt>
                <c:pt idx="878">
                  <c:v>6.3060347734053307E-2</c:v>
                </c:pt>
                <c:pt idx="879">
                  <c:v>6.2895905450561451E-2</c:v>
                </c:pt>
                <c:pt idx="880">
                  <c:v>6.3058345536300589E-2</c:v>
                </c:pt>
                <c:pt idx="881">
                  <c:v>6.3105030725393002E-2</c:v>
                </c:pt>
                <c:pt idx="882">
                  <c:v>6.3243101566102133E-2</c:v>
                </c:pt>
                <c:pt idx="883">
                  <c:v>6.3495313402782499E-2</c:v>
                </c:pt>
                <c:pt idx="884">
                  <c:v>6.3720743660622164E-2</c:v>
                </c:pt>
                <c:pt idx="885">
                  <c:v>6.4229988507367428E-2</c:v>
                </c:pt>
                <c:pt idx="886">
                  <c:v>6.4704419834941504E-2</c:v>
                </c:pt>
                <c:pt idx="887">
                  <c:v>6.4991015399652421E-2</c:v>
                </c:pt>
                <c:pt idx="888">
                  <c:v>6.5432552854460924E-2</c:v>
                </c:pt>
                <c:pt idx="889">
                  <c:v>6.5974878515646762E-2</c:v>
                </c:pt>
                <c:pt idx="890">
                  <c:v>6.6475956020381075E-2</c:v>
                </c:pt>
                <c:pt idx="891">
                  <c:v>6.6934575925911413E-2</c:v>
                </c:pt>
                <c:pt idx="892">
                  <c:v>6.7316703054339566E-2</c:v>
                </c:pt>
                <c:pt idx="893">
                  <c:v>6.7502981261097536E-2</c:v>
                </c:pt>
                <c:pt idx="894">
                  <c:v>6.7807981408423298E-2</c:v>
                </c:pt>
                <c:pt idx="895">
                  <c:v>6.8051103861326595E-2</c:v>
                </c:pt>
                <c:pt idx="896">
                  <c:v>6.8243529304378589E-2</c:v>
                </c:pt>
                <c:pt idx="897">
                  <c:v>6.8272877837013524E-2</c:v>
                </c:pt>
                <c:pt idx="898">
                  <c:v>6.8227380251692865E-2</c:v>
                </c:pt>
                <c:pt idx="899">
                  <c:v>6.8057037075609533E-2</c:v>
                </c:pt>
                <c:pt idx="900">
                  <c:v>6.8003933410082484E-2</c:v>
                </c:pt>
                <c:pt idx="901">
                  <c:v>6.7735221786685978E-2</c:v>
                </c:pt>
                <c:pt idx="902">
                  <c:v>6.7312455809368482E-2</c:v>
                </c:pt>
                <c:pt idx="903">
                  <c:v>6.6707109401509104E-2</c:v>
                </c:pt>
                <c:pt idx="904">
                  <c:v>6.6074657324335082E-2</c:v>
                </c:pt>
                <c:pt idx="905">
                  <c:v>6.5601894494888263E-2</c:v>
                </c:pt>
                <c:pt idx="906">
                  <c:v>6.4738137474059987E-2</c:v>
                </c:pt>
                <c:pt idx="907">
                  <c:v>6.4028504255111376E-2</c:v>
                </c:pt>
                <c:pt idx="908">
                  <c:v>6.3137695288861012E-2</c:v>
                </c:pt>
                <c:pt idx="909">
                  <c:v>6.2109140882714312E-2</c:v>
                </c:pt>
                <c:pt idx="910">
                  <c:v>6.1095872889514756E-2</c:v>
                </c:pt>
                <c:pt idx="911">
                  <c:v>6.0156826419422146E-2</c:v>
                </c:pt>
                <c:pt idx="912">
                  <c:v>5.8815635647949935E-2</c:v>
                </c:pt>
                <c:pt idx="913">
                  <c:v>5.7739700481174772E-2</c:v>
                </c:pt>
                <c:pt idx="914">
                  <c:v>5.651168424342088E-2</c:v>
                </c:pt>
                <c:pt idx="915">
                  <c:v>5.5101285392612505E-2</c:v>
                </c:pt>
                <c:pt idx="916">
                  <c:v>5.3709570619694259E-2</c:v>
                </c:pt>
                <c:pt idx="917">
                  <c:v>5.1940377276428737E-2</c:v>
                </c:pt>
                <c:pt idx="918">
                  <c:v>5.0122524107111738E-2</c:v>
                </c:pt>
                <c:pt idx="919">
                  <c:v>4.8697339742218085E-2</c:v>
                </c:pt>
                <c:pt idx="920">
                  <c:v>4.7120692436856099E-2</c:v>
                </c:pt>
                <c:pt idx="921">
                  <c:v>4.5529978644010163E-2</c:v>
                </c:pt>
                <c:pt idx="922">
                  <c:v>4.3957442745159177E-2</c:v>
                </c:pt>
                <c:pt idx="923">
                  <c:v>4.2676362894568907E-2</c:v>
                </c:pt>
                <c:pt idx="924">
                  <c:v>4.1520394196746871E-2</c:v>
                </c:pt>
                <c:pt idx="925">
                  <c:v>4.0396938063086994E-2</c:v>
                </c:pt>
                <c:pt idx="926">
                  <c:v>3.9028553392818001E-2</c:v>
                </c:pt>
                <c:pt idx="927">
                  <c:v>3.7877254305854237E-2</c:v>
                </c:pt>
                <c:pt idx="928">
                  <c:v>3.658177339459534E-2</c:v>
                </c:pt>
                <c:pt idx="929">
                  <c:v>3.5647249340630946E-2</c:v>
                </c:pt>
                <c:pt idx="930">
                  <c:v>3.4337520241568477E-2</c:v>
                </c:pt>
                <c:pt idx="931">
                  <c:v>3.339738356955816E-2</c:v>
                </c:pt>
                <c:pt idx="932">
                  <c:v>3.2385237663188175E-2</c:v>
                </c:pt>
                <c:pt idx="933">
                  <c:v>3.1499067733223078E-2</c:v>
                </c:pt>
                <c:pt idx="934">
                  <c:v>3.0634064318086952E-2</c:v>
                </c:pt>
                <c:pt idx="935">
                  <c:v>2.9883631777418644E-2</c:v>
                </c:pt>
                <c:pt idx="936">
                  <c:v>2.8873424779435244E-2</c:v>
                </c:pt>
                <c:pt idx="937">
                  <c:v>2.8263643748150182E-2</c:v>
                </c:pt>
                <c:pt idx="938">
                  <c:v>2.7332760383306259E-2</c:v>
                </c:pt>
                <c:pt idx="939">
                  <c:v>2.6621303260043552E-2</c:v>
                </c:pt>
                <c:pt idx="940">
                  <c:v>2.5862600472087129E-2</c:v>
                </c:pt>
                <c:pt idx="941">
                  <c:v>2.4979499967184748E-2</c:v>
                </c:pt>
                <c:pt idx="942">
                  <c:v>2.4239473438763374E-2</c:v>
                </c:pt>
                <c:pt idx="943">
                  <c:v>2.3640883137980594E-2</c:v>
                </c:pt>
                <c:pt idx="944">
                  <c:v>2.3167340220142336E-2</c:v>
                </c:pt>
                <c:pt idx="945">
                  <c:v>2.2649317850264729E-2</c:v>
                </c:pt>
                <c:pt idx="946">
                  <c:v>2.2141553686412518E-2</c:v>
                </c:pt>
                <c:pt idx="947">
                  <c:v>2.1665844778466118E-2</c:v>
                </c:pt>
                <c:pt idx="948">
                  <c:v>2.1191288968701916E-2</c:v>
                </c:pt>
                <c:pt idx="949">
                  <c:v>2.071458289289569E-2</c:v>
                </c:pt>
                <c:pt idx="950">
                  <c:v>2.0274928831784788E-2</c:v>
                </c:pt>
                <c:pt idx="951">
                  <c:v>1.9773359949984189E-2</c:v>
                </c:pt>
                <c:pt idx="952">
                  <c:v>1.948082592963496E-2</c:v>
                </c:pt>
                <c:pt idx="953">
                  <c:v>1.8918773990720894E-2</c:v>
                </c:pt>
                <c:pt idx="954">
                  <c:v>1.8617877824652677E-2</c:v>
                </c:pt>
                <c:pt idx="955">
                  <c:v>1.8367854253840778E-2</c:v>
                </c:pt>
                <c:pt idx="956">
                  <c:v>1.8079118469018964E-2</c:v>
                </c:pt>
                <c:pt idx="957">
                  <c:v>1.7837241711576125E-2</c:v>
                </c:pt>
                <c:pt idx="958">
                  <c:v>1.7455525592765187E-2</c:v>
                </c:pt>
                <c:pt idx="959">
                  <c:v>1.7102400630737716E-2</c:v>
                </c:pt>
                <c:pt idx="960">
                  <c:v>1.7152871388748731E-2</c:v>
                </c:pt>
                <c:pt idx="961">
                  <c:v>1.6909097697440263E-2</c:v>
                </c:pt>
                <c:pt idx="962">
                  <c:v>1.6811039800432945E-2</c:v>
                </c:pt>
                <c:pt idx="963">
                  <c:v>1.6362302033679953E-2</c:v>
                </c:pt>
                <c:pt idx="964">
                  <c:v>1.5987081264515767E-2</c:v>
                </c:pt>
                <c:pt idx="965">
                  <c:v>1.5884831156768791E-2</c:v>
                </c:pt>
                <c:pt idx="966">
                  <c:v>1.5539347217316823E-2</c:v>
                </c:pt>
                <c:pt idx="967">
                  <c:v>1.5225327570952293E-2</c:v>
                </c:pt>
                <c:pt idx="968">
                  <c:v>1.5176154048396248E-2</c:v>
                </c:pt>
                <c:pt idx="969">
                  <c:v>1.5013779042819662E-2</c:v>
                </c:pt>
                <c:pt idx="970">
                  <c:v>1.5063378425499815E-2</c:v>
                </c:pt>
                <c:pt idx="971">
                  <c:v>1.49929725654269E-2</c:v>
                </c:pt>
                <c:pt idx="972">
                  <c:v>1.4793101602354843E-2</c:v>
                </c:pt>
                <c:pt idx="973">
                  <c:v>1.4741647828143504E-2</c:v>
                </c:pt>
                <c:pt idx="974">
                  <c:v>1.4617794120207358E-2</c:v>
                </c:pt>
                <c:pt idx="975">
                  <c:v>1.4207316675275155E-2</c:v>
                </c:pt>
                <c:pt idx="976">
                  <c:v>1.3874469556273054E-2</c:v>
                </c:pt>
                <c:pt idx="977">
                  <c:v>1.3723980634344993E-2</c:v>
                </c:pt>
                <c:pt idx="978">
                  <c:v>1.3645812807421326E-2</c:v>
                </c:pt>
                <c:pt idx="979">
                  <c:v>1.3713302246330477E-2</c:v>
                </c:pt>
                <c:pt idx="980">
                  <c:v>1.3625306004522048E-2</c:v>
                </c:pt>
                <c:pt idx="981">
                  <c:v>1.3651303345564995E-2</c:v>
                </c:pt>
                <c:pt idx="982">
                  <c:v>1.3510634539709019E-2</c:v>
                </c:pt>
                <c:pt idx="983">
                  <c:v>1.358117645663184E-2</c:v>
                </c:pt>
                <c:pt idx="984">
                  <c:v>1.3684227312446026E-2</c:v>
                </c:pt>
                <c:pt idx="985">
                  <c:v>1.3671303353077605E-2</c:v>
                </c:pt>
                <c:pt idx="986">
                  <c:v>1.3441991172736407E-2</c:v>
                </c:pt>
                <c:pt idx="987">
                  <c:v>1.3691452184508254E-2</c:v>
                </c:pt>
                <c:pt idx="988">
                  <c:v>1.3364172376402661E-2</c:v>
                </c:pt>
                <c:pt idx="989">
                  <c:v>1.3387583938449993E-2</c:v>
                </c:pt>
                <c:pt idx="990">
                  <c:v>1.3330467229181152E-2</c:v>
                </c:pt>
                <c:pt idx="991">
                  <c:v>1.3268336639361911E-2</c:v>
                </c:pt>
                <c:pt idx="992">
                  <c:v>1.3129129560163714E-2</c:v>
                </c:pt>
                <c:pt idx="993">
                  <c:v>1.3045944926266229E-2</c:v>
                </c:pt>
                <c:pt idx="994">
                  <c:v>1.2656411282237578E-2</c:v>
                </c:pt>
                <c:pt idx="995">
                  <c:v>1.2650337818020437E-2</c:v>
                </c:pt>
                <c:pt idx="996">
                  <c:v>1.2419341677553614E-2</c:v>
                </c:pt>
                <c:pt idx="997">
                  <c:v>1.2141819597841807E-2</c:v>
                </c:pt>
                <c:pt idx="998">
                  <c:v>1.1843005909619449E-2</c:v>
                </c:pt>
                <c:pt idx="999">
                  <c:v>1.1792706718640994E-2</c:v>
                </c:pt>
                <c:pt idx="1000">
                  <c:v>1.1508931701968463E-2</c:v>
                </c:pt>
                <c:pt idx="1001">
                  <c:v>1.1319408834166459E-2</c:v>
                </c:pt>
                <c:pt idx="1002">
                  <c:v>1.1178729283531965E-2</c:v>
                </c:pt>
                <c:pt idx="1003">
                  <c:v>1.1309563690622465E-2</c:v>
                </c:pt>
                <c:pt idx="1004">
                  <c:v>1.1252144555148566E-2</c:v>
                </c:pt>
                <c:pt idx="1005">
                  <c:v>1.115970962786403E-2</c:v>
                </c:pt>
                <c:pt idx="1006">
                  <c:v>1.1054048140294171E-2</c:v>
                </c:pt>
                <c:pt idx="1007">
                  <c:v>1.1003508676849799E-2</c:v>
                </c:pt>
                <c:pt idx="1008">
                  <c:v>1.1037090521186139E-2</c:v>
                </c:pt>
                <c:pt idx="1009">
                  <c:v>1.0986529742896579E-2</c:v>
                </c:pt>
                <c:pt idx="1010">
                  <c:v>1.0887625934809925E-2</c:v>
                </c:pt>
                <c:pt idx="1011">
                  <c:v>1.0796843344806921E-2</c:v>
                </c:pt>
                <c:pt idx="1012">
                  <c:v>1.06749578444339E-2</c:v>
                </c:pt>
                <c:pt idx="1013">
                  <c:v>1.0415518003981456E-2</c:v>
                </c:pt>
                <c:pt idx="1014">
                  <c:v>1.0300349536380713E-2</c:v>
                </c:pt>
                <c:pt idx="1015">
                  <c:v>1.0125931293850325E-2</c:v>
                </c:pt>
                <c:pt idx="1016">
                  <c:v>9.8895229735026687E-3</c:v>
                </c:pt>
                <c:pt idx="1017">
                  <c:v>9.6315174736261774E-3</c:v>
                </c:pt>
                <c:pt idx="1018">
                  <c:v>9.371827882590179E-3</c:v>
                </c:pt>
                <c:pt idx="1019">
                  <c:v>9.342388281405609E-3</c:v>
                </c:pt>
                <c:pt idx="1020">
                  <c:v>9.3654671047426422E-3</c:v>
                </c:pt>
                <c:pt idx="1021">
                  <c:v>9.3682366893356166E-3</c:v>
                </c:pt>
                <c:pt idx="1022">
                  <c:v>9.2646762209062528E-3</c:v>
                </c:pt>
                <c:pt idx="1023">
                  <c:v>9.1403173030934377E-3</c:v>
                </c:pt>
                <c:pt idx="1024">
                  <c:v>8.8192095097893962E-3</c:v>
                </c:pt>
                <c:pt idx="1025">
                  <c:v>8.7057647842015626E-3</c:v>
                </c:pt>
                <c:pt idx="1026">
                  <c:v>8.6339965648331591E-3</c:v>
                </c:pt>
                <c:pt idx="1027">
                  <c:v>8.5042598285917804E-3</c:v>
                </c:pt>
                <c:pt idx="1028">
                  <c:v>8.2117550724767202E-3</c:v>
                </c:pt>
                <c:pt idx="1029">
                  <c:v>7.9612610900200425E-3</c:v>
                </c:pt>
                <c:pt idx="1030">
                  <c:v>7.8253330900995011E-3</c:v>
                </c:pt>
                <c:pt idx="1031">
                  <c:v>7.9994142261234445E-3</c:v>
                </c:pt>
                <c:pt idx="1032">
                  <c:v>7.9540564102793896E-3</c:v>
                </c:pt>
                <c:pt idx="1033">
                  <c:v>7.7143546406047599E-3</c:v>
                </c:pt>
                <c:pt idx="1034">
                  <c:v>7.5745395205052603E-3</c:v>
                </c:pt>
                <c:pt idx="1035">
                  <c:v>7.584492767003838E-3</c:v>
                </c:pt>
                <c:pt idx="1036">
                  <c:v>7.5349733149931318E-3</c:v>
                </c:pt>
                <c:pt idx="1037">
                  <c:v>7.6155894226897771E-3</c:v>
                </c:pt>
                <c:pt idx="1038">
                  <c:v>7.4049062073869619E-3</c:v>
                </c:pt>
                <c:pt idx="1039">
                  <c:v>7.2360776869150965E-3</c:v>
                </c:pt>
                <c:pt idx="1040">
                  <c:v>7.1817550350010279E-3</c:v>
                </c:pt>
                <c:pt idx="1041">
                  <c:v>7.0824745656460405E-3</c:v>
                </c:pt>
                <c:pt idx="1042">
                  <c:v>7.0223926775050743E-3</c:v>
                </c:pt>
                <c:pt idx="1043">
                  <c:v>7.0268419068410751E-3</c:v>
                </c:pt>
                <c:pt idx="1044">
                  <c:v>6.9268574666780606E-3</c:v>
                </c:pt>
                <c:pt idx="1045">
                  <c:v>6.9538468608915539E-3</c:v>
                </c:pt>
                <c:pt idx="1046">
                  <c:v>6.7194796553602673E-3</c:v>
                </c:pt>
                <c:pt idx="1047">
                  <c:v>6.7152306807419064E-3</c:v>
                </c:pt>
                <c:pt idx="1048">
                  <c:v>6.4978070125438813E-3</c:v>
                </c:pt>
                <c:pt idx="1049">
                  <c:v>6.3067105588248363E-3</c:v>
                </c:pt>
                <c:pt idx="1050">
                  <c:v>6.0422497619922353E-3</c:v>
                </c:pt>
                <c:pt idx="1051">
                  <c:v>5.8659073742262308E-3</c:v>
                </c:pt>
                <c:pt idx="1052">
                  <c:v>5.8023684322180968E-3</c:v>
                </c:pt>
                <c:pt idx="1053">
                  <c:v>5.897451510627193E-3</c:v>
                </c:pt>
                <c:pt idx="1054">
                  <c:v>5.5578157881451835E-3</c:v>
                </c:pt>
                <c:pt idx="1055">
                  <c:v>5.343813563172357E-3</c:v>
                </c:pt>
                <c:pt idx="1056">
                  <c:v>5.5574655345723423E-3</c:v>
                </c:pt>
                <c:pt idx="1057">
                  <c:v>5.7561991672062853E-3</c:v>
                </c:pt>
                <c:pt idx="1058">
                  <c:v>5.5851128455513118E-3</c:v>
                </c:pt>
                <c:pt idx="1059">
                  <c:v>5.5029178581686962E-3</c:v>
                </c:pt>
                <c:pt idx="1060">
                  <c:v>5.4458420489429549E-3</c:v>
                </c:pt>
                <c:pt idx="1061">
                  <c:v>5.6744168098932539E-3</c:v>
                </c:pt>
                <c:pt idx="1062">
                  <c:v>5.8701104171003347E-3</c:v>
                </c:pt>
                <c:pt idx="1063">
                  <c:v>5.6713945613966997E-3</c:v>
                </c:pt>
                <c:pt idx="1064">
                  <c:v>5.3097922311879393E-3</c:v>
                </c:pt>
                <c:pt idx="1065">
                  <c:v>5.3825249036230493E-3</c:v>
                </c:pt>
                <c:pt idx="1066">
                  <c:v>5.2748001565103651E-3</c:v>
                </c:pt>
                <c:pt idx="1067">
                  <c:v>5.28241721735622E-3</c:v>
                </c:pt>
                <c:pt idx="1068">
                  <c:v>5.2403630103329737E-3</c:v>
                </c:pt>
                <c:pt idx="1069">
                  <c:v>5.1537470707265958E-3</c:v>
                </c:pt>
                <c:pt idx="1070">
                  <c:v>5.0271153221441408E-3</c:v>
                </c:pt>
                <c:pt idx="1071">
                  <c:v>5.1829019876940483E-3</c:v>
                </c:pt>
                <c:pt idx="1072">
                  <c:v>5.0292158477236708E-3</c:v>
                </c:pt>
                <c:pt idx="1073">
                  <c:v>5.0497105561954228E-3</c:v>
                </c:pt>
                <c:pt idx="1074">
                  <c:v>4.9725516377676238E-3</c:v>
                </c:pt>
                <c:pt idx="1075">
                  <c:v>4.7351913955603992E-3</c:v>
                </c:pt>
                <c:pt idx="1076">
                  <c:v>4.7173790424248144E-3</c:v>
                </c:pt>
                <c:pt idx="1077">
                  <c:v>4.5195338195266992E-3</c:v>
                </c:pt>
                <c:pt idx="1078">
                  <c:v>4.405038901033837E-3</c:v>
                </c:pt>
                <c:pt idx="1079">
                  <c:v>4.4347396964278599E-3</c:v>
                </c:pt>
                <c:pt idx="1080">
                  <c:v>4.1503712709711101E-3</c:v>
                </c:pt>
                <c:pt idx="1081">
                  <c:v>4.0382715208501074E-3</c:v>
                </c:pt>
                <c:pt idx="1082">
                  <c:v>4.0305700916539212E-3</c:v>
                </c:pt>
                <c:pt idx="1083">
                  <c:v>4.0484134998200949E-3</c:v>
                </c:pt>
                <c:pt idx="1084">
                  <c:v>3.951806104234467E-3</c:v>
                </c:pt>
                <c:pt idx="1085">
                  <c:v>4.0214943310330157E-3</c:v>
                </c:pt>
                <c:pt idx="1086">
                  <c:v>3.8740540915037746E-3</c:v>
                </c:pt>
                <c:pt idx="1087">
                  <c:v>4.1054745764694395E-3</c:v>
                </c:pt>
                <c:pt idx="1088">
                  <c:v>4.0694443377974213E-3</c:v>
                </c:pt>
                <c:pt idx="1089">
                  <c:v>4.0978805382770635E-3</c:v>
                </c:pt>
                <c:pt idx="1090">
                  <c:v>3.8478041608097794E-3</c:v>
                </c:pt>
                <c:pt idx="1091">
                  <c:v>3.9425490844413533E-3</c:v>
                </c:pt>
                <c:pt idx="1092">
                  <c:v>3.5663271290448857E-3</c:v>
                </c:pt>
                <c:pt idx="1093">
                  <c:v>3.578304237565061E-3</c:v>
                </c:pt>
                <c:pt idx="1094">
                  <c:v>3.2231464595338932E-3</c:v>
                </c:pt>
                <c:pt idx="1095">
                  <c:v>3.3346081183161201E-3</c:v>
                </c:pt>
                <c:pt idx="1096">
                  <c:v>3.3113273717633174E-3</c:v>
                </c:pt>
                <c:pt idx="1097">
                  <c:v>3.3633006953260654E-3</c:v>
                </c:pt>
                <c:pt idx="1098">
                  <c:v>3.2855996547763813E-3</c:v>
                </c:pt>
                <c:pt idx="1099">
                  <c:v>3.2398956910878619E-3</c:v>
                </c:pt>
                <c:pt idx="1100">
                  <c:v>3.1678496362066958E-3</c:v>
                </c:pt>
                <c:pt idx="1101">
                  <c:v>3.2054040784925465E-3</c:v>
                </c:pt>
                <c:pt idx="1102">
                  <c:v>3.0135719568688511E-3</c:v>
                </c:pt>
                <c:pt idx="1103">
                  <c:v>2.9368539761974507E-3</c:v>
                </c:pt>
                <c:pt idx="1104">
                  <c:v>2.9830682731875136E-3</c:v>
                </c:pt>
                <c:pt idx="1105">
                  <c:v>2.9026866287879152E-3</c:v>
                </c:pt>
                <c:pt idx="1106">
                  <c:v>3.0490082364143388E-3</c:v>
                </c:pt>
                <c:pt idx="1107">
                  <c:v>3.1415229633344395E-3</c:v>
                </c:pt>
                <c:pt idx="1108">
                  <c:v>3.3365963827991399E-3</c:v>
                </c:pt>
                <c:pt idx="1109">
                  <c:v>3.4010832894435334E-3</c:v>
                </c:pt>
                <c:pt idx="1110">
                  <c:v>3.3460285861600242E-3</c:v>
                </c:pt>
                <c:pt idx="1111">
                  <c:v>3.1616758000341505E-3</c:v>
                </c:pt>
                <c:pt idx="1112">
                  <c:v>3.2523125493238835E-3</c:v>
                </c:pt>
                <c:pt idx="1113">
                  <c:v>3.1612907351260358E-3</c:v>
                </c:pt>
                <c:pt idx="1114">
                  <c:v>3.1644060657262294E-3</c:v>
                </c:pt>
                <c:pt idx="1115">
                  <c:v>3.1215370201254154E-3</c:v>
                </c:pt>
                <c:pt idx="1116">
                  <c:v>3.162146954204277E-3</c:v>
                </c:pt>
                <c:pt idx="1117">
                  <c:v>2.9348054361276331E-3</c:v>
                </c:pt>
                <c:pt idx="1118">
                  <c:v>3.0717143993843083E-3</c:v>
                </c:pt>
                <c:pt idx="1119">
                  <c:v>3.1166053414984564E-3</c:v>
                </c:pt>
                <c:pt idx="1120">
                  <c:v>3.0771486803136358E-3</c:v>
                </c:pt>
                <c:pt idx="1121">
                  <c:v>2.8833199517162848E-3</c:v>
                </c:pt>
                <c:pt idx="1122">
                  <c:v>2.8989942249610864E-3</c:v>
                </c:pt>
                <c:pt idx="1123">
                  <c:v>2.8311536589198647E-3</c:v>
                </c:pt>
                <c:pt idx="1124">
                  <c:v>2.9534832680692866E-3</c:v>
                </c:pt>
                <c:pt idx="1125">
                  <c:v>2.8527646406845165E-3</c:v>
                </c:pt>
                <c:pt idx="1126">
                  <c:v>2.8082023970692361E-3</c:v>
                </c:pt>
                <c:pt idx="1127">
                  <c:v>2.8874850384418911E-3</c:v>
                </c:pt>
                <c:pt idx="1128">
                  <c:v>2.9154614279179934E-3</c:v>
                </c:pt>
                <c:pt idx="1129">
                  <c:v>2.7260508561548712E-3</c:v>
                </c:pt>
                <c:pt idx="1130">
                  <c:v>2.5741019110095253E-3</c:v>
                </c:pt>
                <c:pt idx="1131">
                  <c:v>2.4623319207618534E-3</c:v>
                </c:pt>
                <c:pt idx="1132">
                  <c:v>2.327399350318277E-3</c:v>
                </c:pt>
                <c:pt idx="1133">
                  <c:v>2.1743125505992804E-3</c:v>
                </c:pt>
                <c:pt idx="1134">
                  <c:v>2.0463751716576642E-3</c:v>
                </c:pt>
                <c:pt idx="1135">
                  <c:v>2.1306581315736917E-3</c:v>
                </c:pt>
                <c:pt idx="1136">
                  <c:v>2.0908449708675423E-3</c:v>
                </c:pt>
                <c:pt idx="1137">
                  <c:v>2.1593165087398247E-3</c:v>
                </c:pt>
                <c:pt idx="1138">
                  <c:v>2.2159590500591981E-3</c:v>
                </c:pt>
                <c:pt idx="1139">
                  <c:v>2.1791838226055587E-3</c:v>
                </c:pt>
                <c:pt idx="1140">
                  <c:v>2.2507344383700337E-3</c:v>
                </c:pt>
                <c:pt idx="1141">
                  <c:v>2.2076490995041353E-3</c:v>
                </c:pt>
                <c:pt idx="1142">
                  <c:v>2.2564277296107408E-3</c:v>
                </c:pt>
                <c:pt idx="1143">
                  <c:v>2.3932002865938175E-3</c:v>
                </c:pt>
                <c:pt idx="1144">
                  <c:v>2.1619316830034908E-3</c:v>
                </c:pt>
                <c:pt idx="1145">
                  <c:v>2.1473383956265362E-3</c:v>
                </c:pt>
                <c:pt idx="1146">
                  <c:v>2.2043028435217724E-3</c:v>
                </c:pt>
                <c:pt idx="1147">
                  <c:v>2.1004654349778551E-3</c:v>
                </c:pt>
                <c:pt idx="1148">
                  <c:v>1.9997399938310994E-3</c:v>
                </c:pt>
                <c:pt idx="1149">
                  <c:v>1.8120253062770726E-3</c:v>
                </c:pt>
                <c:pt idx="1150">
                  <c:v>1.6333627451990123E-3</c:v>
                </c:pt>
                <c:pt idx="1151">
                  <c:v>1.702426032092976E-3</c:v>
                </c:pt>
                <c:pt idx="1152">
                  <c:v>1.7145160481434915E-3</c:v>
                </c:pt>
                <c:pt idx="1153">
                  <c:v>1.712058158218995E-3</c:v>
                </c:pt>
                <c:pt idx="1154">
                  <c:v>1.6562833669596852E-3</c:v>
                </c:pt>
                <c:pt idx="1155">
                  <c:v>1.7836263325239719E-3</c:v>
                </c:pt>
                <c:pt idx="1156">
                  <c:v>1.7786480058341876E-3</c:v>
                </c:pt>
                <c:pt idx="1157">
                  <c:v>1.9148201218812549E-3</c:v>
                </c:pt>
                <c:pt idx="1158">
                  <c:v>1.9788058894349885E-3</c:v>
                </c:pt>
                <c:pt idx="1159">
                  <c:v>1.8140624900769133E-3</c:v>
                </c:pt>
                <c:pt idx="1160">
                  <c:v>1.9408009526547757E-3</c:v>
                </c:pt>
                <c:pt idx="1161">
                  <c:v>2.0827815387268848E-3</c:v>
                </c:pt>
                <c:pt idx="1162">
                  <c:v>2.1536210772790066E-3</c:v>
                </c:pt>
                <c:pt idx="1163">
                  <c:v>2.2462117601740627E-3</c:v>
                </c:pt>
                <c:pt idx="1164">
                  <c:v>1.9630574073336887E-3</c:v>
                </c:pt>
                <c:pt idx="1165">
                  <c:v>2.0936039635548642E-3</c:v>
                </c:pt>
                <c:pt idx="1166">
                  <c:v>2.1202255238160334E-3</c:v>
                </c:pt>
                <c:pt idx="1167">
                  <c:v>2.0048867121656494E-3</c:v>
                </c:pt>
                <c:pt idx="1168">
                  <c:v>1.932024006071516E-3</c:v>
                </c:pt>
                <c:pt idx="1169">
                  <c:v>1.8447313201304814E-3</c:v>
                </c:pt>
                <c:pt idx="1170">
                  <c:v>1.5880453751472591E-3</c:v>
                </c:pt>
                <c:pt idx="1171">
                  <c:v>1.7538124374165791E-3</c:v>
                </c:pt>
                <c:pt idx="1172">
                  <c:v>1.471236966070444E-3</c:v>
                </c:pt>
                <c:pt idx="1173">
                  <c:v>1.6707919016202488E-3</c:v>
                </c:pt>
              </c:numCache>
            </c:numRef>
          </c:yVal>
          <c:smooth val="0"/>
          <c:extLst>
            <c:ext xmlns:c16="http://schemas.microsoft.com/office/drawing/2014/chart" uri="{C3380CC4-5D6E-409C-BE32-E72D297353CC}">
              <c16:uniqueId val="{00000001-4673-438F-936C-C33FE51B0B05}"/>
            </c:ext>
          </c:extLst>
        </c:ser>
        <c:dLbls>
          <c:showLegendKey val="0"/>
          <c:showVal val="0"/>
          <c:showCatName val="0"/>
          <c:showSerName val="0"/>
          <c:showPercent val="0"/>
          <c:showBubbleSize val="0"/>
        </c:dLbls>
        <c:axId val="731391008"/>
        <c:axId val="731391552"/>
        <c:extLst>
          <c:ext xmlns:c15="http://schemas.microsoft.com/office/drawing/2012/chart" uri="{02D57815-91ED-43cb-92C2-25804820EDAC}">
            <c15:filteredScatterSeries>
              <c15:ser>
                <c:idx val="0"/>
                <c:order val="2"/>
                <c:tx>
                  <c:strRef>
                    <c:extLst>
                      <c:ext uri="{02D57815-91ED-43cb-92C2-25804820EDAC}">
                        <c15:formulaRef>
                          <c15:sqref>'Fluo 77K'!$BG$2</c15:sqref>
                        </c15:formulaRef>
                      </c:ext>
                    </c:extLst>
                    <c:strCache>
                      <c:ptCount val="1"/>
                      <c:pt idx="0">
                        <c:v>FR Band8bis</c:v>
                      </c:pt>
                    </c:strCache>
                  </c:strRef>
                </c:tx>
                <c:spPr>
                  <a:ln w="19050" cap="rnd">
                    <a:solidFill>
                      <a:srgbClr val="00B050"/>
                    </a:solidFill>
                    <a:round/>
                  </a:ln>
                  <a:effectLst/>
                </c:spPr>
                <c:marker>
                  <c:symbol val="none"/>
                </c:marker>
                <c:xVal>
                  <c:numRef>
                    <c:extLst>
                      <c:ext uri="{02D57815-91ED-43cb-92C2-25804820EDAC}">
                        <c15:formulaRef>
                          <c15:sqref>'Fluo 77K'!$AW$3:$AW$1176</c15:sqref>
                        </c15:formulaRef>
                      </c:ext>
                    </c:extLst>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extLst>
                      <c:ext uri="{02D57815-91ED-43cb-92C2-25804820EDAC}">
                        <c15:formulaRef>
                          <c15:sqref>'Fluo 77K'!$BG$3:$BG$1176</c15:sqref>
                        </c15:formulaRef>
                      </c:ext>
                    </c:extLst>
                    <c:numCache>
                      <c:formatCode>General</c:formatCode>
                      <c:ptCount val="1174"/>
                      <c:pt idx="0">
                        <c:v>-3.6222955944362163E-4</c:v>
                      </c:pt>
                      <c:pt idx="1">
                        <c:v>-4.4946455207775721E-4</c:v>
                      </c:pt>
                      <c:pt idx="2">
                        <c:v>-9.1431721072716553E-4</c:v>
                      </c:pt>
                      <c:pt idx="3">
                        <c:v>-1.0602847964058548E-3</c:v>
                      </c:pt>
                      <c:pt idx="4">
                        <c:v>-1.5180662914057973E-3</c:v>
                      </c:pt>
                      <c:pt idx="5">
                        <c:v>-1.1654857763344264E-3</c:v>
                      </c:pt>
                      <c:pt idx="6">
                        <c:v>-1.1370993813773701E-3</c:v>
                      </c:pt>
                      <c:pt idx="7">
                        <c:v>-1.0444343898912507E-3</c:v>
                      </c:pt>
                      <c:pt idx="8">
                        <c:v>-1.4202344044845108E-3</c:v>
                      </c:pt>
                      <c:pt idx="9">
                        <c:v>-1.4112439840856864E-3</c:v>
                      </c:pt>
                      <c:pt idx="10">
                        <c:v>-1.9225285096422069E-3</c:v>
                      </c:pt>
                      <c:pt idx="11">
                        <c:v>-2.1165920333370554E-3</c:v>
                      </c:pt>
                      <c:pt idx="12">
                        <c:v>-2.463901076945271E-3</c:v>
                      </c:pt>
                      <c:pt idx="13">
                        <c:v>-2.9875925127737669E-3</c:v>
                      </c:pt>
                      <c:pt idx="14">
                        <c:v>-2.7791970034125248E-3</c:v>
                      </c:pt>
                      <c:pt idx="15">
                        <c:v>-2.319695313157513E-3</c:v>
                      </c:pt>
                      <c:pt idx="16">
                        <c:v>-2.4069860125665058E-3</c:v>
                      </c:pt>
                      <c:pt idx="17">
                        <c:v>-2.5832346127772727E-3</c:v>
                      </c:pt>
                      <c:pt idx="18">
                        <c:v>-2.2964603586269096E-3</c:v>
                      </c:pt>
                      <c:pt idx="19">
                        <c:v>-2.5778136978859313E-3</c:v>
                      </c:pt>
                      <c:pt idx="20">
                        <c:v>-2.4976774522249955E-3</c:v>
                      </c:pt>
                      <c:pt idx="21">
                        <c:v>-2.6437120628024771E-3</c:v>
                      </c:pt>
                      <c:pt idx="22">
                        <c:v>-3.2956538011268627E-3</c:v>
                      </c:pt>
                      <c:pt idx="23">
                        <c:v>-3.2654967703819281E-3</c:v>
                      </c:pt>
                      <c:pt idx="24">
                        <c:v>-3.2262055471475723E-3</c:v>
                      </c:pt>
                      <c:pt idx="25">
                        <c:v>-3.0427986877457763E-3</c:v>
                      </c:pt>
                      <c:pt idx="26">
                        <c:v>-2.6741337559682849E-3</c:v>
                      </c:pt>
                      <c:pt idx="27">
                        <c:v>-2.5938695860453866E-3</c:v>
                      </c:pt>
                      <c:pt idx="28">
                        <c:v>-2.7221290584312752E-3</c:v>
                      </c:pt>
                      <c:pt idx="29">
                        <c:v>-2.9642824559847733E-3</c:v>
                      </c:pt>
                      <c:pt idx="30">
                        <c:v>-3.1636400382881575E-3</c:v>
                      </c:pt>
                      <c:pt idx="31">
                        <c:v>-3.1051324574038353E-3</c:v>
                      </c:pt>
                      <c:pt idx="32">
                        <c:v>-2.8772230047522372E-3</c:v>
                      </c:pt>
                      <c:pt idx="33">
                        <c:v>-3.1889103892324914E-3</c:v>
                      </c:pt>
                      <c:pt idx="34">
                        <c:v>-3.5664885277433486E-3</c:v>
                      </c:pt>
                      <c:pt idx="35">
                        <c:v>-3.5077680875650595E-3</c:v>
                      </c:pt>
                      <c:pt idx="36">
                        <c:v>-3.0926928325979253E-3</c:v>
                      </c:pt>
                      <c:pt idx="37">
                        <c:v>-3.0214521364149661E-3</c:v>
                      </c:pt>
                      <c:pt idx="38">
                        <c:v>-2.6329823094531227E-3</c:v>
                      </c:pt>
                      <c:pt idx="39">
                        <c:v>-3.2757283789706603E-3</c:v>
                      </c:pt>
                      <c:pt idx="40">
                        <c:v>-3.2774574003982993E-3</c:v>
                      </c:pt>
                      <c:pt idx="41">
                        <c:v>-2.6362581820706579E-3</c:v>
                      </c:pt>
                      <c:pt idx="42">
                        <c:v>-2.7697876160181359E-3</c:v>
                      </c:pt>
                      <c:pt idx="43">
                        <c:v>-2.7450125864412508E-3</c:v>
                      </c:pt>
                      <c:pt idx="44">
                        <c:v>-2.687984709091807E-3</c:v>
                      </c:pt>
                      <c:pt idx="45">
                        <c:v>-2.6417176792434835E-3</c:v>
                      </c:pt>
                      <c:pt idx="46">
                        <c:v>-2.4421622998349267E-3</c:v>
                      </c:pt>
                      <c:pt idx="47">
                        <c:v>-1.9826448722318835E-3</c:v>
                      </c:pt>
                      <c:pt idx="48">
                        <c:v>-2.217866053906874E-3</c:v>
                      </c:pt>
                      <c:pt idx="49">
                        <c:v>-2.4849529102211054E-3</c:v>
                      </c:pt>
                      <c:pt idx="50">
                        <c:v>-2.4207685904727616E-3</c:v>
                      </c:pt>
                      <c:pt idx="51">
                        <c:v>-2.8537636763937718E-3</c:v>
                      </c:pt>
                      <c:pt idx="52">
                        <c:v>-3.0710889645787403E-3</c:v>
                      </c:pt>
                      <c:pt idx="53">
                        <c:v>-3.0001113398959787E-3</c:v>
                      </c:pt>
                      <c:pt idx="54">
                        <c:v>-3.2031889022873213E-3</c:v>
                      </c:pt>
                      <c:pt idx="55">
                        <c:v>-3.2831763674036852E-3</c:v>
                      </c:pt>
                      <c:pt idx="56">
                        <c:v>-2.8789069746453398E-3</c:v>
                      </c:pt>
                      <c:pt idx="57">
                        <c:v>-3.1085498679486734E-3</c:v>
                      </c:pt>
                      <c:pt idx="58">
                        <c:v>-2.7041030924453559E-3</c:v>
                      </c:pt>
                      <c:pt idx="59">
                        <c:v>-2.9088661223557444E-3</c:v>
                      </c:pt>
                      <c:pt idx="60">
                        <c:v>-2.67723457820912E-3</c:v>
                      </c:pt>
                      <c:pt idx="61">
                        <c:v>-2.821424408238887E-3</c:v>
                      </c:pt>
                      <c:pt idx="62">
                        <c:v>-2.4297383632745587E-3</c:v>
                      </c:pt>
                      <c:pt idx="63">
                        <c:v>-2.7289607369615945E-3</c:v>
                      </c:pt>
                      <c:pt idx="64">
                        <c:v>-2.4546987547510342E-3</c:v>
                      </c:pt>
                      <c:pt idx="65">
                        <c:v>-2.4564638174063022E-3</c:v>
                      </c:pt>
                      <c:pt idx="66">
                        <c:v>-2.4279795366355149E-3</c:v>
                      </c:pt>
                      <c:pt idx="67">
                        <c:v>-2.9587591624018698E-3</c:v>
                      </c:pt>
                      <c:pt idx="68">
                        <c:v>-3.2080569231417383E-3</c:v>
                      </c:pt>
                      <c:pt idx="69">
                        <c:v>-3.352189548770704E-3</c:v>
                      </c:pt>
                      <c:pt idx="70">
                        <c:v>-3.4786535026819286E-3</c:v>
                      </c:pt>
                      <c:pt idx="71">
                        <c:v>-3.4628331714424234E-3</c:v>
                      </c:pt>
                      <c:pt idx="72">
                        <c:v>-3.2793097918319574E-3</c:v>
                      </c:pt>
                      <c:pt idx="73">
                        <c:v>-3.4021803027718452E-3</c:v>
                      </c:pt>
                      <c:pt idx="74">
                        <c:v>-2.7182545528074199E-3</c:v>
                      </c:pt>
                      <c:pt idx="75">
                        <c:v>-2.3960502742717783E-3</c:v>
                      </c:pt>
                      <c:pt idx="76">
                        <c:v>-2.7788439565097278E-3</c:v>
                      </c:pt>
                      <c:pt idx="77">
                        <c:v>-2.2605302253814108E-3</c:v>
                      </c:pt>
                      <c:pt idx="78">
                        <c:v>-2.2389458756019841E-3</c:v>
                      </c:pt>
                      <c:pt idx="79">
                        <c:v>-2.2017210324525231E-3</c:v>
                      </c:pt>
                      <c:pt idx="80">
                        <c:v>-2.0557674409834715E-3</c:v>
                      </c:pt>
                      <c:pt idx="81">
                        <c:v>-2.2891756359729948E-3</c:v>
                      </c:pt>
                      <c:pt idx="82">
                        <c:v>-2.3639821746176855E-3</c:v>
                      </c:pt>
                      <c:pt idx="83">
                        <c:v>-2.3909987328611442E-3</c:v>
                      </c:pt>
                      <c:pt idx="84">
                        <c:v>-3.1889264702979528E-3</c:v>
                      </c:pt>
                      <c:pt idx="85">
                        <c:v>-3.1498325408682477E-3</c:v>
                      </c:pt>
                      <c:pt idx="86">
                        <c:v>-3.5417036776684723E-3</c:v>
                      </c:pt>
                      <c:pt idx="87">
                        <c:v>-3.2961003882730289E-3</c:v>
                      </c:pt>
                      <c:pt idx="88">
                        <c:v>-3.1161386577716523E-3</c:v>
                      </c:pt>
                      <c:pt idx="89">
                        <c:v>-3.1427002814456515E-3</c:v>
                      </c:pt>
                      <c:pt idx="90">
                        <c:v>-2.8398017516429448E-3</c:v>
                      </c:pt>
                      <c:pt idx="91">
                        <c:v>-2.2271545264197419E-3</c:v>
                      </c:pt>
                      <c:pt idx="92">
                        <c:v>-2.3910372783157606E-3</c:v>
                      </c:pt>
                      <c:pt idx="93">
                        <c:v>-2.5993366695529108E-3</c:v>
                      </c:pt>
                      <c:pt idx="94">
                        <c:v>-2.8093328955355323E-3</c:v>
                      </c:pt>
                      <c:pt idx="95">
                        <c:v>-2.895047699631819E-3</c:v>
                      </c:pt>
                      <c:pt idx="96">
                        <c:v>-2.7224395580265235E-3</c:v>
                      </c:pt>
                      <c:pt idx="97">
                        <c:v>-2.6975263049404076E-3</c:v>
                      </c:pt>
                      <c:pt idx="98">
                        <c:v>-2.6725175966138136E-3</c:v>
                      </c:pt>
                      <c:pt idx="99">
                        <c:v>-2.9147281494656223E-3</c:v>
                      </c:pt>
                      <c:pt idx="100">
                        <c:v>-2.5958651235128941E-3</c:v>
                      </c:pt>
                      <c:pt idx="101">
                        <c:v>-2.3820773014607104E-3</c:v>
                      </c:pt>
                      <c:pt idx="102">
                        <c:v>-2.5118562626739662E-3</c:v>
                      </c:pt>
                      <c:pt idx="103">
                        <c:v>-2.9979071045705282E-3</c:v>
                      </c:pt>
                      <c:pt idx="104">
                        <c:v>-2.5757594952185467E-3</c:v>
                      </c:pt>
                      <c:pt idx="105">
                        <c:v>-2.8802662543235972E-3</c:v>
                      </c:pt>
                      <c:pt idx="106">
                        <c:v>-2.6469411652983274E-3</c:v>
                      </c:pt>
                      <c:pt idx="107">
                        <c:v>-2.1732172825444673E-3</c:v>
                      </c:pt>
                      <c:pt idx="108">
                        <c:v>-2.3495086019214985E-3</c:v>
                      </c:pt>
                      <c:pt idx="109">
                        <c:v>-2.3298822139291389E-3</c:v>
                      </c:pt>
                      <c:pt idx="110">
                        <c:v>-1.5821460842286436E-3</c:v>
                      </c:pt>
                      <c:pt idx="111">
                        <c:v>-1.5465811262009609E-3</c:v>
                      </c:pt>
                      <c:pt idx="112">
                        <c:v>-9.8382411763071062E-4</c:v>
                      </c:pt>
                      <c:pt idx="113">
                        <c:v>-7.1666458963134136E-4</c:v>
                      </c:pt>
                      <c:pt idx="114">
                        <c:v>-1.0640275109466636E-3</c:v>
                      </c:pt>
                      <c:pt idx="115">
                        <c:v>-8.4139461186593083E-4</c:v>
                      </c:pt>
                      <c:pt idx="116">
                        <c:v>-1.1655860681701652E-3</c:v>
                      </c:pt>
                      <c:pt idx="117">
                        <c:v>-2.0240516271435812E-3</c:v>
                      </c:pt>
                      <c:pt idx="118">
                        <c:v>-3.0571190606732954E-3</c:v>
                      </c:pt>
                      <c:pt idx="119">
                        <c:v>-3.9228639655779756E-3</c:v>
                      </c:pt>
                      <c:pt idx="120">
                        <c:v>-4.2843772424493382E-3</c:v>
                      </c:pt>
                      <c:pt idx="121">
                        <c:v>-4.2933232250947509E-3</c:v>
                      </c:pt>
                      <c:pt idx="122">
                        <c:v>-4.343169003994291E-3</c:v>
                      </c:pt>
                      <c:pt idx="123">
                        <c:v>-4.2594878040708517E-3</c:v>
                      </c:pt>
                      <c:pt idx="124">
                        <c:v>-3.7962797105663545E-3</c:v>
                      </c:pt>
                      <c:pt idx="125">
                        <c:v>-3.285008749572685E-3</c:v>
                      </c:pt>
                      <c:pt idx="126">
                        <c:v>-2.6418926927933161E-3</c:v>
                      </c:pt>
                      <c:pt idx="127">
                        <c:v>-2.7451787983697579E-3</c:v>
                      </c:pt>
                      <c:pt idx="128">
                        <c:v>-2.8679346549955937E-3</c:v>
                      </c:pt>
                      <c:pt idx="129">
                        <c:v>-2.6168608571939516E-3</c:v>
                      </c:pt>
                      <c:pt idx="130">
                        <c:v>-2.4156321017545007E-3</c:v>
                      </c:pt>
                      <c:pt idx="131">
                        <c:v>-2.8055046935597074E-3</c:v>
                      </c:pt>
                      <c:pt idx="132">
                        <c:v>-3.0352385001231981E-3</c:v>
                      </c:pt>
                      <c:pt idx="133">
                        <c:v>-3.1832504679712805E-3</c:v>
                      </c:pt>
                      <c:pt idx="134">
                        <c:v>-2.8252642229535875E-3</c:v>
                      </c:pt>
                      <c:pt idx="135">
                        <c:v>-2.595573884369332E-3</c:v>
                      </c:pt>
                      <c:pt idx="136">
                        <c:v>-2.6275979759168002E-3</c:v>
                      </c:pt>
                      <c:pt idx="137">
                        <c:v>-2.9161633661445988E-3</c:v>
                      </c:pt>
                      <c:pt idx="138">
                        <c:v>-2.62770256422041E-3</c:v>
                      </c:pt>
                      <c:pt idx="139">
                        <c:v>-2.3872853570580852E-3</c:v>
                      </c:pt>
                      <c:pt idx="140">
                        <c:v>-2.6096297790103159E-3</c:v>
                      </c:pt>
                      <c:pt idx="141">
                        <c:v>-2.8305323063449353E-3</c:v>
                      </c:pt>
                      <c:pt idx="142">
                        <c:v>-2.6363047066798929E-3</c:v>
                      </c:pt>
                      <c:pt idx="143">
                        <c:v>-3.1047483531761403E-3</c:v>
                      </c:pt>
                      <c:pt idx="144">
                        <c:v>-2.6184332416786253E-3</c:v>
                      </c:pt>
                      <c:pt idx="145">
                        <c:v>-2.3458946586606038E-3</c:v>
                      </c:pt>
                      <c:pt idx="146">
                        <c:v>-2.5881216608465486E-3</c:v>
                      </c:pt>
                      <c:pt idx="147">
                        <c:v>-2.1464662460154559E-3</c:v>
                      </c:pt>
                      <c:pt idx="148">
                        <c:v>-1.89708329245551E-3</c:v>
                      </c:pt>
                      <c:pt idx="149">
                        <c:v>-2.315640773254227E-3</c:v>
                      </c:pt>
                      <c:pt idx="150">
                        <c:v>-1.7350039522594167E-3</c:v>
                      </c:pt>
                      <c:pt idx="151">
                        <c:v>-1.9825321820174306E-3</c:v>
                      </c:pt>
                      <c:pt idx="152">
                        <c:v>-2.0200391189716996E-3</c:v>
                      </c:pt>
                      <c:pt idx="153">
                        <c:v>-1.9629970019001681E-3</c:v>
                      </c:pt>
                      <c:pt idx="154">
                        <c:v>-2.5474933522593971E-3</c:v>
                      </c:pt>
                      <c:pt idx="155">
                        <c:v>-2.7985913821398337E-3</c:v>
                      </c:pt>
                      <c:pt idx="156">
                        <c:v>-2.9071766284325218E-3</c:v>
                      </c:pt>
                      <c:pt idx="157">
                        <c:v>-2.9054180227546826E-3</c:v>
                      </c:pt>
                      <c:pt idx="158">
                        <c:v>-2.7041854373210153E-3</c:v>
                      </c:pt>
                      <c:pt idx="159">
                        <c:v>-2.697053718025809E-3</c:v>
                      </c:pt>
                      <c:pt idx="160">
                        <c:v>-3.1655244690965128E-3</c:v>
                      </c:pt>
                      <c:pt idx="161">
                        <c:v>-2.5099346612807126E-3</c:v>
                      </c:pt>
                      <c:pt idx="162">
                        <c:v>-2.3728463156879607E-3</c:v>
                      </c:pt>
                      <c:pt idx="163">
                        <c:v>-2.556198536294056E-3</c:v>
                      </c:pt>
                      <c:pt idx="164">
                        <c:v>-3.1189688025365951E-3</c:v>
                      </c:pt>
                      <c:pt idx="165">
                        <c:v>-3.3505561544422582E-3</c:v>
                      </c:pt>
                      <c:pt idx="166">
                        <c:v>-3.3220287125827978E-3</c:v>
                      </c:pt>
                      <c:pt idx="167">
                        <c:v>-2.9373212607987425E-3</c:v>
                      </c:pt>
                      <c:pt idx="168">
                        <c:v>-3.3201097872752466E-3</c:v>
                      </c:pt>
                      <c:pt idx="169">
                        <c:v>-2.8177770752848214E-3</c:v>
                      </c:pt>
                      <c:pt idx="170">
                        <c:v>-2.5384279769096523E-3</c:v>
                      </c:pt>
                      <c:pt idx="171">
                        <c:v>-2.1110157213406196E-3</c:v>
                      </c:pt>
                      <c:pt idx="172">
                        <c:v>-2.5260176908414923E-3</c:v>
                      </c:pt>
                      <c:pt idx="173">
                        <c:v>-2.4550012629160414E-3</c:v>
                      </c:pt>
                      <c:pt idx="174">
                        <c:v>-1.8548950468648892E-3</c:v>
                      </c:pt>
                      <c:pt idx="175">
                        <c:v>-1.8567360219696324E-3</c:v>
                      </c:pt>
                      <c:pt idx="176">
                        <c:v>-2.3181333384007102E-3</c:v>
                      </c:pt>
                      <c:pt idx="177">
                        <c:v>-2.3126243459180066E-3</c:v>
                      </c:pt>
                      <c:pt idx="178">
                        <c:v>-2.620717980536362E-3</c:v>
                      </c:pt>
                      <c:pt idx="179">
                        <c:v>-2.0169058890874918E-3</c:v>
                      </c:pt>
                      <c:pt idx="180">
                        <c:v>-1.827971918384198E-3</c:v>
                      </c:pt>
                      <c:pt idx="181">
                        <c:v>-2.164421430762101E-3</c:v>
                      </c:pt>
                      <c:pt idx="182">
                        <c:v>-2.0184629781465437E-3</c:v>
                      </c:pt>
                      <c:pt idx="183">
                        <c:v>-1.8686743103530734E-3</c:v>
                      </c:pt>
                      <c:pt idx="184">
                        <c:v>-1.4252699875859085E-3</c:v>
                      </c:pt>
                      <c:pt idx="185">
                        <c:v>-1.6014486167484862E-3</c:v>
                      </c:pt>
                      <c:pt idx="186">
                        <c:v>-1.9131607734349243E-3</c:v>
                      </c:pt>
                      <c:pt idx="187">
                        <c:v>-1.8774588685627493E-3</c:v>
                      </c:pt>
                      <c:pt idx="188">
                        <c:v>-1.9291687252885579E-3</c:v>
                      </c:pt>
                      <c:pt idx="189">
                        <c:v>-1.7741697186319299E-3</c:v>
                      </c:pt>
                      <c:pt idx="190">
                        <c:v>-2.0557307368722281E-3</c:v>
                      </c:pt>
                      <c:pt idx="191">
                        <c:v>-2.5348979989065859E-3</c:v>
                      </c:pt>
                      <c:pt idx="192">
                        <c:v>-2.6526461380940751E-3</c:v>
                      </c:pt>
                      <c:pt idx="193">
                        <c:v>-2.2483248194525994E-3</c:v>
                      </c:pt>
                      <c:pt idx="194">
                        <c:v>-2.3997089007985338E-3</c:v>
                      </c:pt>
                      <c:pt idx="195">
                        <c:v>-2.6599315972853392E-3</c:v>
                      </c:pt>
                      <c:pt idx="196">
                        <c:v>-2.8397176636288921E-3</c:v>
                      </c:pt>
                      <c:pt idx="197">
                        <c:v>-2.0702820633612638E-3</c:v>
                      </c:pt>
                      <c:pt idx="198">
                        <c:v>-1.870819475383105E-3</c:v>
                      </c:pt>
                      <c:pt idx="199">
                        <c:v>-1.7582419388687748E-3</c:v>
                      </c:pt>
                      <c:pt idx="200">
                        <c:v>-2.0021545190543684E-3</c:v>
                      </c:pt>
                      <c:pt idx="201">
                        <c:v>-1.5911037041641759E-3</c:v>
                      </c:pt>
                      <c:pt idx="202">
                        <c:v>-1.3344512619978253E-3</c:v>
                      </c:pt>
                      <c:pt idx="203">
                        <c:v>-1.6694956329718505E-3</c:v>
                      </c:pt>
                      <c:pt idx="204">
                        <c:v>-2.1895466838486098E-3</c:v>
                      </c:pt>
                      <c:pt idx="205">
                        <c:v>-1.8618187434613894E-3</c:v>
                      </c:pt>
                      <c:pt idx="206">
                        <c:v>-1.3669382304425028E-3</c:v>
                      </c:pt>
                      <c:pt idx="207">
                        <c:v>-1.6001939253738392E-3</c:v>
                      </c:pt>
                      <c:pt idx="208">
                        <c:v>-2.4351772251259797E-3</c:v>
                      </c:pt>
                      <c:pt idx="209">
                        <c:v>-2.8198344696140532E-3</c:v>
                      </c:pt>
                      <c:pt idx="210">
                        <c:v>-2.4794029785373995E-3</c:v>
                      </c:pt>
                      <c:pt idx="211">
                        <c:v>-2.4010512401177555E-3</c:v>
                      </c:pt>
                      <c:pt idx="212">
                        <c:v>-2.9173113823598123E-3</c:v>
                      </c:pt>
                      <c:pt idx="213">
                        <c:v>-2.6626594861149451E-3</c:v>
                      </c:pt>
                      <c:pt idx="214">
                        <c:v>-2.4062872841344061E-3</c:v>
                      </c:pt>
                      <c:pt idx="215">
                        <c:v>-2.2210578385103556E-3</c:v>
                      </c:pt>
                      <c:pt idx="216">
                        <c:v>-1.8664806566142085E-3</c:v>
                      </c:pt>
                      <c:pt idx="217">
                        <c:v>-1.8914966566605611E-3</c:v>
                      </c:pt>
                      <c:pt idx="218">
                        <c:v>-2.3123133430222364E-3</c:v>
                      </c:pt>
                      <c:pt idx="219">
                        <c:v>-2.0078382550232092E-3</c:v>
                      </c:pt>
                      <c:pt idx="220">
                        <c:v>-2.3586663390548538E-3</c:v>
                      </c:pt>
                      <c:pt idx="221">
                        <c:v>-2.3283138803998865E-3</c:v>
                      </c:pt>
                      <c:pt idx="222">
                        <c:v>-2.5241339965704854E-3</c:v>
                      </c:pt>
                      <c:pt idx="223">
                        <c:v>-2.5491860869469572E-3</c:v>
                      </c:pt>
                      <c:pt idx="224">
                        <c:v>-2.7414379251723226E-3</c:v>
                      </c:pt>
                      <c:pt idx="225">
                        <c:v>-2.5004387307477728E-3</c:v>
                      </c:pt>
                      <c:pt idx="226">
                        <c:v>-2.3829788231763361E-3</c:v>
                      </c:pt>
                      <c:pt idx="227">
                        <c:v>-2.762173292900379E-3</c:v>
                      </c:pt>
                      <c:pt idx="228">
                        <c:v>-2.9206235908199162E-3</c:v>
                      </c:pt>
                      <c:pt idx="229">
                        <c:v>-2.5928739962346246E-3</c:v>
                      </c:pt>
                      <c:pt idx="230">
                        <c:v>-2.7227219832731383E-3</c:v>
                      </c:pt>
                      <c:pt idx="231">
                        <c:v>-2.5892400928115623E-3</c:v>
                      </c:pt>
                      <c:pt idx="232">
                        <c:v>-2.5499800742095746E-3</c:v>
                      </c:pt>
                      <c:pt idx="233">
                        <c:v>-2.8827812838592352E-3</c:v>
                      </c:pt>
                      <c:pt idx="234">
                        <c:v>-2.3717337391948741E-3</c:v>
                      </c:pt>
                      <c:pt idx="235">
                        <c:v>-2.5068391175575473E-3</c:v>
                      </c:pt>
                      <c:pt idx="236">
                        <c:v>-2.6830981520474307E-3</c:v>
                      </c:pt>
                      <c:pt idx="237">
                        <c:v>-3.1259231881893188E-3</c:v>
                      </c:pt>
                      <c:pt idx="238">
                        <c:v>-3.3304451248740144E-3</c:v>
                      </c:pt>
                      <c:pt idx="239">
                        <c:v>-3.3941506953452699E-3</c:v>
                      </c:pt>
                      <c:pt idx="240">
                        <c:v>-3.363789398242111E-3</c:v>
                      </c:pt>
                      <c:pt idx="241">
                        <c:v>-3.7536472101978402E-3</c:v>
                      </c:pt>
                      <c:pt idx="242">
                        <c:v>-3.6289047895845367E-3</c:v>
                      </c:pt>
                      <c:pt idx="243">
                        <c:v>-3.164003642226295E-3</c:v>
                      </c:pt>
                      <c:pt idx="244">
                        <c:v>-2.3096252272094961E-3</c:v>
                      </c:pt>
                      <c:pt idx="245">
                        <c:v>-2.1224514457393422E-3</c:v>
                      </c:pt>
                      <c:pt idx="246">
                        <c:v>-2.0515302643687879E-3</c:v>
                      </c:pt>
                      <c:pt idx="247">
                        <c:v>-1.6366019486028524E-3</c:v>
                      </c:pt>
                      <c:pt idx="248">
                        <c:v>-1.2553665338837134E-3</c:v>
                      </c:pt>
                      <c:pt idx="249">
                        <c:v>-8.5128741327395417E-4</c:v>
                      </c:pt>
                      <c:pt idx="250">
                        <c:v>-9.599659542975633E-4</c:v>
                      </c:pt>
                      <c:pt idx="251">
                        <c:v>-5.8054487658236453E-4</c:v>
                      </c:pt>
                      <c:pt idx="252">
                        <c:v>-3.5276088079260896E-4</c:v>
                      </c:pt>
                      <c:pt idx="253">
                        <c:v>-2.208249454004863E-4</c:v>
                      </c:pt>
                      <c:pt idx="254">
                        <c:v>-4.964261734734042E-5</c:v>
                      </c:pt>
                      <c:pt idx="255">
                        <c:v>-4.931768162004435E-4</c:v>
                      </c:pt>
                      <c:pt idx="256">
                        <c:v>-3.2221176666536095E-4</c:v>
                      </c:pt>
                      <c:pt idx="257">
                        <c:v>-1.794978347275001E-4</c:v>
                      </c:pt>
                      <c:pt idx="258">
                        <c:v>-8.9828340641256977E-4</c:v>
                      </c:pt>
                      <c:pt idx="259">
                        <c:v>-6.9718415879038091E-4</c:v>
                      </c:pt>
                      <c:pt idx="260">
                        <c:v>-6.3673776609007578E-4</c:v>
                      </c:pt>
                      <c:pt idx="261">
                        <c:v>-9.1475974691791078E-4</c:v>
                      </c:pt>
                      <c:pt idx="262">
                        <c:v>-5.0468152959755677E-4</c:v>
                      </c:pt>
                      <c:pt idx="263">
                        <c:v>-7.446760870775715E-4</c:v>
                      </c:pt>
                      <c:pt idx="264">
                        <c:v>-9.2819173304586823E-4</c:v>
                      </c:pt>
                      <c:pt idx="265">
                        <c:v>6.0701725648086453E-5</c:v>
                      </c:pt>
                      <c:pt idx="266">
                        <c:v>2.2505389734810301E-4</c:v>
                      </c:pt>
                      <c:pt idx="267">
                        <c:v>1.8135390884790547E-4</c:v>
                      </c:pt>
                      <c:pt idx="268">
                        <c:v>-2.3827106008249309E-4</c:v>
                      </c:pt>
                      <c:pt idx="269">
                        <c:v>-1.420068560824691E-4</c:v>
                      </c:pt>
                      <c:pt idx="270">
                        <c:v>-1.1019826308780227E-4</c:v>
                      </c:pt>
                      <c:pt idx="271">
                        <c:v>-4.1759212584614567E-4</c:v>
                      </c:pt>
                      <c:pt idx="272">
                        <c:v>-9.5644285064308988E-4</c:v>
                      </c:pt>
                      <c:pt idx="273">
                        <c:v>-1.1331258851337595E-3</c:v>
                      </c:pt>
                      <c:pt idx="274">
                        <c:v>-1.3128287227568329E-3</c:v>
                      </c:pt>
                      <c:pt idx="275">
                        <c:v>-2.9180382219674112E-4</c:v>
                      </c:pt>
                      <c:pt idx="276">
                        <c:v>-5.908502616622616E-4</c:v>
                      </c:pt>
                      <c:pt idx="277">
                        <c:v>-6.8841690920841631E-4</c:v>
                      </c:pt>
                      <c:pt idx="278">
                        <c:v>-1.2971650284602672E-4</c:v>
                      </c:pt>
                      <c:pt idx="279">
                        <c:v>-3.3802154086952179E-4</c:v>
                      </c:pt>
                      <c:pt idx="280">
                        <c:v>-4.3822744725091584E-4</c:v>
                      </c:pt>
                      <c:pt idx="281">
                        <c:v>-8.4358077747506507E-5</c:v>
                      </c:pt>
                      <c:pt idx="282">
                        <c:v>-3.4937649167226766E-4</c:v>
                      </c:pt>
                      <c:pt idx="283">
                        <c:v>-2.2065431424788458E-4</c:v>
                      </c:pt>
                      <c:pt idx="284">
                        <c:v>-8.2651766221471977E-5</c:v>
                      </c:pt>
                      <c:pt idx="285">
                        <c:v>-7.1528824683782352E-4</c:v>
                      </c:pt>
                      <c:pt idx="286">
                        <c:v>-8.9306381173005561E-4</c:v>
                      </c:pt>
                      <c:pt idx="287">
                        <c:v>-1.099061032725534E-3</c:v>
                      </c:pt>
                      <c:pt idx="288">
                        <c:v>-1.6484196903734482E-3</c:v>
                      </c:pt>
                      <c:pt idx="289">
                        <c:v>-2.0853459216404811E-3</c:v>
                      </c:pt>
                      <c:pt idx="290">
                        <c:v>-1.8970992507647483E-3</c:v>
                      </c:pt>
                      <c:pt idx="291">
                        <c:v>-2.0290867437713256E-3</c:v>
                      </c:pt>
                      <c:pt idx="292">
                        <c:v>-1.6605725566380034E-3</c:v>
                      </c:pt>
                      <c:pt idx="293">
                        <c:v>-1.7485151161524336E-3</c:v>
                      </c:pt>
                      <c:pt idx="294">
                        <c:v>-1.3783068931155667E-3</c:v>
                      </c:pt>
                      <c:pt idx="295">
                        <c:v>-7.4528986820203999E-4</c:v>
                      </c:pt>
                      <c:pt idx="296">
                        <c:v>-7.5713584390436277E-4</c:v>
                      </c:pt>
                      <c:pt idx="297">
                        <c:v>-9.0407504510308886E-4</c:v>
                      </c:pt>
                      <c:pt idx="298">
                        <c:v>-1.1568178365383996E-3</c:v>
                      </c:pt>
                      <c:pt idx="299">
                        <c:v>-9.950619589949028E-4</c:v>
                      </c:pt>
                      <c:pt idx="300">
                        <c:v>-9.4635228895676273E-4</c:v>
                      </c:pt>
                      <c:pt idx="301">
                        <c:v>-1.3256690238808012E-3</c:v>
                      </c:pt>
                      <c:pt idx="302">
                        <c:v>-1.4710737722683472E-3</c:v>
                      </c:pt>
                      <c:pt idx="303">
                        <c:v>-1.5126144787726504E-3</c:v>
                      </c:pt>
                      <c:pt idx="304">
                        <c:v>-1.2499652599883553E-3</c:v>
                      </c:pt>
                      <c:pt idx="305">
                        <c:v>-1.020779388110305E-3</c:v>
                      </c:pt>
                      <c:pt idx="306">
                        <c:v>-1.5751342241114242E-3</c:v>
                      </c:pt>
                      <c:pt idx="307">
                        <c:v>-1.5784363665610846E-3</c:v>
                      </c:pt>
                      <c:pt idx="308">
                        <c:v>-1.5441628285705405E-3</c:v>
                      </c:pt>
                      <c:pt idx="309">
                        <c:v>-2.0748502644119971E-3</c:v>
                      </c:pt>
                      <c:pt idx="310">
                        <c:v>-1.9354851222892593E-3</c:v>
                      </c:pt>
                      <c:pt idx="311">
                        <c:v>-2.410428956406121E-3</c:v>
                      </c:pt>
                      <c:pt idx="312">
                        <c:v>-2.3633764954040563E-3</c:v>
                      </c:pt>
                      <c:pt idx="313">
                        <c:v>-1.862973020244072E-3</c:v>
                      </c:pt>
                      <c:pt idx="314">
                        <c:v>-1.6384396092895246E-3</c:v>
                      </c:pt>
                      <c:pt idx="315">
                        <c:v>-1.8653176641395548E-3</c:v>
                      </c:pt>
                      <c:pt idx="316">
                        <c:v>-1.9275059676711163E-3</c:v>
                      </c:pt>
                      <c:pt idx="317">
                        <c:v>-2.1382906814374826E-3</c:v>
                      </c:pt>
                      <c:pt idx="318">
                        <c:v>-2.4805841389333319E-3</c:v>
                      </c:pt>
                      <c:pt idx="319">
                        <c:v>-2.166622818143134E-3</c:v>
                      </c:pt>
                      <c:pt idx="320">
                        <c:v>-1.9836914918053357E-3</c:v>
                      </c:pt>
                      <c:pt idx="321">
                        <c:v>-1.6206767835472854E-3</c:v>
                      </c:pt>
                      <c:pt idx="322">
                        <c:v>-1.6957053882028135E-3</c:v>
                      </c:pt>
                      <c:pt idx="323">
                        <c:v>-7.9749809064967809E-4</c:v>
                      </c:pt>
                      <c:pt idx="324">
                        <c:v>-8.1856305884157757E-4</c:v>
                      </c:pt>
                      <c:pt idx="325">
                        <c:v>-1.4444724983337553E-4</c:v>
                      </c:pt>
                      <c:pt idx="326">
                        <c:v>-7.0187099145685471E-4</c:v>
                      </c:pt>
                      <c:pt idx="327">
                        <c:v>-1.1810376397100846E-3</c:v>
                      </c:pt>
                      <c:pt idx="328">
                        <c:v>-1.2964530423559041E-3</c:v>
                      </c:pt>
                      <c:pt idx="329">
                        <c:v>-1.0622587165021627E-3</c:v>
                      </c:pt>
                      <c:pt idx="330">
                        <c:v>-1.654999424027796E-3</c:v>
                      </c:pt>
                      <c:pt idx="331">
                        <c:v>-1.1935587746493288E-3</c:v>
                      </c:pt>
                      <c:pt idx="332">
                        <c:v>-1.3350230482177558E-3</c:v>
                      </c:pt>
                      <c:pt idx="333">
                        <c:v>-1.6339344558358967E-3</c:v>
                      </c:pt>
                      <c:pt idx="334">
                        <c:v>-1.4814957757618918E-3</c:v>
                      </c:pt>
                      <c:pt idx="335">
                        <c:v>-1.8707680405248704E-3</c:v>
                      </c:pt>
                      <c:pt idx="336">
                        <c:v>-1.5045739460420584E-3</c:v>
                      </c:pt>
                      <c:pt idx="337">
                        <c:v>-1.6599219486460653E-3</c:v>
                      </c:pt>
                      <c:pt idx="338">
                        <c:v>-1.8859161586768536E-3</c:v>
                      </c:pt>
                      <c:pt idx="339">
                        <c:v>-1.8032521168328951E-3</c:v>
                      </c:pt>
                      <c:pt idx="340">
                        <c:v>-1.6272074147116774E-3</c:v>
                      </c:pt>
                      <c:pt idx="341">
                        <c:v>-1.3837572695008825E-3</c:v>
                      </c:pt>
                      <c:pt idx="342">
                        <c:v>-9.8524146100333683E-4</c:v>
                      </c:pt>
                      <c:pt idx="343">
                        <c:v>-1.265776261754763E-3</c:v>
                      </c:pt>
                      <c:pt idx="344">
                        <c:v>-8.9076827032452536E-4</c:v>
                      </c:pt>
                      <c:pt idx="345">
                        <c:v>-9.2647805614634116E-4</c:v>
                      </c:pt>
                      <c:pt idx="346">
                        <c:v>-1.4774693715853507E-3</c:v>
                      </c:pt>
                      <c:pt idx="347">
                        <c:v>-1.2261996548487777E-3</c:v>
                      </c:pt>
                      <c:pt idx="348">
                        <c:v>-1.1871754509548116E-3</c:v>
                      </c:pt>
                      <c:pt idx="349">
                        <c:v>-1.3453100198639223E-3</c:v>
                      </c:pt>
                      <c:pt idx="350">
                        <c:v>-1.0244006967446877E-3</c:v>
                      </c:pt>
                      <c:pt idx="351">
                        <c:v>-1.2143659547689447E-3</c:v>
                      </c:pt>
                      <c:pt idx="352">
                        <c:v>-1.2117021446887326E-3</c:v>
                      </c:pt>
                      <c:pt idx="353">
                        <c:v>-4.5590434363571909E-4</c:v>
                      </c:pt>
                      <c:pt idx="354">
                        <c:v>-3.9807388608791776E-4</c:v>
                      </c:pt>
                      <c:pt idx="355">
                        <c:v>-1.0365412873867567E-3</c:v>
                      </c:pt>
                      <c:pt idx="356">
                        <c:v>-5.0439305246905547E-4</c:v>
                      </c:pt>
                      <c:pt idx="357">
                        <c:v>-6.6404979856685294E-4</c:v>
                      </c:pt>
                      <c:pt idx="358">
                        <c:v>-2.2064203862539821E-4</c:v>
                      </c:pt>
                      <c:pt idx="359">
                        <c:v>4.9961783532063658E-5</c:v>
                      </c:pt>
                      <c:pt idx="360">
                        <c:v>-5.0144690307158714E-4</c:v>
                      </c:pt>
                      <c:pt idx="361">
                        <c:v>-9.5258830518092715E-6</c:v>
                      </c:pt>
                      <c:pt idx="362">
                        <c:v>7.6909230020908727E-4</c:v>
                      </c:pt>
                      <c:pt idx="363">
                        <c:v>3.7621100243420881E-4</c:v>
                      </c:pt>
                      <c:pt idx="364">
                        <c:v>6.1379340009504668E-4</c:v>
                      </c:pt>
                      <c:pt idx="365">
                        <c:v>-6.0285582045689318E-5</c:v>
                      </c:pt>
                      <c:pt idx="366">
                        <c:v>-3.6554348649087408E-4</c:v>
                      </c:pt>
                      <c:pt idx="367">
                        <c:v>1.0938807200349777E-4</c:v>
                      </c:pt>
                      <c:pt idx="368">
                        <c:v>-5.8251511399191977E-4</c:v>
                      </c:pt>
                      <c:pt idx="369">
                        <c:v>-1.0422740030893358E-3</c:v>
                      </c:pt>
                      <c:pt idx="370">
                        <c:v>-1.3993350344399932E-3</c:v>
                      </c:pt>
                      <c:pt idx="371">
                        <c:v>-1.5836903329865698E-3</c:v>
                      </c:pt>
                      <c:pt idx="372">
                        <c:v>-1.3642022028751834E-3</c:v>
                      </c:pt>
                      <c:pt idx="373">
                        <c:v>-7.8799675884284155E-4</c:v>
                      </c:pt>
                      <c:pt idx="374">
                        <c:v>-9.2955923739119442E-4</c:v>
                      </c:pt>
                      <c:pt idx="375">
                        <c:v>-5.7390990262681839E-4</c:v>
                      </c:pt>
                      <c:pt idx="376">
                        <c:v>-1.4508558220282025E-4</c:v>
                      </c:pt>
                      <c:pt idx="377">
                        <c:v>-3.3438795661265275E-5</c:v>
                      </c:pt>
                      <c:pt idx="378">
                        <c:v>-1.8108998296438572E-4</c:v>
                      </c:pt>
                      <c:pt idx="379">
                        <c:v>-2.4908465593345501E-4</c:v>
                      </c:pt>
                      <c:pt idx="380">
                        <c:v>-6.4450700756365402E-4</c:v>
                      </c:pt>
                      <c:pt idx="381">
                        <c:v>-2.6272287251923087E-4</c:v>
                      </c:pt>
                      <c:pt idx="382">
                        <c:v>-6.6069855362723665E-4</c:v>
                      </c:pt>
                      <c:pt idx="383">
                        <c:v>-1.2693361922767102E-3</c:v>
                      </c:pt>
                      <c:pt idx="384">
                        <c:v>-1.1684674022808951E-3</c:v>
                      </c:pt>
                      <c:pt idx="385">
                        <c:v>-1.0049315594764211E-3</c:v>
                      </c:pt>
                      <c:pt idx="386">
                        <c:v>-1.2541757985022337E-3</c:v>
                      </c:pt>
                      <c:pt idx="387">
                        <c:v>-1.7920690247450073E-3</c:v>
                      </c:pt>
                      <c:pt idx="388">
                        <c:v>-2.0859474271424667E-3</c:v>
                      </c:pt>
                      <c:pt idx="389">
                        <c:v>-1.8576331244611615E-3</c:v>
                      </c:pt>
                      <c:pt idx="390">
                        <c:v>-1.2677403613530775E-3</c:v>
                      </c:pt>
                      <c:pt idx="391">
                        <c:v>-1.4852275649986832E-3</c:v>
                      </c:pt>
                      <c:pt idx="392">
                        <c:v>-1.8384954290001033E-3</c:v>
                      </c:pt>
                      <c:pt idx="393">
                        <c:v>-1.4982028979700346E-3</c:v>
                      </c:pt>
                      <c:pt idx="394">
                        <c:v>-7.8967851912389983E-4</c:v>
                      </c:pt>
                      <c:pt idx="395">
                        <c:v>-2.9887458075066069E-4</c:v>
                      </c:pt>
                      <c:pt idx="396">
                        <c:v>-3.6434047548690983E-4</c:v>
                      </c:pt>
                      <c:pt idx="397">
                        <c:v>-3.3082802609069842E-5</c:v>
                      </c:pt>
                      <c:pt idx="398">
                        <c:v>4.9599652668627138E-4</c:v>
                      </c:pt>
                      <c:pt idx="399">
                        <c:v>7.1075854213921918E-4</c:v>
                      </c:pt>
                      <c:pt idx="400">
                        <c:v>6.4049287900959243E-4</c:v>
                      </c:pt>
                      <c:pt idx="401">
                        <c:v>7.8735842647338985E-4</c:v>
                      </c:pt>
                      <c:pt idx="402">
                        <c:v>2.200405331234056E-4</c:v>
                      </c:pt>
                      <c:pt idx="403">
                        <c:v>3.5676641641091476E-4</c:v>
                      </c:pt>
                      <c:pt idx="404">
                        <c:v>-1.7182188798484603E-4</c:v>
                      </c:pt>
                      <c:pt idx="405">
                        <c:v>-1.8442895228151562E-4</c:v>
                      </c:pt>
                      <c:pt idx="406">
                        <c:v>7.0756688029200248E-5</c:v>
                      </c:pt>
                      <c:pt idx="407">
                        <c:v>2.7745361950657271E-4</c:v>
                      </c:pt>
                      <c:pt idx="408">
                        <c:v>2.6419594721796503E-4</c:v>
                      </c:pt>
                      <c:pt idx="409">
                        <c:v>2.0894337039295026E-4</c:v>
                      </c:pt>
                      <c:pt idx="410">
                        <c:v>5.5485813652346508E-6</c:v>
                      </c:pt>
                      <c:pt idx="411">
                        <c:v>3.143909675773325E-4</c:v>
                      </c:pt>
                      <c:pt idx="412">
                        <c:v>1.1526809517589929E-5</c:v>
                      </c:pt>
                      <c:pt idx="413">
                        <c:v>-1.5054823421062241E-4</c:v>
                      </c:pt>
                      <c:pt idx="414">
                        <c:v>3.8594557106838407E-5</c:v>
                      </c:pt>
                      <c:pt idx="415">
                        <c:v>-1.2357869160129978E-4</c:v>
                      </c:pt>
                      <c:pt idx="416">
                        <c:v>-5.1708604612315059E-4</c:v>
                      </c:pt>
                      <c:pt idx="417">
                        <c:v>-7.3839096836296979E-4</c:v>
                      </c:pt>
                      <c:pt idx="418">
                        <c:v>-5.8813734909209006E-4</c:v>
                      </c:pt>
                      <c:pt idx="419">
                        <c:v>-6.2351569310668668E-4</c:v>
                      </c:pt>
                      <c:pt idx="420">
                        <c:v>-8.6297626100841009E-4</c:v>
                      </c:pt>
                      <c:pt idx="421">
                        <c:v>-5.2468465644411487E-4</c:v>
                      </c:pt>
                      <c:pt idx="422">
                        <c:v>-8.576118139805198E-4</c:v>
                      </c:pt>
                      <c:pt idx="423">
                        <c:v>-1.042114419996971E-3</c:v>
                      </c:pt>
                      <c:pt idx="424">
                        <c:v>-3.8954232845775214E-4</c:v>
                      </c:pt>
                      <c:pt idx="425">
                        <c:v>-9.7421795200781371E-4</c:v>
                      </c:pt>
                      <c:pt idx="426">
                        <c:v>-7.7865501012836966E-4</c:v>
                      </c:pt>
                      <c:pt idx="427">
                        <c:v>-6.6819895896828906E-4</c:v>
                      </c:pt>
                      <c:pt idx="428">
                        <c:v>-1.5127372349975456E-3</c:v>
                      </c:pt>
                      <c:pt idx="429">
                        <c:v>-1.4351798521091905E-3</c:v>
                      </c:pt>
                      <c:pt idx="430">
                        <c:v>-9.9018853686659277E-4</c:v>
                      </c:pt>
                      <c:pt idx="431">
                        <c:v>-1.4215416355234146E-3</c:v>
                      </c:pt>
                      <c:pt idx="432">
                        <c:v>-1.6658510743084646E-3</c:v>
                      </c:pt>
                      <c:pt idx="433">
                        <c:v>-2.0599844855772706E-3</c:v>
                      </c:pt>
                      <c:pt idx="434">
                        <c:v>-1.6870387987252594E-3</c:v>
                      </c:pt>
                      <c:pt idx="435">
                        <c:v>-1.2567414036025305E-3</c:v>
                      </c:pt>
                      <c:pt idx="436">
                        <c:v>-1.0964954276252374E-3</c:v>
                      </c:pt>
                      <c:pt idx="437">
                        <c:v>-1.0704465567026227E-3</c:v>
                      </c:pt>
                      <c:pt idx="438">
                        <c:v>-5.1804354467732466E-4</c:v>
                      </c:pt>
                      <c:pt idx="439">
                        <c:v>-1.5699293601759232E-4</c:v>
                      </c:pt>
                      <c:pt idx="440">
                        <c:v>1.7054522324594262E-4</c:v>
                      </c:pt>
                      <c:pt idx="441">
                        <c:v>-6.25811234512196E-5</c:v>
                      </c:pt>
                      <c:pt idx="442">
                        <c:v>1.9610306926898035E-4</c:v>
                      </c:pt>
                      <c:pt idx="443">
                        <c:v>-7.856398393248864E-5</c:v>
                      </c:pt>
                      <c:pt idx="444">
                        <c:v>2.2145222970969749E-4</c:v>
                      </c:pt>
                      <c:pt idx="445">
                        <c:v>-3.3533317954433697E-4</c:v>
                      </c:pt>
                      <c:pt idx="446">
                        <c:v>-4.9086531648567799E-4</c:v>
                      </c:pt>
                      <c:pt idx="447">
                        <c:v>-5.9660752860981334E-4</c:v>
                      </c:pt>
                      <c:pt idx="448">
                        <c:v>-9.6955321546182444E-4</c:v>
                      </c:pt>
                      <c:pt idx="449">
                        <c:v>-1.4059761462067869E-3</c:v>
                      </c:pt>
                      <c:pt idx="450">
                        <c:v>-1.3094529265722352E-3</c:v>
                      </c:pt>
                      <c:pt idx="451">
                        <c:v>-1.8716027828541565E-3</c:v>
                      </c:pt>
                      <c:pt idx="452">
                        <c:v>-1.4872775939544234E-3</c:v>
                      </c:pt>
                      <c:pt idx="453">
                        <c:v>-1.6992653187247538E-3</c:v>
                      </c:pt>
                      <c:pt idx="454">
                        <c:v>-1.7753496269143712E-3</c:v>
                      </c:pt>
                      <c:pt idx="455">
                        <c:v>-1.3518897535182703E-3</c:v>
                      </c:pt>
                      <c:pt idx="456">
                        <c:v>-1.1580331231648539E-3</c:v>
                      </c:pt>
                      <c:pt idx="457">
                        <c:v>-1.8368873224539912E-3</c:v>
                      </c:pt>
                      <c:pt idx="458">
                        <c:v>-1.4467434884942534E-3</c:v>
                      </c:pt>
                      <c:pt idx="459">
                        <c:v>-1.6747509006133192E-3</c:v>
                      </c:pt>
                      <c:pt idx="460">
                        <c:v>-1.3135652601062018E-3</c:v>
                      </c:pt>
                      <c:pt idx="461">
                        <c:v>-8.6199421120925282E-4</c:v>
                      </c:pt>
                      <c:pt idx="462">
                        <c:v>-1.0804143621640598E-3</c:v>
                      </c:pt>
                      <c:pt idx="463">
                        <c:v>-1.469477941344718E-3</c:v>
                      </c:pt>
                      <c:pt idx="464">
                        <c:v>-8.0156132169368515E-4</c:v>
                      </c:pt>
                      <c:pt idx="465">
                        <c:v>-9.6022374236984242E-4</c:v>
                      </c:pt>
                      <c:pt idx="466">
                        <c:v>-8.0098436743668278E-4</c:v>
                      </c:pt>
                      <c:pt idx="467">
                        <c:v>-9.2095402602608621E-4</c:v>
                      </c:pt>
                      <c:pt idx="468">
                        <c:v>-9.2545917947971777E-4</c:v>
                      </c:pt>
                      <c:pt idx="469">
                        <c:v>-3.7171812460306712E-4</c:v>
                      </c:pt>
                      <c:pt idx="470">
                        <c:v>-2.2000370625594302E-4</c:v>
                      </c:pt>
                      <c:pt idx="471">
                        <c:v>-3.76284656169141E-4</c:v>
                      </c:pt>
                      <c:pt idx="472">
                        <c:v>4.3111986182952847E-5</c:v>
                      </c:pt>
                      <c:pt idx="473">
                        <c:v>4.7019316821344343E-4</c:v>
                      </c:pt>
                      <c:pt idx="474">
                        <c:v>5.7988813077917718E-4</c:v>
                      </c:pt>
                      <c:pt idx="475">
                        <c:v>7.5071569334238307E-4</c:v>
                      </c:pt>
                      <c:pt idx="476">
                        <c:v>8.706116981968509E-4</c:v>
                      </c:pt>
                      <c:pt idx="477">
                        <c:v>1.3353053875350192E-3</c:v>
                      </c:pt>
                      <c:pt idx="478">
                        <c:v>1.534170471864127E-3</c:v>
                      </c:pt>
                      <c:pt idx="479">
                        <c:v>1.8971483532547043E-3</c:v>
                      </c:pt>
                      <c:pt idx="480">
                        <c:v>2.257904346974694E-3</c:v>
                      </c:pt>
                      <c:pt idx="481">
                        <c:v>2.9594929991142889E-3</c:v>
                      </c:pt>
                      <c:pt idx="482">
                        <c:v>3.3856166825906018E-3</c:v>
                      </c:pt>
                      <c:pt idx="483">
                        <c:v>3.7929095611681E-3</c:v>
                      </c:pt>
                      <c:pt idx="484">
                        <c:v>4.2695842580559758E-3</c:v>
                      </c:pt>
                      <c:pt idx="485">
                        <c:v>5.8810666003586681E-3</c:v>
                      </c:pt>
                      <c:pt idx="486">
                        <c:v>7.1309827578570602E-3</c:v>
                      </c:pt>
                      <c:pt idx="487">
                        <c:v>8.6004484235792881E-3</c:v>
                      </c:pt>
                      <c:pt idx="488">
                        <c:v>9.9591511475792035E-3</c:v>
                      </c:pt>
                      <c:pt idx="489">
                        <c:v>1.1503412181129656E-2</c:v>
                      </c:pt>
                      <c:pt idx="490">
                        <c:v>1.3605821218030471E-2</c:v>
                      </c:pt>
                      <c:pt idx="491">
                        <c:v>1.5526231875902687E-2</c:v>
                      </c:pt>
                      <c:pt idx="492">
                        <c:v>1.7546934369513718E-2</c:v>
                      </c:pt>
                      <c:pt idx="493">
                        <c:v>1.9698568652597229E-2</c:v>
                      </c:pt>
                      <c:pt idx="494">
                        <c:v>2.1754980932030071E-2</c:v>
                      </c:pt>
                      <c:pt idx="495">
                        <c:v>2.5428055866456155E-2</c:v>
                      </c:pt>
                      <c:pt idx="496">
                        <c:v>2.8633896057688749E-2</c:v>
                      </c:pt>
                      <c:pt idx="497">
                        <c:v>3.2258752346976262E-2</c:v>
                      </c:pt>
                      <c:pt idx="498">
                        <c:v>3.6931738111280574E-2</c:v>
                      </c:pt>
                      <c:pt idx="499">
                        <c:v>4.1277431228771151E-2</c:v>
                      </c:pt>
                      <c:pt idx="500">
                        <c:v>4.663281884726405E-2</c:v>
                      </c:pt>
                      <c:pt idx="501">
                        <c:v>5.1875516251303787E-2</c:v>
                      </c:pt>
                      <c:pt idx="502">
                        <c:v>5.7874330622581266E-2</c:v>
                      </c:pt>
                      <c:pt idx="503">
                        <c:v>6.4543921833549817E-2</c:v>
                      </c:pt>
                      <c:pt idx="504">
                        <c:v>7.256837349867909E-2</c:v>
                      </c:pt>
                      <c:pt idx="505">
                        <c:v>8.0527199685979753E-2</c:v>
                      </c:pt>
                      <c:pt idx="506">
                        <c:v>8.9928239657076067E-2</c:v>
                      </c:pt>
                      <c:pt idx="507">
                        <c:v>0.10019296787528517</c:v>
                      </c:pt>
                      <c:pt idx="508">
                        <c:v>0.11245288984357223</c:v>
                      </c:pt>
                      <c:pt idx="509">
                        <c:v>0.12458104528005751</c:v>
                      </c:pt>
                      <c:pt idx="510">
                        <c:v>0.13915475022889126</c:v>
                      </c:pt>
                      <c:pt idx="511">
                        <c:v>0.15369801163395111</c:v>
                      </c:pt>
                      <c:pt idx="512">
                        <c:v>0.17100330037476003</c:v>
                      </c:pt>
                      <c:pt idx="513">
                        <c:v>0.19020965339239773</c:v>
                      </c:pt>
                      <c:pt idx="514">
                        <c:v>0.21084510982901233</c:v>
                      </c:pt>
                      <c:pt idx="515">
                        <c:v>0.23298673604259265</c:v>
                      </c:pt>
                      <c:pt idx="516">
                        <c:v>0.25724485143206921</c:v>
                      </c:pt>
                      <c:pt idx="517">
                        <c:v>0.28280099114358032</c:v>
                      </c:pt>
                      <c:pt idx="518">
                        <c:v>0.30962323855865337</c:v>
                      </c:pt>
                      <c:pt idx="519">
                        <c:v>0.33792834434358465</c:v>
                      </c:pt>
                      <c:pt idx="520">
                        <c:v>0.36630855238690641</c:v>
                      </c:pt>
                      <c:pt idx="521">
                        <c:v>0.3954600132399953</c:v>
                      </c:pt>
                      <c:pt idx="522">
                        <c:v>0.42413160773434921</c:v>
                      </c:pt>
                      <c:pt idx="523">
                        <c:v>0.45278658103585234</c:v>
                      </c:pt>
                      <c:pt idx="524">
                        <c:v>0.47954967222614875</c:v>
                      </c:pt>
                      <c:pt idx="525">
                        <c:v>0.50614137117524738</c:v>
                      </c:pt>
                      <c:pt idx="526">
                        <c:v>0.53034078453797939</c:v>
                      </c:pt>
                      <c:pt idx="527">
                        <c:v>0.55241144537794817</c:v>
                      </c:pt>
                      <c:pt idx="528">
                        <c:v>0.57145595658868487</c:v>
                      </c:pt>
                      <c:pt idx="529">
                        <c:v>0.58804768794542706</c:v>
                      </c:pt>
                      <c:pt idx="530">
                        <c:v>0.60039265542632103</c:v>
                      </c:pt>
                      <c:pt idx="531">
                        <c:v>0.61155042290501527</c:v>
                      </c:pt>
                      <c:pt idx="532">
                        <c:v>0.61888234532740205</c:v>
                      </c:pt>
                      <c:pt idx="533">
                        <c:v>0.62295269623245419</c:v>
                      </c:pt>
                      <c:pt idx="534">
                        <c:v>0.62373662976025313</c:v>
                      </c:pt>
                      <c:pt idx="535">
                        <c:v>0.62151186959399995</c:v>
                      </c:pt>
                      <c:pt idx="536">
                        <c:v>0.61815197034052471</c:v>
                      </c:pt>
                      <c:pt idx="537">
                        <c:v>0.6118465600219507</c:v>
                      </c:pt>
                      <c:pt idx="538">
                        <c:v>0.6010873451786215</c:v>
                      </c:pt>
                      <c:pt idx="539">
                        <c:v>0.5888437620638679</c:v>
                      </c:pt>
                      <c:pt idx="540">
                        <c:v>0.57440198322992853</c:v>
                      </c:pt>
                      <c:pt idx="541">
                        <c:v>0.55927990167324593</c:v>
                      </c:pt>
                      <c:pt idx="542">
                        <c:v>0.54308834333403744</c:v>
                      </c:pt>
                      <c:pt idx="543">
                        <c:v>0.52349192013617485</c:v>
                      </c:pt>
                      <c:pt idx="544">
                        <c:v>0.50482639421855502</c:v>
                      </c:pt>
                      <c:pt idx="545">
                        <c:v>0.48754720345115865</c:v>
                      </c:pt>
                      <c:pt idx="546">
                        <c:v>0.46909949617899149</c:v>
                      </c:pt>
                      <c:pt idx="547">
                        <c:v>0.45215248375615974</c:v>
                      </c:pt>
                      <c:pt idx="548">
                        <c:v>0.43390074452141419</c:v>
                      </c:pt>
                      <c:pt idx="549">
                        <c:v>0.41534493811760492</c:v>
                      </c:pt>
                      <c:pt idx="550">
                        <c:v>0.3994328465999914</c:v>
                      </c:pt>
                      <c:pt idx="551">
                        <c:v>0.38349350320045117</c:v>
                      </c:pt>
                      <c:pt idx="552">
                        <c:v>0.36681026935367278</c:v>
                      </c:pt>
                      <c:pt idx="553">
                        <c:v>0.35142915988684037</c:v>
                      </c:pt>
                      <c:pt idx="554">
                        <c:v>0.33534641266537835</c:v>
                      </c:pt>
                      <c:pt idx="555">
                        <c:v>0.32067145838225164</c:v>
                      </c:pt>
                      <c:pt idx="556">
                        <c:v>0.30814337544068254</c:v>
                      </c:pt>
                      <c:pt idx="557">
                        <c:v>0.29426051797431013</c:v>
                      </c:pt>
                      <c:pt idx="558">
                        <c:v>0.28034114053103165</c:v>
                      </c:pt>
                      <c:pt idx="559">
                        <c:v>0.26786094479279382</c:v>
                      </c:pt>
                      <c:pt idx="560">
                        <c:v>0.2558310802655816</c:v>
                      </c:pt>
                      <c:pt idx="561">
                        <c:v>0.24481374590816676</c:v>
                      </c:pt>
                      <c:pt idx="562">
                        <c:v>0.23481313998344067</c:v>
                      </c:pt>
                      <c:pt idx="563">
                        <c:v>0.2243981213190932</c:v>
                      </c:pt>
                      <c:pt idx="564">
                        <c:v>0.21532141556979068</c:v>
                      </c:pt>
                      <c:pt idx="565">
                        <c:v>0.20709694491181832</c:v>
                      </c:pt>
                      <c:pt idx="566">
                        <c:v>0.19934963997563335</c:v>
                      </c:pt>
                      <c:pt idx="567">
                        <c:v>0.19234326706166671</c:v>
                      </c:pt>
                      <c:pt idx="568">
                        <c:v>0.18513572124634295</c:v>
                      </c:pt>
                      <c:pt idx="569">
                        <c:v>0.17829756118734927</c:v>
                      </c:pt>
                      <c:pt idx="570">
                        <c:v>0.17264850385204122</c:v>
                      </c:pt>
                      <c:pt idx="571">
                        <c:v>0.16714962648226914</c:v>
                      </c:pt>
                      <c:pt idx="572">
                        <c:v>0.1625339064968781</c:v>
                      </c:pt>
                      <c:pt idx="573">
                        <c:v>0.15854060967419223</c:v>
                      </c:pt>
                      <c:pt idx="574">
                        <c:v>0.15460278638953615</c:v>
                      </c:pt>
                      <c:pt idx="575">
                        <c:v>0.15204404336221247</c:v>
                      </c:pt>
                      <c:pt idx="576">
                        <c:v>0.15032868470240404</c:v>
                      </c:pt>
                      <c:pt idx="577">
                        <c:v>0.14854535592087154</c:v>
                      </c:pt>
                      <c:pt idx="578">
                        <c:v>0.14762495429785746</c:v>
                      </c:pt>
                      <c:pt idx="579">
                        <c:v>0.14645173622967317</c:v>
                      </c:pt>
                      <c:pt idx="580">
                        <c:v>0.14637534503092131</c:v>
                      </c:pt>
                      <c:pt idx="581">
                        <c:v>0.14650639957661868</c:v>
                      </c:pt>
                      <c:pt idx="582">
                        <c:v>0.14682669511861343</c:v>
                      </c:pt>
                      <c:pt idx="583">
                        <c:v>0.14774377004793288</c:v>
                      </c:pt>
                      <c:pt idx="584">
                        <c:v>0.14940967022473128</c:v>
                      </c:pt>
                      <c:pt idx="585">
                        <c:v>0.15107541081843737</c:v>
                      </c:pt>
                      <c:pt idx="586">
                        <c:v>0.15505617423056153</c:v>
                      </c:pt>
                      <c:pt idx="587">
                        <c:v>0.15842956439315262</c:v>
                      </c:pt>
                      <c:pt idx="588">
                        <c:v>0.16277282693739029</c:v>
                      </c:pt>
                      <c:pt idx="589">
                        <c:v>0.16789403250565194</c:v>
                      </c:pt>
                      <c:pt idx="590">
                        <c:v>0.17434142267393893</c:v>
                      </c:pt>
                      <c:pt idx="591">
                        <c:v>0.18076555053760843</c:v>
                      </c:pt>
                      <c:pt idx="592">
                        <c:v>0.18903485176891227</c:v>
                      </c:pt>
                      <c:pt idx="593">
                        <c:v>0.19793448166380448</c:v>
                      </c:pt>
                      <c:pt idx="594">
                        <c:v>0.20808674062876525</c:v>
                      </c:pt>
                      <c:pt idx="595">
                        <c:v>0.22031833046034663</c:v>
                      </c:pt>
                      <c:pt idx="596">
                        <c:v>0.23423115272121581</c:v>
                      </c:pt>
                      <c:pt idx="597">
                        <c:v>0.24904078285867431</c:v>
                      </c:pt>
                      <c:pt idx="598">
                        <c:v>0.26627801554840164</c:v>
                      </c:pt>
                      <c:pt idx="599">
                        <c:v>0.28537018072564246</c:v>
                      </c:pt>
                      <c:pt idx="600">
                        <c:v>0.30656529506717367</c:v>
                      </c:pt>
                      <c:pt idx="601">
                        <c:v>0.33011495973153904</c:v>
                      </c:pt>
                      <c:pt idx="602">
                        <c:v>0.35474069318770707</c:v>
                      </c:pt>
                      <c:pt idx="603">
                        <c:v>0.38174199283241134</c:v>
                      </c:pt>
                      <c:pt idx="604">
                        <c:v>0.41064371842157488</c:v>
                      </c:pt>
                      <c:pt idx="605">
                        <c:v>0.44208486520826373</c:v>
                      </c:pt>
                      <c:pt idx="606">
                        <c:v>0.47430922126102459</c:v>
                      </c:pt>
                      <c:pt idx="607">
                        <c:v>0.50785470435734503</c:v>
                      </c:pt>
                      <c:pt idx="608">
                        <c:v>0.54438327419920463</c:v>
                      </c:pt>
                      <c:pt idx="609">
                        <c:v>0.58221012615117096</c:v>
                      </c:pt>
                      <c:pt idx="610">
                        <c:v>0.6208014670449129</c:v>
                      </c:pt>
                      <c:pt idx="611">
                        <c:v>0.65938696474234992</c:v>
                      </c:pt>
                      <c:pt idx="612">
                        <c:v>0.6976600478474303</c:v>
                      </c:pt>
                      <c:pt idx="613">
                        <c:v>0.73712478700567419</c:v>
                      </c:pt>
                      <c:pt idx="614">
                        <c:v>0.7749862439374382</c:v>
                      </c:pt>
                      <c:pt idx="615">
                        <c:v>0.80955060370038323</c:v>
                      </c:pt>
                      <c:pt idx="616">
                        <c:v>0.84334479090834003</c:v>
                      </c:pt>
                      <c:pt idx="617">
                        <c:v>0.87428089403456799</c:v>
                      </c:pt>
                      <c:pt idx="618">
                        <c:v>0.90390533462217537</c:v>
                      </c:pt>
                      <c:pt idx="619">
                        <c:v>0.92931269378911441</c:v>
                      </c:pt>
                      <c:pt idx="620">
                        <c:v>0.95092240500460434</c:v>
                      </c:pt>
                      <c:pt idx="621">
                        <c:v>0.96952474829327107</c:v>
                      </c:pt>
                      <c:pt idx="622">
                        <c:v>0.98389635966906086</c:v>
                      </c:pt>
                      <c:pt idx="623">
                        <c:v>0.99346118099541159</c:v>
                      </c:pt>
                      <c:pt idx="624">
                        <c:v>0.9999250327734569</c:v>
                      </c:pt>
                      <c:pt idx="625">
                        <c:v>1</c:v>
                      </c:pt>
                      <c:pt idx="626">
                        <c:v>0.9984799955964887</c:v>
                      </c:pt>
                      <c:pt idx="627">
                        <c:v>0.99162359396247579</c:v>
                      </c:pt>
                      <c:pt idx="628">
                        <c:v>0.98071006226883162</c:v>
                      </c:pt>
                      <c:pt idx="629">
                        <c:v>0.96729129698629535</c:v>
                      </c:pt>
                      <c:pt idx="630">
                        <c:v>0.95077315798637763</c:v>
                      </c:pt>
                      <c:pt idx="631">
                        <c:v>0.93051866321810051</c:v>
                      </c:pt>
                      <c:pt idx="632">
                        <c:v>0.90882480261044551</c:v>
                      </c:pt>
                      <c:pt idx="633">
                        <c:v>0.88363618276064604</c:v>
                      </c:pt>
                      <c:pt idx="634">
                        <c:v>0.85907494542503748</c:v>
                      </c:pt>
                      <c:pt idx="635">
                        <c:v>0.83316027160747697</c:v>
                      </c:pt>
                      <c:pt idx="636">
                        <c:v>0.8068240529136288</c:v>
                      </c:pt>
                      <c:pt idx="637">
                        <c:v>0.77914612095730607</c:v>
                      </c:pt>
                      <c:pt idx="638">
                        <c:v>0.75211632959280372</c:v>
                      </c:pt>
                      <c:pt idx="639">
                        <c:v>0.72533802890624299</c:v>
                      </c:pt>
                      <c:pt idx="640">
                        <c:v>0.69877388872963309</c:v>
                      </c:pt>
                      <c:pt idx="641">
                        <c:v>0.67206873847748694</c:v>
                      </c:pt>
                      <c:pt idx="642">
                        <c:v>0.64685685632307011</c:v>
                      </c:pt>
                      <c:pt idx="643">
                        <c:v>0.62051571510460346</c:v>
                      </c:pt>
                      <c:pt idx="644">
                        <c:v>0.59726389386869971</c:v>
                      </c:pt>
                      <c:pt idx="645">
                        <c:v>0.57457053980233097</c:v>
                      </c:pt>
                      <c:pt idx="646">
                        <c:v>0.5537449462489773</c:v>
                      </c:pt>
                      <c:pt idx="647">
                        <c:v>0.53370613416783996</c:v>
                      </c:pt>
                      <c:pt idx="648">
                        <c:v>0.5140410534133939</c:v>
                      </c:pt>
                      <c:pt idx="649">
                        <c:v>0.49556742002652909</c:v>
                      </c:pt>
                      <c:pt idx="650">
                        <c:v>0.48014167639632499</c:v>
                      </c:pt>
                      <c:pt idx="651">
                        <c:v>0.46438568169428723</c:v>
                      </c:pt>
                      <c:pt idx="652">
                        <c:v>0.44931655717302427</c:v>
                      </c:pt>
                      <c:pt idx="653">
                        <c:v>0.43489669032522837</c:v>
                      </c:pt>
                      <c:pt idx="654">
                        <c:v>0.42213859904507439</c:v>
                      </c:pt>
                      <c:pt idx="655">
                        <c:v>0.41093345993919345</c:v>
                      </c:pt>
                      <c:pt idx="656">
                        <c:v>0.40041309188264151</c:v>
                      </c:pt>
                      <c:pt idx="657">
                        <c:v>0.39022794652503151</c:v>
                      </c:pt>
                      <c:pt idx="658">
                        <c:v>0.38142794558226373</c:v>
                      </c:pt>
                      <c:pt idx="659">
                        <c:v>0.37432093711512854</c:v>
                      </c:pt>
                      <c:pt idx="660">
                        <c:v>0.36834316316079796</c:v>
                      </c:pt>
                      <c:pt idx="661">
                        <c:v>0.36276268972833853</c:v>
                      </c:pt>
                      <c:pt idx="662">
                        <c:v>0.35889132666384033</c:v>
                      </c:pt>
                      <c:pt idx="663">
                        <c:v>0.35599475850560691</c:v>
                      </c:pt>
                      <c:pt idx="664">
                        <c:v>0.3536233292018498</c:v>
                      </c:pt>
                      <c:pt idx="665">
                        <c:v>0.35261531646112854</c:v>
                      </c:pt>
                      <c:pt idx="666">
                        <c:v>0.35213244257488346</c:v>
                      </c:pt>
                      <c:pt idx="667">
                        <c:v>0.35243728310816402</c:v>
                      </c:pt>
                      <c:pt idx="668">
                        <c:v>0.35423741721688462</c:v>
                      </c:pt>
                      <c:pt idx="669">
                        <c:v>0.35592470152805966</c:v>
                      </c:pt>
                      <c:pt idx="670">
                        <c:v>0.3593247666183203</c:v>
                      </c:pt>
                      <c:pt idx="671">
                        <c:v>0.36380220171636768</c:v>
                      </c:pt>
                      <c:pt idx="672">
                        <c:v>0.36800439280695663</c:v>
                      </c:pt>
                      <c:pt idx="673">
                        <c:v>0.37393070735181133</c:v>
                      </c:pt>
                      <c:pt idx="674">
                        <c:v>0.38009910944778058</c:v>
                      </c:pt>
                      <c:pt idx="675">
                        <c:v>0.38648633679024685</c:v>
                      </c:pt>
                      <c:pt idx="676">
                        <c:v>0.39287862168917864</c:v>
                      </c:pt>
                      <c:pt idx="677">
                        <c:v>0.39888566072752413</c:v>
                      </c:pt>
                      <c:pt idx="678">
                        <c:v>0.4051219347402375</c:v>
                      </c:pt>
                      <c:pt idx="679">
                        <c:v>0.41112294644794056</c:v>
                      </c:pt>
                      <c:pt idx="680">
                        <c:v>0.41456293186253695</c:v>
                      </c:pt>
                      <c:pt idx="681">
                        <c:v>0.4175916470968693</c:v>
                      </c:pt>
                      <c:pt idx="682">
                        <c:v>0.41967883436188319</c:v>
                      </c:pt>
                      <c:pt idx="683">
                        <c:v>0.42061078734565982</c:v>
                      </c:pt>
                      <c:pt idx="684">
                        <c:v>0.41938646586105194</c:v>
                      </c:pt>
                      <c:pt idx="685">
                        <c:v>0.4170319032625952</c:v>
                      </c:pt>
                      <c:pt idx="686">
                        <c:v>0.41286338420449498</c:v>
                      </c:pt>
                      <c:pt idx="687">
                        <c:v>0.40871667892755842</c:v>
                      </c:pt>
                      <c:pt idx="688">
                        <c:v>0.40312060317891485</c:v>
                      </c:pt>
                      <c:pt idx="689">
                        <c:v>0.39676712152267213</c:v>
                      </c:pt>
                      <c:pt idx="690">
                        <c:v>0.39074975868581308</c:v>
                      </c:pt>
                      <c:pt idx="691">
                        <c:v>0.38429219202648235</c:v>
                      </c:pt>
                      <c:pt idx="692">
                        <c:v>0.37783223162076612</c:v>
                      </c:pt>
                      <c:pt idx="693">
                        <c:v>0.37262604191801002</c:v>
                      </c:pt>
                      <c:pt idx="694">
                        <c:v>0.3669825331640672</c:v>
                      </c:pt>
                      <c:pt idx="695">
                        <c:v>0.36255505248417846</c:v>
                      </c:pt>
                      <c:pt idx="696">
                        <c:v>0.35794620070957028</c:v>
                      </c:pt>
                      <c:pt idx="697">
                        <c:v>0.35269065686659529</c:v>
                      </c:pt>
                      <c:pt idx="698">
                        <c:v>0.3482629773216222</c:v>
                      </c:pt>
                      <c:pt idx="699">
                        <c:v>0.34333947065355314</c:v>
                      </c:pt>
                      <c:pt idx="700">
                        <c:v>0.33902775032130211</c:v>
                      </c:pt>
                      <c:pt idx="701">
                        <c:v>0.33419009567423758</c:v>
                      </c:pt>
                      <c:pt idx="702">
                        <c:v>0.32854123229376486</c:v>
                      </c:pt>
                      <c:pt idx="703">
                        <c:v>0.32308895441452495</c:v>
                      </c:pt>
                      <c:pt idx="704">
                        <c:v>0.31761007894403726</c:v>
                      </c:pt>
                      <c:pt idx="705">
                        <c:v>0.31218167592297708</c:v>
                      </c:pt>
                      <c:pt idx="706">
                        <c:v>0.30602848823352125</c:v>
                      </c:pt>
                      <c:pt idx="707">
                        <c:v>0.29918888087863604</c:v>
                      </c:pt>
                      <c:pt idx="708">
                        <c:v>0.29237653031592636</c:v>
                      </c:pt>
                      <c:pt idx="709">
                        <c:v>0.28587652191940055</c:v>
                      </c:pt>
                      <c:pt idx="710">
                        <c:v>0.27898246972365021</c:v>
                      </c:pt>
                      <c:pt idx="711">
                        <c:v>0.27168359695969163</c:v>
                      </c:pt>
                      <c:pt idx="712">
                        <c:v>0.26365198983421334</c:v>
                      </c:pt>
                      <c:pt idx="713">
                        <c:v>0.25674212049888523</c:v>
                      </c:pt>
                      <c:pt idx="714">
                        <c:v>0.24895196750240084</c:v>
                      </c:pt>
                      <c:pt idx="715">
                        <c:v>0.24210660288056807</c:v>
                      </c:pt>
                      <c:pt idx="716">
                        <c:v>0.23453726255386173</c:v>
                      </c:pt>
                      <c:pt idx="717">
                        <c:v>0.22810762907350574</c:v>
                      </c:pt>
                      <c:pt idx="718">
                        <c:v>0.22144744589961307</c:v>
                      </c:pt>
                      <c:pt idx="719">
                        <c:v>0.21570577022018439</c:v>
                      </c:pt>
                      <c:pt idx="720">
                        <c:v>0.21009500668923217</c:v>
                      </c:pt>
                      <c:pt idx="721">
                        <c:v>0.20474632401574305</c:v>
                      </c:pt>
                      <c:pt idx="722">
                        <c:v>0.19905060335666586</c:v>
                      </c:pt>
                      <c:pt idx="723">
                        <c:v>0.19436004503876786</c:v>
                      </c:pt>
                      <c:pt idx="724">
                        <c:v>0.18874001586796063</c:v>
                      </c:pt>
                      <c:pt idx="725">
                        <c:v>0.18400185145848635</c:v>
                      </c:pt>
                      <c:pt idx="726">
                        <c:v>0.18011063625729823</c:v>
                      </c:pt>
                      <c:pt idx="727">
                        <c:v>0.17530264565197942</c:v>
                      </c:pt>
                      <c:pt idx="728">
                        <c:v>0.17144393016133214</c:v>
                      </c:pt>
                      <c:pt idx="729">
                        <c:v>0.16780005402255943</c:v>
                      </c:pt>
                      <c:pt idx="730">
                        <c:v>0.16387560134591889</c:v>
                      </c:pt>
                      <c:pt idx="731">
                        <c:v>0.16052196634260005</c:v>
                      </c:pt>
                      <c:pt idx="732">
                        <c:v>0.15767566440333647</c:v>
                      </c:pt>
                      <c:pt idx="733">
                        <c:v>0.15379047898791517</c:v>
                      </c:pt>
                      <c:pt idx="734">
                        <c:v>0.15121098279321085</c:v>
                      </c:pt>
                      <c:pt idx="735">
                        <c:v>0.14814633803941415</c:v>
                      </c:pt>
                      <c:pt idx="736">
                        <c:v>0.14553269842831767</c:v>
                      </c:pt>
                      <c:pt idx="737">
                        <c:v>0.14307677355984114</c:v>
                      </c:pt>
                      <c:pt idx="738">
                        <c:v>0.14100656102560566</c:v>
                      </c:pt>
                      <c:pt idx="739">
                        <c:v>0.13813464600001787</c:v>
                      </c:pt>
                      <c:pt idx="740">
                        <c:v>0.13570726318139159</c:v>
                      </c:pt>
                      <c:pt idx="741">
                        <c:v>0.13254914938283571</c:v>
                      </c:pt>
                      <c:pt idx="742">
                        <c:v>0.13018921742710218</c:v>
                      </c:pt>
                      <c:pt idx="743">
                        <c:v>0.1274739074278613</c:v>
                      </c:pt>
                      <c:pt idx="744">
                        <c:v>0.1245509061717214</c:v>
                      </c:pt>
                      <c:pt idx="745">
                        <c:v>0.1218721321076959</c:v>
                      </c:pt>
                      <c:pt idx="746">
                        <c:v>0.11936439183669138</c:v>
                      </c:pt>
                      <c:pt idx="747">
                        <c:v>0.1176694990946974</c:v>
                      </c:pt>
                      <c:pt idx="748">
                        <c:v>0.11574750856421077</c:v>
                      </c:pt>
                      <c:pt idx="749">
                        <c:v>0.11332140977569687</c:v>
                      </c:pt>
                      <c:pt idx="750">
                        <c:v>0.11132491480963505</c:v>
                      </c:pt>
                      <c:pt idx="751">
                        <c:v>0.10950469409983497</c:v>
                      </c:pt>
                      <c:pt idx="752">
                        <c:v>0.1071693342576386</c:v>
                      </c:pt>
                      <c:pt idx="753">
                        <c:v>0.10561018534913294</c:v>
                      </c:pt>
                      <c:pt idx="754">
                        <c:v>0.10368243877926103</c:v>
                      </c:pt>
                      <c:pt idx="755">
                        <c:v>0.10197033561453681</c:v>
                      </c:pt>
                      <c:pt idx="756">
                        <c:v>0.10052345954931967</c:v>
                      </c:pt>
                      <c:pt idx="757">
                        <c:v>9.8993812644342899E-2</c:v>
                      </c:pt>
                      <c:pt idx="758">
                        <c:v>9.8124530396061657E-2</c:v>
                      </c:pt>
                      <c:pt idx="759">
                        <c:v>9.6794760086707135E-2</c:v>
                      </c:pt>
                      <c:pt idx="760">
                        <c:v>9.5698652568752568E-2</c:v>
                      </c:pt>
                      <c:pt idx="761">
                        <c:v>9.3165154359078448E-2</c:v>
                      </c:pt>
                      <c:pt idx="762">
                        <c:v>9.1560680169655004E-2</c:v>
                      </c:pt>
                      <c:pt idx="763">
                        <c:v>8.936263912331234E-2</c:v>
                      </c:pt>
                      <c:pt idx="764">
                        <c:v>8.7424621540103511E-2</c:v>
                      </c:pt>
                      <c:pt idx="765">
                        <c:v>8.5102642126420644E-2</c:v>
                      </c:pt>
                      <c:pt idx="766">
                        <c:v>8.3973945285881077E-2</c:v>
                      </c:pt>
                      <c:pt idx="767">
                        <c:v>8.2122608328194749E-2</c:v>
                      </c:pt>
                      <c:pt idx="768">
                        <c:v>8.1019891615091849E-2</c:v>
                      </c:pt>
                      <c:pt idx="769">
                        <c:v>7.9464044849035853E-2</c:v>
                      </c:pt>
                      <c:pt idx="770">
                        <c:v>7.8844082948639871E-2</c:v>
                      </c:pt>
                      <c:pt idx="771">
                        <c:v>7.7868526953780701E-2</c:v>
                      </c:pt>
                      <c:pt idx="772">
                        <c:v>7.6502385202552176E-2</c:v>
                      </c:pt>
                      <c:pt idx="773">
                        <c:v>7.502512083386241E-2</c:v>
                      </c:pt>
                      <c:pt idx="774">
                        <c:v>7.3812407177880554E-2</c:v>
                      </c:pt>
                      <c:pt idx="775">
                        <c:v>7.2444523515820772E-2</c:v>
                      </c:pt>
                      <c:pt idx="776">
                        <c:v>7.0751076842156008E-2</c:v>
                      </c:pt>
                      <c:pt idx="777">
                        <c:v>6.9486064124120089E-2</c:v>
                      </c:pt>
                      <c:pt idx="778">
                        <c:v>6.826305367599407E-2</c:v>
                      </c:pt>
                      <c:pt idx="779">
                        <c:v>6.7522681422161307E-2</c:v>
                      </c:pt>
                      <c:pt idx="780">
                        <c:v>6.659955706607909E-2</c:v>
                      </c:pt>
                      <c:pt idx="781">
                        <c:v>6.5591676902080703E-2</c:v>
                      </c:pt>
                      <c:pt idx="782">
                        <c:v>6.4270050240685675E-2</c:v>
                      </c:pt>
                      <c:pt idx="783">
                        <c:v>6.4087110321412136E-2</c:v>
                      </c:pt>
                      <c:pt idx="784">
                        <c:v>6.2850030782350949E-2</c:v>
                      </c:pt>
                      <c:pt idx="785">
                        <c:v>6.1550404491581522E-2</c:v>
                      </c:pt>
                      <c:pt idx="786">
                        <c:v>6.0276613475903386E-2</c:v>
                      </c:pt>
                      <c:pt idx="787">
                        <c:v>5.902836066525232E-2</c:v>
                      </c:pt>
                      <c:pt idx="788">
                        <c:v>5.859669331065976E-2</c:v>
                      </c:pt>
                      <c:pt idx="789">
                        <c:v>5.8216151468611275E-2</c:v>
                      </c:pt>
                      <c:pt idx="790">
                        <c:v>5.7051958438081217E-2</c:v>
                      </c:pt>
                      <c:pt idx="791">
                        <c:v>5.6010838343505891E-2</c:v>
                      </c:pt>
                      <c:pt idx="792">
                        <c:v>5.5073705047038714E-2</c:v>
                      </c:pt>
                      <c:pt idx="793">
                        <c:v>5.4551658421867572E-2</c:v>
                      </c:pt>
                      <c:pt idx="794">
                        <c:v>5.4017887349656769E-2</c:v>
                      </c:pt>
                      <c:pt idx="795">
                        <c:v>5.2288496425780651E-2</c:v>
                      </c:pt>
                      <c:pt idx="796">
                        <c:v>5.1270731930553752E-2</c:v>
                      </c:pt>
                      <c:pt idx="797">
                        <c:v>5.0485785663899545E-2</c:v>
                      </c:pt>
                      <c:pt idx="798">
                        <c:v>4.9633215448075446E-2</c:v>
                      </c:pt>
                      <c:pt idx="799">
                        <c:v>4.9690880184719635E-2</c:v>
                      </c:pt>
                      <c:pt idx="800">
                        <c:v>4.9008685788551117E-2</c:v>
                      </c:pt>
                      <c:pt idx="801">
                        <c:v>4.872922019451853E-2</c:v>
                      </c:pt>
                      <c:pt idx="802">
                        <c:v>4.8710811671033347E-2</c:v>
                      </c:pt>
                      <c:pt idx="803">
                        <c:v>4.8244215260209306E-2</c:v>
                      </c:pt>
                      <c:pt idx="804">
                        <c:v>4.8171169168585826E-2</c:v>
                      </c:pt>
                      <c:pt idx="805">
                        <c:v>4.8336298387189433E-2</c:v>
                      </c:pt>
                      <c:pt idx="806">
                        <c:v>4.769174473226033E-2</c:v>
                      </c:pt>
                      <c:pt idx="807">
                        <c:v>4.7249904569310767E-2</c:v>
                      </c:pt>
                      <c:pt idx="808">
                        <c:v>4.6545914805412231E-2</c:v>
                      </c:pt>
                      <c:pt idx="809">
                        <c:v>4.6611254261236829E-2</c:v>
                      </c:pt>
                      <c:pt idx="810">
                        <c:v>4.6779799785579244E-2</c:v>
                      </c:pt>
                      <c:pt idx="811">
                        <c:v>4.6904932570987705E-2</c:v>
                      </c:pt>
                      <c:pt idx="812">
                        <c:v>4.681938498542098E-2</c:v>
                      </c:pt>
                      <c:pt idx="813">
                        <c:v>4.710225706469439E-2</c:v>
                      </c:pt>
                      <c:pt idx="814">
                        <c:v>4.753867631275261E-2</c:v>
                      </c:pt>
                      <c:pt idx="815">
                        <c:v>4.7960858293847559E-2</c:v>
                      </c:pt>
                      <c:pt idx="816">
                        <c:v>4.7610261605299846E-2</c:v>
                      </c:pt>
                      <c:pt idx="817">
                        <c:v>4.8131615885362578E-2</c:v>
                      </c:pt>
                      <c:pt idx="818">
                        <c:v>4.8128539614366722E-2</c:v>
                      </c:pt>
                      <c:pt idx="819">
                        <c:v>4.8699137554045882E-2</c:v>
                      </c:pt>
                      <c:pt idx="820">
                        <c:v>4.945626112232776E-2</c:v>
                      </c:pt>
                      <c:pt idx="821">
                        <c:v>4.9914005581774647E-2</c:v>
                      </c:pt>
                      <c:pt idx="822">
                        <c:v>5.0822163498917737E-2</c:v>
                      </c:pt>
                      <c:pt idx="823">
                        <c:v>5.2013389905294062E-2</c:v>
                      </c:pt>
                      <c:pt idx="824">
                        <c:v>5.2566744278062287E-2</c:v>
                      </c:pt>
                      <c:pt idx="825">
                        <c:v>5.3501203943951275E-2</c:v>
                      </c:pt>
                      <c:pt idx="826">
                        <c:v>5.4255296661040502E-2</c:v>
                      </c:pt>
                      <c:pt idx="827">
                        <c:v>5.5111661271776101E-2</c:v>
                      </c:pt>
                      <c:pt idx="828">
                        <c:v>5.6077862014736045E-2</c:v>
                      </c:pt>
                      <c:pt idx="829">
                        <c:v>5.6454146670905189E-2</c:v>
                      </c:pt>
                      <c:pt idx="830">
                        <c:v>5.7311941391660806E-2</c:v>
                      </c:pt>
                      <c:pt idx="831">
                        <c:v>5.7788474918890047E-2</c:v>
                      </c:pt>
                      <c:pt idx="832">
                        <c:v>5.8564488215058684E-2</c:v>
                      </c:pt>
                      <c:pt idx="833">
                        <c:v>5.9107119831582393E-2</c:v>
                      </c:pt>
                      <c:pt idx="834">
                        <c:v>5.9130776183681802E-2</c:v>
                      </c:pt>
                      <c:pt idx="835">
                        <c:v>5.9163845483106138E-2</c:v>
                      </c:pt>
                      <c:pt idx="836">
                        <c:v>5.9710908599348522E-2</c:v>
                      </c:pt>
                      <c:pt idx="837">
                        <c:v>5.976958484728586E-2</c:v>
                      </c:pt>
                      <c:pt idx="838">
                        <c:v>6.0260297946052657E-2</c:v>
                      </c:pt>
                      <c:pt idx="839">
                        <c:v>6.0508218872974119E-2</c:v>
                      </c:pt>
                      <c:pt idx="840">
                        <c:v>6.070505234178121E-2</c:v>
                      </c:pt>
                      <c:pt idx="841">
                        <c:v>6.1119466308964851E-2</c:v>
                      </c:pt>
                      <c:pt idx="842">
                        <c:v>6.1687834995599926E-2</c:v>
                      </c:pt>
                      <c:pt idx="843">
                        <c:v>6.1500472169543435E-2</c:v>
                      </c:pt>
                      <c:pt idx="844">
                        <c:v>6.1126145475161354E-2</c:v>
                      </c:pt>
                      <c:pt idx="845">
                        <c:v>6.0732845578659586E-2</c:v>
                      </c:pt>
                      <c:pt idx="846">
                        <c:v>5.9802582948099751E-2</c:v>
                      </c:pt>
                      <c:pt idx="847">
                        <c:v>5.9594836450899517E-2</c:v>
                      </c:pt>
                      <c:pt idx="848">
                        <c:v>5.8874581487202468E-2</c:v>
                      </c:pt>
                      <c:pt idx="849">
                        <c:v>5.8440393947312826E-2</c:v>
                      </c:pt>
                      <c:pt idx="850">
                        <c:v>5.831580988222964E-2</c:v>
                      </c:pt>
                      <c:pt idx="851">
                        <c:v>5.8323255047269491E-2</c:v>
                      </c:pt>
                      <c:pt idx="852">
                        <c:v>5.8312189801157495E-2</c:v>
                      </c:pt>
                      <c:pt idx="853">
                        <c:v>5.8415847612582922E-2</c:v>
                      </c:pt>
                      <c:pt idx="854">
                        <c:v>5.7936286916847775E-2</c:v>
                      </c:pt>
                      <c:pt idx="855">
                        <c:v>5.8033407959297567E-2</c:v>
                      </c:pt>
                      <c:pt idx="856">
                        <c:v>5.7488522538484806E-2</c:v>
                      </c:pt>
                      <c:pt idx="857">
                        <c:v>5.681501928303883E-2</c:v>
                      </c:pt>
                      <c:pt idx="858">
                        <c:v>5.5857422523881733E-2</c:v>
                      </c:pt>
                      <c:pt idx="859">
                        <c:v>5.4992720310351302E-2</c:v>
                      </c:pt>
                      <c:pt idx="860">
                        <c:v>5.4448853766205167E-2</c:v>
                      </c:pt>
                      <c:pt idx="861">
                        <c:v>5.4151071715856064E-2</c:v>
                      </c:pt>
                      <c:pt idx="862">
                        <c:v>5.3444671019700601E-2</c:v>
                      </c:pt>
                      <c:pt idx="863">
                        <c:v>5.1978323362090698E-2</c:v>
                      </c:pt>
                      <c:pt idx="864">
                        <c:v>5.0517509555099038E-2</c:v>
                      </c:pt>
                      <c:pt idx="865">
                        <c:v>4.9742332228821927E-2</c:v>
                      </c:pt>
                      <c:pt idx="866">
                        <c:v>4.8987684653596174E-2</c:v>
                      </c:pt>
                      <c:pt idx="867">
                        <c:v>4.8231723586764051E-2</c:v>
                      </c:pt>
                      <c:pt idx="868">
                        <c:v>4.7234806781210989E-2</c:v>
                      </c:pt>
                      <c:pt idx="869">
                        <c:v>4.6295717978081234E-2</c:v>
                      </c:pt>
                      <c:pt idx="870">
                        <c:v>4.6433132523790402E-2</c:v>
                      </c:pt>
                      <c:pt idx="871">
                        <c:v>4.6703861557297256E-2</c:v>
                      </c:pt>
                      <c:pt idx="872">
                        <c:v>4.6514804695337211E-2</c:v>
                      </c:pt>
                      <c:pt idx="873">
                        <c:v>4.6787187255193388E-2</c:v>
                      </c:pt>
                      <c:pt idx="874">
                        <c:v>4.6762489930306871E-2</c:v>
                      </c:pt>
                      <c:pt idx="875">
                        <c:v>4.7154117887025573E-2</c:v>
                      </c:pt>
                      <c:pt idx="876">
                        <c:v>4.7343914969021732E-2</c:v>
                      </c:pt>
                      <c:pt idx="877">
                        <c:v>4.7410738547605302E-2</c:v>
                      </c:pt>
                      <c:pt idx="878">
                        <c:v>4.7425328124934017E-2</c:v>
                      </c:pt>
                      <c:pt idx="879">
                        <c:v>4.7638668623302682E-2</c:v>
                      </c:pt>
                      <c:pt idx="880">
                        <c:v>4.7151785518752577E-2</c:v>
                      </c:pt>
                      <c:pt idx="881">
                        <c:v>4.7420198142295679E-2</c:v>
                      </c:pt>
                      <c:pt idx="882">
                        <c:v>4.7318164395725608E-2</c:v>
                      </c:pt>
                      <c:pt idx="883">
                        <c:v>4.7389479624578075E-2</c:v>
                      </c:pt>
                      <c:pt idx="884">
                        <c:v>4.7822758768403487E-2</c:v>
                      </c:pt>
                      <c:pt idx="885">
                        <c:v>4.819835353458872E-2</c:v>
                      </c:pt>
                      <c:pt idx="886">
                        <c:v>4.8134622185310248E-2</c:v>
                      </c:pt>
                      <c:pt idx="887">
                        <c:v>4.8821156014028769E-2</c:v>
                      </c:pt>
                      <c:pt idx="888">
                        <c:v>4.882618042631371E-2</c:v>
                      </c:pt>
                      <c:pt idx="889">
                        <c:v>4.9308595204277647E-2</c:v>
                      </c:pt>
                      <c:pt idx="890">
                        <c:v>4.9505445858956235E-2</c:v>
                      </c:pt>
                      <c:pt idx="891">
                        <c:v>4.9346357474179696E-2</c:v>
                      </c:pt>
                      <c:pt idx="892">
                        <c:v>4.9111271938133222E-2</c:v>
                      </c:pt>
                      <c:pt idx="893">
                        <c:v>4.9401800323153312E-2</c:v>
                      </c:pt>
                      <c:pt idx="894">
                        <c:v>4.9387662488732199E-2</c:v>
                      </c:pt>
                      <c:pt idx="895">
                        <c:v>4.9540193235974875E-2</c:v>
                      </c:pt>
                      <c:pt idx="896">
                        <c:v>5.0034747377018636E-2</c:v>
                      </c:pt>
                      <c:pt idx="897">
                        <c:v>5.0583397731248918E-2</c:v>
                      </c:pt>
                      <c:pt idx="898">
                        <c:v>5.0210788396453113E-2</c:v>
                      </c:pt>
                      <c:pt idx="899">
                        <c:v>5.0768840649948056E-2</c:v>
                      </c:pt>
                      <c:pt idx="900">
                        <c:v>5.0654812392643543E-2</c:v>
                      </c:pt>
                      <c:pt idx="901">
                        <c:v>5.0675115044678837E-2</c:v>
                      </c:pt>
                      <c:pt idx="902">
                        <c:v>5.0282042247193126E-2</c:v>
                      </c:pt>
                      <c:pt idx="903">
                        <c:v>4.9380212413443356E-2</c:v>
                      </c:pt>
                      <c:pt idx="904">
                        <c:v>4.844472527795201E-2</c:v>
                      </c:pt>
                      <c:pt idx="905">
                        <c:v>4.8369214241332649E-2</c:v>
                      </c:pt>
                      <c:pt idx="906">
                        <c:v>4.7324806735054653E-2</c:v>
                      </c:pt>
                      <c:pt idx="907">
                        <c:v>4.7276742762759449E-2</c:v>
                      </c:pt>
                      <c:pt idx="908">
                        <c:v>4.6552280943235255E-2</c:v>
                      </c:pt>
                      <c:pt idx="909">
                        <c:v>4.5881173889299215E-2</c:v>
                      </c:pt>
                      <c:pt idx="910">
                        <c:v>4.4876854883385019E-2</c:v>
                      </c:pt>
                      <c:pt idx="911">
                        <c:v>4.4533896087150242E-2</c:v>
                      </c:pt>
                      <c:pt idx="912">
                        <c:v>4.3492978540345992E-2</c:v>
                      </c:pt>
                      <c:pt idx="913">
                        <c:v>4.316510096012062E-2</c:v>
                      </c:pt>
                      <c:pt idx="914">
                        <c:v>4.2234567406572443E-2</c:v>
                      </c:pt>
                      <c:pt idx="915">
                        <c:v>4.1595442277420618E-2</c:v>
                      </c:pt>
                      <c:pt idx="916">
                        <c:v>4.0673298866331531E-2</c:v>
                      </c:pt>
                      <c:pt idx="917">
                        <c:v>3.9370425550657416E-2</c:v>
                      </c:pt>
                      <c:pt idx="918">
                        <c:v>3.799587990827262E-2</c:v>
                      </c:pt>
                      <c:pt idx="919">
                        <c:v>3.7456419085037947E-2</c:v>
                      </c:pt>
                      <c:pt idx="920">
                        <c:v>3.6078874508078979E-2</c:v>
                      </c:pt>
                      <c:pt idx="921">
                        <c:v>3.5030666469078243E-2</c:v>
                      </c:pt>
                      <c:pt idx="922">
                        <c:v>3.3210736691531177E-2</c:v>
                      </c:pt>
                      <c:pt idx="923">
                        <c:v>3.1880056758550192E-2</c:v>
                      </c:pt>
                      <c:pt idx="924">
                        <c:v>3.1390514754168874E-2</c:v>
                      </c:pt>
                      <c:pt idx="925">
                        <c:v>3.060839188068723E-2</c:v>
                      </c:pt>
                      <c:pt idx="926">
                        <c:v>2.9323680471242487E-2</c:v>
                      </c:pt>
                      <c:pt idx="927">
                        <c:v>2.8616701593267773E-2</c:v>
                      </c:pt>
                      <c:pt idx="928">
                        <c:v>2.7727648227405019E-2</c:v>
                      </c:pt>
                      <c:pt idx="929">
                        <c:v>2.7669783398114246E-2</c:v>
                      </c:pt>
                      <c:pt idx="930">
                        <c:v>2.7880231759824403E-2</c:v>
                      </c:pt>
                      <c:pt idx="931">
                        <c:v>2.7133520374538079E-2</c:v>
                      </c:pt>
                      <c:pt idx="932">
                        <c:v>2.5984409173798555E-2</c:v>
                      </c:pt>
                      <c:pt idx="933">
                        <c:v>2.5359896700145726E-2</c:v>
                      </c:pt>
                      <c:pt idx="934">
                        <c:v>2.5204595835932084E-2</c:v>
                      </c:pt>
                      <c:pt idx="935">
                        <c:v>2.5265294615430769E-2</c:v>
                      </c:pt>
                      <c:pt idx="936">
                        <c:v>2.4350499391963869E-2</c:v>
                      </c:pt>
                      <c:pt idx="937">
                        <c:v>2.385582372225746E-2</c:v>
                      </c:pt>
                      <c:pt idx="938">
                        <c:v>2.34055751261713E-2</c:v>
                      </c:pt>
                      <c:pt idx="939">
                        <c:v>2.2908719551423221E-2</c:v>
                      </c:pt>
                      <c:pt idx="940">
                        <c:v>2.2783424727797891E-2</c:v>
                      </c:pt>
                      <c:pt idx="941">
                        <c:v>2.1360981325046404E-2</c:v>
                      </c:pt>
                      <c:pt idx="942">
                        <c:v>2.0308581160965521E-2</c:v>
                      </c:pt>
                      <c:pt idx="943">
                        <c:v>2.0163418242341014E-2</c:v>
                      </c:pt>
                      <c:pt idx="944">
                        <c:v>1.9658118021369995E-2</c:v>
                      </c:pt>
                      <c:pt idx="945">
                        <c:v>1.8747973908508117E-2</c:v>
                      </c:pt>
                      <c:pt idx="946">
                        <c:v>1.9026362930448383E-2</c:v>
                      </c:pt>
                      <c:pt idx="947">
                        <c:v>1.8434115702946823E-2</c:v>
                      </c:pt>
                      <c:pt idx="948">
                        <c:v>1.8904974209899197E-2</c:v>
                      </c:pt>
                      <c:pt idx="949">
                        <c:v>1.8684601007406328E-2</c:v>
                      </c:pt>
                      <c:pt idx="950">
                        <c:v>1.8496328557723363E-2</c:v>
                      </c:pt>
                      <c:pt idx="951">
                        <c:v>1.8219569738449692E-2</c:v>
                      </c:pt>
                      <c:pt idx="952">
                        <c:v>1.8543324550861977E-2</c:v>
                      </c:pt>
                      <c:pt idx="953">
                        <c:v>1.8573413329145871E-2</c:v>
                      </c:pt>
                      <c:pt idx="954">
                        <c:v>1.8907841795312734E-2</c:v>
                      </c:pt>
                      <c:pt idx="955">
                        <c:v>1.8427134556437078E-2</c:v>
                      </c:pt>
                      <c:pt idx="956">
                        <c:v>1.8553357417122607E-2</c:v>
                      </c:pt>
                      <c:pt idx="957">
                        <c:v>1.8848054603540113E-2</c:v>
                      </c:pt>
                      <c:pt idx="958">
                        <c:v>1.8503032275164852E-2</c:v>
                      </c:pt>
                      <c:pt idx="959">
                        <c:v>1.8207761817177089E-2</c:v>
                      </c:pt>
                      <c:pt idx="960">
                        <c:v>1.7711448579430595E-2</c:v>
                      </c:pt>
                      <c:pt idx="961">
                        <c:v>1.7459434959971157E-2</c:v>
                      </c:pt>
                      <c:pt idx="962">
                        <c:v>1.7786761978527871E-2</c:v>
                      </c:pt>
                      <c:pt idx="963">
                        <c:v>1.7497157947881242E-2</c:v>
                      </c:pt>
                      <c:pt idx="964">
                        <c:v>1.6873652075272545E-2</c:v>
                      </c:pt>
                      <c:pt idx="965">
                        <c:v>1.7226330709394475E-2</c:v>
                      </c:pt>
                      <c:pt idx="966">
                        <c:v>1.7101892724218911E-2</c:v>
                      </c:pt>
                      <c:pt idx="967">
                        <c:v>1.7790821526885138E-2</c:v>
                      </c:pt>
                      <c:pt idx="968">
                        <c:v>1.8165593826363579E-2</c:v>
                      </c:pt>
                      <c:pt idx="969">
                        <c:v>1.8262221388789291E-2</c:v>
                      </c:pt>
                      <c:pt idx="970">
                        <c:v>1.8689888118012532E-2</c:v>
                      </c:pt>
                      <c:pt idx="971">
                        <c:v>1.896603671609225E-2</c:v>
                      </c:pt>
                      <c:pt idx="972">
                        <c:v>1.8809140266467426E-2</c:v>
                      </c:pt>
                      <c:pt idx="973">
                        <c:v>1.9602878824973486E-2</c:v>
                      </c:pt>
                      <c:pt idx="974">
                        <c:v>1.8764697971075293E-2</c:v>
                      </c:pt>
                      <c:pt idx="975">
                        <c:v>1.8918472729901048E-2</c:v>
                      </c:pt>
                      <c:pt idx="976">
                        <c:v>1.8691142686630954E-2</c:v>
                      </c:pt>
                      <c:pt idx="977">
                        <c:v>1.8782114869775775E-2</c:v>
                      </c:pt>
                      <c:pt idx="978">
                        <c:v>1.8703447770614376E-2</c:v>
                      </c:pt>
                      <c:pt idx="979">
                        <c:v>1.9179700186088614E-2</c:v>
                      </c:pt>
                      <c:pt idx="980">
                        <c:v>1.9054947944977321E-2</c:v>
                      </c:pt>
                      <c:pt idx="981">
                        <c:v>2.018908104493634E-2</c:v>
                      </c:pt>
                      <c:pt idx="982">
                        <c:v>1.9600282039792069E-2</c:v>
                      </c:pt>
                      <c:pt idx="983">
                        <c:v>2.015915995165565E-2</c:v>
                      </c:pt>
                      <c:pt idx="984">
                        <c:v>2.050117512078967E-2</c:v>
                      </c:pt>
                      <c:pt idx="985">
                        <c:v>2.0687446398494399E-2</c:v>
                      </c:pt>
                      <c:pt idx="986">
                        <c:v>2.0471362789524238E-2</c:v>
                      </c:pt>
                      <c:pt idx="987">
                        <c:v>2.0801131466220969E-2</c:v>
                      </c:pt>
                      <c:pt idx="988">
                        <c:v>1.959444768193528E-2</c:v>
                      </c:pt>
                      <c:pt idx="989">
                        <c:v>1.9895372782666586E-2</c:v>
                      </c:pt>
                      <c:pt idx="990">
                        <c:v>1.9948528928682856E-2</c:v>
                      </c:pt>
                      <c:pt idx="991">
                        <c:v>1.9691861620737671E-2</c:v>
                      </c:pt>
                      <c:pt idx="992">
                        <c:v>1.974276568105203E-2</c:v>
                      </c:pt>
                      <c:pt idx="993">
                        <c:v>1.9462145073699401E-2</c:v>
                      </c:pt>
                      <c:pt idx="994">
                        <c:v>1.9053144533277395E-2</c:v>
                      </c:pt>
                      <c:pt idx="995">
                        <c:v>1.9386310942696116E-2</c:v>
                      </c:pt>
                      <c:pt idx="996">
                        <c:v>1.9123217346377702E-2</c:v>
                      </c:pt>
                      <c:pt idx="997">
                        <c:v>1.8379999112226979E-2</c:v>
                      </c:pt>
                      <c:pt idx="998">
                        <c:v>1.7766427655386548E-2</c:v>
                      </c:pt>
                      <c:pt idx="999">
                        <c:v>1.769567194940715E-2</c:v>
                      </c:pt>
                      <c:pt idx="1000">
                        <c:v>1.7809616241453836E-2</c:v>
                      </c:pt>
                      <c:pt idx="1001">
                        <c:v>1.7762920264528862E-2</c:v>
                      </c:pt>
                      <c:pt idx="1002">
                        <c:v>1.7884027136785691E-2</c:v>
                      </c:pt>
                      <c:pt idx="1003">
                        <c:v>1.8053545258697939E-2</c:v>
                      </c:pt>
                      <c:pt idx="1004">
                        <c:v>1.7366993998595474E-2</c:v>
                      </c:pt>
                      <c:pt idx="1005">
                        <c:v>1.7072786241246619E-2</c:v>
                      </c:pt>
                      <c:pt idx="1006">
                        <c:v>1.6837990041622217E-2</c:v>
                      </c:pt>
                      <c:pt idx="1007">
                        <c:v>1.6437842434627155E-2</c:v>
                      </c:pt>
                      <c:pt idx="1008">
                        <c:v>1.5972332539149661E-2</c:v>
                      </c:pt>
                      <c:pt idx="1009">
                        <c:v>1.5393797059212594E-2</c:v>
                      </c:pt>
                      <c:pt idx="1010">
                        <c:v>1.4790721873381764E-2</c:v>
                      </c:pt>
                      <c:pt idx="1011">
                        <c:v>1.5125213804516899E-2</c:v>
                      </c:pt>
                      <c:pt idx="1012">
                        <c:v>1.4877903074238152E-2</c:v>
                      </c:pt>
                      <c:pt idx="1013">
                        <c:v>1.4367588998017536E-2</c:v>
                      </c:pt>
                      <c:pt idx="1014">
                        <c:v>1.361903825800864E-2</c:v>
                      </c:pt>
                      <c:pt idx="1015">
                        <c:v>1.3286801235968594E-2</c:v>
                      </c:pt>
                      <c:pt idx="1016">
                        <c:v>1.2920738367890192E-2</c:v>
                      </c:pt>
                      <c:pt idx="1017">
                        <c:v>1.293314963600815E-2</c:v>
                      </c:pt>
                      <c:pt idx="1018">
                        <c:v>1.2680228602534297E-2</c:v>
                      </c:pt>
                      <c:pt idx="1019">
                        <c:v>1.2802884781105518E-2</c:v>
                      </c:pt>
                      <c:pt idx="1020">
                        <c:v>1.2660706802845548E-2</c:v>
                      </c:pt>
                      <c:pt idx="1021">
                        <c:v>1.3205328199569802E-2</c:v>
                      </c:pt>
                      <c:pt idx="1022">
                        <c:v>1.3198085520922912E-2</c:v>
                      </c:pt>
                      <c:pt idx="1023">
                        <c:v>1.2927582641209185E-2</c:v>
                      </c:pt>
                      <c:pt idx="1024">
                        <c:v>1.1938153719862241E-2</c:v>
                      </c:pt>
                      <c:pt idx="1025">
                        <c:v>1.1627964820619275E-2</c:v>
                      </c:pt>
                      <c:pt idx="1026">
                        <c:v>1.0884867133081398E-2</c:v>
                      </c:pt>
                      <c:pt idx="1027">
                        <c:v>1.0436545195944958E-2</c:v>
                      </c:pt>
                      <c:pt idx="1028">
                        <c:v>9.3491791487651243E-3</c:v>
                      </c:pt>
                      <c:pt idx="1029">
                        <c:v>8.8758716551261083E-3</c:v>
                      </c:pt>
                      <c:pt idx="1030">
                        <c:v>8.553896807974793E-3</c:v>
                      </c:pt>
                      <c:pt idx="1031">
                        <c:v>8.8090763104742564E-3</c:v>
                      </c:pt>
                      <c:pt idx="1032">
                        <c:v>8.3742565760264159E-3</c:v>
                      </c:pt>
                      <c:pt idx="1033">
                        <c:v>8.5470661605967623E-3</c:v>
                      </c:pt>
                      <c:pt idx="1034">
                        <c:v>8.3818283027341338E-3</c:v>
                      </c:pt>
                      <c:pt idx="1035">
                        <c:v>8.8717653366471617E-3</c:v>
                      </c:pt>
                      <c:pt idx="1036">
                        <c:v>8.7721265640247851E-3</c:v>
                      </c:pt>
                      <c:pt idx="1037">
                        <c:v>8.7243256583195358E-3</c:v>
                      </c:pt>
                      <c:pt idx="1038">
                        <c:v>8.8239645782493843E-3</c:v>
                      </c:pt>
                      <c:pt idx="1039">
                        <c:v>8.7069469368049966E-3</c:v>
                      </c:pt>
                      <c:pt idx="1040">
                        <c:v>8.3383028122076246E-3</c:v>
                      </c:pt>
                      <c:pt idx="1041">
                        <c:v>8.2435386156220758E-3</c:v>
                      </c:pt>
                      <c:pt idx="1042">
                        <c:v>8.0245543629870134E-3</c:v>
                      </c:pt>
                      <c:pt idx="1043">
                        <c:v>8.1373249091137474E-3</c:v>
                      </c:pt>
                      <c:pt idx="1044">
                        <c:v>7.8028107713775299E-3</c:v>
                      </c:pt>
                      <c:pt idx="1045">
                        <c:v>7.3346059962193042E-3</c:v>
                      </c:pt>
                      <c:pt idx="1046">
                        <c:v>6.7381285892078816E-3</c:v>
                      </c:pt>
                      <c:pt idx="1047">
                        <c:v>6.644010213121501E-3</c:v>
                      </c:pt>
                      <c:pt idx="1048">
                        <c:v>6.2973551778526555E-3</c:v>
                      </c:pt>
                      <c:pt idx="1049">
                        <c:v>5.3110036323075925E-3</c:v>
                      </c:pt>
                      <c:pt idx="1050">
                        <c:v>4.6129309639614232E-3</c:v>
                      </c:pt>
                      <c:pt idx="1051">
                        <c:v>4.8194534588432252E-3</c:v>
                      </c:pt>
                      <c:pt idx="1052">
                        <c:v>4.5580202632227364E-3</c:v>
                      </c:pt>
                      <c:pt idx="1053">
                        <c:v>5.1121973482102087E-3</c:v>
                      </c:pt>
                      <c:pt idx="1054">
                        <c:v>4.7063755802318483E-3</c:v>
                      </c:pt>
                      <c:pt idx="1055">
                        <c:v>4.002972959356985E-3</c:v>
                      </c:pt>
                      <c:pt idx="1056">
                        <c:v>4.7278273532883885E-3</c:v>
                      </c:pt>
                      <c:pt idx="1057">
                        <c:v>5.2106822123185762E-3</c:v>
                      </c:pt>
                      <c:pt idx="1058">
                        <c:v>4.3027226446836781E-3</c:v>
                      </c:pt>
                      <c:pt idx="1059">
                        <c:v>4.6392353642417785E-3</c:v>
                      </c:pt>
                      <c:pt idx="1060">
                        <c:v>3.9038799609104891E-3</c:v>
                      </c:pt>
                      <c:pt idx="1061">
                        <c:v>4.2852102539158495E-3</c:v>
                      </c:pt>
                      <c:pt idx="1062">
                        <c:v>4.7874297969425451E-3</c:v>
                      </c:pt>
                      <c:pt idx="1063">
                        <c:v>4.4670534813518068E-3</c:v>
                      </c:pt>
                      <c:pt idx="1064">
                        <c:v>3.5714635920258728E-3</c:v>
                      </c:pt>
                      <c:pt idx="1065">
                        <c:v>3.8898936076709081E-3</c:v>
                      </c:pt>
                      <c:pt idx="1066">
                        <c:v>3.7652136699760758E-3</c:v>
                      </c:pt>
                      <c:pt idx="1067">
                        <c:v>4.0607911903847889E-3</c:v>
                      </c:pt>
                      <c:pt idx="1068">
                        <c:v>3.6635318655027804E-3</c:v>
                      </c:pt>
                      <c:pt idx="1069">
                        <c:v>3.6439549237178084E-3</c:v>
                      </c:pt>
                      <c:pt idx="1070">
                        <c:v>3.3465689095014597E-3</c:v>
                      </c:pt>
                      <c:pt idx="1071">
                        <c:v>3.4908284650669663E-3</c:v>
                      </c:pt>
                      <c:pt idx="1072">
                        <c:v>3.4768563761007178E-3</c:v>
                      </c:pt>
                      <c:pt idx="1073">
                        <c:v>3.4094525411176883E-3</c:v>
                      </c:pt>
                      <c:pt idx="1074">
                        <c:v>3.167297326772062E-3</c:v>
                      </c:pt>
                      <c:pt idx="1075">
                        <c:v>2.795318332915471E-3</c:v>
                      </c:pt>
                      <c:pt idx="1076">
                        <c:v>2.8291179091217006E-3</c:v>
                      </c:pt>
                      <c:pt idx="1077">
                        <c:v>2.8683465021301147E-3</c:v>
                      </c:pt>
                      <c:pt idx="1078">
                        <c:v>2.8078886931008937E-3</c:v>
                      </c:pt>
                      <c:pt idx="1079">
                        <c:v>3.0071754450625137E-3</c:v>
                      </c:pt>
                      <c:pt idx="1080">
                        <c:v>2.3108751310913721E-3</c:v>
                      </c:pt>
                      <c:pt idx="1081">
                        <c:v>2.3982044005062268E-3</c:v>
                      </c:pt>
                      <c:pt idx="1082">
                        <c:v>2.6386306916291943E-3</c:v>
                      </c:pt>
                      <c:pt idx="1083">
                        <c:v>2.6315712266479605E-3</c:v>
                      </c:pt>
                      <c:pt idx="1084">
                        <c:v>2.6333719377109378E-3</c:v>
                      </c:pt>
                      <c:pt idx="1085">
                        <c:v>2.9698002132619345E-3</c:v>
                      </c:pt>
                      <c:pt idx="1086">
                        <c:v>2.902367653322279E-3</c:v>
                      </c:pt>
                      <c:pt idx="1087">
                        <c:v>3.170998205991427E-3</c:v>
                      </c:pt>
                      <c:pt idx="1088">
                        <c:v>3.0213735159631701E-3</c:v>
                      </c:pt>
                      <c:pt idx="1089">
                        <c:v>3.0300858075832508E-3</c:v>
                      </c:pt>
                      <c:pt idx="1090">
                        <c:v>2.8573986109691231E-3</c:v>
                      </c:pt>
                      <c:pt idx="1091">
                        <c:v>2.6205306545371734E-3</c:v>
                      </c:pt>
                      <c:pt idx="1092">
                        <c:v>2.1506686826184948E-3</c:v>
                      </c:pt>
                      <c:pt idx="1093">
                        <c:v>2.006332404412428E-3</c:v>
                      </c:pt>
                      <c:pt idx="1094">
                        <c:v>1.5454464904142611E-3</c:v>
                      </c:pt>
                      <c:pt idx="1095">
                        <c:v>1.8902474893160346E-3</c:v>
                      </c:pt>
                      <c:pt idx="1096">
                        <c:v>1.6054642183772354E-3</c:v>
                      </c:pt>
                      <c:pt idx="1097">
                        <c:v>1.0552169284173097E-3</c:v>
                      </c:pt>
                      <c:pt idx="1098">
                        <c:v>9.8576108810332079E-4</c:v>
                      </c:pt>
                      <c:pt idx="1099">
                        <c:v>5.9924249097717194E-4</c:v>
                      </c:pt>
                      <c:pt idx="1100">
                        <c:v>6.0289608449870719E-4</c:v>
                      </c:pt>
                      <c:pt idx="1101">
                        <c:v>7.6487009985384152E-4</c:v>
                      </c:pt>
                      <c:pt idx="1102">
                        <c:v>2.1196808377434814E-5</c:v>
                      </c:pt>
                      <c:pt idx="1103">
                        <c:v>1.4231423766960366E-4</c:v>
                      </c:pt>
                      <c:pt idx="1104">
                        <c:v>5.1090171026918669E-4</c:v>
                      </c:pt>
                      <c:pt idx="1105">
                        <c:v>5.3228326676508782E-4</c:v>
                      </c:pt>
                      <c:pt idx="1106">
                        <c:v>1.2212759026682587E-3</c:v>
                      </c:pt>
                      <c:pt idx="1107">
                        <c:v>1.1001621560628367E-3</c:v>
                      </c:pt>
                      <c:pt idx="1108">
                        <c:v>1.6894527998878106E-3</c:v>
                      </c:pt>
                      <c:pt idx="1109">
                        <c:v>1.5186335233697899E-3</c:v>
                      </c:pt>
                      <c:pt idx="1110">
                        <c:v>1.3530293977589427E-3</c:v>
                      </c:pt>
                      <c:pt idx="1111">
                        <c:v>1.3744481739422314E-3</c:v>
                      </c:pt>
                      <c:pt idx="1112">
                        <c:v>1.0734371438535025E-3</c:v>
                      </c:pt>
                      <c:pt idx="1113">
                        <c:v>1.0202411020641411E-3</c:v>
                      </c:pt>
                      <c:pt idx="1114">
                        <c:v>1.004187902266011E-3</c:v>
                      </c:pt>
                      <c:pt idx="1115">
                        <c:v>6.9274983567851737E-4</c:v>
                      </c:pt>
                      <c:pt idx="1116">
                        <c:v>1.3176213712891652E-3</c:v>
                      </c:pt>
                      <c:pt idx="1117">
                        <c:v>1.3692722804757797E-3</c:v>
                      </c:pt>
                      <c:pt idx="1118">
                        <c:v>1.4939177236714166E-3</c:v>
                      </c:pt>
                      <c:pt idx="1119">
                        <c:v>1.566883900992489E-3</c:v>
                      </c:pt>
                      <c:pt idx="1120">
                        <c:v>9.2930955122975706E-4</c:v>
                      </c:pt>
                      <c:pt idx="1121">
                        <c:v>3.3462992140753656E-4</c:v>
                      </c:pt>
                      <c:pt idx="1122">
                        <c:v>4.1643183400844345E-4</c:v>
                      </c:pt>
                      <c:pt idx="1123">
                        <c:v>2.7573203710616243E-4</c:v>
                      </c:pt>
                      <c:pt idx="1124">
                        <c:v>2.7576363455845027E-4</c:v>
                      </c:pt>
                      <c:pt idx="1125">
                        <c:v>6.2068247943612272E-5</c:v>
                      </c:pt>
                      <c:pt idx="1126">
                        <c:v>5.207098098820327E-6</c:v>
                      </c:pt>
                      <c:pt idx="1127">
                        <c:v>5.8393368492680236E-4</c:v>
                      </c:pt>
                      <c:pt idx="1128">
                        <c:v>1.0539745126651526E-3</c:v>
                      </c:pt>
                      <c:pt idx="1129">
                        <c:v>5.9637048633953997E-4</c:v>
                      </c:pt>
                      <c:pt idx="1130">
                        <c:v>3.4715705912617407E-4</c:v>
                      </c:pt>
                      <c:pt idx="1131">
                        <c:v>1.4771892418801423E-4</c:v>
                      </c:pt>
                      <c:pt idx="1132">
                        <c:v>-2.7253567369549166E-4</c:v>
                      </c:pt>
                      <c:pt idx="1133">
                        <c:v>-3.4916528958733574E-4</c:v>
                      </c:pt>
                      <c:pt idx="1134">
                        <c:v>-1.0187064037405096E-3</c:v>
                      </c:pt>
                      <c:pt idx="1135">
                        <c:v>-1.2574040417045124E-3</c:v>
                      </c:pt>
                      <c:pt idx="1136">
                        <c:v>-1.5121552477353195E-3</c:v>
                      </c:pt>
                      <c:pt idx="1137">
                        <c:v>-1.1755462627456561E-3</c:v>
                      </c:pt>
                      <c:pt idx="1138">
                        <c:v>-1.3341399399358701E-3</c:v>
                      </c:pt>
                      <c:pt idx="1139">
                        <c:v>-1.2896765304730544E-3</c:v>
                      </c:pt>
                      <c:pt idx="1140">
                        <c:v>-8.8544163221390454E-4</c:v>
                      </c:pt>
                      <c:pt idx="1141">
                        <c:v>-8.8552780708378044E-4</c:v>
                      </c:pt>
                      <c:pt idx="1142">
                        <c:v>-7.2164603723756063E-4</c:v>
                      </c:pt>
                      <c:pt idx="1143">
                        <c:v>-4.2950684503440759E-4</c:v>
                      </c:pt>
                      <c:pt idx="1144">
                        <c:v>-9.4248374928543592E-4</c:v>
                      </c:pt>
                      <c:pt idx="1145">
                        <c:v>-5.3826735038937782E-4</c:v>
                      </c:pt>
                      <c:pt idx="1146">
                        <c:v>-6.5215926235489847E-4</c:v>
                      </c:pt>
                      <c:pt idx="1147">
                        <c:v>-1.5338116554187594E-3</c:v>
                      </c:pt>
                      <c:pt idx="1148">
                        <c:v>-1.3503599654436317E-3</c:v>
                      </c:pt>
                      <c:pt idx="1149">
                        <c:v>-1.0565698247718724E-3</c:v>
                      </c:pt>
                      <c:pt idx="1150">
                        <c:v>-1.2844721575624267E-3</c:v>
                      </c:pt>
                      <c:pt idx="1151">
                        <c:v>-1.2345104967865859E-3</c:v>
                      </c:pt>
                      <c:pt idx="1152">
                        <c:v>-1.3092344204919226E-3</c:v>
                      </c:pt>
                      <c:pt idx="1153">
                        <c:v>-1.2701577996899276E-3</c:v>
                      </c:pt>
                      <c:pt idx="1154">
                        <c:v>-6.9479339538120366E-4</c:v>
                      </c:pt>
                      <c:pt idx="1155">
                        <c:v>-6.9835044113185948E-4</c:v>
                      </c:pt>
                      <c:pt idx="1156">
                        <c:v>-1.4994650774743995E-3</c:v>
                      </c:pt>
                      <c:pt idx="1157">
                        <c:v>-1.2893788466276852E-3</c:v>
                      </c:pt>
                      <c:pt idx="1158">
                        <c:v>-1.5299377144735384E-3</c:v>
                      </c:pt>
                      <c:pt idx="1159">
                        <c:v>-1.6813074333411604E-3</c:v>
                      </c:pt>
                      <c:pt idx="1160">
                        <c:v>-1.2894915368421383E-3</c:v>
                      </c:pt>
                      <c:pt idx="1161">
                        <c:v>-1.1897555412896455E-3</c:v>
                      </c:pt>
                      <c:pt idx="1162">
                        <c:v>-1.0544818641426415E-3</c:v>
                      </c:pt>
                      <c:pt idx="1163">
                        <c:v>-4.9552317868307712E-4</c:v>
                      </c:pt>
                      <c:pt idx="1164">
                        <c:v>-5.7552451525285362E-4</c:v>
                      </c:pt>
                      <c:pt idx="1165">
                        <c:v>-1.0357708693193206E-4</c:v>
                      </c:pt>
                      <c:pt idx="1166">
                        <c:v>-2.0865058452095069E-4</c:v>
                      </c:pt>
                      <c:pt idx="1167">
                        <c:v>-3.6182160368142973E-4</c:v>
                      </c:pt>
                      <c:pt idx="1168">
                        <c:v>-4.1704411750697229E-4</c:v>
                      </c:pt>
                      <c:pt idx="1169">
                        <c:v>-1.498188044466822E-4</c:v>
                      </c:pt>
                      <c:pt idx="1170">
                        <c:v>-4.7567429503309657E-4</c:v>
                      </c:pt>
                      <c:pt idx="1171">
                        <c:v>-4.7937243678864604E-4</c:v>
                      </c:pt>
                      <c:pt idx="1172">
                        <c:v>-4.7220489722701539E-4</c:v>
                      </c:pt>
                      <c:pt idx="1173">
                        <c:v>-1.5702907545019865E-4</c:v>
                      </c:pt>
                    </c:numCache>
                  </c:numRef>
                </c:yVal>
                <c:smooth val="0"/>
                <c:extLst>
                  <c:ext xmlns:c16="http://schemas.microsoft.com/office/drawing/2014/chart" uri="{C3380CC4-5D6E-409C-BE32-E72D297353CC}">
                    <c16:uniqueId val="{00000002-4673-438F-936C-C33FE51B0B05}"/>
                  </c:ext>
                </c:extLst>
              </c15:ser>
            </c15:filteredScatterSeries>
          </c:ext>
        </c:extLst>
      </c:scatterChart>
      <c:valAx>
        <c:axId val="731391008"/>
        <c:scaling>
          <c:orientation val="minMax"/>
          <c:max val="800"/>
          <c:min val="650"/>
        </c:scaling>
        <c:delete val="0"/>
        <c:axPos val="b"/>
        <c:title>
          <c:tx>
            <c:rich>
              <a:bodyPr rot="0" vert="horz"/>
              <a:lstStyle/>
              <a:p>
                <a:pPr>
                  <a:defRPr/>
                </a:pPr>
                <a:r>
                  <a:rPr lang="fr-BE"/>
                  <a:t>Wavelength</a:t>
                </a:r>
              </a:p>
            </c:rich>
          </c:tx>
          <c:overlay val="0"/>
          <c:spPr>
            <a:noFill/>
            <a:ln>
              <a:noFill/>
            </a:ln>
            <a:effectLst/>
          </c:sp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vert="horz"/>
          <a:lstStyle/>
          <a:p>
            <a:pPr>
              <a:defRPr/>
            </a:pPr>
            <a:endParaRPr lang="fr-FR"/>
          </a:p>
        </c:txPr>
        <c:crossAx val="731391552"/>
        <c:crosses val="autoZero"/>
        <c:crossBetween val="midCat"/>
      </c:valAx>
      <c:valAx>
        <c:axId val="731391552"/>
        <c:scaling>
          <c:orientation val="minMax"/>
          <c:max val="1.5"/>
          <c:min val="0"/>
        </c:scaling>
        <c:delete val="0"/>
        <c:axPos val="l"/>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vert="horz"/>
          <a:lstStyle/>
          <a:p>
            <a:pPr>
              <a:defRPr/>
            </a:pPr>
            <a:endParaRPr lang="fr-FR"/>
          </a:p>
        </c:txPr>
        <c:crossAx val="731391008"/>
        <c:crosses val="autoZero"/>
        <c:crossBetween val="midCat"/>
      </c:valAx>
    </c:plotArea>
    <c:plotVisOnly val="1"/>
    <c:dispBlanksAs val="gap"/>
    <c:showDLblsOverMax val="0"/>
    <c:extLst/>
  </c:chart>
  <c:txPr>
    <a:bodyPr/>
    <a:lstStyle/>
    <a:p>
      <a:pPr>
        <a:defRPr>
          <a:solidFill>
            <a:schemeClr val="bg1"/>
          </a:solidFill>
        </a:defRPr>
      </a:pPr>
      <a:endParaRPr lang="fr-FR"/>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vert="horz"/>
          <a:lstStyle/>
          <a:p>
            <a:pPr algn="ctr" rtl="0">
              <a:defRPr/>
            </a:pPr>
            <a:r>
              <a:rPr lang="fr-BE" dirty="0"/>
              <a:t>Net </a:t>
            </a:r>
            <a:r>
              <a:rPr lang="fr-BE" dirty="0" err="1"/>
              <a:t>Photosynthesis</a:t>
            </a:r>
            <a:r>
              <a:rPr lang="fr-BE" dirty="0"/>
              <a:t> </a:t>
            </a:r>
            <a:r>
              <a:rPr lang="fr-BE" dirty="0" err="1"/>
              <a:t>Stanieria</a:t>
            </a:r>
            <a:r>
              <a:rPr lang="fr-BE" dirty="0"/>
              <a:t> (100µE)</a:t>
            </a:r>
          </a:p>
        </c:rich>
      </c:tx>
      <c:overlay val="0"/>
      <c:spPr>
        <a:noFill/>
        <a:ln>
          <a:noFill/>
        </a:ln>
        <a:effectLst/>
      </c:spPr>
    </c:title>
    <c:autoTitleDeleted val="0"/>
    <c:plotArea>
      <c:layout>
        <c:manualLayout>
          <c:layoutTarget val="inner"/>
          <c:xMode val="edge"/>
          <c:yMode val="edge"/>
          <c:x val="0.17407001088704455"/>
          <c:y val="0.19801122721025349"/>
          <c:w val="0.64647362887778126"/>
          <c:h val="0.68799889098855238"/>
        </c:manualLayout>
      </c:layout>
      <c:barChart>
        <c:barDir val="col"/>
        <c:grouping val="clustered"/>
        <c:varyColors val="0"/>
        <c:ser>
          <c:idx val="1"/>
          <c:order val="0"/>
          <c:tx>
            <c:strRef>
              <c:f>Respi!$AN$116</c:f>
              <c:strCache>
                <c:ptCount val="1"/>
                <c:pt idx="0">
                  <c:v>Stan LL</c:v>
                </c:pt>
              </c:strCache>
            </c:strRef>
          </c:tx>
          <c:spPr>
            <a:solidFill>
              <a:srgbClr val="0070C0"/>
            </a:solidFill>
          </c:spPr>
          <c:invertIfNegative val="0"/>
          <c:dPt>
            <c:idx val="0"/>
            <c:invertIfNegative val="0"/>
            <c:bubble3D val="0"/>
            <c:spPr>
              <a:solidFill>
                <a:schemeClr val="accent1"/>
              </a:solidFill>
            </c:spPr>
            <c:extLst>
              <c:ext xmlns:c16="http://schemas.microsoft.com/office/drawing/2014/chart" uri="{C3380CC4-5D6E-409C-BE32-E72D297353CC}">
                <c16:uniqueId val="{00000001-0AA8-46A5-A911-5BF411B8172E}"/>
              </c:ext>
            </c:extLst>
          </c:dPt>
          <c:errBars>
            <c:errBarType val="both"/>
            <c:errValType val="cust"/>
            <c:noEndCap val="0"/>
            <c:plus>
              <c:numRef>
                <c:f>Respi!$BA$116:$BA$118</c:f>
                <c:numCache>
                  <c:formatCode>General</c:formatCode>
                  <c:ptCount val="3"/>
                  <c:pt idx="0">
                    <c:v>2999.1027677078728</c:v>
                  </c:pt>
                  <c:pt idx="1">
                    <c:v>830.95122516579374</c:v>
                  </c:pt>
                  <c:pt idx="2">
                    <c:v>675.81069148041661</c:v>
                  </c:pt>
                </c:numCache>
              </c:numRef>
            </c:plus>
            <c:minus>
              <c:numRef>
                <c:f>Respi!$BA$116:$BA$118</c:f>
                <c:numCache>
                  <c:formatCode>General</c:formatCode>
                  <c:ptCount val="3"/>
                  <c:pt idx="0">
                    <c:v>2999.1027677078728</c:v>
                  </c:pt>
                  <c:pt idx="1">
                    <c:v>830.95122516579374</c:v>
                  </c:pt>
                  <c:pt idx="2">
                    <c:v>675.81069148041661</c:v>
                  </c:pt>
                </c:numCache>
              </c:numRef>
            </c:minus>
            <c:spPr>
              <a:ln>
                <a:solidFill>
                  <a:sysClr val="window" lastClr="FFFFFF"/>
                </a:solidFill>
              </a:ln>
            </c:spPr>
          </c:errBars>
          <c:cat>
            <c:numRef>
              <c:f>Respi!$AO$31:$AO$99</c:f>
              <c:numCache>
                <c:formatCode>General</c:formatCode>
                <c:ptCount val="69"/>
                <c:pt idx="0">
                  <c:v>660</c:v>
                </c:pt>
                <c:pt idx="1">
                  <c:v>700</c:v>
                </c:pt>
                <c:pt idx="2">
                  <c:v>730</c:v>
                </c:pt>
                <c:pt idx="32">
                  <c:v>700</c:v>
                </c:pt>
                <c:pt idx="33">
                  <c:v>730</c:v>
                </c:pt>
              </c:numCache>
            </c:numRef>
          </c:cat>
          <c:val>
            <c:numRef>
              <c:f>Respi!$AX$116:$AX$118</c:f>
              <c:numCache>
                <c:formatCode>0</c:formatCode>
                <c:ptCount val="3"/>
                <c:pt idx="0">
                  <c:v>15845.521992657086</c:v>
                </c:pt>
                <c:pt idx="1">
                  <c:v>5454.6237135526862</c:v>
                </c:pt>
                <c:pt idx="2">
                  <c:v>2191.1096231766346</c:v>
                </c:pt>
              </c:numCache>
            </c:numRef>
          </c:val>
          <c:extLst>
            <c:ext xmlns:c16="http://schemas.microsoft.com/office/drawing/2014/chart" uri="{C3380CC4-5D6E-409C-BE32-E72D297353CC}">
              <c16:uniqueId val="{00000002-0AA8-46A5-A911-5BF411B8172E}"/>
            </c:ext>
          </c:extLst>
        </c:ser>
        <c:dLbls>
          <c:showLegendKey val="0"/>
          <c:showVal val="0"/>
          <c:showCatName val="0"/>
          <c:showSerName val="0"/>
          <c:showPercent val="0"/>
          <c:showBubbleSize val="0"/>
        </c:dLbls>
        <c:gapWidth val="219"/>
        <c:overlap val="-27"/>
        <c:axId val="937142496"/>
        <c:axId val="937143584"/>
      </c:barChart>
      <c:catAx>
        <c:axId val="937142496"/>
        <c:scaling>
          <c:orientation val="minMax"/>
        </c:scaling>
        <c:delete val="0"/>
        <c:axPos val="b"/>
        <c:title>
          <c:tx>
            <c:rich>
              <a:bodyPr/>
              <a:lstStyle/>
              <a:p>
                <a:pPr>
                  <a:defRPr/>
                </a:pPr>
                <a:r>
                  <a:rPr lang="fr-BE" dirty="0"/>
                  <a:t>nm</a:t>
                </a:r>
              </a:p>
            </c:rich>
          </c:tx>
          <c:overlay val="0"/>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vert="horz"/>
          <a:lstStyle/>
          <a:p>
            <a:pPr>
              <a:defRPr/>
            </a:pPr>
            <a:endParaRPr lang="fr-FR"/>
          </a:p>
        </c:txPr>
        <c:crossAx val="937143584"/>
        <c:crosses val="autoZero"/>
        <c:auto val="1"/>
        <c:lblAlgn val="ctr"/>
        <c:lblOffset val="100"/>
        <c:noMultiLvlLbl val="0"/>
      </c:catAx>
      <c:valAx>
        <c:axId val="937143584"/>
        <c:scaling>
          <c:orientation val="minMax"/>
        </c:scaling>
        <c:delete val="0"/>
        <c:axPos val="l"/>
        <c:title>
          <c:tx>
            <c:rich>
              <a:bodyPr/>
              <a:lstStyle/>
              <a:p>
                <a:pPr>
                  <a:defRPr/>
                </a:pPr>
                <a:r>
                  <a:rPr lang="fr-BE" sz="1000" b="1" i="0" u="none" strike="noStrike" kern="1200" baseline="0" dirty="0" err="1">
                    <a:solidFill>
                      <a:prstClr val="white"/>
                    </a:solidFill>
                  </a:rPr>
                  <a:t>fmol</a:t>
                </a:r>
                <a:r>
                  <a:rPr lang="fr-BE" sz="1000" b="1" i="0" u="none" strike="noStrike" kern="1200" baseline="0" dirty="0">
                    <a:solidFill>
                      <a:prstClr val="white"/>
                    </a:solidFill>
                  </a:rPr>
                  <a:t> O2 s-1 Chla-1 </a:t>
                </a:r>
              </a:p>
            </c:rich>
          </c:tx>
          <c:overlay val="0"/>
        </c:title>
        <c:numFmt formatCode="0" sourceLinked="1"/>
        <c:majorTickMark val="none"/>
        <c:minorTickMark val="none"/>
        <c:tickLblPos val="nextTo"/>
        <c:spPr>
          <a:noFill/>
          <a:ln>
            <a:noFill/>
          </a:ln>
          <a:effectLst/>
        </c:spPr>
        <c:txPr>
          <a:bodyPr rot="-60000000" vert="horz"/>
          <a:lstStyle/>
          <a:p>
            <a:pPr>
              <a:defRPr/>
            </a:pPr>
            <a:endParaRPr lang="fr-FR"/>
          </a:p>
        </c:txPr>
        <c:crossAx val="937142496"/>
        <c:crosses val="autoZero"/>
        <c:crossBetween val="between"/>
      </c:valAx>
    </c:plotArea>
    <c:legend>
      <c:legendPos val="r"/>
      <c:overlay val="0"/>
    </c:legend>
    <c:plotVisOnly val="1"/>
    <c:dispBlanksAs val="gap"/>
    <c:showDLblsOverMax val="0"/>
    <c:extLst/>
  </c:chart>
  <c:txPr>
    <a:bodyPr/>
    <a:lstStyle/>
    <a:p>
      <a:pPr>
        <a:defRPr>
          <a:solidFill>
            <a:schemeClr val="bg1"/>
          </a:solidFill>
        </a:defRPr>
      </a:pPr>
      <a:endParaRPr lang="fr-FR"/>
    </a:p>
  </c:txPr>
  <c:externalData r:id="rId2">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vert="horz"/>
          <a:lstStyle/>
          <a:p>
            <a:pPr algn="ctr" rtl="0">
              <a:defRPr/>
            </a:pPr>
            <a:r>
              <a:rPr lang="fr-BE" dirty="0"/>
              <a:t>Net </a:t>
            </a:r>
            <a:r>
              <a:rPr lang="fr-BE" dirty="0" err="1"/>
              <a:t>Photosynthesis</a:t>
            </a:r>
            <a:r>
              <a:rPr lang="fr-BE" dirty="0"/>
              <a:t> </a:t>
            </a:r>
            <a:r>
              <a:rPr lang="fr-BE" dirty="0" err="1"/>
              <a:t>Stanieria</a:t>
            </a:r>
            <a:r>
              <a:rPr lang="fr-BE" dirty="0"/>
              <a:t> (100µE)</a:t>
            </a:r>
          </a:p>
        </c:rich>
      </c:tx>
      <c:overlay val="0"/>
      <c:spPr>
        <a:noFill/>
        <a:ln>
          <a:noFill/>
        </a:ln>
        <a:effectLst/>
      </c:spPr>
    </c:title>
    <c:autoTitleDeleted val="0"/>
    <c:plotArea>
      <c:layout>
        <c:manualLayout>
          <c:layoutTarget val="inner"/>
          <c:xMode val="edge"/>
          <c:yMode val="edge"/>
          <c:x val="0.17407001088704455"/>
          <c:y val="0.19801122721025349"/>
          <c:w val="0.64647362887778126"/>
          <c:h val="0.68799889098855238"/>
        </c:manualLayout>
      </c:layout>
      <c:barChart>
        <c:barDir val="col"/>
        <c:grouping val="clustered"/>
        <c:varyColors val="0"/>
        <c:ser>
          <c:idx val="1"/>
          <c:order val="0"/>
          <c:tx>
            <c:strRef>
              <c:f>Respi!$AN$116</c:f>
              <c:strCache>
                <c:ptCount val="1"/>
                <c:pt idx="0">
                  <c:v>Stan LL</c:v>
                </c:pt>
              </c:strCache>
            </c:strRef>
          </c:tx>
          <c:spPr>
            <a:solidFill>
              <a:srgbClr val="0070C0"/>
            </a:solidFill>
          </c:spPr>
          <c:invertIfNegative val="0"/>
          <c:dPt>
            <c:idx val="0"/>
            <c:invertIfNegative val="0"/>
            <c:bubble3D val="0"/>
            <c:spPr>
              <a:solidFill>
                <a:schemeClr val="accent1"/>
              </a:solidFill>
            </c:spPr>
            <c:extLst>
              <c:ext xmlns:c16="http://schemas.microsoft.com/office/drawing/2014/chart" uri="{C3380CC4-5D6E-409C-BE32-E72D297353CC}">
                <c16:uniqueId val="{00000001-0AA8-46A5-A911-5BF411B8172E}"/>
              </c:ext>
            </c:extLst>
          </c:dPt>
          <c:errBars>
            <c:errBarType val="both"/>
            <c:errValType val="cust"/>
            <c:noEndCap val="0"/>
            <c:plus>
              <c:numRef>
                <c:f>Respi!$BA$116:$BA$118</c:f>
                <c:numCache>
                  <c:formatCode>General</c:formatCode>
                  <c:ptCount val="3"/>
                  <c:pt idx="0">
                    <c:v>2999.1027677078728</c:v>
                  </c:pt>
                  <c:pt idx="1">
                    <c:v>830.95122516579374</c:v>
                  </c:pt>
                  <c:pt idx="2">
                    <c:v>675.81069148041661</c:v>
                  </c:pt>
                </c:numCache>
              </c:numRef>
            </c:plus>
            <c:minus>
              <c:numRef>
                <c:f>Respi!$BA$116:$BA$118</c:f>
                <c:numCache>
                  <c:formatCode>General</c:formatCode>
                  <c:ptCount val="3"/>
                  <c:pt idx="0">
                    <c:v>2999.1027677078728</c:v>
                  </c:pt>
                  <c:pt idx="1">
                    <c:v>830.95122516579374</c:v>
                  </c:pt>
                  <c:pt idx="2">
                    <c:v>675.81069148041661</c:v>
                  </c:pt>
                </c:numCache>
              </c:numRef>
            </c:minus>
            <c:spPr>
              <a:ln>
                <a:solidFill>
                  <a:sysClr val="window" lastClr="FFFFFF"/>
                </a:solidFill>
              </a:ln>
            </c:spPr>
          </c:errBars>
          <c:cat>
            <c:numRef>
              <c:f>Respi!$AO$31:$AO$99</c:f>
              <c:numCache>
                <c:formatCode>General</c:formatCode>
                <c:ptCount val="69"/>
                <c:pt idx="0">
                  <c:v>660</c:v>
                </c:pt>
                <c:pt idx="1">
                  <c:v>700</c:v>
                </c:pt>
                <c:pt idx="2">
                  <c:v>730</c:v>
                </c:pt>
                <c:pt idx="32">
                  <c:v>700</c:v>
                </c:pt>
                <c:pt idx="33">
                  <c:v>730</c:v>
                </c:pt>
              </c:numCache>
            </c:numRef>
          </c:cat>
          <c:val>
            <c:numRef>
              <c:f>Respi!$AX$116:$AX$118</c:f>
              <c:numCache>
                <c:formatCode>0</c:formatCode>
                <c:ptCount val="3"/>
                <c:pt idx="0">
                  <c:v>15845.521992657086</c:v>
                </c:pt>
                <c:pt idx="1">
                  <c:v>5454.6237135526862</c:v>
                </c:pt>
                <c:pt idx="2">
                  <c:v>2191.1096231766346</c:v>
                </c:pt>
              </c:numCache>
            </c:numRef>
          </c:val>
          <c:extLst>
            <c:ext xmlns:c16="http://schemas.microsoft.com/office/drawing/2014/chart" uri="{C3380CC4-5D6E-409C-BE32-E72D297353CC}">
              <c16:uniqueId val="{00000002-0AA8-46A5-A911-5BF411B8172E}"/>
            </c:ext>
          </c:extLst>
        </c:ser>
        <c:ser>
          <c:idx val="0"/>
          <c:order val="1"/>
          <c:tx>
            <c:strRef>
              <c:f>Respi!$AN$119</c:f>
              <c:strCache>
                <c:ptCount val="1"/>
                <c:pt idx="0">
                  <c:v>Stan FR</c:v>
                </c:pt>
              </c:strCache>
            </c:strRef>
          </c:tx>
          <c:spPr>
            <a:solidFill>
              <a:srgbClr val="FF0000"/>
            </a:solidFill>
          </c:spPr>
          <c:invertIfNegative val="0"/>
          <c:errBars>
            <c:errBarType val="both"/>
            <c:errValType val="cust"/>
            <c:noEndCap val="0"/>
            <c:plus>
              <c:numRef>
                <c:f>Respi!$BA$119:$BA$121</c:f>
                <c:numCache>
                  <c:formatCode>General</c:formatCode>
                  <c:ptCount val="3"/>
                  <c:pt idx="0">
                    <c:v>299.68805783814037</c:v>
                  </c:pt>
                  <c:pt idx="1">
                    <c:v>270.20237678490071</c:v>
                  </c:pt>
                  <c:pt idx="2">
                    <c:v>651.8226732018926</c:v>
                  </c:pt>
                </c:numCache>
              </c:numRef>
            </c:plus>
            <c:minus>
              <c:numRef>
                <c:f>Respi!$BA$119:$BA$121</c:f>
                <c:numCache>
                  <c:formatCode>General</c:formatCode>
                  <c:ptCount val="3"/>
                  <c:pt idx="0">
                    <c:v>299.68805783814037</c:v>
                  </c:pt>
                  <c:pt idx="1">
                    <c:v>270.20237678490071</c:v>
                  </c:pt>
                  <c:pt idx="2">
                    <c:v>651.8226732018926</c:v>
                  </c:pt>
                </c:numCache>
              </c:numRef>
            </c:minus>
            <c:spPr>
              <a:ln>
                <a:solidFill>
                  <a:sysClr val="window" lastClr="FFFFFF"/>
                </a:solidFill>
              </a:ln>
            </c:spPr>
          </c:errBars>
          <c:cat>
            <c:numRef>
              <c:f>Respi!$AO$31:$AO$99</c:f>
              <c:numCache>
                <c:formatCode>General</c:formatCode>
                <c:ptCount val="69"/>
                <c:pt idx="0">
                  <c:v>660</c:v>
                </c:pt>
                <c:pt idx="1">
                  <c:v>700</c:v>
                </c:pt>
                <c:pt idx="2">
                  <c:v>730</c:v>
                </c:pt>
                <c:pt idx="32">
                  <c:v>700</c:v>
                </c:pt>
                <c:pt idx="33">
                  <c:v>730</c:v>
                </c:pt>
              </c:numCache>
            </c:numRef>
          </c:cat>
          <c:val>
            <c:numRef>
              <c:f>Respi!$AX$119:$AX$121</c:f>
              <c:numCache>
                <c:formatCode>0</c:formatCode>
                <c:ptCount val="3"/>
                <c:pt idx="0">
                  <c:v>13169.389450264302</c:v>
                </c:pt>
                <c:pt idx="1">
                  <c:v>11337.658791142423</c:v>
                </c:pt>
                <c:pt idx="2">
                  <c:v>11868.638957537574</c:v>
                </c:pt>
              </c:numCache>
            </c:numRef>
          </c:val>
          <c:extLst>
            <c:ext xmlns:c16="http://schemas.microsoft.com/office/drawing/2014/chart" uri="{C3380CC4-5D6E-409C-BE32-E72D297353CC}">
              <c16:uniqueId val="{00000003-0AA8-46A5-A911-5BF411B8172E}"/>
            </c:ext>
          </c:extLst>
        </c:ser>
        <c:dLbls>
          <c:showLegendKey val="0"/>
          <c:showVal val="0"/>
          <c:showCatName val="0"/>
          <c:showSerName val="0"/>
          <c:showPercent val="0"/>
          <c:showBubbleSize val="0"/>
        </c:dLbls>
        <c:gapWidth val="219"/>
        <c:overlap val="-27"/>
        <c:axId val="937142496"/>
        <c:axId val="937143584"/>
      </c:barChart>
      <c:catAx>
        <c:axId val="937142496"/>
        <c:scaling>
          <c:orientation val="minMax"/>
        </c:scaling>
        <c:delete val="0"/>
        <c:axPos val="b"/>
        <c:title>
          <c:tx>
            <c:rich>
              <a:bodyPr/>
              <a:lstStyle/>
              <a:p>
                <a:pPr>
                  <a:defRPr/>
                </a:pPr>
                <a:r>
                  <a:rPr lang="fr-BE" dirty="0"/>
                  <a:t>nm</a:t>
                </a:r>
              </a:p>
            </c:rich>
          </c:tx>
          <c:overlay val="0"/>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vert="horz"/>
          <a:lstStyle/>
          <a:p>
            <a:pPr>
              <a:defRPr/>
            </a:pPr>
            <a:endParaRPr lang="fr-FR"/>
          </a:p>
        </c:txPr>
        <c:crossAx val="937143584"/>
        <c:crosses val="autoZero"/>
        <c:auto val="1"/>
        <c:lblAlgn val="ctr"/>
        <c:lblOffset val="100"/>
        <c:noMultiLvlLbl val="0"/>
      </c:catAx>
      <c:valAx>
        <c:axId val="937143584"/>
        <c:scaling>
          <c:orientation val="minMax"/>
        </c:scaling>
        <c:delete val="0"/>
        <c:axPos val="l"/>
        <c:title>
          <c:tx>
            <c:rich>
              <a:bodyPr/>
              <a:lstStyle/>
              <a:p>
                <a:pPr>
                  <a:defRPr/>
                </a:pPr>
                <a:r>
                  <a:rPr lang="fr-BE" sz="1000" b="1" i="0" u="none" strike="noStrike" kern="1200" baseline="0" dirty="0" err="1">
                    <a:solidFill>
                      <a:prstClr val="white"/>
                    </a:solidFill>
                  </a:rPr>
                  <a:t>fmol</a:t>
                </a:r>
                <a:r>
                  <a:rPr lang="fr-BE" sz="1000" b="1" i="0" u="none" strike="noStrike" kern="1200" baseline="0" dirty="0">
                    <a:solidFill>
                      <a:prstClr val="white"/>
                    </a:solidFill>
                  </a:rPr>
                  <a:t> O2 s-1 Chla-1 </a:t>
                </a:r>
              </a:p>
            </c:rich>
          </c:tx>
          <c:overlay val="0"/>
        </c:title>
        <c:numFmt formatCode="0" sourceLinked="1"/>
        <c:majorTickMark val="none"/>
        <c:minorTickMark val="none"/>
        <c:tickLblPos val="nextTo"/>
        <c:spPr>
          <a:noFill/>
          <a:ln>
            <a:noFill/>
          </a:ln>
          <a:effectLst/>
        </c:spPr>
        <c:txPr>
          <a:bodyPr rot="-60000000" vert="horz"/>
          <a:lstStyle/>
          <a:p>
            <a:pPr>
              <a:defRPr/>
            </a:pPr>
            <a:endParaRPr lang="fr-FR"/>
          </a:p>
        </c:txPr>
        <c:crossAx val="937142496"/>
        <c:crosses val="autoZero"/>
        <c:crossBetween val="between"/>
      </c:valAx>
    </c:plotArea>
    <c:legend>
      <c:legendPos val="r"/>
      <c:overlay val="0"/>
    </c:legend>
    <c:plotVisOnly val="1"/>
    <c:dispBlanksAs val="gap"/>
    <c:showDLblsOverMax val="0"/>
    <c:extLst/>
  </c:chart>
  <c:txPr>
    <a:bodyPr/>
    <a:lstStyle/>
    <a:p>
      <a:pPr>
        <a:defRPr>
          <a:solidFill>
            <a:schemeClr val="bg1"/>
          </a:solidFill>
        </a:defRPr>
      </a:pPr>
      <a:endParaRPr lang="fr-FR"/>
    </a:p>
  </c:txPr>
  <c:externalData r:id="rId2">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400" b="0" i="0" u="none" strike="noStrike" kern="1200" spc="0" baseline="0">
                <a:solidFill>
                  <a:schemeClr val="bg1"/>
                </a:solidFill>
                <a:latin typeface="+mn-lt"/>
                <a:ea typeface="+mn-ea"/>
                <a:cs typeface="+mn-cs"/>
              </a:defRPr>
            </a:pPr>
            <a:r>
              <a:rPr lang="fr-BE"/>
              <a:t>Ratio 615/560</a:t>
            </a:r>
          </a:p>
        </c:rich>
      </c:tx>
      <c:layout>
        <c:manualLayout>
          <c:xMode val="edge"/>
          <c:yMode val="edge"/>
          <c:x val="0.13955275697271743"/>
          <c:y val="1.2220215989912067E-2"/>
        </c:manualLayout>
      </c:layout>
      <c:overlay val="0"/>
      <c:spPr>
        <a:noFill/>
        <a:ln>
          <a:noFill/>
        </a:ln>
        <a:effectLst/>
      </c:spPr>
      <c:txPr>
        <a:bodyPr rot="0" spcFirstLastPara="1" vertOverflow="ellipsis" vert="horz" wrap="square" anchor="ctr" anchorCtr="1"/>
        <a:lstStyle/>
        <a:p>
          <a:pPr>
            <a:defRPr sz="1400" b="0" i="0" u="none" strike="noStrike" kern="1200" spc="0" baseline="0">
              <a:solidFill>
                <a:schemeClr val="bg1"/>
              </a:solidFill>
              <a:latin typeface="+mn-lt"/>
              <a:ea typeface="+mn-ea"/>
              <a:cs typeface="+mn-cs"/>
            </a:defRPr>
          </a:pPr>
          <a:endParaRPr lang="fr-FR"/>
        </a:p>
      </c:txPr>
    </c:title>
    <c:autoTitleDeleted val="0"/>
    <c:plotArea>
      <c:layout/>
      <c:barChart>
        <c:barDir val="col"/>
        <c:grouping val="clustered"/>
        <c:varyColors val="0"/>
        <c:ser>
          <c:idx val="0"/>
          <c:order val="0"/>
          <c:tx>
            <c:strRef>
              <c:f>'[231108_Lightexp_Stanieria.xlsx]Pigment Abs'!$BJ$6</c:f>
              <c:strCache>
                <c:ptCount val="1"/>
                <c:pt idx="0">
                  <c:v>Ratio 615/560</c:v>
                </c:pt>
              </c:strCache>
            </c:strRef>
          </c:tx>
          <c:spPr>
            <a:solidFill>
              <a:schemeClr val="accent1"/>
            </a:solidFill>
            <a:ln>
              <a:noFill/>
            </a:ln>
            <a:effectLst/>
          </c:spPr>
          <c:invertIfNegative val="0"/>
          <c:dPt>
            <c:idx val="0"/>
            <c:invertIfNegative val="0"/>
            <c:bubble3D val="0"/>
            <c:spPr>
              <a:solidFill>
                <a:srgbClr val="0070C0"/>
              </a:solidFill>
              <a:ln>
                <a:noFill/>
              </a:ln>
              <a:effectLst/>
            </c:spPr>
            <c:extLst>
              <c:ext xmlns:c16="http://schemas.microsoft.com/office/drawing/2014/chart" uri="{C3380CC4-5D6E-409C-BE32-E72D297353CC}">
                <c16:uniqueId val="{00000001-B75D-421E-BFEE-A4816A5F8E0D}"/>
              </c:ext>
            </c:extLst>
          </c:dPt>
          <c:dPt>
            <c:idx val="1"/>
            <c:invertIfNegative val="0"/>
            <c:bubble3D val="0"/>
            <c:spPr>
              <a:solidFill>
                <a:srgbClr val="00B0F0"/>
              </a:solidFill>
              <a:ln>
                <a:noFill/>
              </a:ln>
              <a:effectLst/>
            </c:spPr>
            <c:extLst>
              <c:ext xmlns:c16="http://schemas.microsoft.com/office/drawing/2014/chart" uri="{C3380CC4-5D6E-409C-BE32-E72D297353CC}">
                <c16:uniqueId val="{00000003-B75D-421E-BFEE-A4816A5F8E0D}"/>
              </c:ext>
            </c:extLst>
          </c:dPt>
          <c:dPt>
            <c:idx val="2"/>
            <c:invertIfNegative val="0"/>
            <c:bubble3D val="0"/>
            <c:spPr>
              <a:solidFill>
                <a:srgbClr val="00B050"/>
              </a:solidFill>
              <a:ln>
                <a:noFill/>
              </a:ln>
              <a:effectLst/>
            </c:spPr>
            <c:extLst>
              <c:ext xmlns:c16="http://schemas.microsoft.com/office/drawing/2014/chart" uri="{C3380CC4-5D6E-409C-BE32-E72D297353CC}">
                <c16:uniqueId val="{00000005-B75D-421E-BFEE-A4816A5F8E0D}"/>
              </c:ext>
            </c:extLst>
          </c:dPt>
          <c:dPt>
            <c:idx val="3"/>
            <c:invertIfNegative val="0"/>
            <c:bubble3D val="0"/>
            <c:spPr>
              <a:solidFill>
                <a:srgbClr val="FFFF00"/>
              </a:solidFill>
              <a:ln>
                <a:noFill/>
              </a:ln>
              <a:effectLst/>
            </c:spPr>
            <c:extLst>
              <c:ext xmlns:c16="http://schemas.microsoft.com/office/drawing/2014/chart" uri="{C3380CC4-5D6E-409C-BE32-E72D297353CC}">
                <c16:uniqueId val="{00000007-B75D-421E-BFEE-A4816A5F8E0D}"/>
              </c:ext>
            </c:extLst>
          </c:dPt>
          <c:dPt>
            <c:idx val="4"/>
            <c:invertIfNegative val="0"/>
            <c:bubble3D val="0"/>
            <c:spPr>
              <a:solidFill>
                <a:srgbClr val="FFC000"/>
              </a:solidFill>
              <a:ln>
                <a:noFill/>
              </a:ln>
              <a:effectLst/>
            </c:spPr>
            <c:extLst>
              <c:ext xmlns:c16="http://schemas.microsoft.com/office/drawing/2014/chart" uri="{C3380CC4-5D6E-409C-BE32-E72D297353CC}">
                <c16:uniqueId val="{00000009-B75D-421E-BFEE-A4816A5F8E0D}"/>
              </c:ext>
            </c:extLst>
          </c:dPt>
          <c:dPt>
            <c:idx val="5"/>
            <c:invertIfNegative val="0"/>
            <c:bubble3D val="0"/>
            <c:spPr>
              <a:solidFill>
                <a:srgbClr val="FF0000"/>
              </a:solidFill>
              <a:ln>
                <a:noFill/>
              </a:ln>
              <a:effectLst/>
            </c:spPr>
            <c:extLst>
              <c:ext xmlns:c16="http://schemas.microsoft.com/office/drawing/2014/chart" uri="{C3380CC4-5D6E-409C-BE32-E72D297353CC}">
                <c16:uniqueId val="{0000000B-B75D-421E-BFEE-A4816A5F8E0D}"/>
              </c:ext>
            </c:extLst>
          </c:dPt>
          <c:dPt>
            <c:idx val="6"/>
            <c:invertIfNegative val="0"/>
            <c:bubble3D val="0"/>
            <c:spPr>
              <a:solidFill>
                <a:srgbClr val="C00000"/>
              </a:solidFill>
              <a:ln>
                <a:noFill/>
              </a:ln>
              <a:effectLst/>
            </c:spPr>
            <c:extLst>
              <c:ext xmlns:c16="http://schemas.microsoft.com/office/drawing/2014/chart" uri="{C3380CC4-5D6E-409C-BE32-E72D297353CC}">
                <c16:uniqueId val="{0000000D-B75D-421E-BFEE-A4816A5F8E0D}"/>
              </c:ext>
            </c:extLst>
          </c:dPt>
          <c:dPt>
            <c:idx val="7"/>
            <c:invertIfNegative val="0"/>
            <c:bubble3D val="0"/>
            <c:spPr>
              <a:solidFill>
                <a:schemeClr val="bg1"/>
              </a:solidFill>
              <a:ln>
                <a:solidFill>
                  <a:sysClr val="windowText" lastClr="000000"/>
                </a:solidFill>
              </a:ln>
              <a:effectLst/>
            </c:spPr>
            <c:extLst>
              <c:ext xmlns:c16="http://schemas.microsoft.com/office/drawing/2014/chart" uri="{C3380CC4-5D6E-409C-BE32-E72D297353CC}">
                <c16:uniqueId val="{0000000F-B75D-421E-BFEE-A4816A5F8E0D}"/>
              </c:ext>
            </c:extLst>
          </c:dPt>
          <c:cat>
            <c:strRef>
              <c:f>'[231108_Lightexp_Stanieria.xlsx]Pigment Abs'!$BK$5:$BR$5</c:f>
              <c:strCache>
                <c:ptCount val="8"/>
                <c:pt idx="0">
                  <c:v>Stan 450</c:v>
                </c:pt>
                <c:pt idx="1">
                  <c:v>Stan 470</c:v>
                </c:pt>
                <c:pt idx="2">
                  <c:v>Stan 520</c:v>
                </c:pt>
                <c:pt idx="3">
                  <c:v>Stan 590</c:v>
                </c:pt>
                <c:pt idx="4">
                  <c:v>Stan 630</c:v>
                </c:pt>
                <c:pt idx="5">
                  <c:v>Stan 655</c:v>
                </c:pt>
                <c:pt idx="6">
                  <c:v>Stan 720</c:v>
                </c:pt>
                <c:pt idx="7">
                  <c:v>Stan White</c:v>
                </c:pt>
              </c:strCache>
            </c:strRef>
          </c:cat>
          <c:val>
            <c:numRef>
              <c:f>'[231108_Lightexp_Stanieria.xlsx]Pigment Abs'!$BK$6:$BR$6</c:f>
              <c:numCache>
                <c:formatCode>0.0</c:formatCode>
                <c:ptCount val="8"/>
                <c:pt idx="0">
                  <c:v>0.56070520965692494</c:v>
                </c:pt>
                <c:pt idx="1">
                  <c:v>0.5843391336542022</c:v>
                </c:pt>
                <c:pt idx="2">
                  <c:v>0.45480232696189027</c:v>
                </c:pt>
                <c:pt idx="3">
                  <c:v>1.276201372997712</c:v>
                </c:pt>
                <c:pt idx="4">
                  <c:v>1.2316506438681762</c:v>
                </c:pt>
                <c:pt idx="5">
                  <c:v>1.2611135826973743</c:v>
                </c:pt>
                <c:pt idx="6">
                  <c:v>0.91735346665898199</c:v>
                </c:pt>
                <c:pt idx="7">
                  <c:v>0.47311348781937013</c:v>
                </c:pt>
              </c:numCache>
            </c:numRef>
          </c:val>
          <c:extLst>
            <c:ext xmlns:c16="http://schemas.microsoft.com/office/drawing/2014/chart" uri="{C3380CC4-5D6E-409C-BE32-E72D297353CC}">
              <c16:uniqueId val="{00000010-B75D-421E-BFEE-A4816A5F8E0D}"/>
            </c:ext>
          </c:extLst>
        </c:ser>
        <c:dLbls>
          <c:showLegendKey val="0"/>
          <c:showVal val="0"/>
          <c:showCatName val="0"/>
          <c:showSerName val="0"/>
          <c:showPercent val="0"/>
          <c:showBubbleSize val="0"/>
        </c:dLbls>
        <c:gapWidth val="219"/>
        <c:overlap val="-27"/>
        <c:axId val="937155008"/>
        <c:axId val="937151200"/>
      </c:barChart>
      <c:catAx>
        <c:axId val="93715500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crossAx val="937151200"/>
        <c:crosses val="autoZero"/>
        <c:auto val="1"/>
        <c:lblAlgn val="ctr"/>
        <c:lblOffset val="100"/>
        <c:noMultiLvlLbl val="0"/>
      </c:catAx>
      <c:valAx>
        <c:axId val="937151200"/>
        <c:scaling>
          <c:orientation val="minMax"/>
        </c:scaling>
        <c:delete val="0"/>
        <c:axPos val="l"/>
        <c:numFmt formatCode="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crossAx val="937155008"/>
        <c:crosses val="autoZero"/>
        <c:crossBetween val="between"/>
      </c:valAx>
      <c:spPr>
        <a:noFill/>
        <a:ln w="25400">
          <a:noFill/>
        </a:ln>
        <a:effectLst/>
      </c:spPr>
    </c:plotArea>
    <c:plotVisOnly val="1"/>
    <c:dispBlanksAs val="gap"/>
    <c:showDLblsOverMax val="0"/>
    <c:extLst/>
  </c:chart>
  <c:spPr>
    <a:noFill/>
    <a:ln>
      <a:noFill/>
    </a:ln>
    <a:effectLst/>
  </c:spPr>
  <c:txPr>
    <a:bodyPr/>
    <a:lstStyle/>
    <a:p>
      <a:pPr>
        <a:defRPr>
          <a:solidFill>
            <a:schemeClr val="bg1"/>
          </a:solidFill>
        </a:defRPr>
      </a:pPr>
      <a:endParaRPr lang="fr-FR"/>
    </a:p>
  </c:txPr>
  <c:externalData r:id="rId4">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1"/>
          <c:order val="0"/>
          <c:tx>
            <c:strRef>
              <c:f>'Stan LL norm'!$I$1</c:f>
              <c:strCache>
                <c:ptCount val="1"/>
                <c:pt idx="0">
                  <c:v>Stan LL</c:v>
                </c:pt>
              </c:strCache>
            </c:strRef>
          </c:tx>
          <c:spPr>
            <a:ln>
              <a:solidFill>
                <a:srgbClr val="0070C0"/>
              </a:solidFill>
            </a:ln>
          </c:spPr>
          <c:marker>
            <c:symbol val="none"/>
          </c:marker>
          <c:xVal>
            <c:numRef>
              <c:f>'Stan LL norm'!$H$2:$H$2159</c:f>
              <c:numCache>
                <c:formatCode>General</c:formatCode>
                <c:ptCount val="2158"/>
                <c:pt idx="0">
                  <c:v>0</c:v>
                </c:pt>
                <c:pt idx="1">
                  <c:v>1.0670000000000001E-2</c:v>
                </c:pt>
                <c:pt idx="2">
                  <c:v>2.1329999999999998E-2</c:v>
                </c:pt>
                <c:pt idx="3">
                  <c:v>3.2000000000000001E-2</c:v>
                </c:pt>
                <c:pt idx="4">
                  <c:v>4.267E-2</c:v>
                </c:pt>
                <c:pt idx="5">
                  <c:v>5.3330000000000002E-2</c:v>
                </c:pt>
                <c:pt idx="6">
                  <c:v>6.4000000000000001E-2</c:v>
                </c:pt>
                <c:pt idx="7">
                  <c:v>7.467E-2</c:v>
                </c:pt>
                <c:pt idx="8">
                  <c:v>8.5330000000000003E-2</c:v>
                </c:pt>
                <c:pt idx="9">
                  <c:v>9.6000000000000002E-2</c:v>
                </c:pt>
                <c:pt idx="10">
                  <c:v>0.10667</c:v>
                </c:pt>
                <c:pt idx="11">
                  <c:v>0.11733</c:v>
                </c:pt>
                <c:pt idx="12">
                  <c:v>0.128</c:v>
                </c:pt>
                <c:pt idx="13">
                  <c:v>0.13866999999999999</c:v>
                </c:pt>
                <c:pt idx="14">
                  <c:v>0.14932999999999999</c:v>
                </c:pt>
                <c:pt idx="15">
                  <c:v>0.16</c:v>
                </c:pt>
                <c:pt idx="16">
                  <c:v>0.17066999999999999</c:v>
                </c:pt>
                <c:pt idx="17">
                  <c:v>0.18132999999999999</c:v>
                </c:pt>
                <c:pt idx="18">
                  <c:v>0.192</c:v>
                </c:pt>
                <c:pt idx="19">
                  <c:v>0.20266999999999999</c:v>
                </c:pt>
                <c:pt idx="20">
                  <c:v>0.21332999999999999</c:v>
                </c:pt>
                <c:pt idx="21">
                  <c:v>0.224</c:v>
                </c:pt>
                <c:pt idx="22">
                  <c:v>0.23466999999999999</c:v>
                </c:pt>
                <c:pt idx="23">
                  <c:v>0.24532999999999999</c:v>
                </c:pt>
                <c:pt idx="24">
                  <c:v>0.25600000000000001</c:v>
                </c:pt>
                <c:pt idx="25">
                  <c:v>0.26667000000000002</c:v>
                </c:pt>
                <c:pt idx="26">
                  <c:v>0.27733000000000002</c:v>
                </c:pt>
                <c:pt idx="27">
                  <c:v>0.28799999999999998</c:v>
                </c:pt>
                <c:pt idx="28">
                  <c:v>0.29866999999999999</c:v>
                </c:pt>
                <c:pt idx="29">
                  <c:v>0.30932999999999999</c:v>
                </c:pt>
                <c:pt idx="30">
                  <c:v>0.32</c:v>
                </c:pt>
                <c:pt idx="31">
                  <c:v>0.33067000000000002</c:v>
                </c:pt>
                <c:pt idx="32">
                  <c:v>0.34133000000000002</c:v>
                </c:pt>
                <c:pt idx="33">
                  <c:v>0.35199999999999998</c:v>
                </c:pt>
                <c:pt idx="34">
                  <c:v>0.36266999999999999</c:v>
                </c:pt>
                <c:pt idx="35">
                  <c:v>0.37333</c:v>
                </c:pt>
                <c:pt idx="36">
                  <c:v>0.38400000000000001</c:v>
                </c:pt>
                <c:pt idx="37">
                  <c:v>0.39467000000000002</c:v>
                </c:pt>
                <c:pt idx="38">
                  <c:v>0.40533000000000002</c:v>
                </c:pt>
                <c:pt idx="39">
                  <c:v>0.41599999999999998</c:v>
                </c:pt>
                <c:pt idx="40">
                  <c:v>0.42666999999999999</c:v>
                </c:pt>
                <c:pt idx="41">
                  <c:v>0.43733</c:v>
                </c:pt>
                <c:pt idx="42">
                  <c:v>0.44800000000000001</c:v>
                </c:pt>
                <c:pt idx="43">
                  <c:v>0.45867000000000002</c:v>
                </c:pt>
                <c:pt idx="44">
                  <c:v>0.46933000000000002</c:v>
                </c:pt>
                <c:pt idx="45">
                  <c:v>0.48</c:v>
                </c:pt>
                <c:pt idx="46">
                  <c:v>0.49067</c:v>
                </c:pt>
                <c:pt idx="47">
                  <c:v>0.50133000000000005</c:v>
                </c:pt>
                <c:pt idx="48">
                  <c:v>0.51200000000000001</c:v>
                </c:pt>
                <c:pt idx="49">
                  <c:v>0.52266999999999997</c:v>
                </c:pt>
                <c:pt idx="50">
                  <c:v>0.53332999999999997</c:v>
                </c:pt>
                <c:pt idx="51">
                  <c:v>0.54400000000000004</c:v>
                </c:pt>
                <c:pt idx="52">
                  <c:v>0.55467</c:v>
                </c:pt>
                <c:pt idx="53">
                  <c:v>0.56533</c:v>
                </c:pt>
                <c:pt idx="54">
                  <c:v>0.57599999999999996</c:v>
                </c:pt>
                <c:pt idx="55">
                  <c:v>0.58667000000000002</c:v>
                </c:pt>
                <c:pt idx="56">
                  <c:v>0.59733000000000003</c:v>
                </c:pt>
                <c:pt idx="57">
                  <c:v>0.60799999999999998</c:v>
                </c:pt>
                <c:pt idx="58">
                  <c:v>0.61867000000000005</c:v>
                </c:pt>
                <c:pt idx="59">
                  <c:v>0.62932999999999995</c:v>
                </c:pt>
                <c:pt idx="60">
                  <c:v>0.64</c:v>
                </c:pt>
                <c:pt idx="61">
                  <c:v>0.65066999999999997</c:v>
                </c:pt>
                <c:pt idx="62">
                  <c:v>0.66132999999999997</c:v>
                </c:pt>
                <c:pt idx="63">
                  <c:v>0.67200000000000004</c:v>
                </c:pt>
                <c:pt idx="64">
                  <c:v>0.68267</c:v>
                </c:pt>
                <c:pt idx="65">
                  <c:v>0.69333</c:v>
                </c:pt>
                <c:pt idx="66">
                  <c:v>0.70399999999999996</c:v>
                </c:pt>
                <c:pt idx="67">
                  <c:v>0.71467000000000003</c:v>
                </c:pt>
                <c:pt idx="68">
                  <c:v>0.72533000000000003</c:v>
                </c:pt>
                <c:pt idx="69">
                  <c:v>0.73599999999999999</c:v>
                </c:pt>
                <c:pt idx="70">
                  <c:v>0.74666999999999994</c:v>
                </c:pt>
                <c:pt idx="71">
                  <c:v>0.75732999999999995</c:v>
                </c:pt>
                <c:pt idx="72">
                  <c:v>0.76800000000000002</c:v>
                </c:pt>
                <c:pt idx="73">
                  <c:v>0.77866999999999997</c:v>
                </c:pt>
                <c:pt idx="74">
                  <c:v>0.78932999999999998</c:v>
                </c:pt>
                <c:pt idx="75">
                  <c:v>0.8</c:v>
                </c:pt>
                <c:pt idx="76">
                  <c:v>0.81067</c:v>
                </c:pt>
                <c:pt idx="77">
                  <c:v>0.82133</c:v>
                </c:pt>
                <c:pt idx="78">
                  <c:v>0.83199999999999996</c:v>
                </c:pt>
                <c:pt idx="79">
                  <c:v>0.84267000000000003</c:v>
                </c:pt>
                <c:pt idx="80">
                  <c:v>0.85333000000000003</c:v>
                </c:pt>
                <c:pt idx="81">
                  <c:v>0.86399999999999999</c:v>
                </c:pt>
                <c:pt idx="82">
                  <c:v>0.87466999999999995</c:v>
                </c:pt>
                <c:pt idx="83">
                  <c:v>0.88532999999999995</c:v>
                </c:pt>
                <c:pt idx="84">
                  <c:v>0.89600000000000002</c:v>
                </c:pt>
                <c:pt idx="85">
                  <c:v>0.90666999999999998</c:v>
                </c:pt>
                <c:pt idx="86">
                  <c:v>0.91732999999999998</c:v>
                </c:pt>
                <c:pt idx="87">
                  <c:v>0.92800000000000005</c:v>
                </c:pt>
                <c:pt idx="88">
                  <c:v>0.93867</c:v>
                </c:pt>
                <c:pt idx="89">
                  <c:v>0.94933000000000001</c:v>
                </c:pt>
                <c:pt idx="90">
                  <c:v>0.96</c:v>
                </c:pt>
                <c:pt idx="91">
                  <c:v>0.97067000000000003</c:v>
                </c:pt>
                <c:pt idx="92">
                  <c:v>0.98133000000000004</c:v>
                </c:pt>
                <c:pt idx="93">
                  <c:v>0.99199999999999999</c:v>
                </c:pt>
                <c:pt idx="94">
                  <c:v>1.00267</c:v>
                </c:pt>
                <c:pt idx="95">
                  <c:v>1.0133300000000001</c:v>
                </c:pt>
                <c:pt idx="96">
                  <c:v>1.024</c:v>
                </c:pt>
                <c:pt idx="97">
                  <c:v>1.03467</c:v>
                </c:pt>
                <c:pt idx="98">
                  <c:v>1.0453300000000001</c:v>
                </c:pt>
                <c:pt idx="99">
                  <c:v>1.056</c:v>
                </c:pt>
                <c:pt idx="100">
                  <c:v>1.06667</c:v>
                </c:pt>
                <c:pt idx="101">
                  <c:v>1.0773299999999999</c:v>
                </c:pt>
                <c:pt idx="102">
                  <c:v>1.0880000000000001</c:v>
                </c:pt>
                <c:pt idx="103">
                  <c:v>1.09867</c:v>
                </c:pt>
                <c:pt idx="104">
                  <c:v>1.1093299999999999</c:v>
                </c:pt>
                <c:pt idx="105">
                  <c:v>1.1200000000000001</c:v>
                </c:pt>
                <c:pt idx="106">
                  <c:v>1.1306700000000001</c:v>
                </c:pt>
                <c:pt idx="107">
                  <c:v>1.14133</c:v>
                </c:pt>
                <c:pt idx="108">
                  <c:v>1.1519999999999999</c:v>
                </c:pt>
                <c:pt idx="109">
                  <c:v>1.1626700000000001</c:v>
                </c:pt>
                <c:pt idx="110">
                  <c:v>1.17333</c:v>
                </c:pt>
                <c:pt idx="111">
                  <c:v>1.1839999999999999</c:v>
                </c:pt>
                <c:pt idx="112">
                  <c:v>1.1946699999999999</c:v>
                </c:pt>
                <c:pt idx="113">
                  <c:v>1.20533</c:v>
                </c:pt>
                <c:pt idx="114">
                  <c:v>1.216</c:v>
                </c:pt>
                <c:pt idx="115">
                  <c:v>1.2266699999999999</c:v>
                </c:pt>
                <c:pt idx="116">
                  <c:v>1.23733</c:v>
                </c:pt>
                <c:pt idx="117">
                  <c:v>1.248</c:v>
                </c:pt>
                <c:pt idx="118">
                  <c:v>1.25867</c:v>
                </c:pt>
                <c:pt idx="119">
                  <c:v>1.2693300000000001</c:v>
                </c:pt>
                <c:pt idx="120">
                  <c:v>1.28</c:v>
                </c:pt>
                <c:pt idx="121">
                  <c:v>1.29067</c:v>
                </c:pt>
                <c:pt idx="122">
                  <c:v>1.3013300000000001</c:v>
                </c:pt>
                <c:pt idx="123">
                  <c:v>1.3120000000000001</c:v>
                </c:pt>
                <c:pt idx="124">
                  <c:v>1.32267</c:v>
                </c:pt>
                <c:pt idx="125">
                  <c:v>1.3333299999999999</c:v>
                </c:pt>
                <c:pt idx="126">
                  <c:v>1.3440000000000001</c:v>
                </c:pt>
                <c:pt idx="127">
                  <c:v>1.35467</c:v>
                </c:pt>
                <c:pt idx="128">
                  <c:v>1.3653299999999999</c:v>
                </c:pt>
                <c:pt idx="129">
                  <c:v>1.3759999999999999</c:v>
                </c:pt>
                <c:pt idx="130">
                  <c:v>1.3866700000000001</c:v>
                </c:pt>
                <c:pt idx="131">
                  <c:v>1.39733</c:v>
                </c:pt>
                <c:pt idx="132">
                  <c:v>1.4079999999999999</c:v>
                </c:pt>
                <c:pt idx="133">
                  <c:v>1.4186700000000001</c:v>
                </c:pt>
                <c:pt idx="134">
                  <c:v>1.42933</c:v>
                </c:pt>
                <c:pt idx="135">
                  <c:v>1.44</c:v>
                </c:pt>
                <c:pt idx="136">
                  <c:v>1.4506699999999999</c:v>
                </c:pt>
                <c:pt idx="137">
                  <c:v>1.46133</c:v>
                </c:pt>
                <c:pt idx="138">
                  <c:v>1.472</c:v>
                </c:pt>
                <c:pt idx="139">
                  <c:v>1.4826699999999999</c:v>
                </c:pt>
                <c:pt idx="140">
                  <c:v>1.49333</c:v>
                </c:pt>
                <c:pt idx="141">
                  <c:v>1.504</c:v>
                </c:pt>
                <c:pt idx="142">
                  <c:v>1.51467</c:v>
                </c:pt>
                <c:pt idx="143">
                  <c:v>1.5253300000000001</c:v>
                </c:pt>
                <c:pt idx="144">
                  <c:v>1.536</c:v>
                </c:pt>
                <c:pt idx="145">
                  <c:v>1.54667</c:v>
                </c:pt>
                <c:pt idx="146">
                  <c:v>1.5573300000000001</c:v>
                </c:pt>
                <c:pt idx="147">
                  <c:v>1.5680000000000001</c:v>
                </c:pt>
                <c:pt idx="148">
                  <c:v>1.57867</c:v>
                </c:pt>
                <c:pt idx="149">
                  <c:v>1.5893299999999999</c:v>
                </c:pt>
                <c:pt idx="150">
                  <c:v>1.6</c:v>
                </c:pt>
                <c:pt idx="151">
                  <c:v>1.61067</c:v>
                </c:pt>
                <c:pt idx="152">
                  <c:v>1.6213299999999999</c:v>
                </c:pt>
                <c:pt idx="153">
                  <c:v>1.6319999999999999</c:v>
                </c:pt>
                <c:pt idx="154">
                  <c:v>1.6426700000000001</c:v>
                </c:pt>
                <c:pt idx="155">
                  <c:v>1.65333</c:v>
                </c:pt>
                <c:pt idx="156">
                  <c:v>1.6639999999999999</c:v>
                </c:pt>
                <c:pt idx="157">
                  <c:v>1.6746700000000001</c:v>
                </c:pt>
                <c:pt idx="158">
                  <c:v>1.68533</c:v>
                </c:pt>
                <c:pt idx="159">
                  <c:v>1.696</c:v>
                </c:pt>
                <c:pt idx="160">
                  <c:v>1.7066699999999999</c:v>
                </c:pt>
                <c:pt idx="161">
                  <c:v>1.71733</c:v>
                </c:pt>
                <c:pt idx="162">
                  <c:v>1.728</c:v>
                </c:pt>
                <c:pt idx="163">
                  <c:v>1.7386699999999999</c:v>
                </c:pt>
                <c:pt idx="164">
                  <c:v>1.7493300000000001</c:v>
                </c:pt>
                <c:pt idx="165">
                  <c:v>1.76</c:v>
                </c:pt>
                <c:pt idx="166">
                  <c:v>1.77067</c:v>
                </c:pt>
                <c:pt idx="167">
                  <c:v>1.7813300000000001</c:v>
                </c:pt>
                <c:pt idx="168">
                  <c:v>1.792</c:v>
                </c:pt>
                <c:pt idx="169">
                  <c:v>1.80267</c:v>
                </c:pt>
                <c:pt idx="170">
                  <c:v>1.8133300000000001</c:v>
                </c:pt>
                <c:pt idx="171">
                  <c:v>1.8240000000000001</c:v>
                </c:pt>
                <c:pt idx="172">
                  <c:v>1.83467</c:v>
                </c:pt>
                <c:pt idx="173">
                  <c:v>1.8453299999999999</c:v>
                </c:pt>
                <c:pt idx="174">
                  <c:v>1.8560000000000001</c:v>
                </c:pt>
                <c:pt idx="175">
                  <c:v>1.8666700000000001</c:v>
                </c:pt>
                <c:pt idx="176">
                  <c:v>1.8773299999999999</c:v>
                </c:pt>
                <c:pt idx="177">
                  <c:v>1.8879999999999999</c:v>
                </c:pt>
                <c:pt idx="178">
                  <c:v>1.8986700000000001</c:v>
                </c:pt>
                <c:pt idx="179">
                  <c:v>1.90933</c:v>
                </c:pt>
                <c:pt idx="180">
                  <c:v>1.92</c:v>
                </c:pt>
                <c:pt idx="181">
                  <c:v>1.9306700000000001</c:v>
                </c:pt>
                <c:pt idx="182">
                  <c:v>1.94133</c:v>
                </c:pt>
                <c:pt idx="183">
                  <c:v>1.952</c:v>
                </c:pt>
                <c:pt idx="184">
                  <c:v>1.9626699999999999</c:v>
                </c:pt>
                <c:pt idx="185">
                  <c:v>1.97333</c:v>
                </c:pt>
                <c:pt idx="186">
                  <c:v>1.984</c:v>
                </c:pt>
                <c:pt idx="187">
                  <c:v>1.9946699999999999</c:v>
                </c:pt>
                <c:pt idx="188">
                  <c:v>2.0053299999999998</c:v>
                </c:pt>
                <c:pt idx="189">
                  <c:v>2.016</c:v>
                </c:pt>
                <c:pt idx="190">
                  <c:v>2.0266700000000002</c:v>
                </c:pt>
                <c:pt idx="191">
                  <c:v>2.0373299999999999</c:v>
                </c:pt>
                <c:pt idx="192">
                  <c:v>2.048</c:v>
                </c:pt>
                <c:pt idx="193">
                  <c:v>2.0586700000000002</c:v>
                </c:pt>
                <c:pt idx="194">
                  <c:v>2.0693299999999999</c:v>
                </c:pt>
                <c:pt idx="195">
                  <c:v>2.08</c:v>
                </c:pt>
                <c:pt idx="196">
                  <c:v>2.0906699999999998</c:v>
                </c:pt>
                <c:pt idx="197">
                  <c:v>2.1013299999999999</c:v>
                </c:pt>
                <c:pt idx="198">
                  <c:v>2.1120000000000001</c:v>
                </c:pt>
                <c:pt idx="199">
                  <c:v>2.1226699999999998</c:v>
                </c:pt>
                <c:pt idx="200">
                  <c:v>2.1333299999999999</c:v>
                </c:pt>
                <c:pt idx="201">
                  <c:v>2.1440000000000001</c:v>
                </c:pt>
                <c:pt idx="202">
                  <c:v>2.1546699999999999</c:v>
                </c:pt>
                <c:pt idx="203">
                  <c:v>2.16533</c:v>
                </c:pt>
                <c:pt idx="204">
                  <c:v>2.1760000000000002</c:v>
                </c:pt>
                <c:pt idx="205">
                  <c:v>2.1866699999999999</c:v>
                </c:pt>
                <c:pt idx="206">
                  <c:v>2.19733</c:v>
                </c:pt>
                <c:pt idx="207">
                  <c:v>2.2080000000000002</c:v>
                </c:pt>
                <c:pt idx="208">
                  <c:v>2.2186699999999999</c:v>
                </c:pt>
                <c:pt idx="209">
                  <c:v>2.22933</c:v>
                </c:pt>
                <c:pt idx="210">
                  <c:v>2.2400000000000002</c:v>
                </c:pt>
                <c:pt idx="211">
                  <c:v>2.2506699999999999</c:v>
                </c:pt>
                <c:pt idx="212">
                  <c:v>2.2613300000000001</c:v>
                </c:pt>
                <c:pt idx="213">
                  <c:v>2.2719999999999998</c:v>
                </c:pt>
                <c:pt idx="214">
                  <c:v>2.28267</c:v>
                </c:pt>
                <c:pt idx="215">
                  <c:v>2.2933300000000001</c:v>
                </c:pt>
                <c:pt idx="216">
                  <c:v>2.3039999999999998</c:v>
                </c:pt>
                <c:pt idx="217">
                  <c:v>2.31467</c:v>
                </c:pt>
                <c:pt idx="218">
                  <c:v>2.3253300000000001</c:v>
                </c:pt>
                <c:pt idx="219">
                  <c:v>2.3359999999999999</c:v>
                </c:pt>
                <c:pt idx="220">
                  <c:v>2.34667</c:v>
                </c:pt>
                <c:pt idx="221">
                  <c:v>2.3573300000000001</c:v>
                </c:pt>
                <c:pt idx="222">
                  <c:v>2.3679999999999999</c:v>
                </c:pt>
                <c:pt idx="223">
                  <c:v>2.3786700000000001</c:v>
                </c:pt>
                <c:pt idx="224">
                  <c:v>2.3893300000000002</c:v>
                </c:pt>
                <c:pt idx="225">
                  <c:v>2.4</c:v>
                </c:pt>
                <c:pt idx="226">
                  <c:v>2.4106700000000001</c:v>
                </c:pt>
                <c:pt idx="227">
                  <c:v>2.4213300000000002</c:v>
                </c:pt>
                <c:pt idx="228">
                  <c:v>2.4319999999999999</c:v>
                </c:pt>
                <c:pt idx="229">
                  <c:v>2.4426700000000001</c:v>
                </c:pt>
                <c:pt idx="230">
                  <c:v>2.4533299999999998</c:v>
                </c:pt>
                <c:pt idx="231">
                  <c:v>2.464</c:v>
                </c:pt>
                <c:pt idx="232">
                  <c:v>2.4746700000000001</c:v>
                </c:pt>
                <c:pt idx="233">
                  <c:v>2.4853299999999998</c:v>
                </c:pt>
                <c:pt idx="234">
                  <c:v>2.496</c:v>
                </c:pt>
                <c:pt idx="235">
                  <c:v>2.5066700000000002</c:v>
                </c:pt>
                <c:pt idx="236">
                  <c:v>2.5173299999999998</c:v>
                </c:pt>
                <c:pt idx="237">
                  <c:v>2.528</c:v>
                </c:pt>
                <c:pt idx="238">
                  <c:v>2.5386700000000002</c:v>
                </c:pt>
                <c:pt idx="239">
                  <c:v>2.5493299999999999</c:v>
                </c:pt>
                <c:pt idx="240">
                  <c:v>2.56</c:v>
                </c:pt>
                <c:pt idx="241">
                  <c:v>2.5706699999999998</c:v>
                </c:pt>
                <c:pt idx="242">
                  <c:v>2.5813299999999999</c:v>
                </c:pt>
                <c:pt idx="243">
                  <c:v>2.5920000000000001</c:v>
                </c:pt>
                <c:pt idx="244">
                  <c:v>2.6026699999999998</c:v>
                </c:pt>
                <c:pt idx="245">
                  <c:v>2.6133299999999999</c:v>
                </c:pt>
                <c:pt idx="246">
                  <c:v>2.6240000000000001</c:v>
                </c:pt>
                <c:pt idx="247">
                  <c:v>2.6346699999999998</c:v>
                </c:pt>
                <c:pt idx="248">
                  <c:v>2.64533</c:v>
                </c:pt>
                <c:pt idx="249">
                  <c:v>2.6560000000000001</c:v>
                </c:pt>
                <c:pt idx="250">
                  <c:v>2.6666699999999999</c:v>
                </c:pt>
                <c:pt idx="251">
                  <c:v>2.67733</c:v>
                </c:pt>
                <c:pt idx="252">
                  <c:v>2.6880000000000002</c:v>
                </c:pt>
                <c:pt idx="253">
                  <c:v>2.6986699999999999</c:v>
                </c:pt>
                <c:pt idx="254">
                  <c:v>2.70933</c:v>
                </c:pt>
                <c:pt idx="255">
                  <c:v>2.72</c:v>
                </c:pt>
                <c:pt idx="256">
                  <c:v>2.7306699999999999</c:v>
                </c:pt>
                <c:pt idx="257">
                  <c:v>2.74133</c:v>
                </c:pt>
                <c:pt idx="258">
                  <c:v>2.7519999999999998</c:v>
                </c:pt>
                <c:pt idx="259">
                  <c:v>2.76267</c:v>
                </c:pt>
                <c:pt idx="260">
                  <c:v>2.7733300000000001</c:v>
                </c:pt>
                <c:pt idx="261">
                  <c:v>2.7839999999999998</c:v>
                </c:pt>
                <c:pt idx="262">
                  <c:v>2.79467</c:v>
                </c:pt>
                <c:pt idx="263">
                  <c:v>2.8053300000000001</c:v>
                </c:pt>
                <c:pt idx="264">
                  <c:v>2.8159999999999998</c:v>
                </c:pt>
                <c:pt idx="265">
                  <c:v>2.82667</c:v>
                </c:pt>
                <c:pt idx="266">
                  <c:v>2.8373300000000001</c:v>
                </c:pt>
                <c:pt idx="267">
                  <c:v>2.8479999999999999</c:v>
                </c:pt>
                <c:pt idx="268">
                  <c:v>2.85867</c:v>
                </c:pt>
                <c:pt idx="269">
                  <c:v>2.8693300000000002</c:v>
                </c:pt>
                <c:pt idx="270">
                  <c:v>2.88</c:v>
                </c:pt>
                <c:pt idx="271">
                  <c:v>2.8906700000000001</c:v>
                </c:pt>
                <c:pt idx="272">
                  <c:v>2.9013300000000002</c:v>
                </c:pt>
                <c:pt idx="273">
                  <c:v>2.9119999999999999</c:v>
                </c:pt>
                <c:pt idx="274">
                  <c:v>2.9226700000000001</c:v>
                </c:pt>
                <c:pt idx="275">
                  <c:v>2.9333300000000002</c:v>
                </c:pt>
                <c:pt idx="276">
                  <c:v>2.944</c:v>
                </c:pt>
                <c:pt idx="277">
                  <c:v>2.9546700000000001</c:v>
                </c:pt>
                <c:pt idx="278">
                  <c:v>2.9653299999999998</c:v>
                </c:pt>
                <c:pt idx="279">
                  <c:v>2.976</c:v>
                </c:pt>
                <c:pt idx="280">
                  <c:v>2.9866700000000002</c:v>
                </c:pt>
                <c:pt idx="281">
                  <c:v>2.9973299999999998</c:v>
                </c:pt>
                <c:pt idx="282">
                  <c:v>3.008</c:v>
                </c:pt>
                <c:pt idx="283">
                  <c:v>3.0186700000000002</c:v>
                </c:pt>
                <c:pt idx="284">
                  <c:v>3.0293299999999999</c:v>
                </c:pt>
                <c:pt idx="285">
                  <c:v>3.04</c:v>
                </c:pt>
                <c:pt idx="286">
                  <c:v>3.0506700000000002</c:v>
                </c:pt>
                <c:pt idx="287">
                  <c:v>3.0613299999999999</c:v>
                </c:pt>
                <c:pt idx="288">
                  <c:v>3.0720000000000001</c:v>
                </c:pt>
                <c:pt idx="289">
                  <c:v>3.0826699999999998</c:v>
                </c:pt>
                <c:pt idx="290">
                  <c:v>3.0933299999999999</c:v>
                </c:pt>
                <c:pt idx="291">
                  <c:v>3.1040000000000001</c:v>
                </c:pt>
                <c:pt idx="292">
                  <c:v>3.1146699999999998</c:v>
                </c:pt>
                <c:pt idx="293">
                  <c:v>3.1253299999999999</c:v>
                </c:pt>
                <c:pt idx="294">
                  <c:v>3.1360000000000001</c:v>
                </c:pt>
                <c:pt idx="295">
                  <c:v>3.1466699999999999</c:v>
                </c:pt>
                <c:pt idx="296">
                  <c:v>3.15733</c:v>
                </c:pt>
                <c:pt idx="297">
                  <c:v>3.1680000000000001</c:v>
                </c:pt>
                <c:pt idx="298">
                  <c:v>3.1786699999999999</c:v>
                </c:pt>
                <c:pt idx="299">
                  <c:v>3.18933</c:v>
                </c:pt>
                <c:pt idx="300">
                  <c:v>3.2</c:v>
                </c:pt>
                <c:pt idx="301">
                  <c:v>3.2106699999999999</c:v>
                </c:pt>
                <c:pt idx="302">
                  <c:v>3.22133</c:v>
                </c:pt>
                <c:pt idx="303">
                  <c:v>3.2320000000000002</c:v>
                </c:pt>
                <c:pt idx="304">
                  <c:v>3.2426699999999999</c:v>
                </c:pt>
                <c:pt idx="305">
                  <c:v>3.2533300000000001</c:v>
                </c:pt>
                <c:pt idx="306">
                  <c:v>3.2639999999999998</c:v>
                </c:pt>
                <c:pt idx="307">
                  <c:v>3.27467</c:v>
                </c:pt>
                <c:pt idx="308">
                  <c:v>3.2853300000000001</c:v>
                </c:pt>
                <c:pt idx="309">
                  <c:v>3.2959999999999998</c:v>
                </c:pt>
                <c:pt idx="310">
                  <c:v>3.30667</c:v>
                </c:pt>
                <c:pt idx="311">
                  <c:v>3.3173300000000001</c:v>
                </c:pt>
                <c:pt idx="312">
                  <c:v>3.3279999999999998</c:v>
                </c:pt>
                <c:pt idx="313">
                  <c:v>3.33867</c:v>
                </c:pt>
                <c:pt idx="314">
                  <c:v>3.3493300000000001</c:v>
                </c:pt>
                <c:pt idx="315">
                  <c:v>3.36</c:v>
                </c:pt>
                <c:pt idx="316">
                  <c:v>3.3706700000000001</c:v>
                </c:pt>
                <c:pt idx="317">
                  <c:v>3.3813300000000002</c:v>
                </c:pt>
                <c:pt idx="318">
                  <c:v>3.3919999999999999</c:v>
                </c:pt>
                <c:pt idx="319">
                  <c:v>3.4026700000000001</c:v>
                </c:pt>
                <c:pt idx="320">
                  <c:v>3.4133300000000002</c:v>
                </c:pt>
                <c:pt idx="321">
                  <c:v>3.4239999999999999</c:v>
                </c:pt>
                <c:pt idx="322">
                  <c:v>3.4346700000000001</c:v>
                </c:pt>
                <c:pt idx="323">
                  <c:v>3.4453299999999998</c:v>
                </c:pt>
                <c:pt idx="324">
                  <c:v>3.456</c:v>
                </c:pt>
                <c:pt idx="325">
                  <c:v>3.4666700000000001</c:v>
                </c:pt>
                <c:pt idx="326">
                  <c:v>3.4773299999999998</c:v>
                </c:pt>
                <c:pt idx="327">
                  <c:v>3.488</c:v>
                </c:pt>
                <c:pt idx="328">
                  <c:v>3.4986700000000002</c:v>
                </c:pt>
                <c:pt idx="329">
                  <c:v>3.5093299999999998</c:v>
                </c:pt>
                <c:pt idx="330">
                  <c:v>3.52</c:v>
                </c:pt>
                <c:pt idx="331">
                  <c:v>3.5306700000000002</c:v>
                </c:pt>
                <c:pt idx="332">
                  <c:v>3.5413299999999999</c:v>
                </c:pt>
                <c:pt idx="333">
                  <c:v>3.552</c:v>
                </c:pt>
                <c:pt idx="334">
                  <c:v>3.5626699999999998</c:v>
                </c:pt>
                <c:pt idx="335">
                  <c:v>3.5733299999999999</c:v>
                </c:pt>
                <c:pt idx="336">
                  <c:v>3.5840000000000001</c:v>
                </c:pt>
                <c:pt idx="337">
                  <c:v>3.5946699999999998</c:v>
                </c:pt>
                <c:pt idx="338">
                  <c:v>3.6053299999999999</c:v>
                </c:pt>
                <c:pt idx="339">
                  <c:v>3.6160000000000001</c:v>
                </c:pt>
                <c:pt idx="340">
                  <c:v>3.6266699999999998</c:v>
                </c:pt>
                <c:pt idx="341">
                  <c:v>3.63733</c:v>
                </c:pt>
                <c:pt idx="342">
                  <c:v>3.6480000000000001</c:v>
                </c:pt>
                <c:pt idx="343">
                  <c:v>3.6586699999999999</c:v>
                </c:pt>
                <c:pt idx="344">
                  <c:v>3.66933</c:v>
                </c:pt>
                <c:pt idx="345">
                  <c:v>3.68</c:v>
                </c:pt>
                <c:pt idx="346">
                  <c:v>3.6906699999999999</c:v>
                </c:pt>
                <c:pt idx="347">
                  <c:v>3.70133</c:v>
                </c:pt>
                <c:pt idx="348">
                  <c:v>3.7120000000000002</c:v>
                </c:pt>
                <c:pt idx="349">
                  <c:v>3.7226699999999999</c:v>
                </c:pt>
                <c:pt idx="350">
                  <c:v>3.73333</c:v>
                </c:pt>
                <c:pt idx="351">
                  <c:v>3.7440000000000002</c:v>
                </c:pt>
                <c:pt idx="352">
                  <c:v>3.75467</c:v>
                </c:pt>
                <c:pt idx="353">
                  <c:v>3.7653300000000001</c:v>
                </c:pt>
                <c:pt idx="354">
                  <c:v>3.7759999999999998</c:v>
                </c:pt>
                <c:pt idx="355">
                  <c:v>3.78667</c:v>
                </c:pt>
                <c:pt idx="356">
                  <c:v>3.7973300000000001</c:v>
                </c:pt>
                <c:pt idx="357">
                  <c:v>3.8079999999999998</c:v>
                </c:pt>
                <c:pt idx="358">
                  <c:v>3.81867</c:v>
                </c:pt>
                <c:pt idx="359">
                  <c:v>3.8293300000000001</c:v>
                </c:pt>
                <c:pt idx="360">
                  <c:v>3.84</c:v>
                </c:pt>
                <c:pt idx="361">
                  <c:v>3.85067</c:v>
                </c:pt>
                <c:pt idx="362">
                  <c:v>3.8613300000000002</c:v>
                </c:pt>
                <c:pt idx="363">
                  <c:v>3.8719999999999999</c:v>
                </c:pt>
                <c:pt idx="364">
                  <c:v>3.8826700000000001</c:v>
                </c:pt>
                <c:pt idx="365">
                  <c:v>3.8933300000000002</c:v>
                </c:pt>
                <c:pt idx="366">
                  <c:v>3.9039999999999999</c:v>
                </c:pt>
                <c:pt idx="367">
                  <c:v>3.9146700000000001</c:v>
                </c:pt>
                <c:pt idx="368">
                  <c:v>3.9253300000000002</c:v>
                </c:pt>
                <c:pt idx="369">
                  <c:v>3.9359999999999999</c:v>
                </c:pt>
                <c:pt idx="370">
                  <c:v>3.9466700000000001</c:v>
                </c:pt>
                <c:pt idx="371">
                  <c:v>3.9573299999999998</c:v>
                </c:pt>
                <c:pt idx="372">
                  <c:v>3.968</c:v>
                </c:pt>
                <c:pt idx="373">
                  <c:v>3.9786700000000002</c:v>
                </c:pt>
                <c:pt idx="374">
                  <c:v>3.9893299999999998</c:v>
                </c:pt>
                <c:pt idx="375">
                  <c:v>4</c:v>
                </c:pt>
                <c:pt idx="376">
                  <c:v>4.0106700000000002</c:v>
                </c:pt>
                <c:pt idx="377">
                  <c:v>4.0213299999999998</c:v>
                </c:pt>
                <c:pt idx="378">
                  <c:v>4.032</c:v>
                </c:pt>
                <c:pt idx="379">
                  <c:v>4.0426700000000002</c:v>
                </c:pt>
                <c:pt idx="380">
                  <c:v>4.0533299999999999</c:v>
                </c:pt>
                <c:pt idx="381">
                  <c:v>4.0640000000000001</c:v>
                </c:pt>
                <c:pt idx="382">
                  <c:v>4.0746700000000002</c:v>
                </c:pt>
                <c:pt idx="383">
                  <c:v>4.0853299999999999</c:v>
                </c:pt>
                <c:pt idx="384">
                  <c:v>4.0960000000000001</c:v>
                </c:pt>
                <c:pt idx="385">
                  <c:v>4.1066700000000003</c:v>
                </c:pt>
                <c:pt idx="386">
                  <c:v>4.1173299999999999</c:v>
                </c:pt>
                <c:pt idx="387">
                  <c:v>4.1280000000000001</c:v>
                </c:pt>
                <c:pt idx="388">
                  <c:v>4.1386700000000003</c:v>
                </c:pt>
                <c:pt idx="389">
                  <c:v>4.14933</c:v>
                </c:pt>
                <c:pt idx="390">
                  <c:v>4.16</c:v>
                </c:pt>
                <c:pt idx="391">
                  <c:v>4.1706700000000003</c:v>
                </c:pt>
                <c:pt idx="392">
                  <c:v>4.18133</c:v>
                </c:pt>
                <c:pt idx="393">
                  <c:v>4.1920000000000002</c:v>
                </c:pt>
                <c:pt idx="394">
                  <c:v>4.2026700000000003</c:v>
                </c:pt>
                <c:pt idx="395">
                  <c:v>4.21333</c:v>
                </c:pt>
                <c:pt idx="396">
                  <c:v>4.2240000000000002</c:v>
                </c:pt>
                <c:pt idx="397">
                  <c:v>4.2346700000000004</c:v>
                </c:pt>
                <c:pt idx="398">
                  <c:v>4.24533</c:v>
                </c:pt>
                <c:pt idx="399">
                  <c:v>4.2560000000000002</c:v>
                </c:pt>
                <c:pt idx="400">
                  <c:v>4.2666700000000004</c:v>
                </c:pt>
                <c:pt idx="401">
                  <c:v>4.2773300000000001</c:v>
                </c:pt>
                <c:pt idx="402">
                  <c:v>4.2880000000000003</c:v>
                </c:pt>
                <c:pt idx="403">
                  <c:v>4.2986700000000004</c:v>
                </c:pt>
                <c:pt idx="404">
                  <c:v>4.3093300000000001</c:v>
                </c:pt>
                <c:pt idx="405">
                  <c:v>4.32</c:v>
                </c:pt>
                <c:pt idx="406">
                  <c:v>4.3306699999999996</c:v>
                </c:pt>
                <c:pt idx="407">
                  <c:v>4.3413300000000001</c:v>
                </c:pt>
                <c:pt idx="408">
                  <c:v>4.3520000000000003</c:v>
                </c:pt>
                <c:pt idx="409">
                  <c:v>4.3626699999999996</c:v>
                </c:pt>
                <c:pt idx="410">
                  <c:v>4.3733300000000002</c:v>
                </c:pt>
                <c:pt idx="411">
                  <c:v>4.3840000000000003</c:v>
                </c:pt>
                <c:pt idx="412">
                  <c:v>4.3946699999999996</c:v>
                </c:pt>
                <c:pt idx="413">
                  <c:v>4.4053300000000002</c:v>
                </c:pt>
                <c:pt idx="414">
                  <c:v>4.4160000000000004</c:v>
                </c:pt>
                <c:pt idx="415">
                  <c:v>4.4266699999999997</c:v>
                </c:pt>
                <c:pt idx="416">
                  <c:v>4.4373300000000002</c:v>
                </c:pt>
                <c:pt idx="417">
                  <c:v>4.4480000000000004</c:v>
                </c:pt>
                <c:pt idx="418">
                  <c:v>4.4586699999999997</c:v>
                </c:pt>
                <c:pt idx="419">
                  <c:v>4.4693300000000002</c:v>
                </c:pt>
                <c:pt idx="420">
                  <c:v>4.4800000000000004</c:v>
                </c:pt>
                <c:pt idx="421">
                  <c:v>4.4906699999999997</c:v>
                </c:pt>
                <c:pt idx="422">
                  <c:v>4.5013300000000003</c:v>
                </c:pt>
                <c:pt idx="423">
                  <c:v>4.5119999999999996</c:v>
                </c:pt>
                <c:pt idx="424">
                  <c:v>4.5226699999999997</c:v>
                </c:pt>
                <c:pt idx="425">
                  <c:v>4.5333300000000003</c:v>
                </c:pt>
                <c:pt idx="426">
                  <c:v>4.5439999999999996</c:v>
                </c:pt>
                <c:pt idx="427">
                  <c:v>4.5546699999999998</c:v>
                </c:pt>
                <c:pt idx="428">
                  <c:v>4.5653300000000003</c:v>
                </c:pt>
                <c:pt idx="429">
                  <c:v>4.5759999999999996</c:v>
                </c:pt>
                <c:pt idx="430">
                  <c:v>4.5866699999999998</c:v>
                </c:pt>
                <c:pt idx="431">
                  <c:v>4.5973300000000004</c:v>
                </c:pt>
                <c:pt idx="432">
                  <c:v>4.6079999999999997</c:v>
                </c:pt>
                <c:pt idx="433">
                  <c:v>4.6186699999999998</c:v>
                </c:pt>
                <c:pt idx="434">
                  <c:v>4.6293300000000004</c:v>
                </c:pt>
                <c:pt idx="435">
                  <c:v>4.6399999999999997</c:v>
                </c:pt>
                <c:pt idx="436">
                  <c:v>4.6506699999999999</c:v>
                </c:pt>
                <c:pt idx="437">
                  <c:v>4.6613300000000004</c:v>
                </c:pt>
                <c:pt idx="438">
                  <c:v>4.6719999999999997</c:v>
                </c:pt>
                <c:pt idx="439">
                  <c:v>4.6826699999999999</c:v>
                </c:pt>
                <c:pt idx="440">
                  <c:v>4.6933299999999996</c:v>
                </c:pt>
                <c:pt idx="441">
                  <c:v>4.7039999999999997</c:v>
                </c:pt>
                <c:pt idx="442">
                  <c:v>4.7146699999999999</c:v>
                </c:pt>
                <c:pt idx="443">
                  <c:v>4.7253299999999996</c:v>
                </c:pt>
                <c:pt idx="444">
                  <c:v>4.7359999999999998</c:v>
                </c:pt>
                <c:pt idx="445">
                  <c:v>4.7466699999999999</c:v>
                </c:pt>
                <c:pt idx="446">
                  <c:v>4.7573299999999996</c:v>
                </c:pt>
                <c:pt idx="447">
                  <c:v>4.7679999999999998</c:v>
                </c:pt>
                <c:pt idx="448">
                  <c:v>4.77867</c:v>
                </c:pt>
                <c:pt idx="449">
                  <c:v>4.7893299999999996</c:v>
                </c:pt>
                <c:pt idx="450">
                  <c:v>4.8</c:v>
                </c:pt>
                <c:pt idx="451">
                  <c:v>4.81067</c:v>
                </c:pt>
                <c:pt idx="452">
                  <c:v>4.8213299999999997</c:v>
                </c:pt>
                <c:pt idx="453">
                  <c:v>4.8319999999999999</c:v>
                </c:pt>
                <c:pt idx="454">
                  <c:v>4.84267</c:v>
                </c:pt>
                <c:pt idx="455">
                  <c:v>4.8533299999999997</c:v>
                </c:pt>
                <c:pt idx="456">
                  <c:v>4.8639999999999999</c:v>
                </c:pt>
                <c:pt idx="457">
                  <c:v>4.8746700000000001</c:v>
                </c:pt>
                <c:pt idx="458">
                  <c:v>4.8853299999999997</c:v>
                </c:pt>
                <c:pt idx="459">
                  <c:v>4.8959999999999999</c:v>
                </c:pt>
                <c:pt idx="460">
                  <c:v>4.9066700000000001</c:v>
                </c:pt>
                <c:pt idx="461">
                  <c:v>4.9173299999999998</c:v>
                </c:pt>
                <c:pt idx="462">
                  <c:v>4.9279999999999999</c:v>
                </c:pt>
                <c:pt idx="463">
                  <c:v>4.9386700000000001</c:v>
                </c:pt>
                <c:pt idx="464">
                  <c:v>4.9493299999999998</c:v>
                </c:pt>
                <c:pt idx="465">
                  <c:v>4.96</c:v>
                </c:pt>
                <c:pt idx="466">
                  <c:v>4.9706700000000001</c:v>
                </c:pt>
                <c:pt idx="467">
                  <c:v>4.9813299999999998</c:v>
                </c:pt>
                <c:pt idx="468">
                  <c:v>4.992</c:v>
                </c:pt>
                <c:pt idx="469">
                  <c:v>5.0026700000000002</c:v>
                </c:pt>
                <c:pt idx="470">
                  <c:v>5.0133299999999998</c:v>
                </c:pt>
                <c:pt idx="471">
                  <c:v>5.024</c:v>
                </c:pt>
                <c:pt idx="472">
                  <c:v>5.0346700000000002</c:v>
                </c:pt>
                <c:pt idx="473">
                  <c:v>5.0453299999999999</c:v>
                </c:pt>
                <c:pt idx="474">
                  <c:v>5.056</c:v>
                </c:pt>
                <c:pt idx="475">
                  <c:v>5.0666700000000002</c:v>
                </c:pt>
                <c:pt idx="476">
                  <c:v>5.0773299999999999</c:v>
                </c:pt>
                <c:pt idx="477">
                  <c:v>5.0880000000000001</c:v>
                </c:pt>
                <c:pt idx="478">
                  <c:v>5.0986700000000003</c:v>
                </c:pt>
                <c:pt idx="479">
                  <c:v>5.1093299999999999</c:v>
                </c:pt>
                <c:pt idx="480">
                  <c:v>5.12</c:v>
                </c:pt>
                <c:pt idx="481">
                  <c:v>5.1306700000000003</c:v>
                </c:pt>
                <c:pt idx="482">
                  <c:v>5.14133</c:v>
                </c:pt>
                <c:pt idx="483">
                  <c:v>5.1520000000000001</c:v>
                </c:pt>
                <c:pt idx="484">
                  <c:v>5.1626700000000003</c:v>
                </c:pt>
                <c:pt idx="485">
                  <c:v>5.17333</c:v>
                </c:pt>
                <c:pt idx="486">
                  <c:v>5.1840000000000002</c:v>
                </c:pt>
                <c:pt idx="487">
                  <c:v>5.1946700000000003</c:v>
                </c:pt>
                <c:pt idx="488">
                  <c:v>5.20533</c:v>
                </c:pt>
                <c:pt idx="489">
                  <c:v>5.2160000000000002</c:v>
                </c:pt>
                <c:pt idx="490">
                  <c:v>5.2266700000000004</c:v>
                </c:pt>
                <c:pt idx="491">
                  <c:v>5.23733</c:v>
                </c:pt>
                <c:pt idx="492">
                  <c:v>5.2480000000000002</c:v>
                </c:pt>
                <c:pt idx="493">
                  <c:v>5.2586700000000004</c:v>
                </c:pt>
                <c:pt idx="494">
                  <c:v>5.2693300000000001</c:v>
                </c:pt>
                <c:pt idx="495">
                  <c:v>5.28</c:v>
                </c:pt>
                <c:pt idx="496">
                  <c:v>5.2906700000000004</c:v>
                </c:pt>
                <c:pt idx="497">
                  <c:v>5.3013300000000001</c:v>
                </c:pt>
                <c:pt idx="498">
                  <c:v>5.3120000000000003</c:v>
                </c:pt>
                <c:pt idx="499">
                  <c:v>5.3226699999999996</c:v>
                </c:pt>
                <c:pt idx="500">
                  <c:v>5.3333300000000001</c:v>
                </c:pt>
                <c:pt idx="501">
                  <c:v>5.3440000000000003</c:v>
                </c:pt>
                <c:pt idx="502">
                  <c:v>5.3546699999999996</c:v>
                </c:pt>
                <c:pt idx="503">
                  <c:v>5.3653300000000002</c:v>
                </c:pt>
                <c:pt idx="504">
                  <c:v>5.3760000000000003</c:v>
                </c:pt>
                <c:pt idx="505">
                  <c:v>5.3866699999999996</c:v>
                </c:pt>
                <c:pt idx="506">
                  <c:v>5.3973300000000002</c:v>
                </c:pt>
                <c:pt idx="507">
                  <c:v>5.4080000000000004</c:v>
                </c:pt>
                <c:pt idx="508">
                  <c:v>5.4186699999999997</c:v>
                </c:pt>
                <c:pt idx="509">
                  <c:v>5.4293300000000002</c:v>
                </c:pt>
                <c:pt idx="510">
                  <c:v>5.44</c:v>
                </c:pt>
                <c:pt idx="511">
                  <c:v>5.4506699999999997</c:v>
                </c:pt>
                <c:pt idx="512">
                  <c:v>5.4613300000000002</c:v>
                </c:pt>
                <c:pt idx="513">
                  <c:v>5.4720000000000004</c:v>
                </c:pt>
                <c:pt idx="514">
                  <c:v>5.4826699999999997</c:v>
                </c:pt>
                <c:pt idx="515">
                  <c:v>5.4933300000000003</c:v>
                </c:pt>
                <c:pt idx="516">
                  <c:v>5.5039999999999996</c:v>
                </c:pt>
                <c:pt idx="517">
                  <c:v>5.5146699999999997</c:v>
                </c:pt>
                <c:pt idx="518">
                  <c:v>5.5253300000000003</c:v>
                </c:pt>
                <c:pt idx="519">
                  <c:v>5.5359999999999996</c:v>
                </c:pt>
                <c:pt idx="520">
                  <c:v>5.5466699999999998</c:v>
                </c:pt>
                <c:pt idx="521">
                  <c:v>5.5573300000000003</c:v>
                </c:pt>
                <c:pt idx="522">
                  <c:v>5.5679999999999996</c:v>
                </c:pt>
                <c:pt idx="523">
                  <c:v>5.5786699999999998</c:v>
                </c:pt>
                <c:pt idx="524">
                  <c:v>5.5893300000000004</c:v>
                </c:pt>
                <c:pt idx="525">
                  <c:v>5.6</c:v>
                </c:pt>
                <c:pt idx="526">
                  <c:v>5.6106699999999998</c:v>
                </c:pt>
                <c:pt idx="527">
                  <c:v>5.6213300000000004</c:v>
                </c:pt>
                <c:pt idx="528">
                  <c:v>5.6319999999999997</c:v>
                </c:pt>
                <c:pt idx="529">
                  <c:v>5.6426699999999999</c:v>
                </c:pt>
                <c:pt idx="530">
                  <c:v>5.6533300000000004</c:v>
                </c:pt>
                <c:pt idx="531">
                  <c:v>5.6639999999999997</c:v>
                </c:pt>
                <c:pt idx="532">
                  <c:v>5.6746699999999999</c:v>
                </c:pt>
                <c:pt idx="533">
                  <c:v>5.6853300000000004</c:v>
                </c:pt>
                <c:pt idx="534">
                  <c:v>5.6959999999999997</c:v>
                </c:pt>
                <c:pt idx="535">
                  <c:v>5.7066699999999999</c:v>
                </c:pt>
                <c:pt idx="536">
                  <c:v>5.7173299999999996</c:v>
                </c:pt>
                <c:pt idx="537">
                  <c:v>5.7279999999999998</c:v>
                </c:pt>
                <c:pt idx="538">
                  <c:v>5.7386699999999999</c:v>
                </c:pt>
                <c:pt idx="539">
                  <c:v>5.7493299999999996</c:v>
                </c:pt>
                <c:pt idx="540">
                  <c:v>5.76</c:v>
                </c:pt>
                <c:pt idx="541">
                  <c:v>5.77067</c:v>
                </c:pt>
                <c:pt idx="542">
                  <c:v>5.7813299999999996</c:v>
                </c:pt>
                <c:pt idx="543">
                  <c:v>5.7919999999999998</c:v>
                </c:pt>
                <c:pt idx="544">
                  <c:v>5.80267</c:v>
                </c:pt>
                <c:pt idx="545">
                  <c:v>5.8133299999999997</c:v>
                </c:pt>
                <c:pt idx="546">
                  <c:v>5.8239999999999998</c:v>
                </c:pt>
                <c:pt idx="547">
                  <c:v>5.83467</c:v>
                </c:pt>
                <c:pt idx="548">
                  <c:v>5.8453299999999997</c:v>
                </c:pt>
                <c:pt idx="549">
                  <c:v>5.8559999999999999</c:v>
                </c:pt>
                <c:pt idx="550">
                  <c:v>5.8666700000000001</c:v>
                </c:pt>
                <c:pt idx="551">
                  <c:v>5.8773299999999997</c:v>
                </c:pt>
                <c:pt idx="552">
                  <c:v>5.8879999999999999</c:v>
                </c:pt>
                <c:pt idx="553">
                  <c:v>5.8986700000000001</c:v>
                </c:pt>
                <c:pt idx="554">
                  <c:v>5.9093299999999997</c:v>
                </c:pt>
                <c:pt idx="555">
                  <c:v>5.92</c:v>
                </c:pt>
                <c:pt idx="556">
                  <c:v>5.9306700000000001</c:v>
                </c:pt>
                <c:pt idx="557">
                  <c:v>5.9413299999999998</c:v>
                </c:pt>
                <c:pt idx="558">
                  <c:v>5.952</c:v>
                </c:pt>
                <c:pt idx="559">
                  <c:v>5.9626700000000001</c:v>
                </c:pt>
                <c:pt idx="560">
                  <c:v>5.9733299999999998</c:v>
                </c:pt>
                <c:pt idx="561">
                  <c:v>5.984</c:v>
                </c:pt>
                <c:pt idx="562">
                  <c:v>5.9946700000000002</c:v>
                </c:pt>
                <c:pt idx="563">
                  <c:v>6.0053299999999998</c:v>
                </c:pt>
                <c:pt idx="564">
                  <c:v>6.016</c:v>
                </c:pt>
                <c:pt idx="565">
                  <c:v>6.0266700000000002</c:v>
                </c:pt>
                <c:pt idx="566">
                  <c:v>6.0373299999999999</c:v>
                </c:pt>
                <c:pt idx="567">
                  <c:v>6.048</c:v>
                </c:pt>
                <c:pt idx="568">
                  <c:v>6.0586700000000002</c:v>
                </c:pt>
                <c:pt idx="569">
                  <c:v>6.0693299999999999</c:v>
                </c:pt>
                <c:pt idx="570">
                  <c:v>6.08</c:v>
                </c:pt>
                <c:pt idx="571">
                  <c:v>6.0906700000000003</c:v>
                </c:pt>
                <c:pt idx="572">
                  <c:v>6.1013299999999999</c:v>
                </c:pt>
                <c:pt idx="573">
                  <c:v>6.1120000000000001</c:v>
                </c:pt>
                <c:pt idx="574">
                  <c:v>6.1226700000000003</c:v>
                </c:pt>
                <c:pt idx="575">
                  <c:v>6.1333299999999999</c:v>
                </c:pt>
                <c:pt idx="576">
                  <c:v>6.1440000000000001</c:v>
                </c:pt>
                <c:pt idx="577">
                  <c:v>6.1546700000000003</c:v>
                </c:pt>
                <c:pt idx="578">
                  <c:v>6.16533</c:v>
                </c:pt>
                <c:pt idx="579">
                  <c:v>6.1760000000000002</c:v>
                </c:pt>
                <c:pt idx="580">
                  <c:v>6.1866700000000003</c:v>
                </c:pt>
                <c:pt idx="581">
                  <c:v>6.19733</c:v>
                </c:pt>
                <c:pt idx="582">
                  <c:v>6.2080000000000002</c:v>
                </c:pt>
                <c:pt idx="583">
                  <c:v>6.2186700000000004</c:v>
                </c:pt>
                <c:pt idx="584">
                  <c:v>6.22933</c:v>
                </c:pt>
                <c:pt idx="585">
                  <c:v>6.24</c:v>
                </c:pt>
                <c:pt idx="586">
                  <c:v>6.2506700000000004</c:v>
                </c:pt>
                <c:pt idx="587">
                  <c:v>6.2613300000000001</c:v>
                </c:pt>
                <c:pt idx="588">
                  <c:v>6.2720000000000002</c:v>
                </c:pt>
                <c:pt idx="589">
                  <c:v>6.2826700000000004</c:v>
                </c:pt>
                <c:pt idx="590">
                  <c:v>6.2933300000000001</c:v>
                </c:pt>
                <c:pt idx="591">
                  <c:v>6.3040000000000003</c:v>
                </c:pt>
                <c:pt idx="592">
                  <c:v>6.3146699999999996</c:v>
                </c:pt>
                <c:pt idx="593">
                  <c:v>6.3253300000000001</c:v>
                </c:pt>
                <c:pt idx="594">
                  <c:v>6.3360000000000003</c:v>
                </c:pt>
                <c:pt idx="595">
                  <c:v>6.3466699999999996</c:v>
                </c:pt>
                <c:pt idx="596">
                  <c:v>6.3573300000000001</c:v>
                </c:pt>
                <c:pt idx="597">
                  <c:v>6.3680000000000003</c:v>
                </c:pt>
                <c:pt idx="598">
                  <c:v>6.3786699999999996</c:v>
                </c:pt>
                <c:pt idx="599">
                  <c:v>6.3893300000000002</c:v>
                </c:pt>
                <c:pt idx="600">
                  <c:v>6.4</c:v>
                </c:pt>
                <c:pt idx="601">
                  <c:v>6.4106699999999996</c:v>
                </c:pt>
                <c:pt idx="602">
                  <c:v>6.4213300000000002</c:v>
                </c:pt>
                <c:pt idx="603">
                  <c:v>6.4320000000000004</c:v>
                </c:pt>
                <c:pt idx="604">
                  <c:v>6.4426699999999997</c:v>
                </c:pt>
                <c:pt idx="605">
                  <c:v>6.4533300000000002</c:v>
                </c:pt>
                <c:pt idx="606">
                  <c:v>6.4640000000000004</c:v>
                </c:pt>
                <c:pt idx="607">
                  <c:v>6.4746699999999997</c:v>
                </c:pt>
                <c:pt idx="608">
                  <c:v>6.4853300000000003</c:v>
                </c:pt>
                <c:pt idx="609">
                  <c:v>6.4960000000000004</c:v>
                </c:pt>
                <c:pt idx="610">
                  <c:v>6.5066699999999997</c:v>
                </c:pt>
                <c:pt idx="611">
                  <c:v>6.5173300000000003</c:v>
                </c:pt>
                <c:pt idx="612">
                  <c:v>6.5279999999999996</c:v>
                </c:pt>
                <c:pt idx="613">
                  <c:v>6.5386699999999998</c:v>
                </c:pt>
                <c:pt idx="614">
                  <c:v>6.5493300000000003</c:v>
                </c:pt>
                <c:pt idx="615">
                  <c:v>6.56</c:v>
                </c:pt>
                <c:pt idx="616">
                  <c:v>6.5706699999999998</c:v>
                </c:pt>
                <c:pt idx="617">
                  <c:v>6.5813300000000003</c:v>
                </c:pt>
                <c:pt idx="618">
                  <c:v>6.5919999999999996</c:v>
                </c:pt>
                <c:pt idx="619">
                  <c:v>6.6026699999999998</c:v>
                </c:pt>
                <c:pt idx="620">
                  <c:v>6.6133300000000004</c:v>
                </c:pt>
                <c:pt idx="621">
                  <c:v>6.6239999999999997</c:v>
                </c:pt>
                <c:pt idx="622">
                  <c:v>6.6346699999999998</c:v>
                </c:pt>
                <c:pt idx="623">
                  <c:v>6.6453300000000004</c:v>
                </c:pt>
                <c:pt idx="624">
                  <c:v>6.6559999999999997</c:v>
                </c:pt>
                <c:pt idx="625">
                  <c:v>6.6666699999999999</c:v>
                </c:pt>
                <c:pt idx="626">
                  <c:v>6.6773300000000004</c:v>
                </c:pt>
                <c:pt idx="627">
                  <c:v>6.6879999999999997</c:v>
                </c:pt>
                <c:pt idx="628">
                  <c:v>6.6986699999999999</c:v>
                </c:pt>
                <c:pt idx="629">
                  <c:v>6.7093299999999996</c:v>
                </c:pt>
                <c:pt idx="630">
                  <c:v>6.72</c:v>
                </c:pt>
                <c:pt idx="631">
                  <c:v>6.7306699999999999</c:v>
                </c:pt>
                <c:pt idx="632">
                  <c:v>6.7413299999999996</c:v>
                </c:pt>
                <c:pt idx="633">
                  <c:v>6.7519999999999998</c:v>
                </c:pt>
                <c:pt idx="634">
                  <c:v>6.76267</c:v>
                </c:pt>
                <c:pt idx="635">
                  <c:v>6.7733299999999996</c:v>
                </c:pt>
                <c:pt idx="636">
                  <c:v>6.7839999999999998</c:v>
                </c:pt>
                <c:pt idx="637">
                  <c:v>6.79467</c:v>
                </c:pt>
                <c:pt idx="638">
                  <c:v>6.8053299999999997</c:v>
                </c:pt>
                <c:pt idx="639">
                  <c:v>6.8159999999999998</c:v>
                </c:pt>
                <c:pt idx="640">
                  <c:v>6.82667</c:v>
                </c:pt>
                <c:pt idx="641">
                  <c:v>6.8373299999999997</c:v>
                </c:pt>
                <c:pt idx="642">
                  <c:v>6.8479999999999999</c:v>
                </c:pt>
                <c:pt idx="643">
                  <c:v>6.85867</c:v>
                </c:pt>
                <c:pt idx="644">
                  <c:v>6.8693299999999997</c:v>
                </c:pt>
                <c:pt idx="645">
                  <c:v>6.88</c:v>
                </c:pt>
                <c:pt idx="646">
                  <c:v>6.8906700000000001</c:v>
                </c:pt>
                <c:pt idx="647">
                  <c:v>6.9013299999999997</c:v>
                </c:pt>
                <c:pt idx="648">
                  <c:v>6.9119999999999999</c:v>
                </c:pt>
                <c:pt idx="649">
                  <c:v>6.9226700000000001</c:v>
                </c:pt>
                <c:pt idx="650">
                  <c:v>6.9333299999999998</c:v>
                </c:pt>
                <c:pt idx="651">
                  <c:v>6.944</c:v>
                </c:pt>
                <c:pt idx="652">
                  <c:v>6.9546700000000001</c:v>
                </c:pt>
                <c:pt idx="653">
                  <c:v>6.9653299999999998</c:v>
                </c:pt>
                <c:pt idx="654">
                  <c:v>6.976</c:v>
                </c:pt>
                <c:pt idx="655">
                  <c:v>6.9866700000000002</c:v>
                </c:pt>
                <c:pt idx="656">
                  <c:v>6.9973299999999998</c:v>
                </c:pt>
                <c:pt idx="657">
                  <c:v>7.008</c:v>
                </c:pt>
                <c:pt idx="658">
                  <c:v>7.0186700000000002</c:v>
                </c:pt>
                <c:pt idx="659">
                  <c:v>7.0293299999999999</c:v>
                </c:pt>
                <c:pt idx="660">
                  <c:v>7.04</c:v>
                </c:pt>
                <c:pt idx="661">
                  <c:v>7.0506700000000002</c:v>
                </c:pt>
                <c:pt idx="662">
                  <c:v>7.0613299999999999</c:v>
                </c:pt>
                <c:pt idx="663">
                  <c:v>7.0720000000000001</c:v>
                </c:pt>
                <c:pt idx="664">
                  <c:v>7.0826700000000002</c:v>
                </c:pt>
                <c:pt idx="665">
                  <c:v>7.0933299999999999</c:v>
                </c:pt>
                <c:pt idx="666">
                  <c:v>7.1040000000000001</c:v>
                </c:pt>
                <c:pt idx="667">
                  <c:v>7.1146700000000003</c:v>
                </c:pt>
                <c:pt idx="668">
                  <c:v>7.1253299999999999</c:v>
                </c:pt>
                <c:pt idx="669">
                  <c:v>7.1360000000000001</c:v>
                </c:pt>
                <c:pt idx="670">
                  <c:v>7.1466700000000003</c:v>
                </c:pt>
                <c:pt idx="671">
                  <c:v>7.15733</c:v>
                </c:pt>
                <c:pt idx="672">
                  <c:v>7.1680000000000001</c:v>
                </c:pt>
                <c:pt idx="673">
                  <c:v>7.1786700000000003</c:v>
                </c:pt>
                <c:pt idx="674">
                  <c:v>7.18933</c:v>
                </c:pt>
                <c:pt idx="675">
                  <c:v>7.2</c:v>
                </c:pt>
                <c:pt idx="676">
                  <c:v>7.2106700000000004</c:v>
                </c:pt>
                <c:pt idx="677">
                  <c:v>7.22133</c:v>
                </c:pt>
                <c:pt idx="678">
                  <c:v>7.2320000000000002</c:v>
                </c:pt>
                <c:pt idx="679">
                  <c:v>7.2426700000000004</c:v>
                </c:pt>
                <c:pt idx="680">
                  <c:v>7.2533300000000001</c:v>
                </c:pt>
                <c:pt idx="681">
                  <c:v>7.2640000000000002</c:v>
                </c:pt>
                <c:pt idx="682">
                  <c:v>7.2746700000000004</c:v>
                </c:pt>
                <c:pt idx="683">
                  <c:v>7.2853300000000001</c:v>
                </c:pt>
                <c:pt idx="684">
                  <c:v>7.2960000000000003</c:v>
                </c:pt>
                <c:pt idx="685">
                  <c:v>7.3066700000000004</c:v>
                </c:pt>
                <c:pt idx="686">
                  <c:v>7.3173300000000001</c:v>
                </c:pt>
                <c:pt idx="687">
                  <c:v>7.3280000000000003</c:v>
                </c:pt>
                <c:pt idx="688">
                  <c:v>7.3386699999999996</c:v>
                </c:pt>
                <c:pt idx="689">
                  <c:v>7.3493300000000001</c:v>
                </c:pt>
                <c:pt idx="690">
                  <c:v>7.36</c:v>
                </c:pt>
                <c:pt idx="691">
                  <c:v>7.3706699999999996</c:v>
                </c:pt>
                <c:pt idx="692">
                  <c:v>7.3813300000000002</c:v>
                </c:pt>
                <c:pt idx="693">
                  <c:v>7.3920000000000003</c:v>
                </c:pt>
                <c:pt idx="694">
                  <c:v>7.4026699999999996</c:v>
                </c:pt>
                <c:pt idx="695">
                  <c:v>7.4133300000000002</c:v>
                </c:pt>
                <c:pt idx="696">
                  <c:v>7.4240000000000004</c:v>
                </c:pt>
                <c:pt idx="697">
                  <c:v>7.4346699999999997</c:v>
                </c:pt>
                <c:pt idx="698">
                  <c:v>7.4453300000000002</c:v>
                </c:pt>
                <c:pt idx="699">
                  <c:v>7.4560000000000004</c:v>
                </c:pt>
                <c:pt idx="700">
                  <c:v>7.4666699999999997</c:v>
                </c:pt>
                <c:pt idx="701">
                  <c:v>7.4773300000000003</c:v>
                </c:pt>
                <c:pt idx="702">
                  <c:v>7.4880000000000004</c:v>
                </c:pt>
                <c:pt idx="703">
                  <c:v>7.4986699999999997</c:v>
                </c:pt>
                <c:pt idx="704">
                  <c:v>7.5093300000000003</c:v>
                </c:pt>
                <c:pt idx="705">
                  <c:v>7.52</c:v>
                </c:pt>
                <c:pt idx="706">
                  <c:v>7.5306699999999998</c:v>
                </c:pt>
                <c:pt idx="707">
                  <c:v>7.5413300000000003</c:v>
                </c:pt>
                <c:pt idx="708">
                  <c:v>7.5519999999999996</c:v>
                </c:pt>
                <c:pt idx="709">
                  <c:v>7.5626699999999998</c:v>
                </c:pt>
                <c:pt idx="710">
                  <c:v>7.5733300000000003</c:v>
                </c:pt>
                <c:pt idx="711">
                  <c:v>7.5839999999999996</c:v>
                </c:pt>
                <c:pt idx="712">
                  <c:v>7.5946699999999998</c:v>
                </c:pt>
                <c:pt idx="713">
                  <c:v>7.6053300000000004</c:v>
                </c:pt>
                <c:pt idx="714">
                  <c:v>7.6159999999999997</c:v>
                </c:pt>
                <c:pt idx="715">
                  <c:v>7.6266699999999998</c:v>
                </c:pt>
                <c:pt idx="716">
                  <c:v>7.6373300000000004</c:v>
                </c:pt>
                <c:pt idx="717">
                  <c:v>7.6479999999999997</c:v>
                </c:pt>
                <c:pt idx="718">
                  <c:v>7.6586699999999999</c:v>
                </c:pt>
                <c:pt idx="719">
                  <c:v>7.6693300000000004</c:v>
                </c:pt>
                <c:pt idx="720">
                  <c:v>7.68</c:v>
                </c:pt>
                <c:pt idx="721">
                  <c:v>7.6906699999999999</c:v>
                </c:pt>
                <c:pt idx="722">
                  <c:v>7.7013299999999996</c:v>
                </c:pt>
                <c:pt idx="723">
                  <c:v>7.7119999999999997</c:v>
                </c:pt>
                <c:pt idx="724">
                  <c:v>7.7226699999999999</c:v>
                </c:pt>
                <c:pt idx="725">
                  <c:v>7.7333299999999996</c:v>
                </c:pt>
                <c:pt idx="726">
                  <c:v>7.7439999999999998</c:v>
                </c:pt>
                <c:pt idx="727">
                  <c:v>7.75467</c:v>
                </c:pt>
                <c:pt idx="728">
                  <c:v>7.7653299999999996</c:v>
                </c:pt>
                <c:pt idx="729">
                  <c:v>7.7759999999999998</c:v>
                </c:pt>
                <c:pt idx="730">
                  <c:v>7.78667</c:v>
                </c:pt>
                <c:pt idx="731">
                  <c:v>7.7973299999999997</c:v>
                </c:pt>
                <c:pt idx="732">
                  <c:v>7.8079999999999998</c:v>
                </c:pt>
                <c:pt idx="733">
                  <c:v>7.81867</c:v>
                </c:pt>
                <c:pt idx="734">
                  <c:v>7.8293299999999997</c:v>
                </c:pt>
                <c:pt idx="735">
                  <c:v>7.84</c:v>
                </c:pt>
                <c:pt idx="736">
                  <c:v>7.85067</c:v>
                </c:pt>
                <c:pt idx="737">
                  <c:v>7.8613299999999997</c:v>
                </c:pt>
                <c:pt idx="738">
                  <c:v>7.8719999999999999</c:v>
                </c:pt>
                <c:pt idx="739">
                  <c:v>7.8826700000000001</c:v>
                </c:pt>
                <c:pt idx="740">
                  <c:v>7.8933299999999997</c:v>
                </c:pt>
                <c:pt idx="741">
                  <c:v>7.9039999999999999</c:v>
                </c:pt>
                <c:pt idx="742">
                  <c:v>7.9146700000000001</c:v>
                </c:pt>
                <c:pt idx="743">
                  <c:v>7.9253299999999998</c:v>
                </c:pt>
                <c:pt idx="744">
                  <c:v>7.9359999999999999</c:v>
                </c:pt>
                <c:pt idx="745">
                  <c:v>7.9466700000000001</c:v>
                </c:pt>
                <c:pt idx="746">
                  <c:v>7.9573299999999998</c:v>
                </c:pt>
                <c:pt idx="747">
                  <c:v>7.968</c:v>
                </c:pt>
                <c:pt idx="748">
                  <c:v>7.9786700000000002</c:v>
                </c:pt>
                <c:pt idx="749">
                  <c:v>7.9893299999999998</c:v>
                </c:pt>
                <c:pt idx="750">
                  <c:v>8</c:v>
                </c:pt>
                <c:pt idx="751">
                  <c:v>8.0106699999999993</c:v>
                </c:pt>
                <c:pt idx="752">
                  <c:v>8.0213300000000007</c:v>
                </c:pt>
                <c:pt idx="753">
                  <c:v>8.032</c:v>
                </c:pt>
                <c:pt idx="754">
                  <c:v>8.0426699999999993</c:v>
                </c:pt>
                <c:pt idx="755">
                  <c:v>8.0533300000000008</c:v>
                </c:pt>
                <c:pt idx="756">
                  <c:v>8.0640000000000001</c:v>
                </c:pt>
                <c:pt idx="757">
                  <c:v>8.0746699999999993</c:v>
                </c:pt>
                <c:pt idx="758">
                  <c:v>8.0853300000000008</c:v>
                </c:pt>
                <c:pt idx="759">
                  <c:v>8.0960000000000001</c:v>
                </c:pt>
                <c:pt idx="760">
                  <c:v>8.1066699999999994</c:v>
                </c:pt>
                <c:pt idx="761">
                  <c:v>8.1173300000000008</c:v>
                </c:pt>
                <c:pt idx="762">
                  <c:v>8.1280000000000001</c:v>
                </c:pt>
                <c:pt idx="763">
                  <c:v>8.1386699999999994</c:v>
                </c:pt>
                <c:pt idx="764">
                  <c:v>8.1493300000000009</c:v>
                </c:pt>
                <c:pt idx="765">
                  <c:v>8.16</c:v>
                </c:pt>
                <c:pt idx="766">
                  <c:v>8.1706699999999994</c:v>
                </c:pt>
                <c:pt idx="767">
                  <c:v>8.1813300000000009</c:v>
                </c:pt>
                <c:pt idx="768">
                  <c:v>8.1920000000000002</c:v>
                </c:pt>
                <c:pt idx="769">
                  <c:v>8.2026699999999995</c:v>
                </c:pt>
                <c:pt idx="770">
                  <c:v>8.2133299999999991</c:v>
                </c:pt>
                <c:pt idx="771">
                  <c:v>8.2240000000000002</c:v>
                </c:pt>
                <c:pt idx="772">
                  <c:v>8.2346699999999995</c:v>
                </c:pt>
                <c:pt idx="773">
                  <c:v>8.2453299999999992</c:v>
                </c:pt>
                <c:pt idx="774">
                  <c:v>8.2560000000000002</c:v>
                </c:pt>
                <c:pt idx="775">
                  <c:v>8.2666699999999995</c:v>
                </c:pt>
                <c:pt idx="776">
                  <c:v>8.2773299999999992</c:v>
                </c:pt>
                <c:pt idx="777">
                  <c:v>8.2880000000000003</c:v>
                </c:pt>
                <c:pt idx="778">
                  <c:v>8.2986699999999995</c:v>
                </c:pt>
                <c:pt idx="779">
                  <c:v>8.3093299999999992</c:v>
                </c:pt>
                <c:pt idx="780">
                  <c:v>8.32</c:v>
                </c:pt>
                <c:pt idx="781">
                  <c:v>8.3306699999999996</c:v>
                </c:pt>
                <c:pt idx="782">
                  <c:v>8.3413299999999992</c:v>
                </c:pt>
                <c:pt idx="783">
                  <c:v>8.3520000000000003</c:v>
                </c:pt>
                <c:pt idx="784">
                  <c:v>8.3626699999999996</c:v>
                </c:pt>
                <c:pt idx="785">
                  <c:v>8.3733299999999993</c:v>
                </c:pt>
                <c:pt idx="786">
                  <c:v>8.3840000000000003</c:v>
                </c:pt>
                <c:pt idx="787">
                  <c:v>8.3946699999999996</c:v>
                </c:pt>
                <c:pt idx="788">
                  <c:v>8.4053299999999993</c:v>
                </c:pt>
                <c:pt idx="789">
                  <c:v>8.4160000000000004</c:v>
                </c:pt>
                <c:pt idx="790">
                  <c:v>8.4266699999999997</c:v>
                </c:pt>
                <c:pt idx="791">
                  <c:v>8.4373299999999993</c:v>
                </c:pt>
                <c:pt idx="792">
                  <c:v>8.4480000000000004</c:v>
                </c:pt>
                <c:pt idx="793">
                  <c:v>8.4586699999999997</c:v>
                </c:pt>
                <c:pt idx="794">
                  <c:v>8.4693299999999994</c:v>
                </c:pt>
                <c:pt idx="795">
                  <c:v>8.48</c:v>
                </c:pt>
                <c:pt idx="796">
                  <c:v>8.4906699999999997</c:v>
                </c:pt>
                <c:pt idx="797">
                  <c:v>8.5013299999999994</c:v>
                </c:pt>
                <c:pt idx="798">
                  <c:v>8.5120000000000005</c:v>
                </c:pt>
                <c:pt idx="799">
                  <c:v>8.5226699999999997</c:v>
                </c:pt>
                <c:pt idx="800">
                  <c:v>8.5333299999999994</c:v>
                </c:pt>
                <c:pt idx="801">
                  <c:v>8.5440000000000005</c:v>
                </c:pt>
                <c:pt idx="802">
                  <c:v>8.5546699999999998</c:v>
                </c:pt>
                <c:pt idx="803">
                  <c:v>8.5653299999999994</c:v>
                </c:pt>
                <c:pt idx="804">
                  <c:v>8.5760000000000005</c:v>
                </c:pt>
                <c:pt idx="805">
                  <c:v>8.5866699999999998</c:v>
                </c:pt>
                <c:pt idx="806">
                  <c:v>8.5973299999999995</c:v>
                </c:pt>
                <c:pt idx="807">
                  <c:v>8.6080000000000005</c:v>
                </c:pt>
                <c:pt idx="808">
                  <c:v>8.6186699999999998</c:v>
                </c:pt>
                <c:pt idx="809">
                  <c:v>8.6293299999999995</c:v>
                </c:pt>
                <c:pt idx="810">
                  <c:v>8.64</c:v>
                </c:pt>
                <c:pt idx="811">
                  <c:v>8.6506699999999999</c:v>
                </c:pt>
                <c:pt idx="812">
                  <c:v>8.6613299999999995</c:v>
                </c:pt>
                <c:pt idx="813">
                  <c:v>8.6720000000000006</c:v>
                </c:pt>
                <c:pt idx="814">
                  <c:v>8.6826699999999999</c:v>
                </c:pt>
                <c:pt idx="815">
                  <c:v>8.6933299999999996</c:v>
                </c:pt>
                <c:pt idx="816">
                  <c:v>8.7040000000000006</c:v>
                </c:pt>
                <c:pt idx="817">
                  <c:v>8.7146699999999999</c:v>
                </c:pt>
                <c:pt idx="818">
                  <c:v>8.7253299999999996</c:v>
                </c:pt>
                <c:pt idx="819">
                  <c:v>8.7360000000000007</c:v>
                </c:pt>
                <c:pt idx="820">
                  <c:v>8.7466699999999999</c:v>
                </c:pt>
                <c:pt idx="821">
                  <c:v>8.7573299999999996</c:v>
                </c:pt>
                <c:pt idx="822">
                  <c:v>8.7680000000000007</c:v>
                </c:pt>
                <c:pt idx="823">
                  <c:v>8.77867</c:v>
                </c:pt>
                <c:pt idx="824">
                  <c:v>8.7893299999999996</c:v>
                </c:pt>
                <c:pt idx="825">
                  <c:v>8.8000000000000007</c:v>
                </c:pt>
                <c:pt idx="826">
                  <c:v>8.81067</c:v>
                </c:pt>
                <c:pt idx="827">
                  <c:v>8.8213299999999997</c:v>
                </c:pt>
                <c:pt idx="828">
                  <c:v>8.8320000000000007</c:v>
                </c:pt>
                <c:pt idx="829">
                  <c:v>8.84267</c:v>
                </c:pt>
                <c:pt idx="830">
                  <c:v>8.8533299999999997</c:v>
                </c:pt>
                <c:pt idx="831">
                  <c:v>8.8640000000000008</c:v>
                </c:pt>
                <c:pt idx="832">
                  <c:v>8.8746700000000001</c:v>
                </c:pt>
                <c:pt idx="833">
                  <c:v>8.8853299999999997</c:v>
                </c:pt>
                <c:pt idx="834">
                  <c:v>8.8960000000000008</c:v>
                </c:pt>
                <c:pt idx="835">
                  <c:v>8.9066700000000001</c:v>
                </c:pt>
                <c:pt idx="836">
                  <c:v>8.9173299999999998</c:v>
                </c:pt>
                <c:pt idx="837">
                  <c:v>8.9280000000000008</c:v>
                </c:pt>
                <c:pt idx="838">
                  <c:v>8.9386700000000001</c:v>
                </c:pt>
                <c:pt idx="839">
                  <c:v>8.9493299999999998</c:v>
                </c:pt>
                <c:pt idx="840">
                  <c:v>8.9600000000000009</c:v>
                </c:pt>
                <c:pt idx="841">
                  <c:v>8.9706700000000001</c:v>
                </c:pt>
                <c:pt idx="842">
                  <c:v>8.9813299999999998</c:v>
                </c:pt>
                <c:pt idx="843">
                  <c:v>8.9920000000000009</c:v>
                </c:pt>
                <c:pt idx="844">
                  <c:v>9.0026700000000002</c:v>
                </c:pt>
                <c:pt idx="845">
                  <c:v>9.0133299999999998</c:v>
                </c:pt>
                <c:pt idx="846">
                  <c:v>9.0239999999999991</c:v>
                </c:pt>
                <c:pt idx="847">
                  <c:v>9.0346700000000002</c:v>
                </c:pt>
                <c:pt idx="848">
                  <c:v>9.0453299999999999</c:v>
                </c:pt>
                <c:pt idx="849">
                  <c:v>9.0559999999999992</c:v>
                </c:pt>
                <c:pt idx="850">
                  <c:v>9.0666700000000002</c:v>
                </c:pt>
                <c:pt idx="851">
                  <c:v>9.0773299999999999</c:v>
                </c:pt>
                <c:pt idx="852">
                  <c:v>9.0879999999999992</c:v>
                </c:pt>
                <c:pt idx="853">
                  <c:v>9.0986700000000003</c:v>
                </c:pt>
                <c:pt idx="854">
                  <c:v>9.1093299999999999</c:v>
                </c:pt>
                <c:pt idx="855">
                  <c:v>9.1199999999999992</c:v>
                </c:pt>
                <c:pt idx="856">
                  <c:v>9.1306700000000003</c:v>
                </c:pt>
                <c:pt idx="857">
                  <c:v>9.14133</c:v>
                </c:pt>
                <c:pt idx="858">
                  <c:v>9.1519999999999992</c:v>
                </c:pt>
                <c:pt idx="859">
                  <c:v>9.1626700000000003</c:v>
                </c:pt>
                <c:pt idx="860">
                  <c:v>9.17333</c:v>
                </c:pt>
                <c:pt idx="861">
                  <c:v>9.1839999999999993</c:v>
                </c:pt>
                <c:pt idx="862">
                  <c:v>9.1946700000000003</c:v>
                </c:pt>
                <c:pt idx="863">
                  <c:v>9.20533</c:v>
                </c:pt>
                <c:pt idx="864">
                  <c:v>9.2159999999999993</c:v>
                </c:pt>
                <c:pt idx="865">
                  <c:v>9.2266700000000004</c:v>
                </c:pt>
                <c:pt idx="866">
                  <c:v>9.23733</c:v>
                </c:pt>
                <c:pt idx="867">
                  <c:v>9.2479999999999993</c:v>
                </c:pt>
                <c:pt idx="868">
                  <c:v>9.2586700000000004</c:v>
                </c:pt>
                <c:pt idx="869">
                  <c:v>9.2693300000000001</c:v>
                </c:pt>
                <c:pt idx="870">
                  <c:v>9.2799999999999994</c:v>
                </c:pt>
                <c:pt idx="871">
                  <c:v>9.2906700000000004</c:v>
                </c:pt>
                <c:pt idx="872">
                  <c:v>9.3013300000000001</c:v>
                </c:pt>
                <c:pt idx="873">
                  <c:v>9.3119999999999994</c:v>
                </c:pt>
                <c:pt idx="874">
                  <c:v>9.3226700000000005</c:v>
                </c:pt>
                <c:pt idx="875">
                  <c:v>9.3333300000000001</c:v>
                </c:pt>
                <c:pt idx="876">
                  <c:v>9.3439999999999994</c:v>
                </c:pt>
                <c:pt idx="877">
                  <c:v>9.3546700000000005</c:v>
                </c:pt>
                <c:pt idx="878">
                  <c:v>9.3653300000000002</c:v>
                </c:pt>
                <c:pt idx="879">
                  <c:v>9.3759999999999994</c:v>
                </c:pt>
                <c:pt idx="880">
                  <c:v>9.3866700000000005</c:v>
                </c:pt>
                <c:pt idx="881">
                  <c:v>9.3973300000000002</c:v>
                </c:pt>
                <c:pt idx="882">
                  <c:v>9.4079999999999995</c:v>
                </c:pt>
                <c:pt idx="883">
                  <c:v>9.4186700000000005</c:v>
                </c:pt>
                <c:pt idx="884">
                  <c:v>9.4293300000000002</c:v>
                </c:pt>
                <c:pt idx="885">
                  <c:v>9.44</c:v>
                </c:pt>
                <c:pt idx="886">
                  <c:v>9.4506700000000006</c:v>
                </c:pt>
                <c:pt idx="887">
                  <c:v>9.4613300000000002</c:v>
                </c:pt>
                <c:pt idx="888">
                  <c:v>9.4719999999999995</c:v>
                </c:pt>
                <c:pt idx="889">
                  <c:v>9.4826700000000006</c:v>
                </c:pt>
                <c:pt idx="890">
                  <c:v>9.4933300000000003</c:v>
                </c:pt>
                <c:pt idx="891">
                  <c:v>9.5039999999999996</c:v>
                </c:pt>
                <c:pt idx="892">
                  <c:v>9.5146700000000006</c:v>
                </c:pt>
                <c:pt idx="893">
                  <c:v>9.5253300000000003</c:v>
                </c:pt>
                <c:pt idx="894">
                  <c:v>9.5359999999999996</c:v>
                </c:pt>
                <c:pt idx="895">
                  <c:v>9.5466700000000007</c:v>
                </c:pt>
                <c:pt idx="896">
                  <c:v>9.5573300000000003</c:v>
                </c:pt>
                <c:pt idx="897">
                  <c:v>9.5679999999999996</c:v>
                </c:pt>
                <c:pt idx="898">
                  <c:v>9.5786700000000007</c:v>
                </c:pt>
                <c:pt idx="899">
                  <c:v>9.5893300000000004</c:v>
                </c:pt>
                <c:pt idx="900">
                  <c:v>9.6</c:v>
                </c:pt>
                <c:pt idx="901">
                  <c:v>9.6106700000000007</c:v>
                </c:pt>
                <c:pt idx="902">
                  <c:v>9.6213300000000004</c:v>
                </c:pt>
                <c:pt idx="903">
                  <c:v>9.6319999999999997</c:v>
                </c:pt>
                <c:pt idx="904">
                  <c:v>9.6426700000000007</c:v>
                </c:pt>
                <c:pt idx="905">
                  <c:v>9.6533300000000004</c:v>
                </c:pt>
                <c:pt idx="906">
                  <c:v>9.6639999999999997</c:v>
                </c:pt>
                <c:pt idx="907">
                  <c:v>9.6746700000000008</c:v>
                </c:pt>
                <c:pt idx="908">
                  <c:v>9.6853300000000004</c:v>
                </c:pt>
                <c:pt idx="909">
                  <c:v>9.6959999999999997</c:v>
                </c:pt>
                <c:pt idx="910">
                  <c:v>9.7066700000000008</c:v>
                </c:pt>
                <c:pt idx="911">
                  <c:v>9.7173300000000005</c:v>
                </c:pt>
                <c:pt idx="912">
                  <c:v>9.7279999999999998</c:v>
                </c:pt>
                <c:pt idx="913">
                  <c:v>9.7386700000000008</c:v>
                </c:pt>
                <c:pt idx="914">
                  <c:v>9.7493300000000005</c:v>
                </c:pt>
                <c:pt idx="915">
                  <c:v>9.76</c:v>
                </c:pt>
                <c:pt idx="916">
                  <c:v>9.7706700000000009</c:v>
                </c:pt>
                <c:pt idx="917">
                  <c:v>9.7813300000000005</c:v>
                </c:pt>
                <c:pt idx="918">
                  <c:v>9.7919999999999998</c:v>
                </c:pt>
                <c:pt idx="919">
                  <c:v>9.8026700000000009</c:v>
                </c:pt>
                <c:pt idx="920">
                  <c:v>9.8133300000000006</c:v>
                </c:pt>
                <c:pt idx="921">
                  <c:v>9.8239999999999998</c:v>
                </c:pt>
                <c:pt idx="922">
                  <c:v>9.8346699999999991</c:v>
                </c:pt>
                <c:pt idx="923">
                  <c:v>9.8453300000000006</c:v>
                </c:pt>
                <c:pt idx="924">
                  <c:v>9.8559999999999999</c:v>
                </c:pt>
                <c:pt idx="925">
                  <c:v>9.8666699999999992</c:v>
                </c:pt>
                <c:pt idx="926">
                  <c:v>9.8773300000000006</c:v>
                </c:pt>
                <c:pt idx="927">
                  <c:v>9.8879999999999999</c:v>
                </c:pt>
                <c:pt idx="928">
                  <c:v>9.8986699999999992</c:v>
                </c:pt>
                <c:pt idx="929">
                  <c:v>9.9093300000000006</c:v>
                </c:pt>
                <c:pt idx="930">
                  <c:v>9.92</c:v>
                </c:pt>
                <c:pt idx="931">
                  <c:v>9.9306699999999992</c:v>
                </c:pt>
                <c:pt idx="932">
                  <c:v>9.9413300000000007</c:v>
                </c:pt>
                <c:pt idx="933">
                  <c:v>9.952</c:v>
                </c:pt>
                <c:pt idx="934">
                  <c:v>9.9626699999999992</c:v>
                </c:pt>
                <c:pt idx="935">
                  <c:v>9.9733300000000007</c:v>
                </c:pt>
                <c:pt idx="936">
                  <c:v>9.984</c:v>
                </c:pt>
                <c:pt idx="937">
                  <c:v>9.9946699999999993</c:v>
                </c:pt>
                <c:pt idx="938">
                  <c:v>10.005330000000001</c:v>
                </c:pt>
                <c:pt idx="939">
                  <c:v>10.016</c:v>
                </c:pt>
                <c:pt idx="940">
                  <c:v>10.026669999999999</c:v>
                </c:pt>
                <c:pt idx="941">
                  <c:v>10.037330000000001</c:v>
                </c:pt>
                <c:pt idx="942">
                  <c:v>10.048</c:v>
                </c:pt>
                <c:pt idx="943">
                  <c:v>10.058669999999999</c:v>
                </c:pt>
                <c:pt idx="944">
                  <c:v>10.069330000000001</c:v>
                </c:pt>
                <c:pt idx="945">
                  <c:v>10.08</c:v>
                </c:pt>
                <c:pt idx="946">
                  <c:v>10.090669999999999</c:v>
                </c:pt>
                <c:pt idx="947">
                  <c:v>10.101330000000001</c:v>
                </c:pt>
                <c:pt idx="948">
                  <c:v>10.112</c:v>
                </c:pt>
                <c:pt idx="949">
                  <c:v>10.122669999999999</c:v>
                </c:pt>
                <c:pt idx="950">
                  <c:v>10.133330000000001</c:v>
                </c:pt>
                <c:pt idx="951">
                  <c:v>10.144</c:v>
                </c:pt>
                <c:pt idx="952">
                  <c:v>10.154669999999999</c:v>
                </c:pt>
                <c:pt idx="953">
                  <c:v>10.165330000000001</c:v>
                </c:pt>
                <c:pt idx="954">
                  <c:v>10.176</c:v>
                </c:pt>
                <c:pt idx="955">
                  <c:v>10.186669999999999</c:v>
                </c:pt>
                <c:pt idx="956">
                  <c:v>10.197329999999999</c:v>
                </c:pt>
                <c:pt idx="957">
                  <c:v>10.208</c:v>
                </c:pt>
                <c:pt idx="958">
                  <c:v>10.218669999999999</c:v>
                </c:pt>
                <c:pt idx="959">
                  <c:v>10.229329999999999</c:v>
                </c:pt>
                <c:pt idx="960">
                  <c:v>10.24</c:v>
                </c:pt>
                <c:pt idx="961">
                  <c:v>10.25067</c:v>
                </c:pt>
                <c:pt idx="962">
                  <c:v>10.261329999999999</c:v>
                </c:pt>
                <c:pt idx="963">
                  <c:v>10.272</c:v>
                </c:pt>
                <c:pt idx="964">
                  <c:v>10.28267</c:v>
                </c:pt>
                <c:pt idx="965">
                  <c:v>10.293329999999999</c:v>
                </c:pt>
                <c:pt idx="966">
                  <c:v>10.304</c:v>
                </c:pt>
                <c:pt idx="967">
                  <c:v>10.31467</c:v>
                </c:pt>
                <c:pt idx="968">
                  <c:v>10.325329999999999</c:v>
                </c:pt>
                <c:pt idx="969">
                  <c:v>10.336</c:v>
                </c:pt>
                <c:pt idx="970">
                  <c:v>10.34667</c:v>
                </c:pt>
                <c:pt idx="971">
                  <c:v>10.357329999999999</c:v>
                </c:pt>
                <c:pt idx="972">
                  <c:v>10.368</c:v>
                </c:pt>
                <c:pt idx="973">
                  <c:v>10.37867</c:v>
                </c:pt>
                <c:pt idx="974">
                  <c:v>10.389329999999999</c:v>
                </c:pt>
                <c:pt idx="975">
                  <c:v>10.4</c:v>
                </c:pt>
                <c:pt idx="976">
                  <c:v>10.41067</c:v>
                </c:pt>
                <c:pt idx="977">
                  <c:v>10.421329999999999</c:v>
                </c:pt>
                <c:pt idx="978">
                  <c:v>10.432</c:v>
                </c:pt>
                <c:pt idx="979">
                  <c:v>10.44267</c:v>
                </c:pt>
                <c:pt idx="980">
                  <c:v>10.453329999999999</c:v>
                </c:pt>
                <c:pt idx="981">
                  <c:v>10.464</c:v>
                </c:pt>
                <c:pt idx="982">
                  <c:v>10.47467</c:v>
                </c:pt>
                <c:pt idx="983">
                  <c:v>10.485329999999999</c:v>
                </c:pt>
                <c:pt idx="984">
                  <c:v>10.496</c:v>
                </c:pt>
                <c:pt idx="985">
                  <c:v>10.50667</c:v>
                </c:pt>
                <c:pt idx="986">
                  <c:v>10.517329999999999</c:v>
                </c:pt>
                <c:pt idx="987">
                  <c:v>10.528</c:v>
                </c:pt>
                <c:pt idx="988">
                  <c:v>10.53867</c:v>
                </c:pt>
                <c:pt idx="989">
                  <c:v>10.549329999999999</c:v>
                </c:pt>
                <c:pt idx="990">
                  <c:v>10.56</c:v>
                </c:pt>
                <c:pt idx="991">
                  <c:v>10.57067</c:v>
                </c:pt>
                <c:pt idx="992">
                  <c:v>10.581329999999999</c:v>
                </c:pt>
                <c:pt idx="993">
                  <c:v>10.592000000000001</c:v>
                </c:pt>
                <c:pt idx="994">
                  <c:v>10.60267</c:v>
                </c:pt>
                <c:pt idx="995">
                  <c:v>10.613329999999999</c:v>
                </c:pt>
                <c:pt idx="996">
                  <c:v>10.624000000000001</c:v>
                </c:pt>
                <c:pt idx="997">
                  <c:v>10.63467</c:v>
                </c:pt>
                <c:pt idx="998">
                  <c:v>10.64533</c:v>
                </c:pt>
                <c:pt idx="999">
                  <c:v>10.656000000000001</c:v>
                </c:pt>
                <c:pt idx="1000">
                  <c:v>10.66667</c:v>
                </c:pt>
                <c:pt idx="1001">
                  <c:v>10.67733</c:v>
                </c:pt>
                <c:pt idx="1002">
                  <c:v>10.688000000000001</c:v>
                </c:pt>
                <c:pt idx="1003">
                  <c:v>10.69867</c:v>
                </c:pt>
                <c:pt idx="1004">
                  <c:v>10.70933</c:v>
                </c:pt>
                <c:pt idx="1005">
                  <c:v>10.72</c:v>
                </c:pt>
                <c:pt idx="1006">
                  <c:v>10.73067</c:v>
                </c:pt>
                <c:pt idx="1007">
                  <c:v>10.74133</c:v>
                </c:pt>
                <c:pt idx="1008">
                  <c:v>10.752000000000001</c:v>
                </c:pt>
                <c:pt idx="1009">
                  <c:v>10.76267</c:v>
                </c:pt>
                <c:pt idx="1010">
                  <c:v>10.77333</c:v>
                </c:pt>
                <c:pt idx="1011">
                  <c:v>10.784000000000001</c:v>
                </c:pt>
                <c:pt idx="1012">
                  <c:v>10.79467</c:v>
                </c:pt>
                <c:pt idx="1013">
                  <c:v>10.80533</c:v>
                </c:pt>
                <c:pt idx="1014">
                  <c:v>10.816000000000001</c:v>
                </c:pt>
                <c:pt idx="1015">
                  <c:v>10.82667</c:v>
                </c:pt>
                <c:pt idx="1016">
                  <c:v>10.83733</c:v>
                </c:pt>
                <c:pt idx="1017">
                  <c:v>10.848000000000001</c:v>
                </c:pt>
                <c:pt idx="1018">
                  <c:v>10.85867</c:v>
                </c:pt>
                <c:pt idx="1019">
                  <c:v>10.86933</c:v>
                </c:pt>
                <c:pt idx="1020">
                  <c:v>10.88</c:v>
                </c:pt>
                <c:pt idx="1021">
                  <c:v>10.89067</c:v>
                </c:pt>
                <c:pt idx="1022">
                  <c:v>10.90133</c:v>
                </c:pt>
                <c:pt idx="1023">
                  <c:v>10.912000000000001</c:v>
                </c:pt>
                <c:pt idx="1024">
                  <c:v>10.92267</c:v>
                </c:pt>
                <c:pt idx="1025">
                  <c:v>10.93333</c:v>
                </c:pt>
                <c:pt idx="1026">
                  <c:v>10.944000000000001</c:v>
                </c:pt>
                <c:pt idx="1027">
                  <c:v>10.95467</c:v>
                </c:pt>
                <c:pt idx="1028">
                  <c:v>10.96533</c:v>
                </c:pt>
                <c:pt idx="1029">
                  <c:v>10.976000000000001</c:v>
                </c:pt>
                <c:pt idx="1030">
                  <c:v>10.98667</c:v>
                </c:pt>
                <c:pt idx="1031">
                  <c:v>10.99733</c:v>
                </c:pt>
                <c:pt idx="1032">
                  <c:v>11.007999999999999</c:v>
                </c:pt>
                <c:pt idx="1033">
                  <c:v>11.01867</c:v>
                </c:pt>
                <c:pt idx="1034">
                  <c:v>11.02933</c:v>
                </c:pt>
                <c:pt idx="1035">
                  <c:v>11.04</c:v>
                </c:pt>
                <c:pt idx="1036">
                  <c:v>11.05067</c:v>
                </c:pt>
                <c:pt idx="1037">
                  <c:v>11.06133</c:v>
                </c:pt>
                <c:pt idx="1038">
                  <c:v>11.071999999999999</c:v>
                </c:pt>
                <c:pt idx="1039">
                  <c:v>11.08267</c:v>
                </c:pt>
                <c:pt idx="1040">
                  <c:v>11.09333</c:v>
                </c:pt>
                <c:pt idx="1041">
                  <c:v>11.103999999999999</c:v>
                </c:pt>
                <c:pt idx="1042">
                  <c:v>11.11467</c:v>
                </c:pt>
                <c:pt idx="1043">
                  <c:v>11.12533</c:v>
                </c:pt>
                <c:pt idx="1044">
                  <c:v>11.135999999999999</c:v>
                </c:pt>
                <c:pt idx="1045">
                  <c:v>11.14667</c:v>
                </c:pt>
                <c:pt idx="1046">
                  <c:v>11.15733</c:v>
                </c:pt>
                <c:pt idx="1047">
                  <c:v>11.167999999999999</c:v>
                </c:pt>
                <c:pt idx="1048">
                  <c:v>11.17867</c:v>
                </c:pt>
                <c:pt idx="1049">
                  <c:v>11.18933</c:v>
                </c:pt>
                <c:pt idx="1050">
                  <c:v>11.2</c:v>
                </c:pt>
                <c:pt idx="1051">
                  <c:v>11.21067</c:v>
                </c:pt>
                <c:pt idx="1052">
                  <c:v>11.22133</c:v>
                </c:pt>
                <c:pt idx="1053">
                  <c:v>11.231999999999999</c:v>
                </c:pt>
                <c:pt idx="1054">
                  <c:v>11.24267</c:v>
                </c:pt>
                <c:pt idx="1055">
                  <c:v>11.25333</c:v>
                </c:pt>
                <c:pt idx="1056">
                  <c:v>11.263999999999999</c:v>
                </c:pt>
                <c:pt idx="1057">
                  <c:v>11.27467</c:v>
                </c:pt>
                <c:pt idx="1058">
                  <c:v>11.28533</c:v>
                </c:pt>
                <c:pt idx="1059">
                  <c:v>11.295999999999999</c:v>
                </c:pt>
                <c:pt idx="1060">
                  <c:v>11.30667</c:v>
                </c:pt>
                <c:pt idx="1061">
                  <c:v>11.31733</c:v>
                </c:pt>
                <c:pt idx="1062">
                  <c:v>11.327999999999999</c:v>
                </c:pt>
                <c:pt idx="1063">
                  <c:v>11.33867</c:v>
                </c:pt>
                <c:pt idx="1064">
                  <c:v>11.34933</c:v>
                </c:pt>
                <c:pt idx="1065">
                  <c:v>11.36</c:v>
                </c:pt>
                <c:pt idx="1066">
                  <c:v>11.37067</c:v>
                </c:pt>
                <c:pt idx="1067">
                  <c:v>11.38133</c:v>
                </c:pt>
                <c:pt idx="1068">
                  <c:v>11.391999999999999</c:v>
                </c:pt>
                <c:pt idx="1069">
                  <c:v>11.402670000000001</c:v>
                </c:pt>
                <c:pt idx="1070">
                  <c:v>11.41333</c:v>
                </c:pt>
                <c:pt idx="1071">
                  <c:v>11.423999999999999</c:v>
                </c:pt>
                <c:pt idx="1072">
                  <c:v>11.434670000000001</c:v>
                </c:pt>
                <c:pt idx="1073">
                  <c:v>11.44533</c:v>
                </c:pt>
                <c:pt idx="1074">
                  <c:v>11.456</c:v>
                </c:pt>
                <c:pt idx="1075">
                  <c:v>11.466670000000001</c:v>
                </c:pt>
                <c:pt idx="1076">
                  <c:v>11.47733</c:v>
                </c:pt>
                <c:pt idx="1077">
                  <c:v>11.488</c:v>
                </c:pt>
                <c:pt idx="1078">
                  <c:v>11.498670000000001</c:v>
                </c:pt>
                <c:pt idx="1079">
                  <c:v>11.50933</c:v>
                </c:pt>
                <c:pt idx="1080">
                  <c:v>11.52</c:v>
                </c:pt>
                <c:pt idx="1081">
                  <c:v>11.530670000000001</c:v>
                </c:pt>
                <c:pt idx="1082">
                  <c:v>11.54133</c:v>
                </c:pt>
                <c:pt idx="1083">
                  <c:v>11.552</c:v>
                </c:pt>
                <c:pt idx="1084">
                  <c:v>11.562670000000001</c:v>
                </c:pt>
                <c:pt idx="1085">
                  <c:v>11.57333</c:v>
                </c:pt>
                <c:pt idx="1086">
                  <c:v>11.584</c:v>
                </c:pt>
                <c:pt idx="1087">
                  <c:v>11.594670000000001</c:v>
                </c:pt>
                <c:pt idx="1088">
                  <c:v>11.60533</c:v>
                </c:pt>
                <c:pt idx="1089">
                  <c:v>11.616</c:v>
                </c:pt>
                <c:pt idx="1090">
                  <c:v>11.626670000000001</c:v>
                </c:pt>
                <c:pt idx="1091">
                  <c:v>11.63733</c:v>
                </c:pt>
                <c:pt idx="1092">
                  <c:v>11.648</c:v>
                </c:pt>
                <c:pt idx="1093">
                  <c:v>11.658670000000001</c:v>
                </c:pt>
                <c:pt idx="1094">
                  <c:v>11.66933</c:v>
                </c:pt>
                <c:pt idx="1095">
                  <c:v>11.68</c:v>
                </c:pt>
                <c:pt idx="1096">
                  <c:v>11.690670000000001</c:v>
                </c:pt>
                <c:pt idx="1097">
                  <c:v>11.70133</c:v>
                </c:pt>
                <c:pt idx="1098">
                  <c:v>11.712</c:v>
                </c:pt>
                <c:pt idx="1099">
                  <c:v>11.722670000000001</c:v>
                </c:pt>
                <c:pt idx="1100">
                  <c:v>11.73333</c:v>
                </c:pt>
                <c:pt idx="1101">
                  <c:v>11.744</c:v>
                </c:pt>
                <c:pt idx="1102">
                  <c:v>11.754670000000001</c:v>
                </c:pt>
                <c:pt idx="1103">
                  <c:v>11.765330000000001</c:v>
                </c:pt>
                <c:pt idx="1104">
                  <c:v>11.776</c:v>
                </c:pt>
                <c:pt idx="1105">
                  <c:v>11.786670000000001</c:v>
                </c:pt>
                <c:pt idx="1106">
                  <c:v>11.797330000000001</c:v>
                </c:pt>
                <c:pt idx="1107">
                  <c:v>11.808</c:v>
                </c:pt>
                <c:pt idx="1108">
                  <c:v>11.818669999999999</c:v>
                </c:pt>
                <c:pt idx="1109">
                  <c:v>11.829330000000001</c:v>
                </c:pt>
                <c:pt idx="1110">
                  <c:v>11.84</c:v>
                </c:pt>
                <c:pt idx="1111">
                  <c:v>11.850669999999999</c:v>
                </c:pt>
                <c:pt idx="1112">
                  <c:v>11.861330000000001</c:v>
                </c:pt>
                <c:pt idx="1113">
                  <c:v>11.872</c:v>
                </c:pt>
                <c:pt idx="1114">
                  <c:v>11.882669999999999</c:v>
                </c:pt>
                <c:pt idx="1115">
                  <c:v>11.893330000000001</c:v>
                </c:pt>
                <c:pt idx="1116">
                  <c:v>11.904</c:v>
                </c:pt>
                <c:pt idx="1117">
                  <c:v>11.914669999999999</c:v>
                </c:pt>
                <c:pt idx="1118">
                  <c:v>11.925330000000001</c:v>
                </c:pt>
                <c:pt idx="1119">
                  <c:v>11.936</c:v>
                </c:pt>
                <c:pt idx="1120">
                  <c:v>11.946669999999999</c:v>
                </c:pt>
                <c:pt idx="1121">
                  <c:v>11.957330000000001</c:v>
                </c:pt>
                <c:pt idx="1122">
                  <c:v>11.968</c:v>
                </c:pt>
                <c:pt idx="1123">
                  <c:v>11.978669999999999</c:v>
                </c:pt>
                <c:pt idx="1124">
                  <c:v>11.989330000000001</c:v>
                </c:pt>
                <c:pt idx="1125">
                  <c:v>12</c:v>
                </c:pt>
                <c:pt idx="1126">
                  <c:v>12.010669999999999</c:v>
                </c:pt>
                <c:pt idx="1127">
                  <c:v>12.021330000000001</c:v>
                </c:pt>
                <c:pt idx="1128">
                  <c:v>12.032</c:v>
                </c:pt>
                <c:pt idx="1129">
                  <c:v>12.042669999999999</c:v>
                </c:pt>
                <c:pt idx="1130">
                  <c:v>12.053330000000001</c:v>
                </c:pt>
                <c:pt idx="1131">
                  <c:v>12.064</c:v>
                </c:pt>
                <c:pt idx="1132">
                  <c:v>12.074669999999999</c:v>
                </c:pt>
                <c:pt idx="1133">
                  <c:v>12.085330000000001</c:v>
                </c:pt>
                <c:pt idx="1134">
                  <c:v>12.096</c:v>
                </c:pt>
                <c:pt idx="1135">
                  <c:v>12.106669999999999</c:v>
                </c:pt>
                <c:pt idx="1136">
                  <c:v>12.117330000000001</c:v>
                </c:pt>
                <c:pt idx="1137">
                  <c:v>12.128</c:v>
                </c:pt>
                <c:pt idx="1138">
                  <c:v>12.138669999999999</c:v>
                </c:pt>
                <c:pt idx="1139">
                  <c:v>12.149330000000001</c:v>
                </c:pt>
                <c:pt idx="1140">
                  <c:v>12.16</c:v>
                </c:pt>
                <c:pt idx="1141">
                  <c:v>12.170669999999999</c:v>
                </c:pt>
                <c:pt idx="1142">
                  <c:v>12.181330000000001</c:v>
                </c:pt>
                <c:pt idx="1143">
                  <c:v>12.192</c:v>
                </c:pt>
                <c:pt idx="1144">
                  <c:v>12.202669999999999</c:v>
                </c:pt>
                <c:pt idx="1145">
                  <c:v>12.213329999999999</c:v>
                </c:pt>
                <c:pt idx="1146">
                  <c:v>12.224</c:v>
                </c:pt>
                <c:pt idx="1147">
                  <c:v>12.234669999999999</c:v>
                </c:pt>
                <c:pt idx="1148">
                  <c:v>12.245329999999999</c:v>
                </c:pt>
                <c:pt idx="1149">
                  <c:v>12.256</c:v>
                </c:pt>
                <c:pt idx="1150">
                  <c:v>12.26667</c:v>
                </c:pt>
                <c:pt idx="1151">
                  <c:v>12.277329999999999</c:v>
                </c:pt>
                <c:pt idx="1152">
                  <c:v>12.288</c:v>
                </c:pt>
                <c:pt idx="1153">
                  <c:v>12.29867</c:v>
                </c:pt>
                <c:pt idx="1154">
                  <c:v>12.309329999999999</c:v>
                </c:pt>
                <c:pt idx="1155">
                  <c:v>12.32</c:v>
                </c:pt>
                <c:pt idx="1156">
                  <c:v>12.33067</c:v>
                </c:pt>
                <c:pt idx="1157">
                  <c:v>12.341329999999999</c:v>
                </c:pt>
                <c:pt idx="1158">
                  <c:v>12.352</c:v>
                </c:pt>
                <c:pt idx="1159">
                  <c:v>12.36267</c:v>
                </c:pt>
                <c:pt idx="1160">
                  <c:v>12.373329999999999</c:v>
                </c:pt>
                <c:pt idx="1161">
                  <c:v>12.384</c:v>
                </c:pt>
                <c:pt idx="1162">
                  <c:v>12.39467</c:v>
                </c:pt>
                <c:pt idx="1163">
                  <c:v>12.405329999999999</c:v>
                </c:pt>
                <c:pt idx="1164">
                  <c:v>12.416</c:v>
                </c:pt>
                <c:pt idx="1165">
                  <c:v>12.42667</c:v>
                </c:pt>
                <c:pt idx="1166">
                  <c:v>12.437329999999999</c:v>
                </c:pt>
                <c:pt idx="1167">
                  <c:v>12.448</c:v>
                </c:pt>
                <c:pt idx="1168">
                  <c:v>12.45867</c:v>
                </c:pt>
                <c:pt idx="1169">
                  <c:v>12.469329999999999</c:v>
                </c:pt>
                <c:pt idx="1170">
                  <c:v>12.48</c:v>
                </c:pt>
                <c:pt idx="1171">
                  <c:v>12.49067</c:v>
                </c:pt>
                <c:pt idx="1172">
                  <c:v>12.501329999999999</c:v>
                </c:pt>
                <c:pt idx="1173">
                  <c:v>12.512</c:v>
                </c:pt>
                <c:pt idx="1174">
                  <c:v>12.52267</c:v>
                </c:pt>
                <c:pt idx="1175">
                  <c:v>12.533329999999999</c:v>
                </c:pt>
                <c:pt idx="1176">
                  <c:v>12.544</c:v>
                </c:pt>
                <c:pt idx="1177">
                  <c:v>12.55467</c:v>
                </c:pt>
                <c:pt idx="1178">
                  <c:v>12.565329999999999</c:v>
                </c:pt>
                <c:pt idx="1179">
                  <c:v>12.576000000000001</c:v>
                </c:pt>
                <c:pt idx="1180">
                  <c:v>12.58667</c:v>
                </c:pt>
                <c:pt idx="1181">
                  <c:v>12.597329999999999</c:v>
                </c:pt>
                <c:pt idx="1182">
                  <c:v>12.608000000000001</c:v>
                </c:pt>
                <c:pt idx="1183">
                  <c:v>12.61867</c:v>
                </c:pt>
                <c:pt idx="1184">
                  <c:v>12.62933</c:v>
                </c:pt>
                <c:pt idx="1185">
                  <c:v>12.64</c:v>
                </c:pt>
                <c:pt idx="1186">
                  <c:v>12.65067</c:v>
                </c:pt>
                <c:pt idx="1187">
                  <c:v>12.66133</c:v>
                </c:pt>
                <c:pt idx="1188">
                  <c:v>12.672000000000001</c:v>
                </c:pt>
                <c:pt idx="1189">
                  <c:v>12.68267</c:v>
                </c:pt>
                <c:pt idx="1190">
                  <c:v>12.69333</c:v>
                </c:pt>
                <c:pt idx="1191">
                  <c:v>12.704000000000001</c:v>
                </c:pt>
                <c:pt idx="1192">
                  <c:v>12.71467</c:v>
                </c:pt>
                <c:pt idx="1193">
                  <c:v>12.72533</c:v>
                </c:pt>
                <c:pt idx="1194">
                  <c:v>12.736000000000001</c:v>
                </c:pt>
                <c:pt idx="1195">
                  <c:v>12.74667</c:v>
                </c:pt>
                <c:pt idx="1196">
                  <c:v>12.75733</c:v>
                </c:pt>
                <c:pt idx="1197">
                  <c:v>12.768000000000001</c:v>
                </c:pt>
                <c:pt idx="1198">
                  <c:v>12.77867</c:v>
                </c:pt>
                <c:pt idx="1199">
                  <c:v>12.78933</c:v>
                </c:pt>
                <c:pt idx="1200">
                  <c:v>12.8</c:v>
                </c:pt>
                <c:pt idx="1201">
                  <c:v>12.81067</c:v>
                </c:pt>
                <c:pt idx="1202">
                  <c:v>12.82133</c:v>
                </c:pt>
                <c:pt idx="1203">
                  <c:v>12.832000000000001</c:v>
                </c:pt>
                <c:pt idx="1204">
                  <c:v>12.84267</c:v>
                </c:pt>
                <c:pt idx="1205">
                  <c:v>12.85333</c:v>
                </c:pt>
                <c:pt idx="1206">
                  <c:v>12.864000000000001</c:v>
                </c:pt>
                <c:pt idx="1207">
                  <c:v>12.87467</c:v>
                </c:pt>
                <c:pt idx="1208">
                  <c:v>12.88533</c:v>
                </c:pt>
                <c:pt idx="1209">
                  <c:v>12.896000000000001</c:v>
                </c:pt>
                <c:pt idx="1210">
                  <c:v>12.90667</c:v>
                </c:pt>
                <c:pt idx="1211">
                  <c:v>12.91733</c:v>
                </c:pt>
                <c:pt idx="1212">
                  <c:v>12.928000000000001</c:v>
                </c:pt>
                <c:pt idx="1213">
                  <c:v>12.93867</c:v>
                </c:pt>
                <c:pt idx="1214">
                  <c:v>12.94933</c:v>
                </c:pt>
                <c:pt idx="1215">
                  <c:v>12.96</c:v>
                </c:pt>
                <c:pt idx="1216">
                  <c:v>12.97067</c:v>
                </c:pt>
                <c:pt idx="1217">
                  <c:v>12.98133</c:v>
                </c:pt>
                <c:pt idx="1218">
                  <c:v>12.992000000000001</c:v>
                </c:pt>
                <c:pt idx="1219">
                  <c:v>13.00267</c:v>
                </c:pt>
                <c:pt idx="1220">
                  <c:v>13.01333</c:v>
                </c:pt>
                <c:pt idx="1221">
                  <c:v>13.023999999999999</c:v>
                </c:pt>
                <c:pt idx="1222">
                  <c:v>13.03467</c:v>
                </c:pt>
                <c:pt idx="1223">
                  <c:v>13.04533</c:v>
                </c:pt>
                <c:pt idx="1224">
                  <c:v>13.055999999999999</c:v>
                </c:pt>
                <c:pt idx="1225">
                  <c:v>13.06667</c:v>
                </c:pt>
                <c:pt idx="1226">
                  <c:v>13.07733</c:v>
                </c:pt>
                <c:pt idx="1227">
                  <c:v>13.087999999999999</c:v>
                </c:pt>
                <c:pt idx="1228">
                  <c:v>13.09867</c:v>
                </c:pt>
                <c:pt idx="1229">
                  <c:v>13.10933</c:v>
                </c:pt>
                <c:pt idx="1230">
                  <c:v>13.12</c:v>
                </c:pt>
                <c:pt idx="1231">
                  <c:v>13.13067</c:v>
                </c:pt>
                <c:pt idx="1232">
                  <c:v>13.14133</c:v>
                </c:pt>
                <c:pt idx="1233">
                  <c:v>13.151999999999999</c:v>
                </c:pt>
                <c:pt idx="1234">
                  <c:v>13.16267</c:v>
                </c:pt>
                <c:pt idx="1235">
                  <c:v>13.17333</c:v>
                </c:pt>
                <c:pt idx="1236">
                  <c:v>13.183999999999999</c:v>
                </c:pt>
                <c:pt idx="1237">
                  <c:v>13.19467</c:v>
                </c:pt>
                <c:pt idx="1238">
                  <c:v>13.20533</c:v>
                </c:pt>
                <c:pt idx="1239">
                  <c:v>13.215999999999999</c:v>
                </c:pt>
                <c:pt idx="1240">
                  <c:v>13.22667</c:v>
                </c:pt>
                <c:pt idx="1241">
                  <c:v>13.23733</c:v>
                </c:pt>
                <c:pt idx="1242">
                  <c:v>13.247999999999999</c:v>
                </c:pt>
                <c:pt idx="1243">
                  <c:v>13.25867</c:v>
                </c:pt>
                <c:pt idx="1244">
                  <c:v>13.26933</c:v>
                </c:pt>
                <c:pt idx="1245">
                  <c:v>13.28</c:v>
                </c:pt>
                <c:pt idx="1246">
                  <c:v>13.29067</c:v>
                </c:pt>
                <c:pt idx="1247">
                  <c:v>13.30133</c:v>
                </c:pt>
                <c:pt idx="1248">
                  <c:v>13.311999999999999</c:v>
                </c:pt>
                <c:pt idx="1249">
                  <c:v>13.32267</c:v>
                </c:pt>
                <c:pt idx="1250">
                  <c:v>13.33333</c:v>
                </c:pt>
                <c:pt idx="1251">
                  <c:v>13.343999999999999</c:v>
                </c:pt>
                <c:pt idx="1252">
                  <c:v>13.35467</c:v>
                </c:pt>
                <c:pt idx="1253">
                  <c:v>13.36533</c:v>
                </c:pt>
                <c:pt idx="1254">
                  <c:v>13.375999999999999</c:v>
                </c:pt>
                <c:pt idx="1255">
                  <c:v>13.386670000000001</c:v>
                </c:pt>
                <c:pt idx="1256">
                  <c:v>13.39733</c:v>
                </c:pt>
                <c:pt idx="1257">
                  <c:v>13.407999999999999</c:v>
                </c:pt>
                <c:pt idx="1258">
                  <c:v>13.418670000000001</c:v>
                </c:pt>
                <c:pt idx="1259">
                  <c:v>13.42933</c:v>
                </c:pt>
                <c:pt idx="1260">
                  <c:v>13.44</c:v>
                </c:pt>
                <c:pt idx="1261">
                  <c:v>13.450670000000001</c:v>
                </c:pt>
                <c:pt idx="1262">
                  <c:v>13.46133</c:v>
                </c:pt>
                <c:pt idx="1263">
                  <c:v>13.472</c:v>
                </c:pt>
                <c:pt idx="1264">
                  <c:v>13.482670000000001</c:v>
                </c:pt>
                <c:pt idx="1265">
                  <c:v>13.49333</c:v>
                </c:pt>
                <c:pt idx="1266">
                  <c:v>13.504</c:v>
                </c:pt>
                <c:pt idx="1267">
                  <c:v>13.514670000000001</c:v>
                </c:pt>
                <c:pt idx="1268">
                  <c:v>13.52533</c:v>
                </c:pt>
                <c:pt idx="1269">
                  <c:v>13.536</c:v>
                </c:pt>
                <c:pt idx="1270">
                  <c:v>13.546670000000001</c:v>
                </c:pt>
                <c:pt idx="1271">
                  <c:v>13.55733</c:v>
                </c:pt>
                <c:pt idx="1272">
                  <c:v>13.568</c:v>
                </c:pt>
                <c:pt idx="1273">
                  <c:v>13.578670000000001</c:v>
                </c:pt>
                <c:pt idx="1274">
                  <c:v>13.58933</c:v>
                </c:pt>
                <c:pt idx="1275">
                  <c:v>13.6</c:v>
                </c:pt>
                <c:pt idx="1276">
                  <c:v>13.610670000000001</c:v>
                </c:pt>
                <c:pt idx="1277">
                  <c:v>13.62133</c:v>
                </c:pt>
                <c:pt idx="1278">
                  <c:v>13.632</c:v>
                </c:pt>
                <c:pt idx="1279">
                  <c:v>13.642670000000001</c:v>
                </c:pt>
                <c:pt idx="1280">
                  <c:v>13.65333</c:v>
                </c:pt>
                <c:pt idx="1281">
                  <c:v>13.664</c:v>
                </c:pt>
                <c:pt idx="1282">
                  <c:v>13.674670000000001</c:v>
                </c:pt>
                <c:pt idx="1283">
                  <c:v>13.68533</c:v>
                </c:pt>
                <c:pt idx="1284">
                  <c:v>13.696</c:v>
                </c:pt>
                <c:pt idx="1285">
                  <c:v>13.706670000000001</c:v>
                </c:pt>
                <c:pt idx="1286">
                  <c:v>13.71733</c:v>
                </c:pt>
                <c:pt idx="1287">
                  <c:v>13.728</c:v>
                </c:pt>
                <c:pt idx="1288">
                  <c:v>13.738670000000001</c:v>
                </c:pt>
                <c:pt idx="1289">
                  <c:v>13.74933</c:v>
                </c:pt>
                <c:pt idx="1290">
                  <c:v>13.76</c:v>
                </c:pt>
                <c:pt idx="1291">
                  <c:v>13.770670000000001</c:v>
                </c:pt>
                <c:pt idx="1292">
                  <c:v>13.781330000000001</c:v>
                </c:pt>
                <c:pt idx="1293">
                  <c:v>13.792</c:v>
                </c:pt>
                <c:pt idx="1294">
                  <c:v>13.802670000000001</c:v>
                </c:pt>
                <c:pt idx="1295">
                  <c:v>13.813330000000001</c:v>
                </c:pt>
                <c:pt idx="1296">
                  <c:v>13.824</c:v>
                </c:pt>
                <c:pt idx="1297">
                  <c:v>13.834669999999999</c:v>
                </c:pt>
                <c:pt idx="1298">
                  <c:v>13.845330000000001</c:v>
                </c:pt>
                <c:pt idx="1299">
                  <c:v>13.856</c:v>
                </c:pt>
                <c:pt idx="1300">
                  <c:v>13.866669999999999</c:v>
                </c:pt>
                <c:pt idx="1301">
                  <c:v>13.877330000000001</c:v>
                </c:pt>
                <c:pt idx="1302">
                  <c:v>13.888</c:v>
                </c:pt>
                <c:pt idx="1303">
                  <c:v>13.898669999999999</c:v>
                </c:pt>
                <c:pt idx="1304">
                  <c:v>13.909330000000001</c:v>
                </c:pt>
                <c:pt idx="1305">
                  <c:v>13.92</c:v>
                </c:pt>
                <c:pt idx="1306">
                  <c:v>13.930669999999999</c:v>
                </c:pt>
                <c:pt idx="1307">
                  <c:v>13.941330000000001</c:v>
                </c:pt>
                <c:pt idx="1308">
                  <c:v>13.952</c:v>
                </c:pt>
                <c:pt idx="1309">
                  <c:v>13.962669999999999</c:v>
                </c:pt>
                <c:pt idx="1310">
                  <c:v>13.973330000000001</c:v>
                </c:pt>
                <c:pt idx="1311">
                  <c:v>13.984</c:v>
                </c:pt>
                <c:pt idx="1312">
                  <c:v>13.994669999999999</c:v>
                </c:pt>
                <c:pt idx="1313">
                  <c:v>14.005330000000001</c:v>
                </c:pt>
                <c:pt idx="1314">
                  <c:v>14.016</c:v>
                </c:pt>
                <c:pt idx="1315">
                  <c:v>14.026669999999999</c:v>
                </c:pt>
                <c:pt idx="1316">
                  <c:v>14.037330000000001</c:v>
                </c:pt>
                <c:pt idx="1317">
                  <c:v>14.048</c:v>
                </c:pt>
                <c:pt idx="1318">
                  <c:v>14.058669999999999</c:v>
                </c:pt>
                <c:pt idx="1319">
                  <c:v>14.069330000000001</c:v>
                </c:pt>
                <c:pt idx="1320">
                  <c:v>14.08</c:v>
                </c:pt>
                <c:pt idx="1321">
                  <c:v>14.090669999999999</c:v>
                </c:pt>
                <c:pt idx="1322">
                  <c:v>14.101330000000001</c:v>
                </c:pt>
                <c:pt idx="1323">
                  <c:v>14.112</c:v>
                </c:pt>
                <c:pt idx="1324">
                  <c:v>14.122669999999999</c:v>
                </c:pt>
                <c:pt idx="1325">
                  <c:v>14.133330000000001</c:v>
                </c:pt>
                <c:pt idx="1326">
                  <c:v>14.144</c:v>
                </c:pt>
                <c:pt idx="1327">
                  <c:v>14.154669999999999</c:v>
                </c:pt>
                <c:pt idx="1328">
                  <c:v>14.165330000000001</c:v>
                </c:pt>
                <c:pt idx="1329">
                  <c:v>14.176</c:v>
                </c:pt>
                <c:pt idx="1330">
                  <c:v>14.186669999999999</c:v>
                </c:pt>
                <c:pt idx="1331">
                  <c:v>14.197329999999999</c:v>
                </c:pt>
                <c:pt idx="1332">
                  <c:v>14.208</c:v>
                </c:pt>
                <c:pt idx="1333">
                  <c:v>14.218669999999999</c:v>
                </c:pt>
                <c:pt idx="1334">
                  <c:v>14.229329999999999</c:v>
                </c:pt>
                <c:pt idx="1335">
                  <c:v>14.24</c:v>
                </c:pt>
                <c:pt idx="1336">
                  <c:v>14.25067</c:v>
                </c:pt>
                <c:pt idx="1337">
                  <c:v>14.261329999999999</c:v>
                </c:pt>
                <c:pt idx="1338">
                  <c:v>14.272</c:v>
                </c:pt>
                <c:pt idx="1339">
                  <c:v>14.28267</c:v>
                </c:pt>
                <c:pt idx="1340">
                  <c:v>14.293329999999999</c:v>
                </c:pt>
                <c:pt idx="1341">
                  <c:v>14.304</c:v>
                </c:pt>
                <c:pt idx="1342">
                  <c:v>14.31467</c:v>
                </c:pt>
                <c:pt idx="1343">
                  <c:v>14.325329999999999</c:v>
                </c:pt>
                <c:pt idx="1344">
                  <c:v>14.336</c:v>
                </c:pt>
                <c:pt idx="1345">
                  <c:v>14.34667</c:v>
                </c:pt>
                <c:pt idx="1346">
                  <c:v>14.357329999999999</c:v>
                </c:pt>
                <c:pt idx="1347">
                  <c:v>14.368</c:v>
                </c:pt>
                <c:pt idx="1348">
                  <c:v>14.37867</c:v>
                </c:pt>
                <c:pt idx="1349">
                  <c:v>14.389329999999999</c:v>
                </c:pt>
                <c:pt idx="1350">
                  <c:v>14.4</c:v>
                </c:pt>
                <c:pt idx="1351">
                  <c:v>14.41067</c:v>
                </c:pt>
                <c:pt idx="1352">
                  <c:v>14.421329999999999</c:v>
                </c:pt>
                <c:pt idx="1353">
                  <c:v>14.432</c:v>
                </c:pt>
                <c:pt idx="1354">
                  <c:v>14.44267</c:v>
                </c:pt>
                <c:pt idx="1355">
                  <c:v>14.453329999999999</c:v>
                </c:pt>
                <c:pt idx="1356">
                  <c:v>14.464</c:v>
                </c:pt>
                <c:pt idx="1357">
                  <c:v>14.47467</c:v>
                </c:pt>
                <c:pt idx="1358">
                  <c:v>14.485329999999999</c:v>
                </c:pt>
                <c:pt idx="1359">
                  <c:v>14.496</c:v>
                </c:pt>
                <c:pt idx="1360">
                  <c:v>14.50667</c:v>
                </c:pt>
                <c:pt idx="1361">
                  <c:v>14.517329999999999</c:v>
                </c:pt>
                <c:pt idx="1362">
                  <c:v>14.528</c:v>
                </c:pt>
                <c:pt idx="1363">
                  <c:v>14.53867</c:v>
                </c:pt>
                <c:pt idx="1364">
                  <c:v>14.549329999999999</c:v>
                </c:pt>
                <c:pt idx="1365">
                  <c:v>14.56</c:v>
                </c:pt>
                <c:pt idx="1366">
                  <c:v>14.57067</c:v>
                </c:pt>
                <c:pt idx="1367">
                  <c:v>14.581329999999999</c:v>
                </c:pt>
                <c:pt idx="1368">
                  <c:v>14.592000000000001</c:v>
                </c:pt>
                <c:pt idx="1369">
                  <c:v>14.60267</c:v>
                </c:pt>
                <c:pt idx="1370">
                  <c:v>14.613329999999999</c:v>
                </c:pt>
                <c:pt idx="1371">
                  <c:v>14.624000000000001</c:v>
                </c:pt>
                <c:pt idx="1372">
                  <c:v>14.63467</c:v>
                </c:pt>
                <c:pt idx="1373">
                  <c:v>14.64533</c:v>
                </c:pt>
                <c:pt idx="1374">
                  <c:v>14.656000000000001</c:v>
                </c:pt>
                <c:pt idx="1375">
                  <c:v>14.66667</c:v>
                </c:pt>
                <c:pt idx="1376">
                  <c:v>14.67733</c:v>
                </c:pt>
                <c:pt idx="1377">
                  <c:v>14.688000000000001</c:v>
                </c:pt>
                <c:pt idx="1378">
                  <c:v>14.69867</c:v>
                </c:pt>
                <c:pt idx="1379">
                  <c:v>14.70933</c:v>
                </c:pt>
                <c:pt idx="1380">
                  <c:v>14.72</c:v>
                </c:pt>
                <c:pt idx="1381">
                  <c:v>14.73067</c:v>
                </c:pt>
                <c:pt idx="1382">
                  <c:v>14.74133</c:v>
                </c:pt>
                <c:pt idx="1383">
                  <c:v>14.752000000000001</c:v>
                </c:pt>
                <c:pt idx="1384">
                  <c:v>14.76267</c:v>
                </c:pt>
                <c:pt idx="1385">
                  <c:v>14.77333</c:v>
                </c:pt>
                <c:pt idx="1386">
                  <c:v>14.784000000000001</c:v>
                </c:pt>
                <c:pt idx="1387">
                  <c:v>14.79467</c:v>
                </c:pt>
                <c:pt idx="1388">
                  <c:v>14.80533</c:v>
                </c:pt>
                <c:pt idx="1389">
                  <c:v>14.816000000000001</c:v>
                </c:pt>
                <c:pt idx="1390">
                  <c:v>14.82667</c:v>
                </c:pt>
                <c:pt idx="1391">
                  <c:v>14.83733</c:v>
                </c:pt>
                <c:pt idx="1392">
                  <c:v>14.848000000000001</c:v>
                </c:pt>
                <c:pt idx="1393">
                  <c:v>14.85867</c:v>
                </c:pt>
                <c:pt idx="1394">
                  <c:v>14.86933</c:v>
                </c:pt>
                <c:pt idx="1395">
                  <c:v>14.88</c:v>
                </c:pt>
                <c:pt idx="1396">
                  <c:v>14.89067</c:v>
                </c:pt>
                <c:pt idx="1397">
                  <c:v>14.90133</c:v>
                </c:pt>
                <c:pt idx="1398">
                  <c:v>14.912000000000001</c:v>
                </c:pt>
                <c:pt idx="1399">
                  <c:v>14.92267</c:v>
                </c:pt>
                <c:pt idx="1400">
                  <c:v>14.93333</c:v>
                </c:pt>
                <c:pt idx="1401">
                  <c:v>14.944000000000001</c:v>
                </c:pt>
                <c:pt idx="1402">
                  <c:v>14.95467</c:v>
                </c:pt>
                <c:pt idx="1403">
                  <c:v>14.96533</c:v>
                </c:pt>
                <c:pt idx="1404">
                  <c:v>14.976000000000001</c:v>
                </c:pt>
                <c:pt idx="1405">
                  <c:v>14.98667</c:v>
                </c:pt>
                <c:pt idx="1406">
                  <c:v>14.99733</c:v>
                </c:pt>
                <c:pt idx="1407">
                  <c:v>15.007999999999999</c:v>
                </c:pt>
                <c:pt idx="1408">
                  <c:v>15.01867</c:v>
                </c:pt>
                <c:pt idx="1409">
                  <c:v>15.02933</c:v>
                </c:pt>
                <c:pt idx="1410">
                  <c:v>15.04</c:v>
                </c:pt>
                <c:pt idx="1411">
                  <c:v>15.05067</c:v>
                </c:pt>
                <c:pt idx="1412">
                  <c:v>15.06133</c:v>
                </c:pt>
                <c:pt idx="1413">
                  <c:v>15.071999999999999</c:v>
                </c:pt>
                <c:pt idx="1414">
                  <c:v>15.08267</c:v>
                </c:pt>
                <c:pt idx="1415">
                  <c:v>15.09333</c:v>
                </c:pt>
                <c:pt idx="1416">
                  <c:v>15.103999999999999</c:v>
                </c:pt>
                <c:pt idx="1417">
                  <c:v>15.11467</c:v>
                </c:pt>
                <c:pt idx="1418">
                  <c:v>15.12533</c:v>
                </c:pt>
                <c:pt idx="1419">
                  <c:v>15.135999999999999</c:v>
                </c:pt>
                <c:pt idx="1420">
                  <c:v>15.14667</c:v>
                </c:pt>
                <c:pt idx="1421">
                  <c:v>15.15733</c:v>
                </c:pt>
                <c:pt idx="1422">
                  <c:v>15.167999999999999</c:v>
                </c:pt>
                <c:pt idx="1423">
                  <c:v>15.17867</c:v>
                </c:pt>
                <c:pt idx="1424">
                  <c:v>15.18933</c:v>
                </c:pt>
                <c:pt idx="1425">
                  <c:v>15.2</c:v>
                </c:pt>
                <c:pt idx="1426">
                  <c:v>15.21067</c:v>
                </c:pt>
                <c:pt idx="1427">
                  <c:v>15.22133</c:v>
                </c:pt>
                <c:pt idx="1428">
                  <c:v>15.231999999999999</c:v>
                </c:pt>
                <c:pt idx="1429">
                  <c:v>15.24267</c:v>
                </c:pt>
                <c:pt idx="1430">
                  <c:v>15.25333</c:v>
                </c:pt>
                <c:pt idx="1431">
                  <c:v>15.263999999999999</c:v>
                </c:pt>
                <c:pt idx="1432">
                  <c:v>15.27467</c:v>
                </c:pt>
                <c:pt idx="1433">
                  <c:v>15.28533</c:v>
                </c:pt>
                <c:pt idx="1434">
                  <c:v>15.295999999999999</c:v>
                </c:pt>
                <c:pt idx="1435">
                  <c:v>15.30667</c:v>
                </c:pt>
                <c:pt idx="1436">
                  <c:v>15.31733</c:v>
                </c:pt>
                <c:pt idx="1437">
                  <c:v>15.327999999999999</c:v>
                </c:pt>
                <c:pt idx="1438">
                  <c:v>15.33867</c:v>
                </c:pt>
                <c:pt idx="1439">
                  <c:v>15.34933</c:v>
                </c:pt>
                <c:pt idx="1440">
                  <c:v>15.36</c:v>
                </c:pt>
                <c:pt idx="1441">
                  <c:v>15.37067</c:v>
                </c:pt>
                <c:pt idx="1442">
                  <c:v>15.38133</c:v>
                </c:pt>
                <c:pt idx="1443">
                  <c:v>15.391999999999999</c:v>
                </c:pt>
                <c:pt idx="1444">
                  <c:v>15.402670000000001</c:v>
                </c:pt>
                <c:pt idx="1445">
                  <c:v>15.41333</c:v>
                </c:pt>
                <c:pt idx="1446">
                  <c:v>15.423999999999999</c:v>
                </c:pt>
                <c:pt idx="1447">
                  <c:v>15.434670000000001</c:v>
                </c:pt>
                <c:pt idx="1448">
                  <c:v>15.44533</c:v>
                </c:pt>
                <c:pt idx="1449">
                  <c:v>15.456</c:v>
                </c:pt>
                <c:pt idx="1450">
                  <c:v>15.466670000000001</c:v>
                </c:pt>
                <c:pt idx="1451">
                  <c:v>15.47733</c:v>
                </c:pt>
                <c:pt idx="1452">
                  <c:v>15.488</c:v>
                </c:pt>
                <c:pt idx="1453">
                  <c:v>15.498670000000001</c:v>
                </c:pt>
                <c:pt idx="1454">
                  <c:v>15.50933</c:v>
                </c:pt>
                <c:pt idx="1455">
                  <c:v>15.52</c:v>
                </c:pt>
                <c:pt idx="1456">
                  <c:v>15.530670000000001</c:v>
                </c:pt>
                <c:pt idx="1457">
                  <c:v>15.54133</c:v>
                </c:pt>
                <c:pt idx="1458">
                  <c:v>15.552</c:v>
                </c:pt>
                <c:pt idx="1459">
                  <c:v>15.562670000000001</c:v>
                </c:pt>
                <c:pt idx="1460">
                  <c:v>15.57333</c:v>
                </c:pt>
                <c:pt idx="1461">
                  <c:v>15.584</c:v>
                </c:pt>
                <c:pt idx="1462">
                  <c:v>15.594670000000001</c:v>
                </c:pt>
                <c:pt idx="1463">
                  <c:v>15.60533</c:v>
                </c:pt>
                <c:pt idx="1464">
                  <c:v>15.616</c:v>
                </c:pt>
                <c:pt idx="1465">
                  <c:v>15.626670000000001</c:v>
                </c:pt>
                <c:pt idx="1466">
                  <c:v>15.63733</c:v>
                </c:pt>
                <c:pt idx="1467">
                  <c:v>15.648</c:v>
                </c:pt>
                <c:pt idx="1468">
                  <c:v>15.658670000000001</c:v>
                </c:pt>
                <c:pt idx="1469">
                  <c:v>15.66933</c:v>
                </c:pt>
                <c:pt idx="1470">
                  <c:v>15.68</c:v>
                </c:pt>
                <c:pt idx="1471">
                  <c:v>15.690670000000001</c:v>
                </c:pt>
                <c:pt idx="1472">
                  <c:v>15.70133</c:v>
                </c:pt>
                <c:pt idx="1473">
                  <c:v>15.712</c:v>
                </c:pt>
                <c:pt idx="1474">
                  <c:v>15.722670000000001</c:v>
                </c:pt>
                <c:pt idx="1475">
                  <c:v>15.73333</c:v>
                </c:pt>
                <c:pt idx="1476">
                  <c:v>15.744</c:v>
                </c:pt>
                <c:pt idx="1477">
                  <c:v>15.754670000000001</c:v>
                </c:pt>
                <c:pt idx="1478">
                  <c:v>15.765330000000001</c:v>
                </c:pt>
                <c:pt idx="1479">
                  <c:v>15.776</c:v>
                </c:pt>
                <c:pt idx="1480">
                  <c:v>15.786670000000001</c:v>
                </c:pt>
                <c:pt idx="1481">
                  <c:v>15.797330000000001</c:v>
                </c:pt>
                <c:pt idx="1482">
                  <c:v>15.808</c:v>
                </c:pt>
                <c:pt idx="1483">
                  <c:v>15.818669999999999</c:v>
                </c:pt>
                <c:pt idx="1484">
                  <c:v>15.829330000000001</c:v>
                </c:pt>
                <c:pt idx="1485">
                  <c:v>15.84</c:v>
                </c:pt>
                <c:pt idx="1486">
                  <c:v>15.850669999999999</c:v>
                </c:pt>
                <c:pt idx="1487">
                  <c:v>15.861330000000001</c:v>
                </c:pt>
                <c:pt idx="1488">
                  <c:v>15.872</c:v>
                </c:pt>
                <c:pt idx="1489">
                  <c:v>15.882669999999999</c:v>
                </c:pt>
                <c:pt idx="1490">
                  <c:v>15.893330000000001</c:v>
                </c:pt>
                <c:pt idx="1491">
                  <c:v>15.904</c:v>
                </c:pt>
                <c:pt idx="1492">
                  <c:v>15.914669999999999</c:v>
                </c:pt>
                <c:pt idx="1493">
                  <c:v>15.925330000000001</c:v>
                </c:pt>
                <c:pt idx="1494">
                  <c:v>15.936</c:v>
                </c:pt>
                <c:pt idx="1495">
                  <c:v>15.946669999999999</c:v>
                </c:pt>
                <c:pt idx="1496">
                  <c:v>15.957330000000001</c:v>
                </c:pt>
                <c:pt idx="1497">
                  <c:v>15.968</c:v>
                </c:pt>
                <c:pt idx="1498">
                  <c:v>15.978669999999999</c:v>
                </c:pt>
                <c:pt idx="1499">
                  <c:v>15.989330000000001</c:v>
                </c:pt>
                <c:pt idx="1500">
                  <c:v>16</c:v>
                </c:pt>
                <c:pt idx="1501">
                  <c:v>16.010670000000001</c:v>
                </c:pt>
                <c:pt idx="1502">
                  <c:v>16.021329999999999</c:v>
                </c:pt>
                <c:pt idx="1503">
                  <c:v>16.032</c:v>
                </c:pt>
                <c:pt idx="1504">
                  <c:v>16.042670000000001</c:v>
                </c:pt>
                <c:pt idx="1505">
                  <c:v>16.053329999999999</c:v>
                </c:pt>
                <c:pt idx="1506">
                  <c:v>16.064</c:v>
                </c:pt>
                <c:pt idx="1507">
                  <c:v>16.074670000000001</c:v>
                </c:pt>
                <c:pt idx="1508">
                  <c:v>16.085329999999999</c:v>
                </c:pt>
                <c:pt idx="1509">
                  <c:v>16.096</c:v>
                </c:pt>
                <c:pt idx="1510">
                  <c:v>16.106670000000001</c:v>
                </c:pt>
                <c:pt idx="1511">
                  <c:v>16.117329999999999</c:v>
                </c:pt>
                <c:pt idx="1512">
                  <c:v>16.128</c:v>
                </c:pt>
                <c:pt idx="1513">
                  <c:v>16.138670000000001</c:v>
                </c:pt>
                <c:pt idx="1514">
                  <c:v>16.149329999999999</c:v>
                </c:pt>
                <c:pt idx="1515">
                  <c:v>16.16</c:v>
                </c:pt>
                <c:pt idx="1516">
                  <c:v>16.170670000000001</c:v>
                </c:pt>
                <c:pt idx="1517">
                  <c:v>16.181329999999999</c:v>
                </c:pt>
                <c:pt idx="1518">
                  <c:v>16.192</c:v>
                </c:pt>
                <c:pt idx="1519">
                  <c:v>16.202670000000001</c:v>
                </c:pt>
                <c:pt idx="1520">
                  <c:v>16.213329999999999</c:v>
                </c:pt>
                <c:pt idx="1521">
                  <c:v>16.224</c:v>
                </c:pt>
                <c:pt idx="1522">
                  <c:v>16.234670000000001</c:v>
                </c:pt>
                <c:pt idx="1523">
                  <c:v>16.245329999999999</c:v>
                </c:pt>
                <c:pt idx="1524">
                  <c:v>16.256</c:v>
                </c:pt>
                <c:pt idx="1525">
                  <c:v>16.266670000000001</c:v>
                </c:pt>
                <c:pt idx="1526">
                  <c:v>16.277329999999999</c:v>
                </c:pt>
                <c:pt idx="1527">
                  <c:v>16.288</c:v>
                </c:pt>
                <c:pt idx="1528">
                  <c:v>16.298670000000001</c:v>
                </c:pt>
                <c:pt idx="1529">
                  <c:v>16.309329999999999</c:v>
                </c:pt>
                <c:pt idx="1530">
                  <c:v>16.32</c:v>
                </c:pt>
                <c:pt idx="1531">
                  <c:v>16.330670000000001</c:v>
                </c:pt>
                <c:pt idx="1532">
                  <c:v>16.341329999999999</c:v>
                </c:pt>
                <c:pt idx="1533">
                  <c:v>16.352</c:v>
                </c:pt>
                <c:pt idx="1534">
                  <c:v>16.362670000000001</c:v>
                </c:pt>
                <c:pt idx="1535">
                  <c:v>16.373329999999999</c:v>
                </c:pt>
                <c:pt idx="1536">
                  <c:v>16.384</c:v>
                </c:pt>
                <c:pt idx="1537">
                  <c:v>16.394670000000001</c:v>
                </c:pt>
                <c:pt idx="1538">
                  <c:v>16.405329999999999</c:v>
                </c:pt>
                <c:pt idx="1539">
                  <c:v>16.416</c:v>
                </c:pt>
                <c:pt idx="1540">
                  <c:v>16.426670000000001</c:v>
                </c:pt>
                <c:pt idx="1541">
                  <c:v>16.437329999999999</c:v>
                </c:pt>
                <c:pt idx="1542">
                  <c:v>16.448</c:v>
                </c:pt>
                <c:pt idx="1543">
                  <c:v>16.458670000000001</c:v>
                </c:pt>
                <c:pt idx="1544">
                  <c:v>16.469329999999999</c:v>
                </c:pt>
                <c:pt idx="1545">
                  <c:v>16.48</c:v>
                </c:pt>
                <c:pt idx="1546">
                  <c:v>16.490670000000001</c:v>
                </c:pt>
                <c:pt idx="1547">
                  <c:v>16.501329999999999</c:v>
                </c:pt>
                <c:pt idx="1548">
                  <c:v>16.512</c:v>
                </c:pt>
                <c:pt idx="1549">
                  <c:v>16.522670000000002</c:v>
                </c:pt>
                <c:pt idx="1550">
                  <c:v>16.533329999999999</c:v>
                </c:pt>
                <c:pt idx="1551">
                  <c:v>16.544</c:v>
                </c:pt>
                <c:pt idx="1552">
                  <c:v>16.554670000000002</c:v>
                </c:pt>
                <c:pt idx="1553">
                  <c:v>16.565329999999999</c:v>
                </c:pt>
                <c:pt idx="1554">
                  <c:v>16.576000000000001</c:v>
                </c:pt>
                <c:pt idx="1555">
                  <c:v>16.586670000000002</c:v>
                </c:pt>
                <c:pt idx="1556">
                  <c:v>16.597329999999999</c:v>
                </c:pt>
                <c:pt idx="1557">
                  <c:v>16.608000000000001</c:v>
                </c:pt>
                <c:pt idx="1558">
                  <c:v>16.618670000000002</c:v>
                </c:pt>
                <c:pt idx="1559">
                  <c:v>16.62933</c:v>
                </c:pt>
                <c:pt idx="1560">
                  <c:v>16.64</c:v>
                </c:pt>
                <c:pt idx="1561">
                  <c:v>16.650670000000002</c:v>
                </c:pt>
                <c:pt idx="1562">
                  <c:v>16.66133</c:v>
                </c:pt>
                <c:pt idx="1563">
                  <c:v>16.672000000000001</c:v>
                </c:pt>
                <c:pt idx="1564">
                  <c:v>16.682670000000002</c:v>
                </c:pt>
                <c:pt idx="1565">
                  <c:v>16.69333</c:v>
                </c:pt>
                <c:pt idx="1566">
                  <c:v>16.704000000000001</c:v>
                </c:pt>
                <c:pt idx="1567">
                  <c:v>16.714670000000002</c:v>
                </c:pt>
                <c:pt idx="1568">
                  <c:v>16.72533</c:v>
                </c:pt>
                <c:pt idx="1569">
                  <c:v>16.736000000000001</c:v>
                </c:pt>
                <c:pt idx="1570">
                  <c:v>16.746670000000002</c:v>
                </c:pt>
                <c:pt idx="1571">
                  <c:v>16.75733</c:v>
                </c:pt>
                <c:pt idx="1572">
                  <c:v>16.768000000000001</c:v>
                </c:pt>
                <c:pt idx="1573">
                  <c:v>16.778670000000002</c:v>
                </c:pt>
                <c:pt idx="1574">
                  <c:v>16.78933</c:v>
                </c:pt>
                <c:pt idx="1575">
                  <c:v>16.8</c:v>
                </c:pt>
                <c:pt idx="1576">
                  <c:v>16.810669999999998</c:v>
                </c:pt>
                <c:pt idx="1577">
                  <c:v>16.82133</c:v>
                </c:pt>
                <c:pt idx="1578">
                  <c:v>16.832000000000001</c:v>
                </c:pt>
                <c:pt idx="1579">
                  <c:v>16.842669999999998</c:v>
                </c:pt>
                <c:pt idx="1580">
                  <c:v>16.85333</c:v>
                </c:pt>
                <c:pt idx="1581">
                  <c:v>16.864000000000001</c:v>
                </c:pt>
                <c:pt idx="1582">
                  <c:v>16.874669999999998</c:v>
                </c:pt>
                <c:pt idx="1583">
                  <c:v>16.88533</c:v>
                </c:pt>
                <c:pt idx="1584">
                  <c:v>16.896000000000001</c:v>
                </c:pt>
                <c:pt idx="1585">
                  <c:v>16.906669999999998</c:v>
                </c:pt>
                <c:pt idx="1586">
                  <c:v>16.91733</c:v>
                </c:pt>
                <c:pt idx="1587">
                  <c:v>16.928000000000001</c:v>
                </c:pt>
                <c:pt idx="1588">
                  <c:v>16.938669999999998</c:v>
                </c:pt>
                <c:pt idx="1589">
                  <c:v>16.94933</c:v>
                </c:pt>
                <c:pt idx="1590">
                  <c:v>16.96</c:v>
                </c:pt>
                <c:pt idx="1591">
                  <c:v>16.970669999999998</c:v>
                </c:pt>
                <c:pt idx="1592">
                  <c:v>16.98133</c:v>
                </c:pt>
                <c:pt idx="1593">
                  <c:v>16.992000000000001</c:v>
                </c:pt>
                <c:pt idx="1594">
                  <c:v>17.002669999999998</c:v>
                </c:pt>
                <c:pt idx="1595">
                  <c:v>17.01333</c:v>
                </c:pt>
                <c:pt idx="1596">
                  <c:v>17.024000000000001</c:v>
                </c:pt>
                <c:pt idx="1597">
                  <c:v>17.034669999999998</c:v>
                </c:pt>
                <c:pt idx="1598">
                  <c:v>17.04533</c:v>
                </c:pt>
                <c:pt idx="1599">
                  <c:v>17.056000000000001</c:v>
                </c:pt>
                <c:pt idx="1600">
                  <c:v>17.066669999999998</c:v>
                </c:pt>
                <c:pt idx="1601">
                  <c:v>17.07733</c:v>
                </c:pt>
                <c:pt idx="1602">
                  <c:v>17.088000000000001</c:v>
                </c:pt>
                <c:pt idx="1603">
                  <c:v>17.098669999999998</c:v>
                </c:pt>
                <c:pt idx="1604">
                  <c:v>17.10933</c:v>
                </c:pt>
                <c:pt idx="1605">
                  <c:v>17.12</c:v>
                </c:pt>
                <c:pt idx="1606">
                  <c:v>17.130669999999999</c:v>
                </c:pt>
                <c:pt idx="1607">
                  <c:v>17.14133</c:v>
                </c:pt>
                <c:pt idx="1608">
                  <c:v>17.152000000000001</c:v>
                </c:pt>
                <c:pt idx="1609">
                  <c:v>17.162669999999999</c:v>
                </c:pt>
                <c:pt idx="1610">
                  <c:v>17.17333</c:v>
                </c:pt>
                <c:pt idx="1611">
                  <c:v>17.184000000000001</c:v>
                </c:pt>
                <c:pt idx="1612">
                  <c:v>17.194669999999999</c:v>
                </c:pt>
                <c:pt idx="1613">
                  <c:v>17.20533</c:v>
                </c:pt>
                <c:pt idx="1614">
                  <c:v>17.216000000000001</c:v>
                </c:pt>
                <c:pt idx="1615">
                  <c:v>17.226669999999999</c:v>
                </c:pt>
                <c:pt idx="1616">
                  <c:v>17.23733</c:v>
                </c:pt>
                <c:pt idx="1617">
                  <c:v>17.248000000000001</c:v>
                </c:pt>
                <c:pt idx="1618">
                  <c:v>17.258669999999999</c:v>
                </c:pt>
                <c:pt idx="1619">
                  <c:v>17.26933</c:v>
                </c:pt>
                <c:pt idx="1620">
                  <c:v>17.28</c:v>
                </c:pt>
                <c:pt idx="1621">
                  <c:v>17.290669999999999</c:v>
                </c:pt>
                <c:pt idx="1622">
                  <c:v>17.30133</c:v>
                </c:pt>
                <c:pt idx="1623">
                  <c:v>17.312000000000001</c:v>
                </c:pt>
                <c:pt idx="1624">
                  <c:v>17.322669999999999</c:v>
                </c:pt>
                <c:pt idx="1625">
                  <c:v>17.33333</c:v>
                </c:pt>
                <c:pt idx="1626">
                  <c:v>17.344000000000001</c:v>
                </c:pt>
                <c:pt idx="1627">
                  <c:v>17.354669999999999</c:v>
                </c:pt>
                <c:pt idx="1628">
                  <c:v>17.36533</c:v>
                </c:pt>
                <c:pt idx="1629">
                  <c:v>17.376000000000001</c:v>
                </c:pt>
                <c:pt idx="1630">
                  <c:v>17.386669999999999</c:v>
                </c:pt>
                <c:pt idx="1631">
                  <c:v>17.39733</c:v>
                </c:pt>
                <c:pt idx="1632">
                  <c:v>17.408000000000001</c:v>
                </c:pt>
                <c:pt idx="1633">
                  <c:v>17.418669999999999</c:v>
                </c:pt>
                <c:pt idx="1634">
                  <c:v>17.42933</c:v>
                </c:pt>
                <c:pt idx="1635">
                  <c:v>17.440000000000001</c:v>
                </c:pt>
                <c:pt idx="1636">
                  <c:v>17.450669999999999</c:v>
                </c:pt>
                <c:pt idx="1637">
                  <c:v>17.46133</c:v>
                </c:pt>
                <c:pt idx="1638">
                  <c:v>17.472000000000001</c:v>
                </c:pt>
                <c:pt idx="1639">
                  <c:v>17.482669999999999</c:v>
                </c:pt>
                <c:pt idx="1640">
                  <c:v>17.49333</c:v>
                </c:pt>
                <c:pt idx="1641">
                  <c:v>17.504000000000001</c:v>
                </c:pt>
                <c:pt idx="1642">
                  <c:v>17.514669999999999</c:v>
                </c:pt>
                <c:pt idx="1643">
                  <c:v>17.52533</c:v>
                </c:pt>
                <c:pt idx="1644">
                  <c:v>17.536000000000001</c:v>
                </c:pt>
                <c:pt idx="1645">
                  <c:v>17.546669999999999</c:v>
                </c:pt>
                <c:pt idx="1646">
                  <c:v>17.55733</c:v>
                </c:pt>
                <c:pt idx="1647">
                  <c:v>17.568000000000001</c:v>
                </c:pt>
                <c:pt idx="1648">
                  <c:v>17.578669999999999</c:v>
                </c:pt>
                <c:pt idx="1649">
                  <c:v>17.58933</c:v>
                </c:pt>
                <c:pt idx="1650">
                  <c:v>17.600000000000001</c:v>
                </c:pt>
                <c:pt idx="1651">
                  <c:v>17.610669999999999</c:v>
                </c:pt>
                <c:pt idx="1652">
                  <c:v>17.62133</c:v>
                </c:pt>
                <c:pt idx="1653">
                  <c:v>17.632000000000001</c:v>
                </c:pt>
                <c:pt idx="1654">
                  <c:v>17.642669999999999</c:v>
                </c:pt>
                <c:pt idx="1655">
                  <c:v>17.65333</c:v>
                </c:pt>
                <c:pt idx="1656">
                  <c:v>17.664000000000001</c:v>
                </c:pt>
                <c:pt idx="1657">
                  <c:v>17.674669999999999</c:v>
                </c:pt>
                <c:pt idx="1658">
                  <c:v>17.68533</c:v>
                </c:pt>
                <c:pt idx="1659">
                  <c:v>17.696000000000002</c:v>
                </c:pt>
                <c:pt idx="1660">
                  <c:v>17.706669999999999</c:v>
                </c:pt>
                <c:pt idx="1661">
                  <c:v>17.71733</c:v>
                </c:pt>
                <c:pt idx="1662">
                  <c:v>17.728000000000002</c:v>
                </c:pt>
                <c:pt idx="1663">
                  <c:v>17.738669999999999</c:v>
                </c:pt>
                <c:pt idx="1664">
                  <c:v>17.74933</c:v>
                </c:pt>
                <c:pt idx="1665">
                  <c:v>17.760000000000002</c:v>
                </c:pt>
                <c:pt idx="1666">
                  <c:v>17.770669999999999</c:v>
                </c:pt>
                <c:pt idx="1667">
                  <c:v>17.781330000000001</c:v>
                </c:pt>
                <c:pt idx="1668">
                  <c:v>17.792000000000002</c:v>
                </c:pt>
                <c:pt idx="1669">
                  <c:v>17.802669999999999</c:v>
                </c:pt>
                <c:pt idx="1670">
                  <c:v>17.813330000000001</c:v>
                </c:pt>
                <c:pt idx="1671">
                  <c:v>17.824000000000002</c:v>
                </c:pt>
                <c:pt idx="1672">
                  <c:v>17.834669999999999</c:v>
                </c:pt>
                <c:pt idx="1673">
                  <c:v>17.845330000000001</c:v>
                </c:pt>
                <c:pt idx="1674">
                  <c:v>17.856000000000002</c:v>
                </c:pt>
                <c:pt idx="1675">
                  <c:v>17.866669999999999</c:v>
                </c:pt>
                <c:pt idx="1676">
                  <c:v>17.877330000000001</c:v>
                </c:pt>
                <c:pt idx="1677">
                  <c:v>17.888000000000002</c:v>
                </c:pt>
                <c:pt idx="1678">
                  <c:v>17.898669999999999</c:v>
                </c:pt>
                <c:pt idx="1679">
                  <c:v>17.909330000000001</c:v>
                </c:pt>
                <c:pt idx="1680">
                  <c:v>17.920000000000002</c:v>
                </c:pt>
                <c:pt idx="1681">
                  <c:v>17.930669999999999</c:v>
                </c:pt>
                <c:pt idx="1682">
                  <c:v>17.941330000000001</c:v>
                </c:pt>
                <c:pt idx="1683">
                  <c:v>17.952000000000002</c:v>
                </c:pt>
                <c:pt idx="1684">
                  <c:v>17.962669999999999</c:v>
                </c:pt>
                <c:pt idx="1685">
                  <c:v>17.973330000000001</c:v>
                </c:pt>
                <c:pt idx="1686">
                  <c:v>17.984000000000002</c:v>
                </c:pt>
                <c:pt idx="1687">
                  <c:v>17.994669999999999</c:v>
                </c:pt>
                <c:pt idx="1688">
                  <c:v>18.005330000000001</c:v>
                </c:pt>
                <c:pt idx="1689">
                  <c:v>18.015999999999998</c:v>
                </c:pt>
                <c:pt idx="1690">
                  <c:v>18.026669999999999</c:v>
                </c:pt>
                <c:pt idx="1691">
                  <c:v>18.037330000000001</c:v>
                </c:pt>
                <c:pt idx="1692">
                  <c:v>18.047999999999998</c:v>
                </c:pt>
                <c:pt idx="1693">
                  <c:v>18.058669999999999</c:v>
                </c:pt>
                <c:pt idx="1694">
                  <c:v>18.069330000000001</c:v>
                </c:pt>
                <c:pt idx="1695">
                  <c:v>18.079999999999998</c:v>
                </c:pt>
                <c:pt idx="1696">
                  <c:v>18.090669999999999</c:v>
                </c:pt>
                <c:pt idx="1697">
                  <c:v>18.101330000000001</c:v>
                </c:pt>
                <c:pt idx="1698">
                  <c:v>18.111999999999998</c:v>
                </c:pt>
                <c:pt idx="1699">
                  <c:v>18.122669999999999</c:v>
                </c:pt>
                <c:pt idx="1700">
                  <c:v>18.133330000000001</c:v>
                </c:pt>
                <c:pt idx="1701">
                  <c:v>18.143999999999998</c:v>
                </c:pt>
                <c:pt idx="1702">
                  <c:v>18.154669999999999</c:v>
                </c:pt>
                <c:pt idx="1703">
                  <c:v>18.165330000000001</c:v>
                </c:pt>
                <c:pt idx="1704">
                  <c:v>18.175999999999998</c:v>
                </c:pt>
                <c:pt idx="1705">
                  <c:v>18.186669999999999</c:v>
                </c:pt>
                <c:pt idx="1706">
                  <c:v>18.197330000000001</c:v>
                </c:pt>
                <c:pt idx="1707">
                  <c:v>18.207999999999998</c:v>
                </c:pt>
                <c:pt idx="1708">
                  <c:v>18.218669999999999</c:v>
                </c:pt>
                <c:pt idx="1709">
                  <c:v>18.229330000000001</c:v>
                </c:pt>
                <c:pt idx="1710">
                  <c:v>18.239999999999998</c:v>
                </c:pt>
                <c:pt idx="1711">
                  <c:v>18.25067</c:v>
                </c:pt>
                <c:pt idx="1712">
                  <c:v>18.261330000000001</c:v>
                </c:pt>
                <c:pt idx="1713">
                  <c:v>18.271999999999998</c:v>
                </c:pt>
                <c:pt idx="1714">
                  <c:v>18.28267</c:v>
                </c:pt>
                <c:pt idx="1715">
                  <c:v>18.293330000000001</c:v>
                </c:pt>
                <c:pt idx="1716">
                  <c:v>18.303999999999998</c:v>
                </c:pt>
                <c:pt idx="1717">
                  <c:v>18.31467</c:v>
                </c:pt>
                <c:pt idx="1718">
                  <c:v>18.325330000000001</c:v>
                </c:pt>
                <c:pt idx="1719">
                  <c:v>18.335999999999999</c:v>
                </c:pt>
                <c:pt idx="1720">
                  <c:v>18.34667</c:v>
                </c:pt>
                <c:pt idx="1721">
                  <c:v>18.357330000000001</c:v>
                </c:pt>
                <c:pt idx="1722">
                  <c:v>18.367999999999999</c:v>
                </c:pt>
                <c:pt idx="1723">
                  <c:v>18.37867</c:v>
                </c:pt>
                <c:pt idx="1724">
                  <c:v>18.389330000000001</c:v>
                </c:pt>
                <c:pt idx="1725">
                  <c:v>18.399999999999999</c:v>
                </c:pt>
                <c:pt idx="1726">
                  <c:v>18.41067</c:v>
                </c:pt>
                <c:pt idx="1727">
                  <c:v>18.421330000000001</c:v>
                </c:pt>
                <c:pt idx="1728">
                  <c:v>18.431999999999999</c:v>
                </c:pt>
                <c:pt idx="1729">
                  <c:v>18.44267</c:v>
                </c:pt>
                <c:pt idx="1730">
                  <c:v>18.453330000000001</c:v>
                </c:pt>
                <c:pt idx="1731">
                  <c:v>18.463999999999999</c:v>
                </c:pt>
                <c:pt idx="1732">
                  <c:v>18.47467</c:v>
                </c:pt>
                <c:pt idx="1733">
                  <c:v>18.485330000000001</c:v>
                </c:pt>
                <c:pt idx="1734">
                  <c:v>18.495999999999999</c:v>
                </c:pt>
                <c:pt idx="1735">
                  <c:v>18.50667</c:v>
                </c:pt>
                <c:pt idx="1736">
                  <c:v>18.517330000000001</c:v>
                </c:pt>
                <c:pt idx="1737">
                  <c:v>18.527999999999999</c:v>
                </c:pt>
                <c:pt idx="1738">
                  <c:v>18.53867</c:v>
                </c:pt>
                <c:pt idx="1739">
                  <c:v>18.549330000000001</c:v>
                </c:pt>
                <c:pt idx="1740">
                  <c:v>18.559999999999999</c:v>
                </c:pt>
                <c:pt idx="1741">
                  <c:v>18.57067</c:v>
                </c:pt>
                <c:pt idx="1742">
                  <c:v>18.581330000000001</c:v>
                </c:pt>
                <c:pt idx="1743">
                  <c:v>18.591999999999999</c:v>
                </c:pt>
                <c:pt idx="1744">
                  <c:v>18.60267</c:v>
                </c:pt>
                <c:pt idx="1745">
                  <c:v>18.613330000000001</c:v>
                </c:pt>
                <c:pt idx="1746">
                  <c:v>18.623999999999999</c:v>
                </c:pt>
                <c:pt idx="1747">
                  <c:v>18.63467</c:v>
                </c:pt>
                <c:pt idx="1748">
                  <c:v>18.645330000000001</c:v>
                </c:pt>
                <c:pt idx="1749">
                  <c:v>18.655999999999999</c:v>
                </c:pt>
                <c:pt idx="1750">
                  <c:v>18.66667</c:v>
                </c:pt>
                <c:pt idx="1751">
                  <c:v>18.677330000000001</c:v>
                </c:pt>
                <c:pt idx="1752">
                  <c:v>18.687999999999999</c:v>
                </c:pt>
                <c:pt idx="1753">
                  <c:v>18.69867</c:v>
                </c:pt>
                <c:pt idx="1754">
                  <c:v>18.709330000000001</c:v>
                </c:pt>
                <c:pt idx="1755">
                  <c:v>18.72</c:v>
                </c:pt>
                <c:pt idx="1756">
                  <c:v>18.73067</c:v>
                </c:pt>
                <c:pt idx="1757">
                  <c:v>18.741330000000001</c:v>
                </c:pt>
                <c:pt idx="1758">
                  <c:v>18.751999999999999</c:v>
                </c:pt>
                <c:pt idx="1759">
                  <c:v>18.76267</c:v>
                </c:pt>
                <c:pt idx="1760">
                  <c:v>18.773330000000001</c:v>
                </c:pt>
                <c:pt idx="1761">
                  <c:v>18.783999999999999</c:v>
                </c:pt>
                <c:pt idx="1762">
                  <c:v>18.79467</c:v>
                </c:pt>
                <c:pt idx="1763">
                  <c:v>18.805330000000001</c:v>
                </c:pt>
                <c:pt idx="1764">
                  <c:v>18.815999999999999</c:v>
                </c:pt>
                <c:pt idx="1765">
                  <c:v>18.82667</c:v>
                </c:pt>
                <c:pt idx="1766">
                  <c:v>18.837330000000001</c:v>
                </c:pt>
                <c:pt idx="1767">
                  <c:v>18.847999999999999</c:v>
                </c:pt>
                <c:pt idx="1768">
                  <c:v>18.85867</c:v>
                </c:pt>
                <c:pt idx="1769">
                  <c:v>18.869330000000001</c:v>
                </c:pt>
                <c:pt idx="1770">
                  <c:v>18.88</c:v>
                </c:pt>
                <c:pt idx="1771">
                  <c:v>18.89067</c:v>
                </c:pt>
                <c:pt idx="1772">
                  <c:v>18.901330000000002</c:v>
                </c:pt>
                <c:pt idx="1773">
                  <c:v>18.911999999999999</c:v>
                </c:pt>
                <c:pt idx="1774">
                  <c:v>18.92267</c:v>
                </c:pt>
                <c:pt idx="1775">
                  <c:v>18.933330000000002</c:v>
                </c:pt>
                <c:pt idx="1776">
                  <c:v>18.943999999999999</c:v>
                </c:pt>
                <c:pt idx="1777">
                  <c:v>18.95467</c:v>
                </c:pt>
                <c:pt idx="1778">
                  <c:v>18.965330000000002</c:v>
                </c:pt>
                <c:pt idx="1779">
                  <c:v>18.975999999999999</c:v>
                </c:pt>
                <c:pt idx="1780">
                  <c:v>18.98667</c:v>
                </c:pt>
                <c:pt idx="1781">
                  <c:v>18.997330000000002</c:v>
                </c:pt>
                <c:pt idx="1782">
                  <c:v>19.007999999999999</c:v>
                </c:pt>
                <c:pt idx="1783">
                  <c:v>19.01867</c:v>
                </c:pt>
                <c:pt idx="1784">
                  <c:v>19.029330000000002</c:v>
                </c:pt>
                <c:pt idx="1785">
                  <c:v>19.04</c:v>
                </c:pt>
                <c:pt idx="1786">
                  <c:v>19.05067</c:v>
                </c:pt>
                <c:pt idx="1787">
                  <c:v>19.061330000000002</c:v>
                </c:pt>
                <c:pt idx="1788">
                  <c:v>19.071999999999999</c:v>
                </c:pt>
                <c:pt idx="1789">
                  <c:v>19.08267</c:v>
                </c:pt>
                <c:pt idx="1790">
                  <c:v>19.093330000000002</c:v>
                </c:pt>
                <c:pt idx="1791">
                  <c:v>19.103999999999999</c:v>
                </c:pt>
                <c:pt idx="1792">
                  <c:v>19.11467</c:v>
                </c:pt>
                <c:pt idx="1793">
                  <c:v>19.125330000000002</c:v>
                </c:pt>
                <c:pt idx="1794">
                  <c:v>19.135999999999999</c:v>
                </c:pt>
                <c:pt idx="1795">
                  <c:v>19.14667</c:v>
                </c:pt>
                <c:pt idx="1796">
                  <c:v>19.157330000000002</c:v>
                </c:pt>
                <c:pt idx="1797">
                  <c:v>19.167999999999999</c:v>
                </c:pt>
                <c:pt idx="1798">
                  <c:v>19.17867</c:v>
                </c:pt>
                <c:pt idx="1799">
                  <c:v>19.189330000000002</c:v>
                </c:pt>
                <c:pt idx="1800">
                  <c:v>19.2</c:v>
                </c:pt>
                <c:pt idx="1801">
                  <c:v>19.21067</c:v>
                </c:pt>
                <c:pt idx="1802">
                  <c:v>19.221329999999998</c:v>
                </c:pt>
                <c:pt idx="1803">
                  <c:v>19.231999999999999</c:v>
                </c:pt>
                <c:pt idx="1804">
                  <c:v>19.24267</c:v>
                </c:pt>
                <c:pt idx="1805">
                  <c:v>19.253329999999998</c:v>
                </c:pt>
                <c:pt idx="1806">
                  <c:v>19.263999999999999</c:v>
                </c:pt>
                <c:pt idx="1807">
                  <c:v>19.27467</c:v>
                </c:pt>
                <c:pt idx="1808">
                  <c:v>19.285329999999998</c:v>
                </c:pt>
                <c:pt idx="1809">
                  <c:v>19.295999999999999</c:v>
                </c:pt>
                <c:pt idx="1810">
                  <c:v>19.30667</c:v>
                </c:pt>
                <c:pt idx="1811">
                  <c:v>19.317329999999998</c:v>
                </c:pt>
                <c:pt idx="1812">
                  <c:v>19.327999999999999</c:v>
                </c:pt>
                <c:pt idx="1813">
                  <c:v>19.33867</c:v>
                </c:pt>
                <c:pt idx="1814">
                  <c:v>19.349329999999998</c:v>
                </c:pt>
                <c:pt idx="1815">
                  <c:v>19.36</c:v>
                </c:pt>
                <c:pt idx="1816">
                  <c:v>19.37067</c:v>
                </c:pt>
                <c:pt idx="1817">
                  <c:v>19.381329999999998</c:v>
                </c:pt>
                <c:pt idx="1818">
                  <c:v>19.391999999999999</c:v>
                </c:pt>
                <c:pt idx="1819">
                  <c:v>19.402670000000001</c:v>
                </c:pt>
                <c:pt idx="1820">
                  <c:v>19.413329999999998</c:v>
                </c:pt>
                <c:pt idx="1821">
                  <c:v>19.423999999999999</c:v>
                </c:pt>
                <c:pt idx="1822">
                  <c:v>19.434670000000001</c:v>
                </c:pt>
                <c:pt idx="1823">
                  <c:v>19.445329999999998</c:v>
                </c:pt>
                <c:pt idx="1824">
                  <c:v>19.456</c:v>
                </c:pt>
                <c:pt idx="1825">
                  <c:v>19.466670000000001</c:v>
                </c:pt>
                <c:pt idx="1826">
                  <c:v>19.477329999999998</c:v>
                </c:pt>
                <c:pt idx="1827">
                  <c:v>19.488</c:v>
                </c:pt>
                <c:pt idx="1828">
                  <c:v>19.498670000000001</c:v>
                </c:pt>
                <c:pt idx="1829">
                  <c:v>19.509329999999999</c:v>
                </c:pt>
                <c:pt idx="1830">
                  <c:v>19.52</c:v>
                </c:pt>
                <c:pt idx="1831">
                  <c:v>19.530670000000001</c:v>
                </c:pt>
                <c:pt idx="1832">
                  <c:v>19.541329999999999</c:v>
                </c:pt>
                <c:pt idx="1833">
                  <c:v>19.552</c:v>
                </c:pt>
                <c:pt idx="1834">
                  <c:v>19.562670000000001</c:v>
                </c:pt>
                <c:pt idx="1835">
                  <c:v>19.573329999999999</c:v>
                </c:pt>
                <c:pt idx="1836">
                  <c:v>19.584</c:v>
                </c:pt>
                <c:pt idx="1837">
                  <c:v>19.594670000000001</c:v>
                </c:pt>
                <c:pt idx="1838">
                  <c:v>19.605329999999999</c:v>
                </c:pt>
                <c:pt idx="1839">
                  <c:v>19.616</c:v>
                </c:pt>
                <c:pt idx="1840">
                  <c:v>19.626670000000001</c:v>
                </c:pt>
                <c:pt idx="1841">
                  <c:v>19.637329999999999</c:v>
                </c:pt>
                <c:pt idx="1842">
                  <c:v>19.648</c:v>
                </c:pt>
                <c:pt idx="1843">
                  <c:v>19.658670000000001</c:v>
                </c:pt>
                <c:pt idx="1844">
                  <c:v>19.669329999999999</c:v>
                </c:pt>
                <c:pt idx="1845">
                  <c:v>19.68</c:v>
                </c:pt>
                <c:pt idx="1846">
                  <c:v>19.690670000000001</c:v>
                </c:pt>
                <c:pt idx="1847">
                  <c:v>19.701329999999999</c:v>
                </c:pt>
                <c:pt idx="1848">
                  <c:v>19.712</c:v>
                </c:pt>
                <c:pt idx="1849">
                  <c:v>19.722670000000001</c:v>
                </c:pt>
                <c:pt idx="1850">
                  <c:v>19.733329999999999</c:v>
                </c:pt>
                <c:pt idx="1851">
                  <c:v>19.744</c:v>
                </c:pt>
                <c:pt idx="1852">
                  <c:v>19.754670000000001</c:v>
                </c:pt>
                <c:pt idx="1853">
                  <c:v>19.765329999999999</c:v>
                </c:pt>
                <c:pt idx="1854">
                  <c:v>19.776</c:v>
                </c:pt>
                <c:pt idx="1855">
                  <c:v>19.786670000000001</c:v>
                </c:pt>
                <c:pt idx="1856">
                  <c:v>19.797329999999999</c:v>
                </c:pt>
                <c:pt idx="1857">
                  <c:v>19.808</c:v>
                </c:pt>
                <c:pt idx="1858">
                  <c:v>19.818670000000001</c:v>
                </c:pt>
                <c:pt idx="1859">
                  <c:v>19.829329999999999</c:v>
                </c:pt>
                <c:pt idx="1860">
                  <c:v>19.84</c:v>
                </c:pt>
                <c:pt idx="1861">
                  <c:v>19.850670000000001</c:v>
                </c:pt>
                <c:pt idx="1862">
                  <c:v>19.861329999999999</c:v>
                </c:pt>
                <c:pt idx="1863">
                  <c:v>19.872</c:v>
                </c:pt>
                <c:pt idx="1864">
                  <c:v>19.882670000000001</c:v>
                </c:pt>
                <c:pt idx="1865">
                  <c:v>19.893329999999999</c:v>
                </c:pt>
                <c:pt idx="1866">
                  <c:v>19.904</c:v>
                </c:pt>
                <c:pt idx="1867">
                  <c:v>19.914670000000001</c:v>
                </c:pt>
                <c:pt idx="1868">
                  <c:v>19.925329999999999</c:v>
                </c:pt>
                <c:pt idx="1869">
                  <c:v>19.936</c:v>
                </c:pt>
                <c:pt idx="1870">
                  <c:v>19.946670000000001</c:v>
                </c:pt>
                <c:pt idx="1871">
                  <c:v>19.957329999999999</c:v>
                </c:pt>
                <c:pt idx="1872">
                  <c:v>19.968</c:v>
                </c:pt>
                <c:pt idx="1873">
                  <c:v>19.978670000000001</c:v>
                </c:pt>
                <c:pt idx="1874">
                  <c:v>19.989329999999999</c:v>
                </c:pt>
                <c:pt idx="1875">
                  <c:v>20</c:v>
                </c:pt>
                <c:pt idx="1876">
                  <c:v>20.010670000000001</c:v>
                </c:pt>
                <c:pt idx="1877">
                  <c:v>20.021329999999999</c:v>
                </c:pt>
                <c:pt idx="1878">
                  <c:v>20.032</c:v>
                </c:pt>
                <c:pt idx="1879">
                  <c:v>20.042670000000001</c:v>
                </c:pt>
                <c:pt idx="1880">
                  <c:v>20.053329999999999</c:v>
                </c:pt>
                <c:pt idx="1881">
                  <c:v>20.064</c:v>
                </c:pt>
                <c:pt idx="1882">
                  <c:v>20.074670000000001</c:v>
                </c:pt>
                <c:pt idx="1883">
                  <c:v>20.085329999999999</c:v>
                </c:pt>
                <c:pt idx="1884">
                  <c:v>20.096</c:v>
                </c:pt>
                <c:pt idx="1885">
                  <c:v>20.106670000000001</c:v>
                </c:pt>
                <c:pt idx="1886">
                  <c:v>20.117329999999999</c:v>
                </c:pt>
                <c:pt idx="1887">
                  <c:v>20.128</c:v>
                </c:pt>
                <c:pt idx="1888">
                  <c:v>20.138670000000001</c:v>
                </c:pt>
                <c:pt idx="1889">
                  <c:v>20.149329999999999</c:v>
                </c:pt>
                <c:pt idx="1890">
                  <c:v>20.16</c:v>
                </c:pt>
                <c:pt idx="1891">
                  <c:v>20.170670000000001</c:v>
                </c:pt>
                <c:pt idx="1892">
                  <c:v>20.181329999999999</c:v>
                </c:pt>
                <c:pt idx="1893">
                  <c:v>20.192</c:v>
                </c:pt>
                <c:pt idx="1894">
                  <c:v>20.202670000000001</c:v>
                </c:pt>
                <c:pt idx="1895">
                  <c:v>20.213329999999999</c:v>
                </c:pt>
                <c:pt idx="1896">
                  <c:v>20.224</c:v>
                </c:pt>
                <c:pt idx="1897">
                  <c:v>20.234670000000001</c:v>
                </c:pt>
                <c:pt idx="1898">
                  <c:v>20.245329999999999</c:v>
                </c:pt>
                <c:pt idx="1899">
                  <c:v>20.256</c:v>
                </c:pt>
                <c:pt idx="1900">
                  <c:v>20.266670000000001</c:v>
                </c:pt>
                <c:pt idx="1901">
                  <c:v>20.277329999999999</c:v>
                </c:pt>
                <c:pt idx="1902">
                  <c:v>20.288</c:v>
                </c:pt>
                <c:pt idx="1903">
                  <c:v>20.298670000000001</c:v>
                </c:pt>
                <c:pt idx="1904">
                  <c:v>20.309329999999999</c:v>
                </c:pt>
                <c:pt idx="1905">
                  <c:v>20.32</c:v>
                </c:pt>
                <c:pt idx="1906">
                  <c:v>20.330670000000001</c:v>
                </c:pt>
                <c:pt idx="1907">
                  <c:v>20.341329999999999</c:v>
                </c:pt>
                <c:pt idx="1908">
                  <c:v>20.352</c:v>
                </c:pt>
                <c:pt idx="1909">
                  <c:v>20.362670000000001</c:v>
                </c:pt>
                <c:pt idx="1910">
                  <c:v>20.373329999999999</c:v>
                </c:pt>
                <c:pt idx="1911">
                  <c:v>20.384</c:v>
                </c:pt>
                <c:pt idx="1912">
                  <c:v>20.394670000000001</c:v>
                </c:pt>
                <c:pt idx="1913">
                  <c:v>20.405329999999999</c:v>
                </c:pt>
                <c:pt idx="1914">
                  <c:v>20.416</c:v>
                </c:pt>
                <c:pt idx="1915">
                  <c:v>20.426670000000001</c:v>
                </c:pt>
                <c:pt idx="1916">
                  <c:v>20.437329999999999</c:v>
                </c:pt>
                <c:pt idx="1917">
                  <c:v>20.448</c:v>
                </c:pt>
                <c:pt idx="1918">
                  <c:v>20.458670000000001</c:v>
                </c:pt>
                <c:pt idx="1919">
                  <c:v>20.469329999999999</c:v>
                </c:pt>
                <c:pt idx="1920">
                  <c:v>20.48</c:v>
                </c:pt>
                <c:pt idx="1921">
                  <c:v>20.490670000000001</c:v>
                </c:pt>
                <c:pt idx="1922">
                  <c:v>20.501329999999999</c:v>
                </c:pt>
                <c:pt idx="1923">
                  <c:v>20.512</c:v>
                </c:pt>
                <c:pt idx="1924">
                  <c:v>20.522670000000002</c:v>
                </c:pt>
                <c:pt idx="1925">
                  <c:v>20.533329999999999</c:v>
                </c:pt>
                <c:pt idx="1926">
                  <c:v>20.544</c:v>
                </c:pt>
                <c:pt idx="1927">
                  <c:v>20.554670000000002</c:v>
                </c:pt>
                <c:pt idx="1928">
                  <c:v>20.565329999999999</c:v>
                </c:pt>
                <c:pt idx="1929">
                  <c:v>20.576000000000001</c:v>
                </c:pt>
                <c:pt idx="1930">
                  <c:v>20.586670000000002</c:v>
                </c:pt>
                <c:pt idx="1931">
                  <c:v>20.597329999999999</c:v>
                </c:pt>
                <c:pt idx="1932">
                  <c:v>20.608000000000001</c:v>
                </c:pt>
                <c:pt idx="1933">
                  <c:v>20.618670000000002</c:v>
                </c:pt>
                <c:pt idx="1934">
                  <c:v>20.62933</c:v>
                </c:pt>
                <c:pt idx="1935">
                  <c:v>20.64</c:v>
                </c:pt>
                <c:pt idx="1936">
                  <c:v>20.650670000000002</c:v>
                </c:pt>
                <c:pt idx="1937">
                  <c:v>20.66133</c:v>
                </c:pt>
                <c:pt idx="1938">
                  <c:v>20.672000000000001</c:v>
                </c:pt>
                <c:pt idx="1939">
                  <c:v>20.682670000000002</c:v>
                </c:pt>
                <c:pt idx="1940">
                  <c:v>20.69333</c:v>
                </c:pt>
                <c:pt idx="1941">
                  <c:v>20.704000000000001</c:v>
                </c:pt>
                <c:pt idx="1942">
                  <c:v>20.714670000000002</c:v>
                </c:pt>
                <c:pt idx="1943">
                  <c:v>20.72533</c:v>
                </c:pt>
                <c:pt idx="1944">
                  <c:v>20.736000000000001</c:v>
                </c:pt>
                <c:pt idx="1945">
                  <c:v>20.746670000000002</c:v>
                </c:pt>
                <c:pt idx="1946">
                  <c:v>20.75733</c:v>
                </c:pt>
                <c:pt idx="1947">
                  <c:v>20.768000000000001</c:v>
                </c:pt>
                <c:pt idx="1948">
                  <c:v>20.778670000000002</c:v>
                </c:pt>
                <c:pt idx="1949">
                  <c:v>20.78933</c:v>
                </c:pt>
                <c:pt idx="1950">
                  <c:v>20.8</c:v>
                </c:pt>
                <c:pt idx="1951">
                  <c:v>20.810669999999998</c:v>
                </c:pt>
                <c:pt idx="1952">
                  <c:v>20.82133</c:v>
                </c:pt>
                <c:pt idx="1953">
                  <c:v>20.832000000000001</c:v>
                </c:pt>
                <c:pt idx="1954">
                  <c:v>20.842669999999998</c:v>
                </c:pt>
                <c:pt idx="1955">
                  <c:v>20.85333</c:v>
                </c:pt>
                <c:pt idx="1956">
                  <c:v>20.864000000000001</c:v>
                </c:pt>
                <c:pt idx="1957">
                  <c:v>20.874669999999998</c:v>
                </c:pt>
                <c:pt idx="1958">
                  <c:v>20.88533</c:v>
                </c:pt>
                <c:pt idx="1959">
                  <c:v>20.896000000000001</c:v>
                </c:pt>
                <c:pt idx="1960">
                  <c:v>20.906669999999998</c:v>
                </c:pt>
                <c:pt idx="1961">
                  <c:v>20.91733</c:v>
                </c:pt>
                <c:pt idx="1962">
                  <c:v>20.928000000000001</c:v>
                </c:pt>
                <c:pt idx="1963">
                  <c:v>20.938669999999998</c:v>
                </c:pt>
                <c:pt idx="1964">
                  <c:v>20.94933</c:v>
                </c:pt>
                <c:pt idx="1965">
                  <c:v>20.96</c:v>
                </c:pt>
                <c:pt idx="1966">
                  <c:v>20.970669999999998</c:v>
                </c:pt>
                <c:pt idx="1967">
                  <c:v>20.98133</c:v>
                </c:pt>
                <c:pt idx="1968">
                  <c:v>20.992000000000001</c:v>
                </c:pt>
                <c:pt idx="1969">
                  <c:v>21.002669999999998</c:v>
                </c:pt>
                <c:pt idx="1970">
                  <c:v>21.01333</c:v>
                </c:pt>
                <c:pt idx="1971">
                  <c:v>21.024000000000001</c:v>
                </c:pt>
                <c:pt idx="1972">
                  <c:v>21.034669999999998</c:v>
                </c:pt>
                <c:pt idx="1973">
                  <c:v>21.04533</c:v>
                </c:pt>
                <c:pt idx="1974">
                  <c:v>21.056000000000001</c:v>
                </c:pt>
                <c:pt idx="1975">
                  <c:v>21.066669999999998</c:v>
                </c:pt>
                <c:pt idx="1976">
                  <c:v>21.07733</c:v>
                </c:pt>
                <c:pt idx="1977">
                  <c:v>21.088000000000001</c:v>
                </c:pt>
                <c:pt idx="1978">
                  <c:v>21.098669999999998</c:v>
                </c:pt>
                <c:pt idx="1979">
                  <c:v>21.10933</c:v>
                </c:pt>
                <c:pt idx="1980">
                  <c:v>21.12</c:v>
                </c:pt>
                <c:pt idx="1981">
                  <c:v>21.130669999999999</c:v>
                </c:pt>
                <c:pt idx="1982">
                  <c:v>21.14133</c:v>
                </c:pt>
                <c:pt idx="1983">
                  <c:v>21.152000000000001</c:v>
                </c:pt>
                <c:pt idx="1984">
                  <c:v>21.162669999999999</c:v>
                </c:pt>
                <c:pt idx="1985">
                  <c:v>21.17333</c:v>
                </c:pt>
                <c:pt idx="1986">
                  <c:v>21.184000000000001</c:v>
                </c:pt>
                <c:pt idx="1987">
                  <c:v>21.194669999999999</c:v>
                </c:pt>
                <c:pt idx="1988">
                  <c:v>21.20533</c:v>
                </c:pt>
                <c:pt idx="1989">
                  <c:v>21.216000000000001</c:v>
                </c:pt>
                <c:pt idx="1990">
                  <c:v>21.226669999999999</c:v>
                </c:pt>
                <c:pt idx="1991">
                  <c:v>21.23733</c:v>
                </c:pt>
                <c:pt idx="1992">
                  <c:v>21.248000000000001</c:v>
                </c:pt>
                <c:pt idx="1993">
                  <c:v>21.258669999999999</c:v>
                </c:pt>
                <c:pt idx="1994">
                  <c:v>21.26933</c:v>
                </c:pt>
                <c:pt idx="1995">
                  <c:v>21.28</c:v>
                </c:pt>
                <c:pt idx="1996">
                  <c:v>21.290669999999999</c:v>
                </c:pt>
                <c:pt idx="1997">
                  <c:v>21.30133</c:v>
                </c:pt>
                <c:pt idx="1998">
                  <c:v>21.312000000000001</c:v>
                </c:pt>
                <c:pt idx="1999">
                  <c:v>21.322669999999999</c:v>
                </c:pt>
                <c:pt idx="2000">
                  <c:v>21.33333</c:v>
                </c:pt>
                <c:pt idx="2001">
                  <c:v>21.344000000000001</c:v>
                </c:pt>
                <c:pt idx="2002">
                  <c:v>21.354669999999999</c:v>
                </c:pt>
                <c:pt idx="2003">
                  <c:v>21.36533</c:v>
                </c:pt>
                <c:pt idx="2004">
                  <c:v>21.376000000000001</c:v>
                </c:pt>
                <c:pt idx="2005">
                  <c:v>21.386669999999999</c:v>
                </c:pt>
                <c:pt idx="2006">
                  <c:v>21.39733</c:v>
                </c:pt>
                <c:pt idx="2007">
                  <c:v>21.408000000000001</c:v>
                </c:pt>
                <c:pt idx="2008">
                  <c:v>21.418669999999999</c:v>
                </c:pt>
                <c:pt idx="2009">
                  <c:v>21.42933</c:v>
                </c:pt>
                <c:pt idx="2010">
                  <c:v>21.44</c:v>
                </c:pt>
                <c:pt idx="2011">
                  <c:v>21.450669999999999</c:v>
                </c:pt>
                <c:pt idx="2012">
                  <c:v>21.46133</c:v>
                </c:pt>
                <c:pt idx="2013">
                  <c:v>21.472000000000001</c:v>
                </c:pt>
                <c:pt idx="2014">
                  <c:v>21.482669999999999</c:v>
                </c:pt>
                <c:pt idx="2015">
                  <c:v>21.49333</c:v>
                </c:pt>
                <c:pt idx="2016">
                  <c:v>21.504000000000001</c:v>
                </c:pt>
                <c:pt idx="2017">
                  <c:v>21.514669999999999</c:v>
                </c:pt>
                <c:pt idx="2018">
                  <c:v>21.52533</c:v>
                </c:pt>
                <c:pt idx="2019">
                  <c:v>21.536000000000001</c:v>
                </c:pt>
                <c:pt idx="2020">
                  <c:v>21.546669999999999</c:v>
                </c:pt>
                <c:pt idx="2021">
                  <c:v>21.55733</c:v>
                </c:pt>
                <c:pt idx="2022">
                  <c:v>21.568000000000001</c:v>
                </c:pt>
                <c:pt idx="2023">
                  <c:v>21.578669999999999</c:v>
                </c:pt>
                <c:pt idx="2024">
                  <c:v>21.58933</c:v>
                </c:pt>
                <c:pt idx="2025">
                  <c:v>21.6</c:v>
                </c:pt>
                <c:pt idx="2026">
                  <c:v>21.610669999999999</c:v>
                </c:pt>
                <c:pt idx="2027">
                  <c:v>21.62133</c:v>
                </c:pt>
                <c:pt idx="2028">
                  <c:v>21.632000000000001</c:v>
                </c:pt>
                <c:pt idx="2029">
                  <c:v>21.642669999999999</c:v>
                </c:pt>
                <c:pt idx="2030">
                  <c:v>21.65333</c:v>
                </c:pt>
                <c:pt idx="2031">
                  <c:v>21.664000000000001</c:v>
                </c:pt>
                <c:pt idx="2032">
                  <c:v>21.674669999999999</c:v>
                </c:pt>
                <c:pt idx="2033">
                  <c:v>21.68533</c:v>
                </c:pt>
                <c:pt idx="2034">
                  <c:v>21.696000000000002</c:v>
                </c:pt>
                <c:pt idx="2035">
                  <c:v>21.706669999999999</c:v>
                </c:pt>
                <c:pt idx="2036">
                  <c:v>21.71733</c:v>
                </c:pt>
                <c:pt idx="2037">
                  <c:v>21.728000000000002</c:v>
                </c:pt>
                <c:pt idx="2038">
                  <c:v>21.738669999999999</c:v>
                </c:pt>
                <c:pt idx="2039">
                  <c:v>21.74933</c:v>
                </c:pt>
                <c:pt idx="2040">
                  <c:v>21.76</c:v>
                </c:pt>
                <c:pt idx="2041">
                  <c:v>21.770669999999999</c:v>
                </c:pt>
                <c:pt idx="2042">
                  <c:v>21.781330000000001</c:v>
                </c:pt>
                <c:pt idx="2043">
                  <c:v>21.792000000000002</c:v>
                </c:pt>
                <c:pt idx="2044">
                  <c:v>21.802669999999999</c:v>
                </c:pt>
                <c:pt idx="2045">
                  <c:v>21.813330000000001</c:v>
                </c:pt>
                <c:pt idx="2046">
                  <c:v>21.824000000000002</c:v>
                </c:pt>
                <c:pt idx="2047">
                  <c:v>21.834669999999999</c:v>
                </c:pt>
                <c:pt idx="2048">
                  <c:v>21.845330000000001</c:v>
                </c:pt>
                <c:pt idx="2049">
                  <c:v>21.856000000000002</c:v>
                </c:pt>
                <c:pt idx="2050">
                  <c:v>21.866669999999999</c:v>
                </c:pt>
                <c:pt idx="2051">
                  <c:v>21.877330000000001</c:v>
                </c:pt>
                <c:pt idx="2052">
                  <c:v>21.888000000000002</c:v>
                </c:pt>
                <c:pt idx="2053">
                  <c:v>21.898669999999999</c:v>
                </c:pt>
                <c:pt idx="2054">
                  <c:v>21.909330000000001</c:v>
                </c:pt>
                <c:pt idx="2055">
                  <c:v>21.92</c:v>
                </c:pt>
                <c:pt idx="2056">
                  <c:v>21.930669999999999</c:v>
                </c:pt>
                <c:pt idx="2057">
                  <c:v>21.941330000000001</c:v>
                </c:pt>
                <c:pt idx="2058">
                  <c:v>21.952000000000002</c:v>
                </c:pt>
                <c:pt idx="2059">
                  <c:v>21.962669999999999</c:v>
                </c:pt>
                <c:pt idx="2060">
                  <c:v>21.973330000000001</c:v>
                </c:pt>
                <c:pt idx="2061">
                  <c:v>21.984000000000002</c:v>
                </c:pt>
                <c:pt idx="2062">
                  <c:v>21.994669999999999</c:v>
                </c:pt>
                <c:pt idx="2063">
                  <c:v>22.005330000000001</c:v>
                </c:pt>
                <c:pt idx="2064">
                  <c:v>22.015999999999998</c:v>
                </c:pt>
                <c:pt idx="2065">
                  <c:v>22.026669999999999</c:v>
                </c:pt>
                <c:pt idx="2066">
                  <c:v>22.037330000000001</c:v>
                </c:pt>
                <c:pt idx="2067">
                  <c:v>22.047999999999998</c:v>
                </c:pt>
                <c:pt idx="2068">
                  <c:v>22.058669999999999</c:v>
                </c:pt>
                <c:pt idx="2069">
                  <c:v>22.069330000000001</c:v>
                </c:pt>
                <c:pt idx="2070">
                  <c:v>22.08</c:v>
                </c:pt>
                <c:pt idx="2071">
                  <c:v>22.090669999999999</c:v>
                </c:pt>
                <c:pt idx="2072">
                  <c:v>22.101330000000001</c:v>
                </c:pt>
                <c:pt idx="2073">
                  <c:v>22.111999999999998</c:v>
                </c:pt>
                <c:pt idx="2074">
                  <c:v>22.122669999999999</c:v>
                </c:pt>
                <c:pt idx="2075">
                  <c:v>22.133330000000001</c:v>
                </c:pt>
                <c:pt idx="2076">
                  <c:v>22.143999999999998</c:v>
                </c:pt>
                <c:pt idx="2077">
                  <c:v>22.154669999999999</c:v>
                </c:pt>
                <c:pt idx="2078">
                  <c:v>22.165330000000001</c:v>
                </c:pt>
                <c:pt idx="2079">
                  <c:v>22.175999999999998</c:v>
                </c:pt>
                <c:pt idx="2080">
                  <c:v>22.186669999999999</c:v>
                </c:pt>
                <c:pt idx="2081">
                  <c:v>22.197330000000001</c:v>
                </c:pt>
                <c:pt idx="2082">
                  <c:v>22.207999999999998</c:v>
                </c:pt>
                <c:pt idx="2083">
                  <c:v>22.218669999999999</c:v>
                </c:pt>
                <c:pt idx="2084">
                  <c:v>22.229330000000001</c:v>
                </c:pt>
                <c:pt idx="2085">
                  <c:v>22.24</c:v>
                </c:pt>
                <c:pt idx="2086">
                  <c:v>22.25067</c:v>
                </c:pt>
                <c:pt idx="2087">
                  <c:v>22.261330000000001</c:v>
                </c:pt>
                <c:pt idx="2088">
                  <c:v>22.271999999999998</c:v>
                </c:pt>
                <c:pt idx="2089">
                  <c:v>22.28267</c:v>
                </c:pt>
                <c:pt idx="2090">
                  <c:v>22.293330000000001</c:v>
                </c:pt>
                <c:pt idx="2091">
                  <c:v>22.303999999999998</c:v>
                </c:pt>
                <c:pt idx="2092">
                  <c:v>22.31467</c:v>
                </c:pt>
                <c:pt idx="2093">
                  <c:v>22.325330000000001</c:v>
                </c:pt>
                <c:pt idx="2094">
                  <c:v>22.335999999999999</c:v>
                </c:pt>
                <c:pt idx="2095">
                  <c:v>22.34667</c:v>
                </c:pt>
                <c:pt idx="2096">
                  <c:v>22.357330000000001</c:v>
                </c:pt>
                <c:pt idx="2097">
                  <c:v>22.367999999999999</c:v>
                </c:pt>
                <c:pt idx="2098">
                  <c:v>22.37867</c:v>
                </c:pt>
                <c:pt idx="2099">
                  <c:v>22.389330000000001</c:v>
                </c:pt>
                <c:pt idx="2100">
                  <c:v>22.4</c:v>
                </c:pt>
                <c:pt idx="2101">
                  <c:v>22.41067</c:v>
                </c:pt>
                <c:pt idx="2102">
                  <c:v>22.421330000000001</c:v>
                </c:pt>
                <c:pt idx="2103">
                  <c:v>22.431999999999999</c:v>
                </c:pt>
                <c:pt idx="2104">
                  <c:v>22.44267</c:v>
                </c:pt>
                <c:pt idx="2105">
                  <c:v>22.453330000000001</c:v>
                </c:pt>
                <c:pt idx="2106">
                  <c:v>22.463999999999999</c:v>
                </c:pt>
                <c:pt idx="2107">
                  <c:v>22.47467</c:v>
                </c:pt>
                <c:pt idx="2108">
                  <c:v>22.485330000000001</c:v>
                </c:pt>
                <c:pt idx="2109">
                  <c:v>22.495999999999999</c:v>
                </c:pt>
                <c:pt idx="2110">
                  <c:v>22.50667</c:v>
                </c:pt>
                <c:pt idx="2111">
                  <c:v>22.517330000000001</c:v>
                </c:pt>
                <c:pt idx="2112">
                  <c:v>22.527999999999999</c:v>
                </c:pt>
                <c:pt idx="2113">
                  <c:v>22.53867</c:v>
                </c:pt>
                <c:pt idx="2114">
                  <c:v>22.549330000000001</c:v>
                </c:pt>
                <c:pt idx="2115">
                  <c:v>22.56</c:v>
                </c:pt>
                <c:pt idx="2116">
                  <c:v>22.57067</c:v>
                </c:pt>
                <c:pt idx="2117">
                  <c:v>22.581330000000001</c:v>
                </c:pt>
                <c:pt idx="2118">
                  <c:v>22.591999999999999</c:v>
                </c:pt>
                <c:pt idx="2119">
                  <c:v>22.60267</c:v>
                </c:pt>
                <c:pt idx="2120">
                  <c:v>22.613330000000001</c:v>
                </c:pt>
                <c:pt idx="2121">
                  <c:v>22.623999999999999</c:v>
                </c:pt>
                <c:pt idx="2122">
                  <c:v>22.63467</c:v>
                </c:pt>
                <c:pt idx="2123">
                  <c:v>22.645330000000001</c:v>
                </c:pt>
                <c:pt idx="2124">
                  <c:v>22.655999999999999</c:v>
                </c:pt>
                <c:pt idx="2125">
                  <c:v>22.66667</c:v>
                </c:pt>
                <c:pt idx="2126">
                  <c:v>22.677330000000001</c:v>
                </c:pt>
                <c:pt idx="2127">
                  <c:v>22.687999999999999</c:v>
                </c:pt>
                <c:pt idx="2128">
                  <c:v>22.69867</c:v>
                </c:pt>
                <c:pt idx="2129">
                  <c:v>22.709330000000001</c:v>
                </c:pt>
                <c:pt idx="2130">
                  <c:v>22.72</c:v>
                </c:pt>
                <c:pt idx="2131">
                  <c:v>22.73067</c:v>
                </c:pt>
                <c:pt idx="2132">
                  <c:v>22.741330000000001</c:v>
                </c:pt>
                <c:pt idx="2133">
                  <c:v>22.751999999999999</c:v>
                </c:pt>
                <c:pt idx="2134">
                  <c:v>22.76267</c:v>
                </c:pt>
                <c:pt idx="2135">
                  <c:v>22.773330000000001</c:v>
                </c:pt>
                <c:pt idx="2136">
                  <c:v>22.783999999999999</c:v>
                </c:pt>
                <c:pt idx="2137">
                  <c:v>22.79467</c:v>
                </c:pt>
                <c:pt idx="2138">
                  <c:v>22.805330000000001</c:v>
                </c:pt>
                <c:pt idx="2139">
                  <c:v>22.815999999999999</c:v>
                </c:pt>
                <c:pt idx="2140">
                  <c:v>22.82667</c:v>
                </c:pt>
                <c:pt idx="2141">
                  <c:v>22.837330000000001</c:v>
                </c:pt>
                <c:pt idx="2142">
                  <c:v>22.847999999999999</c:v>
                </c:pt>
                <c:pt idx="2143">
                  <c:v>22.85867</c:v>
                </c:pt>
                <c:pt idx="2144">
                  <c:v>22.869330000000001</c:v>
                </c:pt>
                <c:pt idx="2145">
                  <c:v>22.88</c:v>
                </c:pt>
                <c:pt idx="2146">
                  <c:v>22.89067</c:v>
                </c:pt>
                <c:pt idx="2147">
                  <c:v>22.901330000000002</c:v>
                </c:pt>
                <c:pt idx="2148">
                  <c:v>22.911999999999999</c:v>
                </c:pt>
                <c:pt idx="2149">
                  <c:v>22.92267</c:v>
                </c:pt>
                <c:pt idx="2150">
                  <c:v>22.933330000000002</c:v>
                </c:pt>
                <c:pt idx="2151">
                  <c:v>22.943999999999999</c:v>
                </c:pt>
                <c:pt idx="2152">
                  <c:v>22.95467</c:v>
                </c:pt>
                <c:pt idx="2153">
                  <c:v>22.965330000000002</c:v>
                </c:pt>
                <c:pt idx="2154">
                  <c:v>22.975999999999999</c:v>
                </c:pt>
                <c:pt idx="2155">
                  <c:v>22.98667</c:v>
                </c:pt>
                <c:pt idx="2156">
                  <c:v>22.997330000000002</c:v>
                </c:pt>
                <c:pt idx="2157">
                  <c:v>23.007999999999999</c:v>
                </c:pt>
              </c:numCache>
            </c:numRef>
          </c:xVal>
          <c:yVal>
            <c:numRef>
              <c:f>'Stan LL norm'!$I$2:$I$2159</c:f>
              <c:numCache>
                <c:formatCode>General</c:formatCode>
                <c:ptCount val="2158"/>
                <c:pt idx="0">
                  <c:v>-0.12809705052792719</c:v>
                </c:pt>
                <c:pt idx="1">
                  <c:v>-0.12809705052792719</c:v>
                </c:pt>
                <c:pt idx="2">
                  <c:v>-0.12809705052792719</c:v>
                </c:pt>
                <c:pt idx="3">
                  <c:v>-0.1278663772765877</c:v>
                </c:pt>
                <c:pt idx="4">
                  <c:v>-0.12788734757216402</c:v>
                </c:pt>
                <c:pt idx="5">
                  <c:v>-0.12770910005976535</c:v>
                </c:pt>
                <c:pt idx="6">
                  <c:v>-0.12736309018275613</c:v>
                </c:pt>
                <c:pt idx="7">
                  <c:v>-0.12672349616767847</c:v>
                </c:pt>
                <c:pt idx="8">
                  <c:v>-0.12593711008356662</c:v>
                </c:pt>
                <c:pt idx="9">
                  <c:v>-0.12533945665964161</c:v>
                </c:pt>
                <c:pt idx="10">
                  <c:v>-0.12467889234898766</c:v>
                </c:pt>
                <c:pt idx="11">
                  <c:v>-0.12444821909764818</c:v>
                </c:pt>
                <c:pt idx="12">
                  <c:v>-0.12412317951621528</c:v>
                </c:pt>
                <c:pt idx="13">
                  <c:v>-0.12373522904805344</c:v>
                </c:pt>
                <c:pt idx="14">
                  <c:v>-0.12367231816132448</c:v>
                </c:pt>
                <c:pt idx="15">
                  <c:v>-0.12351504094450211</c:v>
                </c:pt>
                <c:pt idx="16">
                  <c:v>-0.12329485284095079</c:v>
                </c:pt>
                <c:pt idx="17">
                  <c:v>-0.12298029840730605</c:v>
                </c:pt>
                <c:pt idx="18">
                  <c:v>-0.12272865486039025</c:v>
                </c:pt>
                <c:pt idx="19">
                  <c:v>-0.12258186279135605</c:v>
                </c:pt>
                <c:pt idx="20">
                  <c:v>-0.12224633806213499</c:v>
                </c:pt>
                <c:pt idx="21">
                  <c:v>-0.12205760540194814</c:v>
                </c:pt>
                <c:pt idx="22">
                  <c:v>-0.12197372421964288</c:v>
                </c:pt>
                <c:pt idx="23">
                  <c:v>-0.12175353611609156</c:v>
                </c:pt>
                <c:pt idx="24">
                  <c:v>-0.12162771434263366</c:v>
                </c:pt>
                <c:pt idx="25">
                  <c:v>-0.12158577375148102</c:v>
                </c:pt>
                <c:pt idx="26">
                  <c:v>-0.1214914074213876</c:v>
                </c:pt>
                <c:pt idx="27">
                  <c:v>-0.12155431830811655</c:v>
                </c:pt>
                <c:pt idx="28">
                  <c:v>-0.12138655594350603</c:v>
                </c:pt>
                <c:pt idx="29">
                  <c:v>-0.12132364505677708</c:v>
                </c:pt>
                <c:pt idx="30">
                  <c:v>-0.12121879357889549</c:v>
                </c:pt>
                <c:pt idx="31">
                  <c:v>-0.12142849653465866</c:v>
                </c:pt>
                <c:pt idx="32">
                  <c:v>-0.12118733813553102</c:v>
                </c:pt>
                <c:pt idx="33">
                  <c:v>-0.12095666488419154</c:v>
                </c:pt>
                <c:pt idx="34">
                  <c:v>-0.12086229855409812</c:v>
                </c:pt>
                <c:pt idx="35">
                  <c:v>-0.12070502133727574</c:v>
                </c:pt>
                <c:pt idx="36">
                  <c:v>-0.12047434808593627</c:v>
                </c:pt>
                <c:pt idx="37">
                  <c:v>-0.12024367483459679</c:v>
                </c:pt>
                <c:pt idx="38">
                  <c:v>-0.119792813479706</c:v>
                </c:pt>
                <c:pt idx="39">
                  <c:v>-0.11928952638587441</c:v>
                </c:pt>
                <c:pt idx="40">
                  <c:v>-0.11797888291235464</c:v>
                </c:pt>
                <c:pt idx="41">
                  <c:v>-0.113491239659023</c:v>
                </c:pt>
                <c:pt idx="42">
                  <c:v>-0.10667589359672025</c:v>
                </c:pt>
                <c:pt idx="43">
                  <c:v>-0.10615163620731234</c:v>
                </c:pt>
                <c:pt idx="44">
                  <c:v>-0.10851079445964791</c:v>
                </c:pt>
                <c:pt idx="45">
                  <c:v>-0.11277824960942824</c:v>
                </c:pt>
                <c:pt idx="46">
                  <c:v>-0.11272582387048745</c:v>
                </c:pt>
                <c:pt idx="47">
                  <c:v>-0.10891971522338607</c:v>
                </c:pt>
                <c:pt idx="48">
                  <c:v>-0.10967464586413346</c:v>
                </c:pt>
                <c:pt idx="49">
                  <c:v>-0.11155148731821375</c:v>
                </c:pt>
                <c:pt idx="50">
                  <c:v>-0.11161439820494271</c:v>
                </c:pt>
                <c:pt idx="51">
                  <c:v>-0.11129984377129795</c:v>
                </c:pt>
                <c:pt idx="52">
                  <c:v>-0.11113208140668743</c:v>
                </c:pt>
                <c:pt idx="53">
                  <c:v>-0.1111635368500519</c:v>
                </c:pt>
                <c:pt idx="54">
                  <c:v>-0.11085946756419532</c:v>
                </c:pt>
                <c:pt idx="55">
                  <c:v>-0.11114256655447559</c:v>
                </c:pt>
                <c:pt idx="56">
                  <c:v>-0.111037715076594</c:v>
                </c:pt>
                <c:pt idx="57">
                  <c:v>-0.11112159625889927</c:v>
                </c:pt>
                <c:pt idx="58">
                  <c:v>-0.11162488335273085</c:v>
                </c:pt>
                <c:pt idx="59">
                  <c:v>-0.11122644773678085</c:v>
                </c:pt>
                <c:pt idx="60">
                  <c:v>-0.11137323980581507</c:v>
                </c:pt>
                <c:pt idx="61">
                  <c:v>-0.11146760613590849</c:v>
                </c:pt>
                <c:pt idx="62">
                  <c:v>-0.11162488335273085</c:v>
                </c:pt>
                <c:pt idx="63">
                  <c:v>-0.11149906157927296</c:v>
                </c:pt>
                <c:pt idx="64">
                  <c:v>-0.11156197246600191</c:v>
                </c:pt>
                <c:pt idx="65">
                  <c:v>-0.11144663584033217</c:v>
                </c:pt>
                <c:pt idx="66">
                  <c:v>-0.11153051702263743</c:v>
                </c:pt>
                <c:pt idx="67">
                  <c:v>-0.11150954672706112</c:v>
                </c:pt>
                <c:pt idx="68">
                  <c:v>-0.11146760613590849</c:v>
                </c:pt>
                <c:pt idx="69">
                  <c:v>-0.11150954672706112</c:v>
                </c:pt>
                <c:pt idx="70">
                  <c:v>-0.11163536850051901</c:v>
                </c:pt>
                <c:pt idx="71">
                  <c:v>-0.11166682394388348</c:v>
                </c:pt>
                <c:pt idx="72">
                  <c:v>-0.11158294276157822</c:v>
                </c:pt>
                <c:pt idx="73">
                  <c:v>-0.11150954672706112</c:v>
                </c:pt>
                <c:pt idx="74">
                  <c:v>-0.11182410116070586</c:v>
                </c:pt>
                <c:pt idx="75">
                  <c:v>-0.11175070512618876</c:v>
                </c:pt>
                <c:pt idx="76">
                  <c:v>-0.11168779423945981</c:v>
                </c:pt>
                <c:pt idx="77">
                  <c:v>-0.11156197246600191</c:v>
                </c:pt>
                <c:pt idx="78">
                  <c:v>-0.11162488335273085</c:v>
                </c:pt>
                <c:pt idx="79">
                  <c:v>-0.11187652689964665</c:v>
                </c:pt>
                <c:pt idx="80">
                  <c:v>-0.1118136160129177</c:v>
                </c:pt>
                <c:pt idx="81">
                  <c:v>-0.11153051702263743</c:v>
                </c:pt>
                <c:pt idx="82">
                  <c:v>-0.11166682394388348</c:v>
                </c:pt>
                <c:pt idx="83">
                  <c:v>-0.11160391305715454</c:v>
                </c:pt>
                <c:pt idx="84">
                  <c:v>-0.11163536850051901</c:v>
                </c:pt>
                <c:pt idx="85">
                  <c:v>-0.11169827938724797</c:v>
                </c:pt>
                <c:pt idx="86">
                  <c:v>-0.11158294276157822</c:v>
                </c:pt>
                <c:pt idx="87">
                  <c:v>-0.11157245761379006</c:v>
                </c:pt>
                <c:pt idx="88">
                  <c:v>-0.11152003187484928</c:v>
                </c:pt>
                <c:pt idx="89">
                  <c:v>-0.11159342790936638</c:v>
                </c:pt>
                <c:pt idx="90">
                  <c:v>-0.11147809128369664</c:v>
                </c:pt>
                <c:pt idx="91">
                  <c:v>-0.1114151803969677</c:v>
                </c:pt>
                <c:pt idx="92">
                  <c:v>-0.10625648768519393</c:v>
                </c:pt>
                <c:pt idx="93">
                  <c:v>-4.0682373418053329E-2</c:v>
                </c:pt>
                <c:pt idx="94">
                  <c:v>-1.2393444685602844E-2</c:v>
                </c:pt>
                <c:pt idx="95">
                  <c:v>-1.9397523408092438E-3</c:v>
                </c:pt>
                <c:pt idx="96">
                  <c:v>1.6671384983171337E-3</c:v>
                </c:pt>
                <c:pt idx="97">
                  <c:v>2.8624453461671543E-3</c:v>
                </c:pt>
                <c:pt idx="98">
                  <c:v>3.0826334497184738E-3</c:v>
                </c:pt>
                <c:pt idx="99">
                  <c:v>3.1560294842355803E-3</c:v>
                </c:pt>
                <c:pt idx="100">
                  <c:v>3.1245740408711062E-3</c:v>
                </c:pt>
                <c:pt idx="101">
                  <c:v>2.967296824048735E-3</c:v>
                </c:pt>
                <c:pt idx="102">
                  <c:v>3.0406928585658415E-3</c:v>
                </c:pt>
                <c:pt idx="103">
                  <c:v>2.8729304939553121E-3</c:v>
                </c:pt>
                <c:pt idx="104">
                  <c:v>2.946326528472419E-3</c:v>
                </c:pt>
                <c:pt idx="105">
                  <c:v>2.8834156417434703E-3</c:v>
                </c:pt>
                <c:pt idx="106">
                  <c:v>2.7051681293447831E-3</c:v>
                </c:pt>
                <c:pt idx="107">
                  <c:v>2.7680790160737314E-3</c:v>
                </c:pt>
                <c:pt idx="108">
                  <c:v>2.7785641638618896E-3</c:v>
                </c:pt>
                <c:pt idx="109">
                  <c:v>2.5898315036750443E-3</c:v>
                </c:pt>
                <c:pt idx="110">
                  <c:v>2.6632275381921508E-3</c:v>
                </c:pt>
                <c:pt idx="111">
                  <c:v>2.6317720948276766E-3</c:v>
                </c:pt>
                <c:pt idx="112">
                  <c:v>3.5230096568211128E-3</c:v>
                </c:pt>
                <c:pt idx="113">
                  <c:v>4.8651085737053462E-3</c:v>
                </c:pt>
                <c:pt idx="114">
                  <c:v>6.0184748304027346E-3</c:v>
                </c:pt>
                <c:pt idx="115">
                  <c:v>7.2032965304645973E-3</c:v>
                </c:pt>
                <c:pt idx="116">
                  <c:v>7.6856133287198682E-3</c:v>
                </c:pt>
                <c:pt idx="117">
                  <c:v>7.9162865800593459E-3</c:v>
                </c:pt>
                <c:pt idx="118">
                  <c:v>7.7590093632369751E-3</c:v>
                </c:pt>
                <c:pt idx="119">
                  <c:v>7.4654252251685491E-3</c:v>
                </c:pt>
                <c:pt idx="120">
                  <c:v>7.1823262348882809E-3</c:v>
                </c:pt>
                <c:pt idx="121">
                  <c:v>7.066989609218542E-3</c:v>
                </c:pt>
                <c:pt idx="122">
                  <c:v>7.0879599047948584E-3</c:v>
                </c:pt>
                <c:pt idx="123">
                  <c:v>7.2242668260409128E-3</c:v>
                </c:pt>
                <c:pt idx="124">
                  <c:v>6.5217619242343219E-3</c:v>
                </c:pt>
                <c:pt idx="125">
                  <c:v>7.4234846340159163E-3</c:v>
                </c:pt>
                <c:pt idx="126">
                  <c:v>8.4510291172554073E-3</c:v>
                </c:pt>
                <c:pt idx="127">
                  <c:v>8.9857716544514687E-3</c:v>
                </c:pt>
                <c:pt idx="128">
                  <c:v>8.6607320730185695E-3</c:v>
                </c:pt>
                <c:pt idx="129">
                  <c:v>7.8428905455422398E-3</c:v>
                </c:pt>
                <c:pt idx="130">
                  <c:v>6.8782569490316962E-3</c:v>
                </c:pt>
                <c:pt idx="131">
                  <c:v>5.8297421702158889E-3</c:v>
                </c:pt>
                <c:pt idx="132">
                  <c:v>5.0433560861040333E-3</c:v>
                </c:pt>
                <c:pt idx="133">
                  <c:v>4.6973462090948168E-3</c:v>
                </c:pt>
                <c:pt idx="134">
                  <c:v>4.3513363320856011E-3</c:v>
                </c:pt>
                <c:pt idx="135">
                  <c:v>3.952900716135594E-3</c:v>
                </c:pt>
                <c:pt idx="136">
                  <c:v>3.8585343860421712E-3</c:v>
                </c:pt>
                <c:pt idx="137">
                  <c:v>3.7012571692198E-3</c:v>
                </c:pt>
                <c:pt idx="138">
                  <c:v>3.5230096568211128E-3</c:v>
                </c:pt>
                <c:pt idx="139">
                  <c:v>3.4391284745158481E-3</c:v>
                </c:pt>
                <c:pt idx="140">
                  <c:v>3.386702735575058E-3</c:v>
                </c:pt>
                <c:pt idx="141">
                  <c:v>3.3657324399987416E-3</c:v>
                </c:pt>
                <c:pt idx="142">
                  <c:v>3.554465100185587E-3</c:v>
                </c:pt>
                <c:pt idx="143">
                  <c:v>3.5754353957619034E-3</c:v>
                </c:pt>
                <c:pt idx="144">
                  <c:v>3.6278611347026935E-3</c:v>
                </c:pt>
                <c:pt idx="145">
                  <c:v>3.7327126125842745E-3</c:v>
                </c:pt>
                <c:pt idx="146">
                  <c:v>3.9843561595000682E-3</c:v>
                </c:pt>
                <c:pt idx="147">
                  <c:v>4.760257095823766E-3</c:v>
                </c:pt>
                <c:pt idx="148">
                  <c:v>5.5466431799356215E-3</c:v>
                </c:pt>
                <c:pt idx="149">
                  <c:v>5.5361580321474629E-3</c:v>
                </c:pt>
                <c:pt idx="150">
                  <c:v>4.6554056179421849E-3</c:v>
                </c:pt>
                <c:pt idx="151">
                  <c:v>2.9882671196250509E-3</c:v>
                </c:pt>
                <c:pt idx="152">
                  <c:v>2.2018810355131954E-3</c:v>
                </c:pt>
                <c:pt idx="153">
                  <c:v>2.5374057647342537E-3</c:v>
                </c:pt>
                <c:pt idx="154">
                  <c:v>2.9882671196250509E-3</c:v>
                </c:pt>
                <c:pt idx="155">
                  <c:v>2.5688612080987283E-3</c:v>
                </c:pt>
                <c:pt idx="156">
                  <c:v>1.8349008629276629E-3</c:v>
                </c:pt>
                <c:pt idx="157">
                  <c:v>1.6985939416816081E-3</c:v>
                </c:pt>
                <c:pt idx="158">
                  <c:v>1.8349008629276629E-3</c:v>
                </c:pt>
                <c:pt idx="159">
                  <c:v>1.8139305673513467E-3</c:v>
                </c:pt>
                <c:pt idx="160">
                  <c:v>1.4469503947658142E-3</c:v>
                </c:pt>
                <c:pt idx="161">
                  <c:v>8.4929697084080405E-4</c:v>
                </c:pt>
                <c:pt idx="162">
                  <c:v>4.5086135489079719E-4</c:v>
                </c:pt>
                <c:pt idx="163">
                  <c:v>2.097029557631615E-5</c:v>
                </c:pt>
                <c:pt idx="164">
                  <c:v>-1.006574187663175E-3</c:v>
                </c:pt>
                <c:pt idx="165">
                  <c:v>-2.2018810355131954E-3</c:v>
                </c:pt>
                <c:pt idx="166">
                  <c:v>-2.4640097302171472E-3</c:v>
                </c:pt>
                <c:pt idx="167">
                  <c:v>-1.9502374885974018E-3</c:v>
                </c:pt>
                <c:pt idx="168">
                  <c:v>-6.6056431065395871E-4</c:v>
                </c:pt>
                <c:pt idx="169">
                  <c:v>6.8153460623027477E-4</c:v>
                </c:pt>
                <c:pt idx="170">
                  <c:v>1.7719899761987146E-3</c:v>
                </c:pt>
                <c:pt idx="171">
                  <c:v>2.673712685980309E-3</c:v>
                </c:pt>
                <c:pt idx="172">
                  <c:v>3.1665146320237385E-3</c:v>
                </c:pt>
                <c:pt idx="173">
                  <c:v>3.6068908391263775E-3</c:v>
                </c:pt>
                <c:pt idx="174">
                  <c:v>3.8795046816184875E-3</c:v>
                </c:pt>
                <c:pt idx="175">
                  <c:v>4.0682373418053329E-3</c:v>
                </c:pt>
                <c:pt idx="176">
                  <c:v>4.2779402975684942E-3</c:v>
                </c:pt>
                <c:pt idx="177">
                  <c:v>4.2989105931448106E-3</c:v>
                </c:pt>
                <c:pt idx="178">
                  <c:v>4.2569700019921778E-3</c:v>
                </c:pt>
                <c:pt idx="179">
                  <c:v>4.3618214798737589E-3</c:v>
                </c:pt>
                <c:pt idx="180">
                  <c:v>4.3303660365092847E-3</c:v>
                </c:pt>
                <c:pt idx="181">
                  <c:v>4.393276923238233E-3</c:v>
                </c:pt>
                <c:pt idx="182">
                  <c:v>4.3513363320856011E-3</c:v>
                </c:pt>
                <c:pt idx="183">
                  <c:v>4.393276923238233E-3</c:v>
                </c:pt>
                <c:pt idx="184">
                  <c:v>4.3513363320856011E-3</c:v>
                </c:pt>
                <c:pt idx="185">
                  <c:v>4.435217514390865E-3</c:v>
                </c:pt>
                <c:pt idx="186">
                  <c:v>4.46667295775534E-3</c:v>
                </c:pt>
                <c:pt idx="187">
                  <c:v>4.1521185241105976E-3</c:v>
                </c:pt>
                <c:pt idx="188">
                  <c:v>3.9424155683474363E-3</c:v>
                </c:pt>
                <c:pt idx="189">
                  <c:v>4.0158116028645423E-3</c:v>
                </c:pt>
                <c:pt idx="190">
                  <c:v>4.1101779329579648E-3</c:v>
                </c:pt>
                <c:pt idx="191">
                  <c:v>4.4142472188145494E-3</c:v>
                </c:pt>
                <c:pt idx="192">
                  <c:v>4.5505541400606038E-3</c:v>
                </c:pt>
                <c:pt idx="193">
                  <c:v>4.7078313568829754E-3</c:v>
                </c:pt>
                <c:pt idx="194">
                  <c:v>4.7183165046711332E-3</c:v>
                </c:pt>
                <c:pt idx="195">
                  <c:v>4.686861061306659E-3</c:v>
                </c:pt>
                <c:pt idx="196">
                  <c:v>4.7812273914000815E-3</c:v>
                </c:pt>
                <c:pt idx="197">
                  <c:v>4.7183165046711332E-3</c:v>
                </c:pt>
                <c:pt idx="198">
                  <c:v>4.5820095834250779E-3</c:v>
                </c:pt>
                <c:pt idx="199">
                  <c:v>4.7707422436119237E-3</c:v>
                </c:pt>
                <c:pt idx="200">
                  <c:v>4.5715244356369202E-3</c:v>
                </c:pt>
                <c:pt idx="201">
                  <c:v>4.5086135489079719E-3</c:v>
                </c:pt>
                <c:pt idx="202">
                  <c:v>4.5086135489079719E-3</c:v>
                </c:pt>
                <c:pt idx="203">
                  <c:v>4.4247323666027072E-3</c:v>
                </c:pt>
                <c:pt idx="204">
                  <c:v>4.393276923238233E-3</c:v>
                </c:pt>
                <c:pt idx="205">
                  <c:v>4.3723066276619166E-3</c:v>
                </c:pt>
                <c:pt idx="206">
                  <c:v>4.2989105931448106E-3</c:v>
                </c:pt>
                <c:pt idx="207">
                  <c:v>4.3093957409329683E-3</c:v>
                </c:pt>
                <c:pt idx="208">
                  <c:v>4.2779402975684942E-3</c:v>
                </c:pt>
                <c:pt idx="209">
                  <c:v>4.2674551497803364E-3</c:v>
                </c:pt>
                <c:pt idx="210">
                  <c:v>4.2045442630513881E-3</c:v>
                </c:pt>
                <c:pt idx="211">
                  <c:v>4.099692785169807E-3</c:v>
                </c:pt>
                <c:pt idx="212">
                  <c:v>4.2359997064158623E-3</c:v>
                </c:pt>
                <c:pt idx="213">
                  <c:v>4.2989105931448106E-3</c:v>
                </c:pt>
                <c:pt idx="214">
                  <c:v>4.1835739674750717E-3</c:v>
                </c:pt>
                <c:pt idx="215">
                  <c:v>4.1835739674750717E-3</c:v>
                </c:pt>
                <c:pt idx="216">
                  <c:v>4.1101779329579648E-3</c:v>
                </c:pt>
                <c:pt idx="217">
                  <c:v>3.9843561595000682E-3</c:v>
                </c:pt>
                <c:pt idx="218">
                  <c:v>3.9843561595000682E-3</c:v>
                </c:pt>
                <c:pt idx="219">
                  <c:v>3.7851383515250647E-3</c:v>
                </c:pt>
                <c:pt idx="220">
                  <c:v>3.5125245090329546E-3</c:v>
                </c:pt>
                <c:pt idx="221">
                  <c:v>3.2084552231763709E-3</c:v>
                </c:pt>
                <c:pt idx="222">
                  <c:v>2.5583760603105701E-3</c:v>
                </c:pt>
                <c:pt idx="223">
                  <c:v>1.9292671930210856E-3</c:v>
                </c:pt>
                <c:pt idx="224">
                  <c:v>1.4259800991894981E-3</c:v>
                </c:pt>
                <c:pt idx="225">
                  <c:v>1.1743365522737042E-3</c:v>
                </c:pt>
                <c:pt idx="226">
                  <c:v>1.0799702221802815E-3</c:v>
                </c:pt>
                <c:pt idx="227">
                  <c:v>9.6463359651054279E-4</c:v>
                </c:pt>
                <c:pt idx="228">
                  <c:v>9.8560389208685907E-4</c:v>
                </c:pt>
                <c:pt idx="229">
                  <c:v>1.0485147788158074E-3</c:v>
                </c:pt>
                <c:pt idx="230">
                  <c:v>1.1743365522737042E-3</c:v>
                </c:pt>
                <c:pt idx="231">
                  <c:v>1.3525840646723916E-3</c:v>
                </c:pt>
                <c:pt idx="232">
                  <c:v>1.5203464292829207E-3</c:v>
                </c:pt>
                <c:pt idx="233">
                  <c:v>1.8034454195631888E-3</c:v>
                </c:pt>
                <c:pt idx="234">
                  <c:v>9.8560389208685907E-4</c:v>
                </c:pt>
                <c:pt idx="235">
                  <c:v>-1.0904553699684397E-3</c:v>
                </c:pt>
                <c:pt idx="236">
                  <c:v>-1.5203464292829207E-3</c:v>
                </c:pt>
                <c:pt idx="237">
                  <c:v>-1.677623646105292E-4</c:v>
                </c:pt>
                <c:pt idx="238">
                  <c:v>1.1743365522737042E-3</c:v>
                </c:pt>
                <c:pt idx="239">
                  <c:v>2.2018810355131954E-3</c:v>
                </c:pt>
                <c:pt idx="240">
                  <c:v>2.8100196072263638E-3</c:v>
                </c:pt>
                <c:pt idx="241">
                  <c:v>2.9882671196250509E-3</c:v>
                </c:pt>
                <c:pt idx="242">
                  <c:v>3.0511780063539997E-3</c:v>
                </c:pt>
                <c:pt idx="243">
                  <c:v>3.2503958143290028E-3</c:v>
                </c:pt>
                <c:pt idx="244">
                  <c:v>2.9882671196250509E-3</c:v>
                </c:pt>
                <c:pt idx="245">
                  <c:v>2.2752770700303019E-3</c:v>
                </c:pt>
                <c:pt idx="246">
                  <c:v>2.0970295576316147E-3</c:v>
                </c:pt>
                <c:pt idx="247">
                  <c:v>2.4744948780053054E-3</c:v>
                </c:pt>
                <c:pt idx="248">
                  <c:v>3.0721483019303156E-3</c:v>
                </c:pt>
                <c:pt idx="249">
                  <c:v>3.994841307288226E-3</c:v>
                </c:pt>
                <c:pt idx="250">
                  <c:v>5.0748115294685075E-3</c:v>
                </c:pt>
                <c:pt idx="251">
                  <c:v>5.420821406477724E-3</c:v>
                </c:pt>
                <c:pt idx="252">
                  <c:v>5.5361580321474629E-3</c:v>
                </c:pt>
                <c:pt idx="253">
                  <c:v>5.3579105197487757E-3</c:v>
                </c:pt>
                <c:pt idx="254">
                  <c:v>5.0852966772566661E-3</c:v>
                </c:pt>
                <c:pt idx="255">
                  <c:v>4.6973462090948168E-3</c:v>
                </c:pt>
                <c:pt idx="256">
                  <c:v>4.3827917754500753E-3</c:v>
                </c:pt>
                <c:pt idx="257">
                  <c:v>4.1311482285342812E-3</c:v>
                </c:pt>
                <c:pt idx="258">
                  <c:v>3.952900716135594E-3</c:v>
                </c:pt>
                <c:pt idx="259">
                  <c:v>3.6278611347026935E-3</c:v>
                </c:pt>
                <c:pt idx="260">
                  <c:v>3.4810690656684805E-3</c:v>
                </c:pt>
                <c:pt idx="261">
                  <c:v>3.5020393612447969E-3</c:v>
                </c:pt>
                <c:pt idx="262">
                  <c:v>3.3237918488461093E-3</c:v>
                </c:pt>
                <c:pt idx="263">
                  <c:v>3.1350591886592644E-3</c:v>
                </c:pt>
                <c:pt idx="264">
                  <c:v>2.9987522674132091E-3</c:v>
                </c:pt>
                <c:pt idx="265">
                  <c:v>3.0511780063539997E-3</c:v>
                </c:pt>
                <c:pt idx="266">
                  <c:v>3.1245740408711062E-3</c:v>
                </c:pt>
                <c:pt idx="267">
                  <c:v>2.9882671196250509E-3</c:v>
                </c:pt>
                <c:pt idx="268">
                  <c:v>3.0406928585658415E-3</c:v>
                </c:pt>
                <c:pt idx="269">
                  <c:v>3.0092374152013673E-3</c:v>
                </c:pt>
                <c:pt idx="270">
                  <c:v>3.2503958143290028E-3</c:v>
                </c:pt>
                <c:pt idx="271">
                  <c:v>3.5859205435500616E-3</c:v>
                </c:pt>
                <c:pt idx="272">
                  <c:v>3.3971878833632162E-3</c:v>
                </c:pt>
                <c:pt idx="273">
                  <c:v>2.8519601983789961E-3</c:v>
                </c:pt>
                <c:pt idx="274">
                  <c:v>2.2438216266658277E-3</c:v>
                </c:pt>
                <c:pt idx="275">
                  <c:v>1.5203464292829207E-3</c:v>
                </c:pt>
                <c:pt idx="276">
                  <c:v>1.2477325867908109E-3</c:v>
                </c:pt>
                <c:pt idx="277">
                  <c:v>1.2372474390026527E-3</c:v>
                </c:pt>
                <c:pt idx="278">
                  <c:v>1.3525840646723916E-3</c:v>
                </c:pt>
                <c:pt idx="279">
                  <c:v>1.3840395080368657E-3</c:v>
                </c:pt>
                <c:pt idx="280">
                  <c:v>1.4993761337066046E-3</c:v>
                </c:pt>
                <c:pt idx="281">
                  <c:v>1.7824751239868726E-3</c:v>
                </c:pt>
                <c:pt idx="282">
                  <c:v>2.0760592620552988E-3</c:v>
                </c:pt>
                <c:pt idx="283">
                  <c:v>2.3906136957000407E-3</c:v>
                </c:pt>
                <c:pt idx="284">
                  <c:v>2.7680790160737314E-3</c:v>
                </c:pt>
                <c:pt idx="285">
                  <c:v>3.2084552231763709E-3</c:v>
                </c:pt>
                <c:pt idx="286">
                  <c:v>3.3552472922105839E-3</c:v>
                </c:pt>
                <c:pt idx="287">
                  <c:v>3.4391284745158481E-3</c:v>
                </c:pt>
                <c:pt idx="288">
                  <c:v>3.2818512576934774E-3</c:v>
                </c:pt>
                <c:pt idx="289">
                  <c:v>3.260880962117161E-3</c:v>
                </c:pt>
                <c:pt idx="290">
                  <c:v>3.1769997798118963E-3</c:v>
                </c:pt>
                <c:pt idx="291">
                  <c:v>3.0302077107776833E-3</c:v>
                </c:pt>
                <c:pt idx="292">
                  <c:v>2.8100196072263638E-3</c:v>
                </c:pt>
                <c:pt idx="293">
                  <c:v>2.9358413806842608E-3</c:v>
                </c:pt>
                <c:pt idx="294">
                  <c:v>3.2189403709645286E-3</c:v>
                </c:pt>
                <c:pt idx="295">
                  <c:v>2.9043859373197867E-3</c:v>
                </c:pt>
                <c:pt idx="296">
                  <c:v>2.5059503213697796E-3</c:v>
                </c:pt>
                <c:pt idx="297">
                  <c:v>2.2123661833013536E-3</c:v>
                </c:pt>
                <c:pt idx="298">
                  <c:v>2.1494552965724053E-3</c:v>
                </c:pt>
                <c:pt idx="299">
                  <c:v>1.9607226363855599E-3</c:v>
                </c:pt>
                <c:pt idx="300">
                  <c:v>1.7300493850460823E-3</c:v>
                </c:pt>
                <c:pt idx="301">
                  <c:v>1.5832573160118693E-3</c:v>
                </c:pt>
                <c:pt idx="302">
                  <c:v>1.7510196806223984E-3</c:v>
                </c:pt>
                <c:pt idx="303">
                  <c:v>1.8978117496566114E-3</c:v>
                </c:pt>
                <c:pt idx="304">
                  <c:v>1.8453860107158211E-3</c:v>
                </c:pt>
                <c:pt idx="305">
                  <c:v>1.5622870204355531E-3</c:v>
                </c:pt>
                <c:pt idx="306">
                  <c:v>1.7510196806223984E-3</c:v>
                </c:pt>
                <c:pt idx="307">
                  <c:v>1.8873266018684532E-3</c:v>
                </c:pt>
                <c:pt idx="308">
                  <c:v>1.7824751239868726E-3</c:v>
                </c:pt>
                <c:pt idx="309">
                  <c:v>1.6566533505289758E-3</c:v>
                </c:pt>
                <c:pt idx="310">
                  <c:v>1.7824751239868726E-3</c:v>
                </c:pt>
                <c:pt idx="311">
                  <c:v>1.9187820452329276E-3</c:v>
                </c:pt>
                <c:pt idx="312">
                  <c:v>1.8139305673513467E-3</c:v>
                </c:pt>
                <c:pt idx="313">
                  <c:v>1.7929602717750308E-3</c:v>
                </c:pt>
                <c:pt idx="314">
                  <c:v>1.6461682027408176E-3</c:v>
                </c:pt>
                <c:pt idx="315">
                  <c:v>1.6461682027408176E-3</c:v>
                </c:pt>
                <c:pt idx="316">
                  <c:v>1.6671384983171337E-3</c:v>
                </c:pt>
                <c:pt idx="317">
                  <c:v>1.9082968974447694E-3</c:v>
                </c:pt>
                <c:pt idx="318">
                  <c:v>2.0550889664789824E-3</c:v>
                </c:pt>
                <c:pt idx="319">
                  <c:v>2.0550889664789824E-3</c:v>
                </c:pt>
                <c:pt idx="320">
                  <c:v>2.1389701487842471E-3</c:v>
                </c:pt>
                <c:pt idx="321">
                  <c:v>2.0970295576316147E-3</c:v>
                </c:pt>
                <c:pt idx="322">
                  <c:v>2.0131483753263501E-3</c:v>
                </c:pt>
                <c:pt idx="323">
                  <c:v>1.7929602717750308E-3</c:v>
                </c:pt>
                <c:pt idx="324">
                  <c:v>1.8349008629276629E-3</c:v>
                </c:pt>
                <c:pt idx="325">
                  <c:v>1.8558711585039791E-3</c:v>
                </c:pt>
                <c:pt idx="326">
                  <c:v>1.7405345328342402E-3</c:v>
                </c:pt>
                <c:pt idx="327">
                  <c:v>1.6776236461052919E-3</c:v>
                </c:pt>
                <c:pt idx="328">
                  <c:v>1.7405345328342402E-3</c:v>
                </c:pt>
                <c:pt idx="329">
                  <c:v>1.6461682027408176E-3</c:v>
                </c:pt>
                <c:pt idx="330">
                  <c:v>1.5832573160118693E-3</c:v>
                </c:pt>
                <c:pt idx="331">
                  <c:v>1.5727721682237111E-3</c:v>
                </c:pt>
                <c:pt idx="332">
                  <c:v>1.4154949514013401E-3</c:v>
                </c:pt>
                <c:pt idx="333">
                  <c:v>1.3630692124605495E-3</c:v>
                </c:pt>
                <c:pt idx="334">
                  <c:v>1.3945246558250239E-3</c:v>
                </c:pt>
                <c:pt idx="335">
                  <c:v>1.3630692124605495E-3</c:v>
                </c:pt>
                <c:pt idx="336">
                  <c:v>1.2582177345789689E-3</c:v>
                </c:pt>
                <c:pt idx="337">
                  <c:v>1.2582177345789689E-3</c:v>
                </c:pt>
                <c:pt idx="338">
                  <c:v>1.2057919956381786E-3</c:v>
                </c:pt>
                <c:pt idx="339">
                  <c:v>1.14288110890923E-3</c:v>
                </c:pt>
                <c:pt idx="340">
                  <c:v>8.7026726641712012E-4</c:v>
                </c:pt>
                <c:pt idx="341">
                  <c:v>7.9687123190001362E-4</c:v>
                </c:pt>
                <c:pt idx="342">
                  <c:v>8.807524142052782E-4</c:v>
                </c:pt>
                <c:pt idx="343">
                  <c:v>8.7026726641712012E-4</c:v>
                </c:pt>
                <c:pt idx="344">
                  <c:v>7.4444549295922329E-4</c:v>
                </c:pt>
                <c:pt idx="345">
                  <c:v>6.0813857171316827E-4</c:v>
                </c:pt>
                <c:pt idx="346">
                  <c:v>5.871682761368521E-4</c:v>
                </c:pt>
                <c:pt idx="347">
                  <c:v>6.8153460623027477E-4</c:v>
                </c:pt>
                <c:pt idx="348">
                  <c:v>5.871682761368521E-4</c:v>
                </c:pt>
                <c:pt idx="349">
                  <c:v>4.9280194604342954E-4</c:v>
                </c:pt>
                <c:pt idx="350">
                  <c:v>4.2989105931448101E-4</c:v>
                </c:pt>
                <c:pt idx="351">
                  <c:v>4.1940591152632298E-4</c:v>
                </c:pt>
                <c:pt idx="352">
                  <c:v>2.7261384249210993E-4</c:v>
                </c:pt>
                <c:pt idx="353">
                  <c:v>3.5649502479737452E-4</c:v>
                </c:pt>
                <c:pt idx="354">
                  <c:v>3.669801725855326E-4</c:v>
                </c:pt>
                <c:pt idx="355">
                  <c:v>2.2018810355131955E-4</c:v>
                </c:pt>
                <c:pt idx="356">
                  <c:v>2.0970295576316149E-4</c:v>
                </c:pt>
                <c:pt idx="357">
                  <c:v>2.8309899028026802E-4</c:v>
                </c:pt>
                <c:pt idx="358">
                  <c:v>1.5727721682237111E-4</c:v>
                </c:pt>
                <c:pt idx="359">
                  <c:v>1.2582177345789688E-4</c:v>
                </c:pt>
                <c:pt idx="360">
                  <c:v>1.3630692124605497E-4</c:v>
                </c:pt>
                <c:pt idx="361">
                  <c:v>1.2582177345789688E-4</c:v>
                </c:pt>
                <c:pt idx="362">
                  <c:v>1.4679206903421302E-4</c:v>
                </c:pt>
                <c:pt idx="363">
                  <c:v>1.5727721682237111E-4</c:v>
                </c:pt>
                <c:pt idx="364">
                  <c:v>2.6212869470395184E-4</c:v>
                </c:pt>
                <c:pt idx="365">
                  <c:v>1.0485147788158075E-4</c:v>
                </c:pt>
                <c:pt idx="366">
                  <c:v>1.2582177345789688E-4</c:v>
                </c:pt>
                <c:pt idx="367">
                  <c:v>1.0485147788158075E-5</c:v>
                </c:pt>
                <c:pt idx="368">
                  <c:v>1.0485147788158075E-5</c:v>
                </c:pt>
                <c:pt idx="369">
                  <c:v>1.3630692124605497E-4</c:v>
                </c:pt>
                <c:pt idx="370">
                  <c:v>1.5727721682237111E-4</c:v>
                </c:pt>
                <c:pt idx="371">
                  <c:v>1.4679206903421302E-4</c:v>
                </c:pt>
                <c:pt idx="372">
                  <c:v>-1.992178079750034E-4</c:v>
                </c:pt>
                <c:pt idx="373">
                  <c:v>-3.145544336447422E-5</c:v>
                </c:pt>
                <c:pt idx="374">
                  <c:v>-2.097029557631615E-5</c:v>
                </c:pt>
                <c:pt idx="375">
                  <c:v>0</c:v>
                </c:pt>
                <c:pt idx="376">
                  <c:v>-1.0485147788158075E-5</c:v>
                </c:pt>
                <c:pt idx="377">
                  <c:v>-6.2910886728948439E-5</c:v>
                </c:pt>
                <c:pt idx="378">
                  <c:v>-7.3396034517106512E-5</c:v>
                </c:pt>
                <c:pt idx="379">
                  <c:v>-1.3630692124605497E-4</c:v>
                </c:pt>
                <c:pt idx="380">
                  <c:v>-6.2910886728948439E-5</c:v>
                </c:pt>
                <c:pt idx="381">
                  <c:v>-1.5727721682237111E-4</c:v>
                </c:pt>
                <c:pt idx="382">
                  <c:v>-6.2910886728948439E-5</c:v>
                </c:pt>
                <c:pt idx="383">
                  <c:v>-3.0406928585658414E-4</c:v>
                </c:pt>
                <c:pt idx="384">
                  <c:v>-3.7746532037369069E-4</c:v>
                </c:pt>
                <c:pt idx="385">
                  <c:v>-2.5164354691579376E-4</c:v>
                </c:pt>
                <c:pt idx="386">
                  <c:v>-3.2503958143290031E-4</c:v>
                </c:pt>
                <c:pt idx="387">
                  <c:v>-2.3067325133947764E-4</c:v>
                </c:pt>
                <c:pt idx="388">
                  <c:v>-2.9358413806842605E-4</c:v>
                </c:pt>
                <c:pt idx="389">
                  <c:v>-3.2503958143290031E-4</c:v>
                </c:pt>
                <c:pt idx="390">
                  <c:v>-3.5649502479737452E-4</c:v>
                </c:pt>
                <c:pt idx="391">
                  <c:v>-2.8309899028026802E-4</c:v>
                </c:pt>
                <c:pt idx="392">
                  <c:v>-2.2018810355131955E-4</c:v>
                </c:pt>
                <c:pt idx="393">
                  <c:v>-2.3067325133947764E-4</c:v>
                </c:pt>
                <c:pt idx="394">
                  <c:v>-1.5727721682237111E-4</c:v>
                </c:pt>
                <c:pt idx="395">
                  <c:v>-2.5164354691579376E-4</c:v>
                </c:pt>
                <c:pt idx="396">
                  <c:v>-2.6212869470395184E-4</c:v>
                </c:pt>
                <c:pt idx="397">
                  <c:v>-2.2018810355131955E-4</c:v>
                </c:pt>
                <c:pt idx="398">
                  <c:v>-3.669801725855326E-4</c:v>
                </c:pt>
                <c:pt idx="399">
                  <c:v>-1.5727721682237111E-4</c:v>
                </c:pt>
                <c:pt idx="400">
                  <c:v>-2.411583991276357E-4</c:v>
                </c:pt>
                <c:pt idx="401">
                  <c:v>-4.2989105931448101E-4</c:v>
                </c:pt>
                <c:pt idx="402">
                  <c:v>-4.1940591152632298E-4</c:v>
                </c:pt>
                <c:pt idx="403">
                  <c:v>-4.089207637381649E-4</c:v>
                </c:pt>
                <c:pt idx="404">
                  <c:v>-4.7183165046711331E-4</c:v>
                </c:pt>
                <c:pt idx="405">
                  <c:v>-3.355247292210584E-4</c:v>
                </c:pt>
                <c:pt idx="406">
                  <c:v>-3.2503958143290031E-4</c:v>
                </c:pt>
                <c:pt idx="407">
                  <c:v>-3.0406928585658414E-4</c:v>
                </c:pt>
                <c:pt idx="408">
                  <c:v>-3.1455443364474222E-4</c:v>
                </c:pt>
                <c:pt idx="409">
                  <c:v>-3.9843561595000681E-4</c:v>
                </c:pt>
                <c:pt idx="410">
                  <c:v>-3.1455443364474222E-4</c:v>
                </c:pt>
                <c:pt idx="411">
                  <c:v>-2.5164354691579376E-4</c:v>
                </c:pt>
                <c:pt idx="412">
                  <c:v>-1.3630692124605497E-4</c:v>
                </c:pt>
                <c:pt idx="413">
                  <c:v>-2.7261384249210993E-4</c:v>
                </c:pt>
                <c:pt idx="414">
                  <c:v>-3.9843561595000681E-4</c:v>
                </c:pt>
                <c:pt idx="415">
                  <c:v>-1.8873266018684534E-4</c:v>
                </c:pt>
                <c:pt idx="416">
                  <c:v>-2.8309899028026802E-4</c:v>
                </c:pt>
                <c:pt idx="417">
                  <c:v>-4.1940591152632298E-4</c:v>
                </c:pt>
                <c:pt idx="418">
                  <c:v>-3.8795046816184872E-4</c:v>
                </c:pt>
                <c:pt idx="419">
                  <c:v>-1.7824751239868726E-4</c:v>
                </c:pt>
                <c:pt idx="420">
                  <c:v>-1.677623646105292E-4</c:v>
                </c:pt>
                <c:pt idx="421">
                  <c:v>-1.4679206903421302E-4</c:v>
                </c:pt>
                <c:pt idx="422">
                  <c:v>-2.7261384249210993E-4</c:v>
                </c:pt>
                <c:pt idx="423">
                  <c:v>-2.5164354691579376E-4</c:v>
                </c:pt>
                <c:pt idx="424">
                  <c:v>-1.677623646105292E-4</c:v>
                </c:pt>
                <c:pt idx="425">
                  <c:v>-1.2582177345789688E-4</c:v>
                </c:pt>
                <c:pt idx="426">
                  <c:v>-2.5164354691579376E-4</c:v>
                </c:pt>
                <c:pt idx="427">
                  <c:v>-1.4679206903421302E-4</c:v>
                </c:pt>
                <c:pt idx="428">
                  <c:v>-1.5727721682237111E-4</c:v>
                </c:pt>
                <c:pt idx="429">
                  <c:v>-9.4366330093422672E-5</c:v>
                </c:pt>
                <c:pt idx="430">
                  <c:v>-1.677623646105292E-4</c:v>
                </c:pt>
                <c:pt idx="431">
                  <c:v>-1.3630692124605497E-4</c:v>
                </c:pt>
                <c:pt idx="432">
                  <c:v>-1.4679206903421302E-4</c:v>
                </c:pt>
                <c:pt idx="433">
                  <c:v>-2.411583991276357E-4</c:v>
                </c:pt>
                <c:pt idx="434">
                  <c:v>-2.6212869470395184E-4</c:v>
                </c:pt>
                <c:pt idx="435">
                  <c:v>-3.4600987700921643E-4</c:v>
                </c:pt>
                <c:pt idx="436">
                  <c:v>-3.5649502479737452E-4</c:v>
                </c:pt>
                <c:pt idx="437">
                  <c:v>-3.1455443364474222E-4</c:v>
                </c:pt>
                <c:pt idx="438">
                  <c:v>-3.8795046816184872E-4</c:v>
                </c:pt>
                <c:pt idx="439">
                  <c:v>-4.089207637381649E-4</c:v>
                </c:pt>
                <c:pt idx="440">
                  <c:v>-4.2989105931448101E-4</c:v>
                </c:pt>
                <c:pt idx="441">
                  <c:v>-2.7261384249210993E-4</c:v>
                </c:pt>
                <c:pt idx="442">
                  <c:v>-3.8795046816184872E-4</c:v>
                </c:pt>
                <c:pt idx="443">
                  <c:v>-4.1940591152632298E-4</c:v>
                </c:pt>
                <c:pt idx="444">
                  <c:v>-3.9843561595000681E-4</c:v>
                </c:pt>
                <c:pt idx="445">
                  <c:v>-2.8309899028026802E-4</c:v>
                </c:pt>
                <c:pt idx="446">
                  <c:v>-2.9358413806842605E-4</c:v>
                </c:pt>
                <c:pt idx="447">
                  <c:v>-3.669801725855326E-4</c:v>
                </c:pt>
                <c:pt idx="448">
                  <c:v>-2.7261384249210993E-4</c:v>
                </c:pt>
                <c:pt idx="449">
                  <c:v>-2.8309899028026802E-4</c:v>
                </c:pt>
                <c:pt idx="450">
                  <c:v>-4.089207637381649E-4</c:v>
                </c:pt>
                <c:pt idx="451">
                  <c:v>-4.6134650267895528E-4</c:v>
                </c:pt>
                <c:pt idx="452">
                  <c:v>-2.7261384249210993E-4</c:v>
                </c:pt>
                <c:pt idx="453">
                  <c:v>-3.355247292210584E-4</c:v>
                </c:pt>
                <c:pt idx="454">
                  <c:v>-2.9358413806842605E-4</c:v>
                </c:pt>
                <c:pt idx="455">
                  <c:v>-4.1940591152632298E-4</c:v>
                </c:pt>
                <c:pt idx="456">
                  <c:v>-4.2989105931448101E-4</c:v>
                </c:pt>
                <c:pt idx="457">
                  <c:v>-3.8795046816184872E-4</c:v>
                </c:pt>
                <c:pt idx="458">
                  <c:v>-2.6212869470395184E-4</c:v>
                </c:pt>
                <c:pt idx="459">
                  <c:v>-2.6212869470395184E-4</c:v>
                </c:pt>
                <c:pt idx="460">
                  <c:v>-3.8795046816184872E-4</c:v>
                </c:pt>
                <c:pt idx="461">
                  <c:v>-3.355247292210584E-4</c:v>
                </c:pt>
                <c:pt idx="462">
                  <c:v>-2.6212869470395184E-4</c:v>
                </c:pt>
                <c:pt idx="463">
                  <c:v>-2.3067325133947764E-4</c:v>
                </c:pt>
                <c:pt idx="464">
                  <c:v>-1.4679206903421302E-4</c:v>
                </c:pt>
                <c:pt idx="465">
                  <c:v>-1.4679206903421302E-4</c:v>
                </c:pt>
                <c:pt idx="466">
                  <c:v>-1.992178079750034E-4</c:v>
                </c:pt>
                <c:pt idx="467">
                  <c:v>-1.4679206903421302E-4</c:v>
                </c:pt>
                <c:pt idx="468">
                  <c:v>-1.5727721682237111E-4</c:v>
                </c:pt>
                <c:pt idx="469">
                  <c:v>-1.7824751239868726E-4</c:v>
                </c:pt>
                <c:pt idx="470">
                  <c:v>-1.1533662566973882E-4</c:v>
                </c:pt>
                <c:pt idx="471">
                  <c:v>-1.5727721682237111E-4</c:v>
                </c:pt>
                <c:pt idx="472">
                  <c:v>-9.4366330093422672E-5</c:v>
                </c:pt>
                <c:pt idx="473">
                  <c:v>-2.3067325133947764E-4</c:v>
                </c:pt>
                <c:pt idx="474">
                  <c:v>-1.992178079750034E-4</c:v>
                </c:pt>
                <c:pt idx="475">
                  <c:v>-6.2910886728948439E-5</c:v>
                </c:pt>
                <c:pt idx="476">
                  <c:v>-5.2425738940790373E-5</c:v>
                </c:pt>
                <c:pt idx="477">
                  <c:v>-1.8873266018684534E-4</c:v>
                </c:pt>
                <c:pt idx="478">
                  <c:v>-1.677623646105292E-4</c:v>
                </c:pt>
                <c:pt idx="479">
                  <c:v>-2.0970295576316149E-4</c:v>
                </c:pt>
                <c:pt idx="480">
                  <c:v>-2.411583991276357E-4</c:v>
                </c:pt>
                <c:pt idx="481">
                  <c:v>-2.6212869470395184E-4</c:v>
                </c:pt>
                <c:pt idx="482">
                  <c:v>-1.677623646105292E-4</c:v>
                </c:pt>
                <c:pt idx="483">
                  <c:v>-1.8873266018684534E-4</c:v>
                </c:pt>
                <c:pt idx="484">
                  <c:v>-1.5727721682237111E-4</c:v>
                </c:pt>
                <c:pt idx="485">
                  <c:v>-4.19405911526323E-5</c:v>
                </c:pt>
                <c:pt idx="486">
                  <c:v>-9.4366330093422672E-5</c:v>
                </c:pt>
                <c:pt idx="487">
                  <c:v>-2.3067325133947764E-4</c:v>
                </c:pt>
                <c:pt idx="488">
                  <c:v>-2.2018810355131955E-4</c:v>
                </c:pt>
                <c:pt idx="489">
                  <c:v>-1.4679206903421302E-4</c:v>
                </c:pt>
                <c:pt idx="490">
                  <c:v>-1.1533662566973882E-4</c:v>
                </c:pt>
                <c:pt idx="491">
                  <c:v>0</c:v>
                </c:pt>
                <c:pt idx="492">
                  <c:v>9.4366330093422672E-5</c:v>
                </c:pt>
                <c:pt idx="493">
                  <c:v>3.145544336447422E-5</c:v>
                </c:pt>
                <c:pt idx="494">
                  <c:v>3.145544336447422E-5</c:v>
                </c:pt>
                <c:pt idx="495">
                  <c:v>7.3396034517106512E-5</c:v>
                </c:pt>
                <c:pt idx="496">
                  <c:v>1.0485147788158075E-4</c:v>
                </c:pt>
                <c:pt idx="497">
                  <c:v>6.2910886728948439E-5</c:v>
                </c:pt>
                <c:pt idx="498">
                  <c:v>2.5164354691579376E-4</c:v>
                </c:pt>
                <c:pt idx="499">
                  <c:v>1.1533662566973882E-4</c:v>
                </c:pt>
                <c:pt idx="500">
                  <c:v>-4.19405911526323E-5</c:v>
                </c:pt>
                <c:pt idx="501">
                  <c:v>-2.097029557631615E-5</c:v>
                </c:pt>
                <c:pt idx="502">
                  <c:v>1.1533662566973882E-4</c:v>
                </c:pt>
                <c:pt idx="503">
                  <c:v>-3.145544336447422E-5</c:v>
                </c:pt>
                <c:pt idx="504">
                  <c:v>-1.0485147788158075E-5</c:v>
                </c:pt>
                <c:pt idx="505">
                  <c:v>-9.4366330093422672E-5</c:v>
                </c:pt>
                <c:pt idx="506">
                  <c:v>2.097029557631615E-5</c:v>
                </c:pt>
                <c:pt idx="507">
                  <c:v>-9.4366330093422672E-5</c:v>
                </c:pt>
                <c:pt idx="508">
                  <c:v>-2.097029557631615E-5</c:v>
                </c:pt>
                <c:pt idx="509">
                  <c:v>-8.3881182305264599E-5</c:v>
                </c:pt>
                <c:pt idx="510">
                  <c:v>-2.6212869470395184E-4</c:v>
                </c:pt>
                <c:pt idx="511">
                  <c:v>-2.2018810355131955E-4</c:v>
                </c:pt>
                <c:pt idx="512">
                  <c:v>-1.7824751239868726E-4</c:v>
                </c:pt>
                <c:pt idx="513">
                  <c:v>3.145544336447422E-5</c:v>
                </c:pt>
                <c:pt idx="514">
                  <c:v>-1.1533662566973882E-4</c:v>
                </c:pt>
                <c:pt idx="515">
                  <c:v>-9.4366330093422672E-5</c:v>
                </c:pt>
                <c:pt idx="516">
                  <c:v>-1.5727721682237111E-4</c:v>
                </c:pt>
                <c:pt idx="517">
                  <c:v>-2.411583991276357E-4</c:v>
                </c:pt>
                <c:pt idx="518">
                  <c:v>-2.6212869470395184E-4</c:v>
                </c:pt>
                <c:pt idx="519">
                  <c:v>-3.2503958143290031E-4</c:v>
                </c:pt>
                <c:pt idx="520">
                  <c:v>-2.5164354691579376E-4</c:v>
                </c:pt>
                <c:pt idx="521">
                  <c:v>-2.3067325133947764E-4</c:v>
                </c:pt>
                <c:pt idx="522">
                  <c:v>-3.355247292210584E-4</c:v>
                </c:pt>
                <c:pt idx="523">
                  <c:v>-3.7746532037369069E-4</c:v>
                </c:pt>
                <c:pt idx="524">
                  <c:v>-3.4600987700921643E-4</c:v>
                </c:pt>
                <c:pt idx="525">
                  <c:v>-2.411583991276357E-4</c:v>
                </c:pt>
                <c:pt idx="526">
                  <c:v>-2.2018810355131955E-4</c:v>
                </c:pt>
                <c:pt idx="527">
                  <c:v>-3.5649502479737452E-4</c:v>
                </c:pt>
                <c:pt idx="528">
                  <c:v>-4.089207637381649E-4</c:v>
                </c:pt>
                <c:pt idx="529">
                  <c:v>-2.3067325133947764E-4</c:v>
                </c:pt>
                <c:pt idx="530">
                  <c:v>-2.9358413806842605E-4</c:v>
                </c:pt>
                <c:pt idx="531">
                  <c:v>-3.5649502479737452E-4</c:v>
                </c:pt>
                <c:pt idx="532">
                  <c:v>-3.0406928585658414E-4</c:v>
                </c:pt>
                <c:pt idx="533">
                  <c:v>-2.0970295576316149E-4</c:v>
                </c:pt>
                <c:pt idx="534">
                  <c:v>-2.7261384249210993E-4</c:v>
                </c:pt>
                <c:pt idx="535">
                  <c:v>-2.5164354691579376E-4</c:v>
                </c:pt>
                <c:pt idx="536">
                  <c:v>-2.0970295576316149E-4</c:v>
                </c:pt>
                <c:pt idx="537">
                  <c:v>-2.097029557631615E-5</c:v>
                </c:pt>
                <c:pt idx="538">
                  <c:v>-6.2910886728948439E-5</c:v>
                </c:pt>
                <c:pt idx="539">
                  <c:v>-3.145544336447422E-5</c:v>
                </c:pt>
                <c:pt idx="540">
                  <c:v>1.2582177345789688E-4</c:v>
                </c:pt>
                <c:pt idx="541">
                  <c:v>2.2018810355131955E-4</c:v>
                </c:pt>
                <c:pt idx="542">
                  <c:v>2.411583991276357E-4</c:v>
                </c:pt>
                <c:pt idx="543">
                  <c:v>3.4600987700921643E-4</c:v>
                </c:pt>
                <c:pt idx="544">
                  <c:v>2.5164354691579376E-4</c:v>
                </c:pt>
                <c:pt idx="545">
                  <c:v>2.7261384249210993E-4</c:v>
                </c:pt>
                <c:pt idx="546">
                  <c:v>3.355247292210584E-4</c:v>
                </c:pt>
                <c:pt idx="547">
                  <c:v>3.5649502479737452E-4</c:v>
                </c:pt>
                <c:pt idx="548">
                  <c:v>2.2018810355131955E-4</c:v>
                </c:pt>
                <c:pt idx="549">
                  <c:v>1.992178079750034E-4</c:v>
                </c:pt>
                <c:pt idx="550">
                  <c:v>2.7261384249210993E-4</c:v>
                </c:pt>
                <c:pt idx="551">
                  <c:v>1.5727721682237111E-4</c:v>
                </c:pt>
                <c:pt idx="552">
                  <c:v>1.0485147788158075E-4</c:v>
                </c:pt>
                <c:pt idx="553">
                  <c:v>1.7824751239868726E-4</c:v>
                </c:pt>
                <c:pt idx="554">
                  <c:v>1.1533662566973882E-4</c:v>
                </c:pt>
                <c:pt idx="555">
                  <c:v>3.4600987700921643E-4</c:v>
                </c:pt>
                <c:pt idx="556">
                  <c:v>1.7824751239868726E-4</c:v>
                </c:pt>
                <c:pt idx="557">
                  <c:v>-3.145544336447422E-5</c:v>
                </c:pt>
                <c:pt idx="558">
                  <c:v>-1.0485147788158075E-4</c:v>
                </c:pt>
                <c:pt idx="559">
                  <c:v>-2.3067325133947764E-4</c:v>
                </c:pt>
                <c:pt idx="560">
                  <c:v>-1.3630692124605497E-4</c:v>
                </c:pt>
                <c:pt idx="561">
                  <c:v>-1.5727721682237111E-4</c:v>
                </c:pt>
                <c:pt idx="562">
                  <c:v>-1.677623646105292E-4</c:v>
                </c:pt>
                <c:pt idx="563">
                  <c:v>-1.0485147788158075E-4</c:v>
                </c:pt>
                <c:pt idx="564">
                  <c:v>-1.7824751239868726E-4</c:v>
                </c:pt>
                <c:pt idx="565">
                  <c:v>-1.7824751239868726E-4</c:v>
                </c:pt>
                <c:pt idx="566">
                  <c:v>-3.355247292210584E-4</c:v>
                </c:pt>
                <c:pt idx="567">
                  <c:v>-1.0485147788158075E-4</c:v>
                </c:pt>
                <c:pt idx="568">
                  <c:v>-1.3630692124605497E-4</c:v>
                </c:pt>
                <c:pt idx="569">
                  <c:v>-8.3881182305264599E-5</c:v>
                </c:pt>
                <c:pt idx="570">
                  <c:v>6.2910886728948439E-5</c:v>
                </c:pt>
                <c:pt idx="571">
                  <c:v>9.4366330093422672E-5</c:v>
                </c:pt>
                <c:pt idx="572">
                  <c:v>2.2018810355131955E-4</c:v>
                </c:pt>
                <c:pt idx="573">
                  <c:v>1.677623646105292E-4</c:v>
                </c:pt>
                <c:pt idx="574">
                  <c:v>-5.2425738940790373E-5</c:v>
                </c:pt>
                <c:pt idx="575">
                  <c:v>2.097029557631615E-5</c:v>
                </c:pt>
                <c:pt idx="576">
                  <c:v>1.2582177345789688E-4</c:v>
                </c:pt>
                <c:pt idx="577">
                  <c:v>2.6212869470395184E-4</c:v>
                </c:pt>
                <c:pt idx="578">
                  <c:v>3.0406928585658414E-4</c:v>
                </c:pt>
                <c:pt idx="579">
                  <c:v>3.9843561595000681E-4</c:v>
                </c:pt>
                <c:pt idx="580">
                  <c:v>5.5571283277237795E-4</c:v>
                </c:pt>
                <c:pt idx="581">
                  <c:v>7.3396034517106521E-4</c:v>
                </c:pt>
                <c:pt idx="582">
                  <c:v>9.8560389208685907E-4</c:v>
                </c:pt>
                <c:pt idx="583">
                  <c:v>1.1114256655447559E-3</c:v>
                </c:pt>
                <c:pt idx="584">
                  <c:v>1.2477325867908109E-3</c:v>
                </c:pt>
                <c:pt idx="585">
                  <c:v>1.4259800991894981E-3</c:v>
                </c:pt>
                <c:pt idx="586">
                  <c:v>1.6671384983171337E-3</c:v>
                </c:pt>
                <c:pt idx="587">
                  <c:v>1.8873266018684532E-3</c:v>
                </c:pt>
                <c:pt idx="588">
                  <c:v>2.2438216266658277E-3</c:v>
                </c:pt>
                <c:pt idx="589">
                  <c:v>2.6422572426158348E-3</c:v>
                </c:pt>
                <c:pt idx="590">
                  <c:v>3.386702735575058E-3</c:v>
                </c:pt>
                <c:pt idx="591">
                  <c:v>4.3408511842974425E-3</c:v>
                </c:pt>
                <c:pt idx="592">
                  <c:v>5.7773164312750992E-3</c:v>
                </c:pt>
                <c:pt idx="593">
                  <c:v>7.5702767030501293E-3</c:v>
                </c:pt>
                <c:pt idx="594">
                  <c:v>9.6148805217409535E-3</c:v>
                </c:pt>
                <c:pt idx="595">
                  <c:v>1.1848217000618624E-2</c:v>
                </c:pt>
                <c:pt idx="596">
                  <c:v>1.4385622765352877E-2</c:v>
                </c:pt>
                <c:pt idx="597">
                  <c:v>1.7216612668155558E-2</c:v>
                </c:pt>
                <c:pt idx="598">
                  <c:v>1.9858869910771394E-2</c:v>
                </c:pt>
                <c:pt idx="599">
                  <c:v>2.2364820232141171E-2</c:v>
                </c:pt>
                <c:pt idx="600">
                  <c:v>2.4524760676501736E-2</c:v>
                </c:pt>
                <c:pt idx="601">
                  <c:v>2.6349176391641239E-2</c:v>
                </c:pt>
                <c:pt idx="602">
                  <c:v>2.7775156490830739E-2</c:v>
                </c:pt>
                <c:pt idx="603">
                  <c:v>2.8729304939553123E-2</c:v>
                </c:pt>
                <c:pt idx="604">
                  <c:v>2.879221582628207E-2</c:v>
                </c:pt>
                <c:pt idx="605">
                  <c:v>2.8509116836001804E-2</c:v>
                </c:pt>
                <c:pt idx="606">
                  <c:v>2.7785641638618897E-2</c:v>
                </c:pt>
                <c:pt idx="607">
                  <c:v>2.6653245677497824E-2</c:v>
                </c:pt>
                <c:pt idx="608">
                  <c:v>2.5153869543791219E-2</c:v>
                </c:pt>
                <c:pt idx="609">
                  <c:v>2.3318968680863555E-2</c:v>
                </c:pt>
                <c:pt idx="610">
                  <c:v>2.1725226217063531E-2</c:v>
                </c:pt>
                <c:pt idx="611">
                  <c:v>2.0005661979805606E-2</c:v>
                </c:pt>
                <c:pt idx="612">
                  <c:v>1.8254642299183207E-2</c:v>
                </c:pt>
                <c:pt idx="613">
                  <c:v>1.6461682027408175E-2</c:v>
                </c:pt>
                <c:pt idx="614">
                  <c:v>1.4878424711396308E-2</c:v>
                </c:pt>
                <c:pt idx="615">
                  <c:v>1.3462929759994966E-2</c:v>
                </c:pt>
                <c:pt idx="616">
                  <c:v>1.214180113868705E-2</c:v>
                </c:pt>
                <c:pt idx="617">
                  <c:v>1.0768246778438342E-2</c:v>
                </c:pt>
                <c:pt idx="618">
                  <c:v>9.7302171474106924E-3</c:v>
                </c:pt>
                <c:pt idx="619">
                  <c:v>8.9228607677225204E-3</c:v>
                </c:pt>
                <c:pt idx="620">
                  <c:v>8.1889004225514563E-3</c:v>
                </c:pt>
                <c:pt idx="621">
                  <c:v>7.3081480083461775E-3</c:v>
                </c:pt>
                <c:pt idx="622">
                  <c:v>6.5951579587514289E-3</c:v>
                </c:pt>
                <c:pt idx="623">
                  <c:v>5.9765342392501019E-3</c:v>
                </c:pt>
                <c:pt idx="624">
                  <c:v>5.7039203967579923E-3</c:v>
                </c:pt>
                <c:pt idx="625">
                  <c:v>5.1901481551382463E-3</c:v>
                </c:pt>
                <c:pt idx="626">
                  <c:v>4.686861061306659E-3</c:v>
                </c:pt>
                <c:pt idx="627">
                  <c:v>4.540068992272446E-3</c:v>
                </c:pt>
                <c:pt idx="628">
                  <c:v>4.2674551497803364E-3</c:v>
                </c:pt>
                <c:pt idx="629">
                  <c:v>3.8899898294066453E-3</c:v>
                </c:pt>
                <c:pt idx="630">
                  <c:v>3.9109601249829613E-3</c:v>
                </c:pt>
                <c:pt idx="631">
                  <c:v>4.1206630807461234E-3</c:v>
                </c:pt>
                <c:pt idx="632">
                  <c:v>4.7078313568829754E-3</c:v>
                </c:pt>
                <c:pt idx="633">
                  <c:v>5.641009510029044E-3</c:v>
                </c:pt>
                <c:pt idx="634">
                  <c:v>7.1299004959474903E-3</c:v>
                </c:pt>
                <c:pt idx="635">
                  <c:v>8.9648013588751532E-3</c:v>
                </c:pt>
                <c:pt idx="636">
                  <c:v>1.14288110890923E-2</c:v>
                </c:pt>
                <c:pt idx="637">
                  <c:v>1.4029127740555503E-2</c:v>
                </c:pt>
                <c:pt idx="638">
                  <c:v>1.7080305746909503E-2</c:v>
                </c:pt>
                <c:pt idx="639">
                  <c:v>2.0026632275381921E-2</c:v>
                </c:pt>
                <c:pt idx="640">
                  <c:v>2.2721315256938546E-2</c:v>
                </c:pt>
                <c:pt idx="641">
                  <c:v>2.4765919075629372E-2</c:v>
                </c:pt>
                <c:pt idx="642">
                  <c:v>2.6045107105784657E-2</c:v>
                </c:pt>
                <c:pt idx="643">
                  <c:v>2.6464513017310978E-2</c:v>
                </c:pt>
                <c:pt idx="644">
                  <c:v>2.5835404150021495E-2</c:v>
                </c:pt>
                <c:pt idx="645">
                  <c:v>2.4587671563230683E-2</c:v>
                </c:pt>
                <c:pt idx="646">
                  <c:v>2.2721315256938546E-2</c:v>
                </c:pt>
                <c:pt idx="647">
                  <c:v>2.0414582743543769E-2</c:v>
                </c:pt>
                <c:pt idx="648">
                  <c:v>1.8086879934572676E-2</c:v>
                </c:pt>
                <c:pt idx="649">
                  <c:v>1.568578109108448E-2</c:v>
                </c:pt>
                <c:pt idx="650">
                  <c:v>1.3693603011334444E-2</c:v>
                </c:pt>
                <c:pt idx="651">
                  <c:v>1.1711910079372568E-2</c:v>
                </c:pt>
                <c:pt idx="652">
                  <c:v>1.0128652763360699E-2</c:v>
                </c:pt>
                <c:pt idx="653">
                  <c:v>8.5768508907133039E-3</c:v>
                </c:pt>
                <c:pt idx="654">
                  <c:v>7.2871777127698611E-3</c:v>
                </c:pt>
                <c:pt idx="655">
                  <c:v>6.1967223428014218E-3</c:v>
                </c:pt>
                <c:pt idx="656">
                  <c:v>5.3579105197487757E-3</c:v>
                </c:pt>
                <c:pt idx="657">
                  <c:v>4.4457026621790236E-3</c:v>
                </c:pt>
                <c:pt idx="658">
                  <c:v>3.9109601249829613E-3</c:v>
                </c:pt>
                <c:pt idx="659">
                  <c:v>3.386702735575058E-3</c:v>
                </c:pt>
                <c:pt idx="660">
                  <c:v>2.8939007895316285E-3</c:v>
                </c:pt>
                <c:pt idx="661">
                  <c:v>2.6108017992513602E-3</c:v>
                </c:pt>
                <c:pt idx="662">
                  <c:v>2.3277028089710924E-3</c:v>
                </c:pt>
                <c:pt idx="663">
                  <c:v>2.1809107399368794E-3</c:v>
                </c:pt>
                <c:pt idx="664">
                  <c:v>2.1075147054197729E-3</c:v>
                </c:pt>
                <c:pt idx="665">
                  <c:v>2.0760592620552988E-3</c:v>
                </c:pt>
                <c:pt idx="666">
                  <c:v>2.2647919222421441E-3</c:v>
                </c:pt>
                <c:pt idx="667">
                  <c:v>2.4954651735816218E-3</c:v>
                </c:pt>
                <c:pt idx="668">
                  <c:v>2.967296824048735E-3</c:v>
                </c:pt>
                <c:pt idx="669">
                  <c:v>3.533494804609271E-3</c:v>
                </c:pt>
                <c:pt idx="670">
                  <c:v>4.2150294108395459E-3</c:v>
                </c:pt>
                <c:pt idx="671">
                  <c:v>5.4732471454185146E-3</c:v>
                </c:pt>
                <c:pt idx="672">
                  <c:v>7.1613559393119645E-3</c:v>
                </c:pt>
                <c:pt idx="673">
                  <c:v>9.4890587482830569E-3</c:v>
                </c:pt>
                <c:pt idx="674">
                  <c:v>1.2896731779434432E-2</c:v>
                </c:pt>
                <c:pt idx="675">
                  <c:v>1.7478741362859509E-2</c:v>
                </c:pt>
                <c:pt idx="676">
                  <c:v>2.3402849863168821E-2</c:v>
                </c:pt>
                <c:pt idx="677">
                  <c:v>3.0092374152013674E-2</c:v>
                </c:pt>
                <c:pt idx="678">
                  <c:v>3.7316640978054587E-2</c:v>
                </c:pt>
                <c:pt idx="679">
                  <c:v>4.4069076153628386E-2</c:v>
                </c:pt>
                <c:pt idx="680">
                  <c:v>4.972057081144559E-2</c:v>
                </c:pt>
                <c:pt idx="681">
                  <c:v>5.3600075493064073E-2</c:v>
                </c:pt>
                <c:pt idx="682">
                  <c:v>5.5047025887829892E-2</c:v>
                </c:pt>
                <c:pt idx="683">
                  <c:v>5.4187243769200928E-2</c:v>
                </c:pt>
                <c:pt idx="684">
                  <c:v>5.1649838004466674E-2</c:v>
                </c:pt>
                <c:pt idx="685">
                  <c:v>4.7518689775932391E-2</c:v>
                </c:pt>
                <c:pt idx="686">
                  <c:v>4.2349511916370458E-2</c:v>
                </c:pt>
                <c:pt idx="687">
                  <c:v>3.6897235066528263E-2</c:v>
                </c:pt>
                <c:pt idx="688">
                  <c:v>3.1749027502542645E-2</c:v>
                </c:pt>
                <c:pt idx="689">
                  <c:v>2.689440407662546E-2</c:v>
                </c:pt>
                <c:pt idx="690">
                  <c:v>2.2815681587031969E-2</c:v>
                </c:pt>
                <c:pt idx="691">
                  <c:v>1.916685015675296E-2</c:v>
                </c:pt>
                <c:pt idx="692">
                  <c:v>1.6189068184916066E-2</c:v>
                </c:pt>
                <c:pt idx="693">
                  <c:v>1.393476141046208E-2</c:v>
                </c:pt>
                <c:pt idx="694">
                  <c:v>1.2036949660805469E-2</c:v>
                </c:pt>
                <c:pt idx="695">
                  <c:v>1.0548058674887022E-2</c:v>
                </c:pt>
                <c:pt idx="696">
                  <c:v>9.2898409403080542E-3</c:v>
                </c:pt>
                <c:pt idx="697">
                  <c:v>8.3671479349501435E-3</c:v>
                </c:pt>
                <c:pt idx="698">
                  <c:v>7.3815440428632844E-3</c:v>
                </c:pt>
                <c:pt idx="699">
                  <c:v>6.4903064808698478E-3</c:v>
                </c:pt>
                <c:pt idx="700">
                  <c:v>5.641009510029044E-3</c:v>
                </c:pt>
                <c:pt idx="701">
                  <c:v>4.9699600515869273E-3</c:v>
                </c:pt>
                <c:pt idx="702">
                  <c:v>4.540068992272446E-3</c:v>
                </c:pt>
                <c:pt idx="703">
                  <c:v>4.0787224895934907E-3</c:v>
                </c:pt>
                <c:pt idx="704">
                  <c:v>3.3971878833632162E-3</c:v>
                </c:pt>
                <c:pt idx="705">
                  <c:v>2.8624453461671543E-3</c:v>
                </c:pt>
                <c:pt idx="706">
                  <c:v>2.4954651735816218E-3</c:v>
                </c:pt>
                <c:pt idx="707">
                  <c:v>2.2543067744539859E-3</c:v>
                </c:pt>
                <c:pt idx="708">
                  <c:v>2.0026632275381923E-3</c:v>
                </c:pt>
                <c:pt idx="709">
                  <c:v>1.6566533505289758E-3</c:v>
                </c:pt>
                <c:pt idx="710">
                  <c:v>1.4259800991894981E-3</c:v>
                </c:pt>
                <c:pt idx="711">
                  <c:v>1.4259800991894981E-3</c:v>
                </c:pt>
                <c:pt idx="712">
                  <c:v>1.3420989168842336E-3</c:v>
                </c:pt>
                <c:pt idx="713">
                  <c:v>1.1848217000618624E-3</c:v>
                </c:pt>
                <c:pt idx="714">
                  <c:v>1.0694850743921235E-3</c:v>
                </c:pt>
                <c:pt idx="715">
                  <c:v>1.006574187663175E-3</c:v>
                </c:pt>
                <c:pt idx="716">
                  <c:v>8.073563796881717E-4</c:v>
                </c:pt>
                <c:pt idx="717">
                  <c:v>7.2347519738290712E-4</c:v>
                </c:pt>
                <c:pt idx="718">
                  <c:v>7.4444549295922329E-4</c:v>
                </c:pt>
                <c:pt idx="719">
                  <c:v>7.5493064074738138E-4</c:v>
                </c:pt>
                <c:pt idx="720">
                  <c:v>6.9201975401843286E-4</c:v>
                </c:pt>
                <c:pt idx="721">
                  <c:v>4.5086135489079719E-4</c:v>
                </c:pt>
                <c:pt idx="722">
                  <c:v>2.5164354691579376E-4</c:v>
                </c:pt>
                <c:pt idx="723">
                  <c:v>4.6134650267895528E-4</c:v>
                </c:pt>
                <c:pt idx="724">
                  <c:v>4.6134650267895528E-4</c:v>
                </c:pt>
                <c:pt idx="725">
                  <c:v>4.089207637381649E-4</c:v>
                </c:pt>
                <c:pt idx="726">
                  <c:v>3.2503958143290031E-4</c:v>
                </c:pt>
                <c:pt idx="727">
                  <c:v>2.0970295576316149E-4</c:v>
                </c:pt>
                <c:pt idx="728">
                  <c:v>2.5164354691579376E-4</c:v>
                </c:pt>
                <c:pt idx="729">
                  <c:v>3.4600987700921643E-4</c:v>
                </c:pt>
                <c:pt idx="730">
                  <c:v>4.1940591152632298E-4</c:v>
                </c:pt>
                <c:pt idx="731">
                  <c:v>3.8795046816184872E-4</c:v>
                </c:pt>
                <c:pt idx="732">
                  <c:v>4.1940591152632298E-4</c:v>
                </c:pt>
                <c:pt idx="733">
                  <c:v>4.7183165046711331E-4</c:v>
                </c:pt>
                <c:pt idx="734">
                  <c:v>4.7183165046711331E-4</c:v>
                </c:pt>
                <c:pt idx="735">
                  <c:v>4.1940591152632298E-4</c:v>
                </c:pt>
                <c:pt idx="736">
                  <c:v>6.6056431065395871E-4</c:v>
                </c:pt>
                <c:pt idx="737">
                  <c:v>8.5978211862896203E-4</c:v>
                </c:pt>
                <c:pt idx="738">
                  <c:v>7.1299004959474903E-4</c:v>
                </c:pt>
                <c:pt idx="739">
                  <c:v>6.7104945844211679E-4</c:v>
                </c:pt>
                <c:pt idx="740">
                  <c:v>5.7668312834869412E-4</c:v>
                </c:pt>
                <c:pt idx="741">
                  <c:v>7.3396034517106521E-4</c:v>
                </c:pt>
                <c:pt idx="742">
                  <c:v>8.1784152747632979E-4</c:v>
                </c:pt>
                <c:pt idx="743">
                  <c:v>8.073563796881717E-4</c:v>
                </c:pt>
                <c:pt idx="744">
                  <c:v>9.4366330093422662E-4</c:v>
                </c:pt>
                <c:pt idx="745">
                  <c:v>1.1009405177565977E-3</c:v>
                </c:pt>
                <c:pt idx="746">
                  <c:v>1.3420989168842336E-3</c:v>
                </c:pt>
                <c:pt idx="747">
                  <c:v>1.5308315770710787E-3</c:v>
                </c:pt>
                <c:pt idx="748">
                  <c:v>1.5203464292829207E-3</c:v>
                </c:pt>
                <c:pt idx="749">
                  <c:v>1.6776236461052919E-3</c:v>
                </c:pt>
                <c:pt idx="750">
                  <c:v>2.0446038186908246E-3</c:v>
                </c:pt>
                <c:pt idx="751">
                  <c:v>1.9712077841737181E-3</c:v>
                </c:pt>
                <c:pt idx="752">
                  <c:v>1.9502374885974018E-3</c:v>
                </c:pt>
                <c:pt idx="753">
                  <c:v>1.9397523408092438E-3</c:v>
                </c:pt>
                <c:pt idx="754">
                  <c:v>1.9921780797500341E-3</c:v>
                </c:pt>
                <c:pt idx="755">
                  <c:v>1.8873266018684532E-3</c:v>
                </c:pt>
                <c:pt idx="756">
                  <c:v>1.7510196806223984E-3</c:v>
                </c:pt>
                <c:pt idx="757">
                  <c:v>1.7510196806223984E-3</c:v>
                </c:pt>
                <c:pt idx="758">
                  <c:v>1.7615048284105564E-3</c:v>
                </c:pt>
                <c:pt idx="759">
                  <c:v>1.7510196806223984E-3</c:v>
                </c:pt>
                <c:pt idx="760">
                  <c:v>1.6251979071645014E-3</c:v>
                </c:pt>
                <c:pt idx="761">
                  <c:v>1.4993761337066046E-3</c:v>
                </c:pt>
                <c:pt idx="762">
                  <c:v>1.3106434735197592E-3</c:v>
                </c:pt>
                <c:pt idx="763">
                  <c:v>1.2477325867908109E-3</c:v>
                </c:pt>
                <c:pt idx="764">
                  <c:v>1.0694850743921235E-3</c:v>
                </c:pt>
                <c:pt idx="765">
                  <c:v>9.9608903987501705E-4</c:v>
                </c:pt>
                <c:pt idx="766">
                  <c:v>9.541484487223847E-4</c:v>
                </c:pt>
                <c:pt idx="767">
                  <c:v>9.8560389208685907E-4</c:v>
                </c:pt>
                <c:pt idx="768">
                  <c:v>8.073563796881717E-4</c:v>
                </c:pt>
                <c:pt idx="769">
                  <c:v>8.9123756199343629E-4</c:v>
                </c:pt>
                <c:pt idx="770">
                  <c:v>8.7026726641712012E-4</c:v>
                </c:pt>
                <c:pt idx="771">
                  <c:v>1.1009405177565977E-3</c:v>
                </c:pt>
                <c:pt idx="772">
                  <c:v>1.3001583257316012E-3</c:v>
                </c:pt>
                <c:pt idx="773">
                  <c:v>1.3525840646723916E-3</c:v>
                </c:pt>
                <c:pt idx="774">
                  <c:v>1.3735543602487077E-3</c:v>
                </c:pt>
                <c:pt idx="775">
                  <c:v>1.289673177943443E-3</c:v>
                </c:pt>
                <c:pt idx="776">
                  <c:v>1.4784058381302884E-3</c:v>
                </c:pt>
                <c:pt idx="777">
                  <c:v>1.5203464292829207E-3</c:v>
                </c:pt>
                <c:pt idx="778">
                  <c:v>1.7824751239868726E-3</c:v>
                </c:pt>
                <c:pt idx="779">
                  <c:v>1.8349008629276629E-3</c:v>
                </c:pt>
                <c:pt idx="780">
                  <c:v>1.9502374885974018E-3</c:v>
                </c:pt>
                <c:pt idx="781">
                  <c:v>2.2018810355131954E-3</c:v>
                </c:pt>
                <c:pt idx="782">
                  <c:v>2.2962473656066183E-3</c:v>
                </c:pt>
                <c:pt idx="783">
                  <c:v>2.4535245824289895E-3</c:v>
                </c:pt>
                <c:pt idx="784">
                  <c:v>2.5793463558868861E-3</c:v>
                </c:pt>
                <c:pt idx="785">
                  <c:v>2.6422572426158348E-3</c:v>
                </c:pt>
                <c:pt idx="786">
                  <c:v>2.6422572426158348E-3</c:v>
                </c:pt>
                <c:pt idx="787">
                  <c:v>2.4535245824289895E-3</c:v>
                </c:pt>
                <c:pt idx="788">
                  <c:v>2.2123661833013536E-3</c:v>
                </c:pt>
                <c:pt idx="789">
                  <c:v>2.2857622178184601E-3</c:v>
                </c:pt>
                <c:pt idx="790">
                  <c:v>2.0341186709026664E-3</c:v>
                </c:pt>
                <c:pt idx="791">
                  <c:v>1.9187820452329276E-3</c:v>
                </c:pt>
                <c:pt idx="792">
                  <c:v>1.7615048284105564E-3</c:v>
                </c:pt>
                <c:pt idx="793">
                  <c:v>1.9187820452329276E-3</c:v>
                </c:pt>
                <c:pt idx="794">
                  <c:v>1.8558711585039791E-3</c:v>
                </c:pt>
                <c:pt idx="795">
                  <c:v>1.9292671930210856E-3</c:v>
                </c:pt>
                <c:pt idx="796">
                  <c:v>1.8768414540802953E-3</c:v>
                </c:pt>
                <c:pt idx="797">
                  <c:v>1.8349008629276629E-3</c:v>
                </c:pt>
                <c:pt idx="798">
                  <c:v>1.9397523408092438E-3</c:v>
                </c:pt>
                <c:pt idx="799">
                  <c:v>1.7719899761987146E-3</c:v>
                </c:pt>
                <c:pt idx="800">
                  <c:v>1.6566533505289758E-3</c:v>
                </c:pt>
                <c:pt idx="801">
                  <c:v>1.5203464292829207E-3</c:v>
                </c:pt>
                <c:pt idx="802">
                  <c:v>1.289673177943443E-3</c:v>
                </c:pt>
                <c:pt idx="803">
                  <c:v>1.2582177345789689E-3</c:v>
                </c:pt>
                <c:pt idx="804">
                  <c:v>1.1533662566973882E-3</c:v>
                </c:pt>
                <c:pt idx="805">
                  <c:v>1.0589999266039656E-3</c:v>
                </c:pt>
                <c:pt idx="806">
                  <c:v>1.1953068478500204E-3</c:v>
                </c:pt>
                <c:pt idx="807">
                  <c:v>1.1009405177565977E-3</c:v>
                </c:pt>
                <c:pt idx="808">
                  <c:v>1.1743365522737042E-3</c:v>
                </c:pt>
                <c:pt idx="809">
                  <c:v>1.006574187663175E-3</c:v>
                </c:pt>
                <c:pt idx="810">
                  <c:v>1.0485147788158074E-3</c:v>
                </c:pt>
                <c:pt idx="811">
                  <c:v>1.1638514044855462E-3</c:v>
                </c:pt>
                <c:pt idx="812">
                  <c:v>1.0485147788158074E-3</c:v>
                </c:pt>
                <c:pt idx="813">
                  <c:v>1.0589999266039656E-3</c:v>
                </c:pt>
                <c:pt idx="814">
                  <c:v>1.0799702221802815E-3</c:v>
                </c:pt>
                <c:pt idx="815">
                  <c:v>1.1114256655447559E-3</c:v>
                </c:pt>
                <c:pt idx="816">
                  <c:v>1.0485147788158074E-3</c:v>
                </c:pt>
                <c:pt idx="817">
                  <c:v>1.14288110890923E-3</c:v>
                </c:pt>
                <c:pt idx="818">
                  <c:v>1.2162771434263365E-3</c:v>
                </c:pt>
                <c:pt idx="819">
                  <c:v>1.2582177345789689E-3</c:v>
                </c:pt>
                <c:pt idx="820">
                  <c:v>1.3316137690960754E-3</c:v>
                </c:pt>
                <c:pt idx="821">
                  <c:v>1.3525840646723916E-3</c:v>
                </c:pt>
                <c:pt idx="822">
                  <c:v>1.3630692124605495E-3</c:v>
                </c:pt>
                <c:pt idx="823">
                  <c:v>1.3945246558250239E-3</c:v>
                </c:pt>
                <c:pt idx="824">
                  <c:v>1.4469503947658142E-3</c:v>
                </c:pt>
                <c:pt idx="825">
                  <c:v>1.2477325867908109E-3</c:v>
                </c:pt>
                <c:pt idx="826">
                  <c:v>1.1323959611210721E-3</c:v>
                </c:pt>
                <c:pt idx="827">
                  <c:v>1.0904553699684397E-3</c:v>
                </c:pt>
                <c:pt idx="828">
                  <c:v>1.2687028823671269E-3</c:v>
                </c:pt>
                <c:pt idx="829">
                  <c:v>1.0485147788158074E-3</c:v>
                </c:pt>
                <c:pt idx="830">
                  <c:v>9.3317815314606864E-4</c:v>
                </c:pt>
                <c:pt idx="831">
                  <c:v>8.073563796881717E-4</c:v>
                </c:pt>
                <c:pt idx="832">
                  <c:v>8.2832667526448788E-4</c:v>
                </c:pt>
                <c:pt idx="833">
                  <c:v>7.4444549295922329E-4</c:v>
                </c:pt>
                <c:pt idx="834">
                  <c:v>7.9687123190001362E-4</c:v>
                </c:pt>
                <c:pt idx="835">
                  <c:v>7.5493064074738138E-4</c:v>
                </c:pt>
                <c:pt idx="836">
                  <c:v>8.2832667526448788E-4</c:v>
                </c:pt>
                <c:pt idx="837">
                  <c:v>8.3881182305264596E-4</c:v>
                </c:pt>
                <c:pt idx="838">
                  <c:v>8.2832667526448788E-4</c:v>
                </c:pt>
                <c:pt idx="839">
                  <c:v>8.1784152747632979E-4</c:v>
                </c:pt>
                <c:pt idx="840">
                  <c:v>8.1784152747632979E-4</c:v>
                </c:pt>
                <c:pt idx="841">
                  <c:v>9.2269300535791055E-4</c:v>
                </c:pt>
                <c:pt idx="842">
                  <c:v>8.807524142052782E-4</c:v>
                </c:pt>
                <c:pt idx="843">
                  <c:v>9.0172270978159438E-4</c:v>
                </c:pt>
                <c:pt idx="844">
                  <c:v>9.0172270978159438E-4</c:v>
                </c:pt>
                <c:pt idx="845">
                  <c:v>9.6463359651054279E-4</c:v>
                </c:pt>
                <c:pt idx="846">
                  <c:v>9.6463359651054279E-4</c:v>
                </c:pt>
                <c:pt idx="847">
                  <c:v>9.7511874429870088E-4</c:v>
                </c:pt>
                <c:pt idx="848">
                  <c:v>9.6463359651054279E-4</c:v>
                </c:pt>
                <c:pt idx="849">
                  <c:v>9.3317815314606864E-4</c:v>
                </c:pt>
                <c:pt idx="850">
                  <c:v>9.8560389208685907E-4</c:v>
                </c:pt>
                <c:pt idx="851">
                  <c:v>1.0380296310276494E-3</c:v>
                </c:pt>
                <c:pt idx="852">
                  <c:v>1.14288110890923E-3</c:v>
                </c:pt>
                <c:pt idx="853">
                  <c:v>9.9608903987501705E-4</c:v>
                </c:pt>
                <c:pt idx="854">
                  <c:v>1.0589999266039656E-3</c:v>
                </c:pt>
                <c:pt idx="855">
                  <c:v>1.0799702221802815E-3</c:v>
                </c:pt>
                <c:pt idx="856">
                  <c:v>9.4366330093422662E-4</c:v>
                </c:pt>
                <c:pt idx="857">
                  <c:v>8.5978211862896203E-4</c:v>
                </c:pt>
                <c:pt idx="858">
                  <c:v>9.541484487223847E-4</c:v>
                </c:pt>
                <c:pt idx="859">
                  <c:v>9.7511874429870088E-4</c:v>
                </c:pt>
                <c:pt idx="860">
                  <c:v>8.7026726641712012E-4</c:v>
                </c:pt>
                <c:pt idx="861">
                  <c:v>7.7590093632369744E-4</c:v>
                </c:pt>
                <c:pt idx="862">
                  <c:v>7.5493064074738138E-4</c:v>
                </c:pt>
                <c:pt idx="863">
                  <c:v>8.3881182305264596E-4</c:v>
                </c:pt>
                <c:pt idx="864">
                  <c:v>7.9687123190001362E-4</c:v>
                </c:pt>
                <c:pt idx="865">
                  <c:v>8.5978211862896203E-4</c:v>
                </c:pt>
                <c:pt idx="866">
                  <c:v>1.0694850743921235E-3</c:v>
                </c:pt>
                <c:pt idx="867">
                  <c:v>1.1323959611210721E-3</c:v>
                </c:pt>
                <c:pt idx="868">
                  <c:v>1.2057919956381786E-3</c:v>
                </c:pt>
                <c:pt idx="869">
                  <c:v>1.2477325867908109E-3</c:v>
                </c:pt>
                <c:pt idx="870">
                  <c:v>1.2162771434263365E-3</c:v>
                </c:pt>
                <c:pt idx="871">
                  <c:v>1.4050098036131819E-3</c:v>
                </c:pt>
                <c:pt idx="872">
                  <c:v>1.3735543602487077E-3</c:v>
                </c:pt>
                <c:pt idx="873">
                  <c:v>1.4993761337066046E-3</c:v>
                </c:pt>
                <c:pt idx="874">
                  <c:v>1.4993761337066046E-3</c:v>
                </c:pt>
                <c:pt idx="875">
                  <c:v>1.5727721682237111E-3</c:v>
                </c:pt>
                <c:pt idx="876">
                  <c:v>1.7719899761987146E-3</c:v>
                </c:pt>
                <c:pt idx="877">
                  <c:v>1.9502374885974018E-3</c:v>
                </c:pt>
                <c:pt idx="878">
                  <c:v>2.1809107399368794E-3</c:v>
                </c:pt>
                <c:pt idx="879">
                  <c:v>2.6003166514632025E-3</c:v>
                </c:pt>
                <c:pt idx="880">
                  <c:v>3.0302077107776833E-3</c:v>
                </c:pt>
                <c:pt idx="881">
                  <c:v>3.4600987700921645E-3</c:v>
                </c:pt>
                <c:pt idx="882">
                  <c:v>4.0053264550763846E-3</c:v>
                </c:pt>
                <c:pt idx="883">
                  <c:v>4.5715244356369202E-3</c:v>
                </c:pt>
                <c:pt idx="884">
                  <c:v>5.1377224161974567E-3</c:v>
                </c:pt>
                <c:pt idx="885">
                  <c:v>5.5361580321474629E-3</c:v>
                </c:pt>
                <c:pt idx="886">
                  <c:v>5.7982867268514147E-3</c:v>
                </c:pt>
                <c:pt idx="887">
                  <c:v>5.8192570224277311E-3</c:v>
                </c:pt>
                <c:pt idx="888">
                  <c:v>5.7353758401224664E-3</c:v>
                </c:pt>
                <c:pt idx="889">
                  <c:v>5.5780986233000956E-3</c:v>
                </c:pt>
                <c:pt idx="890">
                  <c:v>5.1377224161974567E-3</c:v>
                </c:pt>
                <c:pt idx="891">
                  <c:v>4.6239501745777107E-3</c:v>
                </c:pt>
                <c:pt idx="892">
                  <c:v>4.1206630807461234E-3</c:v>
                </c:pt>
                <c:pt idx="893">
                  <c:v>3.9004749771948035E-3</c:v>
                </c:pt>
                <c:pt idx="894">
                  <c:v>3.3552472922105839E-3</c:v>
                </c:pt>
                <c:pt idx="895">
                  <c:v>3.093118597506632E-3</c:v>
                </c:pt>
                <c:pt idx="896">
                  <c:v>2.8414750505908379E-3</c:v>
                </c:pt>
                <c:pt idx="897">
                  <c:v>2.6003166514632025E-3</c:v>
                </c:pt>
                <c:pt idx="898">
                  <c:v>2.5374057647342537E-3</c:v>
                </c:pt>
                <c:pt idx="899">
                  <c:v>2.4115839912763571E-3</c:v>
                </c:pt>
                <c:pt idx="900">
                  <c:v>2.3591582523355666E-3</c:v>
                </c:pt>
                <c:pt idx="901">
                  <c:v>2.5374057647342537E-3</c:v>
                </c:pt>
                <c:pt idx="902">
                  <c:v>2.4220691390645153E-3</c:v>
                </c:pt>
                <c:pt idx="903">
                  <c:v>2.4954651735816218E-3</c:v>
                </c:pt>
                <c:pt idx="904">
                  <c:v>2.3906136957000407E-3</c:v>
                </c:pt>
                <c:pt idx="905">
                  <c:v>2.4115839912763571E-3</c:v>
                </c:pt>
                <c:pt idx="906">
                  <c:v>2.4010988434881989E-3</c:v>
                </c:pt>
                <c:pt idx="907">
                  <c:v>2.3067325133947765E-3</c:v>
                </c:pt>
                <c:pt idx="908">
                  <c:v>2.2438216266658277E-3</c:v>
                </c:pt>
                <c:pt idx="909">
                  <c:v>2.1494552965724053E-3</c:v>
                </c:pt>
                <c:pt idx="910">
                  <c:v>2.2543067744539859E-3</c:v>
                </c:pt>
                <c:pt idx="911">
                  <c:v>2.2543067744539859E-3</c:v>
                </c:pt>
                <c:pt idx="912">
                  <c:v>2.1075147054197729E-3</c:v>
                </c:pt>
                <c:pt idx="913">
                  <c:v>2.1389701487842471E-3</c:v>
                </c:pt>
                <c:pt idx="914">
                  <c:v>2.1913958877250376E-3</c:v>
                </c:pt>
                <c:pt idx="915">
                  <c:v>2.2857622178184601E-3</c:v>
                </c:pt>
                <c:pt idx="916">
                  <c:v>2.2123661833013536E-3</c:v>
                </c:pt>
                <c:pt idx="917">
                  <c:v>2.1179998532079311E-3</c:v>
                </c:pt>
                <c:pt idx="918">
                  <c:v>2.2543067744539859E-3</c:v>
                </c:pt>
                <c:pt idx="919">
                  <c:v>2.3277028089710924E-3</c:v>
                </c:pt>
                <c:pt idx="920">
                  <c:v>2.3696434001237248E-3</c:v>
                </c:pt>
                <c:pt idx="921">
                  <c:v>2.4849800257934636E-3</c:v>
                </c:pt>
                <c:pt idx="922">
                  <c:v>2.7680790160737314E-3</c:v>
                </c:pt>
                <c:pt idx="923">
                  <c:v>2.9777819718368932E-3</c:v>
                </c:pt>
                <c:pt idx="924">
                  <c:v>3.3552472922105839E-3</c:v>
                </c:pt>
                <c:pt idx="925">
                  <c:v>3.7746532037369065E-3</c:v>
                </c:pt>
                <c:pt idx="926">
                  <c:v>4.0892076373816493E-3</c:v>
                </c:pt>
                <c:pt idx="927">
                  <c:v>4.3408511842974425E-3</c:v>
                </c:pt>
                <c:pt idx="928">
                  <c:v>4.6658907657303426E-3</c:v>
                </c:pt>
                <c:pt idx="929">
                  <c:v>4.9594749037987686E-3</c:v>
                </c:pt>
                <c:pt idx="930">
                  <c:v>4.7497719480356073E-3</c:v>
                </c:pt>
                <c:pt idx="931">
                  <c:v>4.5610392878487624E-3</c:v>
                </c:pt>
                <c:pt idx="932">
                  <c:v>4.2674551497803364E-3</c:v>
                </c:pt>
                <c:pt idx="933">
                  <c:v>3.9843561595000682E-3</c:v>
                </c:pt>
                <c:pt idx="934">
                  <c:v>3.9214452727711199E-3</c:v>
                </c:pt>
                <c:pt idx="935">
                  <c:v>3.7117423170079582E-3</c:v>
                </c:pt>
                <c:pt idx="936">
                  <c:v>3.5020393612447969E-3</c:v>
                </c:pt>
                <c:pt idx="937">
                  <c:v>3.407673031151374E-3</c:v>
                </c:pt>
                <c:pt idx="938">
                  <c:v>3.1350591886592644E-3</c:v>
                </c:pt>
                <c:pt idx="939">
                  <c:v>3.0092374152013673E-3</c:v>
                </c:pt>
                <c:pt idx="940">
                  <c:v>3.0406928585658415E-3</c:v>
                </c:pt>
                <c:pt idx="941">
                  <c:v>2.8414750505908379E-3</c:v>
                </c:pt>
                <c:pt idx="942">
                  <c:v>2.7575938682855737E-3</c:v>
                </c:pt>
                <c:pt idx="943">
                  <c:v>2.8100196072263638E-3</c:v>
                </c:pt>
                <c:pt idx="944">
                  <c:v>2.7680790160737314E-3</c:v>
                </c:pt>
                <c:pt idx="945">
                  <c:v>2.8729304939553121E-3</c:v>
                </c:pt>
                <c:pt idx="946">
                  <c:v>2.7995344594382056E-3</c:v>
                </c:pt>
                <c:pt idx="947">
                  <c:v>2.7995344594382056E-3</c:v>
                </c:pt>
                <c:pt idx="948">
                  <c:v>2.8309899028026802E-3</c:v>
                </c:pt>
                <c:pt idx="949">
                  <c:v>2.967296824048735E-3</c:v>
                </c:pt>
                <c:pt idx="950">
                  <c:v>3.4496136223040063E-3</c:v>
                </c:pt>
                <c:pt idx="951">
                  <c:v>4.540068992272446E-3</c:v>
                </c:pt>
                <c:pt idx="952">
                  <c:v>6.7524351755737996E-3</c:v>
                </c:pt>
                <c:pt idx="953">
                  <c:v>1.1722395227160726E-2</c:v>
                </c:pt>
                <c:pt idx="954">
                  <c:v>2.18825034338859E-2</c:v>
                </c:pt>
                <c:pt idx="955">
                  <c:v>4.1374393172071762E-2</c:v>
                </c:pt>
                <c:pt idx="956">
                  <c:v>7.6835162991622366E-2</c:v>
                </c:pt>
                <c:pt idx="957">
                  <c:v>0.13686263407882734</c:v>
                </c:pt>
                <c:pt idx="958">
                  <c:v>0.22651064766757886</c:v>
                </c:pt>
                <c:pt idx="959">
                  <c:v>0.34677529279775199</c:v>
                </c:pt>
                <c:pt idx="960">
                  <c:v>0.49249787675757289</c:v>
                </c:pt>
                <c:pt idx="961">
                  <c:v>0.65042517274280987</c:v>
                </c:pt>
                <c:pt idx="962">
                  <c:v>0.79909408323110309</c:v>
                </c:pt>
                <c:pt idx="963">
                  <c:v>0.91524855042831832</c:v>
                </c:pt>
                <c:pt idx="964">
                  <c:v>0.98455537730804321</c:v>
                </c:pt>
                <c:pt idx="965">
                  <c:v>1</c:v>
                </c:pt>
                <c:pt idx="966">
                  <c:v>0.96468602224948363</c:v>
                </c:pt>
                <c:pt idx="967">
                  <c:v>0.88928732450483894</c:v>
                </c:pt>
                <c:pt idx="968">
                  <c:v>0.78874524236419108</c:v>
                </c:pt>
                <c:pt idx="969">
                  <c:v>0.67827372526815766</c:v>
                </c:pt>
                <c:pt idx="970">
                  <c:v>0.56945886152265313</c:v>
                </c:pt>
                <c:pt idx="971">
                  <c:v>0.47066779906262779</c:v>
                </c:pt>
                <c:pt idx="972">
                  <c:v>0.38554936931836054</c:v>
                </c:pt>
                <c:pt idx="973">
                  <c:v>0.31520451280760803</c:v>
                </c:pt>
                <c:pt idx="974">
                  <c:v>0.25840646723915572</c:v>
                </c:pt>
                <c:pt idx="975">
                  <c:v>0.21301626246421942</c:v>
                </c:pt>
                <c:pt idx="976">
                  <c:v>0.17660134419594645</c:v>
                </c:pt>
                <c:pt idx="977">
                  <c:v>0.14697031654661172</c:v>
                </c:pt>
                <c:pt idx="978">
                  <c:v>0.12289641722500079</c:v>
                </c:pt>
                <c:pt idx="979">
                  <c:v>0.10289075524519518</c:v>
                </c:pt>
                <c:pt idx="980">
                  <c:v>8.6355677183269905E-2</c:v>
                </c:pt>
                <c:pt idx="981">
                  <c:v>7.2378975181655189E-2</c:v>
                </c:pt>
                <c:pt idx="982">
                  <c:v>6.0698520545647089E-2</c:v>
                </c:pt>
                <c:pt idx="983">
                  <c:v>5.1188491501787718E-2</c:v>
                </c:pt>
                <c:pt idx="984">
                  <c:v>4.3607729650949431E-2</c:v>
                </c:pt>
                <c:pt idx="985">
                  <c:v>3.7295670682478271E-2</c:v>
                </c:pt>
                <c:pt idx="986">
                  <c:v>3.260880962117161E-2</c:v>
                </c:pt>
                <c:pt idx="987">
                  <c:v>2.9138225703291287E-2</c:v>
                </c:pt>
                <c:pt idx="988">
                  <c:v>2.6852463485472829E-2</c:v>
                </c:pt>
                <c:pt idx="989">
                  <c:v>2.5814433854445179E-2</c:v>
                </c:pt>
                <c:pt idx="990">
                  <c:v>2.5940255627903076E-2</c:v>
                </c:pt>
                <c:pt idx="991">
                  <c:v>2.7408176318245207E-2</c:v>
                </c:pt>
                <c:pt idx="992">
                  <c:v>3.033353255114131E-2</c:v>
                </c:pt>
                <c:pt idx="993">
                  <c:v>3.485263124783744E-2</c:v>
                </c:pt>
                <c:pt idx="994">
                  <c:v>4.0902561521604645E-2</c:v>
                </c:pt>
                <c:pt idx="995">
                  <c:v>4.8252650121103455E-2</c:v>
                </c:pt>
                <c:pt idx="996">
                  <c:v>5.6294758474620697E-2</c:v>
                </c:pt>
                <c:pt idx="997">
                  <c:v>6.4661906409570841E-2</c:v>
                </c:pt>
                <c:pt idx="998">
                  <c:v>7.1728896018789387E-2</c:v>
                </c:pt>
                <c:pt idx="999">
                  <c:v>7.7464271858911846E-2</c:v>
                </c:pt>
                <c:pt idx="1000">
                  <c:v>8.0976796367944803E-2</c:v>
                </c:pt>
                <c:pt idx="1001">
                  <c:v>8.1889004225514553E-2</c:v>
                </c:pt>
                <c:pt idx="1002">
                  <c:v>7.9771004372306623E-2</c:v>
                </c:pt>
                <c:pt idx="1003">
                  <c:v>7.5283361118974976E-2</c:v>
                </c:pt>
                <c:pt idx="1004">
                  <c:v>6.888742096819854E-2</c:v>
                </c:pt>
                <c:pt idx="1005">
                  <c:v>6.1705094733310269E-2</c:v>
                </c:pt>
                <c:pt idx="1006">
                  <c:v>5.411384773468382E-2</c:v>
                </c:pt>
                <c:pt idx="1007">
                  <c:v>4.6784729430761327E-2</c:v>
                </c:pt>
                <c:pt idx="1008">
                  <c:v>3.9958898220670419E-2</c:v>
                </c:pt>
                <c:pt idx="1009">
                  <c:v>3.4045274868149268E-2</c:v>
                </c:pt>
                <c:pt idx="1010">
                  <c:v>2.9043859373197867E-2</c:v>
                </c:pt>
                <c:pt idx="1011">
                  <c:v>2.481834481457016E-2</c:v>
                </c:pt>
                <c:pt idx="1012">
                  <c:v>2.1505038113512211E-2</c:v>
                </c:pt>
                <c:pt idx="1013">
                  <c:v>1.8705503654074005E-2</c:v>
                </c:pt>
                <c:pt idx="1014">
                  <c:v>1.6272949367221332E-2</c:v>
                </c:pt>
                <c:pt idx="1015">
                  <c:v>1.4406593060929195E-2</c:v>
                </c:pt>
                <c:pt idx="1016">
                  <c:v>1.2781395153764693E-2</c:v>
                </c:pt>
                <c:pt idx="1017">
                  <c:v>1.1460266532456775E-2</c:v>
                </c:pt>
                <c:pt idx="1018">
                  <c:v>1.0380296310276493E-2</c:v>
                </c:pt>
                <c:pt idx="1019">
                  <c:v>9.5100290438593724E-3</c:v>
                </c:pt>
                <c:pt idx="1020">
                  <c:v>8.5558805951369884E-3</c:v>
                </c:pt>
                <c:pt idx="1021">
                  <c:v>7.7590093632369751E-3</c:v>
                </c:pt>
                <c:pt idx="1022">
                  <c:v>7.1718410871001231E-3</c:v>
                </c:pt>
                <c:pt idx="1023">
                  <c:v>6.7000094366330091E-3</c:v>
                </c:pt>
                <c:pt idx="1024">
                  <c:v>6.3749698552001089E-3</c:v>
                </c:pt>
                <c:pt idx="1025">
                  <c:v>5.9136233525211536E-3</c:v>
                </c:pt>
                <c:pt idx="1026">
                  <c:v>5.494217440994831E-3</c:v>
                </c:pt>
                <c:pt idx="1027">
                  <c:v>5.2949996330198274E-3</c:v>
                </c:pt>
                <c:pt idx="1028">
                  <c:v>5.1796630073500886E-3</c:v>
                </c:pt>
                <c:pt idx="1029">
                  <c:v>4.9594749037987686E-3</c:v>
                </c:pt>
                <c:pt idx="1030">
                  <c:v>4.8126828347645556E-3</c:v>
                </c:pt>
                <c:pt idx="1031">
                  <c:v>4.6658907657303426E-3</c:v>
                </c:pt>
                <c:pt idx="1032">
                  <c:v>4.6344353223658685E-3</c:v>
                </c:pt>
                <c:pt idx="1033">
                  <c:v>4.5715244356369202E-3</c:v>
                </c:pt>
                <c:pt idx="1034">
                  <c:v>4.3408511842974425E-3</c:v>
                </c:pt>
                <c:pt idx="1035">
                  <c:v>4.2569700019921778E-3</c:v>
                </c:pt>
                <c:pt idx="1036">
                  <c:v>4.2989105931448106E-3</c:v>
                </c:pt>
                <c:pt idx="1037">
                  <c:v>4.4457026621790236E-3</c:v>
                </c:pt>
                <c:pt idx="1038">
                  <c:v>4.6239501745777107E-3</c:v>
                </c:pt>
                <c:pt idx="1039">
                  <c:v>4.7288016524592918E-3</c:v>
                </c:pt>
                <c:pt idx="1040">
                  <c:v>4.9909303471632437E-3</c:v>
                </c:pt>
                <c:pt idx="1041">
                  <c:v>5.200633302926405E-3</c:v>
                </c:pt>
                <c:pt idx="1042">
                  <c:v>5.3683956675369343E-3</c:v>
                </c:pt>
                <c:pt idx="1043">
                  <c:v>5.2320887462908791E-3</c:v>
                </c:pt>
                <c:pt idx="1044">
                  <c:v>5.274029337443511E-3</c:v>
                </c:pt>
                <c:pt idx="1045">
                  <c:v>5.2111184507145627E-3</c:v>
                </c:pt>
                <c:pt idx="1046">
                  <c:v>4.9489897560106109E-3</c:v>
                </c:pt>
                <c:pt idx="1047">
                  <c:v>4.8126828347645556E-3</c:v>
                </c:pt>
                <c:pt idx="1048">
                  <c:v>4.613465026789553E-3</c:v>
                </c:pt>
                <c:pt idx="1049">
                  <c:v>4.3827917754500753E-3</c:v>
                </c:pt>
                <c:pt idx="1050">
                  <c:v>4.2569700019921778E-3</c:v>
                </c:pt>
                <c:pt idx="1051">
                  <c:v>4.24648485420402E-3</c:v>
                </c:pt>
                <c:pt idx="1052">
                  <c:v>3.9633858639237518E-3</c:v>
                </c:pt>
                <c:pt idx="1053">
                  <c:v>3.8480492382540134E-3</c:v>
                </c:pt>
                <c:pt idx="1054">
                  <c:v>4.0053264550763846E-3</c:v>
                </c:pt>
                <c:pt idx="1055">
                  <c:v>3.8480492382540134E-3</c:v>
                </c:pt>
                <c:pt idx="1056">
                  <c:v>3.9319304205592777E-3</c:v>
                </c:pt>
                <c:pt idx="1057">
                  <c:v>3.9424155683474363E-3</c:v>
                </c:pt>
                <c:pt idx="1058">
                  <c:v>4.0158116028645423E-3</c:v>
                </c:pt>
                <c:pt idx="1059">
                  <c:v>3.9319304205592777E-3</c:v>
                </c:pt>
                <c:pt idx="1060">
                  <c:v>3.9843561595000682E-3</c:v>
                </c:pt>
                <c:pt idx="1061">
                  <c:v>4.0892076373816493E-3</c:v>
                </c:pt>
                <c:pt idx="1062">
                  <c:v>4.2359997064158623E-3</c:v>
                </c:pt>
                <c:pt idx="1063">
                  <c:v>4.24648485420402E-3</c:v>
                </c:pt>
                <c:pt idx="1064">
                  <c:v>4.24648485420402E-3</c:v>
                </c:pt>
                <c:pt idx="1065">
                  <c:v>4.0682373418053329E-3</c:v>
                </c:pt>
                <c:pt idx="1066">
                  <c:v>4.0472670462290165E-3</c:v>
                </c:pt>
                <c:pt idx="1067">
                  <c:v>3.9424155683474363E-3</c:v>
                </c:pt>
                <c:pt idx="1068">
                  <c:v>3.8690195338303294E-3</c:v>
                </c:pt>
                <c:pt idx="1069">
                  <c:v>3.8480492382540134E-3</c:v>
                </c:pt>
                <c:pt idx="1070">
                  <c:v>3.7431977603724323E-3</c:v>
                </c:pt>
                <c:pt idx="1071">
                  <c:v>3.7012571692198E-3</c:v>
                </c:pt>
                <c:pt idx="1072">
                  <c:v>3.5439799523974292E-3</c:v>
                </c:pt>
                <c:pt idx="1073">
                  <c:v>3.3971878833632162E-3</c:v>
                </c:pt>
                <c:pt idx="1074">
                  <c:v>3.4810690656684805E-3</c:v>
                </c:pt>
                <c:pt idx="1075">
                  <c:v>3.4810690656684805E-3</c:v>
                </c:pt>
                <c:pt idx="1076">
                  <c:v>3.4286433267276904E-3</c:v>
                </c:pt>
                <c:pt idx="1077">
                  <c:v>3.3657324399987416E-3</c:v>
                </c:pt>
                <c:pt idx="1078">
                  <c:v>3.260880962117161E-3</c:v>
                </c:pt>
                <c:pt idx="1079">
                  <c:v>3.2818512576934774E-3</c:v>
                </c:pt>
                <c:pt idx="1080">
                  <c:v>3.1560294842355803E-3</c:v>
                </c:pt>
                <c:pt idx="1081">
                  <c:v>3.0302077107776833E-3</c:v>
                </c:pt>
                <c:pt idx="1082">
                  <c:v>2.9777819718368932E-3</c:v>
                </c:pt>
                <c:pt idx="1083">
                  <c:v>3.0197225629895255E-3</c:v>
                </c:pt>
                <c:pt idx="1084">
                  <c:v>3.0197225629895255E-3</c:v>
                </c:pt>
                <c:pt idx="1085">
                  <c:v>3.0302077107776833E-3</c:v>
                </c:pt>
                <c:pt idx="1086">
                  <c:v>2.9987522674132091E-3</c:v>
                </c:pt>
                <c:pt idx="1087">
                  <c:v>2.9253562328961026E-3</c:v>
                </c:pt>
                <c:pt idx="1088">
                  <c:v>2.9148710851079444E-3</c:v>
                </c:pt>
                <c:pt idx="1089">
                  <c:v>2.8414750505908379E-3</c:v>
                </c:pt>
                <c:pt idx="1090">
                  <c:v>2.820504755014522E-3</c:v>
                </c:pt>
                <c:pt idx="1091">
                  <c:v>2.7785641638618896E-3</c:v>
                </c:pt>
                <c:pt idx="1092">
                  <c:v>2.7366235727092573E-3</c:v>
                </c:pt>
                <c:pt idx="1093">
                  <c:v>2.820504755014522E-3</c:v>
                </c:pt>
                <c:pt idx="1094">
                  <c:v>2.8414750505908379E-3</c:v>
                </c:pt>
                <c:pt idx="1095">
                  <c:v>2.9568116762605768E-3</c:v>
                </c:pt>
                <c:pt idx="1096">
                  <c:v>3.0197225629895255E-3</c:v>
                </c:pt>
                <c:pt idx="1097">
                  <c:v>3.3028215532697933E-3</c:v>
                </c:pt>
                <c:pt idx="1098">
                  <c:v>3.1979700753882127E-3</c:v>
                </c:pt>
                <c:pt idx="1099">
                  <c:v>3.2189403709645286E-3</c:v>
                </c:pt>
                <c:pt idx="1100">
                  <c:v>3.2713661099053192E-3</c:v>
                </c:pt>
                <c:pt idx="1101">
                  <c:v>3.2818512576934774E-3</c:v>
                </c:pt>
                <c:pt idx="1102">
                  <c:v>3.1769997798118963E-3</c:v>
                </c:pt>
                <c:pt idx="1103">
                  <c:v>3.2189403709645286E-3</c:v>
                </c:pt>
                <c:pt idx="1104">
                  <c:v>2.946326528472419E-3</c:v>
                </c:pt>
                <c:pt idx="1105">
                  <c:v>2.8939007895316285E-3</c:v>
                </c:pt>
                <c:pt idx="1106">
                  <c:v>2.7051681293447831E-3</c:v>
                </c:pt>
                <c:pt idx="1107">
                  <c:v>2.7575938682855737E-3</c:v>
                </c:pt>
                <c:pt idx="1108">
                  <c:v>2.6946829815566249E-3</c:v>
                </c:pt>
                <c:pt idx="1109">
                  <c:v>2.5374057647342537E-3</c:v>
                </c:pt>
                <c:pt idx="1110">
                  <c:v>2.6003166514632025E-3</c:v>
                </c:pt>
                <c:pt idx="1111">
                  <c:v>2.526920616946096E-3</c:v>
                </c:pt>
                <c:pt idx="1112">
                  <c:v>2.4744948780053054E-3</c:v>
                </c:pt>
                <c:pt idx="1113">
                  <c:v>2.4744948780053054E-3</c:v>
                </c:pt>
                <c:pt idx="1114">
                  <c:v>2.4535245824289895E-3</c:v>
                </c:pt>
                <c:pt idx="1115">
                  <c:v>2.4325542868526731E-3</c:v>
                </c:pt>
                <c:pt idx="1116">
                  <c:v>2.4430394346408313E-3</c:v>
                </c:pt>
                <c:pt idx="1117">
                  <c:v>2.4010988434881989E-3</c:v>
                </c:pt>
                <c:pt idx="1118">
                  <c:v>2.3486731045474084E-3</c:v>
                </c:pt>
                <c:pt idx="1119">
                  <c:v>2.4325542868526731E-3</c:v>
                </c:pt>
                <c:pt idx="1120">
                  <c:v>2.380128547911883E-3</c:v>
                </c:pt>
                <c:pt idx="1121">
                  <c:v>2.3172176611829342E-3</c:v>
                </c:pt>
                <c:pt idx="1122">
                  <c:v>2.2018810355131954E-3</c:v>
                </c:pt>
                <c:pt idx="1123">
                  <c:v>2.3696434001237248E-3</c:v>
                </c:pt>
                <c:pt idx="1124">
                  <c:v>2.3067325133947765E-3</c:v>
                </c:pt>
                <c:pt idx="1125">
                  <c:v>2.2228513310895118E-3</c:v>
                </c:pt>
                <c:pt idx="1126">
                  <c:v>2.2647919222421441E-3</c:v>
                </c:pt>
                <c:pt idx="1127">
                  <c:v>2.2123661833013536E-3</c:v>
                </c:pt>
                <c:pt idx="1128">
                  <c:v>2.3381879567592506E-3</c:v>
                </c:pt>
                <c:pt idx="1129">
                  <c:v>2.3277028089710924E-3</c:v>
                </c:pt>
                <c:pt idx="1130">
                  <c:v>2.1599404443605631E-3</c:v>
                </c:pt>
                <c:pt idx="1131">
                  <c:v>2.2647919222421441E-3</c:v>
                </c:pt>
                <c:pt idx="1132">
                  <c:v>2.380128547911883E-3</c:v>
                </c:pt>
                <c:pt idx="1133">
                  <c:v>2.2752770700303019E-3</c:v>
                </c:pt>
                <c:pt idx="1134">
                  <c:v>2.3067325133947765E-3</c:v>
                </c:pt>
                <c:pt idx="1135">
                  <c:v>2.0655741142671406E-3</c:v>
                </c:pt>
                <c:pt idx="1136">
                  <c:v>2.1913958877250376E-3</c:v>
                </c:pt>
                <c:pt idx="1137">
                  <c:v>2.1704255921487212E-3</c:v>
                </c:pt>
                <c:pt idx="1138">
                  <c:v>2.2857622178184601E-3</c:v>
                </c:pt>
                <c:pt idx="1139">
                  <c:v>2.1494552965724053E-3</c:v>
                </c:pt>
                <c:pt idx="1140">
                  <c:v>2.3381879567592506E-3</c:v>
                </c:pt>
                <c:pt idx="1141">
                  <c:v>2.2962473656066183E-3</c:v>
                </c:pt>
                <c:pt idx="1142">
                  <c:v>2.2647919222421441E-3</c:v>
                </c:pt>
                <c:pt idx="1143">
                  <c:v>2.2438216266658277E-3</c:v>
                </c:pt>
                <c:pt idx="1144">
                  <c:v>2.2962473656066183E-3</c:v>
                </c:pt>
                <c:pt idx="1145">
                  <c:v>2.3172176611829342E-3</c:v>
                </c:pt>
                <c:pt idx="1146">
                  <c:v>2.2752770700303019E-3</c:v>
                </c:pt>
                <c:pt idx="1147">
                  <c:v>2.23333647887767E-3</c:v>
                </c:pt>
                <c:pt idx="1148">
                  <c:v>2.1494552965724053E-3</c:v>
                </c:pt>
                <c:pt idx="1149">
                  <c:v>2.23333647887767E-3</c:v>
                </c:pt>
                <c:pt idx="1150">
                  <c:v>2.3067325133947765E-3</c:v>
                </c:pt>
                <c:pt idx="1151">
                  <c:v>2.3277028089710924E-3</c:v>
                </c:pt>
                <c:pt idx="1152">
                  <c:v>2.2752770700303019E-3</c:v>
                </c:pt>
                <c:pt idx="1153">
                  <c:v>2.4535245824289895E-3</c:v>
                </c:pt>
                <c:pt idx="1154">
                  <c:v>2.3486731045474084E-3</c:v>
                </c:pt>
                <c:pt idx="1155">
                  <c:v>2.4325542868526731E-3</c:v>
                </c:pt>
                <c:pt idx="1156">
                  <c:v>2.380128547911883E-3</c:v>
                </c:pt>
                <c:pt idx="1157">
                  <c:v>2.4115839912763571E-3</c:v>
                </c:pt>
                <c:pt idx="1158">
                  <c:v>2.4535245824289895E-3</c:v>
                </c:pt>
                <c:pt idx="1159">
                  <c:v>2.4430394346408313E-3</c:v>
                </c:pt>
                <c:pt idx="1160">
                  <c:v>2.4325542868526731E-3</c:v>
                </c:pt>
                <c:pt idx="1161">
                  <c:v>2.4430394346408313E-3</c:v>
                </c:pt>
                <c:pt idx="1162">
                  <c:v>2.4430394346408313E-3</c:v>
                </c:pt>
                <c:pt idx="1163">
                  <c:v>2.4115839912763571E-3</c:v>
                </c:pt>
                <c:pt idx="1164">
                  <c:v>2.4220691390645153E-3</c:v>
                </c:pt>
                <c:pt idx="1165">
                  <c:v>2.4115839912763571E-3</c:v>
                </c:pt>
                <c:pt idx="1166">
                  <c:v>2.4744948780053054E-3</c:v>
                </c:pt>
                <c:pt idx="1167">
                  <c:v>2.4010988434881989E-3</c:v>
                </c:pt>
                <c:pt idx="1168">
                  <c:v>2.2962473656066183E-3</c:v>
                </c:pt>
                <c:pt idx="1169">
                  <c:v>2.4010988434881989E-3</c:v>
                </c:pt>
                <c:pt idx="1170">
                  <c:v>2.4325542868526731E-3</c:v>
                </c:pt>
                <c:pt idx="1171">
                  <c:v>2.5059503213697796E-3</c:v>
                </c:pt>
                <c:pt idx="1172">
                  <c:v>2.4849800257934636E-3</c:v>
                </c:pt>
                <c:pt idx="1173">
                  <c:v>2.4115839912763571E-3</c:v>
                </c:pt>
                <c:pt idx="1174">
                  <c:v>2.4220691390645153E-3</c:v>
                </c:pt>
                <c:pt idx="1175">
                  <c:v>2.5688612080987283E-3</c:v>
                </c:pt>
                <c:pt idx="1176">
                  <c:v>2.5478909125224119E-3</c:v>
                </c:pt>
                <c:pt idx="1177">
                  <c:v>2.5583760603105701E-3</c:v>
                </c:pt>
                <c:pt idx="1178">
                  <c:v>2.4640097302171472E-3</c:v>
                </c:pt>
                <c:pt idx="1179">
                  <c:v>2.5583760603105701E-3</c:v>
                </c:pt>
                <c:pt idx="1180">
                  <c:v>2.5478909125224119E-3</c:v>
                </c:pt>
                <c:pt idx="1181">
                  <c:v>2.4220691390645153E-3</c:v>
                </c:pt>
                <c:pt idx="1182">
                  <c:v>2.380128547911883E-3</c:v>
                </c:pt>
                <c:pt idx="1183">
                  <c:v>2.4325542868526731E-3</c:v>
                </c:pt>
                <c:pt idx="1184">
                  <c:v>2.5164354691579378E-3</c:v>
                </c:pt>
                <c:pt idx="1185">
                  <c:v>2.6841978337684672E-3</c:v>
                </c:pt>
                <c:pt idx="1186">
                  <c:v>2.6212869470395184E-3</c:v>
                </c:pt>
                <c:pt idx="1187">
                  <c:v>2.6946829815566249E-3</c:v>
                </c:pt>
                <c:pt idx="1188">
                  <c:v>2.8414750505908379E-3</c:v>
                </c:pt>
                <c:pt idx="1189">
                  <c:v>3.1036037452947898E-3</c:v>
                </c:pt>
                <c:pt idx="1190">
                  <c:v>3.2923364054816351E-3</c:v>
                </c:pt>
                <c:pt idx="1191">
                  <c:v>3.4600987700921645E-3</c:v>
                </c:pt>
                <c:pt idx="1192">
                  <c:v>3.6173759869145357E-3</c:v>
                </c:pt>
                <c:pt idx="1193">
                  <c:v>3.6278611347026935E-3</c:v>
                </c:pt>
                <c:pt idx="1194">
                  <c:v>3.6698017258553258E-3</c:v>
                </c:pt>
                <c:pt idx="1195">
                  <c:v>3.5859205435500616E-3</c:v>
                </c:pt>
                <c:pt idx="1196">
                  <c:v>3.5964056913382193E-3</c:v>
                </c:pt>
                <c:pt idx="1197">
                  <c:v>3.5964056913382193E-3</c:v>
                </c:pt>
                <c:pt idx="1198">
                  <c:v>3.4810690656684805E-3</c:v>
                </c:pt>
                <c:pt idx="1199">
                  <c:v>3.239910666540845E-3</c:v>
                </c:pt>
                <c:pt idx="1200">
                  <c:v>3.1769997798118963E-3</c:v>
                </c:pt>
                <c:pt idx="1201">
                  <c:v>3.114088893082948E-3</c:v>
                </c:pt>
                <c:pt idx="1202">
                  <c:v>3.0197225629895255E-3</c:v>
                </c:pt>
                <c:pt idx="1203">
                  <c:v>2.8729304939553121E-3</c:v>
                </c:pt>
                <c:pt idx="1204">
                  <c:v>2.7680790160737314E-3</c:v>
                </c:pt>
                <c:pt idx="1205">
                  <c:v>2.7890493116500478E-3</c:v>
                </c:pt>
                <c:pt idx="1206">
                  <c:v>2.6841978337684672E-3</c:v>
                </c:pt>
                <c:pt idx="1207">
                  <c:v>2.8414750505908379E-3</c:v>
                </c:pt>
                <c:pt idx="1208">
                  <c:v>2.6632275381921508E-3</c:v>
                </c:pt>
                <c:pt idx="1209">
                  <c:v>2.8309899028026802E-3</c:v>
                </c:pt>
                <c:pt idx="1210">
                  <c:v>2.7680790160737314E-3</c:v>
                </c:pt>
                <c:pt idx="1211">
                  <c:v>2.5478909125224119E-3</c:v>
                </c:pt>
                <c:pt idx="1212">
                  <c:v>2.4220691390645153E-3</c:v>
                </c:pt>
                <c:pt idx="1213">
                  <c:v>2.4010988434881989E-3</c:v>
                </c:pt>
                <c:pt idx="1214">
                  <c:v>2.5583760603105701E-3</c:v>
                </c:pt>
                <c:pt idx="1215">
                  <c:v>2.4744948780053054E-3</c:v>
                </c:pt>
                <c:pt idx="1216">
                  <c:v>2.2962473656066183E-3</c:v>
                </c:pt>
                <c:pt idx="1217">
                  <c:v>2.4640097302171472E-3</c:v>
                </c:pt>
                <c:pt idx="1218">
                  <c:v>2.5688612080987283E-3</c:v>
                </c:pt>
                <c:pt idx="1219">
                  <c:v>2.6212869470395184E-3</c:v>
                </c:pt>
                <c:pt idx="1220">
                  <c:v>2.6317720948276766E-3</c:v>
                </c:pt>
                <c:pt idx="1221">
                  <c:v>2.4954651735816218E-3</c:v>
                </c:pt>
                <c:pt idx="1222">
                  <c:v>2.4744948780053054E-3</c:v>
                </c:pt>
                <c:pt idx="1223">
                  <c:v>2.6108017992513602E-3</c:v>
                </c:pt>
                <c:pt idx="1224">
                  <c:v>2.4325542868526731E-3</c:v>
                </c:pt>
                <c:pt idx="1225">
                  <c:v>2.4220691390645153E-3</c:v>
                </c:pt>
                <c:pt idx="1226">
                  <c:v>2.4640097302171472E-3</c:v>
                </c:pt>
                <c:pt idx="1227">
                  <c:v>2.4220691390645153E-3</c:v>
                </c:pt>
                <c:pt idx="1228">
                  <c:v>2.3696434001237248E-3</c:v>
                </c:pt>
                <c:pt idx="1229">
                  <c:v>2.4220691390645153E-3</c:v>
                </c:pt>
                <c:pt idx="1230">
                  <c:v>2.4325542868526731E-3</c:v>
                </c:pt>
                <c:pt idx="1231">
                  <c:v>2.4010988434881989E-3</c:v>
                </c:pt>
                <c:pt idx="1232">
                  <c:v>2.5688612080987283E-3</c:v>
                </c:pt>
                <c:pt idx="1233">
                  <c:v>2.4325542868526731E-3</c:v>
                </c:pt>
                <c:pt idx="1234">
                  <c:v>2.5688612080987283E-3</c:v>
                </c:pt>
                <c:pt idx="1235">
                  <c:v>2.5164354691579378E-3</c:v>
                </c:pt>
                <c:pt idx="1236">
                  <c:v>2.673712685980309E-3</c:v>
                </c:pt>
                <c:pt idx="1237">
                  <c:v>2.6317720948276766E-3</c:v>
                </c:pt>
                <c:pt idx="1238">
                  <c:v>2.5898315036750443E-3</c:v>
                </c:pt>
                <c:pt idx="1239">
                  <c:v>2.5374057647342537E-3</c:v>
                </c:pt>
                <c:pt idx="1240">
                  <c:v>2.5164354691579378E-3</c:v>
                </c:pt>
                <c:pt idx="1241">
                  <c:v>2.526920616946096E-3</c:v>
                </c:pt>
                <c:pt idx="1242">
                  <c:v>2.5059503213697796E-3</c:v>
                </c:pt>
                <c:pt idx="1243">
                  <c:v>2.4220691390645153E-3</c:v>
                </c:pt>
                <c:pt idx="1244">
                  <c:v>2.5374057647342537E-3</c:v>
                </c:pt>
                <c:pt idx="1245">
                  <c:v>2.5898315036750443E-3</c:v>
                </c:pt>
                <c:pt idx="1246">
                  <c:v>2.6422572426158348E-3</c:v>
                </c:pt>
                <c:pt idx="1247">
                  <c:v>2.526920616946096E-3</c:v>
                </c:pt>
                <c:pt idx="1248">
                  <c:v>2.6946829815566249E-3</c:v>
                </c:pt>
                <c:pt idx="1249">
                  <c:v>2.7366235727092573E-3</c:v>
                </c:pt>
                <c:pt idx="1250">
                  <c:v>2.7051681293447831E-3</c:v>
                </c:pt>
                <c:pt idx="1251">
                  <c:v>2.8729304939553121E-3</c:v>
                </c:pt>
                <c:pt idx="1252">
                  <c:v>3.0197225629895255E-3</c:v>
                </c:pt>
                <c:pt idx="1253">
                  <c:v>3.3447621444224257E-3</c:v>
                </c:pt>
                <c:pt idx="1254">
                  <c:v>3.9109601249829613E-3</c:v>
                </c:pt>
                <c:pt idx="1255">
                  <c:v>5.053841233892192E-3</c:v>
                </c:pt>
                <c:pt idx="1256">
                  <c:v>7.1928113826764386E-3</c:v>
                </c:pt>
                <c:pt idx="1257">
                  <c:v>1.0925523995260714E-2</c:v>
                </c:pt>
                <c:pt idx="1258">
                  <c:v>1.6964969121239765E-2</c:v>
                </c:pt>
                <c:pt idx="1259">
                  <c:v>2.5908800184538602E-2</c:v>
                </c:pt>
                <c:pt idx="1260">
                  <c:v>3.8721650781667769E-2</c:v>
                </c:pt>
                <c:pt idx="1261">
                  <c:v>5.5760015937424641E-2</c:v>
                </c:pt>
                <c:pt idx="1262">
                  <c:v>7.5870529395111824E-2</c:v>
                </c:pt>
                <c:pt idx="1263">
                  <c:v>9.6935191301521395E-2</c:v>
                </c:pt>
                <c:pt idx="1264">
                  <c:v>0.1171924968282428</c:v>
                </c:pt>
                <c:pt idx="1265">
                  <c:v>0.13422037683621152</c:v>
                </c:pt>
                <c:pt idx="1266">
                  <c:v>0.14558627703857485</c:v>
                </c:pt>
                <c:pt idx="1267">
                  <c:v>0.14974888071047363</c:v>
                </c:pt>
                <c:pt idx="1268">
                  <c:v>0.14734778186698541</c:v>
                </c:pt>
                <c:pt idx="1269">
                  <c:v>0.13960974279932475</c:v>
                </c:pt>
                <c:pt idx="1270">
                  <c:v>0.12799219905004561</c:v>
                </c:pt>
                <c:pt idx="1271">
                  <c:v>0.11403646734400721</c:v>
                </c:pt>
                <c:pt idx="1272">
                  <c:v>9.9682300022018805E-2</c:v>
                </c:pt>
                <c:pt idx="1273">
                  <c:v>8.6020152454048843E-2</c:v>
                </c:pt>
                <c:pt idx="1274">
                  <c:v>7.3637192916234148E-2</c:v>
                </c:pt>
                <c:pt idx="1275">
                  <c:v>6.2680213477608965E-2</c:v>
                </c:pt>
                <c:pt idx="1276">
                  <c:v>5.3348431946148279E-2</c:v>
                </c:pt>
                <c:pt idx="1277">
                  <c:v>4.5390204774936306E-2</c:v>
                </c:pt>
                <c:pt idx="1278">
                  <c:v>3.8732135929455923E-2</c:v>
                </c:pt>
                <c:pt idx="1279">
                  <c:v>3.3070156123850565E-2</c:v>
                </c:pt>
                <c:pt idx="1280">
                  <c:v>2.8372809914755749E-2</c:v>
                </c:pt>
                <c:pt idx="1281">
                  <c:v>2.4524760676501736E-2</c:v>
                </c:pt>
                <c:pt idx="1282">
                  <c:v>2.1578434148029315E-2</c:v>
                </c:pt>
                <c:pt idx="1283">
                  <c:v>1.9376553112516123E-2</c:v>
                </c:pt>
                <c:pt idx="1284">
                  <c:v>1.7656988875258198E-2</c:v>
                </c:pt>
                <c:pt idx="1285">
                  <c:v>1.6147127593763435E-2</c:v>
                </c:pt>
                <c:pt idx="1286">
                  <c:v>1.4983276189277889E-2</c:v>
                </c:pt>
                <c:pt idx="1287">
                  <c:v>1.4333197026412087E-2</c:v>
                </c:pt>
                <c:pt idx="1288">
                  <c:v>1.3746028750275235E-2</c:v>
                </c:pt>
                <c:pt idx="1289">
                  <c:v>1.31798307697147E-2</c:v>
                </c:pt>
                <c:pt idx="1290">
                  <c:v>1.2645088232518637E-2</c:v>
                </c:pt>
                <c:pt idx="1291">
                  <c:v>1.1858702148406782E-2</c:v>
                </c:pt>
                <c:pt idx="1292">
                  <c:v>1.1082801212083083E-2</c:v>
                </c:pt>
                <c:pt idx="1293">
                  <c:v>1.0212533945665965E-2</c:v>
                </c:pt>
                <c:pt idx="1294">
                  <c:v>9.2793557925198947E-3</c:v>
                </c:pt>
                <c:pt idx="1295">
                  <c:v>8.3986033783146168E-3</c:v>
                </c:pt>
                <c:pt idx="1296">
                  <c:v>7.7799796588132906E-3</c:v>
                </c:pt>
                <c:pt idx="1297">
                  <c:v>7.2452371216172292E-3</c:v>
                </c:pt>
                <c:pt idx="1298">
                  <c:v>6.5846728109632702E-3</c:v>
                </c:pt>
                <c:pt idx="1299">
                  <c:v>6.0289599781908924E-3</c:v>
                </c:pt>
                <c:pt idx="1300">
                  <c:v>5.7248906923343086E-3</c:v>
                </c:pt>
                <c:pt idx="1301">
                  <c:v>5.4627619976303568E-3</c:v>
                </c:pt>
                <c:pt idx="1302">
                  <c:v>5.0748115294685075E-3</c:v>
                </c:pt>
                <c:pt idx="1303">
                  <c:v>4.833653130340872E-3</c:v>
                </c:pt>
                <c:pt idx="1304">
                  <c:v>4.6554056179421849E-3</c:v>
                </c:pt>
                <c:pt idx="1305">
                  <c:v>4.5086135489079719E-3</c:v>
                </c:pt>
                <c:pt idx="1306">
                  <c:v>4.3827917754500753E-3</c:v>
                </c:pt>
                <c:pt idx="1307">
                  <c:v>4.2045442630513881E-3</c:v>
                </c:pt>
                <c:pt idx="1308">
                  <c:v>4.0367818984408587E-3</c:v>
                </c:pt>
                <c:pt idx="1309">
                  <c:v>3.994841307288226E-3</c:v>
                </c:pt>
                <c:pt idx="1310">
                  <c:v>3.9214452727711199E-3</c:v>
                </c:pt>
                <c:pt idx="1311">
                  <c:v>3.7327126125842745E-3</c:v>
                </c:pt>
                <c:pt idx="1312">
                  <c:v>3.7431977603724323E-3</c:v>
                </c:pt>
                <c:pt idx="1313">
                  <c:v>3.7222274647961164E-3</c:v>
                </c:pt>
                <c:pt idx="1314">
                  <c:v>3.7012571692198E-3</c:v>
                </c:pt>
                <c:pt idx="1315">
                  <c:v>3.6488314302790099E-3</c:v>
                </c:pt>
                <c:pt idx="1316">
                  <c:v>3.4915542134566387E-3</c:v>
                </c:pt>
                <c:pt idx="1317">
                  <c:v>3.554465100185587E-3</c:v>
                </c:pt>
                <c:pt idx="1318">
                  <c:v>3.533494804609271E-3</c:v>
                </c:pt>
                <c:pt idx="1319">
                  <c:v>3.4600987700921645E-3</c:v>
                </c:pt>
                <c:pt idx="1320">
                  <c:v>3.4286433267276904E-3</c:v>
                </c:pt>
                <c:pt idx="1321">
                  <c:v>3.3657324399987416E-3</c:v>
                </c:pt>
                <c:pt idx="1322">
                  <c:v>3.4496136223040063E-3</c:v>
                </c:pt>
                <c:pt idx="1323">
                  <c:v>3.5230096568211128E-3</c:v>
                </c:pt>
                <c:pt idx="1324">
                  <c:v>3.4810690656684805E-3</c:v>
                </c:pt>
                <c:pt idx="1325">
                  <c:v>3.4181581789395322E-3</c:v>
                </c:pt>
                <c:pt idx="1326">
                  <c:v>3.3971878833632162E-3</c:v>
                </c:pt>
                <c:pt idx="1327">
                  <c:v>3.5230096568211128E-3</c:v>
                </c:pt>
                <c:pt idx="1328">
                  <c:v>3.5439799523974292E-3</c:v>
                </c:pt>
                <c:pt idx="1329">
                  <c:v>3.4391284745158481E-3</c:v>
                </c:pt>
                <c:pt idx="1330">
                  <c:v>3.3447621444224257E-3</c:v>
                </c:pt>
                <c:pt idx="1331">
                  <c:v>3.386702735575058E-3</c:v>
                </c:pt>
                <c:pt idx="1332">
                  <c:v>3.4181581789395322E-3</c:v>
                </c:pt>
                <c:pt idx="1333">
                  <c:v>3.4391284745158481E-3</c:v>
                </c:pt>
                <c:pt idx="1334">
                  <c:v>3.4810690656684805E-3</c:v>
                </c:pt>
                <c:pt idx="1335">
                  <c:v>3.4915542134566387E-3</c:v>
                </c:pt>
                <c:pt idx="1336">
                  <c:v>3.5230096568211128E-3</c:v>
                </c:pt>
                <c:pt idx="1337">
                  <c:v>3.2713661099053192E-3</c:v>
                </c:pt>
                <c:pt idx="1338">
                  <c:v>3.2294255187526868E-3</c:v>
                </c:pt>
                <c:pt idx="1339">
                  <c:v>3.2818512576934774E-3</c:v>
                </c:pt>
                <c:pt idx="1340">
                  <c:v>3.3552472922105839E-3</c:v>
                </c:pt>
                <c:pt idx="1341">
                  <c:v>3.2189403709645286E-3</c:v>
                </c:pt>
                <c:pt idx="1342">
                  <c:v>3.1769997798118963E-3</c:v>
                </c:pt>
                <c:pt idx="1343">
                  <c:v>3.1560294842355803E-3</c:v>
                </c:pt>
                <c:pt idx="1344">
                  <c:v>3.3237918488461093E-3</c:v>
                </c:pt>
                <c:pt idx="1345">
                  <c:v>3.3028215532697933E-3</c:v>
                </c:pt>
                <c:pt idx="1346">
                  <c:v>3.2084552231763709E-3</c:v>
                </c:pt>
                <c:pt idx="1347">
                  <c:v>3.3133067010579515E-3</c:v>
                </c:pt>
                <c:pt idx="1348">
                  <c:v>3.2503958143290028E-3</c:v>
                </c:pt>
                <c:pt idx="1349">
                  <c:v>3.386702735575058E-3</c:v>
                </c:pt>
                <c:pt idx="1350">
                  <c:v>3.3447621444224257E-3</c:v>
                </c:pt>
                <c:pt idx="1351">
                  <c:v>3.239910666540845E-3</c:v>
                </c:pt>
                <c:pt idx="1352">
                  <c:v>3.2503958143290028E-3</c:v>
                </c:pt>
                <c:pt idx="1353">
                  <c:v>3.4391284745158481E-3</c:v>
                </c:pt>
                <c:pt idx="1354">
                  <c:v>3.407673031151374E-3</c:v>
                </c:pt>
                <c:pt idx="1355">
                  <c:v>3.2189403709645286E-3</c:v>
                </c:pt>
                <c:pt idx="1356">
                  <c:v>3.0616631541421574E-3</c:v>
                </c:pt>
                <c:pt idx="1357">
                  <c:v>3.2923364054816351E-3</c:v>
                </c:pt>
                <c:pt idx="1358">
                  <c:v>3.3237918488461093E-3</c:v>
                </c:pt>
                <c:pt idx="1359">
                  <c:v>3.2294255187526868E-3</c:v>
                </c:pt>
                <c:pt idx="1360">
                  <c:v>3.2503958143290028E-3</c:v>
                </c:pt>
                <c:pt idx="1361">
                  <c:v>3.3552472922105839E-3</c:v>
                </c:pt>
                <c:pt idx="1362">
                  <c:v>3.5125245090329546E-3</c:v>
                </c:pt>
                <c:pt idx="1363">
                  <c:v>3.4286433267276904E-3</c:v>
                </c:pt>
                <c:pt idx="1364">
                  <c:v>3.2189403709645286E-3</c:v>
                </c:pt>
                <c:pt idx="1365">
                  <c:v>3.1874849276000545E-3</c:v>
                </c:pt>
                <c:pt idx="1366">
                  <c:v>3.3552472922105839E-3</c:v>
                </c:pt>
                <c:pt idx="1367">
                  <c:v>3.3028215532697933E-3</c:v>
                </c:pt>
                <c:pt idx="1368">
                  <c:v>3.3762175877868998E-3</c:v>
                </c:pt>
                <c:pt idx="1369">
                  <c:v>3.4391284745158481E-3</c:v>
                </c:pt>
                <c:pt idx="1370">
                  <c:v>3.5649502479737452E-3</c:v>
                </c:pt>
                <c:pt idx="1371">
                  <c:v>3.4496136223040063E-3</c:v>
                </c:pt>
                <c:pt idx="1372">
                  <c:v>3.3552472922105839E-3</c:v>
                </c:pt>
                <c:pt idx="1373">
                  <c:v>3.3237918488461093E-3</c:v>
                </c:pt>
                <c:pt idx="1374">
                  <c:v>3.3657324399987416E-3</c:v>
                </c:pt>
                <c:pt idx="1375">
                  <c:v>3.4810690656684805E-3</c:v>
                </c:pt>
                <c:pt idx="1376">
                  <c:v>3.5020393612447969E-3</c:v>
                </c:pt>
                <c:pt idx="1377">
                  <c:v>3.5230096568211128E-3</c:v>
                </c:pt>
                <c:pt idx="1378">
                  <c:v>3.3762175877868998E-3</c:v>
                </c:pt>
                <c:pt idx="1379">
                  <c:v>3.5754353957619034E-3</c:v>
                </c:pt>
                <c:pt idx="1380">
                  <c:v>3.4810690656684805E-3</c:v>
                </c:pt>
                <c:pt idx="1381">
                  <c:v>3.3657324399987416E-3</c:v>
                </c:pt>
                <c:pt idx="1382">
                  <c:v>3.3762175877868998E-3</c:v>
                </c:pt>
                <c:pt idx="1383">
                  <c:v>3.6488314302790099E-3</c:v>
                </c:pt>
                <c:pt idx="1384">
                  <c:v>3.6383462824908517E-3</c:v>
                </c:pt>
                <c:pt idx="1385">
                  <c:v>3.4181581789395322E-3</c:v>
                </c:pt>
                <c:pt idx="1386">
                  <c:v>3.4496136223040063E-3</c:v>
                </c:pt>
                <c:pt idx="1387">
                  <c:v>3.407673031151374E-3</c:v>
                </c:pt>
                <c:pt idx="1388">
                  <c:v>3.533494804609271E-3</c:v>
                </c:pt>
                <c:pt idx="1389">
                  <c:v>3.407673031151374E-3</c:v>
                </c:pt>
                <c:pt idx="1390">
                  <c:v>3.3028215532697933E-3</c:v>
                </c:pt>
                <c:pt idx="1391">
                  <c:v>3.239910666540845E-3</c:v>
                </c:pt>
                <c:pt idx="1392">
                  <c:v>3.4600987700921645E-3</c:v>
                </c:pt>
                <c:pt idx="1393">
                  <c:v>3.4600987700921645E-3</c:v>
                </c:pt>
                <c:pt idx="1394">
                  <c:v>3.407673031151374E-3</c:v>
                </c:pt>
                <c:pt idx="1395">
                  <c:v>3.3133067010579515E-3</c:v>
                </c:pt>
                <c:pt idx="1396">
                  <c:v>3.6068908391263775E-3</c:v>
                </c:pt>
                <c:pt idx="1397">
                  <c:v>3.5964056913382193E-3</c:v>
                </c:pt>
                <c:pt idx="1398">
                  <c:v>3.4496136223040063E-3</c:v>
                </c:pt>
                <c:pt idx="1399">
                  <c:v>3.5020393612447969E-3</c:v>
                </c:pt>
                <c:pt idx="1400">
                  <c:v>3.4286433267276904E-3</c:v>
                </c:pt>
                <c:pt idx="1401">
                  <c:v>3.4705839178803227E-3</c:v>
                </c:pt>
                <c:pt idx="1402">
                  <c:v>3.3237918488461093E-3</c:v>
                </c:pt>
                <c:pt idx="1403">
                  <c:v>3.3971878833632162E-3</c:v>
                </c:pt>
                <c:pt idx="1404">
                  <c:v>3.3447621444224257E-3</c:v>
                </c:pt>
                <c:pt idx="1405">
                  <c:v>3.5439799523974292E-3</c:v>
                </c:pt>
                <c:pt idx="1406">
                  <c:v>3.4600987700921645E-3</c:v>
                </c:pt>
                <c:pt idx="1407">
                  <c:v>3.5125245090329546E-3</c:v>
                </c:pt>
                <c:pt idx="1408">
                  <c:v>3.3657324399987416E-3</c:v>
                </c:pt>
                <c:pt idx="1409">
                  <c:v>3.4600987700921645E-3</c:v>
                </c:pt>
                <c:pt idx="1410">
                  <c:v>3.4181581789395322E-3</c:v>
                </c:pt>
                <c:pt idx="1411">
                  <c:v>3.3237918488461093E-3</c:v>
                </c:pt>
                <c:pt idx="1412">
                  <c:v>3.3762175877868998E-3</c:v>
                </c:pt>
                <c:pt idx="1413">
                  <c:v>3.3133067010579515E-3</c:v>
                </c:pt>
                <c:pt idx="1414">
                  <c:v>3.5125245090329546E-3</c:v>
                </c:pt>
                <c:pt idx="1415">
                  <c:v>3.4181581789395322E-3</c:v>
                </c:pt>
                <c:pt idx="1416">
                  <c:v>3.407673031151374E-3</c:v>
                </c:pt>
                <c:pt idx="1417">
                  <c:v>3.407673031151374E-3</c:v>
                </c:pt>
                <c:pt idx="1418">
                  <c:v>3.5230096568211128E-3</c:v>
                </c:pt>
                <c:pt idx="1419">
                  <c:v>3.4181581789395322E-3</c:v>
                </c:pt>
                <c:pt idx="1420">
                  <c:v>3.4391284745158481E-3</c:v>
                </c:pt>
                <c:pt idx="1421">
                  <c:v>3.386702735575058E-3</c:v>
                </c:pt>
                <c:pt idx="1422">
                  <c:v>3.5649502479737452E-3</c:v>
                </c:pt>
                <c:pt idx="1423">
                  <c:v>3.5230096568211128E-3</c:v>
                </c:pt>
                <c:pt idx="1424">
                  <c:v>3.4705839178803227E-3</c:v>
                </c:pt>
                <c:pt idx="1425">
                  <c:v>3.2923364054816351E-3</c:v>
                </c:pt>
                <c:pt idx="1426">
                  <c:v>3.3447621444224257E-3</c:v>
                </c:pt>
                <c:pt idx="1427">
                  <c:v>3.4915542134566387E-3</c:v>
                </c:pt>
                <c:pt idx="1428">
                  <c:v>3.2818512576934774E-3</c:v>
                </c:pt>
                <c:pt idx="1429">
                  <c:v>3.2923364054816351E-3</c:v>
                </c:pt>
                <c:pt idx="1430">
                  <c:v>3.3133067010579515E-3</c:v>
                </c:pt>
                <c:pt idx="1431">
                  <c:v>3.386702735575058E-3</c:v>
                </c:pt>
                <c:pt idx="1432">
                  <c:v>3.2818512576934774E-3</c:v>
                </c:pt>
                <c:pt idx="1433">
                  <c:v>3.2713661099053192E-3</c:v>
                </c:pt>
                <c:pt idx="1434">
                  <c:v>3.3447621444224257E-3</c:v>
                </c:pt>
                <c:pt idx="1435">
                  <c:v>3.3971878833632162E-3</c:v>
                </c:pt>
                <c:pt idx="1436">
                  <c:v>3.4496136223040063E-3</c:v>
                </c:pt>
                <c:pt idx="1437">
                  <c:v>3.2818512576934774E-3</c:v>
                </c:pt>
                <c:pt idx="1438">
                  <c:v>3.1979700753882127E-3</c:v>
                </c:pt>
                <c:pt idx="1439">
                  <c:v>3.3762175877868998E-3</c:v>
                </c:pt>
                <c:pt idx="1440">
                  <c:v>3.4810690656684805E-3</c:v>
                </c:pt>
                <c:pt idx="1441">
                  <c:v>3.260880962117161E-3</c:v>
                </c:pt>
                <c:pt idx="1442">
                  <c:v>3.3237918488461093E-3</c:v>
                </c:pt>
                <c:pt idx="1443">
                  <c:v>3.239910666540845E-3</c:v>
                </c:pt>
                <c:pt idx="1444">
                  <c:v>3.407673031151374E-3</c:v>
                </c:pt>
                <c:pt idx="1445">
                  <c:v>3.3552472922105839E-3</c:v>
                </c:pt>
                <c:pt idx="1446">
                  <c:v>3.1979700753882127E-3</c:v>
                </c:pt>
                <c:pt idx="1447">
                  <c:v>3.2294255187526868E-3</c:v>
                </c:pt>
                <c:pt idx="1448">
                  <c:v>3.3971878833632162E-3</c:v>
                </c:pt>
                <c:pt idx="1449">
                  <c:v>3.4600987700921645E-3</c:v>
                </c:pt>
                <c:pt idx="1450">
                  <c:v>3.4181581789395322E-3</c:v>
                </c:pt>
                <c:pt idx="1451">
                  <c:v>3.3028215532697933E-3</c:v>
                </c:pt>
                <c:pt idx="1452">
                  <c:v>3.2084552231763709E-3</c:v>
                </c:pt>
                <c:pt idx="1453">
                  <c:v>3.386702735575058E-3</c:v>
                </c:pt>
                <c:pt idx="1454">
                  <c:v>3.3447621444224257E-3</c:v>
                </c:pt>
                <c:pt idx="1455">
                  <c:v>3.3657324399987416E-3</c:v>
                </c:pt>
                <c:pt idx="1456">
                  <c:v>3.2189403709645286E-3</c:v>
                </c:pt>
                <c:pt idx="1457">
                  <c:v>3.554465100185587E-3</c:v>
                </c:pt>
                <c:pt idx="1458">
                  <c:v>3.4810690656684805E-3</c:v>
                </c:pt>
                <c:pt idx="1459">
                  <c:v>3.4391284745158481E-3</c:v>
                </c:pt>
                <c:pt idx="1460">
                  <c:v>3.3971878833632162E-3</c:v>
                </c:pt>
                <c:pt idx="1461">
                  <c:v>3.4705839178803227E-3</c:v>
                </c:pt>
                <c:pt idx="1462">
                  <c:v>3.4600987700921645E-3</c:v>
                </c:pt>
                <c:pt idx="1463">
                  <c:v>3.3971878833632162E-3</c:v>
                </c:pt>
                <c:pt idx="1464">
                  <c:v>3.3447621444224257E-3</c:v>
                </c:pt>
                <c:pt idx="1465">
                  <c:v>3.4181581789395322E-3</c:v>
                </c:pt>
                <c:pt idx="1466">
                  <c:v>3.533494804609271E-3</c:v>
                </c:pt>
                <c:pt idx="1467">
                  <c:v>3.3657324399987416E-3</c:v>
                </c:pt>
                <c:pt idx="1468">
                  <c:v>3.3028215532697933E-3</c:v>
                </c:pt>
                <c:pt idx="1469">
                  <c:v>3.4286433267276904E-3</c:v>
                </c:pt>
                <c:pt idx="1470">
                  <c:v>3.4810690656684805E-3</c:v>
                </c:pt>
                <c:pt idx="1471">
                  <c:v>3.4391284745158481E-3</c:v>
                </c:pt>
                <c:pt idx="1472">
                  <c:v>3.3028215532697933E-3</c:v>
                </c:pt>
                <c:pt idx="1473">
                  <c:v>3.3342769966342675E-3</c:v>
                </c:pt>
                <c:pt idx="1474">
                  <c:v>3.3028215532697933E-3</c:v>
                </c:pt>
                <c:pt idx="1475">
                  <c:v>3.3971878833632162E-3</c:v>
                </c:pt>
                <c:pt idx="1476">
                  <c:v>3.386702735575058E-3</c:v>
                </c:pt>
                <c:pt idx="1477">
                  <c:v>3.3657324399987416E-3</c:v>
                </c:pt>
                <c:pt idx="1478">
                  <c:v>3.4286433267276904E-3</c:v>
                </c:pt>
                <c:pt idx="1479">
                  <c:v>3.4600987700921645E-3</c:v>
                </c:pt>
                <c:pt idx="1480">
                  <c:v>3.3971878833632162E-3</c:v>
                </c:pt>
                <c:pt idx="1481">
                  <c:v>3.4391284745158481E-3</c:v>
                </c:pt>
                <c:pt idx="1482">
                  <c:v>3.407673031151374E-3</c:v>
                </c:pt>
                <c:pt idx="1483">
                  <c:v>3.5439799523974292E-3</c:v>
                </c:pt>
                <c:pt idx="1484">
                  <c:v>3.4810690656684805E-3</c:v>
                </c:pt>
                <c:pt idx="1485">
                  <c:v>3.5859205435500616E-3</c:v>
                </c:pt>
                <c:pt idx="1486">
                  <c:v>3.5649502479737452E-3</c:v>
                </c:pt>
                <c:pt idx="1487">
                  <c:v>3.554465100185587E-3</c:v>
                </c:pt>
                <c:pt idx="1488">
                  <c:v>3.7012571692198E-3</c:v>
                </c:pt>
                <c:pt idx="1489">
                  <c:v>3.6488314302790099E-3</c:v>
                </c:pt>
                <c:pt idx="1490">
                  <c:v>3.5859205435500616E-3</c:v>
                </c:pt>
                <c:pt idx="1491">
                  <c:v>3.5439799523974292E-3</c:v>
                </c:pt>
                <c:pt idx="1492">
                  <c:v>3.5859205435500616E-3</c:v>
                </c:pt>
                <c:pt idx="1493">
                  <c:v>3.5230096568211128E-3</c:v>
                </c:pt>
                <c:pt idx="1494">
                  <c:v>3.5649502479737452E-3</c:v>
                </c:pt>
                <c:pt idx="1495">
                  <c:v>3.7536829081605905E-3</c:v>
                </c:pt>
                <c:pt idx="1496">
                  <c:v>3.7746532037369065E-3</c:v>
                </c:pt>
                <c:pt idx="1497">
                  <c:v>3.6383462824908517E-3</c:v>
                </c:pt>
                <c:pt idx="1498">
                  <c:v>3.6698017258553258E-3</c:v>
                </c:pt>
                <c:pt idx="1499">
                  <c:v>3.6698017258553258E-3</c:v>
                </c:pt>
                <c:pt idx="1500">
                  <c:v>3.5439799523974292E-3</c:v>
                </c:pt>
                <c:pt idx="1501">
                  <c:v>3.554465100185587E-3</c:v>
                </c:pt>
                <c:pt idx="1502">
                  <c:v>3.6278611347026935E-3</c:v>
                </c:pt>
                <c:pt idx="1503">
                  <c:v>3.6278611347026935E-3</c:v>
                </c:pt>
                <c:pt idx="1504">
                  <c:v>3.7327126125842745E-3</c:v>
                </c:pt>
                <c:pt idx="1505">
                  <c:v>3.6068908391263775E-3</c:v>
                </c:pt>
                <c:pt idx="1506">
                  <c:v>3.5439799523974292E-3</c:v>
                </c:pt>
                <c:pt idx="1507">
                  <c:v>3.6173759869145357E-3</c:v>
                </c:pt>
                <c:pt idx="1508">
                  <c:v>3.5964056913382193E-3</c:v>
                </c:pt>
                <c:pt idx="1509">
                  <c:v>3.5439799523974292E-3</c:v>
                </c:pt>
                <c:pt idx="1510">
                  <c:v>3.5125245090329546E-3</c:v>
                </c:pt>
                <c:pt idx="1511">
                  <c:v>3.6278611347026935E-3</c:v>
                </c:pt>
                <c:pt idx="1512">
                  <c:v>3.6278611347026935E-3</c:v>
                </c:pt>
                <c:pt idx="1513">
                  <c:v>3.6488314302790099E-3</c:v>
                </c:pt>
                <c:pt idx="1514">
                  <c:v>3.6383462824908517E-3</c:v>
                </c:pt>
                <c:pt idx="1515">
                  <c:v>3.3971878833632162E-3</c:v>
                </c:pt>
                <c:pt idx="1516">
                  <c:v>3.4391284745158481E-3</c:v>
                </c:pt>
                <c:pt idx="1517">
                  <c:v>3.4391284745158481E-3</c:v>
                </c:pt>
                <c:pt idx="1518">
                  <c:v>3.5649502479737452E-3</c:v>
                </c:pt>
                <c:pt idx="1519">
                  <c:v>3.6068908391263775E-3</c:v>
                </c:pt>
                <c:pt idx="1520">
                  <c:v>3.5859205435500616E-3</c:v>
                </c:pt>
                <c:pt idx="1521">
                  <c:v>3.6907720214316422E-3</c:v>
                </c:pt>
                <c:pt idx="1522">
                  <c:v>3.6278611347026935E-3</c:v>
                </c:pt>
                <c:pt idx="1523">
                  <c:v>3.3762175877868998E-3</c:v>
                </c:pt>
                <c:pt idx="1524">
                  <c:v>3.4181581789395322E-3</c:v>
                </c:pt>
                <c:pt idx="1525">
                  <c:v>3.5964056913382193E-3</c:v>
                </c:pt>
                <c:pt idx="1526">
                  <c:v>3.5439799523974292E-3</c:v>
                </c:pt>
                <c:pt idx="1527">
                  <c:v>3.5964056913382193E-3</c:v>
                </c:pt>
                <c:pt idx="1528">
                  <c:v>3.5964056913382193E-3</c:v>
                </c:pt>
                <c:pt idx="1529">
                  <c:v>3.6068908391263775E-3</c:v>
                </c:pt>
                <c:pt idx="1530">
                  <c:v>3.6068908391263775E-3</c:v>
                </c:pt>
                <c:pt idx="1531">
                  <c:v>3.533494804609271E-3</c:v>
                </c:pt>
                <c:pt idx="1532">
                  <c:v>3.5125245090329546E-3</c:v>
                </c:pt>
                <c:pt idx="1533">
                  <c:v>3.680286873643484E-3</c:v>
                </c:pt>
                <c:pt idx="1534">
                  <c:v>3.7536829081605905E-3</c:v>
                </c:pt>
                <c:pt idx="1535">
                  <c:v>3.7641680559487487E-3</c:v>
                </c:pt>
                <c:pt idx="1536">
                  <c:v>3.6907720214316422E-3</c:v>
                </c:pt>
                <c:pt idx="1537">
                  <c:v>3.7956234993132229E-3</c:v>
                </c:pt>
                <c:pt idx="1538">
                  <c:v>3.7536829081605905E-3</c:v>
                </c:pt>
                <c:pt idx="1539">
                  <c:v>3.659316578067168E-3</c:v>
                </c:pt>
                <c:pt idx="1540">
                  <c:v>3.8375640904658552E-3</c:v>
                </c:pt>
                <c:pt idx="1541">
                  <c:v>3.9004749771948035E-3</c:v>
                </c:pt>
                <c:pt idx="1542">
                  <c:v>3.9004749771948035E-3</c:v>
                </c:pt>
                <c:pt idx="1543">
                  <c:v>3.9214452727711199E-3</c:v>
                </c:pt>
                <c:pt idx="1544">
                  <c:v>3.7431977603724323E-3</c:v>
                </c:pt>
                <c:pt idx="1545">
                  <c:v>3.5964056913382193E-3</c:v>
                </c:pt>
                <c:pt idx="1546">
                  <c:v>3.7012571692198E-3</c:v>
                </c:pt>
                <c:pt idx="1547">
                  <c:v>3.6173759869145357E-3</c:v>
                </c:pt>
                <c:pt idx="1548">
                  <c:v>3.7327126125842745E-3</c:v>
                </c:pt>
                <c:pt idx="1549">
                  <c:v>3.7431977603724323E-3</c:v>
                </c:pt>
                <c:pt idx="1550">
                  <c:v>3.6488314302790099E-3</c:v>
                </c:pt>
                <c:pt idx="1551">
                  <c:v>3.7536829081605905E-3</c:v>
                </c:pt>
                <c:pt idx="1552">
                  <c:v>3.7117423170079582E-3</c:v>
                </c:pt>
                <c:pt idx="1553">
                  <c:v>3.6488314302790099E-3</c:v>
                </c:pt>
                <c:pt idx="1554">
                  <c:v>3.5649502479737452E-3</c:v>
                </c:pt>
                <c:pt idx="1555">
                  <c:v>3.533494804609271E-3</c:v>
                </c:pt>
                <c:pt idx="1556">
                  <c:v>3.6488314302790099E-3</c:v>
                </c:pt>
                <c:pt idx="1557">
                  <c:v>3.659316578067168E-3</c:v>
                </c:pt>
                <c:pt idx="1558">
                  <c:v>3.5230096568211128E-3</c:v>
                </c:pt>
                <c:pt idx="1559">
                  <c:v>3.6383462824908517E-3</c:v>
                </c:pt>
                <c:pt idx="1560">
                  <c:v>3.6907720214316422E-3</c:v>
                </c:pt>
                <c:pt idx="1561">
                  <c:v>3.6278611347026935E-3</c:v>
                </c:pt>
                <c:pt idx="1562">
                  <c:v>3.6383462824908517E-3</c:v>
                </c:pt>
                <c:pt idx="1563">
                  <c:v>3.680286873643484E-3</c:v>
                </c:pt>
                <c:pt idx="1564">
                  <c:v>3.7117423170079582E-3</c:v>
                </c:pt>
                <c:pt idx="1565">
                  <c:v>3.7327126125842745E-3</c:v>
                </c:pt>
                <c:pt idx="1566">
                  <c:v>3.7956234993132229E-3</c:v>
                </c:pt>
                <c:pt idx="1567">
                  <c:v>3.6383462824908517E-3</c:v>
                </c:pt>
                <c:pt idx="1568">
                  <c:v>3.6173759869145357E-3</c:v>
                </c:pt>
                <c:pt idx="1569">
                  <c:v>3.6488314302790099E-3</c:v>
                </c:pt>
                <c:pt idx="1570">
                  <c:v>3.5964056913382193E-3</c:v>
                </c:pt>
                <c:pt idx="1571">
                  <c:v>3.4915542134566387E-3</c:v>
                </c:pt>
                <c:pt idx="1572">
                  <c:v>3.533494804609271E-3</c:v>
                </c:pt>
                <c:pt idx="1573">
                  <c:v>3.5439799523974292E-3</c:v>
                </c:pt>
                <c:pt idx="1574">
                  <c:v>3.533494804609271E-3</c:v>
                </c:pt>
                <c:pt idx="1575">
                  <c:v>3.6068908391263775E-3</c:v>
                </c:pt>
                <c:pt idx="1576">
                  <c:v>3.6173759869145357E-3</c:v>
                </c:pt>
                <c:pt idx="1577">
                  <c:v>3.7117423170079582E-3</c:v>
                </c:pt>
                <c:pt idx="1578">
                  <c:v>3.659316578067168E-3</c:v>
                </c:pt>
                <c:pt idx="1579">
                  <c:v>3.6173759869145357E-3</c:v>
                </c:pt>
                <c:pt idx="1580">
                  <c:v>3.6698017258553258E-3</c:v>
                </c:pt>
                <c:pt idx="1581">
                  <c:v>3.6698017258553258E-3</c:v>
                </c:pt>
                <c:pt idx="1582">
                  <c:v>3.680286873643484E-3</c:v>
                </c:pt>
                <c:pt idx="1583">
                  <c:v>3.7327126125842745E-3</c:v>
                </c:pt>
                <c:pt idx="1584">
                  <c:v>3.7956234993132229E-3</c:v>
                </c:pt>
                <c:pt idx="1585">
                  <c:v>3.827078942677697E-3</c:v>
                </c:pt>
                <c:pt idx="1586">
                  <c:v>3.7956234993132229E-3</c:v>
                </c:pt>
                <c:pt idx="1587">
                  <c:v>3.8375640904658552E-3</c:v>
                </c:pt>
                <c:pt idx="1588">
                  <c:v>3.8165937948895388E-3</c:v>
                </c:pt>
                <c:pt idx="1589">
                  <c:v>3.6173759869145357E-3</c:v>
                </c:pt>
                <c:pt idx="1590">
                  <c:v>3.7746532037369065E-3</c:v>
                </c:pt>
                <c:pt idx="1591">
                  <c:v>3.7222274647961164E-3</c:v>
                </c:pt>
                <c:pt idx="1592">
                  <c:v>3.8165937948895388E-3</c:v>
                </c:pt>
                <c:pt idx="1593">
                  <c:v>3.7117423170079582E-3</c:v>
                </c:pt>
                <c:pt idx="1594">
                  <c:v>3.6488314302790099E-3</c:v>
                </c:pt>
                <c:pt idx="1595">
                  <c:v>3.6907720214316422E-3</c:v>
                </c:pt>
                <c:pt idx="1596">
                  <c:v>3.7117423170079582E-3</c:v>
                </c:pt>
                <c:pt idx="1597">
                  <c:v>3.7012571692198E-3</c:v>
                </c:pt>
                <c:pt idx="1598">
                  <c:v>3.7117423170079582E-3</c:v>
                </c:pt>
                <c:pt idx="1599">
                  <c:v>3.7641680559487487E-3</c:v>
                </c:pt>
                <c:pt idx="1600">
                  <c:v>3.659316578067168E-3</c:v>
                </c:pt>
                <c:pt idx="1601">
                  <c:v>3.7117423170079582E-3</c:v>
                </c:pt>
                <c:pt idx="1602">
                  <c:v>3.7431977603724323E-3</c:v>
                </c:pt>
                <c:pt idx="1603">
                  <c:v>3.7117423170079582E-3</c:v>
                </c:pt>
                <c:pt idx="1604">
                  <c:v>3.5964056913382193E-3</c:v>
                </c:pt>
                <c:pt idx="1605">
                  <c:v>3.806108647101381E-3</c:v>
                </c:pt>
                <c:pt idx="1606">
                  <c:v>3.6278611347026935E-3</c:v>
                </c:pt>
                <c:pt idx="1607">
                  <c:v>3.7536829081605905E-3</c:v>
                </c:pt>
                <c:pt idx="1608">
                  <c:v>3.8585343860421712E-3</c:v>
                </c:pt>
                <c:pt idx="1609">
                  <c:v>3.8899898294066453E-3</c:v>
                </c:pt>
                <c:pt idx="1610">
                  <c:v>3.827078942677697E-3</c:v>
                </c:pt>
                <c:pt idx="1611">
                  <c:v>3.6907720214316422E-3</c:v>
                </c:pt>
                <c:pt idx="1612">
                  <c:v>3.7956234993132229E-3</c:v>
                </c:pt>
                <c:pt idx="1613">
                  <c:v>3.6907720214316422E-3</c:v>
                </c:pt>
                <c:pt idx="1614">
                  <c:v>3.8585343860421712E-3</c:v>
                </c:pt>
                <c:pt idx="1615">
                  <c:v>3.8585343860421712E-3</c:v>
                </c:pt>
                <c:pt idx="1616">
                  <c:v>3.952900716135594E-3</c:v>
                </c:pt>
                <c:pt idx="1617">
                  <c:v>3.9004749771948035E-3</c:v>
                </c:pt>
                <c:pt idx="1618">
                  <c:v>3.7641680559487487E-3</c:v>
                </c:pt>
                <c:pt idx="1619">
                  <c:v>3.8795046816184875E-3</c:v>
                </c:pt>
                <c:pt idx="1620">
                  <c:v>3.806108647101381E-3</c:v>
                </c:pt>
                <c:pt idx="1621">
                  <c:v>3.9214452727711199E-3</c:v>
                </c:pt>
                <c:pt idx="1622">
                  <c:v>3.8899898294066453E-3</c:v>
                </c:pt>
                <c:pt idx="1623">
                  <c:v>3.8795046816184875E-3</c:v>
                </c:pt>
                <c:pt idx="1624">
                  <c:v>3.8690195338303294E-3</c:v>
                </c:pt>
                <c:pt idx="1625">
                  <c:v>3.827078942677697E-3</c:v>
                </c:pt>
                <c:pt idx="1626">
                  <c:v>3.8585343860421712E-3</c:v>
                </c:pt>
                <c:pt idx="1627">
                  <c:v>3.8165937948895388E-3</c:v>
                </c:pt>
                <c:pt idx="1628">
                  <c:v>3.7956234993132229E-3</c:v>
                </c:pt>
                <c:pt idx="1629">
                  <c:v>3.8165937948895388E-3</c:v>
                </c:pt>
                <c:pt idx="1630">
                  <c:v>3.827078942677697E-3</c:v>
                </c:pt>
                <c:pt idx="1631">
                  <c:v>3.8375640904658552E-3</c:v>
                </c:pt>
                <c:pt idx="1632">
                  <c:v>3.806108647101381E-3</c:v>
                </c:pt>
                <c:pt idx="1633">
                  <c:v>3.8165937948895388E-3</c:v>
                </c:pt>
                <c:pt idx="1634">
                  <c:v>3.7641680559487487E-3</c:v>
                </c:pt>
                <c:pt idx="1635">
                  <c:v>3.8165937948895388E-3</c:v>
                </c:pt>
                <c:pt idx="1636">
                  <c:v>3.680286873643484E-3</c:v>
                </c:pt>
                <c:pt idx="1637">
                  <c:v>3.7222274647961164E-3</c:v>
                </c:pt>
                <c:pt idx="1638">
                  <c:v>3.7956234993132229E-3</c:v>
                </c:pt>
                <c:pt idx="1639">
                  <c:v>3.7431977603724323E-3</c:v>
                </c:pt>
                <c:pt idx="1640">
                  <c:v>3.7851383515250647E-3</c:v>
                </c:pt>
                <c:pt idx="1641">
                  <c:v>3.7746532037369065E-3</c:v>
                </c:pt>
                <c:pt idx="1642">
                  <c:v>3.8690195338303294E-3</c:v>
                </c:pt>
                <c:pt idx="1643">
                  <c:v>3.806108647101381E-3</c:v>
                </c:pt>
                <c:pt idx="1644">
                  <c:v>3.7956234993132229E-3</c:v>
                </c:pt>
                <c:pt idx="1645">
                  <c:v>3.7431977603724323E-3</c:v>
                </c:pt>
                <c:pt idx="1646">
                  <c:v>3.5964056913382193E-3</c:v>
                </c:pt>
                <c:pt idx="1647">
                  <c:v>3.7117423170079582E-3</c:v>
                </c:pt>
                <c:pt idx="1648">
                  <c:v>3.5649502479737452E-3</c:v>
                </c:pt>
                <c:pt idx="1649">
                  <c:v>3.7327126125842745E-3</c:v>
                </c:pt>
                <c:pt idx="1650">
                  <c:v>3.8585343860421712E-3</c:v>
                </c:pt>
                <c:pt idx="1651">
                  <c:v>4.0892076373816493E-3</c:v>
                </c:pt>
                <c:pt idx="1652">
                  <c:v>4.6239501745777107E-3</c:v>
                </c:pt>
                <c:pt idx="1653">
                  <c:v>5.2216035985027205E-3</c:v>
                </c:pt>
                <c:pt idx="1654">
                  <c:v>5.9765342392501019E-3</c:v>
                </c:pt>
                <c:pt idx="1655">
                  <c:v>6.186237195013264E-3</c:v>
                </c:pt>
                <c:pt idx="1656">
                  <c:v>6.1128411604961571E-3</c:v>
                </c:pt>
                <c:pt idx="1657">
                  <c:v>5.8716827613685216E-3</c:v>
                </c:pt>
                <c:pt idx="1658">
                  <c:v>5.3893659631132499E-3</c:v>
                </c:pt>
                <c:pt idx="1659">
                  <c:v>4.760257095823766E-3</c:v>
                </c:pt>
                <c:pt idx="1660">
                  <c:v>4.2150294108395459E-3</c:v>
                </c:pt>
                <c:pt idx="1661">
                  <c:v>3.6383462824908517E-3</c:v>
                </c:pt>
                <c:pt idx="1662">
                  <c:v>3.1665146320237385E-3</c:v>
                </c:pt>
                <c:pt idx="1663">
                  <c:v>2.673712685980309E-3</c:v>
                </c:pt>
                <c:pt idx="1664">
                  <c:v>2.1179998532079311E-3</c:v>
                </c:pt>
                <c:pt idx="1665">
                  <c:v>1.5622870204355531E-3</c:v>
                </c:pt>
                <c:pt idx="1666">
                  <c:v>1.1743365522737042E-3</c:v>
                </c:pt>
                <c:pt idx="1667">
                  <c:v>1.1638514044855462E-3</c:v>
                </c:pt>
                <c:pt idx="1668">
                  <c:v>1.1114256655447559E-3</c:v>
                </c:pt>
                <c:pt idx="1669">
                  <c:v>1.0799702221802815E-3</c:v>
                </c:pt>
                <c:pt idx="1670">
                  <c:v>9.6463359651054279E-4</c:v>
                </c:pt>
                <c:pt idx="1671">
                  <c:v>1.006574187663175E-3</c:v>
                </c:pt>
                <c:pt idx="1672">
                  <c:v>1.1953068478500204E-3</c:v>
                </c:pt>
                <c:pt idx="1673">
                  <c:v>1.4259800991894981E-3</c:v>
                </c:pt>
                <c:pt idx="1674">
                  <c:v>1.8558711585039791E-3</c:v>
                </c:pt>
                <c:pt idx="1675">
                  <c:v>1.6042276115881854E-3</c:v>
                </c:pt>
                <c:pt idx="1676">
                  <c:v>1.8349008629276629E-3</c:v>
                </c:pt>
                <c:pt idx="1677">
                  <c:v>2.1284850009960889E-3</c:v>
                </c:pt>
                <c:pt idx="1678">
                  <c:v>2.2123661833013536E-3</c:v>
                </c:pt>
                <c:pt idx="1679">
                  <c:v>2.4220691390645153E-3</c:v>
                </c:pt>
                <c:pt idx="1680">
                  <c:v>2.380128547911883E-3</c:v>
                </c:pt>
                <c:pt idx="1681">
                  <c:v>2.4640097302171472E-3</c:v>
                </c:pt>
                <c:pt idx="1682">
                  <c:v>2.6841978337684672E-3</c:v>
                </c:pt>
                <c:pt idx="1683">
                  <c:v>2.7890493116500478E-3</c:v>
                </c:pt>
                <c:pt idx="1684">
                  <c:v>2.526920616946096E-3</c:v>
                </c:pt>
                <c:pt idx="1685">
                  <c:v>2.6946829815566249E-3</c:v>
                </c:pt>
                <c:pt idx="1686">
                  <c:v>2.8414750505908379E-3</c:v>
                </c:pt>
                <c:pt idx="1687">
                  <c:v>2.6946829815566249E-3</c:v>
                </c:pt>
                <c:pt idx="1688">
                  <c:v>2.6841978337684672E-3</c:v>
                </c:pt>
                <c:pt idx="1689">
                  <c:v>2.5059503213697796E-3</c:v>
                </c:pt>
                <c:pt idx="1690">
                  <c:v>2.3906136957000407E-3</c:v>
                </c:pt>
                <c:pt idx="1691">
                  <c:v>2.5374057647342537E-3</c:v>
                </c:pt>
                <c:pt idx="1692">
                  <c:v>2.7051681293447831E-3</c:v>
                </c:pt>
                <c:pt idx="1693">
                  <c:v>2.9568116762605768E-3</c:v>
                </c:pt>
                <c:pt idx="1694">
                  <c:v>3.2818512576934774E-3</c:v>
                </c:pt>
                <c:pt idx="1695">
                  <c:v>3.4600987700921645E-3</c:v>
                </c:pt>
                <c:pt idx="1696">
                  <c:v>3.4391284745158481E-3</c:v>
                </c:pt>
                <c:pt idx="1697">
                  <c:v>3.407673031151374E-3</c:v>
                </c:pt>
                <c:pt idx="1698">
                  <c:v>3.6698017258553258E-3</c:v>
                </c:pt>
                <c:pt idx="1699">
                  <c:v>3.7117423170079582E-3</c:v>
                </c:pt>
                <c:pt idx="1700">
                  <c:v>3.827078942677697E-3</c:v>
                </c:pt>
                <c:pt idx="1701">
                  <c:v>3.5125245090329546E-3</c:v>
                </c:pt>
                <c:pt idx="1702">
                  <c:v>3.7222274647961164E-3</c:v>
                </c:pt>
                <c:pt idx="1703">
                  <c:v>3.9319304205592777E-3</c:v>
                </c:pt>
                <c:pt idx="1704">
                  <c:v>4.0577521940171743E-3</c:v>
                </c:pt>
                <c:pt idx="1705">
                  <c:v>3.9214452727711199E-3</c:v>
                </c:pt>
                <c:pt idx="1706">
                  <c:v>4.2989105931448106E-3</c:v>
                </c:pt>
                <c:pt idx="1707">
                  <c:v>4.3093957409329683E-3</c:v>
                </c:pt>
                <c:pt idx="1708">
                  <c:v>4.4037620710263908E-3</c:v>
                </c:pt>
                <c:pt idx="1709">
                  <c:v>4.435217514390865E-3</c:v>
                </c:pt>
                <c:pt idx="1710">
                  <c:v>4.5086135489079719E-3</c:v>
                </c:pt>
                <c:pt idx="1711">
                  <c:v>4.4771581055434977E-3</c:v>
                </c:pt>
                <c:pt idx="1712">
                  <c:v>4.4981284011198141E-3</c:v>
                </c:pt>
                <c:pt idx="1713">
                  <c:v>4.3093957409329683E-3</c:v>
                </c:pt>
                <c:pt idx="1714">
                  <c:v>4.3723066276619166E-3</c:v>
                </c:pt>
                <c:pt idx="1715">
                  <c:v>4.0787224895934907E-3</c:v>
                </c:pt>
                <c:pt idx="1716">
                  <c:v>3.806108647101381E-3</c:v>
                </c:pt>
                <c:pt idx="1717">
                  <c:v>3.8375640904658552E-3</c:v>
                </c:pt>
                <c:pt idx="1718">
                  <c:v>3.5125245090329546E-3</c:v>
                </c:pt>
                <c:pt idx="1719">
                  <c:v>3.4810690656684805E-3</c:v>
                </c:pt>
                <c:pt idx="1720">
                  <c:v>3.4286433267276904E-3</c:v>
                </c:pt>
                <c:pt idx="1721">
                  <c:v>3.3133067010579515E-3</c:v>
                </c:pt>
                <c:pt idx="1722">
                  <c:v>3.2503958143290028E-3</c:v>
                </c:pt>
                <c:pt idx="1723">
                  <c:v>3.3342769966342675E-3</c:v>
                </c:pt>
                <c:pt idx="1724">
                  <c:v>3.1245740408711062E-3</c:v>
                </c:pt>
                <c:pt idx="1725">
                  <c:v>3.114088893082948E-3</c:v>
                </c:pt>
                <c:pt idx="1726">
                  <c:v>3.0302077107776833E-3</c:v>
                </c:pt>
                <c:pt idx="1727">
                  <c:v>3.1560294842355803E-3</c:v>
                </c:pt>
                <c:pt idx="1728">
                  <c:v>2.8834156417434703E-3</c:v>
                </c:pt>
                <c:pt idx="1729">
                  <c:v>2.6632275381921508E-3</c:v>
                </c:pt>
                <c:pt idx="1730">
                  <c:v>2.5164354691579378E-3</c:v>
                </c:pt>
                <c:pt idx="1731">
                  <c:v>2.4849800257934636E-3</c:v>
                </c:pt>
                <c:pt idx="1732">
                  <c:v>2.526920616946096E-3</c:v>
                </c:pt>
                <c:pt idx="1733">
                  <c:v>2.4640097302171472E-3</c:v>
                </c:pt>
                <c:pt idx="1734">
                  <c:v>2.4744948780053054E-3</c:v>
                </c:pt>
                <c:pt idx="1735">
                  <c:v>2.2543067744539859E-3</c:v>
                </c:pt>
                <c:pt idx="1736">
                  <c:v>2.1704255921487212E-3</c:v>
                </c:pt>
                <c:pt idx="1737">
                  <c:v>2.2857622178184601E-3</c:v>
                </c:pt>
                <c:pt idx="1738">
                  <c:v>2.4115839912763571E-3</c:v>
                </c:pt>
                <c:pt idx="1739">
                  <c:v>2.1913958877250376E-3</c:v>
                </c:pt>
                <c:pt idx="1740">
                  <c:v>1.9502374885974018E-3</c:v>
                </c:pt>
                <c:pt idx="1741">
                  <c:v>2.1075147054197729E-3</c:v>
                </c:pt>
                <c:pt idx="1742">
                  <c:v>2.380128547911883E-3</c:v>
                </c:pt>
                <c:pt idx="1743">
                  <c:v>2.4010988434881989E-3</c:v>
                </c:pt>
                <c:pt idx="1744">
                  <c:v>2.1075147054197729E-3</c:v>
                </c:pt>
                <c:pt idx="1745">
                  <c:v>2.3486731045474084E-3</c:v>
                </c:pt>
                <c:pt idx="1746">
                  <c:v>2.3906136957000407E-3</c:v>
                </c:pt>
                <c:pt idx="1747">
                  <c:v>2.4744948780053054E-3</c:v>
                </c:pt>
                <c:pt idx="1748">
                  <c:v>2.0236335231145083E-3</c:v>
                </c:pt>
                <c:pt idx="1749">
                  <c:v>2.23333647887767E-3</c:v>
                </c:pt>
                <c:pt idx="1750">
                  <c:v>2.380128547911883E-3</c:v>
                </c:pt>
                <c:pt idx="1751">
                  <c:v>2.4115839912763571E-3</c:v>
                </c:pt>
                <c:pt idx="1752">
                  <c:v>2.1599404443605631E-3</c:v>
                </c:pt>
                <c:pt idx="1753">
                  <c:v>2.1389701487842471E-3</c:v>
                </c:pt>
                <c:pt idx="1754">
                  <c:v>2.4430394346408313E-3</c:v>
                </c:pt>
                <c:pt idx="1755">
                  <c:v>2.5583760603105701E-3</c:v>
                </c:pt>
                <c:pt idx="1756">
                  <c:v>2.6108017992513602E-3</c:v>
                </c:pt>
                <c:pt idx="1757">
                  <c:v>2.5583760603105701E-3</c:v>
                </c:pt>
                <c:pt idx="1758">
                  <c:v>2.820504755014522E-3</c:v>
                </c:pt>
                <c:pt idx="1759">
                  <c:v>3.0406928585658415E-3</c:v>
                </c:pt>
                <c:pt idx="1760">
                  <c:v>3.1036037452947898E-3</c:v>
                </c:pt>
                <c:pt idx="1761">
                  <c:v>3.1560294842355803E-3</c:v>
                </c:pt>
                <c:pt idx="1762">
                  <c:v>3.5649502479737452E-3</c:v>
                </c:pt>
                <c:pt idx="1763">
                  <c:v>3.6383462824908517E-3</c:v>
                </c:pt>
                <c:pt idx="1764">
                  <c:v>3.5964056913382193E-3</c:v>
                </c:pt>
                <c:pt idx="1765">
                  <c:v>3.8165937948895388E-3</c:v>
                </c:pt>
                <c:pt idx="1766">
                  <c:v>3.806108647101381E-3</c:v>
                </c:pt>
                <c:pt idx="1767">
                  <c:v>3.9109601249829613E-3</c:v>
                </c:pt>
                <c:pt idx="1768">
                  <c:v>3.994841307288226E-3</c:v>
                </c:pt>
                <c:pt idx="1769">
                  <c:v>4.0053264550763846E-3</c:v>
                </c:pt>
                <c:pt idx="1770">
                  <c:v>4.1730888196869131E-3</c:v>
                </c:pt>
                <c:pt idx="1771">
                  <c:v>4.3827917754500753E-3</c:v>
                </c:pt>
                <c:pt idx="1772">
                  <c:v>4.46667295775534E-3</c:v>
                </c:pt>
                <c:pt idx="1773">
                  <c:v>4.6344353223658685E-3</c:v>
                </c:pt>
                <c:pt idx="1774">
                  <c:v>4.8546234259171884E-3</c:v>
                </c:pt>
                <c:pt idx="1775">
                  <c:v>4.8755937214935048E-3</c:v>
                </c:pt>
                <c:pt idx="1776">
                  <c:v>5.0433560861040333E-3</c:v>
                </c:pt>
                <c:pt idx="1777">
                  <c:v>5.1377224161974567E-3</c:v>
                </c:pt>
                <c:pt idx="1778">
                  <c:v>5.6934352489698345E-3</c:v>
                </c:pt>
                <c:pt idx="1779">
                  <c:v>5.7982867268514147E-3</c:v>
                </c:pt>
                <c:pt idx="1780">
                  <c:v>5.8821679091566794E-3</c:v>
                </c:pt>
                <c:pt idx="1781">
                  <c:v>5.7668312834869406E-3</c:v>
                </c:pt>
                <c:pt idx="1782">
                  <c:v>6.0289599781908924E-3</c:v>
                </c:pt>
                <c:pt idx="1783">
                  <c:v>6.0289599781908924E-3</c:v>
                </c:pt>
                <c:pt idx="1784">
                  <c:v>6.0289599781908924E-3</c:v>
                </c:pt>
                <c:pt idx="1785">
                  <c:v>6.1128411604961571E-3</c:v>
                </c:pt>
                <c:pt idx="1786">
                  <c:v>6.2910886728948442E-3</c:v>
                </c:pt>
                <c:pt idx="1787">
                  <c:v>6.3015738206830029E-3</c:v>
                </c:pt>
                <c:pt idx="1788">
                  <c:v>6.1547817516487899E-3</c:v>
                </c:pt>
                <c:pt idx="1789">
                  <c:v>6.1652668994369476E-3</c:v>
                </c:pt>
                <c:pt idx="1790">
                  <c:v>6.2806035251066865E-3</c:v>
                </c:pt>
                <c:pt idx="1791">
                  <c:v>6.2910886728948442E-3</c:v>
                </c:pt>
                <c:pt idx="1792">
                  <c:v>6.333029264047477E-3</c:v>
                </c:pt>
                <c:pt idx="1793">
                  <c:v>6.3539995596237926E-3</c:v>
                </c:pt>
                <c:pt idx="1794">
                  <c:v>6.4064252985645831E-3</c:v>
                </c:pt>
                <c:pt idx="1795">
                  <c:v>6.5532173675987961E-3</c:v>
                </c:pt>
                <c:pt idx="1796">
                  <c:v>6.5322470720224806E-3</c:v>
                </c:pt>
                <c:pt idx="1797">
                  <c:v>6.5217619242343219E-3</c:v>
                </c:pt>
                <c:pt idx="1798">
                  <c:v>6.5846728109632702E-3</c:v>
                </c:pt>
                <c:pt idx="1799">
                  <c:v>6.3644847074119512E-3</c:v>
                </c:pt>
                <c:pt idx="1800">
                  <c:v>6.3120589684711606E-3</c:v>
                </c:pt>
                <c:pt idx="1801">
                  <c:v>6.5112767764461642E-3</c:v>
                </c:pt>
                <c:pt idx="1802">
                  <c:v>6.5322470720224806E-3</c:v>
                </c:pt>
                <c:pt idx="1803">
                  <c:v>6.333029264047477E-3</c:v>
                </c:pt>
                <c:pt idx="1804">
                  <c:v>6.4588510375053736E-3</c:v>
                </c:pt>
                <c:pt idx="1805">
                  <c:v>5.9870193870382605E-3</c:v>
                </c:pt>
                <c:pt idx="1806">
                  <c:v>6.1967223428014218E-3</c:v>
                </c:pt>
                <c:pt idx="1807">
                  <c:v>6.2176926383777382E-3</c:v>
                </c:pt>
                <c:pt idx="1808">
                  <c:v>6.2176926383777382E-3</c:v>
                </c:pt>
                <c:pt idx="1809">
                  <c:v>6.186237195013264E-3</c:v>
                </c:pt>
                <c:pt idx="1810">
                  <c:v>6.3225441162593184E-3</c:v>
                </c:pt>
                <c:pt idx="1811">
                  <c:v>6.2806035251066865E-3</c:v>
                </c:pt>
                <c:pt idx="1812">
                  <c:v>5.9450787958856277E-3</c:v>
                </c:pt>
                <c:pt idx="1813">
                  <c:v>5.892653056944838E-3</c:v>
                </c:pt>
                <c:pt idx="1814">
                  <c:v>5.9031382047329958E-3</c:v>
                </c:pt>
                <c:pt idx="1815">
                  <c:v>5.9555639436737863E-3</c:v>
                </c:pt>
                <c:pt idx="1816">
                  <c:v>5.8821679091566794E-3</c:v>
                </c:pt>
                <c:pt idx="1817">
                  <c:v>5.787801579063257E-3</c:v>
                </c:pt>
                <c:pt idx="1818">
                  <c:v>5.7248906923343086E-3</c:v>
                </c:pt>
                <c:pt idx="1819">
                  <c:v>5.8716827613685216E-3</c:v>
                </c:pt>
                <c:pt idx="1820">
                  <c:v>5.6724649533935181E-3</c:v>
                </c:pt>
                <c:pt idx="1821">
                  <c:v>5.5990689188764112E-3</c:v>
                </c:pt>
                <c:pt idx="1822">
                  <c:v>5.6829501011816759E-3</c:v>
                </c:pt>
                <c:pt idx="1823">
                  <c:v>5.7773164312750992E-3</c:v>
                </c:pt>
                <c:pt idx="1824">
                  <c:v>5.6724649533935181E-3</c:v>
                </c:pt>
                <c:pt idx="1825">
                  <c:v>5.3998511109014085E-3</c:v>
                </c:pt>
                <c:pt idx="1826">
                  <c:v>5.5990689188764112E-3</c:v>
                </c:pt>
                <c:pt idx="1827">
                  <c:v>5.5780986233000956E-3</c:v>
                </c:pt>
                <c:pt idx="1828">
                  <c:v>5.420821406477724E-3</c:v>
                </c:pt>
                <c:pt idx="1829">
                  <c:v>5.2635441896553533E-3</c:v>
                </c:pt>
                <c:pt idx="1830">
                  <c:v>5.3054847808079852E-3</c:v>
                </c:pt>
                <c:pt idx="1831">
                  <c:v>5.3159699285961438E-3</c:v>
                </c:pt>
                <c:pt idx="1832">
                  <c:v>5.3683956675369343E-3</c:v>
                </c:pt>
                <c:pt idx="1833">
                  <c:v>5.2111184507145627E-3</c:v>
                </c:pt>
                <c:pt idx="1834">
                  <c:v>5.1167521206211403E-3</c:v>
                </c:pt>
                <c:pt idx="1835">
                  <c:v>5.1062669728329825E-3</c:v>
                </c:pt>
                <c:pt idx="1836">
                  <c:v>5.127237268409298E-3</c:v>
                </c:pt>
                <c:pt idx="1837">
                  <c:v>5.1167521206211403E-3</c:v>
                </c:pt>
                <c:pt idx="1838">
                  <c:v>5.0748115294685075E-3</c:v>
                </c:pt>
                <c:pt idx="1839">
                  <c:v>5.0119006427395592E-3</c:v>
                </c:pt>
                <c:pt idx="1840">
                  <c:v>5.0433560861040333E-3</c:v>
                </c:pt>
                <c:pt idx="1841">
                  <c:v>5.0748115294685075E-3</c:v>
                </c:pt>
                <c:pt idx="1842">
                  <c:v>4.9699600515869273E-3</c:v>
                </c:pt>
                <c:pt idx="1843">
                  <c:v>5.0643263816803497E-3</c:v>
                </c:pt>
                <c:pt idx="1844">
                  <c:v>5.0433560861040333E-3</c:v>
                </c:pt>
                <c:pt idx="1845">
                  <c:v>5.053841233892192E-3</c:v>
                </c:pt>
                <c:pt idx="1846">
                  <c:v>4.8965640170698203E-3</c:v>
                </c:pt>
                <c:pt idx="1847">
                  <c:v>4.8755937214935048E-3</c:v>
                </c:pt>
                <c:pt idx="1848">
                  <c:v>4.8965640170698203E-3</c:v>
                </c:pt>
                <c:pt idx="1849">
                  <c:v>4.8755937214935048E-3</c:v>
                </c:pt>
                <c:pt idx="1850">
                  <c:v>4.8231679825527143E-3</c:v>
                </c:pt>
                <c:pt idx="1851">
                  <c:v>4.7917125391882401E-3</c:v>
                </c:pt>
                <c:pt idx="1852">
                  <c:v>4.8441382781290307E-3</c:v>
                </c:pt>
                <c:pt idx="1853">
                  <c:v>4.8651085737053462E-3</c:v>
                </c:pt>
                <c:pt idx="1854">
                  <c:v>4.8546234259171884E-3</c:v>
                </c:pt>
                <c:pt idx="1855">
                  <c:v>4.5820095834250779E-3</c:v>
                </c:pt>
                <c:pt idx="1856">
                  <c:v>4.7812273914000815E-3</c:v>
                </c:pt>
                <c:pt idx="1857">
                  <c:v>4.7288016524592918E-3</c:v>
                </c:pt>
                <c:pt idx="1858">
                  <c:v>4.7497719480356073E-3</c:v>
                </c:pt>
                <c:pt idx="1859">
                  <c:v>4.7183165046711332E-3</c:v>
                </c:pt>
                <c:pt idx="1860">
                  <c:v>4.6344353223658685E-3</c:v>
                </c:pt>
                <c:pt idx="1861">
                  <c:v>4.5610392878487624E-3</c:v>
                </c:pt>
                <c:pt idx="1862">
                  <c:v>4.7183165046711332E-3</c:v>
                </c:pt>
                <c:pt idx="1863">
                  <c:v>4.7497719480356073E-3</c:v>
                </c:pt>
                <c:pt idx="1864">
                  <c:v>4.760257095823766E-3</c:v>
                </c:pt>
                <c:pt idx="1865">
                  <c:v>4.6449204701540271E-3</c:v>
                </c:pt>
                <c:pt idx="1866">
                  <c:v>4.6344353223658685E-3</c:v>
                </c:pt>
                <c:pt idx="1867">
                  <c:v>4.5924947312132366E-3</c:v>
                </c:pt>
                <c:pt idx="1868">
                  <c:v>4.6763759135185013E-3</c:v>
                </c:pt>
                <c:pt idx="1869">
                  <c:v>4.5924947312132366E-3</c:v>
                </c:pt>
                <c:pt idx="1870">
                  <c:v>4.6344353223658685E-3</c:v>
                </c:pt>
                <c:pt idx="1871">
                  <c:v>4.5820095834250779E-3</c:v>
                </c:pt>
                <c:pt idx="1872">
                  <c:v>4.4981284011198141E-3</c:v>
                </c:pt>
                <c:pt idx="1873">
                  <c:v>4.4981284011198141E-3</c:v>
                </c:pt>
                <c:pt idx="1874">
                  <c:v>4.5820095834250779E-3</c:v>
                </c:pt>
                <c:pt idx="1875">
                  <c:v>4.5610392878487624E-3</c:v>
                </c:pt>
                <c:pt idx="1876">
                  <c:v>4.6449204701540271E-3</c:v>
                </c:pt>
                <c:pt idx="1877">
                  <c:v>4.6973462090948168E-3</c:v>
                </c:pt>
                <c:pt idx="1878">
                  <c:v>4.760257095823766E-3</c:v>
                </c:pt>
                <c:pt idx="1879">
                  <c:v>4.6239501745777107E-3</c:v>
                </c:pt>
                <c:pt idx="1880">
                  <c:v>4.7183165046711332E-3</c:v>
                </c:pt>
                <c:pt idx="1881">
                  <c:v>4.5610392878487624E-3</c:v>
                </c:pt>
                <c:pt idx="1882">
                  <c:v>4.5505541400606038E-3</c:v>
                </c:pt>
                <c:pt idx="1883">
                  <c:v>4.540068992272446E-3</c:v>
                </c:pt>
                <c:pt idx="1884">
                  <c:v>4.6554056179421849E-3</c:v>
                </c:pt>
                <c:pt idx="1885">
                  <c:v>4.6554056179421849E-3</c:v>
                </c:pt>
                <c:pt idx="1886">
                  <c:v>4.6449204701540271E-3</c:v>
                </c:pt>
                <c:pt idx="1887">
                  <c:v>4.7392868002474496E-3</c:v>
                </c:pt>
                <c:pt idx="1888">
                  <c:v>4.540068992272446E-3</c:v>
                </c:pt>
                <c:pt idx="1889">
                  <c:v>4.6763759135185013E-3</c:v>
                </c:pt>
                <c:pt idx="1890">
                  <c:v>4.6239501745777107E-3</c:v>
                </c:pt>
                <c:pt idx="1891">
                  <c:v>4.5505541400606038E-3</c:v>
                </c:pt>
                <c:pt idx="1892">
                  <c:v>4.5924947312132366E-3</c:v>
                </c:pt>
                <c:pt idx="1893">
                  <c:v>4.686861061306659E-3</c:v>
                </c:pt>
                <c:pt idx="1894">
                  <c:v>4.613465026789553E-3</c:v>
                </c:pt>
                <c:pt idx="1895">
                  <c:v>4.6239501745777107E-3</c:v>
                </c:pt>
                <c:pt idx="1896">
                  <c:v>4.540068992272446E-3</c:v>
                </c:pt>
                <c:pt idx="1897">
                  <c:v>4.4876432533316555E-3</c:v>
                </c:pt>
                <c:pt idx="1898">
                  <c:v>4.4771581055434977E-3</c:v>
                </c:pt>
                <c:pt idx="1899">
                  <c:v>4.6239501745777107E-3</c:v>
                </c:pt>
                <c:pt idx="1900">
                  <c:v>4.6658907657303426E-3</c:v>
                </c:pt>
                <c:pt idx="1901">
                  <c:v>4.6658907657303426E-3</c:v>
                </c:pt>
                <c:pt idx="1902">
                  <c:v>4.5190986966961296E-3</c:v>
                </c:pt>
                <c:pt idx="1903">
                  <c:v>4.6239501745777107E-3</c:v>
                </c:pt>
                <c:pt idx="1904">
                  <c:v>4.6554056179421849E-3</c:v>
                </c:pt>
                <c:pt idx="1905">
                  <c:v>4.7497719480356073E-3</c:v>
                </c:pt>
                <c:pt idx="1906">
                  <c:v>4.686861061306659E-3</c:v>
                </c:pt>
                <c:pt idx="1907">
                  <c:v>4.5505541400606038E-3</c:v>
                </c:pt>
                <c:pt idx="1908">
                  <c:v>4.613465026789553E-3</c:v>
                </c:pt>
                <c:pt idx="1909">
                  <c:v>4.540068992272446E-3</c:v>
                </c:pt>
                <c:pt idx="1910">
                  <c:v>4.6658907657303426E-3</c:v>
                </c:pt>
                <c:pt idx="1911">
                  <c:v>4.6239501745777107E-3</c:v>
                </c:pt>
                <c:pt idx="1912">
                  <c:v>4.6449204701540271E-3</c:v>
                </c:pt>
                <c:pt idx="1913">
                  <c:v>4.6029798790013943E-3</c:v>
                </c:pt>
                <c:pt idx="1914">
                  <c:v>4.6344353223658685E-3</c:v>
                </c:pt>
                <c:pt idx="1915">
                  <c:v>4.6344353223658685E-3</c:v>
                </c:pt>
                <c:pt idx="1916">
                  <c:v>4.6449204701540271E-3</c:v>
                </c:pt>
                <c:pt idx="1917">
                  <c:v>4.540068992272446E-3</c:v>
                </c:pt>
                <c:pt idx="1918">
                  <c:v>4.5295838444842883E-3</c:v>
                </c:pt>
                <c:pt idx="1919">
                  <c:v>4.540068992272446E-3</c:v>
                </c:pt>
                <c:pt idx="1920">
                  <c:v>4.613465026789553E-3</c:v>
                </c:pt>
                <c:pt idx="1921">
                  <c:v>4.6449204701540271E-3</c:v>
                </c:pt>
                <c:pt idx="1922">
                  <c:v>4.6973462090948168E-3</c:v>
                </c:pt>
                <c:pt idx="1923">
                  <c:v>4.6239501745777107E-3</c:v>
                </c:pt>
                <c:pt idx="1924">
                  <c:v>4.7392868002474496E-3</c:v>
                </c:pt>
                <c:pt idx="1925">
                  <c:v>4.6449204701540271E-3</c:v>
                </c:pt>
                <c:pt idx="1926">
                  <c:v>4.6029798790013943E-3</c:v>
                </c:pt>
                <c:pt idx="1927">
                  <c:v>4.6029798790013943E-3</c:v>
                </c:pt>
                <c:pt idx="1928">
                  <c:v>4.5820095834250779E-3</c:v>
                </c:pt>
                <c:pt idx="1929">
                  <c:v>4.5295838444842883E-3</c:v>
                </c:pt>
                <c:pt idx="1930">
                  <c:v>4.4771581055434977E-3</c:v>
                </c:pt>
                <c:pt idx="1931">
                  <c:v>4.5505541400606038E-3</c:v>
                </c:pt>
                <c:pt idx="1932">
                  <c:v>4.6973462090948168E-3</c:v>
                </c:pt>
                <c:pt idx="1933">
                  <c:v>4.6239501745777107E-3</c:v>
                </c:pt>
                <c:pt idx="1934">
                  <c:v>4.6449204701540271E-3</c:v>
                </c:pt>
                <c:pt idx="1935">
                  <c:v>4.5715244356369202E-3</c:v>
                </c:pt>
                <c:pt idx="1936">
                  <c:v>4.6658907657303426E-3</c:v>
                </c:pt>
                <c:pt idx="1937">
                  <c:v>4.7078313568829754E-3</c:v>
                </c:pt>
                <c:pt idx="1938">
                  <c:v>4.6973462090948168E-3</c:v>
                </c:pt>
                <c:pt idx="1939">
                  <c:v>4.6554056179421849E-3</c:v>
                </c:pt>
                <c:pt idx="1940">
                  <c:v>4.6554056179421849E-3</c:v>
                </c:pt>
                <c:pt idx="1941">
                  <c:v>4.613465026789553E-3</c:v>
                </c:pt>
                <c:pt idx="1942">
                  <c:v>4.6763759135185013E-3</c:v>
                </c:pt>
                <c:pt idx="1943">
                  <c:v>4.7497719480356073E-3</c:v>
                </c:pt>
                <c:pt idx="1944">
                  <c:v>4.7917125391882401E-3</c:v>
                </c:pt>
                <c:pt idx="1945">
                  <c:v>4.7392868002474496E-3</c:v>
                </c:pt>
                <c:pt idx="1946">
                  <c:v>4.6973462090948168E-3</c:v>
                </c:pt>
                <c:pt idx="1947">
                  <c:v>4.7497719480356073E-3</c:v>
                </c:pt>
                <c:pt idx="1948">
                  <c:v>4.7183165046711332E-3</c:v>
                </c:pt>
                <c:pt idx="1949">
                  <c:v>4.686861061306659E-3</c:v>
                </c:pt>
                <c:pt idx="1950">
                  <c:v>4.7812273914000815E-3</c:v>
                </c:pt>
                <c:pt idx="1951">
                  <c:v>4.6344353223658685E-3</c:v>
                </c:pt>
                <c:pt idx="1952">
                  <c:v>4.6239501745777107E-3</c:v>
                </c:pt>
                <c:pt idx="1953">
                  <c:v>4.6449204701540271E-3</c:v>
                </c:pt>
                <c:pt idx="1954">
                  <c:v>4.686861061306659E-3</c:v>
                </c:pt>
                <c:pt idx="1955">
                  <c:v>4.7917125391882401E-3</c:v>
                </c:pt>
                <c:pt idx="1956">
                  <c:v>4.6763759135185013E-3</c:v>
                </c:pt>
                <c:pt idx="1957">
                  <c:v>4.7288016524592918E-3</c:v>
                </c:pt>
                <c:pt idx="1958">
                  <c:v>4.6658907657303426E-3</c:v>
                </c:pt>
                <c:pt idx="1959">
                  <c:v>4.6239501745777107E-3</c:v>
                </c:pt>
                <c:pt idx="1960">
                  <c:v>4.6029798790013943E-3</c:v>
                </c:pt>
                <c:pt idx="1961">
                  <c:v>4.6344353223658685E-3</c:v>
                </c:pt>
                <c:pt idx="1962">
                  <c:v>4.6029798790013943E-3</c:v>
                </c:pt>
                <c:pt idx="1963">
                  <c:v>4.6239501745777107E-3</c:v>
                </c:pt>
                <c:pt idx="1964">
                  <c:v>4.7288016524592918E-3</c:v>
                </c:pt>
                <c:pt idx="1965">
                  <c:v>4.6554056179421849E-3</c:v>
                </c:pt>
                <c:pt idx="1966">
                  <c:v>4.6658907657303426E-3</c:v>
                </c:pt>
                <c:pt idx="1967">
                  <c:v>4.6763759135185013E-3</c:v>
                </c:pt>
                <c:pt idx="1968">
                  <c:v>4.6658907657303426E-3</c:v>
                </c:pt>
                <c:pt idx="1969">
                  <c:v>4.6554056179421849E-3</c:v>
                </c:pt>
                <c:pt idx="1970">
                  <c:v>4.7392868002474496E-3</c:v>
                </c:pt>
                <c:pt idx="1971">
                  <c:v>4.6029798790013943E-3</c:v>
                </c:pt>
                <c:pt idx="1972">
                  <c:v>4.7392868002474496E-3</c:v>
                </c:pt>
                <c:pt idx="1973">
                  <c:v>4.6344353223658685E-3</c:v>
                </c:pt>
                <c:pt idx="1974">
                  <c:v>4.5924947312132366E-3</c:v>
                </c:pt>
                <c:pt idx="1975">
                  <c:v>4.7078313568829754E-3</c:v>
                </c:pt>
                <c:pt idx="1976">
                  <c:v>4.5820095834250779E-3</c:v>
                </c:pt>
                <c:pt idx="1977">
                  <c:v>4.6554056179421849E-3</c:v>
                </c:pt>
                <c:pt idx="1978">
                  <c:v>4.7917125391882401E-3</c:v>
                </c:pt>
                <c:pt idx="1979">
                  <c:v>4.8441382781290307E-3</c:v>
                </c:pt>
                <c:pt idx="1980">
                  <c:v>4.8546234259171884E-3</c:v>
                </c:pt>
                <c:pt idx="1981">
                  <c:v>4.8021976869763979E-3</c:v>
                </c:pt>
                <c:pt idx="1982">
                  <c:v>4.6973462090948168E-3</c:v>
                </c:pt>
                <c:pt idx="1983">
                  <c:v>4.7392868002474496E-3</c:v>
                </c:pt>
                <c:pt idx="1984">
                  <c:v>4.7392868002474496E-3</c:v>
                </c:pt>
                <c:pt idx="1985">
                  <c:v>4.760257095823766E-3</c:v>
                </c:pt>
                <c:pt idx="1986">
                  <c:v>4.613465026789553E-3</c:v>
                </c:pt>
                <c:pt idx="1987">
                  <c:v>4.686861061306659E-3</c:v>
                </c:pt>
                <c:pt idx="1988">
                  <c:v>4.7078313568829754E-3</c:v>
                </c:pt>
                <c:pt idx="1989">
                  <c:v>4.7183165046711332E-3</c:v>
                </c:pt>
                <c:pt idx="1990">
                  <c:v>4.760257095823766E-3</c:v>
                </c:pt>
                <c:pt idx="1991">
                  <c:v>4.833653130340872E-3</c:v>
                </c:pt>
                <c:pt idx="1992">
                  <c:v>4.8441382781290307E-3</c:v>
                </c:pt>
                <c:pt idx="1993">
                  <c:v>4.7707422436119237E-3</c:v>
                </c:pt>
                <c:pt idx="1994">
                  <c:v>4.8231679825527143E-3</c:v>
                </c:pt>
                <c:pt idx="1995">
                  <c:v>4.8651085737053462E-3</c:v>
                </c:pt>
                <c:pt idx="1996">
                  <c:v>4.8126828347645556E-3</c:v>
                </c:pt>
                <c:pt idx="1997">
                  <c:v>4.8126828347645556E-3</c:v>
                </c:pt>
                <c:pt idx="1998">
                  <c:v>4.9175343126461367E-3</c:v>
                </c:pt>
                <c:pt idx="1999">
                  <c:v>4.8651085737053462E-3</c:v>
                </c:pt>
                <c:pt idx="2000">
                  <c:v>4.760257095823766E-3</c:v>
                </c:pt>
                <c:pt idx="2001">
                  <c:v>4.6554056179421849E-3</c:v>
                </c:pt>
                <c:pt idx="2002">
                  <c:v>4.6449204701540271E-3</c:v>
                </c:pt>
                <c:pt idx="2003">
                  <c:v>4.6554056179421849E-3</c:v>
                </c:pt>
                <c:pt idx="2004">
                  <c:v>4.7392868002474496E-3</c:v>
                </c:pt>
                <c:pt idx="2005">
                  <c:v>4.8021976869763979E-3</c:v>
                </c:pt>
                <c:pt idx="2006">
                  <c:v>4.8546234259171884E-3</c:v>
                </c:pt>
                <c:pt idx="2007">
                  <c:v>4.7917125391882401E-3</c:v>
                </c:pt>
                <c:pt idx="2008">
                  <c:v>4.8441382781290307E-3</c:v>
                </c:pt>
                <c:pt idx="2009">
                  <c:v>4.8231679825527143E-3</c:v>
                </c:pt>
                <c:pt idx="2010">
                  <c:v>4.9175343126461367E-3</c:v>
                </c:pt>
                <c:pt idx="2011">
                  <c:v>4.980445199375085E-3</c:v>
                </c:pt>
                <c:pt idx="2012">
                  <c:v>4.8755937214935048E-3</c:v>
                </c:pt>
                <c:pt idx="2013">
                  <c:v>4.8546234259171884E-3</c:v>
                </c:pt>
                <c:pt idx="2014">
                  <c:v>4.833653130340872E-3</c:v>
                </c:pt>
                <c:pt idx="2015">
                  <c:v>4.9175343126461367E-3</c:v>
                </c:pt>
                <c:pt idx="2016">
                  <c:v>4.9280194604342945E-3</c:v>
                </c:pt>
                <c:pt idx="2017">
                  <c:v>4.7707422436119237E-3</c:v>
                </c:pt>
                <c:pt idx="2018">
                  <c:v>4.7183165046711332E-3</c:v>
                </c:pt>
                <c:pt idx="2019">
                  <c:v>4.760257095823766E-3</c:v>
                </c:pt>
                <c:pt idx="2020">
                  <c:v>4.8546234259171884E-3</c:v>
                </c:pt>
                <c:pt idx="2021">
                  <c:v>4.8231679825527143E-3</c:v>
                </c:pt>
                <c:pt idx="2022">
                  <c:v>4.8021976869763979E-3</c:v>
                </c:pt>
                <c:pt idx="2023">
                  <c:v>4.7707422436119237E-3</c:v>
                </c:pt>
                <c:pt idx="2024">
                  <c:v>4.760257095823766E-3</c:v>
                </c:pt>
                <c:pt idx="2025">
                  <c:v>4.8755937214935048E-3</c:v>
                </c:pt>
                <c:pt idx="2026">
                  <c:v>4.8441382781290307E-3</c:v>
                </c:pt>
                <c:pt idx="2027">
                  <c:v>4.8860788692816626E-3</c:v>
                </c:pt>
                <c:pt idx="2028">
                  <c:v>4.8965640170698203E-3</c:v>
                </c:pt>
                <c:pt idx="2029">
                  <c:v>4.8860788692816626E-3</c:v>
                </c:pt>
                <c:pt idx="2030">
                  <c:v>4.833653130340872E-3</c:v>
                </c:pt>
                <c:pt idx="2031">
                  <c:v>4.7917125391882401E-3</c:v>
                </c:pt>
                <c:pt idx="2032">
                  <c:v>4.8651085737053462E-3</c:v>
                </c:pt>
                <c:pt idx="2033">
                  <c:v>4.8860788692816626E-3</c:v>
                </c:pt>
                <c:pt idx="2034">
                  <c:v>4.8965640170698203E-3</c:v>
                </c:pt>
                <c:pt idx="2035">
                  <c:v>4.8021976869763979E-3</c:v>
                </c:pt>
                <c:pt idx="2036">
                  <c:v>4.760257095823766E-3</c:v>
                </c:pt>
                <c:pt idx="2037">
                  <c:v>4.8651085737053462E-3</c:v>
                </c:pt>
                <c:pt idx="2038">
                  <c:v>4.8231679825527143E-3</c:v>
                </c:pt>
                <c:pt idx="2039">
                  <c:v>4.9594749037987686E-3</c:v>
                </c:pt>
                <c:pt idx="2040">
                  <c:v>4.8965640170698203E-3</c:v>
                </c:pt>
                <c:pt idx="2041">
                  <c:v>4.9175343126461367E-3</c:v>
                </c:pt>
                <c:pt idx="2042">
                  <c:v>4.8651085737053462E-3</c:v>
                </c:pt>
                <c:pt idx="2043">
                  <c:v>4.8651085737053462E-3</c:v>
                </c:pt>
                <c:pt idx="2044">
                  <c:v>4.9175343126461367E-3</c:v>
                </c:pt>
                <c:pt idx="2045">
                  <c:v>4.907049164857979E-3</c:v>
                </c:pt>
                <c:pt idx="2046">
                  <c:v>4.8860788692816626E-3</c:v>
                </c:pt>
                <c:pt idx="2047">
                  <c:v>4.833653130340872E-3</c:v>
                </c:pt>
                <c:pt idx="2048">
                  <c:v>4.7497719480356073E-3</c:v>
                </c:pt>
                <c:pt idx="2049">
                  <c:v>4.7078313568829754E-3</c:v>
                </c:pt>
                <c:pt idx="2050">
                  <c:v>4.7917125391882401E-3</c:v>
                </c:pt>
                <c:pt idx="2051">
                  <c:v>4.8126828347645556E-3</c:v>
                </c:pt>
                <c:pt idx="2052">
                  <c:v>4.7812273914000815E-3</c:v>
                </c:pt>
                <c:pt idx="2053">
                  <c:v>4.8021976869763979E-3</c:v>
                </c:pt>
                <c:pt idx="2054">
                  <c:v>4.7497719480356073E-3</c:v>
                </c:pt>
                <c:pt idx="2055">
                  <c:v>4.8651085737053462E-3</c:v>
                </c:pt>
                <c:pt idx="2056">
                  <c:v>4.9280194604342945E-3</c:v>
                </c:pt>
                <c:pt idx="2057">
                  <c:v>4.9175343126461367E-3</c:v>
                </c:pt>
                <c:pt idx="2058">
                  <c:v>4.8755937214935048E-3</c:v>
                </c:pt>
                <c:pt idx="2059">
                  <c:v>4.8860788692816626E-3</c:v>
                </c:pt>
                <c:pt idx="2060">
                  <c:v>4.7078313568829754E-3</c:v>
                </c:pt>
                <c:pt idx="2061">
                  <c:v>4.8546234259171884E-3</c:v>
                </c:pt>
                <c:pt idx="2062">
                  <c:v>4.7707422436119237E-3</c:v>
                </c:pt>
                <c:pt idx="2063">
                  <c:v>4.8546234259171884E-3</c:v>
                </c:pt>
                <c:pt idx="2064">
                  <c:v>4.7497719480356073E-3</c:v>
                </c:pt>
                <c:pt idx="2065">
                  <c:v>4.8231679825527143E-3</c:v>
                </c:pt>
                <c:pt idx="2066">
                  <c:v>4.7812273914000815E-3</c:v>
                </c:pt>
                <c:pt idx="2067">
                  <c:v>4.9385046082224531E-3</c:v>
                </c:pt>
                <c:pt idx="2068">
                  <c:v>4.9175343126461367E-3</c:v>
                </c:pt>
                <c:pt idx="2069">
                  <c:v>4.8126828347645556E-3</c:v>
                </c:pt>
                <c:pt idx="2070">
                  <c:v>4.833653130340872E-3</c:v>
                </c:pt>
                <c:pt idx="2071">
                  <c:v>4.980445199375085E-3</c:v>
                </c:pt>
                <c:pt idx="2072">
                  <c:v>4.980445199375085E-3</c:v>
                </c:pt>
                <c:pt idx="2073">
                  <c:v>4.9175343126461367E-3</c:v>
                </c:pt>
                <c:pt idx="2074">
                  <c:v>5.0748115294685075E-3</c:v>
                </c:pt>
                <c:pt idx="2075">
                  <c:v>4.9280194604342945E-3</c:v>
                </c:pt>
                <c:pt idx="2076">
                  <c:v>4.9489897560106109E-3</c:v>
                </c:pt>
                <c:pt idx="2077">
                  <c:v>5.0014154949514014E-3</c:v>
                </c:pt>
                <c:pt idx="2078">
                  <c:v>4.8231679825527143E-3</c:v>
                </c:pt>
                <c:pt idx="2079">
                  <c:v>5.0223857905277178E-3</c:v>
                </c:pt>
                <c:pt idx="2080">
                  <c:v>4.9280194604342945E-3</c:v>
                </c:pt>
                <c:pt idx="2081">
                  <c:v>4.8965640170698203E-3</c:v>
                </c:pt>
                <c:pt idx="2082">
                  <c:v>4.9594749037987686E-3</c:v>
                </c:pt>
                <c:pt idx="2083">
                  <c:v>4.9699600515869273E-3</c:v>
                </c:pt>
                <c:pt idx="2084">
                  <c:v>4.907049164857979E-3</c:v>
                </c:pt>
                <c:pt idx="2085">
                  <c:v>4.9489897560106109E-3</c:v>
                </c:pt>
                <c:pt idx="2086">
                  <c:v>4.9280194604342945E-3</c:v>
                </c:pt>
                <c:pt idx="2087">
                  <c:v>4.833653130340872E-3</c:v>
                </c:pt>
                <c:pt idx="2088">
                  <c:v>4.7392868002474496E-3</c:v>
                </c:pt>
                <c:pt idx="2089">
                  <c:v>4.7707422436119237E-3</c:v>
                </c:pt>
                <c:pt idx="2090">
                  <c:v>4.7917125391882401E-3</c:v>
                </c:pt>
                <c:pt idx="2091">
                  <c:v>4.8651085737053462E-3</c:v>
                </c:pt>
                <c:pt idx="2092">
                  <c:v>4.8021976869763979E-3</c:v>
                </c:pt>
                <c:pt idx="2093">
                  <c:v>4.833653130340872E-3</c:v>
                </c:pt>
                <c:pt idx="2094">
                  <c:v>4.9909303471632437E-3</c:v>
                </c:pt>
                <c:pt idx="2095">
                  <c:v>4.907049164857979E-3</c:v>
                </c:pt>
                <c:pt idx="2096">
                  <c:v>4.907049164857979E-3</c:v>
                </c:pt>
                <c:pt idx="2097">
                  <c:v>4.8231679825527143E-3</c:v>
                </c:pt>
                <c:pt idx="2098">
                  <c:v>4.7917125391882401E-3</c:v>
                </c:pt>
                <c:pt idx="2099">
                  <c:v>4.8441382781290307E-3</c:v>
                </c:pt>
                <c:pt idx="2100">
                  <c:v>4.8860788692816626E-3</c:v>
                </c:pt>
                <c:pt idx="2101">
                  <c:v>5.0328709383158756E-3</c:v>
                </c:pt>
                <c:pt idx="2102">
                  <c:v>4.980445199375085E-3</c:v>
                </c:pt>
                <c:pt idx="2103">
                  <c:v>5.0328709383158756E-3</c:v>
                </c:pt>
                <c:pt idx="2104">
                  <c:v>4.9280194604342945E-3</c:v>
                </c:pt>
                <c:pt idx="2105">
                  <c:v>4.8651085737053462E-3</c:v>
                </c:pt>
                <c:pt idx="2106">
                  <c:v>4.9175343126461367E-3</c:v>
                </c:pt>
                <c:pt idx="2107">
                  <c:v>4.9175343126461367E-3</c:v>
                </c:pt>
                <c:pt idx="2108">
                  <c:v>5.053841233892192E-3</c:v>
                </c:pt>
                <c:pt idx="2109">
                  <c:v>4.9909303471632437E-3</c:v>
                </c:pt>
                <c:pt idx="2110">
                  <c:v>4.9489897560106109E-3</c:v>
                </c:pt>
                <c:pt idx="2111">
                  <c:v>5.0223857905277178E-3</c:v>
                </c:pt>
                <c:pt idx="2112">
                  <c:v>4.9594749037987686E-3</c:v>
                </c:pt>
                <c:pt idx="2113">
                  <c:v>4.9280194604342945E-3</c:v>
                </c:pt>
                <c:pt idx="2114">
                  <c:v>4.8231679825527143E-3</c:v>
                </c:pt>
                <c:pt idx="2115">
                  <c:v>4.8965640170698203E-3</c:v>
                </c:pt>
                <c:pt idx="2116">
                  <c:v>4.9909303471632437E-3</c:v>
                </c:pt>
                <c:pt idx="2117">
                  <c:v>5.0748115294685075E-3</c:v>
                </c:pt>
                <c:pt idx="2118">
                  <c:v>5.0433560861040333E-3</c:v>
                </c:pt>
                <c:pt idx="2119">
                  <c:v>4.9489897560106109E-3</c:v>
                </c:pt>
                <c:pt idx="2120">
                  <c:v>4.907049164857979E-3</c:v>
                </c:pt>
                <c:pt idx="2121">
                  <c:v>4.8965640170698203E-3</c:v>
                </c:pt>
                <c:pt idx="2122">
                  <c:v>4.9489897560106109E-3</c:v>
                </c:pt>
                <c:pt idx="2123">
                  <c:v>4.9594749037987686E-3</c:v>
                </c:pt>
                <c:pt idx="2124">
                  <c:v>4.907049164857979E-3</c:v>
                </c:pt>
                <c:pt idx="2125">
                  <c:v>4.9175343126461367E-3</c:v>
                </c:pt>
                <c:pt idx="2126">
                  <c:v>4.8126828347645556E-3</c:v>
                </c:pt>
                <c:pt idx="2127">
                  <c:v>4.8860788692816626E-3</c:v>
                </c:pt>
                <c:pt idx="2128">
                  <c:v>4.980445199375085E-3</c:v>
                </c:pt>
                <c:pt idx="2129">
                  <c:v>4.9489897560106109E-3</c:v>
                </c:pt>
                <c:pt idx="2130">
                  <c:v>4.9594749037987686E-3</c:v>
                </c:pt>
                <c:pt idx="2131">
                  <c:v>4.9594749037987686E-3</c:v>
                </c:pt>
                <c:pt idx="2132">
                  <c:v>4.980445199375085E-3</c:v>
                </c:pt>
                <c:pt idx="2133">
                  <c:v>4.9489897560106109E-3</c:v>
                </c:pt>
                <c:pt idx="2134">
                  <c:v>4.9699600515869273E-3</c:v>
                </c:pt>
                <c:pt idx="2135">
                  <c:v>4.9909303471632437E-3</c:v>
                </c:pt>
                <c:pt idx="2136">
                  <c:v>5.1167521206211403E-3</c:v>
                </c:pt>
                <c:pt idx="2137">
                  <c:v>5.0748115294685075E-3</c:v>
                </c:pt>
                <c:pt idx="2138">
                  <c:v>5.0748115294685075E-3</c:v>
                </c:pt>
                <c:pt idx="2139">
                  <c:v>4.9699600515869273E-3</c:v>
                </c:pt>
                <c:pt idx="2140">
                  <c:v>4.907049164857979E-3</c:v>
                </c:pt>
                <c:pt idx="2141">
                  <c:v>4.907049164857979E-3</c:v>
                </c:pt>
                <c:pt idx="2142">
                  <c:v>5.0433560861040333E-3</c:v>
                </c:pt>
                <c:pt idx="2143">
                  <c:v>4.9385046082224531E-3</c:v>
                </c:pt>
                <c:pt idx="2144">
                  <c:v>4.980445199375085E-3</c:v>
                </c:pt>
                <c:pt idx="2145">
                  <c:v>5.0852966772566661E-3</c:v>
                </c:pt>
                <c:pt idx="2146">
                  <c:v>4.9909303471632437E-3</c:v>
                </c:pt>
                <c:pt idx="2147">
                  <c:v>4.9909303471632437E-3</c:v>
                </c:pt>
                <c:pt idx="2148">
                  <c:v>5.053841233892192E-3</c:v>
                </c:pt>
                <c:pt idx="2149">
                  <c:v>5.1167521206211403E-3</c:v>
                </c:pt>
                <c:pt idx="2150">
                  <c:v>5.1377224161974567E-3</c:v>
                </c:pt>
                <c:pt idx="2151">
                  <c:v>5.1377224161974567E-3</c:v>
                </c:pt>
                <c:pt idx="2152">
                  <c:v>5.0014154949514014E-3</c:v>
                </c:pt>
                <c:pt idx="2153">
                  <c:v>4.980445199375085E-3</c:v>
                </c:pt>
                <c:pt idx="2154">
                  <c:v>4.9909303471632437E-3</c:v>
                </c:pt>
                <c:pt idx="2155">
                  <c:v>5.053841233892192E-3</c:v>
                </c:pt>
                <c:pt idx="2156">
                  <c:v>5.1586927117737722E-3</c:v>
                </c:pt>
                <c:pt idx="2157">
                  <c:v>5.1586927117737722E-3</c:v>
                </c:pt>
              </c:numCache>
            </c:numRef>
          </c:yVal>
          <c:smooth val="0"/>
          <c:extLst>
            <c:ext xmlns:c16="http://schemas.microsoft.com/office/drawing/2014/chart" uri="{C3380CC4-5D6E-409C-BE32-E72D297353CC}">
              <c16:uniqueId val="{00000000-D702-4B20-B818-D8F1A987DD15}"/>
            </c:ext>
          </c:extLst>
        </c:ser>
        <c:ser>
          <c:idx val="0"/>
          <c:order val="1"/>
          <c:tx>
            <c:strRef>
              <c:f>'Stan LL norm'!$L$1</c:f>
              <c:strCache>
                <c:ptCount val="1"/>
                <c:pt idx="0">
                  <c:v>Stan FR</c:v>
                </c:pt>
              </c:strCache>
            </c:strRef>
          </c:tx>
          <c:spPr>
            <a:ln w="19050" cap="rnd">
              <a:solidFill>
                <a:srgbClr val="FF0000"/>
              </a:solidFill>
              <a:round/>
            </a:ln>
            <a:effectLst/>
          </c:spPr>
          <c:marker>
            <c:symbol val="none"/>
          </c:marker>
          <c:xVal>
            <c:numRef>
              <c:f>'Stan LL norm'!$K$2:$K$2159</c:f>
              <c:numCache>
                <c:formatCode>General</c:formatCode>
                <c:ptCount val="2158"/>
                <c:pt idx="0">
                  <c:v>0</c:v>
                </c:pt>
                <c:pt idx="1">
                  <c:v>1.0670000000000001E-2</c:v>
                </c:pt>
                <c:pt idx="2">
                  <c:v>2.1329999999999998E-2</c:v>
                </c:pt>
                <c:pt idx="3">
                  <c:v>3.2000000000000001E-2</c:v>
                </c:pt>
                <c:pt idx="4">
                  <c:v>4.267E-2</c:v>
                </c:pt>
                <c:pt idx="5">
                  <c:v>5.3330000000000002E-2</c:v>
                </c:pt>
                <c:pt idx="6">
                  <c:v>6.4000000000000001E-2</c:v>
                </c:pt>
                <c:pt idx="7">
                  <c:v>7.467E-2</c:v>
                </c:pt>
                <c:pt idx="8">
                  <c:v>8.5330000000000003E-2</c:v>
                </c:pt>
                <c:pt idx="9">
                  <c:v>9.6000000000000002E-2</c:v>
                </c:pt>
                <c:pt idx="10">
                  <c:v>0.10667</c:v>
                </c:pt>
                <c:pt idx="11">
                  <c:v>0.11733</c:v>
                </c:pt>
                <c:pt idx="12">
                  <c:v>0.128</c:v>
                </c:pt>
                <c:pt idx="13">
                  <c:v>0.13866999999999999</c:v>
                </c:pt>
                <c:pt idx="14">
                  <c:v>0.14932999999999999</c:v>
                </c:pt>
                <c:pt idx="15">
                  <c:v>0.16</c:v>
                </c:pt>
                <c:pt idx="16">
                  <c:v>0.17066999999999999</c:v>
                </c:pt>
                <c:pt idx="17">
                  <c:v>0.18132999999999999</c:v>
                </c:pt>
                <c:pt idx="18">
                  <c:v>0.192</c:v>
                </c:pt>
                <c:pt idx="19">
                  <c:v>0.20266999999999999</c:v>
                </c:pt>
                <c:pt idx="20">
                  <c:v>0.21332999999999999</c:v>
                </c:pt>
                <c:pt idx="21">
                  <c:v>0.224</c:v>
                </c:pt>
                <c:pt idx="22">
                  <c:v>0.23466999999999999</c:v>
                </c:pt>
                <c:pt idx="23">
                  <c:v>0.24532999999999999</c:v>
                </c:pt>
                <c:pt idx="24">
                  <c:v>0.25600000000000001</c:v>
                </c:pt>
                <c:pt idx="25">
                  <c:v>0.26667000000000002</c:v>
                </c:pt>
                <c:pt idx="26">
                  <c:v>0.27733000000000002</c:v>
                </c:pt>
                <c:pt idx="27">
                  <c:v>0.28799999999999998</c:v>
                </c:pt>
                <c:pt idx="28">
                  <c:v>0.29866999999999999</c:v>
                </c:pt>
                <c:pt idx="29">
                  <c:v>0.30932999999999999</c:v>
                </c:pt>
                <c:pt idx="30">
                  <c:v>0.32</c:v>
                </c:pt>
                <c:pt idx="31">
                  <c:v>0.33067000000000002</c:v>
                </c:pt>
                <c:pt idx="32">
                  <c:v>0.34133000000000002</c:v>
                </c:pt>
                <c:pt idx="33">
                  <c:v>0.35199999999999998</c:v>
                </c:pt>
                <c:pt idx="34">
                  <c:v>0.36266999999999999</c:v>
                </c:pt>
                <c:pt idx="35">
                  <c:v>0.37333</c:v>
                </c:pt>
                <c:pt idx="36">
                  <c:v>0.38400000000000001</c:v>
                </c:pt>
                <c:pt idx="37">
                  <c:v>0.39467000000000002</c:v>
                </c:pt>
                <c:pt idx="38">
                  <c:v>0.40533000000000002</c:v>
                </c:pt>
                <c:pt idx="39">
                  <c:v>0.41599999999999998</c:v>
                </c:pt>
                <c:pt idx="40">
                  <c:v>0.42666999999999999</c:v>
                </c:pt>
                <c:pt idx="41">
                  <c:v>0.43733</c:v>
                </c:pt>
                <c:pt idx="42">
                  <c:v>0.44800000000000001</c:v>
                </c:pt>
                <c:pt idx="43">
                  <c:v>0.45867000000000002</c:v>
                </c:pt>
                <c:pt idx="44">
                  <c:v>0.46933000000000002</c:v>
                </c:pt>
                <c:pt idx="45">
                  <c:v>0.48</c:v>
                </c:pt>
                <c:pt idx="46">
                  <c:v>0.49067</c:v>
                </c:pt>
                <c:pt idx="47">
                  <c:v>0.50133000000000005</c:v>
                </c:pt>
                <c:pt idx="48">
                  <c:v>0.51200000000000001</c:v>
                </c:pt>
                <c:pt idx="49">
                  <c:v>0.52266999999999997</c:v>
                </c:pt>
                <c:pt idx="50">
                  <c:v>0.53332999999999997</c:v>
                </c:pt>
                <c:pt idx="51">
                  <c:v>0.54400000000000004</c:v>
                </c:pt>
                <c:pt idx="52">
                  <c:v>0.55467</c:v>
                </c:pt>
                <c:pt idx="53">
                  <c:v>0.56533</c:v>
                </c:pt>
                <c:pt idx="54">
                  <c:v>0.57599999999999996</c:v>
                </c:pt>
                <c:pt idx="55">
                  <c:v>0.58667000000000002</c:v>
                </c:pt>
                <c:pt idx="56">
                  <c:v>0.59733000000000003</c:v>
                </c:pt>
                <c:pt idx="57">
                  <c:v>0.60799999999999998</c:v>
                </c:pt>
                <c:pt idx="58">
                  <c:v>0.61867000000000005</c:v>
                </c:pt>
                <c:pt idx="59">
                  <c:v>0.62932999999999995</c:v>
                </c:pt>
                <c:pt idx="60">
                  <c:v>0.64</c:v>
                </c:pt>
                <c:pt idx="61">
                  <c:v>0.65066999999999997</c:v>
                </c:pt>
                <c:pt idx="62">
                  <c:v>0.66132999999999997</c:v>
                </c:pt>
                <c:pt idx="63">
                  <c:v>0.67200000000000004</c:v>
                </c:pt>
                <c:pt idx="64">
                  <c:v>0.68267</c:v>
                </c:pt>
                <c:pt idx="65">
                  <c:v>0.69333</c:v>
                </c:pt>
                <c:pt idx="66">
                  <c:v>0.70399999999999996</c:v>
                </c:pt>
                <c:pt idx="67">
                  <c:v>0.71467000000000003</c:v>
                </c:pt>
                <c:pt idx="68">
                  <c:v>0.72533000000000003</c:v>
                </c:pt>
                <c:pt idx="69">
                  <c:v>0.73599999999999999</c:v>
                </c:pt>
                <c:pt idx="70">
                  <c:v>0.74666999999999994</c:v>
                </c:pt>
                <c:pt idx="71">
                  <c:v>0.75732999999999995</c:v>
                </c:pt>
                <c:pt idx="72">
                  <c:v>0.76800000000000002</c:v>
                </c:pt>
                <c:pt idx="73">
                  <c:v>0.77866999999999997</c:v>
                </c:pt>
                <c:pt idx="74">
                  <c:v>0.78932999999999998</c:v>
                </c:pt>
                <c:pt idx="75">
                  <c:v>0.8</c:v>
                </c:pt>
                <c:pt idx="76">
                  <c:v>0.81067</c:v>
                </c:pt>
                <c:pt idx="77">
                  <c:v>0.82133</c:v>
                </c:pt>
                <c:pt idx="78">
                  <c:v>0.83199999999999996</c:v>
                </c:pt>
                <c:pt idx="79">
                  <c:v>0.84267000000000003</c:v>
                </c:pt>
                <c:pt idx="80">
                  <c:v>0.85333000000000003</c:v>
                </c:pt>
                <c:pt idx="81">
                  <c:v>0.86399999999999999</c:v>
                </c:pt>
                <c:pt idx="82">
                  <c:v>0.87466999999999995</c:v>
                </c:pt>
                <c:pt idx="83">
                  <c:v>0.88532999999999995</c:v>
                </c:pt>
                <c:pt idx="84">
                  <c:v>0.89600000000000002</c:v>
                </c:pt>
                <c:pt idx="85">
                  <c:v>0.90666999999999998</c:v>
                </c:pt>
                <c:pt idx="86">
                  <c:v>0.91732999999999998</c:v>
                </c:pt>
                <c:pt idx="87">
                  <c:v>0.92800000000000005</c:v>
                </c:pt>
                <c:pt idx="88">
                  <c:v>0.93867</c:v>
                </c:pt>
                <c:pt idx="89">
                  <c:v>0.94933000000000001</c:v>
                </c:pt>
                <c:pt idx="90">
                  <c:v>0.96</c:v>
                </c:pt>
                <c:pt idx="91">
                  <c:v>0.97067000000000003</c:v>
                </c:pt>
                <c:pt idx="92">
                  <c:v>0.98133000000000004</c:v>
                </c:pt>
                <c:pt idx="93">
                  <c:v>0.99199999999999999</c:v>
                </c:pt>
                <c:pt idx="94">
                  <c:v>1.00267</c:v>
                </c:pt>
                <c:pt idx="95">
                  <c:v>1.0133300000000001</c:v>
                </c:pt>
                <c:pt idx="96">
                  <c:v>1.024</c:v>
                </c:pt>
                <c:pt idx="97">
                  <c:v>1.03467</c:v>
                </c:pt>
                <c:pt idx="98">
                  <c:v>1.0453300000000001</c:v>
                </c:pt>
                <c:pt idx="99">
                  <c:v>1.056</c:v>
                </c:pt>
                <c:pt idx="100">
                  <c:v>1.06667</c:v>
                </c:pt>
                <c:pt idx="101">
                  <c:v>1.0773299999999999</c:v>
                </c:pt>
                <c:pt idx="102">
                  <c:v>1.0880000000000001</c:v>
                </c:pt>
                <c:pt idx="103">
                  <c:v>1.09867</c:v>
                </c:pt>
                <c:pt idx="104">
                  <c:v>1.1093299999999999</c:v>
                </c:pt>
                <c:pt idx="105">
                  <c:v>1.1200000000000001</c:v>
                </c:pt>
                <c:pt idx="106">
                  <c:v>1.1306700000000001</c:v>
                </c:pt>
                <c:pt idx="107">
                  <c:v>1.14133</c:v>
                </c:pt>
                <c:pt idx="108">
                  <c:v>1.1519999999999999</c:v>
                </c:pt>
                <c:pt idx="109">
                  <c:v>1.1626700000000001</c:v>
                </c:pt>
                <c:pt idx="110">
                  <c:v>1.17333</c:v>
                </c:pt>
                <c:pt idx="111">
                  <c:v>1.1839999999999999</c:v>
                </c:pt>
                <c:pt idx="112">
                  <c:v>1.1946699999999999</c:v>
                </c:pt>
                <c:pt idx="113">
                  <c:v>1.20533</c:v>
                </c:pt>
                <c:pt idx="114">
                  <c:v>1.216</c:v>
                </c:pt>
                <c:pt idx="115">
                  <c:v>1.2266699999999999</c:v>
                </c:pt>
                <c:pt idx="116">
                  <c:v>1.23733</c:v>
                </c:pt>
                <c:pt idx="117">
                  <c:v>1.248</c:v>
                </c:pt>
                <c:pt idx="118">
                  <c:v>1.25867</c:v>
                </c:pt>
                <c:pt idx="119">
                  <c:v>1.2693300000000001</c:v>
                </c:pt>
                <c:pt idx="120">
                  <c:v>1.28</c:v>
                </c:pt>
                <c:pt idx="121">
                  <c:v>1.29067</c:v>
                </c:pt>
                <c:pt idx="122">
                  <c:v>1.3013300000000001</c:v>
                </c:pt>
                <c:pt idx="123">
                  <c:v>1.3120000000000001</c:v>
                </c:pt>
                <c:pt idx="124">
                  <c:v>1.32267</c:v>
                </c:pt>
                <c:pt idx="125">
                  <c:v>1.3333299999999999</c:v>
                </c:pt>
                <c:pt idx="126">
                  <c:v>1.3440000000000001</c:v>
                </c:pt>
                <c:pt idx="127">
                  <c:v>1.35467</c:v>
                </c:pt>
                <c:pt idx="128">
                  <c:v>1.3653299999999999</c:v>
                </c:pt>
                <c:pt idx="129">
                  <c:v>1.3759999999999999</c:v>
                </c:pt>
                <c:pt idx="130">
                  <c:v>1.3866700000000001</c:v>
                </c:pt>
                <c:pt idx="131">
                  <c:v>1.39733</c:v>
                </c:pt>
                <c:pt idx="132">
                  <c:v>1.4079999999999999</c:v>
                </c:pt>
                <c:pt idx="133">
                  <c:v>1.4186700000000001</c:v>
                </c:pt>
                <c:pt idx="134">
                  <c:v>1.42933</c:v>
                </c:pt>
                <c:pt idx="135">
                  <c:v>1.44</c:v>
                </c:pt>
                <c:pt idx="136">
                  <c:v>1.4506699999999999</c:v>
                </c:pt>
                <c:pt idx="137">
                  <c:v>1.46133</c:v>
                </c:pt>
                <c:pt idx="138">
                  <c:v>1.472</c:v>
                </c:pt>
                <c:pt idx="139">
                  <c:v>1.4826699999999999</c:v>
                </c:pt>
                <c:pt idx="140">
                  <c:v>1.49333</c:v>
                </c:pt>
                <c:pt idx="141">
                  <c:v>1.504</c:v>
                </c:pt>
                <c:pt idx="142">
                  <c:v>1.51467</c:v>
                </c:pt>
                <c:pt idx="143">
                  <c:v>1.5253300000000001</c:v>
                </c:pt>
                <c:pt idx="144">
                  <c:v>1.536</c:v>
                </c:pt>
                <c:pt idx="145">
                  <c:v>1.54667</c:v>
                </c:pt>
                <c:pt idx="146">
                  <c:v>1.5573300000000001</c:v>
                </c:pt>
                <c:pt idx="147">
                  <c:v>1.5680000000000001</c:v>
                </c:pt>
                <c:pt idx="148">
                  <c:v>1.57867</c:v>
                </c:pt>
                <c:pt idx="149">
                  <c:v>1.5893299999999999</c:v>
                </c:pt>
                <c:pt idx="150">
                  <c:v>1.6</c:v>
                </c:pt>
                <c:pt idx="151">
                  <c:v>1.61067</c:v>
                </c:pt>
                <c:pt idx="152">
                  <c:v>1.6213299999999999</c:v>
                </c:pt>
                <c:pt idx="153">
                  <c:v>1.6319999999999999</c:v>
                </c:pt>
                <c:pt idx="154">
                  <c:v>1.6426700000000001</c:v>
                </c:pt>
                <c:pt idx="155">
                  <c:v>1.65333</c:v>
                </c:pt>
                <c:pt idx="156">
                  <c:v>1.6639999999999999</c:v>
                </c:pt>
                <c:pt idx="157">
                  <c:v>1.6746700000000001</c:v>
                </c:pt>
                <c:pt idx="158">
                  <c:v>1.68533</c:v>
                </c:pt>
                <c:pt idx="159">
                  <c:v>1.696</c:v>
                </c:pt>
                <c:pt idx="160">
                  <c:v>1.7066699999999999</c:v>
                </c:pt>
                <c:pt idx="161">
                  <c:v>1.71733</c:v>
                </c:pt>
                <c:pt idx="162">
                  <c:v>1.728</c:v>
                </c:pt>
                <c:pt idx="163">
                  <c:v>1.7386699999999999</c:v>
                </c:pt>
                <c:pt idx="164">
                  <c:v>1.7493300000000001</c:v>
                </c:pt>
                <c:pt idx="165">
                  <c:v>1.76</c:v>
                </c:pt>
                <c:pt idx="166">
                  <c:v>1.77067</c:v>
                </c:pt>
                <c:pt idx="167">
                  <c:v>1.7813300000000001</c:v>
                </c:pt>
                <c:pt idx="168">
                  <c:v>1.792</c:v>
                </c:pt>
                <c:pt idx="169">
                  <c:v>1.80267</c:v>
                </c:pt>
                <c:pt idx="170">
                  <c:v>1.8133300000000001</c:v>
                </c:pt>
                <c:pt idx="171">
                  <c:v>1.8240000000000001</c:v>
                </c:pt>
                <c:pt idx="172">
                  <c:v>1.83467</c:v>
                </c:pt>
                <c:pt idx="173">
                  <c:v>1.8453299999999999</c:v>
                </c:pt>
                <c:pt idx="174">
                  <c:v>1.8560000000000001</c:v>
                </c:pt>
                <c:pt idx="175">
                  <c:v>1.8666700000000001</c:v>
                </c:pt>
                <c:pt idx="176">
                  <c:v>1.8773299999999999</c:v>
                </c:pt>
                <c:pt idx="177">
                  <c:v>1.8879999999999999</c:v>
                </c:pt>
                <c:pt idx="178">
                  <c:v>1.8986700000000001</c:v>
                </c:pt>
                <c:pt idx="179">
                  <c:v>1.90933</c:v>
                </c:pt>
                <c:pt idx="180">
                  <c:v>1.92</c:v>
                </c:pt>
                <c:pt idx="181">
                  <c:v>1.9306700000000001</c:v>
                </c:pt>
                <c:pt idx="182">
                  <c:v>1.94133</c:v>
                </c:pt>
                <c:pt idx="183">
                  <c:v>1.952</c:v>
                </c:pt>
                <c:pt idx="184">
                  <c:v>1.9626699999999999</c:v>
                </c:pt>
                <c:pt idx="185">
                  <c:v>1.97333</c:v>
                </c:pt>
                <c:pt idx="186">
                  <c:v>1.984</c:v>
                </c:pt>
                <c:pt idx="187">
                  <c:v>1.9946699999999999</c:v>
                </c:pt>
                <c:pt idx="188">
                  <c:v>2.0053299999999998</c:v>
                </c:pt>
                <c:pt idx="189">
                  <c:v>2.016</c:v>
                </c:pt>
                <c:pt idx="190">
                  <c:v>2.0266700000000002</c:v>
                </c:pt>
                <c:pt idx="191">
                  <c:v>2.0373299999999999</c:v>
                </c:pt>
                <c:pt idx="192">
                  <c:v>2.048</c:v>
                </c:pt>
                <c:pt idx="193">
                  <c:v>2.0586700000000002</c:v>
                </c:pt>
                <c:pt idx="194">
                  <c:v>2.0693299999999999</c:v>
                </c:pt>
                <c:pt idx="195">
                  <c:v>2.08</c:v>
                </c:pt>
                <c:pt idx="196">
                  <c:v>2.0906699999999998</c:v>
                </c:pt>
                <c:pt idx="197">
                  <c:v>2.1013299999999999</c:v>
                </c:pt>
                <c:pt idx="198">
                  <c:v>2.1120000000000001</c:v>
                </c:pt>
                <c:pt idx="199">
                  <c:v>2.1226699999999998</c:v>
                </c:pt>
                <c:pt idx="200">
                  <c:v>2.1333299999999999</c:v>
                </c:pt>
                <c:pt idx="201">
                  <c:v>2.1440000000000001</c:v>
                </c:pt>
                <c:pt idx="202">
                  <c:v>2.1546699999999999</c:v>
                </c:pt>
                <c:pt idx="203">
                  <c:v>2.16533</c:v>
                </c:pt>
                <c:pt idx="204">
                  <c:v>2.1760000000000002</c:v>
                </c:pt>
                <c:pt idx="205">
                  <c:v>2.1866699999999999</c:v>
                </c:pt>
                <c:pt idx="206">
                  <c:v>2.19733</c:v>
                </c:pt>
                <c:pt idx="207">
                  <c:v>2.2080000000000002</c:v>
                </c:pt>
                <c:pt idx="208">
                  <c:v>2.2186699999999999</c:v>
                </c:pt>
                <c:pt idx="209">
                  <c:v>2.22933</c:v>
                </c:pt>
                <c:pt idx="210">
                  <c:v>2.2400000000000002</c:v>
                </c:pt>
                <c:pt idx="211">
                  <c:v>2.2506699999999999</c:v>
                </c:pt>
                <c:pt idx="212">
                  <c:v>2.2613300000000001</c:v>
                </c:pt>
                <c:pt idx="213">
                  <c:v>2.2719999999999998</c:v>
                </c:pt>
                <c:pt idx="214">
                  <c:v>2.28267</c:v>
                </c:pt>
                <c:pt idx="215">
                  <c:v>2.2933300000000001</c:v>
                </c:pt>
                <c:pt idx="216">
                  <c:v>2.3039999999999998</c:v>
                </c:pt>
                <c:pt idx="217">
                  <c:v>2.31467</c:v>
                </c:pt>
                <c:pt idx="218">
                  <c:v>2.3253300000000001</c:v>
                </c:pt>
                <c:pt idx="219">
                  <c:v>2.3359999999999999</c:v>
                </c:pt>
                <c:pt idx="220">
                  <c:v>2.34667</c:v>
                </c:pt>
                <c:pt idx="221">
                  <c:v>2.3573300000000001</c:v>
                </c:pt>
                <c:pt idx="222">
                  <c:v>2.3679999999999999</c:v>
                </c:pt>
                <c:pt idx="223">
                  <c:v>2.3786700000000001</c:v>
                </c:pt>
                <c:pt idx="224">
                  <c:v>2.3893300000000002</c:v>
                </c:pt>
                <c:pt idx="225">
                  <c:v>2.4</c:v>
                </c:pt>
                <c:pt idx="226">
                  <c:v>2.4106700000000001</c:v>
                </c:pt>
                <c:pt idx="227">
                  <c:v>2.4213300000000002</c:v>
                </c:pt>
                <c:pt idx="228">
                  <c:v>2.4319999999999999</c:v>
                </c:pt>
                <c:pt idx="229">
                  <c:v>2.4426700000000001</c:v>
                </c:pt>
                <c:pt idx="230">
                  <c:v>2.4533299999999998</c:v>
                </c:pt>
                <c:pt idx="231">
                  <c:v>2.464</c:v>
                </c:pt>
                <c:pt idx="232">
                  <c:v>2.4746700000000001</c:v>
                </c:pt>
                <c:pt idx="233">
                  <c:v>2.4853299999999998</c:v>
                </c:pt>
                <c:pt idx="234">
                  <c:v>2.496</c:v>
                </c:pt>
                <c:pt idx="235">
                  <c:v>2.5066700000000002</c:v>
                </c:pt>
                <c:pt idx="236">
                  <c:v>2.5173299999999998</c:v>
                </c:pt>
                <c:pt idx="237">
                  <c:v>2.528</c:v>
                </c:pt>
                <c:pt idx="238">
                  <c:v>2.5386700000000002</c:v>
                </c:pt>
                <c:pt idx="239">
                  <c:v>2.5493299999999999</c:v>
                </c:pt>
                <c:pt idx="240">
                  <c:v>2.56</c:v>
                </c:pt>
                <c:pt idx="241">
                  <c:v>2.5706699999999998</c:v>
                </c:pt>
                <c:pt idx="242">
                  <c:v>2.5813299999999999</c:v>
                </c:pt>
                <c:pt idx="243">
                  <c:v>2.5920000000000001</c:v>
                </c:pt>
                <c:pt idx="244">
                  <c:v>2.6026699999999998</c:v>
                </c:pt>
                <c:pt idx="245">
                  <c:v>2.6133299999999999</c:v>
                </c:pt>
                <c:pt idx="246">
                  <c:v>2.6240000000000001</c:v>
                </c:pt>
                <c:pt idx="247">
                  <c:v>2.6346699999999998</c:v>
                </c:pt>
                <c:pt idx="248">
                  <c:v>2.64533</c:v>
                </c:pt>
                <c:pt idx="249">
                  <c:v>2.6560000000000001</c:v>
                </c:pt>
                <c:pt idx="250">
                  <c:v>2.6666699999999999</c:v>
                </c:pt>
                <c:pt idx="251">
                  <c:v>2.67733</c:v>
                </c:pt>
                <c:pt idx="252">
                  <c:v>2.6880000000000002</c:v>
                </c:pt>
                <c:pt idx="253">
                  <c:v>2.6986699999999999</c:v>
                </c:pt>
                <c:pt idx="254">
                  <c:v>2.70933</c:v>
                </c:pt>
                <c:pt idx="255">
                  <c:v>2.72</c:v>
                </c:pt>
                <c:pt idx="256">
                  <c:v>2.7306699999999999</c:v>
                </c:pt>
                <c:pt idx="257">
                  <c:v>2.74133</c:v>
                </c:pt>
                <c:pt idx="258">
                  <c:v>2.7519999999999998</c:v>
                </c:pt>
                <c:pt idx="259">
                  <c:v>2.76267</c:v>
                </c:pt>
                <c:pt idx="260">
                  <c:v>2.7733300000000001</c:v>
                </c:pt>
                <c:pt idx="261">
                  <c:v>2.7839999999999998</c:v>
                </c:pt>
                <c:pt idx="262">
                  <c:v>2.79467</c:v>
                </c:pt>
                <c:pt idx="263">
                  <c:v>2.8053300000000001</c:v>
                </c:pt>
                <c:pt idx="264">
                  <c:v>2.8159999999999998</c:v>
                </c:pt>
                <c:pt idx="265">
                  <c:v>2.82667</c:v>
                </c:pt>
                <c:pt idx="266">
                  <c:v>2.8373300000000001</c:v>
                </c:pt>
                <c:pt idx="267">
                  <c:v>2.8479999999999999</c:v>
                </c:pt>
                <c:pt idx="268">
                  <c:v>2.85867</c:v>
                </c:pt>
                <c:pt idx="269">
                  <c:v>2.8693300000000002</c:v>
                </c:pt>
                <c:pt idx="270">
                  <c:v>2.88</c:v>
                </c:pt>
                <c:pt idx="271">
                  <c:v>2.8906700000000001</c:v>
                </c:pt>
                <c:pt idx="272">
                  <c:v>2.9013300000000002</c:v>
                </c:pt>
                <c:pt idx="273">
                  <c:v>2.9119999999999999</c:v>
                </c:pt>
                <c:pt idx="274">
                  <c:v>2.9226700000000001</c:v>
                </c:pt>
                <c:pt idx="275">
                  <c:v>2.9333300000000002</c:v>
                </c:pt>
                <c:pt idx="276">
                  <c:v>2.944</c:v>
                </c:pt>
                <c:pt idx="277">
                  <c:v>2.9546700000000001</c:v>
                </c:pt>
                <c:pt idx="278">
                  <c:v>2.9653299999999998</c:v>
                </c:pt>
                <c:pt idx="279">
                  <c:v>2.976</c:v>
                </c:pt>
                <c:pt idx="280">
                  <c:v>2.9866700000000002</c:v>
                </c:pt>
                <c:pt idx="281">
                  <c:v>2.9973299999999998</c:v>
                </c:pt>
                <c:pt idx="282">
                  <c:v>3.008</c:v>
                </c:pt>
                <c:pt idx="283">
                  <c:v>3.0186700000000002</c:v>
                </c:pt>
                <c:pt idx="284">
                  <c:v>3.0293299999999999</c:v>
                </c:pt>
                <c:pt idx="285">
                  <c:v>3.04</c:v>
                </c:pt>
                <c:pt idx="286">
                  <c:v>3.0506700000000002</c:v>
                </c:pt>
                <c:pt idx="287">
                  <c:v>3.0613299999999999</c:v>
                </c:pt>
                <c:pt idx="288">
                  <c:v>3.0720000000000001</c:v>
                </c:pt>
                <c:pt idx="289">
                  <c:v>3.0826699999999998</c:v>
                </c:pt>
                <c:pt idx="290">
                  <c:v>3.0933299999999999</c:v>
                </c:pt>
                <c:pt idx="291">
                  <c:v>3.1040000000000001</c:v>
                </c:pt>
                <c:pt idx="292">
                  <c:v>3.1146699999999998</c:v>
                </c:pt>
                <c:pt idx="293">
                  <c:v>3.1253299999999999</c:v>
                </c:pt>
                <c:pt idx="294">
                  <c:v>3.1360000000000001</c:v>
                </c:pt>
                <c:pt idx="295">
                  <c:v>3.1466699999999999</c:v>
                </c:pt>
                <c:pt idx="296">
                  <c:v>3.15733</c:v>
                </c:pt>
                <c:pt idx="297">
                  <c:v>3.1680000000000001</c:v>
                </c:pt>
                <c:pt idx="298">
                  <c:v>3.1786699999999999</c:v>
                </c:pt>
                <c:pt idx="299">
                  <c:v>3.18933</c:v>
                </c:pt>
                <c:pt idx="300">
                  <c:v>3.2</c:v>
                </c:pt>
                <c:pt idx="301">
                  <c:v>3.2106699999999999</c:v>
                </c:pt>
                <c:pt idx="302">
                  <c:v>3.22133</c:v>
                </c:pt>
                <c:pt idx="303">
                  <c:v>3.2320000000000002</c:v>
                </c:pt>
                <c:pt idx="304">
                  <c:v>3.2426699999999999</c:v>
                </c:pt>
                <c:pt idx="305">
                  <c:v>3.2533300000000001</c:v>
                </c:pt>
                <c:pt idx="306">
                  <c:v>3.2639999999999998</c:v>
                </c:pt>
                <c:pt idx="307">
                  <c:v>3.27467</c:v>
                </c:pt>
                <c:pt idx="308">
                  <c:v>3.2853300000000001</c:v>
                </c:pt>
                <c:pt idx="309">
                  <c:v>3.2959999999999998</c:v>
                </c:pt>
                <c:pt idx="310">
                  <c:v>3.30667</c:v>
                </c:pt>
                <c:pt idx="311">
                  <c:v>3.3173300000000001</c:v>
                </c:pt>
                <c:pt idx="312">
                  <c:v>3.3279999999999998</c:v>
                </c:pt>
                <c:pt idx="313">
                  <c:v>3.33867</c:v>
                </c:pt>
                <c:pt idx="314">
                  <c:v>3.3493300000000001</c:v>
                </c:pt>
                <c:pt idx="315">
                  <c:v>3.36</c:v>
                </c:pt>
                <c:pt idx="316">
                  <c:v>3.3706700000000001</c:v>
                </c:pt>
                <c:pt idx="317">
                  <c:v>3.3813300000000002</c:v>
                </c:pt>
                <c:pt idx="318">
                  <c:v>3.3919999999999999</c:v>
                </c:pt>
                <c:pt idx="319">
                  <c:v>3.4026700000000001</c:v>
                </c:pt>
                <c:pt idx="320">
                  <c:v>3.4133300000000002</c:v>
                </c:pt>
                <c:pt idx="321">
                  <c:v>3.4239999999999999</c:v>
                </c:pt>
                <c:pt idx="322">
                  <c:v>3.4346700000000001</c:v>
                </c:pt>
                <c:pt idx="323">
                  <c:v>3.4453299999999998</c:v>
                </c:pt>
                <c:pt idx="324">
                  <c:v>3.456</c:v>
                </c:pt>
                <c:pt idx="325">
                  <c:v>3.4666700000000001</c:v>
                </c:pt>
                <c:pt idx="326">
                  <c:v>3.4773299999999998</c:v>
                </c:pt>
                <c:pt idx="327">
                  <c:v>3.488</c:v>
                </c:pt>
                <c:pt idx="328">
                  <c:v>3.4986700000000002</c:v>
                </c:pt>
                <c:pt idx="329">
                  <c:v>3.5093299999999998</c:v>
                </c:pt>
                <c:pt idx="330">
                  <c:v>3.52</c:v>
                </c:pt>
                <c:pt idx="331">
                  <c:v>3.5306700000000002</c:v>
                </c:pt>
                <c:pt idx="332">
                  <c:v>3.5413299999999999</c:v>
                </c:pt>
                <c:pt idx="333">
                  <c:v>3.552</c:v>
                </c:pt>
                <c:pt idx="334">
                  <c:v>3.5626699999999998</c:v>
                </c:pt>
                <c:pt idx="335">
                  <c:v>3.5733299999999999</c:v>
                </c:pt>
                <c:pt idx="336">
                  <c:v>3.5840000000000001</c:v>
                </c:pt>
                <c:pt idx="337">
                  <c:v>3.5946699999999998</c:v>
                </c:pt>
                <c:pt idx="338">
                  <c:v>3.6053299999999999</c:v>
                </c:pt>
                <c:pt idx="339">
                  <c:v>3.6160000000000001</c:v>
                </c:pt>
                <c:pt idx="340">
                  <c:v>3.6266699999999998</c:v>
                </c:pt>
                <c:pt idx="341">
                  <c:v>3.63733</c:v>
                </c:pt>
                <c:pt idx="342">
                  <c:v>3.6480000000000001</c:v>
                </c:pt>
                <c:pt idx="343">
                  <c:v>3.6586699999999999</c:v>
                </c:pt>
                <c:pt idx="344">
                  <c:v>3.66933</c:v>
                </c:pt>
                <c:pt idx="345">
                  <c:v>3.68</c:v>
                </c:pt>
                <c:pt idx="346">
                  <c:v>3.6906699999999999</c:v>
                </c:pt>
                <c:pt idx="347">
                  <c:v>3.70133</c:v>
                </c:pt>
                <c:pt idx="348">
                  <c:v>3.7120000000000002</c:v>
                </c:pt>
                <c:pt idx="349">
                  <c:v>3.7226699999999999</c:v>
                </c:pt>
                <c:pt idx="350">
                  <c:v>3.73333</c:v>
                </c:pt>
                <c:pt idx="351">
                  <c:v>3.7440000000000002</c:v>
                </c:pt>
                <c:pt idx="352">
                  <c:v>3.75467</c:v>
                </c:pt>
                <c:pt idx="353">
                  <c:v>3.7653300000000001</c:v>
                </c:pt>
                <c:pt idx="354">
                  <c:v>3.7759999999999998</c:v>
                </c:pt>
                <c:pt idx="355">
                  <c:v>3.78667</c:v>
                </c:pt>
                <c:pt idx="356">
                  <c:v>3.7973300000000001</c:v>
                </c:pt>
                <c:pt idx="357">
                  <c:v>3.8079999999999998</c:v>
                </c:pt>
                <c:pt idx="358">
                  <c:v>3.81867</c:v>
                </c:pt>
                <c:pt idx="359">
                  <c:v>3.8293300000000001</c:v>
                </c:pt>
                <c:pt idx="360">
                  <c:v>3.84</c:v>
                </c:pt>
                <c:pt idx="361">
                  <c:v>3.85067</c:v>
                </c:pt>
                <c:pt idx="362">
                  <c:v>3.8613300000000002</c:v>
                </c:pt>
                <c:pt idx="363">
                  <c:v>3.8719999999999999</c:v>
                </c:pt>
                <c:pt idx="364">
                  <c:v>3.8826700000000001</c:v>
                </c:pt>
                <c:pt idx="365">
                  <c:v>3.8933300000000002</c:v>
                </c:pt>
                <c:pt idx="366">
                  <c:v>3.9039999999999999</c:v>
                </c:pt>
                <c:pt idx="367">
                  <c:v>3.9146700000000001</c:v>
                </c:pt>
                <c:pt idx="368">
                  <c:v>3.9253300000000002</c:v>
                </c:pt>
                <c:pt idx="369">
                  <c:v>3.9359999999999999</c:v>
                </c:pt>
                <c:pt idx="370">
                  <c:v>3.9466700000000001</c:v>
                </c:pt>
                <c:pt idx="371">
                  <c:v>3.9573299999999998</c:v>
                </c:pt>
                <c:pt idx="372">
                  <c:v>3.968</c:v>
                </c:pt>
                <c:pt idx="373">
                  <c:v>3.9786700000000002</c:v>
                </c:pt>
                <c:pt idx="374">
                  <c:v>3.9893299999999998</c:v>
                </c:pt>
                <c:pt idx="375">
                  <c:v>4</c:v>
                </c:pt>
                <c:pt idx="376">
                  <c:v>4.0106700000000002</c:v>
                </c:pt>
                <c:pt idx="377">
                  <c:v>4.0213299999999998</c:v>
                </c:pt>
                <c:pt idx="378">
                  <c:v>4.032</c:v>
                </c:pt>
                <c:pt idx="379">
                  <c:v>4.0426700000000002</c:v>
                </c:pt>
                <c:pt idx="380">
                  <c:v>4.0533299999999999</c:v>
                </c:pt>
                <c:pt idx="381">
                  <c:v>4.0640000000000001</c:v>
                </c:pt>
                <c:pt idx="382">
                  <c:v>4.0746700000000002</c:v>
                </c:pt>
                <c:pt idx="383">
                  <c:v>4.0853299999999999</c:v>
                </c:pt>
                <c:pt idx="384">
                  <c:v>4.0960000000000001</c:v>
                </c:pt>
                <c:pt idx="385">
                  <c:v>4.1066700000000003</c:v>
                </c:pt>
                <c:pt idx="386">
                  <c:v>4.1173299999999999</c:v>
                </c:pt>
                <c:pt idx="387">
                  <c:v>4.1280000000000001</c:v>
                </c:pt>
                <c:pt idx="388">
                  <c:v>4.1386700000000003</c:v>
                </c:pt>
                <c:pt idx="389">
                  <c:v>4.14933</c:v>
                </c:pt>
                <c:pt idx="390">
                  <c:v>4.16</c:v>
                </c:pt>
                <c:pt idx="391">
                  <c:v>4.1706700000000003</c:v>
                </c:pt>
                <c:pt idx="392">
                  <c:v>4.18133</c:v>
                </c:pt>
                <c:pt idx="393">
                  <c:v>4.1920000000000002</c:v>
                </c:pt>
                <c:pt idx="394">
                  <c:v>4.2026700000000003</c:v>
                </c:pt>
                <c:pt idx="395">
                  <c:v>4.21333</c:v>
                </c:pt>
                <c:pt idx="396">
                  <c:v>4.2240000000000002</c:v>
                </c:pt>
                <c:pt idx="397">
                  <c:v>4.2346700000000004</c:v>
                </c:pt>
                <c:pt idx="398">
                  <c:v>4.24533</c:v>
                </c:pt>
                <c:pt idx="399">
                  <c:v>4.2560000000000002</c:v>
                </c:pt>
                <c:pt idx="400">
                  <c:v>4.2666700000000004</c:v>
                </c:pt>
                <c:pt idx="401">
                  <c:v>4.2773300000000001</c:v>
                </c:pt>
                <c:pt idx="402">
                  <c:v>4.2880000000000003</c:v>
                </c:pt>
                <c:pt idx="403">
                  <c:v>4.2986700000000004</c:v>
                </c:pt>
                <c:pt idx="404">
                  <c:v>4.3093300000000001</c:v>
                </c:pt>
                <c:pt idx="405">
                  <c:v>4.32</c:v>
                </c:pt>
                <c:pt idx="406">
                  <c:v>4.3306699999999996</c:v>
                </c:pt>
                <c:pt idx="407">
                  <c:v>4.3413300000000001</c:v>
                </c:pt>
                <c:pt idx="408">
                  <c:v>4.3520000000000003</c:v>
                </c:pt>
                <c:pt idx="409">
                  <c:v>4.3626699999999996</c:v>
                </c:pt>
                <c:pt idx="410">
                  <c:v>4.3733300000000002</c:v>
                </c:pt>
                <c:pt idx="411">
                  <c:v>4.3840000000000003</c:v>
                </c:pt>
                <c:pt idx="412">
                  <c:v>4.3946699999999996</c:v>
                </c:pt>
                <c:pt idx="413">
                  <c:v>4.4053300000000002</c:v>
                </c:pt>
                <c:pt idx="414">
                  <c:v>4.4160000000000004</c:v>
                </c:pt>
                <c:pt idx="415">
                  <c:v>4.4266699999999997</c:v>
                </c:pt>
                <c:pt idx="416">
                  <c:v>4.4373300000000002</c:v>
                </c:pt>
                <c:pt idx="417">
                  <c:v>4.4480000000000004</c:v>
                </c:pt>
                <c:pt idx="418">
                  <c:v>4.4586699999999997</c:v>
                </c:pt>
                <c:pt idx="419">
                  <c:v>4.4693300000000002</c:v>
                </c:pt>
                <c:pt idx="420">
                  <c:v>4.4800000000000004</c:v>
                </c:pt>
                <c:pt idx="421">
                  <c:v>4.4906699999999997</c:v>
                </c:pt>
                <c:pt idx="422">
                  <c:v>4.5013300000000003</c:v>
                </c:pt>
                <c:pt idx="423">
                  <c:v>4.5119999999999996</c:v>
                </c:pt>
                <c:pt idx="424">
                  <c:v>4.5226699999999997</c:v>
                </c:pt>
                <c:pt idx="425">
                  <c:v>4.5333300000000003</c:v>
                </c:pt>
                <c:pt idx="426">
                  <c:v>4.5439999999999996</c:v>
                </c:pt>
                <c:pt idx="427">
                  <c:v>4.5546699999999998</c:v>
                </c:pt>
                <c:pt idx="428">
                  <c:v>4.5653300000000003</c:v>
                </c:pt>
                <c:pt idx="429">
                  <c:v>4.5759999999999996</c:v>
                </c:pt>
                <c:pt idx="430">
                  <c:v>4.5866699999999998</c:v>
                </c:pt>
                <c:pt idx="431">
                  <c:v>4.5973300000000004</c:v>
                </c:pt>
                <c:pt idx="432">
                  <c:v>4.6079999999999997</c:v>
                </c:pt>
                <c:pt idx="433">
                  <c:v>4.6186699999999998</c:v>
                </c:pt>
                <c:pt idx="434">
                  <c:v>4.6293300000000004</c:v>
                </c:pt>
                <c:pt idx="435">
                  <c:v>4.6399999999999997</c:v>
                </c:pt>
                <c:pt idx="436">
                  <c:v>4.6506699999999999</c:v>
                </c:pt>
                <c:pt idx="437">
                  <c:v>4.6613300000000004</c:v>
                </c:pt>
                <c:pt idx="438">
                  <c:v>4.6719999999999997</c:v>
                </c:pt>
                <c:pt idx="439">
                  <c:v>4.6826699999999999</c:v>
                </c:pt>
                <c:pt idx="440">
                  <c:v>4.6933299999999996</c:v>
                </c:pt>
                <c:pt idx="441">
                  <c:v>4.7039999999999997</c:v>
                </c:pt>
                <c:pt idx="442">
                  <c:v>4.7146699999999999</c:v>
                </c:pt>
                <c:pt idx="443">
                  <c:v>4.7253299999999996</c:v>
                </c:pt>
                <c:pt idx="444">
                  <c:v>4.7359999999999998</c:v>
                </c:pt>
                <c:pt idx="445">
                  <c:v>4.7466699999999999</c:v>
                </c:pt>
                <c:pt idx="446">
                  <c:v>4.7573299999999996</c:v>
                </c:pt>
                <c:pt idx="447">
                  <c:v>4.7679999999999998</c:v>
                </c:pt>
                <c:pt idx="448">
                  <c:v>4.77867</c:v>
                </c:pt>
                <c:pt idx="449">
                  <c:v>4.7893299999999996</c:v>
                </c:pt>
                <c:pt idx="450">
                  <c:v>4.8</c:v>
                </c:pt>
                <c:pt idx="451">
                  <c:v>4.81067</c:v>
                </c:pt>
                <c:pt idx="452">
                  <c:v>4.8213299999999997</c:v>
                </c:pt>
                <c:pt idx="453">
                  <c:v>4.8319999999999999</c:v>
                </c:pt>
                <c:pt idx="454">
                  <c:v>4.84267</c:v>
                </c:pt>
                <c:pt idx="455">
                  <c:v>4.8533299999999997</c:v>
                </c:pt>
                <c:pt idx="456">
                  <c:v>4.8639999999999999</c:v>
                </c:pt>
                <c:pt idx="457">
                  <c:v>4.8746700000000001</c:v>
                </c:pt>
                <c:pt idx="458">
                  <c:v>4.8853299999999997</c:v>
                </c:pt>
                <c:pt idx="459">
                  <c:v>4.8959999999999999</c:v>
                </c:pt>
                <c:pt idx="460">
                  <c:v>4.9066700000000001</c:v>
                </c:pt>
                <c:pt idx="461">
                  <c:v>4.9173299999999998</c:v>
                </c:pt>
                <c:pt idx="462">
                  <c:v>4.9279999999999999</c:v>
                </c:pt>
                <c:pt idx="463">
                  <c:v>4.9386700000000001</c:v>
                </c:pt>
                <c:pt idx="464">
                  <c:v>4.9493299999999998</c:v>
                </c:pt>
                <c:pt idx="465">
                  <c:v>4.96</c:v>
                </c:pt>
                <c:pt idx="466">
                  <c:v>4.9706700000000001</c:v>
                </c:pt>
                <c:pt idx="467">
                  <c:v>4.9813299999999998</c:v>
                </c:pt>
                <c:pt idx="468">
                  <c:v>4.992</c:v>
                </c:pt>
                <c:pt idx="469">
                  <c:v>5.0026700000000002</c:v>
                </c:pt>
                <c:pt idx="470">
                  <c:v>5.0133299999999998</c:v>
                </c:pt>
                <c:pt idx="471">
                  <c:v>5.024</c:v>
                </c:pt>
                <c:pt idx="472">
                  <c:v>5.0346700000000002</c:v>
                </c:pt>
                <c:pt idx="473">
                  <c:v>5.0453299999999999</c:v>
                </c:pt>
                <c:pt idx="474">
                  <c:v>5.056</c:v>
                </c:pt>
                <c:pt idx="475">
                  <c:v>5.0666700000000002</c:v>
                </c:pt>
                <c:pt idx="476">
                  <c:v>5.0773299999999999</c:v>
                </c:pt>
                <c:pt idx="477">
                  <c:v>5.0880000000000001</c:v>
                </c:pt>
                <c:pt idx="478">
                  <c:v>5.0986700000000003</c:v>
                </c:pt>
                <c:pt idx="479">
                  <c:v>5.1093299999999999</c:v>
                </c:pt>
                <c:pt idx="480">
                  <c:v>5.12</c:v>
                </c:pt>
                <c:pt idx="481">
                  <c:v>5.1306700000000003</c:v>
                </c:pt>
                <c:pt idx="482">
                  <c:v>5.14133</c:v>
                </c:pt>
                <c:pt idx="483">
                  <c:v>5.1520000000000001</c:v>
                </c:pt>
                <c:pt idx="484">
                  <c:v>5.1626700000000003</c:v>
                </c:pt>
                <c:pt idx="485">
                  <c:v>5.17333</c:v>
                </c:pt>
                <c:pt idx="486">
                  <c:v>5.1840000000000002</c:v>
                </c:pt>
                <c:pt idx="487">
                  <c:v>5.1946700000000003</c:v>
                </c:pt>
                <c:pt idx="488">
                  <c:v>5.20533</c:v>
                </c:pt>
                <c:pt idx="489">
                  <c:v>5.2160000000000002</c:v>
                </c:pt>
                <c:pt idx="490">
                  <c:v>5.2266700000000004</c:v>
                </c:pt>
                <c:pt idx="491">
                  <c:v>5.23733</c:v>
                </c:pt>
                <c:pt idx="492">
                  <c:v>5.2480000000000002</c:v>
                </c:pt>
                <c:pt idx="493">
                  <c:v>5.2586700000000004</c:v>
                </c:pt>
                <c:pt idx="494">
                  <c:v>5.2693300000000001</c:v>
                </c:pt>
                <c:pt idx="495">
                  <c:v>5.28</c:v>
                </c:pt>
                <c:pt idx="496">
                  <c:v>5.2906700000000004</c:v>
                </c:pt>
                <c:pt idx="497">
                  <c:v>5.3013300000000001</c:v>
                </c:pt>
                <c:pt idx="498">
                  <c:v>5.3120000000000003</c:v>
                </c:pt>
                <c:pt idx="499">
                  <c:v>5.3226699999999996</c:v>
                </c:pt>
                <c:pt idx="500">
                  <c:v>5.3333300000000001</c:v>
                </c:pt>
                <c:pt idx="501">
                  <c:v>5.3440000000000003</c:v>
                </c:pt>
                <c:pt idx="502">
                  <c:v>5.3546699999999996</c:v>
                </c:pt>
                <c:pt idx="503">
                  <c:v>5.3653300000000002</c:v>
                </c:pt>
                <c:pt idx="504">
                  <c:v>5.3760000000000003</c:v>
                </c:pt>
                <c:pt idx="505">
                  <c:v>5.3866699999999996</c:v>
                </c:pt>
                <c:pt idx="506">
                  <c:v>5.3973300000000002</c:v>
                </c:pt>
                <c:pt idx="507">
                  <c:v>5.4080000000000004</c:v>
                </c:pt>
                <c:pt idx="508">
                  <c:v>5.4186699999999997</c:v>
                </c:pt>
                <c:pt idx="509">
                  <c:v>5.4293300000000002</c:v>
                </c:pt>
                <c:pt idx="510">
                  <c:v>5.44</c:v>
                </c:pt>
                <c:pt idx="511">
                  <c:v>5.4506699999999997</c:v>
                </c:pt>
                <c:pt idx="512">
                  <c:v>5.4613300000000002</c:v>
                </c:pt>
                <c:pt idx="513">
                  <c:v>5.4720000000000004</c:v>
                </c:pt>
                <c:pt idx="514">
                  <c:v>5.4826699999999997</c:v>
                </c:pt>
                <c:pt idx="515">
                  <c:v>5.4933300000000003</c:v>
                </c:pt>
                <c:pt idx="516">
                  <c:v>5.5039999999999996</c:v>
                </c:pt>
                <c:pt idx="517">
                  <c:v>5.5146699999999997</c:v>
                </c:pt>
                <c:pt idx="518">
                  <c:v>5.5253300000000003</c:v>
                </c:pt>
                <c:pt idx="519">
                  <c:v>5.5359999999999996</c:v>
                </c:pt>
                <c:pt idx="520">
                  <c:v>5.5466699999999998</c:v>
                </c:pt>
                <c:pt idx="521">
                  <c:v>5.5573300000000003</c:v>
                </c:pt>
                <c:pt idx="522">
                  <c:v>5.5679999999999996</c:v>
                </c:pt>
                <c:pt idx="523">
                  <c:v>5.5786699999999998</c:v>
                </c:pt>
                <c:pt idx="524">
                  <c:v>5.5893300000000004</c:v>
                </c:pt>
                <c:pt idx="525">
                  <c:v>5.6</c:v>
                </c:pt>
                <c:pt idx="526">
                  <c:v>5.6106699999999998</c:v>
                </c:pt>
                <c:pt idx="527">
                  <c:v>5.6213300000000004</c:v>
                </c:pt>
                <c:pt idx="528">
                  <c:v>5.6319999999999997</c:v>
                </c:pt>
                <c:pt idx="529">
                  <c:v>5.6426699999999999</c:v>
                </c:pt>
                <c:pt idx="530">
                  <c:v>5.6533300000000004</c:v>
                </c:pt>
                <c:pt idx="531">
                  <c:v>5.6639999999999997</c:v>
                </c:pt>
                <c:pt idx="532">
                  <c:v>5.6746699999999999</c:v>
                </c:pt>
                <c:pt idx="533">
                  <c:v>5.6853300000000004</c:v>
                </c:pt>
                <c:pt idx="534">
                  <c:v>5.6959999999999997</c:v>
                </c:pt>
                <c:pt idx="535">
                  <c:v>5.7066699999999999</c:v>
                </c:pt>
                <c:pt idx="536">
                  <c:v>5.7173299999999996</c:v>
                </c:pt>
                <c:pt idx="537">
                  <c:v>5.7279999999999998</c:v>
                </c:pt>
                <c:pt idx="538">
                  <c:v>5.7386699999999999</c:v>
                </c:pt>
                <c:pt idx="539">
                  <c:v>5.7493299999999996</c:v>
                </c:pt>
                <c:pt idx="540">
                  <c:v>5.76</c:v>
                </c:pt>
                <c:pt idx="541">
                  <c:v>5.77067</c:v>
                </c:pt>
                <c:pt idx="542">
                  <c:v>5.7813299999999996</c:v>
                </c:pt>
                <c:pt idx="543">
                  <c:v>5.7919999999999998</c:v>
                </c:pt>
                <c:pt idx="544">
                  <c:v>5.80267</c:v>
                </c:pt>
                <c:pt idx="545">
                  <c:v>5.8133299999999997</c:v>
                </c:pt>
                <c:pt idx="546">
                  <c:v>5.8239999999999998</c:v>
                </c:pt>
                <c:pt idx="547">
                  <c:v>5.83467</c:v>
                </c:pt>
                <c:pt idx="548">
                  <c:v>5.8453299999999997</c:v>
                </c:pt>
                <c:pt idx="549">
                  <c:v>5.8559999999999999</c:v>
                </c:pt>
                <c:pt idx="550">
                  <c:v>5.8666700000000001</c:v>
                </c:pt>
                <c:pt idx="551">
                  <c:v>5.8773299999999997</c:v>
                </c:pt>
                <c:pt idx="552">
                  <c:v>5.8879999999999999</c:v>
                </c:pt>
                <c:pt idx="553">
                  <c:v>5.8986700000000001</c:v>
                </c:pt>
                <c:pt idx="554">
                  <c:v>5.9093299999999997</c:v>
                </c:pt>
                <c:pt idx="555">
                  <c:v>5.92</c:v>
                </c:pt>
                <c:pt idx="556">
                  <c:v>5.9306700000000001</c:v>
                </c:pt>
                <c:pt idx="557">
                  <c:v>5.9413299999999998</c:v>
                </c:pt>
                <c:pt idx="558">
                  <c:v>5.952</c:v>
                </c:pt>
                <c:pt idx="559">
                  <c:v>5.9626700000000001</c:v>
                </c:pt>
                <c:pt idx="560">
                  <c:v>5.9733299999999998</c:v>
                </c:pt>
                <c:pt idx="561">
                  <c:v>5.984</c:v>
                </c:pt>
                <c:pt idx="562">
                  <c:v>5.9946700000000002</c:v>
                </c:pt>
                <c:pt idx="563">
                  <c:v>6.0053299999999998</c:v>
                </c:pt>
                <c:pt idx="564">
                  <c:v>6.016</c:v>
                </c:pt>
                <c:pt idx="565">
                  <c:v>6.0266700000000002</c:v>
                </c:pt>
                <c:pt idx="566">
                  <c:v>6.0373299999999999</c:v>
                </c:pt>
                <c:pt idx="567">
                  <c:v>6.048</c:v>
                </c:pt>
                <c:pt idx="568">
                  <c:v>6.0586700000000002</c:v>
                </c:pt>
                <c:pt idx="569">
                  <c:v>6.0693299999999999</c:v>
                </c:pt>
                <c:pt idx="570">
                  <c:v>6.08</c:v>
                </c:pt>
                <c:pt idx="571">
                  <c:v>6.0906700000000003</c:v>
                </c:pt>
                <c:pt idx="572">
                  <c:v>6.1013299999999999</c:v>
                </c:pt>
                <c:pt idx="573">
                  <c:v>6.1120000000000001</c:v>
                </c:pt>
                <c:pt idx="574">
                  <c:v>6.1226700000000003</c:v>
                </c:pt>
                <c:pt idx="575">
                  <c:v>6.1333299999999999</c:v>
                </c:pt>
                <c:pt idx="576">
                  <c:v>6.1440000000000001</c:v>
                </c:pt>
                <c:pt idx="577">
                  <c:v>6.1546700000000003</c:v>
                </c:pt>
                <c:pt idx="578">
                  <c:v>6.16533</c:v>
                </c:pt>
                <c:pt idx="579">
                  <c:v>6.1760000000000002</c:v>
                </c:pt>
                <c:pt idx="580">
                  <c:v>6.1866700000000003</c:v>
                </c:pt>
                <c:pt idx="581">
                  <c:v>6.19733</c:v>
                </c:pt>
                <c:pt idx="582">
                  <c:v>6.2080000000000002</c:v>
                </c:pt>
                <c:pt idx="583">
                  <c:v>6.2186700000000004</c:v>
                </c:pt>
                <c:pt idx="584">
                  <c:v>6.22933</c:v>
                </c:pt>
                <c:pt idx="585">
                  <c:v>6.24</c:v>
                </c:pt>
                <c:pt idx="586">
                  <c:v>6.2506700000000004</c:v>
                </c:pt>
                <c:pt idx="587">
                  <c:v>6.2613300000000001</c:v>
                </c:pt>
                <c:pt idx="588">
                  <c:v>6.2720000000000002</c:v>
                </c:pt>
                <c:pt idx="589">
                  <c:v>6.2826700000000004</c:v>
                </c:pt>
                <c:pt idx="590">
                  <c:v>6.2933300000000001</c:v>
                </c:pt>
                <c:pt idx="591">
                  <c:v>6.3040000000000003</c:v>
                </c:pt>
                <c:pt idx="592">
                  <c:v>6.3146699999999996</c:v>
                </c:pt>
                <c:pt idx="593">
                  <c:v>6.3253300000000001</c:v>
                </c:pt>
                <c:pt idx="594">
                  <c:v>6.3360000000000003</c:v>
                </c:pt>
                <c:pt idx="595">
                  <c:v>6.3466699999999996</c:v>
                </c:pt>
                <c:pt idx="596">
                  <c:v>6.3573300000000001</c:v>
                </c:pt>
                <c:pt idx="597">
                  <c:v>6.3680000000000003</c:v>
                </c:pt>
                <c:pt idx="598">
                  <c:v>6.3786699999999996</c:v>
                </c:pt>
                <c:pt idx="599">
                  <c:v>6.3893300000000002</c:v>
                </c:pt>
                <c:pt idx="600">
                  <c:v>6.4</c:v>
                </c:pt>
                <c:pt idx="601">
                  <c:v>6.4106699999999996</c:v>
                </c:pt>
                <c:pt idx="602">
                  <c:v>6.4213300000000002</c:v>
                </c:pt>
                <c:pt idx="603">
                  <c:v>6.4320000000000004</c:v>
                </c:pt>
                <c:pt idx="604">
                  <c:v>6.4426699999999997</c:v>
                </c:pt>
                <c:pt idx="605">
                  <c:v>6.4533300000000002</c:v>
                </c:pt>
                <c:pt idx="606">
                  <c:v>6.4640000000000004</c:v>
                </c:pt>
                <c:pt idx="607">
                  <c:v>6.4746699999999997</c:v>
                </c:pt>
                <c:pt idx="608">
                  <c:v>6.4853300000000003</c:v>
                </c:pt>
                <c:pt idx="609">
                  <c:v>6.4960000000000004</c:v>
                </c:pt>
                <c:pt idx="610">
                  <c:v>6.5066699999999997</c:v>
                </c:pt>
                <c:pt idx="611">
                  <c:v>6.5173300000000003</c:v>
                </c:pt>
                <c:pt idx="612">
                  <c:v>6.5279999999999996</c:v>
                </c:pt>
                <c:pt idx="613">
                  <c:v>6.5386699999999998</c:v>
                </c:pt>
                <c:pt idx="614">
                  <c:v>6.5493300000000003</c:v>
                </c:pt>
                <c:pt idx="615">
                  <c:v>6.56</c:v>
                </c:pt>
                <c:pt idx="616">
                  <c:v>6.5706699999999998</c:v>
                </c:pt>
                <c:pt idx="617">
                  <c:v>6.5813300000000003</c:v>
                </c:pt>
                <c:pt idx="618">
                  <c:v>6.5919999999999996</c:v>
                </c:pt>
                <c:pt idx="619">
                  <c:v>6.6026699999999998</c:v>
                </c:pt>
                <c:pt idx="620">
                  <c:v>6.6133300000000004</c:v>
                </c:pt>
                <c:pt idx="621">
                  <c:v>6.6239999999999997</c:v>
                </c:pt>
                <c:pt idx="622">
                  <c:v>6.6346699999999998</c:v>
                </c:pt>
                <c:pt idx="623">
                  <c:v>6.6453300000000004</c:v>
                </c:pt>
                <c:pt idx="624">
                  <c:v>6.6559999999999997</c:v>
                </c:pt>
                <c:pt idx="625">
                  <c:v>6.6666699999999999</c:v>
                </c:pt>
                <c:pt idx="626">
                  <c:v>6.6773300000000004</c:v>
                </c:pt>
                <c:pt idx="627">
                  <c:v>6.6879999999999997</c:v>
                </c:pt>
                <c:pt idx="628">
                  <c:v>6.6986699999999999</c:v>
                </c:pt>
                <c:pt idx="629">
                  <c:v>6.7093299999999996</c:v>
                </c:pt>
                <c:pt idx="630">
                  <c:v>6.72</c:v>
                </c:pt>
                <c:pt idx="631">
                  <c:v>6.7306699999999999</c:v>
                </c:pt>
                <c:pt idx="632">
                  <c:v>6.7413299999999996</c:v>
                </c:pt>
                <c:pt idx="633">
                  <c:v>6.7519999999999998</c:v>
                </c:pt>
                <c:pt idx="634">
                  <c:v>6.76267</c:v>
                </c:pt>
                <c:pt idx="635">
                  <c:v>6.7733299999999996</c:v>
                </c:pt>
                <c:pt idx="636">
                  <c:v>6.7839999999999998</c:v>
                </c:pt>
                <c:pt idx="637">
                  <c:v>6.79467</c:v>
                </c:pt>
                <c:pt idx="638">
                  <c:v>6.8053299999999997</c:v>
                </c:pt>
                <c:pt idx="639">
                  <c:v>6.8159999999999998</c:v>
                </c:pt>
                <c:pt idx="640">
                  <c:v>6.82667</c:v>
                </c:pt>
                <c:pt idx="641">
                  <c:v>6.8373299999999997</c:v>
                </c:pt>
                <c:pt idx="642">
                  <c:v>6.8479999999999999</c:v>
                </c:pt>
                <c:pt idx="643">
                  <c:v>6.85867</c:v>
                </c:pt>
                <c:pt idx="644">
                  <c:v>6.8693299999999997</c:v>
                </c:pt>
                <c:pt idx="645">
                  <c:v>6.88</c:v>
                </c:pt>
                <c:pt idx="646">
                  <c:v>6.8906700000000001</c:v>
                </c:pt>
                <c:pt idx="647">
                  <c:v>6.9013299999999997</c:v>
                </c:pt>
                <c:pt idx="648">
                  <c:v>6.9119999999999999</c:v>
                </c:pt>
                <c:pt idx="649">
                  <c:v>6.9226700000000001</c:v>
                </c:pt>
                <c:pt idx="650">
                  <c:v>6.9333299999999998</c:v>
                </c:pt>
                <c:pt idx="651">
                  <c:v>6.944</c:v>
                </c:pt>
                <c:pt idx="652">
                  <c:v>6.9546700000000001</c:v>
                </c:pt>
                <c:pt idx="653">
                  <c:v>6.9653299999999998</c:v>
                </c:pt>
                <c:pt idx="654">
                  <c:v>6.976</c:v>
                </c:pt>
                <c:pt idx="655">
                  <c:v>6.9866700000000002</c:v>
                </c:pt>
                <c:pt idx="656">
                  <c:v>6.9973299999999998</c:v>
                </c:pt>
                <c:pt idx="657">
                  <c:v>7.008</c:v>
                </c:pt>
                <c:pt idx="658">
                  <c:v>7.0186700000000002</c:v>
                </c:pt>
                <c:pt idx="659">
                  <c:v>7.0293299999999999</c:v>
                </c:pt>
                <c:pt idx="660">
                  <c:v>7.04</c:v>
                </c:pt>
                <c:pt idx="661">
                  <c:v>7.0506700000000002</c:v>
                </c:pt>
                <c:pt idx="662">
                  <c:v>7.0613299999999999</c:v>
                </c:pt>
                <c:pt idx="663">
                  <c:v>7.0720000000000001</c:v>
                </c:pt>
                <c:pt idx="664">
                  <c:v>7.0826700000000002</c:v>
                </c:pt>
                <c:pt idx="665">
                  <c:v>7.0933299999999999</c:v>
                </c:pt>
                <c:pt idx="666">
                  <c:v>7.1040000000000001</c:v>
                </c:pt>
                <c:pt idx="667">
                  <c:v>7.1146700000000003</c:v>
                </c:pt>
                <c:pt idx="668">
                  <c:v>7.1253299999999999</c:v>
                </c:pt>
                <c:pt idx="669">
                  <c:v>7.1360000000000001</c:v>
                </c:pt>
                <c:pt idx="670">
                  <c:v>7.1466700000000003</c:v>
                </c:pt>
                <c:pt idx="671">
                  <c:v>7.15733</c:v>
                </c:pt>
                <c:pt idx="672">
                  <c:v>7.1680000000000001</c:v>
                </c:pt>
                <c:pt idx="673">
                  <c:v>7.1786700000000003</c:v>
                </c:pt>
                <c:pt idx="674">
                  <c:v>7.18933</c:v>
                </c:pt>
                <c:pt idx="675">
                  <c:v>7.2</c:v>
                </c:pt>
                <c:pt idx="676">
                  <c:v>7.2106700000000004</c:v>
                </c:pt>
                <c:pt idx="677">
                  <c:v>7.22133</c:v>
                </c:pt>
                <c:pt idx="678">
                  <c:v>7.2320000000000002</c:v>
                </c:pt>
                <c:pt idx="679">
                  <c:v>7.2426700000000004</c:v>
                </c:pt>
                <c:pt idx="680">
                  <c:v>7.2533300000000001</c:v>
                </c:pt>
                <c:pt idx="681">
                  <c:v>7.2640000000000002</c:v>
                </c:pt>
                <c:pt idx="682">
                  <c:v>7.2746700000000004</c:v>
                </c:pt>
                <c:pt idx="683">
                  <c:v>7.2853300000000001</c:v>
                </c:pt>
                <c:pt idx="684">
                  <c:v>7.2960000000000003</c:v>
                </c:pt>
                <c:pt idx="685">
                  <c:v>7.3066700000000004</c:v>
                </c:pt>
                <c:pt idx="686">
                  <c:v>7.3173300000000001</c:v>
                </c:pt>
                <c:pt idx="687">
                  <c:v>7.3280000000000003</c:v>
                </c:pt>
                <c:pt idx="688">
                  <c:v>7.3386699999999996</c:v>
                </c:pt>
                <c:pt idx="689">
                  <c:v>7.3493300000000001</c:v>
                </c:pt>
                <c:pt idx="690">
                  <c:v>7.36</c:v>
                </c:pt>
                <c:pt idx="691">
                  <c:v>7.3706699999999996</c:v>
                </c:pt>
                <c:pt idx="692">
                  <c:v>7.3813300000000002</c:v>
                </c:pt>
                <c:pt idx="693">
                  <c:v>7.3920000000000003</c:v>
                </c:pt>
                <c:pt idx="694">
                  <c:v>7.4026699999999996</c:v>
                </c:pt>
                <c:pt idx="695">
                  <c:v>7.4133300000000002</c:v>
                </c:pt>
                <c:pt idx="696">
                  <c:v>7.4240000000000004</c:v>
                </c:pt>
                <c:pt idx="697">
                  <c:v>7.4346699999999997</c:v>
                </c:pt>
                <c:pt idx="698">
                  <c:v>7.4453300000000002</c:v>
                </c:pt>
                <c:pt idx="699">
                  <c:v>7.4560000000000004</c:v>
                </c:pt>
                <c:pt idx="700">
                  <c:v>7.4666699999999997</c:v>
                </c:pt>
                <c:pt idx="701">
                  <c:v>7.4773300000000003</c:v>
                </c:pt>
                <c:pt idx="702">
                  <c:v>7.4880000000000004</c:v>
                </c:pt>
                <c:pt idx="703">
                  <c:v>7.4986699999999997</c:v>
                </c:pt>
                <c:pt idx="704">
                  <c:v>7.5093300000000003</c:v>
                </c:pt>
                <c:pt idx="705">
                  <c:v>7.52</c:v>
                </c:pt>
                <c:pt idx="706">
                  <c:v>7.5306699999999998</c:v>
                </c:pt>
                <c:pt idx="707">
                  <c:v>7.5413300000000003</c:v>
                </c:pt>
                <c:pt idx="708">
                  <c:v>7.5519999999999996</c:v>
                </c:pt>
                <c:pt idx="709">
                  <c:v>7.5626699999999998</c:v>
                </c:pt>
                <c:pt idx="710">
                  <c:v>7.5733300000000003</c:v>
                </c:pt>
                <c:pt idx="711">
                  <c:v>7.5839999999999996</c:v>
                </c:pt>
                <c:pt idx="712">
                  <c:v>7.5946699999999998</c:v>
                </c:pt>
                <c:pt idx="713">
                  <c:v>7.6053300000000004</c:v>
                </c:pt>
                <c:pt idx="714">
                  <c:v>7.6159999999999997</c:v>
                </c:pt>
                <c:pt idx="715">
                  <c:v>7.6266699999999998</c:v>
                </c:pt>
                <c:pt idx="716">
                  <c:v>7.6373300000000004</c:v>
                </c:pt>
                <c:pt idx="717">
                  <c:v>7.6479999999999997</c:v>
                </c:pt>
                <c:pt idx="718">
                  <c:v>7.6586699999999999</c:v>
                </c:pt>
                <c:pt idx="719">
                  <c:v>7.6693300000000004</c:v>
                </c:pt>
                <c:pt idx="720">
                  <c:v>7.68</c:v>
                </c:pt>
                <c:pt idx="721">
                  <c:v>7.6906699999999999</c:v>
                </c:pt>
                <c:pt idx="722">
                  <c:v>7.7013299999999996</c:v>
                </c:pt>
                <c:pt idx="723">
                  <c:v>7.7119999999999997</c:v>
                </c:pt>
                <c:pt idx="724">
                  <c:v>7.7226699999999999</c:v>
                </c:pt>
                <c:pt idx="725">
                  <c:v>7.7333299999999996</c:v>
                </c:pt>
                <c:pt idx="726">
                  <c:v>7.7439999999999998</c:v>
                </c:pt>
                <c:pt idx="727">
                  <c:v>7.75467</c:v>
                </c:pt>
                <c:pt idx="728">
                  <c:v>7.7653299999999996</c:v>
                </c:pt>
                <c:pt idx="729">
                  <c:v>7.7759999999999998</c:v>
                </c:pt>
                <c:pt idx="730">
                  <c:v>7.78667</c:v>
                </c:pt>
                <c:pt idx="731">
                  <c:v>7.7973299999999997</c:v>
                </c:pt>
                <c:pt idx="732">
                  <c:v>7.8079999999999998</c:v>
                </c:pt>
                <c:pt idx="733">
                  <c:v>7.81867</c:v>
                </c:pt>
                <c:pt idx="734">
                  <c:v>7.8293299999999997</c:v>
                </c:pt>
                <c:pt idx="735">
                  <c:v>7.84</c:v>
                </c:pt>
                <c:pt idx="736">
                  <c:v>7.85067</c:v>
                </c:pt>
                <c:pt idx="737">
                  <c:v>7.8613299999999997</c:v>
                </c:pt>
                <c:pt idx="738">
                  <c:v>7.8719999999999999</c:v>
                </c:pt>
                <c:pt idx="739">
                  <c:v>7.8826700000000001</c:v>
                </c:pt>
                <c:pt idx="740">
                  <c:v>7.8933299999999997</c:v>
                </c:pt>
                <c:pt idx="741">
                  <c:v>7.9039999999999999</c:v>
                </c:pt>
                <c:pt idx="742">
                  <c:v>7.9146700000000001</c:v>
                </c:pt>
                <c:pt idx="743">
                  <c:v>7.9253299999999998</c:v>
                </c:pt>
                <c:pt idx="744">
                  <c:v>7.9359999999999999</c:v>
                </c:pt>
                <c:pt idx="745">
                  <c:v>7.9466700000000001</c:v>
                </c:pt>
                <c:pt idx="746">
                  <c:v>7.9573299999999998</c:v>
                </c:pt>
                <c:pt idx="747">
                  <c:v>7.968</c:v>
                </c:pt>
                <c:pt idx="748">
                  <c:v>7.9786700000000002</c:v>
                </c:pt>
                <c:pt idx="749">
                  <c:v>7.9893299999999998</c:v>
                </c:pt>
                <c:pt idx="750">
                  <c:v>8</c:v>
                </c:pt>
                <c:pt idx="751">
                  <c:v>8.0106699999999993</c:v>
                </c:pt>
                <c:pt idx="752">
                  <c:v>8.0213300000000007</c:v>
                </c:pt>
                <c:pt idx="753">
                  <c:v>8.032</c:v>
                </c:pt>
                <c:pt idx="754">
                  <c:v>8.0426699999999993</c:v>
                </c:pt>
                <c:pt idx="755">
                  <c:v>8.0533300000000008</c:v>
                </c:pt>
                <c:pt idx="756">
                  <c:v>8.0640000000000001</c:v>
                </c:pt>
                <c:pt idx="757">
                  <c:v>8.0746699999999993</c:v>
                </c:pt>
                <c:pt idx="758">
                  <c:v>8.0853300000000008</c:v>
                </c:pt>
                <c:pt idx="759">
                  <c:v>8.0960000000000001</c:v>
                </c:pt>
                <c:pt idx="760">
                  <c:v>8.1066699999999994</c:v>
                </c:pt>
                <c:pt idx="761">
                  <c:v>8.1173300000000008</c:v>
                </c:pt>
                <c:pt idx="762">
                  <c:v>8.1280000000000001</c:v>
                </c:pt>
                <c:pt idx="763">
                  <c:v>8.1386699999999994</c:v>
                </c:pt>
                <c:pt idx="764">
                  <c:v>8.1493300000000009</c:v>
                </c:pt>
                <c:pt idx="765">
                  <c:v>8.16</c:v>
                </c:pt>
                <c:pt idx="766">
                  <c:v>8.1706699999999994</c:v>
                </c:pt>
                <c:pt idx="767">
                  <c:v>8.1813300000000009</c:v>
                </c:pt>
                <c:pt idx="768">
                  <c:v>8.1920000000000002</c:v>
                </c:pt>
                <c:pt idx="769">
                  <c:v>8.2026699999999995</c:v>
                </c:pt>
                <c:pt idx="770">
                  <c:v>8.2133299999999991</c:v>
                </c:pt>
                <c:pt idx="771">
                  <c:v>8.2240000000000002</c:v>
                </c:pt>
                <c:pt idx="772">
                  <c:v>8.2346699999999995</c:v>
                </c:pt>
                <c:pt idx="773">
                  <c:v>8.2453299999999992</c:v>
                </c:pt>
                <c:pt idx="774">
                  <c:v>8.2560000000000002</c:v>
                </c:pt>
                <c:pt idx="775">
                  <c:v>8.2666699999999995</c:v>
                </c:pt>
                <c:pt idx="776">
                  <c:v>8.2773299999999992</c:v>
                </c:pt>
                <c:pt idx="777">
                  <c:v>8.2880000000000003</c:v>
                </c:pt>
                <c:pt idx="778">
                  <c:v>8.2986699999999995</c:v>
                </c:pt>
                <c:pt idx="779">
                  <c:v>8.3093299999999992</c:v>
                </c:pt>
                <c:pt idx="780">
                  <c:v>8.32</c:v>
                </c:pt>
                <c:pt idx="781">
                  <c:v>8.3306699999999996</c:v>
                </c:pt>
                <c:pt idx="782">
                  <c:v>8.3413299999999992</c:v>
                </c:pt>
                <c:pt idx="783">
                  <c:v>8.3520000000000003</c:v>
                </c:pt>
                <c:pt idx="784">
                  <c:v>8.3626699999999996</c:v>
                </c:pt>
                <c:pt idx="785">
                  <c:v>8.3733299999999993</c:v>
                </c:pt>
                <c:pt idx="786">
                  <c:v>8.3840000000000003</c:v>
                </c:pt>
                <c:pt idx="787">
                  <c:v>8.3946699999999996</c:v>
                </c:pt>
                <c:pt idx="788">
                  <c:v>8.4053299999999993</c:v>
                </c:pt>
                <c:pt idx="789">
                  <c:v>8.4160000000000004</c:v>
                </c:pt>
                <c:pt idx="790">
                  <c:v>8.4266699999999997</c:v>
                </c:pt>
                <c:pt idx="791">
                  <c:v>8.4373299999999993</c:v>
                </c:pt>
                <c:pt idx="792">
                  <c:v>8.4480000000000004</c:v>
                </c:pt>
                <c:pt idx="793">
                  <c:v>8.4586699999999997</c:v>
                </c:pt>
                <c:pt idx="794">
                  <c:v>8.4693299999999994</c:v>
                </c:pt>
                <c:pt idx="795">
                  <c:v>8.48</c:v>
                </c:pt>
                <c:pt idx="796">
                  <c:v>8.4906699999999997</c:v>
                </c:pt>
                <c:pt idx="797">
                  <c:v>8.5013299999999994</c:v>
                </c:pt>
                <c:pt idx="798">
                  <c:v>8.5120000000000005</c:v>
                </c:pt>
                <c:pt idx="799">
                  <c:v>8.5226699999999997</c:v>
                </c:pt>
                <c:pt idx="800">
                  <c:v>8.5333299999999994</c:v>
                </c:pt>
                <c:pt idx="801">
                  <c:v>8.5440000000000005</c:v>
                </c:pt>
                <c:pt idx="802">
                  <c:v>8.5546699999999998</c:v>
                </c:pt>
                <c:pt idx="803">
                  <c:v>8.5653299999999994</c:v>
                </c:pt>
                <c:pt idx="804">
                  <c:v>8.5760000000000005</c:v>
                </c:pt>
                <c:pt idx="805">
                  <c:v>8.5866699999999998</c:v>
                </c:pt>
                <c:pt idx="806">
                  <c:v>8.5973299999999995</c:v>
                </c:pt>
                <c:pt idx="807">
                  <c:v>8.6080000000000005</c:v>
                </c:pt>
                <c:pt idx="808">
                  <c:v>8.6186699999999998</c:v>
                </c:pt>
                <c:pt idx="809">
                  <c:v>8.6293299999999995</c:v>
                </c:pt>
                <c:pt idx="810">
                  <c:v>8.64</c:v>
                </c:pt>
                <c:pt idx="811">
                  <c:v>8.6506699999999999</c:v>
                </c:pt>
                <c:pt idx="812">
                  <c:v>8.6613299999999995</c:v>
                </c:pt>
                <c:pt idx="813">
                  <c:v>8.6720000000000006</c:v>
                </c:pt>
                <c:pt idx="814">
                  <c:v>8.6826699999999999</c:v>
                </c:pt>
                <c:pt idx="815">
                  <c:v>8.6933299999999996</c:v>
                </c:pt>
                <c:pt idx="816">
                  <c:v>8.7040000000000006</c:v>
                </c:pt>
                <c:pt idx="817">
                  <c:v>8.7146699999999999</c:v>
                </c:pt>
                <c:pt idx="818">
                  <c:v>8.7253299999999996</c:v>
                </c:pt>
                <c:pt idx="819">
                  <c:v>8.7360000000000007</c:v>
                </c:pt>
                <c:pt idx="820">
                  <c:v>8.7466699999999999</c:v>
                </c:pt>
                <c:pt idx="821">
                  <c:v>8.7573299999999996</c:v>
                </c:pt>
                <c:pt idx="822">
                  <c:v>8.7680000000000007</c:v>
                </c:pt>
                <c:pt idx="823">
                  <c:v>8.77867</c:v>
                </c:pt>
                <c:pt idx="824">
                  <c:v>8.7893299999999996</c:v>
                </c:pt>
                <c:pt idx="825">
                  <c:v>8.8000000000000007</c:v>
                </c:pt>
                <c:pt idx="826">
                  <c:v>8.81067</c:v>
                </c:pt>
                <c:pt idx="827">
                  <c:v>8.8213299999999997</c:v>
                </c:pt>
                <c:pt idx="828">
                  <c:v>8.8320000000000007</c:v>
                </c:pt>
                <c:pt idx="829">
                  <c:v>8.84267</c:v>
                </c:pt>
                <c:pt idx="830">
                  <c:v>8.8533299999999997</c:v>
                </c:pt>
                <c:pt idx="831">
                  <c:v>8.8640000000000008</c:v>
                </c:pt>
                <c:pt idx="832">
                  <c:v>8.8746700000000001</c:v>
                </c:pt>
                <c:pt idx="833">
                  <c:v>8.8853299999999997</c:v>
                </c:pt>
                <c:pt idx="834">
                  <c:v>8.8960000000000008</c:v>
                </c:pt>
                <c:pt idx="835">
                  <c:v>8.9066700000000001</c:v>
                </c:pt>
                <c:pt idx="836">
                  <c:v>8.9173299999999998</c:v>
                </c:pt>
                <c:pt idx="837">
                  <c:v>8.9280000000000008</c:v>
                </c:pt>
                <c:pt idx="838">
                  <c:v>8.9386700000000001</c:v>
                </c:pt>
                <c:pt idx="839">
                  <c:v>8.9493299999999998</c:v>
                </c:pt>
                <c:pt idx="840">
                  <c:v>8.9600000000000009</c:v>
                </c:pt>
                <c:pt idx="841">
                  <c:v>8.9706700000000001</c:v>
                </c:pt>
                <c:pt idx="842">
                  <c:v>8.9813299999999998</c:v>
                </c:pt>
                <c:pt idx="843">
                  <c:v>8.9920000000000009</c:v>
                </c:pt>
                <c:pt idx="844">
                  <c:v>9.0026700000000002</c:v>
                </c:pt>
                <c:pt idx="845">
                  <c:v>9.0133299999999998</c:v>
                </c:pt>
                <c:pt idx="846">
                  <c:v>9.0239999999999991</c:v>
                </c:pt>
                <c:pt idx="847">
                  <c:v>9.0346700000000002</c:v>
                </c:pt>
                <c:pt idx="848">
                  <c:v>9.0453299999999999</c:v>
                </c:pt>
                <c:pt idx="849">
                  <c:v>9.0559999999999992</c:v>
                </c:pt>
                <c:pt idx="850">
                  <c:v>9.0666700000000002</c:v>
                </c:pt>
                <c:pt idx="851">
                  <c:v>9.0773299999999999</c:v>
                </c:pt>
                <c:pt idx="852">
                  <c:v>9.0879999999999992</c:v>
                </c:pt>
                <c:pt idx="853">
                  <c:v>9.0986700000000003</c:v>
                </c:pt>
                <c:pt idx="854">
                  <c:v>9.1093299999999999</c:v>
                </c:pt>
                <c:pt idx="855">
                  <c:v>9.1199999999999992</c:v>
                </c:pt>
                <c:pt idx="856">
                  <c:v>9.1306700000000003</c:v>
                </c:pt>
                <c:pt idx="857">
                  <c:v>9.14133</c:v>
                </c:pt>
                <c:pt idx="858">
                  <c:v>9.1519999999999992</c:v>
                </c:pt>
                <c:pt idx="859">
                  <c:v>9.1626700000000003</c:v>
                </c:pt>
                <c:pt idx="860">
                  <c:v>9.17333</c:v>
                </c:pt>
                <c:pt idx="861">
                  <c:v>9.1839999999999993</c:v>
                </c:pt>
                <c:pt idx="862">
                  <c:v>9.1946700000000003</c:v>
                </c:pt>
                <c:pt idx="863">
                  <c:v>9.20533</c:v>
                </c:pt>
                <c:pt idx="864">
                  <c:v>9.2159999999999993</c:v>
                </c:pt>
                <c:pt idx="865">
                  <c:v>9.2266700000000004</c:v>
                </c:pt>
                <c:pt idx="866">
                  <c:v>9.23733</c:v>
                </c:pt>
                <c:pt idx="867">
                  <c:v>9.2479999999999993</c:v>
                </c:pt>
                <c:pt idx="868">
                  <c:v>9.2586700000000004</c:v>
                </c:pt>
                <c:pt idx="869">
                  <c:v>9.2693300000000001</c:v>
                </c:pt>
                <c:pt idx="870">
                  <c:v>9.2799999999999994</c:v>
                </c:pt>
                <c:pt idx="871">
                  <c:v>9.2906700000000004</c:v>
                </c:pt>
                <c:pt idx="872">
                  <c:v>9.3013300000000001</c:v>
                </c:pt>
                <c:pt idx="873">
                  <c:v>9.3119999999999994</c:v>
                </c:pt>
                <c:pt idx="874">
                  <c:v>9.3226700000000005</c:v>
                </c:pt>
                <c:pt idx="875">
                  <c:v>9.3333300000000001</c:v>
                </c:pt>
                <c:pt idx="876">
                  <c:v>9.3439999999999994</c:v>
                </c:pt>
                <c:pt idx="877">
                  <c:v>9.3546700000000005</c:v>
                </c:pt>
                <c:pt idx="878">
                  <c:v>9.3653300000000002</c:v>
                </c:pt>
                <c:pt idx="879">
                  <c:v>9.3759999999999994</c:v>
                </c:pt>
                <c:pt idx="880">
                  <c:v>9.3866700000000005</c:v>
                </c:pt>
                <c:pt idx="881">
                  <c:v>9.3973300000000002</c:v>
                </c:pt>
                <c:pt idx="882">
                  <c:v>9.4079999999999995</c:v>
                </c:pt>
                <c:pt idx="883">
                  <c:v>9.4186700000000005</c:v>
                </c:pt>
                <c:pt idx="884">
                  <c:v>9.4293300000000002</c:v>
                </c:pt>
                <c:pt idx="885">
                  <c:v>9.44</c:v>
                </c:pt>
                <c:pt idx="886">
                  <c:v>9.4506700000000006</c:v>
                </c:pt>
                <c:pt idx="887">
                  <c:v>9.4613300000000002</c:v>
                </c:pt>
                <c:pt idx="888">
                  <c:v>9.4719999999999995</c:v>
                </c:pt>
                <c:pt idx="889">
                  <c:v>9.4826700000000006</c:v>
                </c:pt>
                <c:pt idx="890">
                  <c:v>9.4933300000000003</c:v>
                </c:pt>
                <c:pt idx="891">
                  <c:v>9.5039999999999996</c:v>
                </c:pt>
                <c:pt idx="892">
                  <c:v>9.5146700000000006</c:v>
                </c:pt>
                <c:pt idx="893">
                  <c:v>9.5253300000000003</c:v>
                </c:pt>
                <c:pt idx="894">
                  <c:v>9.5359999999999996</c:v>
                </c:pt>
                <c:pt idx="895">
                  <c:v>9.5466700000000007</c:v>
                </c:pt>
                <c:pt idx="896">
                  <c:v>9.5573300000000003</c:v>
                </c:pt>
                <c:pt idx="897">
                  <c:v>9.5679999999999996</c:v>
                </c:pt>
                <c:pt idx="898">
                  <c:v>9.5786700000000007</c:v>
                </c:pt>
                <c:pt idx="899">
                  <c:v>9.5893300000000004</c:v>
                </c:pt>
                <c:pt idx="900">
                  <c:v>9.6</c:v>
                </c:pt>
                <c:pt idx="901">
                  <c:v>9.6106700000000007</c:v>
                </c:pt>
                <c:pt idx="902">
                  <c:v>9.6213300000000004</c:v>
                </c:pt>
                <c:pt idx="903">
                  <c:v>9.6319999999999997</c:v>
                </c:pt>
                <c:pt idx="904">
                  <c:v>9.6426700000000007</c:v>
                </c:pt>
                <c:pt idx="905">
                  <c:v>9.6533300000000004</c:v>
                </c:pt>
                <c:pt idx="906">
                  <c:v>9.6639999999999997</c:v>
                </c:pt>
                <c:pt idx="907">
                  <c:v>9.6746700000000008</c:v>
                </c:pt>
                <c:pt idx="908">
                  <c:v>9.6853300000000004</c:v>
                </c:pt>
                <c:pt idx="909">
                  <c:v>9.6959999999999997</c:v>
                </c:pt>
                <c:pt idx="910">
                  <c:v>9.7066700000000008</c:v>
                </c:pt>
                <c:pt idx="911">
                  <c:v>9.7173300000000005</c:v>
                </c:pt>
                <c:pt idx="912">
                  <c:v>9.7279999999999998</c:v>
                </c:pt>
                <c:pt idx="913">
                  <c:v>9.7386700000000008</c:v>
                </c:pt>
                <c:pt idx="914">
                  <c:v>9.7493300000000005</c:v>
                </c:pt>
                <c:pt idx="915">
                  <c:v>9.76</c:v>
                </c:pt>
                <c:pt idx="916">
                  <c:v>9.7706700000000009</c:v>
                </c:pt>
                <c:pt idx="917">
                  <c:v>9.7813300000000005</c:v>
                </c:pt>
                <c:pt idx="918">
                  <c:v>9.7919999999999998</c:v>
                </c:pt>
                <c:pt idx="919">
                  <c:v>9.8026700000000009</c:v>
                </c:pt>
                <c:pt idx="920">
                  <c:v>9.8133300000000006</c:v>
                </c:pt>
                <c:pt idx="921">
                  <c:v>9.8239999999999998</c:v>
                </c:pt>
                <c:pt idx="922">
                  <c:v>9.8346699999999991</c:v>
                </c:pt>
                <c:pt idx="923">
                  <c:v>9.8453300000000006</c:v>
                </c:pt>
                <c:pt idx="924">
                  <c:v>9.8559999999999999</c:v>
                </c:pt>
                <c:pt idx="925">
                  <c:v>9.8666699999999992</c:v>
                </c:pt>
                <c:pt idx="926">
                  <c:v>9.8773300000000006</c:v>
                </c:pt>
                <c:pt idx="927">
                  <c:v>9.8879999999999999</c:v>
                </c:pt>
                <c:pt idx="928">
                  <c:v>9.8986699999999992</c:v>
                </c:pt>
                <c:pt idx="929">
                  <c:v>9.9093300000000006</c:v>
                </c:pt>
                <c:pt idx="930">
                  <c:v>9.92</c:v>
                </c:pt>
                <c:pt idx="931">
                  <c:v>9.9306699999999992</c:v>
                </c:pt>
                <c:pt idx="932">
                  <c:v>9.9413300000000007</c:v>
                </c:pt>
                <c:pt idx="933">
                  <c:v>9.952</c:v>
                </c:pt>
                <c:pt idx="934">
                  <c:v>9.9626699999999992</c:v>
                </c:pt>
                <c:pt idx="935">
                  <c:v>9.9733300000000007</c:v>
                </c:pt>
                <c:pt idx="936">
                  <c:v>9.984</c:v>
                </c:pt>
                <c:pt idx="937">
                  <c:v>9.9946699999999993</c:v>
                </c:pt>
                <c:pt idx="938">
                  <c:v>10.005330000000001</c:v>
                </c:pt>
                <c:pt idx="939">
                  <c:v>10.016</c:v>
                </c:pt>
                <c:pt idx="940">
                  <c:v>10.026669999999999</c:v>
                </c:pt>
                <c:pt idx="941">
                  <c:v>10.037330000000001</c:v>
                </c:pt>
                <c:pt idx="942">
                  <c:v>10.048</c:v>
                </c:pt>
                <c:pt idx="943">
                  <c:v>10.058669999999999</c:v>
                </c:pt>
                <c:pt idx="944">
                  <c:v>10.069330000000001</c:v>
                </c:pt>
                <c:pt idx="945">
                  <c:v>10.08</c:v>
                </c:pt>
                <c:pt idx="946">
                  <c:v>10.090669999999999</c:v>
                </c:pt>
                <c:pt idx="947">
                  <c:v>10.101330000000001</c:v>
                </c:pt>
                <c:pt idx="948">
                  <c:v>10.112</c:v>
                </c:pt>
                <c:pt idx="949">
                  <c:v>10.122669999999999</c:v>
                </c:pt>
                <c:pt idx="950">
                  <c:v>10.133330000000001</c:v>
                </c:pt>
                <c:pt idx="951">
                  <c:v>10.144</c:v>
                </c:pt>
                <c:pt idx="952">
                  <c:v>10.154669999999999</c:v>
                </c:pt>
                <c:pt idx="953">
                  <c:v>10.165330000000001</c:v>
                </c:pt>
                <c:pt idx="954">
                  <c:v>10.176</c:v>
                </c:pt>
                <c:pt idx="955">
                  <c:v>10.186669999999999</c:v>
                </c:pt>
                <c:pt idx="956">
                  <c:v>10.197329999999999</c:v>
                </c:pt>
                <c:pt idx="957">
                  <c:v>10.208</c:v>
                </c:pt>
                <c:pt idx="958">
                  <c:v>10.218669999999999</c:v>
                </c:pt>
                <c:pt idx="959">
                  <c:v>10.229329999999999</c:v>
                </c:pt>
                <c:pt idx="960">
                  <c:v>10.24</c:v>
                </c:pt>
                <c:pt idx="961">
                  <c:v>10.25067</c:v>
                </c:pt>
                <c:pt idx="962">
                  <c:v>10.261329999999999</c:v>
                </c:pt>
                <c:pt idx="963">
                  <c:v>10.272</c:v>
                </c:pt>
                <c:pt idx="964">
                  <c:v>10.28267</c:v>
                </c:pt>
                <c:pt idx="965">
                  <c:v>10.293329999999999</c:v>
                </c:pt>
                <c:pt idx="966">
                  <c:v>10.304</c:v>
                </c:pt>
                <c:pt idx="967">
                  <c:v>10.31467</c:v>
                </c:pt>
                <c:pt idx="968">
                  <c:v>10.325329999999999</c:v>
                </c:pt>
                <c:pt idx="969">
                  <c:v>10.336</c:v>
                </c:pt>
                <c:pt idx="970">
                  <c:v>10.34667</c:v>
                </c:pt>
                <c:pt idx="971">
                  <c:v>10.357329999999999</c:v>
                </c:pt>
                <c:pt idx="972">
                  <c:v>10.368</c:v>
                </c:pt>
                <c:pt idx="973">
                  <c:v>10.37867</c:v>
                </c:pt>
                <c:pt idx="974">
                  <c:v>10.389329999999999</c:v>
                </c:pt>
                <c:pt idx="975">
                  <c:v>10.4</c:v>
                </c:pt>
                <c:pt idx="976">
                  <c:v>10.41067</c:v>
                </c:pt>
                <c:pt idx="977">
                  <c:v>10.421329999999999</c:v>
                </c:pt>
                <c:pt idx="978">
                  <c:v>10.432</c:v>
                </c:pt>
                <c:pt idx="979">
                  <c:v>10.44267</c:v>
                </c:pt>
                <c:pt idx="980">
                  <c:v>10.453329999999999</c:v>
                </c:pt>
                <c:pt idx="981">
                  <c:v>10.464</c:v>
                </c:pt>
                <c:pt idx="982">
                  <c:v>10.47467</c:v>
                </c:pt>
                <c:pt idx="983">
                  <c:v>10.485329999999999</c:v>
                </c:pt>
                <c:pt idx="984">
                  <c:v>10.496</c:v>
                </c:pt>
                <c:pt idx="985">
                  <c:v>10.50667</c:v>
                </c:pt>
                <c:pt idx="986">
                  <c:v>10.517329999999999</c:v>
                </c:pt>
                <c:pt idx="987">
                  <c:v>10.528</c:v>
                </c:pt>
                <c:pt idx="988">
                  <c:v>10.53867</c:v>
                </c:pt>
                <c:pt idx="989">
                  <c:v>10.549329999999999</c:v>
                </c:pt>
                <c:pt idx="990">
                  <c:v>10.56</c:v>
                </c:pt>
                <c:pt idx="991">
                  <c:v>10.57067</c:v>
                </c:pt>
                <c:pt idx="992">
                  <c:v>10.581329999999999</c:v>
                </c:pt>
                <c:pt idx="993">
                  <c:v>10.592000000000001</c:v>
                </c:pt>
                <c:pt idx="994">
                  <c:v>10.60267</c:v>
                </c:pt>
                <c:pt idx="995">
                  <c:v>10.613329999999999</c:v>
                </c:pt>
                <c:pt idx="996">
                  <c:v>10.624000000000001</c:v>
                </c:pt>
                <c:pt idx="997">
                  <c:v>10.63467</c:v>
                </c:pt>
                <c:pt idx="998">
                  <c:v>10.64533</c:v>
                </c:pt>
                <c:pt idx="999">
                  <c:v>10.656000000000001</c:v>
                </c:pt>
                <c:pt idx="1000">
                  <c:v>10.66667</c:v>
                </c:pt>
                <c:pt idx="1001">
                  <c:v>10.67733</c:v>
                </c:pt>
                <c:pt idx="1002">
                  <c:v>10.688000000000001</c:v>
                </c:pt>
                <c:pt idx="1003">
                  <c:v>10.69867</c:v>
                </c:pt>
                <c:pt idx="1004">
                  <c:v>10.70933</c:v>
                </c:pt>
                <c:pt idx="1005">
                  <c:v>10.72</c:v>
                </c:pt>
                <c:pt idx="1006">
                  <c:v>10.73067</c:v>
                </c:pt>
                <c:pt idx="1007">
                  <c:v>10.74133</c:v>
                </c:pt>
                <c:pt idx="1008">
                  <c:v>10.752000000000001</c:v>
                </c:pt>
                <c:pt idx="1009">
                  <c:v>10.76267</c:v>
                </c:pt>
                <c:pt idx="1010">
                  <c:v>10.77333</c:v>
                </c:pt>
                <c:pt idx="1011">
                  <c:v>10.784000000000001</c:v>
                </c:pt>
                <c:pt idx="1012">
                  <c:v>10.79467</c:v>
                </c:pt>
                <c:pt idx="1013">
                  <c:v>10.80533</c:v>
                </c:pt>
                <c:pt idx="1014">
                  <c:v>10.816000000000001</c:v>
                </c:pt>
                <c:pt idx="1015">
                  <c:v>10.82667</c:v>
                </c:pt>
                <c:pt idx="1016">
                  <c:v>10.83733</c:v>
                </c:pt>
                <c:pt idx="1017">
                  <c:v>10.848000000000001</c:v>
                </c:pt>
                <c:pt idx="1018">
                  <c:v>10.85867</c:v>
                </c:pt>
                <c:pt idx="1019">
                  <c:v>10.86933</c:v>
                </c:pt>
                <c:pt idx="1020">
                  <c:v>10.88</c:v>
                </c:pt>
                <c:pt idx="1021">
                  <c:v>10.89067</c:v>
                </c:pt>
                <c:pt idx="1022">
                  <c:v>10.90133</c:v>
                </c:pt>
                <c:pt idx="1023">
                  <c:v>10.912000000000001</c:v>
                </c:pt>
                <c:pt idx="1024">
                  <c:v>10.92267</c:v>
                </c:pt>
                <c:pt idx="1025">
                  <c:v>10.93333</c:v>
                </c:pt>
                <c:pt idx="1026">
                  <c:v>10.944000000000001</c:v>
                </c:pt>
                <c:pt idx="1027">
                  <c:v>10.95467</c:v>
                </c:pt>
                <c:pt idx="1028">
                  <c:v>10.96533</c:v>
                </c:pt>
                <c:pt idx="1029">
                  <c:v>10.976000000000001</c:v>
                </c:pt>
                <c:pt idx="1030">
                  <c:v>10.98667</c:v>
                </c:pt>
                <c:pt idx="1031">
                  <c:v>10.99733</c:v>
                </c:pt>
                <c:pt idx="1032">
                  <c:v>11.007999999999999</c:v>
                </c:pt>
                <c:pt idx="1033">
                  <c:v>11.01867</c:v>
                </c:pt>
                <c:pt idx="1034">
                  <c:v>11.02933</c:v>
                </c:pt>
                <c:pt idx="1035">
                  <c:v>11.04</c:v>
                </c:pt>
                <c:pt idx="1036">
                  <c:v>11.05067</c:v>
                </c:pt>
                <c:pt idx="1037">
                  <c:v>11.06133</c:v>
                </c:pt>
                <c:pt idx="1038">
                  <c:v>11.071999999999999</c:v>
                </c:pt>
                <c:pt idx="1039">
                  <c:v>11.08267</c:v>
                </c:pt>
                <c:pt idx="1040">
                  <c:v>11.09333</c:v>
                </c:pt>
                <c:pt idx="1041">
                  <c:v>11.103999999999999</c:v>
                </c:pt>
                <c:pt idx="1042">
                  <c:v>11.11467</c:v>
                </c:pt>
                <c:pt idx="1043">
                  <c:v>11.12533</c:v>
                </c:pt>
                <c:pt idx="1044">
                  <c:v>11.135999999999999</c:v>
                </c:pt>
                <c:pt idx="1045">
                  <c:v>11.14667</c:v>
                </c:pt>
                <c:pt idx="1046">
                  <c:v>11.15733</c:v>
                </c:pt>
                <c:pt idx="1047">
                  <c:v>11.167999999999999</c:v>
                </c:pt>
                <c:pt idx="1048">
                  <c:v>11.17867</c:v>
                </c:pt>
                <c:pt idx="1049">
                  <c:v>11.18933</c:v>
                </c:pt>
                <c:pt idx="1050">
                  <c:v>11.2</c:v>
                </c:pt>
                <c:pt idx="1051">
                  <c:v>11.21067</c:v>
                </c:pt>
                <c:pt idx="1052">
                  <c:v>11.22133</c:v>
                </c:pt>
                <c:pt idx="1053">
                  <c:v>11.231999999999999</c:v>
                </c:pt>
                <c:pt idx="1054">
                  <c:v>11.24267</c:v>
                </c:pt>
                <c:pt idx="1055">
                  <c:v>11.25333</c:v>
                </c:pt>
                <c:pt idx="1056">
                  <c:v>11.263999999999999</c:v>
                </c:pt>
                <c:pt idx="1057">
                  <c:v>11.27467</c:v>
                </c:pt>
                <c:pt idx="1058">
                  <c:v>11.28533</c:v>
                </c:pt>
                <c:pt idx="1059">
                  <c:v>11.295999999999999</c:v>
                </c:pt>
                <c:pt idx="1060">
                  <c:v>11.30667</c:v>
                </c:pt>
                <c:pt idx="1061">
                  <c:v>11.31733</c:v>
                </c:pt>
                <c:pt idx="1062">
                  <c:v>11.327999999999999</c:v>
                </c:pt>
                <c:pt idx="1063">
                  <c:v>11.33867</c:v>
                </c:pt>
                <c:pt idx="1064">
                  <c:v>11.34933</c:v>
                </c:pt>
                <c:pt idx="1065">
                  <c:v>11.36</c:v>
                </c:pt>
                <c:pt idx="1066">
                  <c:v>11.37067</c:v>
                </c:pt>
                <c:pt idx="1067">
                  <c:v>11.38133</c:v>
                </c:pt>
                <c:pt idx="1068">
                  <c:v>11.391999999999999</c:v>
                </c:pt>
                <c:pt idx="1069">
                  <c:v>11.402670000000001</c:v>
                </c:pt>
                <c:pt idx="1070">
                  <c:v>11.41333</c:v>
                </c:pt>
                <c:pt idx="1071">
                  <c:v>11.423999999999999</c:v>
                </c:pt>
                <c:pt idx="1072">
                  <c:v>11.434670000000001</c:v>
                </c:pt>
                <c:pt idx="1073">
                  <c:v>11.44533</c:v>
                </c:pt>
                <c:pt idx="1074">
                  <c:v>11.456</c:v>
                </c:pt>
                <c:pt idx="1075">
                  <c:v>11.466670000000001</c:v>
                </c:pt>
                <c:pt idx="1076">
                  <c:v>11.47733</c:v>
                </c:pt>
                <c:pt idx="1077">
                  <c:v>11.488</c:v>
                </c:pt>
                <c:pt idx="1078">
                  <c:v>11.498670000000001</c:v>
                </c:pt>
                <c:pt idx="1079">
                  <c:v>11.50933</c:v>
                </c:pt>
                <c:pt idx="1080">
                  <c:v>11.52</c:v>
                </c:pt>
                <c:pt idx="1081">
                  <c:v>11.530670000000001</c:v>
                </c:pt>
                <c:pt idx="1082">
                  <c:v>11.54133</c:v>
                </c:pt>
                <c:pt idx="1083">
                  <c:v>11.552</c:v>
                </c:pt>
                <c:pt idx="1084">
                  <c:v>11.562670000000001</c:v>
                </c:pt>
                <c:pt idx="1085">
                  <c:v>11.57333</c:v>
                </c:pt>
                <c:pt idx="1086">
                  <c:v>11.584</c:v>
                </c:pt>
                <c:pt idx="1087">
                  <c:v>11.594670000000001</c:v>
                </c:pt>
                <c:pt idx="1088">
                  <c:v>11.60533</c:v>
                </c:pt>
                <c:pt idx="1089">
                  <c:v>11.616</c:v>
                </c:pt>
                <c:pt idx="1090">
                  <c:v>11.626670000000001</c:v>
                </c:pt>
                <c:pt idx="1091">
                  <c:v>11.63733</c:v>
                </c:pt>
                <c:pt idx="1092">
                  <c:v>11.648</c:v>
                </c:pt>
                <c:pt idx="1093">
                  <c:v>11.658670000000001</c:v>
                </c:pt>
                <c:pt idx="1094">
                  <c:v>11.66933</c:v>
                </c:pt>
                <c:pt idx="1095">
                  <c:v>11.68</c:v>
                </c:pt>
                <c:pt idx="1096">
                  <c:v>11.690670000000001</c:v>
                </c:pt>
                <c:pt idx="1097">
                  <c:v>11.70133</c:v>
                </c:pt>
                <c:pt idx="1098">
                  <c:v>11.712</c:v>
                </c:pt>
                <c:pt idx="1099">
                  <c:v>11.722670000000001</c:v>
                </c:pt>
                <c:pt idx="1100">
                  <c:v>11.73333</c:v>
                </c:pt>
                <c:pt idx="1101">
                  <c:v>11.744</c:v>
                </c:pt>
                <c:pt idx="1102">
                  <c:v>11.754670000000001</c:v>
                </c:pt>
                <c:pt idx="1103">
                  <c:v>11.765330000000001</c:v>
                </c:pt>
                <c:pt idx="1104">
                  <c:v>11.776</c:v>
                </c:pt>
                <c:pt idx="1105">
                  <c:v>11.786670000000001</c:v>
                </c:pt>
                <c:pt idx="1106">
                  <c:v>11.797330000000001</c:v>
                </c:pt>
                <c:pt idx="1107">
                  <c:v>11.808</c:v>
                </c:pt>
                <c:pt idx="1108">
                  <c:v>11.818669999999999</c:v>
                </c:pt>
                <c:pt idx="1109">
                  <c:v>11.829330000000001</c:v>
                </c:pt>
                <c:pt idx="1110">
                  <c:v>11.84</c:v>
                </c:pt>
                <c:pt idx="1111">
                  <c:v>11.850669999999999</c:v>
                </c:pt>
                <c:pt idx="1112">
                  <c:v>11.861330000000001</c:v>
                </c:pt>
                <c:pt idx="1113">
                  <c:v>11.872</c:v>
                </c:pt>
                <c:pt idx="1114">
                  <c:v>11.882669999999999</c:v>
                </c:pt>
                <c:pt idx="1115">
                  <c:v>11.893330000000001</c:v>
                </c:pt>
                <c:pt idx="1116">
                  <c:v>11.904</c:v>
                </c:pt>
                <c:pt idx="1117">
                  <c:v>11.914669999999999</c:v>
                </c:pt>
                <c:pt idx="1118">
                  <c:v>11.925330000000001</c:v>
                </c:pt>
                <c:pt idx="1119">
                  <c:v>11.936</c:v>
                </c:pt>
                <c:pt idx="1120">
                  <c:v>11.946669999999999</c:v>
                </c:pt>
                <c:pt idx="1121">
                  <c:v>11.957330000000001</c:v>
                </c:pt>
                <c:pt idx="1122">
                  <c:v>11.968</c:v>
                </c:pt>
                <c:pt idx="1123">
                  <c:v>11.978669999999999</c:v>
                </c:pt>
                <c:pt idx="1124">
                  <c:v>11.989330000000001</c:v>
                </c:pt>
                <c:pt idx="1125">
                  <c:v>12</c:v>
                </c:pt>
                <c:pt idx="1126">
                  <c:v>12.010669999999999</c:v>
                </c:pt>
                <c:pt idx="1127">
                  <c:v>12.021330000000001</c:v>
                </c:pt>
                <c:pt idx="1128">
                  <c:v>12.032</c:v>
                </c:pt>
                <c:pt idx="1129">
                  <c:v>12.042669999999999</c:v>
                </c:pt>
                <c:pt idx="1130">
                  <c:v>12.053330000000001</c:v>
                </c:pt>
                <c:pt idx="1131">
                  <c:v>12.064</c:v>
                </c:pt>
                <c:pt idx="1132">
                  <c:v>12.074669999999999</c:v>
                </c:pt>
                <c:pt idx="1133">
                  <c:v>12.085330000000001</c:v>
                </c:pt>
                <c:pt idx="1134">
                  <c:v>12.096</c:v>
                </c:pt>
                <c:pt idx="1135">
                  <c:v>12.106669999999999</c:v>
                </c:pt>
                <c:pt idx="1136">
                  <c:v>12.117330000000001</c:v>
                </c:pt>
                <c:pt idx="1137">
                  <c:v>12.128</c:v>
                </c:pt>
                <c:pt idx="1138">
                  <c:v>12.138669999999999</c:v>
                </c:pt>
                <c:pt idx="1139">
                  <c:v>12.149330000000001</c:v>
                </c:pt>
                <c:pt idx="1140">
                  <c:v>12.16</c:v>
                </c:pt>
                <c:pt idx="1141">
                  <c:v>12.170669999999999</c:v>
                </c:pt>
                <c:pt idx="1142">
                  <c:v>12.181330000000001</c:v>
                </c:pt>
                <c:pt idx="1143">
                  <c:v>12.192</c:v>
                </c:pt>
                <c:pt idx="1144">
                  <c:v>12.202669999999999</c:v>
                </c:pt>
                <c:pt idx="1145">
                  <c:v>12.213329999999999</c:v>
                </c:pt>
                <c:pt idx="1146">
                  <c:v>12.224</c:v>
                </c:pt>
                <c:pt idx="1147">
                  <c:v>12.234669999999999</c:v>
                </c:pt>
                <c:pt idx="1148">
                  <c:v>12.245329999999999</c:v>
                </c:pt>
                <c:pt idx="1149">
                  <c:v>12.256</c:v>
                </c:pt>
                <c:pt idx="1150">
                  <c:v>12.26667</c:v>
                </c:pt>
                <c:pt idx="1151">
                  <c:v>12.277329999999999</c:v>
                </c:pt>
                <c:pt idx="1152">
                  <c:v>12.288</c:v>
                </c:pt>
                <c:pt idx="1153">
                  <c:v>12.29867</c:v>
                </c:pt>
                <c:pt idx="1154">
                  <c:v>12.309329999999999</c:v>
                </c:pt>
                <c:pt idx="1155">
                  <c:v>12.32</c:v>
                </c:pt>
                <c:pt idx="1156">
                  <c:v>12.33067</c:v>
                </c:pt>
                <c:pt idx="1157">
                  <c:v>12.341329999999999</c:v>
                </c:pt>
                <c:pt idx="1158">
                  <c:v>12.352</c:v>
                </c:pt>
                <c:pt idx="1159">
                  <c:v>12.36267</c:v>
                </c:pt>
                <c:pt idx="1160">
                  <c:v>12.373329999999999</c:v>
                </c:pt>
                <c:pt idx="1161">
                  <c:v>12.384</c:v>
                </c:pt>
                <c:pt idx="1162">
                  <c:v>12.39467</c:v>
                </c:pt>
                <c:pt idx="1163">
                  <c:v>12.405329999999999</c:v>
                </c:pt>
                <c:pt idx="1164">
                  <c:v>12.416</c:v>
                </c:pt>
                <c:pt idx="1165">
                  <c:v>12.42667</c:v>
                </c:pt>
                <c:pt idx="1166">
                  <c:v>12.437329999999999</c:v>
                </c:pt>
                <c:pt idx="1167">
                  <c:v>12.448</c:v>
                </c:pt>
                <c:pt idx="1168">
                  <c:v>12.45867</c:v>
                </c:pt>
                <c:pt idx="1169">
                  <c:v>12.469329999999999</c:v>
                </c:pt>
                <c:pt idx="1170">
                  <c:v>12.48</c:v>
                </c:pt>
                <c:pt idx="1171">
                  <c:v>12.49067</c:v>
                </c:pt>
                <c:pt idx="1172">
                  <c:v>12.501329999999999</c:v>
                </c:pt>
                <c:pt idx="1173">
                  <c:v>12.512</c:v>
                </c:pt>
                <c:pt idx="1174">
                  <c:v>12.52267</c:v>
                </c:pt>
                <c:pt idx="1175">
                  <c:v>12.533329999999999</c:v>
                </c:pt>
                <c:pt idx="1176">
                  <c:v>12.544</c:v>
                </c:pt>
                <c:pt idx="1177">
                  <c:v>12.55467</c:v>
                </c:pt>
                <c:pt idx="1178">
                  <c:v>12.565329999999999</c:v>
                </c:pt>
                <c:pt idx="1179">
                  <c:v>12.576000000000001</c:v>
                </c:pt>
                <c:pt idx="1180">
                  <c:v>12.58667</c:v>
                </c:pt>
                <c:pt idx="1181">
                  <c:v>12.597329999999999</c:v>
                </c:pt>
                <c:pt idx="1182">
                  <c:v>12.608000000000001</c:v>
                </c:pt>
                <c:pt idx="1183">
                  <c:v>12.61867</c:v>
                </c:pt>
                <c:pt idx="1184">
                  <c:v>12.62933</c:v>
                </c:pt>
                <c:pt idx="1185">
                  <c:v>12.64</c:v>
                </c:pt>
                <c:pt idx="1186">
                  <c:v>12.65067</c:v>
                </c:pt>
                <c:pt idx="1187">
                  <c:v>12.66133</c:v>
                </c:pt>
                <c:pt idx="1188">
                  <c:v>12.672000000000001</c:v>
                </c:pt>
                <c:pt idx="1189">
                  <c:v>12.68267</c:v>
                </c:pt>
                <c:pt idx="1190">
                  <c:v>12.69333</c:v>
                </c:pt>
                <c:pt idx="1191">
                  <c:v>12.704000000000001</c:v>
                </c:pt>
                <c:pt idx="1192">
                  <c:v>12.71467</c:v>
                </c:pt>
                <c:pt idx="1193">
                  <c:v>12.72533</c:v>
                </c:pt>
                <c:pt idx="1194">
                  <c:v>12.736000000000001</c:v>
                </c:pt>
                <c:pt idx="1195">
                  <c:v>12.74667</c:v>
                </c:pt>
                <c:pt idx="1196">
                  <c:v>12.75733</c:v>
                </c:pt>
                <c:pt idx="1197">
                  <c:v>12.768000000000001</c:v>
                </c:pt>
                <c:pt idx="1198">
                  <c:v>12.77867</c:v>
                </c:pt>
                <c:pt idx="1199">
                  <c:v>12.78933</c:v>
                </c:pt>
                <c:pt idx="1200">
                  <c:v>12.8</c:v>
                </c:pt>
                <c:pt idx="1201">
                  <c:v>12.81067</c:v>
                </c:pt>
                <c:pt idx="1202">
                  <c:v>12.82133</c:v>
                </c:pt>
                <c:pt idx="1203">
                  <c:v>12.832000000000001</c:v>
                </c:pt>
                <c:pt idx="1204">
                  <c:v>12.84267</c:v>
                </c:pt>
                <c:pt idx="1205">
                  <c:v>12.85333</c:v>
                </c:pt>
                <c:pt idx="1206">
                  <c:v>12.864000000000001</c:v>
                </c:pt>
                <c:pt idx="1207">
                  <c:v>12.87467</c:v>
                </c:pt>
                <c:pt idx="1208">
                  <c:v>12.88533</c:v>
                </c:pt>
                <c:pt idx="1209">
                  <c:v>12.896000000000001</c:v>
                </c:pt>
                <c:pt idx="1210">
                  <c:v>12.90667</c:v>
                </c:pt>
                <c:pt idx="1211">
                  <c:v>12.91733</c:v>
                </c:pt>
                <c:pt idx="1212">
                  <c:v>12.928000000000001</c:v>
                </c:pt>
                <c:pt idx="1213">
                  <c:v>12.93867</c:v>
                </c:pt>
                <c:pt idx="1214">
                  <c:v>12.94933</c:v>
                </c:pt>
                <c:pt idx="1215">
                  <c:v>12.96</c:v>
                </c:pt>
                <c:pt idx="1216">
                  <c:v>12.97067</c:v>
                </c:pt>
                <c:pt idx="1217">
                  <c:v>12.98133</c:v>
                </c:pt>
                <c:pt idx="1218">
                  <c:v>12.992000000000001</c:v>
                </c:pt>
                <c:pt idx="1219">
                  <c:v>13.00267</c:v>
                </c:pt>
                <c:pt idx="1220">
                  <c:v>13.01333</c:v>
                </c:pt>
                <c:pt idx="1221">
                  <c:v>13.023999999999999</c:v>
                </c:pt>
                <c:pt idx="1222">
                  <c:v>13.03467</c:v>
                </c:pt>
                <c:pt idx="1223">
                  <c:v>13.04533</c:v>
                </c:pt>
                <c:pt idx="1224">
                  <c:v>13.055999999999999</c:v>
                </c:pt>
                <c:pt idx="1225">
                  <c:v>13.06667</c:v>
                </c:pt>
                <c:pt idx="1226">
                  <c:v>13.07733</c:v>
                </c:pt>
                <c:pt idx="1227">
                  <c:v>13.087999999999999</c:v>
                </c:pt>
                <c:pt idx="1228">
                  <c:v>13.09867</c:v>
                </c:pt>
                <c:pt idx="1229">
                  <c:v>13.10933</c:v>
                </c:pt>
                <c:pt idx="1230">
                  <c:v>13.12</c:v>
                </c:pt>
                <c:pt idx="1231">
                  <c:v>13.13067</c:v>
                </c:pt>
                <c:pt idx="1232">
                  <c:v>13.14133</c:v>
                </c:pt>
                <c:pt idx="1233">
                  <c:v>13.151999999999999</c:v>
                </c:pt>
                <c:pt idx="1234">
                  <c:v>13.16267</c:v>
                </c:pt>
                <c:pt idx="1235">
                  <c:v>13.17333</c:v>
                </c:pt>
                <c:pt idx="1236">
                  <c:v>13.183999999999999</c:v>
                </c:pt>
                <c:pt idx="1237">
                  <c:v>13.19467</c:v>
                </c:pt>
                <c:pt idx="1238">
                  <c:v>13.20533</c:v>
                </c:pt>
                <c:pt idx="1239">
                  <c:v>13.215999999999999</c:v>
                </c:pt>
                <c:pt idx="1240">
                  <c:v>13.22667</c:v>
                </c:pt>
                <c:pt idx="1241">
                  <c:v>13.23733</c:v>
                </c:pt>
                <c:pt idx="1242">
                  <c:v>13.247999999999999</c:v>
                </c:pt>
                <c:pt idx="1243">
                  <c:v>13.25867</c:v>
                </c:pt>
                <c:pt idx="1244">
                  <c:v>13.26933</c:v>
                </c:pt>
                <c:pt idx="1245">
                  <c:v>13.28</c:v>
                </c:pt>
                <c:pt idx="1246">
                  <c:v>13.29067</c:v>
                </c:pt>
                <c:pt idx="1247">
                  <c:v>13.30133</c:v>
                </c:pt>
                <c:pt idx="1248">
                  <c:v>13.311999999999999</c:v>
                </c:pt>
                <c:pt idx="1249">
                  <c:v>13.32267</c:v>
                </c:pt>
                <c:pt idx="1250">
                  <c:v>13.33333</c:v>
                </c:pt>
                <c:pt idx="1251">
                  <c:v>13.343999999999999</c:v>
                </c:pt>
                <c:pt idx="1252">
                  <c:v>13.35467</c:v>
                </c:pt>
                <c:pt idx="1253">
                  <c:v>13.36533</c:v>
                </c:pt>
                <c:pt idx="1254">
                  <c:v>13.375999999999999</c:v>
                </c:pt>
                <c:pt idx="1255">
                  <c:v>13.386670000000001</c:v>
                </c:pt>
                <c:pt idx="1256">
                  <c:v>13.39733</c:v>
                </c:pt>
                <c:pt idx="1257">
                  <c:v>13.407999999999999</c:v>
                </c:pt>
                <c:pt idx="1258">
                  <c:v>13.418670000000001</c:v>
                </c:pt>
                <c:pt idx="1259">
                  <c:v>13.42933</c:v>
                </c:pt>
                <c:pt idx="1260">
                  <c:v>13.44</c:v>
                </c:pt>
                <c:pt idx="1261">
                  <c:v>13.450670000000001</c:v>
                </c:pt>
                <c:pt idx="1262">
                  <c:v>13.46133</c:v>
                </c:pt>
                <c:pt idx="1263">
                  <c:v>13.472</c:v>
                </c:pt>
                <c:pt idx="1264">
                  <c:v>13.482670000000001</c:v>
                </c:pt>
                <c:pt idx="1265">
                  <c:v>13.49333</c:v>
                </c:pt>
                <c:pt idx="1266">
                  <c:v>13.504</c:v>
                </c:pt>
                <c:pt idx="1267">
                  <c:v>13.514670000000001</c:v>
                </c:pt>
                <c:pt idx="1268">
                  <c:v>13.52533</c:v>
                </c:pt>
                <c:pt idx="1269">
                  <c:v>13.536</c:v>
                </c:pt>
                <c:pt idx="1270">
                  <c:v>13.546670000000001</c:v>
                </c:pt>
                <c:pt idx="1271">
                  <c:v>13.55733</c:v>
                </c:pt>
                <c:pt idx="1272">
                  <c:v>13.568</c:v>
                </c:pt>
                <c:pt idx="1273">
                  <c:v>13.578670000000001</c:v>
                </c:pt>
                <c:pt idx="1274">
                  <c:v>13.58933</c:v>
                </c:pt>
                <c:pt idx="1275">
                  <c:v>13.6</c:v>
                </c:pt>
                <c:pt idx="1276">
                  <c:v>13.610670000000001</c:v>
                </c:pt>
                <c:pt idx="1277">
                  <c:v>13.62133</c:v>
                </c:pt>
                <c:pt idx="1278">
                  <c:v>13.632</c:v>
                </c:pt>
                <c:pt idx="1279">
                  <c:v>13.642670000000001</c:v>
                </c:pt>
                <c:pt idx="1280">
                  <c:v>13.65333</c:v>
                </c:pt>
                <c:pt idx="1281">
                  <c:v>13.664</c:v>
                </c:pt>
                <c:pt idx="1282">
                  <c:v>13.674670000000001</c:v>
                </c:pt>
                <c:pt idx="1283">
                  <c:v>13.68533</c:v>
                </c:pt>
                <c:pt idx="1284">
                  <c:v>13.696</c:v>
                </c:pt>
                <c:pt idx="1285">
                  <c:v>13.706670000000001</c:v>
                </c:pt>
                <c:pt idx="1286">
                  <c:v>13.71733</c:v>
                </c:pt>
                <c:pt idx="1287">
                  <c:v>13.728</c:v>
                </c:pt>
                <c:pt idx="1288">
                  <c:v>13.738670000000001</c:v>
                </c:pt>
                <c:pt idx="1289">
                  <c:v>13.74933</c:v>
                </c:pt>
                <c:pt idx="1290">
                  <c:v>13.76</c:v>
                </c:pt>
                <c:pt idx="1291">
                  <c:v>13.770670000000001</c:v>
                </c:pt>
                <c:pt idx="1292">
                  <c:v>13.781330000000001</c:v>
                </c:pt>
                <c:pt idx="1293">
                  <c:v>13.792</c:v>
                </c:pt>
                <c:pt idx="1294">
                  <c:v>13.802670000000001</c:v>
                </c:pt>
                <c:pt idx="1295">
                  <c:v>13.813330000000001</c:v>
                </c:pt>
                <c:pt idx="1296">
                  <c:v>13.824</c:v>
                </c:pt>
                <c:pt idx="1297">
                  <c:v>13.834669999999999</c:v>
                </c:pt>
                <c:pt idx="1298">
                  <c:v>13.845330000000001</c:v>
                </c:pt>
                <c:pt idx="1299">
                  <c:v>13.856</c:v>
                </c:pt>
                <c:pt idx="1300">
                  <c:v>13.866669999999999</c:v>
                </c:pt>
                <c:pt idx="1301">
                  <c:v>13.877330000000001</c:v>
                </c:pt>
                <c:pt idx="1302">
                  <c:v>13.888</c:v>
                </c:pt>
                <c:pt idx="1303">
                  <c:v>13.898669999999999</c:v>
                </c:pt>
                <c:pt idx="1304">
                  <c:v>13.909330000000001</c:v>
                </c:pt>
                <c:pt idx="1305">
                  <c:v>13.92</c:v>
                </c:pt>
                <c:pt idx="1306">
                  <c:v>13.930669999999999</c:v>
                </c:pt>
                <c:pt idx="1307">
                  <c:v>13.941330000000001</c:v>
                </c:pt>
                <c:pt idx="1308">
                  <c:v>13.952</c:v>
                </c:pt>
                <c:pt idx="1309">
                  <c:v>13.962669999999999</c:v>
                </c:pt>
                <c:pt idx="1310">
                  <c:v>13.973330000000001</c:v>
                </c:pt>
                <c:pt idx="1311">
                  <c:v>13.984</c:v>
                </c:pt>
                <c:pt idx="1312">
                  <c:v>13.994669999999999</c:v>
                </c:pt>
                <c:pt idx="1313">
                  <c:v>14.005330000000001</c:v>
                </c:pt>
                <c:pt idx="1314">
                  <c:v>14.016</c:v>
                </c:pt>
                <c:pt idx="1315">
                  <c:v>14.026669999999999</c:v>
                </c:pt>
                <c:pt idx="1316">
                  <c:v>14.037330000000001</c:v>
                </c:pt>
                <c:pt idx="1317">
                  <c:v>14.048</c:v>
                </c:pt>
                <c:pt idx="1318">
                  <c:v>14.058669999999999</c:v>
                </c:pt>
                <c:pt idx="1319">
                  <c:v>14.069330000000001</c:v>
                </c:pt>
                <c:pt idx="1320">
                  <c:v>14.08</c:v>
                </c:pt>
                <c:pt idx="1321">
                  <c:v>14.090669999999999</c:v>
                </c:pt>
                <c:pt idx="1322">
                  <c:v>14.101330000000001</c:v>
                </c:pt>
                <c:pt idx="1323">
                  <c:v>14.112</c:v>
                </c:pt>
                <c:pt idx="1324">
                  <c:v>14.122669999999999</c:v>
                </c:pt>
                <c:pt idx="1325">
                  <c:v>14.133330000000001</c:v>
                </c:pt>
                <c:pt idx="1326">
                  <c:v>14.144</c:v>
                </c:pt>
                <c:pt idx="1327">
                  <c:v>14.154669999999999</c:v>
                </c:pt>
                <c:pt idx="1328">
                  <c:v>14.165330000000001</c:v>
                </c:pt>
                <c:pt idx="1329">
                  <c:v>14.176</c:v>
                </c:pt>
                <c:pt idx="1330">
                  <c:v>14.186669999999999</c:v>
                </c:pt>
                <c:pt idx="1331">
                  <c:v>14.197329999999999</c:v>
                </c:pt>
                <c:pt idx="1332">
                  <c:v>14.208</c:v>
                </c:pt>
                <c:pt idx="1333">
                  <c:v>14.218669999999999</c:v>
                </c:pt>
                <c:pt idx="1334">
                  <c:v>14.229329999999999</c:v>
                </c:pt>
                <c:pt idx="1335">
                  <c:v>14.24</c:v>
                </c:pt>
                <c:pt idx="1336">
                  <c:v>14.25067</c:v>
                </c:pt>
                <c:pt idx="1337">
                  <c:v>14.261329999999999</c:v>
                </c:pt>
                <c:pt idx="1338">
                  <c:v>14.272</c:v>
                </c:pt>
                <c:pt idx="1339">
                  <c:v>14.28267</c:v>
                </c:pt>
                <c:pt idx="1340">
                  <c:v>14.293329999999999</c:v>
                </c:pt>
                <c:pt idx="1341">
                  <c:v>14.304</c:v>
                </c:pt>
                <c:pt idx="1342">
                  <c:v>14.31467</c:v>
                </c:pt>
                <c:pt idx="1343">
                  <c:v>14.325329999999999</c:v>
                </c:pt>
                <c:pt idx="1344">
                  <c:v>14.336</c:v>
                </c:pt>
                <c:pt idx="1345">
                  <c:v>14.34667</c:v>
                </c:pt>
                <c:pt idx="1346">
                  <c:v>14.357329999999999</c:v>
                </c:pt>
                <c:pt idx="1347">
                  <c:v>14.368</c:v>
                </c:pt>
                <c:pt idx="1348">
                  <c:v>14.37867</c:v>
                </c:pt>
                <c:pt idx="1349">
                  <c:v>14.389329999999999</c:v>
                </c:pt>
                <c:pt idx="1350">
                  <c:v>14.4</c:v>
                </c:pt>
                <c:pt idx="1351">
                  <c:v>14.41067</c:v>
                </c:pt>
                <c:pt idx="1352">
                  <c:v>14.421329999999999</c:v>
                </c:pt>
                <c:pt idx="1353">
                  <c:v>14.432</c:v>
                </c:pt>
                <c:pt idx="1354">
                  <c:v>14.44267</c:v>
                </c:pt>
                <c:pt idx="1355">
                  <c:v>14.453329999999999</c:v>
                </c:pt>
                <c:pt idx="1356">
                  <c:v>14.464</c:v>
                </c:pt>
                <c:pt idx="1357">
                  <c:v>14.47467</c:v>
                </c:pt>
                <c:pt idx="1358">
                  <c:v>14.485329999999999</c:v>
                </c:pt>
                <c:pt idx="1359">
                  <c:v>14.496</c:v>
                </c:pt>
                <c:pt idx="1360">
                  <c:v>14.50667</c:v>
                </c:pt>
                <c:pt idx="1361">
                  <c:v>14.517329999999999</c:v>
                </c:pt>
                <c:pt idx="1362">
                  <c:v>14.528</c:v>
                </c:pt>
                <c:pt idx="1363">
                  <c:v>14.53867</c:v>
                </c:pt>
                <c:pt idx="1364">
                  <c:v>14.549329999999999</c:v>
                </c:pt>
                <c:pt idx="1365">
                  <c:v>14.56</c:v>
                </c:pt>
                <c:pt idx="1366">
                  <c:v>14.57067</c:v>
                </c:pt>
                <c:pt idx="1367">
                  <c:v>14.581329999999999</c:v>
                </c:pt>
                <c:pt idx="1368">
                  <c:v>14.592000000000001</c:v>
                </c:pt>
                <c:pt idx="1369">
                  <c:v>14.60267</c:v>
                </c:pt>
                <c:pt idx="1370">
                  <c:v>14.613329999999999</c:v>
                </c:pt>
                <c:pt idx="1371">
                  <c:v>14.624000000000001</c:v>
                </c:pt>
                <c:pt idx="1372">
                  <c:v>14.63467</c:v>
                </c:pt>
                <c:pt idx="1373">
                  <c:v>14.64533</c:v>
                </c:pt>
                <c:pt idx="1374">
                  <c:v>14.656000000000001</c:v>
                </c:pt>
                <c:pt idx="1375">
                  <c:v>14.66667</c:v>
                </c:pt>
                <c:pt idx="1376">
                  <c:v>14.67733</c:v>
                </c:pt>
                <c:pt idx="1377">
                  <c:v>14.688000000000001</c:v>
                </c:pt>
                <c:pt idx="1378">
                  <c:v>14.69867</c:v>
                </c:pt>
                <c:pt idx="1379">
                  <c:v>14.70933</c:v>
                </c:pt>
                <c:pt idx="1380">
                  <c:v>14.72</c:v>
                </c:pt>
                <c:pt idx="1381">
                  <c:v>14.73067</c:v>
                </c:pt>
                <c:pt idx="1382">
                  <c:v>14.74133</c:v>
                </c:pt>
                <c:pt idx="1383">
                  <c:v>14.752000000000001</c:v>
                </c:pt>
                <c:pt idx="1384">
                  <c:v>14.76267</c:v>
                </c:pt>
                <c:pt idx="1385">
                  <c:v>14.77333</c:v>
                </c:pt>
                <c:pt idx="1386">
                  <c:v>14.784000000000001</c:v>
                </c:pt>
                <c:pt idx="1387">
                  <c:v>14.79467</c:v>
                </c:pt>
                <c:pt idx="1388">
                  <c:v>14.80533</c:v>
                </c:pt>
                <c:pt idx="1389">
                  <c:v>14.816000000000001</c:v>
                </c:pt>
                <c:pt idx="1390">
                  <c:v>14.82667</c:v>
                </c:pt>
                <c:pt idx="1391">
                  <c:v>14.83733</c:v>
                </c:pt>
                <c:pt idx="1392">
                  <c:v>14.848000000000001</c:v>
                </c:pt>
                <c:pt idx="1393">
                  <c:v>14.85867</c:v>
                </c:pt>
                <c:pt idx="1394">
                  <c:v>14.86933</c:v>
                </c:pt>
                <c:pt idx="1395">
                  <c:v>14.88</c:v>
                </c:pt>
                <c:pt idx="1396">
                  <c:v>14.89067</c:v>
                </c:pt>
                <c:pt idx="1397">
                  <c:v>14.90133</c:v>
                </c:pt>
                <c:pt idx="1398">
                  <c:v>14.912000000000001</c:v>
                </c:pt>
                <c:pt idx="1399">
                  <c:v>14.92267</c:v>
                </c:pt>
                <c:pt idx="1400">
                  <c:v>14.93333</c:v>
                </c:pt>
                <c:pt idx="1401">
                  <c:v>14.944000000000001</c:v>
                </c:pt>
                <c:pt idx="1402">
                  <c:v>14.95467</c:v>
                </c:pt>
                <c:pt idx="1403">
                  <c:v>14.96533</c:v>
                </c:pt>
                <c:pt idx="1404">
                  <c:v>14.976000000000001</c:v>
                </c:pt>
                <c:pt idx="1405">
                  <c:v>14.98667</c:v>
                </c:pt>
                <c:pt idx="1406">
                  <c:v>14.99733</c:v>
                </c:pt>
                <c:pt idx="1407">
                  <c:v>15.007999999999999</c:v>
                </c:pt>
                <c:pt idx="1408">
                  <c:v>15.01867</c:v>
                </c:pt>
                <c:pt idx="1409">
                  <c:v>15.02933</c:v>
                </c:pt>
                <c:pt idx="1410">
                  <c:v>15.04</c:v>
                </c:pt>
                <c:pt idx="1411">
                  <c:v>15.05067</c:v>
                </c:pt>
                <c:pt idx="1412">
                  <c:v>15.06133</c:v>
                </c:pt>
                <c:pt idx="1413">
                  <c:v>15.071999999999999</c:v>
                </c:pt>
                <c:pt idx="1414">
                  <c:v>15.08267</c:v>
                </c:pt>
                <c:pt idx="1415">
                  <c:v>15.09333</c:v>
                </c:pt>
                <c:pt idx="1416">
                  <c:v>15.103999999999999</c:v>
                </c:pt>
                <c:pt idx="1417">
                  <c:v>15.11467</c:v>
                </c:pt>
                <c:pt idx="1418">
                  <c:v>15.12533</c:v>
                </c:pt>
                <c:pt idx="1419">
                  <c:v>15.135999999999999</c:v>
                </c:pt>
                <c:pt idx="1420">
                  <c:v>15.14667</c:v>
                </c:pt>
                <c:pt idx="1421">
                  <c:v>15.15733</c:v>
                </c:pt>
                <c:pt idx="1422">
                  <c:v>15.167999999999999</c:v>
                </c:pt>
                <c:pt idx="1423">
                  <c:v>15.17867</c:v>
                </c:pt>
                <c:pt idx="1424">
                  <c:v>15.18933</c:v>
                </c:pt>
                <c:pt idx="1425">
                  <c:v>15.2</c:v>
                </c:pt>
                <c:pt idx="1426">
                  <c:v>15.21067</c:v>
                </c:pt>
                <c:pt idx="1427">
                  <c:v>15.22133</c:v>
                </c:pt>
                <c:pt idx="1428">
                  <c:v>15.231999999999999</c:v>
                </c:pt>
                <c:pt idx="1429">
                  <c:v>15.24267</c:v>
                </c:pt>
                <c:pt idx="1430">
                  <c:v>15.25333</c:v>
                </c:pt>
                <c:pt idx="1431">
                  <c:v>15.263999999999999</c:v>
                </c:pt>
                <c:pt idx="1432">
                  <c:v>15.27467</c:v>
                </c:pt>
                <c:pt idx="1433">
                  <c:v>15.28533</c:v>
                </c:pt>
                <c:pt idx="1434">
                  <c:v>15.295999999999999</c:v>
                </c:pt>
                <c:pt idx="1435">
                  <c:v>15.30667</c:v>
                </c:pt>
                <c:pt idx="1436">
                  <c:v>15.31733</c:v>
                </c:pt>
                <c:pt idx="1437">
                  <c:v>15.327999999999999</c:v>
                </c:pt>
                <c:pt idx="1438">
                  <c:v>15.33867</c:v>
                </c:pt>
                <c:pt idx="1439">
                  <c:v>15.34933</c:v>
                </c:pt>
                <c:pt idx="1440">
                  <c:v>15.36</c:v>
                </c:pt>
                <c:pt idx="1441">
                  <c:v>15.37067</c:v>
                </c:pt>
                <c:pt idx="1442">
                  <c:v>15.38133</c:v>
                </c:pt>
                <c:pt idx="1443">
                  <c:v>15.391999999999999</c:v>
                </c:pt>
                <c:pt idx="1444">
                  <c:v>15.402670000000001</c:v>
                </c:pt>
                <c:pt idx="1445">
                  <c:v>15.41333</c:v>
                </c:pt>
                <c:pt idx="1446">
                  <c:v>15.423999999999999</c:v>
                </c:pt>
                <c:pt idx="1447">
                  <c:v>15.434670000000001</c:v>
                </c:pt>
                <c:pt idx="1448">
                  <c:v>15.44533</c:v>
                </c:pt>
                <c:pt idx="1449">
                  <c:v>15.456</c:v>
                </c:pt>
                <c:pt idx="1450">
                  <c:v>15.466670000000001</c:v>
                </c:pt>
                <c:pt idx="1451">
                  <c:v>15.47733</c:v>
                </c:pt>
                <c:pt idx="1452">
                  <c:v>15.488</c:v>
                </c:pt>
                <c:pt idx="1453">
                  <c:v>15.498670000000001</c:v>
                </c:pt>
                <c:pt idx="1454">
                  <c:v>15.50933</c:v>
                </c:pt>
                <c:pt idx="1455">
                  <c:v>15.52</c:v>
                </c:pt>
                <c:pt idx="1456">
                  <c:v>15.530670000000001</c:v>
                </c:pt>
                <c:pt idx="1457">
                  <c:v>15.54133</c:v>
                </c:pt>
                <c:pt idx="1458">
                  <c:v>15.552</c:v>
                </c:pt>
                <c:pt idx="1459">
                  <c:v>15.562670000000001</c:v>
                </c:pt>
                <c:pt idx="1460">
                  <c:v>15.57333</c:v>
                </c:pt>
                <c:pt idx="1461">
                  <c:v>15.584</c:v>
                </c:pt>
                <c:pt idx="1462">
                  <c:v>15.594670000000001</c:v>
                </c:pt>
                <c:pt idx="1463">
                  <c:v>15.60533</c:v>
                </c:pt>
                <c:pt idx="1464">
                  <c:v>15.616</c:v>
                </c:pt>
                <c:pt idx="1465">
                  <c:v>15.626670000000001</c:v>
                </c:pt>
                <c:pt idx="1466">
                  <c:v>15.63733</c:v>
                </c:pt>
                <c:pt idx="1467">
                  <c:v>15.648</c:v>
                </c:pt>
                <c:pt idx="1468">
                  <c:v>15.658670000000001</c:v>
                </c:pt>
                <c:pt idx="1469">
                  <c:v>15.66933</c:v>
                </c:pt>
                <c:pt idx="1470">
                  <c:v>15.68</c:v>
                </c:pt>
                <c:pt idx="1471">
                  <c:v>15.690670000000001</c:v>
                </c:pt>
                <c:pt idx="1472">
                  <c:v>15.70133</c:v>
                </c:pt>
                <c:pt idx="1473">
                  <c:v>15.712</c:v>
                </c:pt>
                <c:pt idx="1474">
                  <c:v>15.722670000000001</c:v>
                </c:pt>
                <c:pt idx="1475">
                  <c:v>15.73333</c:v>
                </c:pt>
                <c:pt idx="1476">
                  <c:v>15.744</c:v>
                </c:pt>
                <c:pt idx="1477">
                  <c:v>15.754670000000001</c:v>
                </c:pt>
                <c:pt idx="1478">
                  <c:v>15.765330000000001</c:v>
                </c:pt>
                <c:pt idx="1479">
                  <c:v>15.776</c:v>
                </c:pt>
                <c:pt idx="1480">
                  <c:v>15.786670000000001</c:v>
                </c:pt>
                <c:pt idx="1481">
                  <c:v>15.797330000000001</c:v>
                </c:pt>
                <c:pt idx="1482">
                  <c:v>15.808</c:v>
                </c:pt>
                <c:pt idx="1483">
                  <c:v>15.818669999999999</c:v>
                </c:pt>
                <c:pt idx="1484">
                  <c:v>15.829330000000001</c:v>
                </c:pt>
                <c:pt idx="1485">
                  <c:v>15.84</c:v>
                </c:pt>
                <c:pt idx="1486">
                  <c:v>15.850669999999999</c:v>
                </c:pt>
                <c:pt idx="1487">
                  <c:v>15.861330000000001</c:v>
                </c:pt>
                <c:pt idx="1488">
                  <c:v>15.872</c:v>
                </c:pt>
                <c:pt idx="1489">
                  <c:v>15.882669999999999</c:v>
                </c:pt>
                <c:pt idx="1490">
                  <c:v>15.893330000000001</c:v>
                </c:pt>
                <c:pt idx="1491">
                  <c:v>15.904</c:v>
                </c:pt>
                <c:pt idx="1492">
                  <c:v>15.914669999999999</c:v>
                </c:pt>
                <c:pt idx="1493">
                  <c:v>15.925330000000001</c:v>
                </c:pt>
                <c:pt idx="1494">
                  <c:v>15.936</c:v>
                </c:pt>
                <c:pt idx="1495">
                  <c:v>15.946669999999999</c:v>
                </c:pt>
                <c:pt idx="1496">
                  <c:v>15.957330000000001</c:v>
                </c:pt>
                <c:pt idx="1497">
                  <c:v>15.968</c:v>
                </c:pt>
                <c:pt idx="1498">
                  <c:v>15.978669999999999</c:v>
                </c:pt>
                <c:pt idx="1499">
                  <c:v>15.989330000000001</c:v>
                </c:pt>
                <c:pt idx="1500">
                  <c:v>16</c:v>
                </c:pt>
                <c:pt idx="1501">
                  <c:v>16.010670000000001</c:v>
                </c:pt>
                <c:pt idx="1502">
                  <c:v>16.021329999999999</c:v>
                </c:pt>
                <c:pt idx="1503">
                  <c:v>16.032</c:v>
                </c:pt>
                <c:pt idx="1504">
                  <c:v>16.042670000000001</c:v>
                </c:pt>
                <c:pt idx="1505">
                  <c:v>16.053329999999999</c:v>
                </c:pt>
                <c:pt idx="1506">
                  <c:v>16.064</c:v>
                </c:pt>
                <c:pt idx="1507">
                  <c:v>16.074670000000001</c:v>
                </c:pt>
                <c:pt idx="1508">
                  <c:v>16.085329999999999</c:v>
                </c:pt>
                <c:pt idx="1509">
                  <c:v>16.096</c:v>
                </c:pt>
                <c:pt idx="1510">
                  <c:v>16.106670000000001</c:v>
                </c:pt>
                <c:pt idx="1511">
                  <c:v>16.117329999999999</c:v>
                </c:pt>
                <c:pt idx="1512">
                  <c:v>16.128</c:v>
                </c:pt>
                <c:pt idx="1513">
                  <c:v>16.138670000000001</c:v>
                </c:pt>
                <c:pt idx="1514">
                  <c:v>16.149329999999999</c:v>
                </c:pt>
                <c:pt idx="1515">
                  <c:v>16.16</c:v>
                </c:pt>
                <c:pt idx="1516">
                  <c:v>16.170670000000001</c:v>
                </c:pt>
                <c:pt idx="1517">
                  <c:v>16.181329999999999</c:v>
                </c:pt>
                <c:pt idx="1518">
                  <c:v>16.192</c:v>
                </c:pt>
                <c:pt idx="1519">
                  <c:v>16.202670000000001</c:v>
                </c:pt>
                <c:pt idx="1520">
                  <c:v>16.213329999999999</c:v>
                </c:pt>
                <c:pt idx="1521">
                  <c:v>16.224</c:v>
                </c:pt>
                <c:pt idx="1522">
                  <c:v>16.234670000000001</c:v>
                </c:pt>
                <c:pt idx="1523">
                  <c:v>16.245329999999999</c:v>
                </c:pt>
                <c:pt idx="1524">
                  <c:v>16.256</c:v>
                </c:pt>
                <c:pt idx="1525">
                  <c:v>16.266670000000001</c:v>
                </c:pt>
                <c:pt idx="1526">
                  <c:v>16.277329999999999</c:v>
                </c:pt>
                <c:pt idx="1527">
                  <c:v>16.288</c:v>
                </c:pt>
                <c:pt idx="1528">
                  <c:v>16.298670000000001</c:v>
                </c:pt>
                <c:pt idx="1529">
                  <c:v>16.309329999999999</c:v>
                </c:pt>
                <c:pt idx="1530">
                  <c:v>16.32</c:v>
                </c:pt>
                <c:pt idx="1531">
                  <c:v>16.330670000000001</c:v>
                </c:pt>
                <c:pt idx="1532">
                  <c:v>16.341329999999999</c:v>
                </c:pt>
                <c:pt idx="1533">
                  <c:v>16.352</c:v>
                </c:pt>
                <c:pt idx="1534">
                  <c:v>16.362670000000001</c:v>
                </c:pt>
                <c:pt idx="1535">
                  <c:v>16.373329999999999</c:v>
                </c:pt>
                <c:pt idx="1536">
                  <c:v>16.384</c:v>
                </c:pt>
                <c:pt idx="1537">
                  <c:v>16.394670000000001</c:v>
                </c:pt>
                <c:pt idx="1538">
                  <c:v>16.405329999999999</c:v>
                </c:pt>
                <c:pt idx="1539">
                  <c:v>16.416</c:v>
                </c:pt>
                <c:pt idx="1540">
                  <c:v>16.426670000000001</c:v>
                </c:pt>
                <c:pt idx="1541">
                  <c:v>16.437329999999999</c:v>
                </c:pt>
                <c:pt idx="1542">
                  <c:v>16.448</c:v>
                </c:pt>
                <c:pt idx="1543">
                  <c:v>16.458670000000001</c:v>
                </c:pt>
                <c:pt idx="1544">
                  <c:v>16.469329999999999</c:v>
                </c:pt>
                <c:pt idx="1545">
                  <c:v>16.48</c:v>
                </c:pt>
                <c:pt idx="1546">
                  <c:v>16.490670000000001</c:v>
                </c:pt>
                <c:pt idx="1547">
                  <c:v>16.501329999999999</c:v>
                </c:pt>
                <c:pt idx="1548">
                  <c:v>16.512</c:v>
                </c:pt>
                <c:pt idx="1549">
                  <c:v>16.522670000000002</c:v>
                </c:pt>
                <c:pt idx="1550">
                  <c:v>16.533329999999999</c:v>
                </c:pt>
                <c:pt idx="1551">
                  <c:v>16.544</c:v>
                </c:pt>
                <c:pt idx="1552">
                  <c:v>16.554670000000002</c:v>
                </c:pt>
                <c:pt idx="1553">
                  <c:v>16.565329999999999</c:v>
                </c:pt>
                <c:pt idx="1554">
                  <c:v>16.576000000000001</c:v>
                </c:pt>
                <c:pt idx="1555">
                  <c:v>16.586670000000002</c:v>
                </c:pt>
                <c:pt idx="1556">
                  <c:v>16.597329999999999</c:v>
                </c:pt>
                <c:pt idx="1557">
                  <c:v>16.608000000000001</c:v>
                </c:pt>
                <c:pt idx="1558">
                  <c:v>16.618670000000002</c:v>
                </c:pt>
                <c:pt idx="1559">
                  <c:v>16.62933</c:v>
                </c:pt>
                <c:pt idx="1560">
                  <c:v>16.64</c:v>
                </c:pt>
                <c:pt idx="1561">
                  <c:v>16.650670000000002</c:v>
                </c:pt>
                <c:pt idx="1562">
                  <c:v>16.66133</c:v>
                </c:pt>
                <c:pt idx="1563">
                  <c:v>16.672000000000001</c:v>
                </c:pt>
                <c:pt idx="1564">
                  <c:v>16.682670000000002</c:v>
                </c:pt>
                <c:pt idx="1565">
                  <c:v>16.69333</c:v>
                </c:pt>
                <c:pt idx="1566">
                  <c:v>16.704000000000001</c:v>
                </c:pt>
                <c:pt idx="1567">
                  <c:v>16.714670000000002</c:v>
                </c:pt>
                <c:pt idx="1568">
                  <c:v>16.72533</c:v>
                </c:pt>
                <c:pt idx="1569">
                  <c:v>16.736000000000001</c:v>
                </c:pt>
                <c:pt idx="1570">
                  <c:v>16.746670000000002</c:v>
                </c:pt>
                <c:pt idx="1571">
                  <c:v>16.75733</c:v>
                </c:pt>
                <c:pt idx="1572">
                  <c:v>16.768000000000001</c:v>
                </c:pt>
                <c:pt idx="1573">
                  <c:v>16.778670000000002</c:v>
                </c:pt>
                <c:pt idx="1574">
                  <c:v>16.78933</c:v>
                </c:pt>
                <c:pt idx="1575">
                  <c:v>16.8</c:v>
                </c:pt>
                <c:pt idx="1576">
                  <c:v>16.810669999999998</c:v>
                </c:pt>
                <c:pt idx="1577">
                  <c:v>16.82133</c:v>
                </c:pt>
                <c:pt idx="1578">
                  <c:v>16.832000000000001</c:v>
                </c:pt>
                <c:pt idx="1579">
                  <c:v>16.842669999999998</c:v>
                </c:pt>
                <c:pt idx="1580">
                  <c:v>16.85333</c:v>
                </c:pt>
                <c:pt idx="1581">
                  <c:v>16.864000000000001</c:v>
                </c:pt>
                <c:pt idx="1582">
                  <c:v>16.874669999999998</c:v>
                </c:pt>
                <c:pt idx="1583">
                  <c:v>16.88533</c:v>
                </c:pt>
                <c:pt idx="1584">
                  <c:v>16.896000000000001</c:v>
                </c:pt>
                <c:pt idx="1585">
                  <c:v>16.906669999999998</c:v>
                </c:pt>
                <c:pt idx="1586">
                  <c:v>16.91733</c:v>
                </c:pt>
                <c:pt idx="1587">
                  <c:v>16.928000000000001</c:v>
                </c:pt>
                <c:pt idx="1588">
                  <c:v>16.938669999999998</c:v>
                </c:pt>
                <c:pt idx="1589">
                  <c:v>16.94933</c:v>
                </c:pt>
                <c:pt idx="1590">
                  <c:v>16.96</c:v>
                </c:pt>
                <c:pt idx="1591">
                  <c:v>16.970669999999998</c:v>
                </c:pt>
                <c:pt idx="1592">
                  <c:v>16.98133</c:v>
                </c:pt>
                <c:pt idx="1593">
                  <c:v>16.992000000000001</c:v>
                </c:pt>
                <c:pt idx="1594">
                  <c:v>17.002669999999998</c:v>
                </c:pt>
                <c:pt idx="1595">
                  <c:v>17.01333</c:v>
                </c:pt>
                <c:pt idx="1596">
                  <c:v>17.024000000000001</c:v>
                </c:pt>
                <c:pt idx="1597">
                  <c:v>17.034669999999998</c:v>
                </c:pt>
                <c:pt idx="1598">
                  <c:v>17.04533</c:v>
                </c:pt>
                <c:pt idx="1599">
                  <c:v>17.056000000000001</c:v>
                </c:pt>
                <c:pt idx="1600">
                  <c:v>17.066669999999998</c:v>
                </c:pt>
                <c:pt idx="1601">
                  <c:v>17.07733</c:v>
                </c:pt>
                <c:pt idx="1602">
                  <c:v>17.088000000000001</c:v>
                </c:pt>
                <c:pt idx="1603">
                  <c:v>17.098669999999998</c:v>
                </c:pt>
                <c:pt idx="1604">
                  <c:v>17.10933</c:v>
                </c:pt>
                <c:pt idx="1605">
                  <c:v>17.12</c:v>
                </c:pt>
                <c:pt idx="1606">
                  <c:v>17.130669999999999</c:v>
                </c:pt>
                <c:pt idx="1607">
                  <c:v>17.14133</c:v>
                </c:pt>
                <c:pt idx="1608">
                  <c:v>17.152000000000001</c:v>
                </c:pt>
                <c:pt idx="1609">
                  <c:v>17.162669999999999</c:v>
                </c:pt>
                <c:pt idx="1610">
                  <c:v>17.17333</c:v>
                </c:pt>
                <c:pt idx="1611">
                  <c:v>17.184000000000001</c:v>
                </c:pt>
                <c:pt idx="1612">
                  <c:v>17.194669999999999</c:v>
                </c:pt>
                <c:pt idx="1613">
                  <c:v>17.20533</c:v>
                </c:pt>
                <c:pt idx="1614">
                  <c:v>17.216000000000001</c:v>
                </c:pt>
                <c:pt idx="1615">
                  <c:v>17.226669999999999</c:v>
                </c:pt>
                <c:pt idx="1616">
                  <c:v>17.23733</c:v>
                </c:pt>
                <c:pt idx="1617">
                  <c:v>17.248000000000001</c:v>
                </c:pt>
                <c:pt idx="1618">
                  <c:v>17.258669999999999</c:v>
                </c:pt>
                <c:pt idx="1619">
                  <c:v>17.26933</c:v>
                </c:pt>
                <c:pt idx="1620">
                  <c:v>17.28</c:v>
                </c:pt>
                <c:pt idx="1621">
                  <c:v>17.290669999999999</c:v>
                </c:pt>
                <c:pt idx="1622">
                  <c:v>17.30133</c:v>
                </c:pt>
                <c:pt idx="1623">
                  <c:v>17.312000000000001</c:v>
                </c:pt>
                <c:pt idx="1624">
                  <c:v>17.322669999999999</c:v>
                </c:pt>
                <c:pt idx="1625">
                  <c:v>17.33333</c:v>
                </c:pt>
                <c:pt idx="1626">
                  <c:v>17.344000000000001</c:v>
                </c:pt>
                <c:pt idx="1627">
                  <c:v>17.354669999999999</c:v>
                </c:pt>
                <c:pt idx="1628">
                  <c:v>17.36533</c:v>
                </c:pt>
                <c:pt idx="1629">
                  <c:v>17.376000000000001</c:v>
                </c:pt>
                <c:pt idx="1630">
                  <c:v>17.386669999999999</c:v>
                </c:pt>
                <c:pt idx="1631">
                  <c:v>17.39733</c:v>
                </c:pt>
                <c:pt idx="1632">
                  <c:v>17.408000000000001</c:v>
                </c:pt>
                <c:pt idx="1633">
                  <c:v>17.418669999999999</c:v>
                </c:pt>
                <c:pt idx="1634">
                  <c:v>17.42933</c:v>
                </c:pt>
                <c:pt idx="1635">
                  <c:v>17.440000000000001</c:v>
                </c:pt>
                <c:pt idx="1636">
                  <c:v>17.450669999999999</c:v>
                </c:pt>
                <c:pt idx="1637">
                  <c:v>17.46133</c:v>
                </c:pt>
                <c:pt idx="1638">
                  <c:v>17.472000000000001</c:v>
                </c:pt>
                <c:pt idx="1639">
                  <c:v>17.482669999999999</c:v>
                </c:pt>
                <c:pt idx="1640">
                  <c:v>17.49333</c:v>
                </c:pt>
                <c:pt idx="1641">
                  <c:v>17.504000000000001</c:v>
                </c:pt>
                <c:pt idx="1642">
                  <c:v>17.514669999999999</c:v>
                </c:pt>
                <c:pt idx="1643">
                  <c:v>17.52533</c:v>
                </c:pt>
                <c:pt idx="1644">
                  <c:v>17.536000000000001</c:v>
                </c:pt>
                <c:pt idx="1645">
                  <c:v>17.546669999999999</c:v>
                </c:pt>
                <c:pt idx="1646">
                  <c:v>17.55733</c:v>
                </c:pt>
                <c:pt idx="1647">
                  <c:v>17.568000000000001</c:v>
                </c:pt>
                <c:pt idx="1648">
                  <c:v>17.578669999999999</c:v>
                </c:pt>
                <c:pt idx="1649">
                  <c:v>17.58933</c:v>
                </c:pt>
                <c:pt idx="1650">
                  <c:v>17.600000000000001</c:v>
                </c:pt>
                <c:pt idx="1651">
                  <c:v>17.610669999999999</c:v>
                </c:pt>
                <c:pt idx="1652">
                  <c:v>17.62133</c:v>
                </c:pt>
                <c:pt idx="1653">
                  <c:v>17.632000000000001</c:v>
                </c:pt>
                <c:pt idx="1654">
                  <c:v>17.642669999999999</c:v>
                </c:pt>
                <c:pt idx="1655">
                  <c:v>17.65333</c:v>
                </c:pt>
                <c:pt idx="1656">
                  <c:v>17.664000000000001</c:v>
                </c:pt>
                <c:pt idx="1657">
                  <c:v>17.674669999999999</c:v>
                </c:pt>
                <c:pt idx="1658">
                  <c:v>17.68533</c:v>
                </c:pt>
                <c:pt idx="1659">
                  <c:v>17.696000000000002</c:v>
                </c:pt>
                <c:pt idx="1660">
                  <c:v>17.706669999999999</c:v>
                </c:pt>
                <c:pt idx="1661">
                  <c:v>17.71733</c:v>
                </c:pt>
                <c:pt idx="1662">
                  <c:v>17.728000000000002</c:v>
                </c:pt>
                <c:pt idx="1663">
                  <c:v>17.738669999999999</c:v>
                </c:pt>
                <c:pt idx="1664">
                  <c:v>17.74933</c:v>
                </c:pt>
                <c:pt idx="1665">
                  <c:v>17.760000000000002</c:v>
                </c:pt>
                <c:pt idx="1666">
                  <c:v>17.770669999999999</c:v>
                </c:pt>
                <c:pt idx="1667">
                  <c:v>17.781330000000001</c:v>
                </c:pt>
                <c:pt idx="1668">
                  <c:v>17.792000000000002</c:v>
                </c:pt>
                <c:pt idx="1669">
                  <c:v>17.802669999999999</c:v>
                </c:pt>
                <c:pt idx="1670">
                  <c:v>17.813330000000001</c:v>
                </c:pt>
                <c:pt idx="1671">
                  <c:v>17.824000000000002</c:v>
                </c:pt>
                <c:pt idx="1672">
                  <c:v>17.834669999999999</c:v>
                </c:pt>
                <c:pt idx="1673">
                  <c:v>17.845330000000001</c:v>
                </c:pt>
                <c:pt idx="1674">
                  <c:v>17.856000000000002</c:v>
                </c:pt>
                <c:pt idx="1675">
                  <c:v>17.866669999999999</c:v>
                </c:pt>
                <c:pt idx="1676">
                  <c:v>17.877330000000001</c:v>
                </c:pt>
                <c:pt idx="1677">
                  <c:v>17.888000000000002</c:v>
                </c:pt>
                <c:pt idx="1678">
                  <c:v>17.898669999999999</c:v>
                </c:pt>
                <c:pt idx="1679">
                  <c:v>17.909330000000001</c:v>
                </c:pt>
                <c:pt idx="1680">
                  <c:v>17.920000000000002</c:v>
                </c:pt>
                <c:pt idx="1681">
                  <c:v>17.930669999999999</c:v>
                </c:pt>
                <c:pt idx="1682">
                  <c:v>17.941330000000001</c:v>
                </c:pt>
                <c:pt idx="1683">
                  <c:v>17.952000000000002</c:v>
                </c:pt>
                <c:pt idx="1684">
                  <c:v>17.962669999999999</c:v>
                </c:pt>
                <c:pt idx="1685">
                  <c:v>17.973330000000001</c:v>
                </c:pt>
                <c:pt idx="1686">
                  <c:v>17.984000000000002</c:v>
                </c:pt>
                <c:pt idx="1687">
                  <c:v>17.994669999999999</c:v>
                </c:pt>
                <c:pt idx="1688">
                  <c:v>18.005330000000001</c:v>
                </c:pt>
                <c:pt idx="1689">
                  <c:v>18.015999999999998</c:v>
                </c:pt>
                <c:pt idx="1690">
                  <c:v>18.026669999999999</c:v>
                </c:pt>
                <c:pt idx="1691">
                  <c:v>18.037330000000001</c:v>
                </c:pt>
                <c:pt idx="1692">
                  <c:v>18.047999999999998</c:v>
                </c:pt>
                <c:pt idx="1693">
                  <c:v>18.058669999999999</c:v>
                </c:pt>
                <c:pt idx="1694">
                  <c:v>18.069330000000001</c:v>
                </c:pt>
                <c:pt idx="1695">
                  <c:v>18.079999999999998</c:v>
                </c:pt>
                <c:pt idx="1696">
                  <c:v>18.090669999999999</c:v>
                </c:pt>
                <c:pt idx="1697">
                  <c:v>18.101330000000001</c:v>
                </c:pt>
                <c:pt idx="1698">
                  <c:v>18.111999999999998</c:v>
                </c:pt>
                <c:pt idx="1699">
                  <c:v>18.122669999999999</c:v>
                </c:pt>
                <c:pt idx="1700">
                  <c:v>18.133330000000001</c:v>
                </c:pt>
                <c:pt idx="1701">
                  <c:v>18.143999999999998</c:v>
                </c:pt>
                <c:pt idx="1702">
                  <c:v>18.154669999999999</c:v>
                </c:pt>
                <c:pt idx="1703">
                  <c:v>18.165330000000001</c:v>
                </c:pt>
                <c:pt idx="1704">
                  <c:v>18.175999999999998</c:v>
                </c:pt>
                <c:pt idx="1705">
                  <c:v>18.186669999999999</c:v>
                </c:pt>
                <c:pt idx="1706">
                  <c:v>18.197330000000001</c:v>
                </c:pt>
                <c:pt idx="1707">
                  <c:v>18.207999999999998</c:v>
                </c:pt>
                <c:pt idx="1708">
                  <c:v>18.218669999999999</c:v>
                </c:pt>
                <c:pt idx="1709">
                  <c:v>18.229330000000001</c:v>
                </c:pt>
                <c:pt idx="1710">
                  <c:v>18.239999999999998</c:v>
                </c:pt>
                <c:pt idx="1711">
                  <c:v>18.25067</c:v>
                </c:pt>
                <c:pt idx="1712">
                  <c:v>18.261330000000001</c:v>
                </c:pt>
                <c:pt idx="1713">
                  <c:v>18.271999999999998</c:v>
                </c:pt>
                <c:pt idx="1714">
                  <c:v>18.28267</c:v>
                </c:pt>
                <c:pt idx="1715">
                  <c:v>18.293330000000001</c:v>
                </c:pt>
                <c:pt idx="1716">
                  <c:v>18.303999999999998</c:v>
                </c:pt>
                <c:pt idx="1717">
                  <c:v>18.31467</c:v>
                </c:pt>
                <c:pt idx="1718">
                  <c:v>18.325330000000001</c:v>
                </c:pt>
                <c:pt idx="1719">
                  <c:v>18.335999999999999</c:v>
                </c:pt>
                <c:pt idx="1720">
                  <c:v>18.34667</c:v>
                </c:pt>
                <c:pt idx="1721">
                  <c:v>18.357330000000001</c:v>
                </c:pt>
                <c:pt idx="1722">
                  <c:v>18.367999999999999</c:v>
                </c:pt>
                <c:pt idx="1723">
                  <c:v>18.37867</c:v>
                </c:pt>
                <c:pt idx="1724">
                  <c:v>18.389330000000001</c:v>
                </c:pt>
                <c:pt idx="1725">
                  <c:v>18.399999999999999</c:v>
                </c:pt>
                <c:pt idx="1726">
                  <c:v>18.41067</c:v>
                </c:pt>
                <c:pt idx="1727">
                  <c:v>18.421330000000001</c:v>
                </c:pt>
                <c:pt idx="1728">
                  <c:v>18.431999999999999</c:v>
                </c:pt>
                <c:pt idx="1729">
                  <c:v>18.44267</c:v>
                </c:pt>
                <c:pt idx="1730">
                  <c:v>18.453330000000001</c:v>
                </c:pt>
                <c:pt idx="1731">
                  <c:v>18.463999999999999</c:v>
                </c:pt>
                <c:pt idx="1732">
                  <c:v>18.47467</c:v>
                </c:pt>
                <c:pt idx="1733">
                  <c:v>18.485330000000001</c:v>
                </c:pt>
                <c:pt idx="1734">
                  <c:v>18.495999999999999</c:v>
                </c:pt>
                <c:pt idx="1735">
                  <c:v>18.50667</c:v>
                </c:pt>
                <c:pt idx="1736">
                  <c:v>18.517330000000001</c:v>
                </c:pt>
                <c:pt idx="1737">
                  <c:v>18.527999999999999</c:v>
                </c:pt>
                <c:pt idx="1738">
                  <c:v>18.53867</c:v>
                </c:pt>
                <c:pt idx="1739">
                  <c:v>18.549330000000001</c:v>
                </c:pt>
                <c:pt idx="1740">
                  <c:v>18.559999999999999</c:v>
                </c:pt>
                <c:pt idx="1741">
                  <c:v>18.57067</c:v>
                </c:pt>
                <c:pt idx="1742">
                  <c:v>18.581330000000001</c:v>
                </c:pt>
                <c:pt idx="1743">
                  <c:v>18.591999999999999</c:v>
                </c:pt>
                <c:pt idx="1744">
                  <c:v>18.60267</c:v>
                </c:pt>
                <c:pt idx="1745">
                  <c:v>18.613330000000001</c:v>
                </c:pt>
                <c:pt idx="1746">
                  <c:v>18.623999999999999</c:v>
                </c:pt>
                <c:pt idx="1747">
                  <c:v>18.63467</c:v>
                </c:pt>
                <c:pt idx="1748">
                  <c:v>18.645330000000001</c:v>
                </c:pt>
                <c:pt idx="1749">
                  <c:v>18.655999999999999</c:v>
                </c:pt>
                <c:pt idx="1750">
                  <c:v>18.66667</c:v>
                </c:pt>
                <c:pt idx="1751">
                  <c:v>18.677330000000001</c:v>
                </c:pt>
                <c:pt idx="1752">
                  <c:v>18.687999999999999</c:v>
                </c:pt>
                <c:pt idx="1753">
                  <c:v>18.69867</c:v>
                </c:pt>
                <c:pt idx="1754">
                  <c:v>18.709330000000001</c:v>
                </c:pt>
                <c:pt idx="1755">
                  <c:v>18.72</c:v>
                </c:pt>
                <c:pt idx="1756">
                  <c:v>18.73067</c:v>
                </c:pt>
                <c:pt idx="1757">
                  <c:v>18.741330000000001</c:v>
                </c:pt>
                <c:pt idx="1758">
                  <c:v>18.751999999999999</c:v>
                </c:pt>
                <c:pt idx="1759">
                  <c:v>18.76267</c:v>
                </c:pt>
                <c:pt idx="1760">
                  <c:v>18.773330000000001</c:v>
                </c:pt>
                <c:pt idx="1761">
                  <c:v>18.783999999999999</c:v>
                </c:pt>
                <c:pt idx="1762">
                  <c:v>18.79467</c:v>
                </c:pt>
                <c:pt idx="1763">
                  <c:v>18.805330000000001</c:v>
                </c:pt>
                <c:pt idx="1764">
                  <c:v>18.815999999999999</c:v>
                </c:pt>
                <c:pt idx="1765">
                  <c:v>18.82667</c:v>
                </c:pt>
                <c:pt idx="1766">
                  <c:v>18.837330000000001</c:v>
                </c:pt>
                <c:pt idx="1767">
                  <c:v>18.847999999999999</c:v>
                </c:pt>
                <c:pt idx="1768">
                  <c:v>18.85867</c:v>
                </c:pt>
                <c:pt idx="1769">
                  <c:v>18.869330000000001</c:v>
                </c:pt>
                <c:pt idx="1770">
                  <c:v>18.88</c:v>
                </c:pt>
                <c:pt idx="1771">
                  <c:v>18.89067</c:v>
                </c:pt>
                <c:pt idx="1772">
                  <c:v>18.901330000000002</c:v>
                </c:pt>
                <c:pt idx="1773">
                  <c:v>18.911999999999999</c:v>
                </c:pt>
                <c:pt idx="1774">
                  <c:v>18.92267</c:v>
                </c:pt>
                <c:pt idx="1775">
                  <c:v>18.933330000000002</c:v>
                </c:pt>
                <c:pt idx="1776">
                  <c:v>18.943999999999999</c:v>
                </c:pt>
                <c:pt idx="1777">
                  <c:v>18.95467</c:v>
                </c:pt>
                <c:pt idx="1778">
                  <c:v>18.965330000000002</c:v>
                </c:pt>
                <c:pt idx="1779">
                  <c:v>18.975999999999999</c:v>
                </c:pt>
                <c:pt idx="1780">
                  <c:v>18.98667</c:v>
                </c:pt>
                <c:pt idx="1781">
                  <c:v>18.997330000000002</c:v>
                </c:pt>
                <c:pt idx="1782">
                  <c:v>19.007999999999999</c:v>
                </c:pt>
                <c:pt idx="1783">
                  <c:v>19.01867</c:v>
                </c:pt>
                <c:pt idx="1784">
                  <c:v>19.029330000000002</c:v>
                </c:pt>
                <c:pt idx="1785">
                  <c:v>19.04</c:v>
                </c:pt>
                <c:pt idx="1786">
                  <c:v>19.05067</c:v>
                </c:pt>
                <c:pt idx="1787">
                  <c:v>19.061330000000002</c:v>
                </c:pt>
                <c:pt idx="1788">
                  <c:v>19.071999999999999</c:v>
                </c:pt>
                <c:pt idx="1789">
                  <c:v>19.08267</c:v>
                </c:pt>
                <c:pt idx="1790">
                  <c:v>19.093330000000002</c:v>
                </c:pt>
                <c:pt idx="1791">
                  <c:v>19.103999999999999</c:v>
                </c:pt>
                <c:pt idx="1792">
                  <c:v>19.11467</c:v>
                </c:pt>
                <c:pt idx="1793">
                  <c:v>19.125330000000002</c:v>
                </c:pt>
                <c:pt idx="1794">
                  <c:v>19.135999999999999</c:v>
                </c:pt>
                <c:pt idx="1795">
                  <c:v>19.14667</c:v>
                </c:pt>
                <c:pt idx="1796">
                  <c:v>19.157330000000002</c:v>
                </c:pt>
                <c:pt idx="1797">
                  <c:v>19.167999999999999</c:v>
                </c:pt>
                <c:pt idx="1798">
                  <c:v>19.17867</c:v>
                </c:pt>
                <c:pt idx="1799">
                  <c:v>19.189330000000002</c:v>
                </c:pt>
                <c:pt idx="1800">
                  <c:v>19.2</c:v>
                </c:pt>
                <c:pt idx="1801">
                  <c:v>19.21067</c:v>
                </c:pt>
                <c:pt idx="1802">
                  <c:v>19.221329999999998</c:v>
                </c:pt>
                <c:pt idx="1803">
                  <c:v>19.231999999999999</c:v>
                </c:pt>
                <c:pt idx="1804">
                  <c:v>19.24267</c:v>
                </c:pt>
                <c:pt idx="1805">
                  <c:v>19.253329999999998</c:v>
                </c:pt>
                <c:pt idx="1806">
                  <c:v>19.263999999999999</c:v>
                </c:pt>
                <c:pt idx="1807">
                  <c:v>19.27467</c:v>
                </c:pt>
                <c:pt idx="1808">
                  <c:v>19.285329999999998</c:v>
                </c:pt>
                <c:pt idx="1809">
                  <c:v>19.295999999999999</c:v>
                </c:pt>
                <c:pt idx="1810">
                  <c:v>19.30667</c:v>
                </c:pt>
                <c:pt idx="1811">
                  <c:v>19.317329999999998</c:v>
                </c:pt>
                <c:pt idx="1812">
                  <c:v>19.327999999999999</c:v>
                </c:pt>
                <c:pt idx="1813">
                  <c:v>19.33867</c:v>
                </c:pt>
                <c:pt idx="1814">
                  <c:v>19.349329999999998</c:v>
                </c:pt>
                <c:pt idx="1815">
                  <c:v>19.36</c:v>
                </c:pt>
                <c:pt idx="1816">
                  <c:v>19.37067</c:v>
                </c:pt>
                <c:pt idx="1817">
                  <c:v>19.381329999999998</c:v>
                </c:pt>
                <c:pt idx="1818">
                  <c:v>19.391999999999999</c:v>
                </c:pt>
                <c:pt idx="1819">
                  <c:v>19.402670000000001</c:v>
                </c:pt>
                <c:pt idx="1820">
                  <c:v>19.413329999999998</c:v>
                </c:pt>
                <c:pt idx="1821">
                  <c:v>19.423999999999999</c:v>
                </c:pt>
                <c:pt idx="1822">
                  <c:v>19.434670000000001</c:v>
                </c:pt>
                <c:pt idx="1823">
                  <c:v>19.445329999999998</c:v>
                </c:pt>
                <c:pt idx="1824">
                  <c:v>19.456</c:v>
                </c:pt>
                <c:pt idx="1825">
                  <c:v>19.466670000000001</c:v>
                </c:pt>
                <c:pt idx="1826">
                  <c:v>19.477329999999998</c:v>
                </c:pt>
                <c:pt idx="1827">
                  <c:v>19.488</c:v>
                </c:pt>
                <c:pt idx="1828">
                  <c:v>19.498670000000001</c:v>
                </c:pt>
                <c:pt idx="1829">
                  <c:v>19.509329999999999</c:v>
                </c:pt>
                <c:pt idx="1830">
                  <c:v>19.52</c:v>
                </c:pt>
                <c:pt idx="1831">
                  <c:v>19.530670000000001</c:v>
                </c:pt>
                <c:pt idx="1832">
                  <c:v>19.541329999999999</c:v>
                </c:pt>
                <c:pt idx="1833">
                  <c:v>19.552</c:v>
                </c:pt>
                <c:pt idx="1834">
                  <c:v>19.562670000000001</c:v>
                </c:pt>
                <c:pt idx="1835">
                  <c:v>19.573329999999999</c:v>
                </c:pt>
                <c:pt idx="1836">
                  <c:v>19.584</c:v>
                </c:pt>
                <c:pt idx="1837">
                  <c:v>19.594670000000001</c:v>
                </c:pt>
                <c:pt idx="1838">
                  <c:v>19.605329999999999</c:v>
                </c:pt>
                <c:pt idx="1839">
                  <c:v>19.616</c:v>
                </c:pt>
                <c:pt idx="1840">
                  <c:v>19.626670000000001</c:v>
                </c:pt>
                <c:pt idx="1841">
                  <c:v>19.637329999999999</c:v>
                </c:pt>
                <c:pt idx="1842">
                  <c:v>19.648</c:v>
                </c:pt>
                <c:pt idx="1843">
                  <c:v>19.658670000000001</c:v>
                </c:pt>
                <c:pt idx="1844">
                  <c:v>19.669329999999999</c:v>
                </c:pt>
                <c:pt idx="1845">
                  <c:v>19.68</c:v>
                </c:pt>
                <c:pt idx="1846">
                  <c:v>19.690670000000001</c:v>
                </c:pt>
                <c:pt idx="1847">
                  <c:v>19.701329999999999</c:v>
                </c:pt>
                <c:pt idx="1848">
                  <c:v>19.712</c:v>
                </c:pt>
                <c:pt idx="1849">
                  <c:v>19.722670000000001</c:v>
                </c:pt>
                <c:pt idx="1850">
                  <c:v>19.733329999999999</c:v>
                </c:pt>
                <c:pt idx="1851">
                  <c:v>19.744</c:v>
                </c:pt>
                <c:pt idx="1852">
                  <c:v>19.754670000000001</c:v>
                </c:pt>
                <c:pt idx="1853">
                  <c:v>19.765329999999999</c:v>
                </c:pt>
                <c:pt idx="1854">
                  <c:v>19.776</c:v>
                </c:pt>
                <c:pt idx="1855">
                  <c:v>19.786670000000001</c:v>
                </c:pt>
                <c:pt idx="1856">
                  <c:v>19.797329999999999</c:v>
                </c:pt>
                <c:pt idx="1857">
                  <c:v>19.808</c:v>
                </c:pt>
                <c:pt idx="1858">
                  <c:v>19.818670000000001</c:v>
                </c:pt>
                <c:pt idx="1859">
                  <c:v>19.829329999999999</c:v>
                </c:pt>
                <c:pt idx="1860">
                  <c:v>19.84</c:v>
                </c:pt>
                <c:pt idx="1861">
                  <c:v>19.850670000000001</c:v>
                </c:pt>
                <c:pt idx="1862">
                  <c:v>19.861329999999999</c:v>
                </c:pt>
                <c:pt idx="1863">
                  <c:v>19.872</c:v>
                </c:pt>
                <c:pt idx="1864">
                  <c:v>19.882670000000001</c:v>
                </c:pt>
                <c:pt idx="1865">
                  <c:v>19.893329999999999</c:v>
                </c:pt>
                <c:pt idx="1866">
                  <c:v>19.904</c:v>
                </c:pt>
                <c:pt idx="1867">
                  <c:v>19.914670000000001</c:v>
                </c:pt>
                <c:pt idx="1868">
                  <c:v>19.925329999999999</c:v>
                </c:pt>
                <c:pt idx="1869">
                  <c:v>19.936</c:v>
                </c:pt>
                <c:pt idx="1870">
                  <c:v>19.946670000000001</c:v>
                </c:pt>
                <c:pt idx="1871">
                  <c:v>19.957329999999999</c:v>
                </c:pt>
                <c:pt idx="1872">
                  <c:v>19.968</c:v>
                </c:pt>
                <c:pt idx="1873">
                  <c:v>19.978670000000001</c:v>
                </c:pt>
                <c:pt idx="1874">
                  <c:v>19.989329999999999</c:v>
                </c:pt>
                <c:pt idx="1875">
                  <c:v>20</c:v>
                </c:pt>
                <c:pt idx="1876">
                  <c:v>20.010670000000001</c:v>
                </c:pt>
                <c:pt idx="1877">
                  <c:v>20.021329999999999</c:v>
                </c:pt>
                <c:pt idx="1878">
                  <c:v>20.032</c:v>
                </c:pt>
                <c:pt idx="1879">
                  <c:v>20.042670000000001</c:v>
                </c:pt>
                <c:pt idx="1880">
                  <c:v>20.053329999999999</c:v>
                </c:pt>
                <c:pt idx="1881">
                  <c:v>20.064</c:v>
                </c:pt>
                <c:pt idx="1882">
                  <c:v>20.074670000000001</c:v>
                </c:pt>
                <c:pt idx="1883">
                  <c:v>20.085329999999999</c:v>
                </c:pt>
                <c:pt idx="1884">
                  <c:v>20.096</c:v>
                </c:pt>
                <c:pt idx="1885">
                  <c:v>20.106670000000001</c:v>
                </c:pt>
                <c:pt idx="1886">
                  <c:v>20.117329999999999</c:v>
                </c:pt>
                <c:pt idx="1887">
                  <c:v>20.128</c:v>
                </c:pt>
                <c:pt idx="1888">
                  <c:v>20.138670000000001</c:v>
                </c:pt>
                <c:pt idx="1889">
                  <c:v>20.149329999999999</c:v>
                </c:pt>
                <c:pt idx="1890">
                  <c:v>20.16</c:v>
                </c:pt>
                <c:pt idx="1891">
                  <c:v>20.170670000000001</c:v>
                </c:pt>
                <c:pt idx="1892">
                  <c:v>20.181329999999999</c:v>
                </c:pt>
                <c:pt idx="1893">
                  <c:v>20.192</c:v>
                </c:pt>
                <c:pt idx="1894">
                  <c:v>20.202670000000001</c:v>
                </c:pt>
                <c:pt idx="1895">
                  <c:v>20.213329999999999</c:v>
                </c:pt>
                <c:pt idx="1896">
                  <c:v>20.224</c:v>
                </c:pt>
                <c:pt idx="1897">
                  <c:v>20.234670000000001</c:v>
                </c:pt>
                <c:pt idx="1898">
                  <c:v>20.245329999999999</c:v>
                </c:pt>
                <c:pt idx="1899">
                  <c:v>20.256</c:v>
                </c:pt>
                <c:pt idx="1900">
                  <c:v>20.266670000000001</c:v>
                </c:pt>
                <c:pt idx="1901">
                  <c:v>20.277329999999999</c:v>
                </c:pt>
                <c:pt idx="1902">
                  <c:v>20.288</c:v>
                </c:pt>
                <c:pt idx="1903">
                  <c:v>20.298670000000001</c:v>
                </c:pt>
                <c:pt idx="1904">
                  <c:v>20.309329999999999</c:v>
                </c:pt>
                <c:pt idx="1905">
                  <c:v>20.32</c:v>
                </c:pt>
                <c:pt idx="1906">
                  <c:v>20.330670000000001</c:v>
                </c:pt>
                <c:pt idx="1907">
                  <c:v>20.341329999999999</c:v>
                </c:pt>
                <c:pt idx="1908">
                  <c:v>20.352</c:v>
                </c:pt>
                <c:pt idx="1909">
                  <c:v>20.362670000000001</c:v>
                </c:pt>
                <c:pt idx="1910">
                  <c:v>20.373329999999999</c:v>
                </c:pt>
                <c:pt idx="1911">
                  <c:v>20.384</c:v>
                </c:pt>
                <c:pt idx="1912">
                  <c:v>20.394670000000001</c:v>
                </c:pt>
                <c:pt idx="1913">
                  <c:v>20.405329999999999</c:v>
                </c:pt>
                <c:pt idx="1914">
                  <c:v>20.416</c:v>
                </c:pt>
                <c:pt idx="1915">
                  <c:v>20.426670000000001</c:v>
                </c:pt>
                <c:pt idx="1916">
                  <c:v>20.437329999999999</c:v>
                </c:pt>
                <c:pt idx="1917">
                  <c:v>20.448</c:v>
                </c:pt>
                <c:pt idx="1918">
                  <c:v>20.458670000000001</c:v>
                </c:pt>
                <c:pt idx="1919">
                  <c:v>20.469329999999999</c:v>
                </c:pt>
                <c:pt idx="1920">
                  <c:v>20.48</c:v>
                </c:pt>
                <c:pt idx="1921">
                  <c:v>20.490670000000001</c:v>
                </c:pt>
                <c:pt idx="1922">
                  <c:v>20.501329999999999</c:v>
                </c:pt>
                <c:pt idx="1923">
                  <c:v>20.512</c:v>
                </c:pt>
                <c:pt idx="1924">
                  <c:v>20.522670000000002</c:v>
                </c:pt>
                <c:pt idx="1925">
                  <c:v>20.533329999999999</c:v>
                </c:pt>
                <c:pt idx="1926">
                  <c:v>20.544</c:v>
                </c:pt>
                <c:pt idx="1927">
                  <c:v>20.554670000000002</c:v>
                </c:pt>
                <c:pt idx="1928">
                  <c:v>20.565329999999999</c:v>
                </c:pt>
                <c:pt idx="1929">
                  <c:v>20.576000000000001</c:v>
                </c:pt>
                <c:pt idx="1930">
                  <c:v>20.586670000000002</c:v>
                </c:pt>
                <c:pt idx="1931">
                  <c:v>20.597329999999999</c:v>
                </c:pt>
                <c:pt idx="1932">
                  <c:v>20.608000000000001</c:v>
                </c:pt>
                <c:pt idx="1933">
                  <c:v>20.618670000000002</c:v>
                </c:pt>
                <c:pt idx="1934">
                  <c:v>20.62933</c:v>
                </c:pt>
                <c:pt idx="1935">
                  <c:v>20.64</c:v>
                </c:pt>
                <c:pt idx="1936">
                  <c:v>20.650670000000002</c:v>
                </c:pt>
                <c:pt idx="1937">
                  <c:v>20.66133</c:v>
                </c:pt>
                <c:pt idx="1938">
                  <c:v>20.672000000000001</c:v>
                </c:pt>
                <c:pt idx="1939">
                  <c:v>20.682670000000002</c:v>
                </c:pt>
                <c:pt idx="1940">
                  <c:v>20.69333</c:v>
                </c:pt>
                <c:pt idx="1941">
                  <c:v>20.704000000000001</c:v>
                </c:pt>
                <c:pt idx="1942">
                  <c:v>20.714670000000002</c:v>
                </c:pt>
                <c:pt idx="1943">
                  <c:v>20.72533</c:v>
                </c:pt>
                <c:pt idx="1944">
                  <c:v>20.736000000000001</c:v>
                </c:pt>
                <c:pt idx="1945">
                  <c:v>20.746670000000002</c:v>
                </c:pt>
                <c:pt idx="1946">
                  <c:v>20.75733</c:v>
                </c:pt>
                <c:pt idx="1947">
                  <c:v>20.768000000000001</c:v>
                </c:pt>
                <c:pt idx="1948">
                  <c:v>20.778670000000002</c:v>
                </c:pt>
                <c:pt idx="1949">
                  <c:v>20.78933</c:v>
                </c:pt>
                <c:pt idx="1950">
                  <c:v>20.8</c:v>
                </c:pt>
                <c:pt idx="1951">
                  <c:v>20.810669999999998</c:v>
                </c:pt>
                <c:pt idx="1952">
                  <c:v>20.82133</c:v>
                </c:pt>
                <c:pt idx="1953">
                  <c:v>20.832000000000001</c:v>
                </c:pt>
                <c:pt idx="1954">
                  <c:v>20.842669999999998</c:v>
                </c:pt>
                <c:pt idx="1955">
                  <c:v>20.85333</c:v>
                </c:pt>
                <c:pt idx="1956">
                  <c:v>20.864000000000001</c:v>
                </c:pt>
                <c:pt idx="1957">
                  <c:v>20.874669999999998</c:v>
                </c:pt>
                <c:pt idx="1958">
                  <c:v>20.88533</c:v>
                </c:pt>
                <c:pt idx="1959">
                  <c:v>20.896000000000001</c:v>
                </c:pt>
                <c:pt idx="1960">
                  <c:v>20.906669999999998</c:v>
                </c:pt>
                <c:pt idx="1961">
                  <c:v>20.91733</c:v>
                </c:pt>
                <c:pt idx="1962">
                  <c:v>20.928000000000001</c:v>
                </c:pt>
                <c:pt idx="1963">
                  <c:v>20.938669999999998</c:v>
                </c:pt>
                <c:pt idx="1964">
                  <c:v>20.94933</c:v>
                </c:pt>
                <c:pt idx="1965">
                  <c:v>20.96</c:v>
                </c:pt>
                <c:pt idx="1966">
                  <c:v>20.970669999999998</c:v>
                </c:pt>
                <c:pt idx="1967">
                  <c:v>20.98133</c:v>
                </c:pt>
                <c:pt idx="1968">
                  <c:v>20.992000000000001</c:v>
                </c:pt>
                <c:pt idx="1969">
                  <c:v>21.002669999999998</c:v>
                </c:pt>
                <c:pt idx="1970">
                  <c:v>21.01333</c:v>
                </c:pt>
                <c:pt idx="1971">
                  <c:v>21.024000000000001</c:v>
                </c:pt>
                <c:pt idx="1972">
                  <c:v>21.034669999999998</c:v>
                </c:pt>
                <c:pt idx="1973">
                  <c:v>21.04533</c:v>
                </c:pt>
                <c:pt idx="1974">
                  <c:v>21.056000000000001</c:v>
                </c:pt>
                <c:pt idx="1975">
                  <c:v>21.066669999999998</c:v>
                </c:pt>
                <c:pt idx="1976">
                  <c:v>21.07733</c:v>
                </c:pt>
                <c:pt idx="1977">
                  <c:v>21.088000000000001</c:v>
                </c:pt>
                <c:pt idx="1978">
                  <c:v>21.098669999999998</c:v>
                </c:pt>
                <c:pt idx="1979">
                  <c:v>21.10933</c:v>
                </c:pt>
                <c:pt idx="1980">
                  <c:v>21.12</c:v>
                </c:pt>
                <c:pt idx="1981">
                  <c:v>21.130669999999999</c:v>
                </c:pt>
                <c:pt idx="1982">
                  <c:v>21.14133</c:v>
                </c:pt>
                <c:pt idx="1983">
                  <c:v>21.152000000000001</c:v>
                </c:pt>
                <c:pt idx="1984">
                  <c:v>21.162669999999999</c:v>
                </c:pt>
                <c:pt idx="1985">
                  <c:v>21.17333</c:v>
                </c:pt>
                <c:pt idx="1986">
                  <c:v>21.184000000000001</c:v>
                </c:pt>
                <c:pt idx="1987">
                  <c:v>21.194669999999999</c:v>
                </c:pt>
                <c:pt idx="1988">
                  <c:v>21.20533</c:v>
                </c:pt>
                <c:pt idx="1989">
                  <c:v>21.216000000000001</c:v>
                </c:pt>
                <c:pt idx="1990">
                  <c:v>21.226669999999999</c:v>
                </c:pt>
                <c:pt idx="1991">
                  <c:v>21.23733</c:v>
                </c:pt>
                <c:pt idx="1992">
                  <c:v>21.248000000000001</c:v>
                </c:pt>
                <c:pt idx="1993">
                  <c:v>21.258669999999999</c:v>
                </c:pt>
                <c:pt idx="1994">
                  <c:v>21.26933</c:v>
                </c:pt>
                <c:pt idx="1995">
                  <c:v>21.28</c:v>
                </c:pt>
                <c:pt idx="1996">
                  <c:v>21.290669999999999</c:v>
                </c:pt>
                <c:pt idx="1997">
                  <c:v>21.30133</c:v>
                </c:pt>
                <c:pt idx="1998">
                  <c:v>21.312000000000001</c:v>
                </c:pt>
                <c:pt idx="1999">
                  <c:v>21.322669999999999</c:v>
                </c:pt>
                <c:pt idx="2000">
                  <c:v>21.33333</c:v>
                </c:pt>
                <c:pt idx="2001">
                  <c:v>21.344000000000001</c:v>
                </c:pt>
                <c:pt idx="2002">
                  <c:v>21.354669999999999</c:v>
                </c:pt>
                <c:pt idx="2003">
                  <c:v>21.36533</c:v>
                </c:pt>
                <c:pt idx="2004">
                  <c:v>21.376000000000001</c:v>
                </c:pt>
                <c:pt idx="2005">
                  <c:v>21.386669999999999</c:v>
                </c:pt>
                <c:pt idx="2006">
                  <c:v>21.39733</c:v>
                </c:pt>
                <c:pt idx="2007">
                  <c:v>21.408000000000001</c:v>
                </c:pt>
                <c:pt idx="2008">
                  <c:v>21.418669999999999</c:v>
                </c:pt>
                <c:pt idx="2009">
                  <c:v>21.42933</c:v>
                </c:pt>
                <c:pt idx="2010">
                  <c:v>21.44</c:v>
                </c:pt>
                <c:pt idx="2011">
                  <c:v>21.450669999999999</c:v>
                </c:pt>
                <c:pt idx="2012">
                  <c:v>21.46133</c:v>
                </c:pt>
                <c:pt idx="2013">
                  <c:v>21.472000000000001</c:v>
                </c:pt>
                <c:pt idx="2014">
                  <c:v>21.482669999999999</c:v>
                </c:pt>
                <c:pt idx="2015">
                  <c:v>21.49333</c:v>
                </c:pt>
                <c:pt idx="2016">
                  <c:v>21.504000000000001</c:v>
                </c:pt>
                <c:pt idx="2017">
                  <c:v>21.514669999999999</c:v>
                </c:pt>
                <c:pt idx="2018">
                  <c:v>21.52533</c:v>
                </c:pt>
                <c:pt idx="2019">
                  <c:v>21.536000000000001</c:v>
                </c:pt>
                <c:pt idx="2020">
                  <c:v>21.546669999999999</c:v>
                </c:pt>
                <c:pt idx="2021">
                  <c:v>21.55733</c:v>
                </c:pt>
                <c:pt idx="2022">
                  <c:v>21.568000000000001</c:v>
                </c:pt>
                <c:pt idx="2023">
                  <c:v>21.578669999999999</c:v>
                </c:pt>
                <c:pt idx="2024">
                  <c:v>21.58933</c:v>
                </c:pt>
                <c:pt idx="2025">
                  <c:v>21.6</c:v>
                </c:pt>
                <c:pt idx="2026">
                  <c:v>21.610669999999999</c:v>
                </c:pt>
                <c:pt idx="2027">
                  <c:v>21.62133</c:v>
                </c:pt>
                <c:pt idx="2028">
                  <c:v>21.632000000000001</c:v>
                </c:pt>
                <c:pt idx="2029">
                  <c:v>21.642669999999999</c:v>
                </c:pt>
                <c:pt idx="2030">
                  <c:v>21.65333</c:v>
                </c:pt>
                <c:pt idx="2031">
                  <c:v>21.664000000000001</c:v>
                </c:pt>
                <c:pt idx="2032">
                  <c:v>21.674669999999999</c:v>
                </c:pt>
                <c:pt idx="2033">
                  <c:v>21.68533</c:v>
                </c:pt>
                <c:pt idx="2034">
                  <c:v>21.696000000000002</c:v>
                </c:pt>
                <c:pt idx="2035">
                  <c:v>21.706669999999999</c:v>
                </c:pt>
                <c:pt idx="2036">
                  <c:v>21.71733</c:v>
                </c:pt>
                <c:pt idx="2037">
                  <c:v>21.728000000000002</c:v>
                </c:pt>
                <c:pt idx="2038">
                  <c:v>21.738669999999999</c:v>
                </c:pt>
                <c:pt idx="2039">
                  <c:v>21.74933</c:v>
                </c:pt>
                <c:pt idx="2040">
                  <c:v>21.76</c:v>
                </c:pt>
                <c:pt idx="2041">
                  <c:v>21.770669999999999</c:v>
                </c:pt>
                <c:pt idx="2042">
                  <c:v>21.781330000000001</c:v>
                </c:pt>
                <c:pt idx="2043">
                  <c:v>21.792000000000002</c:v>
                </c:pt>
                <c:pt idx="2044">
                  <c:v>21.802669999999999</c:v>
                </c:pt>
                <c:pt idx="2045">
                  <c:v>21.813330000000001</c:v>
                </c:pt>
                <c:pt idx="2046">
                  <c:v>21.824000000000002</c:v>
                </c:pt>
                <c:pt idx="2047">
                  <c:v>21.834669999999999</c:v>
                </c:pt>
                <c:pt idx="2048">
                  <c:v>21.845330000000001</c:v>
                </c:pt>
                <c:pt idx="2049">
                  <c:v>21.856000000000002</c:v>
                </c:pt>
                <c:pt idx="2050">
                  <c:v>21.866669999999999</c:v>
                </c:pt>
                <c:pt idx="2051">
                  <c:v>21.877330000000001</c:v>
                </c:pt>
                <c:pt idx="2052">
                  <c:v>21.888000000000002</c:v>
                </c:pt>
                <c:pt idx="2053">
                  <c:v>21.898669999999999</c:v>
                </c:pt>
                <c:pt idx="2054">
                  <c:v>21.909330000000001</c:v>
                </c:pt>
                <c:pt idx="2055">
                  <c:v>21.92</c:v>
                </c:pt>
                <c:pt idx="2056">
                  <c:v>21.930669999999999</c:v>
                </c:pt>
                <c:pt idx="2057">
                  <c:v>21.941330000000001</c:v>
                </c:pt>
                <c:pt idx="2058">
                  <c:v>21.952000000000002</c:v>
                </c:pt>
                <c:pt idx="2059">
                  <c:v>21.962669999999999</c:v>
                </c:pt>
                <c:pt idx="2060">
                  <c:v>21.973330000000001</c:v>
                </c:pt>
                <c:pt idx="2061">
                  <c:v>21.984000000000002</c:v>
                </c:pt>
                <c:pt idx="2062">
                  <c:v>21.994669999999999</c:v>
                </c:pt>
                <c:pt idx="2063">
                  <c:v>22.005330000000001</c:v>
                </c:pt>
                <c:pt idx="2064">
                  <c:v>22.015999999999998</c:v>
                </c:pt>
                <c:pt idx="2065">
                  <c:v>22.026669999999999</c:v>
                </c:pt>
                <c:pt idx="2066">
                  <c:v>22.037330000000001</c:v>
                </c:pt>
                <c:pt idx="2067">
                  <c:v>22.047999999999998</c:v>
                </c:pt>
                <c:pt idx="2068">
                  <c:v>22.058669999999999</c:v>
                </c:pt>
                <c:pt idx="2069">
                  <c:v>22.069330000000001</c:v>
                </c:pt>
                <c:pt idx="2070">
                  <c:v>22.08</c:v>
                </c:pt>
                <c:pt idx="2071">
                  <c:v>22.090669999999999</c:v>
                </c:pt>
                <c:pt idx="2072">
                  <c:v>22.101330000000001</c:v>
                </c:pt>
                <c:pt idx="2073">
                  <c:v>22.111999999999998</c:v>
                </c:pt>
                <c:pt idx="2074">
                  <c:v>22.122669999999999</c:v>
                </c:pt>
                <c:pt idx="2075">
                  <c:v>22.133330000000001</c:v>
                </c:pt>
                <c:pt idx="2076">
                  <c:v>22.143999999999998</c:v>
                </c:pt>
                <c:pt idx="2077">
                  <c:v>22.154669999999999</c:v>
                </c:pt>
                <c:pt idx="2078">
                  <c:v>22.165330000000001</c:v>
                </c:pt>
                <c:pt idx="2079">
                  <c:v>22.175999999999998</c:v>
                </c:pt>
                <c:pt idx="2080">
                  <c:v>22.186669999999999</c:v>
                </c:pt>
                <c:pt idx="2081">
                  <c:v>22.197330000000001</c:v>
                </c:pt>
                <c:pt idx="2082">
                  <c:v>22.207999999999998</c:v>
                </c:pt>
                <c:pt idx="2083">
                  <c:v>22.218669999999999</c:v>
                </c:pt>
                <c:pt idx="2084">
                  <c:v>22.229330000000001</c:v>
                </c:pt>
                <c:pt idx="2085">
                  <c:v>22.24</c:v>
                </c:pt>
                <c:pt idx="2086">
                  <c:v>22.25067</c:v>
                </c:pt>
                <c:pt idx="2087">
                  <c:v>22.261330000000001</c:v>
                </c:pt>
                <c:pt idx="2088">
                  <c:v>22.271999999999998</c:v>
                </c:pt>
                <c:pt idx="2089">
                  <c:v>22.28267</c:v>
                </c:pt>
                <c:pt idx="2090">
                  <c:v>22.293330000000001</c:v>
                </c:pt>
                <c:pt idx="2091">
                  <c:v>22.303999999999998</c:v>
                </c:pt>
                <c:pt idx="2092">
                  <c:v>22.31467</c:v>
                </c:pt>
                <c:pt idx="2093">
                  <c:v>22.325330000000001</c:v>
                </c:pt>
                <c:pt idx="2094">
                  <c:v>22.335999999999999</c:v>
                </c:pt>
                <c:pt idx="2095">
                  <c:v>22.34667</c:v>
                </c:pt>
                <c:pt idx="2096">
                  <c:v>22.357330000000001</c:v>
                </c:pt>
                <c:pt idx="2097">
                  <c:v>22.367999999999999</c:v>
                </c:pt>
                <c:pt idx="2098">
                  <c:v>22.37867</c:v>
                </c:pt>
                <c:pt idx="2099">
                  <c:v>22.389330000000001</c:v>
                </c:pt>
                <c:pt idx="2100">
                  <c:v>22.4</c:v>
                </c:pt>
                <c:pt idx="2101">
                  <c:v>22.41067</c:v>
                </c:pt>
                <c:pt idx="2102">
                  <c:v>22.421330000000001</c:v>
                </c:pt>
                <c:pt idx="2103">
                  <c:v>22.431999999999999</c:v>
                </c:pt>
                <c:pt idx="2104">
                  <c:v>22.44267</c:v>
                </c:pt>
                <c:pt idx="2105">
                  <c:v>22.453330000000001</c:v>
                </c:pt>
                <c:pt idx="2106">
                  <c:v>22.463999999999999</c:v>
                </c:pt>
                <c:pt idx="2107">
                  <c:v>22.47467</c:v>
                </c:pt>
                <c:pt idx="2108">
                  <c:v>22.485330000000001</c:v>
                </c:pt>
                <c:pt idx="2109">
                  <c:v>22.495999999999999</c:v>
                </c:pt>
                <c:pt idx="2110">
                  <c:v>22.50667</c:v>
                </c:pt>
                <c:pt idx="2111">
                  <c:v>22.517330000000001</c:v>
                </c:pt>
                <c:pt idx="2112">
                  <c:v>22.527999999999999</c:v>
                </c:pt>
                <c:pt idx="2113">
                  <c:v>22.53867</c:v>
                </c:pt>
                <c:pt idx="2114">
                  <c:v>22.549330000000001</c:v>
                </c:pt>
                <c:pt idx="2115">
                  <c:v>22.56</c:v>
                </c:pt>
                <c:pt idx="2116">
                  <c:v>22.57067</c:v>
                </c:pt>
                <c:pt idx="2117">
                  <c:v>22.581330000000001</c:v>
                </c:pt>
                <c:pt idx="2118">
                  <c:v>22.591999999999999</c:v>
                </c:pt>
                <c:pt idx="2119">
                  <c:v>22.60267</c:v>
                </c:pt>
                <c:pt idx="2120">
                  <c:v>22.613330000000001</c:v>
                </c:pt>
                <c:pt idx="2121">
                  <c:v>22.623999999999999</c:v>
                </c:pt>
                <c:pt idx="2122">
                  <c:v>22.63467</c:v>
                </c:pt>
                <c:pt idx="2123">
                  <c:v>22.645330000000001</c:v>
                </c:pt>
                <c:pt idx="2124">
                  <c:v>22.655999999999999</c:v>
                </c:pt>
                <c:pt idx="2125">
                  <c:v>22.66667</c:v>
                </c:pt>
                <c:pt idx="2126">
                  <c:v>22.677330000000001</c:v>
                </c:pt>
                <c:pt idx="2127">
                  <c:v>22.687999999999999</c:v>
                </c:pt>
                <c:pt idx="2128">
                  <c:v>22.69867</c:v>
                </c:pt>
                <c:pt idx="2129">
                  <c:v>22.709330000000001</c:v>
                </c:pt>
                <c:pt idx="2130">
                  <c:v>22.72</c:v>
                </c:pt>
                <c:pt idx="2131">
                  <c:v>22.73067</c:v>
                </c:pt>
                <c:pt idx="2132">
                  <c:v>22.741330000000001</c:v>
                </c:pt>
                <c:pt idx="2133">
                  <c:v>22.751999999999999</c:v>
                </c:pt>
                <c:pt idx="2134">
                  <c:v>22.76267</c:v>
                </c:pt>
                <c:pt idx="2135">
                  <c:v>22.773330000000001</c:v>
                </c:pt>
                <c:pt idx="2136">
                  <c:v>22.783999999999999</c:v>
                </c:pt>
                <c:pt idx="2137">
                  <c:v>22.79467</c:v>
                </c:pt>
                <c:pt idx="2138">
                  <c:v>22.805330000000001</c:v>
                </c:pt>
                <c:pt idx="2139">
                  <c:v>22.815999999999999</c:v>
                </c:pt>
                <c:pt idx="2140">
                  <c:v>22.82667</c:v>
                </c:pt>
                <c:pt idx="2141">
                  <c:v>22.837330000000001</c:v>
                </c:pt>
                <c:pt idx="2142">
                  <c:v>22.847999999999999</c:v>
                </c:pt>
                <c:pt idx="2143">
                  <c:v>22.85867</c:v>
                </c:pt>
                <c:pt idx="2144">
                  <c:v>22.869330000000001</c:v>
                </c:pt>
                <c:pt idx="2145">
                  <c:v>22.88</c:v>
                </c:pt>
                <c:pt idx="2146">
                  <c:v>22.89067</c:v>
                </c:pt>
                <c:pt idx="2147">
                  <c:v>22.901330000000002</c:v>
                </c:pt>
                <c:pt idx="2148">
                  <c:v>22.911999999999999</c:v>
                </c:pt>
                <c:pt idx="2149">
                  <c:v>22.92267</c:v>
                </c:pt>
                <c:pt idx="2150">
                  <c:v>22.933330000000002</c:v>
                </c:pt>
                <c:pt idx="2151">
                  <c:v>22.943999999999999</c:v>
                </c:pt>
                <c:pt idx="2152">
                  <c:v>22.95467</c:v>
                </c:pt>
                <c:pt idx="2153">
                  <c:v>22.965330000000002</c:v>
                </c:pt>
                <c:pt idx="2154">
                  <c:v>22.975999999999999</c:v>
                </c:pt>
                <c:pt idx="2155">
                  <c:v>22.98667</c:v>
                </c:pt>
                <c:pt idx="2156">
                  <c:v>22.997330000000002</c:v>
                </c:pt>
                <c:pt idx="2157">
                  <c:v>23.007999999999999</c:v>
                </c:pt>
              </c:numCache>
            </c:numRef>
          </c:xVal>
          <c:yVal>
            <c:numRef>
              <c:f>'Stan LL norm'!$L$2:$L$2159</c:f>
              <c:numCache>
                <c:formatCode>General</c:formatCode>
                <c:ptCount val="2158"/>
                <c:pt idx="0">
                  <c:v>-2.9133424318615635E-2</c:v>
                </c:pt>
                <c:pt idx="1">
                  <c:v>-2.9133424318615635E-2</c:v>
                </c:pt>
                <c:pt idx="2">
                  <c:v>-2.9204383377603903E-2</c:v>
                </c:pt>
                <c:pt idx="3">
                  <c:v>-2.9202018075637628E-2</c:v>
                </c:pt>
                <c:pt idx="4">
                  <c:v>-2.9192556867772525E-2</c:v>
                </c:pt>
                <c:pt idx="5">
                  <c:v>-2.9097944789121505E-2</c:v>
                </c:pt>
                <c:pt idx="6">
                  <c:v>-2.8982044992774004E-2</c:v>
                </c:pt>
                <c:pt idx="7">
                  <c:v>-2.8823569761033542E-2</c:v>
                </c:pt>
                <c:pt idx="8">
                  <c:v>-2.8698208756820939E-2</c:v>
                </c:pt>
                <c:pt idx="9">
                  <c:v>-2.8598866074237367E-2</c:v>
                </c:pt>
                <c:pt idx="10">
                  <c:v>-2.8494792787721244E-2</c:v>
                </c:pt>
                <c:pt idx="11">
                  <c:v>-2.8423833728732979E-2</c:v>
                </c:pt>
                <c:pt idx="12">
                  <c:v>-2.8329221650081959E-2</c:v>
                </c:pt>
                <c:pt idx="13">
                  <c:v>-2.8260627893059966E-2</c:v>
                </c:pt>
                <c:pt idx="14">
                  <c:v>-2.8206225947835631E-2</c:v>
                </c:pt>
                <c:pt idx="15">
                  <c:v>-2.8147093398678741E-2</c:v>
                </c:pt>
                <c:pt idx="16">
                  <c:v>-2.8125805680982264E-2</c:v>
                </c:pt>
                <c:pt idx="17">
                  <c:v>-2.8038289508230067E-2</c:v>
                </c:pt>
                <c:pt idx="18">
                  <c:v>-2.800044467676966E-2</c:v>
                </c:pt>
                <c:pt idx="19">
                  <c:v>-2.794131212761277E-2</c:v>
                </c:pt>
                <c:pt idx="20">
                  <c:v>-2.7886910182388435E-2</c:v>
                </c:pt>
                <c:pt idx="21">
                  <c:v>-2.7839604143062923E-2</c:v>
                </c:pt>
                <c:pt idx="22">
                  <c:v>-2.7806489915535068E-2</c:v>
                </c:pt>
                <c:pt idx="23">
                  <c:v>-2.7775740989973485E-2</c:v>
                </c:pt>
                <c:pt idx="24">
                  <c:v>-2.7754453272277005E-2</c:v>
                </c:pt>
                <c:pt idx="25">
                  <c:v>-2.7759183876209556E-2</c:v>
                </c:pt>
                <c:pt idx="26">
                  <c:v>-2.7721339044749146E-2</c:v>
                </c:pt>
                <c:pt idx="27">
                  <c:v>-2.7721339044749146E-2</c:v>
                </c:pt>
                <c:pt idx="28">
                  <c:v>-2.7690590119187567E-2</c:v>
                </c:pt>
                <c:pt idx="29">
                  <c:v>-2.7671667703457362E-2</c:v>
                </c:pt>
                <c:pt idx="30">
                  <c:v>-2.7674033005423638E-2</c:v>
                </c:pt>
                <c:pt idx="31">
                  <c:v>-2.7685859515255016E-2</c:v>
                </c:pt>
                <c:pt idx="32">
                  <c:v>-2.7636188173963228E-2</c:v>
                </c:pt>
                <c:pt idx="33">
                  <c:v>-2.758888213463772E-2</c:v>
                </c:pt>
                <c:pt idx="34">
                  <c:v>-2.758888213463772E-2</c:v>
                </c:pt>
                <c:pt idx="35">
                  <c:v>-2.752974958548083E-2</c:v>
                </c:pt>
                <c:pt idx="36">
                  <c:v>-2.7487174150087872E-2</c:v>
                </c:pt>
                <c:pt idx="37">
                  <c:v>-2.741858039306588E-2</c:v>
                </c:pt>
                <c:pt idx="38">
                  <c:v>-2.7319237710482308E-2</c:v>
                </c:pt>
                <c:pt idx="39">
                  <c:v>-2.7200972612168531E-2</c:v>
                </c:pt>
                <c:pt idx="40">
                  <c:v>-2.6895848658518989E-2</c:v>
                </c:pt>
                <c:pt idx="41">
                  <c:v>-2.5895325926784445E-2</c:v>
                </c:pt>
                <c:pt idx="42">
                  <c:v>-2.4355514346739077E-2</c:v>
                </c:pt>
                <c:pt idx="43">
                  <c:v>-2.4239614550391576E-2</c:v>
                </c:pt>
                <c:pt idx="44">
                  <c:v>-2.4781268700668671E-2</c:v>
                </c:pt>
                <c:pt idx="45">
                  <c:v>-2.5741581298976534E-2</c:v>
                </c:pt>
                <c:pt idx="46">
                  <c:v>-2.5732120091111432E-2</c:v>
                </c:pt>
                <c:pt idx="47">
                  <c:v>-2.4861688967522038E-2</c:v>
                </c:pt>
                <c:pt idx="48">
                  <c:v>-2.5029625407127602E-2</c:v>
                </c:pt>
                <c:pt idx="49">
                  <c:v>-2.5460110364989748E-2</c:v>
                </c:pt>
                <c:pt idx="50">
                  <c:v>-2.5462475666956023E-2</c:v>
                </c:pt>
                <c:pt idx="51">
                  <c:v>-2.541043902369796E-2</c:v>
                </c:pt>
                <c:pt idx="52">
                  <c:v>-2.5351306474541074E-2</c:v>
                </c:pt>
                <c:pt idx="53">
                  <c:v>-2.5377324796170102E-2</c:v>
                </c:pt>
                <c:pt idx="54">
                  <c:v>-2.5318192247013215E-2</c:v>
                </c:pt>
                <c:pt idx="55">
                  <c:v>-2.5365498286338724E-2</c:v>
                </c:pt>
                <c:pt idx="56">
                  <c:v>-2.5339479964709696E-2</c:v>
                </c:pt>
                <c:pt idx="57">
                  <c:v>-2.5351306474541074E-2</c:v>
                </c:pt>
                <c:pt idx="58">
                  <c:v>-2.546957157285485E-2</c:v>
                </c:pt>
                <c:pt idx="59">
                  <c:v>-2.5379690098136377E-2</c:v>
                </c:pt>
                <c:pt idx="60">
                  <c:v>-2.5431726741394441E-2</c:v>
                </c:pt>
                <c:pt idx="61">
                  <c:v>-2.5443553251225819E-2</c:v>
                </c:pt>
                <c:pt idx="62">
                  <c:v>-2.5467206270888575E-2</c:v>
                </c:pt>
                <c:pt idx="63">
                  <c:v>-2.5462475666956023E-2</c:v>
                </c:pt>
                <c:pt idx="64">
                  <c:v>-2.5434092043360716E-2</c:v>
                </c:pt>
                <c:pt idx="65">
                  <c:v>-2.5417534929596787E-2</c:v>
                </c:pt>
                <c:pt idx="66">
                  <c:v>-2.5422265533529338E-2</c:v>
                </c:pt>
                <c:pt idx="67">
                  <c:v>-2.5453014459090921E-2</c:v>
                </c:pt>
                <c:pt idx="68">
                  <c:v>-2.5441187949259543E-2</c:v>
                </c:pt>
                <c:pt idx="69">
                  <c:v>-2.5450649157124645E-2</c:v>
                </c:pt>
                <c:pt idx="70">
                  <c:v>-2.5490859290551327E-2</c:v>
                </c:pt>
                <c:pt idx="71">
                  <c:v>-2.5481398082686225E-2</c:v>
                </c:pt>
                <c:pt idx="72">
                  <c:v>-2.5467206270888575E-2</c:v>
                </c:pt>
                <c:pt idx="73">
                  <c:v>-2.5460110364989748E-2</c:v>
                </c:pt>
                <c:pt idx="74">
                  <c:v>-2.5512147008247808E-2</c:v>
                </c:pt>
                <c:pt idx="75">
                  <c:v>-2.5479032780719949E-2</c:v>
                </c:pt>
                <c:pt idx="76">
                  <c:v>-2.546957157285485E-2</c:v>
                </c:pt>
                <c:pt idx="77">
                  <c:v>-2.5457745063023472E-2</c:v>
                </c:pt>
                <c:pt idx="78">
                  <c:v>-2.5479032780719949E-2</c:v>
                </c:pt>
                <c:pt idx="79">
                  <c:v>-2.5507416404315256E-2</c:v>
                </c:pt>
                <c:pt idx="80">
                  <c:v>-2.5493224592517603E-2</c:v>
                </c:pt>
                <c:pt idx="81">
                  <c:v>-2.5438822647293267E-2</c:v>
                </c:pt>
                <c:pt idx="82">
                  <c:v>-2.5462475666956023E-2</c:v>
                </c:pt>
                <c:pt idx="83">
                  <c:v>-2.5453014459090921E-2</c:v>
                </c:pt>
                <c:pt idx="84">
                  <c:v>-2.5455379761057197E-2</c:v>
                </c:pt>
                <c:pt idx="85">
                  <c:v>-2.5467206270888575E-2</c:v>
                </c:pt>
                <c:pt idx="86">
                  <c:v>-2.5429361439428165E-2</c:v>
                </c:pt>
                <c:pt idx="87">
                  <c:v>-2.5457745063023472E-2</c:v>
                </c:pt>
                <c:pt idx="88">
                  <c:v>-2.544828385515837E-2</c:v>
                </c:pt>
                <c:pt idx="89">
                  <c:v>-2.5436457345326992E-2</c:v>
                </c:pt>
                <c:pt idx="90">
                  <c:v>-2.5415169627630511E-2</c:v>
                </c:pt>
                <c:pt idx="91">
                  <c:v>-2.5393881909934031E-2</c:v>
                </c:pt>
                <c:pt idx="92">
                  <c:v>-2.4232518644492749E-2</c:v>
                </c:pt>
                <c:pt idx="93">
                  <c:v>-9.4280936375742402E-3</c:v>
                </c:pt>
                <c:pt idx="94">
                  <c:v>-3.0677966502593553E-3</c:v>
                </c:pt>
                <c:pt idx="95">
                  <c:v>-7.285130056128616E-4</c:v>
                </c:pt>
                <c:pt idx="96">
                  <c:v>8.988147471846994E-5</c:v>
                </c:pt>
                <c:pt idx="97">
                  <c:v>3.8554422050291051E-4</c:v>
                </c:pt>
                <c:pt idx="98">
                  <c:v>4.2811965589586992E-4</c:v>
                </c:pt>
                <c:pt idx="99">
                  <c:v>4.3758086376097206E-4</c:v>
                </c:pt>
                <c:pt idx="100">
                  <c:v>4.1156254213194126E-4</c:v>
                </c:pt>
                <c:pt idx="101">
                  <c:v>4.1156254213194126E-4</c:v>
                </c:pt>
                <c:pt idx="102">
                  <c:v>4.2338905196331888E-4</c:v>
                </c:pt>
                <c:pt idx="103">
                  <c:v>4.0683193819939022E-4</c:v>
                </c:pt>
                <c:pt idx="104">
                  <c:v>3.8790952246918605E-4</c:v>
                </c:pt>
                <c:pt idx="105">
                  <c:v>3.6898710673898184E-4</c:v>
                </c:pt>
                <c:pt idx="106">
                  <c:v>3.6189120084015525E-4</c:v>
                </c:pt>
                <c:pt idx="107">
                  <c:v>3.6189120084015525E-4</c:v>
                </c:pt>
                <c:pt idx="108">
                  <c:v>3.3350757724484896E-4</c:v>
                </c:pt>
                <c:pt idx="109">
                  <c:v>4.0446663623311472E-4</c:v>
                </c:pt>
                <c:pt idx="110">
                  <c:v>4.7306039325510489E-4</c:v>
                </c:pt>
                <c:pt idx="111">
                  <c:v>6.2917032302928948E-4</c:v>
                </c:pt>
                <c:pt idx="112">
                  <c:v>8.3731689606153569E-4</c:v>
                </c:pt>
                <c:pt idx="113">
                  <c:v>1.0478287710600574E-3</c:v>
                </c:pt>
                <c:pt idx="114">
                  <c:v>1.1873815870703133E-3</c:v>
                </c:pt>
                <c:pt idx="115">
                  <c:v>1.4168158777990393E-3</c:v>
                </c:pt>
                <c:pt idx="116">
                  <c:v>1.5752911095394994E-3</c:v>
                </c:pt>
                <c:pt idx="117">
                  <c:v>1.7597846629089902E-3</c:v>
                </c:pt>
                <c:pt idx="118">
                  <c:v>1.9324517064471035E-3</c:v>
                </c:pt>
                <c:pt idx="119">
                  <c:v>1.975027141840063E-3</c:v>
                </c:pt>
                <c:pt idx="120">
                  <c:v>1.9679312359412366E-3</c:v>
                </c:pt>
                <c:pt idx="121">
                  <c:v>1.9087986867843483E-3</c:v>
                </c:pt>
                <c:pt idx="122">
                  <c:v>1.8946068749866951E-3</c:v>
                </c:pt>
                <c:pt idx="123">
                  <c:v>1.9442782162784813E-3</c:v>
                </c:pt>
                <c:pt idx="124">
                  <c:v>1.8543967415600112E-3</c:v>
                </c:pt>
                <c:pt idx="125">
                  <c:v>2.100388146052666E-3</c:v>
                </c:pt>
                <c:pt idx="126">
                  <c:v>2.2541327738605749E-3</c:v>
                </c:pt>
                <c:pt idx="127">
                  <c:v>2.2564980758268505E-3</c:v>
                </c:pt>
                <c:pt idx="128">
                  <c:v>2.0294290870644001E-3</c:v>
                </c:pt>
                <c:pt idx="129">
                  <c:v>1.771611172740368E-3</c:v>
                </c:pt>
                <c:pt idx="130">
                  <c:v>1.546907485944193E-3</c:v>
                </c:pt>
                <c:pt idx="131">
                  <c:v>1.3363956109456714E-3</c:v>
                </c:pt>
                <c:pt idx="132">
                  <c:v>1.1329796418459762E-3</c:v>
                </c:pt>
                <c:pt idx="133">
                  <c:v>1.0241757513973022E-3</c:v>
                </c:pt>
                <c:pt idx="134">
                  <c:v>9.4375548454393428E-4</c:v>
                </c:pt>
                <c:pt idx="135">
                  <c:v>8.822576334207707E-4</c:v>
                </c:pt>
                <c:pt idx="136">
                  <c:v>8.278556881964336E-4</c:v>
                </c:pt>
                <c:pt idx="137">
                  <c:v>7.6872313903954552E-4</c:v>
                </c:pt>
                <c:pt idx="138">
                  <c:v>7.237824016803105E-4</c:v>
                </c:pt>
                <c:pt idx="139">
                  <c:v>7.0249468398383074E-4</c:v>
                </c:pt>
                <c:pt idx="140">
                  <c:v>6.9539877808500426E-4</c:v>
                </c:pt>
                <c:pt idx="141">
                  <c:v>6.9539877808500426E-4</c:v>
                </c:pt>
                <c:pt idx="142">
                  <c:v>7.0722528791638184E-4</c:v>
                </c:pt>
                <c:pt idx="143">
                  <c:v>7.0959058988265733E-4</c:v>
                </c:pt>
                <c:pt idx="144">
                  <c:v>7.26147703646586E-4</c:v>
                </c:pt>
                <c:pt idx="145">
                  <c:v>7.4980072330934125E-4</c:v>
                </c:pt>
                <c:pt idx="146">
                  <c:v>7.8528025280347419E-4</c:v>
                </c:pt>
                <c:pt idx="147">
                  <c:v>9.4612078651020977E-4</c:v>
                </c:pt>
                <c:pt idx="148">
                  <c:v>1.1211531320145986E-3</c:v>
                </c:pt>
                <c:pt idx="149">
                  <c:v>1.0856736025204657E-3</c:v>
                </c:pt>
                <c:pt idx="150">
                  <c:v>8.7279642555566851E-4</c:v>
                </c:pt>
                <c:pt idx="151">
                  <c:v>4.9907871488413563E-4</c:v>
                </c:pt>
                <c:pt idx="152">
                  <c:v>3.5479529494132866E-4</c:v>
                </c:pt>
                <c:pt idx="153">
                  <c:v>4.5886858145745177E-4</c:v>
                </c:pt>
                <c:pt idx="154">
                  <c:v>5.3692354634454406E-4</c:v>
                </c:pt>
                <c:pt idx="155">
                  <c:v>4.4940737359234969E-4</c:v>
                </c:pt>
                <c:pt idx="156">
                  <c:v>2.7674033005423637E-4</c:v>
                </c:pt>
                <c:pt idx="157">
                  <c:v>2.2470368679617484E-4</c:v>
                </c:pt>
                <c:pt idx="158">
                  <c:v>2.601832162903077E-4</c:v>
                </c:pt>
                <c:pt idx="159">
                  <c:v>3.0039334971699162E-4</c:v>
                </c:pt>
                <c:pt idx="160">
                  <c:v>1.7976294943693988E-4</c:v>
                </c:pt>
                <c:pt idx="161">
                  <c:v>4.494073735923497E-5</c:v>
                </c:pt>
                <c:pt idx="162">
                  <c:v>-2.6018321629030772E-5</c:v>
                </c:pt>
                <c:pt idx="163">
                  <c:v>-1.1116919241494966E-4</c:v>
                </c:pt>
                <c:pt idx="164">
                  <c:v>-3.3114227527857346E-4</c:v>
                </c:pt>
                <c:pt idx="165">
                  <c:v>-6.0788260533280983E-4</c:v>
                </c:pt>
                <c:pt idx="166">
                  <c:v>-6.5755394662459583E-4</c:v>
                </c:pt>
                <c:pt idx="167">
                  <c:v>-5.2746233847944198E-4</c:v>
                </c:pt>
                <c:pt idx="168">
                  <c:v>-2.5781791432403215E-4</c:v>
                </c:pt>
                <c:pt idx="169">
                  <c:v>5.6767247190612591E-5</c:v>
                </c:pt>
                <c:pt idx="170">
                  <c:v>3.1458516151464474E-4</c:v>
                </c:pt>
                <c:pt idx="171">
                  <c:v>5.203664325806154E-4</c:v>
                </c:pt>
                <c:pt idx="172">
                  <c:v>6.3390092696184058E-4</c:v>
                </c:pt>
                <c:pt idx="173">
                  <c:v>7.4507011937679027E-4</c:v>
                </c:pt>
                <c:pt idx="174">
                  <c:v>8.2075978229760702E-4</c:v>
                </c:pt>
                <c:pt idx="175">
                  <c:v>8.1839448033133152E-4</c:v>
                </c:pt>
                <c:pt idx="176">
                  <c:v>8.6096991572429094E-4</c:v>
                </c:pt>
                <c:pt idx="177">
                  <c:v>8.798923314544951E-4</c:v>
                </c:pt>
                <c:pt idx="178">
                  <c:v>8.6096991572429094E-4</c:v>
                </c:pt>
                <c:pt idx="179">
                  <c:v>8.5387400982546435E-4</c:v>
                </c:pt>
                <c:pt idx="180">
                  <c:v>8.7516172752194412E-4</c:v>
                </c:pt>
                <c:pt idx="181">
                  <c:v>8.7043112358939302E-4</c:v>
                </c:pt>
                <c:pt idx="182">
                  <c:v>8.5150870785918886E-4</c:v>
                </c:pt>
                <c:pt idx="183">
                  <c:v>8.3968219802781118E-4</c:v>
                </c:pt>
                <c:pt idx="184">
                  <c:v>8.325862921289847E-4</c:v>
                </c:pt>
                <c:pt idx="185">
                  <c:v>8.2075978229760702E-4</c:v>
                </c:pt>
                <c:pt idx="186">
                  <c:v>8.2312508426388251E-4</c:v>
                </c:pt>
                <c:pt idx="187">
                  <c:v>7.781843469046476E-4</c:v>
                </c:pt>
                <c:pt idx="188">
                  <c:v>7.4507011937679027E-4</c:v>
                </c:pt>
                <c:pt idx="189">
                  <c:v>7.26147703646586E-4</c:v>
                </c:pt>
                <c:pt idx="190">
                  <c:v>7.6872313903954552E-4</c:v>
                </c:pt>
                <c:pt idx="191">
                  <c:v>8.1602917836505592E-4</c:v>
                </c:pt>
                <c:pt idx="192">
                  <c:v>8.4441280196036227E-4</c:v>
                </c:pt>
                <c:pt idx="193">
                  <c:v>8.9408414325214828E-4</c:v>
                </c:pt>
                <c:pt idx="194">
                  <c:v>8.7043112358939302E-4</c:v>
                </c:pt>
                <c:pt idx="195">
                  <c:v>8.7279642555566851E-4</c:v>
                </c:pt>
                <c:pt idx="196">
                  <c:v>8.8698823735332169E-4</c:v>
                </c:pt>
                <c:pt idx="197">
                  <c:v>8.4914340589291337E-4</c:v>
                </c:pt>
                <c:pt idx="198">
                  <c:v>8.4677810392663777E-4</c:v>
                </c:pt>
                <c:pt idx="199">
                  <c:v>8.7043112358939302E-4</c:v>
                </c:pt>
                <c:pt idx="200">
                  <c:v>8.325862921289847E-4</c:v>
                </c:pt>
                <c:pt idx="201">
                  <c:v>8.3495159409526019E-4</c:v>
                </c:pt>
                <c:pt idx="202">
                  <c:v>8.2549038623015811E-4</c:v>
                </c:pt>
                <c:pt idx="203">
                  <c:v>8.2549038623015811E-4</c:v>
                </c:pt>
                <c:pt idx="204">
                  <c:v>8.1839448033133152E-4</c:v>
                </c:pt>
                <c:pt idx="205">
                  <c:v>7.8764555476974968E-4</c:v>
                </c:pt>
                <c:pt idx="206">
                  <c:v>8.0893327246622944E-4</c:v>
                </c:pt>
                <c:pt idx="207">
                  <c:v>7.7345374297209651E-4</c:v>
                </c:pt>
                <c:pt idx="208">
                  <c:v>7.6872313903954552E-4</c:v>
                </c:pt>
                <c:pt idx="209">
                  <c:v>7.781843469046476E-4</c:v>
                </c:pt>
                <c:pt idx="210">
                  <c:v>7.5689662920816784E-4</c:v>
                </c:pt>
                <c:pt idx="211">
                  <c:v>7.5689662920816784E-4</c:v>
                </c:pt>
                <c:pt idx="212">
                  <c:v>7.8528025280347419E-4</c:v>
                </c:pt>
                <c:pt idx="213">
                  <c:v>7.9474146066857627E-4</c:v>
                </c:pt>
                <c:pt idx="214">
                  <c:v>7.6635783707326992E-4</c:v>
                </c:pt>
                <c:pt idx="215">
                  <c:v>7.4980072330934125E-4</c:v>
                </c:pt>
                <c:pt idx="216">
                  <c:v>7.4980072330934125E-4</c:v>
                </c:pt>
                <c:pt idx="217">
                  <c:v>7.5216602527561685E-4</c:v>
                </c:pt>
                <c:pt idx="218">
                  <c:v>7.4507011937679027E-4</c:v>
                </c:pt>
                <c:pt idx="219">
                  <c:v>7.1195589184893293E-4</c:v>
                </c:pt>
                <c:pt idx="220">
                  <c:v>6.7647636235479999E-4</c:v>
                </c:pt>
                <c:pt idx="221">
                  <c:v>6.4099683286066717E-4</c:v>
                </c:pt>
                <c:pt idx="222">
                  <c:v>5.4875005617592175E-4</c:v>
                </c:pt>
                <c:pt idx="223">
                  <c:v>4.3758086376097206E-4</c:v>
                </c:pt>
                <c:pt idx="224">
                  <c:v>3.3114227527857346E-4</c:v>
                </c:pt>
                <c:pt idx="225">
                  <c:v>2.1524247893107274E-4</c:v>
                </c:pt>
                <c:pt idx="226">
                  <c:v>1.6320583567301118E-4</c:v>
                </c:pt>
                <c:pt idx="227">
                  <c:v>1.3718751404398044E-4</c:v>
                </c:pt>
                <c:pt idx="228">
                  <c:v>1.3955281601025596E-4</c:v>
                </c:pt>
                <c:pt idx="229">
                  <c:v>1.7739764747066433E-4</c:v>
                </c:pt>
                <c:pt idx="230">
                  <c:v>1.6084053370673566E-4</c:v>
                </c:pt>
                <c:pt idx="231">
                  <c:v>1.8449355336949092E-4</c:v>
                </c:pt>
                <c:pt idx="232">
                  <c:v>2.0814657303224617E-4</c:v>
                </c:pt>
                <c:pt idx="233">
                  <c:v>2.8383623595306295E-4</c:v>
                </c:pt>
                <c:pt idx="234">
                  <c:v>8.5150870785918886E-5</c:v>
                </c:pt>
                <c:pt idx="235">
                  <c:v>-3.2877697331229792E-4</c:v>
                </c:pt>
                <c:pt idx="236">
                  <c:v>-4.2575435392959443E-4</c:v>
                </c:pt>
                <c:pt idx="237">
                  <c:v>-1.1116919241494966E-4</c:v>
                </c:pt>
                <c:pt idx="238">
                  <c:v>1.7503234550438881E-4</c:v>
                </c:pt>
                <c:pt idx="239">
                  <c:v>3.9264012640173709E-4</c:v>
                </c:pt>
                <c:pt idx="240">
                  <c:v>5.203664325806154E-4</c:v>
                </c:pt>
                <c:pt idx="241">
                  <c:v>6.0315200140025874E-4</c:v>
                </c:pt>
                <c:pt idx="242">
                  <c:v>5.9369079353515665E-4</c:v>
                </c:pt>
                <c:pt idx="243">
                  <c:v>6.1734381319791191E-4</c:v>
                </c:pt>
                <c:pt idx="244">
                  <c:v>5.3455824437826857E-4</c:v>
                </c:pt>
                <c:pt idx="245">
                  <c:v>3.4533408707622658E-4</c:v>
                </c:pt>
                <c:pt idx="246">
                  <c:v>3.0039334971699162E-4</c:v>
                </c:pt>
                <c:pt idx="247">
                  <c:v>3.9737073033428813E-4</c:v>
                </c:pt>
                <c:pt idx="248">
                  <c:v>5.3692354634454406E-4</c:v>
                </c:pt>
                <c:pt idx="249">
                  <c:v>7.5689662920816784E-4</c:v>
                </c:pt>
                <c:pt idx="250">
                  <c:v>9.6977380617296503E-4</c:v>
                </c:pt>
                <c:pt idx="251">
                  <c:v>1.0927695084192923E-3</c:v>
                </c:pt>
                <c:pt idx="252">
                  <c:v>1.0856736025204657E-3</c:v>
                </c:pt>
                <c:pt idx="253">
                  <c:v>1.050194073026333E-3</c:v>
                </c:pt>
                <c:pt idx="254">
                  <c:v>9.8160031600434271E-4</c:v>
                </c:pt>
                <c:pt idx="255">
                  <c:v>8.9408414325214828E-4</c:v>
                </c:pt>
                <c:pt idx="256">
                  <c:v>8.2075978229760702E-4</c:v>
                </c:pt>
                <c:pt idx="257">
                  <c:v>7.9001085673602517E-4</c:v>
                </c:pt>
                <c:pt idx="258">
                  <c:v>7.285130056128616E-4</c:v>
                </c:pt>
                <c:pt idx="259">
                  <c:v>6.8830287218617768E-4</c:v>
                </c:pt>
                <c:pt idx="260">
                  <c:v>6.3153562499556508E-4</c:v>
                </c:pt>
                <c:pt idx="261">
                  <c:v>6.0788260533280983E-4</c:v>
                </c:pt>
                <c:pt idx="262">
                  <c:v>5.6767247190612591E-4</c:v>
                </c:pt>
                <c:pt idx="263">
                  <c:v>5.203664325806154E-4</c:v>
                </c:pt>
                <c:pt idx="264">
                  <c:v>5.180011306143399E-4</c:v>
                </c:pt>
                <c:pt idx="265">
                  <c:v>4.9198280898530916E-4</c:v>
                </c:pt>
                <c:pt idx="266">
                  <c:v>5.2273173454689089E-4</c:v>
                </c:pt>
                <c:pt idx="267">
                  <c:v>4.9671341291786014E-4</c:v>
                </c:pt>
                <c:pt idx="268">
                  <c:v>5.1090522471551332E-4</c:v>
                </c:pt>
                <c:pt idx="269">
                  <c:v>5.0853992274923782E-4</c:v>
                </c:pt>
                <c:pt idx="270">
                  <c:v>5.4875005617592175E-4</c:v>
                </c:pt>
                <c:pt idx="271">
                  <c:v>6.3153562499556508E-4</c:v>
                </c:pt>
                <c:pt idx="272">
                  <c:v>5.6294186797357481E-4</c:v>
                </c:pt>
                <c:pt idx="273">
                  <c:v>4.139278440982168E-4</c:v>
                </c:pt>
                <c:pt idx="274">
                  <c:v>3.1221985954836925E-4</c:v>
                </c:pt>
                <c:pt idx="275">
                  <c:v>2.3889549859382799E-4</c:v>
                </c:pt>
                <c:pt idx="276">
                  <c:v>2.2233838482989932E-4</c:v>
                </c:pt>
                <c:pt idx="277">
                  <c:v>2.0105066713341959E-4</c:v>
                </c:pt>
                <c:pt idx="278">
                  <c:v>2.601832162903077E-4</c:v>
                </c:pt>
                <c:pt idx="279">
                  <c:v>2.9093214185188954E-4</c:v>
                </c:pt>
                <c:pt idx="280">
                  <c:v>3.5006469100877762E-4</c:v>
                </c:pt>
                <c:pt idx="281">
                  <c:v>4.2102374999704339E-4</c:v>
                </c:pt>
                <c:pt idx="282">
                  <c:v>5.0617462078296222E-4</c:v>
                </c:pt>
                <c:pt idx="283">
                  <c:v>6.1261320926536082E-4</c:v>
                </c:pt>
                <c:pt idx="284">
                  <c:v>7.4743542134306576E-4</c:v>
                </c:pt>
                <c:pt idx="285">
                  <c:v>8.5387400982546435E-4</c:v>
                </c:pt>
                <c:pt idx="286">
                  <c:v>9.1064125701607694E-4</c:v>
                </c:pt>
                <c:pt idx="287">
                  <c:v>9.3192897471255671E-4</c:v>
                </c:pt>
                <c:pt idx="288">
                  <c:v>9.4612078651020977E-4</c:v>
                </c:pt>
                <c:pt idx="289">
                  <c:v>9.3902488061138329E-4</c:v>
                </c:pt>
                <c:pt idx="290">
                  <c:v>8.9881474718469937E-4</c:v>
                </c:pt>
                <c:pt idx="291">
                  <c:v>8.7043112358939302E-4</c:v>
                </c:pt>
                <c:pt idx="292">
                  <c:v>8.302209901627091E-4</c:v>
                </c:pt>
                <c:pt idx="293">
                  <c:v>8.5387400982546435E-4</c:v>
                </c:pt>
                <c:pt idx="294">
                  <c:v>8.325862921289847E-4</c:v>
                </c:pt>
                <c:pt idx="295">
                  <c:v>7.1905179774775952E-4</c:v>
                </c:pt>
                <c:pt idx="296">
                  <c:v>6.6464985252342242E-4</c:v>
                </c:pt>
                <c:pt idx="297">
                  <c:v>5.9132549156888116E-4</c:v>
                </c:pt>
                <c:pt idx="298">
                  <c:v>5.4401945224337065E-4</c:v>
                </c:pt>
                <c:pt idx="299">
                  <c:v>4.5413797752490073E-4</c:v>
                </c:pt>
                <c:pt idx="300">
                  <c:v>4.2102374999704339E-4</c:v>
                </c:pt>
                <c:pt idx="301">
                  <c:v>4.0919724016566576E-4</c:v>
                </c:pt>
                <c:pt idx="302">
                  <c:v>4.2338905196331888E-4</c:v>
                </c:pt>
                <c:pt idx="303">
                  <c:v>3.9027482443546155E-4</c:v>
                </c:pt>
                <c:pt idx="304">
                  <c:v>3.6662180477270629E-4</c:v>
                </c:pt>
                <c:pt idx="305">
                  <c:v>3.7135240870525733E-4</c:v>
                </c:pt>
                <c:pt idx="306">
                  <c:v>3.8554422050291051E-4</c:v>
                </c:pt>
                <c:pt idx="307">
                  <c:v>3.5952589887387976E-4</c:v>
                </c:pt>
                <c:pt idx="308">
                  <c:v>3.0275865168326717E-4</c:v>
                </c:pt>
                <c:pt idx="309">
                  <c:v>3.2641167134602237E-4</c:v>
                </c:pt>
                <c:pt idx="310">
                  <c:v>3.8081361657035947E-4</c:v>
                </c:pt>
                <c:pt idx="311">
                  <c:v>3.7844831460408392E-4</c:v>
                </c:pt>
                <c:pt idx="312">
                  <c:v>3.1695046348092029E-4</c:v>
                </c:pt>
                <c:pt idx="313">
                  <c:v>3.0039334971699162E-4</c:v>
                </c:pt>
                <c:pt idx="314">
                  <c:v>3.0748925561581821E-4</c:v>
                </c:pt>
                <c:pt idx="315">
                  <c:v>3.0512395364954266E-4</c:v>
                </c:pt>
                <c:pt idx="316">
                  <c:v>2.2233838482989932E-4</c:v>
                </c:pt>
                <c:pt idx="317">
                  <c:v>2.3653019662755244E-4</c:v>
                </c:pt>
                <c:pt idx="318">
                  <c:v>2.9093214185188954E-4</c:v>
                </c:pt>
                <c:pt idx="319">
                  <c:v>3.0039334971699162E-4</c:v>
                </c:pt>
                <c:pt idx="320">
                  <c:v>2.9329744381816503E-4</c:v>
                </c:pt>
                <c:pt idx="321">
                  <c:v>2.601832162903077E-4</c:v>
                </c:pt>
                <c:pt idx="322">
                  <c:v>2.8856683988561399E-4</c:v>
                </c:pt>
                <c:pt idx="323">
                  <c:v>3.0512395364954266E-4</c:v>
                </c:pt>
                <c:pt idx="324">
                  <c:v>3.1931576544719584E-4</c:v>
                </c:pt>
                <c:pt idx="325">
                  <c:v>2.9093214185188954E-4</c:v>
                </c:pt>
                <c:pt idx="326">
                  <c:v>3.1931576544719584E-4</c:v>
                </c:pt>
                <c:pt idx="327">
                  <c:v>4.2102374999704339E-4</c:v>
                </c:pt>
                <c:pt idx="328">
                  <c:v>5.2273173454689089E-4</c:v>
                </c:pt>
                <c:pt idx="329">
                  <c:v>5.9369079353515665E-4</c:v>
                </c:pt>
                <c:pt idx="330">
                  <c:v>7.237824016803105E-4</c:v>
                </c:pt>
                <c:pt idx="331">
                  <c:v>8.9171884128587278E-4</c:v>
                </c:pt>
                <c:pt idx="332">
                  <c:v>1.0241757513973022E-3</c:v>
                </c:pt>
                <c:pt idx="333">
                  <c:v>1.0738470926890881E-3</c:v>
                </c:pt>
                <c:pt idx="334">
                  <c:v>1.1093266221832211E-3</c:v>
                </c:pt>
                <c:pt idx="335">
                  <c:v>1.1471714536436294E-3</c:v>
                </c:pt>
                <c:pt idx="336">
                  <c:v>1.1519020575761804E-3</c:v>
                </c:pt>
                <c:pt idx="337">
                  <c:v>1.0951348103855679E-3</c:v>
                </c:pt>
                <c:pt idx="338">
                  <c:v>9.6031259830786295E-4</c:v>
                </c:pt>
                <c:pt idx="339">
                  <c:v>8.798923314544951E-4</c:v>
                </c:pt>
                <c:pt idx="340">
                  <c:v>7.7581904493837211E-4</c:v>
                </c:pt>
                <c:pt idx="341">
                  <c:v>6.9776408005127976E-4</c:v>
                </c:pt>
                <c:pt idx="342">
                  <c:v>6.0551730336653434E-4</c:v>
                </c:pt>
                <c:pt idx="343">
                  <c:v>5.2982764044571748E-4</c:v>
                </c:pt>
                <c:pt idx="344">
                  <c:v>5.1090522471551332E-4</c:v>
                </c:pt>
                <c:pt idx="345">
                  <c:v>4.6832978932255385E-4</c:v>
                </c:pt>
                <c:pt idx="346">
                  <c:v>4.1865844803076784E-4</c:v>
                </c:pt>
                <c:pt idx="347">
                  <c:v>3.6189120084015525E-4</c:v>
                </c:pt>
                <c:pt idx="348">
                  <c:v>3.1695046348092029E-4</c:v>
                </c:pt>
                <c:pt idx="349">
                  <c:v>3.0275865168326717E-4</c:v>
                </c:pt>
                <c:pt idx="350">
                  <c:v>2.7437502808796087E-4</c:v>
                </c:pt>
                <c:pt idx="351">
                  <c:v>1.9158945926831748E-4</c:v>
                </c:pt>
                <c:pt idx="352">
                  <c:v>1.4901402387535804E-4</c:v>
                </c:pt>
                <c:pt idx="353">
                  <c:v>1.4191811797653148E-4</c:v>
                </c:pt>
                <c:pt idx="354">
                  <c:v>1.3718751404398044E-4</c:v>
                </c:pt>
                <c:pt idx="355">
                  <c:v>7.0959058988265738E-5</c:v>
                </c:pt>
                <c:pt idx="356">
                  <c:v>7.5689662920816792E-5</c:v>
                </c:pt>
                <c:pt idx="357">
                  <c:v>7.3324360954541258E-5</c:v>
                </c:pt>
                <c:pt idx="358">
                  <c:v>7.8054964887092312E-5</c:v>
                </c:pt>
                <c:pt idx="359">
                  <c:v>6.6228455055714685E-5</c:v>
                </c:pt>
                <c:pt idx="360">
                  <c:v>4.730603932551049E-5</c:v>
                </c:pt>
                <c:pt idx="361">
                  <c:v>4.494073735923497E-5</c:v>
                </c:pt>
                <c:pt idx="362">
                  <c:v>6.6228455055714685E-5</c:v>
                </c:pt>
                <c:pt idx="363">
                  <c:v>6.1497851123163644E-5</c:v>
                </c:pt>
                <c:pt idx="364">
                  <c:v>4.730603932551049E-5</c:v>
                </c:pt>
                <c:pt idx="365">
                  <c:v>1.8922415730204198E-5</c:v>
                </c:pt>
                <c:pt idx="366">
                  <c:v>2.1287717696479721E-5</c:v>
                </c:pt>
                <c:pt idx="367">
                  <c:v>1.8922415730204198E-5</c:v>
                </c:pt>
                <c:pt idx="368">
                  <c:v>-9.461207865102099E-6</c:v>
                </c:pt>
                <c:pt idx="369">
                  <c:v>-2.3653019662755245E-5</c:v>
                </c:pt>
                <c:pt idx="370">
                  <c:v>-9.461207865102099E-6</c:v>
                </c:pt>
                <c:pt idx="371">
                  <c:v>1.6557113763928671E-5</c:v>
                </c:pt>
                <c:pt idx="372">
                  <c:v>-3.7844831460408396E-5</c:v>
                </c:pt>
                <c:pt idx="373">
                  <c:v>-2.3653019662755245E-5</c:v>
                </c:pt>
                <c:pt idx="374">
                  <c:v>-1.1826509831377622E-5</c:v>
                </c:pt>
                <c:pt idx="375">
                  <c:v>0</c:v>
                </c:pt>
                <c:pt idx="376">
                  <c:v>-2.6018321629030772E-5</c:v>
                </c:pt>
                <c:pt idx="377">
                  <c:v>-4.0210133426683916E-5</c:v>
                </c:pt>
                <c:pt idx="378">
                  <c:v>-5.6767247190612591E-5</c:v>
                </c:pt>
                <c:pt idx="379">
                  <c:v>-5.9132549156888111E-5</c:v>
                </c:pt>
                <c:pt idx="380">
                  <c:v>-2.3653019662755245E-5</c:v>
                </c:pt>
                <c:pt idx="381">
                  <c:v>-5.9132549156888111E-5</c:v>
                </c:pt>
                <c:pt idx="382">
                  <c:v>-5.2036643258061544E-5</c:v>
                </c:pt>
                <c:pt idx="383">
                  <c:v>-6.3863153089439164E-5</c:v>
                </c:pt>
                <c:pt idx="384">
                  <c:v>-2.8383623595306295E-5</c:v>
                </c:pt>
                <c:pt idx="385">
                  <c:v>-4.494073735923497E-5</c:v>
                </c:pt>
                <c:pt idx="386">
                  <c:v>-7.5689662920816792E-5</c:v>
                </c:pt>
                <c:pt idx="387">
                  <c:v>-8.0420266853367832E-5</c:v>
                </c:pt>
                <c:pt idx="388">
                  <c:v>-5.6767247190612591E-5</c:v>
                </c:pt>
                <c:pt idx="389">
                  <c:v>-3.5479529494132869E-5</c:v>
                </c:pt>
                <c:pt idx="390">
                  <c:v>-6.3863153089439164E-5</c:v>
                </c:pt>
                <c:pt idx="391">
                  <c:v>-4.9671341291786017E-5</c:v>
                </c:pt>
                <c:pt idx="392">
                  <c:v>-4.2575435392959443E-5</c:v>
                </c:pt>
                <c:pt idx="393">
                  <c:v>-2.3653019662755248E-6</c:v>
                </c:pt>
                <c:pt idx="394">
                  <c:v>7.0959058988265738E-6</c:v>
                </c:pt>
                <c:pt idx="395">
                  <c:v>-4.7306039325510495E-6</c:v>
                </c:pt>
                <c:pt idx="396">
                  <c:v>2.3653019662755248E-6</c:v>
                </c:pt>
                <c:pt idx="397">
                  <c:v>2.6018321629030772E-5</c:v>
                </c:pt>
                <c:pt idx="398">
                  <c:v>1.4191811797653148E-5</c:v>
                </c:pt>
                <c:pt idx="399">
                  <c:v>5.6767247190612591E-5</c:v>
                </c:pt>
                <c:pt idx="400">
                  <c:v>2.6018321629030772E-5</c:v>
                </c:pt>
                <c:pt idx="401">
                  <c:v>-2.6018321629030772E-5</c:v>
                </c:pt>
                <c:pt idx="402">
                  <c:v>-1.8922415730204198E-5</c:v>
                </c:pt>
                <c:pt idx="403">
                  <c:v>-3.5479529494132869E-5</c:v>
                </c:pt>
                <c:pt idx="404">
                  <c:v>-3.7844831460408396E-5</c:v>
                </c:pt>
                <c:pt idx="405">
                  <c:v>-1.1826509831377622E-5</c:v>
                </c:pt>
                <c:pt idx="406">
                  <c:v>-1.4191811797653148E-5</c:v>
                </c:pt>
                <c:pt idx="407">
                  <c:v>-4.2575435392959443E-5</c:v>
                </c:pt>
                <c:pt idx="408">
                  <c:v>-3.0748925561581822E-5</c:v>
                </c:pt>
                <c:pt idx="409">
                  <c:v>-1.4191811797653148E-5</c:v>
                </c:pt>
                <c:pt idx="410">
                  <c:v>7.0959058988265738E-6</c:v>
                </c:pt>
                <c:pt idx="411">
                  <c:v>2.3653019662755245E-5</c:v>
                </c:pt>
                <c:pt idx="412">
                  <c:v>5.9132549156888111E-5</c:v>
                </c:pt>
                <c:pt idx="413">
                  <c:v>5.9132549156888111E-5</c:v>
                </c:pt>
                <c:pt idx="414">
                  <c:v>5.9132549156888111E-5</c:v>
                </c:pt>
                <c:pt idx="415">
                  <c:v>8.988147471846994E-5</c:v>
                </c:pt>
                <c:pt idx="416">
                  <c:v>8.7516172752194406E-5</c:v>
                </c:pt>
                <c:pt idx="417">
                  <c:v>6.8593757021990218E-5</c:v>
                </c:pt>
                <c:pt idx="418">
                  <c:v>9.224677668474546E-5</c:v>
                </c:pt>
                <c:pt idx="419">
                  <c:v>1.2536100421260281E-4</c:v>
                </c:pt>
                <c:pt idx="420">
                  <c:v>1.1116919241494966E-4</c:v>
                </c:pt>
                <c:pt idx="421">
                  <c:v>1.2063040028005176E-4</c:v>
                </c:pt>
                <c:pt idx="422">
                  <c:v>8.7516172752194406E-5</c:v>
                </c:pt>
                <c:pt idx="423">
                  <c:v>1.158997963475007E-4</c:v>
                </c:pt>
                <c:pt idx="424">
                  <c:v>1.1353449438122518E-4</c:v>
                </c:pt>
                <c:pt idx="425">
                  <c:v>9.9342682583572034E-5</c:v>
                </c:pt>
                <c:pt idx="426">
                  <c:v>7.8054964887092312E-5</c:v>
                </c:pt>
                <c:pt idx="427">
                  <c:v>8.0420266853367832E-5</c:v>
                </c:pt>
                <c:pt idx="428">
                  <c:v>8.0420266853367832E-5</c:v>
                </c:pt>
                <c:pt idx="429">
                  <c:v>8.5150870785918886E-5</c:v>
                </c:pt>
                <c:pt idx="430">
                  <c:v>7.3324360954541258E-5</c:v>
                </c:pt>
                <c:pt idx="431">
                  <c:v>8.988147471846994E-5</c:v>
                </c:pt>
                <c:pt idx="432">
                  <c:v>7.8054964887092312E-5</c:v>
                </c:pt>
                <c:pt idx="433">
                  <c:v>5.9132549156888111E-5</c:v>
                </c:pt>
                <c:pt idx="434">
                  <c:v>2.3653019662755245E-5</c:v>
                </c:pt>
                <c:pt idx="435">
                  <c:v>7.0959058988265738E-6</c:v>
                </c:pt>
                <c:pt idx="436">
                  <c:v>5.2036643258061544E-5</c:v>
                </c:pt>
                <c:pt idx="437">
                  <c:v>3.5479529494132869E-5</c:v>
                </c:pt>
                <c:pt idx="438">
                  <c:v>0</c:v>
                </c:pt>
                <c:pt idx="439">
                  <c:v>-4.7306039325510495E-6</c:v>
                </c:pt>
                <c:pt idx="440">
                  <c:v>-1.4191811797653148E-5</c:v>
                </c:pt>
                <c:pt idx="441">
                  <c:v>4.2575435392959443E-5</c:v>
                </c:pt>
                <c:pt idx="442">
                  <c:v>2.3653019662755248E-6</c:v>
                </c:pt>
                <c:pt idx="443">
                  <c:v>-3.5479529494132869E-5</c:v>
                </c:pt>
                <c:pt idx="444">
                  <c:v>-1.8922415730204198E-5</c:v>
                </c:pt>
                <c:pt idx="445">
                  <c:v>-1.1826509831377622E-5</c:v>
                </c:pt>
                <c:pt idx="446">
                  <c:v>-1.8922415730204198E-5</c:v>
                </c:pt>
                <c:pt idx="447">
                  <c:v>-5.4401945224337064E-5</c:v>
                </c:pt>
                <c:pt idx="448">
                  <c:v>-6.3863153089439164E-5</c:v>
                </c:pt>
                <c:pt idx="449">
                  <c:v>-3.3114227527857342E-5</c:v>
                </c:pt>
                <c:pt idx="450">
                  <c:v>-5.9132549156888111E-5</c:v>
                </c:pt>
                <c:pt idx="451">
                  <c:v>-6.1497851123163644E-5</c:v>
                </c:pt>
                <c:pt idx="452">
                  <c:v>-2.3653019662755245E-5</c:v>
                </c:pt>
                <c:pt idx="453">
                  <c:v>-3.7844831460408396E-5</c:v>
                </c:pt>
                <c:pt idx="454">
                  <c:v>-2.6018321629030772E-5</c:v>
                </c:pt>
                <c:pt idx="455">
                  <c:v>-1.4191811797653148E-5</c:v>
                </c:pt>
                <c:pt idx="456">
                  <c:v>-4.7306039325510495E-6</c:v>
                </c:pt>
                <c:pt idx="457">
                  <c:v>-1.8922415730204198E-5</c:v>
                </c:pt>
                <c:pt idx="458">
                  <c:v>5.4401945224337064E-5</c:v>
                </c:pt>
                <c:pt idx="459">
                  <c:v>8.2785568819643366E-5</c:v>
                </c:pt>
                <c:pt idx="460">
                  <c:v>5.4401945224337064E-5</c:v>
                </c:pt>
                <c:pt idx="461">
                  <c:v>6.3863153089439164E-5</c:v>
                </c:pt>
                <c:pt idx="462">
                  <c:v>8.2785568819643366E-5</c:v>
                </c:pt>
                <c:pt idx="463">
                  <c:v>9.224677668474546E-5</c:v>
                </c:pt>
                <c:pt idx="464">
                  <c:v>1.0643858848239861E-4</c:v>
                </c:pt>
                <c:pt idx="465">
                  <c:v>9.224677668474546E-5</c:v>
                </c:pt>
                <c:pt idx="466">
                  <c:v>8.7516172752194406E-5</c:v>
                </c:pt>
                <c:pt idx="467">
                  <c:v>1.1116919241494966E-4</c:v>
                </c:pt>
                <c:pt idx="468">
                  <c:v>8.0420266853367832E-5</c:v>
                </c:pt>
                <c:pt idx="469">
                  <c:v>5.2036643258061544E-5</c:v>
                </c:pt>
                <c:pt idx="470">
                  <c:v>8.0420266853367832E-5</c:v>
                </c:pt>
                <c:pt idx="471">
                  <c:v>7.5689662920816792E-5</c:v>
                </c:pt>
                <c:pt idx="472">
                  <c:v>8.0420266853367832E-5</c:v>
                </c:pt>
                <c:pt idx="473">
                  <c:v>8.0420266853367832E-5</c:v>
                </c:pt>
                <c:pt idx="474">
                  <c:v>9.6977380617296514E-5</c:v>
                </c:pt>
                <c:pt idx="475">
                  <c:v>1.1116919241494966E-4</c:v>
                </c:pt>
                <c:pt idx="476">
                  <c:v>1.0170798454984755E-4</c:v>
                </c:pt>
                <c:pt idx="477">
                  <c:v>7.3324360954541258E-5</c:v>
                </c:pt>
                <c:pt idx="478">
                  <c:v>6.3863153089439164E-5</c:v>
                </c:pt>
                <c:pt idx="479">
                  <c:v>5.2036643258061544E-5</c:v>
                </c:pt>
                <c:pt idx="480">
                  <c:v>4.494073735923497E-5</c:v>
                </c:pt>
                <c:pt idx="481">
                  <c:v>5.9132549156888111E-5</c:v>
                </c:pt>
                <c:pt idx="482">
                  <c:v>4.2575435392959443E-5</c:v>
                </c:pt>
                <c:pt idx="483">
                  <c:v>6.8593757021990218E-5</c:v>
                </c:pt>
                <c:pt idx="484">
                  <c:v>7.5689662920816792E-5</c:v>
                </c:pt>
                <c:pt idx="485">
                  <c:v>7.5689662920816792E-5</c:v>
                </c:pt>
                <c:pt idx="486">
                  <c:v>8.7516172752194406E-5</c:v>
                </c:pt>
                <c:pt idx="487">
                  <c:v>7.0959058988265738E-5</c:v>
                </c:pt>
                <c:pt idx="488">
                  <c:v>8.7516172752194406E-5</c:v>
                </c:pt>
                <c:pt idx="489">
                  <c:v>1.0407328651612309E-4</c:v>
                </c:pt>
                <c:pt idx="490">
                  <c:v>9.461207865102098E-5</c:v>
                </c:pt>
                <c:pt idx="491">
                  <c:v>1.2772630617887833E-4</c:v>
                </c:pt>
                <c:pt idx="492">
                  <c:v>1.4664872190908252E-4</c:v>
                </c:pt>
                <c:pt idx="493">
                  <c:v>1.6320583567301118E-4</c:v>
                </c:pt>
                <c:pt idx="494">
                  <c:v>1.7976294943693988E-4</c:v>
                </c:pt>
                <c:pt idx="495">
                  <c:v>2.1524247893107274E-4</c:v>
                </c:pt>
                <c:pt idx="496">
                  <c:v>2.4599140449265458E-4</c:v>
                </c:pt>
                <c:pt idx="497">
                  <c:v>3.0748925561581821E-4</c:v>
                </c:pt>
                <c:pt idx="498">
                  <c:v>3.2168106741347133E-4</c:v>
                </c:pt>
                <c:pt idx="499">
                  <c:v>3.3114227527857346E-4</c:v>
                </c:pt>
                <c:pt idx="500">
                  <c:v>3.0748925561581821E-4</c:v>
                </c:pt>
                <c:pt idx="501">
                  <c:v>3.382381811774E-4</c:v>
                </c:pt>
                <c:pt idx="502">
                  <c:v>3.4769938904250213E-4</c:v>
                </c:pt>
                <c:pt idx="503">
                  <c:v>3.0748925561581821E-4</c:v>
                </c:pt>
                <c:pt idx="504">
                  <c:v>2.9802804775071607E-4</c:v>
                </c:pt>
                <c:pt idx="505">
                  <c:v>2.6491382022285874E-4</c:v>
                </c:pt>
                <c:pt idx="506">
                  <c:v>2.4599140449265458E-4</c:v>
                </c:pt>
                <c:pt idx="507">
                  <c:v>2.0814657303224617E-4</c:v>
                </c:pt>
                <c:pt idx="508">
                  <c:v>2.0814657303224617E-4</c:v>
                </c:pt>
                <c:pt idx="509">
                  <c:v>1.8922415730204196E-4</c:v>
                </c:pt>
                <c:pt idx="510">
                  <c:v>1.9868536516714407E-4</c:v>
                </c:pt>
                <c:pt idx="511">
                  <c:v>1.9632006320086855E-4</c:v>
                </c:pt>
                <c:pt idx="512">
                  <c:v>2.1051187499852169E-4</c:v>
                </c:pt>
                <c:pt idx="513">
                  <c:v>2.3416489466127692E-4</c:v>
                </c:pt>
                <c:pt idx="514">
                  <c:v>2.1997308286362378E-4</c:v>
                </c:pt>
                <c:pt idx="515">
                  <c:v>2.4362610252637903E-4</c:v>
                </c:pt>
                <c:pt idx="516">
                  <c:v>2.1051187499852169E-4</c:v>
                </c:pt>
                <c:pt idx="517">
                  <c:v>2.0814657303224617E-4</c:v>
                </c:pt>
                <c:pt idx="518">
                  <c:v>1.7030174157183777E-4</c:v>
                </c:pt>
                <c:pt idx="519">
                  <c:v>1.5610992977418462E-4</c:v>
                </c:pt>
                <c:pt idx="520">
                  <c:v>1.5847523174046014E-4</c:v>
                </c:pt>
                <c:pt idx="521">
                  <c:v>1.537446278079091E-4</c:v>
                </c:pt>
                <c:pt idx="522">
                  <c:v>1.2772630617887833E-4</c:v>
                </c:pt>
                <c:pt idx="523">
                  <c:v>1.3009160814515385E-4</c:v>
                </c:pt>
                <c:pt idx="524">
                  <c:v>1.3009160814515385E-4</c:v>
                </c:pt>
                <c:pt idx="525">
                  <c:v>1.3245691011142937E-4</c:v>
                </c:pt>
                <c:pt idx="526">
                  <c:v>1.4664872190908252E-4</c:v>
                </c:pt>
                <c:pt idx="527">
                  <c:v>1.1826509831377622E-4</c:v>
                </c:pt>
                <c:pt idx="528">
                  <c:v>9.6977380617296514E-5</c:v>
                </c:pt>
                <c:pt idx="529">
                  <c:v>1.158997963475007E-4</c:v>
                </c:pt>
                <c:pt idx="530">
                  <c:v>1.2299570224632729E-4</c:v>
                </c:pt>
                <c:pt idx="531">
                  <c:v>8.2785568819643366E-5</c:v>
                </c:pt>
                <c:pt idx="532">
                  <c:v>1.0643858848239861E-4</c:v>
                </c:pt>
                <c:pt idx="533">
                  <c:v>9.9342682583572034E-5</c:v>
                </c:pt>
                <c:pt idx="534">
                  <c:v>1.0643858848239861E-4</c:v>
                </c:pt>
                <c:pt idx="535">
                  <c:v>1.2299570224632729E-4</c:v>
                </c:pt>
                <c:pt idx="536">
                  <c:v>1.821282514032154E-4</c:v>
                </c:pt>
                <c:pt idx="537">
                  <c:v>2.4835670645893007E-4</c:v>
                </c:pt>
                <c:pt idx="538">
                  <c:v>2.7910563202051191E-4</c:v>
                </c:pt>
                <c:pt idx="539">
                  <c:v>3.4296878510995104E-4</c:v>
                </c:pt>
                <c:pt idx="540">
                  <c:v>4.5413797752490073E-4</c:v>
                </c:pt>
                <c:pt idx="541">
                  <c:v>5.0853992274923782E-4</c:v>
                </c:pt>
                <c:pt idx="542">
                  <c:v>5.5348066010847273E-4</c:v>
                </c:pt>
                <c:pt idx="543">
                  <c:v>5.9605609550143215E-4</c:v>
                </c:pt>
                <c:pt idx="544">
                  <c:v>6.1261320926536082E-4</c:v>
                </c:pt>
                <c:pt idx="545">
                  <c:v>6.197091151641874E-4</c:v>
                </c:pt>
                <c:pt idx="546">
                  <c:v>6.1024790729908532E-4</c:v>
                </c:pt>
                <c:pt idx="547">
                  <c:v>5.9605609550143215E-4</c:v>
                </c:pt>
                <c:pt idx="548">
                  <c:v>5.6530716993985041E-4</c:v>
                </c:pt>
                <c:pt idx="549">
                  <c:v>5.3219294241199308E-4</c:v>
                </c:pt>
                <c:pt idx="550">
                  <c:v>5.3928884831081956E-4</c:v>
                </c:pt>
                <c:pt idx="551">
                  <c:v>4.8252160112020702E-4</c:v>
                </c:pt>
                <c:pt idx="552">
                  <c:v>4.6832978932255385E-4</c:v>
                </c:pt>
                <c:pt idx="553">
                  <c:v>4.423114676935231E-4</c:v>
                </c:pt>
                <c:pt idx="554">
                  <c:v>4.2575435392959443E-4</c:v>
                </c:pt>
                <c:pt idx="555">
                  <c:v>3.8081361657035947E-4</c:v>
                </c:pt>
                <c:pt idx="556">
                  <c:v>3.5242999297505317E-4</c:v>
                </c:pt>
                <c:pt idx="557">
                  <c:v>3.098545575820937E-4</c:v>
                </c:pt>
                <c:pt idx="558">
                  <c:v>2.7437502808796087E-4</c:v>
                </c:pt>
                <c:pt idx="559">
                  <c:v>2.2943429072872588E-4</c:v>
                </c:pt>
                <c:pt idx="560">
                  <c:v>1.9395476123459303E-4</c:v>
                </c:pt>
                <c:pt idx="561">
                  <c:v>1.9158945926831748E-4</c:v>
                </c:pt>
                <c:pt idx="562">
                  <c:v>1.7739764747066433E-4</c:v>
                </c:pt>
                <c:pt idx="563">
                  <c:v>1.6320583567301118E-4</c:v>
                </c:pt>
                <c:pt idx="564">
                  <c:v>1.4191811797653148E-4</c:v>
                </c:pt>
                <c:pt idx="565">
                  <c:v>1.8685885533576644E-4</c:v>
                </c:pt>
                <c:pt idx="566">
                  <c:v>1.7266704353811329E-4</c:v>
                </c:pt>
                <c:pt idx="567">
                  <c:v>2.4835670645893007E-4</c:v>
                </c:pt>
                <c:pt idx="568">
                  <c:v>2.4599140449265458E-4</c:v>
                </c:pt>
                <c:pt idx="569">
                  <c:v>2.5545261235775666E-4</c:v>
                </c:pt>
                <c:pt idx="570">
                  <c:v>3.0512395364954266E-4</c:v>
                </c:pt>
                <c:pt idx="571">
                  <c:v>3.2404636937974688E-4</c:v>
                </c:pt>
                <c:pt idx="572">
                  <c:v>3.3114227527857346E-4</c:v>
                </c:pt>
                <c:pt idx="573">
                  <c:v>3.1221985954836925E-4</c:v>
                </c:pt>
                <c:pt idx="574">
                  <c:v>3.3350757724484896E-4</c:v>
                </c:pt>
                <c:pt idx="575">
                  <c:v>3.5242999297505317E-4</c:v>
                </c:pt>
                <c:pt idx="576">
                  <c:v>3.7371771067153288E-4</c:v>
                </c:pt>
                <c:pt idx="577">
                  <c:v>4.139278440982168E-4</c:v>
                </c:pt>
                <c:pt idx="578">
                  <c:v>4.6123388342372731E-4</c:v>
                </c:pt>
                <c:pt idx="579">
                  <c:v>5.700377738724014E-4</c:v>
                </c:pt>
                <c:pt idx="580">
                  <c:v>6.4336213482694266E-4</c:v>
                </c:pt>
                <c:pt idx="581">
                  <c:v>7.2141709971403501E-4</c:v>
                </c:pt>
                <c:pt idx="582">
                  <c:v>8.3731689606153569E-4</c:v>
                </c:pt>
                <c:pt idx="583">
                  <c:v>9.3902488061138329E-4</c:v>
                </c:pt>
                <c:pt idx="584">
                  <c:v>1.0430981671275064E-3</c:v>
                </c:pt>
                <c:pt idx="585">
                  <c:v>1.118787830048323E-3</c:v>
                </c:pt>
                <c:pt idx="586">
                  <c:v>1.2228611165644462E-3</c:v>
                </c:pt>
                <c:pt idx="587">
                  <c:v>1.2961854775189875E-3</c:v>
                </c:pt>
                <c:pt idx="588">
                  <c:v>1.4617566151582742E-3</c:v>
                </c:pt>
                <c:pt idx="589">
                  <c:v>1.6155012429661833E-3</c:v>
                </c:pt>
                <c:pt idx="590">
                  <c:v>1.8993374789192461E-3</c:v>
                </c:pt>
                <c:pt idx="591">
                  <c:v>2.2943429072872588E-3</c:v>
                </c:pt>
                <c:pt idx="592">
                  <c:v>2.8147093398678742E-3</c:v>
                </c:pt>
                <c:pt idx="593">
                  <c:v>3.4935510041889497E-3</c:v>
                </c:pt>
                <c:pt idx="594">
                  <c:v>4.2906577668238013E-3</c:v>
                </c:pt>
                <c:pt idx="595">
                  <c:v>5.1871072120422256E-3</c:v>
                </c:pt>
                <c:pt idx="596">
                  <c:v>6.1899952457430477E-3</c:v>
                </c:pt>
                <c:pt idx="597">
                  <c:v>7.263842338432136E-3</c:v>
                </c:pt>
                <c:pt idx="598">
                  <c:v>8.2454426544364794E-3</c:v>
                </c:pt>
                <c:pt idx="599">
                  <c:v>9.1821022330815863E-3</c:v>
                </c:pt>
                <c:pt idx="600">
                  <c:v>1.0000496713412918E-2</c:v>
                </c:pt>
                <c:pt idx="601">
                  <c:v>1.0641493546273586E-2</c:v>
                </c:pt>
                <c:pt idx="602">
                  <c:v>1.1090900919865934E-2</c:v>
                </c:pt>
                <c:pt idx="603">
                  <c:v>1.1372371853852722E-2</c:v>
                </c:pt>
                <c:pt idx="604">
                  <c:v>1.1417312591211957E-2</c:v>
                </c:pt>
                <c:pt idx="605">
                  <c:v>1.1277759775201701E-2</c:v>
                </c:pt>
                <c:pt idx="606">
                  <c:v>1.0960809311720781E-2</c:v>
                </c:pt>
                <c:pt idx="607">
                  <c:v>1.0520863145993533E-2</c:v>
                </c:pt>
                <c:pt idx="608">
                  <c:v>9.9389988622897545E-3</c:v>
                </c:pt>
                <c:pt idx="609">
                  <c:v>9.2980020294290873E-3</c:v>
                </c:pt>
                <c:pt idx="610">
                  <c:v>8.7043112358939304E-3</c:v>
                </c:pt>
                <c:pt idx="611">
                  <c:v>8.0514878932018853E-3</c:v>
                </c:pt>
                <c:pt idx="612">
                  <c:v>7.453066495734178E-3</c:v>
                </c:pt>
                <c:pt idx="613">
                  <c:v>6.8309920786037148E-3</c:v>
                </c:pt>
                <c:pt idx="614">
                  <c:v>6.3129909479893755E-3</c:v>
                </c:pt>
                <c:pt idx="615">
                  <c:v>5.8044510252401376E-3</c:v>
                </c:pt>
                <c:pt idx="616">
                  <c:v>5.3739660673779921E-3</c:v>
                </c:pt>
                <c:pt idx="617">
                  <c:v>4.9576729213134992E-3</c:v>
                </c:pt>
                <c:pt idx="618">
                  <c:v>4.6383571558663034E-3</c:v>
                </c:pt>
                <c:pt idx="619">
                  <c:v>4.3403291081155872E-3</c:v>
                </c:pt>
                <c:pt idx="620">
                  <c:v>4.0423010603648718E-3</c:v>
                </c:pt>
                <c:pt idx="621">
                  <c:v>3.7655607303106351E-3</c:v>
                </c:pt>
                <c:pt idx="622">
                  <c:v>3.531395835649358E-3</c:v>
                </c:pt>
                <c:pt idx="623">
                  <c:v>3.332710470482214E-3</c:v>
                </c:pt>
                <c:pt idx="624">
                  <c:v>3.1955229564382339E-3</c:v>
                </c:pt>
                <c:pt idx="625">
                  <c:v>2.999202893237365E-3</c:v>
                </c:pt>
                <c:pt idx="626">
                  <c:v>2.8691112850922113E-3</c:v>
                </c:pt>
                <c:pt idx="627">
                  <c:v>2.8052481320027722E-3</c:v>
                </c:pt>
                <c:pt idx="628">
                  <c:v>2.7721339044749146E-3</c:v>
                </c:pt>
                <c:pt idx="629">
                  <c:v>2.7366543749807819E-3</c:v>
                </c:pt>
                <c:pt idx="630">
                  <c:v>2.8478235673957317E-3</c:v>
                </c:pt>
                <c:pt idx="631">
                  <c:v>3.0914496699221104E-3</c:v>
                </c:pt>
                <c:pt idx="632">
                  <c:v>3.5668753651434911E-3</c:v>
                </c:pt>
                <c:pt idx="633">
                  <c:v>4.2977536727226281E-3</c:v>
                </c:pt>
                <c:pt idx="634">
                  <c:v>5.423637408669778E-3</c:v>
                </c:pt>
                <c:pt idx="635">
                  <c:v>6.9137776474233583E-3</c:v>
                </c:pt>
                <c:pt idx="636">
                  <c:v>8.7752702948821967E-3</c:v>
                </c:pt>
                <c:pt idx="637">
                  <c:v>1.0885119648799964E-2</c:v>
                </c:pt>
                <c:pt idx="638">
                  <c:v>1.3240960407210386E-2</c:v>
                </c:pt>
                <c:pt idx="639">
                  <c:v>1.5514015596801165E-2</c:v>
                </c:pt>
                <c:pt idx="640">
                  <c:v>1.7552905891730669E-2</c:v>
                </c:pt>
                <c:pt idx="641">
                  <c:v>1.9151850020932924E-2</c:v>
                </c:pt>
                <c:pt idx="642">
                  <c:v>2.0142911544802366E-2</c:v>
                </c:pt>
                <c:pt idx="643">
                  <c:v>2.0448035498451912E-2</c:v>
                </c:pt>
                <c:pt idx="644">
                  <c:v>2.0041203560252518E-2</c:v>
                </c:pt>
                <c:pt idx="645">
                  <c:v>1.9106909283573687E-2</c:v>
                </c:pt>
                <c:pt idx="646">
                  <c:v>1.7732668841167608E-2</c:v>
                </c:pt>
                <c:pt idx="647">
                  <c:v>1.6095879880504944E-2</c:v>
                </c:pt>
                <c:pt idx="648">
                  <c:v>1.433372991562968E-2</c:v>
                </c:pt>
                <c:pt idx="649">
                  <c:v>1.2585771762552066E-2</c:v>
                </c:pt>
                <c:pt idx="650">
                  <c:v>1.0937156292058025E-2</c:v>
                </c:pt>
                <c:pt idx="651">
                  <c:v>9.4209977316754151E-3</c:v>
                </c:pt>
                <c:pt idx="652">
                  <c:v>8.1177163482576004E-3</c:v>
                </c:pt>
                <c:pt idx="653">
                  <c:v>6.9445265729849402E-3</c:v>
                </c:pt>
                <c:pt idx="654">
                  <c:v>5.9558303510817709E-3</c:v>
                </c:pt>
                <c:pt idx="655">
                  <c:v>5.1066869451888578E-3</c:v>
                </c:pt>
                <c:pt idx="656">
                  <c:v>4.451498300530537E-3</c:v>
                </c:pt>
                <c:pt idx="657">
                  <c:v>3.8530769030628294E-3</c:v>
                </c:pt>
                <c:pt idx="658">
                  <c:v>3.3421716783473164E-3</c:v>
                </c:pt>
                <c:pt idx="659">
                  <c:v>2.9235132303165484E-3</c:v>
                </c:pt>
                <c:pt idx="660">
                  <c:v>2.601832162903077E-3</c:v>
                </c:pt>
                <c:pt idx="661">
                  <c:v>2.3440142485790447E-3</c:v>
                </c:pt>
                <c:pt idx="662">
                  <c:v>2.183173714872309E-3</c:v>
                </c:pt>
                <c:pt idx="663">
                  <c:v>2.1264064676816967E-3</c:v>
                </c:pt>
                <c:pt idx="664">
                  <c:v>2.1808084129060338E-3</c:v>
                </c:pt>
                <c:pt idx="665">
                  <c:v>2.3274571348151163E-3</c:v>
                </c:pt>
                <c:pt idx="666">
                  <c:v>2.6207545786332814E-3</c:v>
                </c:pt>
                <c:pt idx="667">
                  <c:v>3.0086641011024674E-3</c:v>
                </c:pt>
                <c:pt idx="668">
                  <c:v>3.5645100631772155E-3</c:v>
                </c:pt>
                <c:pt idx="669">
                  <c:v>4.2575435392959446E-3</c:v>
                </c:pt>
                <c:pt idx="670">
                  <c:v>5.1327052668178885E-3</c:v>
                </c:pt>
                <c:pt idx="671">
                  <c:v>6.4336213482694268E-3</c:v>
                </c:pt>
                <c:pt idx="672">
                  <c:v>8.1910407092121423E-3</c:v>
                </c:pt>
                <c:pt idx="673">
                  <c:v>1.0771585154418738E-2</c:v>
                </c:pt>
                <c:pt idx="674">
                  <c:v>1.4326634009730853E-2</c:v>
                </c:pt>
                <c:pt idx="675">
                  <c:v>1.9095082773742309E-2</c:v>
                </c:pt>
                <c:pt idx="676">
                  <c:v>2.5069835540554284E-2</c:v>
                </c:pt>
                <c:pt idx="677">
                  <c:v>3.1898462317191727E-2</c:v>
                </c:pt>
                <c:pt idx="678">
                  <c:v>3.8996733517984571E-2</c:v>
                </c:pt>
                <c:pt idx="679">
                  <c:v>4.5607752513724661E-2</c:v>
                </c:pt>
                <c:pt idx="680">
                  <c:v>5.1026659318461891E-2</c:v>
                </c:pt>
                <c:pt idx="681">
                  <c:v>5.4617187703268136E-2</c:v>
                </c:pt>
                <c:pt idx="682">
                  <c:v>5.5955948616180085E-2</c:v>
                </c:pt>
                <c:pt idx="683">
                  <c:v>5.508078688865814E-2</c:v>
                </c:pt>
                <c:pt idx="684">
                  <c:v>5.2332306003845981E-2</c:v>
                </c:pt>
                <c:pt idx="685">
                  <c:v>4.8138625617639479E-2</c:v>
                </c:pt>
                <c:pt idx="686">
                  <c:v>4.3112358939303985E-2</c:v>
                </c:pt>
                <c:pt idx="687">
                  <c:v>3.7806986628947985E-2</c:v>
                </c:pt>
                <c:pt idx="688">
                  <c:v>3.2697934381792852E-2</c:v>
                </c:pt>
                <c:pt idx="689">
                  <c:v>2.8002809978735936E-2</c:v>
                </c:pt>
                <c:pt idx="690">
                  <c:v>2.3875358047585143E-2</c:v>
                </c:pt>
                <c:pt idx="691">
                  <c:v>2.0372345835531092E-2</c:v>
                </c:pt>
                <c:pt idx="692">
                  <c:v>1.749850394650633E-2</c:v>
                </c:pt>
                <c:pt idx="693">
                  <c:v>1.5201795737252796E-2</c:v>
                </c:pt>
                <c:pt idx="694">
                  <c:v>1.3371052015355541E-2</c:v>
                </c:pt>
                <c:pt idx="695">
                  <c:v>1.1857258756939205E-2</c:v>
                </c:pt>
                <c:pt idx="696">
                  <c:v>1.0613109922678278E-2</c:v>
                </c:pt>
                <c:pt idx="697">
                  <c:v>9.5960300771798027E-3</c:v>
                </c:pt>
                <c:pt idx="698">
                  <c:v>8.590776741512705E-3</c:v>
                </c:pt>
                <c:pt idx="699">
                  <c:v>7.6825007864629036E-3</c:v>
                </c:pt>
                <c:pt idx="700">
                  <c:v>6.8144349648397865E-3</c:v>
                </c:pt>
                <c:pt idx="701">
                  <c:v>6.0078669943398324E-3</c:v>
                </c:pt>
                <c:pt idx="702">
                  <c:v>5.307737612322277E-3</c:v>
                </c:pt>
                <c:pt idx="703">
                  <c:v>4.6288959480012019E-3</c:v>
                </c:pt>
                <c:pt idx="704">
                  <c:v>4.0162827387358411E-3</c:v>
                </c:pt>
                <c:pt idx="705">
                  <c:v>3.5172040238517052E-3</c:v>
                </c:pt>
                <c:pt idx="706">
                  <c:v>3.0867190659895597E-3</c:v>
                </c:pt>
                <c:pt idx="707">
                  <c:v>2.7106360533517512E-3</c:v>
                </c:pt>
                <c:pt idx="708">
                  <c:v>2.4055120997022086E-3</c:v>
                </c:pt>
                <c:pt idx="709">
                  <c:v>2.1500594873444519E-3</c:v>
                </c:pt>
                <c:pt idx="710">
                  <c:v>1.9726618398737874E-3</c:v>
                </c:pt>
                <c:pt idx="711">
                  <c:v>1.8118213061670519E-3</c:v>
                </c:pt>
                <c:pt idx="712">
                  <c:v>1.6320583567301118E-3</c:v>
                </c:pt>
                <c:pt idx="713">
                  <c:v>1.4948708426861315E-3</c:v>
                </c:pt>
                <c:pt idx="714">
                  <c:v>1.4239117836978659E-3</c:v>
                </c:pt>
                <c:pt idx="715">
                  <c:v>1.3316650070131202E-3</c:v>
                </c:pt>
                <c:pt idx="716">
                  <c:v>1.2607059480248546E-3</c:v>
                </c:pt>
                <c:pt idx="717">
                  <c:v>1.1613632654412826E-3</c:v>
                </c:pt>
                <c:pt idx="718">
                  <c:v>1.0927695084192923E-3</c:v>
                </c:pt>
                <c:pt idx="719">
                  <c:v>1.019445147464751E-3</c:v>
                </c:pt>
                <c:pt idx="720">
                  <c:v>9.5558199437531196E-4</c:v>
                </c:pt>
                <c:pt idx="721">
                  <c:v>8.9408414325214828E-4</c:v>
                </c:pt>
                <c:pt idx="722">
                  <c:v>8.5860461375801545E-4</c:v>
                </c:pt>
                <c:pt idx="723">
                  <c:v>8.4677810392663777E-4</c:v>
                </c:pt>
                <c:pt idx="724">
                  <c:v>8.0893327246622944E-4</c:v>
                </c:pt>
                <c:pt idx="725">
                  <c:v>7.4270481741051466E-4</c:v>
                </c:pt>
                <c:pt idx="726">
                  <c:v>7.4507011937679027E-4</c:v>
                </c:pt>
                <c:pt idx="727">
                  <c:v>7.285130056128616E-4</c:v>
                </c:pt>
                <c:pt idx="728">
                  <c:v>7.4507011937679027E-4</c:v>
                </c:pt>
                <c:pt idx="729">
                  <c:v>7.3087830757913709E-4</c:v>
                </c:pt>
                <c:pt idx="730">
                  <c:v>7.7108844100582101E-4</c:v>
                </c:pt>
                <c:pt idx="731">
                  <c:v>7.9947206460112726E-4</c:v>
                </c:pt>
                <c:pt idx="732">
                  <c:v>8.5150870785918886E-4</c:v>
                </c:pt>
                <c:pt idx="733">
                  <c:v>9.1300655898235244E-4</c:v>
                </c:pt>
                <c:pt idx="734">
                  <c:v>9.8160031600434271E-4</c:v>
                </c:pt>
                <c:pt idx="735">
                  <c:v>1.059655280891435E-3</c:v>
                </c:pt>
                <c:pt idx="736">
                  <c:v>1.1022307162843945E-3</c:v>
                </c:pt>
                <c:pt idx="737">
                  <c:v>1.1377102457785274E-3</c:v>
                </c:pt>
                <c:pt idx="738">
                  <c:v>1.1306143398797008E-3</c:v>
                </c:pt>
                <c:pt idx="739">
                  <c:v>1.1140572261157721E-3</c:v>
                </c:pt>
                <c:pt idx="740">
                  <c:v>1.0785776966216391E-3</c:v>
                </c:pt>
                <c:pt idx="741">
                  <c:v>1.050194073026333E-3</c:v>
                </c:pt>
                <c:pt idx="742">
                  <c:v>9.886962219031693E-4</c:v>
                </c:pt>
                <c:pt idx="743">
                  <c:v>9.6267790027413855E-4</c:v>
                </c:pt>
                <c:pt idx="744">
                  <c:v>9.7450441010551612E-4</c:v>
                </c:pt>
                <c:pt idx="745">
                  <c:v>9.910615238694449E-4</c:v>
                </c:pt>
                <c:pt idx="746">
                  <c:v>1.050194073026333E-3</c:v>
                </c:pt>
                <c:pt idx="747">
                  <c:v>1.0975001123518435E-3</c:v>
                </c:pt>
                <c:pt idx="748">
                  <c:v>1.118787830048323E-3</c:v>
                </c:pt>
                <c:pt idx="749">
                  <c:v>1.1637285674075582E-3</c:v>
                </c:pt>
                <c:pt idx="750">
                  <c:v>1.2346876263958238E-3</c:v>
                </c:pt>
                <c:pt idx="751">
                  <c:v>1.2630712499911302E-3</c:v>
                </c:pt>
                <c:pt idx="752">
                  <c:v>1.2961854775189875E-3</c:v>
                </c:pt>
                <c:pt idx="753">
                  <c:v>1.3411262148782224E-3</c:v>
                </c:pt>
                <c:pt idx="754">
                  <c:v>1.3647792345409778E-3</c:v>
                </c:pt>
                <c:pt idx="755">
                  <c:v>1.3955281601025595E-3</c:v>
                </c:pt>
                <c:pt idx="756">
                  <c:v>1.4144505758327637E-3</c:v>
                </c:pt>
                <c:pt idx="757">
                  <c:v>1.4593913131919986E-3</c:v>
                </c:pt>
                <c:pt idx="758">
                  <c:v>1.4972361446524071E-3</c:v>
                </c:pt>
                <c:pt idx="759">
                  <c:v>1.4830443328547539E-3</c:v>
                </c:pt>
                <c:pt idx="760">
                  <c:v>1.438103595495519E-3</c:v>
                </c:pt>
                <c:pt idx="761">
                  <c:v>1.3718751404398041E-3</c:v>
                </c:pt>
                <c:pt idx="762">
                  <c:v>1.2819936657213343E-3</c:v>
                </c:pt>
                <c:pt idx="763">
                  <c:v>1.1921121910028643E-3</c:v>
                </c:pt>
                <c:pt idx="764">
                  <c:v>1.1116919241494964E-3</c:v>
                </c:pt>
                <c:pt idx="765">
                  <c:v>1.0383675631949552E-3</c:v>
                </c:pt>
                <c:pt idx="766">
                  <c:v>9.8396561797061831E-4</c:v>
                </c:pt>
                <c:pt idx="767">
                  <c:v>9.2719837078000561E-4</c:v>
                </c:pt>
                <c:pt idx="768">
                  <c:v>8.798923314544951E-4</c:v>
                </c:pt>
                <c:pt idx="769">
                  <c:v>8.9881474718469937E-4</c:v>
                </c:pt>
                <c:pt idx="770">
                  <c:v>9.342942766788322E-4</c:v>
                </c:pt>
                <c:pt idx="771">
                  <c:v>9.9342682583572028E-4</c:v>
                </c:pt>
                <c:pt idx="772">
                  <c:v>1.0430981671275064E-3</c:v>
                </c:pt>
                <c:pt idx="773">
                  <c:v>1.0833083005541903E-3</c:v>
                </c:pt>
                <c:pt idx="774">
                  <c:v>1.1448061516773538E-3</c:v>
                </c:pt>
                <c:pt idx="775">
                  <c:v>1.2133999086993441E-3</c:v>
                </c:pt>
                <c:pt idx="776">
                  <c:v>1.2843589676876099E-3</c:v>
                </c:pt>
                <c:pt idx="777">
                  <c:v>1.3222037991480183E-3</c:v>
                </c:pt>
                <c:pt idx="778">
                  <c:v>1.3671445365072532E-3</c:v>
                </c:pt>
                <c:pt idx="779">
                  <c:v>1.4546607092594476E-3</c:v>
                </c:pt>
                <c:pt idx="780">
                  <c:v>1.4759484269559274E-3</c:v>
                </c:pt>
                <c:pt idx="781">
                  <c:v>1.4712178230233764E-3</c:v>
                </c:pt>
                <c:pt idx="782">
                  <c:v>1.4901402387535805E-3</c:v>
                </c:pt>
                <c:pt idx="783">
                  <c:v>1.4830443328547539E-3</c:v>
                </c:pt>
                <c:pt idx="784">
                  <c:v>1.4877749367873049E-3</c:v>
                </c:pt>
                <c:pt idx="785">
                  <c:v>1.447564803360621E-3</c:v>
                </c:pt>
                <c:pt idx="786">
                  <c:v>1.4049893679676615E-3</c:v>
                </c:pt>
                <c:pt idx="787">
                  <c:v>1.3647792345409778E-3</c:v>
                </c:pt>
                <c:pt idx="788">
                  <c:v>1.3363956109456714E-3</c:v>
                </c:pt>
                <c:pt idx="789">
                  <c:v>1.3151078932491917E-3</c:v>
                </c:pt>
                <c:pt idx="790">
                  <c:v>1.2890895716201609E-3</c:v>
                </c:pt>
                <c:pt idx="791">
                  <c:v>1.3032813834178141E-3</c:v>
                </c:pt>
                <c:pt idx="792">
                  <c:v>1.3245691011142939E-3</c:v>
                </c:pt>
                <c:pt idx="793">
                  <c:v>1.3718751404398041E-3</c:v>
                </c:pt>
                <c:pt idx="794">
                  <c:v>1.4286423876304168E-3</c:v>
                </c:pt>
                <c:pt idx="795">
                  <c:v>1.5327156741465398E-3</c:v>
                </c:pt>
                <c:pt idx="796">
                  <c:v>1.5847523174046016E-3</c:v>
                </c:pt>
                <c:pt idx="797">
                  <c:v>1.6675378862242448E-3</c:v>
                </c:pt>
                <c:pt idx="798">
                  <c:v>1.6935562078532755E-3</c:v>
                </c:pt>
                <c:pt idx="799">
                  <c:v>1.6935562078532755E-3</c:v>
                </c:pt>
                <c:pt idx="800">
                  <c:v>1.676999094089347E-3</c:v>
                </c:pt>
                <c:pt idx="801">
                  <c:v>1.6699031881905204E-3</c:v>
                </c:pt>
                <c:pt idx="802">
                  <c:v>1.5965788272359791E-3</c:v>
                </c:pt>
                <c:pt idx="803">
                  <c:v>1.5327156741465398E-3</c:v>
                </c:pt>
                <c:pt idx="804">
                  <c:v>1.4712178230233764E-3</c:v>
                </c:pt>
                <c:pt idx="805">
                  <c:v>1.3624139325747022E-3</c:v>
                </c:pt>
                <c:pt idx="806">
                  <c:v>1.3363956109456714E-3</c:v>
                </c:pt>
                <c:pt idx="807">
                  <c:v>1.2394182303283748E-3</c:v>
                </c:pt>
                <c:pt idx="808">
                  <c:v>1.2063040028005175E-3</c:v>
                </c:pt>
                <c:pt idx="809">
                  <c:v>1.1850162851040377E-3</c:v>
                </c:pt>
                <c:pt idx="810">
                  <c:v>1.1708244733063848E-3</c:v>
                </c:pt>
                <c:pt idx="811">
                  <c:v>1.1519020575761804E-3</c:v>
                </c:pt>
                <c:pt idx="812">
                  <c:v>1.1306143398797008E-3</c:v>
                </c:pt>
                <c:pt idx="813">
                  <c:v>1.1353449438122518E-3</c:v>
                </c:pt>
                <c:pt idx="814">
                  <c:v>1.158997963475007E-3</c:v>
                </c:pt>
                <c:pt idx="815">
                  <c:v>1.1755550772389357E-3</c:v>
                </c:pt>
                <c:pt idx="816">
                  <c:v>1.2133999086993441E-3</c:v>
                </c:pt>
                <c:pt idx="817">
                  <c:v>1.218130512631895E-3</c:v>
                </c:pt>
                <c:pt idx="818">
                  <c:v>1.2701671558899568E-3</c:v>
                </c:pt>
                <c:pt idx="819">
                  <c:v>1.2867242696538853E-3</c:v>
                </c:pt>
                <c:pt idx="820">
                  <c:v>1.3032813834178141E-3</c:v>
                </c:pt>
                <c:pt idx="821">
                  <c:v>1.2819936657213343E-3</c:v>
                </c:pt>
                <c:pt idx="822">
                  <c:v>1.2701671558899568E-3</c:v>
                </c:pt>
                <c:pt idx="823">
                  <c:v>1.248879438193477E-3</c:v>
                </c:pt>
                <c:pt idx="824">
                  <c:v>1.1968427949354155E-3</c:v>
                </c:pt>
                <c:pt idx="825">
                  <c:v>1.0975001123518435E-3</c:v>
                </c:pt>
                <c:pt idx="826">
                  <c:v>1.0218104494310266E-3</c:v>
                </c:pt>
                <c:pt idx="827">
                  <c:v>9.7213910813924063E-4</c:v>
                </c:pt>
                <c:pt idx="828">
                  <c:v>9.2483306881373012E-4</c:v>
                </c:pt>
                <c:pt idx="829">
                  <c:v>8.3968219802781118E-4</c:v>
                </c:pt>
                <c:pt idx="830">
                  <c:v>7.781843469046476E-4</c:v>
                </c:pt>
                <c:pt idx="831">
                  <c:v>7.285130056128616E-4</c:v>
                </c:pt>
                <c:pt idx="832">
                  <c:v>7.237824016803105E-4</c:v>
                </c:pt>
                <c:pt idx="833">
                  <c:v>6.9066817415245317E-4</c:v>
                </c:pt>
                <c:pt idx="834">
                  <c:v>6.5991924859087133E-4</c:v>
                </c:pt>
                <c:pt idx="835">
                  <c:v>6.4572743679321826E-4</c:v>
                </c:pt>
                <c:pt idx="836">
                  <c:v>6.6701515448969791E-4</c:v>
                </c:pt>
                <c:pt idx="837">
                  <c:v>6.4572743679321826E-4</c:v>
                </c:pt>
                <c:pt idx="838">
                  <c:v>6.7647636235479999E-4</c:v>
                </c:pt>
                <c:pt idx="839">
                  <c:v>6.9066817415245317E-4</c:v>
                </c:pt>
                <c:pt idx="840">
                  <c:v>7.4980072330934125E-4</c:v>
                </c:pt>
                <c:pt idx="841">
                  <c:v>7.9710676263485176E-4</c:v>
                </c:pt>
                <c:pt idx="842">
                  <c:v>8.325862921289847E-4</c:v>
                </c:pt>
                <c:pt idx="843">
                  <c:v>9.0827595504980145E-4</c:v>
                </c:pt>
                <c:pt idx="844">
                  <c:v>1.0147145435322E-3</c:v>
                </c:pt>
                <c:pt idx="845">
                  <c:v>1.1968427949354155E-3</c:v>
                </c:pt>
                <c:pt idx="846">
                  <c:v>1.4333729915629678E-3</c:v>
                </c:pt>
                <c:pt idx="847">
                  <c:v>1.7692458707740924E-3</c:v>
                </c:pt>
                <c:pt idx="848">
                  <c:v>2.1760778089734826E-3</c:v>
                </c:pt>
                <c:pt idx="849">
                  <c:v>2.6207545786332814E-3</c:v>
                </c:pt>
                <c:pt idx="850">
                  <c:v>3.0441436305966001E-3</c:v>
                </c:pt>
                <c:pt idx="851">
                  <c:v>3.4013042275042042E-3</c:v>
                </c:pt>
                <c:pt idx="852">
                  <c:v>3.6378344241317566E-3</c:v>
                </c:pt>
                <c:pt idx="853">
                  <c:v>3.7584648244118083E-3</c:v>
                </c:pt>
                <c:pt idx="854">
                  <c:v>3.711158785086298E-3</c:v>
                </c:pt>
                <c:pt idx="855">
                  <c:v>3.5384917415481848E-3</c:v>
                </c:pt>
                <c:pt idx="856">
                  <c:v>3.2948656390218056E-3</c:v>
                </c:pt>
                <c:pt idx="857">
                  <c:v>2.9968375912710898E-3</c:v>
                </c:pt>
                <c:pt idx="858">
                  <c:v>2.686983033688996E-3</c:v>
                </c:pt>
                <c:pt idx="859">
                  <c:v>2.4007814957696574E-3</c:v>
                </c:pt>
                <c:pt idx="860">
                  <c:v>2.1264064676816967E-3</c:v>
                </c:pt>
                <c:pt idx="861">
                  <c:v>1.8875109690878686E-3</c:v>
                </c:pt>
                <c:pt idx="862">
                  <c:v>1.7006521137521021E-3</c:v>
                </c:pt>
                <c:pt idx="863">
                  <c:v>1.5705605056069484E-3</c:v>
                </c:pt>
                <c:pt idx="864">
                  <c:v>1.4191811797653147E-3</c:v>
                </c:pt>
                <c:pt idx="865">
                  <c:v>1.3340303089793958E-3</c:v>
                </c:pt>
                <c:pt idx="866">
                  <c:v>1.2819936657213343E-3</c:v>
                </c:pt>
                <c:pt idx="867">
                  <c:v>1.2512447401597526E-3</c:v>
                </c:pt>
                <c:pt idx="868">
                  <c:v>1.2086693047667931E-3</c:v>
                </c:pt>
                <c:pt idx="869">
                  <c:v>1.2157652106656197E-3</c:v>
                </c:pt>
                <c:pt idx="870">
                  <c:v>1.2275917204969972E-3</c:v>
                </c:pt>
                <c:pt idx="871">
                  <c:v>1.2748977598225077E-3</c:v>
                </c:pt>
                <c:pt idx="872">
                  <c:v>1.3458568188107734E-3</c:v>
                </c:pt>
                <c:pt idx="873">
                  <c:v>1.546907485944193E-3</c:v>
                </c:pt>
                <c:pt idx="874">
                  <c:v>1.8898762710541442E-3</c:v>
                </c:pt>
                <c:pt idx="875">
                  <c:v>2.5758138412740462E-3</c:v>
                </c:pt>
                <c:pt idx="876">
                  <c:v>3.7206199929514E-3</c:v>
                </c:pt>
                <c:pt idx="877">
                  <c:v>5.4520210322650843E-3</c:v>
                </c:pt>
                <c:pt idx="878">
                  <c:v>7.8386107162370881E-3</c:v>
                </c:pt>
                <c:pt idx="879">
                  <c:v>1.086146662913721E-2</c:v>
                </c:pt>
                <c:pt idx="880">
                  <c:v>1.4336095217595955E-2</c:v>
                </c:pt>
                <c:pt idx="881">
                  <c:v>1.7938450112233578E-2</c:v>
                </c:pt>
                <c:pt idx="882">
                  <c:v>2.1181279107997324E-2</c:v>
                </c:pt>
                <c:pt idx="883">
                  <c:v>2.3650654360788972E-2</c:v>
                </c:pt>
                <c:pt idx="884">
                  <c:v>2.5039086614992705E-2</c:v>
                </c:pt>
                <c:pt idx="885">
                  <c:v>2.5216484262463368E-2</c:v>
                </c:pt>
                <c:pt idx="886">
                  <c:v>2.4301112401514738E-2</c:v>
                </c:pt>
                <c:pt idx="887">
                  <c:v>2.2538962436639474E-2</c:v>
                </c:pt>
                <c:pt idx="888">
                  <c:v>2.0228062415588288E-2</c:v>
                </c:pt>
                <c:pt idx="889">
                  <c:v>1.7744495350998986E-2</c:v>
                </c:pt>
                <c:pt idx="890">
                  <c:v>1.5277485400173613E-2</c:v>
                </c:pt>
                <c:pt idx="891">
                  <c:v>1.2976046586987528E-2</c:v>
                </c:pt>
                <c:pt idx="892">
                  <c:v>1.0975001123518433E-2</c:v>
                </c:pt>
                <c:pt idx="893">
                  <c:v>9.3453080687545976E-3</c:v>
                </c:pt>
                <c:pt idx="894">
                  <c:v>7.9284921909555592E-3</c:v>
                </c:pt>
                <c:pt idx="895">
                  <c:v>6.8286267766374392E-3</c:v>
                </c:pt>
                <c:pt idx="896">
                  <c:v>5.9321773314190158E-3</c:v>
                </c:pt>
                <c:pt idx="897">
                  <c:v>5.2367785533340115E-3</c:v>
                </c:pt>
                <c:pt idx="898">
                  <c:v>4.6927591010906405E-3</c:v>
                </c:pt>
                <c:pt idx="899">
                  <c:v>4.2811965589586998E-3</c:v>
                </c:pt>
                <c:pt idx="900">
                  <c:v>3.9429583777812992E-3</c:v>
                </c:pt>
                <c:pt idx="901">
                  <c:v>3.7395424086816044E-3</c:v>
                </c:pt>
                <c:pt idx="902">
                  <c:v>3.543222345480736E-3</c:v>
                </c:pt>
                <c:pt idx="903">
                  <c:v>3.3681899999763471E-3</c:v>
                </c:pt>
                <c:pt idx="904">
                  <c:v>3.2144453721684378E-3</c:v>
                </c:pt>
                <c:pt idx="905">
                  <c:v>3.0890843679558353E-3</c:v>
                </c:pt>
                <c:pt idx="906">
                  <c:v>2.9731845716083343E-3</c:v>
                </c:pt>
                <c:pt idx="907">
                  <c:v>2.8738418890247625E-3</c:v>
                </c:pt>
                <c:pt idx="908">
                  <c:v>2.7981522261039454E-3</c:v>
                </c:pt>
                <c:pt idx="909">
                  <c:v>2.72719316711568E-3</c:v>
                </c:pt>
                <c:pt idx="910">
                  <c:v>2.7224625631831288E-3</c:v>
                </c:pt>
                <c:pt idx="911">
                  <c:v>2.686983033688996E-3</c:v>
                </c:pt>
                <c:pt idx="912">
                  <c:v>2.6444075982960365E-3</c:v>
                </c:pt>
                <c:pt idx="913">
                  <c:v>2.6183892766670058E-3</c:v>
                </c:pt>
                <c:pt idx="914">
                  <c:v>2.5758138412740462E-3</c:v>
                </c:pt>
                <c:pt idx="915">
                  <c:v>2.5356037078473623E-3</c:v>
                </c:pt>
                <c:pt idx="916">
                  <c:v>2.4386263272300657E-3</c:v>
                </c:pt>
                <c:pt idx="917">
                  <c:v>2.3582060603766978E-3</c:v>
                </c:pt>
                <c:pt idx="918">
                  <c:v>2.3227265308825651E-3</c:v>
                </c:pt>
                <c:pt idx="919">
                  <c:v>2.2304797541978197E-3</c:v>
                </c:pt>
                <c:pt idx="920">
                  <c:v>2.1973655266699622E-3</c:v>
                </c:pt>
                <c:pt idx="921">
                  <c:v>2.1926349227374114E-3</c:v>
                </c:pt>
                <c:pt idx="922">
                  <c:v>2.2754204915570548E-3</c:v>
                </c:pt>
                <c:pt idx="923">
                  <c:v>2.3913202879045554E-3</c:v>
                </c:pt>
                <c:pt idx="924">
                  <c:v>2.5663526334089443E-3</c:v>
                </c:pt>
                <c:pt idx="925">
                  <c:v>2.7697686025086395E-3</c:v>
                </c:pt>
                <c:pt idx="926">
                  <c:v>2.9802804775071611E-3</c:v>
                </c:pt>
                <c:pt idx="927">
                  <c:v>3.1411210112138968E-3</c:v>
                </c:pt>
                <c:pt idx="928">
                  <c:v>3.2357330898649178E-3</c:v>
                </c:pt>
                <c:pt idx="929">
                  <c:v>3.2641167134602237E-3</c:v>
                </c:pt>
                <c:pt idx="930">
                  <c:v>3.2049841643033358E-3</c:v>
                </c:pt>
                <c:pt idx="931">
                  <c:v>3.115102689584866E-3</c:v>
                </c:pt>
                <c:pt idx="932">
                  <c:v>2.9211479283502728E-3</c:v>
                </c:pt>
                <c:pt idx="933">
                  <c:v>2.7342890730145063E-3</c:v>
                </c:pt>
                <c:pt idx="934">
                  <c:v>2.571083237341495E-3</c:v>
                </c:pt>
                <c:pt idx="935">
                  <c:v>2.3984161938033818E-3</c:v>
                </c:pt>
                <c:pt idx="936">
                  <c:v>2.2423062640291973E-3</c:v>
                </c:pt>
                <c:pt idx="937">
                  <c:v>2.1098493539177679E-3</c:v>
                </c:pt>
                <c:pt idx="938">
                  <c:v>1.9773924438063386E-3</c:v>
                </c:pt>
                <c:pt idx="939">
                  <c:v>1.8591273454925622E-3</c:v>
                </c:pt>
                <c:pt idx="940">
                  <c:v>1.8047254002682253E-3</c:v>
                </c:pt>
                <c:pt idx="941">
                  <c:v>1.7550540589764392E-3</c:v>
                </c:pt>
                <c:pt idx="942">
                  <c:v>1.6888256039207245E-3</c:v>
                </c:pt>
                <c:pt idx="943">
                  <c:v>1.6699031881905204E-3</c:v>
                </c:pt>
                <c:pt idx="944">
                  <c:v>1.6628072822916938E-3</c:v>
                </c:pt>
                <c:pt idx="945">
                  <c:v>1.7030174157183777E-3</c:v>
                </c:pt>
                <c:pt idx="946">
                  <c:v>1.7384969452125107E-3</c:v>
                </c:pt>
                <c:pt idx="947">
                  <c:v>1.8236478159984295E-3</c:v>
                </c:pt>
                <c:pt idx="948">
                  <c:v>2.0317943890306757E-3</c:v>
                </c:pt>
                <c:pt idx="949">
                  <c:v>2.4173386095335861E-3</c:v>
                </c:pt>
                <c:pt idx="950">
                  <c:v>3.1482169171127231E-3</c:v>
                </c:pt>
                <c:pt idx="951">
                  <c:v>4.8086588974381415E-3</c:v>
                </c:pt>
                <c:pt idx="952">
                  <c:v>8.4062831881432151E-3</c:v>
                </c:pt>
                <c:pt idx="953">
                  <c:v>1.6003633103820199E-2</c:v>
                </c:pt>
                <c:pt idx="954">
                  <c:v>3.1415940716071518E-2</c:v>
                </c:pt>
                <c:pt idx="955">
                  <c:v>6.029864302626195E-2</c:v>
                </c:pt>
                <c:pt idx="956">
                  <c:v>0.1096080931172078</c:v>
                </c:pt>
                <c:pt idx="957">
                  <c:v>0.18617055246358027</c:v>
                </c:pt>
                <c:pt idx="958">
                  <c:v>0.29317917871985127</c:v>
                </c:pt>
                <c:pt idx="959">
                  <c:v>0.42779087892255763</c:v>
                </c:pt>
                <c:pt idx="960">
                  <c:v>0.57861435880211642</c:v>
                </c:pt>
                <c:pt idx="961">
                  <c:v>0.72903100674347587</c:v>
                </c:pt>
                <c:pt idx="962">
                  <c:v>0.86009238869480276</c:v>
                </c:pt>
                <c:pt idx="963">
                  <c:v>0.95408712353262581</c:v>
                </c:pt>
                <c:pt idx="964">
                  <c:v>1</c:v>
                </c:pt>
                <c:pt idx="965">
                  <c:v>0.99626518819525089</c:v>
                </c:pt>
                <c:pt idx="966">
                  <c:v>0.94915783423490763</c:v>
                </c:pt>
                <c:pt idx="967">
                  <c:v>0.86999354272563212</c:v>
                </c:pt>
                <c:pt idx="968">
                  <c:v>0.77285768687659506</c:v>
                </c:pt>
                <c:pt idx="969">
                  <c:v>0.67020831214416987</c:v>
                </c:pt>
                <c:pt idx="970">
                  <c:v>0.57084907244683392</c:v>
                </c:pt>
                <c:pt idx="971">
                  <c:v>0.48027456425224524</c:v>
                </c:pt>
                <c:pt idx="972">
                  <c:v>0.40174890427386412</c:v>
                </c:pt>
                <c:pt idx="973">
                  <c:v>0.33553227572798083</c:v>
                </c:pt>
                <c:pt idx="974">
                  <c:v>0.28037343387443558</c:v>
                </c:pt>
                <c:pt idx="975">
                  <c:v>0.23460720612897046</c:v>
                </c:pt>
                <c:pt idx="976">
                  <c:v>0.19673399104496675</c:v>
                </c:pt>
                <c:pt idx="977">
                  <c:v>0.16533933804659171</c:v>
                </c:pt>
                <c:pt idx="978">
                  <c:v>0.1389875088403161</c:v>
                </c:pt>
                <c:pt idx="979">
                  <c:v>0.116760766263225</c:v>
                </c:pt>
                <c:pt idx="980">
                  <c:v>9.8060688917850691E-2</c:v>
                </c:pt>
                <c:pt idx="981">
                  <c:v>8.2397659297174172E-2</c:v>
                </c:pt>
                <c:pt idx="982">
                  <c:v>6.9277329290243841E-2</c:v>
                </c:pt>
                <c:pt idx="983">
                  <c:v>5.8434785076836832E-2</c:v>
                </c:pt>
                <c:pt idx="984">
                  <c:v>4.961220874262913E-2</c:v>
                </c:pt>
                <c:pt idx="985">
                  <c:v>4.2551782373296688E-2</c:v>
                </c:pt>
                <c:pt idx="986">
                  <c:v>3.7087934831200223E-2</c:v>
                </c:pt>
                <c:pt idx="987">
                  <c:v>3.3031441959037698E-2</c:v>
                </c:pt>
                <c:pt idx="988">
                  <c:v>3.0356285435180083E-2</c:v>
                </c:pt>
                <c:pt idx="989">
                  <c:v>2.9121597808784257E-2</c:v>
                </c:pt>
                <c:pt idx="990">
                  <c:v>2.9351032099512984E-2</c:v>
                </c:pt>
                <c:pt idx="991">
                  <c:v>3.1117912668320803E-2</c:v>
                </c:pt>
                <c:pt idx="992">
                  <c:v>3.4620924880374854E-2</c:v>
                </c:pt>
                <c:pt idx="993">
                  <c:v>3.9957046116292437E-2</c:v>
                </c:pt>
                <c:pt idx="994">
                  <c:v>4.706477852495039E-2</c:v>
                </c:pt>
                <c:pt idx="995">
                  <c:v>5.5482888222924978E-2</c:v>
                </c:pt>
                <c:pt idx="996">
                  <c:v>6.466025985207402E-2</c:v>
                </c:pt>
                <c:pt idx="997">
                  <c:v>7.38423620851556E-2</c:v>
                </c:pt>
                <c:pt idx="998">
                  <c:v>8.2092535343524634E-2</c:v>
                </c:pt>
                <c:pt idx="999">
                  <c:v>8.8351124346289667E-2</c:v>
                </c:pt>
                <c:pt idx="1000">
                  <c:v>9.1839944746546068E-2</c:v>
                </c:pt>
                <c:pt idx="1001">
                  <c:v>9.2227854269015253E-2</c:v>
                </c:pt>
                <c:pt idx="1002">
                  <c:v>8.9597638482516867E-2</c:v>
                </c:pt>
                <c:pt idx="1003">
                  <c:v>8.4346668117385212E-2</c:v>
                </c:pt>
                <c:pt idx="1004">
                  <c:v>7.7125401214346023E-2</c:v>
                </c:pt>
                <c:pt idx="1005">
                  <c:v>6.8908342183504862E-2</c:v>
                </c:pt>
                <c:pt idx="1006">
                  <c:v>6.0393255104912967E-2</c:v>
                </c:pt>
                <c:pt idx="1007">
                  <c:v>5.2275538756655367E-2</c:v>
                </c:pt>
                <c:pt idx="1008">
                  <c:v>4.4796453939292158E-2</c:v>
                </c:pt>
                <c:pt idx="1009">
                  <c:v>3.8159416621923035E-2</c:v>
                </c:pt>
                <c:pt idx="1010">
                  <c:v>3.2511075526457087E-2</c:v>
                </c:pt>
                <c:pt idx="1011">
                  <c:v>2.7797028707669966E-2</c:v>
                </c:pt>
                <c:pt idx="1012">
                  <c:v>2.3872992745618868E-2</c:v>
                </c:pt>
                <c:pt idx="1013">
                  <c:v>2.0575761804630787E-2</c:v>
                </c:pt>
                <c:pt idx="1014">
                  <c:v>1.7836742127683731E-2</c:v>
                </c:pt>
                <c:pt idx="1015">
                  <c:v>1.5594435863654534E-2</c:v>
                </c:pt>
                <c:pt idx="1016">
                  <c:v>1.3721116706364318E-2</c:v>
                </c:pt>
                <c:pt idx="1017">
                  <c:v>1.2117441973229512E-2</c:v>
                </c:pt>
                <c:pt idx="1018">
                  <c:v>1.0816525891777973E-2</c:v>
                </c:pt>
                <c:pt idx="1019">
                  <c:v>9.7024686656622013E-3</c:v>
                </c:pt>
                <c:pt idx="1020">
                  <c:v>8.7587131811182675E-3</c:v>
                </c:pt>
                <c:pt idx="1021">
                  <c:v>7.9072044732590788E-3</c:v>
                </c:pt>
                <c:pt idx="1022">
                  <c:v>7.2307281109042785E-3</c:v>
                </c:pt>
                <c:pt idx="1023">
                  <c:v>6.5920965800098869E-3</c:v>
                </c:pt>
                <c:pt idx="1024">
                  <c:v>6.1166708847885066E-3</c:v>
                </c:pt>
                <c:pt idx="1025">
                  <c:v>5.6601676052973303E-3</c:v>
                </c:pt>
                <c:pt idx="1026">
                  <c:v>5.2462397611991131E-3</c:v>
                </c:pt>
                <c:pt idx="1027">
                  <c:v>4.9482117134483977E-3</c:v>
                </c:pt>
                <c:pt idx="1028">
                  <c:v>4.6880284971580893E-3</c:v>
                </c:pt>
                <c:pt idx="1029">
                  <c:v>4.4585942064293638E-3</c:v>
                </c:pt>
                <c:pt idx="1030">
                  <c:v>4.2528129353633934E-3</c:v>
                </c:pt>
                <c:pt idx="1031">
                  <c:v>4.0777805898590041E-3</c:v>
                </c:pt>
                <c:pt idx="1032">
                  <c:v>3.9595154915452284E-3</c:v>
                </c:pt>
                <c:pt idx="1033">
                  <c:v>3.8578075069953806E-3</c:v>
                </c:pt>
                <c:pt idx="1034">
                  <c:v>3.7797525421082883E-3</c:v>
                </c:pt>
                <c:pt idx="1035">
                  <c:v>3.8175973735686966E-3</c:v>
                </c:pt>
                <c:pt idx="1036">
                  <c:v>3.9122094522197172E-3</c:v>
                </c:pt>
                <c:pt idx="1037">
                  <c:v>4.0896070996903821E-3</c:v>
                </c:pt>
                <c:pt idx="1038">
                  <c:v>4.2930230687900769E-3</c:v>
                </c:pt>
                <c:pt idx="1039">
                  <c:v>4.5177267555862521E-3</c:v>
                </c:pt>
                <c:pt idx="1040">
                  <c:v>4.7944670856404879E-3</c:v>
                </c:pt>
                <c:pt idx="1041">
                  <c:v>4.9931524508076324E-3</c:v>
                </c:pt>
                <c:pt idx="1042">
                  <c:v>5.1043216432225822E-3</c:v>
                </c:pt>
                <c:pt idx="1043">
                  <c:v>5.0853992274923782E-3</c:v>
                </c:pt>
                <c:pt idx="1044">
                  <c:v>5.0097095645715607E-3</c:v>
                </c:pt>
                <c:pt idx="1045">
                  <c:v>4.8465037288985494E-3</c:v>
                </c:pt>
                <c:pt idx="1046">
                  <c:v>4.5934164185070687E-3</c:v>
                </c:pt>
                <c:pt idx="1047">
                  <c:v>4.3214066923853833E-3</c:v>
                </c:pt>
                <c:pt idx="1048">
                  <c:v>4.0612234760950758E-3</c:v>
                </c:pt>
                <c:pt idx="1049">
                  <c:v>3.8199626755349722E-3</c:v>
                </c:pt>
                <c:pt idx="1050">
                  <c:v>3.6047201966038995E-3</c:v>
                </c:pt>
                <c:pt idx="1051">
                  <c:v>3.448610266829715E-3</c:v>
                </c:pt>
                <c:pt idx="1052">
                  <c:v>3.2783085252578769E-3</c:v>
                </c:pt>
                <c:pt idx="1053">
                  <c:v>3.1529475210452743E-3</c:v>
                </c:pt>
                <c:pt idx="1054">
                  <c:v>3.0417783286303245E-3</c:v>
                </c:pt>
                <c:pt idx="1055">
                  <c:v>2.9518968539118547E-3</c:v>
                </c:pt>
                <c:pt idx="1056">
                  <c:v>2.9069561165526196E-3</c:v>
                </c:pt>
                <c:pt idx="1057">
                  <c:v>2.8525541713282825E-3</c:v>
                </c:pt>
                <c:pt idx="1058">
                  <c:v>2.8478235673957317E-3</c:v>
                </c:pt>
                <c:pt idx="1059">
                  <c:v>2.8383623595306293E-3</c:v>
                </c:pt>
                <c:pt idx="1060">
                  <c:v>2.8525541713282825E-3</c:v>
                </c:pt>
                <c:pt idx="1061">
                  <c:v>2.8927643047549664E-3</c:v>
                </c:pt>
                <c:pt idx="1062">
                  <c:v>2.9211479283502728E-3</c:v>
                </c:pt>
                <c:pt idx="1063">
                  <c:v>2.9093214185188952E-3</c:v>
                </c:pt>
                <c:pt idx="1064">
                  <c:v>2.8691112850922113E-3</c:v>
                </c:pt>
                <c:pt idx="1065">
                  <c:v>2.8028828300364966E-3</c:v>
                </c:pt>
                <c:pt idx="1066">
                  <c:v>2.72719316711568E-3</c:v>
                </c:pt>
                <c:pt idx="1067">
                  <c:v>2.6515035041948629E-3</c:v>
                </c:pt>
                <c:pt idx="1068">
                  <c:v>2.5994668609368014E-3</c:v>
                </c:pt>
                <c:pt idx="1069">
                  <c:v>2.5356037078473623E-3</c:v>
                </c:pt>
                <c:pt idx="1070">
                  <c:v>2.4717405547579232E-3</c:v>
                </c:pt>
                <c:pt idx="1071">
                  <c:v>2.4622793468928213E-3</c:v>
                </c:pt>
                <c:pt idx="1072">
                  <c:v>2.3913202879045554E-3</c:v>
                </c:pt>
                <c:pt idx="1073">
                  <c:v>2.3605713623429734E-3</c:v>
                </c:pt>
                <c:pt idx="1074">
                  <c:v>2.3298224367813915E-3</c:v>
                </c:pt>
                <c:pt idx="1075">
                  <c:v>2.3132653230174632E-3</c:v>
                </c:pt>
                <c:pt idx="1076">
                  <c:v>2.2801510954896056E-3</c:v>
                </c:pt>
                <c:pt idx="1077">
                  <c:v>2.2186532443664421E-3</c:v>
                </c:pt>
                <c:pt idx="1078">
                  <c:v>2.1453288834119007E-3</c:v>
                </c:pt>
                <c:pt idx="1079">
                  <c:v>2.1051187499852167E-3</c:v>
                </c:pt>
                <c:pt idx="1080">
                  <c:v>2.0625433145922572E-3</c:v>
                </c:pt>
                <c:pt idx="1081">
                  <c:v>2.0010454634690937E-3</c:v>
                </c:pt>
                <c:pt idx="1082">
                  <c:v>1.9773924438063386E-3</c:v>
                </c:pt>
                <c:pt idx="1083">
                  <c:v>1.9490088202110322E-3</c:v>
                </c:pt>
                <c:pt idx="1084">
                  <c:v>1.9229904985820015E-3</c:v>
                </c:pt>
                <c:pt idx="1085">
                  <c:v>1.880415063189042E-3</c:v>
                </c:pt>
                <c:pt idx="1086">
                  <c:v>1.8614926474588378E-3</c:v>
                </c:pt>
                <c:pt idx="1087">
                  <c:v>1.8283784199309805E-3</c:v>
                </c:pt>
                <c:pt idx="1088">
                  <c:v>1.8189172120658783E-3</c:v>
                </c:pt>
                <c:pt idx="1089">
                  <c:v>1.8047254002682253E-3</c:v>
                </c:pt>
                <c:pt idx="1090">
                  <c:v>1.875684459256491E-3</c:v>
                </c:pt>
                <c:pt idx="1091">
                  <c:v>1.9135292907168993E-3</c:v>
                </c:pt>
                <c:pt idx="1092">
                  <c:v>1.9939495575702674E-3</c:v>
                </c:pt>
                <c:pt idx="1093">
                  <c:v>2.0885616362212884E-3</c:v>
                </c:pt>
                <c:pt idx="1094">
                  <c:v>2.2020961306025134E-3</c:v>
                </c:pt>
                <c:pt idx="1095">
                  <c:v>2.2967082092535344E-3</c:v>
                </c:pt>
                <c:pt idx="1096">
                  <c:v>2.372397872174351E-3</c:v>
                </c:pt>
                <c:pt idx="1097">
                  <c:v>2.4480875350951681E-3</c:v>
                </c:pt>
                <c:pt idx="1098">
                  <c:v>2.476471158690474E-3</c:v>
                </c:pt>
                <c:pt idx="1099">
                  <c:v>2.4575487429602701E-3</c:v>
                </c:pt>
                <c:pt idx="1100">
                  <c:v>2.4126080056010349E-3</c:v>
                </c:pt>
                <c:pt idx="1101">
                  <c:v>2.3582060603766978E-3</c:v>
                </c:pt>
                <c:pt idx="1102">
                  <c:v>2.2754204915570548E-3</c:v>
                </c:pt>
                <c:pt idx="1103">
                  <c:v>2.2020961306025134E-3</c:v>
                </c:pt>
                <c:pt idx="1104">
                  <c:v>2.0814657303224616E-3</c:v>
                </c:pt>
                <c:pt idx="1105">
                  <c:v>2.0034107654353693E-3</c:v>
                </c:pt>
                <c:pt idx="1106">
                  <c:v>1.9135292907168993E-3</c:v>
                </c:pt>
                <c:pt idx="1107">
                  <c:v>1.8378396277960827E-3</c:v>
                </c:pt>
                <c:pt idx="1108">
                  <c:v>1.776341776672919E-3</c:v>
                </c:pt>
                <c:pt idx="1109">
                  <c:v>1.6840949999881736E-3</c:v>
                </c:pt>
                <c:pt idx="1110">
                  <c:v>1.6320583567301118E-3</c:v>
                </c:pt>
                <c:pt idx="1111">
                  <c:v>1.5610992977418462E-3</c:v>
                </c:pt>
                <c:pt idx="1112">
                  <c:v>1.5208891643151623E-3</c:v>
                </c:pt>
                <c:pt idx="1113">
                  <c:v>1.4806790308884783E-3</c:v>
                </c:pt>
                <c:pt idx="1114">
                  <c:v>1.44283419942807E-3</c:v>
                </c:pt>
                <c:pt idx="1115">
                  <c:v>1.4049893679676615E-3</c:v>
                </c:pt>
                <c:pt idx="1116">
                  <c:v>1.3789710463386307E-3</c:v>
                </c:pt>
                <c:pt idx="1117">
                  <c:v>1.3458568188107734E-3</c:v>
                </c:pt>
                <c:pt idx="1118">
                  <c:v>1.3292997050468448E-3</c:v>
                </c:pt>
                <c:pt idx="1119">
                  <c:v>1.3009160814515385E-3</c:v>
                </c:pt>
                <c:pt idx="1120">
                  <c:v>1.2512447401597526E-3</c:v>
                </c:pt>
                <c:pt idx="1121">
                  <c:v>1.2559753440923036E-3</c:v>
                </c:pt>
                <c:pt idx="1122">
                  <c:v>1.2228611165644462E-3</c:v>
                </c:pt>
                <c:pt idx="1123">
                  <c:v>1.2299570224632728E-3</c:v>
                </c:pt>
                <c:pt idx="1124">
                  <c:v>1.2086693047667931E-3</c:v>
                </c:pt>
                <c:pt idx="1125">
                  <c:v>1.1992080969016909E-3</c:v>
                </c:pt>
                <c:pt idx="1126">
                  <c:v>1.1992080969016909E-3</c:v>
                </c:pt>
                <c:pt idx="1127">
                  <c:v>1.1660938693738335E-3</c:v>
                </c:pt>
                <c:pt idx="1128">
                  <c:v>1.158997963475007E-3</c:v>
                </c:pt>
                <c:pt idx="1129">
                  <c:v>1.1448061516773538E-3</c:v>
                </c:pt>
                <c:pt idx="1130">
                  <c:v>1.1519020575761804E-3</c:v>
                </c:pt>
                <c:pt idx="1131">
                  <c:v>1.154267359542456E-3</c:v>
                </c:pt>
                <c:pt idx="1132">
                  <c:v>1.1637285674075582E-3</c:v>
                </c:pt>
                <c:pt idx="1133">
                  <c:v>1.1235184339808742E-3</c:v>
                </c:pt>
                <c:pt idx="1134">
                  <c:v>1.1306143398797008E-3</c:v>
                </c:pt>
                <c:pt idx="1135">
                  <c:v>1.1022307162843945E-3</c:v>
                </c:pt>
                <c:pt idx="1136">
                  <c:v>1.1377102457785274E-3</c:v>
                </c:pt>
                <c:pt idx="1137">
                  <c:v>1.1164225280820477E-3</c:v>
                </c:pt>
                <c:pt idx="1138">
                  <c:v>1.118787830048323E-3</c:v>
                </c:pt>
                <c:pt idx="1139">
                  <c:v>1.1116919241494964E-3</c:v>
                </c:pt>
                <c:pt idx="1140">
                  <c:v>1.1306143398797008E-3</c:v>
                </c:pt>
                <c:pt idx="1141">
                  <c:v>1.1116919241494964E-3</c:v>
                </c:pt>
                <c:pt idx="1142">
                  <c:v>1.0691164887565371E-3</c:v>
                </c:pt>
                <c:pt idx="1143">
                  <c:v>1.0691164887565371E-3</c:v>
                </c:pt>
                <c:pt idx="1144">
                  <c:v>1.1022307162843945E-3</c:v>
                </c:pt>
                <c:pt idx="1145">
                  <c:v>1.0785776966216391E-3</c:v>
                </c:pt>
                <c:pt idx="1146">
                  <c:v>1.0738470926890881E-3</c:v>
                </c:pt>
                <c:pt idx="1147">
                  <c:v>1.0714817907228125E-3</c:v>
                </c:pt>
                <c:pt idx="1148">
                  <c:v>1.0525593749926084E-3</c:v>
                </c:pt>
                <c:pt idx="1149">
                  <c:v>1.0360022612286798E-3</c:v>
                </c:pt>
                <c:pt idx="1150">
                  <c:v>1.0525593749926084E-3</c:v>
                </c:pt>
                <c:pt idx="1151">
                  <c:v>1.050194073026333E-3</c:v>
                </c:pt>
                <c:pt idx="1152">
                  <c:v>1.0360022612286798E-3</c:v>
                </c:pt>
                <c:pt idx="1153">
                  <c:v>1.0927695084192923E-3</c:v>
                </c:pt>
                <c:pt idx="1154">
                  <c:v>1.0714817907228125E-3</c:v>
                </c:pt>
                <c:pt idx="1155">
                  <c:v>1.0738470926890881E-3</c:v>
                </c:pt>
                <c:pt idx="1156">
                  <c:v>1.0951348103855679E-3</c:v>
                </c:pt>
                <c:pt idx="1157">
                  <c:v>1.1211531320145986E-3</c:v>
                </c:pt>
                <c:pt idx="1158">
                  <c:v>1.1519020575761804E-3</c:v>
                </c:pt>
                <c:pt idx="1159">
                  <c:v>1.1400755477448028E-3</c:v>
                </c:pt>
                <c:pt idx="1160">
                  <c:v>1.1471714536436294E-3</c:v>
                </c:pt>
                <c:pt idx="1161">
                  <c:v>1.149536755609905E-3</c:v>
                </c:pt>
                <c:pt idx="1162">
                  <c:v>1.1471714536436294E-3</c:v>
                </c:pt>
                <c:pt idx="1163">
                  <c:v>1.1471714536436294E-3</c:v>
                </c:pt>
                <c:pt idx="1164">
                  <c:v>1.149536755609905E-3</c:v>
                </c:pt>
                <c:pt idx="1165">
                  <c:v>1.1116919241494964E-3</c:v>
                </c:pt>
                <c:pt idx="1166">
                  <c:v>1.1471714536436294E-3</c:v>
                </c:pt>
                <c:pt idx="1167">
                  <c:v>1.1093266221832211E-3</c:v>
                </c:pt>
                <c:pt idx="1168">
                  <c:v>1.0856736025204657E-3</c:v>
                </c:pt>
                <c:pt idx="1169">
                  <c:v>1.0975001123518435E-3</c:v>
                </c:pt>
                <c:pt idx="1170">
                  <c:v>1.1045960182506701E-3</c:v>
                </c:pt>
                <c:pt idx="1171">
                  <c:v>1.1093266221832211E-3</c:v>
                </c:pt>
                <c:pt idx="1172">
                  <c:v>1.0667511867902615E-3</c:v>
                </c:pt>
                <c:pt idx="1173">
                  <c:v>1.0620205828577106E-3</c:v>
                </c:pt>
                <c:pt idx="1174">
                  <c:v>1.0809429985879147E-3</c:v>
                </c:pt>
                <c:pt idx="1175">
                  <c:v>1.0904042064530169E-3</c:v>
                </c:pt>
                <c:pt idx="1176">
                  <c:v>1.0430981671275064E-3</c:v>
                </c:pt>
                <c:pt idx="1177">
                  <c:v>1.059655280891435E-3</c:v>
                </c:pt>
                <c:pt idx="1178">
                  <c:v>1.059655280891435E-3</c:v>
                </c:pt>
                <c:pt idx="1179">
                  <c:v>1.0667511867902615E-3</c:v>
                </c:pt>
                <c:pt idx="1180">
                  <c:v>1.050194073026333E-3</c:v>
                </c:pt>
                <c:pt idx="1181">
                  <c:v>1.0454634690937818E-3</c:v>
                </c:pt>
                <c:pt idx="1182">
                  <c:v>1.0856736025204657E-3</c:v>
                </c:pt>
                <c:pt idx="1183">
                  <c:v>1.154267359542456E-3</c:v>
                </c:pt>
                <c:pt idx="1184">
                  <c:v>1.258340646058579E-3</c:v>
                </c:pt>
                <c:pt idx="1185">
                  <c:v>1.4262770856641412E-3</c:v>
                </c:pt>
                <c:pt idx="1186">
                  <c:v>1.6651725842579694E-3</c:v>
                </c:pt>
                <c:pt idx="1187">
                  <c:v>1.965565933974961E-3</c:v>
                </c:pt>
                <c:pt idx="1188">
                  <c:v>2.3913202879045554E-3</c:v>
                </c:pt>
                <c:pt idx="1189">
                  <c:v>2.821805245766701E-3</c:v>
                </c:pt>
                <c:pt idx="1190">
                  <c:v>3.2830391291904281E-3</c:v>
                </c:pt>
                <c:pt idx="1191">
                  <c:v>3.7324465027827776E-3</c:v>
                </c:pt>
                <c:pt idx="1192">
                  <c:v>4.0588581741288002E-3</c:v>
                </c:pt>
                <c:pt idx="1193">
                  <c:v>4.243351727498291E-3</c:v>
                </c:pt>
                <c:pt idx="1194">
                  <c:v>4.2977536727226281E-3</c:v>
                </c:pt>
                <c:pt idx="1195">
                  <c:v>4.2244293117680871E-3</c:v>
                </c:pt>
                <c:pt idx="1196">
                  <c:v>4.0517622682299734E-3</c:v>
                </c:pt>
                <c:pt idx="1197">
                  <c:v>3.8057708637373191E-3</c:v>
                </c:pt>
                <c:pt idx="1198">
                  <c:v>3.4793591923912965E-3</c:v>
                </c:pt>
                <c:pt idx="1199">
                  <c:v>3.1411210112138968E-3</c:v>
                </c:pt>
                <c:pt idx="1200">
                  <c:v>2.8501888693620069E-3</c:v>
                </c:pt>
                <c:pt idx="1201">
                  <c:v>2.582909747172873E-3</c:v>
                </c:pt>
                <c:pt idx="1202">
                  <c:v>2.3392836446464939E-3</c:v>
                </c:pt>
                <c:pt idx="1203">
                  <c:v>2.1027534480189411E-3</c:v>
                </c:pt>
                <c:pt idx="1204">
                  <c:v>1.9419129143122057E-3</c:v>
                </c:pt>
                <c:pt idx="1205">
                  <c:v>1.7999947963356741E-3</c:v>
                </c:pt>
                <c:pt idx="1206">
                  <c:v>1.7006521137521021E-3</c:v>
                </c:pt>
                <c:pt idx="1207">
                  <c:v>1.6036747331348057E-3</c:v>
                </c:pt>
                <c:pt idx="1208">
                  <c:v>1.5043320505512337E-3</c:v>
                </c:pt>
                <c:pt idx="1209">
                  <c:v>1.452295407293172E-3</c:v>
                </c:pt>
                <c:pt idx="1210">
                  <c:v>1.3600486306084266E-3</c:v>
                </c:pt>
                <c:pt idx="1211">
                  <c:v>1.2961854775189875E-3</c:v>
                </c:pt>
                <c:pt idx="1212">
                  <c:v>1.2299570224632728E-3</c:v>
                </c:pt>
                <c:pt idx="1213">
                  <c:v>1.2110346067330687E-3</c:v>
                </c:pt>
                <c:pt idx="1214">
                  <c:v>1.2039387008342421E-3</c:v>
                </c:pt>
                <c:pt idx="1215">
                  <c:v>1.1684591713401091E-3</c:v>
                </c:pt>
                <c:pt idx="1216">
                  <c:v>1.1235184339808742E-3</c:v>
                </c:pt>
                <c:pt idx="1217">
                  <c:v>1.158997963475007E-3</c:v>
                </c:pt>
                <c:pt idx="1218">
                  <c:v>1.1377102457785274E-3</c:v>
                </c:pt>
                <c:pt idx="1219">
                  <c:v>1.118787830048323E-3</c:v>
                </c:pt>
                <c:pt idx="1220">
                  <c:v>1.1164225280820477E-3</c:v>
                </c:pt>
                <c:pt idx="1221">
                  <c:v>1.1211531320145986E-3</c:v>
                </c:pt>
                <c:pt idx="1222">
                  <c:v>1.0904042064530169E-3</c:v>
                </c:pt>
                <c:pt idx="1223">
                  <c:v>1.0785776966216391E-3</c:v>
                </c:pt>
                <c:pt idx="1224">
                  <c:v>1.0170798454984756E-3</c:v>
                </c:pt>
                <c:pt idx="1225">
                  <c:v>1.0170798454984756E-3</c:v>
                </c:pt>
                <c:pt idx="1226">
                  <c:v>1.0360022612286798E-3</c:v>
                </c:pt>
                <c:pt idx="1227">
                  <c:v>1.0454634690937818E-3</c:v>
                </c:pt>
                <c:pt idx="1228">
                  <c:v>1.0265410533635776E-3</c:v>
                </c:pt>
                <c:pt idx="1229">
                  <c:v>1.0147145435322E-3</c:v>
                </c:pt>
                <c:pt idx="1230">
                  <c:v>1.0052533356670979E-3</c:v>
                </c:pt>
                <c:pt idx="1231">
                  <c:v>9.6977380617296503E-4</c:v>
                </c:pt>
                <c:pt idx="1232">
                  <c:v>9.9579212780199588E-4</c:v>
                </c:pt>
                <c:pt idx="1233">
                  <c:v>9.7923501403806711E-4</c:v>
                </c:pt>
                <c:pt idx="1234">
                  <c:v>1.0028880337008225E-3</c:v>
                </c:pt>
                <c:pt idx="1235">
                  <c:v>9.9579212780199588E-4</c:v>
                </c:pt>
                <c:pt idx="1236">
                  <c:v>1.0005227317345469E-3</c:v>
                </c:pt>
                <c:pt idx="1237">
                  <c:v>1.0265410533635776E-3</c:v>
                </c:pt>
                <c:pt idx="1238">
                  <c:v>9.9815742976827127E-4</c:v>
                </c:pt>
                <c:pt idx="1239">
                  <c:v>9.886962219031693E-4</c:v>
                </c:pt>
                <c:pt idx="1240">
                  <c:v>9.8160031600434271E-4</c:v>
                </c:pt>
                <c:pt idx="1241">
                  <c:v>9.7213910813924063E-4</c:v>
                </c:pt>
                <c:pt idx="1242">
                  <c:v>1.0052533356670979E-3</c:v>
                </c:pt>
                <c:pt idx="1243">
                  <c:v>1.0123492415659244E-3</c:v>
                </c:pt>
                <c:pt idx="1244">
                  <c:v>1.0360022612286798E-3</c:v>
                </c:pt>
                <c:pt idx="1245">
                  <c:v>1.050194073026333E-3</c:v>
                </c:pt>
                <c:pt idx="1246">
                  <c:v>1.054924676958884E-3</c:v>
                </c:pt>
                <c:pt idx="1247">
                  <c:v>1.0785776966216391E-3</c:v>
                </c:pt>
                <c:pt idx="1248">
                  <c:v>1.1448061516773538E-3</c:v>
                </c:pt>
                <c:pt idx="1249">
                  <c:v>1.2086693047667931E-3</c:v>
                </c:pt>
                <c:pt idx="1250">
                  <c:v>1.2654365519574056E-3</c:v>
                </c:pt>
                <c:pt idx="1251">
                  <c:v>1.3931628581362839E-3</c:v>
                </c:pt>
                <c:pt idx="1252">
                  <c:v>1.6131359409999077E-3</c:v>
                </c:pt>
                <c:pt idx="1253">
                  <c:v>1.9915842556039918E-3</c:v>
                </c:pt>
                <c:pt idx="1254">
                  <c:v>2.7484808848121595E-3</c:v>
                </c:pt>
                <c:pt idx="1255">
                  <c:v>4.1676620645774744E-3</c:v>
                </c:pt>
                <c:pt idx="1256">
                  <c:v>6.7813207373119289E-3</c:v>
                </c:pt>
                <c:pt idx="1257">
                  <c:v>1.1270663869302875E-2</c:v>
                </c:pt>
                <c:pt idx="1258">
                  <c:v>1.8640944796217408E-2</c:v>
                </c:pt>
                <c:pt idx="1259">
                  <c:v>2.9630137731533498E-2</c:v>
                </c:pt>
                <c:pt idx="1260">
                  <c:v>4.4666362331147007E-2</c:v>
                </c:pt>
                <c:pt idx="1261">
                  <c:v>6.3619526986912783E-2</c:v>
                </c:pt>
                <c:pt idx="1262">
                  <c:v>8.5330633735355821E-2</c:v>
                </c:pt>
                <c:pt idx="1263">
                  <c:v>0.10759995174783989</c:v>
                </c:pt>
                <c:pt idx="1264">
                  <c:v>0.12752289020977864</c:v>
                </c:pt>
                <c:pt idx="1265">
                  <c:v>0.14290917950040091</c:v>
                </c:pt>
                <c:pt idx="1266">
                  <c:v>0.15215514488657195</c:v>
                </c:pt>
                <c:pt idx="1267">
                  <c:v>0.15462925074329614</c:v>
                </c:pt>
                <c:pt idx="1268">
                  <c:v>0.1507288678009078</c:v>
                </c:pt>
                <c:pt idx="1269">
                  <c:v>0.14183769770967811</c:v>
                </c:pt>
                <c:pt idx="1270">
                  <c:v>0.1296611231872917</c:v>
                </c:pt>
                <c:pt idx="1271">
                  <c:v>0.11593291057502857</c:v>
                </c:pt>
                <c:pt idx="1272">
                  <c:v>0.10193505353861</c:v>
                </c:pt>
                <c:pt idx="1273">
                  <c:v>8.85805586370184E-2</c:v>
                </c:pt>
                <c:pt idx="1274">
                  <c:v>7.6321198545812347E-2</c:v>
                </c:pt>
                <c:pt idx="1275">
                  <c:v>6.5350928026226468E-2</c:v>
                </c:pt>
                <c:pt idx="1276">
                  <c:v>5.577382036477687E-2</c:v>
                </c:pt>
                <c:pt idx="1277">
                  <c:v>4.7483436972981158E-2</c:v>
                </c:pt>
                <c:pt idx="1278">
                  <c:v>4.0389896376120858E-2</c:v>
                </c:pt>
                <c:pt idx="1279">
                  <c:v>3.4360741664084544E-2</c:v>
                </c:pt>
                <c:pt idx="1280">
                  <c:v>2.9343936193614157E-2</c:v>
                </c:pt>
                <c:pt idx="1281">
                  <c:v>2.5240137282126124E-2</c:v>
                </c:pt>
                <c:pt idx="1282">
                  <c:v>2.1954732850969418E-2</c:v>
                </c:pt>
                <c:pt idx="1283">
                  <c:v>1.9303229346774555E-2</c:v>
                </c:pt>
                <c:pt idx="1284">
                  <c:v>1.7299818581339187E-2</c:v>
                </c:pt>
                <c:pt idx="1285">
                  <c:v>1.5733988679664791E-2</c:v>
                </c:pt>
                <c:pt idx="1286">
                  <c:v>1.4537145884729374E-2</c:v>
                </c:pt>
                <c:pt idx="1287">
                  <c:v>1.3581563890354063E-2</c:v>
                </c:pt>
                <c:pt idx="1288">
                  <c:v>1.2756073504123904E-2</c:v>
                </c:pt>
                <c:pt idx="1289">
                  <c:v>1.1947140231657674E-2</c:v>
                </c:pt>
                <c:pt idx="1290">
                  <c:v>1.1119284543461241E-2</c:v>
                </c:pt>
                <c:pt idx="1291">
                  <c:v>1.0260679929703226E-2</c:v>
                </c:pt>
                <c:pt idx="1292">
                  <c:v>9.3571345785859756E-3</c:v>
                </c:pt>
                <c:pt idx="1293">
                  <c:v>8.4630504353338278E-3</c:v>
                </c:pt>
                <c:pt idx="1294">
                  <c:v>7.5595050842165766E-3</c:v>
                </c:pt>
                <c:pt idx="1295">
                  <c:v>6.750571811750347E-3</c:v>
                </c:pt>
                <c:pt idx="1296">
                  <c:v>6.0433465238339656E-3</c:v>
                </c:pt>
                <c:pt idx="1297">
                  <c:v>5.404714992939574E-3</c:v>
                </c:pt>
                <c:pt idx="1298">
                  <c:v>4.848869030864825E-3</c:v>
                </c:pt>
                <c:pt idx="1299">
                  <c:v>4.3734433356434448E-3</c:v>
                </c:pt>
                <c:pt idx="1300">
                  <c:v>3.9926297190730851E-3</c:v>
                </c:pt>
                <c:pt idx="1301">
                  <c:v>3.6780445575584405E-3</c:v>
                </c:pt>
                <c:pt idx="1302">
                  <c:v>3.3658246980100715E-3</c:v>
                </c:pt>
                <c:pt idx="1303">
                  <c:v>3.1411210112138968E-3</c:v>
                </c:pt>
                <c:pt idx="1304">
                  <c:v>2.9613580617769567E-3</c:v>
                </c:pt>
                <c:pt idx="1305">
                  <c:v>2.7697686025086395E-3</c:v>
                </c:pt>
                <c:pt idx="1306">
                  <c:v>2.6231198805995565E-3</c:v>
                </c:pt>
                <c:pt idx="1307">
                  <c:v>2.5024894803195052E-3</c:v>
                </c:pt>
                <c:pt idx="1308">
                  <c:v>2.3534754564441471E-3</c:v>
                </c:pt>
                <c:pt idx="1309">
                  <c:v>2.2588633777931261E-3</c:v>
                </c:pt>
                <c:pt idx="1310">
                  <c:v>2.1784431109397582E-3</c:v>
                </c:pt>
                <c:pt idx="1311">
                  <c:v>2.069639220491084E-3</c:v>
                </c:pt>
                <c:pt idx="1312">
                  <c:v>2.0246984831318489E-3</c:v>
                </c:pt>
                <c:pt idx="1313">
                  <c:v>1.9679312359412366E-3</c:v>
                </c:pt>
                <c:pt idx="1314">
                  <c:v>1.9064333848180727E-3</c:v>
                </c:pt>
                <c:pt idx="1315">
                  <c:v>1.8331090238635315E-3</c:v>
                </c:pt>
                <c:pt idx="1316">
                  <c:v>1.8047254002682253E-3</c:v>
                </c:pt>
                <c:pt idx="1317">
                  <c:v>1.7621499648752658E-3</c:v>
                </c:pt>
                <c:pt idx="1318">
                  <c:v>1.7290357373474085E-3</c:v>
                </c:pt>
                <c:pt idx="1319">
                  <c:v>1.7030174157183777E-3</c:v>
                </c:pt>
                <c:pt idx="1320">
                  <c:v>1.6580766783591428E-3</c:v>
                </c:pt>
                <c:pt idx="1321">
                  <c:v>1.6344236586963874E-3</c:v>
                </c:pt>
                <c:pt idx="1322">
                  <c:v>1.6296930547638365E-3</c:v>
                </c:pt>
                <c:pt idx="1323">
                  <c:v>1.6036747331348057E-3</c:v>
                </c:pt>
                <c:pt idx="1324">
                  <c:v>1.5894829213371525E-3</c:v>
                </c:pt>
                <c:pt idx="1325">
                  <c:v>1.5965788272359791E-3</c:v>
                </c:pt>
                <c:pt idx="1326">
                  <c:v>1.5587339957755706E-3</c:v>
                </c:pt>
                <c:pt idx="1327">
                  <c:v>1.5516380898767442E-3</c:v>
                </c:pt>
                <c:pt idx="1328">
                  <c:v>1.5350809761128154E-3</c:v>
                </c:pt>
                <c:pt idx="1329">
                  <c:v>1.5114279564500603E-3</c:v>
                </c:pt>
                <c:pt idx="1330">
                  <c:v>1.4593913131919986E-3</c:v>
                </c:pt>
                <c:pt idx="1331">
                  <c:v>1.4641219171245498E-3</c:v>
                </c:pt>
                <c:pt idx="1332">
                  <c:v>1.452295407293172E-3</c:v>
                </c:pt>
                <c:pt idx="1333">
                  <c:v>1.4546607092594476E-3</c:v>
                </c:pt>
                <c:pt idx="1334">
                  <c:v>1.4499301053268966E-3</c:v>
                </c:pt>
                <c:pt idx="1335">
                  <c:v>1.4546607092594476E-3</c:v>
                </c:pt>
                <c:pt idx="1336">
                  <c:v>1.4712178230233764E-3</c:v>
                </c:pt>
                <c:pt idx="1337">
                  <c:v>1.4191811797653147E-3</c:v>
                </c:pt>
                <c:pt idx="1338">
                  <c:v>1.4002587640351105E-3</c:v>
                </c:pt>
                <c:pt idx="1339">
                  <c:v>1.3955281601025595E-3</c:v>
                </c:pt>
                <c:pt idx="1340">
                  <c:v>1.4002587640351105E-3</c:v>
                </c:pt>
                <c:pt idx="1341">
                  <c:v>1.348222120777049E-3</c:v>
                </c:pt>
                <c:pt idx="1342">
                  <c:v>1.3411262148782224E-3</c:v>
                </c:pt>
                <c:pt idx="1343">
                  <c:v>1.3671445365072532E-3</c:v>
                </c:pt>
                <c:pt idx="1344">
                  <c:v>1.3978934620688351E-3</c:v>
                </c:pt>
                <c:pt idx="1345">
                  <c:v>1.3671445365072532E-3</c:v>
                </c:pt>
                <c:pt idx="1346">
                  <c:v>1.3837016502711819E-3</c:v>
                </c:pt>
                <c:pt idx="1347">
                  <c:v>1.4357382935292434E-3</c:v>
                </c:pt>
                <c:pt idx="1348">
                  <c:v>1.44283419942807E-3</c:v>
                </c:pt>
                <c:pt idx="1349">
                  <c:v>1.4664872190908252E-3</c:v>
                </c:pt>
                <c:pt idx="1350">
                  <c:v>1.4806790308884783E-3</c:v>
                </c:pt>
                <c:pt idx="1351">
                  <c:v>1.452295407293172E-3</c:v>
                </c:pt>
                <c:pt idx="1352">
                  <c:v>1.4499301053268966E-3</c:v>
                </c:pt>
                <c:pt idx="1353">
                  <c:v>1.4593913131919986E-3</c:v>
                </c:pt>
                <c:pt idx="1354">
                  <c:v>1.4546607092594476E-3</c:v>
                </c:pt>
                <c:pt idx="1355">
                  <c:v>1.4239117836978659E-3</c:v>
                </c:pt>
                <c:pt idx="1356">
                  <c:v>1.4002587640351105E-3</c:v>
                </c:pt>
                <c:pt idx="1357">
                  <c:v>1.4049893679676615E-3</c:v>
                </c:pt>
                <c:pt idx="1358">
                  <c:v>1.3907975561700085E-3</c:v>
                </c:pt>
                <c:pt idx="1359">
                  <c:v>1.3600486306084266E-3</c:v>
                </c:pt>
                <c:pt idx="1360">
                  <c:v>1.343491516844498E-3</c:v>
                </c:pt>
                <c:pt idx="1361">
                  <c:v>1.3292997050468448E-3</c:v>
                </c:pt>
                <c:pt idx="1362">
                  <c:v>1.3671445365072532E-3</c:v>
                </c:pt>
                <c:pt idx="1363">
                  <c:v>1.3529527247096E-3</c:v>
                </c:pt>
                <c:pt idx="1364">
                  <c:v>1.3340303089793958E-3</c:v>
                </c:pt>
                <c:pt idx="1365">
                  <c:v>1.3505874227433246E-3</c:v>
                </c:pt>
                <c:pt idx="1366">
                  <c:v>1.3292997050468448E-3</c:v>
                </c:pt>
                <c:pt idx="1367">
                  <c:v>1.3056466853840895E-3</c:v>
                </c:pt>
                <c:pt idx="1368">
                  <c:v>1.3269344030805692E-3</c:v>
                </c:pt>
                <c:pt idx="1369">
                  <c:v>1.3269344030805692E-3</c:v>
                </c:pt>
                <c:pt idx="1370">
                  <c:v>1.3363956109456714E-3</c:v>
                </c:pt>
                <c:pt idx="1371">
                  <c:v>1.3222037991480183E-3</c:v>
                </c:pt>
                <c:pt idx="1372">
                  <c:v>1.2961854775189875E-3</c:v>
                </c:pt>
                <c:pt idx="1373">
                  <c:v>1.2819936657213343E-3</c:v>
                </c:pt>
                <c:pt idx="1374">
                  <c:v>1.3080119873503651E-3</c:v>
                </c:pt>
                <c:pt idx="1375">
                  <c:v>1.3245691011142939E-3</c:v>
                </c:pt>
                <c:pt idx="1376">
                  <c:v>1.3245691011142939E-3</c:v>
                </c:pt>
                <c:pt idx="1377">
                  <c:v>1.3198384971817427E-3</c:v>
                </c:pt>
                <c:pt idx="1378">
                  <c:v>1.2914548735864365E-3</c:v>
                </c:pt>
                <c:pt idx="1379">
                  <c:v>1.2961854775189875E-3</c:v>
                </c:pt>
                <c:pt idx="1380">
                  <c:v>1.2772630617887833E-3</c:v>
                </c:pt>
                <c:pt idx="1381">
                  <c:v>1.248879438193477E-3</c:v>
                </c:pt>
                <c:pt idx="1382">
                  <c:v>1.2678018539236812E-3</c:v>
                </c:pt>
                <c:pt idx="1383">
                  <c:v>1.2654365519574056E-3</c:v>
                </c:pt>
                <c:pt idx="1384">
                  <c:v>1.2559753440923036E-3</c:v>
                </c:pt>
                <c:pt idx="1385">
                  <c:v>1.2346876263958238E-3</c:v>
                </c:pt>
                <c:pt idx="1386">
                  <c:v>1.2607059480248546E-3</c:v>
                </c:pt>
                <c:pt idx="1387">
                  <c:v>1.2607059480248546E-3</c:v>
                </c:pt>
                <c:pt idx="1388">
                  <c:v>1.2701671558899568E-3</c:v>
                </c:pt>
                <c:pt idx="1389">
                  <c:v>1.2465141362272014E-3</c:v>
                </c:pt>
                <c:pt idx="1390">
                  <c:v>1.253610042126028E-3</c:v>
                </c:pt>
                <c:pt idx="1391">
                  <c:v>1.2394182303283748E-3</c:v>
                </c:pt>
                <c:pt idx="1392">
                  <c:v>1.2607059480248546E-3</c:v>
                </c:pt>
                <c:pt idx="1393">
                  <c:v>1.2772630617887833E-3</c:v>
                </c:pt>
                <c:pt idx="1394">
                  <c:v>1.2654365519574056E-3</c:v>
                </c:pt>
                <c:pt idx="1395">
                  <c:v>1.2607059480248546E-3</c:v>
                </c:pt>
                <c:pt idx="1396">
                  <c:v>1.2961854775189875E-3</c:v>
                </c:pt>
                <c:pt idx="1397">
                  <c:v>1.2938201755527119E-3</c:v>
                </c:pt>
                <c:pt idx="1398">
                  <c:v>1.2748977598225077E-3</c:v>
                </c:pt>
                <c:pt idx="1399">
                  <c:v>1.2819936657213343E-3</c:v>
                </c:pt>
                <c:pt idx="1400">
                  <c:v>1.2630712499911302E-3</c:v>
                </c:pt>
                <c:pt idx="1401">
                  <c:v>1.2346876263958238E-3</c:v>
                </c:pt>
                <c:pt idx="1402">
                  <c:v>1.2346876263958238E-3</c:v>
                </c:pt>
                <c:pt idx="1403">
                  <c:v>1.244148834260926E-3</c:v>
                </c:pt>
                <c:pt idx="1404">
                  <c:v>1.2228611165644462E-3</c:v>
                </c:pt>
                <c:pt idx="1405">
                  <c:v>1.2607059480248546E-3</c:v>
                </c:pt>
                <c:pt idx="1406">
                  <c:v>1.2323223244295482E-3</c:v>
                </c:pt>
                <c:pt idx="1407">
                  <c:v>1.2204958145981706E-3</c:v>
                </c:pt>
                <c:pt idx="1408">
                  <c:v>1.2039387008342421E-3</c:v>
                </c:pt>
                <c:pt idx="1409">
                  <c:v>1.2204958145981706E-3</c:v>
                </c:pt>
                <c:pt idx="1410">
                  <c:v>1.2157652106656197E-3</c:v>
                </c:pt>
                <c:pt idx="1411">
                  <c:v>1.2086693047667931E-3</c:v>
                </c:pt>
                <c:pt idx="1412">
                  <c:v>1.1992080969016909E-3</c:v>
                </c:pt>
                <c:pt idx="1413">
                  <c:v>1.1708244733063848E-3</c:v>
                </c:pt>
                <c:pt idx="1414">
                  <c:v>1.1921121910028643E-3</c:v>
                </c:pt>
                <c:pt idx="1415">
                  <c:v>1.1921121910028643E-3</c:v>
                </c:pt>
                <c:pt idx="1416">
                  <c:v>1.2063040028005175E-3</c:v>
                </c:pt>
                <c:pt idx="1417">
                  <c:v>1.1944774929691399E-3</c:v>
                </c:pt>
                <c:pt idx="1418">
                  <c:v>1.2228611165644462E-3</c:v>
                </c:pt>
                <c:pt idx="1419">
                  <c:v>1.2063040028005175E-3</c:v>
                </c:pt>
                <c:pt idx="1420">
                  <c:v>1.2015733988679665E-3</c:v>
                </c:pt>
                <c:pt idx="1421">
                  <c:v>1.1755550772389357E-3</c:v>
                </c:pt>
                <c:pt idx="1422">
                  <c:v>1.1873815870703133E-3</c:v>
                </c:pt>
                <c:pt idx="1423">
                  <c:v>1.1660938693738335E-3</c:v>
                </c:pt>
                <c:pt idx="1424">
                  <c:v>1.1826509831377623E-3</c:v>
                </c:pt>
                <c:pt idx="1425">
                  <c:v>1.1708244733063848E-3</c:v>
                </c:pt>
                <c:pt idx="1426">
                  <c:v>1.1873815870703133E-3</c:v>
                </c:pt>
                <c:pt idx="1427">
                  <c:v>1.1873815870703133E-3</c:v>
                </c:pt>
                <c:pt idx="1428">
                  <c:v>1.158997963475007E-3</c:v>
                </c:pt>
                <c:pt idx="1429">
                  <c:v>1.1400755477448028E-3</c:v>
                </c:pt>
                <c:pt idx="1430">
                  <c:v>1.1471714536436294E-3</c:v>
                </c:pt>
                <c:pt idx="1431">
                  <c:v>1.1779203792052113E-3</c:v>
                </c:pt>
                <c:pt idx="1432">
                  <c:v>1.1637285674075582E-3</c:v>
                </c:pt>
                <c:pt idx="1433">
                  <c:v>1.1708244733063848E-3</c:v>
                </c:pt>
                <c:pt idx="1434">
                  <c:v>1.1708244733063848E-3</c:v>
                </c:pt>
                <c:pt idx="1435">
                  <c:v>1.1708244733063848E-3</c:v>
                </c:pt>
                <c:pt idx="1436">
                  <c:v>1.1944774929691399E-3</c:v>
                </c:pt>
                <c:pt idx="1437">
                  <c:v>1.1802856811714867E-3</c:v>
                </c:pt>
                <c:pt idx="1438">
                  <c:v>1.1779203792052113E-3</c:v>
                </c:pt>
                <c:pt idx="1439">
                  <c:v>1.1755550772389357E-3</c:v>
                </c:pt>
                <c:pt idx="1440">
                  <c:v>1.2157652106656197E-3</c:v>
                </c:pt>
                <c:pt idx="1441">
                  <c:v>1.2110346067330687E-3</c:v>
                </c:pt>
                <c:pt idx="1442">
                  <c:v>1.2275917204969972E-3</c:v>
                </c:pt>
                <c:pt idx="1443">
                  <c:v>1.2346876263958238E-3</c:v>
                </c:pt>
                <c:pt idx="1444">
                  <c:v>1.2559753440923036E-3</c:v>
                </c:pt>
                <c:pt idx="1445">
                  <c:v>1.2346876263958238E-3</c:v>
                </c:pt>
                <c:pt idx="1446">
                  <c:v>1.2086693047667931E-3</c:v>
                </c:pt>
                <c:pt idx="1447">
                  <c:v>1.2204958145981706E-3</c:v>
                </c:pt>
                <c:pt idx="1448">
                  <c:v>1.2204958145981706E-3</c:v>
                </c:pt>
                <c:pt idx="1449">
                  <c:v>1.218130512631895E-3</c:v>
                </c:pt>
                <c:pt idx="1450">
                  <c:v>1.2063040028005175E-3</c:v>
                </c:pt>
                <c:pt idx="1451">
                  <c:v>1.1779203792052113E-3</c:v>
                </c:pt>
                <c:pt idx="1452">
                  <c:v>1.1802856811714867E-3</c:v>
                </c:pt>
                <c:pt idx="1453">
                  <c:v>1.1826509831377623E-3</c:v>
                </c:pt>
                <c:pt idx="1454">
                  <c:v>1.1779203792052113E-3</c:v>
                </c:pt>
                <c:pt idx="1455">
                  <c:v>1.1708244733063848E-3</c:v>
                </c:pt>
                <c:pt idx="1456">
                  <c:v>1.1637285674075582E-3</c:v>
                </c:pt>
                <c:pt idx="1457">
                  <c:v>1.2039387008342421E-3</c:v>
                </c:pt>
                <c:pt idx="1458">
                  <c:v>1.2039387008342421E-3</c:v>
                </c:pt>
                <c:pt idx="1459">
                  <c:v>1.1921121910028643E-3</c:v>
                </c:pt>
                <c:pt idx="1460">
                  <c:v>1.1637285674075582E-3</c:v>
                </c:pt>
                <c:pt idx="1461">
                  <c:v>1.1802856811714867E-3</c:v>
                </c:pt>
                <c:pt idx="1462">
                  <c:v>1.2086693047667931E-3</c:v>
                </c:pt>
                <c:pt idx="1463">
                  <c:v>1.1850162851040377E-3</c:v>
                </c:pt>
                <c:pt idx="1464">
                  <c:v>1.1708244733063848E-3</c:v>
                </c:pt>
                <c:pt idx="1465">
                  <c:v>1.1708244733063848E-3</c:v>
                </c:pt>
                <c:pt idx="1466">
                  <c:v>1.1708244733063848E-3</c:v>
                </c:pt>
                <c:pt idx="1467">
                  <c:v>1.1684591713401091E-3</c:v>
                </c:pt>
                <c:pt idx="1468">
                  <c:v>1.1802856811714867E-3</c:v>
                </c:pt>
                <c:pt idx="1469">
                  <c:v>1.1779203792052113E-3</c:v>
                </c:pt>
                <c:pt idx="1470">
                  <c:v>1.1660938693738335E-3</c:v>
                </c:pt>
                <c:pt idx="1471">
                  <c:v>1.158997963475007E-3</c:v>
                </c:pt>
                <c:pt idx="1472">
                  <c:v>1.1566326615087316E-3</c:v>
                </c:pt>
                <c:pt idx="1473">
                  <c:v>1.1684591713401091E-3</c:v>
                </c:pt>
                <c:pt idx="1474">
                  <c:v>1.1826509831377623E-3</c:v>
                </c:pt>
                <c:pt idx="1475">
                  <c:v>1.1921121910028643E-3</c:v>
                </c:pt>
                <c:pt idx="1476">
                  <c:v>1.1802856811714867E-3</c:v>
                </c:pt>
                <c:pt idx="1477">
                  <c:v>1.1684591713401091E-3</c:v>
                </c:pt>
                <c:pt idx="1478">
                  <c:v>1.1897468890365889E-3</c:v>
                </c:pt>
                <c:pt idx="1479">
                  <c:v>1.1731897752726601E-3</c:v>
                </c:pt>
                <c:pt idx="1480">
                  <c:v>1.1519020575761804E-3</c:v>
                </c:pt>
                <c:pt idx="1481">
                  <c:v>1.1921121910028643E-3</c:v>
                </c:pt>
                <c:pt idx="1482">
                  <c:v>1.1850162851040377E-3</c:v>
                </c:pt>
                <c:pt idx="1483">
                  <c:v>1.1944774929691399E-3</c:v>
                </c:pt>
                <c:pt idx="1484">
                  <c:v>1.1779203792052113E-3</c:v>
                </c:pt>
                <c:pt idx="1485">
                  <c:v>1.1826509831377623E-3</c:v>
                </c:pt>
                <c:pt idx="1486">
                  <c:v>1.1850162851040377E-3</c:v>
                </c:pt>
                <c:pt idx="1487">
                  <c:v>1.1731897752726601E-3</c:v>
                </c:pt>
                <c:pt idx="1488">
                  <c:v>1.1802856811714867E-3</c:v>
                </c:pt>
                <c:pt idx="1489">
                  <c:v>1.2015733988679665E-3</c:v>
                </c:pt>
                <c:pt idx="1490">
                  <c:v>1.1992080969016909E-3</c:v>
                </c:pt>
                <c:pt idx="1491">
                  <c:v>1.1921121910028643E-3</c:v>
                </c:pt>
                <c:pt idx="1492">
                  <c:v>1.1850162851040377E-3</c:v>
                </c:pt>
                <c:pt idx="1493">
                  <c:v>1.2039387008342421E-3</c:v>
                </c:pt>
                <c:pt idx="1494">
                  <c:v>1.1921121910028643E-3</c:v>
                </c:pt>
                <c:pt idx="1495">
                  <c:v>1.2157652106656197E-3</c:v>
                </c:pt>
                <c:pt idx="1496">
                  <c:v>1.2299570224632728E-3</c:v>
                </c:pt>
                <c:pt idx="1497">
                  <c:v>1.1731897752726601E-3</c:v>
                </c:pt>
                <c:pt idx="1498">
                  <c:v>1.1850162851040377E-3</c:v>
                </c:pt>
                <c:pt idx="1499">
                  <c:v>1.1992080969016909E-3</c:v>
                </c:pt>
                <c:pt idx="1500">
                  <c:v>1.1400755477448028E-3</c:v>
                </c:pt>
                <c:pt idx="1501">
                  <c:v>1.1802856811714867E-3</c:v>
                </c:pt>
                <c:pt idx="1502">
                  <c:v>1.1826509831377623E-3</c:v>
                </c:pt>
                <c:pt idx="1503">
                  <c:v>1.1968427949354155E-3</c:v>
                </c:pt>
                <c:pt idx="1504">
                  <c:v>1.1873815870703133E-3</c:v>
                </c:pt>
                <c:pt idx="1505">
                  <c:v>1.1613632654412826E-3</c:v>
                </c:pt>
                <c:pt idx="1506">
                  <c:v>1.158997963475007E-3</c:v>
                </c:pt>
                <c:pt idx="1507">
                  <c:v>1.1921121910028643E-3</c:v>
                </c:pt>
                <c:pt idx="1508">
                  <c:v>1.1802856811714867E-3</c:v>
                </c:pt>
                <c:pt idx="1509">
                  <c:v>1.1755550772389357E-3</c:v>
                </c:pt>
                <c:pt idx="1510">
                  <c:v>1.1329796418459762E-3</c:v>
                </c:pt>
                <c:pt idx="1511">
                  <c:v>1.158997963475007E-3</c:v>
                </c:pt>
                <c:pt idx="1512">
                  <c:v>1.1400755477448028E-3</c:v>
                </c:pt>
                <c:pt idx="1513">
                  <c:v>1.1684591713401091E-3</c:v>
                </c:pt>
                <c:pt idx="1514">
                  <c:v>1.149536755609905E-3</c:v>
                </c:pt>
                <c:pt idx="1515">
                  <c:v>1.1306143398797008E-3</c:v>
                </c:pt>
                <c:pt idx="1516">
                  <c:v>1.1424408497110784E-3</c:v>
                </c:pt>
                <c:pt idx="1517">
                  <c:v>1.1306143398797008E-3</c:v>
                </c:pt>
                <c:pt idx="1518">
                  <c:v>1.1329796418459762E-3</c:v>
                </c:pt>
                <c:pt idx="1519">
                  <c:v>1.118787830048323E-3</c:v>
                </c:pt>
                <c:pt idx="1520">
                  <c:v>1.1566326615087316E-3</c:v>
                </c:pt>
                <c:pt idx="1521">
                  <c:v>1.1660938693738335E-3</c:v>
                </c:pt>
                <c:pt idx="1522">
                  <c:v>1.1566326615087316E-3</c:v>
                </c:pt>
                <c:pt idx="1523">
                  <c:v>1.0904042064530169E-3</c:v>
                </c:pt>
                <c:pt idx="1524">
                  <c:v>1.1282490379134252E-3</c:v>
                </c:pt>
                <c:pt idx="1525">
                  <c:v>1.1424408497110784E-3</c:v>
                </c:pt>
                <c:pt idx="1526">
                  <c:v>1.1708244733063848E-3</c:v>
                </c:pt>
                <c:pt idx="1527">
                  <c:v>1.1731897752726601E-3</c:v>
                </c:pt>
                <c:pt idx="1528">
                  <c:v>1.1660938693738335E-3</c:v>
                </c:pt>
                <c:pt idx="1529">
                  <c:v>1.1519020575761804E-3</c:v>
                </c:pt>
                <c:pt idx="1530">
                  <c:v>1.158997963475007E-3</c:v>
                </c:pt>
                <c:pt idx="1531">
                  <c:v>1.1566326615087316E-3</c:v>
                </c:pt>
                <c:pt idx="1532">
                  <c:v>1.1519020575761804E-3</c:v>
                </c:pt>
                <c:pt idx="1533">
                  <c:v>1.1731897752726601E-3</c:v>
                </c:pt>
                <c:pt idx="1534">
                  <c:v>1.1826509831377623E-3</c:v>
                </c:pt>
                <c:pt idx="1535">
                  <c:v>1.1944774929691399E-3</c:v>
                </c:pt>
                <c:pt idx="1536">
                  <c:v>1.1637285674075582E-3</c:v>
                </c:pt>
                <c:pt idx="1537">
                  <c:v>1.1826509831377623E-3</c:v>
                </c:pt>
                <c:pt idx="1538">
                  <c:v>1.1921121910028643E-3</c:v>
                </c:pt>
                <c:pt idx="1539">
                  <c:v>1.1826509831377623E-3</c:v>
                </c:pt>
                <c:pt idx="1540">
                  <c:v>1.1708244733063848E-3</c:v>
                </c:pt>
                <c:pt idx="1541">
                  <c:v>1.1944774929691399E-3</c:v>
                </c:pt>
                <c:pt idx="1542">
                  <c:v>1.2086693047667931E-3</c:v>
                </c:pt>
                <c:pt idx="1543">
                  <c:v>1.2110346067330687E-3</c:v>
                </c:pt>
                <c:pt idx="1544">
                  <c:v>1.1992080969016909E-3</c:v>
                </c:pt>
                <c:pt idx="1545">
                  <c:v>1.1897468890365889E-3</c:v>
                </c:pt>
                <c:pt idx="1546">
                  <c:v>1.1684591713401091E-3</c:v>
                </c:pt>
                <c:pt idx="1547">
                  <c:v>1.154267359542456E-3</c:v>
                </c:pt>
                <c:pt idx="1548">
                  <c:v>1.1708244733063848E-3</c:v>
                </c:pt>
                <c:pt idx="1549">
                  <c:v>1.1471714536436294E-3</c:v>
                </c:pt>
                <c:pt idx="1550">
                  <c:v>1.1400755477448028E-3</c:v>
                </c:pt>
                <c:pt idx="1551">
                  <c:v>1.1566326615087316E-3</c:v>
                </c:pt>
                <c:pt idx="1552">
                  <c:v>1.1708244733063848E-3</c:v>
                </c:pt>
                <c:pt idx="1553">
                  <c:v>1.1779203792052113E-3</c:v>
                </c:pt>
                <c:pt idx="1554">
                  <c:v>1.118787830048323E-3</c:v>
                </c:pt>
                <c:pt idx="1555">
                  <c:v>1.1164225280820477E-3</c:v>
                </c:pt>
                <c:pt idx="1556">
                  <c:v>1.1353449438122518E-3</c:v>
                </c:pt>
                <c:pt idx="1557">
                  <c:v>1.1519020575761804E-3</c:v>
                </c:pt>
                <c:pt idx="1558">
                  <c:v>1.1282490379134252E-3</c:v>
                </c:pt>
                <c:pt idx="1559">
                  <c:v>1.1400755477448028E-3</c:v>
                </c:pt>
                <c:pt idx="1560">
                  <c:v>1.154267359542456E-3</c:v>
                </c:pt>
                <c:pt idx="1561">
                  <c:v>1.1613632654412826E-3</c:v>
                </c:pt>
                <c:pt idx="1562">
                  <c:v>1.1519020575761804E-3</c:v>
                </c:pt>
                <c:pt idx="1563">
                  <c:v>1.1282490379134252E-3</c:v>
                </c:pt>
                <c:pt idx="1564">
                  <c:v>1.158997963475007E-3</c:v>
                </c:pt>
                <c:pt idx="1565">
                  <c:v>1.1660938693738335E-3</c:v>
                </c:pt>
                <c:pt idx="1566">
                  <c:v>1.1566326615087316E-3</c:v>
                </c:pt>
                <c:pt idx="1567">
                  <c:v>1.118787830048323E-3</c:v>
                </c:pt>
                <c:pt idx="1568">
                  <c:v>1.1235184339808742E-3</c:v>
                </c:pt>
                <c:pt idx="1569">
                  <c:v>1.1211531320145986E-3</c:v>
                </c:pt>
                <c:pt idx="1570">
                  <c:v>1.118787830048323E-3</c:v>
                </c:pt>
                <c:pt idx="1571">
                  <c:v>1.0951348103855679E-3</c:v>
                </c:pt>
                <c:pt idx="1572">
                  <c:v>1.1069613202169455E-3</c:v>
                </c:pt>
                <c:pt idx="1573">
                  <c:v>1.118787830048323E-3</c:v>
                </c:pt>
                <c:pt idx="1574">
                  <c:v>1.154267359542456E-3</c:v>
                </c:pt>
                <c:pt idx="1575">
                  <c:v>1.1377102457785274E-3</c:v>
                </c:pt>
                <c:pt idx="1576">
                  <c:v>1.1164225280820477E-3</c:v>
                </c:pt>
                <c:pt idx="1577">
                  <c:v>1.1306143398797008E-3</c:v>
                </c:pt>
                <c:pt idx="1578">
                  <c:v>1.1329796418459762E-3</c:v>
                </c:pt>
                <c:pt idx="1579">
                  <c:v>1.2039387008342421E-3</c:v>
                </c:pt>
                <c:pt idx="1580">
                  <c:v>1.1779203792052113E-3</c:v>
                </c:pt>
                <c:pt idx="1581">
                  <c:v>1.1708244733063848E-3</c:v>
                </c:pt>
                <c:pt idx="1582">
                  <c:v>1.1448061516773538E-3</c:v>
                </c:pt>
                <c:pt idx="1583">
                  <c:v>1.1400755477448028E-3</c:v>
                </c:pt>
                <c:pt idx="1584">
                  <c:v>1.1329796418459762E-3</c:v>
                </c:pt>
                <c:pt idx="1585">
                  <c:v>1.1684591713401091E-3</c:v>
                </c:pt>
                <c:pt idx="1586">
                  <c:v>1.1850162851040377E-3</c:v>
                </c:pt>
                <c:pt idx="1587">
                  <c:v>1.1731897752726601E-3</c:v>
                </c:pt>
                <c:pt idx="1588">
                  <c:v>1.1708244733063848E-3</c:v>
                </c:pt>
                <c:pt idx="1589">
                  <c:v>1.1282490379134252E-3</c:v>
                </c:pt>
                <c:pt idx="1590">
                  <c:v>1.1471714536436294E-3</c:v>
                </c:pt>
                <c:pt idx="1591">
                  <c:v>1.158997963475007E-3</c:v>
                </c:pt>
                <c:pt idx="1592">
                  <c:v>1.1708244733063848E-3</c:v>
                </c:pt>
                <c:pt idx="1593">
                  <c:v>1.1471714536436294E-3</c:v>
                </c:pt>
                <c:pt idx="1594">
                  <c:v>1.1306143398797008E-3</c:v>
                </c:pt>
                <c:pt idx="1595">
                  <c:v>1.1258837359471496E-3</c:v>
                </c:pt>
                <c:pt idx="1596">
                  <c:v>1.1329796418459762E-3</c:v>
                </c:pt>
                <c:pt idx="1597">
                  <c:v>1.1235184339808742E-3</c:v>
                </c:pt>
                <c:pt idx="1598">
                  <c:v>1.1353449438122518E-3</c:v>
                </c:pt>
                <c:pt idx="1599">
                  <c:v>1.1471714536436294E-3</c:v>
                </c:pt>
                <c:pt idx="1600">
                  <c:v>1.1448061516773538E-3</c:v>
                </c:pt>
                <c:pt idx="1601">
                  <c:v>1.1400755477448028E-3</c:v>
                </c:pt>
                <c:pt idx="1602">
                  <c:v>1.1353449438122518E-3</c:v>
                </c:pt>
                <c:pt idx="1603">
                  <c:v>1.1329796418459762E-3</c:v>
                </c:pt>
                <c:pt idx="1604">
                  <c:v>1.1306143398797008E-3</c:v>
                </c:pt>
                <c:pt idx="1605">
                  <c:v>1.1258837359471496E-3</c:v>
                </c:pt>
                <c:pt idx="1606">
                  <c:v>1.0904042064530169E-3</c:v>
                </c:pt>
                <c:pt idx="1607">
                  <c:v>1.1471714536436294E-3</c:v>
                </c:pt>
                <c:pt idx="1608">
                  <c:v>1.149536755609905E-3</c:v>
                </c:pt>
                <c:pt idx="1609">
                  <c:v>1.1660938693738335E-3</c:v>
                </c:pt>
                <c:pt idx="1610">
                  <c:v>1.1377102457785274E-3</c:v>
                </c:pt>
                <c:pt idx="1611">
                  <c:v>1.1424408497110784E-3</c:v>
                </c:pt>
                <c:pt idx="1612">
                  <c:v>1.1448061516773538E-3</c:v>
                </c:pt>
                <c:pt idx="1613">
                  <c:v>1.1093266221832211E-3</c:v>
                </c:pt>
                <c:pt idx="1614">
                  <c:v>1.1400755477448028E-3</c:v>
                </c:pt>
                <c:pt idx="1615">
                  <c:v>1.1471714536436294E-3</c:v>
                </c:pt>
                <c:pt idx="1616">
                  <c:v>1.1755550772389357E-3</c:v>
                </c:pt>
                <c:pt idx="1617">
                  <c:v>1.1944774929691399E-3</c:v>
                </c:pt>
                <c:pt idx="1618">
                  <c:v>1.1755550772389357E-3</c:v>
                </c:pt>
                <c:pt idx="1619">
                  <c:v>1.1802856811714867E-3</c:v>
                </c:pt>
                <c:pt idx="1620">
                  <c:v>1.1637285674075582E-3</c:v>
                </c:pt>
                <c:pt idx="1621">
                  <c:v>1.1755550772389357E-3</c:v>
                </c:pt>
                <c:pt idx="1622">
                  <c:v>1.158997963475007E-3</c:v>
                </c:pt>
                <c:pt idx="1623">
                  <c:v>1.1566326615087316E-3</c:v>
                </c:pt>
                <c:pt idx="1624">
                  <c:v>1.1708244733063848E-3</c:v>
                </c:pt>
                <c:pt idx="1625">
                  <c:v>1.1519020575761804E-3</c:v>
                </c:pt>
                <c:pt idx="1626">
                  <c:v>1.1424408497110784E-3</c:v>
                </c:pt>
                <c:pt idx="1627">
                  <c:v>1.1448061516773538E-3</c:v>
                </c:pt>
                <c:pt idx="1628">
                  <c:v>1.1448061516773538E-3</c:v>
                </c:pt>
                <c:pt idx="1629">
                  <c:v>1.1400755477448028E-3</c:v>
                </c:pt>
                <c:pt idx="1630">
                  <c:v>1.1377102457785274E-3</c:v>
                </c:pt>
                <c:pt idx="1631">
                  <c:v>1.1400755477448028E-3</c:v>
                </c:pt>
                <c:pt idx="1632">
                  <c:v>1.154267359542456E-3</c:v>
                </c:pt>
                <c:pt idx="1633">
                  <c:v>1.1613632654412826E-3</c:v>
                </c:pt>
                <c:pt idx="1634">
                  <c:v>1.1306143398797008E-3</c:v>
                </c:pt>
                <c:pt idx="1635">
                  <c:v>1.1377102457785274E-3</c:v>
                </c:pt>
                <c:pt idx="1636">
                  <c:v>1.1211531320145986E-3</c:v>
                </c:pt>
                <c:pt idx="1637">
                  <c:v>1.1353449438122518E-3</c:v>
                </c:pt>
                <c:pt idx="1638">
                  <c:v>1.158997963475007E-3</c:v>
                </c:pt>
                <c:pt idx="1639">
                  <c:v>1.118787830048323E-3</c:v>
                </c:pt>
                <c:pt idx="1640">
                  <c:v>1.1424408497110784E-3</c:v>
                </c:pt>
                <c:pt idx="1641">
                  <c:v>1.154267359542456E-3</c:v>
                </c:pt>
                <c:pt idx="1642">
                  <c:v>1.1448061516773538E-3</c:v>
                </c:pt>
                <c:pt idx="1643">
                  <c:v>1.1637285674075582E-3</c:v>
                </c:pt>
                <c:pt idx="1644">
                  <c:v>1.1637285674075582E-3</c:v>
                </c:pt>
                <c:pt idx="1645">
                  <c:v>1.1448061516773538E-3</c:v>
                </c:pt>
                <c:pt idx="1646">
                  <c:v>1.1235184339808742E-3</c:v>
                </c:pt>
                <c:pt idx="1647">
                  <c:v>1.1282490379134252E-3</c:v>
                </c:pt>
                <c:pt idx="1648">
                  <c:v>1.1306143398797008E-3</c:v>
                </c:pt>
                <c:pt idx="1649">
                  <c:v>1.1519020575761804E-3</c:v>
                </c:pt>
                <c:pt idx="1650">
                  <c:v>1.2157652106656197E-3</c:v>
                </c:pt>
                <c:pt idx="1651">
                  <c:v>1.3458568188107734E-3</c:v>
                </c:pt>
                <c:pt idx="1652">
                  <c:v>1.4901402387535805E-3</c:v>
                </c:pt>
                <c:pt idx="1653">
                  <c:v>1.7172092275160309E-3</c:v>
                </c:pt>
                <c:pt idx="1654">
                  <c:v>1.8685885533576644E-3</c:v>
                </c:pt>
                <c:pt idx="1655">
                  <c:v>1.8614926474588378E-3</c:v>
                </c:pt>
                <c:pt idx="1656">
                  <c:v>1.8118213061670519E-3</c:v>
                </c:pt>
                <c:pt idx="1657">
                  <c:v>1.7361316432462351E-3</c:v>
                </c:pt>
                <c:pt idx="1658">
                  <c:v>1.5918482233034281E-3</c:v>
                </c:pt>
                <c:pt idx="1659">
                  <c:v>1.3860669522374573E-3</c:v>
                </c:pt>
                <c:pt idx="1660">
                  <c:v>1.2039387008342421E-3</c:v>
                </c:pt>
                <c:pt idx="1661">
                  <c:v>1.0667511867902615E-3</c:v>
                </c:pt>
                <c:pt idx="1662">
                  <c:v>9.6977380617296503E-4</c:v>
                </c:pt>
                <c:pt idx="1663">
                  <c:v>7.8291495083719859E-4</c:v>
                </c:pt>
                <c:pt idx="1664">
                  <c:v>6.1497851123163642E-4</c:v>
                </c:pt>
                <c:pt idx="1665">
                  <c:v>5.180011306143399E-4</c:v>
                </c:pt>
                <c:pt idx="1666">
                  <c:v>4.6359918539000281E-4</c:v>
                </c:pt>
                <c:pt idx="1667">
                  <c:v>4.1629314606449235E-4</c:v>
                </c:pt>
                <c:pt idx="1668">
                  <c:v>3.5006469100877762E-4</c:v>
                </c:pt>
                <c:pt idx="1669">
                  <c:v>3.5006469100877762E-4</c:v>
                </c:pt>
                <c:pt idx="1670">
                  <c:v>3.5952589887387976E-4</c:v>
                </c:pt>
                <c:pt idx="1671">
                  <c:v>4.3758086376097206E-4</c:v>
                </c:pt>
                <c:pt idx="1672">
                  <c:v>4.4467676965979864E-4</c:v>
                </c:pt>
                <c:pt idx="1673">
                  <c:v>5.0617462078296222E-4</c:v>
                </c:pt>
                <c:pt idx="1674">
                  <c:v>5.4875005617592175E-4</c:v>
                </c:pt>
                <c:pt idx="1675">
                  <c:v>5.7240307583867689E-4</c:v>
                </c:pt>
                <c:pt idx="1676">
                  <c:v>6.8357226825362658E-4</c:v>
                </c:pt>
                <c:pt idx="1677">
                  <c:v>7.1668649578148392E-4</c:v>
                </c:pt>
                <c:pt idx="1678">
                  <c:v>7.3797421347796368E-4</c:v>
                </c:pt>
                <c:pt idx="1679">
                  <c:v>7.6635783707326992E-4</c:v>
                </c:pt>
                <c:pt idx="1680">
                  <c:v>8.3495159409526019E-4</c:v>
                </c:pt>
                <c:pt idx="1681">
                  <c:v>8.3731689606153569E-4</c:v>
                </c:pt>
                <c:pt idx="1682">
                  <c:v>8.4677810392663777E-4</c:v>
                </c:pt>
                <c:pt idx="1683">
                  <c:v>8.278556881964336E-4</c:v>
                </c:pt>
                <c:pt idx="1684">
                  <c:v>8.5623931179173985E-4</c:v>
                </c:pt>
                <c:pt idx="1685">
                  <c:v>9.2010246488117902E-4</c:v>
                </c:pt>
                <c:pt idx="1686">
                  <c:v>9.342942766788322E-4</c:v>
                </c:pt>
                <c:pt idx="1687">
                  <c:v>9.3192897471255671E-4</c:v>
                </c:pt>
                <c:pt idx="1688">
                  <c:v>9.2246776684745463E-4</c:v>
                </c:pt>
                <c:pt idx="1689">
                  <c:v>8.9644944521842377E-4</c:v>
                </c:pt>
                <c:pt idx="1690">
                  <c:v>8.5387400982546435E-4</c:v>
                </c:pt>
                <c:pt idx="1691">
                  <c:v>8.822576334207707E-4</c:v>
                </c:pt>
                <c:pt idx="1692">
                  <c:v>9.4375548454393428E-4</c:v>
                </c:pt>
                <c:pt idx="1693">
                  <c:v>1.0478287710600574E-3</c:v>
                </c:pt>
                <c:pt idx="1694">
                  <c:v>1.050194073026333E-3</c:v>
                </c:pt>
                <c:pt idx="1695">
                  <c:v>1.0005227317345469E-3</c:v>
                </c:pt>
                <c:pt idx="1696">
                  <c:v>9.4375548454393428E-4</c:v>
                </c:pt>
                <c:pt idx="1697">
                  <c:v>1.0289063553298532E-3</c:v>
                </c:pt>
                <c:pt idx="1698">
                  <c:v>1.050194073026333E-3</c:v>
                </c:pt>
                <c:pt idx="1699">
                  <c:v>1.0241757513973022E-3</c:v>
                </c:pt>
                <c:pt idx="1700">
                  <c:v>9.4139018257765879E-4</c:v>
                </c:pt>
                <c:pt idx="1701">
                  <c:v>9.9815742976827127E-4</c:v>
                </c:pt>
                <c:pt idx="1702">
                  <c:v>1.0762123946553637E-3</c:v>
                </c:pt>
                <c:pt idx="1703">
                  <c:v>1.0998654143181189E-3</c:v>
                </c:pt>
                <c:pt idx="1704">
                  <c:v>1.0880389044867413E-3</c:v>
                </c:pt>
                <c:pt idx="1705">
                  <c:v>1.1282490379134252E-3</c:v>
                </c:pt>
                <c:pt idx="1706">
                  <c:v>1.2275917204969972E-3</c:v>
                </c:pt>
                <c:pt idx="1707">
                  <c:v>1.2110346067330687E-3</c:v>
                </c:pt>
                <c:pt idx="1708">
                  <c:v>1.2133999086993441E-3</c:v>
                </c:pt>
                <c:pt idx="1709">
                  <c:v>1.244148834260926E-3</c:v>
                </c:pt>
                <c:pt idx="1710">
                  <c:v>1.3151078932491917E-3</c:v>
                </c:pt>
                <c:pt idx="1711">
                  <c:v>1.2394182303283748E-3</c:v>
                </c:pt>
                <c:pt idx="1712">
                  <c:v>1.2701671558899568E-3</c:v>
                </c:pt>
                <c:pt idx="1713">
                  <c:v>1.2394182303283748E-3</c:v>
                </c:pt>
                <c:pt idx="1714">
                  <c:v>1.2607059480248546E-3</c:v>
                </c:pt>
                <c:pt idx="1715">
                  <c:v>1.1802856811714867E-3</c:v>
                </c:pt>
                <c:pt idx="1716">
                  <c:v>1.1921121910028643E-3</c:v>
                </c:pt>
                <c:pt idx="1717">
                  <c:v>1.2157652106656197E-3</c:v>
                </c:pt>
                <c:pt idx="1718">
                  <c:v>1.1566326615087316E-3</c:v>
                </c:pt>
                <c:pt idx="1719">
                  <c:v>1.1140572261157721E-3</c:v>
                </c:pt>
                <c:pt idx="1720">
                  <c:v>1.1400755477448028E-3</c:v>
                </c:pt>
                <c:pt idx="1721">
                  <c:v>1.1424408497110784E-3</c:v>
                </c:pt>
                <c:pt idx="1722">
                  <c:v>1.1684591713401091E-3</c:v>
                </c:pt>
                <c:pt idx="1723">
                  <c:v>1.1329796418459762E-3</c:v>
                </c:pt>
                <c:pt idx="1724">
                  <c:v>1.1045960182506701E-3</c:v>
                </c:pt>
                <c:pt idx="1725">
                  <c:v>1.1377102457785274E-3</c:v>
                </c:pt>
                <c:pt idx="1726">
                  <c:v>1.1211531320145986E-3</c:v>
                </c:pt>
                <c:pt idx="1727">
                  <c:v>1.0880389044867413E-3</c:v>
                </c:pt>
                <c:pt idx="1728">
                  <c:v>1.0076186376333735E-3</c:v>
                </c:pt>
                <c:pt idx="1729">
                  <c:v>9.7686971207179172E-4</c:v>
                </c:pt>
                <c:pt idx="1730">
                  <c:v>9.7686971207179172E-4</c:v>
                </c:pt>
                <c:pt idx="1731">
                  <c:v>9.6031259830786295E-4</c:v>
                </c:pt>
                <c:pt idx="1732">
                  <c:v>9.5321669240903636E-4</c:v>
                </c:pt>
                <c:pt idx="1733">
                  <c:v>8.9644944521842377E-4</c:v>
                </c:pt>
                <c:pt idx="1734">
                  <c:v>8.4204749999408678E-4</c:v>
                </c:pt>
                <c:pt idx="1735">
                  <c:v>8.302209901627091E-4</c:v>
                </c:pt>
                <c:pt idx="1736">
                  <c:v>9.1773716291490353E-4</c:v>
                </c:pt>
                <c:pt idx="1737">
                  <c:v>8.2312508426388251E-4</c:v>
                </c:pt>
                <c:pt idx="1738">
                  <c:v>7.4270481741051466E-4</c:v>
                </c:pt>
                <c:pt idx="1739">
                  <c:v>7.0249468398383074E-4</c:v>
                </c:pt>
                <c:pt idx="1740">
                  <c:v>8.2549038623015811E-4</c:v>
                </c:pt>
                <c:pt idx="1741">
                  <c:v>8.302209901627091E-4</c:v>
                </c:pt>
                <c:pt idx="1742">
                  <c:v>8.3968219802781118E-4</c:v>
                </c:pt>
                <c:pt idx="1743">
                  <c:v>8.1602917836505592E-4</c:v>
                </c:pt>
                <c:pt idx="1744">
                  <c:v>8.3495159409526019E-4</c:v>
                </c:pt>
                <c:pt idx="1745">
                  <c:v>8.9408414325214828E-4</c:v>
                </c:pt>
                <c:pt idx="1746">
                  <c:v>8.1129857443250494E-4</c:v>
                </c:pt>
                <c:pt idx="1747">
                  <c:v>7.9237615870230078E-4</c:v>
                </c:pt>
                <c:pt idx="1748">
                  <c:v>8.0893327246622944E-4</c:v>
                </c:pt>
                <c:pt idx="1749">
                  <c:v>9.1064125701607694E-4</c:v>
                </c:pt>
                <c:pt idx="1750">
                  <c:v>8.4914340589291337E-4</c:v>
                </c:pt>
                <c:pt idx="1751">
                  <c:v>7.9710676263485176E-4</c:v>
                </c:pt>
                <c:pt idx="1752">
                  <c:v>7.8528025280347419E-4</c:v>
                </c:pt>
                <c:pt idx="1753">
                  <c:v>9.2483306881373012E-4</c:v>
                </c:pt>
                <c:pt idx="1754">
                  <c:v>9.342942766788322E-4</c:v>
                </c:pt>
                <c:pt idx="1755">
                  <c:v>9.2246776684745463E-4</c:v>
                </c:pt>
                <c:pt idx="1756">
                  <c:v>9.295636727462811E-4</c:v>
                </c:pt>
                <c:pt idx="1757">
                  <c:v>1.0076186376333735E-3</c:v>
                </c:pt>
                <c:pt idx="1758">
                  <c:v>1.1731897752726601E-3</c:v>
                </c:pt>
                <c:pt idx="1759">
                  <c:v>1.2063040028005175E-3</c:v>
                </c:pt>
                <c:pt idx="1760">
                  <c:v>1.1850162851040377E-3</c:v>
                </c:pt>
                <c:pt idx="1761">
                  <c:v>1.1708244733063848E-3</c:v>
                </c:pt>
                <c:pt idx="1762">
                  <c:v>1.3056466853840895E-3</c:v>
                </c:pt>
                <c:pt idx="1763">
                  <c:v>1.3576833286421512E-3</c:v>
                </c:pt>
                <c:pt idx="1764">
                  <c:v>1.3553180266758756E-3</c:v>
                </c:pt>
                <c:pt idx="1765">
                  <c:v>1.3222037991480183E-3</c:v>
                </c:pt>
                <c:pt idx="1766">
                  <c:v>1.3387609129119468E-3</c:v>
                </c:pt>
                <c:pt idx="1767">
                  <c:v>1.3813363483049063E-3</c:v>
                </c:pt>
                <c:pt idx="1768">
                  <c:v>1.3955281601025595E-3</c:v>
                </c:pt>
                <c:pt idx="1769">
                  <c:v>1.3978934620688351E-3</c:v>
                </c:pt>
                <c:pt idx="1770">
                  <c:v>1.4073546699339371E-3</c:v>
                </c:pt>
                <c:pt idx="1771">
                  <c:v>1.438103595495519E-3</c:v>
                </c:pt>
                <c:pt idx="1772">
                  <c:v>1.4688525210571008E-3</c:v>
                </c:pt>
                <c:pt idx="1773">
                  <c:v>1.5043320505512337E-3</c:v>
                </c:pt>
                <c:pt idx="1774">
                  <c:v>1.4972361446524071E-3</c:v>
                </c:pt>
                <c:pt idx="1775">
                  <c:v>1.5540033918430196E-3</c:v>
                </c:pt>
                <c:pt idx="1776">
                  <c:v>1.6651725842579694E-3</c:v>
                </c:pt>
                <c:pt idx="1777">
                  <c:v>1.7361316432462351E-3</c:v>
                </c:pt>
                <c:pt idx="1778">
                  <c:v>1.7290357373474085E-3</c:v>
                </c:pt>
                <c:pt idx="1779">
                  <c:v>1.7432275491450616E-3</c:v>
                </c:pt>
                <c:pt idx="1780">
                  <c:v>1.8425702317286336E-3</c:v>
                </c:pt>
                <c:pt idx="1781">
                  <c:v>1.9087986867843483E-3</c:v>
                </c:pt>
                <c:pt idx="1782">
                  <c:v>1.9017027808855217E-3</c:v>
                </c:pt>
                <c:pt idx="1783">
                  <c:v>1.8189172120658783E-3</c:v>
                </c:pt>
                <c:pt idx="1784">
                  <c:v>1.8875109690878686E-3</c:v>
                </c:pt>
                <c:pt idx="1785">
                  <c:v>1.965565933974961E-3</c:v>
                </c:pt>
                <c:pt idx="1786">
                  <c:v>2.0294290870644001E-3</c:v>
                </c:pt>
                <c:pt idx="1787">
                  <c:v>1.9442782162784813E-3</c:v>
                </c:pt>
                <c:pt idx="1788">
                  <c:v>1.9608353300424098E-3</c:v>
                </c:pt>
                <c:pt idx="1789">
                  <c:v>2.0034107654353693E-3</c:v>
                </c:pt>
                <c:pt idx="1790">
                  <c:v>2.0341596909969513E-3</c:v>
                </c:pt>
                <c:pt idx="1791">
                  <c:v>2.0105066713341957E-3</c:v>
                </c:pt>
                <c:pt idx="1792">
                  <c:v>1.9915842556039918E-3</c:v>
                </c:pt>
                <c:pt idx="1793">
                  <c:v>2.0294290870644001E-3</c:v>
                </c:pt>
                <c:pt idx="1794">
                  <c:v>2.0341596909969513E-3</c:v>
                </c:pt>
                <c:pt idx="1795">
                  <c:v>2.0554474086934308E-3</c:v>
                </c:pt>
                <c:pt idx="1796">
                  <c:v>2.0294290870644001E-3</c:v>
                </c:pt>
                <c:pt idx="1797">
                  <c:v>2.0507168047608796E-3</c:v>
                </c:pt>
                <c:pt idx="1798">
                  <c:v>2.0530821067271552E-3</c:v>
                </c:pt>
                <c:pt idx="1799">
                  <c:v>2.0010454634690937E-3</c:v>
                </c:pt>
                <c:pt idx="1800">
                  <c:v>2.0010454634690937E-3</c:v>
                </c:pt>
                <c:pt idx="1801">
                  <c:v>1.9892189536377162E-3</c:v>
                </c:pt>
                <c:pt idx="1802">
                  <c:v>1.9726618398737874E-3</c:v>
                </c:pt>
                <c:pt idx="1803">
                  <c:v>1.9490088202110322E-3</c:v>
                </c:pt>
                <c:pt idx="1804">
                  <c:v>1.9892189536377162E-3</c:v>
                </c:pt>
                <c:pt idx="1805">
                  <c:v>1.8662232513913888E-3</c:v>
                </c:pt>
                <c:pt idx="1806">
                  <c:v>1.875684459256491E-3</c:v>
                </c:pt>
                <c:pt idx="1807">
                  <c:v>1.8543967415600112E-3</c:v>
                </c:pt>
                <c:pt idx="1808">
                  <c:v>1.9253558005482771E-3</c:v>
                </c:pt>
                <c:pt idx="1809">
                  <c:v>1.9442782162784813E-3</c:v>
                </c:pt>
                <c:pt idx="1810">
                  <c:v>1.8591273454925622E-3</c:v>
                </c:pt>
                <c:pt idx="1811">
                  <c:v>1.8331090238635315E-3</c:v>
                </c:pt>
                <c:pt idx="1812">
                  <c:v>1.8165519100996029E-3</c:v>
                </c:pt>
                <c:pt idx="1813">
                  <c:v>1.8614926474588378E-3</c:v>
                </c:pt>
                <c:pt idx="1814">
                  <c:v>1.7976294943693987E-3</c:v>
                </c:pt>
                <c:pt idx="1815">
                  <c:v>1.7479581530776126E-3</c:v>
                </c:pt>
                <c:pt idx="1816">
                  <c:v>1.745592851111337E-3</c:v>
                </c:pt>
                <c:pt idx="1817">
                  <c:v>1.7999947963356741E-3</c:v>
                </c:pt>
                <c:pt idx="1818">
                  <c:v>1.7787070786391946E-3</c:v>
                </c:pt>
                <c:pt idx="1819">
                  <c:v>1.7526887570101636E-3</c:v>
                </c:pt>
                <c:pt idx="1820">
                  <c:v>1.7077480196509287E-3</c:v>
                </c:pt>
                <c:pt idx="1821">
                  <c:v>1.7432275491450616E-3</c:v>
                </c:pt>
                <c:pt idx="1822">
                  <c:v>1.7337663412799595E-3</c:v>
                </c:pt>
                <c:pt idx="1823">
                  <c:v>1.7148439255497553E-3</c:v>
                </c:pt>
                <c:pt idx="1824">
                  <c:v>1.6651725842579694E-3</c:v>
                </c:pt>
                <c:pt idx="1825">
                  <c:v>1.6557113763928672E-3</c:v>
                </c:pt>
                <c:pt idx="1826">
                  <c:v>1.6840949999881736E-3</c:v>
                </c:pt>
                <c:pt idx="1827">
                  <c:v>1.6604419803254182E-3</c:v>
                </c:pt>
                <c:pt idx="1828">
                  <c:v>1.6296930547638365E-3</c:v>
                </c:pt>
                <c:pt idx="1829">
                  <c:v>1.5989441292022545E-3</c:v>
                </c:pt>
                <c:pt idx="1830">
                  <c:v>1.6320583567301118E-3</c:v>
                </c:pt>
                <c:pt idx="1831">
                  <c:v>1.5847523174046016E-3</c:v>
                </c:pt>
                <c:pt idx="1832">
                  <c:v>1.5705605056069484E-3</c:v>
                </c:pt>
                <c:pt idx="1833">
                  <c:v>1.5516380898767442E-3</c:v>
                </c:pt>
                <c:pt idx="1834">
                  <c:v>1.5918482233034281E-3</c:v>
                </c:pt>
                <c:pt idx="1835">
                  <c:v>1.5232544662814379E-3</c:v>
                </c:pt>
                <c:pt idx="1836">
                  <c:v>1.5161585603826113E-3</c:v>
                </c:pt>
                <c:pt idx="1837">
                  <c:v>1.4948708426861315E-3</c:v>
                </c:pt>
                <c:pt idx="1838">
                  <c:v>1.5350809761128154E-3</c:v>
                </c:pt>
                <c:pt idx="1839">
                  <c:v>1.5303503721802645E-3</c:v>
                </c:pt>
                <c:pt idx="1840">
                  <c:v>1.5232544662814379E-3</c:v>
                </c:pt>
                <c:pt idx="1841">
                  <c:v>1.5161585603826113E-3</c:v>
                </c:pt>
                <c:pt idx="1842">
                  <c:v>1.4877749367873049E-3</c:v>
                </c:pt>
                <c:pt idx="1843">
                  <c:v>1.4925055407198559E-3</c:v>
                </c:pt>
                <c:pt idx="1844">
                  <c:v>1.4901402387535805E-3</c:v>
                </c:pt>
                <c:pt idx="1845">
                  <c:v>1.4617566151582742E-3</c:v>
                </c:pt>
                <c:pt idx="1846">
                  <c:v>1.4712178230233764E-3</c:v>
                </c:pt>
                <c:pt idx="1847">
                  <c:v>1.4712178230233764E-3</c:v>
                </c:pt>
                <c:pt idx="1848">
                  <c:v>1.4570260112257232E-3</c:v>
                </c:pt>
                <c:pt idx="1849">
                  <c:v>1.4806790308884783E-3</c:v>
                </c:pt>
                <c:pt idx="1850">
                  <c:v>1.44283419942807E-3</c:v>
                </c:pt>
                <c:pt idx="1851">
                  <c:v>1.4499301053268966E-3</c:v>
                </c:pt>
                <c:pt idx="1852">
                  <c:v>1.452295407293172E-3</c:v>
                </c:pt>
                <c:pt idx="1853">
                  <c:v>1.4735831249896518E-3</c:v>
                </c:pt>
                <c:pt idx="1854">
                  <c:v>1.452295407293172E-3</c:v>
                </c:pt>
                <c:pt idx="1855">
                  <c:v>1.4357382935292434E-3</c:v>
                </c:pt>
                <c:pt idx="1856">
                  <c:v>1.4357382935292434E-3</c:v>
                </c:pt>
                <c:pt idx="1857">
                  <c:v>1.4357382935292434E-3</c:v>
                </c:pt>
                <c:pt idx="1858">
                  <c:v>1.4262770856641412E-3</c:v>
                </c:pt>
                <c:pt idx="1859">
                  <c:v>1.4262770856641412E-3</c:v>
                </c:pt>
                <c:pt idx="1860">
                  <c:v>1.4404688974617944E-3</c:v>
                </c:pt>
                <c:pt idx="1861">
                  <c:v>1.4144505758327637E-3</c:v>
                </c:pt>
                <c:pt idx="1862">
                  <c:v>1.4404688974617944E-3</c:v>
                </c:pt>
                <c:pt idx="1863">
                  <c:v>1.4286423876304168E-3</c:v>
                </c:pt>
                <c:pt idx="1864">
                  <c:v>1.4333729915629678E-3</c:v>
                </c:pt>
                <c:pt idx="1865">
                  <c:v>1.4310076895966924E-3</c:v>
                </c:pt>
                <c:pt idx="1866">
                  <c:v>1.4073546699339371E-3</c:v>
                </c:pt>
                <c:pt idx="1867">
                  <c:v>1.3907975561700085E-3</c:v>
                </c:pt>
                <c:pt idx="1868">
                  <c:v>1.4144505758327637E-3</c:v>
                </c:pt>
                <c:pt idx="1869">
                  <c:v>1.3789710463386307E-3</c:v>
                </c:pt>
                <c:pt idx="1870">
                  <c:v>1.3529527247096E-3</c:v>
                </c:pt>
                <c:pt idx="1871">
                  <c:v>1.3600486306084266E-3</c:v>
                </c:pt>
                <c:pt idx="1872">
                  <c:v>1.3529527247096E-3</c:v>
                </c:pt>
                <c:pt idx="1873">
                  <c:v>1.3624139325747022E-3</c:v>
                </c:pt>
                <c:pt idx="1874">
                  <c:v>1.3647792345409778E-3</c:v>
                </c:pt>
                <c:pt idx="1875">
                  <c:v>1.3789710463386307E-3</c:v>
                </c:pt>
                <c:pt idx="1876">
                  <c:v>1.3695098384735288E-3</c:v>
                </c:pt>
                <c:pt idx="1877">
                  <c:v>1.3695098384735288E-3</c:v>
                </c:pt>
                <c:pt idx="1878">
                  <c:v>1.4097199719002127E-3</c:v>
                </c:pt>
                <c:pt idx="1879">
                  <c:v>1.3789710463386307E-3</c:v>
                </c:pt>
                <c:pt idx="1880">
                  <c:v>1.4002587640351105E-3</c:v>
                </c:pt>
                <c:pt idx="1881">
                  <c:v>1.3860669522374573E-3</c:v>
                </c:pt>
                <c:pt idx="1882">
                  <c:v>1.3860669522374573E-3</c:v>
                </c:pt>
                <c:pt idx="1883">
                  <c:v>1.3695098384735288E-3</c:v>
                </c:pt>
                <c:pt idx="1884">
                  <c:v>1.3742404424060797E-3</c:v>
                </c:pt>
                <c:pt idx="1885">
                  <c:v>1.3742404424060797E-3</c:v>
                </c:pt>
                <c:pt idx="1886">
                  <c:v>1.3647792345409778E-3</c:v>
                </c:pt>
                <c:pt idx="1887">
                  <c:v>1.3978934620688351E-3</c:v>
                </c:pt>
                <c:pt idx="1888">
                  <c:v>1.3813363483049063E-3</c:v>
                </c:pt>
                <c:pt idx="1889">
                  <c:v>1.3860669522374573E-3</c:v>
                </c:pt>
                <c:pt idx="1890">
                  <c:v>1.3789710463386307E-3</c:v>
                </c:pt>
                <c:pt idx="1891">
                  <c:v>1.3766057443723554E-3</c:v>
                </c:pt>
                <c:pt idx="1892">
                  <c:v>1.3837016502711819E-3</c:v>
                </c:pt>
                <c:pt idx="1893">
                  <c:v>1.3813363483049063E-3</c:v>
                </c:pt>
                <c:pt idx="1894">
                  <c:v>1.3860669522374573E-3</c:v>
                </c:pt>
                <c:pt idx="1895">
                  <c:v>1.3860669522374573E-3</c:v>
                </c:pt>
                <c:pt idx="1896">
                  <c:v>1.3907975561700085E-3</c:v>
                </c:pt>
                <c:pt idx="1897">
                  <c:v>1.3955281601025595E-3</c:v>
                </c:pt>
                <c:pt idx="1898">
                  <c:v>1.348222120777049E-3</c:v>
                </c:pt>
                <c:pt idx="1899">
                  <c:v>1.3789710463386307E-3</c:v>
                </c:pt>
                <c:pt idx="1900">
                  <c:v>1.4144505758327637E-3</c:v>
                </c:pt>
                <c:pt idx="1901">
                  <c:v>1.4073546699339371E-3</c:v>
                </c:pt>
                <c:pt idx="1902">
                  <c:v>1.3647792345409778E-3</c:v>
                </c:pt>
                <c:pt idx="1903">
                  <c:v>1.3695098384735288E-3</c:v>
                </c:pt>
                <c:pt idx="1904">
                  <c:v>1.4168158777990393E-3</c:v>
                </c:pt>
                <c:pt idx="1905">
                  <c:v>1.4168158777990393E-3</c:v>
                </c:pt>
                <c:pt idx="1906">
                  <c:v>1.4120852738664881E-3</c:v>
                </c:pt>
                <c:pt idx="1907">
                  <c:v>1.3647792345409778E-3</c:v>
                </c:pt>
                <c:pt idx="1908">
                  <c:v>1.3671445365072532E-3</c:v>
                </c:pt>
                <c:pt idx="1909">
                  <c:v>1.3529527247096E-3</c:v>
                </c:pt>
                <c:pt idx="1910">
                  <c:v>1.3813363483049063E-3</c:v>
                </c:pt>
                <c:pt idx="1911">
                  <c:v>1.3695098384735288E-3</c:v>
                </c:pt>
                <c:pt idx="1912">
                  <c:v>1.3695098384735288E-3</c:v>
                </c:pt>
                <c:pt idx="1913">
                  <c:v>1.3671445365072532E-3</c:v>
                </c:pt>
                <c:pt idx="1914">
                  <c:v>1.3624139325747022E-3</c:v>
                </c:pt>
                <c:pt idx="1915">
                  <c:v>1.3671445365072532E-3</c:v>
                </c:pt>
                <c:pt idx="1916">
                  <c:v>1.3813363483049063E-3</c:v>
                </c:pt>
                <c:pt idx="1917">
                  <c:v>1.3742404424060797E-3</c:v>
                </c:pt>
                <c:pt idx="1918">
                  <c:v>1.3789710463386307E-3</c:v>
                </c:pt>
                <c:pt idx="1919">
                  <c:v>1.3837016502711819E-3</c:v>
                </c:pt>
                <c:pt idx="1920">
                  <c:v>1.3837016502711819E-3</c:v>
                </c:pt>
                <c:pt idx="1921">
                  <c:v>1.3860669522374573E-3</c:v>
                </c:pt>
                <c:pt idx="1922">
                  <c:v>1.4002587640351105E-3</c:v>
                </c:pt>
                <c:pt idx="1923">
                  <c:v>1.4049893679676615E-3</c:v>
                </c:pt>
                <c:pt idx="1924">
                  <c:v>1.3931628581362839E-3</c:v>
                </c:pt>
                <c:pt idx="1925">
                  <c:v>1.4310076895966924E-3</c:v>
                </c:pt>
                <c:pt idx="1926">
                  <c:v>1.3955281601025595E-3</c:v>
                </c:pt>
                <c:pt idx="1927">
                  <c:v>1.4097199719002127E-3</c:v>
                </c:pt>
                <c:pt idx="1928">
                  <c:v>1.3907975561700085E-3</c:v>
                </c:pt>
                <c:pt idx="1929">
                  <c:v>1.3742404424060797E-3</c:v>
                </c:pt>
                <c:pt idx="1930">
                  <c:v>1.3624139325747022E-3</c:v>
                </c:pt>
                <c:pt idx="1931">
                  <c:v>1.3671445365072532E-3</c:v>
                </c:pt>
                <c:pt idx="1932">
                  <c:v>1.3718751404398041E-3</c:v>
                </c:pt>
                <c:pt idx="1933">
                  <c:v>1.3813363483049063E-3</c:v>
                </c:pt>
                <c:pt idx="1934">
                  <c:v>1.3931628581362839E-3</c:v>
                </c:pt>
                <c:pt idx="1935">
                  <c:v>1.3789710463386307E-3</c:v>
                </c:pt>
                <c:pt idx="1936">
                  <c:v>1.4002587640351105E-3</c:v>
                </c:pt>
                <c:pt idx="1937">
                  <c:v>1.4002587640351105E-3</c:v>
                </c:pt>
                <c:pt idx="1938">
                  <c:v>1.3813363483049063E-3</c:v>
                </c:pt>
                <c:pt idx="1939">
                  <c:v>1.4002587640351105E-3</c:v>
                </c:pt>
                <c:pt idx="1940">
                  <c:v>1.3907975561700085E-3</c:v>
                </c:pt>
                <c:pt idx="1941">
                  <c:v>1.3907975561700085E-3</c:v>
                </c:pt>
                <c:pt idx="1942">
                  <c:v>1.3766057443723554E-3</c:v>
                </c:pt>
                <c:pt idx="1943">
                  <c:v>1.3884322542037329E-3</c:v>
                </c:pt>
                <c:pt idx="1944">
                  <c:v>1.3742404424060797E-3</c:v>
                </c:pt>
                <c:pt idx="1945">
                  <c:v>1.3671445365072532E-3</c:v>
                </c:pt>
                <c:pt idx="1946">
                  <c:v>1.3813363483049063E-3</c:v>
                </c:pt>
                <c:pt idx="1947">
                  <c:v>1.3884322542037329E-3</c:v>
                </c:pt>
                <c:pt idx="1948">
                  <c:v>1.3955281601025595E-3</c:v>
                </c:pt>
                <c:pt idx="1949">
                  <c:v>1.3860669522374573E-3</c:v>
                </c:pt>
                <c:pt idx="1950">
                  <c:v>1.4002587640351105E-3</c:v>
                </c:pt>
                <c:pt idx="1951">
                  <c:v>1.3955281601025595E-3</c:v>
                </c:pt>
                <c:pt idx="1952">
                  <c:v>1.3884322542037329E-3</c:v>
                </c:pt>
                <c:pt idx="1953">
                  <c:v>1.3718751404398041E-3</c:v>
                </c:pt>
                <c:pt idx="1954">
                  <c:v>1.3624139325747022E-3</c:v>
                </c:pt>
                <c:pt idx="1955">
                  <c:v>1.3884322542037329E-3</c:v>
                </c:pt>
                <c:pt idx="1956">
                  <c:v>1.3458568188107734E-3</c:v>
                </c:pt>
                <c:pt idx="1957">
                  <c:v>1.3884322542037329E-3</c:v>
                </c:pt>
                <c:pt idx="1958">
                  <c:v>1.4002587640351105E-3</c:v>
                </c:pt>
                <c:pt idx="1959">
                  <c:v>1.3978934620688351E-3</c:v>
                </c:pt>
                <c:pt idx="1960">
                  <c:v>1.3837016502711819E-3</c:v>
                </c:pt>
                <c:pt idx="1961">
                  <c:v>1.3813363483049063E-3</c:v>
                </c:pt>
                <c:pt idx="1962">
                  <c:v>1.3742404424060797E-3</c:v>
                </c:pt>
                <c:pt idx="1963">
                  <c:v>1.3766057443723554E-3</c:v>
                </c:pt>
                <c:pt idx="1964">
                  <c:v>1.3907975561700085E-3</c:v>
                </c:pt>
                <c:pt idx="1965">
                  <c:v>1.4002587640351105E-3</c:v>
                </c:pt>
                <c:pt idx="1966">
                  <c:v>1.3978934620688351E-3</c:v>
                </c:pt>
                <c:pt idx="1967">
                  <c:v>1.4097199719002127E-3</c:v>
                </c:pt>
                <c:pt idx="1968">
                  <c:v>1.3789710463386307E-3</c:v>
                </c:pt>
                <c:pt idx="1969">
                  <c:v>1.4049893679676615E-3</c:v>
                </c:pt>
                <c:pt idx="1970">
                  <c:v>1.4049893679676615E-3</c:v>
                </c:pt>
                <c:pt idx="1971">
                  <c:v>1.3955281601025595E-3</c:v>
                </c:pt>
                <c:pt idx="1972">
                  <c:v>1.3766057443723554E-3</c:v>
                </c:pt>
                <c:pt idx="1973">
                  <c:v>1.3884322542037329E-3</c:v>
                </c:pt>
                <c:pt idx="1974">
                  <c:v>1.3813363483049063E-3</c:v>
                </c:pt>
                <c:pt idx="1975">
                  <c:v>1.3978934620688351E-3</c:v>
                </c:pt>
                <c:pt idx="1976">
                  <c:v>1.4097199719002127E-3</c:v>
                </c:pt>
                <c:pt idx="1977">
                  <c:v>1.4097199719002127E-3</c:v>
                </c:pt>
                <c:pt idx="1978">
                  <c:v>1.3789710463386307E-3</c:v>
                </c:pt>
                <c:pt idx="1979">
                  <c:v>1.3907975561700085E-3</c:v>
                </c:pt>
                <c:pt idx="1980">
                  <c:v>1.4002587640351105E-3</c:v>
                </c:pt>
                <c:pt idx="1981">
                  <c:v>1.3860669522374573E-3</c:v>
                </c:pt>
                <c:pt idx="1982">
                  <c:v>1.3766057443723554E-3</c:v>
                </c:pt>
                <c:pt idx="1983">
                  <c:v>1.3955281601025595E-3</c:v>
                </c:pt>
                <c:pt idx="1984">
                  <c:v>1.3955281601025595E-3</c:v>
                </c:pt>
                <c:pt idx="1985">
                  <c:v>1.4097199719002127E-3</c:v>
                </c:pt>
                <c:pt idx="1986">
                  <c:v>1.3671445365072532E-3</c:v>
                </c:pt>
                <c:pt idx="1987">
                  <c:v>1.4073546699339371E-3</c:v>
                </c:pt>
                <c:pt idx="1988">
                  <c:v>1.4215464817315903E-3</c:v>
                </c:pt>
                <c:pt idx="1989">
                  <c:v>1.4191811797653147E-3</c:v>
                </c:pt>
                <c:pt idx="1990">
                  <c:v>1.4097199719002127E-3</c:v>
                </c:pt>
                <c:pt idx="1991">
                  <c:v>1.4239117836978659E-3</c:v>
                </c:pt>
                <c:pt idx="1992">
                  <c:v>1.4310076895966924E-3</c:v>
                </c:pt>
                <c:pt idx="1993">
                  <c:v>1.4097199719002127E-3</c:v>
                </c:pt>
                <c:pt idx="1994">
                  <c:v>1.4168158777990393E-3</c:v>
                </c:pt>
                <c:pt idx="1995">
                  <c:v>1.4120852738664881E-3</c:v>
                </c:pt>
                <c:pt idx="1996">
                  <c:v>1.4026240660013861E-3</c:v>
                </c:pt>
                <c:pt idx="1997">
                  <c:v>1.3978934620688351E-3</c:v>
                </c:pt>
                <c:pt idx="1998">
                  <c:v>1.4262770856641412E-3</c:v>
                </c:pt>
                <c:pt idx="1999">
                  <c:v>1.4712178230233764E-3</c:v>
                </c:pt>
                <c:pt idx="2000">
                  <c:v>1.44283419942807E-3</c:v>
                </c:pt>
                <c:pt idx="2001">
                  <c:v>1.4049893679676615E-3</c:v>
                </c:pt>
                <c:pt idx="2002">
                  <c:v>1.3955281601025595E-3</c:v>
                </c:pt>
                <c:pt idx="2003">
                  <c:v>1.4144505758327637E-3</c:v>
                </c:pt>
                <c:pt idx="2004">
                  <c:v>1.4191811797653147E-3</c:v>
                </c:pt>
                <c:pt idx="2005">
                  <c:v>1.4357382935292434E-3</c:v>
                </c:pt>
                <c:pt idx="2006">
                  <c:v>1.4333729915629678E-3</c:v>
                </c:pt>
                <c:pt idx="2007">
                  <c:v>1.4262770856641412E-3</c:v>
                </c:pt>
                <c:pt idx="2008">
                  <c:v>1.4499301053268966E-3</c:v>
                </c:pt>
                <c:pt idx="2009">
                  <c:v>1.4333729915629678E-3</c:v>
                </c:pt>
                <c:pt idx="2010">
                  <c:v>1.4286423876304168E-3</c:v>
                </c:pt>
                <c:pt idx="2011">
                  <c:v>1.447564803360621E-3</c:v>
                </c:pt>
                <c:pt idx="2012">
                  <c:v>1.44283419942807E-3</c:v>
                </c:pt>
                <c:pt idx="2013">
                  <c:v>1.4239117836978659E-3</c:v>
                </c:pt>
                <c:pt idx="2014">
                  <c:v>1.4144505758327637E-3</c:v>
                </c:pt>
                <c:pt idx="2015">
                  <c:v>1.4097199719002127E-3</c:v>
                </c:pt>
                <c:pt idx="2016">
                  <c:v>1.4404688974617944E-3</c:v>
                </c:pt>
                <c:pt idx="2017">
                  <c:v>1.4333729915629678E-3</c:v>
                </c:pt>
                <c:pt idx="2018">
                  <c:v>1.4286423876304168E-3</c:v>
                </c:pt>
                <c:pt idx="2019">
                  <c:v>1.4026240660013861E-3</c:v>
                </c:pt>
                <c:pt idx="2020">
                  <c:v>1.4144505758327637E-3</c:v>
                </c:pt>
                <c:pt idx="2021">
                  <c:v>1.4097199719002127E-3</c:v>
                </c:pt>
                <c:pt idx="2022">
                  <c:v>1.4026240660013861E-3</c:v>
                </c:pt>
                <c:pt idx="2023">
                  <c:v>1.4097199719002127E-3</c:v>
                </c:pt>
                <c:pt idx="2024">
                  <c:v>1.44283419942807E-3</c:v>
                </c:pt>
                <c:pt idx="2025">
                  <c:v>1.4357382935292434E-3</c:v>
                </c:pt>
                <c:pt idx="2026">
                  <c:v>1.4570260112257232E-3</c:v>
                </c:pt>
                <c:pt idx="2027">
                  <c:v>1.4451995013943454E-3</c:v>
                </c:pt>
                <c:pt idx="2028">
                  <c:v>1.4499301053268966E-3</c:v>
                </c:pt>
                <c:pt idx="2029">
                  <c:v>1.4712178230233764E-3</c:v>
                </c:pt>
                <c:pt idx="2030">
                  <c:v>1.447564803360621E-3</c:v>
                </c:pt>
                <c:pt idx="2031">
                  <c:v>1.4333729915629678E-3</c:v>
                </c:pt>
                <c:pt idx="2032">
                  <c:v>1.44283419942807E-3</c:v>
                </c:pt>
                <c:pt idx="2033">
                  <c:v>1.4617566151582742E-3</c:v>
                </c:pt>
                <c:pt idx="2034">
                  <c:v>1.4333729915629678E-3</c:v>
                </c:pt>
                <c:pt idx="2035">
                  <c:v>1.4144505758327637E-3</c:v>
                </c:pt>
                <c:pt idx="2036">
                  <c:v>1.4073546699339371E-3</c:v>
                </c:pt>
                <c:pt idx="2037">
                  <c:v>1.44283419942807E-3</c:v>
                </c:pt>
                <c:pt idx="2038">
                  <c:v>1.4546607092594476E-3</c:v>
                </c:pt>
                <c:pt idx="2039">
                  <c:v>1.4712178230233764E-3</c:v>
                </c:pt>
                <c:pt idx="2040">
                  <c:v>1.4806790308884783E-3</c:v>
                </c:pt>
                <c:pt idx="2041">
                  <c:v>1.4948708426861315E-3</c:v>
                </c:pt>
                <c:pt idx="2042">
                  <c:v>1.478313728922203E-3</c:v>
                </c:pt>
                <c:pt idx="2043">
                  <c:v>1.4664872190908252E-3</c:v>
                </c:pt>
                <c:pt idx="2044">
                  <c:v>1.4664872190908252E-3</c:v>
                </c:pt>
                <c:pt idx="2045">
                  <c:v>1.4499301053268966E-3</c:v>
                </c:pt>
                <c:pt idx="2046">
                  <c:v>1.4593913131919986E-3</c:v>
                </c:pt>
                <c:pt idx="2047">
                  <c:v>1.44283419942807E-3</c:v>
                </c:pt>
                <c:pt idx="2048">
                  <c:v>1.438103595495519E-3</c:v>
                </c:pt>
                <c:pt idx="2049">
                  <c:v>1.4451995013943454E-3</c:v>
                </c:pt>
                <c:pt idx="2050">
                  <c:v>1.4262770856641412E-3</c:v>
                </c:pt>
                <c:pt idx="2051">
                  <c:v>1.4310076895966924E-3</c:v>
                </c:pt>
                <c:pt idx="2052">
                  <c:v>1.438103595495519E-3</c:v>
                </c:pt>
                <c:pt idx="2053">
                  <c:v>1.4617566151582742E-3</c:v>
                </c:pt>
                <c:pt idx="2054">
                  <c:v>1.4310076895966924E-3</c:v>
                </c:pt>
                <c:pt idx="2055">
                  <c:v>1.4735831249896518E-3</c:v>
                </c:pt>
                <c:pt idx="2056">
                  <c:v>1.478313728922203E-3</c:v>
                </c:pt>
                <c:pt idx="2057">
                  <c:v>1.4688525210571008E-3</c:v>
                </c:pt>
                <c:pt idx="2058">
                  <c:v>1.4617566151582742E-3</c:v>
                </c:pt>
                <c:pt idx="2059">
                  <c:v>1.4404688974617944E-3</c:v>
                </c:pt>
                <c:pt idx="2060">
                  <c:v>1.4215464817315903E-3</c:v>
                </c:pt>
                <c:pt idx="2061">
                  <c:v>1.4286423876304168E-3</c:v>
                </c:pt>
                <c:pt idx="2062">
                  <c:v>1.438103595495519E-3</c:v>
                </c:pt>
                <c:pt idx="2063">
                  <c:v>1.4286423876304168E-3</c:v>
                </c:pt>
                <c:pt idx="2064">
                  <c:v>1.4120852738664881E-3</c:v>
                </c:pt>
                <c:pt idx="2065">
                  <c:v>1.4499301053268966E-3</c:v>
                </c:pt>
                <c:pt idx="2066">
                  <c:v>1.4357382935292434E-3</c:v>
                </c:pt>
                <c:pt idx="2067">
                  <c:v>1.4593913131919986E-3</c:v>
                </c:pt>
                <c:pt idx="2068">
                  <c:v>1.4641219171245498E-3</c:v>
                </c:pt>
                <c:pt idx="2069">
                  <c:v>1.4499301053268966E-3</c:v>
                </c:pt>
                <c:pt idx="2070">
                  <c:v>1.4499301053268966E-3</c:v>
                </c:pt>
                <c:pt idx="2071">
                  <c:v>1.4830443328547539E-3</c:v>
                </c:pt>
                <c:pt idx="2072">
                  <c:v>1.452295407293172E-3</c:v>
                </c:pt>
                <c:pt idx="2073">
                  <c:v>1.4641219171245498E-3</c:v>
                </c:pt>
                <c:pt idx="2074">
                  <c:v>1.478313728922203E-3</c:v>
                </c:pt>
                <c:pt idx="2075">
                  <c:v>1.4664872190908252E-3</c:v>
                </c:pt>
                <c:pt idx="2076">
                  <c:v>1.4712178230233764E-3</c:v>
                </c:pt>
                <c:pt idx="2077">
                  <c:v>1.452295407293172E-3</c:v>
                </c:pt>
                <c:pt idx="2078">
                  <c:v>1.4641219171245498E-3</c:v>
                </c:pt>
                <c:pt idx="2079">
                  <c:v>1.4948708426861315E-3</c:v>
                </c:pt>
                <c:pt idx="2080">
                  <c:v>1.4830443328547539E-3</c:v>
                </c:pt>
                <c:pt idx="2081">
                  <c:v>1.4688525210571008E-3</c:v>
                </c:pt>
                <c:pt idx="2082">
                  <c:v>1.4735831249896518E-3</c:v>
                </c:pt>
                <c:pt idx="2083">
                  <c:v>1.4735831249896518E-3</c:v>
                </c:pt>
                <c:pt idx="2084">
                  <c:v>1.4830443328547539E-3</c:v>
                </c:pt>
                <c:pt idx="2085">
                  <c:v>1.4877749367873049E-3</c:v>
                </c:pt>
                <c:pt idx="2086">
                  <c:v>1.4664872190908252E-3</c:v>
                </c:pt>
                <c:pt idx="2087">
                  <c:v>1.452295407293172E-3</c:v>
                </c:pt>
                <c:pt idx="2088">
                  <c:v>1.4759484269559274E-3</c:v>
                </c:pt>
                <c:pt idx="2089">
                  <c:v>1.4712178230233764E-3</c:v>
                </c:pt>
                <c:pt idx="2090">
                  <c:v>1.4499301053268966E-3</c:v>
                </c:pt>
                <c:pt idx="2091">
                  <c:v>1.4688525210571008E-3</c:v>
                </c:pt>
                <c:pt idx="2092">
                  <c:v>1.4735831249896518E-3</c:v>
                </c:pt>
                <c:pt idx="2093">
                  <c:v>1.452295407293172E-3</c:v>
                </c:pt>
                <c:pt idx="2094">
                  <c:v>1.4617566151582742E-3</c:v>
                </c:pt>
                <c:pt idx="2095">
                  <c:v>1.4570260112257232E-3</c:v>
                </c:pt>
                <c:pt idx="2096">
                  <c:v>1.4570260112257232E-3</c:v>
                </c:pt>
                <c:pt idx="2097">
                  <c:v>1.4688525210571008E-3</c:v>
                </c:pt>
                <c:pt idx="2098">
                  <c:v>1.4664872190908252E-3</c:v>
                </c:pt>
                <c:pt idx="2099">
                  <c:v>1.4735831249896518E-3</c:v>
                </c:pt>
                <c:pt idx="2100">
                  <c:v>1.4735831249896518E-3</c:v>
                </c:pt>
                <c:pt idx="2101">
                  <c:v>1.4948708426861315E-3</c:v>
                </c:pt>
                <c:pt idx="2102">
                  <c:v>1.5090626544837847E-3</c:v>
                </c:pt>
                <c:pt idx="2103">
                  <c:v>1.5232544662814379E-3</c:v>
                </c:pt>
                <c:pt idx="2104">
                  <c:v>1.5019667485849581E-3</c:v>
                </c:pt>
                <c:pt idx="2105">
                  <c:v>1.4877749367873049E-3</c:v>
                </c:pt>
                <c:pt idx="2106">
                  <c:v>1.4830443328547539E-3</c:v>
                </c:pt>
                <c:pt idx="2107">
                  <c:v>1.4712178230233764E-3</c:v>
                </c:pt>
                <c:pt idx="2108">
                  <c:v>1.4759484269559274E-3</c:v>
                </c:pt>
                <c:pt idx="2109">
                  <c:v>1.4806790308884783E-3</c:v>
                </c:pt>
                <c:pt idx="2110">
                  <c:v>1.4617566151582742E-3</c:v>
                </c:pt>
                <c:pt idx="2111">
                  <c:v>1.4877749367873049E-3</c:v>
                </c:pt>
                <c:pt idx="2112">
                  <c:v>1.4901402387535805E-3</c:v>
                </c:pt>
                <c:pt idx="2113">
                  <c:v>1.4735831249896518E-3</c:v>
                </c:pt>
                <c:pt idx="2114">
                  <c:v>1.4759484269559274E-3</c:v>
                </c:pt>
                <c:pt idx="2115">
                  <c:v>1.4854096348210293E-3</c:v>
                </c:pt>
                <c:pt idx="2116">
                  <c:v>1.4996014466186825E-3</c:v>
                </c:pt>
                <c:pt idx="2117">
                  <c:v>1.4972361446524071E-3</c:v>
                </c:pt>
                <c:pt idx="2118">
                  <c:v>1.4901402387535805E-3</c:v>
                </c:pt>
                <c:pt idx="2119">
                  <c:v>1.478313728922203E-3</c:v>
                </c:pt>
                <c:pt idx="2120">
                  <c:v>1.4948708426861315E-3</c:v>
                </c:pt>
                <c:pt idx="2121">
                  <c:v>1.5043320505512337E-3</c:v>
                </c:pt>
                <c:pt idx="2122">
                  <c:v>1.5019667485849581E-3</c:v>
                </c:pt>
                <c:pt idx="2123">
                  <c:v>1.4854096348210293E-3</c:v>
                </c:pt>
                <c:pt idx="2124">
                  <c:v>1.447564803360621E-3</c:v>
                </c:pt>
                <c:pt idx="2125">
                  <c:v>1.4688525210571008E-3</c:v>
                </c:pt>
                <c:pt idx="2126">
                  <c:v>1.4688525210571008E-3</c:v>
                </c:pt>
                <c:pt idx="2127">
                  <c:v>1.4901402387535805E-3</c:v>
                </c:pt>
                <c:pt idx="2128">
                  <c:v>1.5043320505512337E-3</c:v>
                </c:pt>
                <c:pt idx="2129">
                  <c:v>1.5043320505512337E-3</c:v>
                </c:pt>
                <c:pt idx="2130">
                  <c:v>1.5137932584163357E-3</c:v>
                </c:pt>
                <c:pt idx="2131">
                  <c:v>1.5137932584163357E-3</c:v>
                </c:pt>
                <c:pt idx="2132">
                  <c:v>1.5114279564500603E-3</c:v>
                </c:pt>
                <c:pt idx="2133">
                  <c:v>1.5066973525175091E-3</c:v>
                </c:pt>
                <c:pt idx="2134">
                  <c:v>1.5137932584163357E-3</c:v>
                </c:pt>
                <c:pt idx="2135">
                  <c:v>1.5066973525175091E-3</c:v>
                </c:pt>
                <c:pt idx="2136">
                  <c:v>1.4996014466186825E-3</c:v>
                </c:pt>
                <c:pt idx="2137">
                  <c:v>1.5232544662814379E-3</c:v>
                </c:pt>
                <c:pt idx="2138">
                  <c:v>1.5208891643151623E-3</c:v>
                </c:pt>
                <c:pt idx="2139">
                  <c:v>1.4996014466186825E-3</c:v>
                </c:pt>
                <c:pt idx="2140">
                  <c:v>1.4806790308884783E-3</c:v>
                </c:pt>
                <c:pt idx="2141">
                  <c:v>1.4830443328547539E-3</c:v>
                </c:pt>
                <c:pt idx="2142">
                  <c:v>1.5208891643151623E-3</c:v>
                </c:pt>
                <c:pt idx="2143">
                  <c:v>1.5303503721802645E-3</c:v>
                </c:pt>
                <c:pt idx="2144">
                  <c:v>1.5019667485849581E-3</c:v>
                </c:pt>
                <c:pt idx="2145">
                  <c:v>1.5185238623488867E-3</c:v>
                </c:pt>
                <c:pt idx="2146">
                  <c:v>1.5114279564500603E-3</c:v>
                </c:pt>
                <c:pt idx="2147">
                  <c:v>1.4996014466186825E-3</c:v>
                </c:pt>
                <c:pt idx="2148">
                  <c:v>1.5066973525175091E-3</c:v>
                </c:pt>
                <c:pt idx="2149">
                  <c:v>1.5114279564500603E-3</c:v>
                </c:pt>
                <c:pt idx="2150">
                  <c:v>1.5256197682477133E-3</c:v>
                </c:pt>
                <c:pt idx="2151">
                  <c:v>1.5161585603826113E-3</c:v>
                </c:pt>
                <c:pt idx="2152">
                  <c:v>1.5043320505512337E-3</c:v>
                </c:pt>
                <c:pt idx="2153">
                  <c:v>1.4901402387535805E-3</c:v>
                </c:pt>
                <c:pt idx="2154">
                  <c:v>1.4901402387535805E-3</c:v>
                </c:pt>
                <c:pt idx="2155">
                  <c:v>1.5066973525175091E-3</c:v>
                </c:pt>
                <c:pt idx="2156">
                  <c:v>1.5019667485849581E-3</c:v>
                </c:pt>
                <c:pt idx="2157">
                  <c:v>1.5137932584163357E-3</c:v>
                </c:pt>
              </c:numCache>
            </c:numRef>
          </c:yVal>
          <c:smooth val="0"/>
          <c:extLst>
            <c:ext xmlns:c16="http://schemas.microsoft.com/office/drawing/2014/chart" uri="{C3380CC4-5D6E-409C-BE32-E72D297353CC}">
              <c16:uniqueId val="{00000001-D702-4B20-B818-D8F1A987DD15}"/>
            </c:ext>
          </c:extLst>
        </c:ser>
        <c:dLbls>
          <c:showLegendKey val="0"/>
          <c:showVal val="0"/>
          <c:showCatName val="0"/>
          <c:showSerName val="0"/>
          <c:showPercent val="0"/>
          <c:showBubbleSize val="0"/>
        </c:dLbls>
        <c:axId val="727683968"/>
        <c:axId val="727692128"/>
      </c:scatterChart>
      <c:valAx>
        <c:axId val="727683968"/>
        <c:scaling>
          <c:orientation val="minMax"/>
          <c:max val="15"/>
          <c:min val="5"/>
        </c:scaling>
        <c:delete val="0"/>
        <c:axPos val="b"/>
        <c:title>
          <c:tx>
            <c:rich>
              <a:bodyPr/>
              <a:lstStyle/>
              <a:p>
                <a:pPr>
                  <a:defRPr/>
                </a:pPr>
                <a:r>
                  <a:rPr lang="fr-BE" dirty="0">
                    <a:solidFill>
                      <a:schemeClr val="bg1"/>
                    </a:solidFill>
                  </a:rPr>
                  <a:t>Time of </a:t>
                </a:r>
                <a:r>
                  <a:rPr lang="fr-BE" dirty="0" err="1">
                    <a:solidFill>
                      <a:schemeClr val="bg1"/>
                    </a:solidFill>
                  </a:rPr>
                  <a:t>elution</a:t>
                </a:r>
                <a:r>
                  <a:rPr lang="fr-BE" dirty="0">
                    <a:solidFill>
                      <a:schemeClr val="bg1"/>
                    </a:solidFill>
                  </a:rPr>
                  <a:t> (min)</a:t>
                </a:r>
              </a:p>
            </c:rich>
          </c:tx>
          <c:overlay val="0"/>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crossAx val="727692128"/>
        <c:crosses val="autoZero"/>
        <c:crossBetween val="midCat"/>
      </c:valAx>
      <c:valAx>
        <c:axId val="727692128"/>
        <c:scaling>
          <c:orientation val="minMax"/>
          <c:min val="0"/>
        </c:scaling>
        <c:delete val="0"/>
        <c:axPos val="l"/>
        <c:title>
          <c:tx>
            <c:rich>
              <a:bodyPr/>
              <a:lstStyle/>
              <a:p>
                <a:pPr>
                  <a:defRPr/>
                </a:pPr>
                <a:r>
                  <a:rPr lang="fr-BE" dirty="0">
                    <a:solidFill>
                      <a:schemeClr val="bg1"/>
                    </a:solidFill>
                  </a:rPr>
                  <a:t>Relative</a:t>
                </a:r>
                <a:r>
                  <a:rPr lang="fr-BE" baseline="0" dirty="0">
                    <a:solidFill>
                      <a:schemeClr val="bg1"/>
                    </a:solidFill>
                  </a:rPr>
                  <a:t> absorbance (430nm)</a:t>
                </a:r>
                <a:endParaRPr lang="fr-BE" dirty="0">
                  <a:solidFill>
                    <a:schemeClr val="bg1"/>
                  </a:solidFill>
                </a:endParaRPr>
              </a:p>
            </c:rich>
          </c:tx>
          <c:overlay val="0"/>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crossAx val="727683968"/>
        <c:crosses val="autoZero"/>
        <c:crossBetween val="midCat"/>
      </c:valAx>
    </c:plotArea>
    <c:legend>
      <c:legendPos val="r"/>
      <c:overlay val="0"/>
      <c:txPr>
        <a:bodyPr/>
        <a:lstStyle/>
        <a:p>
          <a:pPr>
            <a:defRPr>
              <a:solidFill>
                <a:schemeClr val="bg1"/>
              </a:solidFill>
            </a:defRPr>
          </a:pPr>
          <a:endParaRPr lang="fr-FR"/>
        </a:p>
      </c:txPr>
    </c:legend>
    <c:plotVisOnly val="1"/>
    <c:dispBlanksAs val="gap"/>
    <c:showDLblsOverMax val="0"/>
    <c:extLst/>
  </c:chart>
  <c:txPr>
    <a:bodyPr/>
    <a:lstStyle/>
    <a:p>
      <a:pPr>
        <a:defRPr/>
      </a:pPr>
      <a:endParaRPr lang="fr-FR"/>
    </a:p>
  </c:txPr>
  <c:externalData r:id="rId1">
    <c:autoUpdate val="0"/>
  </c:externalData>
  <c:userShapes r:id="rId2"/>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1507111692494536"/>
          <c:y val="0.16230717015198973"/>
          <c:w val="0.76636086713770957"/>
          <c:h val="0.64338236560918205"/>
        </c:manualLayout>
      </c:layout>
      <c:scatterChart>
        <c:scatterStyle val="lineMarker"/>
        <c:varyColors val="0"/>
        <c:ser>
          <c:idx val="0"/>
          <c:order val="0"/>
          <c:tx>
            <c:strRef>
              <c:f>'Pigment Abs'!$AU$1</c:f>
              <c:strCache>
                <c:ptCount val="1"/>
                <c:pt idx="0">
                  <c:v>Stan 450</c:v>
                </c:pt>
              </c:strCache>
            </c:strRef>
          </c:tx>
          <c:spPr>
            <a:ln w="19050" cap="rnd">
              <a:solidFill>
                <a:srgbClr val="0070C0"/>
              </a:solidFill>
              <a:round/>
            </a:ln>
            <a:effectLst/>
          </c:spPr>
          <c:marker>
            <c:symbol val="none"/>
          </c:marker>
          <c:xVal>
            <c:numRef>
              <c:f>'Pigment Abs'!$AF$2:$AF$834</c:f>
              <c:numCache>
                <c:formatCode>General</c:formatCode>
                <c:ptCount val="833"/>
                <c:pt idx="0">
                  <c:v>340</c:v>
                </c:pt>
                <c:pt idx="1">
                  <c:v>341</c:v>
                </c:pt>
                <c:pt idx="2">
                  <c:v>342</c:v>
                </c:pt>
                <c:pt idx="3">
                  <c:v>343</c:v>
                </c:pt>
                <c:pt idx="4">
                  <c:v>344</c:v>
                </c:pt>
                <c:pt idx="5">
                  <c:v>345</c:v>
                </c:pt>
                <c:pt idx="6">
                  <c:v>346</c:v>
                </c:pt>
                <c:pt idx="7">
                  <c:v>347</c:v>
                </c:pt>
                <c:pt idx="8">
                  <c:v>348</c:v>
                </c:pt>
                <c:pt idx="9">
                  <c:v>349</c:v>
                </c:pt>
                <c:pt idx="10">
                  <c:v>350</c:v>
                </c:pt>
                <c:pt idx="11">
                  <c:v>351</c:v>
                </c:pt>
                <c:pt idx="12">
                  <c:v>352</c:v>
                </c:pt>
                <c:pt idx="13">
                  <c:v>353</c:v>
                </c:pt>
                <c:pt idx="14">
                  <c:v>354</c:v>
                </c:pt>
                <c:pt idx="15">
                  <c:v>355</c:v>
                </c:pt>
                <c:pt idx="16">
                  <c:v>356</c:v>
                </c:pt>
                <c:pt idx="17">
                  <c:v>357</c:v>
                </c:pt>
                <c:pt idx="18">
                  <c:v>358</c:v>
                </c:pt>
                <c:pt idx="19">
                  <c:v>359</c:v>
                </c:pt>
                <c:pt idx="20">
                  <c:v>360</c:v>
                </c:pt>
                <c:pt idx="21">
                  <c:v>361</c:v>
                </c:pt>
                <c:pt idx="22">
                  <c:v>362</c:v>
                </c:pt>
                <c:pt idx="23">
                  <c:v>363</c:v>
                </c:pt>
                <c:pt idx="24">
                  <c:v>364</c:v>
                </c:pt>
                <c:pt idx="25">
                  <c:v>365</c:v>
                </c:pt>
                <c:pt idx="26">
                  <c:v>366</c:v>
                </c:pt>
                <c:pt idx="27">
                  <c:v>367</c:v>
                </c:pt>
                <c:pt idx="28">
                  <c:v>368</c:v>
                </c:pt>
                <c:pt idx="29">
                  <c:v>369</c:v>
                </c:pt>
                <c:pt idx="30">
                  <c:v>370</c:v>
                </c:pt>
                <c:pt idx="31">
                  <c:v>371</c:v>
                </c:pt>
                <c:pt idx="32">
                  <c:v>372</c:v>
                </c:pt>
                <c:pt idx="33">
                  <c:v>373</c:v>
                </c:pt>
                <c:pt idx="34">
                  <c:v>374</c:v>
                </c:pt>
                <c:pt idx="35">
                  <c:v>375</c:v>
                </c:pt>
                <c:pt idx="36">
                  <c:v>376</c:v>
                </c:pt>
                <c:pt idx="37">
                  <c:v>377</c:v>
                </c:pt>
                <c:pt idx="38">
                  <c:v>378</c:v>
                </c:pt>
                <c:pt idx="39">
                  <c:v>379</c:v>
                </c:pt>
                <c:pt idx="40">
                  <c:v>380</c:v>
                </c:pt>
                <c:pt idx="41">
                  <c:v>381</c:v>
                </c:pt>
                <c:pt idx="42">
                  <c:v>382</c:v>
                </c:pt>
                <c:pt idx="43">
                  <c:v>383</c:v>
                </c:pt>
                <c:pt idx="44">
                  <c:v>384</c:v>
                </c:pt>
                <c:pt idx="45">
                  <c:v>385</c:v>
                </c:pt>
                <c:pt idx="46">
                  <c:v>386</c:v>
                </c:pt>
                <c:pt idx="47">
                  <c:v>387</c:v>
                </c:pt>
                <c:pt idx="48">
                  <c:v>388</c:v>
                </c:pt>
                <c:pt idx="49">
                  <c:v>389</c:v>
                </c:pt>
                <c:pt idx="50">
                  <c:v>390</c:v>
                </c:pt>
                <c:pt idx="51">
                  <c:v>391</c:v>
                </c:pt>
                <c:pt idx="52">
                  <c:v>392</c:v>
                </c:pt>
                <c:pt idx="53">
                  <c:v>393</c:v>
                </c:pt>
                <c:pt idx="54">
                  <c:v>394</c:v>
                </c:pt>
                <c:pt idx="55">
                  <c:v>395</c:v>
                </c:pt>
                <c:pt idx="56">
                  <c:v>396</c:v>
                </c:pt>
                <c:pt idx="57">
                  <c:v>397</c:v>
                </c:pt>
                <c:pt idx="58">
                  <c:v>398</c:v>
                </c:pt>
                <c:pt idx="59">
                  <c:v>399</c:v>
                </c:pt>
                <c:pt idx="60">
                  <c:v>400</c:v>
                </c:pt>
                <c:pt idx="61">
                  <c:v>401</c:v>
                </c:pt>
                <c:pt idx="62">
                  <c:v>402</c:v>
                </c:pt>
                <c:pt idx="63">
                  <c:v>403</c:v>
                </c:pt>
                <c:pt idx="64">
                  <c:v>404</c:v>
                </c:pt>
                <c:pt idx="65">
                  <c:v>405</c:v>
                </c:pt>
                <c:pt idx="66">
                  <c:v>406</c:v>
                </c:pt>
                <c:pt idx="67">
                  <c:v>407</c:v>
                </c:pt>
                <c:pt idx="68">
                  <c:v>408</c:v>
                </c:pt>
                <c:pt idx="69">
                  <c:v>409</c:v>
                </c:pt>
                <c:pt idx="70">
                  <c:v>410</c:v>
                </c:pt>
                <c:pt idx="71">
                  <c:v>411</c:v>
                </c:pt>
                <c:pt idx="72">
                  <c:v>412</c:v>
                </c:pt>
                <c:pt idx="73">
                  <c:v>413</c:v>
                </c:pt>
                <c:pt idx="74">
                  <c:v>414</c:v>
                </c:pt>
                <c:pt idx="75">
                  <c:v>415</c:v>
                </c:pt>
                <c:pt idx="76">
                  <c:v>416</c:v>
                </c:pt>
                <c:pt idx="77">
                  <c:v>417</c:v>
                </c:pt>
                <c:pt idx="78">
                  <c:v>418</c:v>
                </c:pt>
                <c:pt idx="79">
                  <c:v>419</c:v>
                </c:pt>
                <c:pt idx="80">
                  <c:v>420</c:v>
                </c:pt>
                <c:pt idx="81">
                  <c:v>421</c:v>
                </c:pt>
                <c:pt idx="82">
                  <c:v>422</c:v>
                </c:pt>
                <c:pt idx="83">
                  <c:v>423</c:v>
                </c:pt>
                <c:pt idx="84">
                  <c:v>424</c:v>
                </c:pt>
                <c:pt idx="85">
                  <c:v>425</c:v>
                </c:pt>
                <c:pt idx="86">
                  <c:v>426</c:v>
                </c:pt>
                <c:pt idx="87">
                  <c:v>427</c:v>
                </c:pt>
                <c:pt idx="88">
                  <c:v>428</c:v>
                </c:pt>
                <c:pt idx="89">
                  <c:v>429</c:v>
                </c:pt>
                <c:pt idx="90">
                  <c:v>430</c:v>
                </c:pt>
                <c:pt idx="91">
                  <c:v>431</c:v>
                </c:pt>
                <c:pt idx="92">
                  <c:v>432</c:v>
                </c:pt>
                <c:pt idx="93">
                  <c:v>433</c:v>
                </c:pt>
                <c:pt idx="94">
                  <c:v>434</c:v>
                </c:pt>
                <c:pt idx="95">
                  <c:v>435</c:v>
                </c:pt>
                <c:pt idx="96">
                  <c:v>436</c:v>
                </c:pt>
                <c:pt idx="97">
                  <c:v>437</c:v>
                </c:pt>
                <c:pt idx="98">
                  <c:v>438</c:v>
                </c:pt>
                <c:pt idx="99">
                  <c:v>439</c:v>
                </c:pt>
                <c:pt idx="100">
                  <c:v>440</c:v>
                </c:pt>
                <c:pt idx="101">
                  <c:v>441</c:v>
                </c:pt>
                <c:pt idx="102">
                  <c:v>442</c:v>
                </c:pt>
                <c:pt idx="103">
                  <c:v>443</c:v>
                </c:pt>
                <c:pt idx="104">
                  <c:v>444</c:v>
                </c:pt>
                <c:pt idx="105">
                  <c:v>445</c:v>
                </c:pt>
                <c:pt idx="106">
                  <c:v>446</c:v>
                </c:pt>
                <c:pt idx="107">
                  <c:v>447</c:v>
                </c:pt>
                <c:pt idx="108">
                  <c:v>448</c:v>
                </c:pt>
                <c:pt idx="109">
                  <c:v>449</c:v>
                </c:pt>
                <c:pt idx="110">
                  <c:v>450</c:v>
                </c:pt>
                <c:pt idx="111">
                  <c:v>451</c:v>
                </c:pt>
                <c:pt idx="112">
                  <c:v>452</c:v>
                </c:pt>
                <c:pt idx="113">
                  <c:v>453</c:v>
                </c:pt>
                <c:pt idx="114">
                  <c:v>454</c:v>
                </c:pt>
                <c:pt idx="115">
                  <c:v>455</c:v>
                </c:pt>
                <c:pt idx="116">
                  <c:v>456</c:v>
                </c:pt>
                <c:pt idx="117">
                  <c:v>457</c:v>
                </c:pt>
                <c:pt idx="118">
                  <c:v>458</c:v>
                </c:pt>
                <c:pt idx="119">
                  <c:v>459</c:v>
                </c:pt>
                <c:pt idx="120">
                  <c:v>460</c:v>
                </c:pt>
                <c:pt idx="121">
                  <c:v>461</c:v>
                </c:pt>
                <c:pt idx="122">
                  <c:v>462</c:v>
                </c:pt>
                <c:pt idx="123">
                  <c:v>463</c:v>
                </c:pt>
                <c:pt idx="124">
                  <c:v>464</c:v>
                </c:pt>
                <c:pt idx="125">
                  <c:v>465</c:v>
                </c:pt>
                <c:pt idx="126">
                  <c:v>466</c:v>
                </c:pt>
                <c:pt idx="127">
                  <c:v>467</c:v>
                </c:pt>
                <c:pt idx="128">
                  <c:v>468</c:v>
                </c:pt>
                <c:pt idx="129">
                  <c:v>469</c:v>
                </c:pt>
                <c:pt idx="130">
                  <c:v>470</c:v>
                </c:pt>
                <c:pt idx="131">
                  <c:v>471</c:v>
                </c:pt>
                <c:pt idx="132">
                  <c:v>472</c:v>
                </c:pt>
                <c:pt idx="133">
                  <c:v>473</c:v>
                </c:pt>
                <c:pt idx="134">
                  <c:v>474</c:v>
                </c:pt>
                <c:pt idx="135">
                  <c:v>475</c:v>
                </c:pt>
                <c:pt idx="136">
                  <c:v>476</c:v>
                </c:pt>
                <c:pt idx="137">
                  <c:v>477</c:v>
                </c:pt>
                <c:pt idx="138">
                  <c:v>478</c:v>
                </c:pt>
                <c:pt idx="139">
                  <c:v>479</c:v>
                </c:pt>
                <c:pt idx="140">
                  <c:v>480</c:v>
                </c:pt>
                <c:pt idx="141">
                  <c:v>481</c:v>
                </c:pt>
                <c:pt idx="142">
                  <c:v>482</c:v>
                </c:pt>
                <c:pt idx="143">
                  <c:v>483</c:v>
                </c:pt>
                <c:pt idx="144">
                  <c:v>484</c:v>
                </c:pt>
                <c:pt idx="145">
                  <c:v>485</c:v>
                </c:pt>
                <c:pt idx="146">
                  <c:v>486</c:v>
                </c:pt>
                <c:pt idx="147">
                  <c:v>487</c:v>
                </c:pt>
                <c:pt idx="148">
                  <c:v>488</c:v>
                </c:pt>
                <c:pt idx="149">
                  <c:v>489</c:v>
                </c:pt>
                <c:pt idx="150">
                  <c:v>490</c:v>
                </c:pt>
                <c:pt idx="151">
                  <c:v>491</c:v>
                </c:pt>
                <c:pt idx="152">
                  <c:v>492</c:v>
                </c:pt>
                <c:pt idx="153">
                  <c:v>493</c:v>
                </c:pt>
                <c:pt idx="154">
                  <c:v>494</c:v>
                </c:pt>
                <c:pt idx="155">
                  <c:v>495</c:v>
                </c:pt>
                <c:pt idx="156">
                  <c:v>496</c:v>
                </c:pt>
                <c:pt idx="157">
                  <c:v>497</c:v>
                </c:pt>
                <c:pt idx="158">
                  <c:v>498</c:v>
                </c:pt>
                <c:pt idx="159">
                  <c:v>499</c:v>
                </c:pt>
                <c:pt idx="160">
                  <c:v>500</c:v>
                </c:pt>
                <c:pt idx="161">
                  <c:v>501</c:v>
                </c:pt>
                <c:pt idx="162">
                  <c:v>502</c:v>
                </c:pt>
                <c:pt idx="163">
                  <c:v>503</c:v>
                </c:pt>
                <c:pt idx="164">
                  <c:v>504</c:v>
                </c:pt>
                <c:pt idx="165">
                  <c:v>505</c:v>
                </c:pt>
                <c:pt idx="166">
                  <c:v>506</c:v>
                </c:pt>
                <c:pt idx="167">
                  <c:v>507</c:v>
                </c:pt>
                <c:pt idx="168">
                  <c:v>508</c:v>
                </c:pt>
                <c:pt idx="169">
                  <c:v>509</c:v>
                </c:pt>
                <c:pt idx="170">
                  <c:v>510</c:v>
                </c:pt>
                <c:pt idx="171">
                  <c:v>511</c:v>
                </c:pt>
                <c:pt idx="172">
                  <c:v>512</c:v>
                </c:pt>
                <c:pt idx="173">
                  <c:v>513</c:v>
                </c:pt>
                <c:pt idx="174">
                  <c:v>514</c:v>
                </c:pt>
                <c:pt idx="175">
                  <c:v>515</c:v>
                </c:pt>
                <c:pt idx="176">
                  <c:v>516</c:v>
                </c:pt>
                <c:pt idx="177">
                  <c:v>517</c:v>
                </c:pt>
                <c:pt idx="178">
                  <c:v>518</c:v>
                </c:pt>
                <c:pt idx="179">
                  <c:v>519</c:v>
                </c:pt>
                <c:pt idx="180">
                  <c:v>520</c:v>
                </c:pt>
                <c:pt idx="181">
                  <c:v>521</c:v>
                </c:pt>
                <c:pt idx="182">
                  <c:v>522</c:v>
                </c:pt>
                <c:pt idx="183">
                  <c:v>523</c:v>
                </c:pt>
                <c:pt idx="184">
                  <c:v>524</c:v>
                </c:pt>
                <c:pt idx="185">
                  <c:v>525</c:v>
                </c:pt>
                <c:pt idx="186">
                  <c:v>526</c:v>
                </c:pt>
                <c:pt idx="187">
                  <c:v>527</c:v>
                </c:pt>
                <c:pt idx="188">
                  <c:v>528</c:v>
                </c:pt>
                <c:pt idx="189">
                  <c:v>529</c:v>
                </c:pt>
                <c:pt idx="190">
                  <c:v>530</c:v>
                </c:pt>
                <c:pt idx="191">
                  <c:v>531</c:v>
                </c:pt>
                <c:pt idx="192">
                  <c:v>532</c:v>
                </c:pt>
                <c:pt idx="193">
                  <c:v>533</c:v>
                </c:pt>
                <c:pt idx="194">
                  <c:v>534</c:v>
                </c:pt>
                <c:pt idx="195">
                  <c:v>535</c:v>
                </c:pt>
                <c:pt idx="196">
                  <c:v>536</c:v>
                </c:pt>
                <c:pt idx="197">
                  <c:v>537</c:v>
                </c:pt>
                <c:pt idx="198">
                  <c:v>538</c:v>
                </c:pt>
                <c:pt idx="199">
                  <c:v>539</c:v>
                </c:pt>
                <c:pt idx="200">
                  <c:v>540</c:v>
                </c:pt>
                <c:pt idx="201">
                  <c:v>541</c:v>
                </c:pt>
                <c:pt idx="202">
                  <c:v>542</c:v>
                </c:pt>
                <c:pt idx="203">
                  <c:v>543</c:v>
                </c:pt>
                <c:pt idx="204">
                  <c:v>544</c:v>
                </c:pt>
                <c:pt idx="205">
                  <c:v>545</c:v>
                </c:pt>
                <c:pt idx="206">
                  <c:v>546</c:v>
                </c:pt>
                <c:pt idx="207">
                  <c:v>547</c:v>
                </c:pt>
                <c:pt idx="208">
                  <c:v>548</c:v>
                </c:pt>
                <c:pt idx="209">
                  <c:v>549</c:v>
                </c:pt>
                <c:pt idx="210">
                  <c:v>550</c:v>
                </c:pt>
                <c:pt idx="211">
                  <c:v>551</c:v>
                </c:pt>
                <c:pt idx="212">
                  <c:v>552</c:v>
                </c:pt>
                <c:pt idx="213">
                  <c:v>553</c:v>
                </c:pt>
                <c:pt idx="214">
                  <c:v>554</c:v>
                </c:pt>
                <c:pt idx="215">
                  <c:v>555</c:v>
                </c:pt>
                <c:pt idx="216">
                  <c:v>556</c:v>
                </c:pt>
                <c:pt idx="217">
                  <c:v>557</c:v>
                </c:pt>
                <c:pt idx="218">
                  <c:v>558</c:v>
                </c:pt>
                <c:pt idx="219">
                  <c:v>559</c:v>
                </c:pt>
                <c:pt idx="220">
                  <c:v>560</c:v>
                </c:pt>
                <c:pt idx="221">
                  <c:v>561</c:v>
                </c:pt>
                <c:pt idx="222">
                  <c:v>562</c:v>
                </c:pt>
                <c:pt idx="223">
                  <c:v>563</c:v>
                </c:pt>
                <c:pt idx="224">
                  <c:v>564</c:v>
                </c:pt>
                <c:pt idx="225">
                  <c:v>565</c:v>
                </c:pt>
                <c:pt idx="226">
                  <c:v>566</c:v>
                </c:pt>
                <c:pt idx="227">
                  <c:v>567</c:v>
                </c:pt>
                <c:pt idx="228">
                  <c:v>568</c:v>
                </c:pt>
                <c:pt idx="229">
                  <c:v>569</c:v>
                </c:pt>
                <c:pt idx="230">
                  <c:v>570</c:v>
                </c:pt>
                <c:pt idx="231">
                  <c:v>571</c:v>
                </c:pt>
                <c:pt idx="232">
                  <c:v>572</c:v>
                </c:pt>
                <c:pt idx="233">
                  <c:v>573</c:v>
                </c:pt>
                <c:pt idx="234">
                  <c:v>574</c:v>
                </c:pt>
                <c:pt idx="235">
                  <c:v>575</c:v>
                </c:pt>
                <c:pt idx="236">
                  <c:v>576</c:v>
                </c:pt>
                <c:pt idx="237">
                  <c:v>577</c:v>
                </c:pt>
                <c:pt idx="238">
                  <c:v>578</c:v>
                </c:pt>
                <c:pt idx="239">
                  <c:v>579</c:v>
                </c:pt>
                <c:pt idx="240">
                  <c:v>580</c:v>
                </c:pt>
                <c:pt idx="241">
                  <c:v>581</c:v>
                </c:pt>
                <c:pt idx="242">
                  <c:v>582</c:v>
                </c:pt>
                <c:pt idx="243">
                  <c:v>583</c:v>
                </c:pt>
                <c:pt idx="244">
                  <c:v>584</c:v>
                </c:pt>
                <c:pt idx="245">
                  <c:v>585</c:v>
                </c:pt>
                <c:pt idx="246">
                  <c:v>586</c:v>
                </c:pt>
                <c:pt idx="247">
                  <c:v>587</c:v>
                </c:pt>
                <c:pt idx="248">
                  <c:v>588</c:v>
                </c:pt>
                <c:pt idx="249">
                  <c:v>589</c:v>
                </c:pt>
                <c:pt idx="250">
                  <c:v>590</c:v>
                </c:pt>
                <c:pt idx="251">
                  <c:v>591</c:v>
                </c:pt>
                <c:pt idx="252">
                  <c:v>592</c:v>
                </c:pt>
                <c:pt idx="253">
                  <c:v>593</c:v>
                </c:pt>
                <c:pt idx="254">
                  <c:v>594</c:v>
                </c:pt>
                <c:pt idx="255">
                  <c:v>595</c:v>
                </c:pt>
                <c:pt idx="256">
                  <c:v>596</c:v>
                </c:pt>
                <c:pt idx="257">
                  <c:v>597</c:v>
                </c:pt>
                <c:pt idx="258">
                  <c:v>598</c:v>
                </c:pt>
                <c:pt idx="259">
                  <c:v>599</c:v>
                </c:pt>
                <c:pt idx="260">
                  <c:v>600</c:v>
                </c:pt>
                <c:pt idx="261">
                  <c:v>601</c:v>
                </c:pt>
                <c:pt idx="262">
                  <c:v>602</c:v>
                </c:pt>
                <c:pt idx="263">
                  <c:v>603</c:v>
                </c:pt>
                <c:pt idx="264">
                  <c:v>604</c:v>
                </c:pt>
                <c:pt idx="265">
                  <c:v>605</c:v>
                </c:pt>
                <c:pt idx="266">
                  <c:v>606</c:v>
                </c:pt>
                <c:pt idx="267">
                  <c:v>607</c:v>
                </c:pt>
                <c:pt idx="268">
                  <c:v>608</c:v>
                </c:pt>
                <c:pt idx="269">
                  <c:v>609</c:v>
                </c:pt>
                <c:pt idx="270">
                  <c:v>610</c:v>
                </c:pt>
                <c:pt idx="271">
                  <c:v>611</c:v>
                </c:pt>
                <c:pt idx="272">
                  <c:v>612</c:v>
                </c:pt>
                <c:pt idx="273">
                  <c:v>613</c:v>
                </c:pt>
                <c:pt idx="274">
                  <c:v>614</c:v>
                </c:pt>
                <c:pt idx="275">
                  <c:v>615</c:v>
                </c:pt>
                <c:pt idx="276">
                  <c:v>616</c:v>
                </c:pt>
                <c:pt idx="277">
                  <c:v>617</c:v>
                </c:pt>
                <c:pt idx="278">
                  <c:v>618</c:v>
                </c:pt>
                <c:pt idx="279">
                  <c:v>619</c:v>
                </c:pt>
                <c:pt idx="280">
                  <c:v>620</c:v>
                </c:pt>
                <c:pt idx="281">
                  <c:v>621</c:v>
                </c:pt>
                <c:pt idx="282">
                  <c:v>622</c:v>
                </c:pt>
                <c:pt idx="283">
                  <c:v>623</c:v>
                </c:pt>
                <c:pt idx="284">
                  <c:v>624</c:v>
                </c:pt>
                <c:pt idx="285">
                  <c:v>625</c:v>
                </c:pt>
                <c:pt idx="286">
                  <c:v>626</c:v>
                </c:pt>
                <c:pt idx="287">
                  <c:v>627</c:v>
                </c:pt>
                <c:pt idx="288">
                  <c:v>628</c:v>
                </c:pt>
                <c:pt idx="289">
                  <c:v>629</c:v>
                </c:pt>
                <c:pt idx="290">
                  <c:v>630</c:v>
                </c:pt>
                <c:pt idx="291">
                  <c:v>631</c:v>
                </c:pt>
                <c:pt idx="292">
                  <c:v>632</c:v>
                </c:pt>
                <c:pt idx="293">
                  <c:v>633</c:v>
                </c:pt>
                <c:pt idx="294">
                  <c:v>634</c:v>
                </c:pt>
                <c:pt idx="295">
                  <c:v>635</c:v>
                </c:pt>
                <c:pt idx="296">
                  <c:v>636</c:v>
                </c:pt>
                <c:pt idx="297">
                  <c:v>637</c:v>
                </c:pt>
                <c:pt idx="298">
                  <c:v>638</c:v>
                </c:pt>
                <c:pt idx="299">
                  <c:v>639</c:v>
                </c:pt>
                <c:pt idx="300">
                  <c:v>640</c:v>
                </c:pt>
                <c:pt idx="301">
                  <c:v>641</c:v>
                </c:pt>
                <c:pt idx="302">
                  <c:v>642</c:v>
                </c:pt>
                <c:pt idx="303">
                  <c:v>643</c:v>
                </c:pt>
                <c:pt idx="304">
                  <c:v>644</c:v>
                </c:pt>
                <c:pt idx="305">
                  <c:v>645</c:v>
                </c:pt>
                <c:pt idx="306">
                  <c:v>646</c:v>
                </c:pt>
                <c:pt idx="307">
                  <c:v>647</c:v>
                </c:pt>
                <c:pt idx="308">
                  <c:v>648</c:v>
                </c:pt>
                <c:pt idx="309">
                  <c:v>649</c:v>
                </c:pt>
                <c:pt idx="310">
                  <c:v>650</c:v>
                </c:pt>
                <c:pt idx="311">
                  <c:v>651</c:v>
                </c:pt>
                <c:pt idx="312">
                  <c:v>652</c:v>
                </c:pt>
                <c:pt idx="313">
                  <c:v>653</c:v>
                </c:pt>
                <c:pt idx="314">
                  <c:v>654</c:v>
                </c:pt>
                <c:pt idx="315">
                  <c:v>655</c:v>
                </c:pt>
                <c:pt idx="316">
                  <c:v>656</c:v>
                </c:pt>
                <c:pt idx="317">
                  <c:v>657</c:v>
                </c:pt>
                <c:pt idx="318">
                  <c:v>658</c:v>
                </c:pt>
                <c:pt idx="319">
                  <c:v>659</c:v>
                </c:pt>
                <c:pt idx="320">
                  <c:v>660</c:v>
                </c:pt>
                <c:pt idx="321">
                  <c:v>661</c:v>
                </c:pt>
                <c:pt idx="322">
                  <c:v>662</c:v>
                </c:pt>
                <c:pt idx="323">
                  <c:v>663</c:v>
                </c:pt>
                <c:pt idx="324">
                  <c:v>664</c:v>
                </c:pt>
                <c:pt idx="325">
                  <c:v>665</c:v>
                </c:pt>
                <c:pt idx="326">
                  <c:v>666</c:v>
                </c:pt>
                <c:pt idx="327">
                  <c:v>667</c:v>
                </c:pt>
                <c:pt idx="328">
                  <c:v>668</c:v>
                </c:pt>
                <c:pt idx="329">
                  <c:v>669</c:v>
                </c:pt>
                <c:pt idx="330">
                  <c:v>670</c:v>
                </c:pt>
                <c:pt idx="331">
                  <c:v>671</c:v>
                </c:pt>
                <c:pt idx="332">
                  <c:v>672</c:v>
                </c:pt>
                <c:pt idx="333">
                  <c:v>673</c:v>
                </c:pt>
                <c:pt idx="334">
                  <c:v>674</c:v>
                </c:pt>
                <c:pt idx="335">
                  <c:v>675</c:v>
                </c:pt>
                <c:pt idx="336">
                  <c:v>676</c:v>
                </c:pt>
                <c:pt idx="337">
                  <c:v>677</c:v>
                </c:pt>
                <c:pt idx="338">
                  <c:v>678</c:v>
                </c:pt>
                <c:pt idx="339">
                  <c:v>679</c:v>
                </c:pt>
                <c:pt idx="340">
                  <c:v>680</c:v>
                </c:pt>
                <c:pt idx="341">
                  <c:v>681</c:v>
                </c:pt>
                <c:pt idx="342">
                  <c:v>682</c:v>
                </c:pt>
                <c:pt idx="343">
                  <c:v>683</c:v>
                </c:pt>
                <c:pt idx="344">
                  <c:v>684</c:v>
                </c:pt>
                <c:pt idx="345">
                  <c:v>685</c:v>
                </c:pt>
                <c:pt idx="346">
                  <c:v>686</c:v>
                </c:pt>
                <c:pt idx="347">
                  <c:v>687</c:v>
                </c:pt>
                <c:pt idx="348">
                  <c:v>688</c:v>
                </c:pt>
                <c:pt idx="349">
                  <c:v>689</c:v>
                </c:pt>
                <c:pt idx="350">
                  <c:v>690</c:v>
                </c:pt>
                <c:pt idx="351">
                  <c:v>691</c:v>
                </c:pt>
                <c:pt idx="352">
                  <c:v>692</c:v>
                </c:pt>
                <c:pt idx="353">
                  <c:v>693</c:v>
                </c:pt>
                <c:pt idx="354">
                  <c:v>694</c:v>
                </c:pt>
                <c:pt idx="355">
                  <c:v>695</c:v>
                </c:pt>
                <c:pt idx="356">
                  <c:v>696</c:v>
                </c:pt>
                <c:pt idx="357">
                  <c:v>697</c:v>
                </c:pt>
                <c:pt idx="358">
                  <c:v>698</c:v>
                </c:pt>
                <c:pt idx="359">
                  <c:v>699</c:v>
                </c:pt>
                <c:pt idx="360">
                  <c:v>700</c:v>
                </c:pt>
                <c:pt idx="361">
                  <c:v>701</c:v>
                </c:pt>
                <c:pt idx="362">
                  <c:v>702</c:v>
                </c:pt>
                <c:pt idx="363">
                  <c:v>703</c:v>
                </c:pt>
                <c:pt idx="364">
                  <c:v>704</c:v>
                </c:pt>
                <c:pt idx="365">
                  <c:v>705</c:v>
                </c:pt>
                <c:pt idx="366">
                  <c:v>706</c:v>
                </c:pt>
                <c:pt idx="367">
                  <c:v>707</c:v>
                </c:pt>
                <c:pt idx="368">
                  <c:v>708</c:v>
                </c:pt>
                <c:pt idx="369">
                  <c:v>709</c:v>
                </c:pt>
                <c:pt idx="370">
                  <c:v>710</c:v>
                </c:pt>
                <c:pt idx="371">
                  <c:v>711</c:v>
                </c:pt>
                <c:pt idx="372">
                  <c:v>712</c:v>
                </c:pt>
                <c:pt idx="373">
                  <c:v>713</c:v>
                </c:pt>
                <c:pt idx="374">
                  <c:v>714</c:v>
                </c:pt>
                <c:pt idx="375">
                  <c:v>715</c:v>
                </c:pt>
                <c:pt idx="376">
                  <c:v>716</c:v>
                </c:pt>
                <c:pt idx="377">
                  <c:v>717</c:v>
                </c:pt>
                <c:pt idx="378">
                  <c:v>718</c:v>
                </c:pt>
                <c:pt idx="379">
                  <c:v>719</c:v>
                </c:pt>
                <c:pt idx="380">
                  <c:v>720</c:v>
                </c:pt>
                <c:pt idx="381">
                  <c:v>721</c:v>
                </c:pt>
                <c:pt idx="382">
                  <c:v>722</c:v>
                </c:pt>
                <c:pt idx="383">
                  <c:v>723</c:v>
                </c:pt>
                <c:pt idx="384">
                  <c:v>724</c:v>
                </c:pt>
                <c:pt idx="385">
                  <c:v>725</c:v>
                </c:pt>
                <c:pt idx="386">
                  <c:v>726</c:v>
                </c:pt>
                <c:pt idx="387">
                  <c:v>727</c:v>
                </c:pt>
                <c:pt idx="388">
                  <c:v>728</c:v>
                </c:pt>
                <c:pt idx="389">
                  <c:v>729</c:v>
                </c:pt>
                <c:pt idx="390">
                  <c:v>730</c:v>
                </c:pt>
                <c:pt idx="391">
                  <c:v>731</c:v>
                </c:pt>
                <c:pt idx="392">
                  <c:v>732</c:v>
                </c:pt>
                <c:pt idx="393">
                  <c:v>733</c:v>
                </c:pt>
                <c:pt idx="394">
                  <c:v>734</c:v>
                </c:pt>
                <c:pt idx="395">
                  <c:v>735</c:v>
                </c:pt>
                <c:pt idx="396">
                  <c:v>736</c:v>
                </c:pt>
                <c:pt idx="397">
                  <c:v>737</c:v>
                </c:pt>
                <c:pt idx="398">
                  <c:v>738</c:v>
                </c:pt>
                <c:pt idx="399">
                  <c:v>739</c:v>
                </c:pt>
                <c:pt idx="400">
                  <c:v>740</c:v>
                </c:pt>
                <c:pt idx="401">
                  <c:v>741</c:v>
                </c:pt>
                <c:pt idx="402">
                  <c:v>742</c:v>
                </c:pt>
                <c:pt idx="403">
                  <c:v>743</c:v>
                </c:pt>
                <c:pt idx="404">
                  <c:v>744</c:v>
                </c:pt>
                <c:pt idx="405">
                  <c:v>745</c:v>
                </c:pt>
                <c:pt idx="406">
                  <c:v>746</c:v>
                </c:pt>
                <c:pt idx="407">
                  <c:v>747</c:v>
                </c:pt>
                <c:pt idx="408">
                  <c:v>748</c:v>
                </c:pt>
                <c:pt idx="409">
                  <c:v>749</c:v>
                </c:pt>
                <c:pt idx="410">
                  <c:v>750</c:v>
                </c:pt>
                <c:pt idx="411">
                  <c:v>751</c:v>
                </c:pt>
                <c:pt idx="412">
                  <c:v>752</c:v>
                </c:pt>
                <c:pt idx="413">
                  <c:v>753</c:v>
                </c:pt>
                <c:pt idx="414">
                  <c:v>754</c:v>
                </c:pt>
                <c:pt idx="415">
                  <c:v>755</c:v>
                </c:pt>
                <c:pt idx="416">
                  <c:v>756</c:v>
                </c:pt>
                <c:pt idx="417">
                  <c:v>757</c:v>
                </c:pt>
                <c:pt idx="418">
                  <c:v>758</c:v>
                </c:pt>
                <c:pt idx="419">
                  <c:v>759</c:v>
                </c:pt>
                <c:pt idx="420">
                  <c:v>760</c:v>
                </c:pt>
                <c:pt idx="421">
                  <c:v>761</c:v>
                </c:pt>
                <c:pt idx="422">
                  <c:v>762</c:v>
                </c:pt>
                <c:pt idx="423">
                  <c:v>763</c:v>
                </c:pt>
                <c:pt idx="424">
                  <c:v>764</c:v>
                </c:pt>
                <c:pt idx="425">
                  <c:v>765</c:v>
                </c:pt>
                <c:pt idx="426">
                  <c:v>766</c:v>
                </c:pt>
                <c:pt idx="427">
                  <c:v>767</c:v>
                </c:pt>
                <c:pt idx="428">
                  <c:v>768</c:v>
                </c:pt>
                <c:pt idx="429">
                  <c:v>769</c:v>
                </c:pt>
                <c:pt idx="430">
                  <c:v>770</c:v>
                </c:pt>
                <c:pt idx="431">
                  <c:v>771</c:v>
                </c:pt>
                <c:pt idx="432">
                  <c:v>772</c:v>
                </c:pt>
                <c:pt idx="433">
                  <c:v>773</c:v>
                </c:pt>
                <c:pt idx="434">
                  <c:v>774</c:v>
                </c:pt>
                <c:pt idx="435">
                  <c:v>775</c:v>
                </c:pt>
                <c:pt idx="436">
                  <c:v>776</c:v>
                </c:pt>
                <c:pt idx="437">
                  <c:v>777</c:v>
                </c:pt>
                <c:pt idx="438">
                  <c:v>778</c:v>
                </c:pt>
                <c:pt idx="439">
                  <c:v>779</c:v>
                </c:pt>
                <c:pt idx="440">
                  <c:v>780</c:v>
                </c:pt>
                <c:pt idx="441">
                  <c:v>781</c:v>
                </c:pt>
                <c:pt idx="442">
                  <c:v>782</c:v>
                </c:pt>
                <c:pt idx="443">
                  <c:v>783</c:v>
                </c:pt>
                <c:pt idx="444">
                  <c:v>784</c:v>
                </c:pt>
                <c:pt idx="445">
                  <c:v>785</c:v>
                </c:pt>
                <c:pt idx="446">
                  <c:v>786</c:v>
                </c:pt>
                <c:pt idx="447">
                  <c:v>787</c:v>
                </c:pt>
                <c:pt idx="448">
                  <c:v>788</c:v>
                </c:pt>
                <c:pt idx="449">
                  <c:v>789</c:v>
                </c:pt>
                <c:pt idx="450">
                  <c:v>790</c:v>
                </c:pt>
                <c:pt idx="451">
                  <c:v>791</c:v>
                </c:pt>
                <c:pt idx="452">
                  <c:v>792</c:v>
                </c:pt>
                <c:pt idx="453">
                  <c:v>793</c:v>
                </c:pt>
                <c:pt idx="454">
                  <c:v>794</c:v>
                </c:pt>
                <c:pt idx="455">
                  <c:v>795</c:v>
                </c:pt>
                <c:pt idx="456">
                  <c:v>796</c:v>
                </c:pt>
                <c:pt idx="457">
                  <c:v>797</c:v>
                </c:pt>
                <c:pt idx="458">
                  <c:v>798</c:v>
                </c:pt>
                <c:pt idx="459">
                  <c:v>799</c:v>
                </c:pt>
                <c:pt idx="460">
                  <c:v>800</c:v>
                </c:pt>
                <c:pt idx="461">
                  <c:v>801</c:v>
                </c:pt>
                <c:pt idx="462">
                  <c:v>802</c:v>
                </c:pt>
                <c:pt idx="463">
                  <c:v>803</c:v>
                </c:pt>
                <c:pt idx="464">
                  <c:v>804</c:v>
                </c:pt>
                <c:pt idx="465">
                  <c:v>805</c:v>
                </c:pt>
                <c:pt idx="466">
                  <c:v>806</c:v>
                </c:pt>
                <c:pt idx="467">
                  <c:v>807</c:v>
                </c:pt>
                <c:pt idx="468">
                  <c:v>808</c:v>
                </c:pt>
                <c:pt idx="469">
                  <c:v>809</c:v>
                </c:pt>
                <c:pt idx="470">
                  <c:v>810</c:v>
                </c:pt>
                <c:pt idx="471">
                  <c:v>811</c:v>
                </c:pt>
                <c:pt idx="472">
                  <c:v>812</c:v>
                </c:pt>
                <c:pt idx="473">
                  <c:v>813</c:v>
                </c:pt>
                <c:pt idx="474">
                  <c:v>814</c:v>
                </c:pt>
                <c:pt idx="475">
                  <c:v>815</c:v>
                </c:pt>
                <c:pt idx="476">
                  <c:v>816</c:v>
                </c:pt>
                <c:pt idx="477">
                  <c:v>817</c:v>
                </c:pt>
                <c:pt idx="478">
                  <c:v>818</c:v>
                </c:pt>
                <c:pt idx="479">
                  <c:v>819</c:v>
                </c:pt>
                <c:pt idx="480">
                  <c:v>820</c:v>
                </c:pt>
                <c:pt idx="481">
                  <c:v>821</c:v>
                </c:pt>
                <c:pt idx="482">
                  <c:v>822</c:v>
                </c:pt>
                <c:pt idx="483">
                  <c:v>823</c:v>
                </c:pt>
                <c:pt idx="484">
                  <c:v>824</c:v>
                </c:pt>
                <c:pt idx="485">
                  <c:v>825</c:v>
                </c:pt>
                <c:pt idx="486">
                  <c:v>826</c:v>
                </c:pt>
                <c:pt idx="487">
                  <c:v>827</c:v>
                </c:pt>
                <c:pt idx="488">
                  <c:v>828</c:v>
                </c:pt>
                <c:pt idx="489">
                  <c:v>829</c:v>
                </c:pt>
                <c:pt idx="490">
                  <c:v>830</c:v>
                </c:pt>
                <c:pt idx="491">
                  <c:v>831</c:v>
                </c:pt>
                <c:pt idx="492">
                  <c:v>832</c:v>
                </c:pt>
                <c:pt idx="493">
                  <c:v>833</c:v>
                </c:pt>
                <c:pt idx="494">
                  <c:v>834</c:v>
                </c:pt>
                <c:pt idx="495">
                  <c:v>835</c:v>
                </c:pt>
                <c:pt idx="496">
                  <c:v>836</c:v>
                </c:pt>
                <c:pt idx="497">
                  <c:v>837</c:v>
                </c:pt>
                <c:pt idx="498">
                  <c:v>838</c:v>
                </c:pt>
                <c:pt idx="499">
                  <c:v>839</c:v>
                </c:pt>
                <c:pt idx="500">
                  <c:v>840</c:v>
                </c:pt>
                <c:pt idx="501">
                  <c:v>841</c:v>
                </c:pt>
                <c:pt idx="502">
                  <c:v>842</c:v>
                </c:pt>
                <c:pt idx="503">
                  <c:v>843</c:v>
                </c:pt>
                <c:pt idx="504">
                  <c:v>844</c:v>
                </c:pt>
                <c:pt idx="505">
                  <c:v>845</c:v>
                </c:pt>
                <c:pt idx="506">
                  <c:v>846</c:v>
                </c:pt>
                <c:pt idx="507">
                  <c:v>847</c:v>
                </c:pt>
                <c:pt idx="508">
                  <c:v>848</c:v>
                </c:pt>
                <c:pt idx="509">
                  <c:v>849</c:v>
                </c:pt>
                <c:pt idx="510">
                  <c:v>850</c:v>
                </c:pt>
                <c:pt idx="511">
                  <c:v>851</c:v>
                </c:pt>
                <c:pt idx="512">
                  <c:v>852</c:v>
                </c:pt>
                <c:pt idx="513">
                  <c:v>853</c:v>
                </c:pt>
                <c:pt idx="514">
                  <c:v>854</c:v>
                </c:pt>
                <c:pt idx="515">
                  <c:v>855</c:v>
                </c:pt>
                <c:pt idx="516">
                  <c:v>856</c:v>
                </c:pt>
                <c:pt idx="517">
                  <c:v>857</c:v>
                </c:pt>
                <c:pt idx="518">
                  <c:v>858</c:v>
                </c:pt>
                <c:pt idx="519">
                  <c:v>859</c:v>
                </c:pt>
                <c:pt idx="520">
                  <c:v>860</c:v>
                </c:pt>
                <c:pt idx="521">
                  <c:v>861</c:v>
                </c:pt>
                <c:pt idx="522">
                  <c:v>862</c:v>
                </c:pt>
                <c:pt idx="523">
                  <c:v>863</c:v>
                </c:pt>
                <c:pt idx="524">
                  <c:v>864</c:v>
                </c:pt>
                <c:pt idx="525">
                  <c:v>865</c:v>
                </c:pt>
                <c:pt idx="526">
                  <c:v>866</c:v>
                </c:pt>
                <c:pt idx="527">
                  <c:v>867</c:v>
                </c:pt>
                <c:pt idx="528">
                  <c:v>868</c:v>
                </c:pt>
                <c:pt idx="529">
                  <c:v>869</c:v>
                </c:pt>
                <c:pt idx="530">
                  <c:v>870</c:v>
                </c:pt>
                <c:pt idx="531">
                  <c:v>871</c:v>
                </c:pt>
                <c:pt idx="532">
                  <c:v>872</c:v>
                </c:pt>
                <c:pt idx="533">
                  <c:v>873</c:v>
                </c:pt>
                <c:pt idx="534">
                  <c:v>874</c:v>
                </c:pt>
                <c:pt idx="535">
                  <c:v>875</c:v>
                </c:pt>
                <c:pt idx="536">
                  <c:v>876</c:v>
                </c:pt>
                <c:pt idx="537">
                  <c:v>877</c:v>
                </c:pt>
                <c:pt idx="538">
                  <c:v>878</c:v>
                </c:pt>
                <c:pt idx="539">
                  <c:v>879</c:v>
                </c:pt>
                <c:pt idx="540">
                  <c:v>880</c:v>
                </c:pt>
                <c:pt idx="541">
                  <c:v>881</c:v>
                </c:pt>
                <c:pt idx="542">
                  <c:v>882</c:v>
                </c:pt>
                <c:pt idx="543">
                  <c:v>883</c:v>
                </c:pt>
                <c:pt idx="544">
                  <c:v>884</c:v>
                </c:pt>
                <c:pt idx="545">
                  <c:v>885</c:v>
                </c:pt>
                <c:pt idx="546">
                  <c:v>886</c:v>
                </c:pt>
                <c:pt idx="547">
                  <c:v>887</c:v>
                </c:pt>
                <c:pt idx="548">
                  <c:v>888</c:v>
                </c:pt>
                <c:pt idx="549">
                  <c:v>889</c:v>
                </c:pt>
                <c:pt idx="550">
                  <c:v>890</c:v>
                </c:pt>
                <c:pt idx="551">
                  <c:v>891</c:v>
                </c:pt>
                <c:pt idx="552">
                  <c:v>892</c:v>
                </c:pt>
                <c:pt idx="553">
                  <c:v>893</c:v>
                </c:pt>
                <c:pt idx="554">
                  <c:v>894</c:v>
                </c:pt>
                <c:pt idx="555">
                  <c:v>895</c:v>
                </c:pt>
                <c:pt idx="556">
                  <c:v>896</c:v>
                </c:pt>
                <c:pt idx="557">
                  <c:v>897</c:v>
                </c:pt>
                <c:pt idx="558">
                  <c:v>898</c:v>
                </c:pt>
                <c:pt idx="559">
                  <c:v>899</c:v>
                </c:pt>
                <c:pt idx="560">
                  <c:v>900</c:v>
                </c:pt>
                <c:pt idx="561">
                  <c:v>901</c:v>
                </c:pt>
                <c:pt idx="562">
                  <c:v>902</c:v>
                </c:pt>
                <c:pt idx="563">
                  <c:v>903</c:v>
                </c:pt>
                <c:pt idx="564">
                  <c:v>904</c:v>
                </c:pt>
                <c:pt idx="565">
                  <c:v>905</c:v>
                </c:pt>
                <c:pt idx="566">
                  <c:v>906</c:v>
                </c:pt>
                <c:pt idx="567">
                  <c:v>907</c:v>
                </c:pt>
                <c:pt idx="568">
                  <c:v>908</c:v>
                </c:pt>
                <c:pt idx="569">
                  <c:v>909</c:v>
                </c:pt>
                <c:pt idx="570">
                  <c:v>910</c:v>
                </c:pt>
                <c:pt idx="571">
                  <c:v>911</c:v>
                </c:pt>
                <c:pt idx="572">
                  <c:v>912</c:v>
                </c:pt>
                <c:pt idx="573">
                  <c:v>913</c:v>
                </c:pt>
                <c:pt idx="574">
                  <c:v>914</c:v>
                </c:pt>
                <c:pt idx="575">
                  <c:v>915</c:v>
                </c:pt>
                <c:pt idx="576">
                  <c:v>916</c:v>
                </c:pt>
                <c:pt idx="577">
                  <c:v>917</c:v>
                </c:pt>
                <c:pt idx="578">
                  <c:v>918</c:v>
                </c:pt>
                <c:pt idx="579">
                  <c:v>919</c:v>
                </c:pt>
                <c:pt idx="580">
                  <c:v>920</c:v>
                </c:pt>
                <c:pt idx="581">
                  <c:v>921</c:v>
                </c:pt>
                <c:pt idx="582">
                  <c:v>922</c:v>
                </c:pt>
                <c:pt idx="583">
                  <c:v>923</c:v>
                </c:pt>
                <c:pt idx="584">
                  <c:v>924</c:v>
                </c:pt>
                <c:pt idx="585">
                  <c:v>925</c:v>
                </c:pt>
                <c:pt idx="586">
                  <c:v>926</c:v>
                </c:pt>
                <c:pt idx="587">
                  <c:v>927</c:v>
                </c:pt>
                <c:pt idx="588">
                  <c:v>928</c:v>
                </c:pt>
                <c:pt idx="589">
                  <c:v>929</c:v>
                </c:pt>
                <c:pt idx="590">
                  <c:v>930</c:v>
                </c:pt>
                <c:pt idx="591">
                  <c:v>931</c:v>
                </c:pt>
                <c:pt idx="592">
                  <c:v>932</c:v>
                </c:pt>
                <c:pt idx="593">
                  <c:v>933</c:v>
                </c:pt>
                <c:pt idx="594">
                  <c:v>934</c:v>
                </c:pt>
                <c:pt idx="595">
                  <c:v>935</c:v>
                </c:pt>
                <c:pt idx="596">
                  <c:v>936</c:v>
                </c:pt>
                <c:pt idx="597">
                  <c:v>937</c:v>
                </c:pt>
                <c:pt idx="598">
                  <c:v>938</c:v>
                </c:pt>
                <c:pt idx="599">
                  <c:v>939</c:v>
                </c:pt>
                <c:pt idx="600">
                  <c:v>940</c:v>
                </c:pt>
                <c:pt idx="601">
                  <c:v>941</c:v>
                </c:pt>
                <c:pt idx="602">
                  <c:v>942</c:v>
                </c:pt>
                <c:pt idx="603">
                  <c:v>943</c:v>
                </c:pt>
                <c:pt idx="604">
                  <c:v>944</c:v>
                </c:pt>
                <c:pt idx="605">
                  <c:v>945</c:v>
                </c:pt>
                <c:pt idx="606">
                  <c:v>946</c:v>
                </c:pt>
                <c:pt idx="607">
                  <c:v>947</c:v>
                </c:pt>
                <c:pt idx="608">
                  <c:v>948</c:v>
                </c:pt>
                <c:pt idx="609">
                  <c:v>949</c:v>
                </c:pt>
                <c:pt idx="610">
                  <c:v>950</c:v>
                </c:pt>
                <c:pt idx="611">
                  <c:v>951</c:v>
                </c:pt>
                <c:pt idx="612">
                  <c:v>952</c:v>
                </c:pt>
                <c:pt idx="613">
                  <c:v>953</c:v>
                </c:pt>
                <c:pt idx="614">
                  <c:v>954</c:v>
                </c:pt>
                <c:pt idx="615">
                  <c:v>955</c:v>
                </c:pt>
                <c:pt idx="616">
                  <c:v>956</c:v>
                </c:pt>
                <c:pt idx="617">
                  <c:v>957</c:v>
                </c:pt>
                <c:pt idx="618">
                  <c:v>958</c:v>
                </c:pt>
                <c:pt idx="619">
                  <c:v>959</c:v>
                </c:pt>
                <c:pt idx="620">
                  <c:v>960</c:v>
                </c:pt>
                <c:pt idx="621">
                  <c:v>961</c:v>
                </c:pt>
                <c:pt idx="622">
                  <c:v>962</c:v>
                </c:pt>
                <c:pt idx="623">
                  <c:v>963</c:v>
                </c:pt>
                <c:pt idx="624">
                  <c:v>964</c:v>
                </c:pt>
                <c:pt idx="625">
                  <c:v>965</c:v>
                </c:pt>
                <c:pt idx="626">
                  <c:v>966</c:v>
                </c:pt>
                <c:pt idx="627">
                  <c:v>967</c:v>
                </c:pt>
                <c:pt idx="628">
                  <c:v>968</c:v>
                </c:pt>
                <c:pt idx="629">
                  <c:v>969</c:v>
                </c:pt>
                <c:pt idx="630">
                  <c:v>970</c:v>
                </c:pt>
                <c:pt idx="631">
                  <c:v>971</c:v>
                </c:pt>
                <c:pt idx="632">
                  <c:v>972</c:v>
                </c:pt>
                <c:pt idx="633">
                  <c:v>973</c:v>
                </c:pt>
                <c:pt idx="634">
                  <c:v>974</c:v>
                </c:pt>
                <c:pt idx="635">
                  <c:v>975</c:v>
                </c:pt>
                <c:pt idx="636">
                  <c:v>976</c:v>
                </c:pt>
                <c:pt idx="637">
                  <c:v>977</c:v>
                </c:pt>
                <c:pt idx="638">
                  <c:v>978</c:v>
                </c:pt>
                <c:pt idx="639">
                  <c:v>979</c:v>
                </c:pt>
                <c:pt idx="640">
                  <c:v>980</c:v>
                </c:pt>
                <c:pt idx="641">
                  <c:v>981</c:v>
                </c:pt>
                <c:pt idx="642">
                  <c:v>982</c:v>
                </c:pt>
                <c:pt idx="643">
                  <c:v>983</c:v>
                </c:pt>
                <c:pt idx="644">
                  <c:v>984</c:v>
                </c:pt>
                <c:pt idx="645">
                  <c:v>985</c:v>
                </c:pt>
                <c:pt idx="646">
                  <c:v>986</c:v>
                </c:pt>
                <c:pt idx="647">
                  <c:v>987</c:v>
                </c:pt>
                <c:pt idx="648">
                  <c:v>988</c:v>
                </c:pt>
                <c:pt idx="649">
                  <c:v>989</c:v>
                </c:pt>
                <c:pt idx="650">
                  <c:v>990</c:v>
                </c:pt>
                <c:pt idx="651">
                  <c:v>991</c:v>
                </c:pt>
                <c:pt idx="652">
                  <c:v>992</c:v>
                </c:pt>
                <c:pt idx="653">
                  <c:v>993</c:v>
                </c:pt>
                <c:pt idx="654">
                  <c:v>994</c:v>
                </c:pt>
                <c:pt idx="655">
                  <c:v>995</c:v>
                </c:pt>
                <c:pt idx="656">
                  <c:v>996</c:v>
                </c:pt>
                <c:pt idx="657">
                  <c:v>997</c:v>
                </c:pt>
                <c:pt idx="658">
                  <c:v>998</c:v>
                </c:pt>
                <c:pt idx="659">
                  <c:v>999</c:v>
                </c:pt>
                <c:pt idx="660">
                  <c:v>1000</c:v>
                </c:pt>
                <c:pt idx="661">
                  <c:v>1001</c:v>
                </c:pt>
                <c:pt idx="662">
                  <c:v>1002</c:v>
                </c:pt>
                <c:pt idx="663">
                  <c:v>1003</c:v>
                </c:pt>
                <c:pt idx="664">
                  <c:v>1004</c:v>
                </c:pt>
                <c:pt idx="665">
                  <c:v>1005</c:v>
                </c:pt>
                <c:pt idx="666">
                  <c:v>1006</c:v>
                </c:pt>
                <c:pt idx="667">
                  <c:v>1007</c:v>
                </c:pt>
                <c:pt idx="668">
                  <c:v>1008</c:v>
                </c:pt>
                <c:pt idx="669">
                  <c:v>1009</c:v>
                </c:pt>
                <c:pt idx="670">
                  <c:v>1010</c:v>
                </c:pt>
                <c:pt idx="671">
                  <c:v>1011</c:v>
                </c:pt>
                <c:pt idx="672">
                  <c:v>1012</c:v>
                </c:pt>
                <c:pt idx="673">
                  <c:v>1013</c:v>
                </c:pt>
                <c:pt idx="674">
                  <c:v>1014</c:v>
                </c:pt>
                <c:pt idx="675">
                  <c:v>1015</c:v>
                </c:pt>
                <c:pt idx="676">
                  <c:v>1016</c:v>
                </c:pt>
                <c:pt idx="677">
                  <c:v>1017</c:v>
                </c:pt>
                <c:pt idx="678">
                  <c:v>1018</c:v>
                </c:pt>
                <c:pt idx="679">
                  <c:v>1019</c:v>
                </c:pt>
                <c:pt idx="680">
                  <c:v>1020</c:v>
                </c:pt>
                <c:pt idx="681">
                  <c:v>1021</c:v>
                </c:pt>
                <c:pt idx="682">
                  <c:v>1022</c:v>
                </c:pt>
                <c:pt idx="683">
                  <c:v>1023</c:v>
                </c:pt>
                <c:pt idx="684">
                  <c:v>1024</c:v>
                </c:pt>
                <c:pt idx="685">
                  <c:v>1025</c:v>
                </c:pt>
                <c:pt idx="686">
                  <c:v>1026</c:v>
                </c:pt>
                <c:pt idx="687">
                  <c:v>1027</c:v>
                </c:pt>
                <c:pt idx="688">
                  <c:v>1028</c:v>
                </c:pt>
                <c:pt idx="689">
                  <c:v>1029</c:v>
                </c:pt>
                <c:pt idx="690">
                  <c:v>1030</c:v>
                </c:pt>
                <c:pt idx="691">
                  <c:v>1031</c:v>
                </c:pt>
                <c:pt idx="692">
                  <c:v>1032</c:v>
                </c:pt>
                <c:pt idx="693">
                  <c:v>1033</c:v>
                </c:pt>
                <c:pt idx="694">
                  <c:v>1034</c:v>
                </c:pt>
                <c:pt idx="695">
                  <c:v>1035</c:v>
                </c:pt>
                <c:pt idx="696">
                  <c:v>1036</c:v>
                </c:pt>
                <c:pt idx="697">
                  <c:v>1037</c:v>
                </c:pt>
                <c:pt idx="698">
                  <c:v>1038</c:v>
                </c:pt>
                <c:pt idx="699">
                  <c:v>1039</c:v>
                </c:pt>
                <c:pt idx="700">
                  <c:v>1040</c:v>
                </c:pt>
                <c:pt idx="701">
                  <c:v>1041</c:v>
                </c:pt>
                <c:pt idx="702">
                  <c:v>1042</c:v>
                </c:pt>
                <c:pt idx="703">
                  <c:v>1043</c:v>
                </c:pt>
                <c:pt idx="704">
                  <c:v>1044</c:v>
                </c:pt>
                <c:pt idx="705">
                  <c:v>1045</c:v>
                </c:pt>
                <c:pt idx="706">
                  <c:v>1046</c:v>
                </c:pt>
                <c:pt idx="707">
                  <c:v>1047</c:v>
                </c:pt>
                <c:pt idx="708">
                  <c:v>1048</c:v>
                </c:pt>
                <c:pt idx="709">
                  <c:v>1049</c:v>
                </c:pt>
                <c:pt idx="710">
                  <c:v>1050</c:v>
                </c:pt>
                <c:pt idx="711">
                  <c:v>1051</c:v>
                </c:pt>
                <c:pt idx="712">
                  <c:v>1052</c:v>
                </c:pt>
                <c:pt idx="713">
                  <c:v>1053</c:v>
                </c:pt>
                <c:pt idx="714">
                  <c:v>1054</c:v>
                </c:pt>
                <c:pt idx="715">
                  <c:v>1055</c:v>
                </c:pt>
                <c:pt idx="716">
                  <c:v>1056</c:v>
                </c:pt>
                <c:pt idx="717">
                  <c:v>1057</c:v>
                </c:pt>
                <c:pt idx="718">
                  <c:v>1058</c:v>
                </c:pt>
                <c:pt idx="719">
                  <c:v>1059</c:v>
                </c:pt>
                <c:pt idx="720">
                  <c:v>1060</c:v>
                </c:pt>
                <c:pt idx="721">
                  <c:v>1061</c:v>
                </c:pt>
                <c:pt idx="722">
                  <c:v>1062</c:v>
                </c:pt>
                <c:pt idx="723">
                  <c:v>1063</c:v>
                </c:pt>
                <c:pt idx="724">
                  <c:v>1064</c:v>
                </c:pt>
                <c:pt idx="725">
                  <c:v>1065</c:v>
                </c:pt>
                <c:pt idx="726">
                  <c:v>1066</c:v>
                </c:pt>
                <c:pt idx="727">
                  <c:v>1067</c:v>
                </c:pt>
                <c:pt idx="728">
                  <c:v>1068</c:v>
                </c:pt>
                <c:pt idx="729">
                  <c:v>1069</c:v>
                </c:pt>
                <c:pt idx="730">
                  <c:v>1070</c:v>
                </c:pt>
                <c:pt idx="731">
                  <c:v>1071</c:v>
                </c:pt>
                <c:pt idx="732">
                  <c:v>1072</c:v>
                </c:pt>
                <c:pt idx="733">
                  <c:v>1073</c:v>
                </c:pt>
                <c:pt idx="734">
                  <c:v>1074</c:v>
                </c:pt>
                <c:pt idx="735">
                  <c:v>1075</c:v>
                </c:pt>
                <c:pt idx="736">
                  <c:v>1076</c:v>
                </c:pt>
                <c:pt idx="737">
                  <c:v>1077</c:v>
                </c:pt>
                <c:pt idx="738">
                  <c:v>1078</c:v>
                </c:pt>
                <c:pt idx="739">
                  <c:v>1079</c:v>
                </c:pt>
                <c:pt idx="740">
                  <c:v>1080</c:v>
                </c:pt>
                <c:pt idx="741">
                  <c:v>1081</c:v>
                </c:pt>
                <c:pt idx="742">
                  <c:v>1082</c:v>
                </c:pt>
                <c:pt idx="743">
                  <c:v>1083</c:v>
                </c:pt>
                <c:pt idx="744">
                  <c:v>1084</c:v>
                </c:pt>
                <c:pt idx="745">
                  <c:v>1085</c:v>
                </c:pt>
                <c:pt idx="746">
                  <c:v>1086</c:v>
                </c:pt>
                <c:pt idx="747">
                  <c:v>1087</c:v>
                </c:pt>
                <c:pt idx="748">
                  <c:v>1088</c:v>
                </c:pt>
                <c:pt idx="749">
                  <c:v>1089</c:v>
                </c:pt>
                <c:pt idx="750">
                  <c:v>1090</c:v>
                </c:pt>
                <c:pt idx="751">
                  <c:v>1091</c:v>
                </c:pt>
                <c:pt idx="752">
                  <c:v>1092</c:v>
                </c:pt>
                <c:pt idx="753">
                  <c:v>1093</c:v>
                </c:pt>
                <c:pt idx="754">
                  <c:v>1094</c:v>
                </c:pt>
                <c:pt idx="755">
                  <c:v>1095</c:v>
                </c:pt>
                <c:pt idx="756">
                  <c:v>1096</c:v>
                </c:pt>
                <c:pt idx="757">
                  <c:v>1097</c:v>
                </c:pt>
                <c:pt idx="758">
                  <c:v>1098</c:v>
                </c:pt>
                <c:pt idx="759">
                  <c:v>1099</c:v>
                </c:pt>
                <c:pt idx="760">
                  <c:v>1100</c:v>
                </c:pt>
                <c:pt idx="761">
                  <c:v>1101</c:v>
                </c:pt>
                <c:pt idx="762">
                  <c:v>1102</c:v>
                </c:pt>
                <c:pt idx="763">
                  <c:v>1103</c:v>
                </c:pt>
                <c:pt idx="764">
                  <c:v>1104</c:v>
                </c:pt>
                <c:pt idx="765">
                  <c:v>1105</c:v>
                </c:pt>
                <c:pt idx="766">
                  <c:v>1106</c:v>
                </c:pt>
                <c:pt idx="767">
                  <c:v>1107</c:v>
                </c:pt>
                <c:pt idx="768">
                  <c:v>1108</c:v>
                </c:pt>
                <c:pt idx="769">
                  <c:v>1109</c:v>
                </c:pt>
                <c:pt idx="770">
                  <c:v>1110</c:v>
                </c:pt>
                <c:pt idx="771">
                  <c:v>1111</c:v>
                </c:pt>
                <c:pt idx="772">
                  <c:v>1112</c:v>
                </c:pt>
                <c:pt idx="773">
                  <c:v>1113</c:v>
                </c:pt>
                <c:pt idx="774">
                  <c:v>1114</c:v>
                </c:pt>
                <c:pt idx="775">
                  <c:v>1115</c:v>
                </c:pt>
                <c:pt idx="776">
                  <c:v>1116</c:v>
                </c:pt>
                <c:pt idx="777">
                  <c:v>1117</c:v>
                </c:pt>
                <c:pt idx="778">
                  <c:v>1118</c:v>
                </c:pt>
                <c:pt idx="779">
                  <c:v>1119</c:v>
                </c:pt>
                <c:pt idx="780">
                  <c:v>1120</c:v>
                </c:pt>
                <c:pt idx="781">
                  <c:v>1121</c:v>
                </c:pt>
                <c:pt idx="782">
                  <c:v>1122</c:v>
                </c:pt>
                <c:pt idx="783">
                  <c:v>1123</c:v>
                </c:pt>
                <c:pt idx="784">
                  <c:v>1124</c:v>
                </c:pt>
                <c:pt idx="785">
                  <c:v>1125</c:v>
                </c:pt>
                <c:pt idx="786">
                  <c:v>1126</c:v>
                </c:pt>
                <c:pt idx="787">
                  <c:v>1127</c:v>
                </c:pt>
                <c:pt idx="788">
                  <c:v>1128</c:v>
                </c:pt>
                <c:pt idx="789">
                  <c:v>1129</c:v>
                </c:pt>
                <c:pt idx="790">
                  <c:v>1130</c:v>
                </c:pt>
                <c:pt idx="791">
                  <c:v>1131</c:v>
                </c:pt>
                <c:pt idx="792">
                  <c:v>1132</c:v>
                </c:pt>
                <c:pt idx="793">
                  <c:v>1133</c:v>
                </c:pt>
                <c:pt idx="794">
                  <c:v>1134</c:v>
                </c:pt>
                <c:pt idx="795">
                  <c:v>1135</c:v>
                </c:pt>
                <c:pt idx="796">
                  <c:v>1136</c:v>
                </c:pt>
                <c:pt idx="797">
                  <c:v>1137</c:v>
                </c:pt>
                <c:pt idx="798">
                  <c:v>1138</c:v>
                </c:pt>
                <c:pt idx="799">
                  <c:v>1139</c:v>
                </c:pt>
                <c:pt idx="800">
                  <c:v>1140</c:v>
                </c:pt>
                <c:pt idx="801">
                  <c:v>1141</c:v>
                </c:pt>
                <c:pt idx="802">
                  <c:v>1142</c:v>
                </c:pt>
                <c:pt idx="803">
                  <c:v>1143</c:v>
                </c:pt>
                <c:pt idx="804">
                  <c:v>1144</c:v>
                </c:pt>
                <c:pt idx="805">
                  <c:v>1145</c:v>
                </c:pt>
                <c:pt idx="806">
                  <c:v>1146</c:v>
                </c:pt>
                <c:pt idx="807">
                  <c:v>1147</c:v>
                </c:pt>
                <c:pt idx="808">
                  <c:v>1148</c:v>
                </c:pt>
                <c:pt idx="809">
                  <c:v>1149</c:v>
                </c:pt>
                <c:pt idx="810">
                  <c:v>1150</c:v>
                </c:pt>
                <c:pt idx="811">
                  <c:v>1151</c:v>
                </c:pt>
                <c:pt idx="812">
                  <c:v>1152</c:v>
                </c:pt>
                <c:pt idx="813">
                  <c:v>1153</c:v>
                </c:pt>
                <c:pt idx="814">
                  <c:v>1154</c:v>
                </c:pt>
                <c:pt idx="815">
                  <c:v>1155</c:v>
                </c:pt>
                <c:pt idx="816">
                  <c:v>1156</c:v>
                </c:pt>
                <c:pt idx="817">
                  <c:v>1157</c:v>
                </c:pt>
                <c:pt idx="818">
                  <c:v>1158</c:v>
                </c:pt>
                <c:pt idx="819">
                  <c:v>1159</c:v>
                </c:pt>
                <c:pt idx="820">
                  <c:v>1160</c:v>
                </c:pt>
                <c:pt idx="821">
                  <c:v>1161</c:v>
                </c:pt>
                <c:pt idx="822">
                  <c:v>1162</c:v>
                </c:pt>
                <c:pt idx="823">
                  <c:v>1163</c:v>
                </c:pt>
                <c:pt idx="824">
                  <c:v>1164</c:v>
                </c:pt>
                <c:pt idx="825">
                  <c:v>1165</c:v>
                </c:pt>
                <c:pt idx="826">
                  <c:v>1166</c:v>
                </c:pt>
                <c:pt idx="827">
                  <c:v>1167</c:v>
                </c:pt>
                <c:pt idx="828">
                  <c:v>1168</c:v>
                </c:pt>
                <c:pt idx="829">
                  <c:v>1169</c:v>
                </c:pt>
                <c:pt idx="830">
                  <c:v>1170</c:v>
                </c:pt>
                <c:pt idx="831">
                  <c:v>1171</c:v>
                </c:pt>
                <c:pt idx="832">
                  <c:v>1172</c:v>
                </c:pt>
              </c:numCache>
            </c:numRef>
          </c:xVal>
          <c:yVal>
            <c:numRef>
              <c:f>'Pigment Abs'!$AU$2:$AU$834</c:f>
              <c:numCache>
                <c:formatCode>General</c:formatCode>
                <c:ptCount val="833"/>
                <c:pt idx="0">
                  <c:v>-1.3800149101250794</c:v>
                </c:pt>
                <c:pt idx="1">
                  <c:v>-1.3800149101250794</c:v>
                </c:pt>
                <c:pt idx="2">
                  <c:v>-1.3800149101250794</c:v>
                </c:pt>
                <c:pt idx="3">
                  <c:v>-1.3800149101250794</c:v>
                </c:pt>
                <c:pt idx="4">
                  <c:v>-1.3800149101250794</c:v>
                </c:pt>
                <c:pt idx="5">
                  <c:v>-0.44015241461192256</c:v>
                </c:pt>
                <c:pt idx="6">
                  <c:v>8.175718585194805E-2</c:v>
                </c:pt>
                <c:pt idx="7">
                  <c:v>4.9810862302233604E-2</c:v>
                </c:pt>
                <c:pt idx="8">
                  <c:v>0.28398266007675954</c:v>
                </c:pt>
                <c:pt idx="9">
                  <c:v>0.2434768202777699</c:v>
                </c:pt>
                <c:pt idx="10">
                  <c:v>0.31465886186045217</c:v>
                </c:pt>
                <c:pt idx="11">
                  <c:v>0.36908081840019868</c:v>
                </c:pt>
                <c:pt idx="12">
                  <c:v>0.34511417290222807</c:v>
                </c:pt>
                <c:pt idx="13">
                  <c:v>0.30435983101858227</c:v>
                </c:pt>
                <c:pt idx="14">
                  <c:v>0.45520059640500321</c:v>
                </c:pt>
                <c:pt idx="15">
                  <c:v>0.45796173067896295</c:v>
                </c:pt>
                <c:pt idx="16">
                  <c:v>0.5104508932269376</c:v>
                </c:pt>
                <c:pt idx="17">
                  <c:v>0.60571002567854859</c:v>
                </c:pt>
                <c:pt idx="18">
                  <c:v>0.77424966176105126</c:v>
                </c:pt>
                <c:pt idx="19">
                  <c:v>0.82334262915205558</c:v>
                </c:pt>
                <c:pt idx="20">
                  <c:v>0.65212469282381191</c:v>
                </c:pt>
                <c:pt idx="21">
                  <c:v>0.62224921997956761</c:v>
                </c:pt>
                <c:pt idx="22">
                  <c:v>0.68973134163514382</c:v>
                </c:pt>
                <c:pt idx="23">
                  <c:v>0.74208244746942043</c:v>
                </c:pt>
                <c:pt idx="24">
                  <c:v>0.76535880939890089</c:v>
                </c:pt>
                <c:pt idx="25">
                  <c:v>0.76756771681806879</c:v>
                </c:pt>
                <c:pt idx="26">
                  <c:v>0.73349531987740546</c:v>
                </c:pt>
                <c:pt idx="27">
                  <c:v>0.76607670431013053</c:v>
                </c:pt>
                <c:pt idx="28">
                  <c:v>0.72835961012784045</c:v>
                </c:pt>
                <c:pt idx="29">
                  <c:v>0.75544633735538547</c:v>
                </c:pt>
                <c:pt idx="30">
                  <c:v>0.77698318469227157</c:v>
                </c:pt>
                <c:pt idx="31">
                  <c:v>0.84327801861004492</c:v>
                </c:pt>
                <c:pt idx="32">
                  <c:v>0.80655493276638035</c:v>
                </c:pt>
                <c:pt idx="33">
                  <c:v>0.76607670431013053</c:v>
                </c:pt>
                <c:pt idx="34">
                  <c:v>0.89264709942844511</c:v>
                </c:pt>
                <c:pt idx="35">
                  <c:v>0.89943948974238619</c:v>
                </c:pt>
                <c:pt idx="36">
                  <c:v>0.91898832040202105</c:v>
                </c:pt>
                <c:pt idx="37">
                  <c:v>0.83797664080404211</c:v>
                </c:pt>
                <c:pt idx="38">
                  <c:v>0.78272634398210772</c:v>
                </c:pt>
                <c:pt idx="39">
                  <c:v>0.86787972499102617</c:v>
                </c:pt>
                <c:pt idx="40">
                  <c:v>0.92078305768009505</c:v>
                </c:pt>
                <c:pt idx="41">
                  <c:v>1</c:v>
                </c:pt>
                <c:pt idx="42">
                  <c:v>0.99928210508877036</c:v>
                </c:pt>
                <c:pt idx="43">
                  <c:v>0.89184637048899673</c:v>
                </c:pt>
                <c:pt idx="44">
                  <c:v>0.88290029544136717</c:v>
                </c:pt>
                <c:pt idx="45">
                  <c:v>0.85415688764944642</c:v>
                </c:pt>
                <c:pt idx="46">
                  <c:v>0.86611259905569193</c:v>
                </c:pt>
                <c:pt idx="47">
                  <c:v>0.94621310434326411</c:v>
                </c:pt>
                <c:pt idx="48">
                  <c:v>0.92064500096639701</c:v>
                </c:pt>
                <c:pt idx="49">
                  <c:v>0.96123367479360511</c:v>
                </c:pt>
                <c:pt idx="50">
                  <c:v>0.94116022862191773</c:v>
                </c:pt>
                <c:pt idx="51">
                  <c:v>0.88867106607394308</c:v>
                </c:pt>
                <c:pt idx="52">
                  <c:v>0.89043819200927732</c:v>
                </c:pt>
                <c:pt idx="53">
                  <c:v>0.91824281414805198</c:v>
                </c:pt>
                <c:pt idx="54">
                  <c:v>0.94320346798464816</c:v>
                </c:pt>
                <c:pt idx="55">
                  <c:v>0.94071844713808439</c:v>
                </c:pt>
                <c:pt idx="56">
                  <c:v>0.92100394842201172</c:v>
                </c:pt>
                <c:pt idx="57">
                  <c:v>0.92975674407046405</c:v>
                </c:pt>
                <c:pt idx="58">
                  <c:v>0.93080597509456897</c:v>
                </c:pt>
                <c:pt idx="59">
                  <c:v>0.92437253223624261</c:v>
                </c:pt>
                <c:pt idx="60">
                  <c:v>0.9114504238341109</c:v>
                </c:pt>
                <c:pt idx="61">
                  <c:v>0.89985365988348009</c:v>
                </c:pt>
                <c:pt idx="62">
                  <c:v>0.9266918850263689</c:v>
                </c:pt>
                <c:pt idx="63">
                  <c:v>0.94728994671010835</c:v>
                </c:pt>
                <c:pt idx="64">
                  <c:v>0.93422978159427872</c:v>
                </c:pt>
                <c:pt idx="65">
                  <c:v>0.9219151227324186</c:v>
                </c:pt>
                <c:pt idx="66">
                  <c:v>0.89919098765772965</c:v>
                </c:pt>
                <c:pt idx="67">
                  <c:v>0.88825689593284918</c:v>
                </c:pt>
                <c:pt idx="68">
                  <c:v>0.8788414280586464</c:v>
                </c:pt>
                <c:pt idx="69">
                  <c:v>0.89582240384349876</c:v>
                </c:pt>
                <c:pt idx="70">
                  <c:v>0.87431316784935253</c:v>
                </c:pt>
                <c:pt idx="71">
                  <c:v>0.87732280420796871</c:v>
                </c:pt>
                <c:pt idx="72">
                  <c:v>0.87428555650661299</c:v>
                </c:pt>
                <c:pt idx="73">
                  <c:v>0.8574150260927188</c:v>
                </c:pt>
                <c:pt idx="74">
                  <c:v>0.84626004362592133</c:v>
                </c:pt>
                <c:pt idx="75">
                  <c:v>0.83819753154595911</c:v>
                </c:pt>
                <c:pt idx="76">
                  <c:v>0.86456636386227448</c:v>
                </c:pt>
                <c:pt idx="77">
                  <c:v>0.86865284258773501</c:v>
                </c:pt>
                <c:pt idx="78">
                  <c:v>0.84998757489576726</c:v>
                </c:pt>
                <c:pt idx="79">
                  <c:v>0.84029599359416851</c:v>
                </c:pt>
                <c:pt idx="80">
                  <c:v>0.83364165999392548</c:v>
                </c:pt>
                <c:pt idx="81">
                  <c:v>0.83571251069939534</c:v>
                </c:pt>
                <c:pt idx="82">
                  <c:v>0.83579534472761408</c:v>
                </c:pt>
                <c:pt idx="83">
                  <c:v>0.83159842063119527</c:v>
                </c:pt>
                <c:pt idx="84">
                  <c:v>0.80161250241599258</c:v>
                </c:pt>
                <c:pt idx="85">
                  <c:v>0.79156197365877889</c:v>
                </c:pt>
                <c:pt idx="86">
                  <c:v>0.79617306789629183</c:v>
                </c:pt>
                <c:pt idx="87">
                  <c:v>0.78018610045006465</c:v>
                </c:pt>
                <c:pt idx="88">
                  <c:v>0.76742966010437075</c:v>
                </c:pt>
                <c:pt idx="89">
                  <c:v>0.7743877184747493</c:v>
                </c:pt>
                <c:pt idx="90">
                  <c:v>0.77855703122842845</c:v>
                </c:pt>
                <c:pt idx="91">
                  <c:v>0.77433249578927033</c:v>
                </c:pt>
                <c:pt idx="92">
                  <c:v>0.77267581522489437</c:v>
                </c:pt>
                <c:pt idx="93">
                  <c:v>0.76577297953999512</c:v>
                </c:pt>
                <c:pt idx="94">
                  <c:v>0.76359168346356676</c:v>
                </c:pt>
                <c:pt idx="95">
                  <c:v>0.77137808211613335</c:v>
                </c:pt>
                <c:pt idx="96">
                  <c:v>0.76916917469696544</c:v>
                </c:pt>
                <c:pt idx="97">
                  <c:v>0.76171411215727414</c:v>
                </c:pt>
                <c:pt idx="98">
                  <c:v>0.75944998205262726</c:v>
                </c:pt>
                <c:pt idx="99">
                  <c:v>0.75014495954938298</c:v>
                </c:pt>
                <c:pt idx="100">
                  <c:v>0.73959742662285666</c:v>
                </c:pt>
                <c:pt idx="101">
                  <c:v>0.74685920976337083</c:v>
                </c:pt>
                <c:pt idx="102">
                  <c:v>0.74500924979981764</c:v>
                </c:pt>
                <c:pt idx="103">
                  <c:v>0.74263467432421237</c:v>
                </c:pt>
                <c:pt idx="104">
                  <c:v>0.74371151669105662</c:v>
                </c:pt>
                <c:pt idx="105">
                  <c:v>0.74754949333186071</c:v>
                </c:pt>
                <c:pt idx="106">
                  <c:v>0.73719523980451163</c:v>
                </c:pt>
                <c:pt idx="107">
                  <c:v>0.72800066267222574</c:v>
                </c:pt>
                <c:pt idx="108">
                  <c:v>0.73346770853466603</c:v>
                </c:pt>
                <c:pt idx="109">
                  <c:v>0.73448932821603108</c:v>
                </c:pt>
                <c:pt idx="110">
                  <c:v>0.73727807383273025</c:v>
                </c:pt>
                <c:pt idx="111">
                  <c:v>0.7337990446475412</c:v>
                </c:pt>
                <c:pt idx="112">
                  <c:v>0.73435127150233315</c:v>
                </c:pt>
                <c:pt idx="113">
                  <c:v>0.72802827401496528</c:v>
                </c:pt>
                <c:pt idx="114">
                  <c:v>0.72499102631360957</c:v>
                </c:pt>
                <c:pt idx="115">
                  <c:v>0.72546041914018278</c:v>
                </c:pt>
                <c:pt idx="116">
                  <c:v>0.72369329320484854</c:v>
                </c:pt>
                <c:pt idx="117">
                  <c:v>0.71852997211254377</c:v>
                </c:pt>
                <c:pt idx="118">
                  <c:v>0.71703895960460551</c:v>
                </c:pt>
                <c:pt idx="119">
                  <c:v>0.72071126818897213</c:v>
                </c:pt>
                <c:pt idx="120">
                  <c:v>0.71698373691912631</c:v>
                </c:pt>
                <c:pt idx="121">
                  <c:v>0.71444349338708324</c:v>
                </c:pt>
                <c:pt idx="122">
                  <c:v>0.71129580031476936</c:v>
                </c:pt>
                <c:pt idx="123">
                  <c:v>0.70566308639589137</c:v>
                </c:pt>
                <c:pt idx="124">
                  <c:v>0.69823563519893972</c:v>
                </c:pt>
                <c:pt idx="125">
                  <c:v>0.69506033078388607</c:v>
                </c:pt>
                <c:pt idx="126">
                  <c:v>0.69401109975978126</c:v>
                </c:pt>
                <c:pt idx="127">
                  <c:v>0.68812988375624706</c:v>
                </c:pt>
                <c:pt idx="128">
                  <c:v>0.68183449761161874</c:v>
                </c:pt>
                <c:pt idx="129">
                  <c:v>0.68299417400668205</c:v>
                </c:pt>
                <c:pt idx="130">
                  <c:v>0.68114421404312886</c:v>
                </c:pt>
                <c:pt idx="131">
                  <c:v>0.67703012397492879</c:v>
                </c:pt>
                <c:pt idx="132">
                  <c:v>0.67360631747521871</c:v>
                </c:pt>
                <c:pt idx="133">
                  <c:v>0.66863627578209106</c:v>
                </c:pt>
                <c:pt idx="134">
                  <c:v>0.67123174199961344</c:v>
                </c:pt>
                <c:pt idx="135">
                  <c:v>0.67001684291907115</c:v>
                </c:pt>
                <c:pt idx="136">
                  <c:v>0.66805643758455979</c:v>
                </c:pt>
                <c:pt idx="137">
                  <c:v>0.66286550514951548</c:v>
                </c:pt>
                <c:pt idx="138">
                  <c:v>0.65960736670624276</c:v>
                </c:pt>
                <c:pt idx="139">
                  <c:v>0.66863627578209106</c:v>
                </c:pt>
                <c:pt idx="140">
                  <c:v>0.66968550680619598</c:v>
                </c:pt>
                <c:pt idx="141">
                  <c:v>0.66156777204075412</c:v>
                </c:pt>
                <c:pt idx="142">
                  <c:v>0.66151254935527526</c:v>
                </c:pt>
                <c:pt idx="143">
                  <c:v>0.66189910815362929</c:v>
                </c:pt>
                <c:pt idx="144">
                  <c:v>0.6705138470883838</c:v>
                </c:pt>
                <c:pt idx="145">
                  <c:v>0.67321975867686423</c:v>
                </c:pt>
                <c:pt idx="146">
                  <c:v>0.66278267112129674</c:v>
                </c:pt>
                <c:pt idx="147">
                  <c:v>0.66664825910484027</c:v>
                </c:pt>
                <c:pt idx="148">
                  <c:v>0.67987409227710727</c:v>
                </c:pt>
                <c:pt idx="149">
                  <c:v>0.68023303973272231</c:v>
                </c:pt>
                <c:pt idx="150">
                  <c:v>0.6795427561642321</c:v>
                </c:pt>
                <c:pt idx="151">
                  <c:v>0.68042631913189922</c:v>
                </c:pt>
                <c:pt idx="152">
                  <c:v>0.67255708645111423</c:v>
                </c:pt>
                <c:pt idx="153">
                  <c:v>0.67391004224535445</c:v>
                </c:pt>
                <c:pt idx="154">
                  <c:v>0.6818068862688792</c:v>
                </c:pt>
                <c:pt idx="155">
                  <c:v>0.68489935665571411</c:v>
                </c:pt>
                <c:pt idx="156">
                  <c:v>0.6904216252036337</c:v>
                </c:pt>
                <c:pt idx="157">
                  <c:v>0.69986470442057591</c:v>
                </c:pt>
                <c:pt idx="158">
                  <c:v>0.69804235579976248</c:v>
                </c:pt>
                <c:pt idx="159">
                  <c:v>0.70395118314603644</c:v>
                </c:pt>
                <c:pt idx="160">
                  <c:v>0.70856227738354904</c:v>
                </c:pt>
                <c:pt idx="161">
                  <c:v>0.70571830908137057</c:v>
                </c:pt>
                <c:pt idx="162">
                  <c:v>0.70718171024656939</c:v>
                </c:pt>
                <c:pt idx="163">
                  <c:v>0.71162713642764452</c:v>
                </c:pt>
                <c:pt idx="164">
                  <c:v>0.72372090454758808</c:v>
                </c:pt>
                <c:pt idx="165">
                  <c:v>0.7252947510837453</c:v>
                </c:pt>
                <c:pt idx="166">
                  <c:v>0.72604025733771438</c:v>
                </c:pt>
                <c:pt idx="167">
                  <c:v>0.73956981528011723</c:v>
                </c:pt>
                <c:pt idx="168">
                  <c:v>0.74252422895325387</c:v>
                </c:pt>
                <c:pt idx="169">
                  <c:v>0.74379435071927535</c:v>
                </c:pt>
                <c:pt idx="170">
                  <c:v>0.75218819891211308</c:v>
                </c:pt>
                <c:pt idx="171">
                  <c:v>0.75356876604909284</c:v>
                </c:pt>
                <c:pt idx="172">
                  <c:v>0.76036115636303381</c:v>
                </c:pt>
                <c:pt idx="173">
                  <c:v>0.77209597702736266</c:v>
                </c:pt>
                <c:pt idx="174">
                  <c:v>0.77184747494270656</c:v>
                </c:pt>
                <c:pt idx="175">
                  <c:v>0.77524367009967687</c:v>
                </c:pt>
                <c:pt idx="176">
                  <c:v>0.78267112129662852</c:v>
                </c:pt>
                <c:pt idx="177">
                  <c:v>0.78733743821962066</c:v>
                </c:pt>
                <c:pt idx="178">
                  <c:v>0.79876853411381377</c:v>
                </c:pt>
                <c:pt idx="179">
                  <c:v>0.80738327304856827</c:v>
                </c:pt>
                <c:pt idx="180">
                  <c:v>0.80536764502857761</c:v>
                </c:pt>
                <c:pt idx="181">
                  <c:v>0.80644448739542185</c:v>
                </c:pt>
                <c:pt idx="182">
                  <c:v>0.80683104619377632</c:v>
                </c:pt>
                <c:pt idx="183">
                  <c:v>0.81770991523317782</c:v>
                </c:pt>
                <c:pt idx="184">
                  <c:v>0.82146505784576285</c:v>
                </c:pt>
                <c:pt idx="185">
                  <c:v>0.82356351989397225</c:v>
                </c:pt>
                <c:pt idx="186">
                  <c:v>0.83212303614324779</c:v>
                </c:pt>
                <c:pt idx="187">
                  <c:v>0.83306182179639376</c:v>
                </c:pt>
                <c:pt idx="188">
                  <c:v>0.83300659911091479</c:v>
                </c:pt>
                <c:pt idx="189">
                  <c:v>0.84515558991633755</c:v>
                </c:pt>
                <c:pt idx="190">
                  <c:v>0.85056741309329853</c:v>
                </c:pt>
                <c:pt idx="191">
                  <c:v>0.85081591517795507</c:v>
                </c:pt>
                <c:pt idx="192">
                  <c:v>0.85697324460888513</c:v>
                </c:pt>
                <c:pt idx="193">
                  <c:v>0.85962393351188671</c:v>
                </c:pt>
                <c:pt idx="194">
                  <c:v>0.86279923792694035</c:v>
                </c:pt>
                <c:pt idx="195">
                  <c:v>0.87053041389402774</c:v>
                </c:pt>
                <c:pt idx="196">
                  <c:v>0.87141397686169475</c:v>
                </c:pt>
                <c:pt idx="197">
                  <c:v>0.86964685092636063</c:v>
                </c:pt>
                <c:pt idx="198">
                  <c:v>0.87094458403512165</c:v>
                </c:pt>
                <c:pt idx="199">
                  <c:v>0.87356766159538335</c:v>
                </c:pt>
                <c:pt idx="200">
                  <c:v>0.88334207692520084</c:v>
                </c:pt>
                <c:pt idx="201">
                  <c:v>0.88499875748957679</c:v>
                </c:pt>
                <c:pt idx="202">
                  <c:v>0.8873457216224423</c:v>
                </c:pt>
                <c:pt idx="203">
                  <c:v>0.88665543805395253</c:v>
                </c:pt>
                <c:pt idx="204">
                  <c:v>0.8875666123643593</c:v>
                </c:pt>
                <c:pt idx="205">
                  <c:v>0.89253665405748661</c:v>
                </c:pt>
                <c:pt idx="206">
                  <c:v>0.89369633045254993</c:v>
                </c:pt>
                <c:pt idx="207">
                  <c:v>0.89861114946019827</c:v>
                </c:pt>
                <c:pt idx="208">
                  <c:v>0.90347074578236741</c:v>
                </c:pt>
                <c:pt idx="209">
                  <c:v>0.8954358450451444</c:v>
                </c:pt>
                <c:pt idx="210">
                  <c:v>0.88831211861832848</c:v>
                </c:pt>
                <c:pt idx="211">
                  <c:v>0.88996879918270411</c:v>
                </c:pt>
                <c:pt idx="212">
                  <c:v>0.89024491261010008</c:v>
                </c:pt>
                <c:pt idx="213">
                  <c:v>0.88969268575530813</c:v>
                </c:pt>
                <c:pt idx="214">
                  <c:v>0.89021730126736054</c:v>
                </c:pt>
                <c:pt idx="215">
                  <c:v>0.87729519286522895</c:v>
                </c:pt>
                <c:pt idx="216">
                  <c:v>0.87113786343429889</c:v>
                </c:pt>
                <c:pt idx="217">
                  <c:v>0.88276223872766912</c:v>
                </c:pt>
                <c:pt idx="218">
                  <c:v>0.8835629676671175</c:v>
                </c:pt>
                <c:pt idx="219">
                  <c:v>0.86920506944252696</c:v>
                </c:pt>
                <c:pt idx="220">
                  <c:v>0.85719413535080213</c:v>
                </c:pt>
                <c:pt idx="221">
                  <c:v>0.85156142143192415</c:v>
                </c:pt>
                <c:pt idx="222">
                  <c:v>0.84236684429963837</c:v>
                </c:pt>
                <c:pt idx="223">
                  <c:v>0.83499461578816569</c:v>
                </c:pt>
                <c:pt idx="224">
                  <c:v>0.83179170003037251</c:v>
                </c:pt>
                <c:pt idx="225">
                  <c:v>0.82577242731314016</c:v>
                </c:pt>
                <c:pt idx="226">
                  <c:v>0.81823453074523</c:v>
                </c:pt>
                <c:pt idx="227">
                  <c:v>0.80583703785515071</c:v>
                </c:pt>
                <c:pt idx="228">
                  <c:v>0.79686335146478171</c:v>
                </c:pt>
                <c:pt idx="229">
                  <c:v>0.78319573680868093</c:v>
                </c:pt>
                <c:pt idx="230">
                  <c:v>0.76243200706850367</c:v>
                </c:pt>
                <c:pt idx="231">
                  <c:v>0.7493442306099346</c:v>
                </c:pt>
                <c:pt idx="232">
                  <c:v>0.73551094789739613</c:v>
                </c:pt>
                <c:pt idx="233">
                  <c:v>0.71593450589502172</c:v>
                </c:pt>
                <c:pt idx="234">
                  <c:v>0.70276389540823359</c:v>
                </c:pt>
                <c:pt idx="235">
                  <c:v>0.69006267774801899</c:v>
                </c:pt>
                <c:pt idx="236">
                  <c:v>0.67399287627357318</c:v>
                </c:pt>
                <c:pt idx="237">
                  <c:v>0.66079465444404561</c:v>
                </c:pt>
                <c:pt idx="238">
                  <c:v>0.65016428748930055</c:v>
                </c:pt>
                <c:pt idx="239">
                  <c:v>0.64171521661098385</c:v>
                </c:pt>
                <c:pt idx="240">
                  <c:v>0.6277714885274871</c:v>
                </c:pt>
                <c:pt idx="241">
                  <c:v>0.61807990722588835</c:v>
                </c:pt>
                <c:pt idx="242">
                  <c:v>0.61170168705304129</c:v>
                </c:pt>
                <c:pt idx="243">
                  <c:v>0.60253472126349494</c:v>
                </c:pt>
                <c:pt idx="244">
                  <c:v>0.59240135847806286</c:v>
                </c:pt>
                <c:pt idx="245">
                  <c:v>0.58367617417234996</c:v>
                </c:pt>
                <c:pt idx="246">
                  <c:v>0.58210232763619296</c:v>
                </c:pt>
                <c:pt idx="247">
                  <c:v>0.5775740674268991</c:v>
                </c:pt>
                <c:pt idx="248">
                  <c:v>0.57166524008062514</c:v>
                </c:pt>
                <c:pt idx="249">
                  <c:v>0.56730264792776863</c:v>
                </c:pt>
                <c:pt idx="250">
                  <c:v>0.5624430516055996</c:v>
                </c:pt>
                <c:pt idx="251">
                  <c:v>0.55791479139630562</c:v>
                </c:pt>
                <c:pt idx="252">
                  <c:v>0.55115001242510409</c:v>
                </c:pt>
                <c:pt idx="253">
                  <c:v>0.54711875638512286</c:v>
                </c:pt>
                <c:pt idx="254">
                  <c:v>0.54678742027224769</c:v>
                </c:pt>
                <c:pt idx="255">
                  <c:v>0.54234199409117245</c:v>
                </c:pt>
                <c:pt idx="256">
                  <c:v>0.53673689151503423</c:v>
                </c:pt>
                <c:pt idx="257">
                  <c:v>0.5319877405638237</c:v>
                </c:pt>
                <c:pt idx="258">
                  <c:v>0.5296131650882181</c:v>
                </c:pt>
                <c:pt idx="259">
                  <c:v>0.52914377226164522</c:v>
                </c:pt>
                <c:pt idx="260">
                  <c:v>0.52928182897534315</c:v>
                </c:pt>
                <c:pt idx="261">
                  <c:v>0.52591324516111226</c:v>
                </c:pt>
                <c:pt idx="262">
                  <c:v>0.51834773725046235</c:v>
                </c:pt>
                <c:pt idx="263">
                  <c:v>0.51381947704116848</c:v>
                </c:pt>
                <c:pt idx="264">
                  <c:v>0.51533810089184651</c:v>
                </c:pt>
                <c:pt idx="265">
                  <c:v>0.51158295827926115</c:v>
                </c:pt>
                <c:pt idx="266">
                  <c:v>0.50506668139271604</c:v>
                </c:pt>
                <c:pt idx="267">
                  <c:v>0.50528757213463271</c:v>
                </c:pt>
                <c:pt idx="268">
                  <c:v>0.50556368556202869</c:v>
                </c:pt>
                <c:pt idx="269">
                  <c:v>0.50125631609465149</c:v>
                </c:pt>
                <c:pt idx="270">
                  <c:v>0.49752878482480595</c:v>
                </c:pt>
                <c:pt idx="271">
                  <c:v>0.49186845956318848</c:v>
                </c:pt>
                <c:pt idx="272">
                  <c:v>0.48618052295883152</c:v>
                </c:pt>
                <c:pt idx="273">
                  <c:v>0.48927299334566648</c:v>
                </c:pt>
                <c:pt idx="274">
                  <c:v>0.49302813595825151</c:v>
                </c:pt>
                <c:pt idx="275">
                  <c:v>0.48736781069663404</c:v>
                </c:pt>
                <c:pt idx="276">
                  <c:v>0.48118286992296416</c:v>
                </c:pt>
                <c:pt idx="277">
                  <c:v>0.47792473147969178</c:v>
                </c:pt>
                <c:pt idx="278">
                  <c:v>0.47157412264958443</c:v>
                </c:pt>
                <c:pt idx="279">
                  <c:v>0.46779136869425963</c:v>
                </c:pt>
                <c:pt idx="280">
                  <c:v>0.46845404092000975</c:v>
                </c:pt>
                <c:pt idx="281">
                  <c:v>0.46306982908578853</c:v>
                </c:pt>
                <c:pt idx="282">
                  <c:v>0.45470359223569023</c:v>
                </c:pt>
                <c:pt idx="283">
                  <c:v>0.45158351050611584</c:v>
                </c:pt>
                <c:pt idx="284">
                  <c:v>0.44688958224038416</c:v>
                </c:pt>
                <c:pt idx="285">
                  <c:v>0.44175387249081915</c:v>
                </c:pt>
                <c:pt idx="286">
                  <c:v>0.43509953889057612</c:v>
                </c:pt>
                <c:pt idx="287">
                  <c:v>0.42060358395228753</c:v>
                </c:pt>
                <c:pt idx="288">
                  <c:v>0.41331418946903387</c:v>
                </c:pt>
                <c:pt idx="289">
                  <c:v>0.41127095010630377</c:v>
                </c:pt>
                <c:pt idx="290">
                  <c:v>0.40826131374768754</c:v>
                </c:pt>
                <c:pt idx="291">
                  <c:v>0.40420244636496677</c:v>
                </c:pt>
                <c:pt idx="292">
                  <c:v>0.39776900350664046</c:v>
                </c:pt>
                <c:pt idx="293">
                  <c:v>0.39205345555954374</c:v>
                </c:pt>
                <c:pt idx="294">
                  <c:v>0.38388049810862301</c:v>
                </c:pt>
                <c:pt idx="295">
                  <c:v>0.37496203440373316</c:v>
                </c:pt>
                <c:pt idx="296">
                  <c:v>0.36830770080349012</c:v>
                </c:pt>
                <c:pt idx="297">
                  <c:v>0.359472071126819</c:v>
                </c:pt>
                <c:pt idx="298">
                  <c:v>0.35179611784521087</c:v>
                </c:pt>
                <c:pt idx="299">
                  <c:v>0.349725267139741</c:v>
                </c:pt>
                <c:pt idx="300">
                  <c:v>0.34210453654361217</c:v>
                </c:pt>
                <c:pt idx="301">
                  <c:v>0.33409724714912886</c:v>
                </c:pt>
                <c:pt idx="302">
                  <c:v>0.32948615291161593</c:v>
                </c:pt>
                <c:pt idx="303">
                  <c:v>0.32001546235193418</c:v>
                </c:pt>
                <c:pt idx="304">
                  <c:v>0.31115222133252329</c:v>
                </c:pt>
                <c:pt idx="305">
                  <c:v>0.30723141066350051</c:v>
                </c:pt>
                <c:pt idx="306">
                  <c:v>0.30071513377695547</c:v>
                </c:pt>
                <c:pt idx="307">
                  <c:v>0.29317723720904532</c:v>
                </c:pt>
                <c:pt idx="308">
                  <c:v>0.28911836982632455</c:v>
                </c:pt>
                <c:pt idx="309">
                  <c:v>0.28459010961703068</c:v>
                </c:pt>
                <c:pt idx="310">
                  <c:v>0.27890217301267345</c:v>
                </c:pt>
                <c:pt idx="311">
                  <c:v>0.27561642322666158</c:v>
                </c:pt>
                <c:pt idx="312">
                  <c:v>0.2713642764447633</c:v>
                </c:pt>
                <c:pt idx="313">
                  <c:v>0.26592484192506283</c:v>
                </c:pt>
                <c:pt idx="314">
                  <c:v>0.25973990115139295</c:v>
                </c:pt>
                <c:pt idx="315">
                  <c:v>0.25361018306320232</c:v>
                </c:pt>
                <c:pt idx="316">
                  <c:v>0.24847447331363728</c:v>
                </c:pt>
                <c:pt idx="317">
                  <c:v>0.24604467515255274</c:v>
                </c:pt>
                <c:pt idx="318">
                  <c:v>0.2423999779109256</c:v>
                </c:pt>
                <c:pt idx="319">
                  <c:v>0.23693293204848537</c:v>
                </c:pt>
                <c:pt idx="320">
                  <c:v>0.23373001629069223</c:v>
                </c:pt>
                <c:pt idx="321">
                  <c:v>0.22831819311373094</c:v>
                </c:pt>
                <c:pt idx="322">
                  <c:v>0.22558467018251097</c:v>
                </c:pt>
                <c:pt idx="323">
                  <c:v>0.22301681530772843</c:v>
                </c:pt>
                <c:pt idx="324">
                  <c:v>0.21605875693734969</c:v>
                </c:pt>
                <c:pt idx="325">
                  <c:v>0.20995665019189882</c:v>
                </c:pt>
                <c:pt idx="326">
                  <c:v>0.20818952425656467</c:v>
                </c:pt>
                <c:pt idx="327">
                  <c:v>0.20702984786150133</c:v>
                </c:pt>
                <c:pt idx="328">
                  <c:v>0.20211502885385299</c:v>
                </c:pt>
                <c:pt idx="329">
                  <c:v>0.19634425822127732</c:v>
                </c:pt>
                <c:pt idx="330">
                  <c:v>0.19441146422950542</c:v>
                </c:pt>
                <c:pt idx="331">
                  <c:v>0.19269956097965049</c:v>
                </c:pt>
                <c:pt idx="332">
                  <c:v>0.18634895214954286</c:v>
                </c:pt>
                <c:pt idx="333">
                  <c:v>0.18242814148052008</c:v>
                </c:pt>
                <c:pt idx="334">
                  <c:v>0.18137891045641558</c:v>
                </c:pt>
                <c:pt idx="335">
                  <c:v>0.17792749261396565</c:v>
                </c:pt>
                <c:pt idx="336">
                  <c:v>0.1740066819449429</c:v>
                </c:pt>
                <c:pt idx="337">
                  <c:v>0.17320595300549452</c:v>
                </c:pt>
                <c:pt idx="338">
                  <c:v>0.17204627661043151</c:v>
                </c:pt>
                <c:pt idx="339">
                  <c:v>0.16917469696551327</c:v>
                </c:pt>
                <c:pt idx="340">
                  <c:v>0.16470165944169859</c:v>
                </c:pt>
                <c:pt idx="341">
                  <c:v>0.1614711323411657</c:v>
                </c:pt>
                <c:pt idx="342">
                  <c:v>0.1618853024822596</c:v>
                </c:pt>
                <c:pt idx="343">
                  <c:v>0.16078084877267582</c:v>
                </c:pt>
                <c:pt idx="344">
                  <c:v>0.15641825661981937</c:v>
                </c:pt>
                <c:pt idx="345">
                  <c:v>0.15128254687025433</c:v>
                </c:pt>
                <c:pt idx="346">
                  <c:v>0.1483833558825966</c:v>
                </c:pt>
                <c:pt idx="347">
                  <c:v>0.14785874037054419</c:v>
                </c:pt>
                <c:pt idx="348">
                  <c:v>0.14755501560040846</c:v>
                </c:pt>
                <c:pt idx="349">
                  <c:v>0.14413120910069863</c:v>
                </c:pt>
                <c:pt idx="350">
                  <c:v>0.13902311069387308</c:v>
                </c:pt>
                <c:pt idx="351">
                  <c:v>0.13424634839992269</c:v>
                </c:pt>
                <c:pt idx="352">
                  <c:v>0.13060165115829586</c:v>
                </c:pt>
                <c:pt idx="353">
                  <c:v>0.12720545600132518</c:v>
                </c:pt>
                <c:pt idx="354">
                  <c:v>0.12422343098544876</c:v>
                </c:pt>
                <c:pt idx="355">
                  <c:v>0.12347792473147964</c:v>
                </c:pt>
                <c:pt idx="356">
                  <c:v>0.11972278211889432</c:v>
                </c:pt>
                <c:pt idx="357">
                  <c:v>0.11701687053041382</c:v>
                </c:pt>
                <c:pt idx="358">
                  <c:v>0.11536018996603785</c:v>
                </c:pt>
                <c:pt idx="359">
                  <c:v>0.1129303918049533</c:v>
                </c:pt>
                <c:pt idx="360">
                  <c:v>0.11039014827291056</c:v>
                </c:pt>
                <c:pt idx="361">
                  <c:v>0.10461937764033459</c:v>
                </c:pt>
                <c:pt idx="362">
                  <c:v>0.10326642184609434</c:v>
                </c:pt>
                <c:pt idx="363">
                  <c:v>0.10321119916061509</c:v>
                </c:pt>
                <c:pt idx="364">
                  <c:v>9.7026258386945216E-2</c:v>
                </c:pt>
                <c:pt idx="365">
                  <c:v>9.3271115774360203E-2</c:v>
                </c:pt>
                <c:pt idx="366">
                  <c:v>9.360245188723508E-2</c:v>
                </c:pt>
                <c:pt idx="367">
                  <c:v>9.2470386834911836E-2</c:v>
                </c:pt>
                <c:pt idx="368">
                  <c:v>9.0979374326973311E-2</c:v>
                </c:pt>
                <c:pt idx="369">
                  <c:v>8.5871275920148038E-2</c:v>
                </c:pt>
                <c:pt idx="370">
                  <c:v>8.06251207996245E-2</c:v>
                </c:pt>
                <c:pt idx="371">
                  <c:v>7.814009995306069E-2</c:v>
                </c:pt>
                <c:pt idx="372">
                  <c:v>7.6041637904851342E-2</c:v>
                </c:pt>
                <c:pt idx="373">
                  <c:v>7.5296131650882225E-2</c:v>
                </c:pt>
                <c:pt idx="374">
                  <c:v>7.4026009884860702E-2</c:v>
                </c:pt>
                <c:pt idx="375">
                  <c:v>7.1513377695557129E-2</c:v>
                </c:pt>
                <c:pt idx="376">
                  <c:v>6.9414915647347766E-2</c:v>
                </c:pt>
                <c:pt idx="377">
                  <c:v>6.75373443410551E-2</c:v>
                </c:pt>
                <c:pt idx="378">
                  <c:v>6.5107546179970555E-2</c:v>
                </c:pt>
                <c:pt idx="379">
                  <c:v>6.2677748018885995E-2</c:v>
                </c:pt>
                <c:pt idx="380">
                  <c:v>6.024794985780145E-2</c:v>
                </c:pt>
                <c:pt idx="381">
                  <c:v>5.6686086644393348E-2</c:v>
                </c:pt>
                <c:pt idx="382">
                  <c:v>5.4918960709059182E-2</c:v>
                </c:pt>
                <c:pt idx="383">
                  <c:v>5.3759284313996153E-2</c:v>
                </c:pt>
                <c:pt idx="384">
                  <c:v>5.168843360852627E-2</c:v>
                </c:pt>
                <c:pt idx="385">
                  <c:v>4.8043736366899445E-2</c:v>
                </c:pt>
                <c:pt idx="386">
                  <c:v>4.6718391915398665E-2</c:v>
                </c:pt>
                <c:pt idx="387">
                  <c:v>4.633183311704453E-2</c:v>
                </c:pt>
                <c:pt idx="388">
                  <c:v>4.4509484496231114E-2</c:v>
                </c:pt>
                <c:pt idx="389">
                  <c:v>3.9815556230499455E-2</c:v>
                </c:pt>
                <c:pt idx="390">
                  <c:v>3.3299279343954387E-2</c:v>
                </c:pt>
                <c:pt idx="391">
                  <c:v>3.1145594610265778E-2</c:v>
                </c:pt>
                <c:pt idx="392">
                  <c:v>3.0455311041775918E-2</c:v>
                </c:pt>
                <c:pt idx="393">
                  <c:v>2.8881464505618976E-2</c:v>
                </c:pt>
                <c:pt idx="394">
                  <c:v>2.667255708645112E-2</c:v>
                </c:pt>
                <c:pt idx="395">
                  <c:v>2.5430046663169066E-2</c:v>
                </c:pt>
                <c:pt idx="396">
                  <c:v>2.2309964933594655E-2</c:v>
                </c:pt>
                <c:pt idx="397">
                  <c:v>2.1895794792500738E-2</c:v>
                </c:pt>
                <c:pt idx="398">
                  <c:v>1.9907778115249575E-2</c:v>
                </c:pt>
                <c:pt idx="399">
                  <c:v>1.4744457022945058E-2</c:v>
                </c:pt>
                <c:pt idx="400">
                  <c:v>1.2397492890079229E-2</c:v>
                </c:pt>
                <c:pt idx="401">
                  <c:v>1.0381864870088593E-2</c:v>
                </c:pt>
                <c:pt idx="402">
                  <c:v>1.1127371124057702E-2</c:v>
                </c:pt>
                <c:pt idx="403">
                  <c:v>1.1320650523234924E-2</c:v>
                </c:pt>
                <c:pt idx="404">
                  <c:v>8.0072893944832923E-3</c:v>
                </c:pt>
                <c:pt idx="405">
                  <c:v>4.3902034955959363E-3</c:v>
                </c:pt>
                <c:pt idx="406">
                  <c:v>2.7611342739597452E-3</c:v>
                </c:pt>
                <c:pt idx="407">
                  <c:v>1.5462351934174695E-3</c:v>
                </c:pt>
                <c:pt idx="408">
                  <c:v>1.1320650523235537E-3</c:v>
                </c:pt>
                <c:pt idx="409">
                  <c:v>2.3469641328658294E-3</c:v>
                </c:pt>
                <c:pt idx="410">
                  <c:v>0</c:v>
                </c:pt>
                <c:pt idx="411">
                  <c:v>-3.3409724714914112E-3</c:v>
                </c:pt>
                <c:pt idx="412">
                  <c:v>-4.0864787254605208E-3</c:v>
                </c:pt>
                <c:pt idx="413">
                  <c:v>-6.3229974873678504E-3</c:v>
                </c:pt>
                <c:pt idx="414">
                  <c:v>-9.85724935803633E-3</c:v>
                </c:pt>
                <c:pt idx="415">
                  <c:v>-1.1513929922412146E-2</c:v>
                </c:pt>
                <c:pt idx="416">
                  <c:v>-1.2287047519120881E-2</c:v>
                </c:pt>
                <c:pt idx="417">
                  <c:v>-1.3557169285142407E-2</c:v>
                </c:pt>
                <c:pt idx="418">
                  <c:v>-1.488251373664303E-2</c:v>
                </c:pt>
                <c:pt idx="419">
                  <c:v>-1.4799679708424308E-2</c:v>
                </c:pt>
                <c:pt idx="420">
                  <c:v>-1.4081784797194822E-2</c:v>
                </c:pt>
                <c:pt idx="421">
                  <c:v>-1.6428748930060501E-2</c:v>
                </c:pt>
                <c:pt idx="422">
                  <c:v>-2.0073446171687326E-2</c:v>
                </c:pt>
                <c:pt idx="423">
                  <c:v>-2.1647292707844421E-2</c:v>
                </c:pt>
                <c:pt idx="424">
                  <c:v>-2.3442029985918208E-2</c:v>
                </c:pt>
                <c:pt idx="425">
                  <c:v>-2.6313609630836454E-2</c:v>
                </c:pt>
                <c:pt idx="426">
                  <c:v>-2.7335229312201507E-2</c:v>
                </c:pt>
                <c:pt idx="427">
                  <c:v>-2.7059115884805564E-2</c:v>
                </c:pt>
                <c:pt idx="428">
                  <c:v>-2.8881464505618976E-2</c:v>
                </c:pt>
                <c:pt idx="429">
                  <c:v>-2.901952121931695E-2</c:v>
                </c:pt>
                <c:pt idx="430">
                  <c:v>-2.9047132562056575E-2</c:v>
                </c:pt>
                <c:pt idx="431">
                  <c:v>-3.0482922384515696E-2</c:v>
                </c:pt>
                <c:pt idx="432">
                  <c:v>-3.329927934395454E-2</c:v>
                </c:pt>
                <c:pt idx="433">
                  <c:v>-3.5591020791341119E-2</c:v>
                </c:pt>
                <c:pt idx="434">
                  <c:v>-3.6778308529143766E-2</c:v>
                </c:pt>
                <c:pt idx="435">
                  <c:v>-3.7330535383935812E-2</c:v>
                </c:pt>
                <c:pt idx="436">
                  <c:v>-3.7993207609686198E-2</c:v>
                </c:pt>
                <c:pt idx="437">
                  <c:v>-4.2024463649667318E-2</c:v>
                </c:pt>
                <c:pt idx="438">
                  <c:v>-4.6138553717867306E-2</c:v>
                </c:pt>
                <c:pt idx="439">
                  <c:v>-4.5420658806637822E-2</c:v>
                </c:pt>
                <c:pt idx="440">
                  <c:v>-4.5006488665543909E-2</c:v>
                </c:pt>
                <c:pt idx="441">
                  <c:v>-4.6828837286357318E-2</c:v>
                </c:pt>
                <c:pt idx="442">
                  <c:v>-4.6248999088825807E-2</c:v>
                </c:pt>
                <c:pt idx="443">
                  <c:v>-4.6773614600878068E-2</c:v>
                </c:pt>
                <c:pt idx="444">
                  <c:v>-4.9341469475660593E-2</c:v>
                </c:pt>
                <c:pt idx="445">
                  <c:v>-5.1163818096474162E-2</c:v>
                </c:pt>
                <c:pt idx="446">
                  <c:v>-5.0583979898942498E-2</c:v>
                </c:pt>
                <c:pt idx="447">
                  <c:v>-5.000414170141098E-2</c:v>
                </c:pt>
                <c:pt idx="448">
                  <c:v>-5.1688433608526423E-2</c:v>
                </c:pt>
                <c:pt idx="449">
                  <c:v>-5.5719689648507695E-2</c:v>
                </c:pt>
                <c:pt idx="450">
                  <c:v>-5.701742275726869E-2</c:v>
                </c:pt>
                <c:pt idx="451">
                  <c:v>-5.7155479470966664E-2</c:v>
                </c:pt>
                <c:pt idx="452">
                  <c:v>-5.5940580390424391E-2</c:v>
                </c:pt>
                <c:pt idx="453">
                  <c:v>-5.4642847281663388E-2</c:v>
                </c:pt>
                <c:pt idx="454">
                  <c:v>-5.7403981555623138E-2</c:v>
                </c:pt>
                <c:pt idx="455">
                  <c:v>-6.0883010740812364E-2</c:v>
                </c:pt>
                <c:pt idx="456">
                  <c:v>-6.0386006571499576E-2</c:v>
                </c:pt>
                <c:pt idx="457">
                  <c:v>-5.9502443603832493E-2</c:v>
                </c:pt>
                <c:pt idx="458">
                  <c:v>-6.2070298478615019E-2</c:v>
                </c:pt>
                <c:pt idx="459">
                  <c:v>-6.3423254272855417E-2</c:v>
                </c:pt>
                <c:pt idx="460">
                  <c:v>-6.3119529502719846E-2</c:v>
                </c:pt>
                <c:pt idx="461">
                  <c:v>-6.4113537841345283E-2</c:v>
                </c:pt>
                <c:pt idx="462">
                  <c:v>-6.3064306817240595E-2</c:v>
                </c:pt>
                <c:pt idx="463">
                  <c:v>-6.4803821409835288E-2</c:v>
                </c:pt>
                <c:pt idx="464">
                  <c:v>-6.797912582488895E-2</c:v>
                </c:pt>
                <c:pt idx="465">
                  <c:v>-6.9111190877212347E-2</c:v>
                </c:pt>
                <c:pt idx="466">
                  <c:v>-6.9470138332827169E-2</c:v>
                </c:pt>
                <c:pt idx="467">
                  <c:v>-6.7620178369274128E-2</c:v>
                </c:pt>
                <c:pt idx="468">
                  <c:v>-6.5742607062981462E-2</c:v>
                </c:pt>
                <c:pt idx="469">
                  <c:v>-6.7868680453930602E-2</c:v>
                </c:pt>
                <c:pt idx="470">
                  <c:v>-6.8779854764337317E-2</c:v>
                </c:pt>
                <c:pt idx="471">
                  <c:v>-7.0408923985973496E-2</c:v>
                </c:pt>
                <c:pt idx="472">
                  <c:v>-7.2203661264047286E-2</c:v>
                </c:pt>
                <c:pt idx="473">
                  <c:v>-7.132009829638021E-2</c:v>
                </c:pt>
                <c:pt idx="474">
                  <c:v>-7.2949167518016403E-2</c:v>
                </c:pt>
                <c:pt idx="475">
                  <c:v>-7.4937184195267417E-2</c:v>
                </c:pt>
                <c:pt idx="476">
                  <c:v>-7.8581881436894388E-2</c:v>
                </c:pt>
                <c:pt idx="477">
                  <c:v>-7.8029654582102356E-2</c:v>
                </c:pt>
                <c:pt idx="478">
                  <c:v>-7.3887953171162729E-2</c:v>
                </c:pt>
                <c:pt idx="479">
                  <c:v>-7.4854350167048694E-2</c:v>
                </c:pt>
                <c:pt idx="480">
                  <c:v>-7.8140099953060843E-2</c:v>
                </c:pt>
                <c:pt idx="481">
                  <c:v>-7.8664715465113111E-2</c:v>
                </c:pt>
                <c:pt idx="482">
                  <c:v>-8.0542286771405777E-2</c:v>
                </c:pt>
                <c:pt idx="483">
                  <c:v>-8.5042935637960212E-2</c:v>
                </c:pt>
                <c:pt idx="484">
                  <c:v>-8.5760830549189704E-2</c:v>
                </c:pt>
                <c:pt idx="485">
                  <c:v>-8.4297429383990943E-2</c:v>
                </c:pt>
                <c:pt idx="486">
                  <c:v>-8.468398818234539E-2</c:v>
                </c:pt>
                <c:pt idx="487">
                  <c:v>-8.7997349311097026E-2</c:v>
                </c:pt>
                <c:pt idx="488">
                  <c:v>-9.1365933125327911E-2</c:v>
                </c:pt>
                <c:pt idx="489">
                  <c:v>-9.2000994008338666E-2</c:v>
                </c:pt>
                <c:pt idx="490">
                  <c:v>-8.9322693762597799E-2</c:v>
                </c:pt>
                <c:pt idx="491">
                  <c:v>-9.0565204185879544E-2</c:v>
                </c:pt>
                <c:pt idx="492">
                  <c:v>-9.3243504431620577E-2</c:v>
                </c:pt>
                <c:pt idx="493">
                  <c:v>-9.7412817185299816E-2</c:v>
                </c:pt>
                <c:pt idx="494">
                  <c:v>-9.6170306762017918E-2</c:v>
                </c:pt>
                <c:pt idx="495">
                  <c:v>-9.5341966479829926E-2</c:v>
                </c:pt>
                <c:pt idx="496">
                  <c:v>-0.10205152276555222</c:v>
                </c:pt>
                <c:pt idx="497">
                  <c:v>-0.10102990308418702</c:v>
                </c:pt>
                <c:pt idx="498">
                  <c:v>-9.8710550294060811E-2</c:v>
                </c:pt>
                <c:pt idx="499">
                  <c:v>-9.7992655382831334E-2</c:v>
                </c:pt>
                <c:pt idx="500">
                  <c:v>-0.10039484220117625</c:v>
                </c:pt>
                <c:pt idx="501">
                  <c:v>-0.10406715078554271</c:v>
                </c:pt>
                <c:pt idx="502">
                  <c:v>-0.10158212993897905</c:v>
                </c:pt>
                <c:pt idx="503">
                  <c:v>-0.1029350857332193</c:v>
                </c:pt>
                <c:pt idx="504">
                  <c:v>-0.10536488389430386</c:v>
                </c:pt>
                <c:pt idx="505">
                  <c:v>-0.10566860866443943</c:v>
                </c:pt>
                <c:pt idx="506">
                  <c:v>-0.10472982301129309</c:v>
                </c:pt>
                <c:pt idx="507">
                  <c:v>-0.10566860866443943</c:v>
                </c:pt>
                <c:pt idx="508">
                  <c:v>-0.11146699063975486</c:v>
                </c:pt>
                <c:pt idx="509">
                  <c:v>-0.11246099897838044</c:v>
                </c:pt>
                <c:pt idx="510">
                  <c:v>-0.11014164618825424</c:v>
                </c:pt>
                <c:pt idx="511">
                  <c:v>-0.11072148438578575</c:v>
                </c:pt>
                <c:pt idx="512">
                  <c:v>-0.11096998647044207</c:v>
                </c:pt>
                <c:pt idx="513">
                  <c:v>-0.11279233509125548</c:v>
                </c:pt>
                <c:pt idx="514">
                  <c:v>-0.11638180964740322</c:v>
                </c:pt>
                <c:pt idx="515">
                  <c:v>-0.11690642515945562</c:v>
                </c:pt>
                <c:pt idx="516">
                  <c:v>-0.11878399646574814</c:v>
                </c:pt>
                <c:pt idx="517">
                  <c:v>-0.12242869370737512</c:v>
                </c:pt>
                <c:pt idx="518">
                  <c:v>-0.12251152773559384</c:v>
                </c:pt>
                <c:pt idx="519">
                  <c:v>-0.12085484717121803</c:v>
                </c:pt>
                <c:pt idx="520">
                  <c:v>-0.11930861197780056</c:v>
                </c:pt>
                <c:pt idx="521">
                  <c:v>-0.12035784300190523</c:v>
                </c:pt>
                <c:pt idx="522">
                  <c:v>-0.12129662865505157</c:v>
                </c:pt>
                <c:pt idx="523">
                  <c:v>-0.12632189303365826</c:v>
                </c:pt>
                <c:pt idx="524">
                  <c:v>-0.13145760278322347</c:v>
                </c:pt>
                <c:pt idx="525">
                  <c:v>-0.12778529419885701</c:v>
                </c:pt>
                <c:pt idx="526">
                  <c:v>-0.12676367451749179</c:v>
                </c:pt>
                <c:pt idx="527">
                  <c:v>-0.12969047684788915</c:v>
                </c:pt>
                <c:pt idx="528">
                  <c:v>-0.13134715741226496</c:v>
                </c:pt>
                <c:pt idx="529">
                  <c:v>-0.13239638843636981</c:v>
                </c:pt>
                <c:pt idx="530">
                  <c:v>-0.13358367617417244</c:v>
                </c:pt>
                <c:pt idx="531">
                  <c:v>-0.13165088218240054</c:v>
                </c:pt>
                <c:pt idx="532">
                  <c:v>-0.13258966783554688</c:v>
                </c:pt>
                <c:pt idx="533">
                  <c:v>-0.13424634839992269</c:v>
                </c:pt>
                <c:pt idx="534">
                  <c:v>-0.13098820995665031</c:v>
                </c:pt>
                <c:pt idx="535">
                  <c:v>-0.13038076041637917</c:v>
                </c:pt>
                <c:pt idx="536">
                  <c:v>-0.13303144931938041</c:v>
                </c:pt>
                <c:pt idx="537">
                  <c:v>-0.13524035673854826</c:v>
                </c:pt>
                <c:pt idx="538">
                  <c:v>-0.13623436507717385</c:v>
                </c:pt>
                <c:pt idx="539">
                  <c:v>-0.14131485214125963</c:v>
                </c:pt>
                <c:pt idx="540">
                  <c:v>-0.14076262528646774</c:v>
                </c:pt>
                <c:pt idx="541">
                  <c:v>-0.14059695723003016</c:v>
                </c:pt>
                <c:pt idx="542">
                  <c:v>-0.14465582461275106</c:v>
                </c:pt>
                <c:pt idx="543">
                  <c:v>-0.14493193804014701</c:v>
                </c:pt>
                <c:pt idx="544">
                  <c:v>-0.14595355772151206</c:v>
                </c:pt>
                <c:pt idx="545">
                  <c:v>-0.14749979291492951</c:v>
                </c:pt>
                <c:pt idx="546">
                  <c:v>-0.14523566281028258</c:v>
                </c:pt>
                <c:pt idx="547">
                  <c:v>-0.14531849683850129</c:v>
                </c:pt>
                <c:pt idx="548">
                  <c:v>-0.14493193804014701</c:v>
                </c:pt>
                <c:pt idx="549">
                  <c:v>-0.14357898224590676</c:v>
                </c:pt>
                <c:pt idx="550">
                  <c:v>-0.14473865864096977</c:v>
                </c:pt>
                <c:pt idx="551">
                  <c:v>-0.15034376121710799</c:v>
                </c:pt>
                <c:pt idx="552">
                  <c:v>-0.15042659524532687</c:v>
                </c:pt>
                <c:pt idx="553">
                  <c:v>-0.14761023828588787</c:v>
                </c:pt>
                <c:pt idx="554">
                  <c:v>-0.1465610072617832</c:v>
                </c:pt>
                <c:pt idx="555">
                  <c:v>-0.14733412485849193</c:v>
                </c:pt>
                <c:pt idx="556">
                  <c:v>-0.15172432835408786</c:v>
                </c:pt>
                <c:pt idx="557">
                  <c:v>-0.15462351934174573</c:v>
                </c:pt>
                <c:pt idx="558">
                  <c:v>-0.15222133252340064</c:v>
                </c:pt>
                <c:pt idx="559">
                  <c:v>-0.15249744595079659</c:v>
                </c:pt>
                <c:pt idx="560">
                  <c:v>-0.15426457188613091</c:v>
                </c:pt>
                <c:pt idx="561">
                  <c:v>-0.1566391473617362</c:v>
                </c:pt>
                <c:pt idx="562">
                  <c:v>-0.15597647513598598</c:v>
                </c:pt>
                <c:pt idx="563">
                  <c:v>-0.15846149598254963</c:v>
                </c:pt>
                <c:pt idx="564">
                  <c:v>-0.15893088880912279</c:v>
                </c:pt>
                <c:pt idx="565">
                  <c:v>-0.1580473258414557</c:v>
                </c:pt>
                <c:pt idx="566">
                  <c:v>-0.16171963442582216</c:v>
                </c:pt>
                <c:pt idx="567">
                  <c:v>-0.16423226661512558</c:v>
                </c:pt>
                <c:pt idx="568">
                  <c:v>-0.15940028163569595</c:v>
                </c:pt>
                <c:pt idx="569">
                  <c:v>-0.16235469530883292</c:v>
                </c:pt>
                <c:pt idx="570">
                  <c:v>-0.16829113399784634</c:v>
                </c:pt>
                <c:pt idx="571">
                  <c:v>-0.16726951431648127</c:v>
                </c:pt>
                <c:pt idx="572">
                  <c:v>-0.16953364442112823</c:v>
                </c:pt>
                <c:pt idx="573">
                  <c:v>-0.17094182290084772</c:v>
                </c:pt>
                <c:pt idx="574">
                  <c:v>-0.1684291907115443</c:v>
                </c:pt>
                <c:pt idx="575">
                  <c:v>-0.16972692382030546</c:v>
                </c:pt>
                <c:pt idx="576">
                  <c:v>-0.17455890879973493</c:v>
                </c:pt>
                <c:pt idx="577">
                  <c:v>-0.17737526575917392</c:v>
                </c:pt>
                <c:pt idx="578">
                  <c:v>-0.17715437501725723</c:v>
                </c:pt>
                <c:pt idx="579">
                  <c:v>-0.1784244967832786</c:v>
                </c:pt>
                <c:pt idx="580">
                  <c:v>-0.1817378579120304</c:v>
                </c:pt>
                <c:pt idx="581">
                  <c:v>-0.18607283872214708</c:v>
                </c:pt>
                <c:pt idx="582">
                  <c:v>-0.18905486373802366</c:v>
                </c:pt>
                <c:pt idx="583">
                  <c:v>-0.1885854709114505</c:v>
                </c:pt>
                <c:pt idx="584">
                  <c:v>-0.19007648341938874</c:v>
                </c:pt>
                <c:pt idx="585">
                  <c:v>-0.18935858850815923</c:v>
                </c:pt>
                <c:pt idx="586">
                  <c:v>-0.18908247508076328</c:v>
                </c:pt>
                <c:pt idx="587">
                  <c:v>-0.1928652290360881</c:v>
                </c:pt>
                <c:pt idx="588">
                  <c:v>-0.20045834828947731</c:v>
                </c:pt>
                <c:pt idx="589">
                  <c:v>-0.20736118397437667</c:v>
                </c:pt>
                <c:pt idx="590">
                  <c:v>-0.20805146754286669</c:v>
                </c:pt>
                <c:pt idx="591">
                  <c:v>-0.20542838998260493</c:v>
                </c:pt>
                <c:pt idx="592">
                  <c:v>-0.20592539415191771</c:v>
                </c:pt>
                <c:pt idx="593">
                  <c:v>-0.21092304718778479</c:v>
                </c:pt>
                <c:pt idx="594">
                  <c:v>-0.21263495043763986</c:v>
                </c:pt>
                <c:pt idx="595">
                  <c:v>-0.217218433332413</c:v>
                </c:pt>
                <c:pt idx="596">
                  <c:v>-0.22254742248115528</c:v>
                </c:pt>
                <c:pt idx="597">
                  <c:v>-0.22541900212607352</c:v>
                </c:pt>
                <c:pt idx="598">
                  <c:v>-0.22693762597675138</c:v>
                </c:pt>
                <c:pt idx="599">
                  <c:v>-0.22917414473865869</c:v>
                </c:pt>
                <c:pt idx="600">
                  <c:v>-0.2357732556534225</c:v>
                </c:pt>
                <c:pt idx="601">
                  <c:v>-0.23709860010492312</c:v>
                </c:pt>
                <c:pt idx="602">
                  <c:v>-0.23994256840710174</c:v>
                </c:pt>
                <c:pt idx="603">
                  <c:v>-0.24237236656818628</c:v>
                </c:pt>
                <c:pt idx="604">
                  <c:v>-0.24687301543474072</c:v>
                </c:pt>
                <c:pt idx="605">
                  <c:v>-0.25435568931717162</c:v>
                </c:pt>
                <c:pt idx="606">
                  <c:v>-0.25465941408730719</c:v>
                </c:pt>
                <c:pt idx="607">
                  <c:v>-0.26065107546179983</c:v>
                </c:pt>
                <c:pt idx="608">
                  <c:v>-0.26413010464698905</c:v>
                </c:pt>
                <c:pt idx="609">
                  <c:v>-0.26683601623546954</c:v>
                </c:pt>
                <c:pt idx="610">
                  <c:v>-0.27332468177927499</c:v>
                </c:pt>
                <c:pt idx="611">
                  <c:v>-0.27335229312201464</c:v>
                </c:pt>
                <c:pt idx="612">
                  <c:v>-0.278129055415965</c:v>
                </c:pt>
                <c:pt idx="613">
                  <c:v>-0.29190711544302411</c:v>
                </c:pt>
                <c:pt idx="614">
                  <c:v>-0.2999696275229865</c:v>
                </c:pt>
                <c:pt idx="615">
                  <c:v>-0.30775602617555292</c:v>
                </c:pt>
                <c:pt idx="616">
                  <c:v>-0.31247756578402419</c:v>
                </c:pt>
                <c:pt idx="617">
                  <c:v>-0.31703343733605777</c:v>
                </c:pt>
                <c:pt idx="618">
                  <c:v>-0.32020874175111141</c:v>
                </c:pt>
                <c:pt idx="619">
                  <c:v>-0.32031918712206975</c:v>
                </c:pt>
                <c:pt idx="620">
                  <c:v>-0.31841400447303764</c:v>
                </c:pt>
                <c:pt idx="621">
                  <c:v>-0.31747521881989127</c:v>
                </c:pt>
                <c:pt idx="622">
                  <c:v>-0.31559764751359864</c:v>
                </c:pt>
                <c:pt idx="623">
                  <c:v>-0.31443797111853561</c:v>
                </c:pt>
                <c:pt idx="624">
                  <c:v>-0.3171714940497557</c:v>
                </c:pt>
                <c:pt idx="625">
                  <c:v>-0.32553773089985366</c:v>
                </c:pt>
                <c:pt idx="626">
                  <c:v>-0.32700113206505244</c:v>
                </c:pt>
                <c:pt idx="627">
                  <c:v>-0.32084380263412215</c:v>
                </c:pt>
                <c:pt idx="628">
                  <c:v>-0.31996023966645509</c:v>
                </c:pt>
                <c:pt idx="629">
                  <c:v>-0.32335643482342558</c:v>
                </c:pt>
                <c:pt idx="630">
                  <c:v>-0.32586906701272889</c:v>
                </c:pt>
                <c:pt idx="631">
                  <c:v>-0.32777424966176116</c:v>
                </c:pt>
                <c:pt idx="632">
                  <c:v>-0.32658696192395836</c:v>
                </c:pt>
                <c:pt idx="633">
                  <c:v>-0.32117513874699738</c:v>
                </c:pt>
                <c:pt idx="634">
                  <c:v>-0.31855206118673557</c:v>
                </c:pt>
                <c:pt idx="635">
                  <c:v>-0.32167214291631013</c:v>
                </c:pt>
                <c:pt idx="636">
                  <c:v>-0.32379821630725913</c:v>
                </c:pt>
                <c:pt idx="637">
                  <c:v>-0.32399149570643621</c:v>
                </c:pt>
                <c:pt idx="638">
                  <c:v>-0.32517878344423901</c:v>
                </c:pt>
                <c:pt idx="639">
                  <c:v>-0.31935279012618395</c:v>
                </c:pt>
                <c:pt idx="640">
                  <c:v>-0.31730955076345368</c:v>
                </c:pt>
                <c:pt idx="641">
                  <c:v>-0.32628323715382279</c:v>
                </c:pt>
                <c:pt idx="642">
                  <c:v>-0.32556534224259331</c:v>
                </c:pt>
                <c:pt idx="643">
                  <c:v>-0.32443327719026993</c:v>
                </c:pt>
                <c:pt idx="644">
                  <c:v>-0.32285943065411282</c:v>
                </c:pt>
                <c:pt idx="645">
                  <c:v>-0.31413424634840004</c:v>
                </c:pt>
                <c:pt idx="646">
                  <c:v>-0.30944031808266836</c:v>
                </c:pt>
                <c:pt idx="647">
                  <c:v>-0.31460363917497319</c:v>
                </c:pt>
                <c:pt idx="648">
                  <c:v>-0.30996493359472077</c:v>
                </c:pt>
                <c:pt idx="649">
                  <c:v>-0.30690007455062546</c:v>
                </c:pt>
                <c:pt idx="650">
                  <c:v>-0.30554711875638524</c:v>
                </c:pt>
                <c:pt idx="651">
                  <c:v>-0.31101416461882547</c:v>
                </c:pt>
                <c:pt idx="652">
                  <c:v>-0.30913659331253279</c:v>
                </c:pt>
                <c:pt idx="653">
                  <c:v>-0.30582323218378116</c:v>
                </c:pt>
                <c:pt idx="654">
                  <c:v>-0.30990971090924152</c:v>
                </c:pt>
                <c:pt idx="655">
                  <c:v>-0.31087610790512749</c:v>
                </c:pt>
                <c:pt idx="656">
                  <c:v>-0.30168153077284154</c:v>
                </c:pt>
                <c:pt idx="657">
                  <c:v>-0.29466824971698385</c:v>
                </c:pt>
                <c:pt idx="658">
                  <c:v>-0.29342573929370197</c:v>
                </c:pt>
                <c:pt idx="659">
                  <c:v>-0.30112930391804965</c:v>
                </c:pt>
                <c:pt idx="660">
                  <c:v>-0.31344396277991005</c:v>
                </c:pt>
                <c:pt idx="661">
                  <c:v>-0.31670210122318254</c:v>
                </c:pt>
                <c:pt idx="662">
                  <c:v>-0.30524339398624967</c:v>
                </c:pt>
                <c:pt idx="663">
                  <c:v>-0.30248225971228992</c:v>
                </c:pt>
                <c:pt idx="664">
                  <c:v>-0.30466355578871812</c:v>
                </c:pt>
                <c:pt idx="665">
                  <c:v>-0.30579562084104156</c:v>
                </c:pt>
                <c:pt idx="666">
                  <c:v>-0.30941270673992888</c:v>
                </c:pt>
                <c:pt idx="667">
                  <c:v>-0.30770080349007384</c:v>
                </c:pt>
                <c:pt idx="668">
                  <c:v>-0.29759505204738118</c:v>
                </c:pt>
                <c:pt idx="669">
                  <c:v>-0.29430930226136903</c:v>
                </c:pt>
                <c:pt idx="670">
                  <c:v>-0.29110638650357573</c:v>
                </c:pt>
                <c:pt idx="671">
                  <c:v>-0.29574509208382815</c:v>
                </c:pt>
                <c:pt idx="672">
                  <c:v>-0.31189772758649253</c:v>
                </c:pt>
                <c:pt idx="673">
                  <c:v>-0.31424469171935837</c:v>
                </c:pt>
                <c:pt idx="674">
                  <c:v>-0.31145594610265903</c:v>
                </c:pt>
                <c:pt idx="675">
                  <c:v>-0.29897561918436105</c:v>
                </c:pt>
                <c:pt idx="676">
                  <c:v>-0.28309909710909242</c:v>
                </c:pt>
                <c:pt idx="677">
                  <c:v>-0.28102824640362273</c:v>
                </c:pt>
                <c:pt idx="678">
                  <c:v>-0.29047132562056499</c:v>
                </c:pt>
                <c:pt idx="679">
                  <c:v>-0.30797691691746976</c:v>
                </c:pt>
                <c:pt idx="680">
                  <c:v>-0.31512825468702549</c:v>
                </c:pt>
                <c:pt idx="681">
                  <c:v>-0.29447497031780662</c:v>
                </c:pt>
                <c:pt idx="682">
                  <c:v>-0.28331998785100931</c:v>
                </c:pt>
                <c:pt idx="683">
                  <c:v>-0.28754452329016761</c:v>
                </c:pt>
                <c:pt idx="684">
                  <c:v>-0.29756744070464158</c:v>
                </c:pt>
                <c:pt idx="685">
                  <c:v>-0.30405610624844687</c:v>
                </c:pt>
                <c:pt idx="686">
                  <c:v>-0.30529861667172875</c:v>
                </c:pt>
                <c:pt idx="687">
                  <c:v>-0.30590606621199989</c:v>
                </c:pt>
                <c:pt idx="688">
                  <c:v>-0.31532153408620267</c:v>
                </c:pt>
                <c:pt idx="689">
                  <c:v>-0.33097716541955446</c:v>
                </c:pt>
                <c:pt idx="690">
                  <c:v>-0.32506833807328051</c:v>
                </c:pt>
                <c:pt idx="691">
                  <c:v>-0.29994201618024685</c:v>
                </c:pt>
                <c:pt idx="692">
                  <c:v>-0.29712565922080802</c:v>
                </c:pt>
                <c:pt idx="693">
                  <c:v>-0.30629262501035431</c:v>
                </c:pt>
                <c:pt idx="694">
                  <c:v>-0.3117872822155342</c:v>
                </c:pt>
                <c:pt idx="695">
                  <c:v>-0.30877764585691814</c:v>
                </c:pt>
                <c:pt idx="696">
                  <c:v>-0.31048954910677323</c:v>
                </c:pt>
                <c:pt idx="697">
                  <c:v>-0.32018113040837176</c:v>
                </c:pt>
                <c:pt idx="698">
                  <c:v>-0.3171438827070161</c:v>
                </c:pt>
                <c:pt idx="699">
                  <c:v>-0.29574509208382815</c:v>
                </c:pt>
                <c:pt idx="700">
                  <c:v>-0.30687246320788586</c:v>
                </c:pt>
                <c:pt idx="701">
                  <c:v>-0.32564817627081216</c:v>
                </c:pt>
                <c:pt idx="702">
                  <c:v>-0.31976696026727786</c:v>
                </c:pt>
                <c:pt idx="703">
                  <c:v>-0.3171714940497557</c:v>
                </c:pt>
                <c:pt idx="704">
                  <c:v>-0.32923765082695977</c:v>
                </c:pt>
                <c:pt idx="705">
                  <c:v>-0.33788000110445382</c:v>
                </c:pt>
                <c:pt idx="706">
                  <c:v>-0.33045254990750206</c:v>
                </c:pt>
                <c:pt idx="707">
                  <c:v>-0.32523400612971809</c:v>
                </c:pt>
                <c:pt idx="708">
                  <c:v>-0.34630146064003103</c:v>
                </c:pt>
                <c:pt idx="709">
                  <c:v>-0.34621862661181213</c:v>
                </c:pt>
                <c:pt idx="710">
                  <c:v>-0.33282712538310749</c:v>
                </c:pt>
                <c:pt idx="711">
                  <c:v>-0.31725432807797443</c:v>
                </c:pt>
                <c:pt idx="712">
                  <c:v>-0.32807797443189674</c:v>
                </c:pt>
                <c:pt idx="713">
                  <c:v>-0.32965182096805368</c:v>
                </c:pt>
                <c:pt idx="714">
                  <c:v>-0.31474169588867118</c:v>
                </c:pt>
                <c:pt idx="715">
                  <c:v>-0.32363254825082155</c:v>
                </c:pt>
                <c:pt idx="716">
                  <c:v>-0.35886462158654786</c:v>
                </c:pt>
                <c:pt idx="717">
                  <c:v>-0.37752988927851566</c:v>
                </c:pt>
                <c:pt idx="718">
                  <c:v>-0.36405555402159212</c:v>
                </c:pt>
                <c:pt idx="719">
                  <c:v>-0.37010243808156407</c:v>
                </c:pt>
                <c:pt idx="720">
                  <c:v>-0.39241240301515873</c:v>
                </c:pt>
                <c:pt idx="721">
                  <c:v>-0.39268851644255465</c:v>
                </c:pt>
                <c:pt idx="722">
                  <c:v>-0.39072811110804329</c:v>
                </c:pt>
                <c:pt idx="723">
                  <c:v>-0.37581798602866062</c:v>
                </c:pt>
                <c:pt idx="724">
                  <c:v>-0.36546373250131164</c:v>
                </c:pt>
                <c:pt idx="725">
                  <c:v>-0.3884639810033963</c:v>
                </c:pt>
                <c:pt idx="726">
                  <c:v>-0.38749758400751033</c:v>
                </c:pt>
                <c:pt idx="727">
                  <c:v>-0.37184195267415859</c:v>
                </c:pt>
                <c:pt idx="728">
                  <c:v>-0.39625037965596277</c:v>
                </c:pt>
                <c:pt idx="729">
                  <c:v>-0.40569345887290503</c:v>
                </c:pt>
                <c:pt idx="730">
                  <c:v>-0.38476406107629024</c:v>
                </c:pt>
                <c:pt idx="731">
                  <c:v>-0.42667807935499902</c:v>
                </c:pt>
                <c:pt idx="732">
                  <c:v>-0.44197476323273616</c:v>
                </c:pt>
                <c:pt idx="733">
                  <c:v>-0.42134909020625677</c:v>
                </c:pt>
                <c:pt idx="734">
                  <c:v>-0.41555070823094137</c:v>
                </c:pt>
                <c:pt idx="735">
                  <c:v>-0.44719330701052007</c:v>
                </c:pt>
                <c:pt idx="736">
                  <c:v>-0.47022116685534421</c:v>
                </c:pt>
                <c:pt idx="737">
                  <c:v>-0.45404092000994017</c:v>
                </c:pt>
                <c:pt idx="738">
                  <c:v>-0.44122925697876686</c:v>
                </c:pt>
                <c:pt idx="739">
                  <c:v>-0.4364801060275561</c:v>
                </c:pt>
                <c:pt idx="740">
                  <c:v>-0.43708755556782725</c:v>
                </c:pt>
                <c:pt idx="741">
                  <c:v>-0.43758455973714006</c:v>
                </c:pt>
                <c:pt idx="742">
                  <c:v>-0.42819670320567688</c:v>
                </c:pt>
                <c:pt idx="743">
                  <c:v>-0.41764917027915072</c:v>
                </c:pt>
                <c:pt idx="744">
                  <c:v>-0.44711047298230117</c:v>
                </c:pt>
                <c:pt idx="745">
                  <c:v>-0.3916668967611896</c:v>
                </c:pt>
                <c:pt idx="746">
                  <c:v>-0.40751580749371841</c:v>
                </c:pt>
                <c:pt idx="747">
                  <c:v>-0.4424717674020488</c:v>
                </c:pt>
                <c:pt idx="748">
                  <c:v>-0.44898804428859385</c:v>
                </c:pt>
                <c:pt idx="749">
                  <c:v>-0.43347046966894004</c:v>
                </c:pt>
                <c:pt idx="750">
                  <c:v>-0.46271088163017371</c:v>
                </c:pt>
                <c:pt idx="751">
                  <c:v>-0.49982052627219264</c:v>
                </c:pt>
                <c:pt idx="752">
                  <c:v>-0.48170748543501674</c:v>
                </c:pt>
                <c:pt idx="753">
                  <c:v>-0.50407267305409065</c:v>
                </c:pt>
                <c:pt idx="754">
                  <c:v>-0.57009139354446825</c:v>
                </c:pt>
                <c:pt idx="755">
                  <c:v>-0.57191374216528157</c:v>
                </c:pt>
                <c:pt idx="756">
                  <c:v>-0.5565618356020654</c:v>
                </c:pt>
                <c:pt idx="757">
                  <c:v>-0.5593505812187648</c:v>
                </c:pt>
                <c:pt idx="758">
                  <c:v>-0.6127509180771461</c:v>
                </c:pt>
                <c:pt idx="759">
                  <c:v>-0.57773973548333668</c:v>
                </c:pt>
                <c:pt idx="760">
                  <c:v>-0.55159179390893787</c:v>
                </c:pt>
                <c:pt idx="761">
                  <c:v>-0.60140265621117162</c:v>
                </c:pt>
                <c:pt idx="762">
                  <c:v>-0.60471601733992331</c:v>
                </c:pt>
                <c:pt idx="763">
                  <c:v>-0.55476709832399163</c:v>
                </c:pt>
                <c:pt idx="764">
                  <c:v>-0.5324571333903968</c:v>
                </c:pt>
                <c:pt idx="765">
                  <c:v>-0.53844879476488949</c:v>
                </c:pt>
                <c:pt idx="766">
                  <c:v>-0.51945219096004647</c:v>
                </c:pt>
                <c:pt idx="767">
                  <c:v>-0.48775436949498863</c:v>
                </c:pt>
                <c:pt idx="768">
                  <c:v>-0.53339591904354311</c:v>
                </c:pt>
                <c:pt idx="769">
                  <c:v>-0.54778142861087342</c:v>
                </c:pt>
                <c:pt idx="770">
                  <c:v>-0.56851754700831114</c:v>
                </c:pt>
                <c:pt idx="771">
                  <c:v>-0.62365739845928714</c:v>
                </c:pt>
                <c:pt idx="772">
                  <c:v>-0.59425131844161594</c:v>
                </c:pt>
                <c:pt idx="773">
                  <c:v>-0.59908330342104532</c:v>
                </c:pt>
                <c:pt idx="774">
                  <c:v>-0.67780324157163774</c:v>
                </c:pt>
                <c:pt idx="775">
                  <c:v>-0.73829969351409563</c:v>
                </c:pt>
                <c:pt idx="776">
                  <c:v>-0.7666289311649227</c:v>
                </c:pt>
                <c:pt idx="777">
                  <c:v>-0.72512908302730772</c:v>
                </c:pt>
                <c:pt idx="778">
                  <c:v>-0.63826379876853423</c:v>
                </c:pt>
                <c:pt idx="779">
                  <c:v>-0.65317392384791684</c:v>
                </c:pt>
                <c:pt idx="780">
                  <c:v>-0.72195377861225407</c:v>
                </c:pt>
                <c:pt idx="781">
                  <c:v>-0.69622000717894905</c:v>
                </c:pt>
                <c:pt idx="782">
                  <c:v>-0.79934837231134559</c:v>
                </c:pt>
                <c:pt idx="783">
                  <c:v>-0.78073832730485693</c:v>
                </c:pt>
                <c:pt idx="784">
                  <c:v>-0.71971725985034651</c:v>
                </c:pt>
                <c:pt idx="785">
                  <c:v>-0.72358284783389026</c:v>
                </c:pt>
                <c:pt idx="786">
                  <c:v>-0.74633459425131843</c:v>
                </c:pt>
                <c:pt idx="787">
                  <c:v>-0.74407046414667166</c:v>
                </c:pt>
                <c:pt idx="788">
                  <c:v>-0.68887539001021636</c:v>
                </c:pt>
                <c:pt idx="789">
                  <c:v>-0.79194853245713348</c:v>
                </c:pt>
                <c:pt idx="790">
                  <c:v>-0.87243559654306002</c:v>
                </c:pt>
                <c:pt idx="791">
                  <c:v>-0.97802137117928056</c:v>
                </c:pt>
                <c:pt idx="792">
                  <c:v>-0.99621724604467521</c:v>
                </c:pt>
                <c:pt idx="793">
                  <c:v>-1.0172018665267695</c:v>
                </c:pt>
                <c:pt idx="794">
                  <c:v>-0.90012977331087618</c:v>
                </c:pt>
                <c:pt idx="795">
                  <c:v>-0.77770107960350121</c:v>
                </c:pt>
                <c:pt idx="796">
                  <c:v>-0.77190269762818575</c:v>
                </c:pt>
                <c:pt idx="797">
                  <c:v>-0.85335615870999804</c:v>
                </c:pt>
                <c:pt idx="798">
                  <c:v>-0.9544688958224038</c:v>
                </c:pt>
                <c:pt idx="799">
                  <c:v>-1.0554711875638514</c:v>
                </c:pt>
                <c:pt idx="800">
                  <c:v>-1.1971587928320955</c:v>
                </c:pt>
                <c:pt idx="801">
                  <c:v>-1.2540050252643788</c:v>
                </c:pt>
                <c:pt idx="802">
                  <c:v>-1.2758069414915647</c:v>
                </c:pt>
                <c:pt idx="803">
                  <c:v>-1.3002098462048211</c:v>
                </c:pt>
                <c:pt idx="804">
                  <c:v>-1.2061435237595606</c:v>
                </c:pt>
                <c:pt idx="805">
                  <c:v>-1.1312781290554161</c:v>
                </c:pt>
                <c:pt idx="806">
                  <c:v>-1.0935196178590165</c:v>
                </c:pt>
                <c:pt idx="807">
                  <c:v>-1.133746583096336</c:v>
                </c:pt>
                <c:pt idx="808">
                  <c:v>-1.2419885689041059</c:v>
                </c:pt>
                <c:pt idx="809">
                  <c:v>-1.1239252284838612</c:v>
                </c:pt>
                <c:pt idx="810">
                  <c:v>-0.99199271060551686</c:v>
                </c:pt>
                <c:pt idx="811">
                  <c:v>-0.89700969158130162</c:v>
                </c:pt>
                <c:pt idx="812">
                  <c:v>-1.1078747549493333</c:v>
                </c:pt>
                <c:pt idx="813">
                  <c:v>-1.1361736201231467</c:v>
                </c:pt>
                <c:pt idx="814">
                  <c:v>-1.1412623905900545</c:v>
                </c:pt>
                <c:pt idx="815">
                  <c:v>-1.1329872711709972</c:v>
                </c:pt>
                <c:pt idx="816">
                  <c:v>-1.3073114835574455</c:v>
                </c:pt>
                <c:pt idx="817">
                  <c:v>-1.2663997570201839</c:v>
                </c:pt>
                <c:pt idx="818">
                  <c:v>-1.4110169257530996</c:v>
                </c:pt>
                <c:pt idx="819">
                  <c:v>-1.3771852997211256</c:v>
                </c:pt>
                <c:pt idx="820">
                  <c:v>-1.3689184637048901</c:v>
                </c:pt>
                <c:pt idx="821">
                  <c:v>-1.4093585885081592</c:v>
                </c:pt>
                <c:pt idx="822">
                  <c:v>-1.3953038628268495</c:v>
                </c:pt>
                <c:pt idx="823">
                  <c:v>-1.4080299306955297</c:v>
                </c:pt>
                <c:pt idx="824">
                  <c:v>-1.4490625949139908</c:v>
                </c:pt>
                <c:pt idx="825">
                  <c:v>-1.2358947455614766</c:v>
                </c:pt>
                <c:pt idx="826">
                  <c:v>-1.0982135461247482</c:v>
                </c:pt>
                <c:pt idx="827">
                  <c:v>-1.2090786094927797</c:v>
                </c:pt>
                <c:pt idx="828">
                  <c:v>-1.1233702404947954</c:v>
                </c:pt>
                <c:pt idx="829">
                  <c:v>-1.0441229256978768</c:v>
                </c:pt>
                <c:pt idx="830">
                  <c:v>-1.0727282767760997</c:v>
                </c:pt>
                <c:pt idx="831">
                  <c:v>-1.2585415688764947</c:v>
                </c:pt>
                <c:pt idx="832">
                  <c:v>-1.3827760443990391</c:v>
                </c:pt>
              </c:numCache>
            </c:numRef>
          </c:yVal>
          <c:smooth val="0"/>
          <c:extLst>
            <c:ext xmlns:c16="http://schemas.microsoft.com/office/drawing/2014/chart" uri="{C3380CC4-5D6E-409C-BE32-E72D297353CC}">
              <c16:uniqueId val="{00000000-1827-4821-9E26-D591B593AD41}"/>
            </c:ext>
          </c:extLst>
        </c:ser>
        <c:ser>
          <c:idx val="1"/>
          <c:order val="1"/>
          <c:tx>
            <c:strRef>
              <c:f>'Pigment Abs'!$AV$1</c:f>
              <c:strCache>
                <c:ptCount val="1"/>
                <c:pt idx="0">
                  <c:v>Stan 470</c:v>
                </c:pt>
              </c:strCache>
            </c:strRef>
          </c:tx>
          <c:spPr>
            <a:ln w="19050" cap="rnd">
              <a:solidFill>
                <a:srgbClr val="00B0F0"/>
              </a:solidFill>
              <a:round/>
            </a:ln>
            <a:effectLst/>
          </c:spPr>
          <c:marker>
            <c:symbol val="none"/>
          </c:marker>
          <c:xVal>
            <c:numRef>
              <c:f>'Pigment Abs'!$AF$2:$AF$834</c:f>
              <c:numCache>
                <c:formatCode>General</c:formatCode>
                <c:ptCount val="833"/>
                <c:pt idx="0">
                  <c:v>340</c:v>
                </c:pt>
                <c:pt idx="1">
                  <c:v>341</c:v>
                </c:pt>
                <c:pt idx="2">
                  <c:v>342</c:v>
                </c:pt>
                <c:pt idx="3">
                  <c:v>343</c:v>
                </c:pt>
                <c:pt idx="4">
                  <c:v>344</c:v>
                </c:pt>
                <c:pt idx="5">
                  <c:v>345</c:v>
                </c:pt>
                <c:pt idx="6">
                  <c:v>346</c:v>
                </c:pt>
                <c:pt idx="7">
                  <c:v>347</c:v>
                </c:pt>
                <c:pt idx="8">
                  <c:v>348</c:v>
                </c:pt>
                <c:pt idx="9">
                  <c:v>349</c:v>
                </c:pt>
                <c:pt idx="10">
                  <c:v>350</c:v>
                </c:pt>
                <c:pt idx="11">
                  <c:v>351</c:v>
                </c:pt>
                <c:pt idx="12">
                  <c:v>352</c:v>
                </c:pt>
                <c:pt idx="13">
                  <c:v>353</c:v>
                </c:pt>
                <c:pt idx="14">
                  <c:v>354</c:v>
                </c:pt>
                <c:pt idx="15">
                  <c:v>355</c:v>
                </c:pt>
                <c:pt idx="16">
                  <c:v>356</c:v>
                </c:pt>
                <c:pt idx="17">
                  <c:v>357</c:v>
                </c:pt>
                <c:pt idx="18">
                  <c:v>358</c:v>
                </c:pt>
                <c:pt idx="19">
                  <c:v>359</c:v>
                </c:pt>
                <c:pt idx="20">
                  <c:v>360</c:v>
                </c:pt>
                <c:pt idx="21">
                  <c:v>361</c:v>
                </c:pt>
                <c:pt idx="22">
                  <c:v>362</c:v>
                </c:pt>
                <c:pt idx="23">
                  <c:v>363</c:v>
                </c:pt>
                <c:pt idx="24">
                  <c:v>364</c:v>
                </c:pt>
                <c:pt idx="25">
                  <c:v>365</c:v>
                </c:pt>
                <c:pt idx="26">
                  <c:v>366</c:v>
                </c:pt>
                <c:pt idx="27">
                  <c:v>367</c:v>
                </c:pt>
                <c:pt idx="28">
                  <c:v>368</c:v>
                </c:pt>
                <c:pt idx="29">
                  <c:v>369</c:v>
                </c:pt>
                <c:pt idx="30">
                  <c:v>370</c:v>
                </c:pt>
                <c:pt idx="31">
                  <c:v>371</c:v>
                </c:pt>
                <c:pt idx="32">
                  <c:v>372</c:v>
                </c:pt>
                <c:pt idx="33">
                  <c:v>373</c:v>
                </c:pt>
                <c:pt idx="34">
                  <c:v>374</c:v>
                </c:pt>
                <c:pt idx="35">
                  <c:v>375</c:v>
                </c:pt>
                <c:pt idx="36">
                  <c:v>376</c:v>
                </c:pt>
                <c:pt idx="37">
                  <c:v>377</c:v>
                </c:pt>
                <c:pt idx="38">
                  <c:v>378</c:v>
                </c:pt>
                <c:pt idx="39">
                  <c:v>379</c:v>
                </c:pt>
                <c:pt idx="40">
                  <c:v>380</c:v>
                </c:pt>
                <c:pt idx="41">
                  <c:v>381</c:v>
                </c:pt>
                <c:pt idx="42">
                  <c:v>382</c:v>
                </c:pt>
                <c:pt idx="43">
                  <c:v>383</c:v>
                </c:pt>
                <c:pt idx="44">
                  <c:v>384</c:v>
                </c:pt>
                <c:pt idx="45">
                  <c:v>385</c:v>
                </c:pt>
                <c:pt idx="46">
                  <c:v>386</c:v>
                </c:pt>
                <c:pt idx="47">
                  <c:v>387</c:v>
                </c:pt>
                <c:pt idx="48">
                  <c:v>388</c:v>
                </c:pt>
                <c:pt idx="49">
                  <c:v>389</c:v>
                </c:pt>
                <c:pt idx="50">
                  <c:v>390</c:v>
                </c:pt>
                <c:pt idx="51">
                  <c:v>391</c:v>
                </c:pt>
                <c:pt idx="52">
                  <c:v>392</c:v>
                </c:pt>
                <c:pt idx="53">
                  <c:v>393</c:v>
                </c:pt>
                <c:pt idx="54">
                  <c:v>394</c:v>
                </c:pt>
                <c:pt idx="55">
                  <c:v>395</c:v>
                </c:pt>
                <c:pt idx="56">
                  <c:v>396</c:v>
                </c:pt>
                <c:pt idx="57">
                  <c:v>397</c:v>
                </c:pt>
                <c:pt idx="58">
                  <c:v>398</c:v>
                </c:pt>
                <c:pt idx="59">
                  <c:v>399</c:v>
                </c:pt>
                <c:pt idx="60">
                  <c:v>400</c:v>
                </c:pt>
                <c:pt idx="61">
                  <c:v>401</c:v>
                </c:pt>
                <c:pt idx="62">
                  <c:v>402</c:v>
                </c:pt>
                <c:pt idx="63">
                  <c:v>403</c:v>
                </c:pt>
                <c:pt idx="64">
                  <c:v>404</c:v>
                </c:pt>
                <c:pt idx="65">
                  <c:v>405</c:v>
                </c:pt>
                <c:pt idx="66">
                  <c:v>406</c:v>
                </c:pt>
                <c:pt idx="67">
                  <c:v>407</c:v>
                </c:pt>
                <c:pt idx="68">
                  <c:v>408</c:v>
                </c:pt>
                <c:pt idx="69">
                  <c:v>409</c:v>
                </c:pt>
                <c:pt idx="70">
                  <c:v>410</c:v>
                </c:pt>
                <c:pt idx="71">
                  <c:v>411</c:v>
                </c:pt>
                <c:pt idx="72">
                  <c:v>412</c:v>
                </c:pt>
                <c:pt idx="73">
                  <c:v>413</c:v>
                </c:pt>
                <c:pt idx="74">
                  <c:v>414</c:v>
                </c:pt>
                <c:pt idx="75">
                  <c:v>415</c:v>
                </c:pt>
                <c:pt idx="76">
                  <c:v>416</c:v>
                </c:pt>
                <c:pt idx="77">
                  <c:v>417</c:v>
                </c:pt>
                <c:pt idx="78">
                  <c:v>418</c:v>
                </c:pt>
                <c:pt idx="79">
                  <c:v>419</c:v>
                </c:pt>
                <c:pt idx="80">
                  <c:v>420</c:v>
                </c:pt>
                <c:pt idx="81">
                  <c:v>421</c:v>
                </c:pt>
                <c:pt idx="82">
                  <c:v>422</c:v>
                </c:pt>
                <c:pt idx="83">
                  <c:v>423</c:v>
                </c:pt>
                <c:pt idx="84">
                  <c:v>424</c:v>
                </c:pt>
                <c:pt idx="85">
                  <c:v>425</c:v>
                </c:pt>
                <c:pt idx="86">
                  <c:v>426</c:v>
                </c:pt>
                <c:pt idx="87">
                  <c:v>427</c:v>
                </c:pt>
                <c:pt idx="88">
                  <c:v>428</c:v>
                </c:pt>
                <c:pt idx="89">
                  <c:v>429</c:v>
                </c:pt>
                <c:pt idx="90">
                  <c:v>430</c:v>
                </c:pt>
                <c:pt idx="91">
                  <c:v>431</c:v>
                </c:pt>
                <c:pt idx="92">
                  <c:v>432</c:v>
                </c:pt>
                <c:pt idx="93">
                  <c:v>433</c:v>
                </c:pt>
                <c:pt idx="94">
                  <c:v>434</c:v>
                </c:pt>
                <c:pt idx="95">
                  <c:v>435</c:v>
                </c:pt>
                <c:pt idx="96">
                  <c:v>436</c:v>
                </c:pt>
                <c:pt idx="97">
                  <c:v>437</c:v>
                </c:pt>
                <c:pt idx="98">
                  <c:v>438</c:v>
                </c:pt>
                <c:pt idx="99">
                  <c:v>439</c:v>
                </c:pt>
                <c:pt idx="100">
                  <c:v>440</c:v>
                </c:pt>
                <c:pt idx="101">
                  <c:v>441</c:v>
                </c:pt>
                <c:pt idx="102">
                  <c:v>442</c:v>
                </c:pt>
                <c:pt idx="103">
                  <c:v>443</c:v>
                </c:pt>
                <c:pt idx="104">
                  <c:v>444</c:v>
                </c:pt>
                <c:pt idx="105">
                  <c:v>445</c:v>
                </c:pt>
                <c:pt idx="106">
                  <c:v>446</c:v>
                </c:pt>
                <c:pt idx="107">
                  <c:v>447</c:v>
                </c:pt>
                <c:pt idx="108">
                  <c:v>448</c:v>
                </c:pt>
                <c:pt idx="109">
                  <c:v>449</c:v>
                </c:pt>
                <c:pt idx="110">
                  <c:v>450</c:v>
                </c:pt>
                <c:pt idx="111">
                  <c:v>451</c:v>
                </c:pt>
                <c:pt idx="112">
                  <c:v>452</c:v>
                </c:pt>
                <c:pt idx="113">
                  <c:v>453</c:v>
                </c:pt>
                <c:pt idx="114">
                  <c:v>454</c:v>
                </c:pt>
                <c:pt idx="115">
                  <c:v>455</c:v>
                </c:pt>
                <c:pt idx="116">
                  <c:v>456</c:v>
                </c:pt>
                <c:pt idx="117">
                  <c:v>457</c:v>
                </c:pt>
                <c:pt idx="118">
                  <c:v>458</c:v>
                </c:pt>
                <c:pt idx="119">
                  <c:v>459</c:v>
                </c:pt>
                <c:pt idx="120">
                  <c:v>460</c:v>
                </c:pt>
                <c:pt idx="121">
                  <c:v>461</c:v>
                </c:pt>
                <c:pt idx="122">
                  <c:v>462</c:v>
                </c:pt>
                <c:pt idx="123">
                  <c:v>463</c:v>
                </c:pt>
                <c:pt idx="124">
                  <c:v>464</c:v>
                </c:pt>
                <c:pt idx="125">
                  <c:v>465</c:v>
                </c:pt>
                <c:pt idx="126">
                  <c:v>466</c:v>
                </c:pt>
                <c:pt idx="127">
                  <c:v>467</c:v>
                </c:pt>
                <c:pt idx="128">
                  <c:v>468</c:v>
                </c:pt>
                <c:pt idx="129">
                  <c:v>469</c:v>
                </c:pt>
                <c:pt idx="130">
                  <c:v>470</c:v>
                </c:pt>
                <c:pt idx="131">
                  <c:v>471</c:v>
                </c:pt>
                <c:pt idx="132">
                  <c:v>472</c:v>
                </c:pt>
                <c:pt idx="133">
                  <c:v>473</c:v>
                </c:pt>
                <c:pt idx="134">
                  <c:v>474</c:v>
                </c:pt>
                <c:pt idx="135">
                  <c:v>475</c:v>
                </c:pt>
                <c:pt idx="136">
                  <c:v>476</c:v>
                </c:pt>
                <c:pt idx="137">
                  <c:v>477</c:v>
                </c:pt>
                <c:pt idx="138">
                  <c:v>478</c:v>
                </c:pt>
                <c:pt idx="139">
                  <c:v>479</c:v>
                </c:pt>
                <c:pt idx="140">
                  <c:v>480</c:v>
                </c:pt>
                <c:pt idx="141">
                  <c:v>481</c:v>
                </c:pt>
                <c:pt idx="142">
                  <c:v>482</c:v>
                </c:pt>
                <c:pt idx="143">
                  <c:v>483</c:v>
                </c:pt>
                <c:pt idx="144">
                  <c:v>484</c:v>
                </c:pt>
                <c:pt idx="145">
                  <c:v>485</c:v>
                </c:pt>
                <c:pt idx="146">
                  <c:v>486</c:v>
                </c:pt>
                <c:pt idx="147">
                  <c:v>487</c:v>
                </c:pt>
                <c:pt idx="148">
                  <c:v>488</c:v>
                </c:pt>
                <c:pt idx="149">
                  <c:v>489</c:v>
                </c:pt>
                <c:pt idx="150">
                  <c:v>490</c:v>
                </c:pt>
                <c:pt idx="151">
                  <c:v>491</c:v>
                </c:pt>
                <c:pt idx="152">
                  <c:v>492</c:v>
                </c:pt>
                <c:pt idx="153">
                  <c:v>493</c:v>
                </c:pt>
                <c:pt idx="154">
                  <c:v>494</c:v>
                </c:pt>
                <c:pt idx="155">
                  <c:v>495</c:v>
                </c:pt>
                <c:pt idx="156">
                  <c:v>496</c:v>
                </c:pt>
                <c:pt idx="157">
                  <c:v>497</c:v>
                </c:pt>
                <c:pt idx="158">
                  <c:v>498</c:v>
                </c:pt>
                <c:pt idx="159">
                  <c:v>499</c:v>
                </c:pt>
                <c:pt idx="160">
                  <c:v>500</c:v>
                </c:pt>
                <c:pt idx="161">
                  <c:v>501</c:v>
                </c:pt>
                <c:pt idx="162">
                  <c:v>502</c:v>
                </c:pt>
                <c:pt idx="163">
                  <c:v>503</c:v>
                </c:pt>
                <c:pt idx="164">
                  <c:v>504</c:v>
                </c:pt>
                <c:pt idx="165">
                  <c:v>505</c:v>
                </c:pt>
                <c:pt idx="166">
                  <c:v>506</c:v>
                </c:pt>
                <c:pt idx="167">
                  <c:v>507</c:v>
                </c:pt>
                <c:pt idx="168">
                  <c:v>508</c:v>
                </c:pt>
                <c:pt idx="169">
                  <c:v>509</c:v>
                </c:pt>
                <c:pt idx="170">
                  <c:v>510</c:v>
                </c:pt>
                <c:pt idx="171">
                  <c:v>511</c:v>
                </c:pt>
                <c:pt idx="172">
                  <c:v>512</c:v>
                </c:pt>
                <c:pt idx="173">
                  <c:v>513</c:v>
                </c:pt>
                <c:pt idx="174">
                  <c:v>514</c:v>
                </c:pt>
                <c:pt idx="175">
                  <c:v>515</c:v>
                </c:pt>
                <c:pt idx="176">
                  <c:v>516</c:v>
                </c:pt>
                <c:pt idx="177">
                  <c:v>517</c:v>
                </c:pt>
                <c:pt idx="178">
                  <c:v>518</c:v>
                </c:pt>
                <c:pt idx="179">
                  <c:v>519</c:v>
                </c:pt>
                <c:pt idx="180">
                  <c:v>520</c:v>
                </c:pt>
                <c:pt idx="181">
                  <c:v>521</c:v>
                </c:pt>
                <c:pt idx="182">
                  <c:v>522</c:v>
                </c:pt>
                <c:pt idx="183">
                  <c:v>523</c:v>
                </c:pt>
                <c:pt idx="184">
                  <c:v>524</c:v>
                </c:pt>
                <c:pt idx="185">
                  <c:v>525</c:v>
                </c:pt>
                <c:pt idx="186">
                  <c:v>526</c:v>
                </c:pt>
                <c:pt idx="187">
                  <c:v>527</c:v>
                </c:pt>
                <c:pt idx="188">
                  <c:v>528</c:v>
                </c:pt>
                <c:pt idx="189">
                  <c:v>529</c:v>
                </c:pt>
                <c:pt idx="190">
                  <c:v>530</c:v>
                </c:pt>
                <c:pt idx="191">
                  <c:v>531</c:v>
                </c:pt>
                <c:pt idx="192">
                  <c:v>532</c:v>
                </c:pt>
                <c:pt idx="193">
                  <c:v>533</c:v>
                </c:pt>
                <c:pt idx="194">
                  <c:v>534</c:v>
                </c:pt>
                <c:pt idx="195">
                  <c:v>535</c:v>
                </c:pt>
                <c:pt idx="196">
                  <c:v>536</c:v>
                </c:pt>
                <c:pt idx="197">
                  <c:v>537</c:v>
                </c:pt>
                <c:pt idx="198">
                  <c:v>538</c:v>
                </c:pt>
                <c:pt idx="199">
                  <c:v>539</c:v>
                </c:pt>
                <c:pt idx="200">
                  <c:v>540</c:v>
                </c:pt>
                <c:pt idx="201">
                  <c:v>541</c:v>
                </c:pt>
                <c:pt idx="202">
                  <c:v>542</c:v>
                </c:pt>
                <c:pt idx="203">
                  <c:v>543</c:v>
                </c:pt>
                <c:pt idx="204">
                  <c:v>544</c:v>
                </c:pt>
                <c:pt idx="205">
                  <c:v>545</c:v>
                </c:pt>
                <c:pt idx="206">
                  <c:v>546</c:v>
                </c:pt>
                <c:pt idx="207">
                  <c:v>547</c:v>
                </c:pt>
                <c:pt idx="208">
                  <c:v>548</c:v>
                </c:pt>
                <c:pt idx="209">
                  <c:v>549</c:v>
                </c:pt>
                <c:pt idx="210">
                  <c:v>550</c:v>
                </c:pt>
                <c:pt idx="211">
                  <c:v>551</c:v>
                </c:pt>
                <c:pt idx="212">
                  <c:v>552</c:v>
                </c:pt>
                <c:pt idx="213">
                  <c:v>553</c:v>
                </c:pt>
                <c:pt idx="214">
                  <c:v>554</c:v>
                </c:pt>
                <c:pt idx="215">
                  <c:v>555</c:v>
                </c:pt>
                <c:pt idx="216">
                  <c:v>556</c:v>
                </c:pt>
                <c:pt idx="217">
                  <c:v>557</c:v>
                </c:pt>
                <c:pt idx="218">
                  <c:v>558</c:v>
                </c:pt>
                <c:pt idx="219">
                  <c:v>559</c:v>
                </c:pt>
                <c:pt idx="220">
                  <c:v>560</c:v>
                </c:pt>
                <c:pt idx="221">
                  <c:v>561</c:v>
                </c:pt>
                <c:pt idx="222">
                  <c:v>562</c:v>
                </c:pt>
                <c:pt idx="223">
                  <c:v>563</c:v>
                </c:pt>
                <c:pt idx="224">
                  <c:v>564</c:v>
                </c:pt>
                <c:pt idx="225">
                  <c:v>565</c:v>
                </c:pt>
                <c:pt idx="226">
                  <c:v>566</c:v>
                </c:pt>
                <c:pt idx="227">
                  <c:v>567</c:v>
                </c:pt>
                <c:pt idx="228">
                  <c:v>568</c:v>
                </c:pt>
                <c:pt idx="229">
                  <c:v>569</c:v>
                </c:pt>
                <c:pt idx="230">
                  <c:v>570</c:v>
                </c:pt>
                <c:pt idx="231">
                  <c:v>571</c:v>
                </c:pt>
                <c:pt idx="232">
                  <c:v>572</c:v>
                </c:pt>
                <c:pt idx="233">
                  <c:v>573</c:v>
                </c:pt>
                <c:pt idx="234">
                  <c:v>574</c:v>
                </c:pt>
                <c:pt idx="235">
                  <c:v>575</c:v>
                </c:pt>
                <c:pt idx="236">
                  <c:v>576</c:v>
                </c:pt>
                <c:pt idx="237">
                  <c:v>577</c:v>
                </c:pt>
                <c:pt idx="238">
                  <c:v>578</c:v>
                </c:pt>
                <c:pt idx="239">
                  <c:v>579</c:v>
                </c:pt>
                <c:pt idx="240">
                  <c:v>580</c:v>
                </c:pt>
                <c:pt idx="241">
                  <c:v>581</c:v>
                </c:pt>
                <c:pt idx="242">
                  <c:v>582</c:v>
                </c:pt>
                <c:pt idx="243">
                  <c:v>583</c:v>
                </c:pt>
                <c:pt idx="244">
                  <c:v>584</c:v>
                </c:pt>
                <c:pt idx="245">
                  <c:v>585</c:v>
                </c:pt>
                <c:pt idx="246">
                  <c:v>586</c:v>
                </c:pt>
                <c:pt idx="247">
                  <c:v>587</c:v>
                </c:pt>
                <c:pt idx="248">
                  <c:v>588</c:v>
                </c:pt>
                <c:pt idx="249">
                  <c:v>589</c:v>
                </c:pt>
                <c:pt idx="250">
                  <c:v>590</c:v>
                </c:pt>
                <c:pt idx="251">
                  <c:v>591</c:v>
                </c:pt>
                <c:pt idx="252">
                  <c:v>592</c:v>
                </c:pt>
                <c:pt idx="253">
                  <c:v>593</c:v>
                </c:pt>
                <c:pt idx="254">
                  <c:v>594</c:v>
                </c:pt>
                <c:pt idx="255">
                  <c:v>595</c:v>
                </c:pt>
                <c:pt idx="256">
                  <c:v>596</c:v>
                </c:pt>
                <c:pt idx="257">
                  <c:v>597</c:v>
                </c:pt>
                <c:pt idx="258">
                  <c:v>598</c:v>
                </c:pt>
                <c:pt idx="259">
                  <c:v>599</c:v>
                </c:pt>
                <c:pt idx="260">
                  <c:v>600</c:v>
                </c:pt>
                <c:pt idx="261">
                  <c:v>601</c:v>
                </c:pt>
                <c:pt idx="262">
                  <c:v>602</c:v>
                </c:pt>
                <c:pt idx="263">
                  <c:v>603</c:v>
                </c:pt>
                <c:pt idx="264">
                  <c:v>604</c:v>
                </c:pt>
                <c:pt idx="265">
                  <c:v>605</c:v>
                </c:pt>
                <c:pt idx="266">
                  <c:v>606</c:v>
                </c:pt>
                <c:pt idx="267">
                  <c:v>607</c:v>
                </c:pt>
                <c:pt idx="268">
                  <c:v>608</c:v>
                </c:pt>
                <c:pt idx="269">
                  <c:v>609</c:v>
                </c:pt>
                <c:pt idx="270">
                  <c:v>610</c:v>
                </c:pt>
                <c:pt idx="271">
                  <c:v>611</c:v>
                </c:pt>
                <c:pt idx="272">
                  <c:v>612</c:v>
                </c:pt>
                <c:pt idx="273">
                  <c:v>613</c:v>
                </c:pt>
                <c:pt idx="274">
                  <c:v>614</c:v>
                </c:pt>
                <c:pt idx="275">
                  <c:v>615</c:v>
                </c:pt>
                <c:pt idx="276">
                  <c:v>616</c:v>
                </c:pt>
                <c:pt idx="277">
                  <c:v>617</c:v>
                </c:pt>
                <c:pt idx="278">
                  <c:v>618</c:v>
                </c:pt>
                <c:pt idx="279">
                  <c:v>619</c:v>
                </c:pt>
                <c:pt idx="280">
                  <c:v>620</c:v>
                </c:pt>
                <c:pt idx="281">
                  <c:v>621</c:v>
                </c:pt>
                <c:pt idx="282">
                  <c:v>622</c:v>
                </c:pt>
                <c:pt idx="283">
                  <c:v>623</c:v>
                </c:pt>
                <c:pt idx="284">
                  <c:v>624</c:v>
                </c:pt>
                <c:pt idx="285">
                  <c:v>625</c:v>
                </c:pt>
                <c:pt idx="286">
                  <c:v>626</c:v>
                </c:pt>
                <c:pt idx="287">
                  <c:v>627</c:v>
                </c:pt>
                <c:pt idx="288">
                  <c:v>628</c:v>
                </c:pt>
                <c:pt idx="289">
                  <c:v>629</c:v>
                </c:pt>
                <c:pt idx="290">
                  <c:v>630</c:v>
                </c:pt>
                <c:pt idx="291">
                  <c:v>631</c:v>
                </c:pt>
                <c:pt idx="292">
                  <c:v>632</c:v>
                </c:pt>
                <c:pt idx="293">
                  <c:v>633</c:v>
                </c:pt>
                <c:pt idx="294">
                  <c:v>634</c:v>
                </c:pt>
                <c:pt idx="295">
                  <c:v>635</c:v>
                </c:pt>
                <c:pt idx="296">
                  <c:v>636</c:v>
                </c:pt>
                <c:pt idx="297">
                  <c:v>637</c:v>
                </c:pt>
                <c:pt idx="298">
                  <c:v>638</c:v>
                </c:pt>
                <c:pt idx="299">
                  <c:v>639</c:v>
                </c:pt>
                <c:pt idx="300">
                  <c:v>640</c:v>
                </c:pt>
                <c:pt idx="301">
                  <c:v>641</c:v>
                </c:pt>
                <c:pt idx="302">
                  <c:v>642</c:v>
                </c:pt>
                <c:pt idx="303">
                  <c:v>643</c:v>
                </c:pt>
                <c:pt idx="304">
                  <c:v>644</c:v>
                </c:pt>
                <c:pt idx="305">
                  <c:v>645</c:v>
                </c:pt>
                <c:pt idx="306">
                  <c:v>646</c:v>
                </c:pt>
                <c:pt idx="307">
                  <c:v>647</c:v>
                </c:pt>
                <c:pt idx="308">
                  <c:v>648</c:v>
                </c:pt>
                <c:pt idx="309">
                  <c:v>649</c:v>
                </c:pt>
                <c:pt idx="310">
                  <c:v>650</c:v>
                </c:pt>
                <c:pt idx="311">
                  <c:v>651</c:v>
                </c:pt>
                <c:pt idx="312">
                  <c:v>652</c:v>
                </c:pt>
                <c:pt idx="313">
                  <c:v>653</c:v>
                </c:pt>
                <c:pt idx="314">
                  <c:v>654</c:v>
                </c:pt>
                <c:pt idx="315">
                  <c:v>655</c:v>
                </c:pt>
                <c:pt idx="316">
                  <c:v>656</c:v>
                </c:pt>
                <c:pt idx="317">
                  <c:v>657</c:v>
                </c:pt>
                <c:pt idx="318">
                  <c:v>658</c:v>
                </c:pt>
                <c:pt idx="319">
                  <c:v>659</c:v>
                </c:pt>
                <c:pt idx="320">
                  <c:v>660</c:v>
                </c:pt>
                <c:pt idx="321">
                  <c:v>661</c:v>
                </c:pt>
                <c:pt idx="322">
                  <c:v>662</c:v>
                </c:pt>
                <c:pt idx="323">
                  <c:v>663</c:v>
                </c:pt>
                <c:pt idx="324">
                  <c:v>664</c:v>
                </c:pt>
                <c:pt idx="325">
                  <c:v>665</c:v>
                </c:pt>
                <c:pt idx="326">
                  <c:v>666</c:v>
                </c:pt>
                <c:pt idx="327">
                  <c:v>667</c:v>
                </c:pt>
                <c:pt idx="328">
                  <c:v>668</c:v>
                </c:pt>
                <c:pt idx="329">
                  <c:v>669</c:v>
                </c:pt>
                <c:pt idx="330">
                  <c:v>670</c:v>
                </c:pt>
                <c:pt idx="331">
                  <c:v>671</c:v>
                </c:pt>
                <c:pt idx="332">
                  <c:v>672</c:v>
                </c:pt>
                <c:pt idx="333">
                  <c:v>673</c:v>
                </c:pt>
                <c:pt idx="334">
                  <c:v>674</c:v>
                </c:pt>
                <c:pt idx="335">
                  <c:v>675</c:v>
                </c:pt>
                <c:pt idx="336">
                  <c:v>676</c:v>
                </c:pt>
                <c:pt idx="337">
                  <c:v>677</c:v>
                </c:pt>
                <c:pt idx="338">
                  <c:v>678</c:v>
                </c:pt>
                <c:pt idx="339">
                  <c:v>679</c:v>
                </c:pt>
                <c:pt idx="340">
                  <c:v>680</c:v>
                </c:pt>
                <c:pt idx="341">
                  <c:v>681</c:v>
                </c:pt>
                <c:pt idx="342">
                  <c:v>682</c:v>
                </c:pt>
                <c:pt idx="343">
                  <c:v>683</c:v>
                </c:pt>
                <c:pt idx="344">
                  <c:v>684</c:v>
                </c:pt>
                <c:pt idx="345">
                  <c:v>685</c:v>
                </c:pt>
                <c:pt idx="346">
                  <c:v>686</c:v>
                </c:pt>
                <c:pt idx="347">
                  <c:v>687</c:v>
                </c:pt>
                <c:pt idx="348">
                  <c:v>688</c:v>
                </c:pt>
                <c:pt idx="349">
                  <c:v>689</c:v>
                </c:pt>
                <c:pt idx="350">
                  <c:v>690</c:v>
                </c:pt>
                <c:pt idx="351">
                  <c:v>691</c:v>
                </c:pt>
                <c:pt idx="352">
                  <c:v>692</c:v>
                </c:pt>
                <c:pt idx="353">
                  <c:v>693</c:v>
                </c:pt>
                <c:pt idx="354">
                  <c:v>694</c:v>
                </c:pt>
                <c:pt idx="355">
                  <c:v>695</c:v>
                </c:pt>
                <c:pt idx="356">
                  <c:v>696</c:v>
                </c:pt>
                <c:pt idx="357">
                  <c:v>697</c:v>
                </c:pt>
                <c:pt idx="358">
                  <c:v>698</c:v>
                </c:pt>
                <c:pt idx="359">
                  <c:v>699</c:v>
                </c:pt>
                <c:pt idx="360">
                  <c:v>700</c:v>
                </c:pt>
                <c:pt idx="361">
                  <c:v>701</c:v>
                </c:pt>
                <c:pt idx="362">
                  <c:v>702</c:v>
                </c:pt>
                <c:pt idx="363">
                  <c:v>703</c:v>
                </c:pt>
                <c:pt idx="364">
                  <c:v>704</c:v>
                </c:pt>
                <c:pt idx="365">
                  <c:v>705</c:v>
                </c:pt>
                <c:pt idx="366">
                  <c:v>706</c:v>
                </c:pt>
                <c:pt idx="367">
                  <c:v>707</c:v>
                </c:pt>
                <c:pt idx="368">
                  <c:v>708</c:v>
                </c:pt>
                <c:pt idx="369">
                  <c:v>709</c:v>
                </c:pt>
                <c:pt idx="370">
                  <c:v>710</c:v>
                </c:pt>
                <c:pt idx="371">
                  <c:v>711</c:v>
                </c:pt>
                <c:pt idx="372">
                  <c:v>712</c:v>
                </c:pt>
                <c:pt idx="373">
                  <c:v>713</c:v>
                </c:pt>
                <c:pt idx="374">
                  <c:v>714</c:v>
                </c:pt>
                <c:pt idx="375">
                  <c:v>715</c:v>
                </c:pt>
                <c:pt idx="376">
                  <c:v>716</c:v>
                </c:pt>
                <c:pt idx="377">
                  <c:v>717</c:v>
                </c:pt>
                <c:pt idx="378">
                  <c:v>718</c:v>
                </c:pt>
                <c:pt idx="379">
                  <c:v>719</c:v>
                </c:pt>
                <c:pt idx="380">
                  <c:v>720</c:v>
                </c:pt>
                <c:pt idx="381">
                  <c:v>721</c:v>
                </c:pt>
                <c:pt idx="382">
                  <c:v>722</c:v>
                </c:pt>
                <c:pt idx="383">
                  <c:v>723</c:v>
                </c:pt>
                <c:pt idx="384">
                  <c:v>724</c:v>
                </c:pt>
                <c:pt idx="385">
                  <c:v>725</c:v>
                </c:pt>
                <c:pt idx="386">
                  <c:v>726</c:v>
                </c:pt>
                <c:pt idx="387">
                  <c:v>727</c:v>
                </c:pt>
                <c:pt idx="388">
                  <c:v>728</c:v>
                </c:pt>
                <c:pt idx="389">
                  <c:v>729</c:v>
                </c:pt>
                <c:pt idx="390">
                  <c:v>730</c:v>
                </c:pt>
                <c:pt idx="391">
                  <c:v>731</c:v>
                </c:pt>
                <c:pt idx="392">
                  <c:v>732</c:v>
                </c:pt>
                <c:pt idx="393">
                  <c:v>733</c:v>
                </c:pt>
                <c:pt idx="394">
                  <c:v>734</c:v>
                </c:pt>
                <c:pt idx="395">
                  <c:v>735</c:v>
                </c:pt>
                <c:pt idx="396">
                  <c:v>736</c:v>
                </c:pt>
                <c:pt idx="397">
                  <c:v>737</c:v>
                </c:pt>
                <c:pt idx="398">
                  <c:v>738</c:v>
                </c:pt>
                <c:pt idx="399">
                  <c:v>739</c:v>
                </c:pt>
                <c:pt idx="400">
                  <c:v>740</c:v>
                </c:pt>
                <c:pt idx="401">
                  <c:v>741</c:v>
                </c:pt>
                <c:pt idx="402">
                  <c:v>742</c:v>
                </c:pt>
                <c:pt idx="403">
                  <c:v>743</c:v>
                </c:pt>
                <c:pt idx="404">
                  <c:v>744</c:v>
                </c:pt>
                <c:pt idx="405">
                  <c:v>745</c:v>
                </c:pt>
                <c:pt idx="406">
                  <c:v>746</c:v>
                </c:pt>
                <c:pt idx="407">
                  <c:v>747</c:v>
                </c:pt>
                <c:pt idx="408">
                  <c:v>748</c:v>
                </c:pt>
                <c:pt idx="409">
                  <c:v>749</c:v>
                </c:pt>
                <c:pt idx="410">
                  <c:v>750</c:v>
                </c:pt>
                <c:pt idx="411">
                  <c:v>751</c:v>
                </c:pt>
                <c:pt idx="412">
                  <c:v>752</c:v>
                </c:pt>
                <c:pt idx="413">
                  <c:v>753</c:v>
                </c:pt>
                <c:pt idx="414">
                  <c:v>754</c:v>
                </c:pt>
                <c:pt idx="415">
                  <c:v>755</c:v>
                </c:pt>
                <c:pt idx="416">
                  <c:v>756</c:v>
                </c:pt>
                <c:pt idx="417">
                  <c:v>757</c:v>
                </c:pt>
                <c:pt idx="418">
                  <c:v>758</c:v>
                </c:pt>
                <c:pt idx="419">
                  <c:v>759</c:v>
                </c:pt>
                <c:pt idx="420">
                  <c:v>760</c:v>
                </c:pt>
                <c:pt idx="421">
                  <c:v>761</c:v>
                </c:pt>
                <c:pt idx="422">
                  <c:v>762</c:v>
                </c:pt>
                <c:pt idx="423">
                  <c:v>763</c:v>
                </c:pt>
                <c:pt idx="424">
                  <c:v>764</c:v>
                </c:pt>
                <c:pt idx="425">
                  <c:v>765</c:v>
                </c:pt>
                <c:pt idx="426">
                  <c:v>766</c:v>
                </c:pt>
                <c:pt idx="427">
                  <c:v>767</c:v>
                </c:pt>
                <c:pt idx="428">
                  <c:v>768</c:v>
                </c:pt>
                <c:pt idx="429">
                  <c:v>769</c:v>
                </c:pt>
                <c:pt idx="430">
                  <c:v>770</c:v>
                </c:pt>
                <c:pt idx="431">
                  <c:v>771</c:v>
                </c:pt>
                <c:pt idx="432">
                  <c:v>772</c:v>
                </c:pt>
                <c:pt idx="433">
                  <c:v>773</c:v>
                </c:pt>
                <c:pt idx="434">
                  <c:v>774</c:v>
                </c:pt>
                <c:pt idx="435">
                  <c:v>775</c:v>
                </c:pt>
                <c:pt idx="436">
                  <c:v>776</c:v>
                </c:pt>
                <c:pt idx="437">
                  <c:v>777</c:v>
                </c:pt>
                <c:pt idx="438">
                  <c:v>778</c:v>
                </c:pt>
                <c:pt idx="439">
                  <c:v>779</c:v>
                </c:pt>
                <c:pt idx="440">
                  <c:v>780</c:v>
                </c:pt>
                <c:pt idx="441">
                  <c:v>781</c:v>
                </c:pt>
                <c:pt idx="442">
                  <c:v>782</c:v>
                </c:pt>
                <c:pt idx="443">
                  <c:v>783</c:v>
                </c:pt>
                <c:pt idx="444">
                  <c:v>784</c:v>
                </c:pt>
                <c:pt idx="445">
                  <c:v>785</c:v>
                </c:pt>
                <c:pt idx="446">
                  <c:v>786</c:v>
                </c:pt>
                <c:pt idx="447">
                  <c:v>787</c:v>
                </c:pt>
                <c:pt idx="448">
                  <c:v>788</c:v>
                </c:pt>
                <c:pt idx="449">
                  <c:v>789</c:v>
                </c:pt>
                <c:pt idx="450">
                  <c:v>790</c:v>
                </c:pt>
                <c:pt idx="451">
                  <c:v>791</c:v>
                </c:pt>
                <c:pt idx="452">
                  <c:v>792</c:v>
                </c:pt>
                <c:pt idx="453">
                  <c:v>793</c:v>
                </c:pt>
                <c:pt idx="454">
                  <c:v>794</c:v>
                </c:pt>
                <c:pt idx="455">
                  <c:v>795</c:v>
                </c:pt>
                <c:pt idx="456">
                  <c:v>796</c:v>
                </c:pt>
                <c:pt idx="457">
                  <c:v>797</c:v>
                </c:pt>
                <c:pt idx="458">
                  <c:v>798</c:v>
                </c:pt>
                <c:pt idx="459">
                  <c:v>799</c:v>
                </c:pt>
                <c:pt idx="460">
                  <c:v>800</c:v>
                </c:pt>
                <c:pt idx="461">
                  <c:v>801</c:v>
                </c:pt>
                <c:pt idx="462">
                  <c:v>802</c:v>
                </c:pt>
                <c:pt idx="463">
                  <c:v>803</c:v>
                </c:pt>
                <c:pt idx="464">
                  <c:v>804</c:v>
                </c:pt>
                <c:pt idx="465">
                  <c:v>805</c:v>
                </c:pt>
                <c:pt idx="466">
                  <c:v>806</c:v>
                </c:pt>
                <c:pt idx="467">
                  <c:v>807</c:v>
                </c:pt>
                <c:pt idx="468">
                  <c:v>808</c:v>
                </c:pt>
                <c:pt idx="469">
                  <c:v>809</c:v>
                </c:pt>
                <c:pt idx="470">
                  <c:v>810</c:v>
                </c:pt>
                <c:pt idx="471">
                  <c:v>811</c:v>
                </c:pt>
                <c:pt idx="472">
                  <c:v>812</c:v>
                </c:pt>
                <c:pt idx="473">
                  <c:v>813</c:v>
                </c:pt>
                <c:pt idx="474">
                  <c:v>814</c:v>
                </c:pt>
                <c:pt idx="475">
                  <c:v>815</c:v>
                </c:pt>
                <c:pt idx="476">
                  <c:v>816</c:v>
                </c:pt>
                <c:pt idx="477">
                  <c:v>817</c:v>
                </c:pt>
                <c:pt idx="478">
                  <c:v>818</c:v>
                </c:pt>
                <c:pt idx="479">
                  <c:v>819</c:v>
                </c:pt>
                <c:pt idx="480">
                  <c:v>820</c:v>
                </c:pt>
                <c:pt idx="481">
                  <c:v>821</c:v>
                </c:pt>
                <c:pt idx="482">
                  <c:v>822</c:v>
                </c:pt>
                <c:pt idx="483">
                  <c:v>823</c:v>
                </c:pt>
                <c:pt idx="484">
                  <c:v>824</c:v>
                </c:pt>
                <c:pt idx="485">
                  <c:v>825</c:v>
                </c:pt>
                <c:pt idx="486">
                  <c:v>826</c:v>
                </c:pt>
                <c:pt idx="487">
                  <c:v>827</c:v>
                </c:pt>
                <c:pt idx="488">
                  <c:v>828</c:v>
                </c:pt>
                <c:pt idx="489">
                  <c:v>829</c:v>
                </c:pt>
                <c:pt idx="490">
                  <c:v>830</c:v>
                </c:pt>
                <c:pt idx="491">
                  <c:v>831</c:v>
                </c:pt>
                <c:pt idx="492">
                  <c:v>832</c:v>
                </c:pt>
                <c:pt idx="493">
                  <c:v>833</c:v>
                </c:pt>
                <c:pt idx="494">
                  <c:v>834</c:v>
                </c:pt>
                <c:pt idx="495">
                  <c:v>835</c:v>
                </c:pt>
                <c:pt idx="496">
                  <c:v>836</c:v>
                </c:pt>
                <c:pt idx="497">
                  <c:v>837</c:v>
                </c:pt>
                <c:pt idx="498">
                  <c:v>838</c:v>
                </c:pt>
                <c:pt idx="499">
                  <c:v>839</c:v>
                </c:pt>
                <c:pt idx="500">
                  <c:v>840</c:v>
                </c:pt>
                <c:pt idx="501">
                  <c:v>841</c:v>
                </c:pt>
                <c:pt idx="502">
                  <c:v>842</c:v>
                </c:pt>
                <c:pt idx="503">
                  <c:v>843</c:v>
                </c:pt>
                <c:pt idx="504">
                  <c:v>844</c:v>
                </c:pt>
                <c:pt idx="505">
                  <c:v>845</c:v>
                </c:pt>
                <c:pt idx="506">
                  <c:v>846</c:v>
                </c:pt>
                <c:pt idx="507">
                  <c:v>847</c:v>
                </c:pt>
                <c:pt idx="508">
                  <c:v>848</c:v>
                </c:pt>
                <c:pt idx="509">
                  <c:v>849</c:v>
                </c:pt>
                <c:pt idx="510">
                  <c:v>850</c:v>
                </c:pt>
                <c:pt idx="511">
                  <c:v>851</c:v>
                </c:pt>
                <c:pt idx="512">
                  <c:v>852</c:v>
                </c:pt>
                <c:pt idx="513">
                  <c:v>853</c:v>
                </c:pt>
                <c:pt idx="514">
                  <c:v>854</c:v>
                </c:pt>
                <c:pt idx="515">
                  <c:v>855</c:v>
                </c:pt>
                <c:pt idx="516">
                  <c:v>856</c:v>
                </c:pt>
                <c:pt idx="517">
                  <c:v>857</c:v>
                </c:pt>
                <c:pt idx="518">
                  <c:v>858</c:v>
                </c:pt>
                <c:pt idx="519">
                  <c:v>859</c:v>
                </c:pt>
                <c:pt idx="520">
                  <c:v>860</c:v>
                </c:pt>
                <c:pt idx="521">
                  <c:v>861</c:v>
                </c:pt>
                <c:pt idx="522">
                  <c:v>862</c:v>
                </c:pt>
                <c:pt idx="523">
                  <c:v>863</c:v>
                </c:pt>
                <c:pt idx="524">
                  <c:v>864</c:v>
                </c:pt>
                <c:pt idx="525">
                  <c:v>865</c:v>
                </c:pt>
                <c:pt idx="526">
                  <c:v>866</c:v>
                </c:pt>
                <c:pt idx="527">
                  <c:v>867</c:v>
                </c:pt>
                <c:pt idx="528">
                  <c:v>868</c:v>
                </c:pt>
                <c:pt idx="529">
                  <c:v>869</c:v>
                </c:pt>
                <c:pt idx="530">
                  <c:v>870</c:v>
                </c:pt>
                <c:pt idx="531">
                  <c:v>871</c:v>
                </c:pt>
                <c:pt idx="532">
                  <c:v>872</c:v>
                </c:pt>
                <c:pt idx="533">
                  <c:v>873</c:v>
                </c:pt>
                <c:pt idx="534">
                  <c:v>874</c:v>
                </c:pt>
                <c:pt idx="535">
                  <c:v>875</c:v>
                </c:pt>
                <c:pt idx="536">
                  <c:v>876</c:v>
                </c:pt>
                <c:pt idx="537">
                  <c:v>877</c:v>
                </c:pt>
                <c:pt idx="538">
                  <c:v>878</c:v>
                </c:pt>
                <c:pt idx="539">
                  <c:v>879</c:v>
                </c:pt>
                <c:pt idx="540">
                  <c:v>880</c:v>
                </c:pt>
                <c:pt idx="541">
                  <c:v>881</c:v>
                </c:pt>
                <c:pt idx="542">
                  <c:v>882</c:v>
                </c:pt>
                <c:pt idx="543">
                  <c:v>883</c:v>
                </c:pt>
                <c:pt idx="544">
                  <c:v>884</c:v>
                </c:pt>
                <c:pt idx="545">
                  <c:v>885</c:v>
                </c:pt>
                <c:pt idx="546">
                  <c:v>886</c:v>
                </c:pt>
                <c:pt idx="547">
                  <c:v>887</c:v>
                </c:pt>
                <c:pt idx="548">
                  <c:v>888</c:v>
                </c:pt>
                <c:pt idx="549">
                  <c:v>889</c:v>
                </c:pt>
                <c:pt idx="550">
                  <c:v>890</c:v>
                </c:pt>
                <c:pt idx="551">
                  <c:v>891</c:v>
                </c:pt>
                <c:pt idx="552">
                  <c:v>892</c:v>
                </c:pt>
                <c:pt idx="553">
                  <c:v>893</c:v>
                </c:pt>
                <c:pt idx="554">
                  <c:v>894</c:v>
                </c:pt>
                <c:pt idx="555">
                  <c:v>895</c:v>
                </c:pt>
                <c:pt idx="556">
                  <c:v>896</c:v>
                </c:pt>
                <c:pt idx="557">
                  <c:v>897</c:v>
                </c:pt>
                <c:pt idx="558">
                  <c:v>898</c:v>
                </c:pt>
                <c:pt idx="559">
                  <c:v>899</c:v>
                </c:pt>
                <c:pt idx="560">
                  <c:v>900</c:v>
                </c:pt>
                <c:pt idx="561">
                  <c:v>901</c:v>
                </c:pt>
                <c:pt idx="562">
                  <c:v>902</c:v>
                </c:pt>
                <c:pt idx="563">
                  <c:v>903</c:v>
                </c:pt>
                <c:pt idx="564">
                  <c:v>904</c:v>
                </c:pt>
                <c:pt idx="565">
                  <c:v>905</c:v>
                </c:pt>
                <c:pt idx="566">
                  <c:v>906</c:v>
                </c:pt>
                <c:pt idx="567">
                  <c:v>907</c:v>
                </c:pt>
                <c:pt idx="568">
                  <c:v>908</c:v>
                </c:pt>
                <c:pt idx="569">
                  <c:v>909</c:v>
                </c:pt>
                <c:pt idx="570">
                  <c:v>910</c:v>
                </c:pt>
                <c:pt idx="571">
                  <c:v>911</c:v>
                </c:pt>
                <c:pt idx="572">
                  <c:v>912</c:v>
                </c:pt>
                <c:pt idx="573">
                  <c:v>913</c:v>
                </c:pt>
                <c:pt idx="574">
                  <c:v>914</c:v>
                </c:pt>
                <c:pt idx="575">
                  <c:v>915</c:v>
                </c:pt>
                <c:pt idx="576">
                  <c:v>916</c:v>
                </c:pt>
                <c:pt idx="577">
                  <c:v>917</c:v>
                </c:pt>
                <c:pt idx="578">
                  <c:v>918</c:v>
                </c:pt>
                <c:pt idx="579">
                  <c:v>919</c:v>
                </c:pt>
                <c:pt idx="580">
                  <c:v>920</c:v>
                </c:pt>
                <c:pt idx="581">
                  <c:v>921</c:v>
                </c:pt>
                <c:pt idx="582">
                  <c:v>922</c:v>
                </c:pt>
                <c:pt idx="583">
                  <c:v>923</c:v>
                </c:pt>
                <c:pt idx="584">
                  <c:v>924</c:v>
                </c:pt>
                <c:pt idx="585">
                  <c:v>925</c:v>
                </c:pt>
                <c:pt idx="586">
                  <c:v>926</c:v>
                </c:pt>
                <c:pt idx="587">
                  <c:v>927</c:v>
                </c:pt>
                <c:pt idx="588">
                  <c:v>928</c:v>
                </c:pt>
                <c:pt idx="589">
                  <c:v>929</c:v>
                </c:pt>
                <c:pt idx="590">
                  <c:v>930</c:v>
                </c:pt>
                <c:pt idx="591">
                  <c:v>931</c:v>
                </c:pt>
                <c:pt idx="592">
                  <c:v>932</c:v>
                </c:pt>
                <c:pt idx="593">
                  <c:v>933</c:v>
                </c:pt>
                <c:pt idx="594">
                  <c:v>934</c:v>
                </c:pt>
                <c:pt idx="595">
                  <c:v>935</c:v>
                </c:pt>
                <c:pt idx="596">
                  <c:v>936</c:v>
                </c:pt>
                <c:pt idx="597">
                  <c:v>937</c:v>
                </c:pt>
                <c:pt idx="598">
                  <c:v>938</c:v>
                </c:pt>
                <c:pt idx="599">
                  <c:v>939</c:v>
                </c:pt>
                <c:pt idx="600">
                  <c:v>940</c:v>
                </c:pt>
                <c:pt idx="601">
                  <c:v>941</c:v>
                </c:pt>
                <c:pt idx="602">
                  <c:v>942</c:v>
                </c:pt>
                <c:pt idx="603">
                  <c:v>943</c:v>
                </c:pt>
                <c:pt idx="604">
                  <c:v>944</c:v>
                </c:pt>
                <c:pt idx="605">
                  <c:v>945</c:v>
                </c:pt>
                <c:pt idx="606">
                  <c:v>946</c:v>
                </c:pt>
                <c:pt idx="607">
                  <c:v>947</c:v>
                </c:pt>
                <c:pt idx="608">
                  <c:v>948</c:v>
                </c:pt>
                <c:pt idx="609">
                  <c:v>949</c:v>
                </c:pt>
                <c:pt idx="610">
                  <c:v>950</c:v>
                </c:pt>
                <c:pt idx="611">
                  <c:v>951</c:v>
                </c:pt>
                <c:pt idx="612">
                  <c:v>952</c:v>
                </c:pt>
                <c:pt idx="613">
                  <c:v>953</c:v>
                </c:pt>
                <c:pt idx="614">
                  <c:v>954</c:v>
                </c:pt>
                <c:pt idx="615">
                  <c:v>955</c:v>
                </c:pt>
                <c:pt idx="616">
                  <c:v>956</c:v>
                </c:pt>
                <c:pt idx="617">
                  <c:v>957</c:v>
                </c:pt>
                <c:pt idx="618">
                  <c:v>958</c:v>
                </c:pt>
                <c:pt idx="619">
                  <c:v>959</c:v>
                </c:pt>
                <c:pt idx="620">
                  <c:v>960</c:v>
                </c:pt>
                <c:pt idx="621">
                  <c:v>961</c:v>
                </c:pt>
                <c:pt idx="622">
                  <c:v>962</c:v>
                </c:pt>
                <c:pt idx="623">
                  <c:v>963</c:v>
                </c:pt>
                <c:pt idx="624">
                  <c:v>964</c:v>
                </c:pt>
                <c:pt idx="625">
                  <c:v>965</c:v>
                </c:pt>
                <c:pt idx="626">
                  <c:v>966</c:v>
                </c:pt>
                <c:pt idx="627">
                  <c:v>967</c:v>
                </c:pt>
                <c:pt idx="628">
                  <c:v>968</c:v>
                </c:pt>
                <c:pt idx="629">
                  <c:v>969</c:v>
                </c:pt>
                <c:pt idx="630">
                  <c:v>970</c:v>
                </c:pt>
                <c:pt idx="631">
                  <c:v>971</c:v>
                </c:pt>
                <c:pt idx="632">
                  <c:v>972</c:v>
                </c:pt>
                <c:pt idx="633">
                  <c:v>973</c:v>
                </c:pt>
                <c:pt idx="634">
                  <c:v>974</c:v>
                </c:pt>
                <c:pt idx="635">
                  <c:v>975</c:v>
                </c:pt>
                <c:pt idx="636">
                  <c:v>976</c:v>
                </c:pt>
                <c:pt idx="637">
                  <c:v>977</c:v>
                </c:pt>
                <c:pt idx="638">
                  <c:v>978</c:v>
                </c:pt>
                <c:pt idx="639">
                  <c:v>979</c:v>
                </c:pt>
                <c:pt idx="640">
                  <c:v>980</c:v>
                </c:pt>
                <c:pt idx="641">
                  <c:v>981</c:v>
                </c:pt>
                <c:pt idx="642">
                  <c:v>982</c:v>
                </c:pt>
                <c:pt idx="643">
                  <c:v>983</c:v>
                </c:pt>
                <c:pt idx="644">
                  <c:v>984</c:v>
                </c:pt>
                <c:pt idx="645">
                  <c:v>985</c:v>
                </c:pt>
                <c:pt idx="646">
                  <c:v>986</c:v>
                </c:pt>
                <c:pt idx="647">
                  <c:v>987</c:v>
                </c:pt>
                <c:pt idx="648">
                  <c:v>988</c:v>
                </c:pt>
                <c:pt idx="649">
                  <c:v>989</c:v>
                </c:pt>
                <c:pt idx="650">
                  <c:v>990</c:v>
                </c:pt>
                <c:pt idx="651">
                  <c:v>991</c:v>
                </c:pt>
                <c:pt idx="652">
                  <c:v>992</c:v>
                </c:pt>
                <c:pt idx="653">
                  <c:v>993</c:v>
                </c:pt>
                <c:pt idx="654">
                  <c:v>994</c:v>
                </c:pt>
                <c:pt idx="655">
                  <c:v>995</c:v>
                </c:pt>
                <c:pt idx="656">
                  <c:v>996</c:v>
                </c:pt>
                <c:pt idx="657">
                  <c:v>997</c:v>
                </c:pt>
                <c:pt idx="658">
                  <c:v>998</c:v>
                </c:pt>
                <c:pt idx="659">
                  <c:v>999</c:v>
                </c:pt>
                <c:pt idx="660">
                  <c:v>1000</c:v>
                </c:pt>
                <c:pt idx="661">
                  <c:v>1001</c:v>
                </c:pt>
                <c:pt idx="662">
                  <c:v>1002</c:v>
                </c:pt>
                <c:pt idx="663">
                  <c:v>1003</c:v>
                </c:pt>
                <c:pt idx="664">
                  <c:v>1004</c:v>
                </c:pt>
                <c:pt idx="665">
                  <c:v>1005</c:v>
                </c:pt>
                <c:pt idx="666">
                  <c:v>1006</c:v>
                </c:pt>
                <c:pt idx="667">
                  <c:v>1007</c:v>
                </c:pt>
                <c:pt idx="668">
                  <c:v>1008</c:v>
                </c:pt>
                <c:pt idx="669">
                  <c:v>1009</c:v>
                </c:pt>
                <c:pt idx="670">
                  <c:v>1010</c:v>
                </c:pt>
                <c:pt idx="671">
                  <c:v>1011</c:v>
                </c:pt>
                <c:pt idx="672">
                  <c:v>1012</c:v>
                </c:pt>
                <c:pt idx="673">
                  <c:v>1013</c:v>
                </c:pt>
                <c:pt idx="674">
                  <c:v>1014</c:v>
                </c:pt>
                <c:pt idx="675">
                  <c:v>1015</c:v>
                </c:pt>
                <c:pt idx="676">
                  <c:v>1016</c:v>
                </c:pt>
                <c:pt idx="677">
                  <c:v>1017</c:v>
                </c:pt>
                <c:pt idx="678">
                  <c:v>1018</c:v>
                </c:pt>
                <c:pt idx="679">
                  <c:v>1019</c:v>
                </c:pt>
                <c:pt idx="680">
                  <c:v>1020</c:v>
                </c:pt>
                <c:pt idx="681">
                  <c:v>1021</c:v>
                </c:pt>
                <c:pt idx="682">
                  <c:v>1022</c:v>
                </c:pt>
                <c:pt idx="683">
                  <c:v>1023</c:v>
                </c:pt>
                <c:pt idx="684">
                  <c:v>1024</c:v>
                </c:pt>
                <c:pt idx="685">
                  <c:v>1025</c:v>
                </c:pt>
                <c:pt idx="686">
                  <c:v>1026</c:v>
                </c:pt>
                <c:pt idx="687">
                  <c:v>1027</c:v>
                </c:pt>
                <c:pt idx="688">
                  <c:v>1028</c:v>
                </c:pt>
                <c:pt idx="689">
                  <c:v>1029</c:v>
                </c:pt>
                <c:pt idx="690">
                  <c:v>1030</c:v>
                </c:pt>
                <c:pt idx="691">
                  <c:v>1031</c:v>
                </c:pt>
                <c:pt idx="692">
                  <c:v>1032</c:v>
                </c:pt>
                <c:pt idx="693">
                  <c:v>1033</c:v>
                </c:pt>
                <c:pt idx="694">
                  <c:v>1034</c:v>
                </c:pt>
                <c:pt idx="695">
                  <c:v>1035</c:v>
                </c:pt>
                <c:pt idx="696">
                  <c:v>1036</c:v>
                </c:pt>
                <c:pt idx="697">
                  <c:v>1037</c:v>
                </c:pt>
                <c:pt idx="698">
                  <c:v>1038</c:v>
                </c:pt>
                <c:pt idx="699">
                  <c:v>1039</c:v>
                </c:pt>
                <c:pt idx="700">
                  <c:v>1040</c:v>
                </c:pt>
                <c:pt idx="701">
                  <c:v>1041</c:v>
                </c:pt>
                <c:pt idx="702">
                  <c:v>1042</c:v>
                </c:pt>
                <c:pt idx="703">
                  <c:v>1043</c:v>
                </c:pt>
                <c:pt idx="704">
                  <c:v>1044</c:v>
                </c:pt>
                <c:pt idx="705">
                  <c:v>1045</c:v>
                </c:pt>
                <c:pt idx="706">
                  <c:v>1046</c:v>
                </c:pt>
                <c:pt idx="707">
                  <c:v>1047</c:v>
                </c:pt>
                <c:pt idx="708">
                  <c:v>1048</c:v>
                </c:pt>
                <c:pt idx="709">
                  <c:v>1049</c:v>
                </c:pt>
                <c:pt idx="710">
                  <c:v>1050</c:v>
                </c:pt>
                <c:pt idx="711">
                  <c:v>1051</c:v>
                </c:pt>
                <c:pt idx="712">
                  <c:v>1052</c:v>
                </c:pt>
                <c:pt idx="713">
                  <c:v>1053</c:v>
                </c:pt>
                <c:pt idx="714">
                  <c:v>1054</c:v>
                </c:pt>
                <c:pt idx="715">
                  <c:v>1055</c:v>
                </c:pt>
                <c:pt idx="716">
                  <c:v>1056</c:v>
                </c:pt>
                <c:pt idx="717">
                  <c:v>1057</c:v>
                </c:pt>
                <c:pt idx="718">
                  <c:v>1058</c:v>
                </c:pt>
                <c:pt idx="719">
                  <c:v>1059</c:v>
                </c:pt>
                <c:pt idx="720">
                  <c:v>1060</c:v>
                </c:pt>
                <c:pt idx="721">
                  <c:v>1061</c:v>
                </c:pt>
                <c:pt idx="722">
                  <c:v>1062</c:v>
                </c:pt>
                <c:pt idx="723">
                  <c:v>1063</c:v>
                </c:pt>
                <c:pt idx="724">
                  <c:v>1064</c:v>
                </c:pt>
                <c:pt idx="725">
                  <c:v>1065</c:v>
                </c:pt>
                <c:pt idx="726">
                  <c:v>1066</c:v>
                </c:pt>
                <c:pt idx="727">
                  <c:v>1067</c:v>
                </c:pt>
                <c:pt idx="728">
                  <c:v>1068</c:v>
                </c:pt>
                <c:pt idx="729">
                  <c:v>1069</c:v>
                </c:pt>
                <c:pt idx="730">
                  <c:v>1070</c:v>
                </c:pt>
                <c:pt idx="731">
                  <c:v>1071</c:v>
                </c:pt>
                <c:pt idx="732">
                  <c:v>1072</c:v>
                </c:pt>
                <c:pt idx="733">
                  <c:v>1073</c:v>
                </c:pt>
                <c:pt idx="734">
                  <c:v>1074</c:v>
                </c:pt>
                <c:pt idx="735">
                  <c:v>1075</c:v>
                </c:pt>
                <c:pt idx="736">
                  <c:v>1076</c:v>
                </c:pt>
                <c:pt idx="737">
                  <c:v>1077</c:v>
                </c:pt>
                <c:pt idx="738">
                  <c:v>1078</c:v>
                </c:pt>
                <c:pt idx="739">
                  <c:v>1079</c:v>
                </c:pt>
                <c:pt idx="740">
                  <c:v>1080</c:v>
                </c:pt>
                <c:pt idx="741">
                  <c:v>1081</c:v>
                </c:pt>
                <c:pt idx="742">
                  <c:v>1082</c:v>
                </c:pt>
                <c:pt idx="743">
                  <c:v>1083</c:v>
                </c:pt>
                <c:pt idx="744">
                  <c:v>1084</c:v>
                </c:pt>
                <c:pt idx="745">
                  <c:v>1085</c:v>
                </c:pt>
                <c:pt idx="746">
                  <c:v>1086</c:v>
                </c:pt>
                <c:pt idx="747">
                  <c:v>1087</c:v>
                </c:pt>
                <c:pt idx="748">
                  <c:v>1088</c:v>
                </c:pt>
                <c:pt idx="749">
                  <c:v>1089</c:v>
                </c:pt>
                <c:pt idx="750">
                  <c:v>1090</c:v>
                </c:pt>
                <c:pt idx="751">
                  <c:v>1091</c:v>
                </c:pt>
                <c:pt idx="752">
                  <c:v>1092</c:v>
                </c:pt>
                <c:pt idx="753">
                  <c:v>1093</c:v>
                </c:pt>
                <c:pt idx="754">
                  <c:v>1094</c:v>
                </c:pt>
                <c:pt idx="755">
                  <c:v>1095</c:v>
                </c:pt>
                <c:pt idx="756">
                  <c:v>1096</c:v>
                </c:pt>
                <c:pt idx="757">
                  <c:v>1097</c:v>
                </c:pt>
                <c:pt idx="758">
                  <c:v>1098</c:v>
                </c:pt>
                <c:pt idx="759">
                  <c:v>1099</c:v>
                </c:pt>
                <c:pt idx="760">
                  <c:v>1100</c:v>
                </c:pt>
                <c:pt idx="761">
                  <c:v>1101</c:v>
                </c:pt>
                <c:pt idx="762">
                  <c:v>1102</c:v>
                </c:pt>
                <c:pt idx="763">
                  <c:v>1103</c:v>
                </c:pt>
                <c:pt idx="764">
                  <c:v>1104</c:v>
                </c:pt>
                <c:pt idx="765">
                  <c:v>1105</c:v>
                </c:pt>
                <c:pt idx="766">
                  <c:v>1106</c:v>
                </c:pt>
                <c:pt idx="767">
                  <c:v>1107</c:v>
                </c:pt>
                <c:pt idx="768">
                  <c:v>1108</c:v>
                </c:pt>
                <c:pt idx="769">
                  <c:v>1109</c:v>
                </c:pt>
                <c:pt idx="770">
                  <c:v>1110</c:v>
                </c:pt>
                <c:pt idx="771">
                  <c:v>1111</c:v>
                </c:pt>
                <c:pt idx="772">
                  <c:v>1112</c:v>
                </c:pt>
                <c:pt idx="773">
                  <c:v>1113</c:v>
                </c:pt>
                <c:pt idx="774">
                  <c:v>1114</c:v>
                </c:pt>
                <c:pt idx="775">
                  <c:v>1115</c:v>
                </c:pt>
                <c:pt idx="776">
                  <c:v>1116</c:v>
                </c:pt>
                <c:pt idx="777">
                  <c:v>1117</c:v>
                </c:pt>
                <c:pt idx="778">
                  <c:v>1118</c:v>
                </c:pt>
                <c:pt idx="779">
                  <c:v>1119</c:v>
                </c:pt>
                <c:pt idx="780">
                  <c:v>1120</c:v>
                </c:pt>
                <c:pt idx="781">
                  <c:v>1121</c:v>
                </c:pt>
                <c:pt idx="782">
                  <c:v>1122</c:v>
                </c:pt>
                <c:pt idx="783">
                  <c:v>1123</c:v>
                </c:pt>
                <c:pt idx="784">
                  <c:v>1124</c:v>
                </c:pt>
                <c:pt idx="785">
                  <c:v>1125</c:v>
                </c:pt>
                <c:pt idx="786">
                  <c:v>1126</c:v>
                </c:pt>
                <c:pt idx="787">
                  <c:v>1127</c:v>
                </c:pt>
                <c:pt idx="788">
                  <c:v>1128</c:v>
                </c:pt>
                <c:pt idx="789">
                  <c:v>1129</c:v>
                </c:pt>
                <c:pt idx="790">
                  <c:v>1130</c:v>
                </c:pt>
                <c:pt idx="791">
                  <c:v>1131</c:v>
                </c:pt>
                <c:pt idx="792">
                  <c:v>1132</c:v>
                </c:pt>
                <c:pt idx="793">
                  <c:v>1133</c:v>
                </c:pt>
                <c:pt idx="794">
                  <c:v>1134</c:v>
                </c:pt>
                <c:pt idx="795">
                  <c:v>1135</c:v>
                </c:pt>
                <c:pt idx="796">
                  <c:v>1136</c:v>
                </c:pt>
                <c:pt idx="797">
                  <c:v>1137</c:v>
                </c:pt>
                <c:pt idx="798">
                  <c:v>1138</c:v>
                </c:pt>
                <c:pt idx="799">
                  <c:v>1139</c:v>
                </c:pt>
                <c:pt idx="800">
                  <c:v>1140</c:v>
                </c:pt>
                <c:pt idx="801">
                  <c:v>1141</c:v>
                </c:pt>
                <c:pt idx="802">
                  <c:v>1142</c:v>
                </c:pt>
                <c:pt idx="803">
                  <c:v>1143</c:v>
                </c:pt>
                <c:pt idx="804">
                  <c:v>1144</c:v>
                </c:pt>
                <c:pt idx="805">
                  <c:v>1145</c:v>
                </c:pt>
                <c:pt idx="806">
                  <c:v>1146</c:v>
                </c:pt>
                <c:pt idx="807">
                  <c:v>1147</c:v>
                </c:pt>
                <c:pt idx="808">
                  <c:v>1148</c:v>
                </c:pt>
                <c:pt idx="809">
                  <c:v>1149</c:v>
                </c:pt>
                <c:pt idx="810">
                  <c:v>1150</c:v>
                </c:pt>
                <c:pt idx="811">
                  <c:v>1151</c:v>
                </c:pt>
                <c:pt idx="812">
                  <c:v>1152</c:v>
                </c:pt>
                <c:pt idx="813">
                  <c:v>1153</c:v>
                </c:pt>
                <c:pt idx="814">
                  <c:v>1154</c:v>
                </c:pt>
                <c:pt idx="815">
                  <c:v>1155</c:v>
                </c:pt>
                <c:pt idx="816">
                  <c:v>1156</c:v>
                </c:pt>
                <c:pt idx="817">
                  <c:v>1157</c:v>
                </c:pt>
                <c:pt idx="818">
                  <c:v>1158</c:v>
                </c:pt>
                <c:pt idx="819">
                  <c:v>1159</c:v>
                </c:pt>
                <c:pt idx="820">
                  <c:v>1160</c:v>
                </c:pt>
                <c:pt idx="821">
                  <c:v>1161</c:v>
                </c:pt>
                <c:pt idx="822">
                  <c:v>1162</c:v>
                </c:pt>
                <c:pt idx="823">
                  <c:v>1163</c:v>
                </c:pt>
                <c:pt idx="824">
                  <c:v>1164</c:v>
                </c:pt>
                <c:pt idx="825">
                  <c:v>1165</c:v>
                </c:pt>
                <c:pt idx="826">
                  <c:v>1166</c:v>
                </c:pt>
                <c:pt idx="827">
                  <c:v>1167</c:v>
                </c:pt>
                <c:pt idx="828">
                  <c:v>1168</c:v>
                </c:pt>
                <c:pt idx="829">
                  <c:v>1169</c:v>
                </c:pt>
                <c:pt idx="830">
                  <c:v>1170</c:v>
                </c:pt>
                <c:pt idx="831">
                  <c:v>1171</c:v>
                </c:pt>
                <c:pt idx="832">
                  <c:v>1172</c:v>
                </c:pt>
              </c:numCache>
            </c:numRef>
          </c:xVal>
          <c:yVal>
            <c:numRef>
              <c:f>'Pigment Abs'!$AV$2:$AV$834</c:f>
              <c:numCache>
                <c:formatCode>General</c:formatCode>
                <c:ptCount val="833"/>
                <c:pt idx="0">
                  <c:v>-1.9123430810536246</c:v>
                </c:pt>
                <c:pt idx="1">
                  <c:v>-1.9123430810536246</c:v>
                </c:pt>
                <c:pt idx="2">
                  <c:v>-1.9123430810536246</c:v>
                </c:pt>
                <c:pt idx="3">
                  <c:v>-1.9123430810536246</c:v>
                </c:pt>
                <c:pt idx="4">
                  <c:v>-1.9123430810536246</c:v>
                </c:pt>
                <c:pt idx="5">
                  <c:v>-1.5524635367535013</c:v>
                </c:pt>
                <c:pt idx="6">
                  <c:v>-0.9052681227777376</c:v>
                </c:pt>
                <c:pt idx="7">
                  <c:v>-0.7334010594296495</c:v>
                </c:pt>
                <c:pt idx="8">
                  <c:v>-0.75564182570205363</c:v>
                </c:pt>
                <c:pt idx="9">
                  <c:v>-0.76583702198679349</c:v>
                </c:pt>
                <c:pt idx="10">
                  <c:v>-0.82323488861475946</c:v>
                </c:pt>
                <c:pt idx="11">
                  <c:v>-0.74751469414411154</c:v>
                </c:pt>
                <c:pt idx="12">
                  <c:v>-0.56138886873231253</c:v>
                </c:pt>
                <c:pt idx="13">
                  <c:v>-0.51668964516363103</c:v>
                </c:pt>
                <c:pt idx="14">
                  <c:v>-0.39006603294390829</c:v>
                </c:pt>
                <c:pt idx="15">
                  <c:v>-0.299143748639431</c:v>
                </c:pt>
                <c:pt idx="16">
                  <c:v>-0.18939119076990049</c:v>
                </c:pt>
                <c:pt idx="17">
                  <c:v>-0.11214715913213844</c:v>
                </c:pt>
                <c:pt idx="18">
                  <c:v>-1.3678252666714826E-2</c:v>
                </c:pt>
                <c:pt idx="19">
                  <c:v>-6.5271025324722273E-2</c:v>
                </c:pt>
                <c:pt idx="20">
                  <c:v>-1.8902837239677991E-2</c:v>
                </c:pt>
                <c:pt idx="21">
                  <c:v>9.6038023365503211E-2</c:v>
                </c:pt>
                <c:pt idx="22">
                  <c:v>5.2753791451999127E-2</c:v>
                </c:pt>
                <c:pt idx="23">
                  <c:v>0.10086350772803153</c:v>
                </c:pt>
                <c:pt idx="24">
                  <c:v>0.19563166678760602</c:v>
                </c:pt>
                <c:pt idx="25">
                  <c:v>0.22498367317320955</c:v>
                </c:pt>
                <c:pt idx="26">
                  <c:v>0.35494521442565846</c:v>
                </c:pt>
                <c:pt idx="27">
                  <c:v>0.40156737537188886</c:v>
                </c:pt>
                <c:pt idx="28">
                  <c:v>0.31343879254045415</c:v>
                </c:pt>
                <c:pt idx="29">
                  <c:v>0.35505405993759548</c:v>
                </c:pt>
                <c:pt idx="30">
                  <c:v>0.34264567157680859</c:v>
                </c:pt>
                <c:pt idx="31">
                  <c:v>0.42935926275306585</c:v>
                </c:pt>
                <c:pt idx="32">
                  <c:v>0.50841738625643995</c:v>
                </c:pt>
                <c:pt idx="33">
                  <c:v>0.48069806254988756</c:v>
                </c:pt>
                <c:pt idx="34">
                  <c:v>0.56432769755460421</c:v>
                </c:pt>
                <c:pt idx="35">
                  <c:v>0.57858645961831512</c:v>
                </c:pt>
                <c:pt idx="36">
                  <c:v>0.58878165590305487</c:v>
                </c:pt>
                <c:pt idx="37">
                  <c:v>0.53083956171540547</c:v>
                </c:pt>
                <c:pt idx="38">
                  <c:v>0.53385095421232154</c:v>
                </c:pt>
                <c:pt idx="39">
                  <c:v>0.59799724258036424</c:v>
                </c:pt>
                <c:pt idx="40">
                  <c:v>0.59970248893403988</c:v>
                </c:pt>
                <c:pt idx="41">
                  <c:v>0.63678252666715063</c:v>
                </c:pt>
                <c:pt idx="42">
                  <c:v>0.65158551629054506</c:v>
                </c:pt>
                <c:pt idx="43">
                  <c:v>0.62197953704375586</c:v>
                </c:pt>
                <c:pt idx="44">
                  <c:v>0.62263261011537641</c:v>
                </c:pt>
                <c:pt idx="45">
                  <c:v>0.63714534504027309</c:v>
                </c:pt>
                <c:pt idx="46">
                  <c:v>0.7023075248530587</c:v>
                </c:pt>
                <c:pt idx="47">
                  <c:v>0.73568681518032086</c:v>
                </c:pt>
                <c:pt idx="48">
                  <c:v>0.72770481097162776</c:v>
                </c:pt>
                <c:pt idx="49">
                  <c:v>0.7023075248530587</c:v>
                </c:pt>
                <c:pt idx="50">
                  <c:v>0.74758725781873581</c:v>
                </c:pt>
                <c:pt idx="51">
                  <c:v>0.76939264204339319</c:v>
                </c:pt>
                <c:pt idx="52">
                  <c:v>0.70970901966475608</c:v>
                </c:pt>
                <c:pt idx="53">
                  <c:v>0.71475219505115728</c:v>
                </c:pt>
                <c:pt idx="54">
                  <c:v>0.71362745809447803</c:v>
                </c:pt>
                <c:pt idx="55">
                  <c:v>0.74925622233509903</c:v>
                </c:pt>
                <c:pt idx="56">
                  <c:v>0.75114287787533585</c:v>
                </c:pt>
                <c:pt idx="57">
                  <c:v>0.79464480081271316</c:v>
                </c:pt>
                <c:pt idx="58">
                  <c:v>0.80527537914519987</c:v>
                </c:pt>
                <c:pt idx="59">
                  <c:v>0.8239242435236922</c:v>
                </c:pt>
                <c:pt idx="60">
                  <c:v>0.81906247732385173</c:v>
                </c:pt>
                <c:pt idx="61">
                  <c:v>0.82787896379072656</c:v>
                </c:pt>
                <c:pt idx="62">
                  <c:v>0.87613380741600777</c:v>
                </c:pt>
                <c:pt idx="63">
                  <c:v>0.89754009143023028</c:v>
                </c:pt>
                <c:pt idx="64">
                  <c:v>0.91586241927291223</c:v>
                </c:pt>
                <c:pt idx="65">
                  <c:v>0.89558087221536931</c:v>
                </c:pt>
                <c:pt idx="66">
                  <c:v>0.88103185545316021</c:v>
                </c:pt>
                <c:pt idx="67">
                  <c:v>0.91063783469994941</c:v>
                </c:pt>
                <c:pt idx="68">
                  <c:v>0.92413467818010309</c:v>
                </c:pt>
                <c:pt idx="69">
                  <c:v>0.92224802263986672</c:v>
                </c:pt>
                <c:pt idx="70">
                  <c:v>0.92946810826500248</c:v>
                </c:pt>
                <c:pt idx="71">
                  <c:v>0.90483274072999065</c:v>
                </c:pt>
                <c:pt idx="72">
                  <c:v>0.89623394528698952</c:v>
                </c:pt>
                <c:pt idx="73">
                  <c:v>0.90113199332414196</c:v>
                </c:pt>
                <c:pt idx="74">
                  <c:v>0.88730861330817801</c:v>
                </c:pt>
                <c:pt idx="75">
                  <c:v>0.88524054858138035</c:v>
                </c:pt>
                <c:pt idx="76">
                  <c:v>0.90399825847180926</c:v>
                </c:pt>
                <c:pt idx="77">
                  <c:v>0.88879616863797994</c:v>
                </c:pt>
                <c:pt idx="78">
                  <c:v>0.87522676148320178</c:v>
                </c:pt>
                <c:pt idx="79">
                  <c:v>0.88505913939481917</c:v>
                </c:pt>
                <c:pt idx="80">
                  <c:v>0.88992090559465964</c:v>
                </c:pt>
                <c:pt idx="81">
                  <c:v>0.89177127929758349</c:v>
                </c:pt>
                <c:pt idx="82">
                  <c:v>0.91223423554168803</c:v>
                </c:pt>
                <c:pt idx="83">
                  <c:v>0.90298236702706625</c:v>
                </c:pt>
                <c:pt idx="84">
                  <c:v>0.87475509759814241</c:v>
                </c:pt>
                <c:pt idx="85">
                  <c:v>0.86996589507292654</c:v>
                </c:pt>
                <c:pt idx="86">
                  <c:v>0.86310862782091313</c:v>
                </c:pt>
                <c:pt idx="87">
                  <c:v>0.85632392424352377</c:v>
                </c:pt>
                <c:pt idx="88">
                  <c:v>0.87522676148320178</c:v>
                </c:pt>
                <c:pt idx="89">
                  <c:v>0.86561207459545764</c:v>
                </c:pt>
                <c:pt idx="90">
                  <c:v>0.8622015818881068</c:v>
                </c:pt>
                <c:pt idx="91">
                  <c:v>0.85349394093316899</c:v>
                </c:pt>
                <c:pt idx="92">
                  <c:v>0.86151222697917451</c:v>
                </c:pt>
                <c:pt idx="93">
                  <c:v>0.85516290544953211</c:v>
                </c:pt>
                <c:pt idx="94">
                  <c:v>0.83056381975183236</c:v>
                </c:pt>
                <c:pt idx="95">
                  <c:v>0.84050504317538643</c:v>
                </c:pt>
                <c:pt idx="96">
                  <c:v>0.84239169871562325</c:v>
                </c:pt>
                <c:pt idx="97">
                  <c:v>0.84311733546186796</c:v>
                </c:pt>
                <c:pt idx="98">
                  <c:v>0.85327624990929574</c:v>
                </c:pt>
                <c:pt idx="99">
                  <c:v>0.85077280313475068</c:v>
                </c:pt>
                <c:pt idx="100">
                  <c:v>0.83680429576953763</c:v>
                </c:pt>
                <c:pt idx="101">
                  <c:v>0.83393803062187077</c:v>
                </c:pt>
                <c:pt idx="102">
                  <c:v>0.84126696175894367</c:v>
                </c:pt>
                <c:pt idx="103">
                  <c:v>0.84086786154850879</c:v>
                </c:pt>
                <c:pt idx="104">
                  <c:v>0.83734852332922161</c:v>
                </c:pt>
                <c:pt idx="105">
                  <c:v>0.83281329366519119</c:v>
                </c:pt>
                <c:pt idx="106">
                  <c:v>0.83070894710108145</c:v>
                </c:pt>
                <c:pt idx="107">
                  <c:v>0.84707205572890198</c:v>
                </c:pt>
                <c:pt idx="108">
                  <c:v>0.85919018939119074</c:v>
                </c:pt>
                <c:pt idx="109">
                  <c:v>0.84543937304985128</c:v>
                </c:pt>
                <c:pt idx="110">
                  <c:v>0.84986575720194479</c:v>
                </c:pt>
                <c:pt idx="111">
                  <c:v>0.84645526449459385</c:v>
                </c:pt>
                <c:pt idx="112">
                  <c:v>0.85189754009143037</c:v>
                </c:pt>
                <c:pt idx="113">
                  <c:v>0.85897249836731748</c:v>
                </c:pt>
                <c:pt idx="114">
                  <c:v>0.8470357738915899</c:v>
                </c:pt>
                <c:pt idx="115">
                  <c:v>0.8497206298526957</c:v>
                </c:pt>
                <c:pt idx="116">
                  <c:v>0.84554821856178797</c:v>
                </c:pt>
                <c:pt idx="117">
                  <c:v>0.84591103693491032</c:v>
                </c:pt>
                <c:pt idx="118">
                  <c:v>0.85320368623467113</c:v>
                </c:pt>
                <c:pt idx="119">
                  <c:v>0.85233292213917722</c:v>
                </c:pt>
                <c:pt idx="120">
                  <c:v>0.83847326028590086</c:v>
                </c:pt>
                <c:pt idx="121">
                  <c:v>0.83404687613380735</c:v>
                </c:pt>
                <c:pt idx="122">
                  <c:v>0.83644147739641528</c:v>
                </c:pt>
                <c:pt idx="123">
                  <c:v>0.82896741891009373</c:v>
                </c:pt>
                <c:pt idx="124">
                  <c:v>0.82497641680574718</c:v>
                </c:pt>
                <c:pt idx="125">
                  <c:v>0.81996952325665773</c:v>
                </c:pt>
                <c:pt idx="126">
                  <c:v>0.81213264639721372</c:v>
                </c:pt>
                <c:pt idx="127">
                  <c:v>0.80687177998693849</c:v>
                </c:pt>
                <c:pt idx="128">
                  <c:v>0.7915608446411726</c:v>
                </c:pt>
                <c:pt idx="129">
                  <c:v>0.78034975691169028</c:v>
                </c:pt>
                <c:pt idx="130">
                  <c:v>0.78386909513097736</c:v>
                </c:pt>
                <c:pt idx="131">
                  <c:v>0.78169218489224312</c:v>
                </c:pt>
                <c:pt idx="132">
                  <c:v>0.77004571511501341</c:v>
                </c:pt>
                <c:pt idx="133">
                  <c:v>0.75593208040055171</c:v>
                </c:pt>
                <c:pt idx="134">
                  <c:v>0.74232639140846102</c:v>
                </c:pt>
                <c:pt idx="135">
                  <c:v>0.74297946448008123</c:v>
                </c:pt>
                <c:pt idx="136">
                  <c:v>0.75292068790363564</c:v>
                </c:pt>
                <c:pt idx="137">
                  <c:v>0.74813148537841978</c:v>
                </c:pt>
                <c:pt idx="138">
                  <c:v>0.74207241854727524</c:v>
                </c:pt>
                <c:pt idx="139">
                  <c:v>0.74094768159059565</c:v>
                </c:pt>
                <c:pt idx="140">
                  <c:v>0.74671649372324234</c:v>
                </c:pt>
                <c:pt idx="141">
                  <c:v>0.74203613670996316</c:v>
                </c:pt>
                <c:pt idx="142">
                  <c:v>0.73568681518032086</c:v>
                </c:pt>
                <c:pt idx="143">
                  <c:v>0.73187722226253549</c:v>
                </c:pt>
                <c:pt idx="144">
                  <c:v>0.73833538930411446</c:v>
                </c:pt>
                <c:pt idx="145">
                  <c:v>0.74283433713083247</c:v>
                </c:pt>
                <c:pt idx="146">
                  <c:v>0.73946012626079405</c:v>
                </c:pt>
                <c:pt idx="147">
                  <c:v>0.74094768159059565</c:v>
                </c:pt>
                <c:pt idx="148">
                  <c:v>0.73597706987881861</c:v>
                </c:pt>
                <c:pt idx="149">
                  <c:v>0.7308250489804804</c:v>
                </c:pt>
                <c:pt idx="150">
                  <c:v>0.74065742689209779</c:v>
                </c:pt>
                <c:pt idx="151">
                  <c:v>0.73369131412814736</c:v>
                </c:pt>
                <c:pt idx="152">
                  <c:v>0.72523764603439533</c:v>
                </c:pt>
                <c:pt idx="153">
                  <c:v>0.73692039764893702</c:v>
                </c:pt>
                <c:pt idx="154">
                  <c:v>0.75433567955881309</c:v>
                </c:pt>
                <c:pt idx="155">
                  <c:v>0.7515056962484582</c:v>
                </c:pt>
                <c:pt idx="156">
                  <c:v>0.74268920978158337</c:v>
                </c:pt>
                <c:pt idx="157">
                  <c:v>0.74918365866047443</c:v>
                </c:pt>
                <c:pt idx="158">
                  <c:v>0.75194107829620516</c:v>
                </c:pt>
                <c:pt idx="159">
                  <c:v>0.76068500108845505</c:v>
                </c:pt>
                <c:pt idx="160">
                  <c:v>0.76453087584355284</c:v>
                </c:pt>
                <c:pt idx="161">
                  <c:v>0.76656265873303842</c:v>
                </c:pt>
                <c:pt idx="162">
                  <c:v>0.76990058776576475</c:v>
                </c:pt>
                <c:pt idx="163">
                  <c:v>0.77472607212829259</c:v>
                </c:pt>
                <c:pt idx="164">
                  <c:v>0.78245410347579991</c:v>
                </c:pt>
                <c:pt idx="165">
                  <c:v>0.7962049198171397</c:v>
                </c:pt>
                <c:pt idx="166">
                  <c:v>0.79990566722298839</c:v>
                </c:pt>
                <c:pt idx="167">
                  <c:v>0.80226398664828391</c:v>
                </c:pt>
                <c:pt idx="168">
                  <c:v>0.81398302010013812</c:v>
                </c:pt>
                <c:pt idx="169">
                  <c:v>0.82624628111167553</c:v>
                </c:pt>
                <c:pt idx="170">
                  <c:v>0.83041869240258326</c:v>
                </c:pt>
                <c:pt idx="171">
                  <c:v>0.82323488861475946</c:v>
                </c:pt>
                <c:pt idx="172">
                  <c:v>0.83263188447863001</c:v>
                </c:pt>
                <c:pt idx="173">
                  <c:v>0.84471373630360658</c:v>
                </c:pt>
                <c:pt idx="174">
                  <c:v>0.84482258181554326</c:v>
                </c:pt>
                <c:pt idx="175">
                  <c:v>0.8553080327987812</c:v>
                </c:pt>
                <c:pt idx="176">
                  <c:v>0.85813801610913565</c:v>
                </c:pt>
                <c:pt idx="177">
                  <c:v>0.85788404324795031</c:v>
                </c:pt>
                <c:pt idx="178">
                  <c:v>0.86394311007909452</c:v>
                </c:pt>
                <c:pt idx="179">
                  <c:v>0.86895000362818398</c:v>
                </c:pt>
                <c:pt idx="180">
                  <c:v>0.88034250054422747</c:v>
                </c:pt>
                <c:pt idx="181">
                  <c:v>0.88161236485015626</c:v>
                </c:pt>
                <c:pt idx="182">
                  <c:v>0.8830273565053337</c:v>
                </c:pt>
                <c:pt idx="183">
                  <c:v>0.88222915608446439</c:v>
                </c:pt>
                <c:pt idx="184">
                  <c:v>0.88611131267687426</c:v>
                </c:pt>
                <c:pt idx="185">
                  <c:v>0.90047892025252174</c:v>
                </c:pt>
                <c:pt idx="186">
                  <c:v>0.91441114578042226</c:v>
                </c:pt>
                <c:pt idx="187">
                  <c:v>0.91633408315797127</c:v>
                </c:pt>
                <c:pt idx="188">
                  <c:v>0.91691459255496721</c:v>
                </c:pt>
                <c:pt idx="189">
                  <c:v>0.92540454248603143</c:v>
                </c:pt>
                <c:pt idx="190">
                  <c:v>0.92979464480081275</c:v>
                </c:pt>
                <c:pt idx="191">
                  <c:v>0.92671068862927219</c:v>
                </c:pt>
                <c:pt idx="192">
                  <c:v>0.93491038386183889</c:v>
                </c:pt>
                <c:pt idx="193">
                  <c:v>0.94136855090341787</c:v>
                </c:pt>
                <c:pt idx="194">
                  <c:v>0.94300123358246857</c:v>
                </c:pt>
                <c:pt idx="195">
                  <c:v>0.94840722734199256</c:v>
                </c:pt>
                <c:pt idx="196">
                  <c:v>0.95163631086278222</c:v>
                </c:pt>
                <c:pt idx="197">
                  <c:v>0.94967709164792125</c:v>
                </c:pt>
                <c:pt idx="198">
                  <c:v>0.95559103112981669</c:v>
                </c:pt>
                <c:pt idx="199">
                  <c:v>0.96763660111748084</c:v>
                </c:pt>
                <c:pt idx="200">
                  <c:v>0.96999492054277625</c:v>
                </c:pt>
                <c:pt idx="201">
                  <c:v>0.97485668674261672</c:v>
                </c:pt>
                <c:pt idx="202">
                  <c:v>0.98175023583194265</c:v>
                </c:pt>
                <c:pt idx="203">
                  <c:v>0.97964588926783247</c:v>
                </c:pt>
                <c:pt idx="204">
                  <c:v>0.97877512517233867</c:v>
                </c:pt>
                <c:pt idx="205">
                  <c:v>0.98824468471083371</c:v>
                </c:pt>
                <c:pt idx="206">
                  <c:v>0.98947826717944987</c:v>
                </c:pt>
                <c:pt idx="207">
                  <c:v>0.98443509179304833</c:v>
                </c:pt>
                <c:pt idx="208">
                  <c:v>0.99477541542703729</c:v>
                </c:pt>
                <c:pt idx="209">
                  <c:v>0.99256222335099054</c:v>
                </c:pt>
                <c:pt idx="210">
                  <c:v>0.98331035483636919</c:v>
                </c:pt>
                <c:pt idx="211">
                  <c:v>0.99430375154197825</c:v>
                </c:pt>
                <c:pt idx="212">
                  <c:v>0.99742398955083089</c:v>
                </c:pt>
                <c:pt idx="213">
                  <c:v>1</c:v>
                </c:pt>
                <c:pt idx="214">
                  <c:v>0.99796821711051442</c:v>
                </c:pt>
                <c:pt idx="215">
                  <c:v>0.98686597489296879</c:v>
                </c:pt>
                <c:pt idx="216">
                  <c:v>0.98243959074087528</c:v>
                </c:pt>
                <c:pt idx="217">
                  <c:v>0.98447137363036086</c:v>
                </c:pt>
                <c:pt idx="218">
                  <c:v>0.98331035483636919</c:v>
                </c:pt>
                <c:pt idx="219">
                  <c:v>0.97997242580364285</c:v>
                </c:pt>
                <c:pt idx="220">
                  <c:v>0.97830346128727963</c:v>
                </c:pt>
                <c:pt idx="221">
                  <c:v>0.97369566794862494</c:v>
                </c:pt>
                <c:pt idx="222">
                  <c:v>0.96919672012190694</c:v>
                </c:pt>
                <c:pt idx="223">
                  <c:v>0.96364559901313429</c:v>
                </c:pt>
                <c:pt idx="224">
                  <c:v>0.9483346636673684</c:v>
                </c:pt>
                <c:pt idx="225">
                  <c:v>0.93385821057978391</c:v>
                </c:pt>
                <c:pt idx="226">
                  <c:v>0.92863362600682109</c:v>
                </c:pt>
                <c:pt idx="227">
                  <c:v>0.92271968652492564</c:v>
                </c:pt>
                <c:pt idx="228">
                  <c:v>0.90954937958058191</c:v>
                </c:pt>
                <c:pt idx="229">
                  <c:v>0.89191640664683269</c:v>
                </c:pt>
                <c:pt idx="230">
                  <c:v>0.87424715187577084</c:v>
                </c:pt>
                <c:pt idx="231">
                  <c:v>0.85842827080763384</c:v>
                </c:pt>
                <c:pt idx="232">
                  <c:v>0.84192003483056377</c:v>
                </c:pt>
                <c:pt idx="233">
                  <c:v>0.82058631449096586</c:v>
                </c:pt>
                <c:pt idx="234">
                  <c:v>0.80092155866773096</c:v>
                </c:pt>
                <c:pt idx="235">
                  <c:v>0.78909367970394018</c:v>
                </c:pt>
                <c:pt idx="236">
                  <c:v>0.77200493432987438</c:v>
                </c:pt>
                <c:pt idx="237">
                  <c:v>0.76050359190189387</c:v>
                </c:pt>
                <c:pt idx="238">
                  <c:v>0.74432189246063452</c:v>
                </c:pt>
                <c:pt idx="239">
                  <c:v>0.72806762934475011</c:v>
                </c:pt>
                <c:pt idx="240">
                  <c:v>0.71816268775850822</c:v>
                </c:pt>
                <c:pt idx="241">
                  <c:v>0.7023075248530587</c:v>
                </c:pt>
                <c:pt idx="242">
                  <c:v>0.69301937450112483</c:v>
                </c:pt>
                <c:pt idx="243">
                  <c:v>0.68340468761338069</c:v>
                </c:pt>
                <c:pt idx="244">
                  <c:v>0.67168565416152681</c:v>
                </c:pt>
                <c:pt idx="245">
                  <c:v>0.6635948044408968</c:v>
                </c:pt>
                <c:pt idx="246">
                  <c:v>0.65056962484580216</c:v>
                </c:pt>
                <c:pt idx="247">
                  <c:v>0.64886437849212686</c:v>
                </c:pt>
                <c:pt idx="248">
                  <c:v>0.64937232421449842</c:v>
                </c:pt>
                <c:pt idx="249">
                  <c:v>0.6403744285610623</c:v>
                </c:pt>
                <c:pt idx="250">
                  <c:v>0.63427907989260568</c:v>
                </c:pt>
                <c:pt idx="251">
                  <c:v>0.63293665191205284</c:v>
                </c:pt>
                <c:pt idx="252">
                  <c:v>0.62916334083157954</c:v>
                </c:pt>
                <c:pt idx="253">
                  <c:v>0.62930846818082875</c:v>
                </c:pt>
                <c:pt idx="254">
                  <c:v>0.62622451200928808</c:v>
                </c:pt>
                <c:pt idx="255">
                  <c:v>0.62012916334083146</c:v>
                </c:pt>
                <c:pt idx="256">
                  <c:v>0.61573906102605047</c:v>
                </c:pt>
                <c:pt idx="257">
                  <c:v>0.61490457876786875</c:v>
                </c:pt>
                <c:pt idx="258">
                  <c:v>0.61272766852913452</c:v>
                </c:pt>
                <c:pt idx="259">
                  <c:v>0.5992308250489804</c:v>
                </c:pt>
                <c:pt idx="260">
                  <c:v>0.59005152020898366</c:v>
                </c:pt>
                <c:pt idx="261">
                  <c:v>0.59426021333720347</c:v>
                </c:pt>
                <c:pt idx="262">
                  <c:v>0.59527610478194637</c:v>
                </c:pt>
                <c:pt idx="263">
                  <c:v>0.58947101081198761</c:v>
                </c:pt>
                <c:pt idx="264">
                  <c:v>0.58801973731949808</c:v>
                </c:pt>
                <c:pt idx="265">
                  <c:v>0.58406501705246361</c:v>
                </c:pt>
                <c:pt idx="266">
                  <c:v>0.5851171903345187</c:v>
                </c:pt>
                <c:pt idx="267">
                  <c:v>0.5931717582178363</c:v>
                </c:pt>
                <c:pt idx="268">
                  <c:v>0.59034177490748141</c:v>
                </c:pt>
                <c:pt idx="269">
                  <c:v>0.57550250344677456</c:v>
                </c:pt>
                <c:pt idx="270">
                  <c:v>0.57539365793483788</c:v>
                </c:pt>
                <c:pt idx="271">
                  <c:v>0.58087221536898637</c:v>
                </c:pt>
                <c:pt idx="272">
                  <c:v>0.57238226543792192</c:v>
                </c:pt>
                <c:pt idx="273">
                  <c:v>0.56813729047238959</c:v>
                </c:pt>
                <c:pt idx="274">
                  <c:v>0.57162034685436469</c:v>
                </c:pt>
                <c:pt idx="275">
                  <c:v>0.57263623829910759</c:v>
                </c:pt>
                <c:pt idx="276">
                  <c:v>0.56436397939191629</c:v>
                </c:pt>
                <c:pt idx="277">
                  <c:v>0.55772440316377614</c:v>
                </c:pt>
                <c:pt idx="278">
                  <c:v>0.55315289166243398</c:v>
                </c:pt>
                <c:pt idx="279">
                  <c:v>0.54803715260140784</c:v>
                </c:pt>
                <c:pt idx="280">
                  <c:v>0.54818227995065694</c:v>
                </c:pt>
                <c:pt idx="281">
                  <c:v>0.54375589579856354</c:v>
                </c:pt>
                <c:pt idx="282">
                  <c:v>0.53639068282417812</c:v>
                </c:pt>
                <c:pt idx="283">
                  <c:v>0.52782816921848952</c:v>
                </c:pt>
                <c:pt idx="284">
                  <c:v>0.52078949277991438</c:v>
                </c:pt>
                <c:pt idx="285">
                  <c:v>0.51980988317248389</c:v>
                </c:pt>
                <c:pt idx="286">
                  <c:v>0.51378709817865187</c:v>
                </c:pt>
                <c:pt idx="287">
                  <c:v>0.5019955010521735</c:v>
                </c:pt>
                <c:pt idx="288">
                  <c:v>0.4941586241927291</c:v>
                </c:pt>
                <c:pt idx="289">
                  <c:v>0.4880269936869604</c:v>
                </c:pt>
                <c:pt idx="290">
                  <c:v>0.48127857194688362</c:v>
                </c:pt>
                <c:pt idx="291">
                  <c:v>0.4742036136709965</c:v>
                </c:pt>
                <c:pt idx="292">
                  <c:v>0.46937812930846817</c:v>
                </c:pt>
                <c:pt idx="293">
                  <c:v>0.45813075974167333</c:v>
                </c:pt>
                <c:pt idx="294">
                  <c:v>0.44739133589725</c:v>
                </c:pt>
                <c:pt idx="295">
                  <c:v>0.44263841520934621</c:v>
                </c:pt>
                <c:pt idx="296">
                  <c:v>0.43469269283796524</c:v>
                </c:pt>
                <c:pt idx="297">
                  <c:v>0.42442493287860089</c:v>
                </c:pt>
                <c:pt idx="298">
                  <c:v>0.41589870111022431</c:v>
                </c:pt>
                <c:pt idx="299">
                  <c:v>0.41299615412524487</c:v>
                </c:pt>
                <c:pt idx="300">
                  <c:v>0.40352659458674983</c:v>
                </c:pt>
                <c:pt idx="301">
                  <c:v>0.39532689935418353</c:v>
                </c:pt>
                <c:pt idx="302">
                  <c:v>0.38850591393948175</c:v>
                </c:pt>
                <c:pt idx="303">
                  <c:v>0.37787533560699504</c:v>
                </c:pt>
                <c:pt idx="304">
                  <c:v>0.36996589507292654</c:v>
                </c:pt>
                <c:pt idx="305">
                  <c:v>0.36191132718960894</c:v>
                </c:pt>
                <c:pt idx="306">
                  <c:v>0.35592482403308895</c:v>
                </c:pt>
                <c:pt idx="307">
                  <c:v>0.34366156302155154</c:v>
                </c:pt>
                <c:pt idx="308">
                  <c:v>0.3364777592337278</c:v>
                </c:pt>
                <c:pt idx="309">
                  <c:v>0.33379290327262162</c:v>
                </c:pt>
                <c:pt idx="310">
                  <c:v>0.32842319135041015</c:v>
                </c:pt>
                <c:pt idx="311">
                  <c:v>0.32461359843262483</c:v>
                </c:pt>
                <c:pt idx="312">
                  <c:v>0.32069516000290244</c:v>
                </c:pt>
                <c:pt idx="313">
                  <c:v>0.31362020172701532</c:v>
                </c:pt>
                <c:pt idx="314">
                  <c:v>0.30476743342282842</c:v>
                </c:pt>
                <c:pt idx="315">
                  <c:v>0.30288077788259199</c:v>
                </c:pt>
                <c:pt idx="316">
                  <c:v>0.29696683840069654</c:v>
                </c:pt>
                <c:pt idx="317">
                  <c:v>0.29261301792322764</c:v>
                </c:pt>
                <c:pt idx="318">
                  <c:v>0.28604600536971203</c:v>
                </c:pt>
                <c:pt idx="319">
                  <c:v>0.2778100282998332</c:v>
                </c:pt>
                <c:pt idx="320">
                  <c:v>0.27418184456860906</c:v>
                </c:pt>
                <c:pt idx="321">
                  <c:v>0.26993686960307678</c:v>
                </c:pt>
                <c:pt idx="322">
                  <c:v>0.26714316813003403</c:v>
                </c:pt>
                <c:pt idx="323">
                  <c:v>0.26057615557651842</c:v>
                </c:pt>
                <c:pt idx="324">
                  <c:v>0.25607720774980036</c:v>
                </c:pt>
                <c:pt idx="325">
                  <c:v>0.25331978811407008</c:v>
                </c:pt>
                <c:pt idx="326">
                  <c:v>0.24620854800087089</c:v>
                </c:pt>
                <c:pt idx="327">
                  <c:v>0.24290690080545665</c:v>
                </c:pt>
                <c:pt idx="328">
                  <c:v>0.23800885276830419</c:v>
                </c:pt>
                <c:pt idx="329">
                  <c:v>0.22755968362237866</c:v>
                </c:pt>
                <c:pt idx="330">
                  <c:v>0.22948262099992756</c:v>
                </c:pt>
                <c:pt idx="331">
                  <c:v>0.23151440388941311</c:v>
                </c:pt>
                <c:pt idx="332">
                  <c:v>0.2250562368478341</c:v>
                </c:pt>
                <c:pt idx="333">
                  <c:v>0.21896088817937748</c:v>
                </c:pt>
                <c:pt idx="334">
                  <c:v>0.21348233074522896</c:v>
                </c:pt>
                <c:pt idx="335">
                  <c:v>0.20651621798127848</c:v>
                </c:pt>
                <c:pt idx="336">
                  <c:v>0.2063348087947173</c:v>
                </c:pt>
                <c:pt idx="337">
                  <c:v>0.20343226180973789</c:v>
                </c:pt>
                <c:pt idx="338">
                  <c:v>0.19748204049053039</c:v>
                </c:pt>
                <c:pt idx="339">
                  <c:v>0.1969740947681593</c:v>
                </c:pt>
                <c:pt idx="340">
                  <c:v>0.19407154778317989</c:v>
                </c:pt>
                <c:pt idx="341">
                  <c:v>0.19334591103693513</c:v>
                </c:pt>
                <c:pt idx="342">
                  <c:v>0.19135040998476169</c:v>
                </c:pt>
                <c:pt idx="343">
                  <c:v>0.18634351643567218</c:v>
                </c:pt>
                <c:pt idx="344">
                  <c:v>0.18340468761338069</c:v>
                </c:pt>
                <c:pt idx="345">
                  <c:v>0.18358609679994189</c:v>
                </c:pt>
                <c:pt idx="346">
                  <c:v>0.18296930556563376</c:v>
                </c:pt>
                <c:pt idx="347">
                  <c:v>0.18024816776721594</c:v>
                </c:pt>
                <c:pt idx="348">
                  <c:v>0.17498730135694071</c:v>
                </c:pt>
                <c:pt idx="349">
                  <c:v>0.16733183368405796</c:v>
                </c:pt>
                <c:pt idx="350">
                  <c:v>0.16257891299615421</c:v>
                </c:pt>
                <c:pt idx="351">
                  <c:v>0.16294173136927659</c:v>
                </c:pt>
                <c:pt idx="352">
                  <c:v>0.16076482113054191</c:v>
                </c:pt>
                <c:pt idx="353">
                  <c:v>0.15866047456643223</c:v>
                </c:pt>
                <c:pt idx="354">
                  <c:v>0.15532254553370589</c:v>
                </c:pt>
                <c:pt idx="355">
                  <c:v>0.15002539728611858</c:v>
                </c:pt>
                <c:pt idx="356">
                  <c:v>0.14599811334445997</c:v>
                </c:pt>
                <c:pt idx="357">
                  <c:v>0.14320441187141719</c:v>
                </c:pt>
                <c:pt idx="358">
                  <c:v>0.13968507365212968</c:v>
                </c:pt>
                <c:pt idx="359">
                  <c:v>0.13529497133734869</c:v>
                </c:pt>
                <c:pt idx="360">
                  <c:v>0.13115884188375307</c:v>
                </c:pt>
                <c:pt idx="361">
                  <c:v>0.12890936797039426</c:v>
                </c:pt>
                <c:pt idx="362">
                  <c:v>0.12822001306146158</c:v>
                </c:pt>
                <c:pt idx="363">
                  <c:v>0.1249546477033598</c:v>
                </c:pt>
                <c:pt idx="364">
                  <c:v>0.11813366228865843</c:v>
                </c:pt>
                <c:pt idx="365">
                  <c:v>0.11377984181118952</c:v>
                </c:pt>
                <c:pt idx="366">
                  <c:v>0.11519483346636696</c:v>
                </c:pt>
                <c:pt idx="367">
                  <c:v>0.11312676873956892</c:v>
                </c:pt>
                <c:pt idx="368">
                  <c:v>0.11134895871126912</c:v>
                </c:pt>
                <c:pt idx="369">
                  <c:v>0.10775705681735746</c:v>
                </c:pt>
                <c:pt idx="370">
                  <c:v>0.1012263261011539</c:v>
                </c:pt>
                <c:pt idx="371">
                  <c:v>9.8976852187794687E-2</c:v>
                </c:pt>
                <c:pt idx="372">
                  <c:v>9.857775197736024E-2</c:v>
                </c:pt>
                <c:pt idx="373">
                  <c:v>9.6400841738625592E-2</c:v>
                </c:pt>
                <c:pt idx="374">
                  <c:v>9.0378056744793517E-2</c:v>
                </c:pt>
                <c:pt idx="375">
                  <c:v>8.4826935636020451E-2</c:v>
                </c:pt>
                <c:pt idx="376">
                  <c:v>8.4028735215151154E-2</c:v>
                </c:pt>
                <c:pt idx="377">
                  <c:v>8.4681808286771743E-2</c:v>
                </c:pt>
                <c:pt idx="378">
                  <c:v>7.8731586967564229E-2</c:v>
                </c:pt>
                <c:pt idx="379">
                  <c:v>7.1692910528989198E-2</c:v>
                </c:pt>
                <c:pt idx="380">
                  <c:v>7.3797257093099297E-2</c:v>
                </c:pt>
                <c:pt idx="381">
                  <c:v>7.2454829112546429E-2</c:v>
                </c:pt>
                <c:pt idx="382">
                  <c:v>6.8754081706697709E-2</c:v>
                </c:pt>
                <c:pt idx="383">
                  <c:v>6.7193962702271182E-2</c:v>
                </c:pt>
                <c:pt idx="384">
                  <c:v>6.5343588999346822E-2</c:v>
                </c:pt>
                <c:pt idx="385">
                  <c:v>6.4763079602351184E-2</c:v>
                </c:pt>
                <c:pt idx="386">
                  <c:v>5.9828749727886245E-2</c:v>
                </c:pt>
                <c:pt idx="387">
                  <c:v>5.3261737174370612E-2</c:v>
                </c:pt>
                <c:pt idx="388">
                  <c:v>5.0468035701327837E-2</c:v>
                </c:pt>
                <c:pt idx="389">
                  <c:v>4.8109716276032402E-2</c:v>
                </c:pt>
                <c:pt idx="390">
                  <c:v>4.2086931282200334E-2</c:v>
                </c:pt>
                <c:pt idx="391">
                  <c:v>4.0490530440461719E-2</c:v>
                </c:pt>
                <c:pt idx="392">
                  <c:v>4.2377185980698152E-2</c:v>
                </c:pt>
                <c:pt idx="393">
                  <c:v>3.9728611856904496E-2</c:v>
                </c:pt>
                <c:pt idx="394">
                  <c:v>3.3451854001886681E-2</c:v>
                </c:pt>
                <c:pt idx="395">
                  <c:v>3.0766998040780945E-2</c:v>
                </c:pt>
                <c:pt idx="396">
                  <c:v>3.2109426021333813E-2</c:v>
                </c:pt>
                <c:pt idx="397">
                  <c:v>3.0331615993034012E-2</c:v>
                </c:pt>
                <c:pt idx="398">
                  <c:v>2.5832668166315999E-2</c:v>
                </c:pt>
                <c:pt idx="399">
                  <c:v>2.3764603439518382E-2</c:v>
                </c:pt>
                <c:pt idx="400">
                  <c:v>2.2023075248530661E-2</c:v>
                </c:pt>
                <c:pt idx="401">
                  <c:v>1.8939119076990068E-2</c:v>
                </c:pt>
                <c:pt idx="402">
                  <c:v>1.7233872723314825E-2</c:v>
                </c:pt>
                <c:pt idx="403">
                  <c:v>1.7451563747188089E-2</c:v>
                </c:pt>
                <c:pt idx="404">
                  <c:v>1.4911835135331465E-2</c:v>
                </c:pt>
                <c:pt idx="405">
                  <c:v>1.055801465786216E-2</c:v>
                </c:pt>
                <c:pt idx="406">
                  <c:v>8.4173862564399862E-3</c:v>
                </c:pt>
                <c:pt idx="407">
                  <c:v>7.7280313475073126E-3</c:v>
                </c:pt>
                <c:pt idx="408">
                  <c:v>9.3969958638704786E-3</c:v>
                </c:pt>
                <c:pt idx="409">
                  <c:v>7.4740584863215694E-3</c:v>
                </c:pt>
                <c:pt idx="410">
                  <c:v>0</c:v>
                </c:pt>
                <c:pt idx="411">
                  <c:v>-2.8662651476669236E-3</c:v>
                </c:pt>
                <c:pt idx="412">
                  <c:v>-1.2335824686162361E-3</c:v>
                </c:pt>
                <c:pt idx="413">
                  <c:v>1.1247369566796041E-3</c:v>
                </c:pt>
                <c:pt idx="414">
                  <c:v>6.8935490893267358E-4</c:v>
                </c:pt>
                <c:pt idx="415">
                  <c:v>-4.9706117117770208E-3</c:v>
                </c:pt>
                <c:pt idx="416">
                  <c:v>-5.8776576445829579E-3</c:v>
                </c:pt>
                <c:pt idx="417">
                  <c:v>-7.3289311370728612E-3</c:v>
                </c:pt>
                <c:pt idx="418">
                  <c:v>-1.4222480226398791E-2</c:v>
                </c:pt>
                <c:pt idx="419">
                  <c:v>-1.7995791306871654E-2</c:v>
                </c:pt>
                <c:pt idx="420">
                  <c:v>-1.5383499020390472E-2</c:v>
                </c:pt>
                <c:pt idx="421">
                  <c:v>-1.2807488571221368E-2</c:v>
                </c:pt>
                <c:pt idx="422">
                  <c:v>-1.4766707786082354E-2</c:v>
                </c:pt>
                <c:pt idx="423">
                  <c:v>-1.8177200493432841E-2</c:v>
                </c:pt>
                <c:pt idx="424">
                  <c:v>-2.0354110732167491E-2</c:v>
                </c:pt>
                <c:pt idx="425">
                  <c:v>-2.1370002176910062E-2</c:v>
                </c:pt>
                <c:pt idx="426">
                  <c:v>-2.2821275669399965E-2</c:v>
                </c:pt>
                <c:pt idx="427">
                  <c:v>-2.4417676511138575E-2</c:v>
                </c:pt>
                <c:pt idx="428">
                  <c:v>-2.6376895725999563E-2</c:v>
                </c:pt>
                <c:pt idx="429">
                  <c:v>-3.109353457659084E-2</c:v>
                </c:pt>
                <c:pt idx="430">
                  <c:v>-2.9823670270662527E-2</c:v>
                </c:pt>
                <c:pt idx="431">
                  <c:v>-2.8227269428923916E-2</c:v>
                </c:pt>
                <c:pt idx="432">
                  <c:v>-3.250852623176826E-2</c:v>
                </c:pt>
                <c:pt idx="433">
                  <c:v>-3.599158261374371E-2</c:v>
                </c:pt>
                <c:pt idx="434">
                  <c:v>-3.9220666134533004E-2</c:v>
                </c:pt>
                <c:pt idx="435">
                  <c:v>-4.0998476162832802E-2</c:v>
                </c:pt>
                <c:pt idx="436">
                  <c:v>-4.0018866555402315E-2</c:v>
                </c:pt>
                <c:pt idx="437">
                  <c:v>-4.0744503301647063E-2</c:v>
                </c:pt>
                <c:pt idx="438">
                  <c:v>-4.2812568028445082E-2</c:v>
                </c:pt>
                <c:pt idx="439">
                  <c:v>-4.3247950076192011E-2</c:v>
                </c:pt>
                <c:pt idx="440">
                  <c:v>-4.5715115013424082E-2</c:v>
                </c:pt>
                <c:pt idx="441">
                  <c:v>-4.6767288295479131E-2</c:v>
                </c:pt>
                <c:pt idx="442">
                  <c:v>-4.6477033596981313E-2</c:v>
                </c:pt>
                <c:pt idx="443">
                  <c:v>-4.5569987664175374E-2</c:v>
                </c:pt>
                <c:pt idx="444">
                  <c:v>-4.8000870764095364E-2</c:v>
                </c:pt>
                <c:pt idx="445">
                  <c:v>-5.3697119222117541E-2</c:v>
                </c:pt>
                <c:pt idx="446">
                  <c:v>-5.1520208983382887E-2</c:v>
                </c:pt>
                <c:pt idx="447">
                  <c:v>-4.927073507002408E-2</c:v>
                </c:pt>
                <c:pt idx="448">
                  <c:v>-5.337058268630724E-2</c:v>
                </c:pt>
                <c:pt idx="449">
                  <c:v>-5.5946593135476348E-2</c:v>
                </c:pt>
                <c:pt idx="450">
                  <c:v>-5.7724403163776146E-2</c:v>
                </c:pt>
                <c:pt idx="451">
                  <c:v>-5.7978376024961885E-2</c:v>
                </c:pt>
                <c:pt idx="452">
                  <c:v>-5.7651839489151591E-2</c:v>
                </c:pt>
                <c:pt idx="453">
                  <c:v>-5.8377476235396741E-2</c:v>
                </c:pt>
                <c:pt idx="454">
                  <c:v>-5.8377476235396741E-2</c:v>
                </c:pt>
                <c:pt idx="455">
                  <c:v>-5.7978376024961885E-2</c:v>
                </c:pt>
                <c:pt idx="456">
                  <c:v>-5.928452216820268E-2</c:v>
                </c:pt>
                <c:pt idx="457">
                  <c:v>-6.3892315506857325E-2</c:v>
                </c:pt>
                <c:pt idx="458">
                  <c:v>-6.6613453305275544E-2</c:v>
                </c:pt>
                <c:pt idx="459">
                  <c:v>-6.7230244539583664E-2</c:v>
                </c:pt>
                <c:pt idx="460">
                  <c:v>-6.5887816559030393E-2</c:v>
                </c:pt>
                <c:pt idx="461">
                  <c:v>-6.4291415717291772E-2</c:v>
                </c:pt>
                <c:pt idx="462">
                  <c:v>-6.4908206951599892E-2</c:v>
                </c:pt>
                <c:pt idx="463">
                  <c:v>-6.8826645381322271E-2</c:v>
                </c:pt>
                <c:pt idx="464">
                  <c:v>-7.2128292576736128E-2</c:v>
                </c:pt>
                <c:pt idx="465">
                  <c:v>-7.1112401131993158E-2</c:v>
                </c:pt>
                <c:pt idx="466">
                  <c:v>-7.0169073361875139E-2</c:v>
                </c:pt>
                <c:pt idx="467">
                  <c:v>-6.9987664175313949E-2</c:v>
                </c:pt>
                <c:pt idx="468">
                  <c:v>-7.0713300921558697E-2</c:v>
                </c:pt>
                <c:pt idx="469">
                  <c:v>-7.1910601552862455E-2</c:v>
                </c:pt>
                <c:pt idx="470">
                  <c:v>-7.1221246643930189E-2</c:v>
                </c:pt>
                <c:pt idx="471">
                  <c:v>-7.1366373993178897E-2</c:v>
                </c:pt>
                <c:pt idx="472">
                  <c:v>-7.1184964806617707E-2</c:v>
                </c:pt>
                <c:pt idx="473">
                  <c:v>-6.7738190261954739E-2</c:v>
                </c:pt>
                <c:pt idx="474">
                  <c:v>-6.9951382338001467E-2</c:v>
                </c:pt>
                <c:pt idx="475">
                  <c:v>-7.5175966910964231E-2</c:v>
                </c:pt>
                <c:pt idx="476">
                  <c:v>-8.0110296785429178E-2</c:v>
                </c:pt>
                <c:pt idx="477">
                  <c:v>-8.0763369857049377E-2</c:v>
                </c:pt>
                <c:pt idx="478">
                  <c:v>-7.8223641245192752E-2</c:v>
                </c:pt>
                <c:pt idx="479">
                  <c:v>-7.8586459618315119E-2</c:v>
                </c:pt>
                <c:pt idx="480">
                  <c:v>-8.2504898048037095E-2</c:v>
                </c:pt>
                <c:pt idx="481">
                  <c:v>-8.7185255061316302E-2</c:v>
                </c:pt>
                <c:pt idx="482">
                  <c:v>-8.939844713736303E-2</c:v>
                </c:pt>
                <c:pt idx="483">
                  <c:v>-9.0632029605979256E-2</c:v>
                </c:pt>
                <c:pt idx="484">
                  <c:v>-8.9253319788113919E-2</c:v>
                </c:pt>
                <c:pt idx="485">
                  <c:v>-8.8273710180683418E-2</c:v>
                </c:pt>
                <c:pt idx="486">
                  <c:v>-8.7148973224004223E-2</c:v>
                </c:pt>
                <c:pt idx="487">
                  <c:v>-8.9180756113489759E-2</c:v>
                </c:pt>
                <c:pt idx="488">
                  <c:v>-9.1103693491038265E-2</c:v>
                </c:pt>
                <c:pt idx="489">
                  <c:v>-9.3788549452144404E-2</c:v>
                </c:pt>
                <c:pt idx="490">
                  <c:v>-9.1357666352224018E-2</c:v>
                </c:pt>
                <c:pt idx="491">
                  <c:v>-9.059574776866719E-2</c:v>
                </c:pt>
                <c:pt idx="492">
                  <c:v>-9.5747768667005392E-2</c:v>
                </c:pt>
                <c:pt idx="493">
                  <c:v>-9.9629925259415289E-2</c:v>
                </c:pt>
                <c:pt idx="494">
                  <c:v>-0.10100863507728024</c:v>
                </c:pt>
                <c:pt idx="495">
                  <c:v>-0.10017415281909885</c:v>
                </c:pt>
                <c:pt idx="496">
                  <c:v>-0.10057325302953331</c:v>
                </c:pt>
                <c:pt idx="497">
                  <c:v>-0.10423771859806974</c:v>
                </c:pt>
                <c:pt idx="498">
                  <c:v>-0.106233219650243</c:v>
                </c:pt>
                <c:pt idx="499">
                  <c:v>-0.10895435744866121</c:v>
                </c:pt>
                <c:pt idx="500">
                  <c:v>-0.11504970611711784</c:v>
                </c:pt>
                <c:pt idx="501">
                  <c:v>-0.11396125099775051</c:v>
                </c:pt>
                <c:pt idx="502">
                  <c:v>-0.11145780422320577</c:v>
                </c:pt>
                <c:pt idx="503">
                  <c:v>-0.11196574994557724</c:v>
                </c:pt>
                <c:pt idx="504">
                  <c:v>-0.112219722806763</c:v>
                </c:pt>
                <c:pt idx="505">
                  <c:v>-0.11084101298889784</c:v>
                </c:pt>
                <c:pt idx="506">
                  <c:v>-0.11080473115158557</c:v>
                </c:pt>
                <c:pt idx="507">
                  <c:v>-0.11254625934257309</c:v>
                </c:pt>
                <c:pt idx="508">
                  <c:v>-0.11552137000217684</c:v>
                </c:pt>
                <c:pt idx="509">
                  <c:v>-0.11871417168565407</c:v>
                </c:pt>
                <c:pt idx="510">
                  <c:v>-0.12154415499600892</c:v>
                </c:pt>
                <c:pt idx="511">
                  <c:v>-0.11777084391553586</c:v>
                </c:pt>
                <c:pt idx="512">
                  <c:v>-0.11548508816486457</c:v>
                </c:pt>
                <c:pt idx="513">
                  <c:v>-0.11885929903490318</c:v>
                </c:pt>
                <c:pt idx="514">
                  <c:v>-0.12226979174225387</c:v>
                </c:pt>
                <c:pt idx="515">
                  <c:v>-0.12118133662288653</c:v>
                </c:pt>
                <c:pt idx="516">
                  <c:v>-0.12223350990494158</c:v>
                </c:pt>
                <c:pt idx="517">
                  <c:v>-0.12782091285102673</c:v>
                </c:pt>
                <c:pt idx="518">
                  <c:v>-0.13319062477323859</c:v>
                </c:pt>
                <c:pt idx="519">
                  <c:v>-0.13224729700312018</c:v>
                </c:pt>
                <c:pt idx="520">
                  <c:v>-0.1297801320658877</c:v>
                </c:pt>
                <c:pt idx="521">
                  <c:v>-0.13192076046731008</c:v>
                </c:pt>
                <c:pt idx="522">
                  <c:v>-0.13700021769102394</c:v>
                </c:pt>
                <c:pt idx="523">
                  <c:v>-0.13736303606414632</c:v>
                </c:pt>
                <c:pt idx="524">
                  <c:v>-0.13649227196865246</c:v>
                </c:pt>
                <c:pt idx="525">
                  <c:v>-0.13612945359553008</c:v>
                </c:pt>
                <c:pt idx="526">
                  <c:v>-0.13710906320296057</c:v>
                </c:pt>
                <c:pt idx="527">
                  <c:v>-0.14030186488643781</c:v>
                </c:pt>
                <c:pt idx="528">
                  <c:v>-0.14298672084754374</c:v>
                </c:pt>
                <c:pt idx="529">
                  <c:v>-0.14396633045497423</c:v>
                </c:pt>
                <c:pt idx="530">
                  <c:v>-0.14458312168928233</c:v>
                </c:pt>
                <c:pt idx="531">
                  <c:v>-0.14284159349829481</c:v>
                </c:pt>
                <c:pt idx="532">
                  <c:v>-0.13892315506857264</c:v>
                </c:pt>
                <c:pt idx="533">
                  <c:v>-0.13674624482983819</c:v>
                </c:pt>
                <c:pt idx="534">
                  <c:v>-0.13859661853276256</c:v>
                </c:pt>
                <c:pt idx="535">
                  <c:v>-0.1377258544372687</c:v>
                </c:pt>
                <c:pt idx="536">
                  <c:v>-0.13957622814019305</c:v>
                </c:pt>
                <c:pt idx="537">
                  <c:v>-0.1453087584355271</c:v>
                </c:pt>
                <c:pt idx="538">
                  <c:v>-0.14744938683694947</c:v>
                </c:pt>
                <c:pt idx="539">
                  <c:v>-0.14331325738335382</c:v>
                </c:pt>
                <c:pt idx="540">
                  <c:v>-0.14614324069370868</c:v>
                </c:pt>
                <c:pt idx="541">
                  <c:v>-0.15278281692184886</c:v>
                </c:pt>
                <c:pt idx="542">
                  <c:v>-0.1581888106813728</c:v>
                </c:pt>
                <c:pt idx="543">
                  <c:v>-0.16047456643204411</c:v>
                </c:pt>
                <c:pt idx="544">
                  <c:v>-0.16442928669907836</c:v>
                </c:pt>
                <c:pt idx="545">
                  <c:v>-0.16127276685291342</c:v>
                </c:pt>
                <c:pt idx="546">
                  <c:v>-0.15550395472026707</c:v>
                </c:pt>
                <c:pt idx="547">
                  <c:v>-0.15495972716058332</c:v>
                </c:pt>
                <c:pt idx="548">
                  <c:v>-0.15931354763805242</c:v>
                </c:pt>
                <c:pt idx="549">
                  <c:v>-0.16348595892896015</c:v>
                </c:pt>
                <c:pt idx="550">
                  <c:v>-0.16330454974239894</c:v>
                </c:pt>
                <c:pt idx="551">
                  <c:v>-0.16232494013496845</c:v>
                </c:pt>
                <c:pt idx="552">
                  <c:v>-0.16149045787678687</c:v>
                </c:pt>
                <c:pt idx="553">
                  <c:v>-0.15884188375299321</c:v>
                </c:pt>
                <c:pt idx="554">
                  <c:v>-0.15924098396342787</c:v>
                </c:pt>
                <c:pt idx="555">
                  <c:v>-0.16294173136927659</c:v>
                </c:pt>
                <c:pt idx="556">
                  <c:v>-0.17008925331978805</c:v>
                </c:pt>
                <c:pt idx="557">
                  <c:v>-0.17320949132864091</c:v>
                </c:pt>
                <c:pt idx="558">
                  <c:v>-0.1696901531093534</c:v>
                </c:pt>
                <c:pt idx="559">
                  <c:v>-0.17295551846745516</c:v>
                </c:pt>
                <c:pt idx="560">
                  <c:v>-0.17389884623757337</c:v>
                </c:pt>
                <c:pt idx="561">
                  <c:v>-0.17059719904215953</c:v>
                </c:pt>
                <c:pt idx="562">
                  <c:v>-0.17121399027646764</c:v>
                </c:pt>
                <c:pt idx="563">
                  <c:v>-0.17611203831362013</c:v>
                </c:pt>
                <c:pt idx="564">
                  <c:v>-0.18173572309701752</c:v>
                </c:pt>
                <c:pt idx="565">
                  <c:v>-0.18213482330745218</c:v>
                </c:pt>
                <c:pt idx="566">
                  <c:v>-0.18064726797765041</c:v>
                </c:pt>
                <c:pt idx="567">
                  <c:v>-0.18046585879108923</c:v>
                </c:pt>
                <c:pt idx="568">
                  <c:v>-0.18547275234017851</c:v>
                </c:pt>
                <c:pt idx="569">
                  <c:v>-0.18819389013859653</c:v>
                </c:pt>
                <c:pt idx="570">
                  <c:v>-0.18637979827298445</c:v>
                </c:pt>
                <c:pt idx="571">
                  <c:v>-0.18677889848341911</c:v>
                </c:pt>
                <c:pt idx="572">
                  <c:v>-0.18997170016689655</c:v>
                </c:pt>
                <c:pt idx="573">
                  <c:v>-0.19367244757274504</c:v>
                </c:pt>
                <c:pt idx="574">
                  <c:v>-0.19755460416515494</c:v>
                </c:pt>
                <c:pt idx="575">
                  <c:v>-0.19737319497859374</c:v>
                </c:pt>
                <c:pt idx="576">
                  <c:v>-0.19363616573543277</c:v>
                </c:pt>
                <c:pt idx="577">
                  <c:v>-0.19418039329511652</c:v>
                </c:pt>
                <c:pt idx="578">
                  <c:v>-0.19283796531456346</c:v>
                </c:pt>
                <c:pt idx="579">
                  <c:v>-0.1958493578114795</c:v>
                </c:pt>
                <c:pt idx="580">
                  <c:v>-0.2003483056381975</c:v>
                </c:pt>
                <c:pt idx="581">
                  <c:v>-0.20288803425005433</c:v>
                </c:pt>
                <c:pt idx="582">
                  <c:v>-0.20535519918728681</c:v>
                </c:pt>
                <c:pt idx="583">
                  <c:v>-0.20582686307234602</c:v>
                </c:pt>
                <c:pt idx="584">
                  <c:v>-0.20814890066032937</c:v>
                </c:pt>
                <c:pt idx="585">
                  <c:v>-0.20807633698570502</c:v>
                </c:pt>
                <c:pt idx="586">
                  <c:v>-0.21370002176910244</c:v>
                </c:pt>
                <c:pt idx="587">
                  <c:v>-0.2223350990494159</c:v>
                </c:pt>
                <c:pt idx="588">
                  <c:v>-0.22687032871344598</c:v>
                </c:pt>
                <c:pt idx="589">
                  <c:v>-0.22531020970901963</c:v>
                </c:pt>
                <c:pt idx="590">
                  <c:v>-0.22563674624482974</c:v>
                </c:pt>
                <c:pt idx="591">
                  <c:v>-0.23350990494158616</c:v>
                </c:pt>
                <c:pt idx="592">
                  <c:v>-0.2387707713518612</c:v>
                </c:pt>
                <c:pt idx="593">
                  <c:v>-0.24555547492925051</c:v>
                </c:pt>
                <c:pt idx="594">
                  <c:v>-0.24842174007691742</c:v>
                </c:pt>
                <c:pt idx="595">
                  <c:v>-0.24838545823960534</c:v>
                </c:pt>
                <c:pt idx="596">
                  <c:v>-0.2574559175676655</c:v>
                </c:pt>
                <c:pt idx="597">
                  <c:v>-0.26384152093462016</c:v>
                </c:pt>
                <c:pt idx="598">
                  <c:v>-0.26395036644655678</c:v>
                </c:pt>
                <c:pt idx="599">
                  <c:v>-0.27254916188955819</c:v>
                </c:pt>
                <c:pt idx="600">
                  <c:v>-0.28045860242362669</c:v>
                </c:pt>
                <c:pt idx="601">
                  <c:v>-0.28085770263406135</c:v>
                </c:pt>
                <c:pt idx="602">
                  <c:v>-0.28278064001161024</c:v>
                </c:pt>
                <c:pt idx="603">
                  <c:v>-0.28637254190552214</c:v>
                </c:pt>
                <c:pt idx="604">
                  <c:v>-0.28858573398156884</c:v>
                </c:pt>
                <c:pt idx="605">
                  <c:v>-0.2898193164501851</c:v>
                </c:pt>
                <c:pt idx="606">
                  <c:v>-0.29217763587548073</c:v>
                </c:pt>
                <c:pt idx="607">
                  <c:v>-0.29308468180828684</c:v>
                </c:pt>
                <c:pt idx="608">
                  <c:v>-0.30179232276322465</c:v>
                </c:pt>
                <c:pt idx="609">
                  <c:v>-0.31594223931499893</c:v>
                </c:pt>
                <c:pt idx="610">
                  <c:v>-0.32508526231768387</c:v>
                </c:pt>
                <c:pt idx="611">
                  <c:v>-0.33027356505333433</c:v>
                </c:pt>
                <c:pt idx="612">
                  <c:v>-0.33934402438139472</c:v>
                </c:pt>
                <c:pt idx="613">
                  <c:v>-0.35342137725854439</c:v>
                </c:pt>
                <c:pt idx="614">
                  <c:v>-0.35766635222407667</c:v>
                </c:pt>
                <c:pt idx="615">
                  <c:v>-0.36143966330454974</c:v>
                </c:pt>
                <c:pt idx="616">
                  <c:v>-0.37323126043102833</c:v>
                </c:pt>
                <c:pt idx="617">
                  <c:v>-0.37689572599956456</c:v>
                </c:pt>
                <c:pt idx="618">
                  <c:v>-0.38491401204557008</c:v>
                </c:pt>
                <c:pt idx="619">
                  <c:v>-0.38640156737537185</c:v>
                </c:pt>
                <c:pt idx="620">
                  <c:v>-0.38545823960525366</c:v>
                </c:pt>
                <c:pt idx="621">
                  <c:v>-0.39042885131703065</c:v>
                </c:pt>
                <c:pt idx="622">
                  <c:v>-0.39391190769900591</c:v>
                </c:pt>
                <c:pt idx="623">
                  <c:v>-0.3948915173064364</c:v>
                </c:pt>
                <c:pt idx="624">
                  <c:v>-0.39968071983165226</c:v>
                </c:pt>
                <c:pt idx="625">
                  <c:v>-0.40316377621362748</c:v>
                </c:pt>
                <c:pt idx="626">
                  <c:v>-0.400696611276395</c:v>
                </c:pt>
                <c:pt idx="627">
                  <c:v>-0.39637907263623839</c:v>
                </c:pt>
                <c:pt idx="628">
                  <c:v>-0.40178506639576234</c:v>
                </c:pt>
                <c:pt idx="629">
                  <c:v>-0.40708221464334943</c:v>
                </c:pt>
                <c:pt idx="630">
                  <c:v>-0.40846092446121479</c:v>
                </c:pt>
                <c:pt idx="631">
                  <c:v>-0.40421594949568251</c:v>
                </c:pt>
                <c:pt idx="632">
                  <c:v>-0.40178506639576234</c:v>
                </c:pt>
                <c:pt idx="633">
                  <c:v>-0.39859226471228509</c:v>
                </c:pt>
                <c:pt idx="634">
                  <c:v>-0.39761265510485461</c:v>
                </c:pt>
                <c:pt idx="635">
                  <c:v>-0.40762644220303323</c:v>
                </c:pt>
                <c:pt idx="636">
                  <c:v>-0.41695087439227912</c:v>
                </c:pt>
                <c:pt idx="637">
                  <c:v>-0.4145925549669835</c:v>
                </c:pt>
                <c:pt idx="638">
                  <c:v>-0.40617516871054349</c:v>
                </c:pt>
                <c:pt idx="639">
                  <c:v>-0.40232929395544592</c:v>
                </c:pt>
                <c:pt idx="640">
                  <c:v>-0.41078296204919817</c:v>
                </c:pt>
                <c:pt idx="641">
                  <c:v>-0.41049270735070031</c:v>
                </c:pt>
                <c:pt idx="642">
                  <c:v>-0.40222044844350924</c:v>
                </c:pt>
                <c:pt idx="643">
                  <c:v>-0.40058776576445837</c:v>
                </c:pt>
                <c:pt idx="644">
                  <c:v>-0.40305493070169063</c:v>
                </c:pt>
                <c:pt idx="645">
                  <c:v>-0.40548581380161086</c:v>
                </c:pt>
                <c:pt idx="646">
                  <c:v>-0.4070096509687251</c:v>
                </c:pt>
                <c:pt idx="647">
                  <c:v>-0.40534068645236193</c:v>
                </c:pt>
                <c:pt idx="648">
                  <c:v>-0.40066032943908275</c:v>
                </c:pt>
                <c:pt idx="649">
                  <c:v>-0.40240185763007047</c:v>
                </c:pt>
                <c:pt idx="650">
                  <c:v>-0.39471010811987522</c:v>
                </c:pt>
                <c:pt idx="651">
                  <c:v>-0.38930411436035128</c:v>
                </c:pt>
                <c:pt idx="652">
                  <c:v>-0.38513170306944333</c:v>
                </c:pt>
                <c:pt idx="653">
                  <c:v>-0.38941295987228791</c:v>
                </c:pt>
                <c:pt idx="654">
                  <c:v>-0.39928161962121761</c:v>
                </c:pt>
                <c:pt idx="655">
                  <c:v>-0.39837457368841167</c:v>
                </c:pt>
                <c:pt idx="656">
                  <c:v>-0.39942674697046671</c:v>
                </c:pt>
                <c:pt idx="657">
                  <c:v>-0.38654669472462078</c:v>
                </c:pt>
                <c:pt idx="658">
                  <c:v>-0.37860097235323997</c:v>
                </c:pt>
                <c:pt idx="659">
                  <c:v>-0.39173499746027146</c:v>
                </c:pt>
                <c:pt idx="660">
                  <c:v>-0.40193019374501127</c:v>
                </c:pt>
                <c:pt idx="661">
                  <c:v>-0.40450620419418037</c:v>
                </c:pt>
                <c:pt idx="662">
                  <c:v>-0.40479645889267835</c:v>
                </c:pt>
                <c:pt idx="663">
                  <c:v>-0.4092228430447718</c:v>
                </c:pt>
                <c:pt idx="664">
                  <c:v>-0.40515927726580075</c:v>
                </c:pt>
                <c:pt idx="665">
                  <c:v>-0.39032000580509402</c:v>
                </c:pt>
                <c:pt idx="666">
                  <c:v>-0.38132211015165801</c:v>
                </c:pt>
                <c:pt idx="667">
                  <c:v>-0.36615630215514122</c:v>
                </c:pt>
                <c:pt idx="668">
                  <c:v>-0.37954430012335821</c:v>
                </c:pt>
                <c:pt idx="669">
                  <c:v>-0.39293229809157543</c:v>
                </c:pt>
                <c:pt idx="670">
                  <c:v>-0.40243813946738272</c:v>
                </c:pt>
                <c:pt idx="671">
                  <c:v>-0.39071910601552867</c:v>
                </c:pt>
                <c:pt idx="672">
                  <c:v>-0.38966693273347364</c:v>
                </c:pt>
                <c:pt idx="673">
                  <c:v>-0.39986212901821344</c:v>
                </c:pt>
                <c:pt idx="674">
                  <c:v>-0.4209055946593136</c:v>
                </c:pt>
                <c:pt idx="675">
                  <c:v>-0.43026630868587179</c:v>
                </c:pt>
                <c:pt idx="676">
                  <c:v>-0.41822073869820764</c:v>
                </c:pt>
                <c:pt idx="677">
                  <c:v>-0.38614759451418612</c:v>
                </c:pt>
                <c:pt idx="678">
                  <c:v>-0.37823815398011762</c:v>
                </c:pt>
                <c:pt idx="679">
                  <c:v>-0.40537696828967423</c:v>
                </c:pt>
                <c:pt idx="680">
                  <c:v>-0.4370510122632611</c:v>
                </c:pt>
                <c:pt idx="681">
                  <c:v>-0.42007111240113199</c:v>
                </c:pt>
                <c:pt idx="682">
                  <c:v>-0.41767651113852411</c:v>
                </c:pt>
                <c:pt idx="683">
                  <c:v>-0.41270589942674707</c:v>
                </c:pt>
                <c:pt idx="684">
                  <c:v>-0.4226834046876134</c:v>
                </c:pt>
                <c:pt idx="685">
                  <c:v>-0.44013496843480149</c:v>
                </c:pt>
                <c:pt idx="686">
                  <c:v>-0.45406719396270223</c:v>
                </c:pt>
                <c:pt idx="687">
                  <c:v>-0.44376315216602563</c:v>
                </c:pt>
                <c:pt idx="688">
                  <c:v>-0.44267469704665852</c:v>
                </c:pt>
                <c:pt idx="689">
                  <c:v>-0.46212176184601989</c:v>
                </c:pt>
                <c:pt idx="690">
                  <c:v>-0.44800812713155791</c:v>
                </c:pt>
                <c:pt idx="691">
                  <c:v>-0.417349974602714</c:v>
                </c:pt>
                <c:pt idx="692">
                  <c:v>-0.42072418547275242</c:v>
                </c:pt>
                <c:pt idx="693">
                  <c:v>-0.4378129308468181</c:v>
                </c:pt>
                <c:pt idx="694">
                  <c:v>-0.45943690588491415</c:v>
                </c:pt>
                <c:pt idx="695">
                  <c:v>-0.46807198316522758</c:v>
                </c:pt>
                <c:pt idx="696">
                  <c:v>-0.47892025252158776</c:v>
                </c:pt>
                <c:pt idx="697">
                  <c:v>-0.47209926710688638</c:v>
                </c:pt>
                <c:pt idx="698">
                  <c:v>-0.47104709382483134</c:v>
                </c:pt>
                <c:pt idx="699">
                  <c:v>-0.46604020027574206</c:v>
                </c:pt>
                <c:pt idx="700">
                  <c:v>-0.47467527755605549</c:v>
                </c:pt>
                <c:pt idx="701">
                  <c:v>-0.47583629635004715</c:v>
                </c:pt>
                <c:pt idx="702">
                  <c:v>-0.47946448008127129</c:v>
                </c:pt>
                <c:pt idx="703">
                  <c:v>-0.47601770553660838</c:v>
                </c:pt>
                <c:pt idx="704">
                  <c:v>-0.47300631303969232</c:v>
                </c:pt>
                <c:pt idx="705">
                  <c:v>-0.48875263043320516</c:v>
                </c:pt>
                <c:pt idx="706">
                  <c:v>-0.48650315651984616</c:v>
                </c:pt>
                <c:pt idx="707">
                  <c:v>-0.53279878093026634</c:v>
                </c:pt>
                <c:pt idx="708">
                  <c:v>-0.55369711922211728</c:v>
                </c:pt>
                <c:pt idx="709">
                  <c:v>-0.52173282055003267</c:v>
                </c:pt>
                <c:pt idx="710">
                  <c:v>-0.50301139249691607</c:v>
                </c:pt>
                <c:pt idx="711">
                  <c:v>-0.51349684348015379</c:v>
                </c:pt>
                <c:pt idx="712">
                  <c:v>-0.54270372251650822</c:v>
                </c:pt>
                <c:pt idx="713">
                  <c:v>-0.58007401494811694</c:v>
                </c:pt>
                <c:pt idx="714">
                  <c:v>-0.56868151803207312</c:v>
                </c:pt>
                <c:pt idx="715">
                  <c:v>-0.56164284159349831</c:v>
                </c:pt>
                <c:pt idx="716">
                  <c:v>-0.58725781873594085</c:v>
                </c:pt>
                <c:pt idx="717">
                  <c:v>-0.58417386256440029</c:v>
                </c:pt>
                <c:pt idx="718">
                  <c:v>-0.60365720920107391</c:v>
                </c:pt>
                <c:pt idx="719">
                  <c:v>-0.63311806109861402</c:v>
                </c:pt>
                <c:pt idx="720">
                  <c:v>-0.65133154342935939</c:v>
                </c:pt>
                <c:pt idx="721">
                  <c:v>-0.66656991510050068</c:v>
                </c:pt>
                <c:pt idx="722">
                  <c:v>-0.67941368550903414</c:v>
                </c:pt>
                <c:pt idx="723">
                  <c:v>-0.66885567085117204</c:v>
                </c:pt>
                <c:pt idx="724">
                  <c:v>-0.61610187939917294</c:v>
                </c:pt>
                <c:pt idx="725">
                  <c:v>-0.63213845149118353</c:v>
                </c:pt>
                <c:pt idx="726">
                  <c:v>-0.69018939119077005</c:v>
                </c:pt>
                <c:pt idx="727">
                  <c:v>-0.72106523474348738</c:v>
                </c:pt>
                <c:pt idx="728">
                  <c:v>-0.7245482911254626</c:v>
                </c:pt>
                <c:pt idx="729">
                  <c:v>-0.70350482548436266</c:v>
                </c:pt>
                <c:pt idx="730">
                  <c:v>-0.70404905304404619</c:v>
                </c:pt>
                <c:pt idx="731">
                  <c:v>-0.72585443726870336</c:v>
                </c:pt>
                <c:pt idx="732">
                  <c:v>-0.72784993832087663</c:v>
                </c:pt>
                <c:pt idx="733">
                  <c:v>-0.7333647775923372</c:v>
                </c:pt>
                <c:pt idx="734">
                  <c:v>-0.77247659821493364</c:v>
                </c:pt>
                <c:pt idx="735">
                  <c:v>-0.81866337711341708</c:v>
                </c:pt>
                <c:pt idx="736">
                  <c:v>-0.7915971264784849</c:v>
                </c:pt>
                <c:pt idx="737">
                  <c:v>-0.75517016181699448</c:v>
                </c:pt>
                <c:pt idx="738">
                  <c:v>-0.76398664828386909</c:v>
                </c:pt>
                <c:pt idx="739">
                  <c:v>-0.77795515564908213</c:v>
                </c:pt>
                <c:pt idx="740">
                  <c:v>-0.79413685509034193</c:v>
                </c:pt>
                <c:pt idx="741">
                  <c:v>-0.81336622886582977</c:v>
                </c:pt>
                <c:pt idx="742">
                  <c:v>-0.83357521224874842</c:v>
                </c:pt>
                <c:pt idx="743">
                  <c:v>-0.84311733546186773</c:v>
                </c:pt>
                <c:pt idx="744">
                  <c:v>-0.88059647340541325</c:v>
                </c:pt>
                <c:pt idx="745">
                  <c:v>-0.84551193672447567</c:v>
                </c:pt>
                <c:pt idx="746">
                  <c:v>-0.88719976779624121</c:v>
                </c:pt>
                <c:pt idx="747">
                  <c:v>-0.93255206443654304</c:v>
                </c:pt>
                <c:pt idx="748">
                  <c:v>-0.97975473477976938</c:v>
                </c:pt>
                <c:pt idx="749">
                  <c:v>-0.97373194978593725</c:v>
                </c:pt>
                <c:pt idx="750">
                  <c:v>-0.97050286626514781</c:v>
                </c:pt>
                <c:pt idx="751">
                  <c:v>-1.0044626659894058</c:v>
                </c:pt>
                <c:pt idx="752">
                  <c:v>-1.007945722371381</c:v>
                </c:pt>
                <c:pt idx="753">
                  <c:v>-1.0405993759523984</c:v>
                </c:pt>
                <c:pt idx="754">
                  <c:v>-1.0808359335316742</c:v>
                </c:pt>
                <c:pt idx="755">
                  <c:v>-1.1189318627095277</c:v>
                </c:pt>
                <c:pt idx="756">
                  <c:v>-1.1645744140483274</c:v>
                </c:pt>
                <c:pt idx="757">
                  <c:v>-1.076917495101952</c:v>
                </c:pt>
                <c:pt idx="758">
                  <c:v>-1.0946230317103258</c:v>
                </c:pt>
                <c:pt idx="759">
                  <c:v>-1.0815978521152312</c:v>
                </c:pt>
                <c:pt idx="760">
                  <c:v>-1.0888542195776794</c:v>
                </c:pt>
                <c:pt idx="761">
                  <c:v>-1.2081489006603296</c:v>
                </c:pt>
                <c:pt idx="762">
                  <c:v>-1.2122487482766127</c:v>
                </c:pt>
                <c:pt idx="763">
                  <c:v>-1.2278499383208767</c:v>
                </c:pt>
                <c:pt idx="764">
                  <c:v>-1.2712430157463175</c:v>
                </c:pt>
                <c:pt idx="765">
                  <c:v>-1.2928307089471012</c:v>
                </c:pt>
                <c:pt idx="766">
                  <c:v>-1.3054567883317612</c:v>
                </c:pt>
                <c:pt idx="767">
                  <c:v>-1.3124591829330239</c:v>
                </c:pt>
                <c:pt idx="768">
                  <c:v>-1.3158333938030622</c:v>
                </c:pt>
                <c:pt idx="769">
                  <c:v>-1.3747188157608303</c:v>
                </c:pt>
                <c:pt idx="770">
                  <c:v>-1.4397721500616794</c:v>
                </c:pt>
                <c:pt idx="771">
                  <c:v>-1.4937232421449824</c:v>
                </c:pt>
                <c:pt idx="772">
                  <c:v>-1.4694869748204049</c:v>
                </c:pt>
                <c:pt idx="773">
                  <c:v>-1.4993106450910676</c:v>
                </c:pt>
                <c:pt idx="774">
                  <c:v>-1.5617516871054351</c:v>
                </c:pt>
                <c:pt idx="775">
                  <c:v>-1.597442130469487</c:v>
                </c:pt>
                <c:pt idx="776">
                  <c:v>-1.609774326971918</c:v>
                </c:pt>
                <c:pt idx="777">
                  <c:v>-1.5555620056599668</c:v>
                </c:pt>
                <c:pt idx="778">
                  <c:v>-1.5215514113634716</c:v>
                </c:pt>
                <c:pt idx="779">
                  <c:v>-1.5804549742398957</c:v>
                </c:pt>
                <c:pt idx="780">
                  <c:v>-1.6373194978593717</c:v>
                </c:pt>
                <c:pt idx="781">
                  <c:v>-1.7325121544154998</c:v>
                </c:pt>
                <c:pt idx="782">
                  <c:v>-1.8515710035556201</c:v>
                </c:pt>
                <c:pt idx="783">
                  <c:v>-1.7824468471083377</c:v>
                </c:pt>
                <c:pt idx="784">
                  <c:v>-1.6829076264422032</c:v>
                </c:pt>
                <c:pt idx="785">
                  <c:v>-1.6838763514984401</c:v>
                </c:pt>
                <c:pt idx="786">
                  <c:v>-1.8009288150351934</c:v>
                </c:pt>
                <c:pt idx="787">
                  <c:v>-1.8927327479863583</c:v>
                </c:pt>
                <c:pt idx="788">
                  <c:v>-1.9364998911544882</c:v>
                </c:pt>
                <c:pt idx="789">
                  <c:v>-1.9594514186198391</c:v>
                </c:pt>
                <c:pt idx="790">
                  <c:v>-2.0248312894564982</c:v>
                </c:pt>
                <c:pt idx="791">
                  <c:v>-2.1413431536172993</c:v>
                </c:pt>
                <c:pt idx="792">
                  <c:v>-2.1425331978811406</c:v>
                </c:pt>
                <c:pt idx="793">
                  <c:v>-2.1254444525070753</c:v>
                </c:pt>
                <c:pt idx="794">
                  <c:v>-2.0906537987083667</c:v>
                </c:pt>
                <c:pt idx="795">
                  <c:v>-2.1413286408823744</c:v>
                </c:pt>
                <c:pt idx="796">
                  <c:v>-2.1570967273782746</c:v>
                </c:pt>
                <c:pt idx="797">
                  <c:v>-2.243552717509615</c:v>
                </c:pt>
                <c:pt idx="798">
                  <c:v>-2.2889122705173794</c:v>
                </c:pt>
                <c:pt idx="799">
                  <c:v>-2.4288875988680068</c:v>
                </c:pt>
                <c:pt idx="800">
                  <c:v>-2.4846165009796097</c:v>
                </c:pt>
                <c:pt idx="801">
                  <c:v>-2.4839634279079892</c:v>
                </c:pt>
                <c:pt idx="802">
                  <c:v>-2.584101298889776</c:v>
                </c:pt>
                <c:pt idx="803">
                  <c:v>-2.7732385167984908</c:v>
                </c:pt>
                <c:pt idx="804">
                  <c:v>-2.7604673100645818</c:v>
                </c:pt>
                <c:pt idx="805">
                  <c:v>-2.6511864160801109</c:v>
                </c:pt>
                <c:pt idx="806">
                  <c:v>-2.6020970901966476</c:v>
                </c:pt>
                <c:pt idx="807">
                  <c:v>-2.5926275306581528</c:v>
                </c:pt>
                <c:pt idx="808">
                  <c:v>-2.6929105289891884</c:v>
                </c:pt>
                <c:pt idx="809">
                  <c:v>-2.6605834119439811</c:v>
                </c:pt>
                <c:pt idx="810">
                  <c:v>-2.654596908787461</c:v>
                </c:pt>
                <c:pt idx="811">
                  <c:v>-2.5797474784123073</c:v>
                </c:pt>
                <c:pt idx="812">
                  <c:v>-2.5085262317683772</c:v>
                </c:pt>
                <c:pt idx="813">
                  <c:v>-2.5247079312096368</c:v>
                </c:pt>
                <c:pt idx="814">
                  <c:v>-2.7463899571874322</c:v>
                </c:pt>
                <c:pt idx="815">
                  <c:v>-2.8923155068572677</c:v>
                </c:pt>
                <c:pt idx="816">
                  <c:v>-2.9150642188520428</c:v>
                </c:pt>
                <c:pt idx="817">
                  <c:v>-2.7727668529134317</c:v>
                </c:pt>
                <c:pt idx="818">
                  <c:v>-2.8304549742398959</c:v>
                </c:pt>
                <c:pt idx="819">
                  <c:v>-3.0043538204774691</c:v>
                </c:pt>
                <c:pt idx="820">
                  <c:v>-2.8484870473840798</c:v>
                </c:pt>
                <c:pt idx="821">
                  <c:v>-2.830346128727959</c:v>
                </c:pt>
                <c:pt idx="822">
                  <c:v>-2.8147812205210072</c:v>
                </c:pt>
                <c:pt idx="823">
                  <c:v>-2.9608518975400919</c:v>
                </c:pt>
                <c:pt idx="824">
                  <c:v>-3.0684275451708878</c:v>
                </c:pt>
                <c:pt idx="825">
                  <c:v>-3.0866047456643209</c:v>
                </c:pt>
                <c:pt idx="826">
                  <c:v>-3.108591539075539</c:v>
                </c:pt>
                <c:pt idx="827">
                  <c:v>-3.0141861983890865</c:v>
                </c:pt>
                <c:pt idx="828">
                  <c:v>-3.0394383571584065</c:v>
                </c:pt>
                <c:pt idx="829">
                  <c:v>-2.9741310499963722</c:v>
                </c:pt>
                <c:pt idx="830">
                  <c:v>-2.8413758072708801</c:v>
                </c:pt>
                <c:pt idx="831">
                  <c:v>-2.2373013569407156</c:v>
                </c:pt>
                <c:pt idx="832">
                  <c:v>-1.9159712647848488</c:v>
                </c:pt>
              </c:numCache>
            </c:numRef>
          </c:yVal>
          <c:smooth val="0"/>
          <c:extLst>
            <c:ext xmlns:c16="http://schemas.microsoft.com/office/drawing/2014/chart" uri="{C3380CC4-5D6E-409C-BE32-E72D297353CC}">
              <c16:uniqueId val="{00000001-1827-4821-9E26-D591B593AD41}"/>
            </c:ext>
          </c:extLst>
        </c:ser>
        <c:ser>
          <c:idx val="2"/>
          <c:order val="2"/>
          <c:tx>
            <c:strRef>
              <c:f>'Pigment Abs'!$AW$1</c:f>
              <c:strCache>
                <c:ptCount val="1"/>
                <c:pt idx="0">
                  <c:v>Stan 520</c:v>
                </c:pt>
              </c:strCache>
            </c:strRef>
          </c:tx>
          <c:spPr>
            <a:ln w="19050" cap="rnd">
              <a:solidFill>
                <a:srgbClr val="00B050"/>
              </a:solidFill>
              <a:round/>
            </a:ln>
            <a:effectLst/>
          </c:spPr>
          <c:marker>
            <c:symbol val="none"/>
          </c:marker>
          <c:xVal>
            <c:numRef>
              <c:f>'Pigment Abs'!$AF$2:$AF$834</c:f>
              <c:numCache>
                <c:formatCode>General</c:formatCode>
                <c:ptCount val="833"/>
                <c:pt idx="0">
                  <c:v>340</c:v>
                </c:pt>
                <c:pt idx="1">
                  <c:v>341</c:v>
                </c:pt>
                <c:pt idx="2">
                  <c:v>342</c:v>
                </c:pt>
                <c:pt idx="3">
                  <c:v>343</c:v>
                </c:pt>
                <c:pt idx="4">
                  <c:v>344</c:v>
                </c:pt>
                <c:pt idx="5">
                  <c:v>345</c:v>
                </c:pt>
                <c:pt idx="6">
                  <c:v>346</c:v>
                </c:pt>
                <c:pt idx="7">
                  <c:v>347</c:v>
                </c:pt>
                <c:pt idx="8">
                  <c:v>348</c:v>
                </c:pt>
                <c:pt idx="9">
                  <c:v>349</c:v>
                </c:pt>
                <c:pt idx="10">
                  <c:v>350</c:v>
                </c:pt>
                <c:pt idx="11">
                  <c:v>351</c:v>
                </c:pt>
                <c:pt idx="12">
                  <c:v>352</c:v>
                </c:pt>
                <c:pt idx="13">
                  <c:v>353</c:v>
                </c:pt>
                <c:pt idx="14">
                  <c:v>354</c:v>
                </c:pt>
                <c:pt idx="15">
                  <c:v>355</c:v>
                </c:pt>
                <c:pt idx="16">
                  <c:v>356</c:v>
                </c:pt>
                <c:pt idx="17">
                  <c:v>357</c:v>
                </c:pt>
                <c:pt idx="18">
                  <c:v>358</c:v>
                </c:pt>
                <c:pt idx="19">
                  <c:v>359</c:v>
                </c:pt>
                <c:pt idx="20">
                  <c:v>360</c:v>
                </c:pt>
                <c:pt idx="21">
                  <c:v>361</c:v>
                </c:pt>
                <c:pt idx="22">
                  <c:v>362</c:v>
                </c:pt>
                <c:pt idx="23">
                  <c:v>363</c:v>
                </c:pt>
                <c:pt idx="24">
                  <c:v>364</c:v>
                </c:pt>
                <c:pt idx="25">
                  <c:v>365</c:v>
                </c:pt>
                <c:pt idx="26">
                  <c:v>366</c:v>
                </c:pt>
                <c:pt idx="27">
                  <c:v>367</c:v>
                </c:pt>
                <c:pt idx="28">
                  <c:v>368</c:v>
                </c:pt>
                <c:pt idx="29">
                  <c:v>369</c:v>
                </c:pt>
                <c:pt idx="30">
                  <c:v>370</c:v>
                </c:pt>
                <c:pt idx="31">
                  <c:v>371</c:v>
                </c:pt>
                <c:pt idx="32">
                  <c:v>372</c:v>
                </c:pt>
                <c:pt idx="33">
                  <c:v>373</c:v>
                </c:pt>
                <c:pt idx="34">
                  <c:v>374</c:v>
                </c:pt>
                <c:pt idx="35">
                  <c:v>375</c:v>
                </c:pt>
                <c:pt idx="36">
                  <c:v>376</c:v>
                </c:pt>
                <c:pt idx="37">
                  <c:v>377</c:v>
                </c:pt>
                <c:pt idx="38">
                  <c:v>378</c:v>
                </c:pt>
                <c:pt idx="39">
                  <c:v>379</c:v>
                </c:pt>
                <c:pt idx="40">
                  <c:v>380</c:v>
                </c:pt>
                <c:pt idx="41">
                  <c:v>381</c:v>
                </c:pt>
                <c:pt idx="42">
                  <c:v>382</c:v>
                </c:pt>
                <c:pt idx="43">
                  <c:v>383</c:v>
                </c:pt>
                <c:pt idx="44">
                  <c:v>384</c:v>
                </c:pt>
                <c:pt idx="45">
                  <c:v>385</c:v>
                </c:pt>
                <c:pt idx="46">
                  <c:v>386</c:v>
                </c:pt>
                <c:pt idx="47">
                  <c:v>387</c:v>
                </c:pt>
                <c:pt idx="48">
                  <c:v>388</c:v>
                </c:pt>
                <c:pt idx="49">
                  <c:v>389</c:v>
                </c:pt>
                <c:pt idx="50">
                  <c:v>390</c:v>
                </c:pt>
                <c:pt idx="51">
                  <c:v>391</c:v>
                </c:pt>
                <c:pt idx="52">
                  <c:v>392</c:v>
                </c:pt>
                <c:pt idx="53">
                  <c:v>393</c:v>
                </c:pt>
                <c:pt idx="54">
                  <c:v>394</c:v>
                </c:pt>
                <c:pt idx="55">
                  <c:v>395</c:v>
                </c:pt>
                <c:pt idx="56">
                  <c:v>396</c:v>
                </c:pt>
                <c:pt idx="57">
                  <c:v>397</c:v>
                </c:pt>
                <c:pt idx="58">
                  <c:v>398</c:v>
                </c:pt>
                <c:pt idx="59">
                  <c:v>399</c:v>
                </c:pt>
                <c:pt idx="60">
                  <c:v>400</c:v>
                </c:pt>
                <c:pt idx="61">
                  <c:v>401</c:v>
                </c:pt>
                <c:pt idx="62">
                  <c:v>402</c:v>
                </c:pt>
                <c:pt idx="63">
                  <c:v>403</c:v>
                </c:pt>
                <c:pt idx="64">
                  <c:v>404</c:v>
                </c:pt>
                <c:pt idx="65">
                  <c:v>405</c:v>
                </c:pt>
                <c:pt idx="66">
                  <c:v>406</c:v>
                </c:pt>
                <c:pt idx="67">
                  <c:v>407</c:v>
                </c:pt>
                <c:pt idx="68">
                  <c:v>408</c:v>
                </c:pt>
                <c:pt idx="69">
                  <c:v>409</c:v>
                </c:pt>
                <c:pt idx="70">
                  <c:v>410</c:v>
                </c:pt>
                <c:pt idx="71">
                  <c:v>411</c:v>
                </c:pt>
                <c:pt idx="72">
                  <c:v>412</c:v>
                </c:pt>
                <c:pt idx="73">
                  <c:v>413</c:v>
                </c:pt>
                <c:pt idx="74">
                  <c:v>414</c:v>
                </c:pt>
                <c:pt idx="75">
                  <c:v>415</c:v>
                </c:pt>
                <c:pt idx="76">
                  <c:v>416</c:v>
                </c:pt>
                <c:pt idx="77">
                  <c:v>417</c:v>
                </c:pt>
                <c:pt idx="78">
                  <c:v>418</c:v>
                </c:pt>
                <c:pt idx="79">
                  <c:v>419</c:v>
                </c:pt>
                <c:pt idx="80">
                  <c:v>420</c:v>
                </c:pt>
                <c:pt idx="81">
                  <c:v>421</c:v>
                </c:pt>
                <c:pt idx="82">
                  <c:v>422</c:v>
                </c:pt>
                <c:pt idx="83">
                  <c:v>423</c:v>
                </c:pt>
                <c:pt idx="84">
                  <c:v>424</c:v>
                </c:pt>
                <c:pt idx="85">
                  <c:v>425</c:v>
                </c:pt>
                <c:pt idx="86">
                  <c:v>426</c:v>
                </c:pt>
                <c:pt idx="87">
                  <c:v>427</c:v>
                </c:pt>
                <c:pt idx="88">
                  <c:v>428</c:v>
                </c:pt>
                <c:pt idx="89">
                  <c:v>429</c:v>
                </c:pt>
                <c:pt idx="90">
                  <c:v>430</c:v>
                </c:pt>
                <c:pt idx="91">
                  <c:v>431</c:v>
                </c:pt>
                <c:pt idx="92">
                  <c:v>432</c:v>
                </c:pt>
                <c:pt idx="93">
                  <c:v>433</c:v>
                </c:pt>
                <c:pt idx="94">
                  <c:v>434</c:v>
                </c:pt>
                <c:pt idx="95">
                  <c:v>435</c:v>
                </c:pt>
                <c:pt idx="96">
                  <c:v>436</c:v>
                </c:pt>
                <c:pt idx="97">
                  <c:v>437</c:v>
                </c:pt>
                <c:pt idx="98">
                  <c:v>438</c:v>
                </c:pt>
                <c:pt idx="99">
                  <c:v>439</c:v>
                </c:pt>
                <c:pt idx="100">
                  <c:v>440</c:v>
                </c:pt>
                <c:pt idx="101">
                  <c:v>441</c:v>
                </c:pt>
                <c:pt idx="102">
                  <c:v>442</c:v>
                </c:pt>
                <c:pt idx="103">
                  <c:v>443</c:v>
                </c:pt>
                <c:pt idx="104">
                  <c:v>444</c:v>
                </c:pt>
                <c:pt idx="105">
                  <c:v>445</c:v>
                </c:pt>
                <c:pt idx="106">
                  <c:v>446</c:v>
                </c:pt>
                <c:pt idx="107">
                  <c:v>447</c:v>
                </c:pt>
                <c:pt idx="108">
                  <c:v>448</c:v>
                </c:pt>
                <c:pt idx="109">
                  <c:v>449</c:v>
                </c:pt>
                <c:pt idx="110">
                  <c:v>450</c:v>
                </c:pt>
                <c:pt idx="111">
                  <c:v>451</c:v>
                </c:pt>
                <c:pt idx="112">
                  <c:v>452</c:v>
                </c:pt>
                <c:pt idx="113">
                  <c:v>453</c:v>
                </c:pt>
                <c:pt idx="114">
                  <c:v>454</c:v>
                </c:pt>
                <c:pt idx="115">
                  <c:v>455</c:v>
                </c:pt>
                <c:pt idx="116">
                  <c:v>456</c:v>
                </c:pt>
                <c:pt idx="117">
                  <c:v>457</c:v>
                </c:pt>
                <c:pt idx="118">
                  <c:v>458</c:v>
                </c:pt>
                <c:pt idx="119">
                  <c:v>459</c:v>
                </c:pt>
                <c:pt idx="120">
                  <c:v>460</c:v>
                </c:pt>
                <c:pt idx="121">
                  <c:v>461</c:v>
                </c:pt>
                <c:pt idx="122">
                  <c:v>462</c:v>
                </c:pt>
                <c:pt idx="123">
                  <c:v>463</c:v>
                </c:pt>
                <c:pt idx="124">
                  <c:v>464</c:v>
                </c:pt>
                <c:pt idx="125">
                  <c:v>465</c:v>
                </c:pt>
                <c:pt idx="126">
                  <c:v>466</c:v>
                </c:pt>
                <c:pt idx="127">
                  <c:v>467</c:v>
                </c:pt>
                <c:pt idx="128">
                  <c:v>468</c:v>
                </c:pt>
                <c:pt idx="129">
                  <c:v>469</c:v>
                </c:pt>
                <c:pt idx="130">
                  <c:v>470</c:v>
                </c:pt>
                <c:pt idx="131">
                  <c:v>471</c:v>
                </c:pt>
                <c:pt idx="132">
                  <c:v>472</c:v>
                </c:pt>
                <c:pt idx="133">
                  <c:v>473</c:v>
                </c:pt>
                <c:pt idx="134">
                  <c:v>474</c:v>
                </c:pt>
                <c:pt idx="135">
                  <c:v>475</c:v>
                </c:pt>
                <c:pt idx="136">
                  <c:v>476</c:v>
                </c:pt>
                <c:pt idx="137">
                  <c:v>477</c:v>
                </c:pt>
                <c:pt idx="138">
                  <c:v>478</c:v>
                </c:pt>
                <c:pt idx="139">
                  <c:v>479</c:v>
                </c:pt>
                <c:pt idx="140">
                  <c:v>480</c:v>
                </c:pt>
                <c:pt idx="141">
                  <c:v>481</c:v>
                </c:pt>
                <c:pt idx="142">
                  <c:v>482</c:v>
                </c:pt>
                <c:pt idx="143">
                  <c:v>483</c:v>
                </c:pt>
                <c:pt idx="144">
                  <c:v>484</c:v>
                </c:pt>
                <c:pt idx="145">
                  <c:v>485</c:v>
                </c:pt>
                <c:pt idx="146">
                  <c:v>486</c:v>
                </c:pt>
                <c:pt idx="147">
                  <c:v>487</c:v>
                </c:pt>
                <c:pt idx="148">
                  <c:v>488</c:v>
                </c:pt>
                <c:pt idx="149">
                  <c:v>489</c:v>
                </c:pt>
                <c:pt idx="150">
                  <c:v>490</c:v>
                </c:pt>
                <c:pt idx="151">
                  <c:v>491</c:v>
                </c:pt>
                <c:pt idx="152">
                  <c:v>492</c:v>
                </c:pt>
                <c:pt idx="153">
                  <c:v>493</c:v>
                </c:pt>
                <c:pt idx="154">
                  <c:v>494</c:v>
                </c:pt>
                <c:pt idx="155">
                  <c:v>495</c:v>
                </c:pt>
                <c:pt idx="156">
                  <c:v>496</c:v>
                </c:pt>
                <c:pt idx="157">
                  <c:v>497</c:v>
                </c:pt>
                <c:pt idx="158">
                  <c:v>498</c:v>
                </c:pt>
                <c:pt idx="159">
                  <c:v>499</c:v>
                </c:pt>
                <c:pt idx="160">
                  <c:v>500</c:v>
                </c:pt>
                <c:pt idx="161">
                  <c:v>501</c:v>
                </c:pt>
                <c:pt idx="162">
                  <c:v>502</c:v>
                </c:pt>
                <c:pt idx="163">
                  <c:v>503</c:v>
                </c:pt>
                <c:pt idx="164">
                  <c:v>504</c:v>
                </c:pt>
                <c:pt idx="165">
                  <c:v>505</c:v>
                </c:pt>
                <c:pt idx="166">
                  <c:v>506</c:v>
                </c:pt>
                <c:pt idx="167">
                  <c:v>507</c:v>
                </c:pt>
                <c:pt idx="168">
                  <c:v>508</c:v>
                </c:pt>
                <c:pt idx="169">
                  <c:v>509</c:v>
                </c:pt>
                <c:pt idx="170">
                  <c:v>510</c:v>
                </c:pt>
                <c:pt idx="171">
                  <c:v>511</c:v>
                </c:pt>
                <c:pt idx="172">
                  <c:v>512</c:v>
                </c:pt>
                <c:pt idx="173">
                  <c:v>513</c:v>
                </c:pt>
                <c:pt idx="174">
                  <c:v>514</c:v>
                </c:pt>
                <c:pt idx="175">
                  <c:v>515</c:v>
                </c:pt>
                <c:pt idx="176">
                  <c:v>516</c:v>
                </c:pt>
                <c:pt idx="177">
                  <c:v>517</c:v>
                </c:pt>
                <c:pt idx="178">
                  <c:v>518</c:v>
                </c:pt>
                <c:pt idx="179">
                  <c:v>519</c:v>
                </c:pt>
                <c:pt idx="180">
                  <c:v>520</c:v>
                </c:pt>
                <c:pt idx="181">
                  <c:v>521</c:v>
                </c:pt>
                <c:pt idx="182">
                  <c:v>522</c:v>
                </c:pt>
                <c:pt idx="183">
                  <c:v>523</c:v>
                </c:pt>
                <c:pt idx="184">
                  <c:v>524</c:v>
                </c:pt>
                <c:pt idx="185">
                  <c:v>525</c:v>
                </c:pt>
                <c:pt idx="186">
                  <c:v>526</c:v>
                </c:pt>
                <c:pt idx="187">
                  <c:v>527</c:v>
                </c:pt>
                <c:pt idx="188">
                  <c:v>528</c:v>
                </c:pt>
                <c:pt idx="189">
                  <c:v>529</c:v>
                </c:pt>
                <c:pt idx="190">
                  <c:v>530</c:v>
                </c:pt>
                <c:pt idx="191">
                  <c:v>531</c:v>
                </c:pt>
                <c:pt idx="192">
                  <c:v>532</c:v>
                </c:pt>
                <c:pt idx="193">
                  <c:v>533</c:v>
                </c:pt>
                <c:pt idx="194">
                  <c:v>534</c:v>
                </c:pt>
                <c:pt idx="195">
                  <c:v>535</c:v>
                </c:pt>
                <c:pt idx="196">
                  <c:v>536</c:v>
                </c:pt>
                <c:pt idx="197">
                  <c:v>537</c:v>
                </c:pt>
                <c:pt idx="198">
                  <c:v>538</c:v>
                </c:pt>
                <c:pt idx="199">
                  <c:v>539</c:v>
                </c:pt>
                <c:pt idx="200">
                  <c:v>540</c:v>
                </c:pt>
                <c:pt idx="201">
                  <c:v>541</c:v>
                </c:pt>
                <c:pt idx="202">
                  <c:v>542</c:v>
                </c:pt>
                <c:pt idx="203">
                  <c:v>543</c:v>
                </c:pt>
                <c:pt idx="204">
                  <c:v>544</c:v>
                </c:pt>
                <c:pt idx="205">
                  <c:v>545</c:v>
                </c:pt>
                <c:pt idx="206">
                  <c:v>546</c:v>
                </c:pt>
                <c:pt idx="207">
                  <c:v>547</c:v>
                </c:pt>
                <c:pt idx="208">
                  <c:v>548</c:v>
                </c:pt>
                <c:pt idx="209">
                  <c:v>549</c:v>
                </c:pt>
                <c:pt idx="210">
                  <c:v>550</c:v>
                </c:pt>
                <c:pt idx="211">
                  <c:v>551</c:v>
                </c:pt>
                <c:pt idx="212">
                  <c:v>552</c:v>
                </c:pt>
                <c:pt idx="213">
                  <c:v>553</c:v>
                </c:pt>
                <c:pt idx="214">
                  <c:v>554</c:v>
                </c:pt>
                <c:pt idx="215">
                  <c:v>555</c:v>
                </c:pt>
                <c:pt idx="216">
                  <c:v>556</c:v>
                </c:pt>
                <c:pt idx="217">
                  <c:v>557</c:v>
                </c:pt>
                <c:pt idx="218">
                  <c:v>558</c:v>
                </c:pt>
                <c:pt idx="219">
                  <c:v>559</c:v>
                </c:pt>
                <c:pt idx="220">
                  <c:v>560</c:v>
                </c:pt>
                <c:pt idx="221">
                  <c:v>561</c:v>
                </c:pt>
                <c:pt idx="222">
                  <c:v>562</c:v>
                </c:pt>
                <c:pt idx="223">
                  <c:v>563</c:v>
                </c:pt>
                <c:pt idx="224">
                  <c:v>564</c:v>
                </c:pt>
                <c:pt idx="225">
                  <c:v>565</c:v>
                </c:pt>
                <c:pt idx="226">
                  <c:v>566</c:v>
                </c:pt>
                <c:pt idx="227">
                  <c:v>567</c:v>
                </c:pt>
                <c:pt idx="228">
                  <c:v>568</c:v>
                </c:pt>
                <c:pt idx="229">
                  <c:v>569</c:v>
                </c:pt>
                <c:pt idx="230">
                  <c:v>570</c:v>
                </c:pt>
                <c:pt idx="231">
                  <c:v>571</c:v>
                </c:pt>
                <c:pt idx="232">
                  <c:v>572</c:v>
                </c:pt>
                <c:pt idx="233">
                  <c:v>573</c:v>
                </c:pt>
                <c:pt idx="234">
                  <c:v>574</c:v>
                </c:pt>
                <c:pt idx="235">
                  <c:v>575</c:v>
                </c:pt>
                <c:pt idx="236">
                  <c:v>576</c:v>
                </c:pt>
                <c:pt idx="237">
                  <c:v>577</c:v>
                </c:pt>
                <c:pt idx="238">
                  <c:v>578</c:v>
                </c:pt>
                <c:pt idx="239">
                  <c:v>579</c:v>
                </c:pt>
                <c:pt idx="240">
                  <c:v>580</c:v>
                </c:pt>
                <c:pt idx="241">
                  <c:v>581</c:v>
                </c:pt>
                <c:pt idx="242">
                  <c:v>582</c:v>
                </c:pt>
                <c:pt idx="243">
                  <c:v>583</c:v>
                </c:pt>
                <c:pt idx="244">
                  <c:v>584</c:v>
                </c:pt>
                <c:pt idx="245">
                  <c:v>585</c:v>
                </c:pt>
                <c:pt idx="246">
                  <c:v>586</c:v>
                </c:pt>
                <c:pt idx="247">
                  <c:v>587</c:v>
                </c:pt>
                <c:pt idx="248">
                  <c:v>588</c:v>
                </c:pt>
                <c:pt idx="249">
                  <c:v>589</c:v>
                </c:pt>
                <c:pt idx="250">
                  <c:v>590</c:v>
                </c:pt>
                <c:pt idx="251">
                  <c:v>591</c:v>
                </c:pt>
                <c:pt idx="252">
                  <c:v>592</c:v>
                </c:pt>
                <c:pt idx="253">
                  <c:v>593</c:v>
                </c:pt>
                <c:pt idx="254">
                  <c:v>594</c:v>
                </c:pt>
                <c:pt idx="255">
                  <c:v>595</c:v>
                </c:pt>
                <c:pt idx="256">
                  <c:v>596</c:v>
                </c:pt>
                <c:pt idx="257">
                  <c:v>597</c:v>
                </c:pt>
                <c:pt idx="258">
                  <c:v>598</c:v>
                </c:pt>
                <c:pt idx="259">
                  <c:v>599</c:v>
                </c:pt>
                <c:pt idx="260">
                  <c:v>600</c:v>
                </c:pt>
                <c:pt idx="261">
                  <c:v>601</c:v>
                </c:pt>
                <c:pt idx="262">
                  <c:v>602</c:v>
                </c:pt>
                <c:pt idx="263">
                  <c:v>603</c:v>
                </c:pt>
                <c:pt idx="264">
                  <c:v>604</c:v>
                </c:pt>
                <c:pt idx="265">
                  <c:v>605</c:v>
                </c:pt>
                <c:pt idx="266">
                  <c:v>606</c:v>
                </c:pt>
                <c:pt idx="267">
                  <c:v>607</c:v>
                </c:pt>
                <c:pt idx="268">
                  <c:v>608</c:v>
                </c:pt>
                <c:pt idx="269">
                  <c:v>609</c:v>
                </c:pt>
                <c:pt idx="270">
                  <c:v>610</c:v>
                </c:pt>
                <c:pt idx="271">
                  <c:v>611</c:v>
                </c:pt>
                <c:pt idx="272">
                  <c:v>612</c:v>
                </c:pt>
                <c:pt idx="273">
                  <c:v>613</c:v>
                </c:pt>
                <c:pt idx="274">
                  <c:v>614</c:v>
                </c:pt>
                <c:pt idx="275">
                  <c:v>615</c:v>
                </c:pt>
                <c:pt idx="276">
                  <c:v>616</c:v>
                </c:pt>
                <c:pt idx="277">
                  <c:v>617</c:v>
                </c:pt>
                <c:pt idx="278">
                  <c:v>618</c:v>
                </c:pt>
                <c:pt idx="279">
                  <c:v>619</c:v>
                </c:pt>
                <c:pt idx="280">
                  <c:v>620</c:v>
                </c:pt>
                <c:pt idx="281">
                  <c:v>621</c:v>
                </c:pt>
                <c:pt idx="282">
                  <c:v>622</c:v>
                </c:pt>
                <c:pt idx="283">
                  <c:v>623</c:v>
                </c:pt>
                <c:pt idx="284">
                  <c:v>624</c:v>
                </c:pt>
                <c:pt idx="285">
                  <c:v>625</c:v>
                </c:pt>
                <c:pt idx="286">
                  <c:v>626</c:v>
                </c:pt>
                <c:pt idx="287">
                  <c:v>627</c:v>
                </c:pt>
                <c:pt idx="288">
                  <c:v>628</c:v>
                </c:pt>
                <c:pt idx="289">
                  <c:v>629</c:v>
                </c:pt>
                <c:pt idx="290">
                  <c:v>630</c:v>
                </c:pt>
                <c:pt idx="291">
                  <c:v>631</c:v>
                </c:pt>
                <c:pt idx="292">
                  <c:v>632</c:v>
                </c:pt>
                <c:pt idx="293">
                  <c:v>633</c:v>
                </c:pt>
                <c:pt idx="294">
                  <c:v>634</c:v>
                </c:pt>
                <c:pt idx="295">
                  <c:v>635</c:v>
                </c:pt>
                <c:pt idx="296">
                  <c:v>636</c:v>
                </c:pt>
                <c:pt idx="297">
                  <c:v>637</c:v>
                </c:pt>
                <c:pt idx="298">
                  <c:v>638</c:v>
                </c:pt>
                <c:pt idx="299">
                  <c:v>639</c:v>
                </c:pt>
                <c:pt idx="300">
                  <c:v>640</c:v>
                </c:pt>
                <c:pt idx="301">
                  <c:v>641</c:v>
                </c:pt>
                <c:pt idx="302">
                  <c:v>642</c:v>
                </c:pt>
                <c:pt idx="303">
                  <c:v>643</c:v>
                </c:pt>
                <c:pt idx="304">
                  <c:v>644</c:v>
                </c:pt>
                <c:pt idx="305">
                  <c:v>645</c:v>
                </c:pt>
                <c:pt idx="306">
                  <c:v>646</c:v>
                </c:pt>
                <c:pt idx="307">
                  <c:v>647</c:v>
                </c:pt>
                <c:pt idx="308">
                  <c:v>648</c:v>
                </c:pt>
                <c:pt idx="309">
                  <c:v>649</c:v>
                </c:pt>
                <c:pt idx="310">
                  <c:v>650</c:v>
                </c:pt>
                <c:pt idx="311">
                  <c:v>651</c:v>
                </c:pt>
                <c:pt idx="312">
                  <c:v>652</c:v>
                </c:pt>
                <c:pt idx="313">
                  <c:v>653</c:v>
                </c:pt>
                <c:pt idx="314">
                  <c:v>654</c:v>
                </c:pt>
                <c:pt idx="315">
                  <c:v>655</c:v>
                </c:pt>
                <c:pt idx="316">
                  <c:v>656</c:v>
                </c:pt>
                <c:pt idx="317">
                  <c:v>657</c:v>
                </c:pt>
                <c:pt idx="318">
                  <c:v>658</c:v>
                </c:pt>
                <c:pt idx="319">
                  <c:v>659</c:v>
                </c:pt>
                <c:pt idx="320">
                  <c:v>660</c:v>
                </c:pt>
                <c:pt idx="321">
                  <c:v>661</c:v>
                </c:pt>
                <c:pt idx="322">
                  <c:v>662</c:v>
                </c:pt>
                <c:pt idx="323">
                  <c:v>663</c:v>
                </c:pt>
                <c:pt idx="324">
                  <c:v>664</c:v>
                </c:pt>
                <c:pt idx="325">
                  <c:v>665</c:v>
                </c:pt>
                <c:pt idx="326">
                  <c:v>666</c:v>
                </c:pt>
                <c:pt idx="327">
                  <c:v>667</c:v>
                </c:pt>
                <c:pt idx="328">
                  <c:v>668</c:v>
                </c:pt>
                <c:pt idx="329">
                  <c:v>669</c:v>
                </c:pt>
                <c:pt idx="330">
                  <c:v>670</c:v>
                </c:pt>
                <c:pt idx="331">
                  <c:v>671</c:v>
                </c:pt>
                <c:pt idx="332">
                  <c:v>672</c:v>
                </c:pt>
                <c:pt idx="333">
                  <c:v>673</c:v>
                </c:pt>
                <c:pt idx="334">
                  <c:v>674</c:v>
                </c:pt>
                <c:pt idx="335">
                  <c:v>675</c:v>
                </c:pt>
                <c:pt idx="336">
                  <c:v>676</c:v>
                </c:pt>
                <c:pt idx="337">
                  <c:v>677</c:v>
                </c:pt>
                <c:pt idx="338">
                  <c:v>678</c:v>
                </c:pt>
                <c:pt idx="339">
                  <c:v>679</c:v>
                </c:pt>
                <c:pt idx="340">
                  <c:v>680</c:v>
                </c:pt>
                <c:pt idx="341">
                  <c:v>681</c:v>
                </c:pt>
                <c:pt idx="342">
                  <c:v>682</c:v>
                </c:pt>
                <c:pt idx="343">
                  <c:v>683</c:v>
                </c:pt>
                <c:pt idx="344">
                  <c:v>684</c:v>
                </c:pt>
                <c:pt idx="345">
                  <c:v>685</c:v>
                </c:pt>
                <c:pt idx="346">
                  <c:v>686</c:v>
                </c:pt>
                <c:pt idx="347">
                  <c:v>687</c:v>
                </c:pt>
                <c:pt idx="348">
                  <c:v>688</c:v>
                </c:pt>
                <c:pt idx="349">
                  <c:v>689</c:v>
                </c:pt>
                <c:pt idx="350">
                  <c:v>690</c:v>
                </c:pt>
                <c:pt idx="351">
                  <c:v>691</c:v>
                </c:pt>
                <c:pt idx="352">
                  <c:v>692</c:v>
                </c:pt>
                <c:pt idx="353">
                  <c:v>693</c:v>
                </c:pt>
                <c:pt idx="354">
                  <c:v>694</c:v>
                </c:pt>
                <c:pt idx="355">
                  <c:v>695</c:v>
                </c:pt>
                <c:pt idx="356">
                  <c:v>696</c:v>
                </c:pt>
                <c:pt idx="357">
                  <c:v>697</c:v>
                </c:pt>
                <c:pt idx="358">
                  <c:v>698</c:v>
                </c:pt>
                <c:pt idx="359">
                  <c:v>699</c:v>
                </c:pt>
                <c:pt idx="360">
                  <c:v>700</c:v>
                </c:pt>
                <c:pt idx="361">
                  <c:v>701</c:v>
                </c:pt>
                <c:pt idx="362">
                  <c:v>702</c:v>
                </c:pt>
                <c:pt idx="363">
                  <c:v>703</c:v>
                </c:pt>
                <c:pt idx="364">
                  <c:v>704</c:v>
                </c:pt>
                <c:pt idx="365">
                  <c:v>705</c:v>
                </c:pt>
                <c:pt idx="366">
                  <c:v>706</c:v>
                </c:pt>
                <c:pt idx="367">
                  <c:v>707</c:v>
                </c:pt>
                <c:pt idx="368">
                  <c:v>708</c:v>
                </c:pt>
                <c:pt idx="369">
                  <c:v>709</c:v>
                </c:pt>
                <c:pt idx="370">
                  <c:v>710</c:v>
                </c:pt>
                <c:pt idx="371">
                  <c:v>711</c:v>
                </c:pt>
                <c:pt idx="372">
                  <c:v>712</c:v>
                </c:pt>
                <c:pt idx="373">
                  <c:v>713</c:v>
                </c:pt>
                <c:pt idx="374">
                  <c:v>714</c:v>
                </c:pt>
                <c:pt idx="375">
                  <c:v>715</c:v>
                </c:pt>
                <c:pt idx="376">
                  <c:v>716</c:v>
                </c:pt>
                <c:pt idx="377">
                  <c:v>717</c:v>
                </c:pt>
                <c:pt idx="378">
                  <c:v>718</c:v>
                </c:pt>
                <c:pt idx="379">
                  <c:v>719</c:v>
                </c:pt>
                <c:pt idx="380">
                  <c:v>720</c:v>
                </c:pt>
                <c:pt idx="381">
                  <c:v>721</c:v>
                </c:pt>
                <c:pt idx="382">
                  <c:v>722</c:v>
                </c:pt>
                <c:pt idx="383">
                  <c:v>723</c:v>
                </c:pt>
                <c:pt idx="384">
                  <c:v>724</c:v>
                </c:pt>
                <c:pt idx="385">
                  <c:v>725</c:v>
                </c:pt>
                <c:pt idx="386">
                  <c:v>726</c:v>
                </c:pt>
                <c:pt idx="387">
                  <c:v>727</c:v>
                </c:pt>
                <c:pt idx="388">
                  <c:v>728</c:v>
                </c:pt>
                <c:pt idx="389">
                  <c:v>729</c:v>
                </c:pt>
                <c:pt idx="390">
                  <c:v>730</c:v>
                </c:pt>
                <c:pt idx="391">
                  <c:v>731</c:v>
                </c:pt>
                <c:pt idx="392">
                  <c:v>732</c:v>
                </c:pt>
                <c:pt idx="393">
                  <c:v>733</c:v>
                </c:pt>
                <c:pt idx="394">
                  <c:v>734</c:v>
                </c:pt>
                <c:pt idx="395">
                  <c:v>735</c:v>
                </c:pt>
                <c:pt idx="396">
                  <c:v>736</c:v>
                </c:pt>
                <c:pt idx="397">
                  <c:v>737</c:v>
                </c:pt>
                <c:pt idx="398">
                  <c:v>738</c:v>
                </c:pt>
                <c:pt idx="399">
                  <c:v>739</c:v>
                </c:pt>
                <c:pt idx="400">
                  <c:v>740</c:v>
                </c:pt>
                <c:pt idx="401">
                  <c:v>741</c:v>
                </c:pt>
                <c:pt idx="402">
                  <c:v>742</c:v>
                </c:pt>
                <c:pt idx="403">
                  <c:v>743</c:v>
                </c:pt>
                <c:pt idx="404">
                  <c:v>744</c:v>
                </c:pt>
                <c:pt idx="405">
                  <c:v>745</c:v>
                </c:pt>
                <c:pt idx="406">
                  <c:v>746</c:v>
                </c:pt>
                <c:pt idx="407">
                  <c:v>747</c:v>
                </c:pt>
                <c:pt idx="408">
                  <c:v>748</c:v>
                </c:pt>
                <c:pt idx="409">
                  <c:v>749</c:v>
                </c:pt>
                <c:pt idx="410">
                  <c:v>750</c:v>
                </c:pt>
                <c:pt idx="411">
                  <c:v>751</c:v>
                </c:pt>
                <c:pt idx="412">
                  <c:v>752</c:v>
                </c:pt>
                <c:pt idx="413">
                  <c:v>753</c:v>
                </c:pt>
                <c:pt idx="414">
                  <c:v>754</c:v>
                </c:pt>
                <c:pt idx="415">
                  <c:v>755</c:v>
                </c:pt>
                <c:pt idx="416">
                  <c:v>756</c:v>
                </c:pt>
                <c:pt idx="417">
                  <c:v>757</c:v>
                </c:pt>
                <c:pt idx="418">
                  <c:v>758</c:v>
                </c:pt>
                <c:pt idx="419">
                  <c:v>759</c:v>
                </c:pt>
                <c:pt idx="420">
                  <c:v>760</c:v>
                </c:pt>
                <c:pt idx="421">
                  <c:v>761</c:v>
                </c:pt>
                <c:pt idx="422">
                  <c:v>762</c:v>
                </c:pt>
                <c:pt idx="423">
                  <c:v>763</c:v>
                </c:pt>
                <c:pt idx="424">
                  <c:v>764</c:v>
                </c:pt>
                <c:pt idx="425">
                  <c:v>765</c:v>
                </c:pt>
                <c:pt idx="426">
                  <c:v>766</c:v>
                </c:pt>
                <c:pt idx="427">
                  <c:v>767</c:v>
                </c:pt>
                <c:pt idx="428">
                  <c:v>768</c:v>
                </c:pt>
                <c:pt idx="429">
                  <c:v>769</c:v>
                </c:pt>
                <c:pt idx="430">
                  <c:v>770</c:v>
                </c:pt>
                <c:pt idx="431">
                  <c:v>771</c:v>
                </c:pt>
                <c:pt idx="432">
                  <c:v>772</c:v>
                </c:pt>
                <c:pt idx="433">
                  <c:v>773</c:v>
                </c:pt>
                <c:pt idx="434">
                  <c:v>774</c:v>
                </c:pt>
                <c:pt idx="435">
                  <c:v>775</c:v>
                </c:pt>
                <c:pt idx="436">
                  <c:v>776</c:v>
                </c:pt>
                <c:pt idx="437">
                  <c:v>777</c:v>
                </c:pt>
                <c:pt idx="438">
                  <c:v>778</c:v>
                </c:pt>
                <c:pt idx="439">
                  <c:v>779</c:v>
                </c:pt>
                <c:pt idx="440">
                  <c:v>780</c:v>
                </c:pt>
                <c:pt idx="441">
                  <c:v>781</c:v>
                </c:pt>
                <c:pt idx="442">
                  <c:v>782</c:v>
                </c:pt>
                <c:pt idx="443">
                  <c:v>783</c:v>
                </c:pt>
                <c:pt idx="444">
                  <c:v>784</c:v>
                </c:pt>
                <c:pt idx="445">
                  <c:v>785</c:v>
                </c:pt>
                <c:pt idx="446">
                  <c:v>786</c:v>
                </c:pt>
                <c:pt idx="447">
                  <c:v>787</c:v>
                </c:pt>
                <c:pt idx="448">
                  <c:v>788</c:v>
                </c:pt>
                <c:pt idx="449">
                  <c:v>789</c:v>
                </c:pt>
                <c:pt idx="450">
                  <c:v>790</c:v>
                </c:pt>
                <c:pt idx="451">
                  <c:v>791</c:v>
                </c:pt>
                <c:pt idx="452">
                  <c:v>792</c:v>
                </c:pt>
                <c:pt idx="453">
                  <c:v>793</c:v>
                </c:pt>
                <c:pt idx="454">
                  <c:v>794</c:v>
                </c:pt>
                <c:pt idx="455">
                  <c:v>795</c:v>
                </c:pt>
                <c:pt idx="456">
                  <c:v>796</c:v>
                </c:pt>
                <c:pt idx="457">
                  <c:v>797</c:v>
                </c:pt>
                <c:pt idx="458">
                  <c:v>798</c:v>
                </c:pt>
                <c:pt idx="459">
                  <c:v>799</c:v>
                </c:pt>
                <c:pt idx="460">
                  <c:v>800</c:v>
                </c:pt>
                <c:pt idx="461">
                  <c:v>801</c:v>
                </c:pt>
                <c:pt idx="462">
                  <c:v>802</c:v>
                </c:pt>
                <c:pt idx="463">
                  <c:v>803</c:v>
                </c:pt>
                <c:pt idx="464">
                  <c:v>804</c:v>
                </c:pt>
                <c:pt idx="465">
                  <c:v>805</c:v>
                </c:pt>
                <c:pt idx="466">
                  <c:v>806</c:v>
                </c:pt>
                <c:pt idx="467">
                  <c:v>807</c:v>
                </c:pt>
                <c:pt idx="468">
                  <c:v>808</c:v>
                </c:pt>
                <c:pt idx="469">
                  <c:v>809</c:v>
                </c:pt>
                <c:pt idx="470">
                  <c:v>810</c:v>
                </c:pt>
                <c:pt idx="471">
                  <c:v>811</c:v>
                </c:pt>
                <c:pt idx="472">
                  <c:v>812</c:v>
                </c:pt>
                <c:pt idx="473">
                  <c:v>813</c:v>
                </c:pt>
                <c:pt idx="474">
                  <c:v>814</c:v>
                </c:pt>
                <c:pt idx="475">
                  <c:v>815</c:v>
                </c:pt>
                <c:pt idx="476">
                  <c:v>816</c:v>
                </c:pt>
                <c:pt idx="477">
                  <c:v>817</c:v>
                </c:pt>
                <c:pt idx="478">
                  <c:v>818</c:v>
                </c:pt>
                <c:pt idx="479">
                  <c:v>819</c:v>
                </c:pt>
                <c:pt idx="480">
                  <c:v>820</c:v>
                </c:pt>
                <c:pt idx="481">
                  <c:v>821</c:v>
                </c:pt>
                <c:pt idx="482">
                  <c:v>822</c:v>
                </c:pt>
                <c:pt idx="483">
                  <c:v>823</c:v>
                </c:pt>
                <c:pt idx="484">
                  <c:v>824</c:v>
                </c:pt>
                <c:pt idx="485">
                  <c:v>825</c:v>
                </c:pt>
                <c:pt idx="486">
                  <c:v>826</c:v>
                </c:pt>
                <c:pt idx="487">
                  <c:v>827</c:v>
                </c:pt>
                <c:pt idx="488">
                  <c:v>828</c:v>
                </c:pt>
                <c:pt idx="489">
                  <c:v>829</c:v>
                </c:pt>
                <c:pt idx="490">
                  <c:v>830</c:v>
                </c:pt>
                <c:pt idx="491">
                  <c:v>831</c:v>
                </c:pt>
                <c:pt idx="492">
                  <c:v>832</c:v>
                </c:pt>
                <c:pt idx="493">
                  <c:v>833</c:v>
                </c:pt>
                <c:pt idx="494">
                  <c:v>834</c:v>
                </c:pt>
                <c:pt idx="495">
                  <c:v>835</c:v>
                </c:pt>
                <c:pt idx="496">
                  <c:v>836</c:v>
                </c:pt>
                <c:pt idx="497">
                  <c:v>837</c:v>
                </c:pt>
                <c:pt idx="498">
                  <c:v>838</c:v>
                </c:pt>
                <c:pt idx="499">
                  <c:v>839</c:v>
                </c:pt>
                <c:pt idx="500">
                  <c:v>840</c:v>
                </c:pt>
                <c:pt idx="501">
                  <c:v>841</c:v>
                </c:pt>
                <c:pt idx="502">
                  <c:v>842</c:v>
                </c:pt>
                <c:pt idx="503">
                  <c:v>843</c:v>
                </c:pt>
                <c:pt idx="504">
                  <c:v>844</c:v>
                </c:pt>
                <c:pt idx="505">
                  <c:v>845</c:v>
                </c:pt>
                <c:pt idx="506">
                  <c:v>846</c:v>
                </c:pt>
                <c:pt idx="507">
                  <c:v>847</c:v>
                </c:pt>
                <c:pt idx="508">
                  <c:v>848</c:v>
                </c:pt>
                <c:pt idx="509">
                  <c:v>849</c:v>
                </c:pt>
                <c:pt idx="510">
                  <c:v>850</c:v>
                </c:pt>
                <c:pt idx="511">
                  <c:v>851</c:v>
                </c:pt>
                <c:pt idx="512">
                  <c:v>852</c:v>
                </c:pt>
                <c:pt idx="513">
                  <c:v>853</c:v>
                </c:pt>
                <c:pt idx="514">
                  <c:v>854</c:v>
                </c:pt>
                <c:pt idx="515">
                  <c:v>855</c:v>
                </c:pt>
                <c:pt idx="516">
                  <c:v>856</c:v>
                </c:pt>
                <c:pt idx="517">
                  <c:v>857</c:v>
                </c:pt>
                <c:pt idx="518">
                  <c:v>858</c:v>
                </c:pt>
                <c:pt idx="519">
                  <c:v>859</c:v>
                </c:pt>
                <c:pt idx="520">
                  <c:v>860</c:v>
                </c:pt>
                <c:pt idx="521">
                  <c:v>861</c:v>
                </c:pt>
                <c:pt idx="522">
                  <c:v>862</c:v>
                </c:pt>
                <c:pt idx="523">
                  <c:v>863</c:v>
                </c:pt>
                <c:pt idx="524">
                  <c:v>864</c:v>
                </c:pt>
                <c:pt idx="525">
                  <c:v>865</c:v>
                </c:pt>
                <c:pt idx="526">
                  <c:v>866</c:v>
                </c:pt>
                <c:pt idx="527">
                  <c:v>867</c:v>
                </c:pt>
                <c:pt idx="528">
                  <c:v>868</c:v>
                </c:pt>
                <c:pt idx="529">
                  <c:v>869</c:v>
                </c:pt>
                <c:pt idx="530">
                  <c:v>870</c:v>
                </c:pt>
                <c:pt idx="531">
                  <c:v>871</c:v>
                </c:pt>
                <c:pt idx="532">
                  <c:v>872</c:v>
                </c:pt>
                <c:pt idx="533">
                  <c:v>873</c:v>
                </c:pt>
                <c:pt idx="534">
                  <c:v>874</c:v>
                </c:pt>
                <c:pt idx="535">
                  <c:v>875</c:v>
                </c:pt>
                <c:pt idx="536">
                  <c:v>876</c:v>
                </c:pt>
                <c:pt idx="537">
                  <c:v>877</c:v>
                </c:pt>
                <c:pt idx="538">
                  <c:v>878</c:v>
                </c:pt>
                <c:pt idx="539">
                  <c:v>879</c:v>
                </c:pt>
                <c:pt idx="540">
                  <c:v>880</c:v>
                </c:pt>
                <c:pt idx="541">
                  <c:v>881</c:v>
                </c:pt>
                <c:pt idx="542">
                  <c:v>882</c:v>
                </c:pt>
                <c:pt idx="543">
                  <c:v>883</c:v>
                </c:pt>
                <c:pt idx="544">
                  <c:v>884</c:v>
                </c:pt>
                <c:pt idx="545">
                  <c:v>885</c:v>
                </c:pt>
                <c:pt idx="546">
                  <c:v>886</c:v>
                </c:pt>
                <c:pt idx="547">
                  <c:v>887</c:v>
                </c:pt>
                <c:pt idx="548">
                  <c:v>888</c:v>
                </c:pt>
                <c:pt idx="549">
                  <c:v>889</c:v>
                </c:pt>
                <c:pt idx="550">
                  <c:v>890</c:v>
                </c:pt>
                <c:pt idx="551">
                  <c:v>891</c:v>
                </c:pt>
                <c:pt idx="552">
                  <c:v>892</c:v>
                </c:pt>
                <c:pt idx="553">
                  <c:v>893</c:v>
                </c:pt>
                <c:pt idx="554">
                  <c:v>894</c:v>
                </c:pt>
                <c:pt idx="555">
                  <c:v>895</c:v>
                </c:pt>
                <c:pt idx="556">
                  <c:v>896</c:v>
                </c:pt>
                <c:pt idx="557">
                  <c:v>897</c:v>
                </c:pt>
                <c:pt idx="558">
                  <c:v>898</c:v>
                </c:pt>
                <c:pt idx="559">
                  <c:v>899</c:v>
                </c:pt>
                <c:pt idx="560">
                  <c:v>900</c:v>
                </c:pt>
                <c:pt idx="561">
                  <c:v>901</c:v>
                </c:pt>
                <c:pt idx="562">
                  <c:v>902</c:v>
                </c:pt>
                <c:pt idx="563">
                  <c:v>903</c:v>
                </c:pt>
                <c:pt idx="564">
                  <c:v>904</c:v>
                </c:pt>
                <c:pt idx="565">
                  <c:v>905</c:v>
                </c:pt>
                <c:pt idx="566">
                  <c:v>906</c:v>
                </c:pt>
                <c:pt idx="567">
                  <c:v>907</c:v>
                </c:pt>
                <c:pt idx="568">
                  <c:v>908</c:v>
                </c:pt>
                <c:pt idx="569">
                  <c:v>909</c:v>
                </c:pt>
                <c:pt idx="570">
                  <c:v>910</c:v>
                </c:pt>
                <c:pt idx="571">
                  <c:v>911</c:v>
                </c:pt>
                <c:pt idx="572">
                  <c:v>912</c:v>
                </c:pt>
                <c:pt idx="573">
                  <c:v>913</c:v>
                </c:pt>
                <c:pt idx="574">
                  <c:v>914</c:v>
                </c:pt>
                <c:pt idx="575">
                  <c:v>915</c:v>
                </c:pt>
                <c:pt idx="576">
                  <c:v>916</c:v>
                </c:pt>
                <c:pt idx="577">
                  <c:v>917</c:v>
                </c:pt>
                <c:pt idx="578">
                  <c:v>918</c:v>
                </c:pt>
                <c:pt idx="579">
                  <c:v>919</c:v>
                </c:pt>
                <c:pt idx="580">
                  <c:v>920</c:v>
                </c:pt>
                <c:pt idx="581">
                  <c:v>921</c:v>
                </c:pt>
                <c:pt idx="582">
                  <c:v>922</c:v>
                </c:pt>
                <c:pt idx="583">
                  <c:v>923</c:v>
                </c:pt>
                <c:pt idx="584">
                  <c:v>924</c:v>
                </c:pt>
                <c:pt idx="585">
                  <c:v>925</c:v>
                </c:pt>
                <c:pt idx="586">
                  <c:v>926</c:v>
                </c:pt>
                <c:pt idx="587">
                  <c:v>927</c:v>
                </c:pt>
                <c:pt idx="588">
                  <c:v>928</c:v>
                </c:pt>
                <c:pt idx="589">
                  <c:v>929</c:v>
                </c:pt>
                <c:pt idx="590">
                  <c:v>930</c:v>
                </c:pt>
                <c:pt idx="591">
                  <c:v>931</c:v>
                </c:pt>
                <c:pt idx="592">
                  <c:v>932</c:v>
                </c:pt>
                <c:pt idx="593">
                  <c:v>933</c:v>
                </c:pt>
                <c:pt idx="594">
                  <c:v>934</c:v>
                </c:pt>
                <c:pt idx="595">
                  <c:v>935</c:v>
                </c:pt>
                <c:pt idx="596">
                  <c:v>936</c:v>
                </c:pt>
                <c:pt idx="597">
                  <c:v>937</c:v>
                </c:pt>
                <c:pt idx="598">
                  <c:v>938</c:v>
                </c:pt>
                <c:pt idx="599">
                  <c:v>939</c:v>
                </c:pt>
                <c:pt idx="600">
                  <c:v>940</c:v>
                </c:pt>
                <c:pt idx="601">
                  <c:v>941</c:v>
                </c:pt>
                <c:pt idx="602">
                  <c:v>942</c:v>
                </c:pt>
                <c:pt idx="603">
                  <c:v>943</c:v>
                </c:pt>
                <c:pt idx="604">
                  <c:v>944</c:v>
                </c:pt>
                <c:pt idx="605">
                  <c:v>945</c:v>
                </c:pt>
                <c:pt idx="606">
                  <c:v>946</c:v>
                </c:pt>
                <c:pt idx="607">
                  <c:v>947</c:v>
                </c:pt>
                <c:pt idx="608">
                  <c:v>948</c:v>
                </c:pt>
                <c:pt idx="609">
                  <c:v>949</c:v>
                </c:pt>
                <c:pt idx="610">
                  <c:v>950</c:v>
                </c:pt>
                <c:pt idx="611">
                  <c:v>951</c:v>
                </c:pt>
                <c:pt idx="612">
                  <c:v>952</c:v>
                </c:pt>
                <c:pt idx="613">
                  <c:v>953</c:v>
                </c:pt>
                <c:pt idx="614">
                  <c:v>954</c:v>
                </c:pt>
                <c:pt idx="615">
                  <c:v>955</c:v>
                </c:pt>
                <c:pt idx="616">
                  <c:v>956</c:v>
                </c:pt>
                <c:pt idx="617">
                  <c:v>957</c:v>
                </c:pt>
                <c:pt idx="618">
                  <c:v>958</c:v>
                </c:pt>
                <c:pt idx="619">
                  <c:v>959</c:v>
                </c:pt>
                <c:pt idx="620">
                  <c:v>960</c:v>
                </c:pt>
                <c:pt idx="621">
                  <c:v>961</c:v>
                </c:pt>
                <c:pt idx="622">
                  <c:v>962</c:v>
                </c:pt>
                <c:pt idx="623">
                  <c:v>963</c:v>
                </c:pt>
                <c:pt idx="624">
                  <c:v>964</c:v>
                </c:pt>
                <c:pt idx="625">
                  <c:v>965</c:v>
                </c:pt>
                <c:pt idx="626">
                  <c:v>966</c:v>
                </c:pt>
                <c:pt idx="627">
                  <c:v>967</c:v>
                </c:pt>
                <c:pt idx="628">
                  <c:v>968</c:v>
                </c:pt>
                <c:pt idx="629">
                  <c:v>969</c:v>
                </c:pt>
                <c:pt idx="630">
                  <c:v>970</c:v>
                </c:pt>
                <c:pt idx="631">
                  <c:v>971</c:v>
                </c:pt>
                <c:pt idx="632">
                  <c:v>972</c:v>
                </c:pt>
                <c:pt idx="633">
                  <c:v>973</c:v>
                </c:pt>
                <c:pt idx="634">
                  <c:v>974</c:v>
                </c:pt>
                <c:pt idx="635">
                  <c:v>975</c:v>
                </c:pt>
                <c:pt idx="636">
                  <c:v>976</c:v>
                </c:pt>
                <c:pt idx="637">
                  <c:v>977</c:v>
                </c:pt>
                <c:pt idx="638">
                  <c:v>978</c:v>
                </c:pt>
                <c:pt idx="639">
                  <c:v>979</c:v>
                </c:pt>
                <c:pt idx="640">
                  <c:v>980</c:v>
                </c:pt>
                <c:pt idx="641">
                  <c:v>981</c:v>
                </c:pt>
                <c:pt idx="642">
                  <c:v>982</c:v>
                </c:pt>
                <c:pt idx="643">
                  <c:v>983</c:v>
                </c:pt>
                <c:pt idx="644">
                  <c:v>984</c:v>
                </c:pt>
                <c:pt idx="645">
                  <c:v>985</c:v>
                </c:pt>
                <c:pt idx="646">
                  <c:v>986</c:v>
                </c:pt>
                <c:pt idx="647">
                  <c:v>987</c:v>
                </c:pt>
                <c:pt idx="648">
                  <c:v>988</c:v>
                </c:pt>
                <c:pt idx="649">
                  <c:v>989</c:v>
                </c:pt>
                <c:pt idx="650">
                  <c:v>990</c:v>
                </c:pt>
                <c:pt idx="651">
                  <c:v>991</c:v>
                </c:pt>
                <c:pt idx="652">
                  <c:v>992</c:v>
                </c:pt>
                <c:pt idx="653">
                  <c:v>993</c:v>
                </c:pt>
                <c:pt idx="654">
                  <c:v>994</c:v>
                </c:pt>
                <c:pt idx="655">
                  <c:v>995</c:v>
                </c:pt>
                <c:pt idx="656">
                  <c:v>996</c:v>
                </c:pt>
                <c:pt idx="657">
                  <c:v>997</c:v>
                </c:pt>
                <c:pt idx="658">
                  <c:v>998</c:v>
                </c:pt>
                <c:pt idx="659">
                  <c:v>999</c:v>
                </c:pt>
                <c:pt idx="660">
                  <c:v>1000</c:v>
                </c:pt>
                <c:pt idx="661">
                  <c:v>1001</c:v>
                </c:pt>
                <c:pt idx="662">
                  <c:v>1002</c:v>
                </c:pt>
                <c:pt idx="663">
                  <c:v>1003</c:v>
                </c:pt>
                <c:pt idx="664">
                  <c:v>1004</c:v>
                </c:pt>
                <c:pt idx="665">
                  <c:v>1005</c:v>
                </c:pt>
                <c:pt idx="666">
                  <c:v>1006</c:v>
                </c:pt>
                <c:pt idx="667">
                  <c:v>1007</c:v>
                </c:pt>
                <c:pt idx="668">
                  <c:v>1008</c:v>
                </c:pt>
                <c:pt idx="669">
                  <c:v>1009</c:v>
                </c:pt>
                <c:pt idx="670">
                  <c:v>1010</c:v>
                </c:pt>
                <c:pt idx="671">
                  <c:v>1011</c:v>
                </c:pt>
                <c:pt idx="672">
                  <c:v>1012</c:v>
                </c:pt>
                <c:pt idx="673">
                  <c:v>1013</c:v>
                </c:pt>
                <c:pt idx="674">
                  <c:v>1014</c:v>
                </c:pt>
                <c:pt idx="675">
                  <c:v>1015</c:v>
                </c:pt>
                <c:pt idx="676">
                  <c:v>1016</c:v>
                </c:pt>
                <c:pt idx="677">
                  <c:v>1017</c:v>
                </c:pt>
                <c:pt idx="678">
                  <c:v>1018</c:v>
                </c:pt>
                <c:pt idx="679">
                  <c:v>1019</c:v>
                </c:pt>
                <c:pt idx="680">
                  <c:v>1020</c:v>
                </c:pt>
                <c:pt idx="681">
                  <c:v>1021</c:v>
                </c:pt>
                <c:pt idx="682">
                  <c:v>1022</c:v>
                </c:pt>
                <c:pt idx="683">
                  <c:v>1023</c:v>
                </c:pt>
                <c:pt idx="684">
                  <c:v>1024</c:v>
                </c:pt>
                <c:pt idx="685">
                  <c:v>1025</c:v>
                </c:pt>
                <c:pt idx="686">
                  <c:v>1026</c:v>
                </c:pt>
                <c:pt idx="687">
                  <c:v>1027</c:v>
                </c:pt>
                <c:pt idx="688">
                  <c:v>1028</c:v>
                </c:pt>
                <c:pt idx="689">
                  <c:v>1029</c:v>
                </c:pt>
                <c:pt idx="690">
                  <c:v>1030</c:v>
                </c:pt>
                <c:pt idx="691">
                  <c:v>1031</c:v>
                </c:pt>
                <c:pt idx="692">
                  <c:v>1032</c:v>
                </c:pt>
                <c:pt idx="693">
                  <c:v>1033</c:v>
                </c:pt>
                <c:pt idx="694">
                  <c:v>1034</c:v>
                </c:pt>
                <c:pt idx="695">
                  <c:v>1035</c:v>
                </c:pt>
                <c:pt idx="696">
                  <c:v>1036</c:v>
                </c:pt>
                <c:pt idx="697">
                  <c:v>1037</c:v>
                </c:pt>
                <c:pt idx="698">
                  <c:v>1038</c:v>
                </c:pt>
                <c:pt idx="699">
                  <c:v>1039</c:v>
                </c:pt>
                <c:pt idx="700">
                  <c:v>1040</c:v>
                </c:pt>
                <c:pt idx="701">
                  <c:v>1041</c:v>
                </c:pt>
                <c:pt idx="702">
                  <c:v>1042</c:v>
                </c:pt>
                <c:pt idx="703">
                  <c:v>1043</c:v>
                </c:pt>
                <c:pt idx="704">
                  <c:v>1044</c:v>
                </c:pt>
                <c:pt idx="705">
                  <c:v>1045</c:v>
                </c:pt>
                <c:pt idx="706">
                  <c:v>1046</c:v>
                </c:pt>
                <c:pt idx="707">
                  <c:v>1047</c:v>
                </c:pt>
                <c:pt idx="708">
                  <c:v>1048</c:v>
                </c:pt>
                <c:pt idx="709">
                  <c:v>1049</c:v>
                </c:pt>
                <c:pt idx="710">
                  <c:v>1050</c:v>
                </c:pt>
                <c:pt idx="711">
                  <c:v>1051</c:v>
                </c:pt>
                <c:pt idx="712">
                  <c:v>1052</c:v>
                </c:pt>
                <c:pt idx="713">
                  <c:v>1053</c:v>
                </c:pt>
                <c:pt idx="714">
                  <c:v>1054</c:v>
                </c:pt>
                <c:pt idx="715">
                  <c:v>1055</c:v>
                </c:pt>
                <c:pt idx="716">
                  <c:v>1056</c:v>
                </c:pt>
                <c:pt idx="717">
                  <c:v>1057</c:v>
                </c:pt>
                <c:pt idx="718">
                  <c:v>1058</c:v>
                </c:pt>
                <c:pt idx="719">
                  <c:v>1059</c:v>
                </c:pt>
                <c:pt idx="720">
                  <c:v>1060</c:v>
                </c:pt>
                <c:pt idx="721">
                  <c:v>1061</c:v>
                </c:pt>
                <c:pt idx="722">
                  <c:v>1062</c:v>
                </c:pt>
                <c:pt idx="723">
                  <c:v>1063</c:v>
                </c:pt>
                <c:pt idx="724">
                  <c:v>1064</c:v>
                </c:pt>
                <c:pt idx="725">
                  <c:v>1065</c:v>
                </c:pt>
                <c:pt idx="726">
                  <c:v>1066</c:v>
                </c:pt>
                <c:pt idx="727">
                  <c:v>1067</c:v>
                </c:pt>
                <c:pt idx="728">
                  <c:v>1068</c:v>
                </c:pt>
                <c:pt idx="729">
                  <c:v>1069</c:v>
                </c:pt>
                <c:pt idx="730">
                  <c:v>1070</c:v>
                </c:pt>
                <c:pt idx="731">
                  <c:v>1071</c:v>
                </c:pt>
                <c:pt idx="732">
                  <c:v>1072</c:v>
                </c:pt>
                <c:pt idx="733">
                  <c:v>1073</c:v>
                </c:pt>
                <c:pt idx="734">
                  <c:v>1074</c:v>
                </c:pt>
                <c:pt idx="735">
                  <c:v>1075</c:v>
                </c:pt>
                <c:pt idx="736">
                  <c:v>1076</c:v>
                </c:pt>
                <c:pt idx="737">
                  <c:v>1077</c:v>
                </c:pt>
                <c:pt idx="738">
                  <c:v>1078</c:v>
                </c:pt>
                <c:pt idx="739">
                  <c:v>1079</c:v>
                </c:pt>
                <c:pt idx="740">
                  <c:v>1080</c:v>
                </c:pt>
                <c:pt idx="741">
                  <c:v>1081</c:v>
                </c:pt>
                <c:pt idx="742">
                  <c:v>1082</c:v>
                </c:pt>
                <c:pt idx="743">
                  <c:v>1083</c:v>
                </c:pt>
                <c:pt idx="744">
                  <c:v>1084</c:v>
                </c:pt>
                <c:pt idx="745">
                  <c:v>1085</c:v>
                </c:pt>
                <c:pt idx="746">
                  <c:v>1086</c:v>
                </c:pt>
                <c:pt idx="747">
                  <c:v>1087</c:v>
                </c:pt>
                <c:pt idx="748">
                  <c:v>1088</c:v>
                </c:pt>
                <c:pt idx="749">
                  <c:v>1089</c:v>
                </c:pt>
                <c:pt idx="750">
                  <c:v>1090</c:v>
                </c:pt>
                <c:pt idx="751">
                  <c:v>1091</c:v>
                </c:pt>
                <c:pt idx="752">
                  <c:v>1092</c:v>
                </c:pt>
                <c:pt idx="753">
                  <c:v>1093</c:v>
                </c:pt>
                <c:pt idx="754">
                  <c:v>1094</c:v>
                </c:pt>
                <c:pt idx="755">
                  <c:v>1095</c:v>
                </c:pt>
                <c:pt idx="756">
                  <c:v>1096</c:v>
                </c:pt>
                <c:pt idx="757">
                  <c:v>1097</c:v>
                </c:pt>
                <c:pt idx="758">
                  <c:v>1098</c:v>
                </c:pt>
                <c:pt idx="759">
                  <c:v>1099</c:v>
                </c:pt>
                <c:pt idx="760">
                  <c:v>1100</c:v>
                </c:pt>
                <c:pt idx="761">
                  <c:v>1101</c:v>
                </c:pt>
                <c:pt idx="762">
                  <c:v>1102</c:v>
                </c:pt>
                <c:pt idx="763">
                  <c:v>1103</c:v>
                </c:pt>
                <c:pt idx="764">
                  <c:v>1104</c:v>
                </c:pt>
                <c:pt idx="765">
                  <c:v>1105</c:v>
                </c:pt>
                <c:pt idx="766">
                  <c:v>1106</c:v>
                </c:pt>
                <c:pt idx="767">
                  <c:v>1107</c:v>
                </c:pt>
                <c:pt idx="768">
                  <c:v>1108</c:v>
                </c:pt>
                <c:pt idx="769">
                  <c:v>1109</c:v>
                </c:pt>
                <c:pt idx="770">
                  <c:v>1110</c:v>
                </c:pt>
                <c:pt idx="771">
                  <c:v>1111</c:v>
                </c:pt>
                <c:pt idx="772">
                  <c:v>1112</c:v>
                </c:pt>
                <c:pt idx="773">
                  <c:v>1113</c:v>
                </c:pt>
                <c:pt idx="774">
                  <c:v>1114</c:v>
                </c:pt>
                <c:pt idx="775">
                  <c:v>1115</c:v>
                </c:pt>
                <c:pt idx="776">
                  <c:v>1116</c:v>
                </c:pt>
                <c:pt idx="777">
                  <c:v>1117</c:v>
                </c:pt>
                <c:pt idx="778">
                  <c:v>1118</c:v>
                </c:pt>
                <c:pt idx="779">
                  <c:v>1119</c:v>
                </c:pt>
                <c:pt idx="780">
                  <c:v>1120</c:v>
                </c:pt>
                <c:pt idx="781">
                  <c:v>1121</c:v>
                </c:pt>
                <c:pt idx="782">
                  <c:v>1122</c:v>
                </c:pt>
                <c:pt idx="783">
                  <c:v>1123</c:v>
                </c:pt>
                <c:pt idx="784">
                  <c:v>1124</c:v>
                </c:pt>
                <c:pt idx="785">
                  <c:v>1125</c:v>
                </c:pt>
                <c:pt idx="786">
                  <c:v>1126</c:v>
                </c:pt>
                <c:pt idx="787">
                  <c:v>1127</c:v>
                </c:pt>
                <c:pt idx="788">
                  <c:v>1128</c:v>
                </c:pt>
                <c:pt idx="789">
                  <c:v>1129</c:v>
                </c:pt>
                <c:pt idx="790">
                  <c:v>1130</c:v>
                </c:pt>
                <c:pt idx="791">
                  <c:v>1131</c:v>
                </c:pt>
                <c:pt idx="792">
                  <c:v>1132</c:v>
                </c:pt>
                <c:pt idx="793">
                  <c:v>1133</c:v>
                </c:pt>
                <c:pt idx="794">
                  <c:v>1134</c:v>
                </c:pt>
                <c:pt idx="795">
                  <c:v>1135</c:v>
                </c:pt>
                <c:pt idx="796">
                  <c:v>1136</c:v>
                </c:pt>
                <c:pt idx="797">
                  <c:v>1137</c:v>
                </c:pt>
                <c:pt idx="798">
                  <c:v>1138</c:v>
                </c:pt>
                <c:pt idx="799">
                  <c:v>1139</c:v>
                </c:pt>
                <c:pt idx="800">
                  <c:v>1140</c:v>
                </c:pt>
                <c:pt idx="801">
                  <c:v>1141</c:v>
                </c:pt>
                <c:pt idx="802">
                  <c:v>1142</c:v>
                </c:pt>
                <c:pt idx="803">
                  <c:v>1143</c:v>
                </c:pt>
                <c:pt idx="804">
                  <c:v>1144</c:v>
                </c:pt>
                <c:pt idx="805">
                  <c:v>1145</c:v>
                </c:pt>
                <c:pt idx="806">
                  <c:v>1146</c:v>
                </c:pt>
                <c:pt idx="807">
                  <c:v>1147</c:v>
                </c:pt>
                <c:pt idx="808">
                  <c:v>1148</c:v>
                </c:pt>
                <c:pt idx="809">
                  <c:v>1149</c:v>
                </c:pt>
                <c:pt idx="810">
                  <c:v>1150</c:v>
                </c:pt>
                <c:pt idx="811">
                  <c:v>1151</c:v>
                </c:pt>
                <c:pt idx="812">
                  <c:v>1152</c:v>
                </c:pt>
                <c:pt idx="813">
                  <c:v>1153</c:v>
                </c:pt>
                <c:pt idx="814">
                  <c:v>1154</c:v>
                </c:pt>
                <c:pt idx="815">
                  <c:v>1155</c:v>
                </c:pt>
                <c:pt idx="816">
                  <c:v>1156</c:v>
                </c:pt>
                <c:pt idx="817">
                  <c:v>1157</c:v>
                </c:pt>
                <c:pt idx="818">
                  <c:v>1158</c:v>
                </c:pt>
                <c:pt idx="819">
                  <c:v>1159</c:v>
                </c:pt>
                <c:pt idx="820">
                  <c:v>1160</c:v>
                </c:pt>
                <c:pt idx="821">
                  <c:v>1161</c:v>
                </c:pt>
                <c:pt idx="822">
                  <c:v>1162</c:v>
                </c:pt>
                <c:pt idx="823">
                  <c:v>1163</c:v>
                </c:pt>
                <c:pt idx="824">
                  <c:v>1164</c:v>
                </c:pt>
                <c:pt idx="825">
                  <c:v>1165</c:v>
                </c:pt>
                <c:pt idx="826">
                  <c:v>1166</c:v>
                </c:pt>
                <c:pt idx="827">
                  <c:v>1167</c:v>
                </c:pt>
                <c:pt idx="828">
                  <c:v>1168</c:v>
                </c:pt>
                <c:pt idx="829">
                  <c:v>1169</c:v>
                </c:pt>
                <c:pt idx="830">
                  <c:v>1170</c:v>
                </c:pt>
                <c:pt idx="831">
                  <c:v>1171</c:v>
                </c:pt>
                <c:pt idx="832">
                  <c:v>1172</c:v>
                </c:pt>
              </c:numCache>
            </c:numRef>
          </c:xVal>
          <c:yVal>
            <c:numRef>
              <c:f>'Pigment Abs'!$AW$2:$AW$834</c:f>
              <c:numCache>
                <c:formatCode>General</c:formatCode>
                <c:ptCount val="833"/>
                <c:pt idx="0">
                  <c:v>-1.5366421996970758</c:v>
                </c:pt>
                <c:pt idx="1">
                  <c:v>-1.5366421996970758</c:v>
                </c:pt>
                <c:pt idx="2">
                  <c:v>-1.5366421996970758</c:v>
                </c:pt>
                <c:pt idx="3">
                  <c:v>-1.5366421996970758</c:v>
                </c:pt>
                <c:pt idx="4">
                  <c:v>-1.5366421996970758</c:v>
                </c:pt>
                <c:pt idx="5">
                  <c:v>-1.5476043341488994</c:v>
                </c:pt>
                <c:pt idx="6">
                  <c:v>-1.2048234882908078</c:v>
                </c:pt>
                <c:pt idx="7">
                  <c:v>-1.2177560293603635</c:v>
                </c:pt>
                <c:pt idx="8">
                  <c:v>-1.1961318886170338</c:v>
                </c:pt>
                <c:pt idx="9">
                  <c:v>-1.1562157753699176</c:v>
                </c:pt>
                <c:pt idx="10">
                  <c:v>-1.1108004194337646</c:v>
                </c:pt>
                <c:pt idx="11">
                  <c:v>-1.0541302574857279</c:v>
                </c:pt>
                <c:pt idx="12">
                  <c:v>-1.0408015845275544</c:v>
                </c:pt>
                <c:pt idx="13">
                  <c:v>-0.95996737737387861</c:v>
                </c:pt>
                <c:pt idx="14">
                  <c:v>-0.86119072585343126</c:v>
                </c:pt>
                <c:pt idx="15">
                  <c:v>-0.79757660491669591</c:v>
                </c:pt>
                <c:pt idx="16">
                  <c:v>-0.7676802982640103</c:v>
                </c:pt>
                <c:pt idx="17">
                  <c:v>-0.70348363043224993</c:v>
                </c:pt>
                <c:pt idx="18">
                  <c:v>-0.60079226377723416</c:v>
                </c:pt>
                <c:pt idx="19">
                  <c:v>-0.54794360946056164</c:v>
                </c:pt>
                <c:pt idx="20">
                  <c:v>-0.55544681346848424</c:v>
                </c:pt>
                <c:pt idx="21">
                  <c:v>-0.53831993475474782</c:v>
                </c:pt>
                <c:pt idx="22">
                  <c:v>-0.51867645345450308</c:v>
                </c:pt>
                <c:pt idx="23">
                  <c:v>-0.43896073633927535</c:v>
                </c:pt>
                <c:pt idx="24">
                  <c:v>-0.37588255854596303</c:v>
                </c:pt>
                <c:pt idx="25">
                  <c:v>-0.34468134684842122</c:v>
                </c:pt>
                <c:pt idx="26">
                  <c:v>-0.30511476173831986</c:v>
                </c:pt>
                <c:pt idx="27">
                  <c:v>-0.25478271000815567</c:v>
                </c:pt>
                <c:pt idx="28">
                  <c:v>-0.27650005825468954</c:v>
                </c:pt>
                <c:pt idx="29">
                  <c:v>-0.24665035535360602</c:v>
                </c:pt>
                <c:pt idx="30">
                  <c:v>-0.19811254806011885</c:v>
                </c:pt>
                <c:pt idx="31">
                  <c:v>-0.10975183502271942</c:v>
                </c:pt>
                <c:pt idx="32">
                  <c:v>-8.9339391821041447E-2</c:v>
                </c:pt>
                <c:pt idx="33">
                  <c:v>-9.7937783991611377E-2</c:v>
                </c:pt>
                <c:pt idx="34">
                  <c:v>-2.1484329488523843E-2</c:v>
                </c:pt>
                <c:pt idx="36">
                  <c:v>2.5632063381114884E-4</c:v>
                </c:pt>
                <c:pt idx="37">
                  <c:v>-1.0369334731445776E-2</c:v>
                </c:pt>
                <c:pt idx="38">
                  <c:v>-1.7616218105557527E-2</c:v>
                </c:pt>
                <c:pt idx="39">
                  <c:v>3.7842246300827297E-2</c:v>
                </c:pt>
                <c:pt idx="40">
                  <c:v>8.4935337294652191E-2</c:v>
                </c:pt>
                <c:pt idx="41">
                  <c:v>9.1250145636723706E-2</c:v>
                </c:pt>
                <c:pt idx="42">
                  <c:v>0.12864965629733191</c:v>
                </c:pt>
                <c:pt idx="43">
                  <c:v>0.14563672375626241</c:v>
                </c:pt>
                <c:pt idx="44">
                  <c:v>0.17317954095304688</c:v>
                </c:pt>
                <c:pt idx="45">
                  <c:v>0.1736921822206689</c:v>
                </c:pt>
                <c:pt idx="46">
                  <c:v>0.1771641617150182</c:v>
                </c:pt>
                <c:pt idx="47">
                  <c:v>0.21458697425142728</c:v>
                </c:pt>
                <c:pt idx="48">
                  <c:v>0.20890131655598282</c:v>
                </c:pt>
                <c:pt idx="49">
                  <c:v>0.18613538389840401</c:v>
                </c:pt>
                <c:pt idx="50">
                  <c:v>0.17082605149714553</c:v>
                </c:pt>
                <c:pt idx="51">
                  <c:v>0.20552254456483765</c:v>
                </c:pt>
                <c:pt idx="52">
                  <c:v>0.22185715950133994</c:v>
                </c:pt>
                <c:pt idx="53">
                  <c:v>0.24203658394500766</c:v>
                </c:pt>
                <c:pt idx="54">
                  <c:v>0.26352091343353151</c:v>
                </c:pt>
                <c:pt idx="55">
                  <c:v>0.3166025865082141</c:v>
                </c:pt>
                <c:pt idx="56">
                  <c:v>0.34761738319934754</c:v>
                </c:pt>
                <c:pt idx="57">
                  <c:v>0.36793661889782142</c:v>
                </c:pt>
                <c:pt idx="58">
                  <c:v>0.37539321915414203</c:v>
                </c:pt>
                <c:pt idx="59">
                  <c:v>0.38511010136315987</c:v>
                </c:pt>
                <c:pt idx="60">
                  <c:v>0.38816264709309123</c:v>
                </c:pt>
                <c:pt idx="61">
                  <c:v>0.40020971688220924</c:v>
                </c:pt>
                <c:pt idx="62">
                  <c:v>0.43439356868227907</c:v>
                </c:pt>
                <c:pt idx="63">
                  <c:v>0.45226610742164747</c:v>
                </c:pt>
                <c:pt idx="64">
                  <c:v>0.49311429570080406</c:v>
                </c:pt>
                <c:pt idx="65">
                  <c:v>0.49092391937550978</c:v>
                </c:pt>
                <c:pt idx="66">
                  <c:v>0.47789817080274971</c:v>
                </c:pt>
                <c:pt idx="67">
                  <c:v>0.50672259116858909</c:v>
                </c:pt>
                <c:pt idx="68">
                  <c:v>0.51168589071420278</c:v>
                </c:pt>
                <c:pt idx="69">
                  <c:v>0.5331469183269254</c:v>
                </c:pt>
                <c:pt idx="70">
                  <c:v>0.54498427123383442</c:v>
                </c:pt>
                <c:pt idx="71">
                  <c:v>0.53372946522195042</c:v>
                </c:pt>
                <c:pt idx="72">
                  <c:v>0.54200163113130628</c:v>
                </c:pt>
                <c:pt idx="73">
                  <c:v>0.55675171851334038</c:v>
                </c:pt>
                <c:pt idx="74">
                  <c:v>0.54915530700221393</c:v>
                </c:pt>
                <c:pt idx="75">
                  <c:v>0.5740184084818829</c:v>
                </c:pt>
                <c:pt idx="76">
                  <c:v>0.59247349411627659</c:v>
                </c:pt>
                <c:pt idx="77">
                  <c:v>0.59706396364907399</c:v>
                </c:pt>
                <c:pt idx="78">
                  <c:v>0.62430385646044528</c:v>
                </c:pt>
                <c:pt idx="79">
                  <c:v>0.59941745310497507</c:v>
                </c:pt>
                <c:pt idx="80">
                  <c:v>0.58196434813002462</c:v>
                </c:pt>
                <c:pt idx="81">
                  <c:v>0.58986368402656431</c:v>
                </c:pt>
                <c:pt idx="82">
                  <c:v>0.60349528137015052</c:v>
                </c:pt>
                <c:pt idx="83">
                  <c:v>0.59298613538389866</c:v>
                </c:pt>
                <c:pt idx="84">
                  <c:v>0.57234067342421091</c:v>
                </c:pt>
                <c:pt idx="85">
                  <c:v>0.5747174647559129</c:v>
                </c:pt>
                <c:pt idx="86">
                  <c:v>0.59214726785506244</c:v>
                </c:pt>
                <c:pt idx="87">
                  <c:v>0.60505650704881753</c:v>
                </c:pt>
                <c:pt idx="88">
                  <c:v>0.60547594081323575</c:v>
                </c:pt>
                <c:pt idx="89">
                  <c:v>0.60163113130607038</c:v>
                </c:pt>
                <c:pt idx="90">
                  <c:v>0.60069905627403009</c:v>
                </c:pt>
                <c:pt idx="91">
                  <c:v>0.59172783409064456</c:v>
                </c:pt>
                <c:pt idx="92">
                  <c:v>0.60344867761854848</c:v>
                </c:pt>
                <c:pt idx="93">
                  <c:v>0.61589187929628353</c:v>
                </c:pt>
                <c:pt idx="94">
                  <c:v>0.61659093557031353</c:v>
                </c:pt>
                <c:pt idx="95">
                  <c:v>0.62344168705580827</c:v>
                </c:pt>
                <c:pt idx="96">
                  <c:v>0.62150763136432507</c:v>
                </c:pt>
                <c:pt idx="97">
                  <c:v>0.62682045904695338</c:v>
                </c:pt>
                <c:pt idx="98">
                  <c:v>0.63595479436094626</c:v>
                </c:pt>
                <c:pt idx="99">
                  <c:v>0.64154724455318668</c:v>
                </c:pt>
                <c:pt idx="100">
                  <c:v>0.64506582779913801</c:v>
                </c:pt>
                <c:pt idx="101">
                  <c:v>0.64401724338809307</c:v>
                </c:pt>
                <c:pt idx="102">
                  <c:v>0.64038215076313665</c:v>
                </c:pt>
                <c:pt idx="103">
                  <c:v>0.64658044972620321</c:v>
                </c:pt>
                <c:pt idx="104">
                  <c:v>0.6579750669928931</c:v>
                </c:pt>
                <c:pt idx="105">
                  <c:v>0.66130723523243651</c:v>
                </c:pt>
                <c:pt idx="106">
                  <c:v>0.65881393452172921</c:v>
                </c:pt>
                <c:pt idx="107">
                  <c:v>0.66081789584061534</c:v>
                </c:pt>
                <c:pt idx="108">
                  <c:v>0.67698939764651078</c:v>
                </c:pt>
                <c:pt idx="109">
                  <c:v>0.67680298264010263</c:v>
                </c:pt>
                <c:pt idx="110">
                  <c:v>0.67733892578352584</c:v>
                </c:pt>
                <c:pt idx="111">
                  <c:v>0.68290807409996535</c:v>
                </c:pt>
                <c:pt idx="112">
                  <c:v>0.6915996737737391</c:v>
                </c:pt>
                <c:pt idx="113">
                  <c:v>0.69730863334498439</c:v>
                </c:pt>
                <c:pt idx="114">
                  <c:v>0.69427938949085422</c:v>
                </c:pt>
                <c:pt idx="115">
                  <c:v>0.69374344634743101</c:v>
                </c:pt>
                <c:pt idx="116">
                  <c:v>0.69118024000932088</c:v>
                </c:pt>
                <c:pt idx="117">
                  <c:v>0.69577070954211828</c:v>
                </c:pt>
                <c:pt idx="118">
                  <c:v>0.69770476523360148</c:v>
                </c:pt>
                <c:pt idx="119">
                  <c:v>0.69777467086100442</c:v>
                </c:pt>
                <c:pt idx="120">
                  <c:v>0.69460561575206814</c:v>
                </c:pt>
                <c:pt idx="121">
                  <c:v>0.68768495863917067</c:v>
                </c:pt>
                <c:pt idx="122">
                  <c:v>0.68582080857509053</c:v>
                </c:pt>
                <c:pt idx="123">
                  <c:v>0.68656646860072257</c:v>
                </c:pt>
                <c:pt idx="124">
                  <c:v>0.6866130723523246</c:v>
                </c:pt>
                <c:pt idx="125">
                  <c:v>0.68283816847256207</c:v>
                </c:pt>
                <c:pt idx="126">
                  <c:v>0.67890015146219285</c:v>
                </c:pt>
                <c:pt idx="127">
                  <c:v>0.67503204007922646</c:v>
                </c:pt>
                <c:pt idx="128">
                  <c:v>0.67263194687172334</c:v>
                </c:pt>
                <c:pt idx="129">
                  <c:v>0.6657578935104278</c:v>
                </c:pt>
                <c:pt idx="130">
                  <c:v>0.66277525340789967</c:v>
                </c:pt>
                <c:pt idx="131">
                  <c:v>0.66487242222998955</c:v>
                </c:pt>
                <c:pt idx="132">
                  <c:v>0.65764884073167895</c:v>
                </c:pt>
                <c:pt idx="133">
                  <c:v>0.65340789933589682</c:v>
                </c:pt>
                <c:pt idx="134">
                  <c:v>0.64958639170453247</c:v>
                </c:pt>
                <c:pt idx="135">
                  <c:v>0.64583478970057118</c:v>
                </c:pt>
                <c:pt idx="136">
                  <c:v>0.64233950833042075</c:v>
                </c:pt>
                <c:pt idx="137">
                  <c:v>0.63539554934172215</c:v>
                </c:pt>
                <c:pt idx="138">
                  <c:v>0.632948852382617</c:v>
                </c:pt>
                <c:pt idx="139">
                  <c:v>0.63483630432249816</c:v>
                </c:pt>
                <c:pt idx="140">
                  <c:v>0.63986950949551469</c:v>
                </c:pt>
                <c:pt idx="141">
                  <c:v>0.64159384830478872</c:v>
                </c:pt>
                <c:pt idx="142">
                  <c:v>0.64119771641617163</c:v>
                </c:pt>
                <c:pt idx="143">
                  <c:v>0.64005592450192261</c:v>
                </c:pt>
                <c:pt idx="144">
                  <c:v>0.64567167656996416</c:v>
                </c:pt>
                <c:pt idx="145">
                  <c:v>0.65287195619247362</c:v>
                </c:pt>
                <c:pt idx="146">
                  <c:v>0.65096120237679156</c:v>
                </c:pt>
                <c:pt idx="147">
                  <c:v>0.64916695794011436</c:v>
                </c:pt>
                <c:pt idx="148">
                  <c:v>0.65180006990562744</c:v>
                </c:pt>
                <c:pt idx="149">
                  <c:v>0.65620412443201692</c:v>
                </c:pt>
                <c:pt idx="150">
                  <c:v>0.66435978096236759</c:v>
                </c:pt>
                <c:pt idx="151">
                  <c:v>0.66685308167307478</c:v>
                </c:pt>
                <c:pt idx="152">
                  <c:v>0.66801817546312503</c:v>
                </c:pt>
                <c:pt idx="153">
                  <c:v>0.67964581148782488</c:v>
                </c:pt>
                <c:pt idx="154">
                  <c:v>0.68349062099499025</c:v>
                </c:pt>
                <c:pt idx="155">
                  <c:v>0.68926948619363881</c:v>
                </c:pt>
                <c:pt idx="156">
                  <c:v>0.68658977047652336</c:v>
                </c:pt>
                <c:pt idx="157">
                  <c:v>0.68004194337644186</c:v>
                </c:pt>
                <c:pt idx="158">
                  <c:v>0.68749854363276253</c:v>
                </c:pt>
                <c:pt idx="159">
                  <c:v>0.70196900850518484</c:v>
                </c:pt>
                <c:pt idx="160">
                  <c:v>0.70322730979843895</c:v>
                </c:pt>
                <c:pt idx="161">
                  <c:v>0.70961202376791332</c:v>
                </c:pt>
                <c:pt idx="162">
                  <c:v>0.72482814866596779</c:v>
                </c:pt>
                <c:pt idx="163">
                  <c:v>0.73508097401840877</c:v>
                </c:pt>
                <c:pt idx="164">
                  <c:v>0.74750087382034269</c:v>
                </c:pt>
                <c:pt idx="165">
                  <c:v>0.75728766165676353</c:v>
                </c:pt>
                <c:pt idx="166">
                  <c:v>0.75579634160549947</c:v>
                </c:pt>
                <c:pt idx="167">
                  <c:v>0.76343935686822795</c:v>
                </c:pt>
                <c:pt idx="168">
                  <c:v>0.77131539088896672</c:v>
                </c:pt>
                <c:pt idx="169">
                  <c:v>0.76889199580566248</c:v>
                </c:pt>
                <c:pt idx="170">
                  <c:v>0.77858557613887946</c:v>
                </c:pt>
                <c:pt idx="171">
                  <c:v>0.7921472678550624</c:v>
                </c:pt>
                <c:pt idx="172">
                  <c:v>0.8014680181754632</c:v>
                </c:pt>
                <c:pt idx="173">
                  <c:v>0.80915763718979405</c:v>
                </c:pt>
                <c:pt idx="174">
                  <c:v>0.81195386228591404</c:v>
                </c:pt>
                <c:pt idx="175">
                  <c:v>0.8145170686240244</c:v>
                </c:pt>
                <c:pt idx="176">
                  <c:v>0.82686706279855571</c:v>
                </c:pt>
                <c:pt idx="177">
                  <c:v>0.84504252592333684</c:v>
                </c:pt>
                <c:pt idx="178">
                  <c:v>0.84946988232552723</c:v>
                </c:pt>
                <c:pt idx="179">
                  <c:v>0.85413025748572757</c:v>
                </c:pt>
                <c:pt idx="180">
                  <c:v>0.86275195153209838</c:v>
                </c:pt>
                <c:pt idx="181">
                  <c:v>0.87067458930443931</c:v>
                </c:pt>
                <c:pt idx="182">
                  <c:v>0.88395665851101046</c:v>
                </c:pt>
                <c:pt idx="183">
                  <c:v>0.89024816497728088</c:v>
                </c:pt>
                <c:pt idx="184">
                  <c:v>0.89304439007340131</c:v>
                </c:pt>
                <c:pt idx="185">
                  <c:v>0.88885005242922088</c:v>
                </c:pt>
                <c:pt idx="186">
                  <c:v>0.89817080274962169</c:v>
                </c:pt>
                <c:pt idx="187">
                  <c:v>0.91238494698823291</c:v>
                </c:pt>
                <c:pt idx="188">
                  <c:v>0.91704532214843326</c:v>
                </c:pt>
                <c:pt idx="189">
                  <c:v>0.92263777234067368</c:v>
                </c:pt>
                <c:pt idx="190">
                  <c:v>0.9275311662588841</c:v>
                </c:pt>
                <c:pt idx="191">
                  <c:v>0.92986135383898449</c:v>
                </c:pt>
                <c:pt idx="192">
                  <c:v>0.94314342304555521</c:v>
                </c:pt>
                <c:pt idx="193">
                  <c:v>0.95013398578585606</c:v>
                </c:pt>
                <c:pt idx="194">
                  <c:v>0.95106606081789602</c:v>
                </c:pt>
                <c:pt idx="195">
                  <c:v>0.96085284865431686</c:v>
                </c:pt>
                <c:pt idx="196">
                  <c:v>0.95852266107421691</c:v>
                </c:pt>
                <c:pt idx="197">
                  <c:v>0.95712454852615636</c:v>
                </c:pt>
                <c:pt idx="198">
                  <c:v>0.96131888617033678</c:v>
                </c:pt>
                <c:pt idx="199">
                  <c:v>0.96900850518466763</c:v>
                </c:pt>
                <c:pt idx="200">
                  <c:v>0.97320284282884806</c:v>
                </c:pt>
                <c:pt idx="201">
                  <c:v>0.97949434929511847</c:v>
                </c:pt>
                <c:pt idx="202">
                  <c:v>0.99137830595362975</c:v>
                </c:pt>
                <c:pt idx="203">
                  <c:v>0.99254339974367967</c:v>
                </c:pt>
                <c:pt idx="204">
                  <c:v>0.99347547477571962</c:v>
                </c:pt>
                <c:pt idx="205">
                  <c:v>0.98974717464755924</c:v>
                </c:pt>
                <c:pt idx="206">
                  <c:v>0.99184434346964967</c:v>
                </c:pt>
                <c:pt idx="207">
                  <c:v>0.99347547477571962</c:v>
                </c:pt>
                <c:pt idx="208">
                  <c:v>0.99394151229173966</c:v>
                </c:pt>
                <c:pt idx="209">
                  <c:v>1</c:v>
                </c:pt>
                <c:pt idx="210">
                  <c:v>0.99580566235582013</c:v>
                </c:pt>
                <c:pt idx="211">
                  <c:v>0.99510660608178958</c:v>
                </c:pt>
                <c:pt idx="212">
                  <c:v>0.99930094372597</c:v>
                </c:pt>
                <c:pt idx="213">
                  <c:v>0.99790283117791001</c:v>
                </c:pt>
                <c:pt idx="214">
                  <c:v>0.99464056856576966</c:v>
                </c:pt>
                <c:pt idx="215">
                  <c:v>0.99720377490388012</c:v>
                </c:pt>
                <c:pt idx="216">
                  <c:v>0.99673773738786009</c:v>
                </c:pt>
                <c:pt idx="217">
                  <c:v>0.99836886869393004</c:v>
                </c:pt>
                <c:pt idx="218">
                  <c:v>0.99464056856576966</c:v>
                </c:pt>
                <c:pt idx="219">
                  <c:v>0.98135849935919839</c:v>
                </c:pt>
                <c:pt idx="220">
                  <c:v>0.97809623674705848</c:v>
                </c:pt>
                <c:pt idx="221">
                  <c:v>0.97506699289292809</c:v>
                </c:pt>
                <c:pt idx="222">
                  <c:v>0.96877548642665767</c:v>
                </c:pt>
                <c:pt idx="223">
                  <c:v>0.96458114878247725</c:v>
                </c:pt>
                <c:pt idx="224">
                  <c:v>0.9499009670278461</c:v>
                </c:pt>
                <c:pt idx="225">
                  <c:v>0.93661889782127483</c:v>
                </c:pt>
                <c:pt idx="226">
                  <c:v>0.93009437259699446</c:v>
                </c:pt>
                <c:pt idx="227">
                  <c:v>0.90795759058604242</c:v>
                </c:pt>
                <c:pt idx="228">
                  <c:v>0.89187929628335083</c:v>
                </c:pt>
                <c:pt idx="229">
                  <c:v>0.87719911452871957</c:v>
                </c:pt>
                <c:pt idx="230">
                  <c:v>0.85413025748572757</c:v>
                </c:pt>
                <c:pt idx="231">
                  <c:v>0.834556681812886</c:v>
                </c:pt>
                <c:pt idx="232">
                  <c:v>0.81195386228591404</c:v>
                </c:pt>
                <c:pt idx="233">
                  <c:v>0.78720727018524994</c:v>
                </c:pt>
                <c:pt idx="234">
                  <c:v>0.76476756378888522</c:v>
                </c:pt>
                <c:pt idx="235">
                  <c:v>0.74060351858324625</c:v>
                </c:pt>
                <c:pt idx="236">
                  <c:v>0.71466853081673076</c:v>
                </c:pt>
                <c:pt idx="237">
                  <c:v>0.69649306769194941</c:v>
                </c:pt>
                <c:pt idx="238">
                  <c:v>0.67668647326109765</c:v>
                </c:pt>
                <c:pt idx="239">
                  <c:v>0.65126412676220446</c:v>
                </c:pt>
                <c:pt idx="240">
                  <c:v>0.63204007922637795</c:v>
                </c:pt>
                <c:pt idx="241">
                  <c:v>0.61607829430269156</c:v>
                </c:pt>
                <c:pt idx="242">
                  <c:v>0.60414773389257848</c:v>
                </c:pt>
                <c:pt idx="243">
                  <c:v>0.59396481416754066</c:v>
                </c:pt>
                <c:pt idx="244">
                  <c:v>0.57928463241290939</c:v>
                </c:pt>
                <c:pt idx="245">
                  <c:v>0.56257718746359098</c:v>
                </c:pt>
                <c:pt idx="246">
                  <c:v>0.55136898520330913</c:v>
                </c:pt>
                <c:pt idx="247">
                  <c:v>0.5459396481416755</c:v>
                </c:pt>
                <c:pt idx="248">
                  <c:v>0.54281719678434126</c:v>
                </c:pt>
                <c:pt idx="249">
                  <c:v>0.5331469183269254</c:v>
                </c:pt>
                <c:pt idx="250">
                  <c:v>0.52396597926133082</c:v>
                </c:pt>
                <c:pt idx="251">
                  <c:v>0.52126296166841446</c:v>
                </c:pt>
                <c:pt idx="252">
                  <c:v>0.51368985203308881</c:v>
                </c:pt>
                <c:pt idx="253">
                  <c:v>0.50723523243621116</c:v>
                </c:pt>
                <c:pt idx="254">
                  <c:v>0.51017126878713748</c:v>
                </c:pt>
                <c:pt idx="255">
                  <c:v>0.50627985552837007</c:v>
                </c:pt>
                <c:pt idx="256">
                  <c:v>0.49859023651403944</c:v>
                </c:pt>
                <c:pt idx="257">
                  <c:v>0.49968542467668647</c:v>
                </c:pt>
                <c:pt idx="258">
                  <c:v>0.49681929395316332</c:v>
                </c:pt>
                <c:pt idx="259">
                  <c:v>0.48931608994524073</c:v>
                </c:pt>
                <c:pt idx="260">
                  <c:v>0.4869859023651405</c:v>
                </c:pt>
                <c:pt idx="261">
                  <c:v>0.48635675171851345</c:v>
                </c:pt>
                <c:pt idx="262">
                  <c:v>0.48102062216008395</c:v>
                </c:pt>
                <c:pt idx="263">
                  <c:v>0.4742630781777934</c:v>
                </c:pt>
                <c:pt idx="264">
                  <c:v>0.47193289059769317</c:v>
                </c:pt>
                <c:pt idx="265">
                  <c:v>0.47058138180123527</c:v>
                </c:pt>
                <c:pt idx="266">
                  <c:v>0.47207270185249933</c:v>
                </c:pt>
                <c:pt idx="267">
                  <c:v>0.46918326925317505</c:v>
                </c:pt>
                <c:pt idx="268">
                  <c:v>0.4623791215192824</c:v>
                </c:pt>
                <c:pt idx="269">
                  <c:v>0.45955959454736128</c:v>
                </c:pt>
                <c:pt idx="270">
                  <c:v>0.45799836886869399</c:v>
                </c:pt>
                <c:pt idx="271">
                  <c:v>0.45904695327973927</c:v>
                </c:pt>
                <c:pt idx="272">
                  <c:v>0.45415355936152885</c:v>
                </c:pt>
                <c:pt idx="273">
                  <c:v>0.45026214610276138</c:v>
                </c:pt>
                <c:pt idx="274">
                  <c:v>0.45240591867645363</c:v>
                </c:pt>
                <c:pt idx="275">
                  <c:v>0.44632412909239211</c:v>
                </c:pt>
                <c:pt idx="276">
                  <c:v>0.44108120703716674</c:v>
                </c:pt>
                <c:pt idx="277">
                  <c:v>0.4408248864033556</c:v>
                </c:pt>
                <c:pt idx="278">
                  <c:v>0.43560526622393109</c:v>
                </c:pt>
                <c:pt idx="279">
                  <c:v>0.43264592799720386</c:v>
                </c:pt>
                <c:pt idx="280">
                  <c:v>0.42565536525690328</c:v>
                </c:pt>
                <c:pt idx="281">
                  <c:v>0.42036583945007583</c:v>
                </c:pt>
                <c:pt idx="282">
                  <c:v>0.42055225445648375</c:v>
                </c:pt>
                <c:pt idx="283">
                  <c:v>0.41642782243970655</c:v>
                </c:pt>
                <c:pt idx="284">
                  <c:v>0.41200046603751617</c:v>
                </c:pt>
                <c:pt idx="285">
                  <c:v>0.40601188395665871</c:v>
                </c:pt>
                <c:pt idx="286">
                  <c:v>0.39715717115227789</c:v>
                </c:pt>
                <c:pt idx="287">
                  <c:v>0.39207736222765932</c:v>
                </c:pt>
                <c:pt idx="288">
                  <c:v>0.38641500640801602</c:v>
                </c:pt>
                <c:pt idx="289">
                  <c:v>0.37986717930793451</c:v>
                </c:pt>
                <c:pt idx="290">
                  <c:v>0.38033321682395449</c:v>
                </c:pt>
                <c:pt idx="291">
                  <c:v>0.37707095421181402</c:v>
                </c:pt>
                <c:pt idx="292">
                  <c:v>0.36674822323197032</c:v>
                </c:pt>
                <c:pt idx="293">
                  <c:v>0.35749737853897245</c:v>
                </c:pt>
                <c:pt idx="294">
                  <c:v>0.35505068157986724</c:v>
                </c:pt>
                <c:pt idx="295">
                  <c:v>0.35141558895491093</c:v>
                </c:pt>
                <c:pt idx="296">
                  <c:v>0.3430968192939533</c:v>
                </c:pt>
                <c:pt idx="297">
                  <c:v>0.33435861586857751</c:v>
                </c:pt>
                <c:pt idx="298">
                  <c:v>0.32771758126529188</c:v>
                </c:pt>
                <c:pt idx="299">
                  <c:v>0.32249796108586742</c:v>
                </c:pt>
                <c:pt idx="300">
                  <c:v>0.31685890714202497</c:v>
                </c:pt>
                <c:pt idx="301">
                  <c:v>0.31268787137364573</c:v>
                </c:pt>
                <c:pt idx="302">
                  <c:v>0.30586042176395217</c:v>
                </c:pt>
                <c:pt idx="303">
                  <c:v>0.3001514621927065</c:v>
                </c:pt>
                <c:pt idx="304">
                  <c:v>0.29644646394034724</c:v>
                </c:pt>
                <c:pt idx="305">
                  <c:v>0.29108703250611689</c:v>
                </c:pt>
                <c:pt idx="306">
                  <c:v>0.28479552603984626</c:v>
                </c:pt>
                <c:pt idx="307">
                  <c:v>0.27771175579634183</c:v>
                </c:pt>
                <c:pt idx="308">
                  <c:v>0.27372713503437024</c:v>
                </c:pt>
                <c:pt idx="309">
                  <c:v>0.27121053244786208</c:v>
                </c:pt>
                <c:pt idx="310">
                  <c:v>0.26445298846557147</c:v>
                </c:pt>
                <c:pt idx="311">
                  <c:v>0.25632063381102183</c:v>
                </c:pt>
                <c:pt idx="312">
                  <c:v>0.25648374694162884</c:v>
                </c:pt>
                <c:pt idx="313">
                  <c:v>0.25373412559711073</c:v>
                </c:pt>
                <c:pt idx="314">
                  <c:v>0.24515903530234195</c:v>
                </c:pt>
                <c:pt idx="315">
                  <c:v>0.24198998019340562</c:v>
                </c:pt>
                <c:pt idx="316">
                  <c:v>0.23623441687055818</c:v>
                </c:pt>
                <c:pt idx="317">
                  <c:v>0.23197017359897482</c:v>
                </c:pt>
                <c:pt idx="318">
                  <c:v>0.22758942094838647</c:v>
                </c:pt>
                <c:pt idx="319">
                  <c:v>0.22260281952697197</c:v>
                </c:pt>
                <c:pt idx="320">
                  <c:v>0.22202027263194699</c:v>
                </c:pt>
                <c:pt idx="321">
                  <c:v>0.21864150064080154</c:v>
                </c:pt>
                <c:pt idx="322">
                  <c:v>0.21265291855994414</c:v>
                </c:pt>
                <c:pt idx="323">
                  <c:v>0.20852848654316691</c:v>
                </c:pt>
                <c:pt idx="324">
                  <c:v>0.20384480950716538</c:v>
                </c:pt>
                <c:pt idx="325">
                  <c:v>0.19759990679249681</c:v>
                </c:pt>
                <c:pt idx="326">
                  <c:v>0.19575905860421774</c:v>
                </c:pt>
                <c:pt idx="327">
                  <c:v>0.19363858790632665</c:v>
                </c:pt>
                <c:pt idx="328">
                  <c:v>0.18984038215076326</c:v>
                </c:pt>
                <c:pt idx="329">
                  <c:v>0.18529651636956787</c:v>
                </c:pt>
                <c:pt idx="330">
                  <c:v>0.18317604567167675</c:v>
                </c:pt>
                <c:pt idx="331">
                  <c:v>0.17956425492252134</c:v>
                </c:pt>
                <c:pt idx="332">
                  <c:v>0.17530001165093798</c:v>
                </c:pt>
                <c:pt idx="333">
                  <c:v>0.17385529535127597</c:v>
                </c:pt>
                <c:pt idx="334">
                  <c:v>0.1712920890131655</c:v>
                </c:pt>
                <c:pt idx="335">
                  <c:v>0.16802982640102532</c:v>
                </c:pt>
                <c:pt idx="336">
                  <c:v>0.16197133869276498</c:v>
                </c:pt>
                <c:pt idx="337">
                  <c:v>0.15868577420482363</c:v>
                </c:pt>
                <c:pt idx="338">
                  <c:v>0.15540020971688229</c:v>
                </c:pt>
                <c:pt idx="339">
                  <c:v>0.15533030408947934</c:v>
                </c:pt>
                <c:pt idx="340">
                  <c:v>0.1556332284748923</c:v>
                </c:pt>
                <c:pt idx="341">
                  <c:v>0.15122917394850305</c:v>
                </c:pt>
                <c:pt idx="342">
                  <c:v>0.14787370383315876</c:v>
                </c:pt>
                <c:pt idx="343">
                  <c:v>0.14668530816730763</c:v>
                </c:pt>
                <c:pt idx="344">
                  <c:v>0.14531049749504832</c:v>
                </c:pt>
                <c:pt idx="345">
                  <c:v>0.14400559245019218</c:v>
                </c:pt>
                <c:pt idx="346">
                  <c:v>0.14230455551671928</c:v>
                </c:pt>
                <c:pt idx="347">
                  <c:v>0.14009087731562408</c:v>
                </c:pt>
                <c:pt idx="348">
                  <c:v>0.13813351974833976</c:v>
                </c:pt>
                <c:pt idx="349">
                  <c:v>0.13480135150879663</c:v>
                </c:pt>
                <c:pt idx="350">
                  <c:v>0.13058371198881508</c:v>
                </c:pt>
                <c:pt idx="351">
                  <c:v>0.12804380752650604</c:v>
                </c:pt>
                <c:pt idx="352">
                  <c:v>0.12729814750087401</c:v>
                </c:pt>
                <c:pt idx="353">
                  <c:v>0.12315041360829564</c:v>
                </c:pt>
                <c:pt idx="354">
                  <c:v>0.11937550972853317</c:v>
                </c:pt>
                <c:pt idx="355">
                  <c:v>0.1180939065594782</c:v>
                </c:pt>
                <c:pt idx="356">
                  <c:v>0.11650937900501003</c:v>
                </c:pt>
                <c:pt idx="357">
                  <c:v>0.11518117208435275</c:v>
                </c:pt>
                <c:pt idx="358">
                  <c:v>0.11026447629034146</c:v>
                </c:pt>
                <c:pt idx="359">
                  <c:v>0.10462542234649903</c:v>
                </c:pt>
                <c:pt idx="360">
                  <c:v>0.10600023301875811</c:v>
                </c:pt>
                <c:pt idx="361">
                  <c:v>0.10259815915181177</c:v>
                </c:pt>
                <c:pt idx="362">
                  <c:v>0.10106023534894565</c:v>
                </c:pt>
                <c:pt idx="363">
                  <c:v>0.10122334847955271</c:v>
                </c:pt>
                <c:pt idx="364">
                  <c:v>9.5094955143889132E-2</c:v>
                </c:pt>
                <c:pt idx="365">
                  <c:v>9.3021088197600077E-2</c:v>
                </c:pt>
                <c:pt idx="366">
                  <c:v>9.3859955726435948E-2</c:v>
                </c:pt>
                <c:pt idx="367">
                  <c:v>9.1925900034952795E-2</c:v>
                </c:pt>
                <c:pt idx="368">
                  <c:v>9.1995805662356003E-2</c:v>
                </c:pt>
                <c:pt idx="369">
                  <c:v>8.9595712454852594E-2</c:v>
                </c:pt>
                <c:pt idx="370">
                  <c:v>8.6170336712105375E-2</c:v>
                </c:pt>
                <c:pt idx="371">
                  <c:v>8.5028544797856292E-2</c:v>
                </c:pt>
                <c:pt idx="372">
                  <c:v>8.0251660258650895E-2</c:v>
                </c:pt>
                <c:pt idx="373">
                  <c:v>7.6313643248281632E-2</c:v>
                </c:pt>
                <c:pt idx="374">
                  <c:v>7.0581381801235105E-2</c:v>
                </c:pt>
                <c:pt idx="375">
                  <c:v>6.7924967959920812E-2</c:v>
                </c:pt>
                <c:pt idx="376">
                  <c:v>6.7948269835721706E-2</c:v>
                </c:pt>
                <c:pt idx="377">
                  <c:v>6.3963649073750392E-2</c:v>
                </c:pt>
                <c:pt idx="378">
                  <c:v>6.0165443318187274E-2</c:v>
                </c:pt>
                <c:pt idx="379">
                  <c:v>5.7462425725270931E-2</c:v>
                </c:pt>
                <c:pt idx="380">
                  <c:v>5.7299312594663886E-2</c:v>
                </c:pt>
                <c:pt idx="381">
                  <c:v>5.7019690085051838E-2</c:v>
                </c:pt>
                <c:pt idx="382">
                  <c:v>5.4386578119538696E-2</c:v>
                </c:pt>
                <c:pt idx="383">
                  <c:v>5.392054060351871E-2</c:v>
                </c:pt>
                <c:pt idx="384">
                  <c:v>5.0332051730164439E-2</c:v>
                </c:pt>
                <c:pt idx="385">
                  <c:v>4.3155073983455632E-2</c:v>
                </c:pt>
                <c:pt idx="386">
                  <c:v>3.9962716998718402E-2</c:v>
                </c:pt>
                <c:pt idx="387">
                  <c:v>3.9636490737504304E-2</c:v>
                </c:pt>
                <c:pt idx="388">
                  <c:v>3.7679133170220251E-2</c:v>
                </c:pt>
                <c:pt idx="389">
                  <c:v>3.5838284981941193E-2</c:v>
                </c:pt>
                <c:pt idx="390">
                  <c:v>3.2343003611790766E-2</c:v>
                </c:pt>
                <c:pt idx="391">
                  <c:v>3.0199231038098507E-2</c:v>
                </c:pt>
                <c:pt idx="392">
                  <c:v>3.1690551089362834E-2</c:v>
                </c:pt>
                <c:pt idx="393">
                  <c:v>2.9430269136665577E-2</c:v>
                </c:pt>
                <c:pt idx="394">
                  <c:v>2.4583478970057231E-2</c:v>
                </c:pt>
                <c:pt idx="395">
                  <c:v>2.2439706396364976E-2</c:v>
                </c:pt>
                <c:pt idx="396">
                  <c:v>2.2136782010952035E-2</c:v>
                </c:pt>
                <c:pt idx="397">
                  <c:v>1.901433065361775E-2</c:v>
                </c:pt>
                <c:pt idx="398">
                  <c:v>1.6707444949318445E-2</c:v>
                </c:pt>
                <c:pt idx="399">
                  <c:v>1.5262728649656431E-2</c:v>
                </c:pt>
                <c:pt idx="400">
                  <c:v>1.3212163579168275E-2</c:v>
                </c:pt>
                <c:pt idx="401">
                  <c:v>1.2140277292322145E-2</c:v>
                </c:pt>
                <c:pt idx="402">
                  <c:v>1.172084352790395E-2</c:v>
                </c:pt>
                <c:pt idx="403">
                  <c:v>9.8333915880228408E-3</c:v>
                </c:pt>
                <c:pt idx="404">
                  <c:v>7.6896190143305844E-3</c:v>
                </c:pt>
                <c:pt idx="405">
                  <c:v>7.083770243504703E-3</c:v>
                </c:pt>
                <c:pt idx="406">
                  <c:v>6.0118839566585744E-3</c:v>
                </c:pt>
                <c:pt idx="407">
                  <c:v>5.3827333100315384E-3</c:v>
                </c:pt>
                <c:pt idx="408">
                  <c:v>5.0332051730165471E-3</c:v>
                </c:pt>
                <c:pt idx="409">
                  <c:v>3.9846207619713145E-3</c:v>
                </c:pt>
                <c:pt idx="410">
                  <c:v>0</c:v>
                </c:pt>
                <c:pt idx="411">
                  <c:v>-1.3748106722590691E-3</c:v>
                </c:pt>
                <c:pt idx="412">
                  <c:v>-2.7263194687172426E-3</c:v>
                </c:pt>
                <c:pt idx="413">
                  <c:v>-6.4313177210765125E-3</c:v>
                </c:pt>
                <c:pt idx="414">
                  <c:v>-6.5012233484794584E-3</c:v>
                </c:pt>
                <c:pt idx="415">
                  <c:v>-6.5012233484794584E-3</c:v>
                </c:pt>
                <c:pt idx="416">
                  <c:v>-7.4799021321214857E-3</c:v>
                </c:pt>
                <c:pt idx="417">
                  <c:v>-1.1045089129674862E-2</c:v>
                </c:pt>
                <c:pt idx="418">
                  <c:v>-1.542584178026322E-2</c:v>
                </c:pt>
                <c:pt idx="419">
                  <c:v>-1.2652918559943925E-2</c:v>
                </c:pt>
                <c:pt idx="420">
                  <c:v>-1.2816031690550974E-2</c:v>
                </c:pt>
                <c:pt idx="421">
                  <c:v>-1.5262728649656171E-2</c:v>
                </c:pt>
                <c:pt idx="422">
                  <c:v>-1.4680181754631186E-2</c:v>
                </c:pt>
                <c:pt idx="423">
                  <c:v>-1.6637539321915501E-2</c:v>
                </c:pt>
                <c:pt idx="424">
                  <c:v>-1.927065128742864E-2</c:v>
                </c:pt>
                <c:pt idx="425">
                  <c:v>-2.0226028195269773E-2</c:v>
                </c:pt>
                <c:pt idx="426">
                  <c:v>-1.9736688803448629E-2</c:v>
                </c:pt>
                <c:pt idx="427">
                  <c:v>-2.0482348829080663E-2</c:v>
                </c:pt>
                <c:pt idx="428">
                  <c:v>-2.2929045788185859E-2</c:v>
                </c:pt>
                <c:pt idx="429">
                  <c:v>-2.4979610858674017E-2</c:v>
                </c:pt>
                <c:pt idx="430">
                  <c:v>-2.5818478387510151E-2</c:v>
                </c:pt>
                <c:pt idx="431">
                  <c:v>-2.7309798438774215E-2</c:v>
                </c:pt>
                <c:pt idx="432">
                  <c:v>-2.8288477222416245E-2</c:v>
                </c:pt>
                <c:pt idx="433">
                  <c:v>-2.8335080974018295E-2</c:v>
                </c:pt>
                <c:pt idx="434">
                  <c:v>-2.8847722241640332E-2</c:v>
                </c:pt>
                <c:pt idx="435">
                  <c:v>-3.0408947920307603E-2</c:v>
                </c:pt>
                <c:pt idx="436">
                  <c:v>-3.4113946172666873E-2</c:v>
                </c:pt>
                <c:pt idx="437">
                  <c:v>-3.5768379354537985E-2</c:v>
                </c:pt>
                <c:pt idx="438">
                  <c:v>-3.6234416870557978E-2</c:v>
                </c:pt>
                <c:pt idx="439">
                  <c:v>-3.7469416288011155E-2</c:v>
                </c:pt>
                <c:pt idx="440">
                  <c:v>-3.7609227542817043E-2</c:v>
                </c:pt>
                <c:pt idx="441">
                  <c:v>-3.8984038215076372E-2</c:v>
                </c:pt>
                <c:pt idx="442">
                  <c:v>-4.1174414540370421E-2</c:v>
                </c:pt>
                <c:pt idx="443">
                  <c:v>-4.0964697658161325E-2</c:v>
                </c:pt>
                <c:pt idx="444">
                  <c:v>-3.9333566352091363E-2</c:v>
                </c:pt>
                <c:pt idx="445">
                  <c:v>-4.0172433880927498E-2</c:v>
                </c:pt>
                <c:pt idx="446">
                  <c:v>-4.0102528253524297E-2</c:v>
                </c:pt>
                <c:pt idx="447">
                  <c:v>-4.0964697658161325E-2</c:v>
                </c:pt>
                <c:pt idx="448">
                  <c:v>-4.3178375859256525E-2</c:v>
                </c:pt>
                <c:pt idx="449">
                  <c:v>-4.5345450308749938E-2</c:v>
                </c:pt>
                <c:pt idx="450">
                  <c:v>-4.7116392869626052E-2</c:v>
                </c:pt>
                <c:pt idx="451">
                  <c:v>-4.7885354771058979E-2</c:v>
                </c:pt>
                <c:pt idx="452">
                  <c:v>-4.8095071653268075E-2</c:v>
                </c:pt>
                <c:pt idx="453">
                  <c:v>-4.8864033554701009E-2</c:v>
                </c:pt>
                <c:pt idx="454">
                  <c:v>-4.9726202959338293E-2</c:v>
                </c:pt>
                <c:pt idx="455">
                  <c:v>-5.0145636723756236E-2</c:v>
                </c:pt>
                <c:pt idx="456">
                  <c:v>-5.0728183618781217E-2</c:v>
                </c:pt>
                <c:pt idx="457">
                  <c:v>-5.1403938017010306E-2</c:v>
                </c:pt>
                <c:pt idx="458">
                  <c:v>-5.3687521845508457E-2</c:v>
                </c:pt>
                <c:pt idx="459">
                  <c:v>-5.4549691250145485E-2</c:v>
                </c:pt>
                <c:pt idx="460">
                  <c:v>-5.3361295584294616E-2</c:v>
                </c:pt>
                <c:pt idx="461">
                  <c:v>-5.3757427472911658E-2</c:v>
                </c:pt>
                <c:pt idx="462">
                  <c:v>-5.5341955027379569E-2</c:v>
                </c:pt>
                <c:pt idx="463">
                  <c:v>-5.5644879412792767E-2</c:v>
                </c:pt>
                <c:pt idx="464">
                  <c:v>-5.4782710008155738E-2</c:v>
                </c:pt>
                <c:pt idx="465">
                  <c:v>-5.4526389374344592E-2</c:v>
                </c:pt>
                <c:pt idx="466">
                  <c:v>-5.7182803215658884E-2</c:v>
                </c:pt>
                <c:pt idx="467">
                  <c:v>-5.9769311429569975E-2</c:v>
                </c:pt>
                <c:pt idx="468">
                  <c:v>-6.060817895840611E-2</c:v>
                </c:pt>
                <c:pt idx="469">
                  <c:v>-6.2285914016078379E-2</c:v>
                </c:pt>
                <c:pt idx="470">
                  <c:v>-6.282185715950131E-2</c:v>
                </c:pt>
                <c:pt idx="471">
                  <c:v>-6.0678084585809054E-2</c:v>
                </c:pt>
                <c:pt idx="472">
                  <c:v>-5.9512990795759085E-2</c:v>
                </c:pt>
                <c:pt idx="473">
                  <c:v>-5.9186764534544987E-2</c:v>
                </c:pt>
                <c:pt idx="474">
                  <c:v>-5.8953745776534998E-2</c:v>
                </c:pt>
                <c:pt idx="475">
                  <c:v>-6.0771292089013156E-2</c:v>
                </c:pt>
                <c:pt idx="476">
                  <c:v>-6.3893743446347448E-2</c:v>
                </c:pt>
                <c:pt idx="477">
                  <c:v>-6.4755912850984476E-2</c:v>
                </c:pt>
                <c:pt idx="478">
                  <c:v>-6.4872422229989471E-2</c:v>
                </c:pt>
                <c:pt idx="479">
                  <c:v>-6.5804497262029443E-2</c:v>
                </c:pt>
                <c:pt idx="480">
                  <c:v>-6.950949551438898E-2</c:v>
                </c:pt>
                <c:pt idx="481">
                  <c:v>-7.3074682511942088E-2</c:v>
                </c:pt>
                <c:pt idx="482">
                  <c:v>-7.2958173132937093E-2</c:v>
                </c:pt>
                <c:pt idx="483">
                  <c:v>-7.3447512524758243E-2</c:v>
                </c:pt>
                <c:pt idx="484">
                  <c:v>-7.2468833741116206E-2</c:v>
                </c:pt>
                <c:pt idx="485">
                  <c:v>-7.2841663753932098E-2</c:v>
                </c:pt>
                <c:pt idx="486">
                  <c:v>-7.4752417569614357E-2</c:v>
                </c:pt>
                <c:pt idx="487">
                  <c:v>-7.545147384364434E-2</c:v>
                </c:pt>
                <c:pt idx="488">
                  <c:v>-7.594081323546549E-2</c:v>
                </c:pt>
                <c:pt idx="489">
                  <c:v>-7.6942793894908407E-2</c:v>
                </c:pt>
                <c:pt idx="490">
                  <c:v>-7.869043457998362E-2</c:v>
                </c:pt>
                <c:pt idx="491">
                  <c:v>-7.9179773971804771E-2</c:v>
                </c:pt>
                <c:pt idx="492">
                  <c:v>-7.8970057089595674E-2</c:v>
                </c:pt>
                <c:pt idx="493">
                  <c:v>-8.0065245252242692E-2</c:v>
                </c:pt>
                <c:pt idx="494">
                  <c:v>-8.0601188395665893E-2</c:v>
                </c:pt>
                <c:pt idx="495">
                  <c:v>-8.1929395316322901E-2</c:v>
                </c:pt>
                <c:pt idx="496">
                  <c:v>-8.2954677851566988E-2</c:v>
                </c:pt>
                <c:pt idx="497">
                  <c:v>-8.4376092275428111E-2</c:v>
                </c:pt>
                <c:pt idx="498">
                  <c:v>-8.6496562973319202E-2</c:v>
                </c:pt>
                <c:pt idx="499">
                  <c:v>-8.7475241756961489E-2</c:v>
                </c:pt>
                <c:pt idx="500">
                  <c:v>-8.6939298613538302E-2</c:v>
                </c:pt>
                <c:pt idx="501">
                  <c:v>-8.7708260514971492E-2</c:v>
                </c:pt>
                <c:pt idx="502">
                  <c:v>-8.8011184900384426E-2</c:v>
                </c:pt>
                <c:pt idx="503">
                  <c:v>-8.9362693696842604E-2</c:v>
                </c:pt>
                <c:pt idx="504">
                  <c:v>-9.0318070604683734E-2</c:v>
                </c:pt>
                <c:pt idx="505">
                  <c:v>-9.1716183152743699E-2</c:v>
                </c:pt>
                <c:pt idx="506">
                  <c:v>-9.3906559478037999E-2</c:v>
                </c:pt>
                <c:pt idx="507">
                  <c:v>-9.1669579401141649E-2</c:v>
                </c:pt>
                <c:pt idx="508">
                  <c:v>-9.3347314458813918E-2</c:v>
                </c:pt>
                <c:pt idx="509">
                  <c:v>-9.5933822672725003E-2</c:v>
                </c:pt>
                <c:pt idx="510">
                  <c:v>-9.868344401724341E-2</c:v>
                </c:pt>
                <c:pt idx="511">
                  <c:v>-9.9102877781661339E-2</c:v>
                </c:pt>
                <c:pt idx="512">
                  <c:v>-9.7075614586974335E-2</c:v>
                </c:pt>
                <c:pt idx="513">
                  <c:v>-9.9219387160666334E-2</c:v>
                </c:pt>
                <c:pt idx="514">
                  <c:v>-0.10201561225678653</c:v>
                </c:pt>
                <c:pt idx="515">
                  <c:v>-9.9895141558895423E-2</c:v>
                </c:pt>
                <c:pt idx="516">
                  <c:v>-0.10096702784574155</c:v>
                </c:pt>
                <c:pt idx="517">
                  <c:v>-0.10439240358848878</c:v>
                </c:pt>
                <c:pt idx="518">
                  <c:v>-0.105674006757544</c:v>
                </c:pt>
                <c:pt idx="519">
                  <c:v>-0.10926249563089828</c:v>
                </c:pt>
                <c:pt idx="520">
                  <c:v>-0.10909938250029123</c:v>
                </c:pt>
                <c:pt idx="521">
                  <c:v>-0.1082139112198533</c:v>
                </c:pt>
                <c:pt idx="522">
                  <c:v>-0.11187230572061052</c:v>
                </c:pt>
                <c:pt idx="523">
                  <c:v>-0.11184900384480936</c:v>
                </c:pt>
                <c:pt idx="524">
                  <c:v>-0.11152277758359554</c:v>
                </c:pt>
                <c:pt idx="525">
                  <c:v>-0.10984504252592327</c:v>
                </c:pt>
                <c:pt idx="526">
                  <c:v>-0.10760806244902717</c:v>
                </c:pt>
                <c:pt idx="527">
                  <c:v>-0.11285098450425254</c:v>
                </c:pt>
                <c:pt idx="528">
                  <c:v>-0.11361994640568573</c:v>
                </c:pt>
                <c:pt idx="529">
                  <c:v>-0.11345683327507869</c:v>
                </c:pt>
                <c:pt idx="530">
                  <c:v>-0.11389956891529779</c:v>
                </c:pt>
                <c:pt idx="531">
                  <c:v>-0.11359664452988458</c:v>
                </c:pt>
                <c:pt idx="532">
                  <c:v>-0.11308400326226255</c:v>
                </c:pt>
                <c:pt idx="533">
                  <c:v>-0.11338692764767574</c:v>
                </c:pt>
                <c:pt idx="534">
                  <c:v>-0.11448211581032276</c:v>
                </c:pt>
                <c:pt idx="535">
                  <c:v>-0.11320051264126754</c:v>
                </c:pt>
                <c:pt idx="536">
                  <c:v>-0.11345683327507869</c:v>
                </c:pt>
                <c:pt idx="537">
                  <c:v>-0.11443551205872071</c:v>
                </c:pt>
                <c:pt idx="538">
                  <c:v>-0.11646277525340798</c:v>
                </c:pt>
                <c:pt idx="539">
                  <c:v>-0.12238145170686245</c:v>
                </c:pt>
                <c:pt idx="540">
                  <c:v>-0.12077362227659313</c:v>
                </c:pt>
                <c:pt idx="541">
                  <c:v>-0.12261447046487245</c:v>
                </c:pt>
                <c:pt idx="542">
                  <c:v>-0.12706512874286374</c:v>
                </c:pt>
                <c:pt idx="543">
                  <c:v>-0.12669229873004786</c:v>
                </c:pt>
                <c:pt idx="544">
                  <c:v>-0.13028078760340214</c:v>
                </c:pt>
                <c:pt idx="545">
                  <c:v>-0.1323546545496912</c:v>
                </c:pt>
                <c:pt idx="546">
                  <c:v>-0.13090993825002917</c:v>
                </c:pt>
                <c:pt idx="547">
                  <c:v>-0.13030408947920302</c:v>
                </c:pt>
                <c:pt idx="548">
                  <c:v>-0.1277874868926949</c:v>
                </c:pt>
                <c:pt idx="549">
                  <c:v>-0.1274379587556799</c:v>
                </c:pt>
                <c:pt idx="550">
                  <c:v>-0.13030408947920302</c:v>
                </c:pt>
                <c:pt idx="551">
                  <c:v>-0.13321682395432821</c:v>
                </c:pt>
                <c:pt idx="552">
                  <c:v>-0.1357800302924384</c:v>
                </c:pt>
                <c:pt idx="553">
                  <c:v>-0.13533729465221958</c:v>
                </c:pt>
                <c:pt idx="554">
                  <c:v>-0.13421880461377139</c:v>
                </c:pt>
                <c:pt idx="555">
                  <c:v>-0.13591984154724457</c:v>
                </c:pt>
                <c:pt idx="556">
                  <c:v>-0.13869276476756384</c:v>
                </c:pt>
                <c:pt idx="557">
                  <c:v>-0.13706163346149364</c:v>
                </c:pt>
                <c:pt idx="558">
                  <c:v>-0.13230805079808913</c:v>
                </c:pt>
                <c:pt idx="559">
                  <c:v>-0.13640918093906571</c:v>
                </c:pt>
                <c:pt idx="560">
                  <c:v>-0.14148898986368405</c:v>
                </c:pt>
                <c:pt idx="561">
                  <c:v>-0.14249097052312698</c:v>
                </c:pt>
                <c:pt idx="562">
                  <c:v>-0.13741116159850864</c:v>
                </c:pt>
                <c:pt idx="563">
                  <c:v>-0.13724804846790159</c:v>
                </c:pt>
                <c:pt idx="564">
                  <c:v>-0.14456483746941629</c:v>
                </c:pt>
                <c:pt idx="565">
                  <c:v>-0.14740766631713853</c:v>
                </c:pt>
                <c:pt idx="566">
                  <c:v>-0.14983106140044281</c:v>
                </c:pt>
                <c:pt idx="567">
                  <c:v>-0.1486426657345917</c:v>
                </c:pt>
                <c:pt idx="568">
                  <c:v>-0.14458813934521716</c:v>
                </c:pt>
                <c:pt idx="569">
                  <c:v>-0.1486426657345917</c:v>
                </c:pt>
                <c:pt idx="570">
                  <c:v>-0.15472445531865323</c:v>
                </c:pt>
                <c:pt idx="571">
                  <c:v>-0.15444483280904117</c:v>
                </c:pt>
                <c:pt idx="572">
                  <c:v>-0.1527670977513689</c:v>
                </c:pt>
                <c:pt idx="573">
                  <c:v>-0.15579634160549935</c:v>
                </c:pt>
                <c:pt idx="574">
                  <c:v>-0.15572643597809613</c:v>
                </c:pt>
                <c:pt idx="575">
                  <c:v>-0.15334964464639414</c:v>
                </c:pt>
                <c:pt idx="576">
                  <c:v>-0.15451473843644412</c:v>
                </c:pt>
                <c:pt idx="577">
                  <c:v>-0.16031690551089359</c:v>
                </c:pt>
                <c:pt idx="578">
                  <c:v>-0.15882558545962952</c:v>
                </c:pt>
                <c:pt idx="579">
                  <c:v>-0.15644879412792728</c:v>
                </c:pt>
                <c:pt idx="580">
                  <c:v>-0.16024699988349064</c:v>
                </c:pt>
                <c:pt idx="581">
                  <c:v>-0.16530350693230808</c:v>
                </c:pt>
                <c:pt idx="582">
                  <c:v>-0.16849586391704532</c:v>
                </c:pt>
                <c:pt idx="583">
                  <c:v>-0.16893859955726442</c:v>
                </c:pt>
                <c:pt idx="584">
                  <c:v>-0.1667249213561692</c:v>
                </c:pt>
                <c:pt idx="585">
                  <c:v>-0.16567633694512399</c:v>
                </c:pt>
                <c:pt idx="586">
                  <c:v>-0.17019690085051847</c:v>
                </c:pt>
                <c:pt idx="587">
                  <c:v>-0.17425142723989273</c:v>
                </c:pt>
                <c:pt idx="588">
                  <c:v>-0.17560293603635091</c:v>
                </c:pt>
                <c:pt idx="589">
                  <c:v>-0.17723406734242114</c:v>
                </c:pt>
                <c:pt idx="590">
                  <c:v>-0.17760689735523702</c:v>
                </c:pt>
                <c:pt idx="591">
                  <c:v>-0.1832692531748806</c:v>
                </c:pt>
                <c:pt idx="592">
                  <c:v>-0.18692764767563783</c:v>
                </c:pt>
                <c:pt idx="593">
                  <c:v>-0.19151811720843528</c:v>
                </c:pt>
                <c:pt idx="594">
                  <c:v>-0.1935220785273214</c:v>
                </c:pt>
                <c:pt idx="595">
                  <c:v>-0.19196085284865438</c:v>
                </c:pt>
                <c:pt idx="596">
                  <c:v>-0.19629500174764067</c:v>
                </c:pt>
                <c:pt idx="597">
                  <c:v>-0.20449726202959331</c:v>
                </c:pt>
                <c:pt idx="598">
                  <c:v>-0.21057905161365481</c:v>
                </c:pt>
                <c:pt idx="599">
                  <c:v>-0.21749970872655247</c:v>
                </c:pt>
                <c:pt idx="600">
                  <c:v>-0.22213678201095199</c:v>
                </c:pt>
                <c:pt idx="601">
                  <c:v>-0.22255621577536991</c:v>
                </c:pt>
                <c:pt idx="602">
                  <c:v>-0.22593498776651511</c:v>
                </c:pt>
                <c:pt idx="603">
                  <c:v>-0.22917394850285439</c:v>
                </c:pt>
                <c:pt idx="604">
                  <c:v>-0.23229639986018866</c:v>
                </c:pt>
                <c:pt idx="605">
                  <c:v>-0.23637422812536407</c:v>
                </c:pt>
                <c:pt idx="606">
                  <c:v>-0.23695677502038906</c:v>
                </c:pt>
                <c:pt idx="607">
                  <c:v>-0.24103460328556447</c:v>
                </c:pt>
                <c:pt idx="608">
                  <c:v>-0.24606780845858103</c:v>
                </c:pt>
                <c:pt idx="609">
                  <c:v>-0.25068157986717937</c:v>
                </c:pt>
                <c:pt idx="610">
                  <c:v>-0.25557497378538979</c:v>
                </c:pt>
                <c:pt idx="611">
                  <c:v>-0.26009553769078403</c:v>
                </c:pt>
                <c:pt idx="612">
                  <c:v>-0.26736572294069666</c:v>
                </c:pt>
                <c:pt idx="613">
                  <c:v>-0.27971571711522791</c:v>
                </c:pt>
                <c:pt idx="614">
                  <c:v>-0.28626354421530942</c:v>
                </c:pt>
                <c:pt idx="615">
                  <c:v>-0.28691599673773738</c:v>
                </c:pt>
                <c:pt idx="616">
                  <c:v>-0.28756844926016556</c:v>
                </c:pt>
                <c:pt idx="617">
                  <c:v>-0.29274146568798798</c:v>
                </c:pt>
                <c:pt idx="618">
                  <c:v>-0.29770476523360134</c:v>
                </c:pt>
                <c:pt idx="619">
                  <c:v>-0.29700570895957135</c:v>
                </c:pt>
                <c:pt idx="620">
                  <c:v>-0.30213212163579173</c:v>
                </c:pt>
                <c:pt idx="621">
                  <c:v>-0.31166258883840164</c:v>
                </c:pt>
                <c:pt idx="622">
                  <c:v>-0.31455202143772565</c:v>
                </c:pt>
                <c:pt idx="623">
                  <c:v>-0.31438890830711863</c:v>
                </c:pt>
                <c:pt idx="624">
                  <c:v>-0.31420249330071065</c:v>
                </c:pt>
                <c:pt idx="625">
                  <c:v>-0.31508796458114885</c:v>
                </c:pt>
                <c:pt idx="626">
                  <c:v>-0.31853664219969696</c:v>
                </c:pt>
                <c:pt idx="627">
                  <c:v>-0.31876966095770726</c:v>
                </c:pt>
                <c:pt idx="628">
                  <c:v>-0.31713852965163702</c:v>
                </c:pt>
                <c:pt idx="629">
                  <c:v>-0.32175230106023539</c:v>
                </c:pt>
                <c:pt idx="630">
                  <c:v>-0.32263777234067353</c:v>
                </c:pt>
                <c:pt idx="631">
                  <c:v>-0.32144937667482243</c:v>
                </c:pt>
                <c:pt idx="632">
                  <c:v>-0.32555050681579872</c:v>
                </c:pt>
                <c:pt idx="633">
                  <c:v>-0.33051380636141209</c:v>
                </c:pt>
                <c:pt idx="634">
                  <c:v>-0.329488523826168</c:v>
                </c:pt>
                <c:pt idx="635">
                  <c:v>-0.3234999417453106</c:v>
                </c:pt>
                <c:pt idx="636">
                  <c:v>-0.33060701386461616</c:v>
                </c:pt>
                <c:pt idx="637">
                  <c:v>-0.3317255039030641</c:v>
                </c:pt>
                <c:pt idx="638">
                  <c:v>-0.32697192123965985</c:v>
                </c:pt>
                <c:pt idx="639">
                  <c:v>-0.32531748805778876</c:v>
                </c:pt>
                <c:pt idx="640">
                  <c:v>-0.329138995689153</c:v>
                </c:pt>
                <c:pt idx="641">
                  <c:v>-0.33333333333333343</c:v>
                </c:pt>
                <c:pt idx="642">
                  <c:v>-0.32911569381335209</c:v>
                </c:pt>
                <c:pt idx="643">
                  <c:v>-0.32610975183502283</c:v>
                </c:pt>
                <c:pt idx="644">
                  <c:v>-0.33186531515787027</c:v>
                </c:pt>
                <c:pt idx="645">
                  <c:v>-0.33699172783409065</c:v>
                </c:pt>
                <c:pt idx="646">
                  <c:v>-0.33337993708493546</c:v>
                </c:pt>
                <c:pt idx="647">
                  <c:v>-0.33151578702085527</c:v>
                </c:pt>
                <c:pt idx="648">
                  <c:v>-0.33461493650238838</c:v>
                </c:pt>
                <c:pt idx="649">
                  <c:v>-0.341722008621694</c:v>
                </c:pt>
                <c:pt idx="650">
                  <c:v>-0.33571012466503569</c:v>
                </c:pt>
                <c:pt idx="651">
                  <c:v>-0.32687871373645577</c:v>
                </c:pt>
                <c:pt idx="652">
                  <c:v>-0.31716183152743793</c:v>
                </c:pt>
                <c:pt idx="653">
                  <c:v>-0.32016777350576719</c:v>
                </c:pt>
                <c:pt idx="654">
                  <c:v>-0.32904578818594893</c:v>
                </c:pt>
                <c:pt idx="655">
                  <c:v>-0.33748106722591176</c:v>
                </c:pt>
                <c:pt idx="656">
                  <c:v>-0.33813351974833972</c:v>
                </c:pt>
                <c:pt idx="657">
                  <c:v>-0.33363625771874639</c:v>
                </c:pt>
                <c:pt idx="658">
                  <c:v>-0.33899568915297673</c:v>
                </c:pt>
                <c:pt idx="659">
                  <c:v>-0.34274729115693808</c:v>
                </c:pt>
                <c:pt idx="660">
                  <c:v>-0.33885587789817084</c:v>
                </c:pt>
                <c:pt idx="661">
                  <c:v>-0.33612955842945363</c:v>
                </c:pt>
                <c:pt idx="662">
                  <c:v>-0.34120936735407192</c:v>
                </c:pt>
                <c:pt idx="663">
                  <c:v>-0.35458464406384727</c:v>
                </c:pt>
                <c:pt idx="664">
                  <c:v>-0.35936152860305265</c:v>
                </c:pt>
                <c:pt idx="665">
                  <c:v>-0.35055341955027391</c:v>
                </c:pt>
                <c:pt idx="666">
                  <c:v>-0.34286380053594306</c:v>
                </c:pt>
                <c:pt idx="667">
                  <c:v>-0.34582313876267029</c:v>
                </c:pt>
                <c:pt idx="668">
                  <c:v>-0.3425608761505301</c:v>
                </c:pt>
                <c:pt idx="669">
                  <c:v>-0.35507398345566815</c:v>
                </c:pt>
                <c:pt idx="670">
                  <c:v>-0.36029360363509266</c:v>
                </c:pt>
                <c:pt idx="671">
                  <c:v>-0.35414190842362819</c:v>
                </c:pt>
                <c:pt idx="672">
                  <c:v>-0.36045671676569968</c:v>
                </c:pt>
                <c:pt idx="673">
                  <c:v>-0.37751368985203315</c:v>
                </c:pt>
                <c:pt idx="674">
                  <c:v>-0.38518000699056282</c:v>
                </c:pt>
                <c:pt idx="675">
                  <c:v>-0.3810555749737855</c:v>
                </c:pt>
                <c:pt idx="676">
                  <c:v>-0.37283001281603184</c:v>
                </c:pt>
                <c:pt idx="677">
                  <c:v>-0.36031690551089351</c:v>
                </c:pt>
                <c:pt idx="678">
                  <c:v>-0.36131888617033669</c:v>
                </c:pt>
                <c:pt idx="679">
                  <c:v>-0.37711755796341606</c:v>
                </c:pt>
                <c:pt idx="680">
                  <c:v>-0.38958406151695218</c:v>
                </c:pt>
                <c:pt idx="681">
                  <c:v>-0.3789118024000932</c:v>
                </c:pt>
                <c:pt idx="682">
                  <c:v>-0.37464755912850989</c:v>
                </c:pt>
                <c:pt idx="683">
                  <c:v>-0.37783991611324708</c:v>
                </c:pt>
                <c:pt idx="684">
                  <c:v>-0.38576255388558778</c:v>
                </c:pt>
                <c:pt idx="685">
                  <c:v>-0.39771641617150189</c:v>
                </c:pt>
                <c:pt idx="686">
                  <c:v>-0.40174764068507524</c:v>
                </c:pt>
                <c:pt idx="687">
                  <c:v>-0.39610858674123267</c:v>
                </c:pt>
                <c:pt idx="688">
                  <c:v>-0.40055924501922413</c:v>
                </c:pt>
                <c:pt idx="689">
                  <c:v>-0.40845858091576381</c:v>
                </c:pt>
                <c:pt idx="690">
                  <c:v>-0.39708726552487483</c:v>
                </c:pt>
                <c:pt idx="691">
                  <c:v>-0.39519981358499362</c:v>
                </c:pt>
                <c:pt idx="692">
                  <c:v>-0.39927764185016901</c:v>
                </c:pt>
                <c:pt idx="693">
                  <c:v>-0.41780263311196547</c:v>
                </c:pt>
                <c:pt idx="694">
                  <c:v>-0.43418385180006996</c:v>
                </c:pt>
                <c:pt idx="695">
                  <c:v>-0.43658394500757314</c:v>
                </c:pt>
                <c:pt idx="696">
                  <c:v>-0.44609111033438198</c:v>
                </c:pt>
                <c:pt idx="697">
                  <c:v>-0.44870092042409426</c:v>
                </c:pt>
                <c:pt idx="698">
                  <c:v>-0.44592799720377496</c:v>
                </c:pt>
                <c:pt idx="699">
                  <c:v>-0.45019224047535833</c:v>
                </c:pt>
                <c:pt idx="700">
                  <c:v>-0.46950949551438897</c:v>
                </c:pt>
                <c:pt idx="701">
                  <c:v>-0.49022486310147967</c:v>
                </c:pt>
                <c:pt idx="702">
                  <c:v>-0.50718862868460912</c:v>
                </c:pt>
                <c:pt idx="703">
                  <c:v>-0.49469882325527209</c:v>
                </c:pt>
                <c:pt idx="704">
                  <c:v>-0.47640685075148548</c:v>
                </c:pt>
                <c:pt idx="705">
                  <c:v>-0.48533146918326925</c:v>
                </c:pt>
                <c:pt idx="706">
                  <c:v>-0.49847372713503446</c:v>
                </c:pt>
                <c:pt idx="707">
                  <c:v>-0.50450891296749389</c:v>
                </c:pt>
                <c:pt idx="708">
                  <c:v>-0.50373995106606084</c:v>
                </c:pt>
                <c:pt idx="709">
                  <c:v>-0.52072701852499137</c:v>
                </c:pt>
                <c:pt idx="710">
                  <c:v>-0.53806361412093684</c:v>
                </c:pt>
                <c:pt idx="711">
                  <c:v>-0.5213328672958174</c:v>
                </c:pt>
                <c:pt idx="712">
                  <c:v>-0.54044040545263894</c:v>
                </c:pt>
                <c:pt idx="713">
                  <c:v>-0.5895840615169522</c:v>
                </c:pt>
                <c:pt idx="714">
                  <c:v>-0.58485378072934879</c:v>
                </c:pt>
                <c:pt idx="715">
                  <c:v>-0.57259699405802178</c:v>
                </c:pt>
                <c:pt idx="716">
                  <c:v>-0.58077595246417335</c:v>
                </c:pt>
                <c:pt idx="717">
                  <c:v>-0.57252708843061872</c:v>
                </c:pt>
                <c:pt idx="718">
                  <c:v>-0.59119189094722135</c:v>
                </c:pt>
                <c:pt idx="719">
                  <c:v>-0.62800885471280443</c:v>
                </c:pt>
                <c:pt idx="720">
                  <c:v>-0.65601770942560889</c:v>
                </c:pt>
                <c:pt idx="721">
                  <c:v>-0.63954328323430043</c:v>
                </c:pt>
                <c:pt idx="722">
                  <c:v>-0.63502271932890608</c:v>
                </c:pt>
                <c:pt idx="723">
                  <c:v>-0.63665385063497615</c:v>
                </c:pt>
                <c:pt idx="724">
                  <c:v>-0.63050215542351173</c:v>
                </c:pt>
                <c:pt idx="725">
                  <c:v>-0.63714319002679731</c:v>
                </c:pt>
                <c:pt idx="726">
                  <c:v>-0.67866713270418288</c:v>
                </c:pt>
                <c:pt idx="727">
                  <c:v>-0.70178259349877681</c:v>
                </c:pt>
                <c:pt idx="728">
                  <c:v>-0.71138296632878961</c:v>
                </c:pt>
                <c:pt idx="729">
                  <c:v>-0.70283117790982186</c:v>
                </c:pt>
                <c:pt idx="730">
                  <c:v>-0.70504485611091705</c:v>
                </c:pt>
                <c:pt idx="731">
                  <c:v>-0.73303040894792038</c:v>
                </c:pt>
                <c:pt idx="732">
                  <c:v>-0.7486193638587908</c:v>
                </c:pt>
                <c:pt idx="733">
                  <c:v>-0.76504718629849722</c:v>
                </c:pt>
                <c:pt idx="734">
                  <c:v>-0.77478737038331591</c:v>
                </c:pt>
                <c:pt idx="735">
                  <c:v>-0.79314924851450552</c:v>
                </c:pt>
                <c:pt idx="736">
                  <c:v>-0.80487009204240956</c:v>
                </c:pt>
                <c:pt idx="737">
                  <c:v>-0.81148782476989412</c:v>
                </c:pt>
                <c:pt idx="738">
                  <c:v>-0.79890481183735307</c:v>
                </c:pt>
                <c:pt idx="739">
                  <c:v>-0.80097867878364226</c:v>
                </c:pt>
                <c:pt idx="740">
                  <c:v>-0.83618781311895629</c:v>
                </c:pt>
                <c:pt idx="741">
                  <c:v>-0.87980892461843185</c:v>
                </c:pt>
                <c:pt idx="742">
                  <c:v>-0.8930676919492021</c:v>
                </c:pt>
                <c:pt idx="743">
                  <c:v>-0.89530467202609831</c:v>
                </c:pt>
                <c:pt idx="744">
                  <c:v>-0.88961901433065382</c:v>
                </c:pt>
                <c:pt idx="745">
                  <c:v>-0.88174298030991505</c:v>
                </c:pt>
                <c:pt idx="746">
                  <c:v>-0.8888966561808227</c:v>
                </c:pt>
                <c:pt idx="747">
                  <c:v>-0.93720144471629985</c:v>
                </c:pt>
                <c:pt idx="748">
                  <c:v>-0.96751718513340335</c:v>
                </c:pt>
                <c:pt idx="749">
                  <c:v>-0.96157520680414788</c:v>
                </c:pt>
                <c:pt idx="750">
                  <c:v>-0.98813934521729019</c:v>
                </c:pt>
                <c:pt idx="751">
                  <c:v>-1.0467668647326112</c:v>
                </c:pt>
                <c:pt idx="752">
                  <c:v>-1.0545496912501457</c:v>
                </c:pt>
                <c:pt idx="753">
                  <c:v>-1.0499825235931495</c:v>
                </c:pt>
                <c:pt idx="754">
                  <c:v>-1.0766165676336945</c:v>
                </c:pt>
                <c:pt idx="755">
                  <c:v>-1.1468717231737156</c:v>
                </c:pt>
                <c:pt idx="756">
                  <c:v>-1.1649306769194923</c:v>
                </c:pt>
                <c:pt idx="757">
                  <c:v>-1.1338925783525575</c:v>
                </c:pt>
                <c:pt idx="758">
                  <c:v>-1.1452405918676456</c:v>
                </c:pt>
                <c:pt idx="759">
                  <c:v>-1.1576604916695796</c:v>
                </c:pt>
                <c:pt idx="760">
                  <c:v>-1.1724571828032158</c:v>
                </c:pt>
                <c:pt idx="761">
                  <c:v>-1.2185715950133988</c:v>
                </c:pt>
                <c:pt idx="762">
                  <c:v>-1.23441687055808</c:v>
                </c:pt>
                <c:pt idx="763">
                  <c:v>-1.2225329138995691</c:v>
                </c:pt>
                <c:pt idx="764">
                  <c:v>-1.2588372363975302</c:v>
                </c:pt>
                <c:pt idx="765">
                  <c:v>-1.2844926016544334</c:v>
                </c:pt>
                <c:pt idx="766">
                  <c:v>-1.2778049632995458</c:v>
                </c:pt>
                <c:pt idx="767">
                  <c:v>-1.2807643015262731</c:v>
                </c:pt>
                <c:pt idx="768">
                  <c:v>-1.315227775835955</c:v>
                </c:pt>
                <c:pt idx="769">
                  <c:v>-1.3536176162181057</c:v>
                </c:pt>
                <c:pt idx="770">
                  <c:v>-1.4025072818361881</c:v>
                </c:pt>
                <c:pt idx="771">
                  <c:v>-1.4400652452522431</c:v>
                </c:pt>
                <c:pt idx="772">
                  <c:v>-1.43534428521496</c:v>
                </c:pt>
                <c:pt idx="773">
                  <c:v>-1.4821927065128744</c:v>
                </c:pt>
                <c:pt idx="774">
                  <c:v>-1.4708586741232672</c:v>
                </c:pt>
                <c:pt idx="775">
                  <c:v>-1.5320724688337413</c:v>
                </c:pt>
                <c:pt idx="776">
                  <c:v>-1.6096120237679135</c:v>
                </c:pt>
                <c:pt idx="777">
                  <c:v>-1.5771408598392171</c:v>
                </c:pt>
                <c:pt idx="778">
                  <c:v>-1.5051124315507403</c:v>
                </c:pt>
                <c:pt idx="779">
                  <c:v>-1.5578275661190728</c:v>
                </c:pt>
                <c:pt idx="780">
                  <c:v>-1.6230991494815334</c:v>
                </c:pt>
                <c:pt idx="781">
                  <c:v>-1.6669183269253176</c:v>
                </c:pt>
                <c:pt idx="782">
                  <c:v>-1.7378492368635678</c:v>
                </c:pt>
                <c:pt idx="783">
                  <c:v>-1.7507957590586045</c:v>
                </c:pt>
                <c:pt idx="784">
                  <c:v>-1.7078364208318773</c:v>
                </c:pt>
                <c:pt idx="785">
                  <c:v>-1.665086799487359</c:v>
                </c:pt>
                <c:pt idx="786">
                  <c:v>-1.7346219270651291</c:v>
                </c:pt>
                <c:pt idx="787">
                  <c:v>-1.8357916812303394</c:v>
                </c:pt>
                <c:pt idx="788">
                  <c:v>-1.914342304555517</c:v>
                </c:pt>
                <c:pt idx="789">
                  <c:v>-1.9179074915530703</c:v>
                </c:pt>
                <c:pt idx="790">
                  <c:v>-1.9325876733077014</c:v>
                </c:pt>
                <c:pt idx="791">
                  <c:v>-1.9532331352673895</c:v>
                </c:pt>
                <c:pt idx="792">
                  <c:v>-1.9896306652685545</c:v>
                </c:pt>
                <c:pt idx="793">
                  <c:v>-2.0438075265058839</c:v>
                </c:pt>
                <c:pt idx="794">
                  <c:v>-2.0698590236514041</c:v>
                </c:pt>
                <c:pt idx="795">
                  <c:v>-2.0820459046953284</c:v>
                </c:pt>
                <c:pt idx="796">
                  <c:v>-2.021274612606315</c:v>
                </c:pt>
                <c:pt idx="797">
                  <c:v>-2.0665501572876619</c:v>
                </c:pt>
                <c:pt idx="798">
                  <c:v>-2.1201444716299664</c:v>
                </c:pt>
                <c:pt idx="799">
                  <c:v>-2.2009786787836423</c:v>
                </c:pt>
                <c:pt idx="800">
                  <c:v>-2.273028078760341</c:v>
                </c:pt>
                <c:pt idx="801">
                  <c:v>-2.25184667365723</c:v>
                </c:pt>
                <c:pt idx="802">
                  <c:v>-2.38324595129908</c:v>
                </c:pt>
                <c:pt idx="803">
                  <c:v>-2.4654316672492143</c:v>
                </c:pt>
                <c:pt idx="804">
                  <c:v>-2.4161948036816967</c:v>
                </c:pt>
                <c:pt idx="805">
                  <c:v>-2.3285797506699293</c:v>
                </c:pt>
                <c:pt idx="806">
                  <c:v>-2.3244786205289527</c:v>
                </c:pt>
                <c:pt idx="807">
                  <c:v>-2.2867528836071309</c:v>
                </c:pt>
                <c:pt idx="808">
                  <c:v>-2.3526272864965634</c:v>
                </c:pt>
                <c:pt idx="809">
                  <c:v>-2.3137364557846909</c:v>
                </c:pt>
                <c:pt idx="810">
                  <c:v>-2.3365256903180711</c:v>
                </c:pt>
                <c:pt idx="811">
                  <c:v>-2.4506116742397768</c:v>
                </c:pt>
                <c:pt idx="812">
                  <c:v>-2.4792496795992078</c:v>
                </c:pt>
                <c:pt idx="813">
                  <c:v>-2.4609810089712227</c:v>
                </c:pt>
                <c:pt idx="814">
                  <c:v>-2.4830245834789708</c:v>
                </c:pt>
                <c:pt idx="815">
                  <c:v>-2.5091925900034959</c:v>
                </c:pt>
                <c:pt idx="816">
                  <c:v>-2.5725503903064202</c:v>
                </c:pt>
                <c:pt idx="817">
                  <c:v>-2.4744028894326</c:v>
                </c:pt>
                <c:pt idx="818">
                  <c:v>-2.5126179657462431</c:v>
                </c:pt>
                <c:pt idx="819">
                  <c:v>-2.6182453687521852</c:v>
                </c:pt>
                <c:pt idx="820">
                  <c:v>-2.5591285098450429</c:v>
                </c:pt>
                <c:pt idx="821">
                  <c:v>-2.5379937084935342</c:v>
                </c:pt>
                <c:pt idx="822">
                  <c:v>-2.4804846790166613</c:v>
                </c:pt>
                <c:pt idx="823">
                  <c:v>-2.5611790749155312</c:v>
                </c:pt>
                <c:pt idx="824">
                  <c:v>-2.5989747174647566</c:v>
                </c:pt>
                <c:pt idx="825">
                  <c:v>-2.6497495048351398</c:v>
                </c:pt>
                <c:pt idx="826">
                  <c:v>-2.6254922521262967</c:v>
                </c:pt>
                <c:pt idx="827">
                  <c:v>-2.5997436793661897</c:v>
                </c:pt>
                <c:pt idx="828">
                  <c:v>-2.5827566119072589</c:v>
                </c:pt>
                <c:pt idx="829">
                  <c:v>-2.5528370033787726</c:v>
                </c:pt>
                <c:pt idx="830">
                  <c:v>-2.5246417336595601</c:v>
                </c:pt>
                <c:pt idx="831">
                  <c:v>-1.914785040195736</c:v>
                </c:pt>
                <c:pt idx="832">
                  <c:v>-1.5389723872771761</c:v>
                </c:pt>
              </c:numCache>
            </c:numRef>
          </c:yVal>
          <c:smooth val="0"/>
          <c:extLst>
            <c:ext xmlns:c16="http://schemas.microsoft.com/office/drawing/2014/chart" uri="{C3380CC4-5D6E-409C-BE32-E72D297353CC}">
              <c16:uniqueId val="{00000002-1827-4821-9E26-D591B593AD41}"/>
            </c:ext>
          </c:extLst>
        </c:ser>
        <c:ser>
          <c:idx val="3"/>
          <c:order val="3"/>
          <c:tx>
            <c:strRef>
              <c:f>'Pigment Abs'!$AX$1</c:f>
              <c:strCache>
                <c:ptCount val="1"/>
                <c:pt idx="0">
                  <c:v>Stan 590</c:v>
                </c:pt>
              </c:strCache>
            </c:strRef>
          </c:tx>
          <c:spPr>
            <a:ln w="19050" cap="rnd">
              <a:solidFill>
                <a:srgbClr val="FFFF00"/>
              </a:solidFill>
              <a:round/>
            </a:ln>
            <a:effectLst/>
          </c:spPr>
          <c:marker>
            <c:symbol val="none"/>
          </c:marker>
          <c:xVal>
            <c:numRef>
              <c:f>'Pigment Abs'!$AF$2:$AF$834</c:f>
              <c:numCache>
                <c:formatCode>General</c:formatCode>
                <c:ptCount val="833"/>
                <c:pt idx="0">
                  <c:v>340</c:v>
                </c:pt>
                <c:pt idx="1">
                  <c:v>341</c:v>
                </c:pt>
                <c:pt idx="2">
                  <c:v>342</c:v>
                </c:pt>
                <c:pt idx="3">
                  <c:v>343</c:v>
                </c:pt>
                <c:pt idx="4">
                  <c:v>344</c:v>
                </c:pt>
                <c:pt idx="5">
                  <c:v>345</c:v>
                </c:pt>
                <c:pt idx="6">
                  <c:v>346</c:v>
                </c:pt>
                <c:pt idx="7">
                  <c:v>347</c:v>
                </c:pt>
                <c:pt idx="8">
                  <c:v>348</c:v>
                </c:pt>
                <c:pt idx="9">
                  <c:v>349</c:v>
                </c:pt>
                <c:pt idx="10">
                  <c:v>350</c:v>
                </c:pt>
                <c:pt idx="11">
                  <c:v>351</c:v>
                </c:pt>
                <c:pt idx="12">
                  <c:v>352</c:v>
                </c:pt>
                <c:pt idx="13">
                  <c:v>353</c:v>
                </c:pt>
                <c:pt idx="14">
                  <c:v>354</c:v>
                </c:pt>
                <c:pt idx="15">
                  <c:v>355</c:v>
                </c:pt>
                <c:pt idx="16">
                  <c:v>356</c:v>
                </c:pt>
                <c:pt idx="17">
                  <c:v>357</c:v>
                </c:pt>
                <c:pt idx="18">
                  <c:v>358</c:v>
                </c:pt>
                <c:pt idx="19">
                  <c:v>359</c:v>
                </c:pt>
                <c:pt idx="20">
                  <c:v>360</c:v>
                </c:pt>
                <c:pt idx="21">
                  <c:v>361</c:v>
                </c:pt>
                <c:pt idx="22">
                  <c:v>362</c:v>
                </c:pt>
                <c:pt idx="23">
                  <c:v>363</c:v>
                </c:pt>
                <c:pt idx="24">
                  <c:v>364</c:v>
                </c:pt>
                <c:pt idx="25">
                  <c:v>365</c:v>
                </c:pt>
                <c:pt idx="26">
                  <c:v>366</c:v>
                </c:pt>
                <c:pt idx="27">
                  <c:v>367</c:v>
                </c:pt>
                <c:pt idx="28">
                  <c:v>368</c:v>
                </c:pt>
                <c:pt idx="29">
                  <c:v>369</c:v>
                </c:pt>
                <c:pt idx="30">
                  <c:v>370</c:v>
                </c:pt>
                <c:pt idx="31">
                  <c:v>371</c:v>
                </c:pt>
                <c:pt idx="32">
                  <c:v>372</c:v>
                </c:pt>
                <c:pt idx="33">
                  <c:v>373</c:v>
                </c:pt>
                <c:pt idx="34">
                  <c:v>374</c:v>
                </c:pt>
                <c:pt idx="35">
                  <c:v>375</c:v>
                </c:pt>
                <c:pt idx="36">
                  <c:v>376</c:v>
                </c:pt>
                <c:pt idx="37">
                  <c:v>377</c:v>
                </c:pt>
                <c:pt idx="38">
                  <c:v>378</c:v>
                </c:pt>
                <c:pt idx="39">
                  <c:v>379</c:v>
                </c:pt>
                <c:pt idx="40">
                  <c:v>380</c:v>
                </c:pt>
                <c:pt idx="41">
                  <c:v>381</c:v>
                </c:pt>
                <c:pt idx="42">
                  <c:v>382</c:v>
                </c:pt>
                <c:pt idx="43">
                  <c:v>383</c:v>
                </c:pt>
                <c:pt idx="44">
                  <c:v>384</c:v>
                </c:pt>
                <c:pt idx="45">
                  <c:v>385</c:v>
                </c:pt>
                <c:pt idx="46">
                  <c:v>386</c:v>
                </c:pt>
                <c:pt idx="47">
                  <c:v>387</c:v>
                </c:pt>
                <c:pt idx="48">
                  <c:v>388</c:v>
                </c:pt>
                <c:pt idx="49">
                  <c:v>389</c:v>
                </c:pt>
                <c:pt idx="50">
                  <c:v>390</c:v>
                </c:pt>
                <c:pt idx="51">
                  <c:v>391</c:v>
                </c:pt>
                <c:pt idx="52">
                  <c:v>392</c:v>
                </c:pt>
                <c:pt idx="53">
                  <c:v>393</c:v>
                </c:pt>
                <c:pt idx="54">
                  <c:v>394</c:v>
                </c:pt>
                <c:pt idx="55">
                  <c:v>395</c:v>
                </c:pt>
                <c:pt idx="56">
                  <c:v>396</c:v>
                </c:pt>
                <c:pt idx="57">
                  <c:v>397</c:v>
                </c:pt>
                <c:pt idx="58">
                  <c:v>398</c:v>
                </c:pt>
                <c:pt idx="59">
                  <c:v>399</c:v>
                </c:pt>
                <c:pt idx="60">
                  <c:v>400</c:v>
                </c:pt>
                <c:pt idx="61">
                  <c:v>401</c:v>
                </c:pt>
                <c:pt idx="62">
                  <c:v>402</c:v>
                </c:pt>
                <c:pt idx="63">
                  <c:v>403</c:v>
                </c:pt>
                <c:pt idx="64">
                  <c:v>404</c:v>
                </c:pt>
                <c:pt idx="65">
                  <c:v>405</c:v>
                </c:pt>
                <c:pt idx="66">
                  <c:v>406</c:v>
                </c:pt>
                <c:pt idx="67">
                  <c:v>407</c:v>
                </c:pt>
                <c:pt idx="68">
                  <c:v>408</c:v>
                </c:pt>
                <c:pt idx="69">
                  <c:v>409</c:v>
                </c:pt>
                <c:pt idx="70">
                  <c:v>410</c:v>
                </c:pt>
                <c:pt idx="71">
                  <c:v>411</c:v>
                </c:pt>
                <c:pt idx="72">
                  <c:v>412</c:v>
                </c:pt>
                <c:pt idx="73">
                  <c:v>413</c:v>
                </c:pt>
                <c:pt idx="74">
                  <c:v>414</c:v>
                </c:pt>
                <c:pt idx="75">
                  <c:v>415</c:v>
                </c:pt>
                <c:pt idx="76">
                  <c:v>416</c:v>
                </c:pt>
                <c:pt idx="77">
                  <c:v>417</c:v>
                </c:pt>
                <c:pt idx="78">
                  <c:v>418</c:v>
                </c:pt>
                <c:pt idx="79">
                  <c:v>419</c:v>
                </c:pt>
                <c:pt idx="80">
                  <c:v>420</c:v>
                </c:pt>
                <c:pt idx="81">
                  <c:v>421</c:v>
                </c:pt>
                <c:pt idx="82">
                  <c:v>422</c:v>
                </c:pt>
                <c:pt idx="83">
                  <c:v>423</c:v>
                </c:pt>
                <c:pt idx="84">
                  <c:v>424</c:v>
                </c:pt>
                <c:pt idx="85">
                  <c:v>425</c:v>
                </c:pt>
                <c:pt idx="86">
                  <c:v>426</c:v>
                </c:pt>
                <c:pt idx="87">
                  <c:v>427</c:v>
                </c:pt>
                <c:pt idx="88">
                  <c:v>428</c:v>
                </c:pt>
                <c:pt idx="89">
                  <c:v>429</c:v>
                </c:pt>
                <c:pt idx="90">
                  <c:v>430</c:v>
                </c:pt>
                <c:pt idx="91">
                  <c:v>431</c:v>
                </c:pt>
                <c:pt idx="92">
                  <c:v>432</c:v>
                </c:pt>
                <c:pt idx="93">
                  <c:v>433</c:v>
                </c:pt>
                <c:pt idx="94">
                  <c:v>434</c:v>
                </c:pt>
                <c:pt idx="95">
                  <c:v>435</c:v>
                </c:pt>
                <c:pt idx="96">
                  <c:v>436</c:v>
                </c:pt>
                <c:pt idx="97">
                  <c:v>437</c:v>
                </c:pt>
                <c:pt idx="98">
                  <c:v>438</c:v>
                </c:pt>
                <c:pt idx="99">
                  <c:v>439</c:v>
                </c:pt>
                <c:pt idx="100">
                  <c:v>440</c:v>
                </c:pt>
                <c:pt idx="101">
                  <c:v>441</c:v>
                </c:pt>
                <c:pt idx="102">
                  <c:v>442</c:v>
                </c:pt>
                <c:pt idx="103">
                  <c:v>443</c:v>
                </c:pt>
                <c:pt idx="104">
                  <c:v>444</c:v>
                </c:pt>
                <c:pt idx="105">
                  <c:v>445</c:v>
                </c:pt>
                <c:pt idx="106">
                  <c:v>446</c:v>
                </c:pt>
                <c:pt idx="107">
                  <c:v>447</c:v>
                </c:pt>
                <c:pt idx="108">
                  <c:v>448</c:v>
                </c:pt>
                <c:pt idx="109">
                  <c:v>449</c:v>
                </c:pt>
                <c:pt idx="110">
                  <c:v>450</c:v>
                </c:pt>
                <c:pt idx="111">
                  <c:v>451</c:v>
                </c:pt>
                <c:pt idx="112">
                  <c:v>452</c:v>
                </c:pt>
                <c:pt idx="113">
                  <c:v>453</c:v>
                </c:pt>
                <c:pt idx="114">
                  <c:v>454</c:v>
                </c:pt>
                <c:pt idx="115">
                  <c:v>455</c:v>
                </c:pt>
                <c:pt idx="116">
                  <c:v>456</c:v>
                </c:pt>
                <c:pt idx="117">
                  <c:v>457</c:v>
                </c:pt>
                <c:pt idx="118">
                  <c:v>458</c:v>
                </c:pt>
                <c:pt idx="119">
                  <c:v>459</c:v>
                </c:pt>
                <c:pt idx="120">
                  <c:v>460</c:v>
                </c:pt>
                <c:pt idx="121">
                  <c:v>461</c:v>
                </c:pt>
                <c:pt idx="122">
                  <c:v>462</c:v>
                </c:pt>
                <c:pt idx="123">
                  <c:v>463</c:v>
                </c:pt>
                <c:pt idx="124">
                  <c:v>464</c:v>
                </c:pt>
                <c:pt idx="125">
                  <c:v>465</c:v>
                </c:pt>
                <c:pt idx="126">
                  <c:v>466</c:v>
                </c:pt>
                <c:pt idx="127">
                  <c:v>467</c:v>
                </c:pt>
                <c:pt idx="128">
                  <c:v>468</c:v>
                </c:pt>
                <c:pt idx="129">
                  <c:v>469</c:v>
                </c:pt>
                <c:pt idx="130">
                  <c:v>470</c:v>
                </c:pt>
                <c:pt idx="131">
                  <c:v>471</c:v>
                </c:pt>
                <c:pt idx="132">
                  <c:v>472</c:v>
                </c:pt>
                <c:pt idx="133">
                  <c:v>473</c:v>
                </c:pt>
                <c:pt idx="134">
                  <c:v>474</c:v>
                </c:pt>
                <c:pt idx="135">
                  <c:v>475</c:v>
                </c:pt>
                <c:pt idx="136">
                  <c:v>476</c:v>
                </c:pt>
                <c:pt idx="137">
                  <c:v>477</c:v>
                </c:pt>
                <c:pt idx="138">
                  <c:v>478</c:v>
                </c:pt>
                <c:pt idx="139">
                  <c:v>479</c:v>
                </c:pt>
                <c:pt idx="140">
                  <c:v>480</c:v>
                </c:pt>
                <c:pt idx="141">
                  <c:v>481</c:v>
                </c:pt>
                <c:pt idx="142">
                  <c:v>482</c:v>
                </c:pt>
                <c:pt idx="143">
                  <c:v>483</c:v>
                </c:pt>
                <c:pt idx="144">
                  <c:v>484</c:v>
                </c:pt>
                <c:pt idx="145">
                  <c:v>485</c:v>
                </c:pt>
                <c:pt idx="146">
                  <c:v>486</c:v>
                </c:pt>
                <c:pt idx="147">
                  <c:v>487</c:v>
                </c:pt>
                <c:pt idx="148">
                  <c:v>488</c:v>
                </c:pt>
                <c:pt idx="149">
                  <c:v>489</c:v>
                </c:pt>
                <c:pt idx="150">
                  <c:v>490</c:v>
                </c:pt>
                <c:pt idx="151">
                  <c:v>491</c:v>
                </c:pt>
                <c:pt idx="152">
                  <c:v>492</c:v>
                </c:pt>
                <c:pt idx="153">
                  <c:v>493</c:v>
                </c:pt>
                <c:pt idx="154">
                  <c:v>494</c:v>
                </c:pt>
                <c:pt idx="155">
                  <c:v>495</c:v>
                </c:pt>
                <c:pt idx="156">
                  <c:v>496</c:v>
                </c:pt>
                <c:pt idx="157">
                  <c:v>497</c:v>
                </c:pt>
                <c:pt idx="158">
                  <c:v>498</c:v>
                </c:pt>
                <c:pt idx="159">
                  <c:v>499</c:v>
                </c:pt>
                <c:pt idx="160">
                  <c:v>500</c:v>
                </c:pt>
                <c:pt idx="161">
                  <c:v>501</c:v>
                </c:pt>
                <c:pt idx="162">
                  <c:v>502</c:v>
                </c:pt>
                <c:pt idx="163">
                  <c:v>503</c:v>
                </c:pt>
                <c:pt idx="164">
                  <c:v>504</c:v>
                </c:pt>
                <c:pt idx="165">
                  <c:v>505</c:v>
                </c:pt>
                <c:pt idx="166">
                  <c:v>506</c:v>
                </c:pt>
                <c:pt idx="167">
                  <c:v>507</c:v>
                </c:pt>
                <c:pt idx="168">
                  <c:v>508</c:v>
                </c:pt>
                <c:pt idx="169">
                  <c:v>509</c:v>
                </c:pt>
                <c:pt idx="170">
                  <c:v>510</c:v>
                </c:pt>
                <c:pt idx="171">
                  <c:v>511</c:v>
                </c:pt>
                <c:pt idx="172">
                  <c:v>512</c:v>
                </c:pt>
                <c:pt idx="173">
                  <c:v>513</c:v>
                </c:pt>
                <c:pt idx="174">
                  <c:v>514</c:v>
                </c:pt>
                <c:pt idx="175">
                  <c:v>515</c:v>
                </c:pt>
                <c:pt idx="176">
                  <c:v>516</c:v>
                </c:pt>
                <c:pt idx="177">
                  <c:v>517</c:v>
                </c:pt>
                <c:pt idx="178">
                  <c:v>518</c:v>
                </c:pt>
                <c:pt idx="179">
                  <c:v>519</c:v>
                </c:pt>
                <c:pt idx="180">
                  <c:v>520</c:v>
                </c:pt>
                <c:pt idx="181">
                  <c:v>521</c:v>
                </c:pt>
                <c:pt idx="182">
                  <c:v>522</c:v>
                </c:pt>
                <c:pt idx="183">
                  <c:v>523</c:v>
                </c:pt>
                <c:pt idx="184">
                  <c:v>524</c:v>
                </c:pt>
                <c:pt idx="185">
                  <c:v>525</c:v>
                </c:pt>
                <c:pt idx="186">
                  <c:v>526</c:v>
                </c:pt>
                <c:pt idx="187">
                  <c:v>527</c:v>
                </c:pt>
                <c:pt idx="188">
                  <c:v>528</c:v>
                </c:pt>
                <c:pt idx="189">
                  <c:v>529</c:v>
                </c:pt>
                <c:pt idx="190">
                  <c:v>530</c:v>
                </c:pt>
                <c:pt idx="191">
                  <c:v>531</c:v>
                </c:pt>
                <c:pt idx="192">
                  <c:v>532</c:v>
                </c:pt>
                <c:pt idx="193">
                  <c:v>533</c:v>
                </c:pt>
                <c:pt idx="194">
                  <c:v>534</c:v>
                </c:pt>
                <c:pt idx="195">
                  <c:v>535</c:v>
                </c:pt>
                <c:pt idx="196">
                  <c:v>536</c:v>
                </c:pt>
                <c:pt idx="197">
                  <c:v>537</c:v>
                </c:pt>
                <c:pt idx="198">
                  <c:v>538</c:v>
                </c:pt>
                <c:pt idx="199">
                  <c:v>539</c:v>
                </c:pt>
                <c:pt idx="200">
                  <c:v>540</c:v>
                </c:pt>
                <c:pt idx="201">
                  <c:v>541</c:v>
                </c:pt>
                <c:pt idx="202">
                  <c:v>542</c:v>
                </c:pt>
                <c:pt idx="203">
                  <c:v>543</c:v>
                </c:pt>
                <c:pt idx="204">
                  <c:v>544</c:v>
                </c:pt>
                <c:pt idx="205">
                  <c:v>545</c:v>
                </c:pt>
                <c:pt idx="206">
                  <c:v>546</c:v>
                </c:pt>
                <c:pt idx="207">
                  <c:v>547</c:v>
                </c:pt>
                <c:pt idx="208">
                  <c:v>548</c:v>
                </c:pt>
                <c:pt idx="209">
                  <c:v>549</c:v>
                </c:pt>
                <c:pt idx="210">
                  <c:v>550</c:v>
                </c:pt>
                <c:pt idx="211">
                  <c:v>551</c:v>
                </c:pt>
                <c:pt idx="212">
                  <c:v>552</c:v>
                </c:pt>
                <c:pt idx="213">
                  <c:v>553</c:v>
                </c:pt>
                <c:pt idx="214">
                  <c:v>554</c:v>
                </c:pt>
                <c:pt idx="215">
                  <c:v>555</c:v>
                </c:pt>
                <c:pt idx="216">
                  <c:v>556</c:v>
                </c:pt>
                <c:pt idx="217">
                  <c:v>557</c:v>
                </c:pt>
                <c:pt idx="218">
                  <c:v>558</c:v>
                </c:pt>
                <c:pt idx="219">
                  <c:v>559</c:v>
                </c:pt>
                <c:pt idx="220">
                  <c:v>560</c:v>
                </c:pt>
                <c:pt idx="221">
                  <c:v>561</c:v>
                </c:pt>
                <c:pt idx="222">
                  <c:v>562</c:v>
                </c:pt>
                <c:pt idx="223">
                  <c:v>563</c:v>
                </c:pt>
                <c:pt idx="224">
                  <c:v>564</c:v>
                </c:pt>
                <c:pt idx="225">
                  <c:v>565</c:v>
                </c:pt>
                <c:pt idx="226">
                  <c:v>566</c:v>
                </c:pt>
                <c:pt idx="227">
                  <c:v>567</c:v>
                </c:pt>
                <c:pt idx="228">
                  <c:v>568</c:v>
                </c:pt>
                <c:pt idx="229">
                  <c:v>569</c:v>
                </c:pt>
                <c:pt idx="230">
                  <c:v>570</c:v>
                </c:pt>
                <c:pt idx="231">
                  <c:v>571</c:v>
                </c:pt>
                <c:pt idx="232">
                  <c:v>572</c:v>
                </c:pt>
                <c:pt idx="233">
                  <c:v>573</c:v>
                </c:pt>
                <c:pt idx="234">
                  <c:v>574</c:v>
                </c:pt>
                <c:pt idx="235">
                  <c:v>575</c:v>
                </c:pt>
                <c:pt idx="236">
                  <c:v>576</c:v>
                </c:pt>
                <c:pt idx="237">
                  <c:v>577</c:v>
                </c:pt>
                <c:pt idx="238">
                  <c:v>578</c:v>
                </c:pt>
                <c:pt idx="239">
                  <c:v>579</c:v>
                </c:pt>
                <c:pt idx="240">
                  <c:v>580</c:v>
                </c:pt>
                <c:pt idx="241">
                  <c:v>581</c:v>
                </c:pt>
                <c:pt idx="242">
                  <c:v>582</c:v>
                </c:pt>
                <c:pt idx="243">
                  <c:v>583</c:v>
                </c:pt>
                <c:pt idx="244">
                  <c:v>584</c:v>
                </c:pt>
                <c:pt idx="245">
                  <c:v>585</c:v>
                </c:pt>
                <c:pt idx="246">
                  <c:v>586</c:v>
                </c:pt>
                <c:pt idx="247">
                  <c:v>587</c:v>
                </c:pt>
                <c:pt idx="248">
                  <c:v>588</c:v>
                </c:pt>
                <c:pt idx="249">
                  <c:v>589</c:v>
                </c:pt>
                <c:pt idx="250">
                  <c:v>590</c:v>
                </c:pt>
                <c:pt idx="251">
                  <c:v>591</c:v>
                </c:pt>
                <c:pt idx="252">
                  <c:v>592</c:v>
                </c:pt>
                <c:pt idx="253">
                  <c:v>593</c:v>
                </c:pt>
                <c:pt idx="254">
                  <c:v>594</c:v>
                </c:pt>
                <c:pt idx="255">
                  <c:v>595</c:v>
                </c:pt>
                <c:pt idx="256">
                  <c:v>596</c:v>
                </c:pt>
                <c:pt idx="257">
                  <c:v>597</c:v>
                </c:pt>
                <c:pt idx="258">
                  <c:v>598</c:v>
                </c:pt>
                <c:pt idx="259">
                  <c:v>599</c:v>
                </c:pt>
                <c:pt idx="260">
                  <c:v>600</c:v>
                </c:pt>
                <c:pt idx="261">
                  <c:v>601</c:v>
                </c:pt>
                <c:pt idx="262">
                  <c:v>602</c:v>
                </c:pt>
                <c:pt idx="263">
                  <c:v>603</c:v>
                </c:pt>
                <c:pt idx="264">
                  <c:v>604</c:v>
                </c:pt>
                <c:pt idx="265">
                  <c:v>605</c:v>
                </c:pt>
                <c:pt idx="266">
                  <c:v>606</c:v>
                </c:pt>
                <c:pt idx="267">
                  <c:v>607</c:v>
                </c:pt>
                <c:pt idx="268">
                  <c:v>608</c:v>
                </c:pt>
                <c:pt idx="269">
                  <c:v>609</c:v>
                </c:pt>
                <c:pt idx="270">
                  <c:v>610</c:v>
                </c:pt>
                <c:pt idx="271">
                  <c:v>611</c:v>
                </c:pt>
                <c:pt idx="272">
                  <c:v>612</c:v>
                </c:pt>
                <c:pt idx="273">
                  <c:v>613</c:v>
                </c:pt>
                <c:pt idx="274">
                  <c:v>614</c:v>
                </c:pt>
                <c:pt idx="275">
                  <c:v>615</c:v>
                </c:pt>
                <c:pt idx="276">
                  <c:v>616</c:v>
                </c:pt>
                <c:pt idx="277">
                  <c:v>617</c:v>
                </c:pt>
                <c:pt idx="278">
                  <c:v>618</c:v>
                </c:pt>
                <c:pt idx="279">
                  <c:v>619</c:v>
                </c:pt>
                <c:pt idx="280">
                  <c:v>620</c:v>
                </c:pt>
                <c:pt idx="281">
                  <c:v>621</c:v>
                </c:pt>
                <c:pt idx="282">
                  <c:v>622</c:v>
                </c:pt>
                <c:pt idx="283">
                  <c:v>623</c:v>
                </c:pt>
                <c:pt idx="284">
                  <c:v>624</c:v>
                </c:pt>
                <c:pt idx="285">
                  <c:v>625</c:v>
                </c:pt>
                <c:pt idx="286">
                  <c:v>626</c:v>
                </c:pt>
                <c:pt idx="287">
                  <c:v>627</c:v>
                </c:pt>
                <c:pt idx="288">
                  <c:v>628</c:v>
                </c:pt>
                <c:pt idx="289">
                  <c:v>629</c:v>
                </c:pt>
                <c:pt idx="290">
                  <c:v>630</c:v>
                </c:pt>
                <c:pt idx="291">
                  <c:v>631</c:v>
                </c:pt>
                <c:pt idx="292">
                  <c:v>632</c:v>
                </c:pt>
                <c:pt idx="293">
                  <c:v>633</c:v>
                </c:pt>
                <c:pt idx="294">
                  <c:v>634</c:v>
                </c:pt>
                <c:pt idx="295">
                  <c:v>635</c:v>
                </c:pt>
                <c:pt idx="296">
                  <c:v>636</c:v>
                </c:pt>
                <c:pt idx="297">
                  <c:v>637</c:v>
                </c:pt>
                <c:pt idx="298">
                  <c:v>638</c:v>
                </c:pt>
                <c:pt idx="299">
                  <c:v>639</c:v>
                </c:pt>
                <c:pt idx="300">
                  <c:v>640</c:v>
                </c:pt>
                <c:pt idx="301">
                  <c:v>641</c:v>
                </c:pt>
                <c:pt idx="302">
                  <c:v>642</c:v>
                </c:pt>
                <c:pt idx="303">
                  <c:v>643</c:v>
                </c:pt>
                <c:pt idx="304">
                  <c:v>644</c:v>
                </c:pt>
                <c:pt idx="305">
                  <c:v>645</c:v>
                </c:pt>
                <c:pt idx="306">
                  <c:v>646</c:v>
                </c:pt>
                <c:pt idx="307">
                  <c:v>647</c:v>
                </c:pt>
                <c:pt idx="308">
                  <c:v>648</c:v>
                </c:pt>
                <c:pt idx="309">
                  <c:v>649</c:v>
                </c:pt>
                <c:pt idx="310">
                  <c:v>650</c:v>
                </c:pt>
                <c:pt idx="311">
                  <c:v>651</c:v>
                </c:pt>
                <c:pt idx="312">
                  <c:v>652</c:v>
                </c:pt>
                <c:pt idx="313">
                  <c:v>653</c:v>
                </c:pt>
                <c:pt idx="314">
                  <c:v>654</c:v>
                </c:pt>
                <c:pt idx="315">
                  <c:v>655</c:v>
                </c:pt>
                <c:pt idx="316">
                  <c:v>656</c:v>
                </c:pt>
                <c:pt idx="317">
                  <c:v>657</c:v>
                </c:pt>
                <c:pt idx="318">
                  <c:v>658</c:v>
                </c:pt>
                <c:pt idx="319">
                  <c:v>659</c:v>
                </c:pt>
                <c:pt idx="320">
                  <c:v>660</c:v>
                </c:pt>
                <c:pt idx="321">
                  <c:v>661</c:v>
                </c:pt>
                <c:pt idx="322">
                  <c:v>662</c:v>
                </c:pt>
                <c:pt idx="323">
                  <c:v>663</c:v>
                </c:pt>
                <c:pt idx="324">
                  <c:v>664</c:v>
                </c:pt>
                <c:pt idx="325">
                  <c:v>665</c:v>
                </c:pt>
                <c:pt idx="326">
                  <c:v>666</c:v>
                </c:pt>
                <c:pt idx="327">
                  <c:v>667</c:v>
                </c:pt>
                <c:pt idx="328">
                  <c:v>668</c:v>
                </c:pt>
                <c:pt idx="329">
                  <c:v>669</c:v>
                </c:pt>
                <c:pt idx="330">
                  <c:v>670</c:v>
                </c:pt>
                <c:pt idx="331">
                  <c:v>671</c:v>
                </c:pt>
                <c:pt idx="332">
                  <c:v>672</c:v>
                </c:pt>
                <c:pt idx="333">
                  <c:v>673</c:v>
                </c:pt>
                <c:pt idx="334">
                  <c:v>674</c:v>
                </c:pt>
                <c:pt idx="335">
                  <c:v>675</c:v>
                </c:pt>
                <c:pt idx="336">
                  <c:v>676</c:v>
                </c:pt>
                <c:pt idx="337">
                  <c:v>677</c:v>
                </c:pt>
                <c:pt idx="338">
                  <c:v>678</c:v>
                </c:pt>
                <c:pt idx="339">
                  <c:v>679</c:v>
                </c:pt>
                <c:pt idx="340">
                  <c:v>680</c:v>
                </c:pt>
                <c:pt idx="341">
                  <c:v>681</c:v>
                </c:pt>
                <c:pt idx="342">
                  <c:v>682</c:v>
                </c:pt>
                <c:pt idx="343">
                  <c:v>683</c:v>
                </c:pt>
                <c:pt idx="344">
                  <c:v>684</c:v>
                </c:pt>
                <c:pt idx="345">
                  <c:v>685</c:v>
                </c:pt>
                <c:pt idx="346">
                  <c:v>686</c:v>
                </c:pt>
                <c:pt idx="347">
                  <c:v>687</c:v>
                </c:pt>
                <c:pt idx="348">
                  <c:v>688</c:v>
                </c:pt>
                <c:pt idx="349">
                  <c:v>689</c:v>
                </c:pt>
                <c:pt idx="350">
                  <c:v>690</c:v>
                </c:pt>
                <c:pt idx="351">
                  <c:v>691</c:v>
                </c:pt>
                <c:pt idx="352">
                  <c:v>692</c:v>
                </c:pt>
                <c:pt idx="353">
                  <c:v>693</c:v>
                </c:pt>
                <c:pt idx="354">
                  <c:v>694</c:v>
                </c:pt>
                <c:pt idx="355">
                  <c:v>695</c:v>
                </c:pt>
                <c:pt idx="356">
                  <c:v>696</c:v>
                </c:pt>
                <c:pt idx="357">
                  <c:v>697</c:v>
                </c:pt>
                <c:pt idx="358">
                  <c:v>698</c:v>
                </c:pt>
                <c:pt idx="359">
                  <c:v>699</c:v>
                </c:pt>
                <c:pt idx="360">
                  <c:v>700</c:v>
                </c:pt>
                <c:pt idx="361">
                  <c:v>701</c:v>
                </c:pt>
                <c:pt idx="362">
                  <c:v>702</c:v>
                </c:pt>
                <c:pt idx="363">
                  <c:v>703</c:v>
                </c:pt>
                <c:pt idx="364">
                  <c:v>704</c:v>
                </c:pt>
                <c:pt idx="365">
                  <c:v>705</c:v>
                </c:pt>
                <c:pt idx="366">
                  <c:v>706</c:v>
                </c:pt>
                <c:pt idx="367">
                  <c:v>707</c:v>
                </c:pt>
                <c:pt idx="368">
                  <c:v>708</c:v>
                </c:pt>
                <c:pt idx="369">
                  <c:v>709</c:v>
                </c:pt>
                <c:pt idx="370">
                  <c:v>710</c:v>
                </c:pt>
                <c:pt idx="371">
                  <c:v>711</c:v>
                </c:pt>
                <c:pt idx="372">
                  <c:v>712</c:v>
                </c:pt>
                <c:pt idx="373">
                  <c:v>713</c:v>
                </c:pt>
                <c:pt idx="374">
                  <c:v>714</c:v>
                </c:pt>
                <c:pt idx="375">
                  <c:v>715</c:v>
                </c:pt>
                <c:pt idx="376">
                  <c:v>716</c:v>
                </c:pt>
                <c:pt idx="377">
                  <c:v>717</c:v>
                </c:pt>
                <c:pt idx="378">
                  <c:v>718</c:v>
                </c:pt>
                <c:pt idx="379">
                  <c:v>719</c:v>
                </c:pt>
                <c:pt idx="380">
                  <c:v>720</c:v>
                </c:pt>
                <c:pt idx="381">
                  <c:v>721</c:v>
                </c:pt>
                <c:pt idx="382">
                  <c:v>722</c:v>
                </c:pt>
                <c:pt idx="383">
                  <c:v>723</c:v>
                </c:pt>
                <c:pt idx="384">
                  <c:v>724</c:v>
                </c:pt>
                <c:pt idx="385">
                  <c:v>725</c:v>
                </c:pt>
                <c:pt idx="386">
                  <c:v>726</c:v>
                </c:pt>
                <c:pt idx="387">
                  <c:v>727</c:v>
                </c:pt>
                <c:pt idx="388">
                  <c:v>728</c:v>
                </c:pt>
                <c:pt idx="389">
                  <c:v>729</c:v>
                </c:pt>
                <c:pt idx="390">
                  <c:v>730</c:v>
                </c:pt>
                <c:pt idx="391">
                  <c:v>731</c:v>
                </c:pt>
                <c:pt idx="392">
                  <c:v>732</c:v>
                </c:pt>
                <c:pt idx="393">
                  <c:v>733</c:v>
                </c:pt>
                <c:pt idx="394">
                  <c:v>734</c:v>
                </c:pt>
                <c:pt idx="395">
                  <c:v>735</c:v>
                </c:pt>
                <c:pt idx="396">
                  <c:v>736</c:v>
                </c:pt>
                <c:pt idx="397">
                  <c:v>737</c:v>
                </c:pt>
                <c:pt idx="398">
                  <c:v>738</c:v>
                </c:pt>
                <c:pt idx="399">
                  <c:v>739</c:v>
                </c:pt>
                <c:pt idx="400">
                  <c:v>740</c:v>
                </c:pt>
                <c:pt idx="401">
                  <c:v>741</c:v>
                </c:pt>
                <c:pt idx="402">
                  <c:v>742</c:v>
                </c:pt>
                <c:pt idx="403">
                  <c:v>743</c:v>
                </c:pt>
                <c:pt idx="404">
                  <c:v>744</c:v>
                </c:pt>
                <c:pt idx="405">
                  <c:v>745</c:v>
                </c:pt>
                <c:pt idx="406">
                  <c:v>746</c:v>
                </c:pt>
                <c:pt idx="407">
                  <c:v>747</c:v>
                </c:pt>
                <c:pt idx="408">
                  <c:v>748</c:v>
                </c:pt>
                <c:pt idx="409">
                  <c:v>749</c:v>
                </c:pt>
                <c:pt idx="410">
                  <c:v>750</c:v>
                </c:pt>
                <c:pt idx="411">
                  <c:v>751</c:v>
                </c:pt>
                <c:pt idx="412">
                  <c:v>752</c:v>
                </c:pt>
                <c:pt idx="413">
                  <c:v>753</c:v>
                </c:pt>
                <c:pt idx="414">
                  <c:v>754</c:v>
                </c:pt>
                <c:pt idx="415">
                  <c:v>755</c:v>
                </c:pt>
                <c:pt idx="416">
                  <c:v>756</c:v>
                </c:pt>
                <c:pt idx="417">
                  <c:v>757</c:v>
                </c:pt>
                <c:pt idx="418">
                  <c:v>758</c:v>
                </c:pt>
                <c:pt idx="419">
                  <c:v>759</c:v>
                </c:pt>
                <c:pt idx="420">
                  <c:v>760</c:v>
                </c:pt>
                <c:pt idx="421">
                  <c:v>761</c:v>
                </c:pt>
                <c:pt idx="422">
                  <c:v>762</c:v>
                </c:pt>
                <c:pt idx="423">
                  <c:v>763</c:v>
                </c:pt>
                <c:pt idx="424">
                  <c:v>764</c:v>
                </c:pt>
                <c:pt idx="425">
                  <c:v>765</c:v>
                </c:pt>
                <c:pt idx="426">
                  <c:v>766</c:v>
                </c:pt>
                <c:pt idx="427">
                  <c:v>767</c:v>
                </c:pt>
                <c:pt idx="428">
                  <c:v>768</c:v>
                </c:pt>
                <c:pt idx="429">
                  <c:v>769</c:v>
                </c:pt>
                <c:pt idx="430">
                  <c:v>770</c:v>
                </c:pt>
                <c:pt idx="431">
                  <c:v>771</c:v>
                </c:pt>
                <c:pt idx="432">
                  <c:v>772</c:v>
                </c:pt>
                <c:pt idx="433">
                  <c:v>773</c:v>
                </c:pt>
                <c:pt idx="434">
                  <c:v>774</c:v>
                </c:pt>
                <c:pt idx="435">
                  <c:v>775</c:v>
                </c:pt>
                <c:pt idx="436">
                  <c:v>776</c:v>
                </c:pt>
                <c:pt idx="437">
                  <c:v>777</c:v>
                </c:pt>
                <c:pt idx="438">
                  <c:v>778</c:v>
                </c:pt>
                <c:pt idx="439">
                  <c:v>779</c:v>
                </c:pt>
                <c:pt idx="440">
                  <c:v>780</c:v>
                </c:pt>
                <c:pt idx="441">
                  <c:v>781</c:v>
                </c:pt>
                <c:pt idx="442">
                  <c:v>782</c:v>
                </c:pt>
                <c:pt idx="443">
                  <c:v>783</c:v>
                </c:pt>
                <c:pt idx="444">
                  <c:v>784</c:v>
                </c:pt>
                <c:pt idx="445">
                  <c:v>785</c:v>
                </c:pt>
                <c:pt idx="446">
                  <c:v>786</c:v>
                </c:pt>
                <c:pt idx="447">
                  <c:v>787</c:v>
                </c:pt>
                <c:pt idx="448">
                  <c:v>788</c:v>
                </c:pt>
                <c:pt idx="449">
                  <c:v>789</c:v>
                </c:pt>
                <c:pt idx="450">
                  <c:v>790</c:v>
                </c:pt>
                <c:pt idx="451">
                  <c:v>791</c:v>
                </c:pt>
                <c:pt idx="452">
                  <c:v>792</c:v>
                </c:pt>
                <c:pt idx="453">
                  <c:v>793</c:v>
                </c:pt>
                <c:pt idx="454">
                  <c:v>794</c:v>
                </c:pt>
                <c:pt idx="455">
                  <c:v>795</c:v>
                </c:pt>
                <c:pt idx="456">
                  <c:v>796</c:v>
                </c:pt>
                <c:pt idx="457">
                  <c:v>797</c:v>
                </c:pt>
                <c:pt idx="458">
                  <c:v>798</c:v>
                </c:pt>
                <c:pt idx="459">
                  <c:v>799</c:v>
                </c:pt>
                <c:pt idx="460">
                  <c:v>800</c:v>
                </c:pt>
                <c:pt idx="461">
                  <c:v>801</c:v>
                </c:pt>
                <c:pt idx="462">
                  <c:v>802</c:v>
                </c:pt>
                <c:pt idx="463">
                  <c:v>803</c:v>
                </c:pt>
                <c:pt idx="464">
                  <c:v>804</c:v>
                </c:pt>
                <c:pt idx="465">
                  <c:v>805</c:v>
                </c:pt>
                <c:pt idx="466">
                  <c:v>806</c:v>
                </c:pt>
                <c:pt idx="467">
                  <c:v>807</c:v>
                </c:pt>
                <c:pt idx="468">
                  <c:v>808</c:v>
                </c:pt>
                <c:pt idx="469">
                  <c:v>809</c:v>
                </c:pt>
                <c:pt idx="470">
                  <c:v>810</c:v>
                </c:pt>
                <c:pt idx="471">
                  <c:v>811</c:v>
                </c:pt>
                <c:pt idx="472">
                  <c:v>812</c:v>
                </c:pt>
                <c:pt idx="473">
                  <c:v>813</c:v>
                </c:pt>
                <c:pt idx="474">
                  <c:v>814</c:v>
                </c:pt>
                <c:pt idx="475">
                  <c:v>815</c:v>
                </c:pt>
                <c:pt idx="476">
                  <c:v>816</c:v>
                </c:pt>
                <c:pt idx="477">
                  <c:v>817</c:v>
                </c:pt>
                <c:pt idx="478">
                  <c:v>818</c:v>
                </c:pt>
                <c:pt idx="479">
                  <c:v>819</c:v>
                </c:pt>
                <c:pt idx="480">
                  <c:v>820</c:v>
                </c:pt>
                <c:pt idx="481">
                  <c:v>821</c:v>
                </c:pt>
                <c:pt idx="482">
                  <c:v>822</c:v>
                </c:pt>
                <c:pt idx="483">
                  <c:v>823</c:v>
                </c:pt>
                <c:pt idx="484">
                  <c:v>824</c:v>
                </c:pt>
                <c:pt idx="485">
                  <c:v>825</c:v>
                </c:pt>
                <c:pt idx="486">
                  <c:v>826</c:v>
                </c:pt>
                <c:pt idx="487">
                  <c:v>827</c:v>
                </c:pt>
                <c:pt idx="488">
                  <c:v>828</c:v>
                </c:pt>
                <c:pt idx="489">
                  <c:v>829</c:v>
                </c:pt>
                <c:pt idx="490">
                  <c:v>830</c:v>
                </c:pt>
                <c:pt idx="491">
                  <c:v>831</c:v>
                </c:pt>
                <c:pt idx="492">
                  <c:v>832</c:v>
                </c:pt>
                <c:pt idx="493">
                  <c:v>833</c:v>
                </c:pt>
                <c:pt idx="494">
                  <c:v>834</c:v>
                </c:pt>
                <c:pt idx="495">
                  <c:v>835</c:v>
                </c:pt>
                <c:pt idx="496">
                  <c:v>836</c:v>
                </c:pt>
                <c:pt idx="497">
                  <c:v>837</c:v>
                </c:pt>
                <c:pt idx="498">
                  <c:v>838</c:v>
                </c:pt>
                <c:pt idx="499">
                  <c:v>839</c:v>
                </c:pt>
                <c:pt idx="500">
                  <c:v>840</c:v>
                </c:pt>
                <c:pt idx="501">
                  <c:v>841</c:v>
                </c:pt>
                <c:pt idx="502">
                  <c:v>842</c:v>
                </c:pt>
                <c:pt idx="503">
                  <c:v>843</c:v>
                </c:pt>
                <c:pt idx="504">
                  <c:v>844</c:v>
                </c:pt>
                <c:pt idx="505">
                  <c:v>845</c:v>
                </c:pt>
                <c:pt idx="506">
                  <c:v>846</c:v>
                </c:pt>
                <c:pt idx="507">
                  <c:v>847</c:v>
                </c:pt>
                <c:pt idx="508">
                  <c:v>848</c:v>
                </c:pt>
                <c:pt idx="509">
                  <c:v>849</c:v>
                </c:pt>
                <c:pt idx="510">
                  <c:v>850</c:v>
                </c:pt>
                <c:pt idx="511">
                  <c:v>851</c:v>
                </c:pt>
                <c:pt idx="512">
                  <c:v>852</c:v>
                </c:pt>
                <c:pt idx="513">
                  <c:v>853</c:v>
                </c:pt>
                <c:pt idx="514">
                  <c:v>854</c:v>
                </c:pt>
                <c:pt idx="515">
                  <c:v>855</c:v>
                </c:pt>
                <c:pt idx="516">
                  <c:v>856</c:v>
                </c:pt>
                <c:pt idx="517">
                  <c:v>857</c:v>
                </c:pt>
                <c:pt idx="518">
                  <c:v>858</c:v>
                </c:pt>
                <c:pt idx="519">
                  <c:v>859</c:v>
                </c:pt>
                <c:pt idx="520">
                  <c:v>860</c:v>
                </c:pt>
                <c:pt idx="521">
                  <c:v>861</c:v>
                </c:pt>
                <c:pt idx="522">
                  <c:v>862</c:v>
                </c:pt>
                <c:pt idx="523">
                  <c:v>863</c:v>
                </c:pt>
                <c:pt idx="524">
                  <c:v>864</c:v>
                </c:pt>
                <c:pt idx="525">
                  <c:v>865</c:v>
                </c:pt>
                <c:pt idx="526">
                  <c:v>866</c:v>
                </c:pt>
                <c:pt idx="527">
                  <c:v>867</c:v>
                </c:pt>
                <c:pt idx="528">
                  <c:v>868</c:v>
                </c:pt>
                <c:pt idx="529">
                  <c:v>869</c:v>
                </c:pt>
                <c:pt idx="530">
                  <c:v>870</c:v>
                </c:pt>
                <c:pt idx="531">
                  <c:v>871</c:v>
                </c:pt>
                <c:pt idx="532">
                  <c:v>872</c:v>
                </c:pt>
                <c:pt idx="533">
                  <c:v>873</c:v>
                </c:pt>
                <c:pt idx="534">
                  <c:v>874</c:v>
                </c:pt>
                <c:pt idx="535">
                  <c:v>875</c:v>
                </c:pt>
                <c:pt idx="536">
                  <c:v>876</c:v>
                </c:pt>
                <c:pt idx="537">
                  <c:v>877</c:v>
                </c:pt>
                <c:pt idx="538">
                  <c:v>878</c:v>
                </c:pt>
                <c:pt idx="539">
                  <c:v>879</c:v>
                </c:pt>
                <c:pt idx="540">
                  <c:v>880</c:v>
                </c:pt>
                <c:pt idx="541">
                  <c:v>881</c:v>
                </c:pt>
                <c:pt idx="542">
                  <c:v>882</c:v>
                </c:pt>
                <c:pt idx="543">
                  <c:v>883</c:v>
                </c:pt>
                <c:pt idx="544">
                  <c:v>884</c:v>
                </c:pt>
                <c:pt idx="545">
                  <c:v>885</c:v>
                </c:pt>
                <c:pt idx="546">
                  <c:v>886</c:v>
                </c:pt>
                <c:pt idx="547">
                  <c:v>887</c:v>
                </c:pt>
                <c:pt idx="548">
                  <c:v>888</c:v>
                </c:pt>
                <c:pt idx="549">
                  <c:v>889</c:v>
                </c:pt>
                <c:pt idx="550">
                  <c:v>890</c:v>
                </c:pt>
                <c:pt idx="551">
                  <c:v>891</c:v>
                </c:pt>
                <c:pt idx="552">
                  <c:v>892</c:v>
                </c:pt>
                <c:pt idx="553">
                  <c:v>893</c:v>
                </c:pt>
                <c:pt idx="554">
                  <c:v>894</c:v>
                </c:pt>
                <c:pt idx="555">
                  <c:v>895</c:v>
                </c:pt>
                <c:pt idx="556">
                  <c:v>896</c:v>
                </c:pt>
                <c:pt idx="557">
                  <c:v>897</c:v>
                </c:pt>
                <c:pt idx="558">
                  <c:v>898</c:v>
                </c:pt>
                <c:pt idx="559">
                  <c:v>899</c:v>
                </c:pt>
                <c:pt idx="560">
                  <c:v>900</c:v>
                </c:pt>
                <c:pt idx="561">
                  <c:v>901</c:v>
                </c:pt>
                <c:pt idx="562">
                  <c:v>902</c:v>
                </c:pt>
                <c:pt idx="563">
                  <c:v>903</c:v>
                </c:pt>
                <c:pt idx="564">
                  <c:v>904</c:v>
                </c:pt>
                <c:pt idx="565">
                  <c:v>905</c:v>
                </c:pt>
                <c:pt idx="566">
                  <c:v>906</c:v>
                </c:pt>
                <c:pt idx="567">
                  <c:v>907</c:v>
                </c:pt>
                <c:pt idx="568">
                  <c:v>908</c:v>
                </c:pt>
                <c:pt idx="569">
                  <c:v>909</c:v>
                </c:pt>
                <c:pt idx="570">
                  <c:v>910</c:v>
                </c:pt>
                <c:pt idx="571">
                  <c:v>911</c:v>
                </c:pt>
                <c:pt idx="572">
                  <c:v>912</c:v>
                </c:pt>
                <c:pt idx="573">
                  <c:v>913</c:v>
                </c:pt>
                <c:pt idx="574">
                  <c:v>914</c:v>
                </c:pt>
                <c:pt idx="575">
                  <c:v>915</c:v>
                </c:pt>
                <c:pt idx="576">
                  <c:v>916</c:v>
                </c:pt>
                <c:pt idx="577">
                  <c:v>917</c:v>
                </c:pt>
                <c:pt idx="578">
                  <c:v>918</c:v>
                </c:pt>
                <c:pt idx="579">
                  <c:v>919</c:v>
                </c:pt>
                <c:pt idx="580">
                  <c:v>920</c:v>
                </c:pt>
                <c:pt idx="581">
                  <c:v>921</c:v>
                </c:pt>
                <c:pt idx="582">
                  <c:v>922</c:v>
                </c:pt>
                <c:pt idx="583">
                  <c:v>923</c:v>
                </c:pt>
                <c:pt idx="584">
                  <c:v>924</c:v>
                </c:pt>
                <c:pt idx="585">
                  <c:v>925</c:v>
                </c:pt>
                <c:pt idx="586">
                  <c:v>926</c:v>
                </c:pt>
                <c:pt idx="587">
                  <c:v>927</c:v>
                </c:pt>
                <c:pt idx="588">
                  <c:v>928</c:v>
                </c:pt>
                <c:pt idx="589">
                  <c:v>929</c:v>
                </c:pt>
                <c:pt idx="590">
                  <c:v>930</c:v>
                </c:pt>
                <c:pt idx="591">
                  <c:v>931</c:v>
                </c:pt>
                <c:pt idx="592">
                  <c:v>932</c:v>
                </c:pt>
                <c:pt idx="593">
                  <c:v>933</c:v>
                </c:pt>
                <c:pt idx="594">
                  <c:v>934</c:v>
                </c:pt>
                <c:pt idx="595">
                  <c:v>935</c:v>
                </c:pt>
                <c:pt idx="596">
                  <c:v>936</c:v>
                </c:pt>
                <c:pt idx="597">
                  <c:v>937</c:v>
                </c:pt>
                <c:pt idx="598">
                  <c:v>938</c:v>
                </c:pt>
                <c:pt idx="599">
                  <c:v>939</c:v>
                </c:pt>
                <c:pt idx="600">
                  <c:v>940</c:v>
                </c:pt>
                <c:pt idx="601">
                  <c:v>941</c:v>
                </c:pt>
                <c:pt idx="602">
                  <c:v>942</c:v>
                </c:pt>
                <c:pt idx="603">
                  <c:v>943</c:v>
                </c:pt>
                <c:pt idx="604">
                  <c:v>944</c:v>
                </c:pt>
                <c:pt idx="605">
                  <c:v>945</c:v>
                </c:pt>
                <c:pt idx="606">
                  <c:v>946</c:v>
                </c:pt>
                <c:pt idx="607">
                  <c:v>947</c:v>
                </c:pt>
                <c:pt idx="608">
                  <c:v>948</c:v>
                </c:pt>
                <c:pt idx="609">
                  <c:v>949</c:v>
                </c:pt>
                <c:pt idx="610">
                  <c:v>950</c:v>
                </c:pt>
                <c:pt idx="611">
                  <c:v>951</c:v>
                </c:pt>
                <c:pt idx="612">
                  <c:v>952</c:v>
                </c:pt>
                <c:pt idx="613">
                  <c:v>953</c:v>
                </c:pt>
                <c:pt idx="614">
                  <c:v>954</c:v>
                </c:pt>
                <c:pt idx="615">
                  <c:v>955</c:v>
                </c:pt>
                <c:pt idx="616">
                  <c:v>956</c:v>
                </c:pt>
                <c:pt idx="617">
                  <c:v>957</c:v>
                </c:pt>
                <c:pt idx="618">
                  <c:v>958</c:v>
                </c:pt>
                <c:pt idx="619">
                  <c:v>959</c:v>
                </c:pt>
                <c:pt idx="620">
                  <c:v>960</c:v>
                </c:pt>
                <c:pt idx="621">
                  <c:v>961</c:v>
                </c:pt>
                <c:pt idx="622">
                  <c:v>962</c:v>
                </c:pt>
                <c:pt idx="623">
                  <c:v>963</c:v>
                </c:pt>
                <c:pt idx="624">
                  <c:v>964</c:v>
                </c:pt>
                <c:pt idx="625">
                  <c:v>965</c:v>
                </c:pt>
                <c:pt idx="626">
                  <c:v>966</c:v>
                </c:pt>
                <c:pt idx="627">
                  <c:v>967</c:v>
                </c:pt>
                <c:pt idx="628">
                  <c:v>968</c:v>
                </c:pt>
                <c:pt idx="629">
                  <c:v>969</c:v>
                </c:pt>
                <c:pt idx="630">
                  <c:v>970</c:v>
                </c:pt>
                <c:pt idx="631">
                  <c:v>971</c:v>
                </c:pt>
                <c:pt idx="632">
                  <c:v>972</c:v>
                </c:pt>
                <c:pt idx="633">
                  <c:v>973</c:v>
                </c:pt>
                <c:pt idx="634">
                  <c:v>974</c:v>
                </c:pt>
                <c:pt idx="635">
                  <c:v>975</c:v>
                </c:pt>
                <c:pt idx="636">
                  <c:v>976</c:v>
                </c:pt>
                <c:pt idx="637">
                  <c:v>977</c:v>
                </c:pt>
                <c:pt idx="638">
                  <c:v>978</c:v>
                </c:pt>
                <c:pt idx="639">
                  <c:v>979</c:v>
                </c:pt>
                <c:pt idx="640">
                  <c:v>980</c:v>
                </c:pt>
                <c:pt idx="641">
                  <c:v>981</c:v>
                </c:pt>
                <c:pt idx="642">
                  <c:v>982</c:v>
                </c:pt>
                <c:pt idx="643">
                  <c:v>983</c:v>
                </c:pt>
                <c:pt idx="644">
                  <c:v>984</c:v>
                </c:pt>
                <c:pt idx="645">
                  <c:v>985</c:v>
                </c:pt>
                <c:pt idx="646">
                  <c:v>986</c:v>
                </c:pt>
                <c:pt idx="647">
                  <c:v>987</c:v>
                </c:pt>
                <c:pt idx="648">
                  <c:v>988</c:v>
                </c:pt>
                <c:pt idx="649">
                  <c:v>989</c:v>
                </c:pt>
                <c:pt idx="650">
                  <c:v>990</c:v>
                </c:pt>
                <c:pt idx="651">
                  <c:v>991</c:v>
                </c:pt>
                <c:pt idx="652">
                  <c:v>992</c:v>
                </c:pt>
                <c:pt idx="653">
                  <c:v>993</c:v>
                </c:pt>
                <c:pt idx="654">
                  <c:v>994</c:v>
                </c:pt>
                <c:pt idx="655">
                  <c:v>995</c:v>
                </c:pt>
                <c:pt idx="656">
                  <c:v>996</c:v>
                </c:pt>
                <c:pt idx="657">
                  <c:v>997</c:v>
                </c:pt>
                <c:pt idx="658">
                  <c:v>998</c:v>
                </c:pt>
                <c:pt idx="659">
                  <c:v>999</c:v>
                </c:pt>
                <c:pt idx="660">
                  <c:v>1000</c:v>
                </c:pt>
                <c:pt idx="661">
                  <c:v>1001</c:v>
                </c:pt>
                <c:pt idx="662">
                  <c:v>1002</c:v>
                </c:pt>
                <c:pt idx="663">
                  <c:v>1003</c:v>
                </c:pt>
                <c:pt idx="664">
                  <c:v>1004</c:v>
                </c:pt>
                <c:pt idx="665">
                  <c:v>1005</c:v>
                </c:pt>
                <c:pt idx="666">
                  <c:v>1006</c:v>
                </c:pt>
                <c:pt idx="667">
                  <c:v>1007</c:v>
                </c:pt>
                <c:pt idx="668">
                  <c:v>1008</c:v>
                </c:pt>
                <c:pt idx="669">
                  <c:v>1009</c:v>
                </c:pt>
                <c:pt idx="670">
                  <c:v>1010</c:v>
                </c:pt>
                <c:pt idx="671">
                  <c:v>1011</c:v>
                </c:pt>
                <c:pt idx="672">
                  <c:v>1012</c:v>
                </c:pt>
                <c:pt idx="673">
                  <c:v>1013</c:v>
                </c:pt>
                <c:pt idx="674">
                  <c:v>1014</c:v>
                </c:pt>
                <c:pt idx="675">
                  <c:v>1015</c:v>
                </c:pt>
                <c:pt idx="676">
                  <c:v>1016</c:v>
                </c:pt>
                <c:pt idx="677">
                  <c:v>1017</c:v>
                </c:pt>
                <c:pt idx="678">
                  <c:v>1018</c:v>
                </c:pt>
                <c:pt idx="679">
                  <c:v>1019</c:v>
                </c:pt>
                <c:pt idx="680">
                  <c:v>1020</c:v>
                </c:pt>
                <c:pt idx="681">
                  <c:v>1021</c:v>
                </c:pt>
                <c:pt idx="682">
                  <c:v>1022</c:v>
                </c:pt>
                <c:pt idx="683">
                  <c:v>1023</c:v>
                </c:pt>
                <c:pt idx="684">
                  <c:v>1024</c:v>
                </c:pt>
                <c:pt idx="685">
                  <c:v>1025</c:v>
                </c:pt>
                <c:pt idx="686">
                  <c:v>1026</c:v>
                </c:pt>
                <c:pt idx="687">
                  <c:v>1027</c:v>
                </c:pt>
                <c:pt idx="688">
                  <c:v>1028</c:v>
                </c:pt>
                <c:pt idx="689">
                  <c:v>1029</c:v>
                </c:pt>
                <c:pt idx="690">
                  <c:v>1030</c:v>
                </c:pt>
                <c:pt idx="691">
                  <c:v>1031</c:v>
                </c:pt>
                <c:pt idx="692">
                  <c:v>1032</c:v>
                </c:pt>
                <c:pt idx="693">
                  <c:v>1033</c:v>
                </c:pt>
                <c:pt idx="694">
                  <c:v>1034</c:v>
                </c:pt>
                <c:pt idx="695">
                  <c:v>1035</c:v>
                </c:pt>
                <c:pt idx="696">
                  <c:v>1036</c:v>
                </c:pt>
                <c:pt idx="697">
                  <c:v>1037</c:v>
                </c:pt>
                <c:pt idx="698">
                  <c:v>1038</c:v>
                </c:pt>
                <c:pt idx="699">
                  <c:v>1039</c:v>
                </c:pt>
                <c:pt idx="700">
                  <c:v>1040</c:v>
                </c:pt>
                <c:pt idx="701">
                  <c:v>1041</c:v>
                </c:pt>
                <c:pt idx="702">
                  <c:v>1042</c:v>
                </c:pt>
                <c:pt idx="703">
                  <c:v>1043</c:v>
                </c:pt>
                <c:pt idx="704">
                  <c:v>1044</c:v>
                </c:pt>
                <c:pt idx="705">
                  <c:v>1045</c:v>
                </c:pt>
                <c:pt idx="706">
                  <c:v>1046</c:v>
                </c:pt>
                <c:pt idx="707">
                  <c:v>1047</c:v>
                </c:pt>
                <c:pt idx="708">
                  <c:v>1048</c:v>
                </c:pt>
                <c:pt idx="709">
                  <c:v>1049</c:v>
                </c:pt>
                <c:pt idx="710">
                  <c:v>1050</c:v>
                </c:pt>
                <c:pt idx="711">
                  <c:v>1051</c:v>
                </c:pt>
                <c:pt idx="712">
                  <c:v>1052</c:v>
                </c:pt>
                <c:pt idx="713">
                  <c:v>1053</c:v>
                </c:pt>
                <c:pt idx="714">
                  <c:v>1054</c:v>
                </c:pt>
                <c:pt idx="715">
                  <c:v>1055</c:v>
                </c:pt>
                <c:pt idx="716">
                  <c:v>1056</c:v>
                </c:pt>
                <c:pt idx="717">
                  <c:v>1057</c:v>
                </c:pt>
                <c:pt idx="718">
                  <c:v>1058</c:v>
                </c:pt>
                <c:pt idx="719">
                  <c:v>1059</c:v>
                </c:pt>
                <c:pt idx="720">
                  <c:v>1060</c:v>
                </c:pt>
                <c:pt idx="721">
                  <c:v>1061</c:v>
                </c:pt>
                <c:pt idx="722">
                  <c:v>1062</c:v>
                </c:pt>
                <c:pt idx="723">
                  <c:v>1063</c:v>
                </c:pt>
                <c:pt idx="724">
                  <c:v>1064</c:v>
                </c:pt>
                <c:pt idx="725">
                  <c:v>1065</c:v>
                </c:pt>
                <c:pt idx="726">
                  <c:v>1066</c:v>
                </c:pt>
                <c:pt idx="727">
                  <c:v>1067</c:v>
                </c:pt>
                <c:pt idx="728">
                  <c:v>1068</c:v>
                </c:pt>
                <c:pt idx="729">
                  <c:v>1069</c:v>
                </c:pt>
                <c:pt idx="730">
                  <c:v>1070</c:v>
                </c:pt>
                <c:pt idx="731">
                  <c:v>1071</c:v>
                </c:pt>
                <c:pt idx="732">
                  <c:v>1072</c:v>
                </c:pt>
                <c:pt idx="733">
                  <c:v>1073</c:v>
                </c:pt>
                <c:pt idx="734">
                  <c:v>1074</c:v>
                </c:pt>
                <c:pt idx="735">
                  <c:v>1075</c:v>
                </c:pt>
                <c:pt idx="736">
                  <c:v>1076</c:v>
                </c:pt>
                <c:pt idx="737">
                  <c:v>1077</c:v>
                </c:pt>
                <c:pt idx="738">
                  <c:v>1078</c:v>
                </c:pt>
                <c:pt idx="739">
                  <c:v>1079</c:v>
                </c:pt>
                <c:pt idx="740">
                  <c:v>1080</c:v>
                </c:pt>
                <c:pt idx="741">
                  <c:v>1081</c:v>
                </c:pt>
                <c:pt idx="742">
                  <c:v>1082</c:v>
                </c:pt>
                <c:pt idx="743">
                  <c:v>1083</c:v>
                </c:pt>
                <c:pt idx="744">
                  <c:v>1084</c:v>
                </c:pt>
                <c:pt idx="745">
                  <c:v>1085</c:v>
                </c:pt>
                <c:pt idx="746">
                  <c:v>1086</c:v>
                </c:pt>
                <c:pt idx="747">
                  <c:v>1087</c:v>
                </c:pt>
                <c:pt idx="748">
                  <c:v>1088</c:v>
                </c:pt>
                <c:pt idx="749">
                  <c:v>1089</c:v>
                </c:pt>
                <c:pt idx="750">
                  <c:v>1090</c:v>
                </c:pt>
                <c:pt idx="751">
                  <c:v>1091</c:v>
                </c:pt>
                <c:pt idx="752">
                  <c:v>1092</c:v>
                </c:pt>
                <c:pt idx="753">
                  <c:v>1093</c:v>
                </c:pt>
                <c:pt idx="754">
                  <c:v>1094</c:v>
                </c:pt>
                <c:pt idx="755">
                  <c:v>1095</c:v>
                </c:pt>
                <c:pt idx="756">
                  <c:v>1096</c:v>
                </c:pt>
                <c:pt idx="757">
                  <c:v>1097</c:v>
                </c:pt>
                <c:pt idx="758">
                  <c:v>1098</c:v>
                </c:pt>
                <c:pt idx="759">
                  <c:v>1099</c:v>
                </c:pt>
                <c:pt idx="760">
                  <c:v>1100</c:v>
                </c:pt>
                <c:pt idx="761">
                  <c:v>1101</c:v>
                </c:pt>
                <c:pt idx="762">
                  <c:v>1102</c:v>
                </c:pt>
                <c:pt idx="763">
                  <c:v>1103</c:v>
                </c:pt>
                <c:pt idx="764">
                  <c:v>1104</c:v>
                </c:pt>
                <c:pt idx="765">
                  <c:v>1105</c:v>
                </c:pt>
                <c:pt idx="766">
                  <c:v>1106</c:v>
                </c:pt>
                <c:pt idx="767">
                  <c:v>1107</c:v>
                </c:pt>
                <c:pt idx="768">
                  <c:v>1108</c:v>
                </c:pt>
                <c:pt idx="769">
                  <c:v>1109</c:v>
                </c:pt>
                <c:pt idx="770">
                  <c:v>1110</c:v>
                </c:pt>
                <c:pt idx="771">
                  <c:v>1111</c:v>
                </c:pt>
                <c:pt idx="772">
                  <c:v>1112</c:v>
                </c:pt>
                <c:pt idx="773">
                  <c:v>1113</c:v>
                </c:pt>
                <c:pt idx="774">
                  <c:v>1114</c:v>
                </c:pt>
                <c:pt idx="775">
                  <c:v>1115</c:v>
                </c:pt>
                <c:pt idx="776">
                  <c:v>1116</c:v>
                </c:pt>
                <c:pt idx="777">
                  <c:v>1117</c:v>
                </c:pt>
                <c:pt idx="778">
                  <c:v>1118</c:v>
                </c:pt>
                <c:pt idx="779">
                  <c:v>1119</c:v>
                </c:pt>
                <c:pt idx="780">
                  <c:v>1120</c:v>
                </c:pt>
                <c:pt idx="781">
                  <c:v>1121</c:v>
                </c:pt>
                <c:pt idx="782">
                  <c:v>1122</c:v>
                </c:pt>
                <c:pt idx="783">
                  <c:v>1123</c:v>
                </c:pt>
                <c:pt idx="784">
                  <c:v>1124</c:v>
                </c:pt>
                <c:pt idx="785">
                  <c:v>1125</c:v>
                </c:pt>
                <c:pt idx="786">
                  <c:v>1126</c:v>
                </c:pt>
                <c:pt idx="787">
                  <c:v>1127</c:v>
                </c:pt>
                <c:pt idx="788">
                  <c:v>1128</c:v>
                </c:pt>
                <c:pt idx="789">
                  <c:v>1129</c:v>
                </c:pt>
                <c:pt idx="790">
                  <c:v>1130</c:v>
                </c:pt>
                <c:pt idx="791">
                  <c:v>1131</c:v>
                </c:pt>
                <c:pt idx="792">
                  <c:v>1132</c:v>
                </c:pt>
                <c:pt idx="793">
                  <c:v>1133</c:v>
                </c:pt>
                <c:pt idx="794">
                  <c:v>1134</c:v>
                </c:pt>
                <c:pt idx="795">
                  <c:v>1135</c:v>
                </c:pt>
                <c:pt idx="796">
                  <c:v>1136</c:v>
                </c:pt>
                <c:pt idx="797">
                  <c:v>1137</c:v>
                </c:pt>
                <c:pt idx="798">
                  <c:v>1138</c:v>
                </c:pt>
                <c:pt idx="799">
                  <c:v>1139</c:v>
                </c:pt>
                <c:pt idx="800">
                  <c:v>1140</c:v>
                </c:pt>
                <c:pt idx="801">
                  <c:v>1141</c:v>
                </c:pt>
                <c:pt idx="802">
                  <c:v>1142</c:v>
                </c:pt>
                <c:pt idx="803">
                  <c:v>1143</c:v>
                </c:pt>
                <c:pt idx="804">
                  <c:v>1144</c:v>
                </c:pt>
                <c:pt idx="805">
                  <c:v>1145</c:v>
                </c:pt>
                <c:pt idx="806">
                  <c:v>1146</c:v>
                </c:pt>
                <c:pt idx="807">
                  <c:v>1147</c:v>
                </c:pt>
                <c:pt idx="808">
                  <c:v>1148</c:v>
                </c:pt>
                <c:pt idx="809">
                  <c:v>1149</c:v>
                </c:pt>
                <c:pt idx="810">
                  <c:v>1150</c:v>
                </c:pt>
                <c:pt idx="811">
                  <c:v>1151</c:v>
                </c:pt>
                <c:pt idx="812">
                  <c:v>1152</c:v>
                </c:pt>
                <c:pt idx="813">
                  <c:v>1153</c:v>
                </c:pt>
                <c:pt idx="814">
                  <c:v>1154</c:v>
                </c:pt>
                <c:pt idx="815">
                  <c:v>1155</c:v>
                </c:pt>
                <c:pt idx="816">
                  <c:v>1156</c:v>
                </c:pt>
                <c:pt idx="817">
                  <c:v>1157</c:v>
                </c:pt>
                <c:pt idx="818">
                  <c:v>1158</c:v>
                </c:pt>
                <c:pt idx="819">
                  <c:v>1159</c:v>
                </c:pt>
                <c:pt idx="820">
                  <c:v>1160</c:v>
                </c:pt>
                <c:pt idx="821">
                  <c:v>1161</c:v>
                </c:pt>
                <c:pt idx="822">
                  <c:v>1162</c:v>
                </c:pt>
                <c:pt idx="823">
                  <c:v>1163</c:v>
                </c:pt>
                <c:pt idx="824">
                  <c:v>1164</c:v>
                </c:pt>
                <c:pt idx="825">
                  <c:v>1165</c:v>
                </c:pt>
                <c:pt idx="826">
                  <c:v>1166</c:v>
                </c:pt>
                <c:pt idx="827">
                  <c:v>1167</c:v>
                </c:pt>
                <c:pt idx="828">
                  <c:v>1168</c:v>
                </c:pt>
                <c:pt idx="829">
                  <c:v>1169</c:v>
                </c:pt>
                <c:pt idx="830">
                  <c:v>1170</c:v>
                </c:pt>
                <c:pt idx="831">
                  <c:v>1171</c:v>
                </c:pt>
                <c:pt idx="832">
                  <c:v>1172</c:v>
                </c:pt>
              </c:numCache>
            </c:numRef>
          </c:xVal>
          <c:yVal>
            <c:numRef>
              <c:f>'Pigment Abs'!$AX$2:$AX$834</c:f>
              <c:numCache>
                <c:formatCode>General</c:formatCode>
                <c:ptCount val="833"/>
                <c:pt idx="0">
                  <c:v>-1.6291945020348615</c:v>
                </c:pt>
                <c:pt idx="1">
                  <c:v>-1.6291945020348615</c:v>
                </c:pt>
                <c:pt idx="2">
                  <c:v>-1.6291945020348615</c:v>
                </c:pt>
                <c:pt idx="3">
                  <c:v>-1.6291945020348615</c:v>
                </c:pt>
                <c:pt idx="4">
                  <c:v>-1.6291945020348615</c:v>
                </c:pt>
                <c:pt idx="5">
                  <c:v>-1.7800071668074433</c:v>
                </c:pt>
                <c:pt idx="6">
                  <c:v>-1.5767641864393767</c:v>
                </c:pt>
                <c:pt idx="7">
                  <c:v>-1.5014333614886484</c:v>
                </c:pt>
                <c:pt idx="8">
                  <c:v>-1.3218152499424096</c:v>
                </c:pt>
                <c:pt idx="9">
                  <c:v>-1.3229158667997647</c:v>
                </c:pt>
                <c:pt idx="10">
                  <c:v>-1.2959379559241344</c:v>
                </c:pt>
                <c:pt idx="11">
                  <c:v>-1.1768665694028515</c:v>
                </c:pt>
                <c:pt idx="12">
                  <c:v>-1.181192249609665</c:v>
                </c:pt>
                <c:pt idx="13">
                  <c:v>-1.1300519593539635</c:v>
                </c:pt>
                <c:pt idx="14">
                  <c:v>-1.0155622104481814</c:v>
                </c:pt>
                <c:pt idx="15">
                  <c:v>-0.96224628221863884</c:v>
                </c:pt>
                <c:pt idx="16">
                  <c:v>-0.93327190355524847</c:v>
                </c:pt>
                <c:pt idx="17">
                  <c:v>-0.83380685453940462</c:v>
                </c:pt>
                <c:pt idx="18">
                  <c:v>-0.77340090608922685</c:v>
                </c:pt>
                <c:pt idx="19">
                  <c:v>-0.71424914894161617</c:v>
                </c:pt>
                <c:pt idx="20">
                  <c:v>-0.66620594333102978</c:v>
                </c:pt>
                <c:pt idx="21">
                  <c:v>-0.63293148020169443</c:v>
                </c:pt>
                <c:pt idx="22">
                  <c:v>-0.5545573216616756</c:v>
                </c:pt>
                <c:pt idx="23">
                  <c:v>-0.48447618316312169</c:v>
                </c:pt>
                <c:pt idx="24">
                  <c:v>-0.4768230566433746</c:v>
                </c:pt>
                <c:pt idx="25">
                  <c:v>-0.45358212393457742</c:v>
                </c:pt>
                <c:pt idx="26">
                  <c:v>-0.37029358314776428</c:v>
                </c:pt>
                <c:pt idx="27">
                  <c:v>-0.28902710588958003</c:v>
                </c:pt>
                <c:pt idx="28">
                  <c:v>-0.27579410786045205</c:v>
                </c:pt>
                <c:pt idx="29">
                  <c:v>-0.30566433745424754</c:v>
                </c:pt>
                <c:pt idx="30">
                  <c:v>-0.26481353502777139</c:v>
                </c:pt>
                <c:pt idx="31">
                  <c:v>-0.16171389080856949</c:v>
                </c:pt>
                <c:pt idx="32">
                  <c:v>-0.13133174639739939</c:v>
                </c:pt>
                <c:pt idx="33">
                  <c:v>-7.7939030945250662E-2</c:v>
                </c:pt>
                <c:pt idx="34">
                  <c:v>-2.7643400138217082E-2</c:v>
                </c:pt>
                <c:pt idx="35">
                  <c:v>-6.895492590033038E-2</c:v>
                </c:pt>
                <c:pt idx="36">
                  <c:v>-6.9594819422048301E-2</c:v>
                </c:pt>
                <c:pt idx="37">
                  <c:v>-6.0431544191046661E-2</c:v>
                </c:pt>
                <c:pt idx="38">
                  <c:v>-3.0100591261614049E-2</c:v>
                </c:pt>
                <c:pt idx="39">
                  <c:v>3.5270930917095433E-2</c:v>
                </c:pt>
                <c:pt idx="40">
                  <c:v>4.2975248918579879E-2</c:v>
                </c:pt>
                <c:pt idx="41">
                  <c:v>3.0535718856382288E-2</c:v>
                </c:pt>
                <c:pt idx="42">
                  <c:v>6.3503033095292941E-2</c:v>
                </c:pt>
                <c:pt idx="43">
                  <c:v>0.11981366300647578</c:v>
                </c:pt>
                <c:pt idx="44">
                  <c:v>0.18283037702526297</c:v>
                </c:pt>
                <c:pt idx="45">
                  <c:v>0.20046584248381055</c:v>
                </c:pt>
                <c:pt idx="46">
                  <c:v>0.15319050909928578</c:v>
                </c:pt>
                <c:pt idx="47">
                  <c:v>0.19501394967877342</c:v>
                </c:pt>
                <c:pt idx="48">
                  <c:v>0.21495303181550576</c:v>
                </c:pt>
                <c:pt idx="49">
                  <c:v>0.20666001177404089</c:v>
                </c:pt>
                <c:pt idx="50">
                  <c:v>0.21372443625380744</c:v>
                </c:pt>
                <c:pt idx="51">
                  <c:v>0.26532544984514572</c:v>
                </c:pt>
                <c:pt idx="52">
                  <c:v>0.26210038649568695</c:v>
                </c:pt>
                <c:pt idx="53">
                  <c:v>0.26250991834958659</c:v>
                </c:pt>
                <c:pt idx="54">
                  <c:v>0.27103330005887005</c:v>
                </c:pt>
                <c:pt idx="55">
                  <c:v>0.29304563720596888</c:v>
                </c:pt>
                <c:pt idx="56">
                  <c:v>0.32765107886047751</c:v>
                </c:pt>
                <c:pt idx="57">
                  <c:v>0.3690905833269344</c:v>
                </c:pt>
                <c:pt idx="58">
                  <c:v>0.37380019964677869</c:v>
                </c:pt>
                <c:pt idx="59">
                  <c:v>0.38728915508459377</c:v>
                </c:pt>
                <c:pt idx="60">
                  <c:v>0.40262100386495686</c:v>
                </c:pt>
                <c:pt idx="61">
                  <c:v>0.45504108116409414</c:v>
                </c:pt>
                <c:pt idx="62">
                  <c:v>0.47559446108167613</c:v>
                </c:pt>
                <c:pt idx="63">
                  <c:v>0.47536409941385754</c:v>
                </c:pt>
                <c:pt idx="64">
                  <c:v>0.51127492385267093</c:v>
                </c:pt>
                <c:pt idx="65">
                  <c:v>0.53472062248841778</c:v>
                </c:pt>
                <c:pt idx="66">
                  <c:v>0.52187156057232087</c:v>
                </c:pt>
                <c:pt idx="67">
                  <c:v>0.55199774757480347</c:v>
                </c:pt>
                <c:pt idx="68">
                  <c:v>0.55878061890501429</c:v>
                </c:pt>
                <c:pt idx="69">
                  <c:v>0.5778494458522101</c:v>
                </c:pt>
                <c:pt idx="70">
                  <c:v>0.58363408328854083</c:v>
                </c:pt>
                <c:pt idx="71">
                  <c:v>0.59845401725152925</c:v>
                </c:pt>
                <c:pt idx="72">
                  <c:v>0.59195269907087456</c:v>
                </c:pt>
                <c:pt idx="73">
                  <c:v>0.58035782845734463</c:v>
                </c:pt>
                <c:pt idx="74">
                  <c:v>0.58532340218587631</c:v>
                </c:pt>
                <c:pt idx="75">
                  <c:v>0.59632957075942561</c:v>
                </c:pt>
                <c:pt idx="76">
                  <c:v>0.62683969387493921</c:v>
                </c:pt>
                <c:pt idx="77">
                  <c:v>0.63677084133200235</c:v>
                </c:pt>
                <c:pt idx="78">
                  <c:v>0.65148839233151612</c:v>
                </c:pt>
                <c:pt idx="79">
                  <c:v>0.62374260922982405</c:v>
                </c:pt>
                <c:pt idx="80">
                  <c:v>0.62479203460544164</c:v>
                </c:pt>
                <c:pt idx="81">
                  <c:v>0.64982466917504933</c:v>
                </c:pt>
                <c:pt idx="82">
                  <c:v>0.6573754127313215</c:v>
                </c:pt>
                <c:pt idx="83">
                  <c:v>0.65338247715580133</c:v>
                </c:pt>
                <c:pt idx="84">
                  <c:v>0.64130128746576553</c:v>
                </c:pt>
                <c:pt idx="85">
                  <c:v>0.65197471140802155</c:v>
                </c:pt>
                <c:pt idx="86">
                  <c:v>0.65763137014000872</c:v>
                </c:pt>
                <c:pt idx="87">
                  <c:v>0.65394558345491316</c:v>
                </c:pt>
                <c:pt idx="88">
                  <c:v>0.6576569658808773</c:v>
                </c:pt>
                <c:pt idx="89">
                  <c:v>0.65957664644603131</c:v>
                </c:pt>
                <c:pt idx="90">
                  <c:v>0.67007090020220628</c:v>
                </c:pt>
                <c:pt idx="91">
                  <c:v>0.66072845478512354</c:v>
                </c:pt>
                <c:pt idx="92">
                  <c:v>0.67260487854820961</c:v>
                </c:pt>
                <c:pt idx="93">
                  <c:v>0.66927743223527592</c:v>
                </c:pt>
                <c:pt idx="94">
                  <c:v>0.66984053853438774</c:v>
                </c:pt>
                <c:pt idx="95">
                  <c:v>0.696920832373493</c:v>
                </c:pt>
                <c:pt idx="96">
                  <c:v>0.69730476848652378</c:v>
                </c:pt>
                <c:pt idx="97">
                  <c:v>0.68650336583992411</c:v>
                </c:pt>
                <c:pt idx="98">
                  <c:v>0.69991553405513318</c:v>
                </c:pt>
                <c:pt idx="99">
                  <c:v>0.70608410760449458</c:v>
                </c:pt>
                <c:pt idx="100">
                  <c:v>0.70966751132611527</c:v>
                </c:pt>
                <c:pt idx="101">
                  <c:v>0.71591287209808274</c:v>
                </c:pt>
                <c:pt idx="102">
                  <c:v>0.71622002098850746</c:v>
                </c:pt>
                <c:pt idx="103">
                  <c:v>0.71547774450331458</c:v>
                </c:pt>
                <c:pt idx="104">
                  <c:v>0.71307174486165503</c:v>
                </c:pt>
                <c:pt idx="105">
                  <c:v>0.72297729657784926</c:v>
                </c:pt>
                <c:pt idx="106">
                  <c:v>0.72105761601269558</c:v>
                </c:pt>
                <c:pt idx="107">
                  <c:v>0.71299495763904897</c:v>
                </c:pt>
                <c:pt idx="108">
                  <c:v>0.72307967954132424</c:v>
                </c:pt>
                <c:pt idx="109">
                  <c:v>0.73045125291151547</c:v>
                </c:pt>
                <c:pt idx="110">
                  <c:v>0.73334357162968067</c:v>
                </c:pt>
                <c:pt idx="111">
                  <c:v>0.72991374235327222</c:v>
                </c:pt>
                <c:pt idx="112">
                  <c:v>0.72809644475159319</c:v>
                </c:pt>
                <c:pt idx="113">
                  <c:v>0.72714940233945058</c:v>
                </c:pt>
                <c:pt idx="114">
                  <c:v>0.72717499808031949</c:v>
                </c:pt>
                <c:pt idx="115">
                  <c:v>0.72873633827331141</c:v>
                </c:pt>
                <c:pt idx="116">
                  <c:v>0.72174870101615096</c:v>
                </c:pt>
                <c:pt idx="117">
                  <c:v>0.72563925362819626</c:v>
                </c:pt>
                <c:pt idx="118">
                  <c:v>0.72904348716373601</c:v>
                </c:pt>
                <c:pt idx="119">
                  <c:v>0.72208144564744425</c:v>
                </c:pt>
                <c:pt idx="120">
                  <c:v>0.70767104353835508</c:v>
                </c:pt>
                <c:pt idx="121">
                  <c:v>0.70045304461337643</c:v>
                </c:pt>
                <c:pt idx="122">
                  <c:v>0.70180961887941828</c:v>
                </c:pt>
                <c:pt idx="123">
                  <c:v>0.70160485295246866</c:v>
                </c:pt>
                <c:pt idx="124">
                  <c:v>0.6972535770047863</c:v>
                </c:pt>
                <c:pt idx="125">
                  <c:v>0.69003557807980753</c:v>
                </c:pt>
                <c:pt idx="126">
                  <c:v>0.6861962169494995</c:v>
                </c:pt>
                <c:pt idx="127">
                  <c:v>0.67621387801069888</c:v>
                </c:pt>
                <c:pt idx="128">
                  <c:v>0.6641838798024009</c:v>
                </c:pt>
                <c:pt idx="129">
                  <c:v>0.65819447643912055</c:v>
                </c:pt>
                <c:pt idx="130">
                  <c:v>0.65059254140111078</c:v>
                </c:pt>
                <c:pt idx="131">
                  <c:v>0.64171081931966523</c:v>
                </c:pt>
                <c:pt idx="132">
                  <c:v>0.63679643707287104</c:v>
                </c:pt>
                <c:pt idx="133">
                  <c:v>0.62796590647316286</c:v>
                </c:pt>
                <c:pt idx="134">
                  <c:v>0.62358903478461192</c:v>
                </c:pt>
                <c:pt idx="135">
                  <c:v>0.61475850418490352</c:v>
                </c:pt>
                <c:pt idx="136">
                  <c:v>0.60684942025646937</c:v>
                </c:pt>
                <c:pt idx="137">
                  <c:v>0.60536486728608363</c:v>
                </c:pt>
                <c:pt idx="138">
                  <c:v>0.59983618725844012</c:v>
                </c:pt>
                <c:pt idx="139">
                  <c:v>0.5934116563003915</c:v>
                </c:pt>
                <c:pt idx="140">
                  <c:v>0.58931633776139658</c:v>
                </c:pt>
                <c:pt idx="141">
                  <c:v>0.5846579129232895</c:v>
                </c:pt>
                <c:pt idx="142">
                  <c:v>0.58540018940848237</c:v>
                </c:pt>
                <c:pt idx="143">
                  <c:v>0.58949550794747763</c:v>
                </c:pt>
                <c:pt idx="144">
                  <c:v>0.58261025365379182</c:v>
                </c:pt>
                <c:pt idx="145">
                  <c:v>0.58399242366070292</c:v>
                </c:pt>
                <c:pt idx="146">
                  <c:v>0.58112570068340641</c:v>
                </c:pt>
                <c:pt idx="147">
                  <c:v>0.5746499782436203</c:v>
                </c:pt>
                <c:pt idx="148">
                  <c:v>0.57152729785763645</c:v>
                </c:pt>
                <c:pt idx="149">
                  <c:v>0.57017072359159426</c:v>
                </c:pt>
                <c:pt idx="150">
                  <c:v>0.57436842509406416</c:v>
                </c:pt>
                <c:pt idx="151">
                  <c:v>0.56617778801607399</c:v>
                </c:pt>
                <c:pt idx="152">
                  <c:v>0.55798715093808382</c:v>
                </c:pt>
                <c:pt idx="153">
                  <c:v>0.56195449077273552</c:v>
                </c:pt>
                <c:pt idx="154">
                  <c:v>0.56919808543858308</c:v>
                </c:pt>
                <c:pt idx="155">
                  <c:v>0.56407893726483926</c:v>
                </c:pt>
                <c:pt idx="156">
                  <c:v>0.56149376743709833</c:v>
                </c:pt>
                <c:pt idx="157">
                  <c:v>0.56758555376385378</c:v>
                </c:pt>
                <c:pt idx="158">
                  <c:v>0.56955642581074495</c:v>
                </c:pt>
                <c:pt idx="159">
                  <c:v>0.56935165988379532</c:v>
                </c:pt>
                <c:pt idx="160">
                  <c:v>0.5629271289257467</c:v>
                </c:pt>
                <c:pt idx="161">
                  <c:v>0.55826870408763996</c:v>
                </c:pt>
                <c:pt idx="162">
                  <c:v>0.56443727763700102</c:v>
                </c:pt>
                <c:pt idx="163">
                  <c:v>0.57034989377767531</c:v>
                </c:pt>
                <c:pt idx="164">
                  <c:v>0.57644168010443075</c:v>
                </c:pt>
                <c:pt idx="165">
                  <c:v>0.58153523253730566</c:v>
                </c:pt>
                <c:pt idx="166">
                  <c:v>0.57587857380531893</c:v>
                </c:pt>
                <c:pt idx="167">
                  <c:v>0.57449640379840783</c:v>
                </c:pt>
                <c:pt idx="168">
                  <c:v>0.57633929714095578</c:v>
                </c:pt>
                <c:pt idx="169">
                  <c:v>0.58519542348153275</c:v>
                </c:pt>
                <c:pt idx="170">
                  <c:v>0.585604955335432</c:v>
                </c:pt>
                <c:pt idx="171">
                  <c:v>0.57897565845043375</c:v>
                </c:pt>
                <c:pt idx="172">
                  <c:v>0.5853745936676138</c:v>
                </c:pt>
                <c:pt idx="173">
                  <c:v>0.59323248611431068</c:v>
                </c:pt>
                <c:pt idx="174">
                  <c:v>0.59297652870562323</c:v>
                </c:pt>
                <c:pt idx="175">
                  <c:v>0.5899306355422459</c:v>
                </c:pt>
                <c:pt idx="176">
                  <c:v>0.59149197573523771</c:v>
                </c:pt>
                <c:pt idx="177">
                  <c:v>0.59200389055261204</c:v>
                </c:pt>
                <c:pt idx="178">
                  <c:v>0.59059612480483237</c:v>
                </c:pt>
                <c:pt idx="179">
                  <c:v>0.59392357111776606</c:v>
                </c:pt>
                <c:pt idx="180">
                  <c:v>0.59551050705162656</c:v>
                </c:pt>
                <c:pt idx="181">
                  <c:v>0.60149991041490691</c:v>
                </c:pt>
                <c:pt idx="182">
                  <c:v>0.60789884563208663</c:v>
                </c:pt>
                <c:pt idx="183">
                  <c:v>0.61173820676239477</c:v>
                </c:pt>
                <c:pt idx="184">
                  <c:v>0.60920422841639144</c:v>
                </c:pt>
                <c:pt idx="185">
                  <c:v>0.60953697304768495</c:v>
                </c:pt>
                <c:pt idx="186">
                  <c:v>0.61931454605953562</c:v>
                </c:pt>
                <c:pt idx="187">
                  <c:v>0.62097826921600252</c:v>
                </c:pt>
                <c:pt idx="188">
                  <c:v>0.62878497018096191</c:v>
                </c:pt>
                <c:pt idx="189">
                  <c:v>0.6388952878241061</c:v>
                </c:pt>
                <c:pt idx="190">
                  <c:v>0.6401494791266733</c:v>
                </c:pt>
                <c:pt idx="191">
                  <c:v>0.63282909723821967</c:v>
                </c:pt>
                <c:pt idx="192">
                  <c:v>0.64224832987790847</c:v>
                </c:pt>
                <c:pt idx="193">
                  <c:v>0.64749545675599596</c:v>
                </c:pt>
                <c:pt idx="194">
                  <c:v>0.6492615628759375</c:v>
                </c:pt>
                <c:pt idx="195">
                  <c:v>0.66346719905807661</c:v>
                </c:pt>
                <c:pt idx="196">
                  <c:v>0.6612147738616293</c:v>
                </c:pt>
                <c:pt idx="197">
                  <c:v>0.66385113517110739</c:v>
                </c:pt>
                <c:pt idx="198">
                  <c:v>0.67337275077427117</c:v>
                </c:pt>
                <c:pt idx="199">
                  <c:v>0.67470372929944444</c:v>
                </c:pt>
                <c:pt idx="200">
                  <c:v>0.67457575059510089</c:v>
                </c:pt>
                <c:pt idx="201">
                  <c:v>0.67959251580537006</c:v>
                </c:pt>
                <c:pt idx="202">
                  <c:v>0.68839745066420954</c:v>
                </c:pt>
                <c:pt idx="203">
                  <c:v>0.69070106734239434</c:v>
                </c:pt>
                <c:pt idx="204">
                  <c:v>0.69651130051959365</c:v>
                </c:pt>
                <c:pt idx="205">
                  <c:v>0.70447157592976528</c:v>
                </c:pt>
                <c:pt idx="206">
                  <c:v>0.70777342650183006</c:v>
                </c:pt>
                <c:pt idx="207">
                  <c:v>0.70905321354526596</c:v>
                </c:pt>
                <c:pt idx="208">
                  <c:v>0.71801172284931791</c:v>
                </c:pt>
                <c:pt idx="209">
                  <c:v>0.71913793544754157</c:v>
                </c:pt>
                <c:pt idx="210">
                  <c:v>0.72182548823875703</c:v>
                </c:pt>
                <c:pt idx="211">
                  <c:v>0.73615910312524002</c:v>
                </c:pt>
                <c:pt idx="212">
                  <c:v>0.74762599503442617</c:v>
                </c:pt>
                <c:pt idx="213">
                  <c:v>0.74859863318743769</c:v>
                </c:pt>
                <c:pt idx="214">
                  <c:v>0.74821469707440691</c:v>
                </c:pt>
                <c:pt idx="215">
                  <c:v>0.75315467506206979</c:v>
                </c:pt>
                <c:pt idx="216">
                  <c:v>0.76067982287747316</c:v>
                </c:pt>
                <c:pt idx="217">
                  <c:v>0.76874248125111966</c:v>
                </c:pt>
                <c:pt idx="218">
                  <c:v>0.77503903350482473</c:v>
                </c:pt>
                <c:pt idx="219">
                  <c:v>0.78297371317412778</c:v>
                </c:pt>
                <c:pt idx="220">
                  <c:v>0.79167626506949251</c:v>
                </c:pt>
                <c:pt idx="221">
                  <c:v>0.79044766950779388</c:v>
                </c:pt>
                <c:pt idx="222">
                  <c:v>0.7904220737669253</c:v>
                </c:pt>
                <c:pt idx="223">
                  <c:v>0.79444060508331416</c:v>
                </c:pt>
                <c:pt idx="224">
                  <c:v>0.80004607233356373</c:v>
                </c:pt>
                <c:pt idx="225">
                  <c:v>0.8104891346080012</c:v>
                </c:pt>
                <c:pt idx="226">
                  <c:v>0.8221351967032684</c:v>
                </c:pt>
                <c:pt idx="227">
                  <c:v>0.82999308914996539</c:v>
                </c:pt>
                <c:pt idx="228">
                  <c:v>0.83109370600732035</c:v>
                </c:pt>
                <c:pt idx="229">
                  <c:v>0.83273183342291834</c:v>
                </c:pt>
                <c:pt idx="230">
                  <c:v>0.83242468453249374</c:v>
                </c:pt>
                <c:pt idx="231">
                  <c:v>0.83027464229952141</c:v>
                </c:pt>
                <c:pt idx="232">
                  <c:v>0.83746704548363149</c:v>
                </c:pt>
                <c:pt idx="233">
                  <c:v>0.8416135555043639</c:v>
                </c:pt>
                <c:pt idx="234">
                  <c:v>0.83388364176201091</c:v>
                </c:pt>
                <c:pt idx="235">
                  <c:v>0.83669917325757004</c:v>
                </c:pt>
                <c:pt idx="236">
                  <c:v>0.84542732089380312</c:v>
                </c:pt>
                <c:pt idx="237">
                  <c:v>0.84855000127978686</c:v>
                </c:pt>
                <c:pt idx="238">
                  <c:v>0.84903632035629262</c:v>
                </c:pt>
                <c:pt idx="239">
                  <c:v>0.85684302132125201</c:v>
                </c:pt>
                <c:pt idx="240">
                  <c:v>0.86165502060457133</c:v>
                </c:pt>
                <c:pt idx="241">
                  <c:v>0.86498246691750502</c:v>
                </c:pt>
                <c:pt idx="242">
                  <c:v>0.87171414676597803</c:v>
                </c:pt>
                <c:pt idx="243">
                  <c:v>0.87194450843379656</c:v>
                </c:pt>
                <c:pt idx="244">
                  <c:v>0.87202129565640263</c:v>
                </c:pt>
                <c:pt idx="245">
                  <c:v>0.88190125163172861</c:v>
                </c:pt>
                <c:pt idx="246">
                  <c:v>0.88786505925414005</c:v>
                </c:pt>
                <c:pt idx="247">
                  <c:v>0.89451995188000721</c:v>
                </c:pt>
                <c:pt idx="248">
                  <c:v>0.90086769561544944</c:v>
                </c:pt>
                <c:pt idx="249">
                  <c:v>0.90335048247971528</c:v>
                </c:pt>
                <c:pt idx="250">
                  <c:v>0.90844403491259063</c:v>
                </c:pt>
                <c:pt idx="251">
                  <c:v>0.91571322531930688</c:v>
                </c:pt>
                <c:pt idx="252">
                  <c:v>0.92134428831042503</c:v>
                </c:pt>
                <c:pt idx="253">
                  <c:v>0.92254728813125508</c:v>
                </c:pt>
                <c:pt idx="254">
                  <c:v>0.93012362742839561</c:v>
                </c:pt>
                <c:pt idx="255">
                  <c:v>0.9395940515498219</c:v>
                </c:pt>
                <c:pt idx="256">
                  <c:v>0.93780234968901177</c:v>
                </c:pt>
                <c:pt idx="257">
                  <c:v>0.9416417108193198</c:v>
                </c:pt>
                <c:pt idx="258">
                  <c:v>0.94880851826256107</c:v>
                </c:pt>
                <c:pt idx="259">
                  <c:v>0.95136809234943331</c:v>
                </c:pt>
                <c:pt idx="260">
                  <c:v>0.95315979421024344</c:v>
                </c:pt>
                <c:pt idx="261">
                  <c:v>0.95597532570580224</c:v>
                </c:pt>
                <c:pt idx="262">
                  <c:v>0.95776702756661303</c:v>
                </c:pt>
                <c:pt idx="263">
                  <c:v>0.969797025774911</c:v>
                </c:pt>
                <c:pt idx="264">
                  <c:v>0.97210064245309602</c:v>
                </c:pt>
                <c:pt idx="265">
                  <c:v>0.96749340909672643</c:v>
                </c:pt>
                <c:pt idx="266">
                  <c:v>0.97338042949653192</c:v>
                </c:pt>
                <c:pt idx="267">
                  <c:v>0.98003532212239874</c:v>
                </c:pt>
                <c:pt idx="268">
                  <c:v>0.99232127773938383</c:v>
                </c:pt>
                <c:pt idx="269">
                  <c:v>0.99539276664363041</c:v>
                </c:pt>
                <c:pt idx="270">
                  <c:v>0.9951368092349433</c:v>
                </c:pt>
                <c:pt idx="271">
                  <c:v>1</c:v>
                </c:pt>
                <c:pt idx="272">
                  <c:v>0.99846425554787699</c:v>
                </c:pt>
                <c:pt idx="273">
                  <c:v>0.99641659627837909</c:v>
                </c:pt>
                <c:pt idx="274">
                  <c:v>0.99948808518262566</c:v>
                </c:pt>
                <c:pt idx="275">
                  <c:v>0.99923212777393855</c:v>
                </c:pt>
                <c:pt idx="276">
                  <c:v>0.99667255368706631</c:v>
                </c:pt>
                <c:pt idx="277">
                  <c:v>0.99488085182625607</c:v>
                </c:pt>
                <c:pt idx="278">
                  <c:v>0.9889938314264507</c:v>
                </c:pt>
                <c:pt idx="279">
                  <c:v>0.98515447029614267</c:v>
                </c:pt>
                <c:pt idx="280">
                  <c:v>0.98157106657452176</c:v>
                </c:pt>
                <c:pt idx="281">
                  <c:v>0.97645191840077783</c:v>
                </c:pt>
                <c:pt idx="282">
                  <c:v>0.969797025774911</c:v>
                </c:pt>
                <c:pt idx="283">
                  <c:v>0.95904681461004881</c:v>
                </c:pt>
                <c:pt idx="284">
                  <c:v>0.94829660344518674</c:v>
                </c:pt>
                <c:pt idx="285">
                  <c:v>0.93754639228032466</c:v>
                </c:pt>
                <c:pt idx="286">
                  <c:v>0.93037958483708283</c:v>
                </c:pt>
                <c:pt idx="287">
                  <c:v>0.91898948015050308</c:v>
                </c:pt>
                <c:pt idx="288">
                  <c:v>0.902019503954542</c:v>
                </c:pt>
                <c:pt idx="289">
                  <c:v>0.88481916609076239</c:v>
                </c:pt>
                <c:pt idx="290">
                  <c:v>0.86854027489825703</c:v>
                </c:pt>
                <c:pt idx="291">
                  <c:v>0.85144231999795239</c:v>
                </c:pt>
                <c:pt idx="292">
                  <c:v>0.83531700325065916</c:v>
                </c:pt>
                <c:pt idx="293">
                  <c:v>0.81412372981135939</c:v>
                </c:pt>
                <c:pt idx="294">
                  <c:v>0.7923417543320791</c:v>
                </c:pt>
                <c:pt idx="295">
                  <c:v>0.77306816145793344</c:v>
                </c:pt>
                <c:pt idx="296">
                  <c:v>0.75328265376641335</c:v>
                </c:pt>
                <c:pt idx="297">
                  <c:v>0.72730297678466305</c:v>
                </c:pt>
                <c:pt idx="298">
                  <c:v>0.69873812997517204</c:v>
                </c:pt>
                <c:pt idx="299">
                  <c:v>0.68192172822442343</c:v>
                </c:pt>
                <c:pt idx="300">
                  <c:v>0.66538687962323062</c:v>
                </c:pt>
                <c:pt idx="301">
                  <c:v>0.64580613785866048</c:v>
                </c:pt>
                <c:pt idx="302">
                  <c:v>0.62722362998796999</c:v>
                </c:pt>
                <c:pt idx="303">
                  <c:v>0.60766848396426842</c:v>
                </c:pt>
                <c:pt idx="304">
                  <c:v>0.5898538483196395</c:v>
                </c:pt>
                <c:pt idx="305">
                  <c:v>0.57372853157234627</c:v>
                </c:pt>
                <c:pt idx="306">
                  <c:v>0.55371266221300786</c:v>
                </c:pt>
                <c:pt idx="307">
                  <c:v>0.53390155878061873</c:v>
                </c:pt>
                <c:pt idx="308">
                  <c:v>0.52187156057232087</c:v>
                </c:pt>
                <c:pt idx="309">
                  <c:v>0.50986715810489125</c:v>
                </c:pt>
                <c:pt idx="310">
                  <c:v>0.49463769228800336</c:v>
                </c:pt>
                <c:pt idx="311">
                  <c:v>0.47853797128157882</c:v>
                </c:pt>
                <c:pt idx="312">
                  <c:v>0.4603905910056566</c:v>
                </c:pt>
                <c:pt idx="313">
                  <c:v>0.44702961427218507</c:v>
                </c:pt>
                <c:pt idx="314">
                  <c:v>0.43494842458214961</c:v>
                </c:pt>
                <c:pt idx="315">
                  <c:v>0.42010289487829228</c:v>
                </c:pt>
                <c:pt idx="316">
                  <c:v>0.40863600296910585</c:v>
                </c:pt>
                <c:pt idx="317">
                  <c:v>0.3987560469937802</c:v>
                </c:pt>
                <c:pt idx="318">
                  <c:v>0.38703319767590666</c:v>
                </c:pt>
                <c:pt idx="319">
                  <c:v>0.37881696485704786</c:v>
                </c:pt>
                <c:pt idx="320">
                  <c:v>0.36924415777214659</c:v>
                </c:pt>
                <c:pt idx="321">
                  <c:v>0.35452660677263309</c:v>
                </c:pt>
                <c:pt idx="322">
                  <c:v>0.34218945967391023</c:v>
                </c:pt>
                <c:pt idx="323">
                  <c:v>0.33410120555939476</c:v>
                </c:pt>
                <c:pt idx="324">
                  <c:v>0.32685761089354715</c:v>
                </c:pt>
                <c:pt idx="325">
                  <c:v>0.31782231436688935</c:v>
                </c:pt>
                <c:pt idx="326">
                  <c:v>0.31022037932887964</c:v>
                </c:pt>
                <c:pt idx="327">
                  <c:v>0.30369346540735631</c:v>
                </c:pt>
                <c:pt idx="328">
                  <c:v>0.29698738129975166</c:v>
                </c:pt>
                <c:pt idx="329">
                  <c:v>0.28979497811564153</c:v>
                </c:pt>
                <c:pt idx="330">
                  <c:v>0.28598121272620236</c:v>
                </c:pt>
                <c:pt idx="331">
                  <c:v>0.27748342675778753</c:v>
                </c:pt>
                <c:pt idx="332">
                  <c:v>0.26496710947298358</c:v>
                </c:pt>
                <c:pt idx="333">
                  <c:v>0.26253551409045522</c:v>
                </c:pt>
                <c:pt idx="334">
                  <c:v>0.26138370575136294</c:v>
                </c:pt>
                <c:pt idx="335">
                  <c:v>0.2524507921881799</c:v>
                </c:pt>
                <c:pt idx="336">
                  <c:v>0.24495124011364511</c:v>
                </c:pt>
                <c:pt idx="337">
                  <c:v>0.24326192121630966</c:v>
                </c:pt>
                <c:pt idx="338">
                  <c:v>0.23676060303565494</c:v>
                </c:pt>
                <c:pt idx="339">
                  <c:v>0.23077119967237458</c:v>
                </c:pt>
                <c:pt idx="340">
                  <c:v>0.22549847705341822</c:v>
                </c:pt>
                <c:pt idx="341">
                  <c:v>0.22081445647444256</c:v>
                </c:pt>
                <c:pt idx="342">
                  <c:v>0.2190227546136321</c:v>
                </c:pt>
                <c:pt idx="343">
                  <c:v>0.2138780106990196</c:v>
                </c:pt>
                <c:pt idx="344">
                  <c:v>0.21070413883129835</c:v>
                </c:pt>
                <c:pt idx="345">
                  <c:v>0.20737669251836491</c:v>
                </c:pt>
                <c:pt idx="346">
                  <c:v>0.20578975658450441</c:v>
                </c:pt>
                <c:pt idx="347">
                  <c:v>0.20177122526811528</c:v>
                </c:pt>
                <c:pt idx="348">
                  <c:v>0.19498835393790481</c:v>
                </c:pt>
                <c:pt idx="349">
                  <c:v>0.19030433335892916</c:v>
                </c:pt>
                <c:pt idx="350">
                  <c:v>0.18385420666001165</c:v>
                </c:pt>
                <c:pt idx="351">
                  <c:v>0.1805011646062096</c:v>
                </c:pt>
                <c:pt idx="352">
                  <c:v>0.18044997312447211</c:v>
                </c:pt>
                <c:pt idx="353">
                  <c:v>0.17632905884460828</c:v>
                </c:pt>
                <c:pt idx="354">
                  <c:v>0.1711843149299955</c:v>
                </c:pt>
                <c:pt idx="355">
                  <c:v>0.16795925158053704</c:v>
                </c:pt>
                <c:pt idx="356">
                  <c:v>0.16140674191814483</c:v>
                </c:pt>
                <c:pt idx="357">
                  <c:v>0.15674831708003778</c:v>
                </c:pt>
                <c:pt idx="358">
                  <c:v>0.15408636002969114</c:v>
                </c:pt>
                <c:pt idx="359">
                  <c:v>0.14932555222810912</c:v>
                </c:pt>
                <c:pt idx="360">
                  <c:v>0.14558857406127604</c:v>
                </c:pt>
                <c:pt idx="361">
                  <c:v>0.14110931940925034</c:v>
                </c:pt>
                <c:pt idx="362">
                  <c:v>0.14036704292405744</c:v>
                </c:pt>
                <c:pt idx="363">
                  <c:v>0.1385497453223784</c:v>
                </c:pt>
                <c:pt idx="364">
                  <c:v>0.13396810770687742</c:v>
                </c:pt>
                <c:pt idx="365">
                  <c:v>0.13110138472958083</c:v>
                </c:pt>
                <c:pt idx="366">
                  <c:v>0.12800430008446595</c:v>
                </c:pt>
                <c:pt idx="367">
                  <c:v>0.12570068340628116</c:v>
                </c:pt>
                <c:pt idx="368">
                  <c:v>0.11996723745168796</c:v>
                </c:pt>
                <c:pt idx="369">
                  <c:v>0.11566715298574305</c:v>
                </c:pt>
                <c:pt idx="370">
                  <c:v>0.1138242596431954</c:v>
                </c:pt>
                <c:pt idx="371">
                  <c:v>0.11195577055977886</c:v>
                </c:pt>
                <c:pt idx="372">
                  <c:v>0.10960096239985659</c:v>
                </c:pt>
                <c:pt idx="373">
                  <c:v>0.10576160126954881</c:v>
                </c:pt>
                <c:pt idx="374">
                  <c:v>9.9132304384550243E-2</c:v>
                </c:pt>
                <c:pt idx="375">
                  <c:v>9.3859581765594155E-2</c:v>
                </c:pt>
                <c:pt idx="376">
                  <c:v>9.2349433054339763E-2</c:v>
                </c:pt>
                <c:pt idx="377">
                  <c:v>8.7742199697970202E-2</c:v>
                </c:pt>
                <c:pt idx="378">
                  <c:v>8.2290306892933054E-2</c:v>
                </c:pt>
                <c:pt idx="379">
                  <c:v>7.6966392792239199E-2</c:v>
                </c:pt>
                <c:pt idx="380">
                  <c:v>7.4330031482761155E-2</c:v>
                </c:pt>
                <c:pt idx="381">
                  <c:v>7.1053776651565204E-2</c:v>
                </c:pt>
                <c:pt idx="382">
                  <c:v>6.5217947733497011E-2</c:v>
                </c:pt>
                <c:pt idx="383">
                  <c:v>6.2888735314443625E-2</c:v>
                </c:pt>
                <c:pt idx="384">
                  <c:v>6.0303565486703077E-2</c:v>
                </c:pt>
                <c:pt idx="385">
                  <c:v>5.656658731987E-2</c:v>
                </c:pt>
                <c:pt idx="386">
                  <c:v>5.4698098236453455E-2</c:v>
                </c:pt>
                <c:pt idx="387">
                  <c:v>5.4109396196472745E-2</c:v>
                </c:pt>
                <c:pt idx="388">
                  <c:v>5.167780081394438E-2</c:v>
                </c:pt>
                <c:pt idx="389">
                  <c:v>4.5381248560239638E-2</c:v>
                </c:pt>
                <c:pt idx="390">
                  <c:v>4.1388312984719393E-2</c:v>
                </c:pt>
                <c:pt idx="391">
                  <c:v>3.9980547236939688E-2</c:v>
                </c:pt>
                <c:pt idx="392">
                  <c:v>3.6781079628349832E-2</c:v>
                </c:pt>
                <c:pt idx="393">
                  <c:v>3.3632803501497173E-2</c:v>
                </c:pt>
                <c:pt idx="394">
                  <c:v>2.8897591440784312E-2</c:v>
                </c:pt>
                <c:pt idx="395">
                  <c:v>2.6798740689549207E-2</c:v>
                </c:pt>
                <c:pt idx="396">
                  <c:v>2.8257697919066113E-2</c:v>
                </c:pt>
                <c:pt idx="397">
                  <c:v>2.6005272722618822E-2</c:v>
                </c:pt>
                <c:pt idx="398">
                  <c:v>2.2984975300110032E-2</c:v>
                </c:pt>
                <c:pt idx="399">
                  <c:v>1.9836699173257376E-2</c:v>
                </c:pt>
                <c:pt idx="400">
                  <c:v>1.5946146561212106E-2</c:v>
                </c:pt>
                <c:pt idx="401">
                  <c:v>1.4999104149069535E-2</c:v>
                </c:pt>
                <c:pt idx="402">
                  <c:v>1.2618700248278662E-2</c:v>
                </c:pt>
                <c:pt idx="403">
                  <c:v>1.1057360055286777E-2</c:v>
                </c:pt>
                <c:pt idx="404">
                  <c:v>1.2106785430904328E-2</c:v>
                </c:pt>
                <c:pt idx="405">
                  <c:v>9.7775730118506606E-3</c:v>
                </c:pt>
                <c:pt idx="406">
                  <c:v>7.5763392971408602E-3</c:v>
                </c:pt>
                <c:pt idx="407">
                  <c:v>3.7369781668330822E-3</c:v>
                </c:pt>
                <c:pt idx="408">
                  <c:v>1.4589572295169045E-3</c:v>
                </c:pt>
                <c:pt idx="409">
                  <c:v>1.842893342547654E-3</c:v>
                </c:pt>
                <c:pt idx="410">
                  <c:v>0</c:v>
                </c:pt>
                <c:pt idx="411">
                  <c:v>-4.5816376155009579E-3</c:v>
                </c:pt>
                <c:pt idx="412">
                  <c:v>-7.9090839284344048E-3</c:v>
                </c:pt>
                <c:pt idx="413">
                  <c:v>-7.4483605927972776E-3</c:v>
                </c:pt>
                <c:pt idx="414">
                  <c:v>-7.5507435562722578E-3</c:v>
                </c:pt>
                <c:pt idx="415">
                  <c:v>-1.0263892088356675E-2</c:v>
                </c:pt>
                <c:pt idx="416">
                  <c:v>-1.1518083390923903E-2</c:v>
                </c:pt>
                <c:pt idx="417">
                  <c:v>-1.1338913204842829E-2</c:v>
                </c:pt>
                <c:pt idx="418">
                  <c:v>-1.6048529524687088E-2</c:v>
                </c:pt>
                <c:pt idx="419">
                  <c:v>-1.8684890834165128E-2</c:v>
                </c:pt>
                <c:pt idx="420">
                  <c:v>-1.6534848601192816E-2</c:v>
                </c:pt>
                <c:pt idx="421">
                  <c:v>-1.758427397681037E-2</c:v>
                </c:pt>
                <c:pt idx="422">
                  <c:v>-1.9862294914126263E-2</c:v>
                </c:pt>
                <c:pt idx="423">
                  <c:v>-2.022063528628841E-2</c:v>
                </c:pt>
                <c:pt idx="424">
                  <c:v>-2.1423635107118148E-2</c:v>
                </c:pt>
                <c:pt idx="425">
                  <c:v>-2.4443932529627222E-2</c:v>
                </c:pt>
                <c:pt idx="426">
                  <c:v>-2.6082059945225198E-2</c:v>
                </c:pt>
                <c:pt idx="427">
                  <c:v>-2.8206506437328905E-2</c:v>
                </c:pt>
                <c:pt idx="428">
                  <c:v>-3.1892293122424496E-2</c:v>
                </c:pt>
                <c:pt idx="429">
                  <c:v>-3.3632803501497457E-2</c:v>
                </c:pt>
                <c:pt idx="430">
                  <c:v>-3.6678696664875131E-2</c:v>
                </c:pt>
                <c:pt idx="431">
                  <c:v>-3.6064398884025822E-2</c:v>
                </c:pt>
                <c:pt idx="432">
                  <c:v>-3.5501292584913996E-2</c:v>
                </c:pt>
                <c:pt idx="433">
                  <c:v>-3.8521590007422786E-2</c:v>
                </c:pt>
                <c:pt idx="434">
                  <c:v>-3.8726355934372465E-2</c:v>
                </c:pt>
                <c:pt idx="435">
                  <c:v>-3.8700760193503859E-2</c:v>
                </c:pt>
                <c:pt idx="436">
                  <c:v>-3.9647802605646432E-2</c:v>
                </c:pt>
                <c:pt idx="437">
                  <c:v>-4.1874632061225117E-2</c:v>
                </c:pt>
                <c:pt idx="438">
                  <c:v>-4.3333589290742026E-2</c:v>
                </c:pt>
                <c:pt idx="439">
                  <c:v>-4.4152652998541014E-2</c:v>
                </c:pt>
                <c:pt idx="440">
                  <c:v>-4.6609844121938263E-2</c:v>
                </c:pt>
                <c:pt idx="441">
                  <c:v>-4.9092630986203832E-2</c:v>
                </c:pt>
                <c:pt idx="442">
                  <c:v>-4.939977987662849E-2</c:v>
                </c:pt>
                <c:pt idx="443">
                  <c:v>-4.8043205610586566E-2</c:v>
                </c:pt>
                <c:pt idx="444">
                  <c:v>-4.8094397092323771E-2</c:v>
                </c:pt>
                <c:pt idx="445">
                  <c:v>-4.9041439504466627E-2</c:v>
                </c:pt>
                <c:pt idx="446">
                  <c:v>-4.8913460800123043E-2</c:v>
                </c:pt>
                <c:pt idx="447">
                  <c:v>-5.0244439325296368E-2</c:v>
                </c:pt>
                <c:pt idx="448">
                  <c:v>-5.3034375079986873E-2</c:v>
                </c:pt>
                <c:pt idx="449">
                  <c:v>-5.5082034349484207E-2</c:v>
                </c:pt>
                <c:pt idx="450">
                  <c:v>-5.6515395838132511E-2</c:v>
                </c:pt>
                <c:pt idx="451">
                  <c:v>-5.6643374542476088E-2</c:v>
                </c:pt>
                <c:pt idx="452">
                  <c:v>-5.6668970283344978E-2</c:v>
                </c:pt>
                <c:pt idx="453">
                  <c:v>-5.840948066241794E-2</c:v>
                </c:pt>
                <c:pt idx="454">
                  <c:v>-6.0277969745834478E-2</c:v>
                </c:pt>
                <c:pt idx="455">
                  <c:v>-6.2095267347513528E-2</c:v>
                </c:pt>
                <c:pt idx="456">
                  <c:v>-6.4117330876142256E-2</c:v>
                </c:pt>
                <c:pt idx="457">
                  <c:v>-6.483401162046655E-2</c:v>
                </c:pt>
                <c:pt idx="458">
                  <c:v>-6.7751926079500355E-2</c:v>
                </c:pt>
                <c:pt idx="459">
                  <c:v>-6.9543627940310812E-2</c:v>
                </c:pt>
                <c:pt idx="460">
                  <c:v>-7.0209117202897603E-2</c:v>
                </c:pt>
                <c:pt idx="461">
                  <c:v>-7.0362691648109793E-2</c:v>
                </c:pt>
                <c:pt idx="462">
                  <c:v>-6.7112032557782447E-2</c:v>
                </c:pt>
                <c:pt idx="463">
                  <c:v>-6.6779287926489184E-2</c:v>
                </c:pt>
                <c:pt idx="464">
                  <c:v>-6.9594819422048301E-2</c:v>
                </c:pt>
                <c:pt idx="465">
                  <c:v>-7.0849010724615524E-2</c:v>
                </c:pt>
                <c:pt idx="466">
                  <c:v>-7.2896669994113136E-2</c:v>
                </c:pt>
                <c:pt idx="467">
                  <c:v>-7.3562159256699663E-2</c:v>
                </c:pt>
                <c:pt idx="468">
                  <c:v>-7.3690137961043234E-2</c:v>
                </c:pt>
                <c:pt idx="469">
                  <c:v>-7.3536563515831058E-2</c:v>
                </c:pt>
                <c:pt idx="470">
                  <c:v>-7.4381222964498644E-2</c:v>
                </c:pt>
                <c:pt idx="471">
                  <c:v>-7.6633648160945936E-2</c:v>
                </c:pt>
                <c:pt idx="472">
                  <c:v>-7.7427116127876325E-2</c:v>
                </c:pt>
                <c:pt idx="473">
                  <c:v>-7.6377690752258767E-2</c:v>
                </c:pt>
                <c:pt idx="474">
                  <c:v>-7.7811052240907078E-2</c:v>
                </c:pt>
                <c:pt idx="475">
                  <c:v>-7.7939030945250662E-2</c:v>
                </c:pt>
                <c:pt idx="476">
                  <c:v>-8.2290306892933054E-2</c:v>
                </c:pt>
                <c:pt idx="477">
                  <c:v>-8.2981391896388451E-2</c:v>
                </c:pt>
                <c:pt idx="478">
                  <c:v>-7.97051370651925E-2</c:v>
                </c:pt>
                <c:pt idx="479">
                  <c:v>-8.1599221889477644E-2</c:v>
                </c:pt>
                <c:pt idx="480">
                  <c:v>-8.6155263764109716E-2</c:v>
                </c:pt>
                <c:pt idx="481">
                  <c:v>-8.789577414318267E-2</c:v>
                </c:pt>
                <c:pt idx="482">
                  <c:v>-8.7639816734495501E-2</c:v>
                </c:pt>
                <c:pt idx="483">
                  <c:v>-8.9098773964012418E-2</c:v>
                </c:pt>
                <c:pt idx="484">
                  <c:v>-9.1530369346540782E-2</c:v>
                </c:pt>
                <c:pt idx="485">
                  <c:v>-9.2067879904783989E-2</c:v>
                </c:pt>
                <c:pt idx="486">
                  <c:v>-8.932913563183098E-2</c:v>
                </c:pt>
                <c:pt idx="487">
                  <c:v>-8.9943433412680282E-2</c:v>
                </c:pt>
                <c:pt idx="488">
                  <c:v>-9.2247050090865063E-2</c:v>
                </c:pt>
                <c:pt idx="489">
                  <c:v>-9.4627453991655938E-2</c:v>
                </c:pt>
                <c:pt idx="490">
                  <c:v>-9.7596559932427246E-2</c:v>
                </c:pt>
                <c:pt idx="491">
                  <c:v>-0.10018172976016808</c:v>
                </c:pt>
                <c:pt idx="492">
                  <c:v>-0.10176866569402856</c:v>
                </c:pt>
                <c:pt idx="493">
                  <c:v>-0.10010494253756169</c:v>
                </c:pt>
                <c:pt idx="494">
                  <c:v>-9.9362666052368806E-2</c:v>
                </c:pt>
                <c:pt idx="495">
                  <c:v>-0.10356036755483901</c:v>
                </c:pt>
                <c:pt idx="496">
                  <c:v>-0.1058127927512863</c:v>
                </c:pt>
                <c:pt idx="497">
                  <c:v>-0.10553123960173025</c:v>
                </c:pt>
                <c:pt idx="498">
                  <c:v>-0.10701579257211603</c:v>
                </c:pt>
                <c:pt idx="499">
                  <c:v>-0.10824438813381466</c:v>
                </c:pt>
                <c:pt idx="500">
                  <c:v>-0.10867951572858291</c:v>
                </c:pt>
                <c:pt idx="501">
                  <c:v>-0.10954977091811939</c:v>
                </c:pt>
                <c:pt idx="502">
                  <c:v>-0.11031764314418088</c:v>
                </c:pt>
                <c:pt idx="503">
                  <c:v>-0.11333794056668967</c:v>
                </c:pt>
                <c:pt idx="504">
                  <c:v>-0.1117254088919603</c:v>
                </c:pt>
                <c:pt idx="505">
                  <c:v>-0.10967774962246296</c:v>
                </c:pt>
                <c:pt idx="506">
                  <c:v>-0.11036883462591837</c:v>
                </c:pt>
                <c:pt idx="507">
                  <c:v>-0.11290281297192144</c:v>
                </c:pt>
                <c:pt idx="508">
                  <c:v>-0.1152320253909751</c:v>
                </c:pt>
                <c:pt idx="509">
                  <c:v>-0.11758683355089709</c:v>
                </c:pt>
                <c:pt idx="510">
                  <c:v>-0.11881542911259571</c:v>
                </c:pt>
                <c:pt idx="511">
                  <c:v>-0.11661419539788591</c:v>
                </c:pt>
                <c:pt idx="512">
                  <c:v>-0.11876423763085822</c:v>
                </c:pt>
                <c:pt idx="513">
                  <c:v>-0.12009521615603183</c:v>
                </c:pt>
                <c:pt idx="514">
                  <c:v>-0.12275717320637847</c:v>
                </c:pt>
                <c:pt idx="515">
                  <c:v>-0.1225268115385599</c:v>
                </c:pt>
                <c:pt idx="516">
                  <c:v>-0.12216847116639805</c:v>
                </c:pt>
                <c:pt idx="517">
                  <c:v>-0.12273157746550986</c:v>
                </c:pt>
                <c:pt idx="518">
                  <c:v>-0.12306432209680312</c:v>
                </c:pt>
                <c:pt idx="519">
                  <c:v>-0.12516317284803824</c:v>
                </c:pt>
                <c:pt idx="520">
                  <c:v>-0.12669891730016122</c:v>
                </c:pt>
                <c:pt idx="521">
                  <c:v>-0.1268013002636362</c:v>
                </c:pt>
                <c:pt idx="522">
                  <c:v>-0.1305126826896004</c:v>
                </c:pt>
                <c:pt idx="523">
                  <c:v>-0.13419846937469598</c:v>
                </c:pt>
                <c:pt idx="524">
                  <c:v>-0.13552944789986959</c:v>
                </c:pt>
                <c:pt idx="525">
                  <c:v>-0.13325142696255343</c:v>
                </c:pt>
                <c:pt idx="526">
                  <c:v>-0.13488955437815139</c:v>
                </c:pt>
                <c:pt idx="527">
                  <c:v>-0.13773068161457941</c:v>
                </c:pt>
                <c:pt idx="528">
                  <c:v>-0.13401929918861522</c:v>
                </c:pt>
                <c:pt idx="529">
                  <c:v>-0.1335073843712406</c:v>
                </c:pt>
                <c:pt idx="530">
                  <c:v>-0.1385497453223784</c:v>
                </c:pt>
                <c:pt idx="531">
                  <c:v>-0.14139087255880639</c:v>
                </c:pt>
                <c:pt idx="532">
                  <c:v>-0.1436432977552537</c:v>
                </c:pt>
                <c:pt idx="533">
                  <c:v>-0.14512785072563919</c:v>
                </c:pt>
                <c:pt idx="534">
                  <c:v>-0.14110931940925034</c:v>
                </c:pt>
                <c:pt idx="535">
                  <c:v>-0.13834497939542872</c:v>
                </c:pt>
                <c:pt idx="536">
                  <c:v>-0.14305459571527299</c:v>
                </c:pt>
                <c:pt idx="537">
                  <c:v>-0.14945353093245298</c:v>
                </c:pt>
                <c:pt idx="538">
                  <c:v>-0.14755944610816754</c:v>
                </c:pt>
                <c:pt idx="539">
                  <c:v>-0.14438557424044657</c:v>
                </c:pt>
                <c:pt idx="540">
                  <c:v>-0.14684276536384355</c:v>
                </c:pt>
                <c:pt idx="541">
                  <c:v>-0.15032378612198946</c:v>
                </c:pt>
                <c:pt idx="542">
                  <c:v>-0.15324170058102327</c:v>
                </c:pt>
                <c:pt idx="543">
                  <c:v>-0.15134761575673814</c:v>
                </c:pt>
                <c:pt idx="544">
                  <c:v>-0.15452148762445939</c:v>
                </c:pt>
                <c:pt idx="545">
                  <c:v>-0.15866799764519182</c:v>
                </c:pt>
                <c:pt idx="546">
                  <c:v>-0.15600604059484519</c:v>
                </c:pt>
                <c:pt idx="547">
                  <c:v>-0.15311372187667968</c:v>
                </c:pt>
                <c:pt idx="548">
                  <c:v>-0.15518697688704619</c:v>
                </c:pt>
                <c:pt idx="549">
                  <c:v>-0.15720904041567491</c:v>
                </c:pt>
                <c:pt idx="550">
                  <c:v>-0.15628759374440096</c:v>
                </c:pt>
                <c:pt idx="551">
                  <c:v>-0.15779774245565534</c:v>
                </c:pt>
                <c:pt idx="552">
                  <c:v>-0.16230259284854992</c:v>
                </c:pt>
                <c:pt idx="553">
                  <c:v>-0.16312165655634919</c:v>
                </c:pt>
                <c:pt idx="554">
                  <c:v>-0.16404310322762289</c:v>
                </c:pt>
                <c:pt idx="555">
                  <c:v>-0.16542527323453399</c:v>
                </c:pt>
                <c:pt idx="556">
                  <c:v>-0.16688423046405088</c:v>
                </c:pt>
                <c:pt idx="557">
                  <c:v>-0.16785686861706206</c:v>
                </c:pt>
                <c:pt idx="558">
                  <c:v>-0.16639791138754514</c:v>
                </c:pt>
                <c:pt idx="559">
                  <c:v>-0.17131229363433936</c:v>
                </c:pt>
                <c:pt idx="560">
                  <c:v>-0.17763444162891301</c:v>
                </c:pt>
                <c:pt idx="561">
                  <c:v>-0.17550999513680929</c:v>
                </c:pt>
                <c:pt idx="562">
                  <c:v>-0.17325756994036201</c:v>
                </c:pt>
                <c:pt idx="563">
                  <c:v>-0.17225933604648194</c:v>
                </c:pt>
                <c:pt idx="564">
                  <c:v>-0.17092835752130861</c:v>
                </c:pt>
                <c:pt idx="565">
                  <c:v>-0.17031405974045929</c:v>
                </c:pt>
                <c:pt idx="566">
                  <c:v>-0.17074918733522754</c:v>
                </c:pt>
                <c:pt idx="567">
                  <c:v>-0.17853029255931807</c:v>
                </c:pt>
                <c:pt idx="568">
                  <c:v>-0.18559471703908489</c:v>
                </c:pt>
                <c:pt idx="569">
                  <c:v>-0.18454529166346734</c:v>
                </c:pt>
                <c:pt idx="570">
                  <c:v>-0.18247203665310113</c:v>
                </c:pt>
                <c:pt idx="571">
                  <c:v>-0.18121784535053362</c:v>
                </c:pt>
                <c:pt idx="572">
                  <c:v>-0.18503161073997307</c:v>
                </c:pt>
                <c:pt idx="573">
                  <c:v>-0.19176329058844604</c:v>
                </c:pt>
                <c:pt idx="574">
                  <c:v>-0.18876858890680587</c:v>
                </c:pt>
                <c:pt idx="575">
                  <c:v>-0.1856203127799535</c:v>
                </c:pt>
                <c:pt idx="576">
                  <c:v>-0.18830786557116902</c:v>
                </c:pt>
                <c:pt idx="577">
                  <c:v>-0.1900227802093731</c:v>
                </c:pt>
                <c:pt idx="578">
                  <c:v>-0.19009956743197948</c:v>
                </c:pt>
                <c:pt idx="579">
                  <c:v>-0.19050909928587884</c:v>
                </c:pt>
                <c:pt idx="580">
                  <c:v>-0.19191686503365854</c:v>
                </c:pt>
                <c:pt idx="581">
                  <c:v>-0.19460441782487406</c:v>
                </c:pt>
                <c:pt idx="582">
                  <c:v>-0.19680565153958385</c:v>
                </c:pt>
                <c:pt idx="583">
                  <c:v>-0.20003071488904262</c:v>
                </c:pt>
                <c:pt idx="584">
                  <c:v>-0.20246231027157097</c:v>
                </c:pt>
                <c:pt idx="585">
                  <c:v>-0.20261588471678316</c:v>
                </c:pt>
                <c:pt idx="586">
                  <c:v>-0.20271826768025814</c:v>
                </c:pt>
                <c:pt idx="587">
                  <c:v>-0.20645524584709121</c:v>
                </c:pt>
                <c:pt idx="588">
                  <c:v>-0.21646318052676045</c:v>
                </c:pt>
                <c:pt idx="589">
                  <c:v>-0.21902275461363238</c:v>
                </c:pt>
                <c:pt idx="590">
                  <c:v>-0.21733343571629693</c:v>
                </c:pt>
                <c:pt idx="591">
                  <c:v>-0.22365558371087055</c:v>
                </c:pt>
                <c:pt idx="592">
                  <c:v>-0.22516573242212495</c:v>
                </c:pt>
                <c:pt idx="593">
                  <c:v>-0.22900509355243301</c:v>
                </c:pt>
                <c:pt idx="594">
                  <c:v>-0.23581356062351239</c:v>
                </c:pt>
                <c:pt idx="595">
                  <c:v>-0.23386828431748974</c:v>
                </c:pt>
                <c:pt idx="596">
                  <c:v>-0.23297243338708437</c:v>
                </c:pt>
                <c:pt idx="597">
                  <c:v>-0.23908981545470834</c:v>
                </c:pt>
                <c:pt idx="598">
                  <c:v>-0.24103509176073096</c:v>
                </c:pt>
                <c:pt idx="599">
                  <c:v>-0.24469528270495797</c:v>
                </c:pt>
                <c:pt idx="600">
                  <c:v>-0.25229721774296771</c:v>
                </c:pt>
                <c:pt idx="601">
                  <c:v>-0.25639253628196262</c:v>
                </c:pt>
                <c:pt idx="602">
                  <c:v>-0.2589777061097035</c:v>
                </c:pt>
                <c:pt idx="603">
                  <c:v>-0.25900330185057208</c:v>
                </c:pt>
                <c:pt idx="604">
                  <c:v>-0.26417364150605349</c:v>
                </c:pt>
                <c:pt idx="605">
                  <c:v>-0.26944636412500955</c:v>
                </c:pt>
                <c:pt idx="606">
                  <c:v>-0.26995827894238417</c:v>
                </c:pt>
                <c:pt idx="607">
                  <c:v>-0.27507742711612804</c:v>
                </c:pt>
                <c:pt idx="608">
                  <c:v>-0.27960787324989123</c:v>
                </c:pt>
                <c:pt idx="609">
                  <c:v>-0.28314008548977465</c:v>
                </c:pt>
                <c:pt idx="610">
                  <c:v>-0.28953902070695436</c:v>
                </c:pt>
                <c:pt idx="611">
                  <c:v>-0.29125393534515875</c:v>
                </c:pt>
                <c:pt idx="612">
                  <c:v>-0.29893265760577459</c:v>
                </c:pt>
                <c:pt idx="613">
                  <c:v>-0.31311269804704511</c:v>
                </c:pt>
                <c:pt idx="614">
                  <c:v>-0.32030510123115524</c:v>
                </c:pt>
                <c:pt idx="615">
                  <c:v>-0.32370933476669478</c:v>
                </c:pt>
                <c:pt idx="616">
                  <c:v>-0.32954516368476294</c:v>
                </c:pt>
                <c:pt idx="617">
                  <c:v>-0.33476669482198185</c:v>
                </c:pt>
                <c:pt idx="618">
                  <c:v>-0.33660958816452946</c:v>
                </c:pt>
                <c:pt idx="619">
                  <c:v>-0.34677109728941119</c:v>
                </c:pt>
                <c:pt idx="620">
                  <c:v>-0.35411707491873362</c:v>
                </c:pt>
                <c:pt idx="621">
                  <c:v>-0.35281169213442887</c:v>
                </c:pt>
                <c:pt idx="622">
                  <c:v>-0.34991937341626356</c:v>
                </c:pt>
                <c:pt idx="623">
                  <c:v>-0.35296526657964122</c:v>
                </c:pt>
                <c:pt idx="624">
                  <c:v>-0.36031124420896365</c:v>
                </c:pt>
                <c:pt idx="625">
                  <c:v>-0.35767488289948562</c:v>
                </c:pt>
                <c:pt idx="626">
                  <c:v>-0.35782845734469793</c:v>
                </c:pt>
                <c:pt idx="627">
                  <c:v>-0.36041362717243863</c:v>
                </c:pt>
                <c:pt idx="628">
                  <c:v>-0.35992730809593293</c:v>
                </c:pt>
                <c:pt idx="629">
                  <c:v>-0.36671017942614353</c:v>
                </c:pt>
                <c:pt idx="630">
                  <c:v>-0.36873224295477242</c:v>
                </c:pt>
                <c:pt idx="631">
                  <c:v>-0.36450894571143372</c:v>
                </c:pt>
                <c:pt idx="632">
                  <c:v>-0.36676137090788102</c:v>
                </c:pt>
                <c:pt idx="633">
                  <c:v>-0.36543039238270758</c:v>
                </c:pt>
                <c:pt idx="634">
                  <c:v>-0.35578079807520036</c:v>
                </c:pt>
                <c:pt idx="635">
                  <c:v>-0.35626711715170606</c:v>
                </c:pt>
                <c:pt idx="636">
                  <c:v>-0.36752924313394253</c:v>
                </c:pt>
                <c:pt idx="637">
                  <c:v>-0.37141979574598794</c:v>
                </c:pt>
                <c:pt idx="638">
                  <c:v>-0.37029358314776428</c:v>
                </c:pt>
                <c:pt idx="639">
                  <c:v>-0.36937213647649031</c:v>
                </c:pt>
                <c:pt idx="640">
                  <c:v>-0.38053187949525208</c:v>
                </c:pt>
                <c:pt idx="641">
                  <c:v>-0.39199877140443834</c:v>
                </c:pt>
                <c:pt idx="642">
                  <c:v>-0.38928562287235408</c:v>
                </c:pt>
                <c:pt idx="643">
                  <c:v>-0.38565102766899595</c:v>
                </c:pt>
                <c:pt idx="644">
                  <c:v>-0.39212675010878195</c:v>
                </c:pt>
                <c:pt idx="645">
                  <c:v>-0.39739947272773812</c:v>
                </c:pt>
                <c:pt idx="646">
                  <c:v>-0.39092375028795218</c:v>
                </c:pt>
                <c:pt idx="647">
                  <c:v>-0.38135094320305107</c:v>
                </c:pt>
                <c:pt idx="648">
                  <c:v>-0.38078783690393925</c:v>
                </c:pt>
                <c:pt idx="649">
                  <c:v>-0.38583019785507705</c:v>
                </c:pt>
                <c:pt idx="650">
                  <c:v>-0.38406409173513534</c:v>
                </c:pt>
                <c:pt idx="651">
                  <c:v>-0.38943919731756638</c:v>
                </c:pt>
                <c:pt idx="652">
                  <c:v>-0.38583019785507705</c:v>
                </c:pt>
                <c:pt idx="653">
                  <c:v>-0.38296347487778043</c:v>
                </c:pt>
                <c:pt idx="654">
                  <c:v>-0.3880826230515243</c:v>
                </c:pt>
                <c:pt idx="655">
                  <c:v>-0.39169162251401368</c:v>
                </c:pt>
                <c:pt idx="656">
                  <c:v>-0.39476311141826009</c:v>
                </c:pt>
                <c:pt idx="657">
                  <c:v>-0.39857687680769927</c:v>
                </c:pt>
                <c:pt idx="658">
                  <c:v>-0.40361923775883696</c:v>
                </c:pt>
                <c:pt idx="659">
                  <c:v>-0.40407996109447392</c:v>
                </c:pt>
                <c:pt idx="660">
                  <c:v>-0.40612762036397154</c:v>
                </c:pt>
                <c:pt idx="661">
                  <c:v>-0.40768896055696341</c:v>
                </c:pt>
                <c:pt idx="662">
                  <c:v>-0.41040210908904767</c:v>
                </c:pt>
                <c:pt idx="663">
                  <c:v>-0.41966776728352401</c:v>
                </c:pt>
                <c:pt idx="664">
                  <c:v>-0.41467659781412386</c:v>
                </c:pt>
                <c:pt idx="665">
                  <c:v>-0.40937827945429889</c:v>
                </c:pt>
                <c:pt idx="666">
                  <c:v>-0.40827766259694398</c:v>
                </c:pt>
                <c:pt idx="667">
                  <c:v>-0.41142593872379635</c:v>
                </c:pt>
                <c:pt idx="668">
                  <c:v>-0.40830325833781261</c:v>
                </c:pt>
                <c:pt idx="669">
                  <c:v>-0.41344800225242523</c:v>
                </c:pt>
                <c:pt idx="670">
                  <c:v>-0.41204023650464566</c:v>
                </c:pt>
                <c:pt idx="671">
                  <c:v>-0.4106324707568661</c:v>
                </c:pt>
                <c:pt idx="672">
                  <c:v>-0.41910466098441218</c:v>
                </c:pt>
                <c:pt idx="673">
                  <c:v>-0.41610995930277217</c:v>
                </c:pt>
                <c:pt idx="674">
                  <c:v>-0.42558038342419829</c:v>
                </c:pt>
                <c:pt idx="675">
                  <c:v>-0.43579308403081735</c:v>
                </c:pt>
                <c:pt idx="676">
                  <c:v>-0.44106580664977357</c:v>
                </c:pt>
                <c:pt idx="677">
                  <c:v>-0.43328470142568287</c:v>
                </c:pt>
                <c:pt idx="678">
                  <c:v>-0.42755125547108969</c:v>
                </c:pt>
                <c:pt idx="679">
                  <c:v>-0.43310553123960183</c:v>
                </c:pt>
                <c:pt idx="680">
                  <c:v>-0.43968363664286275</c:v>
                </c:pt>
                <c:pt idx="681">
                  <c:v>-0.43873659423072003</c:v>
                </c:pt>
                <c:pt idx="682">
                  <c:v>-0.44692723130871037</c:v>
                </c:pt>
                <c:pt idx="683">
                  <c:v>-0.45496429394148818</c:v>
                </c:pt>
                <c:pt idx="684">
                  <c:v>-0.44738795464434722</c:v>
                </c:pt>
                <c:pt idx="685">
                  <c:v>-0.45102254984770546</c:v>
                </c:pt>
                <c:pt idx="686">
                  <c:v>-0.46550973917940064</c:v>
                </c:pt>
                <c:pt idx="687">
                  <c:v>-0.46763418567150433</c:v>
                </c:pt>
                <c:pt idx="688">
                  <c:v>-0.47564565256341346</c:v>
                </c:pt>
                <c:pt idx="689">
                  <c:v>-0.48306841741534212</c:v>
                </c:pt>
                <c:pt idx="690">
                  <c:v>-0.48066241777368252</c:v>
                </c:pt>
                <c:pt idx="691">
                  <c:v>-0.48242852389362423</c:v>
                </c:pt>
                <c:pt idx="692">
                  <c:v>-0.47249737643656109</c:v>
                </c:pt>
                <c:pt idx="693">
                  <c:v>-0.4737515677391283</c:v>
                </c:pt>
                <c:pt idx="694">
                  <c:v>-0.49537996877319629</c:v>
                </c:pt>
                <c:pt idx="695">
                  <c:v>-0.51839053981417504</c:v>
                </c:pt>
                <c:pt idx="696">
                  <c:v>-0.52742583634083295</c:v>
                </c:pt>
                <c:pt idx="697">
                  <c:v>-0.53395275026235645</c:v>
                </c:pt>
                <c:pt idx="698">
                  <c:v>-0.53420870767104356</c:v>
                </c:pt>
                <c:pt idx="699">
                  <c:v>-0.53387596303975027</c:v>
                </c:pt>
                <c:pt idx="700">
                  <c:v>-0.55373825795387654</c:v>
                </c:pt>
                <c:pt idx="701">
                  <c:v>-0.56203127799534158</c:v>
                </c:pt>
                <c:pt idx="702">
                  <c:v>-0.56702244746474195</c:v>
                </c:pt>
                <c:pt idx="703">
                  <c:v>-0.5567841511172541</c:v>
                </c:pt>
                <c:pt idx="704">
                  <c:v>-0.55906217205457021</c:v>
                </c:pt>
                <c:pt idx="705">
                  <c:v>-0.57907804141390873</c:v>
                </c:pt>
                <c:pt idx="706">
                  <c:v>-0.57221838286109206</c:v>
                </c:pt>
                <c:pt idx="707">
                  <c:v>-0.59151757147610651</c:v>
                </c:pt>
                <c:pt idx="708">
                  <c:v>-0.61122629194502043</c:v>
                </c:pt>
                <c:pt idx="709">
                  <c:v>-0.6200824182855974</c:v>
                </c:pt>
                <c:pt idx="710">
                  <c:v>-0.60485295246870929</c:v>
                </c:pt>
                <c:pt idx="711">
                  <c:v>-0.60569761191737703</c:v>
                </c:pt>
                <c:pt idx="712">
                  <c:v>-0.62993677852005425</c:v>
                </c:pt>
                <c:pt idx="713">
                  <c:v>-0.65069492436458576</c:v>
                </c:pt>
                <c:pt idx="714">
                  <c:v>-0.64990145639765551</c:v>
                </c:pt>
                <c:pt idx="715">
                  <c:v>-0.64155724487445298</c:v>
                </c:pt>
                <c:pt idx="716">
                  <c:v>-0.64982466917504933</c:v>
                </c:pt>
                <c:pt idx="717">
                  <c:v>-0.67672579282807344</c:v>
                </c:pt>
                <c:pt idx="718">
                  <c:v>-0.69615296014743144</c:v>
                </c:pt>
                <c:pt idx="719">
                  <c:v>-0.71048657503391432</c:v>
                </c:pt>
                <c:pt idx="720">
                  <c:v>-0.73795080498605037</c:v>
                </c:pt>
                <c:pt idx="721">
                  <c:v>-0.7563541426706597</c:v>
                </c:pt>
                <c:pt idx="722">
                  <c:v>-0.78415111725408904</c:v>
                </c:pt>
                <c:pt idx="723">
                  <c:v>-0.78161713890808582</c:v>
                </c:pt>
                <c:pt idx="724">
                  <c:v>-0.77045739588932405</c:v>
                </c:pt>
                <c:pt idx="725">
                  <c:v>-0.77895518185773904</c:v>
                </c:pt>
                <c:pt idx="726">
                  <c:v>-0.81292072999052956</c:v>
                </c:pt>
                <c:pt idx="727">
                  <c:v>-0.80447413550385227</c:v>
                </c:pt>
                <c:pt idx="728">
                  <c:v>-0.80114668919091869</c:v>
                </c:pt>
                <c:pt idx="729">
                  <c:v>-0.82400368578668515</c:v>
                </c:pt>
                <c:pt idx="730">
                  <c:v>-0.81852619724077924</c:v>
                </c:pt>
                <c:pt idx="731">
                  <c:v>-0.84547851237554073</c:v>
                </c:pt>
                <c:pt idx="732">
                  <c:v>-0.86979446620082423</c:v>
                </c:pt>
                <c:pt idx="733">
                  <c:v>-0.88443522997773183</c:v>
                </c:pt>
                <c:pt idx="734">
                  <c:v>-0.91376794901328429</c:v>
                </c:pt>
                <c:pt idx="735">
                  <c:v>-0.91251375771071697</c:v>
                </c:pt>
                <c:pt idx="736">
                  <c:v>-0.91000537510558255</c:v>
                </c:pt>
                <c:pt idx="737">
                  <c:v>-0.92584913870331986</c:v>
                </c:pt>
                <c:pt idx="738">
                  <c:v>-0.92805037241802968</c:v>
                </c:pt>
                <c:pt idx="739">
                  <c:v>-0.94307507230796794</c:v>
                </c:pt>
                <c:pt idx="740">
                  <c:v>-0.9851032788144054</c:v>
                </c:pt>
                <c:pt idx="741">
                  <c:v>-1.0223962732601295</c:v>
                </c:pt>
                <c:pt idx="742">
                  <c:v>-1.0369346540735622</c:v>
                </c:pt>
                <c:pt idx="743">
                  <c:v>-1.031841101640687</c:v>
                </c:pt>
                <c:pt idx="744">
                  <c:v>-1.0481711843149302</c:v>
                </c:pt>
                <c:pt idx="745">
                  <c:v>-1.0466354398628068</c:v>
                </c:pt>
                <c:pt idx="746">
                  <c:v>-1.0797819242877986</c:v>
                </c:pt>
                <c:pt idx="747">
                  <c:v>-1.1232946837646216</c:v>
                </c:pt>
                <c:pt idx="748">
                  <c:v>-1.1484552970385729</c:v>
                </c:pt>
                <c:pt idx="749">
                  <c:v>-1.1407253832962196</c:v>
                </c:pt>
                <c:pt idx="750">
                  <c:v>-1.1218357265351047</c:v>
                </c:pt>
                <c:pt idx="751">
                  <c:v>-1.1379610432823979</c:v>
                </c:pt>
                <c:pt idx="752">
                  <c:v>-1.1759451227315776</c:v>
                </c:pt>
                <c:pt idx="753">
                  <c:v>-1.2325884972740537</c:v>
                </c:pt>
                <c:pt idx="754">
                  <c:v>-1.2557270470193762</c:v>
                </c:pt>
                <c:pt idx="755">
                  <c:v>-1.283652000307149</c:v>
                </c:pt>
                <c:pt idx="756">
                  <c:v>-1.3209449947528731</c:v>
                </c:pt>
                <c:pt idx="757">
                  <c:v>-1.2870818295835573</c:v>
                </c:pt>
                <c:pt idx="758">
                  <c:v>-1.2959379559241344</c:v>
                </c:pt>
                <c:pt idx="759">
                  <c:v>-1.3077631882054828</c:v>
                </c:pt>
                <c:pt idx="760">
                  <c:v>-1.3535539686196219</c:v>
                </c:pt>
                <c:pt idx="761">
                  <c:v>-1.414351531905091</c:v>
                </c:pt>
                <c:pt idx="762">
                  <c:v>-1.4593411656300392</c:v>
                </c:pt>
                <c:pt idx="763">
                  <c:v>-1.4564411681896132</c:v>
                </c:pt>
                <c:pt idx="764">
                  <c:v>-1.4619468120504748</c:v>
                </c:pt>
                <c:pt idx="765">
                  <c:v>-1.4682971153600044</c:v>
                </c:pt>
                <c:pt idx="766">
                  <c:v>-1.4906805907496996</c:v>
                </c:pt>
                <c:pt idx="767">
                  <c:v>-1.5394686324195657</c:v>
                </c:pt>
                <c:pt idx="768">
                  <c:v>-1.5506386137346746</c:v>
                </c:pt>
                <c:pt idx="769">
                  <c:v>-1.5623921779415906</c:v>
                </c:pt>
                <c:pt idx="770">
                  <c:v>-1.5691033811973689</c:v>
                </c:pt>
                <c:pt idx="771">
                  <c:v>-1.6352604366633394</c:v>
                </c:pt>
                <c:pt idx="772">
                  <c:v>-1.6472673987048558</c:v>
                </c:pt>
                <c:pt idx="773">
                  <c:v>-1.6779543883897721</c:v>
                </c:pt>
                <c:pt idx="774">
                  <c:v>-1.6832450280273366</c:v>
                </c:pt>
                <c:pt idx="775">
                  <c:v>-1.6929560521129285</c:v>
                </c:pt>
                <c:pt idx="776">
                  <c:v>-1.7389618367503648</c:v>
                </c:pt>
                <c:pt idx="777">
                  <c:v>-1.7778878394635134</c:v>
                </c:pt>
                <c:pt idx="778">
                  <c:v>-1.7812408815173155</c:v>
                </c:pt>
                <c:pt idx="779">
                  <c:v>-1.7918400778110526</c:v>
                </c:pt>
                <c:pt idx="780">
                  <c:v>-1.7880160741252658</c:v>
                </c:pt>
                <c:pt idx="781">
                  <c:v>-1.7850034554250174</c:v>
                </c:pt>
                <c:pt idx="782">
                  <c:v>-1.9059100565665876</c:v>
                </c:pt>
                <c:pt idx="783">
                  <c:v>-1.9257979472215825</c:v>
                </c:pt>
                <c:pt idx="784">
                  <c:v>-1.9089047582482277</c:v>
                </c:pt>
                <c:pt idx="785">
                  <c:v>-1.8648621669354219</c:v>
                </c:pt>
                <c:pt idx="786">
                  <c:v>-1.921549054237375</c:v>
                </c:pt>
                <c:pt idx="787">
                  <c:v>-2.0081650413371217</c:v>
                </c:pt>
                <c:pt idx="788">
                  <c:v>-2.1232434922828842</c:v>
                </c:pt>
                <c:pt idx="789">
                  <c:v>-2.1051473034886996</c:v>
                </c:pt>
                <c:pt idx="790">
                  <c:v>-2.1858506744477721</c:v>
                </c:pt>
                <c:pt idx="791">
                  <c:v>-2.2286211574394024</c:v>
                </c:pt>
                <c:pt idx="792">
                  <c:v>-2.2583122168471168</c:v>
                </c:pt>
                <c:pt idx="793">
                  <c:v>-2.311039443036679</c:v>
                </c:pt>
                <c:pt idx="794">
                  <c:v>-2.3149299956487241</c:v>
                </c:pt>
                <c:pt idx="795">
                  <c:v>-2.3643041797844839</c:v>
                </c:pt>
                <c:pt idx="796">
                  <c:v>-2.3526581176892165</c:v>
                </c:pt>
                <c:pt idx="797">
                  <c:v>-2.3550897130717448</c:v>
                </c:pt>
                <c:pt idx="798">
                  <c:v>-2.3975274514320817</c:v>
                </c:pt>
                <c:pt idx="799">
                  <c:v>-2.4872917146586806</c:v>
                </c:pt>
                <c:pt idx="800">
                  <c:v>-2.5457523868028362</c:v>
                </c:pt>
                <c:pt idx="801">
                  <c:v>-2.5758785738053187</c:v>
                </c:pt>
                <c:pt idx="802">
                  <c:v>-2.6939773221735908</c:v>
                </c:pt>
                <c:pt idx="803">
                  <c:v>-2.8052676034707829</c:v>
                </c:pt>
                <c:pt idx="804">
                  <c:v>-2.7133021065294738</c:v>
                </c:pt>
                <c:pt idx="805">
                  <c:v>-2.6131203767693059</c:v>
                </c:pt>
                <c:pt idx="806">
                  <c:v>-2.650285392510686</c:v>
                </c:pt>
                <c:pt idx="807">
                  <c:v>-2.6588855614425762</c:v>
                </c:pt>
                <c:pt idx="808">
                  <c:v>-2.7128413831938372</c:v>
                </c:pt>
                <c:pt idx="809">
                  <c:v>-2.625483119608897</c:v>
                </c:pt>
                <c:pt idx="810">
                  <c:v>-2.6102536537920091</c:v>
                </c:pt>
                <c:pt idx="811">
                  <c:v>-2.7449896337249484</c:v>
                </c:pt>
                <c:pt idx="812">
                  <c:v>-2.8158130487086948</c:v>
                </c:pt>
                <c:pt idx="813">
                  <c:v>-2.8117689216514372</c:v>
                </c:pt>
                <c:pt idx="814">
                  <c:v>-2.7839207555862706</c:v>
                </c:pt>
                <c:pt idx="815">
                  <c:v>-2.7855076915201313</c:v>
                </c:pt>
                <c:pt idx="816">
                  <c:v>-2.8320919399012006</c:v>
                </c:pt>
                <c:pt idx="817">
                  <c:v>-2.7714044383014667</c:v>
                </c:pt>
                <c:pt idx="818">
                  <c:v>-2.8227750902249866</c:v>
                </c:pt>
                <c:pt idx="819">
                  <c:v>-2.9250812664772585</c:v>
                </c:pt>
                <c:pt idx="820">
                  <c:v>-2.8342419821341731</c:v>
                </c:pt>
                <c:pt idx="821">
                  <c:v>-2.8395914919757352</c:v>
                </c:pt>
                <c:pt idx="822">
                  <c:v>-2.8581484041055569</c:v>
                </c:pt>
                <c:pt idx="823">
                  <c:v>-2.9679285366914949</c:v>
                </c:pt>
                <c:pt idx="824">
                  <c:v>-3.0053751055824316</c:v>
                </c:pt>
                <c:pt idx="825">
                  <c:v>-3.0143080191456142</c:v>
                </c:pt>
                <c:pt idx="826">
                  <c:v>-2.9217538201643252</c:v>
                </c:pt>
                <c:pt idx="827">
                  <c:v>-2.8671069134096085</c:v>
                </c:pt>
                <c:pt idx="828">
                  <c:v>-2.9383142645063862</c:v>
                </c:pt>
                <c:pt idx="829">
                  <c:v>-2.933118329110036</c:v>
                </c:pt>
                <c:pt idx="830">
                  <c:v>-2.8513143412936088</c:v>
                </c:pt>
                <c:pt idx="831">
                  <c:v>-2.0890731782231438</c:v>
                </c:pt>
                <c:pt idx="832">
                  <c:v>-1.6317540761217335</c:v>
                </c:pt>
              </c:numCache>
            </c:numRef>
          </c:yVal>
          <c:smooth val="0"/>
          <c:extLst>
            <c:ext xmlns:c16="http://schemas.microsoft.com/office/drawing/2014/chart" uri="{C3380CC4-5D6E-409C-BE32-E72D297353CC}">
              <c16:uniqueId val="{00000003-1827-4821-9E26-D591B593AD41}"/>
            </c:ext>
          </c:extLst>
        </c:ser>
        <c:ser>
          <c:idx val="4"/>
          <c:order val="4"/>
          <c:tx>
            <c:strRef>
              <c:f>'Pigment Abs'!$AY$1</c:f>
              <c:strCache>
                <c:ptCount val="1"/>
                <c:pt idx="0">
                  <c:v>Stan 630</c:v>
                </c:pt>
              </c:strCache>
            </c:strRef>
          </c:tx>
          <c:spPr>
            <a:ln w="19050" cap="rnd">
              <a:solidFill>
                <a:srgbClr val="FFC000"/>
              </a:solidFill>
              <a:round/>
            </a:ln>
            <a:effectLst/>
          </c:spPr>
          <c:marker>
            <c:symbol val="none"/>
          </c:marker>
          <c:xVal>
            <c:numRef>
              <c:f>'Pigment Abs'!$AF$2:$AF$834</c:f>
              <c:numCache>
                <c:formatCode>General</c:formatCode>
                <c:ptCount val="833"/>
                <c:pt idx="0">
                  <c:v>340</c:v>
                </c:pt>
                <c:pt idx="1">
                  <c:v>341</c:v>
                </c:pt>
                <c:pt idx="2">
                  <c:v>342</c:v>
                </c:pt>
                <c:pt idx="3">
                  <c:v>343</c:v>
                </c:pt>
                <c:pt idx="4">
                  <c:v>344</c:v>
                </c:pt>
                <c:pt idx="5">
                  <c:v>345</c:v>
                </c:pt>
                <c:pt idx="6">
                  <c:v>346</c:v>
                </c:pt>
                <c:pt idx="7">
                  <c:v>347</c:v>
                </c:pt>
                <c:pt idx="8">
                  <c:v>348</c:v>
                </c:pt>
                <c:pt idx="9">
                  <c:v>349</c:v>
                </c:pt>
                <c:pt idx="10">
                  <c:v>350</c:v>
                </c:pt>
                <c:pt idx="11">
                  <c:v>351</c:v>
                </c:pt>
                <c:pt idx="12">
                  <c:v>352</c:v>
                </c:pt>
                <c:pt idx="13">
                  <c:v>353</c:v>
                </c:pt>
                <c:pt idx="14">
                  <c:v>354</c:v>
                </c:pt>
                <c:pt idx="15">
                  <c:v>355</c:v>
                </c:pt>
                <c:pt idx="16">
                  <c:v>356</c:v>
                </c:pt>
                <c:pt idx="17">
                  <c:v>357</c:v>
                </c:pt>
                <c:pt idx="18">
                  <c:v>358</c:v>
                </c:pt>
                <c:pt idx="19">
                  <c:v>359</c:v>
                </c:pt>
                <c:pt idx="20">
                  <c:v>360</c:v>
                </c:pt>
                <c:pt idx="21">
                  <c:v>361</c:v>
                </c:pt>
                <c:pt idx="22">
                  <c:v>362</c:v>
                </c:pt>
                <c:pt idx="23">
                  <c:v>363</c:v>
                </c:pt>
                <c:pt idx="24">
                  <c:v>364</c:v>
                </c:pt>
                <c:pt idx="25">
                  <c:v>365</c:v>
                </c:pt>
                <c:pt idx="26">
                  <c:v>366</c:v>
                </c:pt>
                <c:pt idx="27">
                  <c:v>367</c:v>
                </c:pt>
                <c:pt idx="28">
                  <c:v>368</c:v>
                </c:pt>
                <c:pt idx="29">
                  <c:v>369</c:v>
                </c:pt>
                <c:pt idx="30">
                  <c:v>370</c:v>
                </c:pt>
                <c:pt idx="31">
                  <c:v>371</c:v>
                </c:pt>
                <c:pt idx="32">
                  <c:v>372</c:v>
                </c:pt>
                <c:pt idx="33">
                  <c:v>373</c:v>
                </c:pt>
                <c:pt idx="34">
                  <c:v>374</c:v>
                </c:pt>
                <c:pt idx="35">
                  <c:v>375</c:v>
                </c:pt>
                <c:pt idx="36">
                  <c:v>376</c:v>
                </c:pt>
                <c:pt idx="37">
                  <c:v>377</c:v>
                </c:pt>
                <c:pt idx="38">
                  <c:v>378</c:v>
                </c:pt>
                <c:pt idx="39">
                  <c:v>379</c:v>
                </c:pt>
                <c:pt idx="40">
                  <c:v>380</c:v>
                </c:pt>
                <c:pt idx="41">
                  <c:v>381</c:v>
                </c:pt>
                <c:pt idx="42">
                  <c:v>382</c:v>
                </c:pt>
                <c:pt idx="43">
                  <c:v>383</c:v>
                </c:pt>
                <c:pt idx="44">
                  <c:v>384</c:v>
                </c:pt>
                <c:pt idx="45">
                  <c:v>385</c:v>
                </c:pt>
                <c:pt idx="46">
                  <c:v>386</c:v>
                </c:pt>
                <c:pt idx="47">
                  <c:v>387</c:v>
                </c:pt>
                <c:pt idx="48">
                  <c:v>388</c:v>
                </c:pt>
                <c:pt idx="49">
                  <c:v>389</c:v>
                </c:pt>
                <c:pt idx="50">
                  <c:v>390</c:v>
                </c:pt>
                <c:pt idx="51">
                  <c:v>391</c:v>
                </c:pt>
                <c:pt idx="52">
                  <c:v>392</c:v>
                </c:pt>
                <c:pt idx="53">
                  <c:v>393</c:v>
                </c:pt>
                <c:pt idx="54">
                  <c:v>394</c:v>
                </c:pt>
                <c:pt idx="55">
                  <c:v>395</c:v>
                </c:pt>
                <c:pt idx="56">
                  <c:v>396</c:v>
                </c:pt>
                <c:pt idx="57">
                  <c:v>397</c:v>
                </c:pt>
                <c:pt idx="58">
                  <c:v>398</c:v>
                </c:pt>
                <c:pt idx="59">
                  <c:v>399</c:v>
                </c:pt>
                <c:pt idx="60">
                  <c:v>400</c:v>
                </c:pt>
                <c:pt idx="61">
                  <c:v>401</c:v>
                </c:pt>
                <c:pt idx="62">
                  <c:v>402</c:v>
                </c:pt>
                <c:pt idx="63">
                  <c:v>403</c:v>
                </c:pt>
                <c:pt idx="64">
                  <c:v>404</c:v>
                </c:pt>
                <c:pt idx="65">
                  <c:v>405</c:v>
                </c:pt>
                <c:pt idx="66">
                  <c:v>406</c:v>
                </c:pt>
                <c:pt idx="67">
                  <c:v>407</c:v>
                </c:pt>
                <c:pt idx="68">
                  <c:v>408</c:v>
                </c:pt>
                <c:pt idx="69">
                  <c:v>409</c:v>
                </c:pt>
                <c:pt idx="70">
                  <c:v>410</c:v>
                </c:pt>
                <c:pt idx="71">
                  <c:v>411</c:v>
                </c:pt>
                <c:pt idx="72">
                  <c:v>412</c:v>
                </c:pt>
                <c:pt idx="73">
                  <c:v>413</c:v>
                </c:pt>
                <c:pt idx="74">
                  <c:v>414</c:v>
                </c:pt>
                <c:pt idx="75">
                  <c:v>415</c:v>
                </c:pt>
                <c:pt idx="76">
                  <c:v>416</c:v>
                </c:pt>
                <c:pt idx="77">
                  <c:v>417</c:v>
                </c:pt>
                <c:pt idx="78">
                  <c:v>418</c:v>
                </c:pt>
                <c:pt idx="79">
                  <c:v>419</c:v>
                </c:pt>
                <c:pt idx="80">
                  <c:v>420</c:v>
                </c:pt>
                <c:pt idx="81">
                  <c:v>421</c:v>
                </c:pt>
                <c:pt idx="82">
                  <c:v>422</c:v>
                </c:pt>
                <c:pt idx="83">
                  <c:v>423</c:v>
                </c:pt>
                <c:pt idx="84">
                  <c:v>424</c:v>
                </c:pt>
                <c:pt idx="85">
                  <c:v>425</c:v>
                </c:pt>
                <c:pt idx="86">
                  <c:v>426</c:v>
                </c:pt>
                <c:pt idx="87">
                  <c:v>427</c:v>
                </c:pt>
                <c:pt idx="88">
                  <c:v>428</c:v>
                </c:pt>
                <c:pt idx="89">
                  <c:v>429</c:v>
                </c:pt>
                <c:pt idx="90">
                  <c:v>430</c:v>
                </c:pt>
                <c:pt idx="91">
                  <c:v>431</c:v>
                </c:pt>
                <c:pt idx="92">
                  <c:v>432</c:v>
                </c:pt>
                <c:pt idx="93">
                  <c:v>433</c:v>
                </c:pt>
                <c:pt idx="94">
                  <c:v>434</c:v>
                </c:pt>
                <c:pt idx="95">
                  <c:v>435</c:v>
                </c:pt>
                <c:pt idx="96">
                  <c:v>436</c:v>
                </c:pt>
                <c:pt idx="97">
                  <c:v>437</c:v>
                </c:pt>
                <c:pt idx="98">
                  <c:v>438</c:v>
                </c:pt>
                <c:pt idx="99">
                  <c:v>439</c:v>
                </c:pt>
                <c:pt idx="100">
                  <c:v>440</c:v>
                </c:pt>
                <c:pt idx="101">
                  <c:v>441</c:v>
                </c:pt>
                <c:pt idx="102">
                  <c:v>442</c:v>
                </c:pt>
                <c:pt idx="103">
                  <c:v>443</c:v>
                </c:pt>
                <c:pt idx="104">
                  <c:v>444</c:v>
                </c:pt>
                <c:pt idx="105">
                  <c:v>445</c:v>
                </c:pt>
                <c:pt idx="106">
                  <c:v>446</c:v>
                </c:pt>
                <c:pt idx="107">
                  <c:v>447</c:v>
                </c:pt>
                <c:pt idx="108">
                  <c:v>448</c:v>
                </c:pt>
                <c:pt idx="109">
                  <c:v>449</c:v>
                </c:pt>
                <c:pt idx="110">
                  <c:v>450</c:v>
                </c:pt>
                <c:pt idx="111">
                  <c:v>451</c:v>
                </c:pt>
                <c:pt idx="112">
                  <c:v>452</c:v>
                </c:pt>
                <c:pt idx="113">
                  <c:v>453</c:v>
                </c:pt>
                <c:pt idx="114">
                  <c:v>454</c:v>
                </c:pt>
                <c:pt idx="115">
                  <c:v>455</c:v>
                </c:pt>
                <c:pt idx="116">
                  <c:v>456</c:v>
                </c:pt>
                <c:pt idx="117">
                  <c:v>457</c:v>
                </c:pt>
                <c:pt idx="118">
                  <c:v>458</c:v>
                </c:pt>
                <c:pt idx="119">
                  <c:v>459</c:v>
                </c:pt>
                <c:pt idx="120">
                  <c:v>460</c:v>
                </c:pt>
                <c:pt idx="121">
                  <c:v>461</c:v>
                </c:pt>
                <c:pt idx="122">
                  <c:v>462</c:v>
                </c:pt>
                <c:pt idx="123">
                  <c:v>463</c:v>
                </c:pt>
                <c:pt idx="124">
                  <c:v>464</c:v>
                </c:pt>
                <c:pt idx="125">
                  <c:v>465</c:v>
                </c:pt>
                <c:pt idx="126">
                  <c:v>466</c:v>
                </c:pt>
                <c:pt idx="127">
                  <c:v>467</c:v>
                </c:pt>
                <c:pt idx="128">
                  <c:v>468</c:v>
                </c:pt>
                <c:pt idx="129">
                  <c:v>469</c:v>
                </c:pt>
                <c:pt idx="130">
                  <c:v>470</c:v>
                </c:pt>
                <c:pt idx="131">
                  <c:v>471</c:v>
                </c:pt>
                <c:pt idx="132">
                  <c:v>472</c:v>
                </c:pt>
                <c:pt idx="133">
                  <c:v>473</c:v>
                </c:pt>
                <c:pt idx="134">
                  <c:v>474</c:v>
                </c:pt>
                <c:pt idx="135">
                  <c:v>475</c:v>
                </c:pt>
                <c:pt idx="136">
                  <c:v>476</c:v>
                </c:pt>
                <c:pt idx="137">
                  <c:v>477</c:v>
                </c:pt>
                <c:pt idx="138">
                  <c:v>478</c:v>
                </c:pt>
                <c:pt idx="139">
                  <c:v>479</c:v>
                </c:pt>
                <c:pt idx="140">
                  <c:v>480</c:v>
                </c:pt>
                <c:pt idx="141">
                  <c:v>481</c:v>
                </c:pt>
                <c:pt idx="142">
                  <c:v>482</c:v>
                </c:pt>
                <c:pt idx="143">
                  <c:v>483</c:v>
                </c:pt>
                <c:pt idx="144">
                  <c:v>484</c:v>
                </c:pt>
                <c:pt idx="145">
                  <c:v>485</c:v>
                </c:pt>
                <c:pt idx="146">
                  <c:v>486</c:v>
                </c:pt>
                <c:pt idx="147">
                  <c:v>487</c:v>
                </c:pt>
                <c:pt idx="148">
                  <c:v>488</c:v>
                </c:pt>
                <c:pt idx="149">
                  <c:v>489</c:v>
                </c:pt>
                <c:pt idx="150">
                  <c:v>490</c:v>
                </c:pt>
                <c:pt idx="151">
                  <c:v>491</c:v>
                </c:pt>
                <c:pt idx="152">
                  <c:v>492</c:v>
                </c:pt>
                <c:pt idx="153">
                  <c:v>493</c:v>
                </c:pt>
                <c:pt idx="154">
                  <c:v>494</c:v>
                </c:pt>
                <c:pt idx="155">
                  <c:v>495</c:v>
                </c:pt>
                <c:pt idx="156">
                  <c:v>496</c:v>
                </c:pt>
                <c:pt idx="157">
                  <c:v>497</c:v>
                </c:pt>
                <c:pt idx="158">
                  <c:v>498</c:v>
                </c:pt>
                <c:pt idx="159">
                  <c:v>499</c:v>
                </c:pt>
                <c:pt idx="160">
                  <c:v>500</c:v>
                </c:pt>
                <c:pt idx="161">
                  <c:v>501</c:v>
                </c:pt>
                <c:pt idx="162">
                  <c:v>502</c:v>
                </c:pt>
                <c:pt idx="163">
                  <c:v>503</c:v>
                </c:pt>
                <c:pt idx="164">
                  <c:v>504</c:v>
                </c:pt>
                <c:pt idx="165">
                  <c:v>505</c:v>
                </c:pt>
                <c:pt idx="166">
                  <c:v>506</c:v>
                </c:pt>
                <c:pt idx="167">
                  <c:v>507</c:v>
                </c:pt>
                <c:pt idx="168">
                  <c:v>508</c:v>
                </c:pt>
                <c:pt idx="169">
                  <c:v>509</c:v>
                </c:pt>
                <c:pt idx="170">
                  <c:v>510</c:v>
                </c:pt>
                <c:pt idx="171">
                  <c:v>511</c:v>
                </c:pt>
                <c:pt idx="172">
                  <c:v>512</c:v>
                </c:pt>
                <c:pt idx="173">
                  <c:v>513</c:v>
                </c:pt>
                <c:pt idx="174">
                  <c:v>514</c:v>
                </c:pt>
                <c:pt idx="175">
                  <c:v>515</c:v>
                </c:pt>
                <c:pt idx="176">
                  <c:v>516</c:v>
                </c:pt>
                <c:pt idx="177">
                  <c:v>517</c:v>
                </c:pt>
                <c:pt idx="178">
                  <c:v>518</c:v>
                </c:pt>
                <c:pt idx="179">
                  <c:v>519</c:v>
                </c:pt>
                <c:pt idx="180">
                  <c:v>520</c:v>
                </c:pt>
                <c:pt idx="181">
                  <c:v>521</c:v>
                </c:pt>
                <c:pt idx="182">
                  <c:v>522</c:v>
                </c:pt>
                <c:pt idx="183">
                  <c:v>523</c:v>
                </c:pt>
                <c:pt idx="184">
                  <c:v>524</c:v>
                </c:pt>
                <c:pt idx="185">
                  <c:v>525</c:v>
                </c:pt>
                <c:pt idx="186">
                  <c:v>526</c:v>
                </c:pt>
                <c:pt idx="187">
                  <c:v>527</c:v>
                </c:pt>
                <c:pt idx="188">
                  <c:v>528</c:v>
                </c:pt>
                <c:pt idx="189">
                  <c:v>529</c:v>
                </c:pt>
                <c:pt idx="190">
                  <c:v>530</c:v>
                </c:pt>
                <c:pt idx="191">
                  <c:v>531</c:v>
                </c:pt>
                <c:pt idx="192">
                  <c:v>532</c:v>
                </c:pt>
                <c:pt idx="193">
                  <c:v>533</c:v>
                </c:pt>
                <c:pt idx="194">
                  <c:v>534</c:v>
                </c:pt>
                <c:pt idx="195">
                  <c:v>535</c:v>
                </c:pt>
                <c:pt idx="196">
                  <c:v>536</c:v>
                </c:pt>
                <c:pt idx="197">
                  <c:v>537</c:v>
                </c:pt>
                <c:pt idx="198">
                  <c:v>538</c:v>
                </c:pt>
                <c:pt idx="199">
                  <c:v>539</c:v>
                </c:pt>
                <c:pt idx="200">
                  <c:v>540</c:v>
                </c:pt>
                <c:pt idx="201">
                  <c:v>541</c:v>
                </c:pt>
                <c:pt idx="202">
                  <c:v>542</c:v>
                </c:pt>
                <c:pt idx="203">
                  <c:v>543</c:v>
                </c:pt>
                <c:pt idx="204">
                  <c:v>544</c:v>
                </c:pt>
                <c:pt idx="205">
                  <c:v>545</c:v>
                </c:pt>
                <c:pt idx="206">
                  <c:v>546</c:v>
                </c:pt>
                <c:pt idx="207">
                  <c:v>547</c:v>
                </c:pt>
                <c:pt idx="208">
                  <c:v>548</c:v>
                </c:pt>
                <c:pt idx="209">
                  <c:v>549</c:v>
                </c:pt>
                <c:pt idx="210">
                  <c:v>550</c:v>
                </c:pt>
                <c:pt idx="211">
                  <c:v>551</c:v>
                </c:pt>
                <c:pt idx="212">
                  <c:v>552</c:v>
                </c:pt>
                <c:pt idx="213">
                  <c:v>553</c:v>
                </c:pt>
                <c:pt idx="214">
                  <c:v>554</c:v>
                </c:pt>
                <c:pt idx="215">
                  <c:v>555</c:v>
                </c:pt>
                <c:pt idx="216">
                  <c:v>556</c:v>
                </c:pt>
                <c:pt idx="217">
                  <c:v>557</c:v>
                </c:pt>
                <c:pt idx="218">
                  <c:v>558</c:v>
                </c:pt>
                <c:pt idx="219">
                  <c:v>559</c:v>
                </c:pt>
                <c:pt idx="220">
                  <c:v>560</c:v>
                </c:pt>
                <c:pt idx="221">
                  <c:v>561</c:v>
                </c:pt>
                <c:pt idx="222">
                  <c:v>562</c:v>
                </c:pt>
                <c:pt idx="223">
                  <c:v>563</c:v>
                </c:pt>
                <c:pt idx="224">
                  <c:v>564</c:v>
                </c:pt>
                <c:pt idx="225">
                  <c:v>565</c:v>
                </c:pt>
                <c:pt idx="226">
                  <c:v>566</c:v>
                </c:pt>
                <c:pt idx="227">
                  <c:v>567</c:v>
                </c:pt>
                <c:pt idx="228">
                  <c:v>568</c:v>
                </c:pt>
                <c:pt idx="229">
                  <c:v>569</c:v>
                </c:pt>
                <c:pt idx="230">
                  <c:v>570</c:v>
                </c:pt>
                <c:pt idx="231">
                  <c:v>571</c:v>
                </c:pt>
                <c:pt idx="232">
                  <c:v>572</c:v>
                </c:pt>
                <c:pt idx="233">
                  <c:v>573</c:v>
                </c:pt>
                <c:pt idx="234">
                  <c:v>574</c:v>
                </c:pt>
                <c:pt idx="235">
                  <c:v>575</c:v>
                </c:pt>
                <c:pt idx="236">
                  <c:v>576</c:v>
                </c:pt>
                <c:pt idx="237">
                  <c:v>577</c:v>
                </c:pt>
                <c:pt idx="238">
                  <c:v>578</c:v>
                </c:pt>
                <c:pt idx="239">
                  <c:v>579</c:v>
                </c:pt>
                <c:pt idx="240">
                  <c:v>580</c:v>
                </c:pt>
                <c:pt idx="241">
                  <c:v>581</c:v>
                </c:pt>
                <c:pt idx="242">
                  <c:v>582</c:v>
                </c:pt>
                <c:pt idx="243">
                  <c:v>583</c:v>
                </c:pt>
                <c:pt idx="244">
                  <c:v>584</c:v>
                </c:pt>
                <c:pt idx="245">
                  <c:v>585</c:v>
                </c:pt>
                <c:pt idx="246">
                  <c:v>586</c:v>
                </c:pt>
                <c:pt idx="247">
                  <c:v>587</c:v>
                </c:pt>
                <c:pt idx="248">
                  <c:v>588</c:v>
                </c:pt>
                <c:pt idx="249">
                  <c:v>589</c:v>
                </c:pt>
                <c:pt idx="250">
                  <c:v>590</c:v>
                </c:pt>
                <c:pt idx="251">
                  <c:v>591</c:v>
                </c:pt>
                <c:pt idx="252">
                  <c:v>592</c:v>
                </c:pt>
                <c:pt idx="253">
                  <c:v>593</c:v>
                </c:pt>
                <c:pt idx="254">
                  <c:v>594</c:v>
                </c:pt>
                <c:pt idx="255">
                  <c:v>595</c:v>
                </c:pt>
                <c:pt idx="256">
                  <c:v>596</c:v>
                </c:pt>
                <c:pt idx="257">
                  <c:v>597</c:v>
                </c:pt>
                <c:pt idx="258">
                  <c:v>598</c:v>
                </c:pt>
                <c:pt idx="259">
                  <c:v>599</c:v>
                </c:pt>
                <c:pt idx="260">
                  <c:v>600</c:v>
                </c:pt>
                <c:pt idx="261">
                  <c:v>601</c:v>
                </c:pt>
                <c:pt idx="262">
                  <c:v>602</c:v>
                </c:pt>
                <c:pt idx="263">
                  <c:v>603</c:v>
                </c:pt>
                <c:pt idx="264">
                  <c:v>604</c:v>
                </c:pt>
                <c:pt idx="265">
                  <c:v>605</c:v>
                </c:pt>
                <c:pt idx="266">
                  <c:v>606</c:v>
                </c:pt>
                <c:pt idx="267">
                  <c:v>607</c:v>
                </c:pt>
                <c:pt idx="268">
                  <c:v>608</c:v>
                </c:pt>
                <c:pt idx="269">
                  <c:v>609</c:v>
                </c:pt>
                <c:pt idx="270">
                  <c:v>610</c:v>
                </c:pt>
                <c:pt idx="271">
                  <c:v>611</c:v>
                </c:pt>
                <c:pt idx="272">
                  <c:v>612</c:v>
                </c:pt>
                <c:pt idx="273">
                  <c:v>613</c:v>
                </c:pt>
                <c:pt idx="274">
                  <c:v>614</c:v>
                </c:pt>
                <c:pt idx="275">
                  <c:v>615</c:v>
                </c:pt>
                <c:pt idx="276">
                  <c:v>616</c:v>
                </c:pt>
                <c:pt idx="277">
                  <c:v>617</c:v>
                </c:pt>
                <c:pt idx="278">
                  <c:v>618</c:v>
                </c:pt>
                <c:pt idx="279">
                  <c:v>619</c:v>
                </c:pt>
                <c:pt idx="280">
                  <c:v>620</c:v>
                </c:pt>
                <c:pt idx="281">
                  <c:v>621</c:v>
                </c:pt>
                <c:pt idx="282">
                  <c:v>622</c:v>
                </c:pt>
                <c:pt idx="283">
                  <c:v>623</c:v>
                </c:pt>
                <c:pt idx="284">
                  <c:v>624</c:v>
                </c:pt>
                <c:pt idx="285">
                  <c:v>625</c:v>
                </c:pt>
                <c:pt idx="286">
                  <c:v>626</c:v>
                </c:pt>
                <c:pt idx="287">
                  <c:v>627</c:v>
                </c:pt>
                <c:pt idx="288">
                  <c:v>628</c:v>
                </c:pt>
                <c:pt idx="289">
                  <c:v>629</c:v>
                </c:pt>
                <c:pt idx="290">
                  <c:v>630</c:v>
                </c:pt>
                <c:pt idx="291">
                  <c:v>631</c:v>
                </c:pt>
                <c:pt idx="292">
                  <c:v>632</c:v>
                </c:pt>
                <c:pt idx="293">
                  <c:v>633</c:v>
                </c:pt>
                <c:pt idx="294">
                  <c:v>634</c:v>
                </c:pt>
                <c:pt idx="295">
                  <c:v>635</c:v>
                </c:pt>
                <c:pt idx="296">
                  <c:v>636</c:v>
                </c:pt>
                <c:pt idx="297">
                  <c:v>637</c:v>
                </c:pt>
                <c:pt idx="298">
                  <c:v>638</c:v>
                </c:pt>
                <c:pt idx="299">
                  <c:v>639</c:v>
                </c:pt>
                <c:pt idx="300">
                  <c:v>640</c:v>
                </c:pt>
                <c:pt idx="301">
                  <c:v>641</c:v>
                </c:pt>
                <c:pt idx="302">
                  <c:v>642</c:v>
                </c:pt>
                <c:pt idx="303">
                  <c:v>643</c:v>
                </c:pt>
                <c:pt idx="304">
                  <c:v>644</c:v>
                </c:pt>
                <c:pt idx="305">
                  <c:v>645</c:v>
                </c:pt>
                <c:pt idx="306">
                  <c:v>646</c:v>
                </c:pt>
                <c:pt idx="307">
                  <c:v>647</c:v>
                </c:pt>
                <c:pt idx="308">
                  <c:v>648</c:v>
                </c:pt>
                <c:pt idx="309">
                  <c:v>649</c:v>
                </c:pt>
                <c:pt idx="310">
                  <c:v>650</c:v>
                </c:pt>
                <c:pt idx="311">
                  <c:v>651</c:v>
                </c:pt>
                <c:pt idx="312">
                  <c:v>652</c:v>
                </c:pt>
                <c:pt idx="313">
                  <c:v>653</c:v>
                </c:pt>
                <c:pt idx="314">
                  <c:v>654</c:v>
                </c:pt>
                <c:pt idx="315">
                  <c:v>655</c:v>
                </c:pt>
                <c:pt idx="316">
                  <c:v>656</c:v>
                </c:pt>
                <c:pt idx="317">
                  <c:v>657</c:v>
                </c:pt>
                <c:pt idx="318">
                  <c:v>658</c:v>
                </c:pt>
                <c:pt idx="319">
                  <c:v>659</c:v>
                </c:pt>
                <c:pt idx="320">
                  <c:v>660</c:v>
                </c:pt>
                <c:pt idx="321">
                  <c:v>661</c:v>
                </c:pt>
                <c:pt idx="322">
                  <c:v>662</c:v>
                </c:pt>
                <c:pt idx="323">
                  <c:v>663</c:v>
                </c:pt>
                <c:pt idx="324">
                  <c:v>664</c:v>
                </c:pt>
                <c:pt idx="325">
                  <c:v>665</c:v>
                </c:pt>
                <c:pt idx="326">
                  <c:v>666</c:v>
                </c:pt>
                <c:pt idx="327">
                  <c:v>667</c:v>
                </c:pt>
                <c:pt idx="328">
                  <c:v>668</c:v>
                </c:pt>
                <c:pt idx="329">
                  <c:v>669</c:v>
                </c:pt>
                <c:pt idx="330">
                  <c:v>670</c:v>
                </c:pt>
                <c:pt idx="331">
                  <c:v>671</c:v>
                </c:pt>
                <c:pt idx="332">
                  <c:v>672</c:v>
                </c:pt>
                <c:pt idx="333">
                  <c:v>673</c:v>
                </c:pt>
                <c:pt idx="334">
                  <c:v>674</c:v>
                </c:pt>
                <c:pt idx="335">
                  <c:v>675</c:v>
                </c:pt>
                <c:pt idx="336">
                  <c:v>676</c:v>
                </c:pt>
                <c:pt idx="337">
                  <c:v>677</c:v>
                </c:pt>
                <c:pt idx="338">
                  <c:v>678</c:v>
                </c:pt>
                <c:pt idx="339">
                  <c:v>679</c:v>
                </c:pt>
                <c:pt idx="340">
                  <c:v>680</c:v>
                </c:pt>
                <c:pt idx="341">
                  <c:v>681</c:v>
                </c:pt>
                <c:pt idx="342">
                  <c:v>682</c:v>
                </c:pt>
                <c:pt idx="343">
                  <c:v>683</c:v>
                </c:pt>
                <c:pt idx="344">
                  <c:v>684</c:v>
                </c:pt>
                <c:pt idx="345">
                  <c:v>685</c:v>
                </c:pt>
                <c:pt idx="346">
                  <c:v>686</c:v>
                </c:pt>
                <c:pt idx="347">
                  <c:v>687</c:v>
                </c:pt>
                <c:pt idx="348">
                  <c:v>688</c:v>
                </c:pt>
                <c:pt idx="349">
                  <c:v>689</c:v>
                </c:pt>
                <c:pt idx="350">
                  <c:v>690</c:v>
                </c:pt>
                <c:pt idx="351">
                  <c:v>691</c:v>
                </c:pt>
                <c:pt idx="352">
                  <c:v>692</c:v>
                </c:pt>
                <c:pt idx="353">
                  <c:v>693</c:v>
                </c:pt>
                <c:pt idx="354">
                  <c:v>694</c:v>
                </c:pt>
                <c:pt idx="355">
                  <c:v>695</c:v>
                </c:pt>
                <c:pt idx="356">
                  <c:v>696</c:v>
                </c:pt>
                <c:pt idx="357">
                  <c:v>697</c:v>
                </c:pt>
                <c:pt idx="358">
                  <c:v>698</c:v>
                </c:pt>
                <c:pt idx="359">
                  <c:v>699</c:v>
                </c:pt>
                <c:pt idx="360">
                  <c:v>700</c:v>
                </c:pt>
                <c:pt idx="361">
                  <c:v>701</c:v>
                </c:pt>
                <c:pt idx="362">
                  <c:v>702</c:v>
                </c:pt>
                <c:pt idx="363">
                  <c:v>703</c:v>
                </c:pt>
                <c:pt idx="364">
                  <c:v>704</c:v>
                </c:pt>
                <c:pt idx="365">
                  <c:v>705</c:v>
                </c:pt>
                <c:pt idx="366">
                  <c:v>706</c:v>
                </c:pt>
                <c:pt idx="367">
                  <c:v>707</c:v>
                </c:pt>
                <c:pt idx="368">
                  <c:v>708</c:v>
                </c:pt>
                <c:pt idx="369">
                  <c:v>709</c:v>
                </c:pt>
                <c:pt idx="370">
                  <c:v>710</c:v>
                </c:pt>
                <c:pt idx="371">
                  <c:v>711</c:v>
                </c:pt>
                <c:pt idx="372">
                  <c:v>712</c:v>
                </c:pt>
                <c:pt idx="373">
                  <c:v>713</c:v>
                </c:pt>
                <c:pt idx="374">
                  <c:v>714</c:v>
                </c:pt>
                <c:pt idx="375">
                  <c:v>715</c:v>
                </c:pt>
                <c:pt idx="376">
                  <c:v>716</c:v>
                </c:pt>
                <c:pt idx="377">
                  <c:v>717</c:v>
                </c:pt>
                <c:pt idx="378">
                  <c:v>718</c:v>
                </c:pt>
                <c:pt idx="379">
                  <c:v>719</c:v>
                </c:pt>
                <c:pt idx="380">
                  <c:v>720</c:v>
                </c:pt>
                <c:pt idx="381">
                  <c:v>721</c:v>
                </c:pt>
                <c:pt idx="382">
                  <c:v>722</c:v>
                </c:pt>
                <c:pt idx="383">
                  <c:v>723</c:v>
                </c:pt>
                <c:pt idx="384">
                  <c:v>724</c:v>
                </c:pt>
                <c:pt idx="385">
                  <c:v>725</c:v>
                </c:pt>
                <c:pt idx="386">
                  <c:v>726</c:v>
                </c:pt>
                <c:pt idx="387">
                  <c:v>727</c:v>
                </c:pt>
                <c:pt idx="388">
                  <c:v>728</c:v>
                </c:pt>
                <c:pt idx="389">
                  <c:v>729</c:v>
                </c:pt>
                <c:pt idx="390">
                  <c:v>730</c:v>
                </c:pt>
                <c:pt idx="391">
                  <c:v>731</c:v>
                </c:pt>
                <c:pt idx="392">
                  <c:v>732</c:v>
                </c:pt>
                <c:pt idx="393">
                  <c:v>733</c:v>
                </c:pt>
                <c:pt idx="394">
                  <c:v>734</c:v>
                </c:pt>
                <c:pt idx="395">
                  <c:v>735</c:v>
                </c:pt>
                <c:pt idx="396">
                  <c:v>736</c:v>
                </c:pt>
                <c:pt idx="397">
                  <c:v>737</c:v>
                </c:pt>
                <c:pt idx="398">
                  <c:v>738</c:v>
                </c:pt>
                <c:pt idx="399">
                  <c:v>739</c:v>
                </c:pt>
                <c:pt idx="400">
                  <c:v>740</c:v>
                </c:pt>
                <c:pt idx="401">
                  <c:v>741</c:v>
                </c:pt>
                <c:pt idx="402">
                  <c:v>742</c:v>
                </c:pt>
                <c:pt idx="403">
                  <c:v>743</c:v>
                </c:pt>
                <c:pt idx="404">
                  <c:v>744</c:v>
                </c:pt>
                <c:pt idx="405">
                  <c:v>745</c:v>
                </c:pt>
                <c:pt idx="406">
                  <c:v>746</c:v>
                </c:pt>
                <c:pt idx="407">
                  <c:v>747</c:v>
                </c:pt>
                <c:pt idx="408">
                  <c:v>748</c:v>
                </c:pt>
                <c:pt idx="409">
                  <c:v>749</c:v>
                </c:pt>
                <c:pt idx="410">
                  <c:v>750</c:v>
                </c:pt>
                <c:pt idx="411">
                  <c:v>751</c:v>
                </c:pt>
                <c:pt idx="412">
                  <c:v>752</c:v>
                </c:pt>
                <c:pt idx="413">
                  <c:v>753</c:v>
                </c:pt>
                <c:pt idx="414">
                  <c:v>754</c:v>
                </c:pt>
                <c:pt idx="415">
                  <c:v>755</c:v>
                </c:pt>
                <c:pt idx="416">
                  <c:v>756</c:v>
                </c:pt>
                <c:pt idx="417">
                  <c:v>757</c:v>
                </c:pt>
                <c:pt idx="418">
                  <c:v>758</c:v>
                </c:pt>
                <c:pt idx="419">
                  <c:v>759</c:v>
                </c:pt>
                <c:pt idx="420">
                  <c:v>760</c:v>
                </c:pt>
                <c:pt idx="421">
                  <c:v>761</c:v>
                </c:pt>
                <c:pt idx="422">
                  <c:v>762</c:v>
                </c:pt>
                <c:pt idx="423">
                  <c:v>763</c:v>
                </c:pt>
                <c:pt idx="424">
                  <c:v>764</c:v>
                </c:pt>
                <c:pt idx="425">
                  <c:v>765</c:v>
                </c:pt>
                <c:pt idx="426">
                  <c:v>766</c:v>
                </c:pt>
                <c:pt idx="427">
                  <c:v>767</c:v>
                </c:pt>
                <c:pt idx="428">
                  <c:v>768</c:v>
                </c:pt>
                <c:pt idx="429">
                  <c:v>769</c:v>
                </c:pt>
                <c:pt idx="430">
                  <c:v>770</c:v>
                </c:pt>
                <c:pt idx="431">
                  <c:v>771</c:v>
                </c:pt>
                <c:pt idx="432">
                  <c:v>772</c:v>
                </c:pt>
                <c:pt idx="433">
                  <c:v>773</c:v>
                </c:pt>
                <c:pt idx="434">
                  <c:v>774</c:v>
                </c:pt>
                <c:pt idx="435">
                  <c:v>775</c:v>
                </c:pt>
                <c:pt idx="436">
                  <c:v>776</c:v>
                </c:pt>
                <c:pt idx="437">
                  <c:v>777</c:v>
                </c:pt>
                <c:pt idx="438">
                  <c:v>778</c:v>
                </c:pt>
                <c:pt idx="439">
                  <c:v>779</c:v>
                </c:pt>
                <c:pt idx="440">
                  <c:v>780</c:v>
                </c:pt>
                <c:pt idx="441">
                  <c:v>781</c:v>
                </c:pt>
                <c:pt idx="442">
                  <c:v>782</c:v>
                </c:pt>
                <c:pt idx="443">
                  <c:v>783</c:v>
                </c:pt>
                <c:pt idx="444">
                  <c:v>784</c:v>
                </c:pt>
                <c:pt idx="445">
                  <c:v>785</c:v>
                </c:pt>
                <c:pt idx="446">
                  <c:v>786</c:v>
                </c:pt>
                <c:pt idx="447">
                  <c:v>787</c:v>
                </c:pt>
                <c:pt idx="448">
                  <c:v>788</c:v>
                </c:pt>
                <c:pt idx="449">
                  <c:v>789</c:v>
                </c:pt>
                <c:pt idx="450">
                  <c:v>790</c:v>
                </c:pt>
                <c:pt idx="451">
                  <c:v>791</c:v>
                </c:pt>
                <c:pt idx="452">
                  <c:v>792</c:v>
                </c:pt>
                <c:pt idx="453">
                  <c:v>793</c:v>
                </c:pt>
                <c:pt idx="454">
                  <c:v>794</c:v>
                </c:pt>
                <c:pt idx="455">
                  <c:v>795</c:v>
                </c:pt>
                <c:pt idx="456">
                  <c:v>796</c:v>
                </c:pt>
                <c:pt idx="457">
                  <c:v>797</c:v>
                </c:pt>
                <c:pt idx="458">
                  <c:v>798</c:v>
                </c:pt>
                <c:pt idx="459">
                  <c:v>799</c:v>
                </c:pt>
                <c:pt idx="460">
                  <c:v>800</c:v>
                </c:pt>
                <c:pt idx="461">
                  <c:v>801</c:v>
                </c:pt>
                <c:pt idx="462">
                  <c:v>802</c:v>
                </c:pt>
                <c:pt idx="463">
                  <c:v>803</c:v>
                </c:pt>
                <c:pt idx="464">
                  <c:v>804</c:v>
                </c:pt>
                <c:pt idx="465">
                  <c:v>805</c:v>
                </c:pt>
                <c:pt idx="466">
                  <c:v>806</c:v>
                </c:pt>
                <c:pt idx="467">
                  <c:v>807</c:v>
                </c:pt>
                <c:pt idx="468">
                  <c:v>808</c:v>
                </c:pt>
                <c:pt idx="469">
                  <c:v>809</c:v>
                </c:pt>
                <c:pt idx="470">
                  <c:v>810</c:v>
                </c:pt>
                <c:pt idx="471">
                  <c:v>811</c:v>
                </c:pt>
                <c:pt idx="472">
                  <c:v>812</c:v>
                </c:pt>
                <c:pt idx="473">
                  <c:v>813</c:v>
                </c:pt>
                <c:pt idx="474">
                  <c:v>814</c:v>
                </c:pt>
                <c:pt idx="475">
                  <c:v>815</c:v>
                </c:pt>
                <c:pt idx="476">
                  <c:v>816</c:v>
                </c:pt>
                <c:pt idx="477">
                  <c:v>817</c:v>
                </c:pt>
                <c:pt idx="478">
                  <c:v>818</c:v>
                </c:pt>
                <c:pt idx="479">
                  <c:v>819</c:v>
                </c:pt>
                <c:pt idx="480">
                  <c:v>820</c:v>
                </c:pt>
                <c:pt idx="481">
                  <c:v>821</c:v>
                </c:pt>
                <c:pt idx="482">
                  <c:v>822</c:v>
                </c:pt>
                <c:pt idx="483">
                  <c:v>823</c:v>
                </c:pt>
                <c:pt idx="484">
                  <c:v>824</c:v>
                </c:pt>
                <c:pt idx="485">
                  <c:v>825</c:v>
                </c:pt>
                <c:pt idx="486">
                  <c:v>826</c:v>
                </c:pt>
                <c:pt idx="487">
                  <c:v>827</c:v>
                </c:pt>
                <c:pt idx="488">
                  <c:v>828</c:v>
                </c:pt>
                <c:pt idx="489">
                  <c:v>829</c:v>
                </c:pt>
                <c:pt idx="490">
                  <c:v>830</c:v>
                </c:pt>
                <c:pt idx="491">
                  <c:v>831</c:v>
                </c:pt>
                <c:pt idx="492">
                  <c:v>832</c:v>
                </c:pt>
                <c:pt idx="493">
                  <c:v>833</c:v>
                </c:pt>
                <c:pt idx="494">
                  <c:v>834</c:v>
                </c:pt>
                <c:pt idx="495">
                  <c:v>835</c:v>
                </c:pt>
                <c:pt idx="496">
                  <c:v>836</c:v>
                </c:pt>
                <c:pt idx="497">
                  <c:v>837</c:v>
                </c:pt>
                <c:pt idx="498">
                  <c:v>838</c:v>
                </c:pt>
                <c:pt idx="499">
                  <c:v>839</c:v>
                </c:pt>
                <c:pt idx="500">
                  <c:v>840</c:v>
                </c:pt>
                <c:pt idx="501">
                  <c:v>841</c:v>
                </c:pt>
                <c:pt idx="502">
                  <c:v>842</c:v>
                </c:pt>
                <c:pt idx="503">
                  <c:v>843</c:v>
                </c:pt>
                <c:pt idx="504">
                  <c:v>844</c:v>
                </c:pt>
                <c:pt idx="505">
                  <c:v>845</c:v>
                </c:pt>
                <c:pt idx="506">
                  <c:v>846</c:v>
                </c:pt>
                <c:pt idx="507">
                  <c:v>847</c:v>
                </c:pt>
                <c:pt idx="508">
                  <c:v>848</c:v>
                </c:pt>
                <c:pt idx="509">
                  <c:v>849</c:v>
                </c:pt>
                <c:pt idx="510">
                  <c:v>850</c:v>
                </c:pt>
                <c:pt idx="511">
                  <c:v>851</c:v>
                </c:pt>
                <c:pt idx="512">
                  <c:v>852</c:v>
                </c:pt>
                <c:pt idx="513">
                  <c:v>853</c:v>
                </c:pt>
                <c:pt idx="514">
                  <c:v>854</c:v>
                </c:pt>
                <c:pt idx="515">
                  <c:v>855</c:v>
                </c:pt>
                <c:pt idx="516">
                  <c:v>856</c:v>
                </c:pt>
                <c:pt idx="517">
                  <c:v>857</c:v>
                </c:pt>
                <c:pt idx="518">
                  <c:v>858</c:v>
                </c:pt>
                <c:pt idx="519">
                  <c:v>859</c:v>
                </c:pt>
                <c:pt idx="520">
                  <c:v>860</c:v>
                </c:pt>
                <c:pt idx="521">
                  <c:v>861</c:v>
                </c:pt>
                <c:pt idx="522">
                  <c:v>862</c:v>
                </c:pt>
                <c:pt idx="523">
                  <c:v>863</c:v>
                </c:pt>
                <c:pt idx="524">
                  <c:v>864</c:v>
                </c:pt>
                <c:pt idx="525">
                  <c:v>865</c:v>
                </c:pt>
                <c:pt idx="526">
                  <c:v>866</c:v>
                </c:pt>
                <c:pt idx="527">
                  <c:v>867</c:v>
                </c:pt>
                <c:pt idx="528">
                  <c:v>868</c:v>
                </c:pt>
                <c:pt idx="529">
                  <c:v>869</c:v>
                </c:pt>
                <c:pt idx="530">
                  <c:v>870</c:v>
                </c:pt>
                <c:pt idx="531">
                  <c:v>871</c:v>
                </c:pt>
                <c:pt idx="532">
                  <c:v>872</c:v>
                </c:pt>
                <c:pt idx="533">
                  <c:v>873</c:v>
                </c:pt>
                <c:pt idx="534">
                  <c:v>874</c:v>
                </c:pt>
                <c:pt idx="535">
                  <c:v>875</c:v>
                </c:pt>
                <c:pt idx="536">
                  <c:v>876</c:v>
                </c:pt>
                <c:pt idx="537">
                  <c:v>877</c:v>
                </c:pt>
                <c:pt idx="538">
                  <c:v>878</c:v>
                </c:pt>
                <c:pt idx="539">
                  <c:v>879</c:v>
                </c:pt>
                <c:pt idx="540">
                  <c:v>880</c:v>
                </c:pt>
                <c:pt idx="541">
                  <c:v>881</c:v>
                </c:pt>
                <c:pt idx="542">
                  <c:v>882</c:v>
                </c:pt>
                <c:pt idx="543">
                  <c:v>883</c:v>
                </c:pt>
                <c:pt idx="544">
                  <c:v>884</c:v>
                </c:pt>
                <c:pt idx="545">
                  <c:v>885</c:v>
                </c:pt>
                <c:pt idx="546">
                  <c:v>886</c:v>
                </c:pt>
                <c:pt idx="547">
                  <c:v>887</c:v>
                </c:pt>
                <c:pt idx="548">
                  <c:v>888</c:v>
                </c:pt>
                <c:pt idx="549">
                  <c:v>889</c:v>
                </c:pt>
                <c:pt idx="550">
                  <c:v>890</c:v>
                </c:pt>
                <c:pt idx="551">
                  <c:v>891</c:v>
                </c:pt>
                <c:pt idx="552">
                  <c:v>892</c:v>
                </c:pt>
                <c:pt idx="553">
                  <c:v>893</c:v>
                </c:pt>
                <c:pt idx="554">
                  <c:v>894</c:v>
                </c:pt>
                <c:pt idx="555">
                  <c:v>895</c:v>
                </c:pt>
                <c:pt idx="556">
                  <c:v>896</c:v>
                </c:pt>
                <c:pt idx="557">
                  <c:v>897</c:v>
                </c:pt>
                <c:pt idx="558">
                  <c:v>898</c:v>
                </c:pt>
                <c:pt idx="559">
                  <c:v>899</c:v>
                </c:pt>
                <c:pt idx="560">
                  <c:v>900</c:v>
                </c:pt>
                <c:pt idx="561">
                  <c:v>901</c:v>
                </c:pt>
                <c:pt idx="562">
                  <c:v>902</c:v>
                </c:pt>
                <c:pt idx="563">
                  <c:v>903</c:v>
                </c:pt>
                <c:pt idx="564">
                  <c:v>904</c:v>
                </c:pt>
                <c:pt idx="565">
                  <c:v>905</c:v>
                </c:pt>
                <c:pt idx="566">
                  <c:v>906</c:v>
                </c:pt>
                <c:pt idx="567">
                  <c:v>907</c:v>
                </c:pt>
                <c:pt idx="568">
                  <c:v>908</c:v>
                </c:pt>
                <c:pt idx="569">
                  <c:v>909</c:v>
                </c:pt>
                <c:pt idx="570">
                  <c:v>910</c:v>
                </c:pt>
                <c:pt idx="571">
                  <c:v>911</c:v>
                </c:pt>
                <c:pt idx="572">
                  <c:v>912</c:v>
                </c:pt>
                <c:pt idx="573">
                  <c:v>913</c:v>
                </c:pt>
                <c:pt idx="574">
                  <c:v>914</c:v>
                </c:pt>
                <c:pt idx="575">
                  <c:v>915</c:v>
                </c:pt>
                <c:pt idx="576">
                  <c:v>916</c:v>
                </c:pt>
                <c:pt idx="577">
                  <c:v>917</c:v>
                </c:pt>
                <c:pt idx="578">
                  <c:v>918</c:v>
                </c:pt>
                <c:pt idx="579">
                  <c:v>919</c:v>
                </c:pt>
                <c:pt idx="580">
                  <c:v>920</c:v>
                </c:pt>
                <c:pt idx="581">
                  <c:v>921</c:v>
                </c:pt>
                <c:pt idx="582">
                  <c:v>922</c:v>
                </c:pt>
                <c:pt idx="583">
                  <c:v>923</c:v>
                </c:pt>
                <c:pt idx="584">
                  <c:v>924</c:v>
                </c:pt>
                <c:pt idx="585">
                  <c:v>925</c:v>
                </c:pt>
                <c:pt idx="586">
                  <c:v>926</c:v>
                </c:pt>
                <c:pt idx="587">
                  <c:v>927</c:v>
                </c:pt>
                <c:pt idx="588">
                  <c:v>928</c:v>
                </c:pt>
                <c:pt idx="589">
                  <c:v>929</c:v>
                </c:pt>
                <c:pt idx="590">
                  <c:v>930</c:v>
                </c:pt>
                <c:pt idx="591">
                  <c:v>931</c:v>
                </c:pt>
                <c:pt idx="592">
                  <c:v>932</c:v>
                </c:pt>
                <c:pt idx="593">
                  <c:v>933</c:v>
                </c:pt>
                <c:pt idx="594">
                  <c:v>934</c:v>
                </c:pt>
                <c:pt idx="595">
                  <c:v>935</c:v>
                </c:pt>
                <c:pt idx="596">
                  <c:v>936</c:v>
                </c:pt>
                <c:pt idx="597">
                  <c:v>937</c:v>
                </c:pt>
                <c:pt idx="598">
                  <c:v>938</c:v>
                </c:pt>
                <c:pt idx="599">
                  <c:v>939</c:v>
                </c:pt>
                <c:pt idx="600">
                  <c:v>940</c:v>
                </c:pt>
                <c:pt idx="601">
                  <c:v>941</c:v>
                </c:pt>
                <c:pt idx="602">
                  <c:v>942</c:v>
                </c:pt>
                <c:pt idx="603">
                  <c:v>943</c:v>
                </c:pt>
                <c:pt idx="604">
                  <c:v>944</c:v>
                </c:pt>
                <c:pt idx="605">
                  <c:v>945</c:v>
                </c:pt>
                <c:pt idx="606">
                  <c:v>946</c:v>
                </c:pt>
                <c:pt idx="607">
                  <c:v>947</c:v>
                </c:pt>
                <c:pt idx="608">
                  <c:v>948</c:v>
                </c:pt>
                <c:pt idx="609">
                  <c:v>949</c:v>
                </c:pt>
                <c:pt idx="610">
                  <c:v>950</c:v>
                </c:pt>
                <c:pt idx="611">
                  <c:v>951</c:v>
                </c:pt>
                <c:pt idx="612">
                  <c:v>952</c:v>
                </c:pt>
                <c:pt idx="613">
                  <c:v>953</c:v>
                </c:pt>
                <c:pt idx="614">
                  <c:v>954</c:v>
                </c:pt>
                <c:pt idx="615">
                  <c:v>955</c:v>
                </c:pt>
                <c:pt idx="616">
                  <c:v>956</c:v>
                </c:pt>
                <c:pt idx="617">
                  <c:v>957</c:v>
                </c:pt>
                <c:pt idx="618">
                  <c:v>958</c:v>
                </c:pt>
                <c:pt idx="619">
                  <c:v>959</c:v>
                </c:pt>
                <c:pt idx="620">
                  <c:v>960</c:v>
                </c:pt>
                <c:pt idx="621">
                  <c:v>961</c:v>
                </c:pt>
                <c:pt idx="622">
                  <c:v>962</c:v>
                </c:pt>
                <c:pt idx="623">
                  <c:v>963</c:v>
                </c:pt>
                <c:pt idx="624">
                  <c:v>964</c:v>
                </c:pt>
                <c:pt idx="625">
                  <c:v>965</c:v>
                </c:pt>
                <c:pt idx="626">
                  <c:v>966</c:v>
                </c:pt>
                <c:pt idx="627">
                  <c:v>967</c:v>
                </c:pt>
                <c:pt idx="628">
                  <c:v>968</c:v>
                </c:pt>
                <c:pt idx="629">
                  <c:v>969</c:v>
                </c:pt>
                <c:pt idx="630">
                  <c:v>970</c:v>
                </c:pt>
                <c:pt idx="631">
                  <c:v>971</c:v>
                </c:pt>
                <c:pt idx="632">
                  <c:v>972</c:v>
                </c:pt>
                <c:pt idx="633">
                  <c:v>973</c:v>
                </c:pt>
                <c:pt idx="634">
                  <c:v>974</c:v>
                </c:pt>
                <c:pt idx="635">
                  <c:v>975</c:v>
                </c:pt>
                <c:pt idx="636">
                  <c:v>976</c:v>
                </c:pt>
                <c:pt idx="637">
                  <c:v>977</c:v>
                </c:pt>
                <c:pt idx="638">
                  <c:v>978</c:v>
                </c:pt>
                <c:pt idx="639">
                  <c:v>979</c:v>
                </c:pt>
                <c:pt idx="640">
                  <c:v>980</c:v>
                </c:pt>
                <c:pt idx="641">
                  <c:v>981</c:v>
                </c:pt>
                <c:pt idx="642">
                  <c:v>982</c:v>
                </c:pt>
                <c:pt idx="643">
                  <c:v>983</c:v>
                </c:pt>
                <c:pt idx="644">
                  <c:v>984</c:v>
                </c:pt>
                <c:pt idx="645">
                  <c:v>985</c:v>
                </c:pt>
                <c:pt idx="646">
                  <c:v>986</c:v>
                </c:pt>
                <c:pt idx="647">
                  <c:v>987</c:v>
                </c:pt>
                <c:pt idx="648">
                  <c:v>988</c:v>
                </c:pt>
                <c:pt idx="649">
                  <c:v>989</c:v>
                </c:pt>
                <c:pt idx="650">
                  <c:v>990</c:v>
                </c:pt>
                <c:pt idx="651">
                  <c:v>991</c:v>
                </c:pt>
                <c:pt idx="652">
                  <c:v>992</c:v>
                </c:pt>
                <c:pt idx="653">
                  <c:v>993</c:v>
                </c:pt>
                <c:pt idx="654">
                  <c:v>994</c:v>
                </c:pt>
                <c:pt idx="655">
                  <c:v>995</c:v>
                </c:pt>
                <c:pt idx="656">
                  <c:v>996</c:v>
                </c:pt>
                <c:pt idx="657">
                  <c:v>997</c:v>
                </c:pt>
                <c:pt idx="658">
                  <c:v>998</c:v>
                </c:pt>
                <c:pt idx="659">
                  <c:v>999</c:v>
                </c:pt>
                <c:pt idx="660">
                  <c:v>1000</c:v>
                </c:pt>
                <c:pt idx="661">
                  <c:v>1001</c:v>
                </c:pt>
                <c:pt idx="662">
                  <c:v>1002</c:v>
                </c:pt>
                <c:pt idx="663">
                  <c:v>1003</c:v>
                </c:pt>
                <c:pt idx="664">
                  <c:v>1004</c:v>
                </c:pt>
                <c:pt idx="665">
                  <c:v>1005</c:v>
                </c:pt>
                <c:pt idx="666">
                  <c:v>1006</c:v>
                </c:pt>
                <c:pt idx="667">
                  <c:v>1007</c:v>
                </c:pt>
                <c:pt idx="668">
                  <c:v>1008</c:v>
                </c:pt>
                <c:pt idx="669">
                  <c:v>1009</c:v>
                </c:pt>
                <c:pt idx="670">
                  <c:v>1010</c:v>
                </c:pt>
                <c:pt idx="671">
                  <c:v>1011</c:v>
                </c:pt>
                <c:pt idx="672">
                  <c:v>1012</c:v>
                </c:pt>
                <c:pt idx="673">
                  <c:v>1013</c:v>
                </c:pt>
                <c:pt idx="674">
                  <c:v>1014</c:v>
                </c:pt>
                <c:pt idx="675">
                  <c:v>1015</c:v>
                </c:pt>
                <c:pt idx="676">
                  <c:v>1016</c:v>
                </c:pt>
                <c:pt idx="677">
                  <c:v>1017</c:v>
                </c:pt>
                <c:pt idx="678">
                  <c:v>1018</c:v>
                </c:pt>
                <c:pt idx="679">
                  <c:v>1019</c:v>
                </c:pt>
                <c:pt idx="680">
                  <c:v>1020</c:v>
                </c:pt>
                <c:pt idx="681">
                  <c:v>1021</c:v>
                </c:pt>
                <c:pt idx="682">
                  <c:v>1022</c:v>
                </c:pt>
                <c:pt idx="683">
                  <c:v>1023</c:v>
                </c:pt>
                <c:pt idx="684">
                  <c:v>1024</c:v>
                </c:pt>
                <c:pt idx="685">
                  <c:v>1025</c:v>
                </c:pt>
                <c:pt idx="686">
                  <c:v>1026</c:v>
                </c:pt>
                <c:pt idx="687">
                  <c:v>1027</c:v>
                </c:pt>
                <c:pt idx="688">
                  <c:v>1028</c:v>
                </c:pt>
                <c:pt idx="689">
                  <c:v>1029</c:v>
                </c:pt>
                <c:pt idx="690">
                  <c:v>1030</c:v>
                </c:pt>
                <c:pt idx="691">
                  <c:v>1031</c:v>
                </c:pt>
                <c:pt idx="692">
                  <c:v>1032</c:v>
                </c:pt>
                <c:pt idx="693">
                  <c:v>1033</c:v>
                </c:pt>
                <c:pt idx="694">
                  <c:v>1034</c:v>
                </c:pt>
                <c:pt idx="695">
                  <c:v>1035</c:v>
                </c:pt>
                <c:pt idx="696">
                  <c:v>1036</c:v>
                </c:pt>
                <c:pt idx="697">
                  <c:v>1037</c:v>
                </c:pt>
                <c:pt idx="698">
                  <c:v>1038</c:v>
                </c:pt>
                <c:pt idx="699">
                  <c:v>1039</c:v>
                </c:pt>
                <c:pt idx="700">
                  <c:v>1040</c:v>
                </c:pt>
                <c:pt idx="701">
                  <c:v>1041</c:v>
                </c:pt>
                <c:pt idx="702">
                  <c:v>1042</c:v>
                </c:pt>
                <c:pt idx="703">
                  <c:v>1043</c:v>
                </c:pt>
                <c:pt idx="704">
                  <c:v>1044</c:v>
                </c:pt>
                <c:pt idx="705">
                  <c:v>1045</c:v>
                </c:pt>
                <c:pt idx="706">
                  <c:v>1046</c:v>
                </c:pt>
                <c:pt idx="707">
                  <c:v>1047</c:v>
                </c:pt>
                <c:pt idx="708">
                  <c:v>1048</c:v>
                </c:pt>
                <c:pt idx="709">
                  <c:v>1049</c:v>
                </c:pt>
                <c:pt idx="710">
                  <c:v>1050</c:v>
                </c:pt>
                <c:pt idx="711">
                  <c:v>1051</c:v>
                </c:pt>
                <c:pt idx="712">
                  <c:v>1052</c:v>
                </c:pt>
                <c:pt idx="713">
                  <c:v>1053</c:v>
                </c:pt>
                <c:pt idx="714">
                  <c:v>1054</c:v>
                </c:pt>
                <c:pt idx="715">
                  <c:v>1055</c:v>
                </c:pt>
                <c:pt idx="716">
                  <c:v>1056</c:v>
                </c:pt>
                <c:pt idx="717">
                  <c:v>1057</c:v>
                </c:pt>
                <c:pt idx="718">
                  <c:v>1058</c:v>
                </c:pt>
                <c:pt idx="719">
                  <c:v>1059</c:v>
                </c:pt>
                <c:pt idx="720">
                  <c:v>1060</c:v>
                </c:pt>
                <c:pt idx="721">
                  <c:v>1061</c:v>
                </c:pt>
                <c:pt idx="722">
                  <c:v>1062</c:v>
                </c:pt>
                <c:pt idx="723">
                  <c:v>1063</c:v>
                </c:pt>
                <c:pt idx="724">
                  <c:v>1064</c:v>
                </c:pt>
                <c:pt idx="725">
                  <c:v>1065</c:v>
                </c:pt>
                <c:pt idx="726">
                  <c:v>1066</c:v>
                </c:pt>
                <c:pt idx="727">
                  <c:v>1067</c:v>
                </c:pt>
                <c:pt idx="728">
                  <c:v>1068</c:v>
                </c:pt>
                <c:pt idx="729">
                  <c:v>1069</c:v>
                </c:pt>
                <c:pt idx="730">
                  <c:v>1070</c:v>
                </c:pt>
                <c:pt idx="731">
                  <c:v>1071</c:v>
                </c:pt>
                <c:pt idx="732">
                  <c:v>1072</c:v>
                </c:pt>
                <c:pt idx="733">
                  <c:v>1073</c:v>
                </c:pt>
                <c:pt idx="734">
                  <c:v>1074</c:v>
                </c:pt>
                <c:pt idx="735">
                  <c:v>1075</c:v>
                </c:pt>
                <c:pt idx="736">
                  <c:v>1076</c:v>
                </c:pt>
                <c:pt idx="737">
                  <c:v>1077</c:v>
                </c:pt>
                <c:pt idx="738">
                  <c:v>1078</c:v>
                </c:pt>
                <c:pt idx="739">
                  <c:v>1079</c:v>
                </c:pt>
                <c:pt idx="740">
                  <c:v>1080</c:v>
                </c:pt>
                <c:pt idx="741">
                  <c:v>1081</c:v>
                </c:pt>
                <c:pt idx="742">
                  <c:v>1082</c:v>
                </c:pt>
                <c:pt idx="743">
                  <c:v>1083</c:v>
                </c:pt>
                <c:pt idx="744">
                  <c:v>1084</c:v>
                </c:pt>
                <c:pt idx="745">
                  <c:v>1085</c:v>
                </c:pt>
                <c:pt idx="746">
                  <c:v>1086</c:v>
                </c:pt>
                <c:pt idx="747">
                  <c:v>1087</c:v>
                </c:pt>
                <c:pt idx="748">
                  <c:v>1088</c:v>
                </c:pt>
                <c:pt idx="749">
                  <c:v>1089</c:v>
                </c:pt>
                <c:pt idx="750">
                  <c:v>1090</c:v>
                </c:pt>
                <c:pt idx="751">
                  <c:v>1091</c:v>
                </c:pt>
                <c:pt idx="752">
                  <c:v>1092</c:v>
                </c:pt>
                <c:pt idx="753">
                  <c:v>1093</c:v>
                </c:pt>
                <c:pt idx="754">
                  <c:v>1094</c:v>
                </c:pt>
                <c:pt idx="755">
                  <c:v>1095</c:v>
                </c:pt>
                <c:pt idx="756">
                  <c:v>1096</c:v>
                </c:pt>
                <c:pt idx="757">
                  <c:v>1097</c:v>
                </c:pt>
                <c:pt idx="758">
                  <c:v>1098</c:v>
                </c:pt>
                <c:pt idx="759">
                  <c:v>1099</c:v>
                </c:pt>
                <c:pt idx="760">
                  <c:v>1100</c:v>
                </c:pt>
                <c:pt idx="761">
                  <c:v>1101</c:v>
                </c:pt>
                <c:pt idx="762">
                  <c:v>1102</c:v>
                </c:pt>
                <c:pt idx="763">
                  <c:v>1103</c:v>
                </c:pt>
                <c:pt idx="764">
                  <c:v>1104</c:v>
                </c:pt>
                <c:pt idx="765">
                  <c:v>1105</c:v>
                </c:pt>
                <c:pt idx="766">
                  <c:v>1106</c:v>
                </c:pt>
                <c:pt idx="767">
                  <c:v>1107</c:v>
                </c:pt>
                <c:pt idx="768">
                  <c:v>1108</c:v>
                </c:pt>
                <c:pt idx="769">
                  <c:v>1109</c:v>
                </c:pt>
                <c:pt idx="770">
                  <c:v>1110</c:v>
                </c:pt>
                <c:pt idx="771">
                  <c:v>1111</c:v>
                </c:pt>
                <c:pt idx="772">
                  <c:v>1112</c:v>
                </c:pt>
                <c:pt idx="773">
                  <c:v>1113</c:v>
                </c:pt>
                <c:pt idx="774">
                  <c:v>1114</c:v>
                </c:pt>
                <c:pt idx="775">
                  <c:v>1115</c:v>
                </c:pt>
                <c:pt idx="776">
                  <c:v>1116</c:v>
                </c:pt>
                <c:pt idx="777">
                  <c:v>1117</c:v>
                </c:pt>
                <c:pt idx="778">
                  <c:v>1118</c:v>
                </c:pt>
                <c:pt idx="779">
                  <c:v>1119</c:v>
                </c:pt>
                <c:pt idx="780">
                  <c:v>1120</c:v>
                </c:pt>
                <c:pt idx="781">
                  <c:v>1121</c:v>
                </c:pt>
                <c:pt idx="782">
                  <c:v>1122</c:v>
                </c:pt>
                <c:pt idx="783">
                  <c:v>1123</c:v>
                </c:pt>
                <c:pt idx="784">
                  <c:v>1124</c:v>
                </c:pt>
                <c:pt idx="785">
                  <c:v>1125</c:v>
                </c:pt>
                <c:pt idx="786">
                  <c:v>1126</c:v>
                </c:pt>
                <c:pt idx="787">
                  <c:v>1127</c:v>
                </c:pt>
                <c:pt idx="788">
                  <c:v>1128</c:v>
                </c:pt>
                <c:pt idx="789">
                  <c:v>1129</c:v>
                </c:pt>
                <c:pt idx="790">
                  <c:v>1130</c:v>
                </c:pt>
                <c:pt idx="791">
                  <c:v>1131</c:v>
                </c:pt>
                <c:pt idx="792">
                  <c:v>1132</c:v>
                </c:pt>
                <c:pt idx="793">
                  <c:v>1133</c:v>
                </c:pt>
                <c:pt idx="794">
                  <c:v>1134</c:v>
                </c:pt>
                <c:pt idx="795">
                  <c:v>1135</c:v>
                </c:pt>
                <c:pt idx="796">
                  <c:v>1136</c:v>
                </c:pt>
                <c:pt idx="797">
                  <c:v>1137</c:v>
                </c:pt>
                <c:pt idx="798">
                  <c:v>1138</c:v>
                </c:pt>
                <c:pt idx="799">
                  <c:v>1139</c:v>
                </c:pt>
                <c:pt idx="800">
                  <c:v>1140</c:v>
                </c:pt>
                <c:pt idx="801">
                  <c:v>1141</c:v>
                </c:pt>
                <c:pt idx="802">
                  <c:v>1142</c:v>
                </c:pt>
                <c:pt idx="803">
                  <c:v>1143</c:v>
                </c:pt>
                <c:pt idx="804">
                  <c:v>1144</c:v>
                </c:pt>
                <c:pt idx="805">
                  <c:v>1145</c:v>
                </c:pt>
                <c:pt idx="806">
                  <c:v>1146</c:v>
                </c:pt>
                <c:pt idx="807">
                  <c:v>1147</c:v>
                </c:pt>
                <c:pt idx="808">
                  <c:v>1148</c:v>
                </c:pt>
                <c:pt idx="809">
                  <c:v>1149</c:v>
                </c:pt>
                <c:pt idx="810">
                  <c:v>1150</c:v>
                </c:pt>
                <c:pt idx="811">
                  <c:v>1151</c:v>
                </c:pt>
                <c:pt idx="812">
                  <c:v>1152</c:v>
                </c:pt>
                <c:pt idx="813">
                  <c:v>1153</c:v>
                </c:pt>
                <c:pt idx="814">
                  <c:v>1154</c:v>
                </c:pt>
                <c:pt idx="815">
                  <c:v>1155</c:v>
                </c:pt>
                <c:pt idx="816">
                  <c:v>1156</c:v>
                </c:pt>
                <c:pt idx="817">
                  <c:v>1157</c:v>
                </c:pt>
                <c:pt idx="818">
                  <c:v>1158</c:v>
                </c:pt>
                <c:pt idx="819">
                  <c:v>1159</c:v>
                </c:pt>
                <c:pt idx="820">
                  <c:v>1160</c:v>
                </c:pt>
                <c:pt idx="821">
                  <c:v>1161</c:v>
                </c:pt>
                <c:pt idx="822">
                  <c:v>1162</c:v>
                </c:pt>
                <c:pt idx="823">
                  <c:v>1163</c:v>
                </c:pt>
                <c:pt idx="824">
                  <c:v>1164</c:v>
                </c:pt>
                <c:pt idx="825">
                  <c:v>1165</c:v>
                </c:pt>
                <c:pt idx="826">
                  <c:v>1166</c:v>
                </c:pt>
                <c:pt idx="827">
                  <c:v>1167</c:v>
                </c:pt>
                <c:pt idx="828">
                  <c:v>1168</c:v>
                </c:pt>
                <c:pt idx="829">
                  <c:v>1169</c:v>
                </c:pt>
                <c:pt idx="830">
                  <c:v>1170</c:v>
                </c:pt>
                <c:pt idx="831">
                  <c:v>1171</c:v>
                </c:pt>
                <c:pt idx="832">
                  <c:v>1172</c:v>
                </c:pt>
              </c:numCache>
            </c:numRef>
          </c:xVal>
          <c:yVal>
            <c:numRef>
              <c:f>'Pigment Abs'!$AY$2:$AY$834</c:f>
              <c:numCache>
                <c:formatCode>General</c:formatCode>
                <c:ptCount val="833"/>
                <c:pt idx="0">
                  <c:v>-2.2168112456697875</c:v>
                </c:pt>
                <c:pt idx="1">
                  <c:v>-2.2168112456697875</c:v>
                </c:pt>
                <c:pt idx="2">
                  <c:v>-2.2168112456697875</c:v>
                </c:pt>
                <c:pt idx="3">
                  <c:v>-2.2168112456697875</c:v>
                </c:pt>
                <c:pt idx="4">
                  <c:v>-2.2168112456697875</c:v>
                </c:pt>
                <c:pt idx="5">
                  <c:v>-2.3728334621661085</c:v>
                </c:pt>
                <c:pt idx="6">
                  <c:v>-1.9997938675599074</c:v>
                </c:pt>
                <c:pt idx="7">
                  <c:v>-2.0897620888087265</c:v>
                </c:pt>
                <c:pt idx="8">
                  <c:v>-1.9186635746800655</c:v>
                </c:pt>
                <c:pt idx="9">
                  <c:v>-1.8960176357754304</c:v>
                </c:pt>
                <c:pt idx="10">
                  <c:v>-1.8712531134587307</c:v>
                </c:pt>
                <c:pt idx="11">
                  <c:v>-1.7768616335995879</c:v>
                </c:pt>
                <c:pt idx="12">
                  <c:v>-1.7084084857854509</c:v>
                </c:pt>
                <c:pt idx="13">
                  <c:v>-1.6305362306392972</c:v>
                </c:pt>
                <c:pt idx="14">
                  <c:v>-1.5055111798219245</c:v>
                </c:pt>
                <c:pt idx="15">
                  <c:v>-1.4418391594377167</c:v>
                </c:pt>
                <c:pt idx="16">
                  <c:v>-1.4130665063414356</c:v>
                </c:pt>
                <c:pt idx="17">
                  <c:v>-1.3165564430702283</c:v>
                </c:pt>
                <c:pt idx="18">
                  <c:v>-1.2174983538034301</c:v>
                </c:pt>
                <c:pt idx="19">
                  <c:v>-1.2062755876206019</c:v>
                </c:pt>
                <c:pt idx="20">
                  <c:v>-1.1839732027827881</c:v>
                </c:pt>
                <c:pt idx="21">
                  <c:v>-1.0575453061925622</c:v>
                </c:pt>
                <c:pt idx="22">
                  <c:v>-0.98013112313550366</c:v>
                </c:pt>
                <c:pt idx="23">
                  <c:v>-0.90741217899166904</c:v>
                </c:pt>
                <c:pt idx="24">
                  <c:v>-0.84379741761859783</c:v>
                </c:pt>
                <c:pt idx="25">
                  <c:v>-0.79810472673136956</c:v>
                </c:pt>
                <c:pt idx="26">
                  <c:v>-0.75667783217383866</c:v>
                </c:pt>
                <c:pt idx="27">
                  <c:v>-0.62492484754788291</c:v>
                </c:pt>
                <c:pt idx="28">
                  <c:v>-0.67213490223023864</c:v>
                </c:pt>
                <c:pt idx="29">
                  <c:v>-0.72049013713533194</c:v>
                </c:pt>
                <c:pt idx="30">
                  <c:v>-0.64785708150820265</c:v>
                </c:pt>
                <c:pt idx="31">
                  <c:v>-0.50734346817830478</c:v>
                </c:pt>
                <c:pt idx="32">
                  <c:v>-0.49325775143863282</c:v>
                </c:pt>
                <c:pt idx="33">
                  <c:v>-0.48850525351427199</c:v>
                </c:pt>
                <c:pt idx="34">
                  <c:v>-0.3666294483094279</c:v>
                </c:pt>
                <c:pt idx="35">
                  <c:v>-0.31475278421941666</c:v>
                </c:pt>
                <c:pt idx="36">
                  <c:v>-0.34813478771221634</c:v>
                </c:pt>
                <c:pt idx="37">
                  <c:v>-0.36703026138738609</c:v>
                </c:pt>
                <c:pt idx="38">
                  <c:v>-0.33061353030433172</c:v>
                </c:pt>
                <c:pt idx="39">
                  <c:v>-0.25374330785307364</c:v>
                </c:pt>
                <c:pt idx="40">
                  <c:v>-0.18969910389647598</c:v>
                </c:pt>
                <c:pt idx="41">
                  <c:v>-0.1496464256062299</c:v>
                </c:pt>
                <c:pt idx="42">
                  <c:v>-0.13118039451458696</c:v>
                </c:pt>
                <c:pt idx="43">
                  <c:v>-0.12118869707120185</c:v>
                </c:pt>
                <c:pt idx="44">
                  <c:v>-7.8416215751954038E-2</c:v>
                </c:pt>
                <c:pt idx="45">
                  <c:v>-5.1275444473074215E-2</c:v>
                </c:pt>
                <c:pt idx="46">
                  <c:v>-2.3046751982593264E-2</c:v>
                </c:pt>
                <c:pt idx="47">
                  <c:v>-2.9517020241060555E-2</c:v>
                </c:pt>
                <c:pt idx="48">
                  <c:v>-1.2196169372155062E-2</c:v>
                </c:pt>
                <c:pt idx="49">
                  <c:v>6.0408256749404374E-3</c:v>
                </c:pt>
                <c:pt idx="50">
                  <c:v>2.9831944802313222E-2</c:v>
                </c:pt>
                <c:pt idx="51">
                  <c:v>7.8587992785364533E-2</c:v>
                </c:pt>
                <c:pt idx="52">
                  <c:v>7.2146354032465859E-2</c:v>
                </c:pt>
                <c:pt idx="53">
                  <c:v>8.8665578745454901E-2</c:v>
                </c:pt>
                <c:pt idx="54">
                  <c:v>0.14079990838558187</c:v>
                </c:pt>
                <c:pt idx="55">
                  <c:v>0.20942483323312988</c:v>
                </c:pt>
                <c:pt idx="56">
                  <c:v>0.22396862206189674</c:v>
                </c:pt>
                <c:pt idx="57">
                  <c:v>0.24086003034727571</c:v>
                </c:pt>
                <c:pt idx="58">
                  <c:v>0.27816427610295147</c:v>
                </c:pt>
                <c:pt idx="59">
                  <c:v>0.28993100289157997</c:v>
                </c:pt>
                <c:pt idx="60">
                  <c:v>0.32242549171175799</c:v>
                </c:pt>
                <c:pt idx="61">
                  <c:v>0.33064215980990003</c:v>
                </c:pt>
                <c:pt idx="62">
                  <c:v>0.35377480030919856</c:v>
                </c:pt>
                <c:pt idx="63">
                  <c:v>0.3869277677574508</c:v>
                </c:pt>
                <c:pt idx="64">
                  <c:v>0.42116865641730356</c:v>
                </c:pt>
                <c:pt idx="65">
                  <c:v>0.43868991382518818</c:v>
                </c:pt>
                <c:pt idx="66">
                  <c:v>0.48558504394629087</c:v>
                </c:pt>
                <c:pt idx="67">
                  <c:v>0.51613272638781527</c:v>
                </c:pt>
                <c:pt idx="68">
                  <c:v>0.48492656531821687</c:v>
                </c:pt>
                <c:pt idx="69">
                  <c:v>0.51802227375533227</c:v>
                </c:pt>
                <c:pt idx="70">
                  <c:v>0.54814051361332983</c:v>
                </c:pt>
                <c:pt idx="71">
                  <c:v>0.56600532508803569</c:v>
                </c:pt>
                <c:pt idx="72">
                  <c:v>0.57528128489220964</c:v>
                </c:pt>
                <c:pt idx="73">
                  <c:v>0.60663059348965021</c:v>
                </c:pt>
                <c:pt idx="74">
                  <c:v>0.61112542586389529</c:v>
                </c:pt>
                <c:pt idx="75">
                  <c:v>0.63694923988662688</c:v>
                </c:pt>
                <c:pt idx="76">
                  <c:v>0.70368461736665766</c:v>
                </c:pt>
                <c:pt idx="77">
                  <c:v>0.68307137335738199</c:v>
                </c:pt>
                <c:pt idx="78">
                  <c:v>0.67018809585158468</c:v>
                </c:pt>
                <c:pt idx="79">
                  <c:v>0.67648658707664122</c:v>
                </c:pt>
                <c:pt idx="80">
                  <c:v>0.69395058547338884</c:v>
                </c:pt>
                <c:pt idx="81">
                  <c:v>0.70826533825760796</c:v>
                </c:pt>
                <c:pt idx="82">
                  <c:v>0.69194652008359769</c:v>
                </c:pt>
                <c:pt idx="83">
                  <c:v>0.70740645309055494</c:v>
                </c:pt>
                <c:pt idx="84">
                  <c:v>0.70053537175412972</c:v>
                </c:pt>
                <c:pt idx="85">
                  <c:v>0.71112828881445223</c:v>
                </c:pt>
                <c:pt idx="86">
                  <c:v>0.72143491081909028</c:v>
                </c:pt>
                <c:pt idx="87">
                  <c:v>0.72716081193277804</c:v>
                </c:pt>
                <c:pt idx="88">
                  <c:v>0.74548369549657878</c:v>
                </c:pt>
                <c:pt idx="89">
                  <c:v>0.75808067794669176</c:v>
                </c:pt>
                <c:pt idx="90">
                  <c:v>0.76237510378195783</c:v>
                </c:pt>
                <c:pt idx="91">
                  <c:v>0.7583669730023761</c:v>
                </c:pt>
                <c:pt idx="92">
                  <c:v>0.77325431589796456</c:v>
                </c:pt>
                <c:pt idx="93">
                  <c:v>0.78499241318102453</c:v>
                </c:pt>
                <c:pt idx="94">
                  <c:v>0.78499241318102453</c:v>
                </c:pt>
                <c:pt idx="95">
                  <c:v>0.79472644507429324</c:v>
                </c:pt>
                <c:pt idx="96">
                  <c:v>0.79902087090955931</c:v>
                </c:pt>
                <c:pt idx="97">
                  <c:v>0.79014572418334295</c:v>
                </c:pt>
                <c:pt idx="98">
                  <c:v>0.81018637808125049</c:v>
                </c:pt>
                <c:pt idx="99">
                  <c:v>0.82765037647799811</c:v>
                </c:pt>
                <c:pt idx="100">
                  <c:v>0.82593260614389197</c:v>
                </c:pt>
                <c:pt idx="101">
                  <c:v>0.8336625726473702</c:v>
                </c:pt>
                <c:pt idx="102">
                  <c:v>0.84139253915084855</c:v>
                </c:pt>
                <c:pt idx="103">
                  <c:v>0.85313063643390841</c:v>
                </c:pt>
                <c:pt idx="104">
                  <c:v>0.86400984854991525</c:v>
                </c:pt>
                <c:pt idx="105">
                  <c:v>0.86086060293738731</c:v>
                </c:pt>
                <c:pt idx="106">
                  <c:v>0.85685247215780569</c:v>
                </c:pt>
                <c:pt idx="107">
                  <c:v>0.85713876721349003</c:v>
                </c:pt>
                <c:pt idx="108">
                  <c:v>0.8703083397749718</c:v>
                </c:pt>
                <c:pt idx="109">
                  <c:v>0.87374388044318463</c:v>
                </c:pt>
                <c:pt idx="110">
                  <c:v>0.87259870022044728</c:v>
                </c:pt>
                <c:pt idx="111">
                  <c:v>0.87603424088865955</c:v>
                </c:pt>
                <c:pt idx="112">
                  <c:v>0.88261902716940033</c:v>
                </c:pt>
                <c:pt idx="113">
                  <c:v>0.88462309255919147</c:v>
                </c:pt>
                <c:pt idx="114">
                  <c:v>0.88634086289329761</c:v>
                </c:pt>
                <c:pt idx="115">
                  <c:v>0.88433679750350713</c:v>
                </c:pt>
                <c:pt idx="116">
                  <c:v>0.88519568267056026</c:v>
                </c:pt>
                <c:pt idx="117">
                  <c:v>0.89321194422972283</c:v>
                </c:pt>
                <c:pt idx="118">
                  <c:v>0.88405050244782279</c:v>
                </c:pt>
                <c:pt idx="119">
                  <c:v>0.88433679750350713</c:v>
                </c:pt>
                <c:pt idx="120">
                  <c:v>0.88319161728076967</c:v>
                </c:pt>
                <c:pt idx="121">
                  <c:v>0.87059463483065613</c:v>
                </c:pt>
                <c:pt idx="122">
                  <c:v>0.85685247215780569</c:v>
                </c:pt>
                <c:pt idx="123">
                  <c:v>0.85055398093274925</c:v>
                </c:pt>
                <c:pt idx="124">
                  <c:v>0.84740473532022065</c:v>
                </c:pt>
                <c:pt idx="125">
                  <c:v>0.83423516275873899</c:v>
                </c:pt>
                <c:pt idx="126">
                  <c:v>0.82392854075410082</c:v>
                </c:pt>
                <c:pt idx="127">
                  <c:v>0.82536001603252329</c:v>
                </c:pt>
                <c:pt idx="128">
                  <c:v>0.81934781986315119</c:v>
                </c:pt>
                <c:pt idx="129">
                  <c:v>0.79902087090955931</c:v>
                </c:pt>
                <c:pt idx="130">
                  <c:v>0.78699647857081501</c:v>
                </c:pt>
                <c:pt idx="131">
                  <c:v>0.78298834779123339</c:v>
                </c:pt>
                <c:pt idx="132">
                  <c:v>0.77067766039680474</c:v>
                </c:pt>
                <c:pt idx="133">
                  <c:v>0.76180251367058904</c:v>
                </c:pt>
                <c:pt idx="134">
                  <c:v>0.75321366200005713</c:v>
                </c:pt>
                <c:pt idx="135">
                  <c:v>0.73546336854762506</c:v>
                </c:pt>
                <c:pt idx="136">
                  <c:v>0.72601563171004002</c:v>
                </c:pt>
                <c:pt idx="137">
                  <c:v>0.72000343554066792</c:v>
                </c:pt>
                <c:pt idx="138">
                  <c:v>0.71284605914855836</c:v>
                </c:pt>
                <c:pt idx="139">
                  <c:v>0.70969681353603042</c:v>
                </c:pt>
                <c:pt idx="140">
                  <c:v>0.70941051848034542</c:v>
                </c:pt>
                <c:pt idx="141">
                  <c:v>0.70024907669844538</c:v>
                </c:pt>
                <c:pt idx="142">
                  <c:v>0.68793838930401674</c:v>
                </c:pt>
                <c:pt idx="143">
                  <c:v>0.68364396346875078</c:v>
                </c:pt>
                <c:pt idx="144">
                  <c:v>0.68221248819032898</c:v>
                </c:pt>
                <c:pt idx="145">
                  <c:v>0.68393025852443512</c:v>
                </c:pt>
                <c:pt idx="146">
                  <c:v>0.67076068596295346</c:v>
                </c:pt>
                <c:pt idx="147">
                  <c:v>0.67018809585158468</c:v>
                </c:pt>
                <c:pt idx="148">
                  <c:v>0.67476881674253442</c:v>
                </c:pt>
                <c:pt idx="149">
                  <c:v>0.65759111340147114</c:v>
                </c:pt>
                <c:pt idx="150">
                  <c:v>0.64957485184230845</c:v>
                </c:pt>
                <c:pt idx="151">
                  <c:v>0.65215150734346838</c:v>
                </c:pt>
                <c:pt idx="152">
                  <c:v>0.65386927767757452</c:v>
                </c:pt>
                <c:pt idx="153">
                  <c:v>0.65787740845715614</c:v>
                </c:pt>
                <c:pt idx="154">
                  <c:v>0.6604540639583153</c:v>
                </c:pt>
                <c:pt idx="155">
                  <c:v>0.65472816284462754</c:v>
                </c:pt>
                <c:pt idx="156">
                  <c:v>0.65043373700936158</c:v>
                </c:pt>
                <c:pt idx="157">
                  <c:v>0.64384895072862069</c:v>
                </c:pt>
                <c:pt idx="158">
                  <c:v>0.64247473446133585</c:v>
                </c:pt>
                <c:pt idx="159">
                  <c:v>0.6452804260070425</c:v>
                </c:pt>
                <c:pt idx="160">
                  <c:v>0.64384895072862069</c:v>
                </c:pt>
                <c:pt idx="161">
                  <c:v>0.64027026253256591</c:v>
                </c:pt>
                <c:pt idx="162">
                  <c:v>0.64671190128546496</c:v>
                </c:pt>
                <c:pt idx="163">
                  <c:v>0.65615963812304934</c:v>
                </c:pt>
                <c:pt idx="164">
                  <c:v>0.65615963812304934</c:v>
                </c:pt>
                <c:pt idx="165">
                  <c:v>0.65701852329010235</c:v>
                </c:pt>
                <c:pt idx="166">
                  <c:v>0.6530103925105214</c:v>
                </c:pt>
                <c:pt idx="167">
                  <c:v>0.65472816284462754</c:v>
                </c:pt>
                <c:pt idx="168">
                  <c:v>0.65844999856852482</c:v>
                </c:pt>
                <c:pt idx="169">
                  <c:v>0.6484296716195711</c:v>
                </c:pt>
                <c:pt idx="170">
                  <c:v>0.65157891723209893</c:v>
                </c:pt>
                <c:pt idx="171">
                  <c:v>0.6530103925105214</c:v>
                </c:pt>
                <c:pt idx="172">
                  <c:v>0.65558704801168066</c:v>
                </c:pt>
                <c:pt idx="173">
                  <c:v>0.65930888373557794</c:v>
                </c:pt>
                <c:pt idx="174">
                  <c:v>0.66675255518337184</c:v>
                </c:pt>
                <c:pt idx="175">
                  <c:v>0.66847032551747798</c:v>
                </c:pt>
                <c:pt idx="176">
                  <c:v>0.66388960462652824</c:v>
                </c:pt>
                <c:pt idx="177">
                  <c:v>0.66074035901399963</c:v>
                </c:pt>
                <c:pt idx="178">
                  <c:v>0.66245812934810577</c:v>
                </c:pt>
                <c:pt idx="179">
                  <c:v>0.66532107990495004</c:v>
                </c:pt>
                <c:pt idx="180">
                  <c:v>0.66789773540610919</c:v>
                </c:pt>
                <c:pt idx="181">
                  <c:v>0.66732514529474052</c:v>
                </c:pt>
                <c:pt idx="182">
                  <c:v>0.6756277019095881</c:v>
                </c:pt>
                <c:pt idx="183">
                  <c:v>0.6739099315754814</c:v>
                </c:pt>
                <c:pt idx="184">
                  <c:v>0.67276475135274394</c:v>
                </c:pt>
                <c:pt idx="185">
                  <c:v>0.67591399696527255</c:v>
                </c:pt>
                <c:pt idx="186">
                  <c:v>0.67476881674253442</c:v>
                </c:pt>
                <c:pt idx="187">
                  <c:v>0.67305104640842828</c:v>
                </c:pt>
                <c:pt idx="188">
                  <c:v>0.67734547224369424</c:v>
                </c:pt>
                <c:pt idx="189">
                  <c:v>0.6890835695267542</c:v>
                </c:pt>
                <c:pt idx="190">
                  <c:v>0.69624094591886376</c:v>
                </c:pt>
                <c:pt idx="191">
                  <c:v>0.68822468435970108</c:v>
                </c:pt>
                <c:pt idx="192">
                  <c:v>0.68822468435970108</c:v>
                </c:pt>
                <c:pt idx="193">
                  <c:v>0.69194652008359769</c:v>
                </c:pt>
                <c:pt idx="194">
                  <c:v>0.69480947064044196</c:v>
                </c:pt>
                <c:pt idx="195">
                  <c:v>0.69566835580749498</c:v>
                </c:pt>
                <c:pt idx="196">
                  <c:v>0.69566835580749498</c:v>
                </c:pt>
                <c:pt idx="197">
                  <c:v>0.70368461736665766</c:v>
                </c:pt>
                <c:pt idx="198">
                  <c:v>0.70969681353603042</c:v>
                </c:pt>
                <c:pt idx="199">
                  <c:v>0.71599530476108686</c:v>
                </c:pt>
                <c:pt idx="200">
                  <c:v>0.7145638294826645</c:v>
                </c:pt>
                <c:pt idx="201">
                  <c:v>0.71885825531793046</c:v>
                </c:pt>
                <c:pt idx="202">
                  <c:v>0.7357496636033094</c:v>
                </c:pt>
                <c:pt idx="203">
                  <c:v>0.74090297460562848</c:v>
                </c:pt>
                <c:pt idx="204">
                  <c:v>0.74061667954994415</c:v>
                </c:pt>
                <c:pt idx="205">
                  <c:v>0.73546336854762506</c:v>
                </c:pt>
                <c:pt idx="206">
                  <c:v>0.74033038449425981</c:v>
                </c:pt>
                <c:pt idx="207">
                  <c:v>0.75035071144321352</c:v>
                </c:pt>
                <c:pt idx="208">
                  <c:v>0.75664920266826996</c:v>
                </c:pt>
                <c:pt idx="209">
                  <c:v>0.7537862521114258</c:v>
                </c:pt>
                <c:pt idx="210">
                  <c:v>0.75607661255690128</c:v>
                </c:pt>
                <c:pt idx="211">
                  <c:v>0.76666952961722312</c:v>
                </c:pt>
                <c:pt idx="212">
                  <c:v>0.77468579117638636</c:v>
                </c:pt>
                <c:pt idx="213">
                  <c:v>0.77611726645480816</c:v>
                </c:pt>
                <c:pt idx="214">
                  <c:v>0.78441982306965519</c:v>
                </c:pt>
                <c:pt idx="215">
                  <c:v>0.79214978957313409</c:v>
                </c:pt>
                <c:pt idx="216">
                  <c:v>0.79816198574250619</c:v>
                </c:pt>
                <c:pt idx="217">
                  <c:v>0.80131123135503413</c:v>
                </c:pt>
                <c:pt idx="218">
                  <c:v>0.80159752641071846</c:v>
                </c:pt>
                <c:pt idx="219">
                  <c:v>0.80703713246872189</c:v>
                </c:pt>
                <c:pt idx="220">
                  <c:v>0.82135188525294167</c:v>
                </c:pt>
                <c:pt idx="221">
                  <c:v>0.82936814681210425</c:v>
                </c:pt>
                <c:pt idx="222">
                  <c:v>0.83251739242463285</c:v>
                </c:pt>
                <c:pt idx="223">
                  <c:v>0.84225142431790156</c:v>
                </c:pt>
                <c:pt idx="224">
                  <c:v>0.83996106387242675</c:v>
                </c:pt>
                <c:pt idx="225">
                  <c:v>0.84110624409516421</c:v>
                </c:pt>
                <c:pt idx="226">
                  <c:v>0.84797732543158932</c:v>
                </c:pt>
                <c:pt idx="227">
                  <c:v>0.84625955509748318</c:v>
                </c:pt>
                <c:pt idx="228">
                  <c:v>0.84826362048727433</c:v>
                </c:pt>
                <c:pt idx="229">
                  <c:v>0.86028801282601863</c:v>
                </c:pt>
                <c:pt idx="230">
                  <c:v>0.85857024249191183</c:v>
                </c:pt>
                <c:pt idx="231">
                  <c:v>0.85284434137822407</c:v>
                </c:pt>
                <c:pt idx="232">
                  <c:v>0.8614331930487561</c:v>
                </c:pt>
                <c:pt idx="233">
                  <c:v>0.86830427438518121</c:v>
                </c:pt>
                <c:pt idx="234">
                  <c:v>0.86229207821580911</c:v>
                </c:pt>
                <c:pt idx="235">
                  <c:v>0.86257837327149345</c:v>
                </c:pt>
                <c:pt idx="236">
                  <c:v>0.87002204471928735</c:v>
                </c:pt>
                <c:pt idx="237">
                  <c:v>0.87660683100002823</c:v>
                </c:pt>
                <c:pt idx="238">
                  <c:v>0.88118755189097853</c:v>
                </c:pt>
                <c:pt idx="239">
                  <c:v>0.89063528872856357</c:v>
                </c:pt>
                <c:pt idx="240">
                  <c:v>0.89206676400698537</c:v>
                </c:pt>
                <c:pt idx="241">
                  <c:v>0.89149417389561669</c:v>
                </c:pt>
                <c:pt idx="242">
                  <c:v>0.89779266512067313</c:v>
                </c:pt>
                <c:pt idx="243">
                  <c:v>0.90036932062183306</c:v>
                </c:pt>
                <c:pt idx="244">
                  <c:v>0.89750637006498879</c:v>
                </c:pt>
                <c:pt idx="245">
                  <c:v>0.90638151679120516</c:v>
                </c:pt>
                <c:pt idx="246">
                  <c:v>0.90838558218099563</c:v>
                </c:pt>
                <c:pt idx="247">
                  <c:v>0.91268000801626159</c:v>
                </c:pt>
                <c:pt idx="248">
                  <c:v>0.92212774485384608</c:v>
                </c:pt>
                <c:pt idx="249">
                  <c:v>0.92355922013226843</c:v>
                </c:pt>
                <c:pt idx="250">
                  <c:v>0.93071659652437799</c:v>
                </c:pt>
                <c:pt idx="251">
                  <c:v>0.93586990752669708</c:v>
                </c:pt>
                <c:pt idx="252">
                  <c:v>0.93930544819490935</c:v>
                </c:pt>
                <c:pt idx="253">
                  <c:v>0.94102321852901616</c:v>
                </c:pt>
                <c:pt idx="254">
                  <c:v>0.9413095135847005</c:v>
                </c:pt>
                <c:pt idx="255">
                  <c:v>0.94818059492112572</c:v>
                </c:pt>
                <c:pt idx="256">
                  <c:v>0.95304761086776035</c:v>
                </c:pt>
                <c:pt idx="257">
                  <c:v>0.9533339059234448</c:v>
                </c:pt>
                <c:pt idx="258">
                  <c:v>0.9639268229837672</c:v>
                </c:pt>
                <c:pt idx="259">
                  <c:v>0.97108419937587676</c:v>
                </c:pt>
                <c:pt idx="260">
                  <c:v>0.96593088837355767</c:v>
                </c:pt>
                <c:pt idx="261">
                  <c:v>0.97051160926450808</c:v>
                </c:pt>
                <c:pt idx="262">
                  <c:v>0.97480603509977337</c:v>
                </c:pt>
                <c:pt idx="263">
                  <c:v>0.97709639554524896</c:v>
                </c:pt>
                <c:pt idx="264">
                  <c:v>0.97852787082367065</c:v>
                </c:pt>
                <c:pt idx="265">
                  <c:v>0.98654413238283334</c:v>
                </c:pt>
                <c:pt idx="266">
                  <c:v>0.98912078788399316</c:v>
                </c:pt>
                <c:pt idx="267">
                  <c:v>0.98912078788399316</c:v>
                </c:pt>
                <c:pt idx="268">
                  <c:v>0.98826190271694014</c:v>
                </c:pt>
                <c:pt idx="269">
                  <c:v>0.9908385582180993</c:v>
                </c:pt>
                <c:pt idx="270">
                  <c:v>0.99885481977726254</c:v>
                </c:pt>
                <c:pt idx="271">
                  <c:v>0.99341521371925912</c:v>
                </c:pt>
                <c:pt idx="272">
                  <c:v>0.98854819777262448</c:v>
                </c:pt>
                <c:pt idx="273">
                  <c:v>0.99456039394199658</c:v>
                </c:pt>
                <c:pt idx="274">
                  <c:v>1</c:v>
                </c:pt>
                <c:pt idx="275">
                  <c:v>0.9939878038306279</c:v>
                </c:pt>
                <c:pt idx="276">
                  <c:v>0.98425377193735852</c:v>
                </c:pt>
                <c:pt idx="277">
                  <c:v>0.99427409888631224</c:v>
                </c:pt>
                <c:pt idx="278">
                  <c:v>0.99713704944315584</c:v>
                </c:pt>
                <c:pt idx="279">
                  <c:v>0.986257837327149</c:v>
                </c:pt>
                <c:pt idx="280">
                  <c:v>0.9773826906009333</c:v>
                </c:pt>
                <c:pt idx="281">
                  <c:v>0.96707606859629514</c:v>
                </c:pt>
                <c:pt idx="282">
                  <c:v>0.95648315153597263</c:v>
                </c:pt>
                <c:pt idx="283">
                  <c:v>0.9456039394199659</c:v>
                </c:pt>
                <c:pt idx="284">
                  <c:v>0.9441724641415441</c:v>
                </c:pt>
                <c:pt idx="285">
                  <c:v>0.94474505425291277</c:v>
                </c:pt>
                <c:pt idx="286">
                  <c:v>0.93157548169143112</c:v>
                </c:pt>
                <c:pt idx="287">
                  <c:v>0.91697443385152699</c:v>
                </c:pt>
                <c:pt idx="288">
                  <c:v>0.90008302556614805</c:v>
                </c:pt>
                <c:pt idx="289">
                  <c:v>0.8854819777262446</c:v>
                </c:pt>
                <c:pt idx="290">
                  <c:v>0.87546165077729077</c:v>
                </c:pt>
                <c:pt idx="291">
                  <c:v>0.85627988204643701</c:v>
                </c:pt>
                <c:pt idx="292">
                  <c:v>0.84081994903947976</c:v>
                </c:pt>
                <c:pt idx="293">
                  <c:v>0.82650519625526075</c:v>
                </c:pt>
                <c:pt idx="294">
                  <c:v>0.81362191874946332</c:v>
                </c:pt>
                <c:pt idx="295">
                  <c:v>0.79157719946176541</c:v>
                </c:pt>
                <c:pt idx="296">
                  <c:v>0.76666952961722312</c:v>
                </c:pt>
                <c:pt idx="297">
                  <c:v>0.74977812133184418</c:v>
                </c:pt>
                <c:pt idx="298">
                  <c:v>0.73059635260099032</c:v>
                </c:pt>
                <c:pt idx="299">
                  <c:v>0.70797904320192362</c:v>
                </c:pt>
                <c:pt idx="300">
                  <c:v>0.69108763491654468</c:v>
                </c:pt>
                <c:pt idx="301">
                  <c:v>0.67934953763348482</c:v>
                </c:pt>
                <c:pt idx="302">
                  <c:v>0.6604540639583153</c:v>
                </c:pt>
                <c:pt idx="303">
                  <c:v>0.63932548884880736</c:v>
                </c:pt>
                <c:pt idx="304">
                  <c:v>0.62103123479057487</c:v>
                </c:pt>
                <c:pt idx="305">
                  <c:v>0.60393941996621714</c:v>
                </c:pt>
                <c:pt idx="306">
                  <c:v>0.5916287325717885</c:v>
                </c:pt>
                <c:pt idx="307">
                  <c:v>0.57622605857596831</c:v>
                </c:pt>
                <c:pt idx="308">
                  <c:v>0.56577628904348798</c:v>
                </c:pt>
                <c:pt idx="309">
                  <c:v>0.55274986400984849</c:v>
                </c:pt>
                <c:pt idx="310">
                  <c:v>0.5306765152165821</c:v>
                </c:pt>
                <c:pt idx="311">
                  <c:v>0.51716338858827882</c:v>
                </c:pt>
                <c:pt idx="312">
                  <c:v>0.50717169114489369</c:v>
                </c:pt>
                <c:pt idx="313">
                  <c:v>0.49277104984396902</c:v>
                </c:pt>
                <c:pt idx="314">
                  <c:v>0.4764236021643905</c:v>
                </c:pt>
                <c:pt idx="315">
                  <c:v>0.46359758366972975</c:v>
                </c:pt>
                <c:pt idx="316">
                  <c:v>0.45320507314838671</c:v>
                </c:pt>
                <c:pt idx="317">
                  <c:v>0.44286982163818028</c:v>
                </c:pt>
                <c:pt idx="318">
                  <c:v>0.4376019926135874</c:v>
                </c:pt>
                <c:pt idx="319">
                  <c:v>0.42832603280941312</c:v>
                </c:pt>
                <c:pt idx="320">
                  <c:v>0.41650204700964799</c:v>
                </c:pt>
                <c:pt idx="321">
                  <c:v>0.40442039565976678</c:v>
                </c:pt>
                <c:pt idx="322">
                  <c:v>0.39185204271522212</c:v>
                </c:pt>
                <c:pt idx="323">
                  <c:v>0.38707091528529297</c:v>
                </c:pt>
                <c:pt idx="324">
                  <c:v>0.38057201752125741</c:v>
                </c:pt>
                <c:pt idx="325">
                  <c:v>0.3709811331558302</c:v>
                </c:pt>
                <c:pt idx="326">
                  <c:v>0.36193420939620369</c:v>
                </c:pt>
                <c:pt idx="327">
                  <c:v>0.35881359328924373</c:v>
                </c:pt>
                <c:pt idx="328">
                  <c:v>0.35194251195281856</c:v>
                </c:pt>
                <c:pt idx="329">
                  <c:v>0.33911649345815781</c:v>
                </c:pt>
                <c:pt idx="330">
                  <c:v>0.33476480861175523</c:v>
                </c:pt>
                <c:pt idx="331">
                  <c:v>0.32969738612614141</c:v>
                </c:pt>
                <c:pt idx="332">
                  <c:v>0.31999198373844062</c:v>
                </c:pt>
                <c:pt idx="333">
                  <c:v>0.31472415471384801</c:v>
                </c:pt>
                <c:pt idx="334">
                  <c:v>0.30730911277162243</c:v>
                </c:pt>
                <c:pt idx="335">
                  <c:v>0.29814767098972172</c:v>
                </c:pt>
                <c:pt idx="336">
                  <c:v>0.29433994674911951</c:v>
                </c:pt>
                <c:pt idx="337">
                  <c:v>0.29116207163102265</c:v>
                </c:pt>
                <c:pt idx="338">
                  <c:v>0.28205788886025923</c:v>
                </c:pt>
                <c:pt idx="339">
                  <c:v>0.28074093160411101</c:v>
                </c:pt>
                <c:pt idx="340">
                  <c:v>0.27492914197371798</c:v>
                </c:pt>
                <c:pt idx="341">
                  <c:v>0.26393541183543762</c:v>
                </c:pt>
                <c:pt idx="342">
                  <c:v>0.26310515617395286</c:v>
                </c:pt>
                <c:pt idx="343">
                  <c:v>0.26107246127859368</c:v>
                </c:pt>
                <c:pt idx="344">
                  <c:v>0.25380056686420999</c:v>
                </c:pt>
                <c:pt idx="345">
                  <c:v>0.24621374788857386</c:v>
                </c:pt>
                <c:pt idx="346">
                  <c:v>0.24332216782616137</c:v>
                </c:pt>
                <c:pt idx="347">
                  <c:v>0.24080277133613875</c:v>
                </c:pt>
                <c:pt idx="348">
                  <c:v>0.23544905379484091</c:v>
                </c:pt>
                <c:pt idx="349">
                  <c:v>0.22817715938045749</c:v>
                </c:pt>
                <c:pt idx="350">
                  <c:v>0.22136333705516892</c:v>
                </c:pt>
                <c:pt idx="351">
                  <c:v>0.21841449798161977</c:v>
                </c:pt>
                <c:pt idx="352">
                  <c:v>0.21623865555841848</c:v>
                </c:pt>
                <c:pt idx="353">
                  <c:v>0.21034097741131991</c:v>
                </c:pt>
                <c:pt idx="354">
                  <c:v>0.20730624982106552</c:v>
                </c:pt>
                <c:pt idx="355">
                  <c:v>0.20578888602593817</c:v>
                </c:pt>
                <c:pt idx="356">
                  <c:v>0.2015230896962408</c:v>
                </c:pt>
                <c:pt idx="357">
                  <c:v>0.19679922127744828</c:v>
                </c:pt>
                <c:pt idx="358">
                  <c:v>0.19170316928626616</c:v>
                </c:pt>
                <c:pt idx="359">
                  <c:v>0.18405909129949313</c:v>
                </c:pt>
                <c:pt idx="360">
                  <c:v>0.17778922958000495</c:v>
                </c:pt>
                <c:pt idx="361">
                  <c:v>0.1724355120387068</c:v>
                </c:pt>
                <c:pt idx="362">
                  <c:v>0.17066048269346373</c:v>
                </c:pt>
                <c:pt idx="363">
                  <c:v>0.17189155143290671</c:v>
                </c:pt>
                <c:pt idx="364">
                  <c:v>0.16456239800738634</c:v>
                </c:pt>
                <c:pt idx="365">
                  <c:v>0.15520054968650687</c:v>
                </c:pt>
                <c:pt idx="366">
                  <c:v>0.15159323198488345</c:v>
                </c:pt>
                <c:pt idx="367">
                  <c:v>0.15053394027885128</c:v>
                </c:pt>
                <c:pt idx="368">
                  <c:v>0.14790002576655481</c:v>
                </c:pt>
                <c:pt idx="369">
                  <c:v>0.14317615734776259</c:v>
                </c:pt>
                <c:pt idx="370">
                  <c:v>0.14317615734776259</c:v>
                </c:pt>
                <c:pt idx="371">
                  <c:v>0.13985513470182356</c:v>
                </c:pt>
                <c:pt idx="372">
                  <c:v>0.13017836181969109</c:v>
                </c:pt>
                <c:pt idx="373">
                  <c:v>0.1245956082338455</c:v>
                </c:pt>
                <c:pt idx="374">
                  <c:v>0.12178991668813854</c:v>
                </c:pt>
                <c:pt idx="375">
                  <c:v>0.11990036932062161</c:v>
                </c:pt>
                <c:pt idx="376">
                  <c:v>0.11632168112456683</c:v>
                </c:pt>
                <c:pt idx="377">
                  <c:v>0.11068166852758429</c:v>
                </c:pt>
                <c:pt idx="378">
                  <c:v>0.10320936757422175</c:v>
                </c:pt>
                <c:pt idx="379">
                  <c:v>9.7168541899281313E-2</c:v>
                </c:pt>
                <c:pt idx="380">
                  <c:v>9.1528529302298794E-2</c:v>
                </c:pt>
                <c:pt idx="381">
                  <c:v>8.5573592144063598E-2</c:v>
                </c:pt>
                <c:pt idx="382">
                  <c:v>8.6260700277706173E-2</c:v>
                </c:pt>
                <c:pt idx="383">
                  <c:v>8.4886484010421009E-2</c:v>
                </c:pt>
                <c:pt idx="384">
                  <c:v>7.9618654985828083E-2</c:v>
                </c:pt>
                <c:pt idx="385">
                  <c:v>7.2003206504623371E-2</c:v>
                </c:pt>
                <c:pt idx="386">
                  <c:v>6.6878525007872933E-2</c:v>
                </c:pt>
                <c:pt idx="387">
                  <c:v>6.6449082424346398E-2</c:v>
                </c:pt>
                <c:pt idx="388">
                  <c:v>6.298491225056517E-2</c:v>
                </c:pt>
                <c:pt idx="389">
                  <c:v>5.6199719430845216E-2</c:v>
                </c:pt>
                <c:pt idx="390">
                  <c:v>5.3594434424117376E-2</c:v>
                </c:pt>
                <c:pt idx="391">
                  <c:v>5.2907326290474795E-2</c:v>
                </c:pt>
                <c:pt idx="392">
                  <c:v>4.7267313693492269E-2</c:v>
                </c:pt>
                <c:pt idx="393">
                  <c:v>4.4089438575395719E-2</c:v>
                </c:pt>
                <c:pt idx="394">
                  <c:v>4.4003550058690472E-2</c:v>
                </c:pt>
                <c:pt idx="395">
                  <c:v>4.1856337141057479E-2</c:v>
                </c:pt>
                <c:pt idx="396">
                  <c:v>3.4985255804631965E-2</c:v>
                </c:pt>
                <c:pt idx="397">
                  <c:v>3.1406567608577185E-2</c:v>
                </c:pt>
                <c:pt idx="398">
                  <c:v>3.1721492169830168E-2</c:v>
                </c:pt>
                <c:pt idx="399">
                  <c:v>3.1234790575166697E-2</c:v>
                </c:pt>
                <c:pt idx="400">
                  <c:v>2.5537518967047233E-2</c:v>
                </c:pt>
                <c:pt idx="401">
                  <c:v>2.0756391537118092E-2</c:v>
                </c:pt>
                <c:pt idx="402">
                  <c:v>2.1300352142918182E-2</c:v>
                </c:pt>
                <c:pt idx="403">
                  <c:v>2.0870909559391644E-2</c:v>
                </c:pt>
                <c:pt idx="404">
                  <c:v>1.8036588508116385E-2</c:v>
                </c:pt>
                <c:pt idx="405">
                  <c:v>1.2453834922270793E-2</c:v>
                </c:pt>
                <c:pt idx="406">
                  <c:v>8.9324057373526312E-3</c:v>
                </c:pt>
                <c:pt idx="407">
                  <c:v>8.9610352429212586E-3</c:v>
                </c:pt>
                <c:pt idx="408">
                  <c:v>7.5581894700677823E-3</c:v>
                </c:pt>
                <c:pt idx="409">
                  <c:v>2.4048784677487244E-3</c:v>
                </c:pt>
                <c:pt idx="410">
                  <c:v>0</c:v>
                </c:pt>
                <c:pt idx="411">
                  <c:v>-2.3189899510437989E-3</c:v>
                </c:pt>
                <c:pt idx="412">
                  <c:v>-6.0408256749407549E-3</c:v>
                </c:pt>
                <c:pt idx="413">
                  <c:v>-5.6113830914142201E-3</c:v>
                </c:pt>
                <c:pt idx="414">
                  <c:v>-6.3271207306251119E-3</c:v>
                </c:pt>
                <c:pt idx="415">
                  <c:v>-7.3005239199520518E-3</c:v>
                </c:pt>
                <c:pt idx="416">
                  <c:v>-9.419107332016419E-3</c:v>
                </c:pt>
                <c:pt idx="417">
                  <c:v>-1.2539723438976354E-2</c:v>
                </c:pt>
                <c:pt idx="418">
                  <c:v>-1.3656274156145473E-2</c:v>
                </c:pt>
                <c:pt idx="419">
                  <c:v>-1.5631710040367661E-2</c:v>
                </c:pt>
                <c:pt idx="420">
                  <c:v>-1.8208365541527192E-2</c:v>
                </c:pt>
                <c:pt idx="421">
                  <c:v>-2.0584614503707608E-2</c:v>
                </c:pt>
                <c:pt idx="422">
                  <c:v>-2.5423000944774E-2</c:v>
                </c:pt>
                <c:pt idx="423">
                  <c:v>-2.5279853416931505E-2</c:v>
                </c:pt>
                <c:pt idx="424">
                  <c:v>-2.2588679893498421E-2</c:v>
                </c:pt>
                <c:pt idx="425">
                  <c:v>-2.4964928855678838E-2</c:v>
                </c:pt>
                <c:pt idx="426">
                  <c:v>-2.7312548312290946E-2</c:v>
                </c:pt>
                <c:pt idx="427">
                  <c:v>-2.837184001832313E-2</c:v>
                </c:pt>
                <c:pt idx="428">
                  <c:v>-2.860087606287055E-2</c:v>
                </c:pt>
                <c:pt idx="429">
                  <c:v>-3.3754187065189609E-2</c:v>
                </c:pt>
                <c:pt idx="430">
                  <c:v>-3.744739328351826E-2</c:v>
                </c:pt>
                <c:pt idx="431">
                  <c:v>-3.5386068882590507E-2</c:v>
                </c:pt>
                <c:pt idx="432">
                  <c:v>-3.9709124223424805E-2</c:v>
                </c:pt>
                <c:pt idx="433">
                  <c:v>-4.5120100775859907E-2</c:v>
                </c:pt>
                <c:pt idx="434">
                  <c:v>-4.6952389132239918E-2</c:v>
                </c:pt>
                <c:pt idx="435">
                  <c:v>-4.5520913853817818E-2</c:v>
                </c:pt>
                <c:pt idx="436">
                  <c:v>-4.7009648143376853E-2</c:v>
                </c:pt>
                <c:pt idx="437">
                  <c:v>-4.7668126771450811E-2</c:v>
                </c:pt>
                <c:pt idx="438">
                  <c:v>-4.6551576054281694E-2</c:v>
                </c:pt>
                <c:pt idx="439">
                  <c:v>-4.8813306994188239E-2</c:v>
                </c:pt>
                <c:pt idx="440">
                  <c:v>-5.2248847662401156E-2</c:v>
                </c:pt>
                <c:pt idx="441">
                  <c:v>-5.0330670789315586E-2</c:v>
                </c:pt>
                <c:pt idx="442">
                  <c:v>-4.9070972544304287E-2</c:v>
                </c:pt>
                <c:pt idx="443">
                  <c:v>-5.3508545907412455E-2</c:v>
                </c:pt>
                <c:pt idx="444">
                  <c:v>-5.7344899653583283E-2</c:v>
                </c:pt>
                <c:pt idx="445">
                  <c:v>-5.7459417675856835E-2</c:v>
                </c:pt>
                <c:pt idx="446">
                  <c:v>-5.711586360903554E-2</c:v>
                </c:pt>
                <c:pt idx="447">
                  <c:v>-6.078044032179588E-2</c:v>
                </c:pt>
                <c:pt idx="448">
                  <c:v>-6.292765323942856E-2</c:v>
                </c:pt>
                <c:pt idx="449">
                  <c:v>-6.3357095822955414E-2</c:v>
                </c:pt>
                <c:pt idx="450">
                  <c:v>-6.6620859457757198E-2</c:v>
                </c:pt>
                <c:pt idx="451">
                  <c:v>-6.6477711929915029E-2</c:v>
                </c:pt>
                <c:pt idx="452">
                  <c:v>-6.5246643190472353E-2</c:v>
                </c:pt>
                <c:pt idx="453">
                  <c:v>-6.7479744624810586E-2</c:v>
                </c:pt>
                <c:pt idx="454">
                  <c:v>-7.4064530905551429E-2</c:v>
                </c:pt>
                <c:pt idx="455">
                  <c:v>-7.5009304589309753E-2</c:v>
                </c:pt>
                <c:pt idx="456">
                  <c:v>-7.1974576999055379E-2</c:v>
                </c:pt>
                <c:pt idx="457">
                  <c:v>-7.4551232500214906E-2</c:v>
                </c:pt>
                <c:pt idx="458">
                  <c:v>-7.8473474763090981E-2</c:v>
                </c:pt>
                <c:pt idx="459">
                  <c:v>-8.0191245097197439E-2</c:v>
                </c:pt>
                <c:pt idx="460">
                  <c:v>-8.0162615591628808E-2</c:v>
                </c:pt>
                <c:pt idx="461">
                  <c:v>-8.1851756420166635E-2</c:v>
                </c:pt>
                <c:pt idx="462">
                  <c:v>-7.8645251796501781E-2</c:v>
                </c:pt>
                <c:pt idx="463">
                  <c:v>-7.9532766469123162E-2</c:v>
                </c:pt>
                <c:pt idx="464">
                  <c:v>-8.2796530103925264E-2</c:v>
                </c:pt>
                <c:pt idx="465">
                  <c:v>-8.2080792464714378E-2</c:v>
                </c:pt>
                <c:pt idx="466">
                  <c:v>-8.5201408571673992E-2</c:v>
                </c:pt>
                <c:pt idx="467">
                  <c:v>-8.6403847805548675E-2</c:v>
                </c:pt>
                <c:pt idx="468">
                  <c:v>-8.6003034727590452E-2</c:v>
                </c:pt>
                <c:pt idx="469">
                  <c:v>-9.0383349079561678E-2</c:v>
                </c:pt>
                <c:pt idx="470">
                  <c:v>-9.066964413524603E-2</c:v>
                </c:pt>
                <c:pt idx="471">
                  <c:v>-8.9553093418076921E-2</c:v>
                </c:pt>
                <c:pt idx="472">
                  <c:v>-9.3189040625268629E-2</c:v>
                </c:pt>
                <c:pt idx="473">
                  <c:v>-9.2215637435941689E-2</c:v>
                </c:pt>
                <c:pt idx="474">
                  <c:v>-9.2816857052878718E-2</c:v>
                </c:pt>
                <c:pt idx="475">
                  <c:v>-9.3618483208795164E-2</c:v>
                </c:pt>
                <c:pt idx="476">
                  <c:v>-9.2902745569584277E-2</c:v>
                </c:pt>
                <c:pt idx="477">
                  <c:v>-9.3045893097426446E-2</c:v>
                </c:pt>
                <c:pt idx="478">
                  <c:v>-9.6137879698817763E-2</c:v>
                </c:pt>
                <c:pt idx="479">
                  <c:v>-9.6710469810186467E-2</c:v>
                </c:pt>
                <c:pt idx="480">
                  <c:v>-9.7941538549629462E-2</c:v>
                </c:pt>
                <c:pt idx="481">
                  <c:v>-9.9544790861462049E-2</c:v>
                </c:pt>
                <c:pt idx="482">
                  <c:v>-9.948753185032512E-2</c:v>
                </c:pt>
                <c:pt idx="483">
                  <c:v>-0.10558561653640249</c:v>
                </c:pt>
                <c:pt idx="484">
                  <c:v>-0.10801912450971984</c:v>
                </c:pt>
                <c:pt idx="485">
                  <c:v>-0.11328695353431277</c:v>
                </c:pt>
                <c:pt idx="486">
                  <c:v>-0.11368776661227067</c:v>
                </c:pt>
                <c:pt idx="487">
                  <c:v>-0.11239943886169107</c:v>
                </c:pt>
                <c:pt idx="488">
                  <c:v>-0.1153482779352402</c:v>
                </c:pt>
                <c:pt idx="489">
                  <c:v>-0.11176958973918542</c:v>
                </c:pt>
                <c:pt idx="490">
                  <c:v>-0.11557731397978763</c:v>
                </c:pt>
                <c:pt idx="491">
                  <c:v>-0.11841163503106319</c:v>
                </c:pt>
                <c:pt idx="492">
                  <c:v>-0.11846889404220014</c:v>
                </c:pt>
                <c:pt idx="493">
                  <c:v>-0.12093103152108579</c:v>
                </c:pt>
                <c:pt idx="494">
                  <c:v>-0.12116006756563322</c:v>
                </c:pt>
                <c:pt idx="495">
                  <c:v>-0.12370809356122443</c:v>
                </c:pt>
                <c:pt idx="496">
                  <c:v>-0.1265137851069314</c:v>
                </c:pt>
                <c:pt idx="497">
                  <c:v>-0.12788800137421655</c:v>
                </c:pt>
                <c:pt idx="498">
                  <c:v>-0.12920495863036446</c:v>
                </c:pt>
                <c:pt idx="499">
                  <c:v>-0.12700048670159486</c:v>
                </c:pt>
                <c:pt idx="500">
                  <c:v>-0.1281456669243323</c:v>
                </c:pt>
                <c:pt idx="501">
                  <c:v>-0.13590426293337918</c:v>
                </c:pt>
                <c:pt idx="502">
                  <c:v>-0.13747888573964345</c:v>
                </c:pt>
                <c:pt idx="503">
                  <c:v>-0.13387156803802006</c:v>
                </c:pt>
                <c:pt idx="504">
                  <c:v>-0.13066506341435488</c:v>
                </c:pt>
                <c:pt idx="505">
                  <c:v>-0.1353889318331474</c:v>
                </c:pt>
                <c:pt idx="506">
                  <c:v>-0.14286123278650995</c:v>
                </c:pt>
                <c:pt idx="507">
                  <c:v>-0.14489392768186907</c:v>
                </c:pt>
                <c:pt idx="508">
                  <c:v>-0.14357697042572085</c:v>
                </c:pt>
                <c:pt idx="509">
                  <c:v>-0.14455037361504777</c:v>
                </c:pt>
                <c:pt idx="510">
                  <c:v>-0.14643992098256473</c:v>
                </c:pt>
                <c:pt idx="511">
                  <c:v>-0.14489392768186907</c:v>
                </c:pt>
                <c:pt idx="512">
                  <c:v>-0.14372011795356301</c:v>
                </c:pt>
                <c:pt idx="513">
                  <c:v>-0.14509433422084816</c:v>
                </c:pt>
                <c:pt idx="514">
                  <c:v>-0.14996135016748288</c:v>
                </c:pt>
                <c:pt idx="515">
                  <c:v>-0.15145008445704161</c:v>
                </c:pt>
                <c:pt idx="516">
                  <c:v>-0.15248074665750547</c:v>
                </c:pt>
                <c:pt idx="517">
                  <c:v>-0.15760542815425591</c:v>
                </c:pt>
                <c:pt idx="518">
                  <c:v>-0.15522917919207549</c:v>
                </c:pt>
                <c:pt idx="519">
                  <c:v>-0.1546852185862751</c:v>
                </c:pt>
                <c:pt idx="520">
                  <c:v>-0.15786309370437196</c:v>
                </c:pt>
                <c:pt idx="521">
                  <c:v>-0.15577313979787588</c:v>
                </c:pt>
                <c:pt idx="522">
                  <c:v>-0.15812075925448768</c:v>
                </c:pt>
                <c:pt idx="523">
                  <c:v>-0.16255833261759586</c:v>
                </c:pt>
                <c:pt idx="524">
                  <c:v>-0.16470554553522884</c:v>
                </c:pt>
                <c:pt idx="525">
                  <c:v>-0.1656789487245558</c:v>
                </c:pt>
                <c:pt idx="526">
                  <c:v>-0.16679549944172489</c:v>
                </c:pt>
                <c:pt idx="527">
                  <c:v>-0.16782616164218847</c:v>
                </c:pt>
                <c:pt idx="528">
                  <c:v>-0.16613702081365062</c:v>
                </c:pt>
                <c:pt idx="529">
                  <c:v>-0.16668098141945104</c:v>
                </c:pt>
                <c:pt idx="530">
                  <c:v>-0.16585072575796628</c:v>
                </c:pt>
                <c:pt idx="531">
                  <c:v>-0.16450513899624972</c:v>
                </c:pt>
                <c:pt idx="532">
                  <c:v>-0.17360932176701316</c:v>
                </c:pt>
                <c:pt idx="533">
                  <c:v>-0.17741704600761568</c:v>
                </c:pt>
                <c:pt idx="534">
                  <c:v>-0.16885682384265233</c:v>
                </c:pt>
                <c:pt idx="535">
                  <c:v>-0.16616565031921926</c:v>
                </c:pt>
                <c:pt idx="536">
                  <c:v>-0.17630049529044656</c:v>
                </c:pt>
                <c:pt idx="537">
                  <c:v>-0.17884852128603748</c:v>
                </c:pt>
                <c:pt idx="538">
                  <c:v>-0.17655816084056231</c:v>
                </c:pt>
                <c:pt idx="539">
                  <c:v>-0.17953562941968004</c:v>
                </c:pt>
                <c:pt idx="540">
                  <c:v>-0.18025136705889094</c:v>
                </c:pt>
                <c:pt idx="541">
                  <c:v>-0.17859085573592173</c:v>
                </c:pt>
                <c:pt idx="542">
                  <c:v>-0.18540467806121</c:v>
                </c:pt>
                <c:pt idx="543">
                  <c:v>-0.19141687423058212</c:v>
                </c:pt>
                <c:pt idx="544">
                  <c:v>-0.19396490022617335</c:v>
                </c:pt>
                <c:pt idx="545">
                  <c:v>-0.19579718858255335</c:v>
                </c:pt>
                <c:pt idx="546">
                  <c:v>-0.19542500501016377</c:v>
                </c:pt>
                <c:pt idx="547">
                  <c:v>-0.19516733946004772</c:v>
                </c:pt>
                <c:pt idx="548">
                  <c:v>-0.19745769990552289</c:v>
                </c:pt>
                <c:pt idx="549">
                  <c:v>-0.19445160182083682</c:v>
                </c:pt>
                <c:pt idx="550">
                  <c:v>-0.19356408714821513</c:v>
                </c:pt>
                <c:pt idx="551">
                  <c:v>-0.20012024392338765</c:v>
                </c:pt>
                <c:pt idx="552">
                  <c:v>-0.20387070915285324</c:v>
                </c:pt>
                <c:pt idx="553">
                  <c:v>-0.20409974519740065</c:v>
                </c:pt>
                <c:pt idx="554">
                  <c:v>-0.20596066305934899</c:v>
                </c:pt>
                <c:pt idx="555">
                  <c:v>-0.20693406624867591</c:v>
                </c:pt>
                <c:pt idx="556">
                  <c:v>-0.20676228921526543</c:v>
                </c:pt>
                <c:pt idx="557">
                  <c:v>-0.20630421712617028</c:v>
                </c:pt>
                <c:pt idx="558">
                  <c:v>-0.2084800595493719</c:v>
                </c:pt>
                <c:pt idx="559">
                  <c:v>-0.21595236050273445</c:v>
                </c:pt>
                <c:pt idx="560">
                  <c:v>-0.21406281313521716</c:v>
                </c:pt>
                <c:pt idx="561">
                  <c:v>-0.21157204615076319</c:v>
                </c:pt>
                <c:pt idx="562">
                  <c:v>-0.20790746943800287</c:v>
                </c:pt>
                <c:pt idx="563">
                  <c:v>-0.21294626241804804</c:v>
                </c:pt>
                <c:pt idx="564">
                  <c:v>-0.22230811073892787</c:v>
                </c:pt>
                <c:pt idx="565">
                  <c:v>-0.2235105499728022</c:v>
                </c:pt>
                <c:pt idx="566">
                  <c:v>-0.22333877293939142</c:v>
                </c:pt>
                <c:pt idx="567">
                  <c:v>-0.22597268745168789</c:v>
                </c:pt>
                <c:pt idx="568">
                  <c:v>-0.22866386097512129</c:v>
                </c:pt>
                <c:pt idx="569">
                  <c:v>-0.22857797245841571</c:v>
                </c:pt>
                <c:pt idx="570">
                  <c:v>-0.22540009734031916</c:v>
                </c:pt>
                <c:pt idx="571">
                  <c:v>-0.22242262876120142</c:v>
                </c:pt>
                <c:pt idx="572">
                  <c:v>-0.22434080563428699</c:v>
                </c:pt>
                <c:pt idx="573">
                  <c:v>-0.22963726416444791</c:v>
                </c:pt>
                <c:pt idx="574">
                  <c:v>-0.23023848378138523</c:v>
                </c:pt>
                <c:pt idx="575">
                  <c:v>-0.22820578888602611</c:v>
                </c:pt>
                <c:pt idx="576">
                  <c:v>-0.22688883162987789</c:v>
                </c:pt>
                <c:pt idx="577">
                  <c:v>-0.23155544103753348</c:v>
                </c:pt>
                <c:pt idx="578">
                  <c:v>-0.24171891551432909</c:v>
                </c:pt>
                <c:pt idx="579">
                  <c:v>-0.24180480403103466</c:v>
                </c:pt>
                <c:pt idx="580">
                  <c:v>-0.23957170259669641</c:v>
                </c:pt>
                <c:pt idx="581">
                  <c:v>-0.24315039079275119</c:v>
                </c:pt>
                <c:pt idx="582">
                  <c:v>-0.24718715107790112</c:v>
                </c:pt>
                <c:pt idx="583">
                  <c:v>-0.25073720976838759</c:v>
                </c:pt>
                <c:pt idx="584">
                  <c:v>-0.25448767499785285</c:v>
                </c:pt>
                <c:pt idx="585">
                  <c:v>-0.25414412093103156</c:v>
                </c:pt>
                <c:pt idx="586">
                  <c:v>-0.2545163045034215</c:v>
                </c:pt>
                <c:pt idx="587">
                  <c:v>-0.26072890721177272</c:v>
                </c:pt>
                <c:pt idx="588">
                  <c:v>-0.26599673623636533</c:v>
                </c:pt>
                <c:pt idx="589">
                  <c:v>-0.27670417131896136</c:v>
                </c:pt>
                <c:pt idx="590">
                  <c:v>-0.2774485384637409</c:v>
                </c:pt>
                <c:pt idx="591">
                  <c:v>-0.27922356780898394</c:v>
                </c:pt>
                <c:pt idx="592">
                  <c:v>-0.28440550831687167</c:v>
                </c:pt>
                <c:pt idx="593">
                  <c:v>-0.29204958630364469</c:v>
                </c:pt>
                <c:pt idx="594">
                  <c:v>-0.29886340862893324</c:v>
                </c:pt>
                <c:pt idx="595">
                  <c:v>-0.29316613702081379</c:v>
                </c:pt>
                <c:pt idx="596">
                  <c:v>-0.29502705488276243</c:v>
                </c:pt>
                <c:pt idx="597">
                  <c:v>-0.30616393254888497</c:v>
                </c:pt>
                <c:pt idx="598">
                  <c:v>-0.31624151850897536</c:v>
                </c:pt>
                <c:pt idx="599">
                  <c:v>-0.31512496779180627</c:v>
                </c:pt>
                <c:pt idx="600">
                  <c:v>-0.31501044976953269</c:v>
                </c:pt>
                <c:pt idx="601">
                  <c:v>-0.32302671132869565</c:v>
                </c:pt>
                <c:pt idx="602">
                  <c:v>-0.33207363508832216</c:v>
                </c:pt>
                <c:pt idx="603">
                  <c:v>-0.33708379856279902</c:v>
                </c:pt>
                <c:pt idx="604">
                  <c:v>-0.34089152280340124</c:v>
                </c:pt>
                <c:pt idx="605">
                  <c:v>-0.3462738698502677</c:v>
                </c:pt>
                <c:pt idx="606">
                  <c:v>-0.35652323284376886</c:v>
                </c:pt>
                <c:pt idx="607">
                  <c:v>-0.36453949440293182</c:v>
                </c:pt>
                <c:pt idx="608">
                  <c:v>-0.3688339202381975</c:v>
                </c:pt>
                <c:pt idx="609">
                  <c:v>-0.37212631337856822</c:v>
                </c:pt>
                <c:pt idx="610">
                  <c:v>-0.37527555899109649</c:v>
                </c:pt>
                <c:pt idx="611">
                  <c:v>-0.38498096137879728</c:v>
                </c:pt>
                <c:pt idx="612">
                  <c:v>-0.39497265882218241</c:v>
                </c:pt>
                <c:pt idx="613">
                  <c:v>-0.40416273010965109</c:v>
                </c:pt>
                <c:pt idx="614">
                  <c:v>-0.4177903747602279</c:v>
                </c:pt>
                <c:pt idx="615">
                  <c:v>-0.42211343010106223</c:v>
                </c:pt>
                <c:pt idx="616">
                  <c:v>-0.42168398751753566</c:v>
                </c:pt>
                <c:pt idx="617">
                  <c:v>-0.42543445274700126</c:v>
                </c:pt>
                <c:pt idx="618">
                  <c:v>-0.43694351398551373</c:v>
                </c:pt>
                <c:pt idx="619">
                  <c:v>-0.44773683758481503</c:v>
                </c:pt>
                <c:pt idx="620">
                  <c:v>-0.45011308654699544</c:v>
                </c:pt>
                <c:pt idx="621">
                  <c:v>-0.44332789372727549</c:v>
                </c:pt>
                <c:pt idx="622">
                  <c:v>-0.44859572275186838</c:v>
                </c:pt>
                <c:pt idx="623">
                  <c:v>-0.45807208909502145</c:v>
                </c:pt>
                <c:pt idx="624">
                  <c:v>-0.46660368175441613</c:v>
                </c:pt>
                <c:pt idx="625">
                  <c:v>-0.46989607489478691</c:v>
                </c:pt>
                <c:pt idx="626">
                  <c:v>-0.47693893326462256</c:v>
                </c:pt>
                <c:pt idx="627">
                  <c:v>-0.48266483437831037</c:v>
                </c:pt>
                <c:pt idx="628">
                  <c:v>-0.48358097855650034</c:v>
                </c:pt>
                <c:pt idx="629">
                  <c:v>-0.48524148987946986</c:v>
                </c:pt>
                <c:pt idx="630">
                  <c:v>-0.48383864410661642</c:v>
                </c:pt>
                <c:pt idx="631">
                  <c:v>-0.48234990981705766</c:v>
                </c:pt>
                <c:pt idx="632">
                  <c:v>-0.48458301125139591</c:v>
                </c:pt>
                <c:pt idx="633">
                  <c:v>-0.48589996850754413</c:v>
                </c:pt>
                <c:pt idx="634">
                  <c:v>-0.47665263820893822</c:v>
                </c:pt>
                <c:pt idx="635">
                  <c:v>-0.47376105814652603</c:v>
                </c:pt>
                <c:pt idx="636">
                  <c:v>-0.4829224999284264</c:v>
                </c:pt>
                <c:pt idx="637">
                  <c:v>-0.48715966675255545</c:v>
                </c:pt>
                <c:pt idx="638">
                  <c:v>-0.48607174554095467</c:v>
                </c:pt>
                <c:pt idx="639">
                  <c:v>-0.4893927681868937</c:v>
                </c:pt>
                <c:pt idx="640">
                  <c:v>-0.49002261730939933</c:v>
                </c:pt>
                <c:pt idx="641">
                  <c:v>-0.48778951587506109</c:v>
                </c:pt>
                <c:pt idx="642">
                  <c:v>-0.48976495175928331</c:v>
                </c:pt>
                <c:pt idx="643">
                  <c:v>-0.49162586962123195</c:v>
                </c:pt>
                <c:pt idx="644">
                  <c:v>-0.49646425606229799</c:v>
                </c:pt>
                <c:pt idx="645">
                  <c:v>-0.50010020326948967</c:v>
                </c:pt>
                <c:pt idx="646">
                  <c:v>-0.4923702367660111</c:v>
                </c:pt>
                <c:pt idx="647">
                  <c:v>-0.4961207019954767</c:v>
                </c:pt>
                <c:pt idx="648">
                  <c:v>-0.50908986801797962</c:v>
                </c:pt>
                <c:pt idx="649">
                  <c:v>-0.51667668699361569</c:v>
                </c:pt>
                <c:pt idx="650">
                  <c:v>-0.52489335509175772</c:v>
                </c:pt>
                <c:pt idx="651">
                  <c:v>-0.53021844312748734</c:v>
                </c:pt>
                <c:pt idx="652">
                  <c:v>-0.5107503793409488</c:v>
                </c:pt>
                <c:pt idx="653">
                  <c:v>-0.51026367774628534</c:v>
                </c:pt>
                <c:pt idx="654">
                  <c:v>-0.52297517821867245</c:v>
                </c:pt>
                <c:pt idx="655">
                  <c:v>-0.51819405078874303</c:v>
                </c:pt>
                <c:pt idx="656">
                  <c:v>-0.51392825445904566</c:v>
                </c:pt>
                <c:pt idx="657">
                  <c:v>-0.5123250021472131</c:v>
                </c:pt>
                <c:pt idx="658">
                  <c:v>-0.51733516562169002</c:v>
                </c:pt>
                <c:pt idx="659">
                  <c:v>-0.52887285636577075</c:v>
                </c:pt>
                <c:pt idx="660">
                  <c:v>-0.53522860660196414</c:v>
                </c:pt>
                <c:pt idx="661">
                  <c:v>-0.54029602908757801</c:v>
                </c:pt>
                <c:pt idx="662">
                  <c:v>-0.5476538120186667</c:v>
                </c:pt>
                <c:pt idx="663">
                  <c:v>-0.55641444072260882</c:v>
                </c:pt>
                <c:pt idx="664">
                  <c:v>-0.55850439462910484</c:v>
                </c:pt>
                <c:pt idx="665">
                  <c:v>-0.5473102579518454</c:v>
                </c:pt>
                <c:pt idx="666">
                  <c:v>-0.53373987231240549</c:v>
                </c:pt>
                <c:pt idx="667">
                  <c:v>-0.52686879097597994</c:v>
                </c:pt>
                <c:pt idx="668">
                  <c:v>-0.54032465859314627</c:v>
                </c:pt>
                <c:pt idx="669">
                  <c:v>-0.55518337198316614</c:v>
                </c:pt>
                <c:pt idx="670">
                  <c:v>-0.55149016576483745</c:v>
                </c:pt>
                <c:pt idx="671">
                  <c:v>-0.55180509032609015</c:v>
                </c:pt>
                <c:pt idx="672">
                  <c:v>-0.57173122620172379</c:v>
                </c:pt>
                <c:pt idx="673">
                  <c:v>-0.57797245841564338</c:v>
                </c:pt>
                <c:pt idx="674">
                  <c:v>-0.58043459589452906</c:v>
                </c:pt>
                <c:pt idx="675">
                  <c:v>-0.57951845171633898</c:v>
                </c:pt>
                <c:pt idx="676">
                  <c:v>-0.58564516590798499</c:v>
                </c:pt>
                <c:pt idx="677">
                  <c:v>-0.58452861519081589</c:v>
                </c:pt>
                <c:pt idx="678">
                  <c:v>-0.59669615505740237</c:v>
                </c:pt>
                <c:pt idx="679">
                  <c:v>-0.61138309141401137</c:v>
                </c:pt>
                <c:pt idx="680">
                  <c:v>-0.62111712330728075</c:v>
                </c:pt>
                <c:pt idx="681">
                  <c:v>-0.60227890864324796</c:v>
                </c:pt>
                <c:pt idx="682">
                  <c:v>-0.61083913080821128</c:v>
                </c:pt>
                <c:pt idx="683">
                  <c:v>-0.60998024564115783</c:v>
                </c:pt>
                <c:pt idx="684">
                  <c:v>-0.62220504451888126</c:v>
                </c:pt>
                <c:pt idx="685">
                  <c:v>-0.64341950814509452</c:v>
                </c:pt>
                <c:pt idx="686">
                  <c:v>-0.65661771021214477</c:v>
                </c:pt>
                <c:pt idx="687">
                  <c:v>-0.66102665406968431</c:v>
                </c:pt>
                <c:pt idx="688">
                  <c:v>-0.68696498611469015</c:v>
                </c:pt>
                <c:pt idx="689">
                  <c:v>-0.704257207478027</c:v>
                </c:pt>
                <c:pt idx="690">
                  <c:v>-0.68181167511237106</c:v>
                </c:pt>
                <c:pt idx="691">
                  <c:v>-0.66958687623464774</c:v>
                </c:pt>
                <c:pt idx="692">
                  <c:v>-0.66577915199404514</c:v>
                </c:pt>
                <c:pt idx="693">
                  <c:v>-0.66497752583812908</c:v>
                </c:pt>
                <c:pt idx="694">
                  <c:v>-0.6971284605914857</c:v>
                </c:pt>
                <c:pt idx="695">
                  <c:v>-0.71782759311746691</c:v>
                </c:pt>
                <c:pt idx="696">
                  <c:v>-0.71287468865412729</c:v>
                </c:pt>
                <c:pt idx="697">
                  <c:v>-0.72653096281027241</c:v>
                </c:pt>
                <c:pt idx="698">
                  <c:v>-0.73282945403532895</c:v>
                </c:pt>
                <c:pt idx="699">
                  <c:v>-0.72927939534484243</c:v>
                </c:pt>
                <c:pt idx="700">
                  <c:v>-0.74519740044089444</c:v>
                </c:pt>
                <c:pt idx="701">
                  <c:v>-0.75770849437430221</c:v>
                </c:pt>
                <c:pt idx="702">
                  <c:v>-0.7832460133413498</c:v>
                </c:pt>
                <c:pt idx="703">
                  <c:v>-0.79057516676687012</c:v>
                </c:pt>
                <c:pt idx="704">
                  <c:v>-0.78158550201838017</c:v>
                </c:pt>
                <c:pt idx="705">
                  <c:v>-0.80826820120816534</c:v>
                </c:pt>
                <c:pt idx="706">
                  <c:v>-0.81608405622834923</c:v>
                </c:pt>
                <c:pt idx="707">
                  <c:v>-0.82232528844226871</c:v>
                </c:pt>
                <c:pt idx="708">
                  <c:v>-0.83234561539122232</c:v>
                </c:pt>
                <c:pt idx="709">
                  <c:v>-0.83463597583669746</c:v>
                </c:pt>
                <c:pt idx="710">
                  <c:v>-0.82959718285665218</c:v>
                </c:pt>
                <c:pt idx="711">
                  <c:v>-0.84889346960977996</c:v>
                </c:pt>
                <c:pt idx="712">
                  <c:v>-0.8793838930401674</c:v>
                </c:pt>
                <c:pt idx="713">
                  <c:v>-0.8988805863322743</c:v>
                </c:pt>
                <c:pt idx="714">
                  <c:v>-0.88588279080420296</c:v>
                </c:pt>
                <c:pt idx="715">
                  <c:v>-0.90801339860860619</c:v>
                </c:pt>
                <c:pt idx="716">
                  <c:v>-0.9472071917317989</c:v>
                </c:pt>
                <c:pt idx="717">
                  <c:v>-0.95150161756706475</c:v>
                </c:pt>
                <c:pt idx="718">
                  <c:v>-0.95676944659165752</c:v>
                </c:pt>
                <c:pt idx="719">
                  <c:v>-0.98010249362993518</c:v>
                </c:pt>
                <c:pt idx="720">
                  <c:v>-1.0351284033324746</c:v>
                </c:pt>
                <c:pt idx="721">
                  <c:v>-1.0343267771765583</c:v>
                </c:pt>
                <c:pt idx="722">
                  <c:v>-1.0375046522946549</c:v>
                </c:pt>
                <c:pt idx="723">
                  <c:v>-1.0406538979071833</c:v>
                </c:pt>
                <c:pt idx="724">
                  <c:v>-1.0423144092301528</c:v>
                </c:pt>
                <c:pt idx="725">
                  <c:v>-1.0777863666294485</c:v>
                </c:pt>
                <c:pt idx="726">
                  <c:v>-1.1226774313607606</c:v>
                </c:pt>
                <c:pt idx="727">
                  <c:v>-1.0996593088837359</c:v>
                </c:pt>
                <c:pt idx="728">
                  <c:v>-1.1105385209997425</c:v>
                </c:pt>
                <c:pt idx="729">
                  <c:v>-1.1178963039308312</c:v>
                </c:pt>
                <c:pt idx="730">
                  <c:v>-1.1439491539981106</c:v>
                </c:pt>
                <c:pt idx="731">
                  <c:v>-1.2071058432820867</c:v>
                </c:pt>
                <c:pt idx="732">
                  <c:v>-1.2243121761287186</c:v>
                </c:pt>
                <c:pt idx="733">
                  <c:v>-1.2155515474247762</c:v>
                </c:pt>
                <c:pt idx="734">
                  <c:v>-1.2522545735635149</c:v>
                </c:pt>
                <c:pt idx="735">
                  <c:v>-1.2724670044948327</c:v>
                </c:pt>
                <c:pt idx="736">
                  <c:v>-1.2727819290560856</c:v>
                </c:pt>
                <c:pt idx="737">
                  <c:v>-1.2702052735549259</c:v>
                </c:pt>
                <c:pt idx="738">
                  <c:v>-1.2596696155057403</c:v>
                </c:pt>
                <c:pt idx="739">
                  <c:v>-1.2573506255546969</c:v>
                </c:pt>
                <c:pt idx="740">
                  <c:v>-1.284892209911535</c:v>
                </c:pt>
                <c:pt idx="741">
                  <c:v>-1.3420367030261389</c:v>
                </c:pt>
                <c:pt idx="742">
                  <c:v>-1.3818889747774057</c:v>
                </c:pt>
                <c:pt idx="743">
                  <c:v>-1.3774514014142978</c:v>
                </c:pt>
                <c:pt idx="744">
                  <c:v>-1.4286982163818032</c:v>
                </c:pt>
                <c:pt idx="745">
                  <c:v>-1.4319333505110368</c:v>
                </c:pt>
                <c:pt idx="746">
                  <c:v>-1.4307881702882992</c:v>
                </c:pt>
                <c:pt idx="747">
                  <c:v>-1.4843539752068482</c:v>
                </c:pt>
                <c:pt idx="748">
                  <c:v>-1.5608520140857169</c:v>
                </c:pt>
                <c:pt idx="749">
                  <c:v>-1.5781156059434855</c:v>
                </c:pt>
                <c:pt idx="750">
                  <c:v>-1.5760256520369895</c:v>
                </c:pt>
                <c:pt idx="751">
                  <c:v>-1.5961235649460337</c:v>
                </c:pt>
                <c:pt idx="752">
                  <c:v>-1.6179965072003208</c:v>
                </c:pt>
                <c:pt idx="753">
                  <c:v>-1.6609121360474108</c:v>
                </c:pt>
                <c:pt idx="754">
                  <c:v>-1.6933207363508835</c:v>
                </c:pt>
                <c:pt idx="755">
                  <c:v>-1.7163674883334765</c:v>
                </c:pt>
                <c:pt idx="756">
                  <c:v>-1.761917031692863</c:v>
                </c:pt>
                <c:pt idx="757">
                  <c:v>-1.748690200120244</c:v>
                </c:pt>
                <c:pt idx="758">
                  <c:v>-1.7702482178132786</c:v>
                </c:pt>
                <c:pt idx="759">
                  <c:v>-1.8129061811102525</c:v>
                </c:pt>
                <c:pt idx="760">
                  <c:v>-1.8511552005496865</c:v>
                </c:pt>
                <c:pt idx="761">
                  <c:v>-1.9079275100919009</c:v>
                </c:pt>
                <c:pt idx="762">
                  <c:v>-1.9210684531478146</c:v>
                </c:pt>
                <c:pt idx="763">
                  <c:v>-1.9261931346445649</c:v>
                </c:pt>
                <c:pt idx="764">
                  <c:v>-1.9357296229494119</c:v>
                </c:pt>
                <c:pt idx="765">
                  <c:v>-1.9717684445589627</c:v>
                </c:pt>
                <c:pt idx="766">
                  <c:v>-1.9863322740416274</c:v>
                </c:pt>
                <c:pt idx="767">
                  <c:v>-1.9876807237539009</c:v>
                </c:pt>
                <c:pt idx="768">
                  <c:v>-2.0303300981992045</c:v>
                </c:pt>
                <c:pt idx="769">
                  <c:v>-2.0656703598728852</c:v>
                </c:pt>
                <c:pt idx="770">
                  <c:v>-2.0903890749806751</c:v>
                </c:pt>
                <c:pt idx="771">
                  <c:v>-2.1714306163932551</c:v>
                </c:pt>
                <c:pt idx="772">
                  <c:v>-2.1906095221735522</c:v>
                </c:pt>
                <c:pt idx="773">
                  <c:v>-2.2151338429385325</c:v>
                </c:pt>
                <c:pt idx="774">
                  <c:v>-2.2363411491883536</c:v>
                </c:pt>
                <c:pt idx="775">
                  <c:v>-2.2784162157519541</c:v>
                </c:pt>
                <c:pt idx="776">
                  <c:v>-2.3091070457213205</c:v>
                </c:pt>
                <c:pt idx="777">
                  <c:v>-2.312674282115148</c:v>
                </c:pt>
                <c:pt idx="778">
                  <c:v>-2.3186263563228264</c:v>
                </c:pt>
                <c:pt idx="779">
                  <c:v>-2.3357439377021962</c:v>
                </c:pt>
                <c:pt idx="780">
                  <c:v>-2.3803229408228121</c:v>
                </c:pt>
                <c:pt idx="781">
                  <c:v>-2.4694093733001234</c:v>
                </c:pt>
                <c:pt idx="782">
                  <c:v>-2.5844999856852477</c:v>
                </c:pt>
                <c:pt idx="783">
                  <c:v>-2.5544390048383865</c:v>
                </c:pt>
                <c:pt idx="784">
                  <c:v>-2.5253800566864211</c:v>
                </c:pt>
                <c:pt idx="785">
                  <c:v>-2.5150161756706466</c:v>
                </c:pt>
                <c:pt idx="786">
                  <c:v>-2.5920295456497469</c:v>
                </c:pt>
                <c:pt idx="787">
                  <c:v>-2.7251281170374191</c:v>
                </c:pt>
                <c:pt idx="788">
                  <c:v>-2.7904033897334597</c:v>
                </c:pt>
                <c:pt idx="789">
                  <c:v>-2.7933235993014405</c:v>
                </c:pt>
                <c:pt idx="790">
                  <c:v>-2.85696699018008</c:v>
                </c:pt>
                <c:pt idx="791">
                  <c:v>-2.9130808210942201</c:v>
                </c:pt>
                <c:pt idx="792">
                  <c:v>-2.9814767098972204</c:v>
                </c:pt>
                <c:pt idx="793">
                  <c:v>-3.0350138853102009</c:v>
                </c:pt>
                <c:pt idx="794">
                  <c:v>-3.0350997738269063</c:v>
                </c:pt>
                <c:pt idx="795">
                  <c:v>-3.053479916401844</c:v>
                </c:pt>
                <c:pt idx="796">
                  <c:v>-3.0063271207306252</c:v>
                </c:pt>
                <c:pt idx="797">
                  <c:v>-3.0027484325345708</c:v>
                </c:pt>
                <c:pt idx="798">
                  <c:v>-3.0764121503621631</c:v>
                </c:pt>
                <c:pt idx="799">
                  <c:v>-3.211657934667469</c:v>
                </c:pt>
                <c:pt idx="800">
                  <c:v>-3.2747859944458759</c:v>
                </c:pt>
                <c:pt idx="801">
                  <c:v>-3.3202782787941252</c:v>
                </c:pt>
                <c:pt idx="802">
                  <c:v>-3.4918835351713482</c:v>
                </c:pt>
                <c:pt idx="803">
                  <c:v>-3.6044547510664495</c:v>
                </c:pt>
                <c:pt idx="804">
                  <c:v>-3.5119814480803919</c:v>
                </c:pt>
                <c:pt idx="805">
                  <c:v>-3.3739586017349481</c:v>
                </c:pt>
                <c:pt idx="806">
                  <c:v>-3.3748174869020011</c:v>
                </c:pt>
                <c:pt idx="807">
                  <c:v>-3.334163588994818</c:v>
                </c:pt>
                <c:pt idx="808">
                  <c:v>-3.4149274242033845</c:v>
                </c:pt>
                <c:pt idx="809">
                  <c:v>-3.345243207649804</c:v>
                </c:pt>
                <c:pt idx="810">
                  <c:v>-3.3597869964785709</c:v>
                </c:pt>
                <c:pt idx="811">
                  <c:v>-3.4334220848005956</c:v>
                </c:pt>
                <c:pt idx="812">
                  <c:v>-3.4740759827077787</c:v>
                </c:pt>
                <c:pt idx="813">
                  <c:v>-3.5243207649803887</c:v>
                </c:pt>
                <c:pt idx="814">
                  <c:v>-3.5479973660854878</c:v>
                </c:pt>
                <c:pt idx="815">
                  <c:v>-3.5272409745483695</c:v>
                </c:pt>
                <c:pt idx="816">
                  <c:v>-3.5555269260499873</c:v>
                </c:pt>
                <c:pt idx="817">
                  <c:v>-3.4967505511179828</c:v>
                </c:pt>
                <c:pt idx="818">
                  <c:v>-3.5907984769103045</c:v>
                </c:pt>
                <c:pt idx="819">
                  <c:v>-3.7047439090726906</c:v>
                </c:pt>
                <c:pt idx="820">
                  <c:v>-3.623235706719345</c:v>
                </c:pt>
                <c:pt idx="821">
                  <c:v>-3.6070027770620401</c:v>
                </c:pt>
                <c:pt idx="822">
                  <c:v>-3.5779438289100751</c:v>
                </c:pt>
                <c:pt idx="823">
                  <c:v>-3.6848177731970568</c:v>
                </c:pt>
                <c:pt idx="824">
                  <c:v>-3.7324000114518023</c:v>
                </c:pt>
                <c:pt idx="825">
                  <c:v>-3.760943628503536</c:v>
                </c:pt>
                <c:pt idx="826">
                  <c:v>-3.6977296802084232</c:v>
                </c:pt>
                <c:pt idx="827">
                  <c:v>-3.6782902459274531</c:v>
                </c:pt>
                <c:pt idx="828">
                  <c:v>-3.6946090641014635</c:v>
                </c:pt>
                <c:pt idx="829">
                  <c:v>-3.6094076555297896</c:v>
                </c:pt>
                <c:pt idx="830">
                  <c:v>-3.5519482378539324</c:v>
                </c:pt>
                <c:pt idx="831">
                  <c:v>-2.7194308454292995</c:v>
                </c:pt>
                <c:pt idx="832">
                  <c:v>-2.2196741962266313</c:v>
                </c:pt>
              </c:numCache>
            </c:numRef>
          </c:yVal>
          <c:smooth val="0"/>
          <c:extLst>
            <c:ext xmlns:c16="http://schemas.microsoft.com/office/drawing/2014/chart" uri="{C3380CC4-5D6E-409C-BE32-E72D297353CC}">
              <c16:uniqueId val="{00000004-1827-4821-9E26-D591B593AD41}"/>
            </c:ext>
          </c:extLst>
        </c:ser>
        <c:ser>
          <c:idx val="5"/>
          <c:order val="5"/>
          <c:tx>
            <c:strRef>
              <c:f>'Pigment Abs'!$AZ$1</c:f>
              <c:strCache>
                <c:ptCount val="1"/>
                <c:pt idx="0">
                  <c:v>Stan 655</c:v>
                </c:pt>
              </c:strCache>
            </c:strRef>
          </c:tx>
          <c:spPr>
            <a:ln w="19050" cap="rnd">
              <a:solidFill>
                <a:srgbClr val="FF0000"/>
              </a:solidFill>
              <a:round/>
            </a:ln>
            <a:effectLst/>
          </c:spPr>
          <c:marker>
            <c:symbol val="none"/>
          </c:marker>
          <c:xVal>
            <c:numRef>
              <c:f>'Pigment Abs'!$AF$2:$AF$834</c:f>
              <c:numCache>
                <c:formatCode>General</c:formatCode>
                <c:ptCount val="833"/>
                <c:pt idx="0">
                  <c:v>340</c:v>
                </c:pt>
                <c:pt idx="1">
                  <c:v>341</c:v>
                </c:pt>
                <c:pt idx="2">
                  <c:v>342</c:v>
                </c:pt>
                <c:pt idx="3">
                  <c:v>343</c:v>
                </c:pt>
                <c:pt idx="4">
                  <c:v>344</c:v>
                </c:pt>
                <c:pt idx="5">
                  <c:v>345</c:v>
                </c:pt>
                <c:pt idx="6">
                  <c:v>346</c:v>
                </c:pt>
                <c:pt idx="7">
                  <c:v>347</c:v>
                </c:pt>
                <c:pt idx="8">
                  <c:v>348</c:v>
                </c:pt>
                <c:pt idx="9">
                  <c:v>349</c:v>
                </c:pt>
                <c:pt idx="10">
                  <c:v>350</c:v>
                </c:pt>
                <c:pt idx="11">
                  <c:v>351</c:v>
                </c:pt>
                <c:pt idx="12">
                  <c:v>352</c:v>
                </c:pt>
                <c:pt idx="13">
                  <c:v>353</c:v>
                </c:pt>
                <c:pt idx="14">
                  <c:v>354</c:v>
                </c:pt>
                <c:pt idx="15">
                  <c:v>355</c:v>
                </c:pt>
                <c:pt idx="16">
                  <c:v>356</c:v>
                </c:pt>
                <c:pt idx="17">
                  <c:v>357</c:v>
                </c:pt>
                <c:pt idx="18">
                  <c:v>358</c:v>
                </c:pt>
                <c:pt idx="19">
                  <c:v>359</c:v>
                </c:pt>
                <c:pt idx="20">
                  <c:v>360</c:v>
                </c:pt>
                <c:pt idx="21">
                  <c:v>361</c:v>
                </c:pt>
                <c:pt idx="22">
                  <c:v>362</c:v>
                </c:pt>
                <c:pt idx="23">
                  <c:v>363</c:v>
                </c:pt>
                <c:pt idx="24">
                  <c:v>364</c:v>
                </c:pt>
                <c:pt idx="25">
                  <c:v>365</c:v>
                </c:pt>
                <c:pt idx="26">
                  <c:v>366</c:v>
                </c:pt>
                <c:pt idx="27">
                  <c:v>367</c:v>
                </c:pt>
                <c:pt idx="28">
                  <c:v>368</c:v>
                </c:pt>
                <c:pt idx="29">
                  <c:v>369</c:v>
                </c:pt>
                <c:pt idx="30">
                  <c:v>370</c:v>
                </c:pt>
                <c:pt idx="31">
                  <c:v>371</c:v>
                </c:pt>
                <c:pt idx="32">
                  <c:v>372</c:v>
                </c:pt>
                <c:pt idx="33">
                  <c:v>373</c:v>
                </c:pt>
                <c:pt idx="34">
                  <c:v>374</c:v>
                </c:pt>
                <c:pt idx="35">
                  <c:v>375</c:v>
                </c:pt>
                <c:pt idx="36">
                  <c:v>376</c:v>
                </c:pt>
                <c:pt idx="37">
                  <c:v>377</c:v>
                </c:pt>
                <c:pt idx="38">
                  <c:v>378</c:v>
                </c:pt>
                <c:pt idx="39">
                  <c:v>379</c:v>
                </c:pt>
                <c:pt idx="40">
                  <c:v>380</c:v>
                </c:pt>
                <c:pt idx="41">
                  <c:v>381</c:v>
                </c:pt>
                <c:pt idx="42">
                  <c:v>382</c:v>
                </c:pt>
                <c:pt idx="43">
                  <c:v>383</c:v>
                </c:pt>
                <c:pt idx="44">
                  <c:v>384</c:v>
                </c:pt>
                <c:pt idx="45">
                  <c:v>385</c:v>
                </c:pt>
                <c:pt idx="46">
                  <c:v>386</c:v>
                </c:pt>
                <c:pt idx="47">
                  <c:v>387</c:v>
                </c:pt>
                <c:pt idx="48">
                  <c:v>388</c:v>
                </c:pt>
                <c:pt idx="49">
                  <c:v>389</c:v>
                </c:pt>
                <c:pt idx="50">
                  <c:v>390</c:v>
                </c:pt>
                <c:pt idx="51">
                  <c:v>391</c:v>
                </c:pt>
                <c:pt idx="52">
                  <c:v>392</c:v>
                </c:pt>
                <c:pt idx="53">
                  <c:v>393</c:v>
                </c:pt>
                <c:pt idx="54">
                  <c:v>394</c:v>
                </c:pt>
                <c:pt idx="55">
                  <c:v>395</c:v>
                </c:pt>
                <c:pt idx="56">
                  <c:v>396</c:v>
                </c:pt>
                <c:pt idx="57">
                  <c:v>397</c:v>
                </c:pt>
                <c:pt idx="58">
                  <c:v>398</c:v>
                </c:pt>
                <c:pt idx="59">
                  <c:v>399</c:v>
                </c:pt>
                <c:pt idx="60">
                  <c:v>400</c:v>
                </c:pt>
                <c:pt idx="61">
                  <c:v>401</c:v>
                </c:pt>
                <c:pt idx="62">
                  <c:v>402</c:v>
                </c:pt>
                <c:pt idx="63">
                  <c:v>403</c:v>
                </c:pt>
                <c:pt idx="64">
                  <c:v>404</c:v>
                </c:pt>
                <c:pt idx="65">
                  <c:v>405</c:v>
                </c:pt>
                <c:pt idx="66">
                  <c:v>406</c:v>
                </c:pt>
                <c:pt idx="67">
                  <c:v>407</c:v>
                </c:pt>
                <c:pt idx="68">
                  <c:v>408</c:v>
                </c:pt>
                <c:pt idx="69">
                  <c:v>409</c:v>
                </c:pt>
                <c:pt idx="70">
                  <c:v>410</c:v>
                </c:pt>
                <c:pt idx="71">
                  <c:v>411</c:v>
                </c:pt>
                <c:pt idx="72">
                  <c:v>412</c:v>
                </c:pt>
                <c:pt idx="73">
                  <c:v>413</c:v>
                </c:pt>
                <c:pt idx="74">
                  <c:v>414</c:v>
                </c:pt>
                <c:pt idx="75">
                  <c:v>415</c:v>
                </c:pt>
                <c:pt idx="76">
                  <c:v>416</c:v>
                </c:pt>
                <c:pt idx="77">
                  <c:v>417</c:v>
                </c:pt>
                <c:pt idx="78">
                  <c:v>418</c:v>
                </c:pt>
                <c:pt idx="79">
                  <c:v>419</c:v>
                </c:pt>
                <c:pt idx="80">
                  <c:v>420</c:v>
                </c:pt>
                <c:pt idx="81">
                  <c:v>421</c:v>
                </c:pt>
                <c:pt idx="82">
                  <c:v>422</c:v>
                </c:pt>
                <c:pt idx="83">
                  <c:v>423</c:v>
                </c:pt>
                <c:pt idx="84">
                  <c:v>424</c:v>
                </c:pt>
                <c:pt idx="85">
                  <c:v>425</c:v>
                </c:pt>
                <c:pt idx="86">
                  <c:v>426</c:v>
                </c:pt>
                <c:pt idx="87">
                  <c:v>427</c:v>
                </c:pt>
                <c:pt idx="88">
                  <c:v>428</c:v>
                </c:pt>
                <c:pt idx="89">
                  <c:v>429</c:v>
                </c:pt>
                <c:pt idx="90">
                  <c:v>430</c:v>
                </c:pt>
                <c:pt idx="91">
                  <c:v>431</c:v>
                </c:pt>
                <c:pt idx="92">
                  <c:v>432</c:v>
                </c:pt>
                <c:pt idx="93">
                  <c:v>433</c:v>
                </c:pt>
                <c:pt idx="94">
                  <c:v>434</c:v>
                </c:pt>
                <c:pt idx="95">
                  <c:v>435</c:v>
                </c:pt>
                <c:pt idx="96">
                  <c:v>436</c:v>
                </c:pt>
                <c:pt idx="97">
                  <c:v>437</c:v>
                </c:pt>
                <c:pt idx="98">
                  <c:v>438</c:v>
                </c:pt>
                <c:pt idx="99">
                  <c:v>439</c:v>
                </c:pt>
                <c:pt idx="100">
                  <c:v>440</c:v>
                </c:pt>
                <c:pt idx="101">
                  <c:v>441</c:v>
                </c:pt>
                <c:pt idx="102">
                  <c:v>442</c:v>
                </c:pt>
                <c:pt idx="103">
                  <c:v>443</c:v>
                </c:pt>
                <c:pt idx="104">
                  <c:v>444</c:v>
                </c:pt>
                <c:pt idx="105">
                  <c:v>445</c:v>
                </c:pt>
                <c:pt idx="106">
                  <c:v>446</c:v>
                </c:pt>
                <c:pt idx="107">
                  <c:v>447</c:v>
                </c:pt>
                <c:pt idx="108">
                  <c:v>448</c:v>
                </c:pt>
                <c:pt idx="109">
                  <c:v>449</c:v>
                </c:pt>
                <c:pt idx="110">
                  <c:v>450</c:v>
                </c:pt>
                <c:pt idx="111">
                  <c:v>451</c:v>
                </c:pt>
                <c:pt idx="112">
                  <c:v>452</c:v>
                </c:pt>
                <c:pt idx="113">
                  <c:v>453</c:v>
                </c:pt>
                <c:pt idx="114">
                  <c:v>454</c:v>
                </c:pt>
                <c:pt idx="115">
                  <c:v>455</c:v>
                </c:pt>
                <c:pt idx="116">
                  <c:v>456</c:v>
                </c:pt>
                <c:pt idx="117">
                  <c:v>457</c:v>
                </c:pt>
                <c:pt idx="118">
                  <c:v>458</c:v>
                </c:pt>
                <c:pt idx="119">
                  <c:v>459</c:v>
                </c:pt>
                <c:pt idx="120">
                  <c:v>460</c:v>
                </c:pt>
                <c:pt idx="121">
                  <c:v>461</c:v>
                </c:pt>
                <c:pt idx="122">
                  <c:v>462</c:v>
                </c:pt>
                <c:pt idx="123">
                  <c:v>463</c:v>
                </c:pt>
                <c:pt idx="124">
                  <c:v>464</c:v>
                </c:pt>
                <c:pt idx="125">
                  <c:v>465</c:v>
                </c:pt>
                <c:pt idx="126">
                  <c:v>466</c:v>
                </c:pt>
                <c:pt idx="127">
                  <c:v>467</c:v>
                </c:pt>
                <c:pt idx="128">
                  <c:v>468</c:v>
                </c:pt>
                <c:pt idx="129">
                  <c:v>469</c:v>
                </c:pt>
                <c:pt idx="130">
                  <c:v>470</c:v>
                </c:pt>
                <c:pt idx="131">
                  <c:v>471</c:v>
                </c:pt>
                <c:pt idx="132">
                  <c:v>472</c:v>
                </c:pt>
                <c:pt idx="133">
                  <c:v>473</c:v>
                </c:pt>
                <c:pt idx="134">
                  <c:v>474</c:v>
                </c:pt>
                <c:pt idx="135">
                  <c:v>475</c:v>
                </c:pt>
                <c:pt idx="136">
                  <c:v>476</c:v>
                </c:pt>
                <c:pt idx="137">
                  <c:v>477</c:v>
                </c:pt>
                <c:pt idx="138">
                  <c:v>478</c:v>
                </c:pt>
                <c:pt idx="139">
                  <c:v>479</c:v>
                </c:pt>
                <c:pt idx="140">
                  <c:v>480</c:v>
                </c:pt>
                <c:pt idx="141">
                  <c:v>481</c:v>
                </c:pt>
                <c:pt idx="142">
                  <c:v>482</c:v>
                </c:pt>
                <c:pt idx="143">
                  <c:v>483</c:v>
                </c:pt>
                <c:pt idx="144">
                  <c:v>484</c:v>
                </c:pt>
                <c:pt idx="145">
                  <c:v>485</c:v>
                </c:pt>
                <c:pt idx="146">
                  <c:v>486</c:v>
                </c:pt>
                <c:pt idx="147">
                  <c:v>487</c:v>
                </c:pt>
                <c:pt idx="148">
                  <c:v>488</c:v>
                </c:pt>
                <c:pt idx="149">
                  <c:v>489</c:v>
                </c:pt>
                <c:pt idx="150">
                  <c:v>490</c:v>
                </c:pt>
                <c:pt idx="151">
                  <c:v>491</c:v>
                </c:pt>
                <c:pt idx="152">
                  <c:v>492</c:v>
                </c:pt>
                <c:pt idx="153">
                  <c:v>493</c:v>
                </c:pt>
                <c:pt idx="154">
                  <c:v>494</c:v>
                </c:pt>
                <c:pt idx="155">
                  <c:v>495</c:v>
                </c:pt>
                <c:pt idx="156">
                  <c:v>496</c:v>
                </c:pt>
                <c:pt idx="157">
                  <c:v>497</c:v>
                </c:pt>
                <c:pt idx="158">
                  <c:v>498</c:v>
                </c:pt>
                <c:pt idx="159">
                  <c:v>499</c:v>
                </c:pt>
                <c:pt idx="160">
                  <c:v>500</c:v>
                </c:pt>
                <c:pt idx="161">
                  <c:v>501</c:v>
                </c:pt>
                <c:pt idx="162">
                  <c:v>502</c:v>
                </c:pt>
                <c:pt idx="163">
                  <c:v>503</c:v>
                </c:pt>
                <c:pt idx="164">
                  <c:v>504</c:v>
                </c:pt>
                <c:pt idx="165">
                  <c:v>505</c:v>
                </c:pt>
                <c:pt idx="166">
                  <c:v>506</c:v>
                </c:pt>
                <c:pt idx="167">
                  <c:v>507</c:v>
                </c:pt>
                <c:pt idx="168">
                  <c:v>508</c:v>
                </c:pt>
                <c:pt idx="169">
                  <c:v>509</c:v>
                </c:pt>
                <c:pt idx="170">
                  <c:v>510</c:v>
                </c:pt>
                <c:pt idx="171">
                  <c:v>511</c:v>
                </c:pt>
                <c:pt idx="172">
                  <c:v>512</c:v>
                </c:pt>
                <c:pt idx="173">
                  <c:v>513</c:v>
                </c:pt>
                <c:pt idx="174">
                  <c:v>514</c:v>
                </c:pt>
                <c:pt idx="175">
                  <c:v>515</c:v>
                </c:pt>
                <c:pt idx="176">
                  <c:v>516</c:v>
                </c:pt>
                <c:pt idx="177">
                  <c:v>517</c:v>
                </c:pt>
                <c:pt idx="178">
                  <c:v>518</c:v>
                </c:pt>
                <c:pt idx="179">
                  <c:v>519</c:v>
                </c:pt>
                <c:pt idx="180">
                  <c:v>520</c:v>
                </c:pt>
                <c:pt idx="181">
                  <c:v>521</c:v>
                </c:pt>
                <c:pt idx="182">
                  <c:v>522</c:v>
                </c:pt>
                <c:pt idx="183">
                  <c:v>523</c:v>
                </c:pt>
                <c:pt idx="184">
                  <c:v>524</c:v>
                </c:pt>
                <c:pt idx="185">
                  <c:v>525</c:v>
                </c:pt>
                <c:pt idx="186">
                  <c:v>526</c:v>
                </c:pt>
                <c:pt idx="187">
                  <c:v>527</c:v>
                </c:pt>
                <c:pt idx="188">
                  <c:v>528</c:v>
                </c:pt>
                <c:pt idx="189">
                  <c:v>529</c:v>
                </c:pt>
                <c:pt idx="190">
                  <c:v>530</c:v>
                </c:pt>
                <c:pt idx="191">
                  <c:v>531</c:v>
                </c:pt>
                <c:pt idx="192">
                  <c:v>532</c:v>
                </c:pt>
                <c:pt idx="193">
                  <c:v>533</c:v>
                </c:pt>
                <c:pt idx="194">
                  <c:v>534</c:v>
                </c:pt>
                <c:pt idx="195">
                  <c:v>535</c:v>
                </c:pt>
                <c:pt idx="196">
                  <c:v>536</c:v>
                </c:pt>
                <c:pt idx="197">
                  <c:v>537</c:v>
                </c:pt>
                <c:pt idx="198">
                  <c:v>538</c:v>
                </c:pt>
                <c:pt idx="199">
                  <c:v>539</c:v>
                </c:pt>
                <c:pt idx="200">
                  <c:v>540</c:v>
                </c:pt>
                <c:pt idx="201">
                  <c:v>541</c:v>
                </c:pt>
                <c:pt idx="202">
                  <c:v>542</c:v>
                </c:pt>
                <c:pt idx="203">
                  <c:v>543</c:v>
                </c:pt>
                <c:pt idx="204">
                  <c:v>544</c:v>
                </c:pt>
                <c:pt idx="205">
                  <c:v>545</c:v>
                </c:pt>
                <c:pt idx="206">
                  <c:v>546</c:v>
                </c:pt>
                <c:pt idx="207">
                  <c:v>547</c:v>
                </c:pt>
                <c:pt idx="208">
                  <c:v>548</c:v>
                </c:pt>
                <c:pt idx="209">
                  <c:v>549</c:v>
                </c:pt>
                <c:pt idx="210">
                  <c:v>550</c:v>
                </c:pt>
                <c:pt idx="211">
                  <c:v>551</c:v>
                </c:pt>
                <c:pt idx="212">
                  <c:v>552</c:v>
                </c:pt>
                <c:pt idx="213">
                  <c:v>553</c:v>
                </c:pt>
                <c:pt idx="214">
                  <c:v>554</c:v>
                </c:pt>
                <c:pt idx="215">
                  <c:v>555</c:v>
                </c:pt>
                <c:pt idx="216">
                  <c:v>556</c:v>
                </c:pt>
                <c:pt idx="217">
                  <c:v>557</c:v>
                </c:pt>
                <c:pt idx="218">
                  <c:v>558</c:v>
                </c:pt>
                <c:pt idx="219">
                  <c:v>559</c:v>
                </c:pt>
                <c:pt idx="220">
                  <c:v>560</c:v>
                </c:pt>
                <c:pt idx="221">
                  <c:v>561</c:v>
                </c:pt>
                <c:pt idx="222">
                  <c:v>562</c:v>
                </c:pt>
                <c:pt idx="223">
                  <c:v>563</c:v>
                </c:pt>
                <c:pt idx="224">
                  <c:v>564</c:v>
                </c:pt>
                <c:pt idx="225">
                  <c:v>565</c:v>
                </c:pt>
                <c:pt idx="226">
                  <c:v>566</c:v>
                </c:pt>
                <c:pt idx="227">
                  <c:v>567</c:v>
                </c:pt>
                <c:pt idx="228">
                  <c:v>568</c:v>
                </c:pt>
                <c:pt idx="229">
                  <c:v>569</c:v>
                </c:pt>
                <c:pt idx="230">
                  <c:v>570</c:v>
                </c:pt>
                <c:pt idx="231">
                  <c:v>571</c:v>
                </c:pt>
                <c:pt idx="232">
                  <c:v>572</c:v>
                </c:pt>
                <c:pt idx="233">
                  <c:v>573</c:v>
                </c:pt>
                <c:pt idx="234">
                  <c:v>574</c:v>
                </c:pt>
                <c:pt idx="235">
                  <c:v>575</c:v>
                </c:pt>
                <c:pt idx="236">
                  <c:v>576</c:v>
                </c:pt>
                <c:pt idx="237">
                  <c:v>577</c:v>
                </c:pt>
                <c:pt idx="238">
                  <c:v>578</c:v>
                </c:pt>
                <c:pt idx="239">
                  <c:v>579</c:v>
                </c:pt>
                <c:pt idx="240">
                  <c:v>580</c:v>
                </c:pt>
                <c:pt idx="241">
                  <c:v>581</c:v>
                </c:pt>
                <c:pt idx="242">
                  <c:v>582</c:v>
                </c:pt>
                <c:pt idx="243">
                  <c:v>583</c:v>
                </c:pt>
                <c:pt idx="244">
                  <c:v>584</c:v>
                </c:pt>
                <c:pt idx="245">
                  <c:v>585</c:v>
                </c:pt>
                <c:pt idx="246">
                  <c:v>586</c:v>
                </c:pt>
                <c:pt idx="247">
                  <c:v>587</c:v>
                </c:pt>
                <c:pt idx="248">
                  <c:v>588</c:v>
                </c:pt>
                <c:pt idx="249">
                  <c:v>589</c:v>
                </c:pt>
                <c:pt idx="250">
                  <c:v>590</c:v>
                </c:pt>
                <c:pt idx="251">
                  <c:v>591</c:v>
                </c:pt>
                <c:pt idx="252">
                  <c:v>592</c:v>
                </c:pt>
                <c:pt idx="253">
                  <c:v>593</c:v>
                </c:pt>
                <c:pt idx="254">
                  <c:v>594</c:v>
                </c:pt>
                <c:pt idx="255">
                  <c:v>595</c:v>
                </c:pt>
                <c:pt idx="256">
                  <c:v>596</c:v>
                </c:pt>
                <c:pt idx="257">
                  <c:v>597</c:v>
                </c:pt>
                <c:pt idx="258">
                  <c:v>598</c:v>
                </c:pt>
                <c:pt idx="259">
                  <c:v>599</c:v>
                </c:pt>
                <c:pt idx="260">
                  <c:v>600</c:v>
                </c:pt>
                <c:pt idx="261">
                  <c:v>601</c:v>
                </c:pt>
                <c:pt idx="262">
                  <c:v>602</c:v>
                </c:pt>
                <c:pt idx="263">
                  <c:v>603</c:v>
                </c:pt>
                <c:pt idx="264">
                  <c:v>604</c:v>
                </c:pt>
                <c:pt idx="265">
                  <c:v>605</c:v>
                </c:pt>
                <c:pt idx="266">
                  <c:v>606</c:v>
                </c:pt>
                <c:pt idx="267">
                  <c:v>607</c:v>
                </c:pt>
                <c:pt idx="268">
                  <c:v>608</c:v>
                </c:pt>
                <c:pt idx="269">
                  <c:v>609</c:v>
                </c:pt>
                <c:pt idx="270">
                  <c:v>610</c:v>
                </c:pt>
                <c:pt idx="271">
                  <c:v>611</c:v>
                </c:pt>
                <c:pt idx="272">
                  <c:v>612</c:v>
                </c:pt>
                <c:pt idx="273">
                  <c:v>613</c:v>
                </c:pt>
                <c:pt idx="274">
                  <c:v>614</c:v>
                </c:pt>
                <c:pt idx="275">
                  <c:v>615</c:v>
                </c:pt>
                <c:pt idx="276">
                  <c:v>616</c:v>
                </c:pt>
                <c:pt idx="277">
                  <c:v>617</c:v>
                </c:pt>
                <c:pt idx="278">
                  <c:v>618</c:v>
                </c:pt>
                <c:pt idx="279">
                  <c:v>619</c:v>
                </c:pt>
                <c:pt idx="280">
                  <c:v>620</c:v>
                </c:pt>
                <c:pt idx="281">
                  <c:v>621</c:v>
                </c:pt>
                <c:pt idx="282">
                  <c:v>622</c:v>
                </c:pt>
                <c:pt idx="283">
                  <c:v>623</c:v>
                </c:pt>
                <c:pt idx="284">
                  <c:v>624</c:v>
                </c:pt>
                <c:pt idx="285">
                  <c:v>625</c:v>
                </c:pt>
                <c:pt idx="286">
                  <c:v>626</c:v>
                </c:pt>
                <c:pt idx="287">
                  <c:v>627</c:v>
                </c:pt>
                <c:pt idx="288">
                  <c:v>628</c:v>
                </c:pt>
                <c:pt idx="289">
                  <c:v>629</c:v>
                </c:pt>
                <c:pt idx="290">
                  <c:v>630</c:v>
                </c:pt>
                <c:pt idx="291">
                  <c:v>631</c:v>
                </c:pt>
                <c:pt idx="292">
                  <c:v>632</c:v>
                </c:pt>
                <c:pt idx="293">
                  <c:v>633</c:v>
                </c:pt>
                <c:pt idx="294">
                  <c:v>634</c:v>
                </c:pt>
                <c:pt idx="295">
                  <c:v>635</c:v>
                </c:pt>
                <c:pt idx="296">
                  <c:v>636</c:v>
                </c:pt>
                <c:pt idx="297">
                  <c:v>637</c:v>
                </c:pt>
                <c:pt idx="298">
                  <c:v>638</c:v>
                </c:pt>
                <c:pt idx="299">
                  <c:v>639</c:v>
                </c:pt>
                <c:pt idx="300">
                  <c:v>640</c:v>
                </c:pt>
                <c:pt idx="301">
                  <c:v>641</c:v>
                </c:pt>
                <c:pt idx="302">
                  <c:v>642</c:v>
                </c:pt>
                <c:pt idx="303">
                  <c:v>643</c:v>
                </c:pt>
                <c:pt idx="304">
                  <c:v>644</c:v>
                </c:pt>
                <c:pt idx="305">
                  <c:v>645</c:v>
                </c:pt>
                <c:pt idx="306">
                  <c:v>646</c:v>
                </c:pt>
                <c:pt idx="307">
                  <c:v>647</c:v>
                </c:pt>
                <c:pt idx="308">
                  <c:v>648</c:v>
                </c:pt>
                <c:pt idx="309">
                  <c:v>649</c:v>
                </c:pt>
                <c:pt idx="310">
                  <c:v>650</c:v>
                </c:pt>
                <c:pt idx="311">
                  <c:v>651</c:v>
                </c:pt>
                <c:pt idx="312">
                  <c:v>652</c:v>
                </c:pt>
                <c:pt idx="313">
                  <c:v>653</c:v>
                </c:pt>
                <c:pt idx="314">
                  <c:v>654</c:v>
                </c:pt>
                <c:pt idx="315">
                  <c:v>655</c:v>
                </c:pt>
                <c:pt idx="316">
                  <c:v>656</c:v>
                </c:pt>
                <c:pt idx="317">
                  <c:v>657</c:v>
                </c:pt>
                <c:pt idx="318">
                  <c:v>658</c:v>
                </c:pt>
                <c:pt idx="319">
                  <c:v>659</c:v>
                </c:pt>
                <c:pt idx="320">
                  <c:v>660</c:v>
                </c:pt>
                <c:pt idx="321">
                  <c:v>661</c:v>
                </c:pt>
                <c:pt idx="322">
                  <c:v>662</c:v>
                </c:pt>
                <c:pt idx="323">
                  <c:v>663</c:v>
                </c:pt>
                <c:pt idx="324">
                  <c:v>664</c:v>
                </c:pt>
                <c:pt idx="325">
                  <c:v>665</c:v>
                </c:pt>
                <c:pt idx="326">
                  <c:v>666</c:v>
                </c:pt>
                <c:pt idx="327">
                  <c:v>667</c:v>
                </c:pt>
                <c:pt idx="328">
                  <c:v>668</c:v>
                </c:pt>
                <c:pt idx="329">
                  <c:v>669</c:v>
                </c:pt>
                <c:pt idx="330">
                  <c:v>670</c:v>
                </c:pt>
                <c:pt idx="331">
                  <c:v>671</c:v>
                </c:pt>
                <c:pt idx="332">
                  <c:v>672</c:v>
                </c:pt>
                <c:pt idx="333">
                  <c:v>673</c:v>
                </c:pt>
                <c:pt idx="334">
                  <c:v>674</c:v>
                </c:pt>
                <c:pt idx="335">
                  <c:v>675</c:v>
                </c:pt>
                <c:pt idx="336">
                  <c:v>676</c:v>
                </c:pt>
                <c:pt idx="337">
                  <c:v>677</c:v>
                </c:pt>
                <c:pt idx="338">
                  <c:v>678</c:v>
                </c:pt>
                <c:pt idx="339">
                  <c:v>679</c:v>
                </c:pt>
                <c:pt idx="340">
                  <c:v>680</c:v>
                </c:pt>
                <c:pt idx="341">
                  <c:v>681</c:v>
                </c:pt>
                <c:pt idx="342">
                  <c:v>682</c:v>
                </c:pt>
                <c:pt idx="343">
                  <c:v>683</c:v>
                </c:pt>
                <c:pt idx="344">
                  <c:v>684</c:v>
                </c:pt>
                <c:pt idx="345">
                  <c:v>685</c:v>
                </c:pt>
                <c:pt idx="346">
                  <c:v>686</c:v>
                </c:pt>
                <c:pt idx="347">
                  <c:v>687</c:v>
                </c:pt>
                <c:pt idx="348">
                  <c:v>688</c:v>
                </c:pt>
                <c:pt idx="349">
                  <c:v>689</c:v>
                </c:pt>
                <c:pt idx="350">
                  <c:v>690</c:v>
                </c:pt>
                <c:pt idx="351">
                  <c:v>691</c:v>
                </c:pt>
                <c:pt idx="352">
                  <c:v>692</c:v>
                </c:pt>
                <c:pt idx="353">
                  <c:v>693</c:v>
                </c:pt>
                <c:pt idx="354">
                  <c:v>694</c:v>
                </c:pt>
                <c:pt idx="355">
                  <c:v>695</c:v>
                </c:pt>
                <c:pt idx="356">
                  <c:v>696</c:v>
                </c:pt>
                <c:pt idx="357">
                  <c:v>697</c:v>
                </c:pt>
                <c:pt idx="358">
                  <c:v>698</c:v>
                </c:pt>
                <c:pt idx="359">
                  <c:v>699</c:v>
                </c:pt>
                <c:pt idx="360">
                  <c:v>700</c:v>
                </c:pt>
                <c:pt idx="361">
                  <c:v>701</c:v>
                </c:pt>
                <c:pt idx="362">
                  <c:v>702</c:v>
                </c:pt>
                <c:pt idx="363">
                  <c:v>703</c:v>
                </c:pt>
                <c:pt idx="364">
                  <c:v>704</c:v>
                </c:pt>
                <c:pt idx="365">
                  <c:v>705</c:v>
                </c:pt>
                <c:pt idx="366">
                  <c:v>706</c:v>
                </c:pt>
                <c:pt idx="367">
                  <c:v>707</c:v>
                </c:pt>
                <c:pt idx="368">
                  <c:v>708</c:v>
                </c:pt>
                <c:pt idx="369">
                  <c:v>709</c:v>
                </c:pt>
                <c:pt idx="370">
                  <c:v>710</c:v>
                </c:pt>
                <c:pt idx="371">
                  <c:v>711</c:v>
                </c:pt>
                <c:pt idx="372">
                  <c:v>712</c:v>
                </c:pt>
                <c:pt idx="373">
                  <c:v>713</c:v>
                </c:pt>
                <c:pt idx="374">
                  <c:v>714</c:v>
                </c:pt>
                <c:pt idx="375">
                  <c:v>715</c:v>
                </c:pt>
                <c:pt idx="376">
                  <c:v>716</c:v>
                </c:pt>
                <c:pt idx="377">
                  <c:v>717</c:v>
                </c:pt>
                <c:pt idx="378">
                  <c:v>718</c:v>
                </c:pt>
                <c:pt idx="379">
                  <c:v>719</c:v>
                </c:pt>
                <c:pt idx="380">
                  <c:v>720</c:v>
                </c:pt>
                <c:pt idx="381">
                  <c:v>721</c:v>
                </c:pt>
                <c:pt idx="382">
                  <c:v>722</c:v>
                </c:pt>
                <c:pt idx="383">
                  <c:v>723</c:v>
                </c:pt>
                <c:pt idx="384">
                  <c:v>724</c:v>
                </c:pt>
                <c:pt idx="385">
                  <c:v>725</c:v>
                </c:pt>
                <c:pt idx="386">
                  <c:v>726</c:v>
                </c:pt>
                <c:pt idx="387">
                  <c:v>727</c:v>
                </c:pt>
                <c:pt idx="388">
                  <c:v>728</c:v>
                </c:pt>
                <c:pt idx="389">
                  <c:v>729</c:v>
                </c:pt>
                <c:pt idx="390">
                  <c:v>730</c:v>
                </c:pt>
                <c:pt idx="391">
                  <c:v>731</c:v>
                </c:pt>
                <c:pt idx="392">
                  <c:v>732</c:v>
                </c:pt>
                <c:pt idx="393">
                  <c:v>733</c:v>
                </c:pt>
                <c:pt idx="394">
                  <c:v>734</c:v>
                </c:pt>
                <c:pt idx="395">
                  <c:v>735</c:v>
                </c:pt>
                <c:pt idx="396">
                  <c:v>736</c:v>
                </c:pt>
                <c:pt idx="397">
                  <c:v>737</c:v>
                </c:pt>
                <c:pt idx="398">
                  <c:v>738</c:v>
                </c:pt>
                <c:pt idx="399">
                  <c:v>739</c:v>
                </c:pt>
                <c:pt idx="400">
                  <c:v>740</c:v>
                </c:pt>
                <c:pt idx="401">
                  <c:v>741</c:v>
                </c:pt>
                <c:pt idx="402">
                  <c:v>742</c:v>
                </c:pt>
                <c:pt idx="403">
                  <c:v>743</c:v>
                </c:pt>
                <c:pt idx="404">
                  <c:v>744</c:v>
                </c:pt>
                <c:pt idx="405">
                  <c:v>745</c:v>
                </c:pt>
                <c:pt idx="406">
                  <c:v>746</c:v>
                </c:pt>
                <c:pt idx="407">
                  <c:v>747</c:v>
                </c:pt>
                <c:pt idx="408">
                  <c:v>748</c:v>
                </c:pt>
                <c:pt idx="409">
                  <c:v>749</c:v>
                </c:pt>
                <c:pt idx="410">
                  <c:v>750</c:v>
                </c:pt>
                <c:pt idx="411">
                  <c:v>751</c:v>
                </c:pt>
                <c:pt idx="412">
                  <c:v>752</c:v>
                </c:pt>
                <c:pt idx="413">
                  <c:v>753</c:v>
                </c:pt>
                <c:pt idx="414">
                  <c:v>754</c:v>
                </c:pt>
                <c:pt idx="415">
                  <c:v>755</c:v>
                </c:pt>
                <c:pt idx="416">
                  <c:v>756</c:v>
                </c:pt>
                <c:pt idx="417">
                  <c:v>757</c:v>
                </c:pt>
                <c:pt idx="418">
                  <c:v>758</c:v>
                </c:pt>
                <c:pt idx="419">
                  <c:v>759</c:v>
                </c:pt>
                <c:pt idx="420">
                  <c:v>760</c:v>
                </c:pt>
                <c:pt idx="421">
                  <c:v>761</c:v>
                </c:pt>
                <c:pt idx="422">
                  <c:v>762</c:v>
                </c:pt>
                <c:pt idx="423">
                  <c:v>763</c:v>
                </c:pt>
                <c:pt idx="424">
                  <c:v>764</c:v>
                </c:pt>
                <c:pt idx="425">
                  <c:v>765</c:v>
                </c:pt>
                <c:pt idx="426">
                  <c:v>766</c:v>
                </c:pt>
                <c:pt idx="427">
                  <c:v>767</c:v>
                </c:pt>
                <c:pt idx="428">
                  <c:v>768</c:v>
                </c:pt>
                <c:pt idx="429">
                  <c:v>769</c:v>
                </c:pt>
                <c:pt idx="430">
                  <c:v>770</c:v>
                </c:pt>
                <c:pt idx="431">
                  <c:v>771</c:v>
                </c:pt>
                <c:pt idx="432">
                  <c:v>772</c:v>
                </c:pt>
                <c:pt idx="433">
                  <c:v>773</c:v>
                </c:pt>
                <c:pt idx="434">
                  <c:v>774</c:v>
                </c:pt>
                <c:pt idx="435">
                  <c:v>775</c:v>
                </c:pt>
                <c:pt idx="436">
                  <c:v>776</c:v>
                </c:pt>
                <c:pt idx="437">
                  <c:v>777</c:v>
                </c:pt>
                <c:pt idx="438">
                  <c:v>778</c:v>
                </c:pt>
                <c:pt idx="439">
                  <c:v>779</c:v>
                </c:pt>
                <c:pt idx="440">
                  <c:v>780</c:v>
                </c:pt>
                <c:pt idx="441">
                  <c:v>781</c:v>
                </c:pt>
                <c:pt idx="442">
                  <c:v>782</c:v>
                </c:pt>
                <c:pt idx="443">
                  <c:v>783</c:v>
                </c:pt>
                <c:pt idx="444">
                  <c:v>784</c:v>
                </c:pt>
                <c:pt idx="445">
                  <c:v>785</c:v>
                </c:pt>
                <c:pt idx="446">
                  <c:v>786</c:v>
                </c:pt>
                <c:pt idx="447">
                  <c:v>787</c:v>
                </c:pt>
                <c:pt idx="448">
                  <c:v>788</c:v>
                </c:pt>
                <c:pt idx="449">
                  <c:v>789</c:v>
                </c:pt>
                <c:pt idx="450">
                  <c:v>790</c:v>
                </c:pt>
                <c:pt idx="451">
                  <c:v>791</c:v>
                </c:pt>
                <c:pt idx="452">
                  <c:v>792</c:v>
                </c:pt>
                <c:pt idx="453">
                  <c:v>793</c:v>
                </c:pt>
                <c:pt idx="454">
                  <c:v>794</c:v>
                </c:pt>
                <c:pt idx="455">
                  <c:v>795</c:v>
                </c:pt>
                <c:pt idx="456">
                  <c:v>796</c:v>
                </c:pt>
                <c:pt idx="457">
                  <c:v>797</c:v>
                </c:pt>
                <c:pt idx="458">
                  <c:v>798</c:v>
                </c:pt>
                <c:pt idx="459">
                  <c:v>799</c:v>
                </c:pt>
                <c:pt idx="460">
                  <c:v>800</c:v>
                </c:pt>
                <c:pt idx="461">
                  <c:v>801</c:v>
                </c:pt>
                <c:pt idx="462">
                  <c:v>802</c:v>
                </c:pt>
                <c:pt idx="463">
                  <c:v>803</c:v>
                </c:pt>
                <c:pt idx="464">
                  <c:v>804</c:v>
                </c:pt>
                <c:pt idx="465">
                  <c:v>805</c:v>
                </c:pt>
                <c:pt idx="466">
                  <c:v>806</c:v>
                </c:pt>
                <c:pt idx="467">
                  <c:v>807</c:v>
                </c:pt>
                <c:pt idx="468">
                  <c:v>808</c:v>
                </c:pt>
                <c:pt idx="469">
                  <c:v>809</c:v>
                </c:pt>
                <c:pt idx="470">
                  <c:v>810</c:v>
                </c:pt>
                <c:pt idx="471">
                  <c:v>811</c:v>
                </c:pt>
                <c:pt idx="472">
                  <c:v>812</c:v>
                </c:pt>
                <c:pt idx="473">
                  <c:v>813</c:v>
                </c:pt>
                <c:pt idx="474">
                  <c:v>814</c:v>
                </c:pt>
                <c:pt idx="475">
                  <c:v>815</c:v>
                </c:pt>
                <c:pt idx="476">
                  <c:v>816</c:v>
                </c:pt>
                <c:pt idx="477">
                  <c:v>817</c:v>
                </c:pt>
                <c:pt idx="478">
                  <c:v>818</c:v>
                </c:pt>
                <c:pt idx="479">
                  <c:v>819</c:v>
                </c:pt>
                <c:pt idx="480">
                  <c:v>820</c:v>
                </c:pt>
                <c:pt idx="481">
                  <c:v>821</c:v>
                </c:pt>
                <c:pt idx="482">
                  <c:v>822</c:v>
                </c:pt>
                <c:pt idx="483">
                  <c:v>823</c:v>
                </c:pt>
                <c:pt idx="484">
                  <c:v>824</c:v>
                </c:pt>
                <c:pt idx="485">
                  <c:v>825</c:v>
                </c:pt>
                <c:pt idx="486">
                  <c:v>826</c:v>
                </c:pt>
                <c:pt idx="487">
                  <c:v>827</c:v>
                </c:pt>
                <c:pt idx="488">
                  <c:v>828</c:v>
                </c:pt>
                <c:pt idx="489">
                  <c:v>829</c:v>
                </c:pt>
                <c:pt idx="490">
                  <c:v>830</c:v>
                </c:pt>
                <c:pt idx="491">
                  <c:v>831</c:v>
                </c:pt>
                <c:pt idx="492">
                  <c:v>832</c:v>
                </c:pt>
                <c:pt idx="493">
                  <c:v>833</c:v>
                </c:pt>
                <c:pt idx="494">
                  <c:v>834</c:v>
                </c:pt>
                <c:pt idx="495">
                  <c:v>835</c:v>
                </c:pt>
                <c:pt idx="496">
                  <c:v>836</c:v>
                </c:pt>
                <c:pt idx="497">
                  <c:v>837</c:v>
                </c:pt>
                <c:pt idx="498">
                  <c:v>838</c:v>
                </c:pt>
                <c:pt idx="499">
                  <c:v>839</c:v>
                </c:pt>
                <c:pt idx="500">
                  <c:v>840</c:v>
                </c:pt>
                <c:pt idx="501">
                  <c:v>841</c:v>
                </c:pt>
                <c:pt idx="502">
                  <c:v>842</c:v>
                </c:pt>
                <c:pt idx="503">
                  <c:v>843</c:v>
                </c:pt>
                <c:pt idx="504">
                  <c:v>844</c:v>
                </c:pt>
                <c:pt idx="505">
                  <c:v>845</c:v>
                </c:pt>
                <c:pt idx="506">
                  <c:v>846</c:v>
                </c:pt>
                <c:pt idx="507">
                  <c:v>847</c:v>
                </c:pt>
                <c:pt idx="508">
                  <c:v>848</c:v>
                </c:pt>
                <c:pt idx="509">
                  <c:v>849</c:v>
                </c:pt>
                <c:pt idx="510">
                  <c:v>850</c:v>
                </c:pt>
                <c:pt idx="511">
                  <c:v>851</c:v>
                </c:pt>
                <c:pt idx="512">
                  <c:v>852</c:v>
                </c:pt>
                <c:pt idx="513">
                  <c:v>853</c:v>
                </c:pt>
                <c:pt idx="514">
                  <c:v>854</c:v>
                </c:pt>
                <c:pt idx="515">
                  <c:v>855</c:v>
                </c:pt>
                <c:pt idx="516">
                  <c:v>856</c:v>
                </c:pt>
                <c:pt idx="517">
                  <c:v>857</c:v>
                </c:pt>
                <c:pt idx="518">
                  <c:v>858</c:v>
                </c:pt>
                <c:pt idx="519">
                  <c:v>859</c:v>
                </c:pt>
                <c:pt idx="520">
                  <c:v>860</c:v>
                </c:pt>
                <c:pt idx="521">
                  <c:v>861</c:v>
                </c:pt>
                <c:pt idx="522">
                  <c:v>862</c:v>
                </c:pt>
                <c:pt idx="523">
                  <c:v>863</c:v>
                </c:pt>
                <c:pt idx="524">
                  <c:v>864</c:v>
                </c:pt>
                <c:pt idx="525">
                  <c:v>865</c:v>
                </c:pt>
                <c:pt idx="526">
                  <c:v>866</c:v>
                </c:pt>
                <c:pt idx="527">
                  <c:v>867</c:v>
                </c:pt>
                <c:pt idx="528">
                  <c:v>868</c:v>
                </c:pt>
                <c:pt idx="529">
                  <c:v>869</c:v>
                </c:pt>
                <c:pt idx="530">
                  <c:v>870</c:v>
                </c:pt>
                <c:pt idx="531">
                  <c:v>871</c:v>
                </c:pt>
                <c:pt idx="532">
                  <c:v>872</c:v>
                </c:pt>
                <c:pt idx="533">
                  <c:v>873</c:v>
                </c:pt>
                <c:pt idx="534">
                  <c:v>874</c:v>
                </c:pt>
                <c:pt idx="535">
                  <c:v>875</c:v>
                </c:pt>
                <c:pt idx="536">
                  <c:v>876</c:v>
                </c:pt>
                <c:pt idx="537">
                  <c:v>877</c:v>
                </c:pt>
                <c:pt idx="538">
                  <c:v>878</c:v>
                </c:pt>
                <c:pt idx="539">
                  <c:v>879</c:v>
                </c:pt>
                <c:pt idx="540">
                  <c:v>880</c:v>
                </c:pt>
                <c:pt idx="541">
                  <c:v>881</c:v>
                </c:pt>
                <c:pt idx="542">
                  <c:v>882</c:v>
                </c:pt>
                <c:pt idx="543">
                  <c:v>883</c:v>
                </c:pt>
                <c:pt idx="544">
                  <c:v>884</c:v>
                </c:pt>
                <c:pt idx="545">
                  <c:v>885</c:v>
                </c:pt>
                <c:pt idx="546">
                  <c:v>886</c:v>
                </c:pt>
                <c:pt idx="547">
                  <c:v>887</c:v>
                </c:pt>
                <c:pt idx="548">
                  <c:v>888</c:v>
                </c:pt>
                <c:pt idx="549">
                  <c:v>889</c:v>
                </c:pt>
                <c:pt idx="550">
                  <c:v>890</c:v>
                </c:pt>
                <c:pt idx="551">
                  <c:v>891</c:v>
                </c:pt>
                <c:pt idx="552">
                  <c:v>892</c:v>
                </c:pt>
                <c:pt idx="553">
                  <c:v>893</c:v>
                </c:pt>
                <c:pt idx="554">
                  <c:v>894</c:v>
                </c:pt>
                <c:pt idx="555">
                  <c:v>895</c:v>
                </c:pt>
                <c:pt idx="556">
                  <c:v>896</c:v>
                </c:pt>
                <c:pt idx="557">
                  <c:v>897</c:v>
                </c:pt>
                <c:pt idx="558">
                  <c:v>898</c:v>
                </c:pt>
                <c:pt idx="559">
                  <c:v>899</c:v>
                </c:pt>
                <c:pt idx="560">
                  <c:v>900</c:v>
                </c:pt>
                <c:pt idx="561">
                  <c:v>901</c:v>
                </c:pt>
                <c:pt idx="562">
                  <c:v>902</c:v>
                </c:pt>
                <c:pt idx="563">
                  <c:v>903</c:v>
                </c:pt>
                <c:pt idx="564">
                  <c:v>904</c:v>
                </c:pt>
                <c:pt idx="565">
                  <c:v>905</c:v>
                </c:pt>
                <c:pt idx="566">
                  <c:v>906</c:v>
                </c:pt>
                <c:pt idx="567">
                  <c:v>907</c:v>
                </c:pt>
                <c:pt idx="568">
                  <c:v>908</c:v>
                </c:pt>
                <c:pt idx="569">
                  <c:v>909</c:v>
                </c:pt>
                <c:pt idx="570">
                  <c:v>910</c:v>
                </c:pt>
                <c:pt idx="571">
                  <c:v>911</c:v>
                </c:pt>
                <c:pt idx="572">
                  <c:v>912</c:v>
                </c:pt>
                <c:pt idx="573">
                  <c:v>913</c:v>
                </c:pt>
                <c:pt idx="574">
                  <c:v>914</c:v>
                </c:pt>
                <c:pt idx="575">
                  <c:v>915</c:v>
                </c:pt>
                <c:pt idx="576">
                  <c:v>916</c:v>
                </c:pt>
                <c:pt idx="577">
                  <c:v>917</c:v>
                </c:pt>
                <c:pt idx="578">
                  <c:v>918</c:v>
                </c:pt>
                <c:pt idx="579">
                  <c:v>919</c:v>
                </c:pt>
                <c:pt idx="580">
                  <c:v>920</c:v>
                </c:pt>
                <c:pt idx="581">
                  <c:v>921</c:v>
                </c:pt>
                <c:pt idx="582">
                  <c:v>922</c:v>
                </c:pt>
                <c:pt idx="583">
                  <c:v>923</c:v>
                </c:pt>
                <c:pt idx="584">
                  <c:v>924</c:v>
                </c:pt>
                <c:pt idx="585">
                  <c:v>925</c:v>
                </c:pt>
                <c:pt idx="586">
                  <c:v>926</c:v>
                </c:pt>
                <c:pt idx="587">
                  <c:v>927</c:v>
                </c:pt>
                <c:pt idx="588">
                  <c:v>928</c:v>
                </c:pt>
                <c:pt idx="589">
                  <c:v>929</c:v>
                </c:pt>
                <c:pt idx="590">
                  <c:v>930</c:v>
                </c:pt>
                <c:pt idx="591">
                  <c:v>931</c:v>
                </c:pt>
                <c:pt idx="592">
                  <c:v>932</c:v>
                </c:pt>
                <c:pt idx="593">
                  <c:v>933</c:v>
                </c:pt>
                <c:pt idx="594">
                  <c:v>934</c:v>
                </c:pt>
                <c:pt idx="595">
                  <c:v>935</c:v>
                </c:pt>
                <c:pt idx="596">
                  <c:v>936</c:v>
                </c:pt>
                <c:pt idx="597">
                  <c:v>937</c:v>
                </c:pt>
                <c:pt idx="598">
                  <c:v>938</c:v>
                </c:pt>
                <c:pt idx="599">
                  <c:v>939</c:v>
                </c:pt>
                <c:pt idx="600">
                  <c:v>940</c:v>
                </c:pt>
                <c:pt idx="601">
                  <c:v>941</c:v>
                </c:pt>
                <c:pt idx="602">
                  <c:v>942</c:v>
                </c:pt>
                <c:pt idx="603">
                  <c:v>943</c:v>
                </c:pt>
                <c:pt idx="604">
                  <c:v>944</c:v>
                </c:pt>
                <c:pt idx="605">
                  <c:v>945</c:v>
                </c:pt>
                <c:pt idx="606">
                  <c:v>946</c:v>
                </c:pt>
                <c:pt idx="607">
                  <c:v>947</c:v>
                </c:pt>
                <c:pt idx="608">
                  <c:v>948</c:v>
                </c:pt>
                <c:pt idx="609">
                  <c:v>949</c:v>
                </c:pt>
                <c:pt idx="610">
                  <c:v>950</c:v>
                </c:pt>
                <c:pt idx="611">
                  <c:v>951</c:v>
                </c:pt>
                <c:pt idx="612">
                  <c:v>952</c:v>
                </c:pt>
                <c:pt idx="613">
                  <c:v>953</c:v>
                </c:pt>
                <c:pt idx="614">
                  <c:v>954</c:v>
                </c:pt>
                <c:pt idx="615">
                  <c:v>955</c:v>
                </c:pt>
                <c:pt idx="616">
                  <c:v>956</c:v>
                </c:pt>
                <c:pt idx="617">
                  <c:v>957</c:v>
                </c:pt>
                <c:pt idx="618">
                  <c:v>958</c:v>
                </c:pt>
                <c:pt idx="619">
                  <c:v>959</c:v>
                </c:pt>
                <c:pt idx="620">
                  <c:v>960</c:v>
                </c:pt>
                <c:pt idx="621">
                  <c:v>961</c:v>
                </c:pt>
                <c:pt idx="622">
                  <c:v>962</c:v>
                </c:pt>
                <c:pt idx="623">
                  <c:v>963</c:v>
                </c:pt>
                <c:pt idx="624">
                  <c:v>964</c:v>
                </c:pt>
                <c:pt idx="625">
                  <c:v>965</c:v>
                </c:pt>
                <c:pt idx="626">
                  <c:v>966</c:v>
                </c:pt>
                <c:pt idx="627">
                  <c:v>967</c:v>
                </c:pt>
                <c:pt idx="628">
                  <c:v>968</c:v>
                </c:pt>
                <c:pt idx="629">
                  <c:v>969</c:v>
                </c:pt>
                <c:pt idx="630">
                  <c:v>970</c:v>
                </c:pt>
                <c:pt idx="631">
                  <c:v>971</c:v>
                </c:pt>
                <c:pt idx="632">
                  <c:v>972</c:v>
                </c:pt>
                <c:pt idx="633">
                  <c:v>973</c:v>
                </c:pt>
                <c:pt idx="634">
                  <c:v>974</c:v>
                </c:pt>
                <c:pt idx="635">
                  <c:v>975</c:v>
                </c:pt>
                <c:pt idx="636">
                  <c:v>976</c:v>
                </c:pt>
                <c:pt idx="637">
                  <c:v>977</c:v>
                </c:pt>
                <c:pt idx="638">
                  <c:v>978</c:v>
                </c:pt>
                <c:pt idx="639">
                  <c:v>979</c:v>
                </c:pt>
                <c:pt idx="640">
                  <c:v>980</c:v>
                </c:pt>
                <c:pt idx="641">
                  <c:v>981</c:v>
                </c:pt>
                <c:pt idx="642">
                  <c:v>982</c:v>
                </c:pt>
                <c:pt idx="643">
                  <c:v>983</c:v>
                </c:pt>
                <c:pt idx="644">
                  <c:v>984</c:v>
                </c:pt>
                <c:pt idx="645">
                  <c:v>985</c:v>
                </c:pt>
                <c:pt idx="646">
                  <c:v>986</c:v>
                </c:pt>
                <c:pt idx="647">
                  <c:v>987</c:v>
                </c:pt>
                <c:pt idx="648">
                  <c:v>988</c:v>
                </c:pt>
                <c:pt idx="649">
                  <c:v>989</c:v>
                </c:pt>
                <c:pt idx="650">
                  <c:v>990</c:v>
                </c:pt>
                <c:pt idx="651">
                  <c:v>991</c:v>
                </c:pt>
                <c:pt idx="652">
                  <c:v>992</c:v>
                </c:pt>
                <c:pt idx="653">
                  <c:v>993</c:v>
                </c:pt>
                <c:pt idx="654">
                  <c:v>994</c:v>
                </c:pt>
                <c:pt idx="655">
                  <c:v>995</c:v>
                </c:pt>
                <c:pt idx="656">
                  <c:v>996</c:v>
                </c:pt>
                <c:pt idx="657">
                  <c:v>997</c:v>
                </c:pt>
                <c:pt idx="658">
                  <c:v>998</c:v>
                </c:pt>
                <c:pt idx="659">
                  <c:v>999</c:v>
                </c:pt>
                <c:pt idx="660">
                  <c:v>1000</c:v>
                </c:pt>
                <c:pt idx="661">
                  <c:v>1001</c:v>
                </c:pt>
                <c:pt idx="662">
                  <c:v>1002</c:v>
                </c:pt>
                <c:pt idx="663">
                  <c:v>1003</c:v>
                </c:pt>
                <c:pt idx="664">
                  <c:v>1004</c:v>
                </c:pt>
                <c:pt idx="665">
                  <c:v>1005</c:v>
                </c:pt>
                <c:pt idx="666">
                  <c:v>1006</c:v>
                </c:pt>
                <c:pt idx="667">
                  <c:v>1007</c:v>
                </c:pt>
                <c:pt idx="668">
                  <c:v>1008</c:v>
                </c:pt>
                <c:pt idx="669">
                  <c:v>1009</c:v>
                </c:pt>
                <c:pt idx="670">
                  <c:v>1010</c:v>
                </c:pt>
                <c:pt idx="671">
                  <c:v>1011</c:v>
                </c:pt>
                <c:pt idx="672">
                  <c:v>1012</c:v>
                </c:pt>
                <c:pt idx="673">
                  <c:v>1013</c:v>
                </c:pt>
                <c:pt idx="674">
                  <c:v>1014</c:v>
                </c:pt>
                <c:pt idx="675">
                  <c:v>1015</c:v>
                </c:pt>
                <c:pt idx="676">
                  <c:v>1016</c:v>
                </c:pt>
                <c:pt idx="677">
                  <c:v>1017</c:v>
                </c:pt>
                <c:pt idx="678">
                  <c:v>1018</c:v>
                </c:pt>
                <c:pt idx="679">
                  <c:v>1019</c:v>
                </c:pt>
                <c:pt idx="680">
                  <c:v>1020</c:v>
                </c:pt>
                <c:pt idx="681">
                  <c:v>1021</c:v>
                </c:pt>
                <c:pt idx="682">
                  <c:v>1022</c:v>
                </c:pt>
                <c:pt idx="683">
                  <c:v>1023</c:v>
                </c:pt>
                <c:pt idx="684">
                  <c:v>1024</c:v>
                </c:pt>
                <c:pt idx="685">
                  <c:v>1025</c:v>
                </c:pt>
                <c:pt idx="686">
                  <c:v>1026</c:v>
                </c:pt>
                <c:pt idx="687">
                  <c:v>1027</c:v>
                </c:pt>
                <c:pt idx="688">
                  <c:v>1028</c:v>
                </c:pt>
                <c:pt idx="689">
                  <c:v>1029</c:v>
                </c:pt>
                <c:pt idx="690">
                  <c:v>1030</c:v>
                </c:pt>
                <c:pt idx="691">
                  <c:v>1031</c:v>
                </c:pt>
                <c:pt idx="692">
                  <c:v>1032</c:v>
                </c:pt>
                <c:pt idx="693">
                  <c:v>1033</c:v>
                </c:pt>
                <c:pt idx="694">
                  <c:v>1034</c:v>
                </c:pt>
                <c:pt idx="695">
                  <c:v>1035</c:v>
                </c:pt>
                <c:pt idx="696">
                  <c:v>1036</c:v>
                </c:pt>
                <c:pt idx="697">
                  <c:v>1037</c:v>
                </c:pt>
                <c:pt idx="698">
                  <c:v>1038</c:v>
                </c:pt>
                <c:pt idx="699">
                  <c:v>1039</c:v>
                </c:pt>
                <c:pt idx="700">
                  <c:v>1040</c:v>
                </c:pt>
                <c:pt idx="701">
                  <c:v>1041</c:v>
                </c:pt>
                <c:pt idx="702">
                  <c:v>1042</c:v>
                </c:pt>
                <c:pt idx="703">
                  <c:v>1043</c:v>
                </c:pt>
                <c:pt idx="704">
                  <c:v>1044</c:v>
                </c:pt>
                <c:pt idx="705">
                  <c:v>1045</c:v>
                </c:pt>
                <c:pt idx="706">
                  <c:v>1046</c:v>
                </c:pt>
                <c:pt idx="707">
                  <c:v>1047</c:v>
                </c:pt>
                <c:pt idx="708">
                  <c:v>1048</c:v>
                </c:pt>
                <c:pt idx="709">
                  <c:v>1049</c:v>
                </c:pt>
                <c:pt idx="710">
                  <c:v>1050</c:v>
                </c:pt>
                <c:pt idx="711">
                  <c:v>1051</c:v>
                </c:pt>
                <c:pt idx="712">
                  <c:v>1052</c:v>
                </c:pt>
                <c:pt idx="713">
                  <c:v>1053</c:v>
                </c:pt>
                <c:pt idx="714">
                  <c:v>1054</c:v>
                </c:pt>
                <c:pt idx="715">
                  <c:v>1055</c:v>
                </c:pt>
                <c:pt idx="716">
                  <c:v>1056</c:v>
                </c:pt>
                <c:pt idx="717">
                  <c:v>1057</c:v>
                </c:pt>
                <c:pt idx="718">
                  <c:v>1058</c:v>
                </c:pt>
                <c:pt idx="719">
                  <c:v>1059</c:v>
                </c:pt>
                <c:pt idx="720">
                  <c:v>1060</c:v>
                </c:pt>
                <c:pt idx="721">
                  <c:v>1061</c:v>
                </c:pt>
                <c:pt idx="722">
                  <c:v>1062</c:v>
                </c:pt>
                <c:pt idx="723">
                  <c:v>1063</c:v>
                </c:pt>
                <c:pt idx="724">
                  <c:v>1064</c:v>
                </c:pt>
                <c:pt idx="725">
                  <c:v>1065</c:v>
                </c:pt>
                <c:pt idx="726">
                  <c:v>1066</c:v>
                </c:pt>
                <c:pt idx="727">
                  <c:v>1067</c:v>
                </c:pt>
                <c:pt idx="728">
                  <c:v>1068</c:v>
                </c:pt>
                <c:pt idx="729">
                  <c:v>1069</c:v>
                </c:pt>
                <c:pt idx="730">
                  <c:v>1070</c:v>
                </c:pt>
                <c:pt idx="731">
                  <c:v>1071</c:v>
                </c:pt>
                <c:pt idx="732">
                  <c:v>1072</c:v>
                </c:pt>
                <c:pt idx="733">
                  <c:v>1073</c:v>
                </c:pt>
                <c:pt idx="734">
                  <c:v>1074</c:v>
                </c:pt>
                <c:pt idx="735">
                  <c:v>1075</c:v>
                </c:pt>
                <c:pt idx="736">
                  <c:v>1076</c:v>
                </c:pt>
                <c:pt idx="737">
                  <c:v>1077</c:v>
                </c:pt>
                <c:pt idx="738">
                  <c:v>1078</c:v>
                </c:pt>
                <c:pt idx="739">
                  <c:v>1079</c:v>
                </c:pt>
                <c:pt idx="740">
                  <c:v>1080</c:v>
                </c:pt>
                <c:pt idx="741">
                  <c:v>1081</c:v>
                </c:pt>
                <c:pt idx="742">
                  <c:v>1082</c:v>
                </c:pt>
                <c:pt idx="743">
                  <c:v>1083</c:v>
                </c:pt>
                <c:pt idx="744">
                  <c:v>1084</c:v>
                </c:pt>
                <c:pt idx="745">
                  <c:v>1085</c:v>
                </c:pt>
                <c:pt idx="746">
                  <c:v>1086</c:v>
                </c:pt>
                <c:pt idx="747">
                  <c:v>1087</c:v>
                </c:pt>
                <c:pt idx="748">
                  <c:v>1088</c:v>
                </c:pt>
                <c:pt idx="749">
                  <c:v>1089</c:v>
                </c:pt>
                <c:pt idx="750">
                  <c:v>1090</c:v>
                </c:pt>
                <c:pt idx="751">
                  <c:v>1091</c:v>
                </c:pt>
                <c:pt idx="752">
                  <c:v>1092</c:v>
                </c:pt>
                <c:pt idx="753">
                  <c:v>1093</c:v>
                </c:pt>
                <c:pt idx="754">
                  <c:v>1094</c:v>
                </c:pt>
                <c:pt idx="755">
                  <c:v>1095</c:v>
                </c:pt>
                <c:pt idx="756">
                  <c:v>1096</c:v>
                </c:pt>
                <c:pt idx="757">
                  <c:v>1097</c:v>
                </c:pt>
                <c:pt idx="758">
                  <c:v>1098</c:v>
                </c:pt>
                <c:pt idx="759">
                  <c:v>1099</c:v>
                </c:pt>
                <c:pt idx="760">
                  <c:v>1100</c:v>
                </c:pt>
                <c:pt idx="761">
                  <c:v>1101</c:v>
                </c:pt>
                <c:pt idx="762">
                  <c:v>1102</c:v>
                </c:pt>
                <c:pt idx="763">
                  <c:v>1103</c:v>
                </c:pt>
                <c:pt idx="764">
                  <c:v>1104</c:v>
                </c:pt>
                <c:pt idx="765">
                  <c:v>1105</c:v>
                </c:pt>
                <c:pt idx="766">
                  <c:v>1106</c:v>
                </c:pt>
                <c:pt idx="767">
                  <c:v>1107</c:v>
                </c:pt>
                <c:pt idx="768">
                  <c:v>1108</c:v>
                </c:pt>
                <c:pt idx="769">
                  <c:v>1109</c:v>
                </c:pt>
                <c:pt idx="770">
                  <c:v>1110</c:v>
                </c:pt>
                <c:pt idx="771">
                  <c:v>1111</c:v>
                </c:pt>
                <c:pt idx="772">
                  <c:v>1112</c:v>
                </c:pt>
                <c:pt idx="773">
                  <c:v>1113</c:v>
                </c:pt>
                <c:pt idx="774">
                  <c:v>1114</c:v>
                </c:pt>
                <c:pt idx="775">
                  <c:v>1115</c:v>
                </c:pt>
                <c:pt idx="776">
                  <c:v>1116</c:v>
                </c:pt>
                <c:pt idx="777">
                  <c:v>1117</c:v>
                </c:pt>
                <c:pt idx="778">
                  <c:v>1118</c:v>
                </c:pt>
                <c:pt idx="779">
                  <c:v>1119</c:v>
                </c:pt>
                <c:pt idx="780">
                  <c:v>1120</c:v>
                </c:pt>
                <c:pt idx="781">
                  <c:v>1121</c:v>
                </c:pt>
                <c:pt idx="782">
                  <c:v>1122</c:v>
                </c:pt>
                <c:pt idx="783">
                  <c:v>1123</c:v>
                </c:pt>
                <c:pt idx="784">
                  <c:v>1124</c:v>
                </c:pt>
                <c:pt idx="785">
                  <c:v>1125</c:v>
                </c:pt>
                <c:pt idx="786">
                  <c:v>1126</c:v>
                </c:pt>
                <c:pt idx="787">
                  <c:v>1127</c:v>
                </c:pt>
                <c:pt idx="788">
                  <c:v>1128</c:v>
                </c:pt>
                <c:pt idx="789">
                  <c:v>1129</c:v>
                </c:pt>
                <c:pt idx="790">
                  <c:v>1130</c:v>
                </c:pt>
                <c:pt idx="791">
                  <c:v>1131</c:v>
                </c:pt>
                <c:pt idx="792">
                  <c:v>1132</c:v>
                </c:pt>
                <c:pt idx="793">
                  <c:v>1133</c:v>
                </c:pt>
                <c:pt idx="794">
                  <c:v>1134</c:v>
                </c:pt>
                <c:pt idx="795">
                  <c:v>1135</c:v>
                </c:pt>
                <c:pt idx="796">
                  <c:v>1136</c:v>
                </c:pt>
                <c:pt idx="797">
                  <c:v>1137</c:v>
                </c:pt>
                <c:pt idx="798">
                  <c:v>1138</c:v>
                </c:pt>
                <c:pt idx="799">
                  <c:v>1139</c:v>
                </c:pt>
                <c:pt idx="800">
                  <c:v>1140</c:v>
                </c:pt>
                <c:pt idx="801">
                  <c:v>1141</c:v>
                </c:pt>
                <c:pt idx="802">
                  <c:v>1142</c:v>
                </c:pt>
                <c:pt idx="803">
                  <c:v>1143</c:v>
                </c:pt>
                <c:pt idx="804">
                  <c:v>1144</c:v>
                </c:pt>
                <c:pt idx="805">
                  <c:v>1145</c:v>
                </c:pt>
                <c:pt idx="806">
                  <c:v>1146</c:v>
                </c:pt>
                <c:pt idx="807">
                  <c:v>1147</c:v>
                </c:pt>
                <c:pt idx="808">
                  <c:v>1148</c:v>
                </c:pt>
                <c:pt idx="809">
                  <c:v>1149</c:v>
                </c:pt>
                <c:pt idx="810">
                  <c:v>1150</c:v>
                </c:pt>
                <c:pt idx="811">
                  <c:v>1151</c:v>
                </c:pt>
                <c:pt idx="812">
                  <c:v>1152</c:v>
                </c:pt>
                <c:pt idx="813">
                  <c:v>1153</c:v>
                </c:pt>
                <c:pt idx="814">
                  <c:v>1154</c:v>
                </c:pt>
                <c:pt idx="815">
                  <c:v>1155</c:v>
                </c:pt>
                <c:pt idx="816">
                  <c:v>1156</c:v>
                </c:pt>
                <c:pt idx="817">
                  <c:v>1157</c:v>
                </c:pt>
                <c:pt idx="818">
                  <c:v>1158</c:v>
                </c:pt>
                <c:pt idx="819">
                  <c:v>1159</c:v>
                </c:pt>
                <c:pt idx="820">
                  <c:v>1160</c:v>
                </c:pt>
                <c:pt idx="821">
                  <c:v>1161</c:v>
                </c:pt>
                <c:pt idx="822">
                  <c:v>1162</c:v>
                </c:pt>
                <c:pt idx="823">
                  <c:v>1163</c:v>
                </c:pt>
                <c:pt idx="824">
                  <c:v>1164</c:v>
                </c:pt>
                <c:pt idx="825">
                  <c:v>1165</c:v>
                </c:pt>
                <c:pt idx="826">
                  <c:v>1166</c:v>
                </c:pt>
                <c:pt idx="827">
                  <c:v>1167</c:v>
                </c:pt>
                <c:pt idx="828">
                  <c:v>1168</c:v>
                </c:pt>
                <c:pt idx="829">
                  <c:v>1169</c:v>
                </c:pt>
                <c:pt idx="830">
                  <c:v>1170</c:v>
                </c:pt>
                <c:pt idx="831">
                  <c:v>1171</c:v>
                </c:pt>
                <c:pt idx="832">
                  <c:v>1172</c:v>
                </c:pt>
              </c:numCache>
            </c:numRef>
          </c:xVal>
          <c:yVal>
            <c:numRef>
              <c:f>'Pigment Abs'!$AZ$2:$AZ$834</c:f>
              <c:numCache>
                <c:formatCode>General</c:formatCode>
                <c:ptCount val="833"/>
                <c:pt idx="0">
                  <c:v>-2.0155815397909862</c:v>
                </c:pt>
                <c:pt idx="1">
                  <c:v>-2.0155815397909862</c:v>
                </c:pt>
                <c:pt idx="2">
                  <c:v>-2.0155815397909862</c:v>
                </c:pt>
                <c:pt idx="3">
                  <c:v>-2.0155815397909862</c:v>
                </c:pt>
                <c:pt idx="4">
                  <c:v>-2.0155815397909862</c:v>
                </c:pt>
                <c:pt idx="5">
                  <c:v>-2.1360913828954122</c:v>
                </c:pt>
                <c:pt idx="6">
                  <c:v>-1.8614755205098437</c:v>
                </c:pt>
                <c:pt idx="7">
                  <c:v>-1.8003456563419842</c:v>
                </c:pt>
                <c:pt idx="8">
                  <c:v>-1.794056331181983</c:v>
                </c:pt>
                <c:pt idx="9">
                  <c:v>-1.7570521995085202</c:v>
                </c:pt>
                <c:pt idx="10">
                  <c:v>-1.7012503037995199</c:v>
                </c:pt>
                <c:pt idx="11">
                  <c:v>-1.6284194323674763</c:v>
                </c:pt>
                <c:pt idx="12">
                  <c:v>-1.574734681753126</c:v>
                </c:pt>
                <c:pt idx="13">
                  <c:v>-1.51232750938403</c:v>
                </c:pt>
                <c:pt idx="14">
                  <c:v>-1.462882449839324</c:v>
                </c:pt>
                <c:pt idx="15">
                  <c:v>-1.3721746644703088</c:v>
                </c:pt>
                <c:pt idx="16">
                  <c:v>-1.3031514136804303</c:v>
                </c:pt>
                <c:pt idx="17">
                  <c:v>-1.2398801004563746</c:v>
                </c:pt>
                <c:pt idx="18">
                  <c:v>-1.1381815235883452</c:v>
                </c:pt>
                <c:pt idx="19">
                  <c:v>-1.1294861062353168</c:v>
                </c:pt>
                <c:pt idx="20">
                  <c:v>-1.0815532931867897</c:v>
                </c:pt>
                <c:pt idx="21">
                  <c:v>-0.97523696362507117</c:v>
                </c:pt>
                <c:pt idx="22">
                  <c:v>-0.94553212173584322</c:v>
                </c:pt>
                <c:pt idx="23">
                  <c:v>-0.87037887175609641</c:v>
                </c:pt>
                <c:pt idx="24">
                  <c:v>-0.83454403067700045</c:v>
                </c:pt>
                <c:pt idx="25">
                  <c:v>-0.84234830277335215</c:v>
                </c:pt>
                <c:pt idx="26">
                  <c:v>-0.79341632686127861</c:v>
                </c:pt>
                <c:pt idx="27">
                  <c:v>-0.64340687532067753</c:v>
                </c:pt>
                <c:pt idx="28">
                  <c:v>-0.6488347600658908</c:v>
                </c:pt>
                <c:pt idx="29">
                  <c:v>-0.65744916421376698</c:v>
                </c:pt>
                <c:pt idx="30">
                  <c:v>-0.60813912667764847</c:v>
                </c:pt>
                <c:pt idx="31">
                  <c:v>-0.51656720045367399</c:v>
                </c:pt>
                <c:pt idx="32">
                  <c:v>-0.46066808889849059</c:v>
                </c:pt>
                <c:pt idx="33">
                  <c:v>-0.38956549917636568</c:v>
                </c:pt>
                <c:pt idx="34">
                  <c:v>-0.26261780670249241</c:v>
                </c:pt>
                <c:pt idx="35">
                  <c:v>-0.31071264616132449</c:v>
                </c:pt>
                <c:pt idx="36">
                  <c:v>-0.30928141287029798</c:v>
                </c:pt>
                <c:pt idx="37">
                  <c:v>-0.33677189381869249</c:v>
                </c:pt>
                <c:pt idx="38">
                  <c:v>-0.3058248494504604</c:v>
                </c:pt>
                <c:pt idx="39">
                  <c:v>-0.25943128729982989</c:v>
                </c:pt>
                <c:pt idx="40">
                  <c:v>-0.20083173557289855</c:v>
                </c:pt>
                <c:pt idx="41">
                  <c:v>-0.14382544354729818</c:v>
                </c:pt>
                <c:pt idx="42">
                  <c:v>-0.11946747319813118</c:v>
                </c:pt>
                <c:pt idx="43">
                  <c:v>-0.11039399422105813</c:v>
                </c:pt>
                <c:pt idx="44">
                  <c:v>-9.249007588236885E-2</c:v>
                </c:pt>
                <c:pt idx="45">
                  <c:v>-9.7728929815559806E-2</c:v>
                </c:pt>
                <c:pt idx="46">
                  <c:v>-8.4361750965407503E-2</c:v>
                </c:pt>
                <c:pt idx="47">
                  <c:v>-4.25589371067484E-2</c:v>
                </c:pt>
                <c:pt idx="48">
                  <c:v>-2.9245767060030809E-2</c:v>
                </c:pt>
                <c:pt idx="49">
                  <c:v>-4.9418055142988271E-3</c:v>
                </c:pt>
                <c:pt idx="50">
                  <c:v>2.8084577786180258E-3</c:v>
                </c:pt>
                <c:pt idx="51">
                  <c:v>2.4844049580081521E-2</c:v>
                </c:pt>
                <c:pt idx="52">
                  <c:v>8.4118711349950095E-2</c:v>
                </c:pt>
                <c:pt idx="53">
                  <c:v>9.1625935027409525E-2</c:v>
                </c:pt>
                <c:pt idx="54">
                  <c:v>0.11341848721341591</c:v>
                </c:pt>
                <c:pt idx="55">
                  <c:v>0.17412438227431071</c:v>
                </c:pt>
                <c:pt idx="56">
                  <c:v>0.19507979800707512</c:v>
                </c:pt>
                <c:pt idx="57">
                  <c:v>0.204693365018498</c:v>
                </c:pt>
                <c:pt idx="58">
                  <c:v>0.21209257108908772</c:v>
                </c:pt>
                <c:pt idx="59">
                  <c:v>0.24506494558613059</c:v>
                </c:pt>
                <c:pt idx="60">
                  <c:v>0.2951311063703384</c:v>
                </c:pt>
                <c:pt idx="61">
                  <c:v>0.31009154492182228</c:v>
                </c:pt>
                <c:pt idx="62">
                  <c:v>0.33377440522805235</c:v>
                </c:pt>
                <c:pt idx="63">
                  <c:v>0.35840241959439384</c:v>
                </c:pt>
                <c:pt idx="64">
                  <c:v>0.38311144716588824</c:v>
                </c:pt>
                <c:pt idx="65">
                  <c:v>0.40638924144635591</c:v>
                </c:pt>
                <c:pt idx="66">
                  <c:v>0.44462747427830734</c:v>
                </c:pt>
                <c:pt idx="67">
                  <c:v>0.47038967351678324</c:v>
                </c:pt>
                <c:pt idx="68">
                  <c:v>0.46993059868758608</c:v>
                </c:pt>
                <c:pt idx="69">
                  <c:v>0.50560341335637726</c:v>
                </c:pt>
                <c:pt idx="70">
                  <c:v>0.52823310199562523</c:v>
                </c:pt>
                <c:pt idx="71">
                  <c:v>0.53733358537441622</c:v>
                </c:pt>
                <c:pt idx="72">
                  <c:v>0.55691177661958924</c:v>
                </c:pt>
                <c:pt idx="73">
                  <c:v>0.56809159893062566</c:v>
                </c:pt>
                <c:pt idx="74">
                  <c:v>0.5674164888876887</c:v>
                </c:pt>
                <c:pt idx="75">
                  <c:v>0.58610353487618494</c:v>
                </c:pt>
                <c:pt idx="76">
                  <c:v>0.63522454160028108</c:v>
                </c:pt>
                <c:pt idx="77">
                  <c:v>0.64894277767276087</c:v>
                </c:pt>
                <c:pt idx="78">
                  <c:v>0.66549647592557604</c:v>
                </c:pt>
                <c:pt idx="79">
                  <c:v>0.6451351570305961</c:v>
                </c:pt>
                <c:pt idx="80">
                  <c:v>0.65655801895708998</c:v>
                </c:pt>
                <c:pt idx="81">
                  <c:v>0.67003321541411265</c:v>
                </c:pt>
                <c:pt idx="82">
                  <c:v>0.6546677108368667</c:v>
                </c:pt>
                <c:pt idx="83">
                  <c:v>0.68115902892171443</c:v>
                </c:pt>
                <c:pt idx="84">
                  <c:v>0.68809916016310668</c:v>
                </c:pt>
                <c:pt idx="85">
                  <c:v>0.67381383165455977</c:v>
                </c:pt>
                <c:pt idx="86">
                  <c:v>0.67405687127001712</c:v>
                </c:pt>
                <c:pt idx="87">
                  <c:v>0.68512867597418425</c:v>
                </c:pt>
                <c:pt idx="88">
                  <c:v>0.67853960195511887</c:v>
                </c:pt>
                <c:pt idx="89">
                  <c:v>0.68269827981961073</c:v>
                </c:pt>
                <c:pt idx="90">
                  <c:v>0.69485026059247657</c:v>
                </c:pt>
                <c:pt idx="91">
                  <c:v>0.69458021657530178</c:v>
                </c:pt>
                <c:pt idx="92">
                  <c:v>0.73292646701412323</c:v>
                </c:pt>
                <c:pt idx="93">
                  <c:v>0.73535686316869675</c:v>
                </c:pt>
                <c:pt idx="94">
                  <c:v>0.72509519051605431</c:v>
                </c:pt>
                <c:pt idx="95">
                  <c:v>0.7445383597526396</c:v>
                </c:pt>
                <c:pt idx="96">
                  <c:v>0.74858902001026173</c:v>
                </c:pt>
                <c:pt idx="97">
                  <c:v>0.75425994437093247</c:v>
                </c:pt>
                <c:pt idx="98">
                  <c:v>0.76992249736707097</c:v>
                </c:pt>
                <c:pt idx="99">
                  <c:v>0.77100267343577</c:v>
                </c:pt>
                <c:pt idx="100">
                  <c:v>0.75939078069725374</c:v>
                </c:pt>
                <c:pt idx="101">
                  <c:v>0.77046258540142043</c:v>
                </c:pt>
                <c:pt idx="102">
                  <c:v>0.78261456617428626</c:v>
                </c:pt>
                <c:pt idx="103">
                  <c:v>0.78153439010558723</c:v>
                </c:pt>
                <c:pt idx="104">
                  <c:v>0.79989738327347404</c:v>
                </c:pt>
                <c:pt idx="105">
                  <c:v>0.79989738327347404</c:v>
                </c:pt>
                <c:pt idx="106">
                  <c:v>0.79233615079257924</c:v>
                </c:pt>
                <c:pt idx="107">
                  <c:v>0.80907887985741678</c:v>
                </c:pt>
                <c:pt idx="108">
                  <c:v>0.81096918797764073</c:v>
                </c:pt>
                <c:pt idx="109">
                  <c:v>0.81015905592611648</c:v>
                </c:pt>
                <c:pt idx="110">
                  <c:v>0.82204099268180753</c:v>
                </c:pt>
                <c:pt idx="111">
                  <c:v>0.82528152088790474</c:v>
                </c:pt>
                <c:pt idx="112">
                  <c:v>0.83149253328292505</c:v>
                </c:pt>
                <c:pt idx="113">
                  <c:v>0.83581323755772197</c:v>
                </c:pt>
                <c:pt idx="114">
                  <c:v>0.83041235721422602</c:v>
                </c:pt>
                <c:pt idx="115">
                  <c:v>0.82771191704247826</c:v>
                </c:pt>
                <c:pt idx="116">
                  <c:v>0.82582160892225431</c:v>
                </c:pt>
                <c:pt idx="117">
                  <c:v>0.82474143285355517</c:v>
                </c:pt>
                <c:pt idx="118">
                  <c:v>0.82285112473333177</c:v>
                </c:pt>
                <c:pt idx="119">
                  <c:v>0.82501147687072995</c:v>
                </c:pt>
                <c:pt idx="120">
                  <c:v>0.8179903324241854</c:v>
                </c:pt>
                <c:pt idx="121">
                  <c:v>0.80772865977154296</c:v>
                </c:pt>
                <c:pt idx="122">
                  <c:v>0.80070751532499829</c:v>
                </c:pt>
                <c:pt idx="123">
                  <c:v>0.79719694310172573</c:v>
                </c:pt>
                <c:pt idx="124">
                  <c:v>0.79152601874105488</c:v>
                </c:pt>
                <c:pt idx="125">
                  <c:v>0.78234452215711159</c:v>
                </c:pt>
                <c:pt idx="126">
                  <c:v>0.77910399395101426</c:v>
                </c:pt>
                <c:pt idx="127">
                  <c:v>0.76398152898922544</c:v>
                </c:pt>
                <c:pt idx="128">
                  <c:v>0.74696875590721312</c:v>
                </c:pt>
                <c:pt idx="129">
                  <c:v>0.74183791958089185</c:v>
                </c:pt>
                <c:pt idx="130">
                  <c:v>0.73562690718587154</c:v>
                </c:pt>
                <c:pt idx="131">
                  <c:v>0.72941589479085123</c:v>
                </c:pt>
                <c:pt idx="132">
                  <c:v>0.71672382598363527</c:v>
                </c:pt>
                <c:pt idx="133">
                  <c:v>0.71186303367448878</c:v>
                </c:pt>
                <c:pt idx="134">
                  <c:v>0.70214144905619646</c:v>
                </c:pt>
                <c:pt idx="135">
                  <c:v>0.68674894007723286</c:v>
                </c:pt>
                <c:pt idx="136">
                  <c:v>0.67932272960492579</c:v>
                </c:pt>
                <c:pt idx="137">
                  <c:v>0.67143744430342156</c:v>
                </c:pt>
                <c:pt idx="138">
                  <c:v>0.65839431827387873</c:v>
                </c:pt>
                <c:pt idx="139">
                  <c:v>0.65566687370041332</c:v>
                </c:pt>
                <c:pt idx="140">
                  <c:v>0.6569630849828525</c:v>
                </c:pt>
                <c:pt idx="141">
                  <c:v>0.64337987091895987</c:v>
                </c:pt>
                <c:pt idx="142">
                  <c:v>0.63565661202776058</c:v>
                </c:pt>
                <c:pt idx="143">
                  <c:v>0.63403634792471197</c:v>
                </c:pt>
                <c:pt idx="144">
                  <c:v>0.63306418946288268</c:v>
                </c:pt>
                <c:pt idx="145">
                  <c:v>0.63090383732548416</c:v>
                </c:pt>
                <c:pt idx="146">
                  <c:v>0.6252869217682484</c:v>
                </c:pt>
                <c:pt idx="147">
                  <c:v>0.62242445518619538</c:v>
                </c:pt>
                <c:pt idx="148">
                  <c:v>0.62428775890470178</c:v>
                </c:pt>
                <c:pt idx="149">
                  <c:v>0.61791472009937642</c:v>
                </c:pt>
                <c:pt idx="150">
                  <c:v>0.61907590937322787</c:v>
                </c:pt>
                <c:pt idx="151">
                  <c:v>0.61302692338851261</c:v>
                </c:pt>
                <c:pt idx="152">
                  <c:v>0.60254921552213037</c:v>
                </c:pt>
                <c:pt idx="153">
                  <c:v>0.60362939159082951</c:v>
                </c:pt>
                <c:pt idx="154">
                  <c:v>0.60489859847155092</c:v>
                </c:pt>
                <c:pt idx="155">
                  <c:v>0.59968674894007734</c:v>
                </c:pt>
                <c:pt idx="156">
                  <c:v>0.59920066970916286</c:v>
                </c:pt>
                <c:pt idx="157">
                  <c:v>0.60730199022440678</c:v>
                </c:pt>
                <c:pt idx="158">
                  <c:v>0.5974183791958092</c:v>
                </c:pt>
                <c:pt idx="159">
                  <c:v>0.59650022953741477</c:v>
                </c:pt>
                <c:pt idx="160">
                  <c:v>0.60749102103642916</c:v>
                </c:pt>
                <c:pt idx="161">
                  <c:v>0.6099754259944371</c:v>
                </c:pt>
                <c:pt idx="162">
                  <c:v>0.61413410385892897</c:v>
                </c:pt>
                <c:pt idx="163">
                  <c:v>0.61402608625205934</c:v>
                </c:pt>
                <c:pt idx="164">
                  <c:v>0.61038049202019928</c:v>
                </c:pt>
                <c:pt idx="165">
                  <c:v>0.60916529394291286</c:v>
                </c:pt>
                <c:pt idx="166">
                  <c:v>0.60722097701925415</c:v>
                </c:pt>
                <c:pt idx="167">
                  <c:v>0.61046150522535192</c:v>
                </c:pt>
                <c:pt idx="168">
                  <c:v>0.61750965407361424</c:v>
                </c:pt>
                <c:pt idx="169">
                  <c:v>0.61902190056979312</c:v>
                </c:pt>
                <c:pt idx="170">
                  <c:v>0.61378304663660188</c:v>
                </c:pt>
                <c:pt idx="171">
                  <c:v>0.61083956684939644</c:v>
                </c:pt>
                <c:pt idx="172">
                  <c:v>0.61570035915854293</c:v>
                </c:pt>
                <c:pt idx="173">
                  <c:v>0.62512489535794347</c:v>
                </c:pt>
                <c:pt idx="174">
                  <c:v>0.62426075450298413</c:v>
                </c:pt>
                <c:pt idx="175">
                  <c:v>0.62080419108314677</c:v>
                </c:pt>
                <c:pt idx="176">
                  <c:v>0.62523291296481343</c:v>
                </c:pt>
                <c:pt idx="177">
                  <c:v>0.62885150279495583</c:v>
                </c:pt>
                <c:pt idx="178">
                  <c:v>0.63201101779590096</c:v>
                </c:pt>
                <c:pt idx="179">
                  <c:v>0.62812238394858388</c:v>
                </c:pt>
                <c:pt idx="180">
                  <c:v>0.62571899219572802</c:v>
                </c:pt>
                <c:pt idx="181">
                  <c:v>0.63017471847911222</c:v>
                </c:pt>
                <c:pt idx="182">
                  <c:v>0.62976965245335015</c:v>
                </c:pt>
                <c:pt idx="183">
                  <c:v>0.63562960762604326</c:v>
                </c:pt>
                <c:pt idx="184">
                  <c:v>0.63751991574626665</c:v>
                </c:pt>
                <c:pt idx="185">
                  <c:v>0.63935621506305529</c:v>
                </c:pt>
                <c:pt idx="186">
                  <c:v>0.64448705138937656</c:v>
                </c:pt>
                <c:pt idx="187">
                  <c:v>0.64805163241608388</c:v>
                </c:pt>
                <c:pt idx="188">
                  <c:v>0.64697145634738484</c:v>
                </c:pt>
                <c:pt idx="189">
                  <c:v>0.64689044314223243</c:v>
                </c:pt>
                <c:pt idx="190">
                  <c:v>0.65623396613648022</c:v>
                </c:pt>
                <c:pt idx="191">
                  <c:v>0.6539926007939294</c:v>
                </c:pt>
                <c:pt idx="192">
                  <c:v>0.65204828387027103</c:v>
                </c:pt>
                <c:pt idx="193">
                  <c:v>0.65923145472712064</c:v>
                </c:pt>
                <c:pt idx="194">
                  <c:v>0.66201290810402103</c:v>
                </c:pt>
                <c:pt idx="195">
                  <c:v>0.67419189327860451</c:v>
                </c:pt>
                <c:pt idx="196">
                  <c:v>0.68148308174232419</c:v>
                </c:pt>
                <c:pt idx="197">
                  <c:v>0.67616321460398066</c:v>
                </c:pt>
                <c:pt idx="198">
                  <c:v>0.67980880883584027</c:v>
                </c:pt>
                <c:pt idx="199">
                  <c:v>0.68701898409440765</c:v>
                </c:pt>
                <c:pt idx="200">
                  <c:v>0.69295995247225317</c:v>
                </c:pt>
                <c:pt idx="201">
                  <c:v>0.6970106127298753</c:v>
                </c:pt>
                <c:pt idx="202">
                  <c:v>0.69971105290162294</c:v>
                </c:pt>
                <c:pt idx="203">
                  <c:v>0.70268153709054604</c:v>
                </c:pt>
                <c:pt idx="204">
                  <c:v>0.71213307769166423</c:v>
                </c:pt>
                <c:pt idx="205">
                  <c:v>0.71753395803515962</c:v>
                </c:pt>
                <c:pt idx="206">
                  <c:v>0.71726391401798484</c:v>
                </c:pt>
                <c:pt idx="207">
                  <c:v>0.7253652345332291</c:v>
                </c:pt>
                <c:pt idx="208">
                  <c:v>0.72860576273932698</c:v>
                </c:pt>
                <c:pt idx="209">
                  <c:v>0.72752558667062728</c:v>
                </c:pt>
                <c:pt idx="210">
                  <c:v>0.73103615889389983</c:v>
                </c:pt>
                <c:pt idx="211">
                  <c:v>0.74237800761524142</c:v>
                </c:pt>
                <c:pt idx="212">
                  <c:v>0.75182954821635961</c:v>
                </c:pt>
                <c:pt idx="213">
                  <c:v>0.76047095676595278</c:v>
                </c:pt>
                <c:pt idx="214">
                  <c:v>0.7629013529205263</c:v>
                </c:pt>
                <c:pt idx="215">
                  <c:v>0.76479166104074969</c:v>
                </c:pt>
                <c:pt idx="216">
                  <c:v>0.77100267343577</c:v>
                </c:pt>
                <c:pt idx="217">
                  <c:v>0.77532337771056692</c:v>
                </c:pt>
                <c:pt idx="218">
                  <c:v>0.78612513839755893</c:v>
                </c:pt>
                <c:pt idx="219">
                  <c:v>0.78909562258648203</c:v>
                </c:pt>
                <c:pt idx="220">
                  <c:v>0.78936566660365681</c:v>
                </c:pt>
                <c:pt idx="221">
                  <c:v>0.79746698711890041</c:v>
                </c:pt>
                <c:pt idx="222">
                  <c:v>0.80313791147957125</c:v>
                </c:pt>
                <c:pt idx="223">
                  <c:v>0.81069914396046594</c:v>
                </c:pt>
                <c:pt idx="224">
                  <c:v>0.81772028840701061</c:v>
                </c:pt>
                <c:pt idx="225">
                  <c:v>0.82204099268180753</c:v>
                </c:pt>
                <c:pt idx="226">
                  <c:v>0.8287920931111773</c:v>
                </c:pt>
                <c:pt idx="227">
                  <c:v>0.83311279738597421</c:v>
                </c:pt>
                <c:pt idx="228">
                  <c:v>0.83905376576381985</c:v>
                </c:pt>
                <c:pt idx="229">
                  <c:v>0.83932380978099452</c:v>
                </c:pt>
                <c:pt idx="230">
                  <c:v>0.83608328157489675</c:v>
                </c:pt>
                <c:pt idx="231">
                  <c:v>0.84256433798709185</c:v>
                </c:pt>
                <c:pt idx="232">
                  <c:v>0.85066565850233611</c:v>
                </c:pt>
                <c:pt idx="233">
                  <c:v>0.85606653884583206</c:v>
                </c:pt>
                <c:pt idx="234">
                  <c:v>0.8571467149145312</c:v>
                </c:pt>
                <c:pt idx="235">
                  <c:v>0.8590370230347546</c:v>
                </c:pt>
                <c:pt idx="236">
                  <c:v>0.86173746320650291</c:v>
                </c:pt>
                <c:pt idx="237">
                  <c:v>0.86470794739542589</c:v>
                </c:pt>
                <c:pt idx="238">
                  <c:v>0.86335772730955151</c:v>
                </c:pt>
                <c:pt idx="239">
                  <c:v>0.86578812346412504</c:v>
                </c:pt>
                <c:pt idx="240">
                  <c:v>0.87523966406524256</c:v>
                </c:pt>
                <c:pt idx="241">
                  <c:v>0.8755097080824179</c:v>
                </c:pt>
                <c:pt idx="242">
                  <c:v>0.87767006021981608</c:v>
                </c:pt>
                <c:pt idx="243">
                  <c:v>0.88901190894115767</c:v>
                </c:pt>
                <c:pt idx="244">
                  <c:v>0.88955199697550713</c:v>
                </c:pt>
                <c:pt idx="245">
                  <c:v>0.89576300937052744</c:v>
                </c:pt>
                <c:pt idx="246">
                  <c:v>0.9011638897140235</c:v>
                </c:pt>
                <c:pt idx="247">
                  <c:v>0.90656477005751945</c:v>
                </c:pt>
                <c:pt idx="248">
                  <c:v>0.9149361345899385</c:v>
                </c:pt>
                <c:pt idx="249">
                  <c:v>0.9149361345899385</c:v>
                </c:pt>
                <c:pt idx="250">
                  <c:v>0.91628635467581232</c:v>
                </c:pt>
                <c:pt idx="251">
                  <c:v>0.92357754313953178</c:v>
                </c:pt>
                <c:pt idx="252">
                  <c:v>0.9295185115173773</c:v>
                </c:pt>
                <c:pt idx="253">
                  <c:v>0.92897842348302773</c:v>
                </c:pt>
                <c:pt idx="254">
                  <c:v>0.934109259809349</c:v>
                </c:pt>
                <c:pt idx="255">
                  <c:v>0.94086036023871944</c:v>
                </c:pt>
                <c:pt idx="256">
                  <c:v>0.94248062434176805</c:v>
                </c:pt>
                <c:pt idx="257">
                  <c:v>0.947881504685264</c:v>
                </c:pt>
                <c:pt idx="258">
                  <c:v>0.95625286921768249</c:v>
                </c:pt>
                <c:pt idx="259">
                  <c:v>0.95760308930355698</c:v>
                </c:pt>
                <c:pt idx="260">
                  <c:v>0.96165374956117844</c:v>
                </c:pt>
                <c:pt idx="261">
                  <c:v>0.96651454187032493</c:v>
                </c:pt>
                <c:pt idx="262">
                  <c:v>0.96408414571575207</c:v>
                </c:pt>
                <c:pt idx="263">
                  <c:v>0.96786476195619875</c:v>
                </c:pt>
                <c:pt idx="264">
                  <c:v>0.97569603845426833</c:v>
                </c:pt>
                <c:pt idx="265">
                  <c:v>0.98271718290081289</c:v>
                </c:pt>
                <c:pt idx="266">
                  <c:v>0.98379735896951204</c:v>
                </c:pt>
                <c:pt idx="267">
                  <c:v>0.9889281952958332</c:v>
                </c:pt>
                <c:pt idx="268">
                  <c:v>0.98649779914126035</c:v>
                </c:pt>
                <c:pt idx="269">
                  <c:v>0.98379735896951204</c:v>
                </c:pt>
                <c:pt idx="270">
                  <c:v>0.99594933974237843</c:v>
                </c:pt>
                <c:pt idx="271">
                  <c:v>1</c:v>
                </c:pt>
                <c:pt idx="272">
                  <c:v>0.99297885555345533</c:v>
                </c:pt>
                <c:pt idx="273">
                  <c:v>0.99027841538170769</c:v>
                </c:pt>
                <c:pt idx="274">
                  <c:v>0.99594933974237843</c:v>
                </c:pt>
                <c:pt idx="275">
                  <c:v>0.99513920769085351</c:v>
                </c:pt>
                <c:pt idx="276">
                  <c:v>0.99243876751910587</c:v>
                </c:pt>
                <c:pt idx="277">
                  <c:v>0.99324889957063012</c:v>
                </c:pt>
                <c:pt idx="278">
                  <c:v>0.98163700683211386</c:v>
                </c:pt>
                <c:pt idx="279">
                  <c:v>0.97488590640274397</c:v>
                </c:pt>
                <c:pt idx="280">
                  <c:v>0.97596608247144312</c:v>
                </c:pt>
                <c:pt idx="281">
                  <c:v>0.96921498204207324</c:v>
                </c:pt>
                <c:pt idx="282">
                  <c:v>0.96138370554400376</c:v>
                </c:pt>
                <c:pt idx="283">
                  <c:v>0.95652291323485727</c:v>
                </c:pt>
                <c:pt idx="284">
                  <c:v>0.94734141665091454</c:v>
                </c:pt>
                <c:pt idx="285">
                  <c:v>0.93572952391239816</c:v>
                </c:pt>
                <c:pt idx="286">
                  <c:v>0.92330749912235699</c:v>
                </c:pt>
                <c:pt idx="287">
                  <c:v>0.90683481407469424</c:v>
                </c:pt>
                <c:pt idx="288">
                  <c:v>0.8900920850098567</c:v>
                </c:pt>
                <c:pt idx="289">
                  <c:v>0.88253085252896257</c:v>
                </c:pt>
                <c:pt idx="290">
                  <c:v>0.8744295320137182</c:v>
                </c:pt>
                <c:pt idx="291">
                  <c:v>0.85822689098323024</c:v>
                </c:pt>
                <c:pt idx="292">
                  <c:v>0.83500310550619761</c:v>
                </c:pt>
                <c:pt idx="293">
                  <c:v>0.816100024303962</c:v>
                </c:pt>
                <c:pt idx="294">
                  <c:v>0.80637843968566902</c:v>
                </c:pt>
                <c:pt idx="295">
                  <c:v>0.78639518241473372</c:v>
                </c:pt>
                <c:pt idx="296">
                  <c:v>0.76371148497205066</c:v>
                </c:pt>
                <c:pt idx="297">
                  <c:v>0.74399827171829003</c:v>
                </c:pt>
                <c:pt idx="298">
                  <c:v>0.718884178121034</c:v>
                </c:pt>
                <c:pt idx="299">
                  <c:v>0.69809078879857434</c:v>
                </c:pt>
                <c:pt idx="300">
                  <c:v>0.68137506413545423</c:v>
                </c:pt>
                <c:pt idx="301">
                  <c:v>0.66455132186546428</c:v>
                </c:pt>
                <c:pt idx="302">
                  <c:v>0.64613431989414283</c:v>
                </c:pt>
                <c:pt idx="303">
                  <c:v>0.62331560044287238</c:v>
                </c:pt>
                <c:pt idx="304">
                  <c:v>0.60522265129216068</c:v>
                </c:pt>
                <c:pt idx="305">
                  <c:v>0.58710269773973167</c:v>
                </c:pt>
                <c:pt idx="306">
                  <c:v>0.56722745807566632</c:v>
                </c:pt>
                <c:pt idx="307">
                  <c:v>0.55048472901082879</c:v>
                </c:pt>
                <c:pt idx="308">
                  <c:v>0.53711755016067619</c:v>
                </c:pt>
                <c:pt idx="309">
                  <c:v>0.52685587750803409</c:v>
                </c:pt>
                <c:pt idx="310">
                  <c:v>0.51316464583727173</c:v>
                </c:pt>
                <c:pt idx="311">
                  <c:v>0.49866328211498501</c:v>
                </c:pt>
                <c:pt idx="312">
                  <c:v>0.48640328373524883</c:v>
                </c:pt>
                <c:pt idx="313">
                  <c:v>0.47227998163700691</c:v>
                </c:pt>
                <c:pt idx="314">
                  <c:v>0.45621236261510628</c:v>
                </c:pt>
                <c:pt idx="315">
                  <c:v>0.44470848748346004</c:v>
                </c:pt>
                <c:pt idx="316">
                  <c:v>0.4327455375226163</c:v>
                </c:pt>
                <c:pt idx="317">
                  <c:v>0.4207015743566202</c:v>
                </c:pt>
                <c:pt idx="318">
                  <c:v>0.40927871243012626</c:v>
                </c:pt>
                <c:pt idx="319">
                  <c:v>0.39907104858091885</c:v>
                </c:pt>
                <c:pt idx="320">
                  <c:v>0.39069968404850008</c:v>
                </c:pt>
                <c:pt idx="321">
                  <c:v>0.37962787934433334</c:v>
                </c:pt>
                <c:pt idx="322">
                  <c:v>0.36936620669169085</c:v>
                </c:pt>
                <c:pt idx="323">
                  <c:v>0.3588074856201563</c:v>
                </c:pt>
                <c:pt idx="324">
                  <c:v>0.34787070292457689</c:v>
                </c:pt>
                <c:pt idx="325">
                  <c:v>0.34182171693986135</c:v>
                </c:pt>
                <c:pt idx="326">
                  <c:v>0.33696092463071486</c:v>
                </c:pt>
                <c:pt idx="327">
                  <c:v>0.32939969214982046</c:v>
                </c:pt>
                <c:pt idx="328">
                  <c:v>0.31932705030920039</c:v>
                </c:pt>
                <c:pt idx="329">
                  <c:v>0.31171180902487122</c:v>
                </c:pt>
                <c:pt idx="330">
                  <c:v>0.31084766816991188</c:v>
                </c:pt>
                <c:pt idx="331">
                  <c:v>0.30444762496286887</c:v>
                </c:pt>
                <c:pt idx="332">
                  <c:v>0.29515811077205578</c:v>
                </c:pt>
                <c:pt idx="333">
                  <c:v>0.28851502794955597</c:v>
                </c:pt>
                <c:pt idx="334">
                  <c:v>0.28446436769193384</c:v>
                </c:pt>
                <c:pt idx="335">
                  <c:v>0.27917150495530785</c:v>
                </c:pt>
                <c:pt idx="336">
                  <c:v>0.27147525046582599</c:v>
                </c:pt>
                <c:pt idx="337">
                  <c:v>0.2655882908914155</c:v>
                </c:pt>
                <c:pt idx="338">
                  <c:v>0.2609975425994438</c:v>
                </c:pt>
                <c:pt idx="339">
                  <c:v>0.25708190435040906</c:v>
                </c:pt>
                <c:pt idx="340">
                  <c:v>0.24819745618535841</c:v>
                </c:pt>
                <c:pt idx="341">
                  <c:v>0.24387675191056149</c:v>
                </c:pt>
                <c:pt idx="342">
                  <c:v>0.2460641084496773</c:v>
                </c:pt>
                <c:pt idx="343">
                  <c:v>0.24263454943155735</c:v>
                </c:pt>
                <c:pt idx="344">
                  <c:v>0.23585644460046987</c:v>
                </c:pt>
                <c:pt idx="345">
                  <c:v>0.22934838378655711</c:v>
                </c:pt>
                <c:pt idx="346">
                  <c:v>0.22651292160622175</c:v>
                </c:pt>
                <c:pt idx="347">
                  <c:v>0.223650455024169</c:v>
                </c:pt>
                <c:pt idx="348">
                  <c:v>0.21576516972266477</c:v>
                </c:pt>
                <c:pt idx="349">
                  <c:v>0.20955415732764446</c:v>
                </c:pt>
                <c:pt idx="350">
                  <c:v>0.20631362912154691</c:v>
                </c:pt>
                <c:pt idx="351">
                  <c:v>0.20434230779617085</c:v>
                </c:pt>
                <c:pt idx="352">
                  <c:v>0.20228997326564244</c:v>
                </c:pt>
                <c:pt idx="353">
                  <c:v>0.19626799168264422</c:v>
                </c:pt>
                <c:pt idx="354">
                  <c:v>0.19067808052712584</c:v>
                </c:pt>
                <c:pt idx="355">
                  <c:v>0.1897599308687318</c:v>
                </c:pt>
                <c:pt idx="356">
                  <c:v>0.18719451270557119</c:v>
                </c:pt>
                <c:pt idx="357">
                  <c:v>0.18273878642218688</c:v>
                </c:pt>
                <c:pt idx="358">
                  <c:v>0.17698684885636373</c:v>
                </c:pt>
                <c:pt idx="359">
                  <c:v>0.16972266479436141</c:v>
                </c:pt>
                <c:pt idx="360">
                  <c:v>0.16386270962166824</c:v>
                </c:pt>
                <c:pt idx="361">
                  <c:v>0.15959601415030664</c:v>
                </c:pt>
                <c:pt idx="362">
                  <c:v>0.15867786449191232</c:v>
                </c:pt>
                <c:pt idx="363">
                  <c:v>0.15732764440603816</c:v>
                </c:pt>
                <c:pt idx="364">
                  <c:v>0.15044152196808094</c:v>
                </c:pt>
                <c:pt idx="365">
                  <c:v>0.14657989252248119</c:v>
                </c:pt>
                <c:pt idx="366">
                  <c:v>0.14555372525721683</c:v>
                </c:pt>
                <c:pt idx="367">
                  <c:v>0.14120601658070253</c:v>
                </c:pt>
                <c:pt idx="368">
                  <c:v>0.13815451918662741</c:v>
                </c:pt>
                <c:pt idx="369">
                  <c:v>0.13534606140800967</c:v>
                </c:pt>
                <c:pt idx="370">
                  <c:v>0.13318570927061121</c:v>
                </c:pt>
                <c:pt idx="371">
                  <c:v>0.12945910183359885</c:v>
                </c:pt>
                <c:pt idx="372">
                  <c:v>0.1234101158488833</c:v>
                </c:pt>
                <c:pt idx="373">
                  <c:v>0.11903540277065167</c:v>
                </c:pt>
                <c:pt idx="374">
                  <c:v>0.11601090977829388</c:v>
                </c:pt>
                <c:pt idx="375">
                  <c:v>0.11244632875158656</c:v>
                </c:pt>
                <c:pt idx="376">
                  <c:v>0.10715346601496059</c:v>
                </c:pt>
                <c:pt idx="377">
                  <c:v>9.9754259944370885E-2</c:v>
                </c:pt>
                <c:pt idx="378">
                  <c:v>9.7566903405255062E-2</c:v>
                </c:pt>
                <c:pt idx="379">
                  <c:v>9.249007588236885E-2</c:v>
                </c:pt>
                <c:pt idx="380">
                  <c:v>8.5198887418649172E-2</c:v>
                </c:pt>
                <c:pt idx="381">
                  <c:v>8.3308579298425778E-2</c:v>
                </c:pt>
                <c:pt idx="382">
                  <c:v>7.9122897032216255E-2</c:v>
                </c:pt>
                <c:pt idx="383">
                  <c:v>7.3749021090437905E-2</c:v>
                </c:pt>
                <c:pt idx="384">
                  <c:v>6.9536334422511017E-2</c:v>
                </c:pt>
                <c:pt idx="385">
                  <c:v>6.7132942669655152E-2</c:v>
                </c:pt>
                <c:pt idx="386">
                  <c:v>6.4621533309929549E-2</c:v>
                </c:pt>
                <c:pt idx="387">
                  <c:v>6.1732062326159153E-2</c:v>
                </c:pt>
                <c:pt idx="388">
                  <c:v>6.0165807026545247E-2</c:v>
                </c:pt>
                <c:pt idx="389">
                  <c:v>5.4953957495071655E-2</c:v>
                </c:pt>
                <c:pt idx="390">
                  <c:v>5.1686424887256756E-2</c:v>
                </c:pt>
                <c:pt idx="391">
                  <c:v>5.0498231211687651E-2</c:v>
                </c:pt>
                <c:pt idx="392">
                  <c:v>4.3396073559990367E-2</c:v>
                </c:pt>
                <c:pt idx="393">
                  <c:v>3.9345413302368216E-2</c:v>
                </c:pt>
                <c:pt idx="394">
                  <c:v>3.7914180011341996E-2</c:v>
                </c:pt>
                <c:pt idx="395">
                  <c:v>3.7050039156382372E-2</c:v>
                </c:pt>
                <c:pt idx="396">
                  <c:v>3.583484107909591E-2</c:v>
                </c:pt>
                <c:pt idx="397">
                  <c:v>2.994788150468539E-2</c:v>
                </c:pt>
                <c:pt idx="398">
                  <c:v>2.6896384110609951E-2</c:v>
                </c:pt>
                <c:pt idx="399">
                  <c:v>2.7247441332937394E-2</c:v>
                </c:pt>
                <c:pt idx="400">
                  <c:v>2.6113256460802998E-2</c:v>
                </c:pt>
                <c:pt idx="401">
                  <c:v>2.3655855904512413E-2</c:v>
                </c:pt>
                <c:pt idx="402">
                  <c:v>1.8795063595365959E-2</c:v>
                </c:pt>
                <c:pt idx="403">
                  <c:v>1.6904755475142568E-2</c:v>
                </c:pt>
                <c:pt idx="404">
                  <c:v>1.8038940347276662E-2</c:v>
                </c:pt>
                <c:pt idx="405">
                  <c:v>1.4771407739461468E-2</c:v>
                </c:pt>
                <c:pt idx="406">
                  <c:v>9.3435229942481143E-3</c:v>
                </c:pt>
                <c:pt idx="407">
                  <c:v>5.5088979503660233E-3</c:v>
                </c:pt>
                <c:pt idx="408">
                  <c:v>3.5915854284249782E-3</c:v>
                </c:pt>
                <c:pt idx="409">
                  <c:v>3.4565634198372936E-3</c:v>
                </c:pt>
                <c:pt idx="410">
                  <c:v>0</c:v>
                </c:pt>
                <c:pt idx="411">
                  <c:v>-8.1013205152430942E-4</c:v>
                </c:pt>
                <c:pt idx="412">
                  <c:v>3.7806162404479767E-4</c:v>
                </c:pt>
                <c:pt idx="413">
                  <c:v>-1.7552861116363035E-3</c:v>
                </c:pt>
                <c:pt idx="414">
                  <c:v>-4.5367394885366726E-3</c:v>
                </c:pt>
                <c:pt idx="415">
                  <c:v>-7.1831708568496563E-3</c:v>
                </c:pt>
                <c:pt idx="416">
                  <c:v>-9.8836110285976542E-3</c:v>
                </c:pt>
                <c:pt idx="417">
                  <c:v>-9.8566066268802981E-3</c:v>
                </c:pt>
                <c:pt idx="418">
                  <c:v>-1.1989954362561098E-2</c:v>
                </c:pt>
                <c:pt idx="419">
                  <c:v>-1.4366341713699313E-2</c:v>
                </c:pt>
                <c:pt idx="420">
                  <c:v>-1.4771407739461468E-2</c:v>
                </c:pt>
                <c:pt idx="421">
                  <c:v>-1.6202641030487987E-2</c:v>
                </c:pt>
                <c:pt idx="422">
                  <c:v>-1.5149469363506265E-2</c:v>
                </c:pt>
                <c:pt idx="423">
                  <c:v>-1.7660878723231865E-2</c:v>
                </c:pt>
                <c:pt idx="424">
                  <c:v>-2.3142772271880233E-2</c:v>
                </c:pt>
                <c:pt idx="425">
                  <c:v>-2.511409359725629E-2</c:v>
                </c:pt>
                <c:pt idx="426">
                  <c:v>-2.6356296076260412E-2</c:v>
                </c:pt>
                <c:pt idx="427">
                  <c:v>-2.8273608598201456E-2</c:v>
                </c:pt>
                <c:pt idx="428">
                  <c:v>-2.5843212443628229E-2</c:v>
                </c:pt>
                <c:pt idx="429">
                  <c:v>-2.8894709837703668E-2</c:v>
                </c:pt>
                <c:pt idx="430">
                  <c:v>-3.3620480138262437E-2</c:v>
                </c:pt>
                <c:pt idx="431">
                  <c:v>-3.3431449326240044E-2</c:v>
                </c:pt>
                <c:pt idx="432">
                  <c:v>-3.5267748643028715E-2</c:v>
                </c:pt>
                <c:pt idx="433">
                  <c:v>-3.8670303259431292E-2</c:v>
                </c:pt>
                <c:pt idx="434">
                  <c:v>-3.9399422105803231E-2</c:v>
                </c:pt>
                <c:pt idx="435">
                  <c:v>-4.1586778644919047E-2</c:v>
                </c:pt>
                <c:pt idx="436">
                  <c:v>-4.3558099970295111E-2</c:v>
                </c:pt>
                <c:pt idx="437">
                  <c:v>-4.5367394885366424E-2</c:v>
                </c:pt>
                <c:pt idx="438">
                  <c:v>-4.6960654586697688E-2</c:v>
                </c:pt>
                <c:pt idx="439">
                  <c:v>-4.6069509330020707E-2</c:v>
                </c:pt>
                <c:pt idx="440">
                  <c:v>-4.7284707407307468E-2</c:v>
                </c:pt>
                <c:pt idx="441">
                  <c:v>-4.6312548945478121E-2</c:v>
                </c:pt>
                <c:pt idx="442">
                  <c:v>-4.7284707407307468E-2</c:v>
                </c:pt>
                <c:pt idx="443">
                  <c:v>-4.9958143177337815E-2</c:v>
                </c:pt>
                <c:pt idx="444">
                  <c:v>-5.1983473306148886E-2</c:v>
                </c:pt>
                <c:pt idx="445">
                  <c:v>-5.471091787961424E-2</c:v>
                </c:pt>
                <c:pt idx="446">
                  <c:v>-5.4251843050417373E-2</c:v>
                </c:pt>
                <c:pt idx="447">
                  <c:v>-5.4467878264157124E-2</c:v>
                </c:pt>
                <c:pt idx="448">
                  <c:v>-5.7681402068537307E-2</c:v>
                </c:pt>
                <c:pt idx="449">
                  <c:v>-6.1326996300397001E-2</c:v>
                </c:pt>
                <c:pt idx="450">
                  <c:v>-6.5701709378628625E-2</c:v>
                </c:pt>
                <c:pt idx="451">
                  <c:v>-6.4837568523669301E-2</c:v>
                </c:pt>
                <c:pt idx="452">
                  <c:v>-6.2677216386270843E-2</c:v>
                </c:pt>
                <c:pt idx="453">
                  <c:v>-6.2380167967378719E-2</c:v>
                </c:pt>
                <c:pt idx="454">
                  <c:v>-6.3919418865274968E-2</c:v>
                </c:pt>
                <c:pt idx="455">
                  <c:v>-6.7186951473090159E-2</c:v>
                </c:pt>
                <c:pt idx="456">
                  <c:v>-6.5728713780346282E-2</c:v>
                </c:pt>
                <c:pt idx="457">
                  <c:v>-6.5458669763171523E-2</c:v>
                </c:pt>
                <c:pt idx="458">
                  <c:v>-6.7916070319462105E-2</c:v>
                </c:pt>
                <c:pt idx="459">
                  <c:v>-6.8645189165834036E-2</c:v>
                </c:pt>
                <c:pt idx="460">
                  <c:v>-7.2965893440630952E-2</c:v>
                </c:pt>
                <c:pt idx="461">
                  <c:v>-7.5153249979746775E-2</c:v>
                </c:pt>
                <c:pt idx="462">
                  <c:v>-7.3046906645783324E-2</c:v>
                </c:pt>
                <c:pt idx="463">
                  <c:v>-7.5639329210661299E-2</c:v>
                </c:pt>
                <c:pt idx="464">
                  <c:v>-7.6746509681078032E-2</c:v>
                </c:pt>
                <c:pt idx="465">
                  <c:v>-7.4883205962572003E-2</c:v>
                </c:pt>
                <c:pt idx="466">
                  <c:v>-7.5450298398638899E-2</c:v>
                </c:pt>
                <c:pt idx="467">
                  <c:v>-7.774567254462475E-2</c:v>
                </c:pt>
                <c:pt idx="468">
                  <c:v>-7.825875617725693E-2</c:v>
                </c:pt>
                <c:pt idx="469">
                  <c:v>-8.0230077502632988E-2</c:v>
                </c:pt>
                <c:pt idx="470">
                  <c:v>-8.1580297588506837E-2</c:v>
                </c:pt>
                <c:pt idx="471">
                  <c:v>-7.8852853015041482E-2</c:v>
                </c:pt>
                <c:pt idx="472">
                  <c:v>-8.3362588101860494E-2</c:v>
                </c:pt>
                <c:pt idx="473">
                  <c:v>-8.4388755367124854E-2</c:v>
                </c:pt>
                <c:pt idx="474">
                  <c:v>-8.2363425238313789E-2</c:v>
                </c:pt>
                <c:pt idx="475">
                  <c:v>-8.5063865410061779E-2</c:v>
                </c:pt>
                <c:pt idx="476">
                  <c:v>-8.8169371607571934E-2</c:v>
                </c:pt>
                <c:pt idx="477">
                  <c:v>-8.5198887418649172E-2</c:v>
                </c:pt>
                <c:pt idx="478">
                  <c:v>-8.6063028273608497E-2</c:v>
                </c:pt>
                <c:pt idx="479">
                  <c:v>-8.8871486052226514E-2</c:v>
                </c:pt>
                <c:pt idx="480">
                  <c:v>-8.9222543274553659E-2</c:v>
                </c:pt>
                <c:pt idx="481">
                  <c:v>-9.0734789770732557E-2</c:v>
                </c:pt>
                <c:pt idx="482">
                  <c:v>-9.5136507250681832E-2</c:v>
                </c:pt>
                <c:pt idx="483">
                  <c:v>-0.10059139639761285</c:v>
                </c:pt>
                <c:pt idx="484">
                  <c:v>-0.10067240960276522</c:v>
                </c:pt>
                <c:pt idx="485">
                  <c:v>-9.9106154303151311E-2</c:v>
                </c:pt>
                <c:pt idx="486">
                  <c:v>-9.729685938808029E-2</c:v>
                </c:pt>
                <c:pt idx="487">
                  <c:v>-9.5892630498771433E-2</c:v>
                </c:pt>
                <c:pt idx="488">
                  <c:v>-0.10026734357700307</c:v>
                </c:pt>
                <c:pt idx="489">
                  <c:v>-0.10674839998919813</c:v>
                </c:pt>
                <c:pt idx="490">
                  <c:v>-0.10515514028786688</c:v>
                </c:pt>
                <c:pt idx="491">
                  <c:v>-0.10075342280791759</c:v>
                </c:pt>
                <c:pt idx="492">
                  <c:v>-0.1027517485350113</c:v>
                </c:pt>
                <c:pt idx="493">
                  <c:v>-0.10793659366476725</c:v>
                </c:pt>
                <c:pt idx="494">
                  <c:v>-0.10988091058842595</c:v>
                </c:pt>
                <c:pt idx="495">
                  <c:v>-0.10993491939186097</c:v>
                </c:pt>
                <c:pt idx="496">
                  <c:v>-0.11301342118765376</c:v>
                </c:pt>
                <c:pt idx="497">
                  <c:v>-0.11571386135940145</c:v>
                </c:pt>
                <c:pt idx="498">
                  <c:v>-0.11579487456455413</c:v>
                </c:pt>
                <c:pt idx="499">
                  <c:v>-0.1156868569576841</c:v>
                </c:pt>
                <c:pt idx="500">
                  <c:v>-0.11790121789851757</c:v>
                </c:pt>
                <c:pt idx="501">
                  <c:v>-0.1178202046933649</c:v>
                </c:pt>
                <c:pt idx="502">
                  <c:v>-0.11682104182981819</c:v>
                </c:pt>
                <c:pt idx="503">
                  <c:v>-0.11711809024871062</c:v>
                </c:pt>
                <c:pt idx="504">
                  <c:v>-0.1214657989252249</c:v>
                </c:pt>
                <c:pt idx="505">
                  <c:v>-0.1265426264481111</c:v>
                </c:pt>
                <c:pt idx="506">
                  <c:v>-0.12586751640517418</c:v>
                </c:pt>
                <c:pt idx="507">
                  <c:v>-0.12473333153303978</c:v>
                </c:pt>
                <c:pt idx="508">
                  <c:v>-0.12918905781642409</c:v>
                </c:pt>
                <c:pt idx="509">
                  <c:v>-0.1330776916637412</c:v>
                </c:pt>
                <c:pt idx="510">
                  <c:v>-0.13550808781831442</c:v>
                </c:pt>
                <c:pt idx="511">
                  <c:v>-0.13423888093759295</c:v>
                </c:pt>
                <c:pt idx="512">
                  <c:v>-0.13261861683454401</c:v>
                </c:pt>
                <c:pt idx="513">
                  <c:v>-0.13299667845858881</c:v>
                </c:pt>
                <c:pt idx="514">
                  <c:v>-0.1344549161513327</c:v>
                </c:pt>
                <c:pt idx="515">
                  <c:v>-0.13340174448435096</c:v>
                </c:pt>
                <c:pt idx="516">
                  <c:v>-0.13469795576679011</c:v>
                </c:pt>
                <c:pt idx="517">
                  <c:v>-0.13594015824579422</c:v>
                </c:pt>
                <c:pt idx="518">
                  <c:v>-0.13826253679349743</c:v>
                </c:pt>
                <c:pt idx="519">
                  <c:v>-0.14371742594042844</c:v>
                </c:pt>
                <c:pt idx="520">
                  <c:v>-0.14560773406065183</c:v>
                </c:pt>
                <c:pt idx="521">
                  <c:v>-0.14522967243660734</c:v>
                </c:pt>
                <c:pt idx="522">
                  <c:v>-0.14730901136885313</c:v>
                </c:pt>
                <c:pt idx="523">
                  <c:v>-0.1495233723096866</c:v>
                </c:pt>
                <c:pt idx="524">
                  <c:v>-0.1493343414976642</c:v>
                </c:pt>
                <c:pt idx="525">
                  <c:v>-0.14671491453106858</c:v>
                </c:pt>
                <c:pt idx="526">
                  <c:v>-0.14684993653965595</c:v>
                </c:pt>
                <c:pt idx="527">
                  <c:v>-0.1491453106856418</c:v>
                </c:pt>
                <c:pt idx="528">
                  <c:v>-0.15130566282304025</c:v>
                </c:pt>
                <c:pt idx="529">
                  <c:v>-0.1533579973535687</c:v>
                </c:pt>
                <c:pt idx="530">
                  <c:v>-0.15216980367799957</c:v>
                </c:pt>
                <c:pt idx="531">
                  <c:v>-0.14911830628392445</c:v>
                </c:pt>
                <c:pt idx="532">
                  <c:v>-0.15460019983257281</c:v>
                </c:pt>
                <c:pt idx="533">
                  <c:v>-0.15462720423429016</c:v>
                </c:pt>
                <c:pt idx="534">
                  <c:v>-0.15019848235262351</c:v>
                </c:pt>
                <c:pt idx="535">
                  <c:v>-0.15427614701196302</c:v>
                </c:pt>
                <c:pt idx="536">
                  <c:v>-0.15902892171423946</c:v>
                </c:pt>
                <c:pt idx="537">
                  <c:v>-0.15919094812454418</c:v>
                </c:pt>
                <c:pt idx="538">
                  <c:v>-0.16075720342415808</c:v>
                </c:pt>
                <c:pt idx="539">
                  <c:v>-0.15983905376576377</c:v>
                </c:pt>
                <c:pt idx="540">
                  <c:v>-0.15784072803867033</c:v>
                </c:pt>
                <c:pt idx="541">
                  <c:v>-0.16610407496421908</c:v>
                </c:pt>
                <c:pt idx="542">
                  <c:v>-0.17120790688882295</c:v>
                </c:pt>
                <c:pt idx="543">
                  <c:v>-0.17010072641840621</c:v>
                </c:pt>
                <c:pt idx="544">
                  <c:v>-0.16937160757203426</c:v>
                </c:pt>
                <c:pt idx="545">
                  <c:v>-0.17301720180389396</c:v>
                </c:pt>
                <c:pt idx="546">
                  <c:v>-0.17866112176284737</c:v>
                </c:pt>
                <c:pt idx="547">
                  <c:v>-0.17831006454052023</c:v>
                </c:pt>
                <c:pt idx="548">
                  <c:v>-0.18036239907104867</c:v>
                </c:pt>
                <c:pt idx="549">
                  <c:v>-0.18049742107963604</c:v>
                </c:pt>
                <c:pt idx="550">
                  <c:v>-0.17609570359968676</c:v>
                </c:pt>
                <c:pt idx="551">
                  <c:v>-0.18017336825902627</c:v>
                </c:pt>
                <c:pt idx="552">
                  <c:v>-0.18538521779049985</c:v>
                </c:pt>
                <c:pt idx="553">
                  <c:v>-0.18606032783343679</c:v>
                </c:pt>
                <c:pt idx="554">
                  <c:v>-0.18854473279144504</c:v>
                </c:pt>
                <c:pt idx="555">
                  <c:v>-0.18894979881720719</c:v>
                </c:pt>
                <c:pt idx="556">
                  <c:v>-0.18984094407388416</c:v>
                </c:pt>
                <c:pt idx="557">
                  <c:v>-0.18743755232102829</c:v>
                </c:pt>
                <c:pt idx="558">
                  <c:v>-0.186681429072939</c:v>
                </c:pt>
                <c:pt idx="559">
                  <c:v>-0.19011098809105895</c:v>
                </c:pt>
                <c:pt idx="560">
                  <c:v>-0.19337852069887382</c:v>
                </c:pt>
                <c:pt idx="561">
                  <c:v>-0.19688909292214643</c:v>
                </c:pt>
                <c:pt idx="562">
                  <c:v>-0.19783424698225813</c:v>
                </c:pt>
                <c:pt idx="563">
                  <c:v>-0.19521482001566251</c:v>
                </c:pt>
                <c:pt idx="564">
                  <c:v>-0.19094812454430091</c:v>
                </c:pt>
                <c:pt idx="565">
                  <c:v>-0.19480975398990036</c:v>
                </c:pt>
                <c:pt idx="566">
                  <c:v>-0.20110177959007333</c:v>
                </c:pt>
                <c:pt idx="567">
                  <c:v>-0.20228997326564244</c:v>
                </c:pt>
                <c:pt idx="568">
                  <c:v>-0.20323512732575413</c:v>
                </c:pt>
                <c:pt idx="569">
                  <c:v>-0.21014825416542901</c:v>
                </c:pt>
                <c:pt idx="570">
                  <c:v>-0.21463098485053067</c:v>
                </c:pt>
                <c:pt idx="571">
                  <c:v>-0.21484702006427042</c:v>
                </c:pt>
                <c:pt idx="572">
                  <c:v>-0.21684534579136414</c:v>
                </c:pt>
                <c:pt idx="573">
                  <c:v>-0.21222759309767511</c:v>
                </c:pt>
                <c:pt idx="574">
                  <c:v>-0.20977019254138421</c:v>
                </c:pt>
                <c:pt idx="575">
                  <c:v>-0.21211957549080507</c:v>
                </c:pt>
                <c:pt idx="576">
                  <c:v>-0.21641327536388433</c:v>
                </c:pt>
                <c:pt idx="577">
                  <c:v>-0.21865464070643517</c:v>
                </c:pt>
                <c:pt idx="578">
                  <c:v>-0.21608922254327456</c:v>
                </c:pt>
                <c:pt idx="579">
                  <c:v>-0.21349679997839657</c:v>
                </c:pt>
                <c:pt idx="580">
                  <c:v>-0.21419891442305086</c:v>
                </c:pt>
                <c:pt idx="581">
                  <c:v>-0.21854662309956513</c:v>
                </c:pt>
                <c:pt idx="582">
                  <c:v>-0.22235424374172988</c:v>
                </c:pt>
                <c:pt idx="583">
                  <c:v>-0.2228943317760794</c:v>
                </c:pt>
                <c:pt idx="584">
                  <c:v>-0.22894331776079496</c:v>
                </c:pt>
                <c:pt idx="585">
                  <c:v>-0.23140071831708586</c:v>
                </c:pt>
                <c:pt idx="586">
                  <c:v>-0.23342604844589662</c:v>
                </c:pt>
                <c:pt idx="587">
                  <c:v>-0.23742269990008377</c:v>
                </c:pt>
                <c:pt idx="588">
                  <c:v>-0.24387675191056149</c:v>
                </c:pt>
                <c:pt idx="589">
                  <c:v>-0.24908860144203507</c:v>
                </c:pt>
                <c:pt idx="590">
                  <c:v>-0.25070886554508398</c:v>
                </c:pt>
                <c:pt idx="591">
                  <c:v>-0.25529961383705541</c:v>
                </c:pt>
                <c:pt idx="592">
                  <c:v>-0.25654181631605949</c:v>
                </c:pt>
                <c:pt idx="593">
                  <c:v>-0.26448111042099876</c:v>
                </c:pt>
                <c:pt idx="594">
                  <c:v>-0.26828873106316348</c:v>
                </c:pt>
                <c:pt idx="595">
                  <c:v>-0.27236639572250271</c:v>
                </c:pt>
                <c:pt idx="596">
                  <c:v>-0.27695714401447435</c:v>
                </c:pt>
                <c:pt idx="597">
                  <c:v>-0.28262806837514515</c:v>
                </c:pt>
                <c:pt idx="598">
                  <c:v>-0.28327617401636473</c:v>
                </c:pt>
                <c:pt idx="599">
                  <c:v>-0.28508546893143605</c:v>
                </c:pt>
                <c:pt idx="600">
                  <c:v>-0.28975723042855978</c:v>
                </c:pt>
                <c:pt idx="601">
                  <c:v>-0.29469903594285862</c:v>
                </c:pt>
                <c:pt idx="602">
                  <c:v>-0.29864167859361074</c:v>
                </c:pt>
                <c:pt idx="603">
                  <c:v>-0.30377251491993196</c:v>
                </c:pt>
                <c:pt idx="604">
                  <c:v>-0.30720207393805188</c:v>
                </c:pt>
                <c:pt idx="605">
                  <c:v>-0.31100969458021666</c:v>
                </c:pt>
                <c:pt idx="606">
                  <c:v>-0.3132780643244848</c:v>
                </c:pt>
                <c:pt idx="607">
                  <c:v>-0.3217034376603386</c:v>
                </c:pt>
                <c:pt idx="608">
                  <c:v>-0.33104696065458672</c:v>
                </c:pt>
                <c:pt idx="609">
                  <c:v>-0.33955334719559288</c:v>
                </c:pt>
                <c:pt idx="610">
                  <c:v>-0.34079554967459696</c:v>
                </c:pt>
                <c:pt idx="611">
                  <c:v>-0.34360400745321501</c:v>
                </c:pt>
                <c:pt idx="612">
                  <c:v>-0.35138127514784923</c:v>
                </c:pt>
                <c:pt idx="613">
                  <c:v>-0.36539655963922141</c:v>
                </c:pt>
                <c:pt idx="614">
                  <c:v>-0.36942021549512588</c:v>
                </c:pt>
                <c:pt idx="615">
                  <c:v>-0.37325484053900798</c:v>
                </c:pt>
                <c:pt idx="616">
                  <c:v>-0.38178823148173147</c:v>
                </c:pt>
                <c:pt idx="617">
                  <c:v>-0.39423726067348974</c:v>
                </c:pt>
                <c:pt idx="618">
                  <c:v>-0.39896303097404884</c:v>
                </c:pt>
                <c:pt idx="619">
                  <c:v>-0.40244659879560374</c:v>
                </c:pt>
                <c:pt idx="620">
                  <c:v>-0.40854959358375437</c:v>
                </c:pt>
                <c:pt idx="621">
                  <c:v>-0.41222219221733136</c:v>
                </c:pt>
                <c:pt idx="622">
                  <c:v>-0.41562474683373396</c:v>
                </c:pt>
                <c:pt idx="623">
                  <c:v>-0.41789311657800243</c:v>
                </c:pt>
                <c:pt idx="624">
                  <c:v>-0.42175474602360191</c:v>
                </c:pt>
                <c:pt idx="625">
                  <c:v>-0.4198914423050959</c:v>
                </c:pt>
                <c:pt idx="626">
                  <c:v>-0.42477923901595971</c:v>
                </c:pt>
                <c:pt idx="627">
                  <c:v>-0.42413113337474012</c:v>
                </c:pt>
                <c:pt idx="628">
                  <c:v>-0.42453619940050225</c:v>
                </c:pt>
                <c:pt idx="629">
                  <c:v>-0.42882989927358184</c:v>
                </c:pt>
                <c:pt idx="630">
                  <c:v>-0.43209743188139671</c:v>
                </c:pt>
                <c:pt idx="631">
                  <c:v>-0.43463584564283997</c:v>
                </c:pt>
                <c:pt idx="632">
                  <c:v>-0.43166536145391721</c:v>
                </c:pt>
                <c:pt idx="633">
                  <c:v>-0.42753368799114272</c:v>
                </c:pt>
                <c:pt idx="634">
                  <c:v>-0.42912694769247395</c:v>
                </c:pt>
                <c:pt idx="635">
                  <c:v>-0.43112527341956736</c:v>
                </c:pt>
                <c:pt idx="636">
                  <c:v>-0.44157597688423222</c:v>
                </c:pt>
                <c:pt idx="637">
                  <c:v>-0.44824606410844969</c:v>
                </c:pt>
                <c:pt idx="638">
                  <c:v>-0.44103588884988271</c:v>
                </c:pt>
                <c:pt idx="639">
                  <c:v>-0.43674218897680345</c:v>
                </c:pt>
                <c:pt idx="640">
                  <c:v>-0.44797602009127491</c:v>
                </c:pt>
                <c:pt idx="641">
                  <c:v>-0.45245875077637659</c:v>
                </c:pt>
                <c:pt idx="642">
                  <c:v>-0.45135157030595985</c:v>
                </c:pt>
                <c:pt idx="643">
                  <c:v>-0.45761659150441519</c:v>
                </c:pt>
                <c:pt idx="644">
                  <c:v>-0.46366557748913073</c:v>
                </c:pt>
                <c:pt idx="645">
                  <c:v>-0.47441332937268771</c:v>
                </c:pt>
                <c:pt idx="646">
                  <c:v>-0.45934487321433409</c:v>
                </c:pt>
                <c:pt idx="647">
                  <c:v>-0.44424941265426288</c:v>
                </c:pt>
                <c:pt idx="648">
                  <c:v>-0.45461910291377505</c:v>
                </c:pt>
                <c:pt idx="649">
                  <c:v>-0.46960654586697625</c:v>
                </c:pt>
                <c:pt idx="650">
                  <c:v>-0.46442170073722033</c:v>
                </c:pt>
                <c:pt idx="651">
                  <c:v>-0.45850773676109213</c:v>
                </c:pt>
                <c:pt idx="652">
                  <c:v>-0.45648240663228107</c:v>
                </c:pt>
                <c:pt idx="653">
                  <c:v>-0.45934487321433409</c:v>
                </c:pt>
                <c:pt idx="654">
                  <c:v>-0.48073235937457803</c:v>
                </c:pt>
                <c:pt idx="655">
                  <c:v>-0.48462099322189517</c:v>
                </c:pt>
                <c:pt idx="656">
                  <c:v>-0.48194755745186479</c:v>
                </c:pt>
                <c:pt idx="657">
                  <c:v>-0.48078636817801307</c:v>
                </c:pt>
                <c:pt idx="658">
                  <c:v>-0.48332478193945633</c:v>
                </c:pt>
                <c:pt idx="659">
                  <c:v>-0.4865383057438365</c:v>
                </c:pt>
                <c:pt idx="660">
                  <c:v>-0.47476438659501513</c:v>
                </c:pt>
                <c:pt idx="661">
                  <c:v>-0.48834760065890753</c:v>
                </c:pt>
                <c:pt idx="662">
                  <c:v>-0.50182279711593014</c:v>
                </c:pt>
                <c:pt idx="663">
                  <c:v>-0.50519834733061508</c:v>
                </c:pt>
                <c:pt idx="664">
                  <c:v>-0.50511733412546267</c:v>
                </c:pt>
                <c:pt idx="665">
                  <c:v>-0.49590883313980194</c:v>
                </c:pt>
                <c:pt idx="666">
                  <c:v>-0.49904134373902947</c:v>
                </c:pt>
                <c:pt idx="667">
                  <c:v>-0.50554940455294217</c:v>
                </c:pt>
                <c:pt idx="668">
                  <c:v>-0.50544138694607221</c:v>
                </c:pt>
                <c:pt idx="669">
                  <c:v>-0.51632416083821686</c:v>
                </c:pt>
                <c:pt idx="670">
                  <c:v>-0.51743134130863333</c:v>
                </c:pt>
                <c:pt idx="671">
                  <c:v>-0.50814182711782019</c:v>
                </c:pt>
                <c:pt idx="672">
                  <c:v>-0.51567605519699733</c:v>
                </c:pt>
                <c:pt idx="673">
                  <c:v>-0.51248953579433443</c:v>
                </c:pt>
                <c:pt idx="674">
                  <c:v>-0.52315627447273905</c:v>
                </c:pt>
                <c:pt idx="675">
                  <c:v>-0.53406605276660113</c:v>
                </c:pt>
                <c:pt idx="676">
                  <c:v>-0.53976398152898919</c:v>
                </c:pt>
                <c:pt idx="677">
                  <c:v>-0.54602900272744481</c:v>
                </c:pt>
                <c:pt idx="678">
                  <c:v>-0.55429234965299357</c:v>
                </c:pt>
                <c:pt idx="679">
                  <c:v>-0.57813723636952841</c:v>
                </c:pt>
                <c:pt idx="680">
                  <c:v>-0.57719208230941665</c:v>
                </c:pt>
                <c:pt idx="681">
                  <c:v>-0.55531851691825795</c:v>
                </c:pt>
                <c:pt idx="682">
                  <c:v>-0.56763252410142884</c:v>
                </c:pt>
                <c:pt idx="683">
                  <c:v>-0.57046798628176421</c:v>
                </c:pt>
                <c:pt idx="684">
                  <c:v>-0.57411358051362393</c:v>
                </c:pt>
                <c:pt idx="685">
                  <c:v>-0.57997353568631704</c:v>
                </c:pt>
                <c:pt idx="686">
                  <c:v>-0.58129675137047354</c:v>
                </c:pt>
                <c:pt idx="687">
                  <c:v>-0.58618454808133735</c:v>
                </c:pt>
                <c:pt idx="688">
                  <c:v>-0.60400745321487426</c:v>
                </c:pt>
                <c:pt idx="689">
                  <c:v>-0.62034511625394961</c:v>
                </c:pt>
                <c:pt idx="690">
                  <c:v>-0.61740163646674417</c:v>
                </c:pt>
                <c:pt idx="691">
                  <c:v>-0.61167670330263846</c:v>
                </c:pt>
                <c:pt idx="692">
                  <c:v>-0.6144851610812565</c:v>
                </c:pt>
                <c:pt idx="693">
                  <c:v>-0.62949960843617536</c:v>
                </c:pt>
                <c:pt idx="694">
                  <c:v>-0.63827603899435625</c:v>
                </c:pt>
                <c:pt idx="695">
                  <c:v>-0.65658502335880764</c:v>
                </c:pt>
                <c:pt idx="696">
                  <c:v>-0.66981718020037273</c:v>
                </c:pt>
                <c:pt idx="697">
                  <c:v>-0.67033026383300498</c:v>
                </c:pt>
                <c:pt idx="698">
                  <c:v>-0.6671437444303423</c:v>
                </c:pt>
                <c:pt idx="699">
                  <c:v>-0.67311171720990537</c:v>
                </c:pt>
                <c:pt idx="700">
                  <c:v>-0.69863087683292391</c:v>
                </c:pt>
                <c:pt idx="701">
                  <c:v>-0.72679646782425544</c:v>
                </c:pt>
                <c:pt idx="702">
                  <c:v>-0.7358159379978938</c:v>
                </c:pt>
                <c:pt idx="703">
                  <c:v>-0.71623774675272089</c:v>
                </c:pt>
                <c:pt idx="704">
                  <c:v>-0.71612972914585094</c:v>
                </c:pt>
                <c:pt idx="705">
                  <c:v>-0.72490615970403194</c:v>
                </c:pt>
                <c:pt idx="706">
                  <c:v>-0.74478139936809717</c:v>
                </c:pt>
                <c:pt idx="707">
                  <c:v>-0.77991412600253862</c:v>
                </c:pt>
                <c:pt idx="708">
                  <c:v>-0.79592773622100421</c:v>
                </c:pt>
                <c:pt idx="709">
                  <c:v>-0.79201209797196959</c:v>
                </c:pt>
                <c:pt idx="710">
                  <c:v>-0.78347870702924594</c:v>
                </c:pt>
                <c:pt idx="711">
                  <c:v>-0.80308390267613639</c:v>
                </c:pt>
                <c:pt idx="712">
                  <c:v>-0.83157354648807769</c:v>
                </c:pt>
                <c:pt idx="713">
                  <c:v>-0.85512138478572031</c:v>
                </c:pt>
                <c:pt idx="714">
                  <c:v>-0.84407658448327105</c:v>
                </c:pt>
                <c:pt idx="715">
                  <c:v>-0.84005292862736647</c:v>
                </c:pt>
                <c:pt idx="716">
                  <c:v>-0.85666063568361661</c:v>
                </c:pt>
                <c:pt idx="717">
                  <c:v>-0.87189111825227528</c:v>
                </c:pt>
                <c:pt idx="718">
                  <c:v>-0.89352164402797674</c:v>
                </c:pt>
                <c:pt idx="719">
                  <c:v>-0.92533282925116822</c:v>
                </c:pt>
                <c:pt idx="720">
                  <c:v>-0.96408414571575185</c:v>
                </c:pt>
                <c:pt idx="721">
                  <c:v>-0.95960141503065022</c:v>
                </c:pt>
                <c:pt idx="722">
                  <c:v>-0.9721314574275608</c:v>
                </c:pt>
                <c:pt idx="723">
                  <c:v>-0.99792066106775423</c:v>
                </c:pt>
                <c:pt idx="724">
                  <c:v>-0.9924657719208233</c:v>
                </c:pt>
                <c:pt idx="725">
                  <c:v>-0.98763198401339436</c:v>
                </c:pt>
                <c:pt idx="726">
                  <c:v>-1.0106667386784047</c:v>
                </c:pt>
                <c:pt idx="727">
                  <c:v>-1.0239258999216876</c:v>
                </c:pt>
                <c:pt idx="728">
                  <c:v>-1.0538467770246551</c:v>
                </c:pt>
                <c:pt idx="729">
                  <c:v>-1.0573573492479276</c:v>
                </c:pt>
                <c:pt idx="730">
                  <c:v>-1.0635413572412307</c:v>
                </c:pt>
                <c:pt idx="731">
                  <c:v>-1.0999432907563935</c:v>
                </c:pt>
                <c:pt idx="732">
                  <c:v>-1.1488482622667497</c:v>
                </c:pt>
                <c:pt idx="733">
                  <c:v>-1.1742323998811808</c:v>
                </c:pt>
                <c:pt idx="734">
                  <c:v>-1.1949447759984881</c:v>
                </c:pt>
                <c:pt idx="735">
                  <c:v>-1.2068267127541792</c:v>
                </c:pt>
                <c:pt idx="736">
                  <c:v>-1.2082579460452056</c:v>
                </c:pt>
                <c:pt idx="737">
                  <c:v>-1.1994275066835898</c:v>
                </c:pt>
                <c:pt idx="738">
                  <c:v>-1.203046096513732</c:v>
                </c:pt>
                <c:pt idx="739">
                  <c:v>-1.2209230104507038</c:v>
                </c:pt>
                <c:pt idx="740">
                  <c:v>-1.2669655153790069</c:v>
                </c:pt>
                <c:pt idx="741">
                  <c:v>-1.30336744889417</c:v>
                </c:pt>
                <c:pt idx="742">
                  <c:v>-1.3035024709027574</c:v>
                </c:pt>
                <c:pt idx="743">
                  <c:v>-1.2890011071804706</c:v>
                </c:pt>
                <c:pt idx="744">
                  <c:v>-1.3427128621965383</c:v>
                </c:pt>
                <c:pt idx="745">
                  <c:v>-1.3677459425886422</c:v>
                </c:pt>
                <c:pt idx="746">
                  <c:v>-1.4053630741810919</c:v>
                </c:pt>
                <c:pt idx="747">
                  <c:v>-1.4317193702573523</c:v>
                </c:pt>
                <c:pt idx="748">
                  <c:v>-1.4657179120196595</c:v>
                </c:pt>
                <c:pt idx="749">
                  <c:v>-1.4609651373173831</c:v>
                </c:pt>
                <c:pt idx="750">
                  <c:v>-1.4736031973211636</c:v>
                </c:pt>
                <c:pt idx="751">
                  <c:v>-1.4740082633469258</c:v>
                </c:pt>
                <c:pt idx="752">
                  <c:v>-1.4878075126245582</c:v>
                </c:pt>
                <c:pt idx="753">
                  <c:v>-1.523858388917394</c:v>
                </c:pt>
                <c:pt idx="754">
                  <c:v>-1.581647808592801</c:v>
                </c:pt>
                <c:pt idx="755">
                  <c:v>-1.6353055548054336</c:v>
                </c:pt>
                <c:pt idx="756">
                  <c:v>-1.6375739245497021</c:v>
                </c:pt>
                <c:pt idx="757">
                  <c:v>-1.6186978477491836</c:v>
                </c:pt>
                <c:pt idx="758">
                  <c:v>-1.6396262590802304</c:v>
                </c:pt>
                <c:pt idx="759">
                  <c:v>-1.6893683670438284</c:v>
                </c:pt>
                <c:pt idx="760">
                  <c:v>-1.7091355891010238</c:v>
                </c:pt>
                <c:pt idx="761">
                  <c:v>-1.7288217979530667</c:v>
                </c:pt>
                <c:pt idx="762">
                  <c:v>-1.7766925008776435</c:v>
                </c:pt>
                <c:pt idx="763">
                  <c:v>-1.8058437525316631</c:v>
                </c:pt>
                <c:pt idx="764">
                  <c:v>-1.841087197213146</c:v>
                </c:pt>
                <c:pt idx="765">
                  <c:v>-1.8596851286759748</c:v>
                </c:pt>
                <c:pt idx="766">
                  <c:v>-1.846255839701872</c:v>
                </c:pt>
                <c:pt idx="767">
                  <c:v>-1.925141097998974</c:v>
                </c:pt>
                <c:pt idx="768">
                  <c:v>-1.9977877994113047</c:v>
                </c:pt>
                <c:pt idx="769">
                  <c:v>-1.991550322702601</c:v>
                </c:pt>
                <c:pt idx="770">
                  <c:v>-1.9820798790202807</c:v>
                </c:pt>
                <c:pt idx="771">
                  <c:v>-2.0534471118792368</c:v>
                </c:pt>
                <c:pt idx="772">
                  <c:v>-2.0865004995814322</c:v>
                </c:pt>
                <c:pt idx="773">
                  <c:v>-2.1197483189759936</c:v>
                </c:pt>
                <c:pt idx="774">
                  <c:v>-2.1452701790391839</c:v>
                </c:pt>
                <c:pt idx="775">
                  <c:v>-2.1542572439307612</c:v>
                </c:pt>
                <c:pt idx="776">
                  <c:v>-2.1485323107666554</c:v>
                </c:pt>
                <c:pt idx="777">
                  <c:v>-2.109875509708083</c:v>
                </c:pt>
                <c:pt idx="778">
                  <c:v>-2.1290756393292112</c:v>
                </c:pt>
                <c:pt idx="779">
                  <c:v>-2.2335934757365457</c:v>
                </c:pt>
                <c:pt idx="780">
                  <c:v>-2.2935918554724424</c:v>
                </c:pt>
                <c:pt idx="781">
                  <c:v>-2.3004779779104001</c:v>
                </c:pt>
                <c:pt idx="782">
                  <c:v>-2.3702303475466509</c:v>
                </c:pt>
                <c:pt idx="783">
                  <c:v>-2.380194971780401</c:v>
                </c:pt>
                <c:pt idx="784">
                  <c:v>-2.3796548837460514</c:v>
                </c:pt>
                <c:pt idx="785">
                  <c:v>-2.3930760713996384</c:v>
                </c:pt>
                <c:pt idx="786">
                  <c:v>-2.4435743026113261</c:v>
                </c:pt>
                <c:pt idx="787">
                  <c:v>-2.524803542977506</c:v>
                </c:pt>
                <c:pt idx="788">
                  <c:v>-2.6317409737787263</c:v>
                </c:pt>
                <c:pt idx="789">
                  <c:v>-2.6393562150630561</c:v>
                </c:pt>
                <c:pt idx="790">
                  <c:v>-2.7026005238853936</c:v>
                </c:pt>
                <c:pt idx="791">
                  <c:v>-2.7728389727525591</c:v>
                </c:pt>
                <c:pt idx="792">
                  <c:v>-2.8019497178040029</c:v>
                </c:pt>
                <c:pt idx="793">
                  <c:v>-2.827225837811564</c:v>
                </c:pt>
                <c:pt idx="794">
                  <c:v>-2.8662201938916052</c:v>
                </c:pt>
                <c:pt idx="795">
                  <c:v>-2.9403742810078044</c:v>
                </c:pt>
                <c:pt idx="796">
                  <c:v>-2.8882017768896331</c:v>
                </c:pt>
                <c:pt idx="797">
                  <c:v>-2.8664362291053447</c:v>
                </c:pt>
                <c:pt idx="798">
                  <c:v>-2.8771839809889017</c:v>
                </c:pt>
                <c:pt idx="799">
                  <c:v>-2.9696740568712703</c:v>
                </c:pt>
                <c:pt idx="800">
                  <c:v>-3.0759633820312717</c:v>
                </c:pt>
                <c:pt idx="801">
                  <c:v>-3.1147687072992905</c:v>
                </c:pt>
                <c:pt idx="802">
                  <c:v>-3.2634549431557351</c:v>
                </c:pt>
                <c:pt idx="803">
                  <c:v>-3.3106856417596076</c:v>
                </c:pt>
                <c:pt idx="804">
                  <c:v>-3.2800896546137026</c:v>
                </c:pt>
                <c:pt idx="805">
                  <c:v>-3.1754746023601856</c:v>
                </c:pt>
                <c:pt idx="806">
                  <c:v>-3.1939186087332239</c:v>
                </c:pt>
                <c:pt idx="807">
                  <c:v>-3.1833868920634072</c:v>
                </c:pt>
                <c:pt idx="808">
                  <c:v>-3.2425805406281234</c:v>
                </c:pt>
                <c:pt idx="809">
                  <c:v>-3.1418811266236402</c:v>
                </c:pt>
                <c:pt idx="810">
                  <c:v>-3.1568685695768415</c:v>
                </c:pt>
                <c:pt idx="811">
                  <c:v>-3.2812508438875541</c:v>
                </c:pt>
                <c:pt idx="812">
                  <c:v>-3.3829224163538667</c:v>
                </c:pt>
                <c:pt idx="813">
                  <c:v>-3.3801409629769661</c:v>
                </c:pt>
                <c:pt idx="814">
                  <c:v>-3.3653965596392221</c:v>
                </c:pt>
                <c:pt idx="815">
                  <c:v>-3.3399044044179211</c:v>
                </c:pt>
                <c:pt idx="816">
                  <c:v>-3.4524047419729422</c:v>
                </c:pt>
                <c:pt idx="817">
                  <c:v>-3.3728497745132469</c:v>
                </c:pt>
                <c:pt idx="818">
                  <c:v>-3.4262644811104219</c:v>
                </c:pt>
                <c:pt idx="819">
                  <c:v>-3.4979881720720485</c:v>
                </c:pt>
                <c:pt idx="820">
                  <c:v>-3.3978828549053501</c:v>
                </c:pt>
                <c:pt idx="821">
                  <c:v>-3.4361480921390193</c:v>
                </c:pt>
                <c:pt idx="822">
                  <c:v>-3.4228079176905846</c:v>
                </c:pt>
                <c:pt idx="823">
                  <c:v>-3.4848100240339179</c:v>
                </c:pt>
                <c:pt idx="824">
                  <c:v>-3.4957468067294979</c:v>
                </c:pt>
                <c:pt idx="825">
                  <c:v>-3.5137857470767746</c:v>
                </c:pt>
                <c:pt idx="826">
                  <c:v>-3.4784909940320285</c:v>
                </c:pt>
                <c:pt idx="827">
                  <c:v>-3.4765196727066519</c:v>
                </c:pt>
                <c:pt idx="828">
                  <c:v>-3.4750344306121903</c:v>
                </c:pt>
                <c:pt idx="829">
                  <c:v>-3.3925359833652888</c:v>
                </c:pt>
                <c:pt idx="830">
                  <c:v>-3.346790526855878</c:v>
                </c:pt>
                <c:pt idx="831">
                  <c:v>-2.5288001944316929</c:v>
                </c:pt>
                <c:pt idx="832">
                  <c:v>-2.0182819799627345</c:v>
                </c:pt>
              </c:numCache>
            </c:numRef>
          </c:yVal>
          <c:smooth val="0"/>
          <c:extLst>
            <c:ext xmlns:c16="http://schemas.microsoft.com/office/drawing/2014/chart" uri="{C3380CC4-5D6E-409C-BE32-E72D297353CC}">
              <c16:uniqueId val="{00000005-1827-4821-9E26-D591B593AD41}"/>
            </c:ext>
          </c:extLst>
        </c:ser>
        <c:ser>
          <c:idx val="6"/>
          <c:order val="6"/>
          <c:tx>
            <c:strRef>
              <c:f>'Pigment Abs'!$BA$1</c:f>
              <c:strCache>
                <c:ptCount val="1"/>
                <c:pt idx="0">
                  <c:v>Stan 720</c:v>
                </c:pt>
              </c:strCache>
            </c:strRef>
          </c:tx>
          <c:spPr>
            <a:ln w="19050" cap="rnd">
              <a:solidFill>
                <a:srgbClr val="C00000"/>
              </a:solidFill>
              <a:round/>
            </a:ln>
            <a:effectLst/>
          </c:spPr>
          <c:marker>
            <c:symbol val="none"/>
          </c:marker>
          <c:xVal>
            <c:numRef>
              <c:f>'Pigment Abs'!$AF$2:$AF$834</c:f>
              <c:numCache>
                <c:formatCode>General</c:formatCode>
                <c:ptCount val="833"/>
                <c:pt idx="0">
                  <c:v>340</c:v>
                </c:pt>
                <c:pt idx="1">
                  <c:v>341</c:v>
                </c:pt>
                <c:pt idx="2">
                  <c:v>342</c:v>
                </c:pt>
                <c:pt idx="3">
                  <c:v>343</c:v>
                </c:pt>
                <c:pt idx="4">
                  <c:v>344</c:v>
                </c:pt>
                <c:pt idx="5">
                  <c:v>345</c:v>
                </c:pt>
                <c:pt idx="6">
                  <c:v>346</c:v>
                </c:pt>
                <c:pt idx="7">
                  <c:v>347</c:v>
                </c:pt>
                <c:pt idx="8">
                  <c:v>348</c:v>
                </c:pt>
                <c:pt idx="9">
                  <c:v>349</c:v>
                </c:pt>
                <c:pt idx="10">
                  <c:v>350</c:v>
                </c:pt>
                <c:pt idx="11">
                  <c:v>351</c:v>
                </c:pt>
                <c:pt idx="12">
                  <c:v>352</c:v>
                </c:pt>
                <c:pt idx="13">
                  <c:v>353</c:v>
                </c:pt>
                <c:pt idx="14">
                  <c:v>354</c:v>
                </c:pt>
                <c:pt idx="15">
                  <c:v>355</c:v>
                </c:pt>
                <c:pt idx="16">
                  <c:v>356</c:v>
                </c:pt>
                <c:pt idx="17">
                  <c:v>357</c:v>
                </c:pt>
                <c:pt idx="18">
                  <c:v>358</c:v>
                </c:pt>
                <c:pt idx="19">
                  <c:v>359</c:v>
                </c:pt>
                <c:pt idx="20">
                  <c:v>360</c:v>
                </c:pt>
                <c:pt idx="21">
                  <c:v>361</c:v>
                </c:pt>
                <c:pt idx="22">
                  <c:v>362</c:v>
                </c:pt>
                <c:pt idx="23">
                  <c:v>363</c:v>
                </c:pt>
                <c:pt idx="24">
                  <c:v>364</c:v>
                </c:pt>
                <c:pt idx="25">
                  <c:v>365</c:v>
                </c:pt>
                <c:pt idx="26">
                  <c:v>366</c:v>
                </c:pt>
                <c:pt idx="27">
                  <c:v>367</c:v>
                </c:pt>
                <c:pt idx="28">
                  <c:v>368</c:v>
                </c:pt>
                <c:pt idx="29">
                  <c:v>369</c:v>
                </c:pt>
                <c:pt idx="30">
                  <c:v>370</c:v>
                </c:pt>
                <c:pt idx="31">
                  <c:v>371</c:v>
                </c:pt>
                <c:pt idx="32">
                  <c:v>372</c:v>
                </c:pt>
                <c:pt idx="33">
                  <c:v>373</c:v>
                </c:pt>
                <c:pt idx="34">
                  <c:v>374</c:v>
                </c:pt>
                <c:pt idx="35">
                  <c:v>375</c:v>
                </c:pt>
                <c:pt idx="36">
                  <c:v>376</c:v>
                </c:pt>
                <c:pt idx="37">
                  <c:v>377</c:v>
                </c:pt>
                <c:pt idx="38">
                  <c:v>378</c:v>
                </c:pt>
                <c:pt idx="39">
                  <c:v>379</c:v>
                </c:pt>
                <c:pt idx="40">
                  <c:v>380</c:v>
                </c:pt>
                <c:pt idx="41">
                  <c:v>381</c:v>
                </c:pt>
                <c:pt idx="42">
                  <c:v>382</c:v>
                </c:pt>
                <c:pt idx="43">
                  <c:v>383</c:v>
                </c:pt>
                <c:pt idx="44">
                  <c:v>384</c:v>
                </c:pt>
                <c:pt idx="45">
                  <c:v>385</c:v>
                </c:pt>
                <c:pt idx="46">
                  <c:v>386</c:v>
                </c:pt>
                <c:pt idx="47">
                  <c:v>387</c:v>
                </c:pt>
                <c:pt idx="48">
                  <c:v>388</c:v>
                </c:pt>
                <c:pt idx="49">
                  <c:v>389</c:v>
                </c:pt>
                <c:pt idx="50">
                  <c:v>390</c:v>
                </c:pt>
                <c:pt idx="51">
                  <c:v>391</c:v>
                </c:pt>
                <c:pt idx="52">
                  <c:v>392</c:v>
                </c:pt>
                <c:pt idx="53">
                  <c:v>393</c:v>
                </c:pt>
                <c:pt idx="54">
                  <c:v>394</c:v>
                </c:pt>
                <c:pt idx="55">
                  <c:v>395</c:v>
                </c:pt>
                <c:pt idx="56">
                  <c:v>396</c:v>
                </c:pt>
                <c:pt idx="57">
                  <c:v>397</c:v>
                </c:pt>
                <c:pt idx="58">
                  <c:v>398</c:v>
                </c:pt>
                <c:pt idx="59">
                  <c:v>399</c:v>
                </c:pt>
                <c:pt idx="60">
                  <c:v>400</c:v>
                </c:pt>
                <c:pt idx="61">
                  <c:v>401</c:v>
                </c:pt>
                <c:pt idx="62">
                  <c:v>402</c:v>
                </c:pt>
                <c:pt idx="63">
                  <c:v>403</c:v>
                </c:pt>
                <c:pt idx="64">
                  <c:v>404</c:v>
                </c:pt>
                <c:pt idx="65">
                  <c:v>405</c:v>
                </c:pt>
                <c:pt idx="66">
                  <c:v>406</c:v>
                </c:pt>
                <c:pt idx="67">
                  <c:v>407</c:v>
                </c:pt>
                <c:pt idx="68">
                  <c:v>408</c:v>
                </c:pt>
                <c:pt idx="69">
                  <c:v>409</c:v>
                </c:pt>
                <c:pt idx="70">
                  <c:v>410</c:v>
                </c:pt>
                <c:pt idx="71">
                  <c:v>411</c:v>
                </c:pt>
                <c:pt idx="72">
                  <c:v>412</c:v>
                </c:pt>
                <c:pt idx="73">
                  <c:v>413</c:v>
                </c:pt>
                <c:pt idx="74">
                  <c:v>414</c:v>
                </c:pt>
                <c:pt idx="75">
                  <c:v>415</c:v>
                </c:pt>
                <c:pt idx="76">
                  <c:v>416</c:v>
                </c:pt>
                <c:pt idx="77">
                  <c:v>417</c:v>
                </c:pt>
                <c:pt idx="78">
                  <c:v>418</c:v>
                </c:pt>
                <c:pt idx="79">
                  <c:v>419</c:v>
                </c:pt>
                <c:pt idx="80">
                  <c:v>420</c:v>
                </c:pt>
                <c:pt idx="81">
                  <c:v>421</c:v>
                </c:pt>
                <c:pt idx="82">
                  <c:v>422</c:v>
                </c:pt>
                <c:pt idx="83">
                  <c:v>423</c:v>
                </c:pt>
                <c:pt idx="84">
                  <c:v>424</c:v>
                </c:pt>
                <c:pt idx="85">
                  <c:v>425</c:v>
                </c:pt>
                <c:pt idx="86">
                  <c:v>426</c:v>
                </c:pt>
                <c:pt idx="87">
                  <c:v>427</c:v>
                </c:pt>
                <c:pt idx="88">
                  <c:v>428</c:v>
                </c:pt>
                <c:pt idx="89">
                  <c:v>429</c:v>
                </c:pt>
                <c:pt idx="90">
                  <c:v>430</c:v>
                </c:pt>
                <c:pt idx="91">
                  <c:v>431</c:v>
                </c:pt>
                <c:pt idx="92">
                  <c:v>432</c:v>
                </c:pt>
                <c:pt idx="93">
                  <c:v>433</c:v>
                </c:pt>
                <c:pt idx="94">
                  <c:v>434</c:v>
                </c:pt>
                <c:pt idx="95">
                  <c:v>435</c:v>
                </c:pt>
                <c:pt idx="96">
                  <c:v>436</c:v>
                </c:pt>
                <c:pt idx="97">
                  <c:v>437</c:v>
                </c:pt>
                <c:pt idx="98">
                  <c:v>438</c:v>
                </c:pt>
                <c:pt idx="99">
                  <c:v>439</c:v>
                </c:pt>
                <c:pt idx="100">
                  <c:v>440</c:v>
                </c:pt>
                <c:pt idx="101">
                  <c:v>441</c:v>
                </c:pt>
                <c:pt idx="102">
                  <c:v>442</c:v>
                </c:pt>
                <c:pt idx="103">
                  <c:v>443</c:v>
                </c:pt>
                <c:pt idx="104">
                  <c:v>444</c:v>
                </c:pt>
                <c:pt idx="105">
                  <c:v>445</c:v>
                </c:pt>
                <c:pt idx="106">
                  <c:v>446</c:v>
                </c:pt>
                <c:pt idx="107">
                  <c:v>447</c:v>
                </c:pt>
                <c:pt idx="108">
                  <c:v>448</c:v>
                </c:pt>
                <c:pt idx="109">
                  <c:v>449</c:v>
                </c:pt>
                <c:pt idx="110">
                  <c:v>450</c:v>
                </c:pt>
                <c:pt idx="111">
                  <c:v>451</c:v>
                </c:pt>
                <c:pt idx="112">
                  <c:v>452</c:v>
                </c:pt>
                <c:pt idx="113">
                  <c:v>453</c:v>
                </c:pt>
                <c:pt idx="114">
                  <c:v>454</c:v>
                </c:pt>
                <c:pt idx="115">
                  <c:v>455</c:v>
                </c:pt>
                <c:pt idx="116">
                  <c:v>456</c:v>
                </c:pt>
                <c:pt idx="117">
                  <c:v>457</c:v>
                </c:pt>
                <c:pt idx="118">
                  <c:v>458</c:v>
                </c:pt>
                <c:pt idx="119">
                  <c:v>459</c:v>
                </c:pt>
                <c:pt idx="120">
                  <c:v>460</c:v>
                </c:pt>
                <c:pt idx="121">
                  <c:v>461</c:v>
                </c:pt>
                <c:pt idx="122">
                  <c:v>462</c:v>
                </c:pt>
                <c:pt idx="123">
                  <c:v>463</c:v>
                </c:pt>
                <c:pt idx="124">
                  <c:v>464</c:v>
                </c:pt>
                <c:pt idx="125">
                  <c:v>465</c:v>
                </c:pt>
                <c:pt idx="126">
                  <c:v>466</c:v>
                </c:pt>
                <c:pt idx="127">
                  <c:v>467</c:v>
                </c:pt>
                <c:pt idx="128">
                  <c:v>468</c:v>
                </c:pt>
                <c:pt idx="129">
                  <c:v>469</c:v>
                </c:pt>
                <c:pt idx="130">
                  <c:v>470</c:v>
                </c:pt>
                <c:pt idx="131">
                  <c:v>471</c:v>
                </c:pt>
                <c:pt idx="132">
                  <c:v>472</c:v>
                </c:pt>
                <c:pt idx="133">
                  <c:v>473</c:v>
                </c:pt>
                <c:pt idx="134">
                  <c:v>474</c:v>
                </c:pt>
                <c:pt idx="135">
                  <c:v>475</c:v>
                </c:pt>
                <c:pt idx="136">
                  <c:v>476</c:v>
                </c:pt>
                <c:pt idx="137">
                  <c:v>477</c:v>
                </c:pt>
                <c:pt idx="138">
                  <c:v>478</c:v>
                </c:pt>
                <c:pt idx="139">
                  <c:v>479</c:v>
                </c:pt>
                <c:pt idx="140">
                  <c:v>480</c:v>
                </c:pt>
                <c:pt idx="141">
                  <c:v>481</c:v>
                </c:pt>
                <c:pt idx="142">
                  <c:v>482</c:v>
                </c:pt>
                <c:pt idx="143">
                  <c:v>483</c:v>
                </c:pt>
                <c:pt idx="144">
                  <c:v>484</c:v>
                </c:pt>
                <c:pt idx="145">
                  <c:v>485</c:v>
                </c:pt>
                <c:pt idx="146">
                  <c:v>486</c:v>
                </c:pt>
                <c:pt idx="147">
                  <c:v>487</c:v>
                </c:pt>
                <c:pt idx="148">
                  <c:v>488</c:v>
                </c:pt>
                <c:pt idx="149">
                  <c:v>489</c:v>
                </c:pt>
                <c:pt idx="150">
                  <c:v>490</c:v>
                </c:pt>
                <c:pt idx="151">
                  <c:v>491</c:v>
                </c:pt>
                <c:pt idx="152">
                  <c:v>492</c:v>
                </c:pt>
                <c:pt idx="153">
                  <c:v>493</c:v>
                </c:pt>
                <c:pt idx="154">
                  <c:v>494</c:v>
                </c:pt>
                <c:pt idx="155">
                  <c:v>495</c:v>
                </c:pt>
                <c:pt idx="156">
                  <c:v>496</c:v>
                </c:pt>
                <c:pt idx="157">
                  <c:v>497</c:v>
                </c:pt>
                <c:pt idx="158">
                  <c:v>498</c:v>
                </c:pt>
                <c:pt idx="159">
                  <c:v>499</c:v>
                </c:pt>
                <c:pt idx="160">
                  <c:v>500</c:v>
                </c:pt>
                <c:pt idx="161">
                  <c:v>501</c:v>
                </c:pt>
                <c:pt idx="162">
                  <c:v>502</c:v>
                </c:pt>
                <c:pt idx="163">
                  <c:v>503</c:v>
                </c:pt>
                <c:pt idx="164">
                  <c:v>504</c:v>
                </c:pt>
                <c:pt idx="165">
                  <c:v>505</c:v>
                </c:pt>
                <c:pt idx="166">
                  <c:v>506</c:v>
                </c:pt>
                <c:pt idx="167">
                  <c:v>507</c:v>
                </c:pt>
                <c:pt idx="168">
                  <c:v>508</c:v>
                </c:pt>
                <c:pt idx="169">
                  <c:v>509</c:v>
                </c:pt>
                <c:pt idx="170">
                  <c:v>510</c:v>
                </c:pt>
                <c:pt idx="171">
                  <c:v>511</c:v>
                </c:pt>
                <c:pt idx="172">
                  <c:v>512</c:v>
                </c:pt>
                <c:pt idx="173">
                  <c:v>513</c:v>
                </c:pt>
                <c:pt idx="174">
                  <c:v>514</c:v>
                </c:pt>
                <c:pt idx="175">
                  <c:v>515</c:v>
                </c:pt>
                <c:pt idx="176">
                  <c:v>516</c:v>
                </c:pt>
                <c:pt idx="177">
                  <c:v>517</c:v>
                </c:pt>
                <c:pt idx="178">
                  <c:v>518</c:v>
                </c:pt>
                <c:pt idx="179">
                  <c:v>519</c:v>
                </c:pt>
                <c:pt idx="180">
                  <c:v>520</c:v>
                </c:pt>
                <c:pt idx="181">
                  <c:v>521</c:v>
                </c:pt>
                <c:pt idx="182">
                  <c:v>522</c:v>
                </c:pt>
                <c:pt idx="183">
                  <c:v>523</c:v>
                </c:pt>
                <c:pt idx="184">
                  <c:v>524</c:v>
                </c:pt>
                <c:pt idx="185">
                  <c:v>525</c:v>
                </c:pt>
                <c:pt idx="186">
                  <c:v>526</c:v>
                </c:pt>
                <c:pt idx="187">
                  <c:v>527</c:v>
                </c:pt>
                <c:pt idx="188">
                  <c:v>528</c:v>
                </c:pt>
                <c:pt idx="189">
                  <c:v>529</c:v>
                </c:pt>
                <c:pt idx="190">
                  <c:v>530</c:v>
                </c:pt>
                <c:pt idx="191">
                  <c:v>531</c:v>
                </c:pt>
                <c:pt idx="192">
                  <c:v>532</c:v>
                </c:pt>
                <c:pt idx="193">
                  <c:v>533</c:v>
                </c:pt>
                <c:pt idx="194">
                  <c:v>534</c:v>
                </c:pt>
                <c:pt idx="195">
                  <c:v>535</c:v>
                </c:pt>
                <c:pt idx="196">
                  <c:v>536</c:v>
                </c:pt>
                <c:pt idx="197">
                  <c:v>537</c:v>
                </c:pt>
                <c:pt idx="198">
                  <c:v>538</c:v>
                </c:pt>
                <c:pt idx="199">
                  <c:v>539</c:v>
                </c:pt>
                <c:pt idx="200">
                  <c:v>540</c:v>
                </c:pt>
                <c:pt idx="201">
                  <c:v>541</c:v>
                </c:pt>
                <c:pt idx="202">
                  <c:v>542</c:v>
                </c:pt>
                <c:pt idx="203">
                  <c:v>543</c:v>
                </c:pt>
                <c:pt idx="204">
                  <c:v>544</c:v>
                </c:pt>
                <c:pt idx="205">
                  <c:v>545</c:v>
                </c:pt>
                <c:pt idx="206">
                  <c:v>546</c:v>
                </c:pt>
                <c:pt idx="207">
                  <c:v>547</c:v>
                </c:pt>
                <c:pt idx="208">
                  <c:v>548</c:v>
                </c:pt>
                <c:pt idx="209">
                  <c:v>549</c:v>
                </c:pt>
                <c:pt idx="210">
                  <c:v>550</c:v>
                </c:pt>
                <c:pt idx="211">
                  <c:v>551</c:v>
                </c:pt>
                <c:pt idx="212">
                  <c:v>552</c:v>
                </c:pt>
                <c:pt idx="213">
                  <c:v>553</c:v>
                </c:pt>
                <c:pt idx="214">
                  <c:v>554</c:v>
                </c:pt>
                <c:pt idx="215">
                  <c:v>555</c:v>
                </c:pt>
                <c:pt idx="216">
                  <c:v>556</c:v>
                </c:pt>
                <c:pt idx="217">
                  <c:v>557</c:v>
                </c:pt>
                <c:pt idx="218">
                  <c:v>558</c:v>
                </c:pt>
                <c:pt idx="219">
                  <c:v>559</c:v>
                </c:pt>
                <c:pt idx="220">
                  <c:v>560</c:v>
                </c:pt>
                <c:pt idx="221">
                  <c:v>561</c:v>
                </c:pt>
                <c:pt idx="222">
                  <c:v>562</c:v>
                </c:pt>
                <c:pt idx="223">
                  <c:v>563</c:v>
                </c:pt>
                <c:pt idx="224">
                  <c:v>564</c:v>
                </c:pt>
                <c:pt idx="225">
                  <c:v>565</c:v>
                </c:pt>
                <c:pt idx="226">
                  <c:v>566</c:v>
                </c:pt>
                <c:pt idx="227">
                  <c:v>567</c:v>
                </c:pt>
                <c:pt idx="228">
                  <c:v>568</c:v>
                </c:pt>
                <c:pt idx="229">
                  <c:v>569</c:v>
                </c:pt>
                <c:pt idx="230">
                  <c:v>570</c:v>
                </c:pt>
                <c:pt idx="231">
                  <c:v>571</c:v>
                </c:pt>
                <c:pt idx="232">
                  <c:v>572</c:v>
                </c:pt>
                <c:pt idx="233">
                  <c:v>573</c:v>
                </c:pt>
                <c:pt idx="234">
                  <c:v>574</c:v>
                </c:pt>
                <c:pt idx="235">
                  <c:v>575</c:v>
                </c:pt>
                <c:pt idx="236">
                  <c:v>576</c:v>
                </c:pt>
                <c:pt idx="237">
                  <c:v>577</c:v>
                </c:pt>
                <c:pt idx="238">
                  <c:v>578</c:v>
                </c:pt>
                <c:pt idx="239">
                  <c:v>579</c:v>
                </c:pt>
                <c:pt idx="240">
                  <c:v>580</c:v>
                </c:pt>
                <c:pt idx="241">
                  <c:v>581</c:v>
                </c:pt>
                <c:pt idx="242">
                  <c:v>582</c:v>
                </c:pt>
                <c:pt idx="243">
                  <c:v>583</c:v>
                </c:pt>
                <c:pt idx="244">
                  <c:v>584</c:v>
                </c:pt>
                <c:pt idx="245">
                  <c:v>585</c:v>
                </c:pt>
                <c:pt idx="246">
                  <c:v>586</c:v>
                </c:pt>
                <c:pt idx="247">
                  <c:v>587</c:v>
                </c:pt>
                <c:pt idx="248">
                  <c:v>588</c:v>
                </c:pt>
                <c:pt idx="249">
                  <c:v>589</c:v>
                </c:pt>
                <c:pt idx="250">
                  <c:v>590</c:v>
                </c:pt>
                <c:pt idx="251">
                  <c:v>591</c:v>
                </c:pt>
                <c:pt idx="252">
                  <c:v>592</c:v>
                </c:pt>
                <c:pt idx="253">
                  <c:v>593</c:v>
                </c:pt>
                <c:pt idx="254">
                  <c:v>594</c:v>
                </c:pt>
                <c:pt idx="255">
                  <c:v>595</c:v>
                </c:pt>
                <c:pt idx="256">
                  <c:v>596</c:v>
                </c:pt>
                <c:pt idx="257">
                  <c:v>597</c:v>
                </c:pt>
                <c:pt idx="258">
                  <c:v>598</c:v>
                </c:pt>
                <c:pt idx="259">
                  <c:v>599</c:v>
                </c:pt>
                <c:pt idx="260">
                  <c:v>600</c:v>
                </c:pt>
                <c:pt idx="261">
                  <c:v>601</c:v>
                </c:pt>
                <c:pt idx="262">
                  <c:v>602</c:v>
                </c:pt>
                <c:pt idx="263">
                  <c:v>603</c:v>
                </c:pt>
                <c:pt idx="264">
                  <c:v>604</c:v>
                </c:pt>
                <c:pt idx="265">
                  <c:v>605</c:v>
                </c:pt>
                <c:pt idx="266">
                  <c:v>606</c:v>
                </c:pt>
                <c:pt idx="267">
                  <c:v>607</c:v>
                </c:pt>
                <c:pt idx="268">
                  <c:v>608</c:v>
                </c:pt>
                <c:pt idx="269">
                  <c:v>609</c:v>
                </c:pt>
                <c:pt idx="270">
                  <c:v>610</c:v>
                </c:pt>
                <c:pt idx="271">
                  <c:v>611</c:v>
                </c:pt>
                <c:pt idx="272">
                  <c:v>612</c:v>
                </c:pt>
                <c:pt idx="273">
                  <c:v>613</c:v>
                </c:pt>
                <c:pt idx="274">
                  <c:v>614</c:v>
                </c:pt>
                <c:pt idx="275">
                  <c:v>615</c:v>
                </c:pt>
                <c:pt idx="276">
                  <c:v>616</c:v>
                </c:pt>
                <c:pt idx="277">
                  <c:v>617</c:v>
                </c:pt>
                <c:pt idx="278">
                  <c:v>618</c:v>
                </c:pt>
                <c:pt idx="279">
                  <c:v>619</c:v>
                </c:pt>
                <c:pt idx="280">
                  <c:v>620</c:v>
                </c:pt>
                <c:pt idx="281">
                  <c:v>621</c:v>
                </c:pt>
                <c:pt idx="282">
                  <c:v>622</c:v>
                </c:pt>
                <c:pt idx="283">
                  <c:v>623</c:v>
                </c:pt>
                <c:pt idx="284">
                  <c:v>624</c:v>
                </c:pt>
                <c:pt idx="285">
                  <c:v>625</c:v>
                </c:pt>
                <c:pt idx="286">
                  <c:v>626</c:v>
                </c:pt>
                <c:pt idx="287">
                  <c:v>627</c:v>
                </c:pt>
                <c:pt idx="288">
                  <c:v>628</c:v>
                </c:pt>
                <c:pt idx="289">
                  <c:v>629</c:v>
                </c:pt>
                <c:pt idx="290">
                  <c:v>630</c:v>
                </c:pt>
                <c:pt idx="291">
                  <c:v>631</c:v>
                </c:pt>
                <c:pt idx="292">
                  <c:v>632</c:v>
                </c:pt>
                <c:pt idx="293">
                  <c:v>633</c:v>
                </c:pt>
                <c:pt idx="294">
                  <c:v>634</c:v>
                </c:pt>
                <c:pt idx="295">
                  <c:v>635</c:v>
                </c:pt>
                <c:pt idx="296">
                  <c:v>636</c:v>
                </c:pt>
                <c:pt idx="297">
                  <c:v>637</c:v>
                </c:pt>
                <c:pt idx="298">
                  <c:v>638</c:v>
                </c:pt>
                <c:pt idx="299">
                  <c:v>639</c:v>
                </c:pt>
                <c:pt idx="300">
                  <c:v>640</c:v>
                </c:pt>
                <c:pt idx="301">
                  <c:v>641</c:v>
                </c:pt>
                <c:pt idx="302">
                  <c:v>642</c:v>
                </c:pt>
                <c:pt idx="303">
                  <c:v>643</c:v>
                </c:pt>
                <c:pt idx="304">
                  <c:v>644</c:v>
                </c:pt>
                <c:pt idx="305">
                  <c:v>645</c:v>
                </c:pt>
                <c:pt idx="306">
                  <c:v>646</c:v>
                </c:pt>
                <c:pt idx="307">
                  <c:v>647</c:v>
                </c:pt>
                <c:pt idx="308">
                  <c:v>648</c:v>
                </c:pt>
                <c:pt idx="309">
                  <c:v>649</c:v>
                </c:pt>
                <c:pt idx="310">
                  <c:v>650</c:v>
                </c:pt>
                <c:pt idx="311">
                  <c:v>651</c:v>
                </c:pt>
                <c:pt idx="312">
                  <c:v>652</c:v>
                </c:pt>
                <c:pt idx="313">
                  <c:v>653</c:v>
                </c:pt>
                <c:pt idx="314">
                  <c:v>654</c:v>
                </c:pt>
                <c:pt idx="315">
                  <c:v>655</c:v>
                </c:pt>
                <c:pt idx="316">
                  <c:v>656</c:v>
                </c:pt>
                <c:pt idx="317">
                  <c:v>657</c:v>
                </c:pt>
                <c:pt idx="318">
                  <c:v>658</c:v>
                </c:pt>
                <c:pt idx="319">
                  <c:v>659</c:v>
                </c:pt>
                <c:pt idx="320">
                  <c:v>660</c:v>
                </c:pt>
                <c:pt idx="321">
                  <c:v>661</c:v>
                </c:pt>
                <c:pt idx="322">
                  <c:v>662</c:v>
                </c:pt>
                <c:pt idx="323">
                  <c:v>663</c:v>
                </c:pt>
                <c:pt idx="324">
                  <c:v>664</c:v>
                </c:pt>
                <c:pt idx="325">
                  <c:v>665</c:v>
                </c:pt>
                <c:pt idx="326">
                  <c:v>666</c:v>
                </c:pt>
                <c:pt idx="327">
                  <c:v>667</c:v>
                </c:pt>
                <c:pt idx="328">
                  <c:v>668</c:v>
                </c:pt>
                <c:pt idx="329">
                  <c:v>669</c:v>
                </c:pt>
                <c:pt idx="330">
                  <c:v>670</c:v>
                </c:pt>
                <c:pt idx="331">
                  <c:v>671</c:v>
                </c:pt>
                <c:pt idx="332">
                  <c:v>672</c:v>
                </c:pt>
                <c:pt idx="333">
                  <c:v>673</c:v>
                </c:pt>
                <c:pt idx="334">
                  <c:v>674</c:v>
                </c:pt>
                <c:pt idx="335">
                  <c:v>675</c:v>
                </c:pt>
                <c:pt idx="336">
                  <c:v>676</c:v>
                </c:pt>
                <c:pt idx="337">
                  <c:v>677</c:v>
                </c:pt>
                <c:pt idx="338">
                  <c:v>678</c:v>
                </c:pt>
                <c:pt idx="339">
                  <c:v>679</c:v>
                </c:pt>
                <c:pt idx="340">
                  <c:v>680</c:v>
                </c:pt>
                <c:pt idx="341">
                  <c:v>681</c:v>
                </c:pt>
                <c:pt idx="342">
                  <c:v>682</c:v>
                </c:pt>
                <c:pt idx="343">
                  <c:v>683</c:v>
                </c:pt>
                <c:pt idx="344">
                  <c:v>684</c:v>
                </c:pt>
                <c:pt idx="345">
                  <c:v>685</c:v>
                </c:pt>
                <c:pt idx="346">
                  <c:v>686</c:v>
                </c:pt>
                <c:pt idx="347">
                  <c:v>687</c:v>
                </c:pt>
                <c:pt idx="348">
                  <c:v>688</c:v>
                </c:pt>
                <c:pt idx="349">
                  <c:v>689</c:v>
                </c:pt>
                <c:pt idx="350">
                  <c:v>690</c:v>
                </c:pt>
                <c:pt idx="351">
                  <c:v>691</c:v>
                </c:pt>
                <c:pt idx="352">
                  <c:v>692</c:v>
                </c:pt>
                <c:pt idx="353">
                  <c:v>693</c:v>
                </c:pt>
                <c:pt idx="354">
                  <c:v>694</c:v>
                </c:pt>
                <c:pt idx="355">
                  <c:v>695</c:v>
                </c:pt>
                <c:pt idx="356">
                  <c:v>696</c:v>
                </c:pt>
                <c:pt idx="357">
                  <c:v>697</c:v>
                </c:pt>
                <c:pt idx="358">
                  <c:v>698</c:v>
                </c:pt>
                <c:pt idx="359">
                  <c:v>699</c:v>
                </c:pt>
                <c:pt idx="360">
                  <c:v>700</c:v>
                </c:pt>
                <c:pt idx="361">
                  <c:v>701</c:v>
                </c:pt>
                <c:pt idx="362">
                  <c:v>702</c:v>
                </c:pt>
                <c:pt idx="363">
                  <c:v>703</c:v>
                </c:pt>
                <c:pt idx="364">
                  <c:v>704</c:v>
                </c:pt>
                <c:pt idx="365">
                  <c:v>705</c:v>
                </c:pt>
                <c:pt idx="366">
                  <c:v>706</c:v>
                </c:pt>
                <c:pt idx="367">
                  <c:v>707</c:v>
                </c:pt>
                <c:pt idx="368">
                  <c:v>708</c:v>
                </c:pt>
                <c:pt idx="369">
                  <c:v>709</c:v>
                </c:pt>
                <c:pt idx="370">
                  <c:v>710</c:v>
                </c:pt>
                <c:pt idx="371">
                  <c:v>711</c:v>
                </c:pt>
                <c:pt idx="372">
                  <c:v>712</c:v>
                </c:pt>
                <c:pt idx="373">
                  <c:v>713</c:v>
                </c:pt>
                <c:pt idx="374">
                  <c:v>714</c:v>
                </c:pt>
                <c:pt idx="375">
                  <c:v>715</c:v>
                </c:pt>
                <c:pt idx="376">
                  <c:v>716</c:v>
                </c:pt>
                <c:pt idx="377">
                  <c:v>717</c:v>
                </c:pt>
                <c:pt idx="378">
                  <c:v>718</c:v>
                </c:pt>
                <c:pt idx="379">
                  <c:v>719</c:v>
                </c:pt>
                <c:pt idx="380">
                  <c:v>720</c:v>
                </c:pt>
                <c:pt idx="381">
                  <c:v>721</c:v>
                </c:pt>
                <c:pt idx="382">
                  <c:v>722</c:v>
                </c:pt>
                <c:pt idx="383">
                  <c:v>723</c:v>
                </c:pt>
                <c:pt idx="384">
                  <c:v>724</c:v>
                </c:pt>
                <c:pt idx="385">
                  <c:v>725</c:v>
                </c:pt>
                <c:pt idx="386">
                  <c:v>726</c:v>
                </c:pt>
                <c:pt idx="387">
                  <c:v>727</c:v>
                </c:pt>
                <c:pt idx="388">
                  <c:v>728</c:v>
                </c:pt>
                <c:pt idx="389">
                  <c:v>729</c:v>
                </c:pt>
                <c:pt idx="390">
                  <c:v>730</c:v>
                </c:pt>
                <c:pt idx="391">
                  <c:v>731</c:v>
                </c:pt>
                <c:pt idx="392">
                  <c:v>732</c:v>
                </c:pt>
                <c:pt idx="393">
                  <c:v>733</c:v>
                </c:pt>
                <c:pt idx="394">
                  <c:v>734</c:v>
                </c:pt>
                <c:pt idx="395">
                  <c:v>735</c:v>
                </c:pt>
                <c:pt idx="396">
                  <c:v>736</c:v>
                </c:pt>
                <c:pt idx="397">
                  <c:v>737</c:v>
                </c:pt>
                <c:pt idx="398">
                  <c:v>738</c:v>
                </c:pt>
                <c:pt idx="399">
                  <c:v>739</c:v>
                </c:pt>
                <c:pt idx="400">
                  <c:v>740</c:v>
                </c:pt>
                <c:pt idx="401">
                  <c:v>741</c:v>
                </c:pt>
                <c:pt idx="402">
                  <c:v>742</c:v>
                </c:pt>
                <c:pt idx="403">
                  <c:v>743</c:v>
                </c:pt>
                <c:pt idx="404">
                  <c:v>744</c:v>
                </c:pt>
                <c:pt idx="405">
                  <c:v>745</c:v>
                </c:pt>
                <c:pt idx="406">
                  <c:v>746</c:v>
                </c:pt>
                <c:pt idx="407">
                  <c:v>747</c:v>
                </c:pt>
                <c:pt idx="408">
                  <c:v>748</c:v>
                </c:pt>
                <c:pt idx="409">
                  <c:v>749</c:v>
                </c:pt>
                <c:pt idx="410">
                  <c:v>750</c:v>
                </c:pt>
                <c:pt idx="411">
                  <c:v>751</c:v>
                </c:pt>
                <c:pt idx="412">
                  <c:v>752</c:v>
                </c:pt>
                <c:pt idx="413">
                  <c:v>753</c:v>
                </c:pt>
                <c:pt idx="414">
                  <c:v>754</c:v>
                </c:pt>
                <c:pt idx="415">
                  <c:v>755</c:v>
                </c:pt>
                <c:pt idx="416">
                  <c:v>756</c:v>
                </c:pt>
                <c:pt idx="417">
                  <c:v>757</c:v>
                </c:pt>
                <c:pt idx="418">
                  <c:v>758</c:v>
                </c:pt>
                <c:pt idx="419">
                  <c:v>759</c:v>
                </c:pt>
                <c:pt idx="420">
                  <c:v>760</c:v>
                </c:pt>
                <c:pt idx="421">
                  <c:v>761</c:v>
                </c:pt>
                <c:pt idx="422">
                  <c:v>762</c:v>
                </c:pt>
                <c:pt idx="423">
                  <c:v>763</c:v>
                </c:pt>
                <c:pt idx="424">
                  <c:v>764</c:v>
                </c:pt>
                <c:pt idx="425">
                  <c:v>765</c:v>
                </c:pt>
                <c:pt idx="426">
                  <c:v>766</c:v>
                </c:pt>
                <c:pt idx="427">
                  <c:v>767</c:v>
                </c:pt>
                <c:pt idx="428">
                  <c:v>768</c:v>
                </c:pt>
                <c:pt idx="429">
                  <c:v>769</c:v>
                </c:pt>
                <c:pt idx="430">
                  <c:v>770</c:v>
                </c:pt>
                <c:pt idx="431">
                  <c:v>771</c:v>
                </c:pt>
                <c:pt idx="432">
                  <c:v>772</c:v>
                </c:pt>
                <c:pt idx="433">
                  <c:v>773</c:v>
                </c:pt>
                <c:pt idx="434">
                  <c:v>774</c:v>
                </c:pt>
                <c:pt idx="435">
                  <c:v>775</c:v>
                </c:pt>
                <c:pt idx="436">
                  <c:v>776</c:v>
                </c:pt>
                <c:pt idx="437">
                  <c:v>777</c:v>
                </c:pt>
                <c:pt idx="438">
                  <c:v>778</c:v>
                </c:pt>
                <c:pt idx="439">
                  <c:v>779</c:v>
                </c:pt>
                <c:pt idx="440">
                  <c:v>780</c:v>
                </c:pt>
                <c:pt idx="441">
                  <c:v>781</c:v>
                </c:pt>
                <c:pt idx="442">
                  <c:v>782</c:v>
                </c:pt>
                <c:pt idx="443">
                  <c:v>783</c:v>
                </c:pt>
                <c:pt idx="444">
                  <c:v>784</c:v>
                </c:pt>
                <c:pt idx="445">
                  <c:v>785</c:v>
                </c:pt>
                <c:pt idx="446">
                  <c:v>786</c:v>
                </c:pt>
                <c:pt idx="447">
                  <c:v>787</c:v>
                </c:pt>
                <c:pt idx="448">
                  <c:v>788</c:v>
                </c:pt>
                <c:pt idx="449">
                  <c:v>789</c:v>
                </c:pt>
                <c:pt idx="450">
                  <c:v>790</c:v>
                </c:pt>
                <c:pt idx="451">
                  <c:v>791</c:v>
                </c:pt>
                <c:pt idx="452">
                  <c:v>792</c:v>
                </c:pt>
                <c:pt idx="453">
                  <c:v>793</c:v>
                </c:pt>
                <c:pt idx="454">
                  <c:v>794</c:v>
                </c:pt>
                <c:pt idx="455">
                  <c:v>795</c:v>
                </c:pt>
                <c:pt idx="456">
                  <c:v>796</c:v>
                </c:pt>
                <c:pt idx="457">
                  <c:v>797</c:v>
                </c:pt>
                <c:pt idx="458">
                  <c:v>798</c:v>
                </c:pt>
                <c:pt idx="459">
                  <c:v>799</c:v>
                </c:pt>
                <c:pt idx="460">
                  <c:v>800</c:v>
                </c:pt>
                <c:pt idx="461">
                  <c:v>801</c:v>
                </c:pt>
                <c:pt idx="462">
                  <c:v>802</c:v>
                </c:pt>
                <c:pt idx="463">
                  <c:v>803</c:v>
                </c:pt>
                <c:pt idx="464">
                  <c:v>804</c:v>
                </c:pt>
                <c:pt idx="465">
                  <c:v>805</c:v>
                </c:pt>
                <c:pt idx="466">
                  <c:v>806</c:v>
                </c:pt>
                <c:pt idx="467">
                  <c:v>807</c:v>
                </c:pt>
                <c:pt idx="468">
                  <c:v>808</c:v>
                </c:pt>
                <c:pt idx="469">
                  <c:v>809</c:v>
                </c:pt>
                <c:pt idx="470">
                  <c:v>810</c:v>
                </c:pt>
                <c:pt idx="471">
                  <c:v>811</c:v>
                </c:pt>
                <c:pt idx="472">
                  <c:v>812</c:v>
                </c:pt>
                <c:pt idx="473">
                  <c:v>813</c:v>
                </c:pt>
                <c:pt idx="474">
                  <c:v>814</c:v>
                </c:pt>
                <c:pt idx="475">
                  <c:v>815</c:v>
                </c:pt>
                <c:pt idx="476">
                  <c:v>816</c:v>
                </c:pt>
                <c:pt idx="477">
                  <c:v>817</c:v>
                </c:pt>
                <c:pt idx="478">
                  <c:v>818</c:v>
                </c:pt>
                <c:pt idx="479">
                  <c:v>819</c:v>
                </c:pt>
                <c:pt idx="480">
                  <c:v>820</c:v>
                </c:pt>
                <c:pt idx="481">
                  <c:v>821</c:v>
                </c:pt>
                <c:pt idx="482">
                  <c:v>822</c:v>
                </c:pt>
                <c:pt idx="483">
                  <c:v>823</c:v>
                </c:pt>
                <c:pt idx="484">
                  <c:v>824</c:v>
                </c:pt>
                <c:pt idx="485">
                  <c:v>825</c:v>
                </c:pt>
                <c:pt idx="486">
                  <c:v>826</c:v>
                </c:pt>
                <c:pt idx="487">
                  <c:v>827</c:v>
                </c:pt>
                <c:pt idx="488">
                  <c:v>828</c:v>
                </c:pt>
                <c:pt idx="489">
                  <c:v>829</c:v>
                </c:pt>
                <c:pt idx="490">
                  <c:v>830</c:v>
                </c:pt>
                <c:pt idx="491">
                  <c:v>831</c:v>
                </c:pt>
                <c:pt idx="492">
                  <c:v>832</c:v>
                </c:pt>
                <c:pt idx="493">
                  <c:v>833</c:v>
                </c:pt>
                <c:pt idx="494">
                  <c:v>834</c:v>
                </c:pt>
                <c:pt idx="495">
                  <c:v>835</c:v>
                </c:pt>
                <c:pt idx="496">
                  <c:v>836</c:v>
                </c:pt>
                <c:pt idx="497">
                  <c:v>837</c:v>
                </c:pt>
                <c:pt idx="498">
                  <c:v>838</c:v>
                </c:pt>
                <c:pt idx="499">
                  <c:v>839</c:v>
                </c:pt>
                <c:pt idx="500">
                  <c:v>840</c:v>
                </c:pt>
                <c:pt idx="501">
                  <c:v>841</c:v>
                </c:pt>
                <c:pt idx="502">
                  <c:v>842</c:v>
                </c:pt>
                <c:pt idx="503">
                  <c:v>843</c:v>
                </c:pt>
                <c:pt idx="504">
                  <c:v>844</c:v>
                </c:pt>
                <c:pt idx="505">
                  <c:v>845</c:v>
                </c:pt>
                <c:pt idx="506">
                  <c:v>846</c:v>
                </c:pt>
                <c:pt idx="507">
                  <c:v>847</c:v>
                </c:pt>
                <c:pt idx="508">
                  <c:v>848</c:v>
                </c:pt>
                <c:pt idx="509">
                  <c:v>849</c:v>
                </c:pt>
                <c:pt idx="510">
                  <c:v>850</c:v>
                </c:pt>
                <c:pt idx="511">
                  <c:v>851</c:v>
                </c:pt>
                <c:pt idx="512">
                  <c:v>852</c:v>
                </c:pt>
                <c:pt idx="513">
                  <c:v>853</c:v>
                </c:pt>
                <c:pt idx="514">
                  <c:v>854</c:v>
                </c:pt>
                <c:pt idx="515">
                  <c:v>855</c:v>
                </c:pt>
                <c:pt idx="516">
                  <c:v>856</c:v>
                </c:pt>
                <c:pt idx="517">
                  <c:v>857</c:v>
                </c:pt>
                <c:pt idx="518">
                  <c:v>858</c:v>
                </c:pt>
                <c:pt idx="519">
                  <c:v>859</c:v>
                </c:pt>
                <c:pt idx="520">
                  <c:v>860</c:v>
                </c:pt>
                <c:pt idx="521">
                  <c:v>861</c:v>
                </c:pt>
                <c:pt idx="522">
                  <c:v>862</c:v>
                </c:pt>
                <c:pt idx="523">
                  <c:v>863</c:v>
                </c:pt>
                <c:pt idx="524">
                  <c:v>864</c:v>
                </c:pt>
                <c:pt idx="525">
                  <c:v>865</c:v>
                </c:pt>
                <c:pt idx="526">
                  <c:v>866</c:v>
                </c:pt>
                <c:pt idx="527">
                  <c:v>867</c:v>
                </c:pt>
                <c:pt idx="528">
                  <c:v>868</c:v>
                </c:pt>
                <c:pt idx="529">
                  <c:v>869</c:v>
                </c:pt>
                <c:pt idx="530">
                  <c:v>870</c:v>
                </c:pt>
                <c:pt idx="531">
                  <c:v>871</c:v>
                </c:pt>
                <c:pt idx="532">
                  <c:v>872</c:v>
                </c:pt>
                <c:pt idx="533">
                  <c:v>873</c:v>
                </c:pt>
                <c:pt idx="534">
                  <c:v>874</c:v>
                </c:pt>
                <c:pt idx="535">
                  <c:v>875</c:v>
                </c:pt>
                <c:pt idx="536">
                  <c:v>876</c:v>
                </c:pt>
                <c:pt idx="537">
                  <c:v>877</c:v>
                </c:pt>
                <c:pt idx="538">
                  <c:v>878</c:v>
                </c:pt>
                <c:pt idx="539">
                  <c:v>879</c:v>
                </c:pt>
                <c:pt idx="540">
                  <c:v>880</c:v>
                </c:pt>
                <c:pt idx="541">
                  <c:v>881</c:v>
                </c:pt>
                <c:pt idx="542">
                  <c:v>882</c:v>
                </c:pt>
                <c:pt idx="543">
                  <c:v>883</c:v>
                </c:pt>
                <c:pt idx="544">
                  <c:v>884</c:v>
                </c:pt>
                <c:pt idx="545">
                  <c:v>885</c:v>
                </c:pt>
                <c:pt idx="546">
                  <c:v>886</c:v>
                </c:pt>
                <c:pt idx="547">
                  <c:v>887</c:v>
                </c:pt>
                <c:pt idx="548">
                  <c:v>888</c:v>
                </c:pt>
                <c:pt idx="549">
                  <c:v>889</c:v>
                </c:pt>
                <c:pt idx="550">
                  <c:v>890</c:v>
                </c:pt>
                <c:pt idx="551">
                  <c:v>891</c:v>
                </c:pt>
                <c:pt idx="552">
                  <c:v>892</c:v>
                </c:pt>
                <c:pt idx="553">
                  <c:v>893</c:v>
                </c:pt>
                <c:pt idx="554">
                  <c:v>894</c:v>
                </c:pt>
                <c:pt idx="555">
                  <c:v>895</c:v>
                </c:pt>
                <c:pt idx="556">
                  <c:v>896</c:v>
                </c:pt>
                <c:pt idx="557">
                  <c:v>897</c:v>
                </c:pt>
                <c:pt idx="558">
                  <c:v>898</c:v>
                </c:pt>
                <c:pt idx="559">
                  <c:v>899</c:v>
                </c:pt>
                <c:pt idx="560">
                  <c:v>900</c:v>
                </c:pt>
                <c:pt idx="561">
                  <c:v>901</c:v>
                </c:pt>
                <c:pt idx="562">
                  <c:v>902</c:v>
                </c:pt>
                <c:pt idx="563">
                  <c:v>903</c:v>
                </c:pt>
                <c:pt idx="564">
                  <c:v>904</c:v>
                </c:pt>
                <c:pt idx="565">
                  <c:v>905</c:v>
                </c:pt>
                <c:pt idx="566">
                  <c:v>906</c:v>
                </c:pt>
                <c:pt idx="567">
                  <c:v>907</c:v>
                </c:pt>
                <c:pt idx="568">
                  <c:v>908</c:v>
                </c:pt>
                <c:pt idx="569">
                  <c:v>909</c:v>
                </c:pt>
                <c:pt idx="570">
                  <c:v>910</c:v>
                </c:pt>
                <c:pt idx="571">
                  <c:v>911</c:v>
                </c:pt>
                <c:pt idx="572">
                  <c:v>912</c:v>
                </c:pt>
                <c:pt idx="573">
                  <c:v>913</c:v>
                </c:pt>
                <c:pt idx="574">
                  <c:v>914</c:v>
                </c:pt>
                <c:pt idx="575">
                  <c:v>915</c:v>
                </c:pt>
                <c:pt idx="576">
                  <c:v>916</c:v>
                </c:pt>
                <c:pt idx="577">
                  <c:v>917</c:v>
                </c:pt>
                <c:pt idx="578">
                  <c:v>918</c:v>
                </c:pt>
                <c:pt idx="579">
                  <c:v>919</c:v>
                </c:pt>
                <c:pt idx="580">
                  <c:v>920</c:v>
                </c:pt>
                <c:pt idx="581">
                  <c:v>921</c:v>
                </c:pt>
                <c:pt idx="582">
                  <c:v>922</c:v>
                </c:pt>
                <c:pt idx="583">
                  <c:v>923</c:v>
                </c:pt>
                <c:pt idx="584">
                  <c:v>924</c:v>
                </c:pt>
                <c:pt idx="585">
                  <c:v>925</c:v>
                </c:pt>
                <c:pt idx="586">
                  <c:v>926</c:v>
                </c:pt>
                <c:pt idx="587">
                  <c:v>927</c:v>
                </c:pt>
                <c:pt idx="588">
                  <c:v>928</c:v>
                </c:pt>
                <c:pt idx="589">
                  <c:v>929</c:v>
                </c:pt>
                <c:pt idx="590">
                  <c:v>930</c:v>
                </c:pt>
                <c:pt idx="591">
                  <c:v>931</c:v>
                </c:pt>
                <c:pt idx="592">
                  <c:v>932</c:v>
                </c:pt>
                <c:pt idx="593">
                  <c:v>933</c:v>
                </c:pt>
                <c:pt idx="594">
                  <c:v>934</c:v>
                </c:pt>
                <c:pt idx="595">
                  <c:v>935</c:v>
                </c:pt>
                <c:pt idx="596">
                  <c:v>936</c:v>
                </c:pt>
                <c:pt idx="597">
                  <c:v>937</c:v>
                </c:pt>
                <c:pt idx="598">
                  <c:v>938</c:v>
                </c:pt>
                <c:pt idx="599">
                  <c:v>939</c:v>
                </c:pt>
                <c:pt idx="600">
                  <c:v>940</c:v>
                </c:pt>
                <c:pt idx="601">
                  <c:v>941</c:v>
                </c:pt>
                <c:pt idx="602">
                  <c:v>942</c:v>
                </c:pt>
                <c:pt idx="603">
                  <c:v>943</c:v>
                </c:pt>
                <c:pt idx="604">
                  <c:v>944</c:v>
                </c:pt>
                <c:pt idx="605">
                  <c:v>945</c:v>
                </c:pt>
                <c:pt idx="606">
                  <c:v>946</c:v>
                </c:pt>
                <c:pt idx="607">
                  <c:v>947</c:v>
                </c:pt>
                <c:pt idx="608">
                  <c:v>948</c:v>
                </c:pt>
                <c:pt idx="609">
                  <c:v>949</c:v>
                </c:pt>
                <c:pt idx="610">
                  <c:v>950</c:v>
                </c:pt>
                <c:pt idx="611">
                  <c:v>951</c:v>
                </c:pt>
                <c:pt idx="612">
                  <c:v>952</c:v>
                </c:pt>
                <c:pt idx="613">
                  <c:v>953</c:v>
                </c:pt>
                <c:pt idx="614">
                  <c:v>954</c:v>
                </c:pt>
                <c:pt idx="615">
                  <c:v>955</c:v>
                </c:pt>
                <c:pt idx="616">
                  <c:v>956</c:v>
                </c:pt>
                <c:pt idx="617">
                  <c:v>957</c:v>
                </c:pt>
                <c:pt idx="618">
                  <c:v>958</c:v>
                </c:pt>
                <c:pt idx="619">
                  <c:v>959</c:v>
                </c:pt>
                <c:pt idx="620">
                  <c:v>960</c:v>
                </c:pt>
                <c:pt idx="621">
                  <c:v>961</c:v>
                </c:pt>
                <c:pt idx="622">
                  <c:v>962</c:v>
                </c:pt>
                <c:pt idx="623">
                  <c:v>963</c:v>
                </c:pt>
                <c:pt idx="624">
                  <c:v>964</c:v>
                </c:pt>
                <c:pt idx="625">
                  <c:v>965</c:v>
                </c:pt>
                <c:pt idx="626">
                  <c:v>966</c:v>
                </c:pt>
                <c:pt idx="627">
                  <c:v>967</c:v>
                </c:pt>
                <c:pt idx="628">
                  <c:v>968</c:v>
                </c:pt>
                <c:pt idx="629">
                  <c:v>969</c:v>
                </c:pt>
                <c:pt idx="630">
                  <c:v>970</c:v>
                </c:pt>
                <c:pt idx="631">
                  <c:v>971</c:v>
                </c:pt>
                <c:pt idx="632">
                  <c:v>972</c:v>
                </c:pt>
                <c:pt idx="633">
                  <c:v>973</c:v>
                </c:pt>
                <c:pt idx="634">
                  <c:v>974</c:v>
                </c:pt>
                <c:pt idx="635">
                  <c:v>975</c:v>
                </c:pt>
                <c:pt idx="636">
                  <c:v>976</c:v>
                </c:pt>
                <c:pt idx="637">
                  <c:v>977</c:v>
                </c:pt>
                <c:pt idx="638">
                  <c:v>978</c:v>
                </c:pt>
                <c:pt idx="639">
                  <c:v>979</c:v>
                </c:pt>
                <c:pt idx="640">
                  <c:v>980</c:v>
                </c:pt>
                <c:pt idx="641">
                  <c:v>981</c:v>
                </c:pt>
                <c:pt idx="642">
                  <c:v>982</c:v>
                </c:pt>
                <c:pt idx="643">
                  <c:v>983</c:v>
                </c:pt>
                <c:pt idx="644">
                  <c:v>984</c:v>
                </c:pt>
                <c:pt idx="645">
                  <c:v>985</c:v>
                </c:pt>
                <c:pt idx="646">
                  <c:v>986</c:v>
                </c:pt>
                <c:pt idx="647">
                  <c:v>987</c:v>
                </c:pt>
                <c:pt idx="648">
                  <c:v>988</c:v>
                </c:pt>
                <c:pt idx="649">
                  <c:v>989</c:v>
                </c:pt>
                <c:pt idx="650">
                  <c:v>990</c:v>
                </c:pt>
                <c:pt idx="651">
                  <c:v>991</c:v>
                </c:pt>
                <c:pt idx="652">
                  <c:v>992</c:v>
                </c:pt>
                <c:pt idx="653">
                  <c:v>993</c:v>
                </c:pt>
                <c:pt idx="654">
                  <c:v>994</c:v>
                </c:pt>
                <c:pt idx="655">
                  <c:v>995</c:v>
                </c:pt>
                <c:pt idx="656">
                  <c:v>996</c:v>
                </c:pt>
                <c:pt idx="657">
                  <c:v>997</c:v>
                </c:pt>
                <c:pt idx="658">
                  <c:v>998</c:v>
                </c:pt>
                <c:pt idx="659">
                  <c:v>999</c:v>
                </c:pt>
                <c:pt idx="660">
                  <c:v>1000</c:v>
                </c:pt>
                <c:pt idx="661">
                  <c:v>1001</c:v>
                </c:pt>
                <c:pt idx="662">
                  <c:v>1002</c:v>
                </c:pt>
                <c:pt idx="663">
                  <c:v>1003</c:v>
                </c:pt>
                <c:pt idx="664">
                  <c:v>1004</c:v>
                </c:pt>
                <c:pt idx="665">
                  <c:v>1005</c:v>
                </c:pt>
                <c:pt idx="666">
                  <c:v>1006</c:v>
                </c:pt>
                <c:pt idx="667">
                  <c:v>1007</c:v>
                </c:pt>
                <c:pt idx="668">
                  <c:v>1008</c:v>
                </c:pt>
                <c:pt idx="669">
                  <c:v>1009</c:v>
                </c:pt>
                <c:pt idx="670">
                  <c:v>1010</c:v>
                </c:pt>
                <c:pt idx="671">
                  <c:v>1011</c:v>
                </c:pt>
                <c:pt idx="672">
                  <c:v>1012</c:v>
                </c:pt>
                <c:pt idx="673">
                  <c:v>1013</c:v>
                </c:pt>
                <c:pt idx="674">
                  <c:v>1014</c:v>
                </c:pt>
                <c:pt idx="675">
                  <c:v>1015</c:v>
                </c:pt>
                <c:pt idx="676">
                  <c:v>1016</c:v>
                </c:pt>
                <c:pt idx="677">
                  <c:v>1017</c:v>
                </c:pt>
                <c:pt idx="678">
                  <c:v>1018</c:v>
                </c:pt>
                <c:pt idx="679">
                  <c:v>1019</c:v>
                </c:pt>
                <c:pt idx="680">
                  <c:v>1020</c:v>
                </c:pt>
                <c:pt idx="681">
                  <c:v>1021</c:v>
                </c:pt>
                <c:pt idx="682">
                  <c:v>1022</c:v>
                </c:pt>
                <c:pt idx="683">
                  <c:v>1023</c:v>
                </c:pt>
                <c:pt idx="684">
                  <c:v>1024</c:v>
                </c:pt>
                <c:pt idx="685">
                  <c:v>1025</c:v>
                </c:pt>
                <c:pt idx="686">
                  <c:v>1026</c:v>
                </c:pt>
                <c:pt idx="687">
                  <c:v>1027</c:v>
                </c:pt>
                <c:pt idx="688">
                  <c:v>1028</c:v>
                </c:pt>
                <c:pt idx="689">
                  <c:v>1029</c:v>
                </c:pt>
                <c:pt idx="690">
                  <c:v>1030</c:v>
                </c:pt>
                <c:pt idx="691">
                  <c:v>1031</c:v>
                </c:pt>
                <c:pt idx="692">
                  <c:v>1032</c:v>
                </c:pt>
                <c:pt idx="693">
                  <c:v>1033</c:v>
                </c:pt>
                <c:pt idx="694">
                  <c:v>1034</c:v>
                </c:pt>
                <c:pt idx="695">
                  <c:v>1035</c:v>
                </c:pt>
                <c:pt idx="696">
                  <c:v>1036</c:v>
                </c:pt>
                <c:pt idx="697">
                  <c:v>1037</c:v>
                </c:pt>
                <c:pt idx="698">
                  <c:v>1038</c:v>
                </c:pt>
                <c:pt idx="699">
                  <c:v>1039</c:v>
                </c:pt>
                <c:pt idx="700">
                  <c:v>1040</c:v>
                </c:pt>
                <c:pt idx="701">
                  <c:v>1041</c:v>
                </c:pt>
                <c:pt idx="702">
                  <c:v>1042</c:v>
                </c:pt>
                <c:pt idx="703">
                  <c:v>1043</c:v>
                </c:pt>
                <c:pt idx="704">
                  <c:v>1044</c:v>
                </c:pt>
                <c:pt idx="705">
                  <c:v>1045</c:v>
                </c:pt>
                <c:pt idx="706">
                  <c:v>1046</c:v>
                </c:pt>
                <c:pt idx="707">
                  <c:v>1047</c:v>
                </c:pt>
                <c:pt idx="708">
                  <c:v>1048</c:v>
                </c:pt>
                <c:pt idx="709">
                  <c:v>1049</c:v>
                </c:pt>
                <c:pt idx="710">
                  <c:v>1050</c:v>
                </c:pt>
                <c:pt idx="711">
                  <c:v>1051</c:v>
                </c:pt>
                <c:pt idx="712">
                  <c:v>1052</c:v>
                </c:pt>
                <c:pt idx="713">
                  <c:v>1053</c:v>
                </c:pt>
                <c:pt idx="714">
                  <c:v>1054</c:v>
                </c:pt>
                <c:pt idx="715">
                  <c:v>1055</c:v>
                </c:pt>
                <c:pt idx="716">
                  <c:v>1056</c:v>
                </c:pt>
                <c:pt idx="717">
                  <c:v>1057</c:v>
                </c:pt>
                <c:pt idx="718">
                  <c:v>1058</c:v>
                </c:pt>
                <c:pt idx="719">
                  <c:v>1059</c:v>
                </c:pt>
                <c:pt idx="720">
                  <c:v>1060</c:v>
                </c:pt>
                <c:pt idx="721">
                  <c:v>1061</c:v>
                </c:pt>
                <c:pt idx="722">
                  <c:v>1062</c:v>
                </c:pt>
                <c:pt idx="723">
                  <c:v>1063</c:v>
                </c:pt>
                <c:pt idx="724">
                  <c:v>1064</c:v>
                </c:pt>
                <c:pt idx="725">
                  <c:v>1065</c:v>
                </c:pt>
                <c:pt idx="726">
                  <c:v>1066</c:v>
                </c:pt>
                <c:pt idx="727">
                  <c:v>1067</c:v>
                </c:pt>
                <c:pt idx="728">
                  <c:v>1068</c:v>
                </c:pt>
                <c:pt idx="729">
                  <c:v>1069</c:v>
                </c:pt>
                <c:pt idx="730">
                  <c:v>1070</c:v>
                </c:pt>
                <c:pt idx="731">
                  <c:v>1071</c:v>
                </c:pt>
                <c:pt idx="732">
                  <c:v>1072</c:v>
                </c:pt>
                <c:pt idx="733">
                  <c:v>1073</c:v>
                </c:pt>
                <c:pt idx="734">
                  <c:v>1074</c:v>
                </c:pt>
                <c:pt idx="735">
                  <c:v>1075</c:v>
                </c:pt>
                <c:pt idx="736">
                  <c:v>1076</c:v>
                </c:pt>
                <c:pt idx="737">
                  <c:v>1077</c:v>
                </c:pt>
                <c:pt idx="738">
                  <c:v>1078</c:v>
                </c:pt>
                <c:pt idx="739">
                  <c:v>1079</c:v>
                </c:pt>
                <c:pt idx="740">
                  <c:v>1080</c:v>
                </c:pt>
                <c:pt idx="741">
                  <c:v>1081</c:v>
                </c:pt>
                <c:pt idx="742">
                  <c:v>1082</c:v>
                </c:pt>
                <c:pt idx="743">
                  <c:v>1083</c:v>
                </c:pt>
                <c:pt idx="744">
                  <c:v>1084</c:v>
                </c:pt>
                <c:pt idx="745">
                  <c:v>1085</c:v>
                </c:pt>
                <c:pt idx="746">
                  <c:v>1086</c:v>
                </c:pt>
                <c:pt idx="747">
                  <c:v>1087</c:v>
                </c:pt>
                <c:pt idx="748">
                  <c:v>1088</c:v>
                </c:pt>
                <c:pt idx="749">
                  <c:v>1089</c:v>
                </c:pt>
                <c:pt idx="750">
                  <c:v>1090</c:v>
                </c:pt>
                <c:pt idx="751">
                  <c:v>1091</c:v>
                </c:pt>
                <c:pt idx="752">
                  <c:v>1092</c:v>
                </c:pt>
                <c:pt idx="753">
                  <c:v>1093</c:v>
                </c:pt>
                <c:pt idx="754">
                  <c:v>1094</c:v>
                </c:pt>
                <c:pt idx="755">
                  <c:v>1095</c:v>
                </c:pt>
                <c:pt idx="756">
                  <c:v>1096</c:v>
                </c:pt>
                <c:pt idx="757">
                  <c:v>1097</c:v>
                </c:pt>
                <c:pt idx="758">
                  <c:v>1098</c:v>
                </c:pt>
                <c:pt idx="759">
                  <c:v>1099</c:v>
                </c:pt>
                <c:pt idx="760">
                  <c:v>1100</c:v>
                </c:pt>
                <c:pt idx="761">
                  <c:v>1101</c:v>
                </c:pt>
                <c:pt idx="762">
                  <c:v>1102</c:v>
                </c:pt>
                <c:pt idx="763">
                  <c:v>1103</c:v>
                </c:pt>
                <c:pt idx="764">
                  <c:v>1104</c:v>
                </c:pt>
                <c:pt idx="765">
                  <c:v>1105</c:v>
                </c:pt>
                <c:pt idx="766">
                  <c:v>1106</c:v>
                </c:pt>
                <c:pt idx="767">
                  <c:v>1107</c:v>
                </c:pt>
                <c:pt idx="768">
                  <c:v>1108</c:v>
                </c:pt>
                <c:pt idx="769">
                  <c:v>1109</c:v>
                </c:pt>
                <c:pt idx="770">
                  <c:v>1110</c:v>
                </c:pt>
                <c:pt idx="771">
                  <c:v>1111</c:v>
                </c:pt>
                <c:pt idx="772">
                  <c:v>1112</c:v>
                </c:pt>
                <c:pt idx="773">
                  <c:v>1113</c:v>
                </c:pt>
                <c:pt idx="774">
                  <c:v>1114</c:v>
                </c:pt>
                <c:pt idx="775">
                  <c:v>1115</c:v>
                </c:pt>
                <c:pt idx="776">
                  <c:v>1116</c:v>
                </c:pt>
                <c:pt idx="777">
                  <c:v>1117</c:v>
                </c:pt>
                <c:pt idx="778">
                  <c:v>1118</c:v>
                </c:pt>
                <c:pt idx="779">
                  <c:v>1119</c:v>
                </c:pt>
                <c:pt idx="780">
                  <c:v>1120</c:v>
                </c:pt>
                <c:pt idx="781">
                  <c:v>1121</c:v>
                </c:pt>
                <c:pt idx="782">
                  <c:v>1122</c:v>
                </c:pt>
                <c:pt idx="783">
                  <c:v>1123</c:v>
                </c:pt>
                <c:pt idx="784">
                  <c:v>1124</c:v>
                </c:pt>
                <c:pt idx="785">
                  <c:v>1125</c:v>
                </c:pt>
                <c:pt idx="786">
                  <c:v>1126</c:v>
                </c:pt>
                <c:pt idx="787">
                  <c:v>1127</c:v>
                </c:pt>
                <c:pt idx="788">
                  <c:v>1128</c:v>
                </c:pt>
                <c:pt idx="789">
                  <c:v>1129</c:v>
                </c:pt>
                <c:pt idx="790">
                  <c:v>1130</c:v>
                </c:pt>
                <c:pt idx="791">
                  <c:v>1131</c:v>
                </c:pt>
                <c:pt idx="792">
                  <c:v>1132</c:v>
                </c:pt>
                <c:pt idx="793">
                  <c:v>1133</c:v>
                </c:pt>
                <c:pt idx="794">
                  <c:v>1134</c:v>
                </c:pt>
                <c:pt idx="795">
                  <c:v>1135</c:v>
                </c:pt>
                <c:pt idx="796">
                  <c:v>1136</c:v>
                </c:pt>
                <c:pt idx="797">
                  <c:v>1137</c:v>
                </c:pt>
                <c:pt idx="798">
                  <c:v>1138</c:v>
                </c:pt>
                <c:pt idx="799">
                  <c:v>1139</c:v>
                </c:pt>
                <c:pt idx="800">
                  <c:v>1140</c:v>
                </c:pt>
                <c:pt idx="801">
                  <c:v>1141</c:v>
                </c:pt>
                <c:pt idx="802">
                  <c:v>1142</c:v>
                </c:pt>
                <c:pt idx="803">
                  <c:v>1143</c:v>
                </c:pt>
                <c:pt idx="804">
                  <c:v>1144</c:v>
                </c:pt>
                <c:pt idx="805">
                  <c:v>1145</c:v>
                </c:pt>
                <c:pt idx="806">
                  <c:v>1146</c:v>
                </c:pt>
                <c:pt idx="807">
                  <c:v>1147</c:v>
                </c:pt>
                <c:pt idx="808">
                  <c:v>1148</c:v>
                </c:pt>
                <c:pt idx="809">
                  <c:v>1149</c:v>
                </c:pt>
                <c:pt idx="810">
                  <c:v>1150</c:v>
                </c:pt>
                <c:pt idx="811">
                  <c:v>1151</c:v>
                </c:pt>
                <c:pt idx="812">
                  <c:v>1152</c:v>
                </c:pt>
                <c:pt idx="813">
                  <c:v>1153</c:v>
                </c:pt>
                <c:pt idx="814">
                  <c:v>1154</c:v>
                </c:pt>
                <c:pt idx="815">
                  <c:v>1155</c:v>
                </c:pt>
                <c:pt idx="816">
                  <c:v>1156</c:v>
                </c:pt>
                <c:pt idx="817">
                  <c:v>1157</c:v>
                </c:pt>
                <c:pt idx="818">
                  <c:v>1158</c:v>
                </c:pt>
                <c:pt idx="819">
                  <c:v>1159</c:v>
                </c:pt>
                <c:pt idx="820">
                  <c:v>1160</c:v>
                </c:pt>
                <c:pt idx="821">
                  <c:v>1161</c:v>
                </c:pt>
                <c:pt idx="822">
                  <c:v>1162</c:v>
                </c:pt>
                <c:pt idx="823">
                  <c:v>1163</c:v>
                </c:pt>
                <c:pt idx="824">
                  <c:v>1164</c:v>
                </c:pt>
                <c:pt idx="825">
                  <c:v>1165</c:v>
                </c:pt>
                <c:pt idx="826">
                  <c:v>1166</c:v>
                </c:pt>
                <c:pt idx="827">
                  <c:v>1167</c:v>
                </c:pt>
                <c:pt idx="828">
                  <c:v>1168</c:v>
                </c:pt>
                <c:pt idx="829">
                  <c:v>1169</c:v>
                </c:pt>
                <c:pt idx="830">
                  <c:v>1170</c:v>
                </c:pt>
                <c:pt idx="831">
                  <c:v>1171</c:v>
                </c:pt>
                <c:pt idx="832">
                  <c:v>1172</c:v>
                </c:pt>
              </c:numCache>
            </c:numRef>
          </c:xVal>
          <c:yVal>
            <c:numRef>
              <c:f>'Pigment Abs'!$BA$2:$BA$834</c:f>
              <c:numCache>
                <c:formatCode>General</c:formatCode>
                <c:ptCount val="833"/>
                <c:pt idx="0">
                  <c:v>-2.5636253462603888</c:v>
                </c:pt>
                <c:pt idx="1">
                  <c:v>-2.5636253462603888</c:v>
                </c:pt>
                <c:pt idx="2">
                  <c:v>-2.5636253462603888</c:v>
                </c:pt>
                <c:pt idx="3">
                  <c:v>-2.5636253462603888</c:v>
                </c:pt>
                <c:pt idx="4">
                  <c:v>-2.5636253462603888</c:v>
                </c:pt>
                <c:pt idx="5">
                  <c:v>-3.0567001385041568</c:v>
                </c:pt>
                <c:pt idx="6">
                  <c:v>-2.6648978531855971</c:v>
                </c:pt>
                <c:pt idx="7">
                  <c:v>-2.5191265581717466</c:v>
                </c:pt>
                <c:pt idx="8">
                  <c:v>-2.4948666897506939</c:v>
                </c:pt>
                <c:pt idx="9">
                  <c:v>-2.5068083448753473</c:v>
                </c:pt>
                <c:pt idx="10">
                  <c:v>-2.4231258656509707</c:v>
                </c:pt>
                <c:pt idx="11">
                  <c:v>-2.2683431440443225</c:v>
                </c:pt>
                <c:pt idx="12">
                  <c:v>-2.1726367728531866</c:v>
                </c:pt>
                <c:pt idx="13">
                  <c:v>-2.0875173130193918</c:v>
                </c:pt>
                <c:pt idx="14">
                  <c:v>-2.043455678670361</c:v>
                </c:pt>
                <c:pt idx="15">
                  <c:v>-1.902527700831026</c:v>
                </c:pt>
                <c:pt idx="16">
                  <c:v>-1.7438538781163444</c:v>
                </c:pt>
                <c:pt idx="17">
                  <c:v>-1.606994459833796</c:v>
                </c:pt>
                <c:pt idx="18">
                  <c:v>-1.5653566481994468</c:v>
                </c:pt>
                <c:pt idx="19">
                  <c:v>-1.4898286011080339</c:v>
                </c:pt>
                <c:pt idx="20">
                  <c:v>-1.384349030470915</c:v>
                </c:pt>
                <c:pt idx="21">
                  <c:v>-1.235543628808865</c:v>
                </c:pt>
                <c:pt idx="22">
                  <c:v>-1.152657548476455</c:v>
                </c:pt>
                <c:pt idx="23">
                  <c:v>-1.0789906509695297</c:v>
                </c:pt>
                <c:pt idx="24">
                  <c:v>-0.99082409972299235</c:v>
                </c:pt>
                <c:pt idx="25">
                  <c:v>-0.96437846260387872</c:v>
                </c:pt>
                <c:pt idx="26">
                  <c:v>-0.89045186980609459</c:v>
                </c:pt>
                <c:pt idx="27">
                  <c:v>-0.84422610803324161</c:v>
                </c:pt>
                <c:pt idx="28">
                  <c:v>-0.77402181440443263</c:v>
                </c:pt>
                <c:pt idx="29">
                  <c:v>-0.72087084487534669</c:v>
                </c:pt>
                <c:pt idx="30">
                  <c:v>-0.66759002770083142</c:v>
                </c:pt>
                <c:pt idx="31">
                  <c:v>-0.58124134349030521</c:v>
                </c:pt>
                <c:pt idx="32">
                  <c:v>-0.5353618421052635</c:v>
                </c:pt>
                <c:pt idx="33">
                  <c:v>-0.52709487534626087</c:v>
                </c:pt>
                <c:pt idx="34">
                  <c:v>-0.39391447368421084</c:v>
                </c:pt>
                <c:pt idx="35">
                  <c:v>-0.37556267313019409</c:v>
                </c:pt>
                <c:pt idx="36">
                  <c:v>-0.38179536011080351</c:v>
                </c:pt>
                <c:pt idx="37">
                  <c:v>-0.37409106648199464</c:v>
                </c:pt>
                <c:pt idx="38">
                  <c:v>-0.32565789473684259</c:v>
                </c:pt>
                <c:pt idx="39">
                  <c:v>-0.28700657894736892</c:v>
                </c:pt>
                <c:pt idx="40">
                  <c:v>-0.24735976454293654</c:v>
                </c:pt>
                <c:pt idx="41">
                  <c:v>-0.1615737534626043</c:v>
                </c:pt>
                <c:pt idx="42">
                  <c:v>-8.595914127423869E-2</c:v>
                </c:pt>
                <c:pt idx="43">
                  <c:v>-7.1199792243767671E-2</c:v>
                </c:pt>
                <c:pt idx="44">
                  <c:v>2.5969529085850503E-4</c:v>
                </c:pt>
                <c:pt idx="45">
                  <c:v>-1.5278739612188515E-2</c:v>
                </c:pt>
                <c:pt idx="46">
                  <c:v>-3.8954293628808916E-2</c:v>
                </c:pt>
                <c:pt idx="47">
                  <c:v>3.3760387811634486E-3</c:v>
                </c:pt>
                <c:pt idx="48">
                  <c:v>6.336565096952905E-2</c:v>
                </c:pt>
                <c:pt idx="49">
                  <c:v>7.4532548476453894E-2</c:v>
                </c:pt>
                <c:pt idx="50">
                  <c:v>5.141966759002773E-2</c:v>
                </c:pt>
                <c:pt idx="51">
                  <c:v>0.10396468144044295</c:v>
                </c:pt>
                <c:pt idx="52">
                  <c:v>0.13608033240997197</c:v>
                </c:pt>
                <c:pt idx="53">
                  <c:v>0.1297177977839333</c:v>
                </c:pt>
                <c:pt idx="54">
                  <c:v>0.1873268698060942</c:v>
                </c:pt>
                <c:pt idx="55">
                  <c:v>0.22528566481994439</c:v>
                </c:pt>
                <c:pt idx="56">
                  <c:v>0.22139023545706343</c:v>
                </c:pt>
                <c:pt idx="57">
                  <c:v>0.30925380886426562</c:v>
                </c:pt>
                <c:pt idx="58">
                  <c:v>0.36344355955678681</c:v>
                </c:pt>
                <c:pt idx="59">
                  <c:v>0.37235976454293618</c:v>
                </c:pt>
                <c:pt idx="60">
                  <c:v>0.42183171745152365</c:v>
                </c:pt>
                <c:pt idx="61">
                  <c:v>0.41927804709141248</c:v>
                </c:pt>
                <c:pt idx="62">
                  <c:v>0.48160491689750701</c:v>
                </c:pt>
                <c:pt idx="63">
                  <c:v>0.52064577562326841</c:v>
                </c:pt>
                <c:pt idx="64">
                  <c:v>0.51346087257617701</c:v>
                </c:pt>
                <c:pt idx="65">
                  <c:v>0.51900103878116344</c:v>
                </c:pt>
                <c:pt idx="66">
                  <c:v>0.54968836565096979</c:v>
                </c:pt>
                <c:pt idx="67">
                  <c:v>0.58228012465373957</c:v>
                </c:pt>
                <c:pt idx="68">
                  <c:v>0.59028739612188363</c:v>
                </c:pt>
                <c:pt idx="69">
                  <c:v>0.65776488919667586</c:v>
                </c:pt>
                <c:pt idx="70">
                  <c:v>0.67321675900276989</c:v>
                </c:pt>
                <c:pt idx="71">
                  <c:v>0.669581024930748</c:v>
                </c:pt>
                <c:pt idx="72">
                  <c:v>0.69174168975069261</c:v>
                </c:pt>
                <c:pt idx="73">
                  <c:v>0.74238227146814439</c:v>
                </c:pt>
                <c:pt idx="74">
                  <c:v>0.76467278393351823</c:v>
                </c:pt>
                <c:pt idx="75">
                  <c:v>0.74740304709141281</c:v>
                </c:pt>
                <c:pt idx="76">
                  <c:v>0.76462950138504149</c:v>
                </c:pt>
                <c:pt idx="77">
                  <c:v>0.76454293628808856</c:v>
                </c:pt>
                <c:pt idx="78">
                  <c:v>0.77999480609418304</c:v>
                </c:pt>
                <c:pt idx="79">
                  <c:v>0.80804189750692512</c:v>
                </c:pt>
                <c:pt idx="80">
                  <c:v>0.81163434903047083</c:v>
                </c:pt>
                <c:pt idx="81">
                  <c:v>0.81868940443213301</c:v>
                </c:pt>
                <c:pt idx="82">
                  <c:v>0.82124307479224368</c:v>
                </c:pt>
                <c:pt idx="83">
                  <c:v>0.80990304709141281</c:v>
                </c:pt>
                <c:pt idx="84">
                  <c:v>0.8144909972299168</c:v>
                </c:pt>
                <c:pt idx="85">
                  <c:v>0.83223684210526305</c:v>
                </c:pt>
                <c:pt idx="86">
                  <c:v>0.83782029085872567</c:v>
                </c:pt>
                <c:pt idx="87">
                  <c:v>0.82557132963988911</c:v>
                </c:pt>
                <c:pt idx="88">
                  <c:v>0.80899411357340711</c:v>
                </c:pt>
                <c:pt idx="89">
                  <c:v>0.81228358725761807</c:v>
                </c:pt>
                <c:pt idx="90">
                  <c:v>0.84552458448753454</c:v>
                </c:pt>
                <c:pt idx="91">
                  <c:v>0.8424515235457064</c:v>
                </c:pt>
                <c:pt idx="92">
                  <c:v>0.86227493074792261</c:v>
                </c:pt>
                <c:pt idx="93">
                  <c:v>0.8775969529085873</c:v>
                </c:pt>
                <c:pt idx="94">
                  <c:v>0.8863833102493075</c:v>
                </c:pt>
                <c:pt idx="95">
                  <c:v>0.89465027700831057</c:v>
                </c:pt>
                <c:pt idx="96">
                  <c:v>0.90148891966758993</c:v>
                </c:pt>
                <c:pt idx="97">
                  <c:v>0.8896295013850416</c:v>
                </c:pt>
                <c:pt idx="98">
                  <c:v>0.91131405817174505</c:v>
                </c:pt>
                <c:pt idx="99">
                  <c:v>0.93057479224376749</c:v>
                </c:pt>
                <c:pt idx="100">
                  <c:v>0.92503462603878117</c:v>
                </c:pt>
                <c:pt idx="101">
                  <c:v>0.92719875346260405</c:v>
                </c:pt>
                <c:pt idx="102">
                  <c:v>0.93607167590027718</c:v>
                </c:pt>
                <c:pt idx="103">
                  <c:v>0.93875519390581719</c:v>
                </c:pt>
                <c:pt idx="104">
                  <c:v>0.94061634349030487</c:v>
                </c:pt>
                <c:pt idx="105">
                  <c:v>0.95866516620498632</c:v>
                </c:pt>
                <c:pt idx="106">
                  <c:v>0.95442347645429393</c:v>
                </c:pt>
                <c:pt idx="107">
                  <c:v>0.96052631578947356</c:v>
                </c:pt>
                <c:pt idx="108">
                  <c:v>0.96805747922437702</c:v>
                </c:pt>
                <c:pt idx="109">
                  <c:v>0.97104397506925222</c:v>
                </c:pt>
                <c:pt idx="110">
                  <c:v>0.98091239612188397</c:v>
                </c:pt>
                <c:pt idx="111">
                  <c:v>0.98130193905817176</c:v>
                </c:pt>
                <c:pt idx="112">
                  <c:v>0.98467797783933519</c:v>
                </c:pt>
                <c:pt idx="113">
                  <c:v>0.99943732686980624</c:v>
                </c:pt>
                <c:pt idx="114">
                  <c:v>1</c:v>
                </c:pt>
                <c:pt idx="115">
                  <c:v>0.98653912742382299</c:v>
                </c:pt>
                <c:pt idx="116">
                  <c:v>0.97662742382271484</c:v>
                </c:pt>
                <c:pt idx="117">
                  <c:v>0.9849376731301942</c:v>
                </c:pt>
                <c:pt idx="118">
                  <c:v>0.99398372576177285</c:v>
                </c:pt>
                <c:pt idx="119">
                  <c:v>0.99523891966759004</c:v>
                </c:pt>
                <c:pt idx="120">
                  <c:v>0.98316308864265944</c:v>
                </c:pt>
                <c:pt idx="121">
                  <c:v>0.97113054016620515</c:v>
                </c:pt>
                <c:pt idx="122">
                  <c:v>0.96853358725761773</c:v>
                </c:pt>
                <c:pt idx="123">
                  <c:v>0.9588382963988924</c:v>
                </c:pt>
                <c:pt idx="124">
                  <c:v>0.93966412742382288</c:v>
                </c:pt>
                <c:pt idx="125">
                  <c:v>0.93498961218836596</c:v>
                </c:pt>
                <c:pt idx="126">
                  <c:v>0.92615997229916913</c:v>
                </c:pt>
                <c:pt idx="127">
                  <c:v>0.9152527700831028</c:v>
                </c:pt>
                <c:pt idx="128">
                  <c:v>0.90278739612188397</c:v>
                </c:pt>
                <c:pt idx="129">
                  <c:v>0.88482513850415545</c:v>
                </c:pt>
                <c:pt idx="130">
                  <c:v>0.87577908587257636</c:v>
                </c:pt>
                <c:pt idx="131">
                  <c:v>0.86149584487534658</c:v>
                </c:pt>
                <c:pt idx="132">
                  <c:v>0.84690962603878106</c:v>
                </c:pt>
                <c:pt idx="133">
                  <c:v>0.83773372576177318</c:v>
                </c:pt>
                <c:pt idx="134">
                  <c:v>0.82098337950138522</c:v>
                </c:pt>
                <c:pt idx="135">
                  <c:v>0.81345221606648233</c:v>
                </c:pt>
                <c:pt idx="136">
                  <c:v>0.81332236842105254</c:v>
                </c:pt>
                <c:pt idx="137">
                  <c:v>0.80903739612188386</c:v>
                </c:pt>
                <c:pt idx="138">
                  <c:v>0.79189750692520766</c:v>
                </c:pt>
                <c:pt idx="139">
                  <c:v>0.78376038781163426</c:v>
                </c:pt>
                <c:pt idx="140">
                  <c:v>0.78012465373961226</c:v>
                </c:pt>
                <c:pt idx="141">
                  <c:v>0.76956371191135742</c:v>
                </c:pt>
                <c:pt idx="142">
                  <c:v>0.7564923822714682</c:v>
                </c:pt>
                <c:pt idx="143">
                  <c:v>0.75199099722991725</c:v>
                </c:pt>
                <c:pt idx="144">
                  <c:v>0.75545360110803317</c:v>
                </c:pt>
                <c:pt idx="145">
                  <c:v>0.73411530470914121</c:v>
                </c:pt>
                <c:pt idx="146">
                  <c:v>0.7216066481994462</c:v>
                </c:pt>
                <c:pt idx="147">
                  <c:v>0.73554362880886448</c:v>
                </c:pt>
                <c:pt idx="148">
                  <c:v>0.74151662049861489</c:v>
                </c:pt>
                <c:pt idx="149">
                  <c:v>0.72857513850415534</c:v>
                </c:pt>
                <c:pt idx="150">
                  <c:v>0.71364265927977832</c:v>
                </c:pt>
                <c:pt idx="151">
                  <c:v>0.69966239612188375</c:v>
                </c:pt>
                <c:pt idx="152">
                  <c:v>0.70122056786703624</c:v>
                </c:pt>
                <c:pt idx="153">
                  <c:v>0.71476800554016628</c:v>
                </c:pt>
                <c:pt idx="154">
                  <c:v>0.71494113573407225</c:v>
                </c:pt>
                <c:pt idx="155">
                  <c:v>0.69866689750692501</c:v>
                </c:pt>
                <c:pt idx="156">
                  <c:v>0.69083275623268692</c:v>
                </c:pt>
                <c:pt idx="157">
                  <c:v>0.70251904432132972</c:v>
                </c:pt>
                <c:pt idx="158">
                  <c:v>0.70325484764542945</c:v>
                </c:pt>
                <c:pt idx="159">
                  <c:v>0.69814750692520799</c:v>
                </c:pt>
                <c:pt idx="160">
                  <c:v>0.70723684210526339</c:v>
                </c:pt>
                <c:pt idx="161">
                  <c:v>0.70420706371191144</c:v>
                </c:pt>
                <c:pt idx="162">
                  <c:v>0.70554882271468167</c:v>
                </c:pt>
                <c:pt idx="163">
                  <c:v>0.71182479224376727</c:v>
                </c:pt>
                <c:pt idx="164">
                  <c:v>0.70580851800554012</c:v>
                </c:pt>
                <c:pt idx="165">
                  <c:v>0.71697541551246546</c:v>
                </c:pt>
                <c:pt idx="166">
                  <c:v>0.71983206371191144</c:v>
                </c:pt>
                <c:pt idx="167">
                  <c:v>0.70264889196675895</c:v>
                </c:pt>
                <c:pt idx="168">
                  <c:v>0.69122229916897515</c:v>
                </c:pt>
                <c:pt idx="169">
                  <c:v>0.70061461218836574</c:v>
                </c:pt>
                <c:pt idx="170">
                  <c:v>0.70931440443213289</c:v>
                </c:pt>
                <c:pt idx="171">
                  <c:v>0.70446675900276989</c:v>
                </c:pt>
                <c:pt idx="172">
                  <c:v>0.71173822714681434</c:v>
                </c:pt>
                <c:pt idx="173">
                  <c:v>0.7116516620498613</c:v>
                </c:pt>
                <c:pt idx="174">
                  <c:v>0.71628289473684204</c:v>
                </c:pt>
                <c:pt idx="175">
                  <c:v>0.7203514542936289</c:v>
                </c:pt>
                <c:pt idx="176">
                  <c:v>0.71797091412742375</c:v>
                </c:pt>
                <c:pt idx="177">
                  <c:v>0.71576350415512446</c:v>
                </c:pt>
                <c:pt idx="178">
                  <c:v>0.71489785318559551</c:v>
                </c:pt>
                <c:pt idx="179">
                  <c:v>0.71403220221606656</c:v>
                </c:pt>
                <c:pt idx="180">
                  <c:v>0.70702042936288112</c:v>
                </c:pt>
                <c:pt idx="181">
                  <c:v>0.70905470914127433</c:v>
                </c:pt>
                <c:pt idx="182">
                  <c:v>0.71468144044321325</c:v>
                </c:pt>
                <c:pt idx="183">
                  <c:v>0.71139196675900285</c:v>
                </c:pt>
                <c:pt idx="184">
                  <c:v>0.71005020775623262</c:v>
                </c:pt>
                <c:pt idx="185">
                  <c:v>0.71243074792243777</c:v>
                </c:pt>
                <c:pt idx="186">
                  <c:v>0.70641447368421062</c:v>
                </c:pt>
                <c:pt idx="187">
                  <c:v>0.70572195290858719</c:v>
                </c:pt>
                <c:pt idx="188">
                  <c:v>0.7083189058171746</c:v>
                </c:pt>
                <c:pt idx="189">
                  <c:v>0.71134868421052655</c:v>
                </c:pt>
                <c:pt idx="190">
                  <c:v>0.71000692520775632</c:v>
                </c:pt>
                <c:pt idx="191">
                  <c:v>0.70580851800554012</c:v>
                </c:pt>
                <c:pt idx="192">
                  <c:v>0.72113054016620493</c:v>
                </c:pt>
                <c:pt idx="193">
                  <c:v>0.72195290858725769</c:v>
                </c:pt>
                <c:pt idx="194">
                  <c:v>0.71299342105263153</c:v>
                </c:pt>
                <c:pt idx="195">
                  <c:v>0.72199619113573388</c:v>
                </c:pt>
                <c:pt idx="196">
                  <c:v>0.72043801939058194</c:v>
                </c:pt>
                <c:pt idx="197">
                  <c:v>0.72212603878116366</c:v>
                </c:pt>
                <c:pt idx="198">
                  <c:v>0.71749480609418304</c:v>
                </c:pt>
                <c:pt idx="199">
                  <c:v>0.71117555401662058</c:v>
                </c:pt>
                <c:pt idx="200">
                  <c:v>0.72684383656509688</c:v>
                </c:pt>
                <c:pt idx="201">
                  <c:v>0.73091239612188375</c:v>
                </c:pt>
                <c:pt idx="202">
                  <c:v>0.72316481994459814</c:v>
                </c:pt>
                <c:pt idx="203">
                  <c:v>0.72641101108033235</c:v>
                </c:pt>
                <c:pt idx="204">
                  <c:v>0.72957063711911352</c:v>
                </c:pt>
                <c:pt idx="205">
                  <c:v>0.73104224376731308</c:v>
                </c:pt>
                <c:pt idx="206">
                  <c:v>0.7258050554016624</c:v>
                </c:pt>
                <c:pt idx="207">
                  <c:v>0.72796918282548484</c:v>
                </c:pt>
                <c:pt idx="208">
                  <c:v>0.73576004155124675</c:v>
                </c:pt>
                <c:pt idx="209">
                  <c:v>0.73316308864265922</c:v>
                </c:pt>
                <c:pt idx="210">
                  <c:v>0.73887638504155118</c:v>
                </c:pt>
                <c:pt idx="211">
                  <c:v>0.74506578947368429</c:v>
                </c:pt>
                <c:pt idx="212">
                  <c:v>0.74268524930747915</c:v>
                </c:pt>
                <c:pt idx="213">
                  <c:v>0.73684210526315796</c:v>
                </c:pt>
                <c:pt idx="214">
                  <c:v>0.73502423822714702</c:v>
                </c:pt>
                <c:pt idx="215">
                  <c:v>0.74545533240997253</c:v>
                </c:pt>
                <c:pt idx="216">
                  <c:v>0.74761945983379507</c:v>
                </c:pt>
                <c:pt idx="217">
                  <c:v>0.74368074792243788</c:v>
                </c:pt>
                <c:pt idx="218">
                  <c:v>0.74844182825484773</c:v>
                </c:pt>
                <c:pt idx="219">
                  <c:v>0.75099549861495851</c:v>
                </c:pt>
                <c:pt idx="220">
                  <c:v>0.74852839335180077</c:v>
                </c:pt>
                <c:pt idx="221">
                  <c:v>0.74961045706371199</c:v>
                </c:pt>
                <c:pt idx="222">
                  <c:v>0.75086565096952929</c:v>
                </c:pt>
                <c:pt idx="223">
                  <c:v>0.74480609418282528</c:v>
                </c:pt>
                <c:pt idx="224">
                  <c:v>0.74731648199445977</c:v>
                </c:pt>
                <c:pt idx="225">
                  <c:v>0.75129847645429371</c:v>
                </c:pt>
                <c:pt idx="226">
                  <c:v>0.75000000000000022</c:v>
                </c:pt>
                <c:pt idx="227">
                  <c:v>0.74125692520775632</c:v>
                </c:pt>
                <c:pt idx="228">
                  <c:v>0.73121537396121905</c:v>
                </c:pt>
                <c:pt idx="229">
                  <c:v>0.73554362880886448</c:v>
                </c:pt>
                <c:pt idx="230">
                  <c:v>0.72978704986149578</c:v>
                </c:pt>
                <c:pt idx="231">
                  <c:v>0.72234245152354593</c:v>
                </c:pt>
                <c:pt idx="232">
                  <c:v>0.72082756232686973</c:v>
                </c:pt>
                <c:pt idx="233">
                  <c:v>0.71234418282548484</c:v>
                </c:pt>
                <c:pt idx="234">
                  <c:v>0.71684556786703624</c:v>
                </c:pt>
                <c:pt idx="235">
                  <c:v>0.715244113573407</c:v>
                </c:pt>
                <c:pt idx="236">
                  <c:v>0.70849203601108057</c:v>
                </c:pt>
                <c:pt idx="237">
                  <c:v>0.70935768698060964</c:v>
                </c:pt>
                <c:pt idx="238">
                  <c:v>0.69944598337950148</c:v>
                </c:pt>
                <c:pt idx="239">
                  <c:v>0.69732513850415523</c:v>
                </c:pt>
                <c:pt idx="240">
                  <c:v>0.69896987534626032</c:v>
                </c:pt>
                <c:pt idx="241">
                  <c:v>0.69490131578947378</c:v>
                </c:pt>
                <c:pt idx="242">
                  <c:v>0.6966326177285318</c:v>
                </c:pt>
                <c:pt idx="243">
                  <c:v>0.69611322714681434</c:v>
                </c:pt>
                <c:pt idx="244">
                  <c:v>0.70005193905817198</c:v>
                </c:pt>
                <c:pt idx="245">
                  <c:v>0.70706371191135742</c:v>
                </c:pt>
                <c:pt idx="246">
                  <c:v>0.69797437673130203</c:v>
                </c:pt>
                <c:pt idx="247">
                  <c:v>0.69819078947368429</c:v>
                </c:pt>
                <c:pt idx="248">
                  <c:v>0.70663088642659289</c:v>
                </c:pt>
                <c:pt idx="249">
                  <c:v>0.70035491689750673</c:v>
                </c:pt>
                <c:pt idx="250">
                  <c:v>0.70277873961218817</c:v>
                </c:pt>
                <c:pt idx="251">
                  <c:v>0.70611149584487543</c:v>
                </c:pt>
                <c:pt idx="252">
                  <c:v>0.70312500000000022</c:v>
                </c:pt>
                <c:pt idx="253">
                  <c:v>0.69715200831024926</c:v>
                </c:pt>
                <c:pt idx="254">
                  <c:v>0.69563711911357351</c:v>
                </c:pt>
                <c:pt idx="255">
                  <c:v>0.69810422437673125</c:v>
                </c:pt>
                <c:pt idx="256">
                  <c:v>0.69832063711911352</c:v>
                </c:pt>
                <c:pt idx="257">
                  <c:v>0.69788781163434899</c:v>
                </c:pt>
                <c:pt idx="258">
                  <c:v>0.70334141274238249</c:v>
                </c:pt>
                <c:pt idx="259">
                  <c:v>0.69459833795013859</c:v>
                </c:pt>
                <c:pt idx="260">
                  <c:v>0.6858119806094185</c:v>
                </c:pt>
                <c:pt idx="261">
                  <c:v>0.6930401662049861</c:v>
                </c:pt>
                <c:pt idx="262">
                  <c:v>0.69109245152354593</c:v>
                </c:pt>
                <c:pt idx="263">
                  <c:v>0.69018351800554012</c:v>
                </c:pt>
                <c:pt idx="264">
                  <c:v>0.69485803324099704</c:v>
                </c:pt>
                <c:pt idx="265">
                  <c:v>0.69239092797783941</c:v>
                </c:pt>
                <c:pt idx="266">
                  <c:v>0.69122229916897515</c:v>
                </c:pt>
                <c:pt idx="267">
                  <c:v>0.69338642659279759</c:v>
                </c:pt>
                <c:pt idx="268">
                  <c:v>0.69373268698060964</c:v>
                </c:pt>
                <c:pt idx="269">
                  <c:v>0.69087603878116366</c:v>
                </c:pt>
                <c:pt idx="270">
                  <c:v>0.6897074099722994</c:v>
                </c:pt>
                <c:pt idx="271">
                  <c:v>0.69096260387811659</c:v>
                </c:pt>
                <c:pt idx="272">
                  <c:v>0.68732686980609414</c:v>
                </c:pt>
                <c:pt idx="273">
                  <c:v>0.68602839335180066</c:v>
                </c:pt>
                <c:pt idx="274">
                  <c:v>0.68905817174515216</c:v>
                </c:pt>
                <c:pt idx="275">
                  <c:v>0.68892832409972293</c:v>
                </c:pt>
                <c:pt idx="276">
                  <c:v>0.68031509695290882</c:v>
                </c:pt>
                <c:pt idx="277">
                  <c:v>0.67628981994459858</c:v>
                </c:pt>
                <c:pt idx="278">
                  <c:v>0.67628981994459858</c:v>
                </c:pt>
                <c:pt idx="279">
                  <c:v>0.67057652354570618</c:v>
                </c:pt>
                <c:pt idx="280">
                  <c:v>0.66780644044321325</c:v>
                </c:pt>
                <c:pt idx="281">
                  <c:v>0.66408414127423832</c:v>
                </c:pt>
                <c:pt idx="282">
                  <c:v>0.66200657894736836</c:v>
                </c:pt>
                <c:pt idx="283">
                  <c:v>0.65625000000000011</c:v>
                </c:pt>
                <c:pt idx="284">
                  <c:v>0.64547264542936311</c:v>
                </c:pt>
                <c:pt idx="285">
                  <c:v>0.63876385041551242</c:v>
                </c:pt>
                <c:pt idx="286">
                  <c:v>0.63434903047091395</c:v>
                </c:pt>
                <c:pt idx="287">
                  <c:v>0.62647160664819956</c:v>
                </c:pt>
                <c:pt idx="288">
                  <c:v>0.61452562326869831</c:v>
                </c:pt>
                <c:pt idx="289">
                  <c:v>0.60474376731301938</c:v>
                </c:pt>
                <c:pt idx="290">
                  <c:v>0.59595740997229929</c:v>
                </c:pt>
                <c:pt idx="291">
                  <c:v>0.5868680747922439</c:v>
                </c:pt>
                <c:pt idx="292">
                  <c:v>0.58340547091412753</c:v>
                </c:pt>
                <c:pt idx="293">
                  <c:v>0.57435941828254844</c:v>
                </c:pt>
                <c:pt idx="294">
                  <c:v>0.55791204986149567</c:v>
                </c:pt>
                <c:pt idx="295">
                  <c:v>0.55306440443213323</c:v>
                </c:pt>
                <c:pt idx="296">
                  <c:v>0.54683171745152326</c:v>
                </c:pt>
                <c:pt idx="297">
                  <c:v>0.53302458448753476</c:v>
                </c:pt>
                <c:pt idx="298">
                  <c:v>0.52138157894736814</c:v>
                </c:pt>
                <c:pt idx="299">
                  <c:v>0.50822368421052633</c:v>
                </c:pt>
                <c:pt idx="300">
                  <c:v>0.49835526315789452</c:v>
                </c:pt>
                <c:pt idx="301">
                  <c:v>0.49112707756232687</c:v>
                </c:pt>
                <c:pt idx="302">
                  <c:v>0.48073926592797805</c:v>
                </c:pt>
                <c:pt idx="303">
                  <c:v>0.46978878116343498</c:v>
                </c:pt>
                <c:pt idx="304">
                  <c:v>0.46043975069252058</c:v>
                </c:pt>
                <c:pt idx="305">
                  <c:v>0.4471087257617728</c:v>
                </c:pt>
                <c:pt idx="306">
                  <c:v>0.43698060941828243</c:v>
                </c:pt>
                <c:pt idx="307">
                  <c:v>0.42248095567867039</c:v>
                </c:pt>
                <c:pt idx="308">
                  <c:v>0.41434383656509705</c:v>
                </c:pt>
                <c:pt idx="309">
                  <c:v>0.41114092797783908</c:v>
                </c:pt>
                <c:pt idx="310">
                  <c:v>0.40101281163434876</c:v>
                </c:pt>
                <c:pt idx="311">
                  <c:v>0.3978099030470913</c:v>
                </c:pt>
                <c:pt idx="312">
                  <c:v>0.39343836565096957</c:v>
                </c:pt>
                <c:pt idx="313">
                  <c:v>0.38041031855955654</c:v>
                </c:pt>
                <c:pt idx="314">
                  <c:v>0.3730955678670359</c:v>
                </c:pt>
                <c:pt idx="315">
                  <c:v>0.37019563711911369</c:v>
                </c:pt>
                <c:pt idx="316">
                  <c:v>0.36175554016620509</c:v>
                </c:pt>
                <c:pt idx="317">
                  <c:v>0.35543628808864269</c:v>
                </c:pt>
                <c:pt idx="318">
                  <c:v>0.35106475069252052</c:v>
                </c:pt>
                <c:pt idx="319">
                  <c:v>0.34673649584487504</c:v>
                </c:pt>
                <c:pt idx="320">
                  <c:v>0.34400969529085884</c:v>
                </c:pt>
                <c:pt idx="321">
                  <c:v>0.34067693905817165</c:v>
                </c:pt>
                <c:pt idx="322">
                  <c:v>0.33262638504155129</c:v>
                </c:pt>
                <c:pt idx="323">
                  <c:v>0.32522506925207761</c:v>
                </c:pt>
                <c:pt idx="324">
                  <c:v>0.32055055401662019</c:v>
                </c:pt>
                <c:pt idx="325">
                  <c:v>0.31514023545706354</c:v>
                </c:pt>
                <c:pt idx="326">
                  <c:v>0.3115045013850416</c:v>
                </c:pt>
                <c:pt idx="327">
                  <c:v>0.30795533240997214</c:v>
                </c:pt>
                <c:pt idx="328">
                  <c:v>0.29791378116343481</c:v>
                </c:pt>
                <c:pt idx="329">
                  <c:v>0.29233033240997214</c:v>
                </c:pt>
                <c:pt idx="330">
                  <c:v>0.29427804709141281</c:v>
                </c:pt>
                <c:pt idx="331">
                  <c:v>0.28943040166204992</c:v>
                </c:pt>
                <c:pt idx="332">
                  <c:v>0.27934556786703579</c:v>
                </c:pt>
                <c:pt idx="333">
                  <c:v>0.27233379501385041</c:v>
                </c:pt>
                <c:pt idx="334">
                  <c:v>0.2681786703601105</c:v>
                </c:pt>
                <c:pt idx="335">
                  <c:v>0.26103704986149584</c:v>
                </c:pt>
                <c:pt idx="336">
                  <c:v>0.25458795013850416</c:v>
                </c:pt>
                <c:pt idx="337">
                  <c:v>0.25670879501385041</c:v>
                </c:pt>
                <c:pt idx="338">
                  <c:v>0.25493421052631571</c:v>
                </c:pt>
                <c:pt idx="339">
                  <c:v>0.25302977839335172</c:v>
                </c:pt>
                <c:pt idx="340">
                  <c:v>0.2507358033240995</c:v>
                </c:pt>
                <c:pt idx="341">
                  <c:v>0.23870325484764518</c:v>
                </c:pt>
                <c:pt idx="342">
                  <c:v>0.23701523545706346</c:v>
                </c:pt>
                <c:pt idx="343">
                  <c:v>0.23969875346260391</c:v>
                </c:pt>
                <c:pt idx="344">
                  <c:v>0.2303064404432133</c:v>
                </c:pt>
                <c:pt idx="345">
                  <c:v>0.22229916897506916</c:v>
                </c:pt>
                <c:pt idx="346">
                  <c:v>0.22216932132963993</c:v>
                </c:pt>
                <c:pt idx="347">
                  <c:v>0.22381405817174491</c:v>
                </c:pt>
                <c:pt idx="348">
                  <c:v>0.21714854570637099</c:v>
                </c:pt>
                <c:pt idx="349">
                  <c:v>0.20585180055401642</c:v>
                </c:pt>
                <c:pt idx="350">
                  <c:v>0.19905644044321327</c:v>
                </c:pt>
                <c:pt idx="351">
                  <c:v>0.19702216066482003</c:v>
                </c:pt>
                <c:pt idx="352">
                  <c:v>0.19498788088642632</c:v>
                </c:pt>
                <c:pt idx="353">
                  <c:v>0.19148199445983363</c:v>
                </c:pt>
                <c:pt idx="354">
                  <c:v>0.18992382271468117</c:v>
                </c:pt>
                <c:pt idx="355">
                  <c:v>0.18611495844875323</c:v>
                </c:pt>
                <c:pt idx="356">
                  <c:v>0.17940616343490307</c:v>
                </c:pt>
                <c:pt idx="357">
                  <c:v>0.17849722991689734</c:v>
                </c:pt>
                <c:pt idx="358">
                  <c:v>0.17386599722991666</c:v>
                </c:pt>
                <c:pt idx="359">
                  <c:v>0.16702735457063675</c:v>
                </c:pt>
                <c:pt idx="360">
                  <c:v>0.16200657894736833</c:v>
                </c:pt>
                <c:pt idx="361">
                  <c:v>0.15477839335180019</c:v>
                </c:pt>
                <c:pt idx="362">
                  <c:v>0.15573060941828218</c:v>
                </c:pt>
                <c:pt idx="363">
                  <c:v>0.15503808864265917</c:v>
                </c:pt>
                <c:pt idx="364">
                  <c:v>0.14932479224376727</c:v>
                </c:pt>
                <c:pt idx="365">
                  <c:v>0.14516966759002733</c:v>
                </c:pt>
                <c:pt idx="366">
                  <c:v>0.13889369806094168</c:v>
                </c:pt>
                <c:pt idx="367">
                  <c:v>0.13807132963988894</c:v>
                </c:pt>
                <c:pt idx="368">
                  <c:v>0.13945637119113541</c:v>
                </c:pt>
                <c:pt idx="369">
                  <c:v>0.13634002770083095</c:v>
                </c:pt>
                <c:pt idx="370">
                  <c:v>0.13002077562326855</c:v>
                </c:pt>
                <c:pt idx="371">
                  <c:v>0.12231648199445967</c:v>
                </c:pt>
                <c:pt idx="372">
                  <c:v>0.11764196675900274</c:v>
                </c:pt>
                <c:pt idx="373">
                  <c:v>0.11534799168975053</c:v>
                </c:pt>
                <c:pt idx="374">
                  <c:v>0.10911530470914112</c:v>
                </c:pt>
                <c:pt idx="375">
                  <c:v>0.10673476454293591</c:v>
                </c:pt>
                <c:pt idx="376">
                  <c:v>0.10500346260387793</c:v>
                </c:pt>
                <c:pt idx="377">
                  <c:v>0.10123788088642624</c:v>
                </c:pt>
                <c:pt idx="378">
                  <c:v>9.9506578947368265E-2</c:v>
                </c:pt>
                <c:pt idx="379">
                  <c:v>9.4788781163434588E-2</c:v>
                </c:pt>
                <c:pt idx="380">
                  <c:v>9.020083102493065E-2</c:v>
                </c:pt>
                <c:pt idx="381">
                  <c:v>8.2063711911357265E-2</c:v>
                </c:pt>
                <c:pt idx="382">
                  <c:v>7.9726454293628804E-2</c:v>
                </c:pt>
                <c:pt idx="383">
                  <c:v>8.1457756232686793E-2</c:v>
                </c:pt>
                <c:pt idx="384">
                  <c:v>7.9250346260387572E-2</c:v>
                </c:pt>
                <c:pt idx="385">
                  <c:v>7.396987534626015E-2</c:v>
                </c:pt>
                <c:pt idx="386">
                  <c:v>6.6395429362880523E-2</c:v>
                </c:pt>
                <c:pt idx="387">
                  <c:v>6.0638850415512348E-2</c:v>
                </c:pt>
                <c:pt idx="388">
                  <c:v>5.9686634349030362E-2</c:v>
                </c:pt>
                <c:pt idx="389">
                  <c:v>5.3150969529085712E-2</c:v>
                </c:pt>
                <c:pt idx="390">
                  <c:v>4.7610803324099303E-2</c:v>
                </c:pt>
                <c:pt idx="391">
                  <c:v>5.0986842105262754E-2</c:v>
                </c:pt>
                <c:pt idx="392">
                  <c:v>5.0813711911357244E-2</c:v>
                </c:pt>
                <c:pt idx="393">
                  <c:v>4.6701869806094053E-2</c:v>
                </c:pt>
                <c:pt idx="394">
                  <c:v>4.133483379501364E-2</c:v>
                </c:pt>
                <c:pt idx="395">
                  <c:v>4.0166204986149402E-2</c:v>
                </c:pt>
                <c:pt idx="396">
                  <c:v>3.8694598337949929E-2</c:v>
                </c:pt>
                <c:pt idx="397">
                  <c:v>3.6876731301938949E-2</c:v>
                </c:pt>
                <c:pt idx="398">
                  <c:v>3.2981301939058009E-2</c:v>
                </c:pt>
                <c:pt idx="399">
                  <c:v>2.6099376731301863E-2</c:v>
                </c:pt>
                <c:pt idx="400">
                  <c:v>2.5839681440442876E-2</c:v>
                </c:pt>
                <c:pt idx="401">
                  <c:v>2.3329293628808898E-2</c:v>
                </c:pt>
                <c:pt idx="402">
                  <c:v>1.7529432132963988E-2</c:v>
                </c:pt>
                <c:pt idx="403">
                  <c:v>1.4716066481994286E-2</c:v>
                </c:pt>
                <c:pt idx="404">
                  <c:v>9.5654432132961185E-3</c:v>
                </c:pt>
                <c:pt idx="405">
                  <c:v>5.5401662049859258E-3</c:v>
                </c:pt>
                <c:pt idx="406">
                  <c:v>6.3625346260386597E-3</c:v>
                </c:pt>
                <c:pt idx="407">
                  <c:v>5.2371883656506827E-3</c:v>
                </c:pt>
                <c:pt idx="408">
                  <c:v>8.6565096952899087E-4</c:v>
                </c:pt>
                <c:pt idx="409">
                  <c:v>1.4716066481989961E-3</c:v>
                </c:pt>
                <c:pt idx="410">
                  <c:v>0</c:v>
                </c:pt>
                <c:pt idx="411">
                  <c:v>-5.5834487534626642E-3</c:v>
                </c:pt>
                <c:pt idx="412">
                  <c:v>-7.3580332409973834E-3</c:v>
                </c:pt>
                <c:pt idx="413">
                  <c:v>-4.1118421052631872E-3</c:v>
                </c:pt>
                <c:pt idx="414">
                  <c:v>-5.3670360110804165E-3</c:v>
                </c:pt>
                <c:pt idx="415">
                  <c:v>-1.3893698060942034E-2</c:v>
                </c:pt>
                <c:pt idx="416">
                  <c:v>-1.3071329639889299E-2</c:v>
                </c:pt>
                <c:pt idx="417">
                  <c:v>-1.1989265927978061E-2</c:v>
                </c:pt>
                <c:pt idx="418">
                  <c:v>-2.1295013850415673E-2</c:v>
                </c:pt>
                <c:pt idx="419">
                  <c:v>-2.1857686980609421E-2</c:v>
                </c:pt>
                <c:pt idx="420">
                  <c:v>-1.9866689750692935E-2</c:v>
                </c:pt>
                <c:pt idx="421">
                  <c:v>-2.5320290858725867E-2</c:v>
                </c:pt>
                <c:pt idx="422">
                  <c:v>-2.8133656509695567E-2</c:v>
                </c:pt>
                <c:pt idx="423">
                  <c:v>-2.6618767313019834E-2</c:v>
                </c:pt>
                <c:pt idx="424">
                  <c:v>-2.666204986149609E-2</c:v>
                </c:pt>
                <c:pt idx="425">
                  <c:v>-2.8306786703601556E-2</c:v>
                </c:pt>
                <c:pt idx="426">
                  <c:v>-3.1120152354570777E-2</c:v>
                </c:pt>
                <c:pt idx="427">
                  <c:v>-3.2894736842105497E-2</c:v>
                </c:pt>
                <c:pt idx="428">
                  <c:v>-3.4755886426593212E-2</c:v>
                </c:pt>
                <c:pt idx="429">
                  <c:v>-3.7396121883656923E-2</c:v>
                </c:pt>
                <c:pt idx="430">
                  <c:v>-4.2633310249307603E-2</c:v>
                </c:pt>
                <c:pt idx="431">
                  <c:v>-4.3282548476454345E-2</c:v>
                </c:pt>
                <c:pt idx="432">
                  <c:v>-4.3239265927978089E-2</c:v>
                </c:pt>
                <c:pt idx="433">
                  <c:v>-4.5749653739612546E-2</c:v>
                </c:pt>
                <c:pt idx="434">
                  <c:v>-4.769736842105278E-2</c:v>
                </c:pt>
                <c:pt idx="435">
                  <c:v>-4.8822714681440754E-2</c:v>
                </c:pt>
                <c:pt idx="436">
                  <c:v>-4.9342105263158242E-2</c:v>
                </c:pt>
                <c:pt idx="437">
                  <c:v>-5.3800207756232933E-2</c:v>
                </c:pt>
                <c:pt idx="438">
                  <c:v>-6.1547783933518077E-2</c:v>
                </c:pt>
                <c:pt idx="439">
                  <c:v>-6.2976108033241288E-2</c:v>
                </c:pt>
                <c:pt idx="440">
                  <c:v>-6.037915512465384E-2</c:v>
                </c:pt>
                <c:pt idx="441">
                  <c:v>-6.0119459833795338E-2</c:v>
                </c:pt>
                <c:pt idx="442">
                  <c:v>-6.0811980609418337E-2</c:v>
                </c:pt>
                <c:pt idx="443">
                  <c:v>-5.9080678670360355E-2</c:v>
                </c:pt>
                <c:pt idx="444">
                  <c:v>-5.9340373961218856E-2</c:v>
                </c:pt>
                <c:pt idx="445">
                  <c:v>-6.2673130193906051E-2</c:v>
                </c:pt>
                <c:pt idx="446">
                  <c:v>-6.228358725761781E-2</c:v>
                </c:pt>
                <c:pt idx="447">
                  <c:v>-6.4490997229917024E-2</c:v>
                </c:pt>
                <c:pt idx="448">
                  <c:v>-6.5313365650969762E-2</c:v>
                </c:pt>
                <c:pt idx="449">
                  <c:v>-6.6135734072022501E-2</c:v>
                </c:pt>
                <c:pt idx="450">
                  <c:v>-7.0637119113573441E-2</c:v>
                </c:pt>
                <c:pt idx="451">
                  <c:v>-7.3234072022160895E-2</c:v>
                </c:pt>
                <c:pt idx="452">
                  <c:v>-7.2671398891967151E-2</c:v>
                </c:pt>
                <c:pt idx="453">
                  <c:v>-7.1459487534626179E-2</c:v>
                </c:pt>
                <c:pt idx="454">
                  <c:v>-7.6696675900277331E-2</c:v>
                </c:pt>
                <c:pt idx="455">
                  <c:v>-7.8557825484764573E-2</c:v>
                </c:pt>
                <c:pt idx="456">
                  <c:v>-7.7605609418282581E-2</c:v>
                </c:pt>
                <c:pt idx="457">
                  <c:v>-7.8298130193906065E-2</c:v>
                </c:pt>
                <c:pt idx="458">
                  <c:v>-7.8774238227147297E-2</c:v>
                </c:pt>
                <c:pt idx="459">
                  <c:v>-8.1587603878116519E-2</c:v>
                </c:pt>
                <c:pt idx="460">
                  <c:v>-8.5309903047091462E-2</c:v>
                </c:pt>
                <c:pt idx="461">
                  <c:v>-8.6521814404432434E-2</c:v>
                </c:pt>
                <c:pt idx="462">
                  <c:v>-8.4747229916897718E-2</c:v>
                </c:pt>
                <c:pt idx="463">
                  <c:v>-8.3665166204986485E-2</c:v>
                </c:pt>
                <c:pt idx="464">
                  <c:v>-8.4184556786703973E-2</c:v>
                </c:pt>
                <c:pt idx="465">
                  <c:v>-8.639196675900318E-2</c:v>
                </c:pt>
                <c:pt idx="466">
                  <c:v>-8.8469529085872675E-2</c:v>
                </c:pt>
                <c:pt idx="467">
                  <c:v>-8.9465027700831395E-2</c:v>
                </c:pt>
                <c:pt idx="468">
                  <c:v>-9.2191828254848104E-2</c:v>
                </c:pt>
                <c:pt idx="469">
                  <c:v>-9.4052977839335333E-2</c:v>
                </c:pt>
                <c:pt idx="470">
                  <c:v>-9.2711218836565107E-2</c:v>
                </c:pt>
                <c:pt idx="471">
                  <c:v>-8.9248614958449143E-2</c:v>
                </c:pt>
                <c:pt idx="472">
                  <c:v>-9.2970914127424101E-2</c:v>
                </c:pt>
                <c:pt idx="473">
                  <c:v>-9.5524584487534814E-2</c:v>
                </c:pt>
                <c:pt idx="474">
                  <c:v>-9.2364958448753615E-2</c:v>
                </c:pt>
                <c:pt idx="475">
                  <c:v>-9.4312673130194313E-2</c:v>
                </c:pt>
                <c:pt idx="476">
                  <c:v>-0.10210353185595572</c:v>
                </c:pt>
                <c:pt idx="477">
                  <c:v>-0.10266620498614995</c:v>
                </c:pt>
                <c:pt idx="478">
                  <c:v>-0.10054536011080373</c:v>
                </c:pt>
                <c:pt idx="479">
                  <c:v>-0.10063192520775673</c:v>
                </c:pt>
                <c:pt idx="480">
                  <c:v>-0.10197368421052647</c:v>
                </c:pt>
                <c:pt idx="481">
                  <c:v>-0.10889889196675935</c:v>
                </c:pt>
                <c:pt idx="482">
                  <c:v>-0.11560768698060951</c:v>
                </c:pt>
                <c:pt idx="483">
                  <c:v>-0.11876731301939071</c:v>
                </c:pt>
                <c:pt idx="484">
                  <c:v>-0.11335699445983403</c:v>
                </c:pt>
                <c:pt idx="485">
                  <c:v>-0.11084660664819958</c:v>
                </c:pt>
                <c:pt idx="486">
                  <c:v>-0.11041378116343509</c:v>
                </c:pt>
                <c:pt idx="487">
                  <c:v>-0.11136599722991707</c:v>
                </c:pt>
                <c:pt idx="488">
                  <c:v>-0.11958968144044345</c:v>
                </c:pt>
                <c:pt idx="489">
                  <c:v>-0.12097472299168993</c:v>
                </c:pt>
                <c:pt idx="490">
                  <c:v>-0.12132098337950142</c:v>
                </c:pt>
                <c:pt idx="491">
                  <c:v>-0.1229657202216069</c:v>
                </c:pt>
                <c:pt idx="492">
                  <c:v>-0.12283587257617765</c:v>
                </c:pt>
                <c:pt idx="493">
                  <c:v>-0.12621191135734108</c:v>
                </c:pt>
                <c:pt idx="494">
                  <c:v>-0.12448060941828262</c:v>
                </c:pt>
                <c:pt idx="495">
                  <c:v>-0.12352839335180064</c:v>
                </c:pt>
                <c:pt idx="496">
                  <c:v>-0.13222818559556826</c:v>
                </c:pt>
                <c:pt idx="497">
                  <c:v>-0.13651315789473695</c:v>
                </c:pt>
                <c:pt idx="498">
                  <c:v>-0.14114439058171763</c:v>
                </c:pt>
                <c:pt idx="499">
                  <c:v>-0.14439058171745181</c:v>
                </c:pt>
                <c:pt idx="500">
                  <c:v>-0.1427891274238231</c:v>
                </c:pt>
                <c:pt idx="501">
                  <c:v>-0.1465547091412743</c:v>
                </c:pt>
                <c:pt idx="502">
                  <c:v>-0.1497143351800555</c:v>
                </c:pt>
                <c:pt idx="503">
                  <c:v>-0.14932479224376774</c:v>
                </c:pt>
                <c:pt idx="504">
                  <c:v>-0.14291897506925236</c:v>
                </c:pt>
                <c:pt idx="505">
                  <c:v>-0.14698753462603928</c:v>
                </c:pt>
                <c:pt idx="506">
                  <c:v>-0.14941135734072025</c:v>
                </c:pt>
                <c:pt idx="507">
                  <c:v>-0.14664127423822729</c:v>
                </c:pt>
                <c:pt idx="508">
                  <c:v>-0.14915166204986174</c:v>
                </c:pt>
                <c:pt idx="509">
                  <c:v>-0.15010387811634374</c:v>
                </c:pt>
                <c:pt idx="510">
                  <c:v>-0.15174861495844921</c:v>
                </c:pt>
                <c:pt idx="511">
                  <c:v>-0.15382617728531869</c:v>
                </c:pt>
                <c:pt idx="512">
                  <c:v>-0.15118594182825498</c:v>
                </c:pt>
                <c:pt idx="513">
                  <c:v>-0.15192174515235471</c:v>
                </c:pt>
                <c:pt idx="514">
                  <c:v>-0.15906336565096985</c:v>
                </c:pt>
                <c:pt idx="515">
                  <c:v>-0.16075138504155156</c:v>
                </c:pt>
                <c:pt idx="516">
                  <c:v>-0.15889023545706385</c:v>
                </c:pt>
                <c:pt idx="517">
                  <c:v>-0.1560335872576179</c:v>
                </c:pt>
                <c:pt idx="518">
                  <c:v>-0.15750519390581738</c:v>
                </c:pt>
                <c:pt idx="519">
                  <c:v>-0.15927977839335211</c:v>
                </c:pt>
                <c:pt idx="520">
                  <c:v>-0.16382444598337978</c:v>
                </c:pt>
                <c:pt idx="521">
                  <c:v>-0.16776315789473698</c:v>
                </c:pt>
                <c:pt idx="522">
                  <c:v>-0.17170186980609464</c:v>
                </c:pt>
                <c:pt idx="523">
                  <c:v>-0.17654951523545759</c:v>
                </c:pt>
                <c:pt idx="524">
                  <c:v>-0.17780470914127433</c:v>
                </c:pt>
                <c:pt idx="525">
                  <c:v>-0.17113919667590044</c:v>
                </c:pt>
                <c:pt idx="526">
                  <c:v>-0.17659279778393383</c:v>
                </c:pt>
                <c:pt idx="527">
                  <c:v>-0.18412396121883673</c:v>
                </c:pt>
                <c:pt idx="528">
                  <c:v>-0.17988227146814428</c:v>
                </c:pt>
                <c:pt idx="529">
                  <c:v>-0.18014196675900326</c:v>
                </c:pt>
                <c:pt idx="530">
                  <c:v>-0.1821762465373965</c:v>
                </c:pt>
                <c:pt idx="531">
                  <c:v>-0.18170013850415526</c:v>
                </c:pt>
                <c:pt idx="532">
                  <c:v>-0.18702389196675942</c:v>
                </c:pt>
                <c:pt idx="533">
                  <c:v>-0.18468663434903096</c:v>
                </c:pt>
                <c:pt idx="534">
                  <c:v>-0.17966585872576205</c:v>
                </c:pt>
                <c:pt idx="535">
                  <c:v>-0.18615824099723044</c:v>
                </c:pt>
                <c:pt idx="536">
                  <c:v>-0.1883223684210529</c:v>
                </c:pt>
                <c:pt idx="537">
                  <c:v>-0.18382098337950148</c:v>
                </c:pt>
                <c:pt idx="538">
                  <c:v>-0.18676419667590044</c:v>
                </c:pt>
                <c:pt idx="539">
                  <c:v>-0.18620152354570668</c:v>
                </c:pt>
                <c:pt idx="540">
                  <c:v>-0.19256405817174535</c:v>
                </c:pt>
                <c:pt idx="541">
                  <c:v>-0.20074445983379546</c:v>
                </c:pt>
                <c:pt idx="542">
                  <c:v>-0.20139369806094221</c:v>
                </c:pt>
                <c:pt idx="543">
                  <c:v>-0.20018178670360123</c:v>
                </c:pt>
                <c:pt idx="544">
                  <c:v>-0.20520256232687015</c:v>
                </c:pt>
                <c:pt idx="545">
                  <c:v>-0.20658760387811664</c:v>
                </c:pt>
                <c:pt idx="546">
                  <c:v>-0.20113400277008323</c:v>
                </c:pt>
                <c:pt idx="547">
                  <c:v>-0.2035578254847647</c:v>
                </c:pt>
                <c:pt idx="548">
                  <c:v>-0.21230090027700854</c:v>
                </c:pt>
                <c:pt idx="549">
                  <c:v>-0.21199792243767332</c:v>
                </c:pt>
                <c:pt idx="550">
                  <c:v>-0.21013677285318608</c:v>
                </c:pt>
                <c:pt idx="551">
                  <c:v>-0.21191135734072031</c:v>
                </c:pt>
                <c:pt idx="552">
                  <c:v>-0.21507098337950151</c:v>
                </c:pt>
                <c:pt idx="553">
                  <c:v>-0.20979051246537408</c:v>
                </c:pt>
                <c:pt idx="554">
                  <c:v>-0.21230090027700854</c:v>
                </c:pt>
                <c:pt idx="555">
                  <c:v>-0.21489785318559601</c:v>
                </c:pt>
                <c:pt idx="556">
                  <c:v>-0.21636945983379549</c:v>
                </c:pt>
                <c:pt idx="557">
                  <c:v>-0.21563365650969574</c:v>
                </c:pt>
                <c:pt idx="558">
                  <c:v>-0.20992036011080384</c:v>
                </c:pt>
                <c:pt idx="559">
                  <c:v>-0.21394563711911402</c:v>
                </c:pt>
                <c:pt idx="560">
                  <c:v>-0.21849030470914171</c:v>
                </c:pt>
                <c:pt idx="561">
                  <c:v>-0.21849030470914171</c:v>
                </c:pt>
                <c:pt idx="562">
                  <c:v>-0.22260214681440491</c:v>
                </c:pt>
                <c:pt idx="563">
                  <c:v>-0.22809903047091457</c:v>
                </c:pt>
                <c:pt idx="564">
                  <c:v>-0.23099896121883678</c:v>
                </c:pt>
                <c:pt idx="565">
                  <c:v>-0.22931094182825504</c:v>
                </c:pt>
                <c:pt idx="566">
                  <c:v>-0.23333621883656525</c:v>
                </c:pt>
                <c:pt idx="567">
                  <c:v>-0.23576004155124672</c:v>
                </c:pt>
                <c:pt idx="568">
                  <c:v>-0.23329293628808898</c:v>
                </c:pt>
                <c:pt idx="569">
                  <c:v>-0.23770775623268742</c:v>
                </c:pt>
                <c:pt idx="570">
                  <c:v>-0.2492641966759005</c:v>
                </c:pt>
                <c:pt idx="571">
                  <c:v>-0.2516447368421057</c:v>
                </c:pt>
                <c:pt idx="572">
                  <c:v>-0.25186114958448796</c:v>
                </c:pt>
                <c:pt idx="573">
                  <c:v>-0.2465373961218838</c:v>
                </c:pt>
                <c:pt idx="574">
                  <c:v>-0.24640754847645455</c:v>
                </c:pt>
                <c:pt idx="575">
                  <c:v>-0.24839854570637152</c:v>
                </c:pt>
                <c:pt idx="576">
                  <c:v>-0.25203427977839349</c:v>
                </c:pt>
                <c:pt idx="577">
                  <c:v>-0.2483119806094185</c:v>
                </c:pt>
                <c:pt idx="578">
                  <c:v>-0.24887465373961226</c:v>
                </c:pt>
                <c:pt idx="579">
                  <c:v>-0.25458795013850466</c:v>
                </c:pt>
                <c:pt idx="580">
                  <c:v>-0.26103704986149634</c:v>
                </c:pt>
                <c:pt idx="581">
                  <c:v>-0.26649065096952923</c:v>
                </c:pt>
                <c:pt idx="582">
                  <c:v>-0.2690876038781167</c:v>
                </c:pt>
                <c:pt idx="583">
                  <c:v>-0.2690876038781167</c:v>
                </c:pt>
                <c:pt idx="584">
                  <c:v>-0.26644736842105299</c:v>
                </c:pt>
                <c:pt idx="585">
                  <c:v>-0.26601454293628851</c:v>
                </c:pt>
                <c:pt idx="586">
                  <c:v>-0.27306959833795064</c:v>
                </c:pt>
                <c:pt idx="587">
                  <c:v>-0.28016793628808906</c:v>
                </c:pt>
                <c:pt idx="588">
                  <c:v>-0.28557825484764571</c:v>
                </c:pt>
                <c:pt idx="589">
                  <c:v>-0.29631232686980652</c:v>
                </c:pt>
                <c:pt idx="590">
                  <c:v>-0.3057479224376734</c:v>
                </c:pt>
                <c:pt idx="591">
                  <c:v>-0.31167763157894757</c:v>
                </c:pt>
                <c:pt idx="592">
                  <c:v>-0.31037915512465408</c:v>
                </c:pt>
                <c:pt idx="593">
                  <c:v>-0.31907894736842118</c:v>
                </c:pt>
                <c:pt idx="594">
                  <c:v>-0.32855782548476481</c:v>
                </c:pt>
                <c:pt idx="595">
                  <c:v>-0.32288781163434915</c:v>
                </c:pt>
                <c:pt idx="596">
                  <c:v>-0.3259175900277011</c:v>
                </c:pt>
                <c:pt idx="597">
                  <c:v>-0.34132617728531889</c:v>
                </c:pt>
                <c:pt idx="598">
                  <c:v>-0.34677977839335228</c:v>
                </c:pt>
                <c:pt idx="599">
                  <c:v>-0.35058864265928025</c:v>
                </c:pt>
                <c:pt idx="600">
                  <c:v>-0.35820637119113613</c:v>
                </c:pt>
                <c:pt idx="601">
                  <c:v>-0.36681959833795075</c:v>
                </c:pt>
                <c:pt idx="602">
                  <c:v>-0.36746883656509749</c:v>
                </c:pt>
                <c:pt idx="603">
                  <c:v>-0.36681959833795075</c:v>
                </c:pt>
                <c:pt idx="604">
                  <c:v>-0.37564923822714713</c:v>
                </c:pt>
                <c:pt idx="605">
                  <c:v>-0.38677285318559568</c:v>
                </c:pt>
                <c:pt idx="606">
                  <c:v>-0.3857340720221612</c:v>
                </c:pt>
                <c:pt idx="607">
                  <c:v>-0.40157548476454347</c:v>
                </c:pt>
                <c:pt idx="608">
                  <c:v>-0.40490824099723016</c:v>
                </c:pt>
                <c:pt idx="609">
                  <c:v>-0.41291551246537428</c:v>
                </c:pt>
                <c:pt idx="610">
                  <c:v>-0.4285837950138508</c:v>
                </c:pt>
                <c:pt idx="611">
                  <c:v>-0.43589854570637171</c:v>
                </c:pt>
                <c:pt idx="612">
                  <c:v>-0.44295360110803361</c:v>
                </c:pt>
                <c:pt idx="613">
                  <c:v>-0.46091585872576207</c:v>
                </c:pt>
                <c:pt idx="614">
                  <c:v>-0.47783933518005584</c:v>
                </c:pt>
                <c:pt idx="615">
                  <c:v>-0.49034799168975113</c:v>
                </c:pt>
                <c:pt idx="616">
                  <c:v>-0.49476281163434932</c:v>
                </c:pt>
                <c:pt idx="617">
                  <c:v>-0.51523545706371221</c:v>
                </c:pt>
                <c:pt idx="618">
                  <c:v>-0.52068905817174571</c:v>
                </c:pt>
                <c:pt idx="619">
                  <c:v>-0.52826350415512502</c:v>
                </c:pt>
                <c:pt idx="620">
                  <c:v>-0.53895429362880942</c:v>
                </c:pt>
                <c:pt idx="621">
                  <c:v>-0.52899930747922475</c:v>
                </c:pt>
                <c:pt idx="622">
                  <c:v>-0.52575311634349065</c:v>
                </c:pt>
                <c:pt idx="623">
                  <c:v>-0.52207409972299212</c:v>
                </c:pt>
                <c:pt idx="624">
                  <c:v>-0.52683518005540209</c:v>
                </c:pt>
                <c:pt idx="625">
                  <c:v>-0.54068559556786733</c:v>
                </c:pt>
                <c:pt idx="626">
                  <c:v>-0.55657029085872611</c:v>
                </c:pt>
                <c:pt idx="627">
                  <c:v>-0.5441481994459838</c:v>
                </c:pt>
                <c:pt idx="628">
                  <c:v>-0.54003635734072064</c:v>
                </c:pt>
                <c:pt idx="629">
                  <c:v>-0.55648372576177341</c:v>
                </c:pt>
                <c:pt idx="630">
                  <c:v>-0.56037915512465408</c:v>
                </c:pt>
                <c:pt idx="631">
                  <c:v>-0.5610283933518011</c:v>
                </c:pt>
                <c:pt idx="632">
                  <c:v>-0.57431613573407236</c:v>
                </c:pt>
                <c:pt idx="633">
                  <c:v>-0.57280124653739661</c:v>
                </c:pt>
                <c:pt idx="634">
                  <c:v>-0.56198060941828309</c:v>
                </c:pt>
                <c:pt idx="635">
                  <c:v>-0.56003289473684259</c:v>
                </c:pt>
                <c:pt idx="636">
                  <c:v>-0.57596087257617778</c:v>
                </c:pt>
                <c:pt idx="637">
                  <c:v>-0.57500865650969557</c:v>
                </c:pt>
                <c:pt idx="638">
                  <c:v>-0.57656682825484806</c:v>
                </c:pt>
                <c:pt idx="639">
                  <c:v>-0.58548303324099771</c:v>
                </c:pt>
                <c:pt idx="640">
                  <c:v>-0.58933518005540209</c:v>
                </c:pt>
                <c:pt idx="641">
                  <c:v>-0.58833968144044368</c:v>
                </c:pt>
                <c:pt idx="642">
                  <c:v>-0.56825657894736892</c:v>
                </c:pt>
                <c:pt idx="643">
                  <c:v>-0.56453427977839377</c:v>
                </c:pt>
                <c:pt idx="644">
                  <c:v>-0.58054882271468178</c:v>
                </c:pt>
                <c:pt idx="645">
                  <c:v>-0.59539473684210575</c:v>
                </c:pt>
                <c:pt idx="646">
                  <c:v>-0.58072195290858775</c:v>
                </c:pt>
                <c:pt idx="647">
                  <c:v>-0.57223857340720263</c:v>
                </c:pt>
                <c:pt idx="648">
                  <c:v>-0.58266966759002825</c:v>
                </c:pt>
                <c:pt idx="649">
                  <c:v>-0.59543801939058205</c:v>
                </c:pt>
                <c:pt idx="650">
                  <c:v>-0.59686634349030498</c:v>
                </c:pt>
                <c:pt idx="651">
                  <c:v>-0.60054536011080373</c:v>
                </c:pt>
                <c:pt idx="652">
                  <c:v>-0.59907375346260427</c:v>
                </c:pt>
                <c:pt idx="653">
                  <c:v>-0.60119459833795041</c:v>
                </c:pt>
                <c:pt idx="654">
                  <c:v>-0.597515581717452</c:v>
                </c:pt>
                <c:pt idx="655">
                  <c:v>-0.59613054016620548</c:v>
                </c:pt>
                <c:pt idx="656">
                  <c:v>-0.61465547091412776</c:v>
                </c:pt>
                <c:pt idx="657">
                  <c:v>-0.6183344875346265</c:v>
                </c:pt>
                <c:pt idx="658">
                  <c:v>-0.6049601800554022</c:v>
                </c:pt>
                <c:pt idx="659">
                  <c:v>-0.6157375346260392</c:v>
                </c:pt>
                <c:pt idx="660">
                  <c:v>-0.61967624653739672</c:v>
                </c:pt>
                <c:pt idx="661">
                  <c:v>-0.59890062326869853</c:v>
                </c:pt>
                <c:pt idx="662">
                  <c:v>-0.59664993074792283</c:v>
                </c:pt>
                <c:pt idx="663">
                  <c:v>-0.61976281163434943</c:v>
                </c:pt>
                <c:pt idx="664">
                  <c:v>-0.62625519390581763</c:v>
                </c:pt>
                <c:pt idx="665">
                  <c:v>-0.62638504155124708</c:v>
                </c:pt>
                <c:pt idx="666">
                  <c:v>-0.62854916897506985</c:v>
                </c:pt>
                <c:pt idx="667">
                  <c:v>-0.62980436288088681</c:v>
                </c:pt>
                <c:pt idx="668">
                  <c:v>-0.61976281163434943</c:v>
                </c:pt>
                <c:pt idx="669">
                  <c:v>-0.62210006925207795</c:v>
                </c:pt>
                <c:pt idx="670">
                  <c:v>-0.64019217451523591</c:v>
                </c:pt>
                <c:pt idx="671">
                  <c:v>-0.6518351800554022</c:v>
                </c:pt>
                <c:pt idx="672">
                  <c:v>-0.65845740997229962</c:v>
                </c:pt>
                <c:pt idx="673">
                  <c:v>-0.65395602493074845</c:v>
                </c:pt>
                <c:pt idx="674">
                  <c:v>-0.6658587257617733</c:v>
                </c:pt>
                <c:pt idx="675">
                  <c:v>-0.66347818559556826</c:v>
                </c:pt>
                <c:pt idx="676">
                  <c:v>-0.64525623268698107</c:v>
                </c:pt>
                <c:pt idx="677">
                  <c:v>-0.65447541551246591</c:v>
                </c:pt>
                <c:pt idx="678">
                  <c:v>-0.66239612188365704</c:v>
                </c:pt>
                <c:pt idx="679">
                  <c:v>-0.6925640581717456</c:v>
                </c:pt>
                <c:pt idx="680">
                  <c:v>-0.70169667590027751</c:v>
                </c:pt>
                <c:pt idx="681">
                  <c:v>-0.6961565096952913</c:v>
                </c:pt>
                <c:pt idx="682">
                  <c:v>-0.69992209141274297</c:v>
                </c:pt>
                <c:pt idx="683">
                  <c:v>-0.70658760387811692</c:v>
                </c:pt>
                <c:pt idx="684">
                  <c:v>-0.71974549861495896</c:v>
                </c:pt>
                <c:pt idx="685">
                  <c:v>-0.73251385041551298</c:v>
                </c:pt>
                <c:pt idx="686">
                  <c:v>-0.74463296398892009</c:v>
                </c:pt>
                <c:pt idx="687">
                  <c:v>-0.75649238227146864</c:v>
                </c:pt>
                <c:pt idx="688">
                  <c:v>-0.77060249307479267</c:v>
                </c:pt>
                <c:pt idx="689">
                  <c:v>-0.7875692520775629</c:v>
                </c:pt>
                <c:pt idx="690">
                  <c:v>-0.76333102493074856</c:v>
                </c:pt>
                <c:pt idx="691">
                  <c:v>-0.75688192520775666</c:v>
                </c:pt>
                <c:pt idx="692">
                  <c:v>-0.76428324099723055</c:v>
                </c:pt>
                <c:pt idx="693">
                  <c:v>-0.76960699445983416</c:v>
                </c:pt>
                <c:pt idx="694">
                  <c:v>-0.80293455678670422</c:v>
                </c:pt>
                <c:pt idx="695">
                  <c:v>-0.85063192520775677</c:v>
                </c:pt>
                <c:pt idx="696">
                  <c:v>-0.85937500000000056</c:v>
                </c:pt>
                <c:pt idx="697">
                  <c:v>-0.84998268698060997</c:v>
                </c:pt>
                <c:pt idx="698">
                  <c:v>-0.85227666204986197</c:v>
                </c:pt>
                <c:pt idx="699">
                  <c:v>-0.87019563711911418</c:v>
                </c:pt>
                <c:pt idx="700">
                  <c:v>-0.89906509695290926</c:v>
                </c:pt>
                <c:pt idx="701">
                  <c:v>-0.92131232686980669</c:v>
                </c:pt>
                <c:pt idx="702">
                  <c:v>-0.91217970914127477</c:v>
                </c:pt>
                <c:pt idx="703">
                  <c:v>-0.89681440443213356</c:v>
                </c:pt>
                <c:pt idx="704">
                  <c:v>-0.91503635734072075</c:v>
                </c:pt>
                <c:pt idx="705">
                  <c:v>-0.94827735457063778</c:v>
                </c:pt>
                <c:pt idx="706">
                  <c:v>-0.9467624653739618</c:v>
                </c:pt>
                <c:pt idx="707">
                  <c:v>-0.97680055401662103</c:v>
                </c:pt>
                <c:pt idx="708">
                  <c:v>-1.0248441828254853</c:v>
                </c:pt>
                <c:pt idx="709">
                  <c:v>-1.0377423822714686</c:v>
                </c:pt>
                <c:pt idx="710">
                  <c:v>-1.0361842105263164</c:v>
                </c:pt>
                <c:pt idx="711">
                  <c:v>-1.0223770775623273</c:v>
                </c:pt>
                <c:pt idx="712">
                  <c:v>-1.0560076177285325</c:v>
                </c:pt>
                <c:pt idx="713">
                  <c:v>-1.098727493074793</c:v>
                </c:pt>
                <c:pt idx="714">
                  <c:v>-1.1015408587257625</c:v>
                </c:pt>
                <c:pt idx="715">
                  <c:v>-1.1000259695290864</c:v>
                </c:pt>
                <c:pt idx="716">
                  <c:v>-1.1270342797783941</c:v>
                </c:pt>
                <c:pt idx="717">
                  <c:v>-1.1576783240997237</c:v>
                </c:pt>
                <c:pt idx="718">
                  <c:v>-1.2032115650969537</c:v>
                </c:pt>
                <c:pt idx="719">
                  <c:v>-1.2290079639889202</c:v>
                </c:pt>
                <c:pt idx="720">
                  <c:v>-1.2501298476454299</c:v>
                </c:pt>
                <c:pt idx="721">
                  <c:v>-1.2384002770083109</c:v>
                </c:pt>
                <c:pt idx="722">
                  <c:v>-1.2801679362880893</c:v>
                </c:pt>
                <c:pt idx="723">
                  <c:v>-1.3435335872576186</c:v>
                </c:pt>
                <c:pt idx="724">
                  <c:v>-1.3409799168975076</c:v>
                </c:pt>
                <c:pt idx="725">
                  <c:v>-1.3147074099723</c:v>
                </c:pt>
                <c:pt idx="726">
                  <c:v>-1.3458708448753471</c:v>
                </c:pt>
                <c:pt idx="727">
                  <c:v>-1.35474376731302</c:v>
                </c:pt>
                <c:pt idx="728">
                  <c:v>-1.3540945290858735</c:v>
                </c:pt>
                <c:pt idx="729">
                  <c:v>-1.3973770775623275</c:v>
                </c:pt>
                <c:pt idx="730">
                  <c:v>-1.4619546398891976</c:v>
                </c:pt>
                <c:pt idx="731">
                  <c:v>-1.5309470221606658</c:v>
                </c:pt>
                <c:pt idx="732">
                  <c:v>-1.525753116343491</c:v>
                </c:pt>
                <c:pt idx="733">
                  <c:v>-1.5402527700831035</c:v>
                </c:pt>
                <c:pt idx="734">
                  <c:v>-1.5727146814404438</c:v>
                </c:pt>
                <c:pt idx="735">
                  <c:v>-1.5957409972299177</c:v>
                </c:pt>
                <c:pt idx="736">
                  <c:v>-1.5997229916897515</c:v>
                </c:pt>
                <c:pt idx="737">
                  <c:v>-1.6126644736842115</c:v>
                </c:pt>
                <c:pt idx="738">
                  <c:v>-1.6537828947368429</c:v>
                </c:pt>
                <c:pt idx="739">
                  <c:v>-1.6811374653739619</c:v>
                </c:pt>
                <c:pt idx="740">
                  <c:v>-1.7157635041551256</c:v>
                </c:pt>
                <c:pt idx="741">
                  <c:v>-1.7479224376731313</c:v>
                </c:pt>
                <c:pt idx="742">
                  <c:v>-1.7434643351800563</c:v>
                </c:pt>
                <c:pt idx="743">
                  <c:v>-1.7883916204986159</c:v>
                </c:pt>
                <c:pt idx="744">
                  <c:v>-1.8657375346260396</c:v>
                </c:pt>
                <c:pt idx="745">
                  <c:v>-1.8193819252077572</c:v>
                </c:pt>
                <c:pt idx="746">
                  <c:v>-1.8334920360110811</c:v>
                </c:pt>
                <c:pt idx="747">
                  <c:v>-1.9056440443213307</c:v>
                </c:pt>
                <c:pt idx="748">
                  <c:v>-1.9634262465373973</c:v>
                </c:pt>
                <c:pt idx="749">
                  <c:v>-1.9567174515235466</c:v>
                </c:pt>
                <c:pt idx="750">
                  <c:v>-1.9816481994459842</c:v>
                </c:pt>
                <c:pt idx="751">
                  <c:v>-2.0344961911357351</c:v>
                </c:pt>
                <c:pt idx="752">
                  <c:v>-2.0583015927977848</c:v>
                </c:pt>
                <c:pt idx="753">
                  <c:v>-2.1141360803324112</c:v>
                </c:pt>
                <c:pt idx="754">
                  <c:v>-2.1687023891966772</c:v>
                </c:pt>
                <c:pt idx="755">
                  <c:v>-2.2102103531855968</c:v>
                </c:pt>
                <c:pt idx="756">
                  <c:v>-2.2820766966759014</c:v>
                </c:pt>
                <c:pt idx="757">
                  <c:v>-2.2873182132963996</c:v>
                </c:pt>
                <c:pt idx="758">
                  <c:v>-2.3195723684210536</c:v>
                </c:pt>
                <c:pt idx="759">
                  <c:v>-2.3353228878116354</c:v>
                </c:pt>
                <c:pt idx="760">
                  <c:v>-2.3829942867036022</c:v>
                </c:pt>
                <c:pt idx="761">
                  <c:v>-2.4758959487534637</c:v>
                </c:pt>
                <c:pt idx="762">
                  <c:v>-2.5271879328254858</c:v>
                </c:pt>
                <c:pt idx="763">
                  <c:v>-2.5412512984764555</c:v>
                </c:pt>
                <c:pt idx="764">
                  <c:v>-2.5467624653739622</c:v>
                </c:pt>
                <c:pt idx="765">
                  <c:v>-2.5685750952216075</c:v>
                </c:pt>
                <c:pt idx="766">
                  <c:v>-2.6135734072022174</c:v>
                </c:pt>
                <c:pt idx="767">
                  <c:v>-2.7151532202216075</c:v>
                </c:pt>
                <c:pt idx="768">
                  <c:v>-2.7691525277008324</c:v>
                </c:pt>
                <c:pt idx="769">
                  <c:v>-2.7331111495844889</c:v>
                </c:pt>
                <c:pt idx="770">
                  <c:v>-2.8274757617728543</c:v>
                </c:pt>
                <c:pt idx="771">
                  <c:v>-2.9050164473684226</c:v>
                </c:pt>
                <c:pt idx="772">
                  <c:v>-2.9249047783933535</c:v>
                </c:pt>
                <c:pt idx="773">
                  <c:v>-2.965824099722993</c:v>
                </c:pt>
                <c:pt idx="774">
                  <c:v>-2.998199445983381</c:v>
                </c:pt>
                <c:pt idx="775">
                  <c:v>-3.0185249307479238</c:v>
                </c:pt>
                <c:pt idx="776">
                  <c:v>-3.093879847645431</c:v>
                </c:pt>
                <c:pt idx="777">
                  <c:v>-3.0600328947368434</c:v>
                </c:pt>
                <c:pt idx="778">
                  <c:v>-3.0174861495844887</c:v>
                </c:pt>
                <c:pt idx="779">
                  <c:v>-3.0904605263157912</c:v>
                </c:pt>
                <c:pt idx="780">
                  <c:v>-3.1016274238227157</c:v>
                </c:pt>
                <c:pt idx="781">
                  <c:v>-3.1919581024930763</c:v>
                </c:pt>
                <c:pt idx="782">
                  <c:v>-3.3643092105263173</c:v>
                </c:pt>
                <c:pt idx="783">
                  <c:v>-3.4238659972299184</c:v>
                </c:pt>
                <c:pt idx="784">
                  <c:v>-3.393914473684212</c:v>
                </c:pt>
                <c:pt idx="785">
                  <c:v>-3.3654345567867052</c:v>
                </c:pt>
                <c:pt idx="786">
                  <c:v>-3.4736842105263173</c:v>
                </c:pt>
                <c:pt idx="787">
                  <c:v>-3.6252164127423838</c:v>
                </c:pt>
                <c:pt idx="788">
                  <c:v>-3.8157894736842124</c:v>
                </c:pt>
                <c:pt idx="789">
                  <c:v>-3.8346606648199466</c:v>
                </c:pt>
                <c:pt idx="790">
                  <c:v>-3.8672091412742398</c:v>
                </c:pt>
                <c:pt idx="791">
                  <c:v>-3.9241689750692541</c:v>
                </c:pt>
                <c:pt idx="792">
                  <c:v>-3.9859331717451543</c:v>
                </c:pt>
                <c:pt idx="793">
                  <c:v>-4.0724982686980624</c:v>
                </c:pt>
                <c:pt idx="794">
                  <c:v>-4.143178670360113</c:v>
                </c:pt>
                <c:pt idx="795">
                  <c:v>-4.2318646121883674</c:v>
                </c:pt>
                <c:pt idx="796">
                  <c:v>-4.1411443905817196</c:v>
                </c:pt>
                <c:pt idx="797">
                  <c:v>-4.1745585180055418</c:v>
                </c:pt>
                <c:pt idx="798">
                  <c:v>-4.2650190443213312</c:v>
                </c:pt>
                <c:pt idx="799">
                  <c:v>-4.445463988919669</c:v>
                </c:pt>
                <c:pt idx="800">
                  <c:v>-4.5232427285318577</c:v>
                </c:pt>
                <c:pt idx="801">
                  <c:v>-4.5427198753462621</c:v>
                </c:pt>
                <c:pt idx="802">
                  <c:v>-4.7520775623268721</c:v>
                </c:pt>
                <c:pt idx="803">
                  <c:v>-4.8898459141274255</c:v>
                </c:pt>
                <c:pt idx="804">
                  <c:v>-4.8398545706371214</c:v>
                </c:pt>
                <c:pt idx="805">
                  <c:v>-4.6787136426592815</c:v>
                </c:pt>
                <c:pt idx="806">
                  <c:v>-4.7051592797783952</c:v>
                </c:pt>
                <c:pt idx="807">
                  <c:v>-4.6771554709141299</c:v>
                </c:pt>
                <c:pt idx="808">
                  <c:v>-4.7247229916897533</c:v>
                </c:pt>
                <c:pt idx="809">
                  <c:v>-4.5944858033241021</c:v>
                </c:pt>
                <c:pt idx="810">
                  <c:v>-4.6675034626038805</c:v>
                </c:pt>
                <c:pt idx="811">
                  <c:v>-4.8655644044321358</c:v>
                </c:pt>
                <c:pt idx="812">
                  <c:v>-5.0009954986149605</c:v>
                </c:pt>
                <c:pt idx="813">
                  <c:v>-5.0392572714681467</c:v>
                </c:pt>
                <c:pt idx="814">
                  <c:v>-5.0053670360110818</c:v>
                </c:pt>
                <c:pt idx="815">
                  <c:v>-4.9359418282548502</c:v>
                </c:pt>
                <c:pt idx="816">
                  <c:v>-5.0262725069252099</c:v>
                </c:pt>
                <c:pt idx="817">
                  <c:v>-4.8851713988919689</c:v>
                </c:pt>
                <c:pt idx="818">
                  <c:v>-4.9268524930747946</c:v>
                </c:pt>
                <c:pt idx="819">
                  <c:v>-5.040945290858728</c:v>
                </c:pt>
                <c:pt idx="820">
                  <c:v>-4.941828254847648</c:v>
                </c:pt>
                <c:pt idx="821">
                  <c:v>-4.9803064404432158</c:v>
                </c:pt>
                <c:pt idx="822">
                  <c:v>-4.9681440443213312</c:v>
                </c:pt>
                <c:pt idx="823">
                  <c:v>-5.0944858033241021</c:v>
                </c:pt>
                <c:pt idx="824">
                  <c:v>-5.1317087950138536</c:v>
                </c:pt>
                <c:pt idx="825">
                  <c:v>-5.2711218836565115</c:v>
                </c:pt>
                <c:pt idx="826">
                  <c:v>-5.2229484072022192</c:v>
                </c:pt>
                <c:pt idx="827">
                  <c:v>-5.1695810249307499</c:v>
                </c:pt>
                <c:pt idx="828">
                  <c:v>-5.1683691135734096</c:v>
                </c:pt>
                <c:pt idx="829">
                  <c:v>-5.089205332409974</c:v>
                </c:pt>
                <c:pt idx="830">
                  <c:v>-5.0243247922437702</c:v>
                </c:pt>
                <c:pt idx="831">
                  <c:v>-3.5104743767313038</c:v>
                </c:pt>
                <c:pt idx="832">
                  <c:v>-2.5679536011080346</c:v>
                </c:pt>
              </c:numCache>
            </c:numRef>
          </c:yVal>
          <c:smooth val="0"/>
          <c:extLst>
            <c:ext xmlns:c16="http://schemas.microsoft.com/office/drawing/2014/chart" uri="{C3380CC4-5D6E-409C-BE32-E72D297353CC}">
              <c16:uniqueId val="{00000006-1827-4821-9E26-D591B593AD41}"/>
            </c:ext>
          </c:extLst>
        </c:ser>
        <c:ser>
          <c:idx val="7"/>
          <c:order val="7"/>
          <c:tx>
            <c:strRef>
              <c:f>'Pigment Abs'!$BB$1</c:f>
              <c:strCache>
                <c:ptCount val="1"/>
                <c:pt idx="0">
                  <c:v>Stan White</c:v>
                </c:pt>
              </c:strCache>
            </c:strRef>
          </c:tx>
          <c:spPr>
            <a:ln w="19050" cap="rnd">
              <a:solidFill>
                <a:sysClr val="window" lastClr="FFFFFF"/>
              </a:solidFill>
              <a:prstDash val="sysDash"/>
              <a:round/>
            </a:ln>
            <a:effectLst/>
          </c:spPr>
          <c:marker>
            <c:symbol val="none"/>
          </c:marker>
          <c:xVal>
            <c:numRef>
              <c:f>'Pigment Abs'!$AF$2:$AF$834</c:f>
              <c:numCache>
                <c:formatCode>General</c:formatCode>
                <c:ptCount val="833"/>
                <c:pt idx="0">
                  <c:v>340</c:v>
                </c:pt>
                <c:pt idx="1">
                  <c:v>341</c:v>
                </c:pt>
                <c:pt idx="2">
                  <c:v>342</c:v>
                </c:pt>
                <c:pt idx="3">
                  <c:v>343</c:v>
                </c:pt>
                <c:pt idx="4">
                  <c:v>344</c:v>
                </c:pt>
                <c:pt idx="5">
                  <c:v>345</c:v>
                </c:pt>
                <c:pt idx="6">
                  <c:v>346</c:v>
                </c:pt>
                <c:pt idx="7">
                  <c:v>347</c:v>
                </c:pt>
                <c:pt idx="8">
                  <c:v>348</c:v>
                </c:pt>
                <c:pt idx="9">
                  <c:v>349</c:v>
                </c:pt>
                <c:pt idx="10">
                  <c:v>350</c:v>
                </c:pt>
                <c:pt idx="11">
                  <c:v>351</c:v>
                </c:pt>
                <c:pt idx="12">
                  <c:v>352</c:v>
                </c:pt>
                <c:pt idx="13">
                  <c:v>353</c:v>
                </c:pt>
                <c:pt idx="14">
                  <c:v>354</c:v>
                </c:pt>
                <c:pt idx="15">
                  <c:v>355</c:v>
                </c:pt>
                <c:pt idx="16">
                  <c:v>356</c:v>
                </c:pt>
                <c:pt idx="17">
                  <c:v>357</c:v>
                </c:pt>
                <c:pt idx="18">
                  <c:v>358</c:v>
                </c:pt>
                <c:pt idx="19">
                  <c:v>359</c:v>
                </c:pt>
                <c:pt idx="20">
                  <c:v>360</c:v>
                </c:pt>
                <c:pt idx="21">
                  <c:v>361</c:v>
                </c:pt>
                <c:pt idx="22">
                  <c:v>362</c:v>
                </c:pt>
                <c:pt idx="23">
                  <c:v>363</c:v>
                </c:pt>
                <c:pt idx="24">
                  <c:v>364</c:v>
                </c:pt>
                <c:pt idx="25">
                  <c:v>365</c:v>
                </c:pt>
                <c:pt idx="26">
                  <c:v>366</c:v>
                </c:pt>
                <c:pt idx="27">
                  <c:v>367</c:v>
                </c:pt>
                <c:pt idx="28">
                  <c:v>368</c:v>
                </c:pt>
                <c:pt idx="29">
                  <c:v>369</c:v>
                </c:pt>
                <c:pt idx="30">
                  <c:v>370</c:v>
                </c:pt>
                <c:pt idx="31">
                  <c:v>371</c:v>
                </c:pt>
                <c:pt idx="32">
                  <c:v>372</c:v>
                </c:pt>
                <c:pt idx="33">
                  <c:v>373</c:v>
                </c:pt>
                <c:pt idx="34">
                  <c:v>374</c:v>
                </c:pt>
                <c:pt idx="35">
                  <c:v>375</c:v>
                </c:pt>
                <c:pt idx="36">
                  <c:v>376</c:v>
                </c:pt>
                <c:pt idx="37">
                  <c:v>377</c:v>
                </c:pt>
                <c:pt idx="38">
                  <c:v>378</c:v>
                </c:pt>
                <c:pt idx="39">
                  <c:v>379</c:v>
                </c:pt>
                <c:pt idx="40">
                  <c:v>380</c:v>
                </c:pt>
                <c:pt idx="41">
                  <c:v>381</c:v>
                </c:pt>
                <c:pt idx="42">
                  <c:v>382</c:v>
                </c:pt>
                <c:pt idx="43">
                  <c:v>383</c:v>
                </c:pt>
                <c:pt idx="44">
                  <c:v>384</c:v>
                </c:pt>
                <c:pt idx="45">
                  <c:v>385</c:v>
                </c:pt>
                <c:pt idx="46">
                  <c:v>386</c:v>
                </c:pt>
                <c:pt idx="47">
                  <c:v>387</c:v>
                </c:pt>
                <c:pt idx="48">
                  <c:v>388</c:v>
                </c:pt>
                <c:pt idx="49">
                  <c:v>389</c:v>
                </c:pt>
                <c:pt idx="50">
                  <c:v>390</c:v>
                </c:pt>
                <c:pt idx="51">
                  <c:v>391</c:v>
                </c:pt>
                <c:pt idx="52">
                  <c:v>392</c:v>
                </c:pt>
                <c:pt idx="53">
                  <c:v>393</c:v>
                </c:pt>
                <c:pt idx="54">
                  <c:v>394</c:v>
                </c:pt>
                <c:pt idx="55">
                  <c:v>395</c:v>
                </c:pt>
                <c:pt idx="56">
                  <c:v>396</c:v>
                </c:pt>
                <c:pt idx="57">
                  <c:v>397</c:v>
                </c:pt>
                <c:pt idx="58">
                  <c:v>398</c:v>
                </c:pt>
                <c:pt idx="59">
                  <c:v>399</c:v>
                </c:pt>
                <c:pt idx="60">
                  <c:v>400</c:v>
                </c:pt>
                <c:pt idx="61">
                  <c:v>401</c:v>
                </c:pt>
                <c:pt idx="62">
                  <c:v>402</c:v>
                </c:pt>
                <c:pt idx="63">
                  <c:v>403</c:v>
                </c:pt>
                <c:pt idx="64">
                  <c:v>404</c:v>
                </c:pt>
                <c:pt idx="65">
                  <c:v>405</c:v>
                </c:pt>
                <c:pt idx="66">
                  <c:v>406</c:v>
                </c:pt>
                <c:pt idx="67">
                  <c:v>407</c:v>
                </c:pt>
                <c:pt idx="68">
                  <c:v>408</c:v>
                </c:pt>
                <c:pt idx="69">
                  <c:v>409</c:v>
                </c:pt>
                <c:pt idx="70">
                  <c:v>410</c:v>
                </c:pt>
                <c:pt idx="71">
                  <c:v>411</c:v>
                </c:pt>
                <c:pt idx="72">
                  <c:v>412</c:v>
                </c:pt>
                <c:pt idx="73">
                  <c:v>413</c:v>
                </c:pt>
                <c:pt idx="74">
                  <c:v>414</c:v>
                </c:pt>
                <c:pt idx="75">
                  <c:v>415</c:v>
                </c:pt>
                <c:pt idx="76">
                  <c:v>416</c:v>
                </c:pt>
                <c:pt idx="77">
                  <c:v>417</c:v>
                </c:pt>
                <c:pt idx="78">
                  <c:v>418</c:v>
                </c:pt>
                <c:pt idx="79">
                  <c:v>419</c:v>
                </c:pt>
                <c:pt idx="80">
                  <c:v>420</c:v>
                </c:pt>
                <c:pt idx="81">
                  <c:v>421</c:v>
                </c:pt>
                <c:pt idx="82">
                  <c:v>422</c:v>
                </c:pt>
                <c:pt idx="83">
                  <c:v>423</c:v>
                </c:pt>
                <c:pt idx="84">
                  <c:v>424</c:v>
                </c:pt>
                <c:pt idx="85">
                  <c:v>425</c:v>
                </c:pt>
                <c:pt idx="86">
                  <c:v>426</c:v>
                </c:pt>
                <c:pt idx="87">
                  <c:v>427</c:v>
                </c:pt>
                <c:pt idx="88">
                  <c:v>428</c:v>
                </c:pt>
                <c:pt idx="89">
                  <c:v>429</c:v>
                </c:pt>
                <c:pt idx="90">
                  <c:v>430</c:v>
                </c:pt>
                <c:pt idx="91">
                  <c:v>431</c:v>
                </c:pt>
                <c:pt idx="92">
                  <c:v>432</c:v>
                </c:pt>
                <c:pt idx="93">
                  <c:v>433</c:v>
                </c:pt>
                <c:pt idx="94">
                  <c:v>434</c:v>
                </c:pt>
                <c:pt idx="95">
                  <c:v>435</c:v>
                </c:pt>
                <c:pt idx="96">
                  <c:v>436</c:v>
                </c:pt>
                <c:pt idx="97">
                  <c:v>437</c:v>
                </c:pt>
                <c:pt idx="98">
                  <c:v>438</c:v>
                </c:pt>
                <c:pt idx="99">
                  <c:v>439</c:v>
                </c:pt>
                <c:pt idx="100">
                  <c:v>440</c:v>
                </c:pt>
                <c:pt idx="101">
                  <c:v>441</c:v>
                </c:pt>
                <c:pt idx="102">
                  <c:v>442</c:v>
                </c:pt>
                <c:pt idx="103">
                  <c:v>443</c:v>
                </c:pt>
                <c:pt idx="104">
                  <c:v>444</c:v>
                </c:pt>
                <c:pt idx="105">
                  <c:v>445</c:v>
                </c:pt>
                <c:pt idx="106">
                  <c:v>446</c:v>
                </c:pt>
                <c:pt idx="107">
                  <c:v>447</c:v>
                </c:pt>
                <c:pt idx="108">
                  <c:v>448</c:v>
                </c:pt>
                <c:pt idx="109">
                  <c:v>449</c:v>
                </c:pt>
                <c:pt idx="110">
                  <c:v>450</c:v>
                </c:pt>
                <c:pt idx="111">
                  <c:v>451</c:v>
                </c:pt>
                <c:pt idx="112">
                  <c:v>452</c:v>
                </c:pt>
                <c:pt idx="113">
                  <c:v>453</c:v>
                </c:pt>
                <c:pt idx="114">
                  <c:v>454</c:v>
                </c:pt>
                <c:pt idx="115">
                  <c:v>455</c:v>
                </c:pt>
                <c:pt idx="116">
                  <c:v>456</c:v>
                </c:pt>
                <c:pt idx="117">
                  <c:v>457</c:v>
                </c:pt>
                <c:pt idx="118">
                  <c:v>458</c:v>
                </c:pt>
                <c:pt idx="119">
                  <c:v>459</c:v>
                </c:pt>
                <c:pt idx="120">
                  <c:v>460</c:v>
                </c:pt>
                <c:pt idx="121">
                  <c:v>461</c:v>
                </c:pt>
                <c:pt idx="122">
                  <c:v>462</c:v>
                </c:pt>
                <c:pt idx="123">
                  <c:v>463</c:v>
                </c:pt>
                <c:pt idx="124">
                  <c:v>464</c:v>
                </c:pt>
                <c:pt idx="125">
                  <c:v>465</c:v>
                </c:pt>
                <c:pt idx="126">
                  <c:v>466</c:v>
                </c:pt>
                <c:pt idx="127">
                  <c:v>467</c:v>
                </c:pt>
                <c:pt idx="128">
                  <c:v>468</c:v>
                </c:pt>
                <c:pt idx="129">
                  <c:v>469</c:v>
                </c:pt>
                <c:pt idx="130">
                  <c:v>470</c:v>
                </c:pt>
                <c:pt idx="131">
                  <c:v>471</c:v>
                </c:pt>
                <c:pt idx="132">
                  <c:v>472</c:v>
                </c:pt>
                <c:pt idx="133">
                  <c:v>473</c:v>
                </c:pt>
                <c:pt idx="134">
                  <c:v>474</c:v>
                </c:pt>
                <c:pt idx="135">
                  <c:v>475</c:v>
                </c:pt>
                <c:pt idx="136">
                  <c:v>476</c:v>
                </c:pt>
                <c:pt idx="137">
                  <c:v>477</c:v>
                </c:pt>
                <c:pt idx="138">
                  <c:v>478</c:v>
                </c:pt>
                <c:pt idx="139">
                  <c:v>479</c:v>
                </c:pt>
                <c:pt idx="140">
                  <c:v>480</c:v>
                </c:pt>
                <c:pt idx="141">
                  <c:v>481</c:v>
                </c:pt>
                <c:pt idx="142">
                  <c:v>482</c:v>
                </c:pt>
                <c:pt idx="143">
                  <c:v>483</c:v>
                </c:pt>
                <c:pt idx="144">
                  <c:v>484</c:v>
                </c:pt>
                <c:pt idx="145">
                  <c:v>485</c:v>
                </c:pt>
                <c:pt idx="146">
                  <c:v>486</c:v>
                </c:pt>
                <c:pt idx="147">
                  <c:v>487</c:v>
                </c:pt>
                <c:pt idx="148">
                  <c:v>488</c:v>
                </c:pt>
                <c:pt idx="149">
                  <c:v>489</c:v>
                </c:pt>
                <c:pt idx="150">
                  <c:v>490</c:v>
                </c:pt>
                <c:pt idx="151">
                  <c:v>491</c:v>
                </c:pt>
                <c:pt idx="152">
                  <c:v>492</c:v>
                </c:pt>
                <c:pt idx="153">
                  <c:v>493</c:v>
                </c:pt>
                <c:pt idx="154">
                  <c:v>494</c:v>
                </c:pt>
                <c:pt idx="155">
                  <c:v>495</c:v>
                </c:pt>
                <c:pt idx="156">
                  <c:v>496</c:v>
                </c:pt>
                <c:pt idx="157">
                  <c:v>497</c:v>
                </c:pt>
                <c:pt idx="158">
                  <c:v>498</c:v>
                </c:pt>
                <c:pt idx="159">
                  <c:v>499</c:v>
                </c:pt>
                <c:pt idx="160">
                  <c:v>500</c:v>
                </c:pt>
                <c:pt idx="161">
                  <c:v>501</c:v>
                </c:pt>
                <c:pt idx="162">
                  <c:v>502</c:v>
                </c:pt>
                <c:pt idx="163">
                  <c:v>503</c:v>
                </c:pt>
                <c:pt idx="164">
                  <c:v>504</c:v>
                </c:pt>
                <c:pt idx="165">
                  <c:v>505</c:v>
                </c:pt>
                <c:pt idx="166">
                  <c:v>506</c:v>
                </c:pt>
                <c:pt idx="167">
                  <c:v>507</c:v>
                </c:pt>
                <c:pt idx="168">
                  <c:v>508</c:v>
                </c:pt>
                <c:pt idx="169">
                  <c:v>509</c:v>
                </c:pt>
                <c:pt idx="170">
                  <c:v>510</c:v>
                </c:pt>
                <c:pt idx="171">
                  <c:v>511</c:v>
                </c:pt>
                <c:pt idx="172">
                  <c:v>512</c:v>
                </c:pt>
                <c:pt idx="173">
                  <c:v>513</c:v>
                </c:pt>
                <c:pt idx="174">
                  <c:v>514</c:v>
                </c:pt>
                <c:pt idx="175">
                  <c:v>515</c:v>
                </c:pt>
                <c:pt idx="176">
                  <c:v>516</c:v>
                </c:pt>
                <c:pt idx="177">
                  <c:v>517</c:v>
                </c:pt>
                <c:pt idx="178">
                  <c:v>518</c:v>
                </c:pt>
                <c:pt idx="179">
                  <c:v>519</c:v>
                </c:pt>
                <c:pt idx="180">
                  <c:v>520</c:v>
                </c:pt>
                <c:pt idx="181">
                  <c:v>521</c:v>
                </c:pt>
                <c:pt idx="182">
                  <c:v>522</c:v>
                </c:pt>
                <c:pt idx="183">
                  <c:v>523</c:v>
                </c:pt>
                <c:pt idx="184">
                  <c:v>524</c:v>
                </c:pt>
                <c:pt idx="185">
                  <c:v>525</c:v>
                </c:pt>
                <c:pt idx="186">
                  <c:v>526</c:v>
                </c:pt>
                <c:pt idx="187">
                  <c:v>527</c:v>
                </c:pt>
                <c:pt idx="188">
                  <c:v>528</c:v>
                </c:pt>
                <c:pt idx="189">
                  <c:v>529</c:v>
                </c:pt>
                <c:pt idx="190">
                  <c:v>530</c:v>
                </c:pt>
                <c:pt idx="191">
                  <c:v>531</c:v>
                </c:pt>
                <c:pt idx="192">
                  <c:v>532</c:v>
                </c:pt>
                <c:pt idx="193">
                  <c:v>533</c:v>
                </c:pt>
                <c:pt idx="194">
                  <c:v>534</c:v>
                </c:pt>
                <c:pt idx="195">
                  <c:v>535</c:v>
                </c:pt>
                <c:pt idx="196">
                  <c:v>536</c:v>
                </c:pt>
                <c:pt idx="197">
                  <c:v>537</c:v>
                </c:pt>
                <c:pt idx="198">
                  <c:v>538</c:v>
                </c:pt>
                <c:pt idx="199">
                  <c:v>539</c:v>
                </c:pt>
                <c:pt idx="200">
                  <c:v>540</c:v>
                </c:pt>
                <c:pt idx="201">
                  <c:v>541</c:v>
                </c:pt>
                <c:pt idx="202">
                  <c:v>542</c:v>
                </c:pt>
                <c:pt idx="203">
                  <c:v>543</c:v>
                </c:pt>
                <c:pt idx="204">
                  <c:v>544</c:v>
                </c:pt>
                <c:pt idx="205">
                  <c:v>545</c:v>
                </c:pt>
                <c:pt idx="206">
                  <c:v>546</c:v>
                </c:pt>
                <c:pt idx="207">
                  <c:v>547</c:v>
                </c:pt>
                <c:pt idx="208">
                  <c:v>548</c:v>
                </c:pt>
                <c:pt idx="209">
                  <c:v>549</c:v>
                </c:pt>
                <c:pt idx="210">
                  <c:v>550</c:v>
                </c:pt>
                <c:pt idx="211">
                  <c:v>551</c:v>
                </c:pt>
                <c:pt idx="212">
                  <c:v>552</c:v>
                </c:pt>
                <c:pt idx="213">
                  <c:v>553</c:v>
                </c:pt>
                <c:pt idx="214">
                  <c:v>554</c:v>
                </c:pt>
                <c:pt idx="215">
                  <c:v>555</c:v>
                </c:pt>
                <c:pt idx="216">
                  <c:v>556</c:v>
                </c:pt>
                <c:pt idx="217">
                  <c:v>557</c:v>
                </c:pt>
                <c:pt idx="218">
                  <c:v>558</c:v>
                </c:pt>
                <c:pt idx="219">
                  <c:v>559</c:v>
                </c:pt>
                <c:pt idx="220">
                  <c:v>560</c:v>
                </c:pt>
                <c:pt idx="221">
                  <c:v>561</c:v>
                </c:pt>
                <c:pt idx="222">
                  <c:v>562</c:v>
                </c:pt>
                <c:pt idx="223">
                  <c:v>563</c:v>
                </c:pt>
                <c:pt idx="224">
                  <c:v>564</c:v>
                </c:pt>
                <c:pt idx="225">
                  <c:v>565</c:v>
                </c:pt>
                <c:pt idx="226">
                  <c:v>566</c:v>
                </c:pt>
                <c:pt idx="227">
                  <c:v>567</c:v>
                </c:pt>
                <c:pt idx="228">
                  <c:v>568</c:v>
                </c:pt>
                <c:pt idx="229">
                  <c:v>569</c:v>
                </c:pt>
                <c:pt idx="230">
                  <c:v>570</c:v>
                </c:pt>
                <c:pt idx="231">
                  <c:v>571</c:v>
                </c:pt>
                <c:pt idx="232">
                  <c:v>572</c:v>
                </c:pt>
                <c:pt idx="233">
                  <c:v>573</c:v>
                </c:pt>
                <c:pt idx="234">
                  <c:v>574</c:v>
                </c:pt>
                <c:pt idx="235">
                  <c:v>575</c:v>
                </c:pt>
                <c:pt idx="236">
                  <c:v>576</c:v>
                </c:pt>
                <c:pt idx="237">
                  <c:v>577</c:v>
                </c:pt>
                <c:pt idx="238">
                  <c:v>578</c:v>
                </c:pt>
                <c:pt idx="239">
                  <c:v>579</c:v>
                </c:pt>
                <c:pt idx="240">
                  <c:v>580</c:v>
                </c:pt>
                <c:pt idx="241">
                  <c:v>581</c:v>
                </c:pt>
                <c:pt idx="242">
                  <c:v>582</c:v>
                </c:pt>
                <c:pt idx="243">
                  <c:v>583</c:v>
                </c:pt>
                <c:pt idx="244">
                  <c:v>584</c:v>
                </c:pt>
                <c:pt idx="245">
                  <c:v>585</c:v>
                </c:pt>
                <c:pt idx="246">
                  <c:v>586</c:v>
                </c:pt>
                <c:pt idx="247">
                  <c:v>587</c:v>
                </c:pt>
                <c:pt idx="248">
                  <c:v>588</c:v>
                </c:pt>
                <c:pt idx="249">
                  <c:v>589</c:v>
                </c:pt>
                <c:pt idx="250">
                  <c:v>590</c:v>
                </c:pt>
                <c:pt idx="251">
                  <c:v>591</c:v>
                </c:pt>
                <c:pt idx="252">
                  <c:v>592</c:v>
                </c:pt>
                <c:pt idx="253">
                  <c:v>593</c:v>
                </c:pt>
                <c:pt idx="254">
                  <c:v>594</c:v>
                </c:pt>
                <c:pt idx="255">
                  <c:v>595</c:v>
                </c:pt>
                <c:pt idx="256">
                  <c:v>596</c:v>
                </c:pt>
                <c:pt idx="257">
                  <c:v>597</c:v>
                </c:pt>
                <c:pt idx="258">
                  <c:v>598</c:v>
                </c:pt>
                <c:pt idx="259">
                  <c:v>599</c:v>
                </c:pt>
                <c:pt idx="260">
                  <c:v>600</c:v>
                </c:pt>
                <c:pt idx="261">
                  <c:v>601</c:v>
                </c:pt>
                <c:pt idx="262">
                  <c:v>602</c:v>
                </c:pt>
                <c:pt idx="263">
                  <c:v>603</c:v>
                </c:pt>
                <c:pt idx="264">
                  <c:v>604</c:v>
                </c:pt>
                <c:pt idx="265">
                  <c:v>605</c:v>
                </c:pt>
                <c:pt idx="266">
                  <c:v>606</c:v>
                </c:pt>
                <c:pt idx="267">
                  <c:v>607</c:v>
                </c:pt>
                <c:pt idx="268">
                  <c:v>608</c:v>
                </c:pt>
                <c:pt idx="269">
                  <c:v>609</c:v>
                </c:pt>
                <c:pt idx="270">
                  <c:v>610</c:v>
                </c:pt>
                <c:pt idx="271">
                  <c:v>611</c:v>
                </c:pt>
                <c:pt idx="272">
                  <c:v>612</c:v>
                </c:pt>
                <c:pt idx="273">
                  <c:v>613</c:v>
                </c:pt>
                <c:pt idx="274">
                  <c:v>614</c:v>
                </c:pt>
                <c:pt idx="275">
                  <c:v>615</c:v>
                </c:pt>
                <c:pt idx="276">
                  <c:v>616</c:v>
                </c:pt>
                <c:pt idx="277">
                  <c:v>617</c:v>
                </c:pt>
                <c:pt idx="278">
                  <c:v>618</c:v>
                </c:pt>
                <c:pt idx="279">
                  <c:v>619</c:v>
                </c:pt>
                <c:pt idx="280">
                  <c:v>620</c:v>
                </c:pt>
                <c:pt idx="281">
                  <c:v>621</c:v>
                </c:pt>
                <c:pt idx="282">
                  <c:v>622</c:v>
                </c:pt>
                <c:pt idx="283">
                  <c:v>623</c:v>
                </c:pt>
                <c:pt idx="284">
                  <c:v>624</c:v>
                </c:pt>
                <c:pt idx="285">
                  <c:v>625</c:v>
                </c:pt>
                <c:pt idx="286">
                  <c:v>626</c:v>
                </c:pt>
                <c:pt idx="287">
                  <c:v>627</c:v>
                </c:pt>
                <c:pt idx="288">
                  <c:v>628</c:v>
                </c:pt>
                <c:pt idx="289">
                  <c:v>629</c:v>
                </c:pt>
                <c:pt idx="290">
                  <c:v>630</c:v>
                </c:pt>
                <c:pt idx="291">
                  <c:v>631</c:v>
                </c:pt>
                <c:pt idx="292">
                  <c:v>632</c:v>
                </c:pt>
                <c:pt idx="293">
                  <c:v>633</c:v>
                </c:pt>
                <c:pt idx="294">
                  <c:v>634</c:v>
                </c:pt>
                <c:pt idx="295">
                  <c:v>635</c:v>
                </c:pt>
                <c:pt idx="296">
                  <c:v>636</c:v>
                </c:pt>
                <c:pt idx="297">
                  <c:v>637</c:v>
                </c:pt>
                <c:pt idx="298">
                  <c:v>638</c:v>
                </c:pt>
                <c:pt idx="299">
                  <c:v>639</c:v>
                </c:pt>
                <c:pt idx="300">
                  <c:v>640</c:v>
                </c:pt>
                <c:pt idx="301">
                  <c:v>641</c:v>
                </c:pt>
                <c:pt idx="302">
                  <c:v>642</c:v>
                </c:pt>
                <c:pt idx="303">
                  <c:v>643</c:v>
                </c:pt>
                <c:pt idx="304">
                  <c:v>644</c:v>
                </c:pt>
                <c:pt idx="305">
                  <c:v>645</c:v>
                </c:pt>
                <c:pt idx="306">
                  <c:v>646</c:v>
                </c:pt>
                <c:pt idx="307">
                  <c:v>647</c:v>
                </c:pt>
                <c:pt idx="308">
                  <c:v>648</c:v>
                </c:pt>
                <c:pt idx="309">
                  <c:v>649</c:v>
                </c:pt>
                <c:pt idx="310">
                  <c:v>650</c:v>
                </c:pt>
                <c:pt idx="311">
                  <c:v>651</c:v>
                </c:pt>
                <c:pt idx="312">
                  <c:v>652</c:v>
                </c:pt>
                <c:pt idx="313">
                  <c:v>653</c:v>
                </c:pt>
                <c:pt idx="314">
                  <c:v>654</c:v>
                </c:pt>
                <c:pt idx="315">
                  <c:v>655</c:v>
                </c:pt>
                <c:pt idx="316">
                  <c:v>656</c:v>
                </c:pt>
                <c:pt idx="317">
                  <c:v>657</c:v>
                </c:pt>
                <c:pt idx="318">
                  <c:v>658</c:v>
                </c:pt>
                <c:pt idx="319">
                  <c:v>659</c:v>
                </c:pt>
                <c:pt idx="320">
                  <c:v>660</c:v>
                </c:pt>
                <c:pt idx="321">
                  <c:v>661</c:v>
                </c:pt>
                <c:pt idx="322">
                  <c:v>662</c:v>
                </c:pt>
                <c:pt idx="323">
                  <c:v>663</c:v>
                </c:pt>
                <c:pt idx="324">
                  <c:v>664</c:v>
                </c:pt>
                <c:pt idx="325">
                  <c:v>665</c:v>
                </c:pt>
                <c:pt idx="326">
                  <c:v>666</c:v>
                </c:pt>
                <c:pt idx="327">
                  <c:v>667</c:v>
                </c:pt>
                <c:pt idx="328">
                  <c:v>668</c:v>
                </c:pt>
                <c:pt idx="329">
                  <c:v>669</c:v>
                </c:pt>
                <c:pt idx="330">
                  <c:v>670</c:v>
                </c:pt>
                <c:pt idx="331">
                  <c:v>671</c:v>
                </c:pt>
                <c:pt idx="332">
                  <c:v>672</c:v>
                </c:pt>
                <c:pt idx="333">
                  <c:v>673</c:v>
                </c:pt>
                <c:pt idx="334">
                  <c:v>674</c:v>
                </c:pt>
                <c:pt idx="335">
                  <c:v>675</c:v>
                </c:pt>
                <c:pt idx="336">
                  <c:v>676</c:v>
                </c:pt>
                <c:pt idx="337">
                  <c:v>677</c:v>
                </c:pt>
                <c:pt idx="338">
                  <c:v>678</c:v>
                </c:pt>
                <c:pt idx="339">
                  <c:v>679</c:v>
                </c:pt>
                <c:pt idx="340">
                  <c:v>680</c:v>
                </c:pt>
                <c:pt idx="341">
                  <c:v>681</c:v>
                </c:pt>
                <c:pt idx="342">
                  <c:v>682</c:v>
                </c:pt>
                <c:pt idx="343">
                  <c:v>683</c:v>
                </c:pt>
                <c:pt idx="344">
                  <c:v>684</c:v>
                </c:pt>
                <c:pt idx="345">
                  <c:v>685</c:v>
                </c:pt>
                <c:pt idx="346">
                  <c:v>686</c:v>
                </c:pt>
                <c:pt idx="347">
                  <c:v>687</c:v>
                </c:pt>
                <c:pt idx="348">
                  <c:v>688</c:v>
                </c:pt>
                <c:pt idx="349">
                  <c:v>689</c:v>
                </c:pt>
                <c:pt idx="350">
                  <c:v>690</c:v>
                </c:pt>
                <c:pt idx="351">
                  <c:v>691</c:v>
                </c:pt>
                <c:pt idx="352">
                  <c:v>692</c:v>
                </c:pt>
                <c:pt idx="353">
                  <c:v>693</c:v>
                </c:pt>
                <c:pt idx="354">
                  <c:v>694</c:v>
                </c:pt>
                <c:pt idx="355">
                  <c:v>695</c:v>
                </c:pt>
                <c:pt idx="356">
                  <c:v>696</c:v>
                </c:pt>
                <c:pt idx="357">
                  <c:v>697</c:v>
                </c:pt>
                <c:pt idx="358">
                  <c:v>698</c:v>
                </c:pt>
                <c:pt idx="359">
                  <c:v>699</c:v>
                </c:pt>
                <c:pt idx="360">
                  <c:v>700</c:v>
                </c:pt>
                <c:pt idx="361">
                  <c:v>701</c:v>
                </c:pt>
                <c:pt idx="362">
                  <c:v>702</c:v>
                </c:pt>
                <c:pt idx="363">
                  <c:v>703</c:v>
                </c:pt>
                <c:pt idx="364">
                  <c:v>704</c:v>
                </c:pt>
                <c:pt idx="365">
                  <c:v>705</c:v>
                </c:pt>
                <c:pt idx="366">
                  <c:v>706</c:v>
                </c:pt>
                <c:pt idx="367">
                  <c:v>707</c:v>
                </c:pt>
                <c:pt idx="368">
                  <c:v>708</c:v>
                </c:pt>
                <c:pt idx="369">
                  <c:v>709</c:v>
                </c:pt>
                <c:pt idx="370">
                  <c:v>710</c:v>
                </c:pt>
                <c:pt idx="371">
                  <c:v>711</c:v>
                </c:pt>
                <c:pt idx="372">
                  <c:v>712</c:v>
                </c:pt>
                <c:pt idx="373">
                  <c:v>713</c:v>
                </c:pt>
                <c:pt idx="374">
                  <c:v>714</c:v>
                </c:pt>
                <c:pt idx="375">
                  <c:v>715</c:v>
                </c:pt>
                <c:pt idx="376">
                  <c:v>716</c:v>
                </c:pt>
                <c:pt idx="377">
                  <c:v>717</c:v>
                </c:pt>
                <c:pt idx="378">
                  <c:v>718</c:v>
                </c:pt>
                <c:pt idx="379">
                  <c:v>719</c:v>
                </c:pt>
                <c:pt idx="380">
                  <c:v>720</c:v>
                </c:pt>
                <c:pt idx="381">
                  <c:v>721</c:v>
                </c:pt>
                <c:pt idx="382">
                  <c:v>722</c:v>
                </c:pt>
                <c:pt idx="383">
                  <c:v>723</c:v>
                </c:pt>
                <c:pt idx="384">
                  <c:v>724</c:v>
                </c:pt>
                <c:pt idx="385">
                  <c:v>725</c:v>
                </c:pt>
                <c:pt idx="386">
                  <c:v>726</c:v>
                </c:pt>
                <c:pt idx="387">
                  <c:v>727</c:v>
                </c:pt>
                <c:pt idx="388">
                  <c:v>728</c:v>
                </c:pt>
                <c:pt idx="389">
                  <c:v>729</c:v>
                </c:pt>
                <c:pt idx="390">
                  <c:v>730</c:v>
                </c:pt>
                <c:pt idx="391">
                  <c:v>731</c:v>
                </c:pt>
                <c:pt idx="392">
                  <c:v>732</c:v>
                </c:pt>
                <c:pt idx="393">
                  <c:v>733</c:v>
                </c:pt>
                <c:pt idx="394">
                  <c:v>734</c:v>
                </c:pt>
                <c:pt idx="395">
                  <c:v>735</c:v>
                </c:pt>
                <c:pt idx="396">
                  <c:v>736</c:v>
                </c:pt>
                <c:pt idx="397">
                  <c:v>737</c:v>
                </c:pt>
                <c:pt idx="398">
                  <c:v>738</c:v>
                </c:pt>
                <c:pt idx="399">
                  <c:v>739</c:v>
                </c:pt>
                <c:pt idx="400">
                  <c:v>740</c:v>
                </c:pt>
                <c:pt idx="401">
                  <c:v>741</c:v>
                </c:pt>
                <c:pt idx="402">
                  <c:v>742</c:v>
                </c:pt>
                <c:pt idx="403">
                  <c:v>743</c:v>
                </c:pt>
                <c:pt idx="404">
                  <c:v>744</c:v>
                </c:pt>
                <c:pt idx="405">
                  <c:v>745</c:v>
                </c:pt>
                <c:pt idx="406">
                  <c:v>746</c:v>
                </c:pt>
                <c:pt idx="407">
                  <c:v>747</c:v>
                </c:pt>
                <c:pt idx="408">
                  <c:v>748</c:v>
                </c:pt>
                <c:pt idx="409">
                  <c:v>749</c:v>
                </c:pt>
                <c:pt idx="410">
                  <c:v>750</c:v>
                </c:pt>
                <c:pt idx="411">
                  <c:v>751</c:v>
                </c:pt>
                <c:pt idx="412">
                  <c:v>752</c:v>
                </c:pt>
                <c:pt idx="413">
                  <c:v>753</c:v>
                </c:pt>
                <c:pt idx="414">
                  <c:v>754</c:v>
                </c:pt>
                <c:pt idx="415">
                  <c:v>755</c:v>
                </c:pt>
                <c:pt idx="416">
                  <c:v>756</c:v>
                </c:pt>
                <c:pt idx="417">
                  <c:v>757</c:v>
                </c:pt>
                <c:pt idx="418">
                  <c:v>758</c:v>
                </c:pt>
                <c:pt idx="419">
                  <c:v>759</c:v>
                </c:pt>
                <c:pt idx="420">
                  <c:v>760</c:v>
                </c:pt>
                <c:pt idx="421">
                  <c:v>761</c:v>
                </c:pt>
                <c:pt idx="422">
                  <c:v>762</c:v>
                </c:pt>
                <c:pt idx="423">
                  <c:v>763</c:v>
                </c:pt>
                <c:pt idx="424">
                  <c:v>764</c:v>
                </c:pt>
                <c:pt idx="425">
                  <c:v>765</c:v>
                </c:pt>
                <c:pt idx="426">
                  <c:v>766</c:v>
                </c:pt>
                <c:pt idx="427">
                  <c:v>767</c:v>
                </c:pt>
                <c:pt idx="428">
                  <c:v>768</c:v>
                </c:pt>
                <c:pt idx="429">
                  <c:v>769</c:v>
                </c:pt>
                <c:pt idx="430">
                  <c:v>770</c:v>
                </c:pt>
                <c:pt idx="431">
                  <c:v>771</c:v>
                </c:pt>
                <c:pt idx="432">
                  <c:v>772</c:v>
                </c:pt>
                <c:pt idx="433">
                  <c:v>773</c:v>
                </c:pt>
                <c:pt idx="434">
                  <c:v>774</c:v>
                </c:pt>
                <c:pt idx="435">
                  <c:v>775</c:v>
                </c:pt>
                <c:pt idx="436">
                  <c:v>776</c:v>
                </c:pt>
                <c:pt idx="437">
                  <c:v>777</c:v>
                </c:pt>
                <c:pt idx="438">
                  <c:v>778</c:v>
                </c:pt>
                <c:pt idx="439">
                  <c:v>779</c:v>
                </c:pt>
                <c:pt idx="440">
                  <c:v>780</c:v>
                </c:pt>
                <c:pt idx="441">
                  <c:v>781</c:v>
                </c:pt>
                <c:pt idx="442">
                  <c:v>782</c:v>
                </c:pt>
                <c:pt idx="443">
                  <c:v>783</c:v>
                </c:pt>
                <c:pt idx="444">
                  <c:v>784</c:v>
                </c:pt>
                <c:pt idx="445">
                  <c:v>785</c:v>
                </c:pt>
                <c:pt idx="446">
                  <c:v>786</c:v>
                </c:pt>
                <c:pt idx="447">
                  <c:v>787</c:v>
                </c:pt>
                <c:pt idx="448">
                  <c:v>788</c:v>
                </c:pt>
                <c:pt idx="449">
                  <c:v>789</c:v>
                </c:pt>
                <c:pt idx="450">
                  <c:v>790</c:v>
                </c:pt>
                <c:pt idx="451">
                  <c:v>791</c:v>
                </c:pt>
                <c:pt idx="452">
                  <c:v>792</c:v>
                </c:pt>
                <c:pt idx="453">
                  <c:v>793</c:v>
                </c:pt>
                <c:pt idx="454">
                  <c:v>794</c:v>
                </c:pt>
                <c:pt idx="455">
                  <c:v>795</c:v>
                </c:pt>
                <c:pt idx="456">
                  <c:v>796</c:v>
                </c:pt>
                <c:pt idx="457">
                  <c:v>797</c:v>
                </c:pt>
                <c:pt idx="458">
                  <c:v>798</c:v>
                </c:pt>
                <c:pt idx="459">
                  <c:v>799</c:v>
                </c:pt>
                <c:pt idx="460">
                  <c:v>800</c:v>
                </c:pt>
                <c:pt idx="461">
                  <c:v>801</c:v>
                </c:pt>
                <c:pt idx="462">
                  <c:v>802</c:v>
                </c:pt>
                <c:pt idx="463">
                  <c:v>803</c:v>
                </c:pt>
                <c:pt idx="464">
                  <c:v>804</c:v>
                </c:pt>
                <c:pt idx="465">
                  <c:v>805</c:v>
                </c:pt>
                <c:pt idx="466">
                  <c:v>806</c:v>
                </c:pt>
                <c:pt idx="467">
                  <c:v>807</c:v>
                </c:pt>
                <c:pt idx="468">
                  <c:v>808</c:v>
                </c:pt>
                <c:pt idx="469">
                  <c:v>809</c:v>
                </c:pt>
                <c:pt idx="470">
                  <c:v>810</c:v>
                </c:pt>
                <c:pt idx="471">
                  <c:v>811</c:v>
                </c:pt>
                <c:pt idx="472">
                  <c:v>812</c:v>
                </c:pt>
                <c:pt idx="473">
                  <c:v>813</c:v>
                </c:pt>
                <c:pt idx="474">
                  <c:v>814</c:v>
                </c:pt>
                <c:pt idx="475">
                  <c:v>815</c:v>
                </c:pt>
                <c:pt idx="476">
                  <c:v>816</c:v>
                </c:pt>
                <c:pt idx="477">
                  <c:v>817</c:v>
                </c:pt>
                <c:pt idx="478">
                  <c:v>818</c:v>
                </c:pt>
                <c:pt idx="479">
                  <c:v>819</c:v>
                </c:pt>
                <c:pt idx="480">
                  <c:v>820</c:v>
                </c:pt>
                <c:pt idx="481">
                  <c:v>821</c:v>
                </c:pt>
                <c:pt idx="482">
                  <c:v>822</c:v>
                </c:pt>
                <c:pt idx="483">
                  <c:v>823</c:v>
                </c:pt>
                <c:pt idx="484">
                  <c:v>824</c:v>
                </c:pt>
                <c:pt idx="485">
                  <c:v>825</c:v>
                </c:pt>
                <c:pt idx="486">
                  <c:v>826</c:v>
                </c:pt>
                <c:pt idx="487">
                  <c:v>827</c:v>
                </c:pt>
                <c:pt idx="488">
                  <c:v>828</c:v>
                </c:pt>
                <c:pt idx="489">
                  <c:v>829</c:v>
                </c:pt>
                <c:pt idx="490">
                  <c:v>830</c:v>
                </c:pt>
                <c:pt idx="491">
                  <c:v>831</c:v>
                </c:pt>
                <c:pt idx="492">
                  <c:v>832</c:v>
                </c:pt>
                <c:pt idx="493">
                  <c:v>833</c:v>
                </c:pt>
                <c:pt idx="494">
                  <c:v>834</c:v>
                </c:pt>
                <c:pt idx="495">
                  <c:v>835</c:v>
                </c:pt>
                <c:pt idx="496">
                  <c:v>836</c:v>
                </c:pt>
                <c:pt idx="497">
                  <c:v>837</c:v>
                </c:pt>
                <c:pt idx="498">
                  <c:v>838</c:v>
                </c:pt>
                <c:pt idx="499">
                  <c:v>839</c:v>
                </c:pt>
                <c:pt idx="500">
                  <c:v>840</c:v>
                </c:pt>
                <c:pt idx="501">
                  <c:v>841</c:v>
                </c:pt>
                <c:pt idx="502">
                  <c:v>842</c:v>
                </c:pt>
                <c:pt idx="503">
                  <c:v>843</c:v>
                </c:pt>
                <c:pt idx="504">
                  <c:v>844</c:v>
                </c:pt>
                <c:pt idx="505">
                  <c:v>845</c:v>
                </c:pt>
                <c:pt idx="506">
                  <c:v>846</c:v>
                </c:pt>
                <c:pt idx="507">
                  <c:v>847</c:v>
                </c:pt>
                <c:pt idx="508">
                  <c:v>848</c:v>
                </c:pt>
                <c:pt idx="509">
                  <c:v>849</c:v>
                </c:pt>
                <c:pt idx="510">
                  <c:v>850</c:v>
                </c:pt>
                <c:pt idx="511">
                  <c:v>851</c:v>
                </c:pt>
                <c:pt idx="512">
                  <c:v>852</c:v>
                </c:pt>
                <c:pt idx="513">
                  <c:v>853</c:v>
                </c:pt>
                <c:pt idx="514">
                  <c:v>854</c:v>
                </c:pt>
                <c:pt idx="515">
                  <c:v>855</c:v>
                </c:pt>
                <c:pt idx="516">
                  <c:v>856</c:v>
                </c:pt>
                <c:pt idx="517">
                  <c:v>857</c:v>
                </c:pt>
                <c:pt idx="518">
                  <c:v>858</c:v>
                </c:pt>
                <c:pt idx="519">
                  <c:v>859</c:v>
                </c:pt>
                <c:pt idx="520">
                  <c:v>860</c:v>
                </c:pt>
                <c:pt idx="521">
                  <c:v>861</c:v>
                </c:pt>
                <c:pt idx="522">
                  <c:v>862</c:v>
                </c:pt>
                <c:pt idx="523">
                  <c:v>863</c:v>
                </c:pt>
                <c:pt idx="524">
                  <c:v>864</c:v>
                </c:pt>
                <c:pt idx="525">
                  <c:v>865</c:v>
                </c:pt>
                <c:pt idx="526">
                  <c:v>866</c:v>
                </c:pt>
                <c:pt idx="527">
                  <c:v>867</c:v>
                </c:pt>
                <c:pt idx="528">
                  <c:v>868</c:v>
                </c:pt>
                <c:pt idx="529">
                  <c:v>869</c:v>
                </c:pt>
                <c:pt idx="530">
                  <c:v>870</c:v>
                </c:pt>
                <c:pt idx="531">
                  <c:v>871</c:v>
                </c:pt>
                <c:pt idx="532">
                  <c:v>872</c:v>
                </c:pt>
                <c:pt idx="533">
                  <c:v>873</c:v>
                </c:pt>
                <c:pt idx="534">
                  <c:v>874</c:v>
                </c:pt>
                <c:pt idx="535">
                  <c:v>875</c:v>
                </c:pt>
                <c:pt idx="536">
                  <c:v>876</c:v>
                </c:pt>
                <c:pt idx="537">
                  <c:v>877</c:v>
                </c:pt>
                <c:pt idx="538">
                  <c:v>878</c:v>
                </c:pt>
                <c:pt idx="539">
                  <c:v>879</c:v>
                </c:pt>
                <c:pt idx="540">
                  <c:v>880</c:v>
                </c:pt>
                <c:pt idx="541">
                  <c:v>881</c:v>
                </c:pt>
                <c:pt idx="542">
                  <c:v>882</c:v>
                </c:pt>
                <c:pt idx="543">
                  <c:v>883</c:v>
                </c:pt>
                <c:pt idx="544">
                  <c:v>884</c:v>
                </c:pt>
                <c:pt idx="545">
                  <c:v>885</c:v>
                </c:pt>
                <c:pt idx="546">
                  <c:v>886</c:v>
                </c:pt>
                <c:pt idx="547">
                  <c:v>887</c:v>
                </c:pt>
                <c:pt idx="548">
                  <c:v>888</c:v>
                </c:pt>
                <c:pt idx="549">
                  <c:v>889</c:v>
                </c:pt>
                <c:pt idx="550">
                  <c:v>890</c:v>
                </c:pt>
                <c:pt idx="551">
                  <c:v>891</c:v>
                </c:pt>
                <c:pt idx="552">
                  <c:v>892</c:v>
                </c:pt>
                <c:pt idx="553">
                  <c:v>893</c:v>
                </c:pt>
                <c:pt idx="554">
                  <c:v>894</c:v>
                </c:pt>
                <c:pt idx="555">
                  <c:v>895</c:v>
                </c:pt>
                <c:pt idx="556">
                  <c:v>896</c:v>
                </c:pt>
                <c:pt idx="557">
                  <c:v>897</c:v>
                </c:pt>
                <c:pt idx="558">
                  <c:v>898</c:v>
                </c:pt>
                <c:pt idx="559">
                  <c:v>899</c:v>
                </c:pt>
                <c:pt idx="560">
                  <c:v>900</c:v>
                </c:pt>
                <c:pt idx="561">
                  <c:v>901</c:v>
                </c:pt>
                <c:pt idx="562">
                  <c:v>902</c:v>
                </c:pt>
                <c:pt idx="563">
                  <c:v>903</c:v>
                </c:pt>
                <c:pt idx="564">
                  <c:v>904</c:v>
                </c:pt>
                <c:pt idx="565">
                  <c:v>905</c:v>
                </c:pt>
                <c:pt idx="566">
                  <c:v>906</c:v>
                </c:pt>
                <c:pt idx="567">
                  <c:v>907</c:v>
                </c:pt>
                <c:pt idx="568">
                  <c:v>908</c:v>
                </c:pt>
                <c:pt idx="569">
                  <c:v>909</c:v>
                </c:pt>
                <c:pt idx="570">
                  <c:v>910</c:v>
                </c:pt>
                <c:pt idx="571">
                  <c:v>911</c:v>
                </c:pt>
                <c:pt idx="572">
                  <c:v>912</c:v>
                </c:pt>
                <c:pt idx="573">
                  <c:v>913</c:v>
                </c:pt>
                <c:pt idx="574">
                  <c:v>914</c:v>
                </c:pt>
                <c:pt idx="575">
                  <c:v>915</c:v>
                </c:pt>
                <c:pt idx="576">
                  <c:v>916</c:v>
                </c:pt>
                <c:pt idx="577">
                  <c:v>917</c:v>
                </c:pt>
                <c:pt idx="578">
                  <c:v>918</c:v>
                </c:pt>
                <c:pt idx="579">
                  <c:v>919</c:v>
                </c:pt>
                <c:pt idx="580">
                  <c:v>920</c:v>
                </c:pt>
                <c:pt idx="581">
                  <c:v>921</c:v>
                </c:pt>
                <c:pt idx="582">
                  <c:v>922</c:v>
                </c:pt>
                <c:pt idx="583">
                  <c:v>923</c:v>
                </c:pt>
                <c:pt idx="584">
                  <c:v>924</c:v>
                </c:pt>
                <c:pt idx="585">
                  <c:v>925</c:v>
                </c:pt>
                <c:pt idx="586">
                  <c:v>926</c:v>
                </c:pt>
                <c:pt idx="587">
                  <c:v>927</c:v>
                </c:pt>
                <c:pt idx="588">
                  <c:v>928</c:v>
                </c:pt>
                <c:pt idx="589">
                  <c:v>929</c:v>
                </c:pt>
                <c:pt idx="590">
                  <c:v>930</c:v>
                </c:pt>
                <c:pt idx="591">
                  <c:v>931</c:v>
                </c:pt>
                <c:pt idx="592">
                  <c:v>932</c:v>
                </c:pt>
                <c:pt idx="593">
                  <c:v>933</c:v>
                </c:pt>
                <c:pt idx="594">
                  <c:v>934</c:v>
                </c:pt>
                <c:pt idx="595">
                  <c:v>935</c:v>
                </c:pt>
                <c:pt idx="596">
                  <c:v>936</c:v>
                </c:pt>
                <c:pt idx="597">
                  <c:v>937</c:v>
                </c:pt>
                <c:pt idx="598">
                  <c:v>938</c:v>
                </c:pt>
                <c:pt idx="599">
                  <c:v>939</c:v>
                </c:pt>
                <c:pt idx="600">
                  <c:v>940</c:v>
                </c:pt>
                <c:pt idx="601">
                  <c:v>941</c:v>
                </c:pt>
                <c:pt idx="602">
                  <c:v>942</c:v>
                </c:pt>
                <c:pt idx="603">
                  <c:v>943</c:v>
                </c:pt>
                <c:pt idx="604">
                  <c:v>944</c:v>
                </c:pt>
                <c:pt idx="605">
                  <c:v>945</c:v>
                </c:pt>
                <c:pt idx="606">
                  <c:v>946</c:v>
                </c:pt>
                <c:pt idx="607">
                  <c:v>947</c:v>
                </c:pt>
                <c:pt idx="608">
                  <c:v>948</c:v>
                </c:pt>
                <c:pt idx="609">
                  <c:v>949</c:v>
                </c:pt>
                <c:pt idx="610">
                  <c:v>950</c:v>
                </c:pt>
                <c:pt idx="611">
                  <c:v>951</c:v>
                </c:pt>
                <c:pt idx="612">
                  <c:v>952</c:v>
                </c:pt>
                <c:pt idx="613">
                  <c:v>953</c:v>
                </c:pt>
                <c:pt idx="614">
                  <c:v>954</c:v>
                </c:pt>
                <c:pt idx="615">
                  <c:v>955</c:v>
                </c:pt>
                <c:pt idx="616">
                  <c:v>956</c:v>
                </c:pt>
                <c:pt idx="617">
                  <c:v>957</c:v>
                </c:pt>
                <c:pt idx="618">
                  <c:v>958</c:v>
                </c:pt>
                <c:pt idx="619">
                  <c:v>959</c:v>
                </c:pt>
                <c:pt idx="620">
                  <c:v>960</c:v>
                </c:pt>
                <c:pt idx="621">
                  <c:v>961</c:v>
                </c:pt>
                <c:pt idx="622">
                  <c:v>962</c:v>
                </c:pt>
                <c:pt idx="623">
                  <c:v>963</c:v>
                </c:pt>
                <c:pt idx="624">
                  <c:v>964</c:v>
                </c:pt>
                <c:pt idx="625">
                  <c:v>965</c:v>
                </c:pt>
                <c:pt idx="626">
                  <c:v>966</c:v>
                </c:pt>
                <c:pt idx="627">
                  <c:v>967</c:v>
                </c:pt>
                <c:pt idx="628">
                  <c:v>968</c:v>
                </c:pt>
                <c:pt idx="629">
                  <c:v>969</c:v>
                </c:pt>
                <c:pt idx="630">
                  <c:v>970</c:v>
                </c:pt>
                <c:pt idx="631">
                  <c:v>971</c:v>
                </c:pt>
                <c:pt idx="632">
                  <c:v>972</c:v>
                </c:pt>
                <c:pt idx="633">
                  <c:v>973</c:v>
                </c:pt>
                <c:pt idx="634">
                  <c:v>974</c:v>
                </c:pt>
                <c:pt idx="635">
                  <c:v>975</c:v>
                </c:pt>
                <c:pt idx="636">
                  <c:v>976</c:v>
                </c:pt>
                <c:pt idx="637">
                  <c:v>977</c:v>
                </c:pt>
                <c:pt idx="638">
                  <c:v>978</c:v>
                </c:pt>
                <c:pt idx="639">
                  <c:v>979</c:v>
                </c:pt>
                <c:pt idx="640">
                  <c:v>980</c:v>
                </c:pt>
                <c:pt idx="641">
                  <c:v>981</c:v>
                </c:pt>
                <c:pt idx="642">
                  <c:v>982</c:v>
                </c:pt>
                <c:pt idx="643">
                  <c:v>983</c:v>
                </c:pt>
                <c:pt idx="644">
                  <c:v>984</c:v>
                </c:pt>
                <c:pt idx="645">
                  <c:v>985</c:v>
                </c:pt>
                <c:pt idx="646">
                  <c:v>986</c:v>
                </c:pt>
                <c:pt idx="647">
                  <c:v>987</c:v>
                </c:pt>
                <c:pt idx="648">
                  <c:v>988</c:v>
                </c:pt>
                <c:pt idx="649">
                  <c:v>989</c:v>
                </c:pt>
                <c:pt idx="650">
                  <c:v>990</c:v>
                </c:pt>
                <c:pt idx="651">
                  <c:v>991</c:v>
                </c:pt>
                <c:pt idx="652">
                  <c:v>992</c:v>
                </c:pt>
                <c:pt idx="653">
                  <c:v>993</c:v>
                </c:pt>
                <c:pt idx="654">
                  <c:v>994</c:v>
                </c:pt>
                <c:pt idx="655">
                  <c:v>995</c:v>
                </c:pt>
                <c:pt idx="656">
                  <c:v>996</c:v>
                </c:pt>
                <c:pt idx="657">
                  <c:v>997</c:v>
                </c:pt>
                <c:pt idx="658">
                  <c:v>998</c:v>
                </c:pt>
                <c:pt idx="659">
                  <c:v>999</c:v>
                </c:pt>
                <c:pt idx="660">
                  <c:v>1000</c:v>
                </c:pt>
                <c:pt idx="661">
                  <c:v>1001</c:v>
                </c:pt>
                <c:pt idx="662">
                  <c:v>1002</c:v>
                </c:pt>
                <c:pt idx="663">
                  <c:v>1003</c:v>
                </c:pt>
                <c:pt idx="664">
                  <c:v>1004</c:v>
                </c:pt>
                <c:pt idx="665">
                  <c:v>1005</c:v>
                </c:pt>
                <c:pt idx="666">
                  <c:v>1006</c:v>
                </c:pt>
                <c:pt idx="667">
                  <c:v>1007</c:v>
                </c:pt>
                <c:pt idx="668">
                  <c:v>1008</c:v>
                </c:pt>
                <c:pt idx="669">
                  <c:v>1009</c:v>
                </c:pt>
                <c:pt idx="670">
                  <c:v>1010</c:v>
                </c:pt>
                <c:pt idx="671">
                  <c:v>1011</c:v>
                </c:pt>
                <c:pt idx="672">
                  <c:v>1012</c:v>
                </c:pt>
                <c:pt idx="673">
                  <c:v>1013</c:v>
                </c:pt>
                <c:pt idx="674">
                  <c:v>1014</c:v>
                </c:pt>
                <c:pt idx="675">
                  <c:v>1015</c:v>
                </c:pt>
                <c:pt idx="676">
                  <c:v>1016</c:v>
                </c:pt>
                <c:pt idx="677">
                  <c:v>1017</c:v>
                </c:pt>
                <c:pt idx="678">
                  <c:v>1018</c:v>
                </c:pt>
                <c:pt idx="679">
                  <c:v>1019</c:v>
                </c:pt>
                <c:pt idx="680">
                  <c:v>1020</c:v>
                </c:pt>
                <c:pt idx="681">
                  <c:v>1021</c:v>
                </c:pt>
                <c:pt idx="682">
                  <c:v>1022</c:v>
                </c:pt>
                <c:pt idx="683">
                  <c:v>1023</c:v>
                </c:pt>
                <c:pt idx="684">
                  <c:v>1024</c:v>
                </c:pt>
                <c:pt idx="685">
                  <c:v>1025</c:v>
                </c:pt>
                <c:pt idx="686">
                  <c:v>1026</c:v>
                </c:pt>
                <c:pt idx="687">
                  <c:v>1027</c:v>
                </c:pt>
                <c:pt idx="688">
                  <c:v>1028</c:v>
                </c:pt>
                <c:pt idx="689">
                  <c:v>1029</c:v>
                </c:pt>
                <c:pt idx="690">
                  <c:v>1030</c:v>
                </c:pt>
                <c:pt idx="691">
                  <c:v>1031</c:v>
                </c:pt>
                <c:pt idx="692">
                  <c:v>1032</c:v>
                </c:pt>
                <c:pt idx="693">
                  <c:v>1033</c:v>
                </c:pt>
                <c:pt idx="694">
                  <c:v>1034</c:v>
                </c:pt>
                <c:pt idx="695">
                  <c:v>1035</c:v>
                </c:pt>
                <c:pt idx="696">
                  <c:v>1036</c:v>
                </c:pt>
                <c:pt idx="697">
                  <c:v>1037</c:v>
                </c:pt>
                <c:pt idx="698">
                  <c:v>1038</c:v>
                </c:pt>
                <c:pt idx="699">
                  <c:v>1039</c:v>
                </c:pt>
                <c:pt idx="700">
                  <c:v>1040</c:v>
                </c:pt>
                <c:pt idx="701">
                  <c:v>1041</c:v>
                </c:pt>
                <c:pt idx="702">
                  <c:v>1042</c:v>
                </c:pt>
                <c:pt idx="703">
                  <c:v>1043</c:v>
                </c:pt>
                <c:pt idx="704">
                  <c:v>1044</c:v>
                </c:pt>
                <c:pt idx="705">
                  <c:v>1045</c:v>
                </c:pt>
                <c:pt idx="706">
                  <c:v>1046</c:v>
                </c:pt>
                <c:pt idx="707">
                  <c:v>1047</c:v>
                </c:pt>
                <c:pt idx="708">
                  <c:v>1048</c:v>
                </c:pt>
                <c:pt idx="709">
                  <c:v>1049</c:v>
                </c:pt>
                <c:pt idx="710">
                  <c:v>1050</c:v>
                </c:pt>
                <c:pt idx="711">
                  <c:v>1051</c:v>
                </c:pt>
                <c:pt idx="712">
                  <c:v>1052</c:v>
                </c:pt>
                <c:pt idx="713">
                  <c:v>1053</c:v>
                </c:pt>
                <c:pt idx="714">
                  <c:v>1054</c:v>
                </c:pt>
                <c:pt idx="715">
                  <c:v>1055</c:v>
                </c:pt>
                <c:pt idx="716">
                  <c:v>1056</c:v>
                </c:pt>
                <c:pt idx="717">
                  <c:v>1057</c:v>
                </c:pt>
                <c:pt idx="718">
                  <c:v>1058</c:v>
                </c:pt>
                <c:pt idx="719">
                  <c:v>1059</c:v>
                </c:pt>
                <c:pt idx="720">
                  <c:v>1060</c:v>
                </c:pt>
                <c:pt idx="721">
                  <c:v>1061</c:v>
                </c:pt>
                <c:pt idx="722">
                  <c:v>1062</c:v>
                </c:pt>
                <c:pt idx="723">
                  <c:v>1063</c:v>
                </c:pt>
                <c:pt idx="724">
                  <c:v>1064</c:v>
                </c:pt>
                <c:pt idx="725">
                  <c:v>1065</c:v>
                </c:pt>
                <c:pt idx="726">
                  <c:v>1066</c:v>
                </c:pt>
                <c:pt idx="727">
                  <c:v>1067</c:v>
                </c:pt>
                <c:pt idx="728">
                  <c:v>1068</c:v>
                </c:pt>
                <c:pt idx="729">
                  <c:v>1069</c:v>
                </c:pt>
                <c:pt idx="730">
                  <c:v>1070</c:v>
                </c:pt>
                <c:pt idx="731">
                  <c:v>1071</c:v>
                </c:pt>
                <c:pt idx="732">
                  <c:v>1072</c:v>
                </c:pt>
                <c:pt idx="733">
                  <c:v>1073</c:v>
                </c:pt>
                <c:pt idx="734">
                  <c:v>1074</c:v>
                </c:pt>
                <c:pt idx="735">
                  <c:v>1075</c:v>
                </c:pt>
                <c:pt idx="736">
                  <c:v>1076</c:v>
                </c:pt>
                <c:pt idx="737">
                  <c:v>1077</c:v>
                </c:pt>
                <c:pt idx="738">
                  <c:v>1078</c:v>
                </c:pt>
                <c:pt idx="739">
                  <c:v>1079</c:v>
                </c:pt>
                <c:pt idx="740">
                  <c:v>1080</c:v>
                </c:pt>
                <c:pt idx="741">
                  <c:v>1081</c:v>
                </c:pt>
                <c:pt idx="742">
                  <c:v>1082</c:v>
                </c:pt>
                <c:pt idx="743">
                  <c:v>1083</c:v>
                </c:pt>
                <c:pt idx="744">
                  <c:v>1084</c:v>
                </c:pt>
                <c:pt idx="745">
                  <c:v>1085</c:v>
                </c:pt>
                <c:pt idx="746">
                  <c:v>1086</c:v>
                </c:pt>
                <c:pt idx="747">
                  <c:v>1087</c:v>
                </c:pt>
                <c:pt idx="748">
                  <c:v>1088</c:v>
                </c:pt>
                <c:pt idx="749">
                  <c:v>1089</c:v>
                </c:pt>
                <c:pt idx="750">
                  <c:v>1090</c:v>
                </c:pt>
                <c:pt idx="751">
                  <c:v>1091</c:v>
                </c:pt>
                <c:pt idx="752">
                  <c:v>1092</c:v>
                </c:pt>
                <c:pt idx="753">
                  <c:v>1093</c:v>
                </c:pt>
                <c:pt idx="754">
                  <c:v>1094</c:v>
                </c:pt>
                <c:pt idx="755">
                  <c:v>1095</c:v>
                </c:pt>
                <c:pt idx="756">
                  <c:v>1096</c:v>
                </c:pt>
                <c:pt idx="757">
                  <c:v>1097</c:v>
                </c:pt>
                <c:pt idx="758">
                  <c:v>1098</c:v>
                </c:pt>
                <c:pt idx="759">
                  <c:v>1099</c:v>
                </c:pt>
                <c:pt idx="760">
                  <c:v>1100</c:v>
                </c:pt>
                <c:pt idx="761">
                  <c:v>1101</c:v>
                </c:pt>
                <c:pt idx="762">
                  <c:v>1102</c:v>
                </c:pt>
                <c:pt idx="763">
                  <c:v>1103</c:v>
                </c:pt>
                <c:pt idx="764">
                  <c:v>1104</c:v>
                </c:pt>
                <c:pt idx="765">
                  <c:v>1105</c:v>
                </c:pt>
                <c:pt idx="766">
                  <c:v>1106</c:v>
                </c:pt>
                <c:pt idx="767">
                  <c:v>1107</c:v>
                </c:pt>
                <c:pt idx="768">
                  <c:v>1108</c:v>
                </c:pt>
                <c:pt idx="769">
                  <c:v>1109</c:v>
                </c:pt>
                <c:pt idx="770">
                  <c:v>1110</c:v>
                </c:pt>
                <c:pt idx="771">
                  <c:v>1111</c:v>
                </c:pt>
                <c:pt idx="772">
                  <c:v>1112</c:v>
                </c:pt>
                <c:pt idx="773">
                  <c:v>1113</c:v>
                </c:pt>
                <c:pt idx="774">
                  <c:v>1114</c:v>
                </c:pt>
                <c:pt idx="775">
                  <c:v>1115</c:v>
                </c:pt>
                <c:pt idx="776">
                  <c:v>1116</c:v>
                </c:pt>
                <c:pt idx="777">
                  <c:v>1117</c:v>
                </c:pt>
                <c:pt idx="778">
                  <c:v>1118</c:v>
                </c:pt>
                <c:pt idx="779">
                  <c:v>1119</c:v>
                </c:pt>
                <c:pt idx="780">
                  <c:v>1120</c:v>
                </c:pt>
                <c:pt idx="781">
                  <c:v>1121</c:v>
                </c:pt>
                <c:pt idx="782">
                  <c:v>1122</c:v>
                </c:pt>
                <c:pt idx="783">
                  <c:v>1123</c:v>
                </c:pt>
                <c:pt idx="784">
                  <c:v>1124</c:v>
                </c:pt>
                <c:pt idx="785">
                  <c:v>1125</c:v>
                </c:pt>
                <c:pt idx="786">
                  <c:v>1126</c:v>
                </c:pt>
                <c:pt idx="787">
                  <c:v>1127</c:v>
                </c:pt>
                <c:pt idx="788">
                  <c:v>1128</c:v>
                </c:pt>
                <c:pt idx="789">
                  <c:v>1129</c:v>
                </c:pt>
                <c:pt idx="790">
                  <c:v>1130</c:v>
                </c:pt>
                <c:pt idx="791">
                  <c:v>1131</c:v>
                </c:pt>
                <c:pt idx="792">
                  <c:v>1132</c:v>
                </c:pt>
                <c:pt idx="793">
                  <c:v>1133</c:v>
                </c:pt>
                <c:pt idx="794">
                  <c:v>1134</c:v>
                </c:pt>
                <c:pt idx="795">
                  <c:v>1135</c:v>
                </c:pt>
                <c:pt idx="796">
                  <c:v>1136</c:v>
                </c:pt>
                <c:pt idx="797">
                  <c:v>1137</c:v>
                </c:pt>
                <c:pt idx="798">
                  <c:v>1138</c:v>
                </c:pt>
                <c:pt idx="799">
                  <c:v>1139</c:v>
                </c:pt>
                <c:pt idx="800">
                  <c:v>1140</c:v>
                </c:pt>
                <c:pt idx="801">
                  <c:v>1141</c:v>
                </c:pt>
                <c:pt idx="802">
                  <c:v>1142</c:v>
                </c:pt>
                <c:pt idx="803">
                  <c:v>1143</c:v>
                </c:pt>
                <c:pt idx="804">
                  <c:v>1144</c:v>
                </c:pt>
                <c:pt idx="805">
                  <c:v>1145</c:v>
                </c:pt>
                <c:pt idx="806">
                  <c:v>1146</c:v>
                </c:pt>
                <c:pt idx="807">
                  <c:v>1147</c:v>
                </c:pt>
                <c:pt idx="808">
                  <c:v>1148</c:v>
                </c:pt>
                <c:pt idx="809">
                  <c:v>1149</c:v>
                </c:pt>
                <c:pt idx="810">
                  <c:v>1150</c:v>
                </c:pt>
                <c:pt idx="811">
                  <c:v>1151</c:v>
                </c:pt>
                <c:pt idx="812">
                  <c:v>1152</c:v>
                </c:pt>
                <c:pt idx="813">
                  <c:v>1153</c:v>
                </c:pt>
                <c:pt idx="814">
                  <c:v>1154</c:v>
                </c:pt>
                <c:pt idx="815">
                  <c:v>1155</c:v>
                </c:pt>
                <c:pt idx="816">
                  <c:v>1156</c:v>
                </c:pt>
                <c:pt idx="817">
                  <c:v>1157</c:v>
                </c:pt>
                <c:pt idx="818">
                  <c:v>1158</c:v>
                </c:pt>
                <c:pt idx="819">
                  <c:v>1159</c:v>
                </c:pt>
                <c:pt idx="820">
                  <c:v>1160</c:v>
                </c:pt>
                <c:pt idx="821">
                  <c:v>1161</c:v>
                </c:pt>
                <c:pt idx="822">
                  <c:v>1162</c:v>
                </c:pt>
                <c:pt idx="823">
                  <c:v>1163</c:v>
                </c:pt>
                <c:pt idx="824">
                  <c:v>1164</c:v>
                </c:pt>
                <c:pt idx="825">
                  <c:v>1165</c:v>
                </c:pt>
                <c:pt idx="826">
                  <c:v>1166</c:v>
                </c:pt>
                <c:pt idx="827">
                  <c:v>1167</c:v>
                </c:pt>
                <c:pt idx="828">
                  <c:v>1168</c:v>
                </c:pt>
                <c:pt idx="829">
                  <c:v>1169</c:v>
                </c:pt>
                <c:pt idx="830">
                  <c:v>1170</c:v>
                </c:pt>
                <c:pt idx="831">
                  <c:v>1171</c:v>
                </c:pt>
                <c:pt idx="832">
                  <c:v>1172</c:v>
                </c:pt>
              </c:numCache>
            </c:numRef>
          </c:xVal>
          <c:yVal>
            <c:numRef>
              <c:f>'Pigment Abs'!$BB$2:$BB$834</c:f>
              <c:numCache>
                <c:formatCode>General</c:formatCode>
                <c:ptCount val="833"/>
                <c:pt idx="0">
                  <c:v>-1.2069220529507465</c:v>
                </c:pt>
                <c:pt idx="1">
                  <c:v>-1.2069220529507465</c:v>
                </c:pt>
                <c:pt idx="2">
                  <c:v>-1.2069220529507465</c:v>
                </c:pt>
                <c:pt idx="3">
                  <c:v>-1.2069220529507465</c:v>
                </c:pt>
                <c:pt idx="4">
                  <c:v>-1.2069220529507465</c:v>
                </c:pt>
                <c:pt idx="5">
                  <c:v>-1.3600207069960062</c:v>
                </c:pt>
                <c:pt idx="6">
                  <c:v>-1.2382399053394466</c:v>
                </c:pt>
                <c:pt idx="7">
                  <c:v>-1.1983740570921457</c:v>
                </c:pt>
                <c:pt idx="8">
                  <c:v>-1.1571187694128084</c:v>
                </c:pt>
                <c:pt idx="9">
                  <c:v>-1.1390859340334267</c:v>
                </c:pt>
                <c:pt idx="10">
                  <c:v>-1.1306433959473448</c:v>
                </c:pt>
                <c:pt idx="11">
                  <c:v>-1.0908992752551394</c:v>
                </c:pt>
                <c:pt idx="12">
                  <c:v>-1.064645762461174</c:v>
                </c:pt>
                <c:pt idx="13">
                  <c:v>-1.0351427303653302</c:v>
                </c:pt>
                <c:pt idx="14">
                  <c:v>-0.95747670462949241</c:v>
                </c:pt>
                <c:pt idx="15">
                  <c:v>-0.90825321697973638</c:v>
                </c:pt>
                <c:pt idx="16">
                  <c:v>-0.89423162254104394</c:v>
                </c:pt>
                <c:pt idx="17">
                  <c:v>-0.83918059458659933</c:v>
                </c:pt>
                <c:pt idx="18">
                  <c:v>-0.82264457920425949</c:v>
                </c:pt>
                <c:pt idx="19">
                  <c:v>-0.80494009761869523</c:v>
                </c:pt>
                <c:pt idx="20">
                  <c:v>-0.75800917024108827</c:v>
                </c:pt>
                <c:pt idx="21">
                  <c:v>-0.72407927821328177</c:v>
                </c:pt>
                <c:pt idx="22">
                  <c:v>-0.67219346250554624</c:v>
                </c:pt>
                <c:pt idx="23">
                  <c:v>-0.61844401715722508</c:v>
                </c:pt>
                <c:pt idx="24">
                  <c:v>-0.59170241088596343</c:v>
                </c:pt>
                <c:pt idx="25">
                  <c:v>-0.58926194349948213</c:v>
                </c:pt>
                <c:pt idx="26">
                  <c:v>-0.56067149829906804</c:v>
                </c:pt>
                <c:pt idx="27">
                  <c:v>-0.49437952965537624</c:v>
                </c:pt>
                <c:pt idx="28">
                  <c:v>-0.48733915101316355</c:v>
                </c:pt>
                <c:pt idx="29">
                  <c:v>-0.47788788640733598</c:v>
                </c:pt>
                <c:pt idx="30">
                  <c:v>-0.45953261351871</c:v>
                </c:pt>
                <c:pt idx="31">
                  <c:v>-0.41632894542227467</c:v>
                </c:pt>
                <c:pt idx="32">
                  <c:v>-0.3766010945126459</c:v>
                </c:pt>
                <c:pt idx="33">
                  <c:v>-0.35583493566040503</c:v>
                </c:pt>
                <c:pt idx="34">
                  <c:v>-0.34043780505842319</c:v>
                </c:pt>
                <c:pt idx="35">
                  <c:v>-0.3400680372725926</c:v>
                </c:pt>
                <c:pt idx="36">
                  <c:v>-0.33385593847064027</c:v>
                </c:pt>
                <c:pt idx="37">
                  <c:v>-0.32406448750184869</c:v>
                </c:pt>
                <c:pt idx="38">
                  <c:v>-0.29637627569886105</c:v>
                </c:pt>
                <c:pt idx="39">
                  <c:v>-0.24129566632154995</c:v>
                </c:pt>
                <c:pt idx="40">
                  <c:v>-0.21681703889957102</c:v>
                </c:pt>
                <c:pt idx="41">
                  <c:v>-0.21066410294335144</c:v>
                </c:pt>
                <c:pt idx="42">
                  <c:v>-0.18889217571365177</c:v>
                </c:pt>
                <c:pt idx="43">
                  <c:v>-0.19161366661736418</c:v>
                </c:pt>
                <c:pt idx="44">
                  <c:v>-0.16521224670906653</c:v>
                </c:pt>
                <c:pt idx="45">
                  <c:v>-0.1533057240053245</c:v>
                </c:pt>
                <c:pt idx="46">
                  <c:v>-0.14678302026327461</c:v>
                </c:pt>
                <c:pt idx="47">
                  <c:v>-0.13292412365034739</c:v>
                </c:pt>
                <c:pt idx="48">
                  <c:v>-0.13453631119656842</c:v>
                </c:pt>
                <c:pt idx="49">
                  <c:v>-9.2575062860523458E-2</c:v>
                </c:pt>
                <c:pt idx="50">
                  <c:v>-7.9929004585120492E-2</c:v>
                </c:pt>
                <c:pt idx="51">
                  <c:v>-7.9100724744860171E-2</c:v>
                </c:pt>
                <c:pt idx="52">
                  <c:v>-6.20026623280579E-2</c:v>
                </c:pt>
                <c:pt idx="53">
                  <c:v>-5.0036976778582917E-2</c:v>
                </c:pt>
                <c:pt idx="54">
                  <c:v>-4.6354089631711164E-2</c:v>
                </c:pt>
                <c:pt idx="55">
                  <c:v>-2.561751220233693E-2</c:v>
                </c:pt>
                <c:pt idx="56">
                  <c:v>-1.7512202336932348E-2</c:v>
                </c:pt>
                <c:pt idx="57">
                  <c:v>2.036680964354394E-2</c:v>
                </c:pt>
                <c:pt idx="58">
                  <c:v>3.8766454666469545E-2</c:v>
                </c:pt>
                <c:pt idx="59">
                  <c:v>4.8617068480994022E-2</c:v>
                </c:pt>
                <c:pt idx="60">
                  <c:v>6.9087413104570353E-2</c:v>
                </c:pt>
                <c:pt idx="61">
                  <c:v>8.0757284425380979E-2</c:v>
                </c:pt>
                <c:pt idx="62">
                  <c:v>0.11550066558201462</c:v>
                </c:pt>
                <c:pt idx="63">
                  <c:v>0.13279100724744869</c:v>
                </c:pt>
                <c:pt idx="64">
                  <c:v>0.14039343292412362</c:v>
                </c:pt>
                <c:pt idx="65">
                  <c:v>0.16984173938766467</c:v>
                </c:pt>
                <c:pt idx="66">
                  <c:v>0.17322881230587187</c:v>
                </c:pt>
                <c:pt idx="67">
                  <c:v>0.19099245673716914</c:v>
                </c:pt>
                <c:pt idx="68">
                  <c:v>0.21161070847507765</c:v>
                </c:pt>
                <c:pt idx="69">
                  <c:v>0.23415175269930488</c:v>
                </c:pt>
                <c:pt idx="70">
                  <c:v>0.23919538529803291</c:v>
                </c:pt>
                <c:pt idx="71">
                  <c:v>0.24700488093477296</c:v>
                </c:pt>
                <c:pt idx="72">
                  <c:v>0.26212098801952377</c:v>
                </c:pt>
                <c:pt idx="73">
                  <c:v>0.26414731548587483</c:v>
                </c:pt>
                <c:pt idx="74">
                  <c:v>0.27081792634225704</c:v>
                </c:pt>
                <c:pt idx="75">
                  <c:v>0.29329980772075154</c:v>
                </c:pt>
                <c:pt idx="76">
                  <c:v>0.32465611595917759</c:v>
                </c:pt>
                <c:pt idx="77">
                  <c:v>0.32983286496080466</c:v>
                </c:pt>
                <c:pt idx="78">
                  <c:v>0.31918355272888616</c:v>
                </c:pt>
                <c:pt idx="79">
                  <c:v>0.32953705073214029</c:v>
                </c:pt>
                <c:pt idx="80">
                  <c:v>0.33249519301878427</c:v>
                </c:pt>
                <c:pt idx="81">
                  <c:v>0.34151752699304844</c:v>
                </c:pt>
                <c:pt idx="82">
                  <c:v>0.34107380565005191</c:v>
                </c:pt>
                <c:pt idx="83">
                  <c:v>0.33737612779174664</c:v>
                </c:pt>
                <c:pt idx="84">
                  <c:v>0.35187102499630224</c:v>
                </c:pt>
                <c:pt idx="85">
                  <c:v>0.35408963171128532</c:v>
                </c:pt>
                <c:pt idx="86">
                  <c:v>0.35423753882561748</c:v>
                </c:pt>
                <c:pt idx="87">
                  <c:v>0.35985800917024113</c:v>
                </c:pt>
                <c:pt idx="88">
                  <c:v>0.35941428782724455</c:v>
                </c:pt>
                <c:pt idx="89">
                  <c:v>0.37479662771779326</c:v>
                </c:pt>
                <c:pt idx="90">
                  <c:v>0.38810826800769105</c:v>
                </c:pt>
                <c:pt idx="91">
                  <c:v>0.38322733323472868</c:v>
                </c:pt>
                <c:pt idx="92">
                  <c:v>0.3931371098949859</c:v>
                </c:pt>
                <c:pt idx="93">
                  <c:v>0.39432036680964339</c:v>
                </c:pt>
                <c:pt idx="94">
                  <c:v>0.40630084307055153</c:v>
                </c:pt>
                <c:pt idx="95">
                  <c:v>0.41961248336044965</c:v>
                </c:pt>
                <c:pt idx="96">
                  <c:v>0.41768969087413094</c:v>
                </c:pt>
                <c:pt idx="97">
                  <c:v>0.41857713356012438</c:v>
                </c:pt>
                <c:pt idx="98">
                  <c:v>0.43114923827836121</c:v>
                </c:pt>
                <c:pt idx="99">
                  <c:v>0.4486022777695608</c:v>
                </c:pt>
                <c:pt idx="100">
                  <c:v>0.45466646945718098</c:v>
                </c:pt>
                <c:pt idx="101">
                  <c:v>0.45747670462949275</c:v>
                </c:pt>
                <c:pt idx="102">
                  <c:v>0.4645762461174382</c:v>
                </c:pt>
                <c:pt idx="103">
                  <c:v>0.46605531726076038</c:v>
                </c:pt>
                <c:pt idx="104">
                  <c:v>0.46516787457476694</c:v>
                </c:pt>
                <c:pt idx="105">
                  <c:v>0.47655672237834634</c:v>
                </c:pt>
                <c:pt idx="106">
                  <c:v>0.48572696346694272</c:v>
                </c:pt>
                <c:pt idx="107">
                  <c:v>0.4894246413252476</c:v>
                </c:pt>
                <c:pt idx="108">
                  <c:v>0.50362372430113878</c:v>
                </c:pt>
                <c:pt idx="109">
                  <c:v>0.50924419464576243</c:v>
                </c:pt>
                <c:pt idx="110">
                  <c:v>0.51323768673273173</c:v>
                </c:pt>
                <c:pt idx="111">
                  <c:v>0.51900606419168749</c:v>
                </c:pt>
                <c:pt idx="112">
                  <c:v>0.51826652862002653</c:v>
                </c:pt>
                <c:pt idx="113">
                  <c:v>0.52728886259429075</c:v>
                </c:pt>
                <c:pt idx="114">
                  <c:v>0.53172607602425692</c:v>
                </c:pt>
                <c:pt idx="115">
                  <c:v>0.53172607602425692</c:v>
                </c:pt>
                <c:pt idx="116">
                  <c:v>0.53364886851057525</c:v>
                </c:pt>
                <c:pt idx="117">
                  <c:v>0.53364886851057525</c:v>
                </c:pt>
                <c:pt idx="118">
                  <c:v>0.53779026771187699</c:v>
                </c:pt>
                <c:pt idx="119">
                  <c:v>0.54222748114184283</c:v>
                </c:pt>
                <c:pt idx="120">
                  <c:v>0.54385445939949717</c:v>
                </c:pt>
                <c:pt idx="121">
                  <c:v>0.54237538825617504</c:v>
                </c:pt>
                <c:pt idx="122">
                  <c:v>0.539417245969531</c:v>
                </c:pt>
                <c:pt idx="123">
                  <c:v>0.54267120248483935</c:v>
                </c:pt>
                <c:pt idx="124">
                  <c:v>0.54385445939949717</c:v>
                </c:pt>
                <c:pt idx="125">
                  <c:v>0.54060050288418882</c:v>
                </c:pt>
                <c:pt idx="126">
                  <c:v>0.54074840999852103</c:v>
                </c:pt>
                <c:pt idx="127">
                  <c:v>0.53631119656855486</c:v>
                </c:pt>
                <c:pt idx="128">
                  <c:v>0.53350096139624303</c:v>
                </c:pt>
                <c:pt idx="129">
                  <c:v>0.53498003253956528</c:v>
                </c:pt>
                <c:pt idx="130">
                  <c:v>0.53468421831090085</c:v>
                </c:pt>
                <c:pt idx="131">
                  <c:v>0.53216979736725345</c:v>
                </c:pt>
                <c:pt idx="132">
                  <c:v>0.52773258393728728</c:v>
                </c:pt>
                <c:pt idx="133">
                  <c:v>0.52536607010797198</c:v>
                </c:pt>
                <c:pt idx="134">
                  <c:v>0.52181629936399931</c:v>
                </c:pt>
                <c:pt idx="135">
                  <c:v>0.52329537050732144</c:v>
                </c:pt>
                <c:pt idx="136">
                  <c:v>0.52196420647833153</c:v>
                </c:pt>
                <c:pt idx="137">
                  <c:v>0.51811862150569443</c:v>
                </c:pt>
                <c:pt idx="138">
                  <c:v>0.52181629936399931</c:v>
                </c:pt>
                <c:pt idx="139">
                  <c:v>0.52388699896465019</c:v>
                </c:pt>
                <c:pt idx="140">
                  <c:v>0.52137257802100279</c:v>
                </c:pt>
                <c:pt idx="141">
                  <c:v>0.52226002070699584</c:v>
                </c:pt>
                <c:pt idx="142">
                  <c:v>0.51944978553468402</c:v>
                </c:pt>
                <c:pt idx="143">
                  <c:v>0.51811862150569443</c:v>
                </c:pt>
                <c:pt idx="144">
                  <c:v>0.52122467090667057</c:v>
                </c:pt>
                <c:pt idx="145">
                  <c:v>0.52684514125129422</c:v>
                </c:pt>
                <c:pt idx="146">
                  <c:v>0.53631119656855486</c:v>
                </c:pt>
                <c:pt idx="147">
                  <c:v>0.54370655228516507</c:v>
                </c:pt>
                <c:pt idx="148">
                  <c:v>0.5506581866587783</c:v>
                </c:pt>
                <c:pt idx="149">
                  <c:v>0.55006655820144956</c:v>
                </c:pt>
                <c:pt idx="150">
                  <c:v>0.55198935068776789</c:v>
                </c:pt>
                <c:pt idx="151">
                  <c:v>0.55332051471675792</c:v>
                </c:pt>
                <c:pt idx="152">
                  <c:v>0.55272888625942918</c:v>
                </c:pt>
                <c:pt idx="153">
                  <c:v>0.56500517674900164</c:v>
                </c:pt>
                <c:pt idx="154">
                  <c:v>0.57343588226593711</c:v>
                </c:pt>
                <c:pt idx="155">
                  <c:v>0.57032983286496064</c:v>
                </c:pt>
                <c:pt idx="156">
                  <c:v>0.57299216092294025</c:v>
                </c:pt>
                <c:pt idx="157">
                  <c:v>0.58408519449785523</c:v>
                </c:pt>
                <c:pt idx="158">
                  <c:v>0.59547404230143464</c:v>
                </c:pt>
                <c:pt idx="159">
                  <c:v>0.60686289010501404</c:v>
                </c:pt>
                <c:pt idx="160">
                  <c:v>0.60834196124833595</c:v>
                </c:pt>
                <c:pt idx="161">
                  <c:v>0.61484987427895266</c:v>
                </c:pt>
                <c:pt idx="162">
                  <c:v>0.62860523591184725</c:v>
                </c:pt>
                <c:pt idx="163">
                  <c:v>0.64058571217275539</c:v>
                </c:pt>
                <c:pt idx="164">
                  <c:v>0.64960804614701961</c:v>
                </c:pt>
                <c:pt idx="165">
                  <c:v>0.65537642360597537</c:v>
                </c:pt>
                <c:pt idx="166">
                  <c:v>0.66454666469457169</c:v>
                </c:pt>
                <c:pt idx="167">
                  <c:v>0.67475225558349361</c:v>
                </c:pt>
                <c:pt idx="168">
                  <c:v>0.68673273184440176</c:v>
                </c:pt>
                <c:pt idx="169">
                  <c:v>0.69605088004733029</c:v>
                </c:pt>
                <c:pt idx="170">
                  <c:v>0.69960065079130307</c:v>
                </c:pt>
                <c:pt idx="171">
                  <c:v>0.70270670019227921</c:v>
                </c:pt>
                <c:pt idx="172">
                  <c:v>0.7177932258541635</c:v>
                </c:pt>
                <c:pt idx="173">
                  <c:v>0.74071882857565452</c:v>
                </c:pt>
                <c:pt idx="174">
                  <c:v>0.74840999852092871</c:v>
                </c:pt>
                <c:pt idx="175">
                  <c:v>0.75195976926490138</c:v>
                </c:pt>
                <c:pt idx="176">
                  <c:v>0.75802396095252156</c:v>
                </c:pt>
                <c:pt idx="177">
                  <c:v>0.77592072178671767</c:v>
                </c:pt>
                <c:pt idx="178">
                  <c:v>0.78893654784795142</c:v>
                </c:pt>
                <c:pt idx="179">
                  <c:v>0.78819701227629058</c:v>
                </c:pt>
                <c:pt idx="180">
                  <c:v>0.79485283242123939</c:v>
                </c:pt>
                <c:pt idx="181">
                  <c:v>0.8151161070847508</c:v>
                </c:pt>
                <c:pt idx="182">
                  <c:v>0.82842774737464864</c:v>
                </c:pt>
                <c:pt idx="183">
                  <c:v>0.83138588966129257</c:v>
                </c:pt>
                <c:pt idx="184">
                  <c:v>0.83286496080461481</c:v>
                </c:pt>
                <c:pt idx="185">
                  <c:v>0.83730217423458053</c:v>
                </c:pt>
                <c:pt idx="186">
                  <c:v>0.84247892323620766</c:v>
                </c:pt>
                <c:pt idx="187">
                  <c:v>0.85135335009613966</c:v>
                </c:pt>
                <c:pt idx="188">
                  <c:v>0.86865848247300703</c:v>
                </c:pt>
                <c:pt idx="189">
                  <c:v>0.87413104570329814</c:v>
                </c:pt>
                <c:pt idx="190">
                  <c:v>0.87250406744564413</c:v>
                </c:pt>
                <c:pt idx="191">
                  <c:v>0.87871616624759641</c:v>
                </c:pt>
                <c:pt idx="192">
                  <c:v>0.89409850613814512</c:v>
                </c:pt>
                <c:pt idx="193">
                  <c:v>0.90178967608341964</c:v>
                </c:pt>
                <c:pt idx="194">
                  <c:v>0.90962875314302594</c:v>
                </c:pt>
                <c:pt idx="195">
                  <c:v>0.91998225114628007</c:v>
                </c:pt>
                <c:pt idx="196">
                  <c:v>0.92205295074693061</c:v>
                </c:pt>
                <c:pt idx="197">
                  <c:v>0.92826504954888334</c:v>
                </c:pt>
                <c:pt idx="198">
                  <c:v>0.94024552580979148</c:v>
                </c:pt>
                <c:pt idx="199">
                  <c:v>0.95355716609968921</c:v>
                </c:pt>
                <c:pt idx="200">
                  <c:v>0.9532613518710249</c:v>
                </c:pt>
                <c:pt idx="201">
                  <c:v>0.95281763052802837</c:v>
                </c:pt>
                <c:pt idx="202">
                  <c:v>0.96243159295962122</c:v>
                </c:pt>
                <c:pt idx="203">
                  <c:v>0.9661292708179261</c:v>
                </c:pt>
                <c:pt idx="204">
                  <c:v>0.97204555539121407</c:v>
                </c:pt>
                <c:pt idx="205">
                  <c:v>0.96938322733323445</c:v>
                </c:pt>
                <c:pt idx="206">
                  <c:v>0.97160183404821754</c:v>
                </c:pt>
                <c:pt idx="207">
                  <c:v>0.9798846324508208</c:v>
                </c:pt>
                <c:pt idx="208">
                  <c:v>0.98047626090814954</c:v>
                </c:pt>
                <c:pt idx="209">
                  <c:v>0.97648276882118024</c:v>
                </c:pt>
                <c:pt idx="210">
                  <c:v>0.98284277473746484</c:v>
                </c:pt>
                <c:pt idx="211">
                  <c:v>0.99290045851205422</c:v>
                </c:pt>
                <c:pt idx="212">
                  <c:v>0.99423162254104425</c:v>
                </c:pt>
                <c:pt idx="213">
                  <c:v>0.98979440911107808</c:v>
                </c:pt>
                <c:pt idx="214">
                  <c:v>0.99378790119804727</c:v>
                </c:pt>
                <c:pt idx="215">
                  <c:v>0.99600650791303036</c:v>
                </c:pt>
                <c:pt idx="216">
                  <c:v>0.99497115811270509</c:v>
                </c:pt>
                <c:pt idx="217">
                  <c:v>0.9989646501996744</c:v>
                </c:pt>
                <c:pt idx="218">
                  <c:v>1</c:v>
                </c:pt>
                <c:pt idx="219">
                  <c:v>0.99571069368436604</c:v>
                </c:pt>
                <c:pt idx="220">
                  <c:v>0.98935068776808155</c:v>
                </c:pt>
                <c:pt idx="221">
                  <c:v>0.98254696050880042</c:v>
                </c:pt>
                <c:pt idx="222">
                  <c:v>0.98698417393876625</c:v>
                </c:pt>
                <c:pt idx="223">
                  <c:v>0.9837302174234579</c:v>
                </c:pt>
                <c:pt idx="224">
                  <c:v>0.95488833012867891</c:v>
                </c:pt>
                <c:pt idx="225">
                  <c:v>0.94128087561011675</c:v>
                </c:pt>
                <c:pt idx="226">
                  <c:v>0.9405413400384558</c:v>
                </c:pt>
                <c:pt idx="227">
                  <c:v>0.91850318000295794</c:v>
                </c:pt>
                <c:pt idx="228">
                  <c:v>0.89897944091110782</c:v>
                </c:pt>
                <c:pt idx="229">
                  <c:v>0.88359710102055911</c:v>
                </c:pt>
                <c:pt idx="230">
                  <c:v>0.85771335601242416</c:v>
                </c:pt>
                <c:pt idx="231">
                  <c:v>0.83641473154858748</c:v>
                </c:pt>
                <c:pt idx="232">
                  <c:v>0.80919982251146283</c:v>
                </c:pt>
                <c:pt idx="233">
                  <c:v>0.77739979293003991</c:v>
                </c:pt>
                <c:pt idx="234">
                  <c:v>0.75373465463688794</c:v>
                </c:pt>
                <c:pt idx="235">
                  <c:v>0.7315485874870582</c:v>
                </c:pt>
                <c:pt idx="236">
                  <c:v>0.70862298476556718</c:v>
                </c:pt>
                <c:pt idx="237">
                  <c:v>0.69176157373169633</c:v>
                </c:pt>
                <c:pt idx="238">
                  <c:v>0.66868806389587321</c:v>
                </c:pt>
                <c:pt idx="239">
                  <c:v>0.64443129714539249</c:v>
                </c:pt>
                <c:pt idx="240">
                  <c:v>0.62268895133855928</c:v>
                </c:pt>
                <c:pt idx="241">
                  <c:v>0.6062712616476853</c:v>
                </c:pt>
                <c:pt idx="242">
                  <c:v>0.59384706404378029</c:v>
                </c:pt>
                <c:pt idx="243">
                  <c:v>0.58526845141251271</c:v>
                </c:pt>
                <c:pt idx="244">
                  <c:v>0.57565448898091987</c:v>
                </c:pt>
                <c:pt idx="245">
                  <c:v>0.5658926194349948</c:v>
                </c:pt>
                <c:pt idx="246">
                  <c:v>0.55672237834639848</c:v>
                </c:pt>
                <c:pt idx="247">
                  <c:v>0.55154562934477136</c:v>
                </c:pt>
                <c:pt idx="248">
                  <c:v>0.54355864517083285</c:v>
                </c:pt>
                <c:pt idx="249">
                  <c:v>0.53364886851057525</c:v>
                </c:pt>
                <c:pt idx="250">
                  <c:v>0.52965537642360594</c:v>
                </c:pt>
                <c:pt idx="251">
                  <c:v>0.52566188433663674</c:v>
                </c:pt>
                <c:pt idx="252">
                  <c:v>0.52418281319331461</c:v>
                </c:pt>
                <c:pt idx="253">
                  <c:v>0.51989350687768088</c:v>
                </c:pt>
                <c:pt idx="254">
                  <c:v>0.51057535867475212</c:v>
                </c:pt>
                <c:pt idx="255">
                  <c:v>0.50939210176009464</c:v>
                </c:pt>
                <c:pt idx="256">
                  <c:v>0.51101908001774898</c:v>
                </c:pt>
                <c:pt idx="257">
                  <c:v>0.50776512350244063</c:v>
                </c:pt>
                <c:pt idx="258">
                  <c:v>0.50406744564413541</c:v>
                </c:pt>
                <c:pt idx="259">
                  <c:v>0.49770743972785081</c:v>
                </c:pt>
                <c:pt idx="260">
                  <c:v>0.49622836858452901</c:v>
                </c:pt>
                <c:pt idx="261">
                  <c:v>0.49548883301286778</c:v>
                </c:pt>
                <c:pt idx="262">
                  <c:v>0.49090371246856973</c:v>
                </c:pt>
                <c:pt idx="263">
                  <c:v>0.4935660405265494</c:v>
                </c:pt>
                <c:pt idx="264">
                  <c:v>0.49386185475521377</c:v>
                </c:pt>
                <c:pt idx="265">
                  <c:v>0.48779766306759359</c:v>
                </c:pt>
                <c:pt idx="266">
                  <c:v>0.48557905635261051</c:v>
                </c:pt>
                <c:pt idx="267">
                  <c:v>0.48572696346694272</c:v>
                </c:pt>
                <c:pt idx="268">
                  <c:v>0.48557905635261051</c:v>
                </c:pt>
                <c:pt idx="269">
                  <c:v>0.48143765715130904</c:v>
                </c:pt>
                <c:pt idx="270">
                  <c:v>0.47877532909332943</c:v>
                </c:pt>
                <c:pt idx="271">
                  <c:v>0.47862742197899727</c:v>
                </c:pt>
                <c:pt idx="272">
                  <c:v>0.47744416506433945</c:v>
                </c:pt>
                <c:pt idx="273">
                  <c:v>0.47285904452004146</c:v>
                </c:pt>
                <c:pt idx="274">
                  <c:v>0.47285904452004146</c:v>
                </c:pt>
                <c:pt idx="275">
                  <c:v>0.4710841591480549</c:v>
                </c:pt>
                <c:pt idx="276">
                  <c:v>0.46472415323177041</c:v>
                </c:pt>
                <c:pt idx="277">
                  <c:v>0.46265345363111948</c:v>
                </c:pt>
                <c:pt idx="278">
                  <c:v>0.46147019671646206</c:v>
                </c:pt>
                <c:pt idx="279">
                  <c:v>0.45658926194349936</c:v>
                </c:pt>
                <c:pt idx="280">
                  <c:v>0.44845437065522864</c:v>
                </c:pt>
                <c:pt idx="281">
                  <c:v>0.44667948528324208</c:v>
                </c:pt>
                <c:pt idx="282">
                  <c:v>0.44431297145392684</c:v>
                </c:pt>
                <c:pt idx="283">
                  <c:v>0.43588226593699142</c:v>
                </c:pt>
                <c:pt idx="284">
                  <c:v>0.42937435290637471</c:v>
                </c:pt>
                <c:pt idx="285">
                  <c:v>0.42759946753438849</c:v>
                </c:pt>
                <c:pt idx="286">
                  <c:v>0.42138736873243615</c:v>
                </c:pt>
                <c:pt idx="287">
                  <c:v>0.4083715426712024</c:v>
                </c:pt>
                <c:pt idx="288">
                  <c:v>0.40141990829758917</c:v>
                </c:pt>
                <c:pt idx="289">
                  <c:v>0.39772223043928423</c:v>
                </c:pt>
                <c:pt idx="290">
                  <c:v>0.38973524626534539</c:v>
                </c:pt>
                <c:pt idx="291">
                  <c:v>0.37982546960508812</c:v>
                </c:pt>
                <c:pt idx="292">
                  <c:v>0.36873243603017308</c:v>
                </c:pt>
                <c:pt idx="293">
                  <c:v>0.36074545185623419</c:v>
                </c:pt>
                <c:pt idx="294">
                  <c:v>0.35778730956959021</c:v>
                </c:pt>
                <c:pt idx="295">
                  <c:v>0.3512793965389735</c:v>
                </c:pt>
                <c:pt idx="296">
                  <c:v>0.33929892027806535</c:v>
                </c:pt>
                <c:pt idx="297">
                  <c:v>0.32894542227481155</c:v>
                </c:pt>
                <c:pt idx="298">
                  <c:v>0.32258541635852672</c:v>
                </c:pt>
                <c:pt idx="299">
                  <c:v>0.31800029581422873</c:v>
                </c:pt>
                <c:pt idx="300">
                  <c:v>0.30956959029729331</c:v>
                </c:pt>
                <c:pt idx="301">
                  <c:v>0.30261795592368002</c:v>
                </c:pt>
                <c:pt idx="302">
                  <c:v>0.29744120692205295</c:v>
                </c:pt>
                <c:pt idx="303">
                  <c:v>0.28989794409111064</c:v>
                </c:pt>
                <c:pt idx="304">
                  <c:v>0.28560863777547701</c:v>
                </c:pt>
                <c:pt idx="305">
                  <c:v>0.27998816743085342</c:v>
                </c:pt>
                <c:pt idx="306">
                  <c:v>0.27096583345658926</c:v>
                </c:pt>
                <c:pt idx="307">
                  <c:v>0.26472415323177045</c:v>
                </c:pt>
                <c:pt idx="308">
                  <c:v>0.26002070699600655</c:v>
                </c:pt>
                <c:pt idx="309">
                  <c:v>0.25354237538825614</c:v>
                </c:pt>
                <c:pt idx="310">
                  <c:v>0.24738943943203673</c:v>
                </c:pt>
                <c:pt idx="311">
                  <c:v>0.2433515752107677</c:v>
                </c:pt>
                <c:pt idx="312">
                  <c:v>0.23808608194054137</c:v>
                </c:pt>
                <c:pt idx="313">
                  <c:v>0.23086821476113006</c:v>
                </c:pt>
                <c:pt idx="314">
                  <c:v>0.22431592959621355</c:v>
                </c:pt>
                <c:pt idx="315">
                  <c:v>0.22134299659813642</c:v>
                </c:pt>
                <c:pt idx="316">
                  <c:v>0.21563378198491356</c:v>
                </c:pt>
                <c:pt idx="317">
                  <c:v>0.20865256618843367</c:v>
                </c:pt>
                <c:pt idx="318">
                  <c:v>0.20255879307794702</c:v>
                </c:pt>
                <c:pt idx="319">
                  <c:v>0.1979440911107824</c:v>
                </c:pt>
                <c:pt idx="320">
                  <c:v>0.19643543854459408</c:v>
                </c:pt>
                <c:pt idx="321">
                  <c:v>0.19219050436325991</c:v>
                </c:pt>
                <c:pt idx="322">
                  <c:v>0.18509096287531432</c:v>
                </c:pt>
                <c:pt idx="323">
                  <c:v>0.17969235320218913</c:v>
                </c:pt>
                <c:pt idx="324">
                  <c:v>0.17710397870137559</c:v>
                </c:pt>
                <c:pt idx="325">
                  <c:v>0.1731696494601391</c:v>
                </c:pt>
                <c:pt idx="326">
                  <c:v>0.16629196864369178</c:v>
                </c:pt>
                <c:pt idx="327">
                  <c:v>0.16362964058571214</c:v>
                </c:pt>
                <c:pt idx="328">
                  <c:v>0.16263866291968648</c:v>
                </c:pt>
                <c:pt idx="329">
                  <c:v>0.15691465759503032</c:v>
                </c:pt>
                <c:pt idx="330">
                  <c:v>0.15342404969679052</c:v>
                </c:pt>
                <c:pt idx="331">
                  <c:v>0.1518858157077356</c:v>
                </c:pt>
                <c:pt idx="332">
                  <c:v>0.14914953409258988</c:v>
                </c:pt>
                <c:pt idx="333">
                  <c:v>0.14897204555539123</c:v>
                </c:pt>
                <c:pt idx="334">
                  <c:v>0.14724153231770448</c:v>
                </c:pt>
                <c:pt idx="335">
                  <c:v>0.14481585564265645</c:v>
                </c:pt>
                <c:pt idx="336">
                  <c:v>0.14400236651382928</c:v>
                </c:pt>
                <c:pt idx="337">
                  <c:v>0.14085194497855349</c:v>
                </c:pt>
                <c:pt idx="338">
                  <c:v>0.13598580091702411</c:v>
                </c:pt>
                <c:pt idx="339">
                  <c:v>0.1326431001331165</c:v>
                </c:pt>
                <c:pt idx="340">
                  <c:v>0.13012867918946908</c:v>
                </c:pt>
                <c:pt idx="341">
                  <c:v>0.12767342109155458</c:v>
                </c:pt>
                <c:pt idx="342">
                  <c:v>0.12736281615145689</c:v>
                </c:pt>
                <c:pt idx="343">
                  <c:v>0.12646058275403047</c:v>
                </c:pt>
                <c:pt idx="344">
                  <c:v>0.12443425528767936</c:v>
                </c:pt>
                <c:pt idx="345">
                  <c:v>0.12153527584676832</c:v>
                </c:pt>
                <c:pt idx="346">
                  <c:v>0.11947936695755074</c:v>
                </c:pt>
                <c:pt idx="347">
                  <c:v>0.11800029581422875</c:v>
                </c:pt>
                <c:pt idx="348">
                  <c:v>0.1152048513533501</c:v>
                </c:pt>
                <c:pt idx="349">
                  <c:v>0.11263126756396988</c:v>
                </c:pt>
                <c:pt idx="350">
                  <c:v>0.10982103239165807</c:v>
                </c:pt>
                <c:pt idx="351">
                  <c:v>0.1074101464280432</c:v>
                </c:pt>
                <c:pt idx="352">
                  <c:v>0.1067149829906819</c:v>
                </c:pt>
                <c:pt idx="353">
                  <c:v>0.10417098062416816</c:v>
                </c:pt>
                <c:pt idx="354">
                  <c:v>0.1010205590888922</c:v>
                </c:pt>
                <c:pt idx="355">
                  <c:v>0.10072474486022782</c:v>
                </c:pt>
                <c:pt idx="356">
                  <c:v>0.10048809347729623</c:v>
                </c:pt>
                <c:pt idx="357">
                  <c:v>9.7219346250554728E-2</c:v>
                </c:pt>
                <c:pt idx="358">
                  <c:v>9.3122319183552738E-2</c:v>
                </c:pt>
                <c:pt idx="359">
                  <c:v>9.1761573731696619E-2</c:v>
                </c:pt>
                <c:pt idx="360">
                  <c:v>8.9217571365182699E-2</c:v>
                </c:pt>
                <c:pt idx="361">
                  <c:v>8.5135335009614024E-2</c:v>
                </c:pt>
                <c:pt idx="362">
                  <c:v>8.5002218606715002E-2</c:v>
                </c:pt>
                <c:pt idx="363">
                  <c:v>8.4454962283685889E-2</c:v>
                </c:pt>
                <c:pt idx="364">
                  <c:v>8.1851797071439206E-2</c:v>
                </c:pt>
                <c:pt idx="365">
                  <c:v>8.1600354977074463E-2</c:v>
                </c:pt>
                <c:pt idx="366">
                  <c:v>8.0757284425380979E-2</c:v>
                </c:pt>
                <c:pt idx="367">
                  <c:v>7.7399792930040068E-2</c:v>
                </c:pt>
                <c:pt idx="368">
                  <c:v>7.3406300843070635E-2</c:v>
                </c:pt>
                <c:pt idx="369">
                  <c:v>6.8939505990238181E-2</c:v>
                </c:pt>
                <c:pt idx="370">
                  <c:v>6.8599319627274183E-2</c:v>
                </c:pt>
                <c:pt idx="371">
                  <c:v>6.8466203224375161E-2</c:v>
                </c:pt>
                <c:pt idx="372">
                  <c:v>6.4413548291672951E-2</c:v>
                </c:pt>
                <c:pt idx="373">
                  <c:v>6.1973080905191595E-2</c:v>
                </c:pt>
                <c:pt idx="374">
                  <c:v>5.9399497115811384E-2</c:v>
                </c:pt>
                <c:pt idx="375">
                  <c:v>5.7032983286496128E-2</c:v>
                </c:pt>
                <c:pt idx="376">
                  <c:v>5.5154562934477201E-2</c:v>
                </c:pt>
                <c:pt idx="377">
                  <c:v>5.1959769264901784E-2</c:v>
                </c:pt>
                <c:pt idx="378">
                  <c:v>4.9963023221416984E-2</c:v>
                </c:pt>
                <c:pt idx="379">
                  <c:v>4.8454370655228521E-2</c:v>
                </c:pt>
                <c:pt idx="380">
                  <c:v>4.5851205442981838E-2</c:v>
                </c:pt>
                <c:pt idx="381">
                  <c:v>4.4593994971158117E-2</c:v>
                </c:pt>
                <c:pt idx="382">
                  <c:v>4.3174086673569062E-2</c:v>
                </c:pt>
                <c:pt idx="383">
                  <c:v>4.13992013015827E-2</c:v>
                </c:pt>
                <c:pt idx="384">
                  <c:v>3.8840408223635638E-2</c:v>
                </c:pt>
                <c:pt idx="385">
                  <c:v>3.474338115663364E-2</c:v>
                </c:pt>
                <c:pt idx="386">
                  <c:v>3.2702262978849386E-2</c:v>
                </c:pt>
                <c:pt idx="387">
                  <c:v>3.2155006655820273E-2</c:v>
                </c:pt>
                <c:pt idx="388">
                  <c:v>3.2021890252921244E-2</c:v>
                </c:pt>
                <c:pt idx="389">
                  <c:v>3.0394911995267067E-2</c:v>
                </c:pt>
                <c:pt idx="390">
                  <c:v>2.7451560420056229E-2</c:v>
                </c:pt>
                <c:pt idx="391">
                  <c:v>2.7377606862890137E-2</c:v>
                </c:pt>
                <c:pt idx="392">
                  <c:v>2.5247744416506471E-2</c:v>
                </c:pt>
                <c:pt idx="393">
                  <c:v>2.1328205886703294E-2</c:v>
                </c:pt>
                <c:pt idx="394">
                  <c:v>1.9863925454814451E-2</c:v>
                </c:pt>
                <c:pt idx="395">
                  <c:v>1.8754622097322912E-2</c:v>
                </c:pt>
                <c:pt idx="396">
                  <c:v>1.6846620322437521E-2</c:v>
                </c:pt>
                <c:pt idx="397">
                  <c:v>1.5781689099245773E-2</c:v>
                </c:pt>
                <c:pt idx="398">
                  <c:v>1.570773554207968E-2</c:v>
                </c:pt>
                <c:pt idx="399">
                  <c:v>1.3888478035793532E-2</c:v>
                </c:pt>
                <c:pt idx="400">
                  <c:v>1.0723265789084585E-2</c:v>
                </c:pt>
                <c:pt idx="401">
                  <c:v>8.7117290341666327E-3</c:v>
                </c:pt>
                <c:pt idx="402">
                  <c:v>7.8094956367402175E-3</c:v>
                </c:pt>
                <c:pt idx="403">
                  <c:v>7.4101464280432912E-3</c:v>
                </c:pt>
                <c:pt idx="404">
                  <c:v>6.2268895133856623E-3</c:v>
                </c:pt>
                <c:pt idx="405">
                  <c:v>5.5908889217571433E-3</c:v>
                </c:pt>
                <c:pt idx="406">
                  <c:v>6.7149829906819978E-3</c:v>
                </c:pt>
                <c:pt idx="407">
                  <c:v>4.1266084898684656E-3</c:v>
                </c:pt>
                <c:pt idx="408">
                  <c:v>3.9934920869709131E-4</c:v>
                </c:pt>
                <c:pt idx="409">
                  <c:v>5.916284573288964E-4</c:v>
                </c:pt>
                <c:pt idx="410">
                  <c:v>0</c:v>
                </c:pt>
                <c:pt idx="411">
                  <c:v>-1.1832569146574645E-3</c:v>
                </c:pt>
                <c:pt idx="412">
                  <c:v>-2.6919094808459288E-3</c:v>
                </c:pt>
                <c:pt idx="413">
                  <c:v>-4.7182369471970333E-3</c:v>
                </c:pt>
                <c:pt idx="414">
                  <c:v>-7.0995414879454436E-3</c:v>
                </c:pt>
                <c:pt idx="415">
                  <c:v>-7.5580535423753099E-3</c:v>
                </c:pt>
                <c:pt idx="416">
                  <c:v>-5.2507025587929914E-3</c:v>
                </c:pt>
                <c:pt idx="417">
                  <c:v>-6.4191687620173028E-3</c:v>
                </c:pt>
                <c:pt idx="418">
                  <c:v>-9.4660553172607013E-3</c:v>
                </c:pt>
                <c:pt idx="419">
                  <c:v>-9.4660553172607013E-3</c:v>
                </c:pt>
                <c:pt idx="420">
                  <c:v>-8.7117290341664697E-3</c:v>
                </c:pt>
                <c:pt idx="421">
                  <c:v>-1.045703298328636E-2</c:v>
                </c:pt>
                <c:pt idx="422">
                  <c:v>-1.2616476852536496E-2</c:v>
                </c:pt>
                <c:pt idx="423">
                  <c:v>-1.486466499038604E-2</c:v>
                </c:pt>
                <c:pt idx="424">
                  <c:v>-1.6950155302469919E-2</c:v>
                </c:pt>
                <c:pt idx="425">
                  <c:v>-1.6994527436769706E-2</c:v>
                </c:pt>
                <c:pt idx="426">
                  <c:v>-1.6358526845141188E-2</c:v>
                </c:pt>
                <c:pt idx="427">
                  <c:v>-1.8148202928560866E-2</c:v>
                </c:pt>
                <c:pt idx="428">
                  <c:v>-2.0411181777843398E-2</c:v>
                </c:pt>
                <c:pt idx="429">
                  <c:v>-2.2555834935660379E-2</c:v>
                </c:pt>
                <c:pt idx="430">
                  <c:v>-2.3369324064487385E-2</c:v>
                </c:pt>
                <c:pt idx="431">
                  <c:v>-2.2437509244194503E-2</c:v>
                </c:pt>
                <c:pt idx="432">
                  <c:v>-2.4241976039047333E-2</c:v>
                </c:pt>
                <c:pt idx="433">
                  <c:v>-2.6978257654193046E-2</c:v>
                </c:pt>
                <c:pt idx="434">
                  <c:v>-2.7436769708622914E-2</c:v>
                </c:pt>
                <c:pt idx="435">
                  <c:v>-2.8767933737612723E-2</c:v>
                </c:pt>
                <c:pt idx="436">
                  <c:v>-2.7614258245821567E-2</c:v>
                </c:pt>
                <c:pt idx="437">
                  <c:v>-2.7140955479958546E-2</c:v>
                </c:pt>
                <c:pt idx="438">
                  <c:v>-2.9906818517970567E-2</c:v>
                </c:pt>
                <c:pt idx="439">
                  <c:v>-3.1622541044224156E-2</c:v>
                </c:pt>
                <c:pt idx="440">
                  <c:v>-3.1844401715722427E-2</c:v>
                </c:pt>
                <c:pt idx="441">
                  <c:v>-3.1030912586895422E-2</c:v>
                </c:pt>
                <c:pt idx="442">
                  <c:v>-3.2081053098654021E-2</c:v>
                </c:pt>
                <c:pt idx="443">
                  <c:v>-3.4580683330868139E-2</c:v>
                </c:pt>
                <c:pt idx="444">
                  <c:v>-3.4595474042301295E-2</c:v>
                </c:pt>
                <c:pt idx="445">
                  <c:v>-3.4846916136666038E-2</c:v>
                </c:pt>
                <c:pt idx="446">
                  <c:v>-3.626682443425526E-2</c:v>
                </c:pt>
                <c:pt idx="447">
                  <c:v>-3.6473894394320215E-2</c:v>
                </c:pt>
                <c:pt idx="448">
                  <c:v>-3.7479662771779193E-2</c:v>
                </c:pt>
                <c:pt idx="449">
                  <c:v>-3.8958733915101192E-2</c:v>
                </c:pt>
                <c:pt idx="450">
                  <c:v>-4.1118177784351326E-2</c:v>
                </c:pt>
                <c:pt idx="451">
                  <c:v>-4.0615293595621833E-2</c:v>
                </c:pt>
                <c:pt idx="452">
                  <c:v>-4.0378642212690406E-2</c:v>
                </c:pt>
                <c:pt idx="453">
                  <c:v>-4.236059754474189E-2</c:v>
                </c:pt>
                <c:pt idx="454">
                  <c:v>-4.3987575802396067E-2</c:v>
                </c:pt>
                <c:pt idx="455">
                  <c:v>-4.423901789676081E-2</c:v>
                </c:pt>
                <c:pt idx="456">
                  <c:v>-4.4091110782428632E-2</c:v>
                </c:pt>
                <c:pt idx="457">
                  <c:v>-4.5688507617216337E-2</c:v>
                </c:pt>
                <c:pt idx="458">
                  <c:v>-4.7123206626238714E-2</c:v>
                </c:pt>
                <c:pt idx="459">
                  <c:v>-4.744860227776955E-2</c:v>
                </c:pt>
                <c:pt idx="460">
                  <c:v>-4.8040230735098277E-2</c:v>
                </c:pt>
                <c:pt idx="461">
                  <c:v>-4.7847951486466471E-2</c:v>
                </c:pt>
                <c:pt idx="462">
                  <c:v>-4.7759207217867063E-2</c:v>
                </c:pt>
                <c:pt idx="463">
                  <c:v>-4.9267859784055533E-2</c:v>
                </c:pt>
                <c:pt idx="464">
                  <c:v>-4.9474929744120655E-2</c:v>
                </c:pt>
                <c:pt idx="465">
                  <c:v>-5.0880047330276554E-2</c:v>
                </c:pt>
                <c:pt idx="466">
                  <c:v>-5.2684514125129388E-2</c:v>
                </c:pt>
                <c:pt idx="467">
                  <c:v>-5.1530838633338225E-2</c:v>
                </c:pt>
                <c:pt idx="468">
                  <c:v>-4.997781393285014E-2</c:v>
                </c:pt>
                <c:pt idx="469">
                  <c:v>-5.2107676379233803E-2</c:v>
                </c:pt>
                <c:pt idx="470">
                  <c:v>-5.2078094956367338E-2</c:v>
                </c:pt>
                <c:pt idx="471">
                  <c:v>-5.0820884484543617E-2</c:v>
                </c:pt>
                <c:pt idx="472">
                  <c:v>-5.3764236059754451E-2</c:v>
                </c:pt>
                <c:pt idx="473">
                  <c:v>-5.4799585860079734E-2</c:v>
                </c:pt>
                <c:pt idx="474">
                  <c:v>-5.5583493566040434E-2</c:v>
                </c:pt>
                <c:pt idx="475">
                  <c:v>-5.7535867475225447E-2</c:v>
                </c:pt>
                <c:pt idx="476">
                  <c:v>-5.7447123206626205E-2</c:v>
                </c:pt>
                <c:pt idx="477">
                  <c:v>-5.6959029729329869E-2</c:v>
                </c:pt>
                <c:pt idx="478">
                  <c:v>-5.7447123206626205E-2</c:v>
                </c:pt>
                <c:pt idx="479">
                  <c:v>-6.0479219050436288E-2</c:v>
                </c:pt>
                <c:pt idx="480">
                  <c:v>-6.1307498890696609E-2</c:v>
                </c:pt>
                <c:pt idx="481">
                  <c:v>-6.1751220233693158E-2</c:v>
                </c:pt>
                <c:pt idx="482">
                  <c:v>-6.4591036828871434E-2</c:v>
                </c:pt>
                <c:pt idx="483">
                  <c:v>-6.5434107380564918E-2</c:v>
                </c:pt>
                <c:pt idx="484">
                  <c:v>-6.3496524182813055E-2</c:v>
                </c:pt>
                <c:pt idx="485">
                  <c:v>-6.2978849282650406E-2</c:v>
                </c:pt>
                <c:pt idx="486">
                  <c:v>-6.3215500665582E-2</c:v>
                </c:pt>
                <c:pt idx="487">
                  <c:v>-6.5833456589261832E-2</c:v>
                </c:pt>
                <c:pt idx="488">
                  <c:v>-6.8259133264309865E-2</c:v>
                </c:pt>
                <c:pt idx="489">
                  <c:v>-6.8865552433071922E-2</c:v>
                </c:pt>
                <c:pt idx="490">
                  <c:v>-7.0034018636296394E-2</c:v>
                </c:pt>
                <c:pt idx="491">
                  <c:v>-6.8909924567371536E-2</c:v>
                </c:pt>
                <c:pt idx="492">
                  <c:v>-6.877680816447268E-2</c:v>
                </c:pt>
                <c:pt idx="493">
                  <c:v>-7.1379973376719363E-2</c:v>
                </c:pt>
                <c:pt idx="494">
                  <c:v>-7.2859044520041355E-2</c:v>
                </c:pt>
                <c:pt idx="495">
                  <c:v>-7.3258393728738283E-2</c:v>
                </c:pt>
                <c:pt idx="496">
                  <c:v>-7.4974116254991702E-2</c:v>
                </c:pt>
                <c:pt idx="497">
                  <c:v>-7.6127791746782858E-2</c:v>
                </c:pt>
                <c:pt idx="498">
                  <c:v>-7.6734210915544915E-2</c:v>
                </c:pt>
                <c:pt idx="499">
                  <c:v>-7.7666025735837793E-2</c:v>
                </c:pt>
                <c:pt idx="500">
                  <c:v>-7.893802691909467E-2</c:v>
                </c:pt>
                <c:pt idx="501">
                  <c:v>-8.099393580831224E-2</c:v>
                </c:pt>
                <c:pt idx="502">
                  <c:v>-8.1348912882709554E-2</c:v>
                </c:pt>
                <c:pt idx="503">
                  <c:v>-8.2191983434403024E-2</c:v>
                </c:pt>
                <c:pt idx="504">
                  <c:v>-8.3286496080461403E-2</c:v>
                </c:pt>
                <c:pt idx="505">
                  <c:v>-8.4543706552285131E-2</c:v>
                </c:pt>
                <c:pt idx="506">
                  <c:v>-8.4011240940689166E-2</c:v>
                </c:pt>
                <c:pt idx="507">
                  <c:v>-8.4528915840851815E-2</c:v>
                </c:pt>
                <c:pt idx="508">
                  <c:v>-8.65996154415027E-2</c:v>
                </c:pt>
                <c:pt idx="509">
                  <c:v>-8.7309569590297148E-2</c:v>
                </c:pt>
                <c:pt idx="510">
                  <c:v>-8.65996154415027E-2</c:v>
                </c:pt>
                <c:pt idx="511">
                  <c:v>-8.7368732436030092E-2</c:v>
                </c:pt>
                <c:pt idx="512">
                  <c:v>-8.7975151604792134E-2</c:v>
                </c:pt>
                <c:pt idx="513">
                  <c:v>-8.7989942316225297E-2</c:v>
                </c:pt>
                <c:pt idx="514">
                  <c:v>-8.9069664250850361E-2</c:v>
                </c:pt>
                <c:pt idx="515">
                  <c:v>-9.0193758319775053E-2</c:v>
                </c:pt>
                <c:pt idx="516">
                  <c:v>-9.3418133412217094E-2</c:v>
                </c:pt>
                <c:pt idx="517">
                  <c:v>-9.4275994675343727E-2</c:v>
                </c:pt>
                <c:pt idx="518">
                  <c:v>-9.5533205147167441E-2</c:v>
                </c:pt>
                <c:pt idx="519">
                  <c:v>-9.6420647833160705E-2</c:v>
                </c:pt>
                <c:pt idx="520">
                  <c:v>-9.6183996450229126E-2</c:v>
                </c:pt>
                <c:pt idx="521">
                  <c:v>-9.6124833604496349E-2</c:v>
                </c:pt>
                <c:pt idx="522">
                  <c:v>-9.6183996450229126E-2</c:v>
                </c:pt>
                <c:pt idx="523">
                  <c:v>-9.6923532021890205E-2</c:v>
                </c:pt>
                <c:pt idx="524">
                  <c:v>-9.8964650199674459E-2</c:v>
                </c:pt>
                <c:pt idx="525">
                  <c:v>-9.9068185179707016E-2</c:v>
                </c:pt>
                <c:pt idx="526">
                  <c:v>-9.8609673125277145E-2</c:v>
                </c:pt>
                <c:pt idx="527">
                  <c:v>-0.10065079130306158</c:v>
                </c:pt>
                <c:pt idx="528">
                  <c:v>-9.9497115811270409E-2</c:v>
                </c:pt>
                <c:pt idx="529">
                  <c:v>-0.10162697825765409</c:v>
                </c:pt>
                <c:pt idx="530">
                  <c:v>-0.1051767490016268</c:v>
                </c:pt>
                <c:pt idx="531">
                  <c:v>-0.10334270078390767</c:v>
                </c:pt>
                <c:pt idx="532">
                  <c:v>-0.10201153675491785</c:v>
                </c:pt>
                <c:pt idx="533">
                  <c:v>-0.10221860671498281</c:v>
                </c:pt>
                <c:pt idx="534">
                  <c:v>-0.10118325691465753</c:v>
                </c:pt>
                <c:pt idx="535">
                  <c:v>-0.10329832864960788</c:v>
                </c:pt>
                <c:pt idx="536">
                  <c:v>-0.10739535571660988</c:v>
                </c:pt>
                <c:pt idx="537">
                  <c:v>-0.10874131045703284</c:v>
                </c:pt>
                <c:pt idx="538">
                  <c:v>-0.10738056500517672</c:v>
                </c:pt>
                <c:pt idx="539">
                  <c:v>-0.10690726223931354</c:v>
                </c:pt>
                <c:pt idx="540">
                  <c:v>-0.10853424049696789</c:v>
                </c:pt>
                <c:pt idx="541">
                  <c:v>-0.11098949859488239</c:v>
                </c:pt>
                <c:pt idx="542">
                  <c:v>-0.11619582901937575</c:v>
                </c:pt>
                <c:pt idx="543">
                  <c:v>-0.11545629344771467</c:v>
                </c:pt>
                <c:pt idx="544">
                  <c:v>-0.11535275846768228</c:v>
                </c:pt>
                <c:pt idx="545">
                  <c:v>-0.11919834344031936</c:v>
                </c:pt>
                <c:pt idx="546">
                  <c:v>-0.11885815707735538</c:v>
                </c:pt>
                <c:pt idx="547">
                  <c:v>-0.11918355272888621</c:v>
                </c:pt>
                <c:pt idx="548">
                  <c:v>-0.1187398313858895</c:v>
                </c:pt>
                <c:pt idx="549">
                  <c:v>-0.11693536459103666</c:v>
                </c:pt>
                <c:pt idx="550">
                  <c:v>-0.11943499482325096</c:v>
                </c:pt>
                <c:pt idx="551">
                  <c:v>-0.12296997485579053</c:v>
                </c:pt>
                <c:pt idx="552">
                  <c:v>-0.12356160331311926</c:v>
                </c:pt>
                <c:pt idx="553">
                  <c:v>-0.12218606714982982</c:v>
                </c:pt>
                <c:pt idx="554">
                  <c:v>-0.12251146280136066</c:v>
                </c:pt>
                <c:pt idx="555">
                  <c:v>-0.12320662623872196</c:v>
                </c:pt>
                <c:pt idx="556">
                  <c:v>-0.12441946457624604</c:v>
                </c:pt>
                <c:pt idx="557">
                  <c:v>-0.12604644283390024</c:v>
                </c:pt>
                <c:pt idx="558">
                  <c:v>-0.1264605827540303</c:v>
                </c:pt>
                <c:pt idx="559">
                  <c:v>-0.13091258689542962</c:v>
                </c:pt>
                <c:pt idx="560">
                  <c:v>-0.13341221712764373</c:v>
                </c:pt>
                <c:pt idx="561">
                  <c:v>-0.13262830942168302</c:v>
                </c:pt>
                <c:pt idx="562">
                  <c:v>-0.13248040230735084</c:v>
                </c:pt>
                <c:pt idx="563">
                  <c:v>-0.13225854163585257</c:v>
                </c:pt>
                <c:pt idx="564">
                  <c:v>-0.13323472859044508</c:v>
                </c:pt>
                <c:pt idx="565">
                  <c:v>-0.13419612483360444</c:v>
                </c:pt>
                <c:pt idx="566">
                  <c:v>-0.13625203372282202</c:v>
                </c:pt>
                <c:pt idx="567">
                  <c:v>-0.13916580387516622</c:v>
                </c:pt>
                <c:pt idx="568">
                  <c:v>-0.14018636296405851</c:v>
                </c:pt>
                <c:pt idx="569">
                  <c:v>-0.14514125129418712</c:v>
                </c:pt>
                <c:pt idx="570">
                  <c:v>-0.14459399497115802</c:v>
                </c:pt>
                <c:pt idx="571">
                  <c:v>-0.14039343292412346</c:v>
                </c:pt>
                <c:pt idx="572">
                  <c:v>-0.14213873687324352</c:v>
                </c:pt>
                <c:pt idx="573">
                  <c:v>-0.1420204111817778</c:v>
                </c:pt>
                <c:pt idx="574">
                  <c:v>-0.14000887442685986</c:v>
                </c:pt>
                <c:pt idx="575">
                  <c:v>-0.14151752699304831</c:v>
                </c:pt>
                <c:pt idx="576">
                  <c:v>-0.1446679485283241</c:v>
                </c:pt>
                <c:pt idx="577">
                  <c:v>-0.14577725188581564</c:v>
                </c:pt>
                <c:pt idx="578">
                  <c:v>-0.14344031947936686</c:v>
                </c:pt>
                <c:pt idx="579">
                  <c:v>-0.14196124833604487</c:v>
                </c:pt>
                <c:pt idx="580">
                  <c:v>-0.14554060050288406</c:v>
                </c:pt>
                <c:pt idx="581">
                  <c:v>-0.15076172163881074</c:v>
                </c:pt>
                <c:pt idx="582">
                  <c:v>-0.15266972341369614</c:v>
                </c:pt>
                <c:pt idx="583">
                  <c:v>-0.1519153971306019</c:v>
                </c:pt>
                <c:pt idx="584">
                  <c:v>-0.15088004733027646</c:v>
                </c:pt>
                <c:pt idx="585">
                  <c:v>-0.15318739831385877</c:v>
                </c:pt>
                <c:pt idx="586">
                  <c:v>-0.15663363407779909</c:v>
                </c:pt>
                <c:pt idx="587">
                  <c:v>-0.15925159000147893</c:v>
                </c:pt>
                <c:pt idx="588">
                  <c:v>-0.16127791746783005</c:v>
                </c:pt>
                <c:pt idx="589">
                  <c:v>-0.16325987279988152</c:v>
                </c:pt>
                <c:pt idx="590">
                  <c:v>-0.16516787457476692</c:v>
                </c:pt>
                <c:pt idx="591">
                  <c:v>-0.172296997485579</c:v>
                </c:pt>
                <c:pt idx="592">
                  <c:v>-0.17296257950007382</c:v>
                </c:pt>
                <c:pt idx="593">
                  <c:v>-0.17198639254548131</c:v>
                </c:pt>
                <c:pt idx="594">
                  <c:v>-0.17606862890104999</c:v>
                </c:pt>
                <c:pt idx="595">
                  <c:v>-0.17624611743824864</c:v>
                </c:pt>
                <c:pt idx="596">
                  <c:v>-0.18015086525661866</c:v>
                </c:pt>
                <c:pt idx="597">
                  <c:v>-0.18522407927821316</c:v>
                </c:pt>
                <c:pt idx="598">
                  <c:v>-0.1842922644579203</c:v>
                </c:pt>
                <c:pt idx="599">
                  <c:v>-0.18415914805502126</c:v>
                </c:pt>
                <c:pt idx="600">
                  <c:v>-0.18834491939062251</c:v>
                </c:pt>
                <c:pt idx="601">
                  <c:v>-0.19327022629788482</c:v>
                </c:pt>
                <c:pt idx="602">
                  <c:v>-0.19744120692205291</c:v>
                </c:pt>
                <c:pt idx="603">
                  <c:v>-0.20008874426859921</c:v>
                </c:pt>
                <c:pt idx="604">
                  <c:v>-0.20224818813784934</c:v>
                </c:pt>
                <c:pt idx="605">
                  <c:v>-0.20624168022481862</c:v>
                </c:pt>
                <c:pt idx="606">
                  <c:v>-0.20498446975299506</c:v>
                </c:pt>
                <c:pt idx="607">
                  <c:v>-0.21134447566927958</c:v>
                </c:pt>
                <c:pt idx="608">
                  <c:v>-0.2152492234876496</c:v>
                </c:pt>
                <c:pt idx="609">
                  <c:v>-0.21643248040230725</c:v>
                </c:pt>
                <c:pt idx="610">
                  <c:v>-0.22224522999556268</c:v>
                </c:pt>
                <c:pt idx="611">
                  <c:v>-0.2261499778139327</c:v>
                </c:pt>
                <c:pt idx="612">
                  <c:v>-0.22978849282650482</c:v>
                </c:pt>
                <c:pt idx="613">
                  <c:v>-0.23669575506581847</c:v>
                </c:pt>
                <c:pt idx="614">
                  <c:v>-0.24308534240496962</c:v>
                </c:pt>
                <c:pt idx="615">
                  <c:v>-0.2447123206626238</c:v>
                </c:pt>
                <c:pt idx="616">
                  <c:v>-0.24629492678597836</c:v>
                </c:pt>
                <c:pt idx="617">
                  <c:v>-0.25281763052802819</c:v>
                </c:pt>
                <c:pt idx="618">
                  <c:v>-0.25558349356604038</c:v>
                </c:pt>
                <c:pt idx="619">
                  <c:v>-0.26197308090519139</c:v>
                </c:pt>
                <c:pt idx="620">
                  <c:v>-0.27032983286496071</c:v>
                </c:pt>
                <c:pt idx="621">
                  <c:v>-0.27078834491939041</c:v>
                </c:pt>
                <c:pt idx="622">
                  <c:v>-0.27030025144209424</c:v>
                </c:pt>
                <c:pt idx="623">
                  <c:v>-0.27031504215352742</c:v>
                </c:pt>
                <c:pt idx="624">
                  <c:v>-0.27262239313710973</c:v>
                </c:pt>
                <c:pt idx="625">
                  <c:v>-0.27470788344919378</c:v>
                </c:pt>
                <c:pt idx="626">
                  <c:v>-0.28127495932554342</c:v>
                </c:pt>
                <c:pt idx="627">
                  <c:v>-0.28028398165951779</c:v>
                </c:pt>
                <c:pt idx="628">
                  <c:v>-0.27868658482472991</c:v>
                </c:pt>
                <c:pt idx="629">
                  <c:v>-0.27945570181925744</c:v>
                </c:pt>
                <c:pt idx="630">
                  <c:v>-0.28418872947788781</c:v>
                </c:pt>
                <c:pt idx="631">
                  <c:v>-0.28102351723117869</c:v>
                </c:pt>
                <c:pt idx="632">
                  <c:v>-0.27819849134743374</c:v>
                </c:pt>
                <c:pt idx="633">
                  <c:v>-0.28155598284277461</c:v>
                </c:pt>
                <c:pt idx="634">
                  <c:v>-0.2840704037864219</c:v>
                </c:pt>
                <c:pt idx="635">
                  <c:v>-0.28726519745599749</c:v>
                </c:pt>
                <c:pt idx="636">
                  <c:v>-0.29321106345215192</c:v>
                </c:pt>
                <c:pt idx="637">
                  <c:v>-0.28975003697677848</c:v>
                </c:pt>
                <c:pt idx="638">
                  <c:v>-0.28988315337967752</c:v>
                </c:pt>
                <c:pt idx="639">
                  <c:v>-0.29454222748114178</c:v>
                </c:pt>
                <c:pt idx="640">
                  <c:v>-0.29844697529951181</c:v>
                </c:pt>
                <c:pt idx="641">
                  <c:v>-0.29609525218162985</c:v>
                </c:pt>
                <c:pt idx="642">
                  <c:v>-0.29344771483508336</c:v>
                </c:pt>
                <c:pt idx="643">
                  <c:v>-0.2944830646354088</c:v>
                </c:pt>
                <c:pt idx="644">
                  <c:v>-0.29754474190208535</c:v>
                </c:pt>
                <c:pt idx="645">
                  <c:v>-0.3035201893211063</c:v>
                </c:pt>
                <c:pt idx="646">
                  <c:v>-0.30366809643543846</c:v>
                </c:pt>
                <c:pt idx="647">
                  <c:v>-0.29823990533944666</c:v>
                </c:pt>
                <c:pt idx="648">
                  <c:v>-0.30016269782576521</c:v>
                </c:pt>
                <c:pt idx="649">
                  <c:v>-0.30674456441354819</c:v>
                </c:pt>
                <c:pt idx="650">
                  <c:v>-0.30965833456589253</c:v>
                </c:pt>
                <c:pt idx="651">
                  <c:v>-0.31513089779618381</c:v>
                </c:pt>
                <c:pt idx="652">
                  <c:v>-0.31353350096139609</c:v>
                </c:pt>
                <c:pt idx="653">
                  <c:v>-0.31039787013755343</c:v>
                </c:pt>
                <c:pt idx="654">
                  <c:v>-0.31637331755657438</c:v>
                </c:pt>
                <c:pt idx="655">
                  <c:v>-0.32010057683774573</c:v>
                </c:pt>
                <c:pt idx="656">
                  <c:v>-0.31427303653305716</c:v>
                </c:pt>
                <c:pt idx="657">
                  <c:v>-0.31680224818813779</c:v>
                </c:pt>
                <c:pt idx="658">
                  <c:v>-0.32015973968347866</c:v>
                </c:pt>
                <c:pt idx="659">
                  <c:v>-0.3258245821624019</c:v>
                </c:pt>
                <c:pt idx="660">
                  <c:v>-0.32597248927673411</c:v>
                </c:pt>
                <c:pt idx="661">
                  <c:v>-0.3240201153675491</c:v>
                </c:pt>
                <c:pt idx="662">
                  <c:v>-0.33073509835823095</c:v>
                </c:pt>
                <c:pt idx="663">
                  <c:v>-0.33746487206034592</c:v>
                </c:pt>
                <c:pt idx="664">
                  <c:v>-0.33882561751220219</c:v>
                </c:pt>
                <c:pt idx="665">
                  <c:v>-0.33742049992604628</c:v>
                </c:pt>
                <c:pt idx="666">
                  <c:v>-0.33503919538529786</c:v>
                </c:pt>
                <c:pt idx="667">
                  <c:v>-0.32743676970862279</c:v>
                </c:pt>
                <c:pt idx="668">
                  <c:v>-0.3248336044963761</c:v>
                </c:pt>
                <c:pt idx="669">
                  <c:v>-0.3350096139624314</c:v>
                </c:pt>
                <c:pt idx="670">
                  <c:v>-0.34126608489868354</c:v>
                </c:pt>
                <c:pt idx="671">
                  <c:v>-0.33851501257210453</c:v>
                </c:pt>
                <c:pt idx="672">
                  <c:v>-0.34790711433219929</c:v>
                </c:pt>
                <c:pt idx="673">
                  <c:v>-0.35388256175122002</c:v>
                </c:pt>
                <c:pt idx="674">
                  <c:v>-0.36049400976186946</c:v>
                </c:pt>
                <c:pt idx="675">
                  <c:v>-0.35840851944978541</c:v>
                </c:pt>
                <c:pt idx="676">
                  <c:v>-0.35264014199082966</c:v>
                </c:pt>
                <c:pt idx="677">
                  <c:v>-0.34889809199822491</c:v>
                </c:pt>
                <c:pt idx="678">
                  <c:v>-0.35570181925750616</c:v>
                </c:pt>
                <c:pt idx="679">
                  <c:v>-0.36929448306463519</c:v>
                </c:pt>
                <c:pt idx="680">
                  <c:v>-0.37572844253808596</c:v>
                </c:pt>
                <c:pt idx="681">
                  <c:v>-0.3757728146723856</c:v>
                </c:pt>
                <c:pt idx="682">
                  <c:v>-0.38430705516935343</c:v>
                </c:pt>
                <c:pt idx="683">
                  <c:v>-0.38973524626534523</c:v>
                </c:pt>
                <c:pt idx="684">
                  <c:v>-0.39114036385150114</c:v>
                </c:pt>
                <c:pt idx="685">
                  <c:v>-0.39094808460286934</c:v>
                </c:pt>
                <c:pt idx="686">
                  <c:v>-0.40238130454074816</c:v>
                </c:pt>
                <c:pt idx="687">
                  <c:v>-0.40297293299807707</c:v>
                </c:pt>
                <c:pt idx="688">
                  <c:v>-0.40764679781097451</c:v>
                </c:pt>
                <c:pt idx="689">
                  <c:v>-0.41708327170536891</c:v>
                </c:pt>
                <c:pt idx="690">
                  <c:v>-0.41135926638071268</c:v>
                </c:pt>
                <c:pt idx="691">
                  <c:v>-0.40869693832273307</c:v>
                </c:pt>
                <c:pt idx="692">
                  <c:v>-0.40921461322289587</c:v>
                </c:pt>
                <c:pt idx="693">
                  <c:v>-0.41730513237686717</c:v>
                </c:pt>
                <c:pt idx="694">
                  <c:v>-0.42526253512793954</c:v>
                </c:pt>
                <c:pt idx="695">
                  <c:v>-0.4285164916432479</c:v>
                </c:pt>
                <c:pt idx="696">
                  <c:v>-0.43953557166099672</c:v>
                </c:pt>
                <c:pt idx="697">
                  <c:v>-0.4472119508948379</c:v>
                </c:pt>
                <c:pt idx="698">
                  <c:v>-0.45240349060789808</c:v>
                </c:pt>
                <c:pt idx="699">
                  <c:v>-0.45119065227037403</c:v>
                </c:pt>
                <c:pt idx="700">
                  <c:v>-0.46445792042597234</c:v>
                </c:pt>
                <c:pt idx="701">
                  <c:v>-0.46658778287235603</c:v>
                </c:pt>
                <c:pt idx="702">
                  <c:v>-0.46914657595030307</c:v>
                </c:pt>
                <c:pt idx="703">
                  <c:v>-0.47666025735837875</c:v>
                </c:pt>
                <c:pt idx="704">
                  <c:v>-0.49074101464280417</c:v>
                </c:pt>
                <c:pt idx="705">
                  <c:v>-0.48898091998225096</c:v>
                </c:pt>
                <c:pt idx="706">
                  <c:v>-0.49227924863185901</c:v>
                </c:pt>
                <c:pt idx="707">
                  <c:v>-0.51045703298328626</c:v>
                </c:pt>
                <c:pt idx="708">
                  <c:v>-0.51360745451856216</c:v>
                </c:pt>
                <c:pt idx="709">
                  <c:v>-0.51626978257654177</c:v>
                </c:pt>
                <c:pt idx="710">
                  <c:v>-0.51643248040230716</c:v>
                </c:pt>
                <c:pt idx="711">
                  <c:v>-0.52394616181038289</c:v>
                </c:pt>
                <c:pt idx="712">
                  <c:v>-0.54286348173347121</c:v>
                </c:pt>
                <c:pt idx="713">
                  <c:v>-0.56157373169649438</c:v>
                </c:pt>
                <c:pt idx="714">
                  <c:v>-0.56220973228812288</c:v>
                </c:pt>
                <c:pt idx="715">
                  <c:v>-0.56160331311936085</c:v>
                </c:pt>
                <c:pt idx="716">
                  <c:v>-0.57572844253808586</c:v>
                </c:pt>
                <c:pt idx="717">
                  <c:v>-0.58013607454518545</c:v>
                </c:pt>
                <c:pt idx="718">
                  <c:v>-0.59624315929596194</c:v>
                </c:pt>
                <c:pt idx="719">
                  <c:v>-0.61934625055465142</c:v>
                </c:pt>
                <c:pt idx="720">
                  <c:v>-0.63913622245229973</c:v>
                </c:pt>
                <c:pt idx="721">
                  <c:v>-0.63639994083715401</c:v>
                </c:pt>
                <c:pt idx="722">
                  <c:v>-0.64622097322881211</c:v>
                </c:pt>
                <c:pt idx="723">
                  <c:v>-0.65951782280727689</c:v>
                </c:pt>
                <c:pt idx="724">
                  <c:v>-0.6638219198343438</c:v>
                </c:pt>
                <c:pt idx="725">
                  <c:v>-0.66676527140955455</c:v>
                </c:pt>
                <c:pt idx="726">
                  <c:v>-0.68003253956515286</c:v>
                </c:pt>
                <c:pt idx="727">
                  <c:v>-0.6873095695902971</c:v>
                </c:pt>
                <c:pt idx="728">
                  <c:v>-0.69847655672237807</c:v>
                </c:pt>
                <c:pt idx="729">
                  <c:v>-0.69498594882413822</c:v>
                </c:pt>
                <c:pt idx="730">
                  <c:v>-0.69835823103091244</c:v>
                </c:pt>
                <c:pt idx="731">
                  <c:v>-0.72116550806093749</c:v>
                </c:pt>
                <c:pt idx="732">
                  <c:v>-0.73051323768673249</c:v>
                </c:pt>
                <c:pt idx="733">
                  <c:v>-0.74104422422718519</c:v>
                </c:pt>
                <c:pt idx="734">
                  <c:v>-0.75658926194349918</c:v>
                </c:pt>
                <c:pt idx="735">
                  <c:v>-0.77127643839668658</c:v>
                </c:pt>
                <c:pt idx="736">
                  <c:v>-0.78180742493713917</c:v>
                </c:pt>
                <c:pt idx="737">
                  <c:v>-0.77750332791007226</c:v>
                </c:pt>
                <c:pt idx="738">
                  <c:v>-0.78099393580831222</c:v>
                </c:pt>
                <c:pt idx="739">
                  <c:v>-0.79550362372430083</c:v>
                </c:pt>
                <c:pt idx="740">
                  <c:v>-0.8225558349356602</c:v>
                </c:pt>
                <c:pt idx="741">
                  <c:v>-0.83407779914213853</c:v>
                </c:pt>
                <c:pt idx="742">
                  <c:v>-0.83560124241976019</c:v>
                </c:pt>
                <c:pt idx="743">
                  <c:v>-0.85861558940985039</c:v>
                </c:pt>
                <c:pt idx="744">
                  <c:v>-0.87177932258541613</c:v>
                </c:pt>
                <c:pt idx="745">
                  <c:v>-0.85580535423753856</c:v>
                </c:pt>
                <c:pt idx="746">
                  <c:v>-0.86175122023369299</c:v>
                </c:pt>
                <c:pt idx="747">
                  <c:v>-0.89010501405117548</c:v>
                </c:pt>
                <c:pt idx="748">
                  <c:v>-0.91542671202484804</c:v>
                </c:pt>
                <c:pt idx="749">
                  <c:v>-0.91047182369471946</c:v>
                </c:pt>
                <c:pt idx="750">
                  <c:v>-0.92789528176305258</c:v>
                </c:pt>
                <c:pt idx="751">
                  <c:v>-0.95015530247004854</c:v>
                </c:pt>
                <c:pt idx="752">
                  <c:v>-0.95124981511610673</c:v>
                </c:pt>
                <c:pt idx="753">
                  <c:v>-0.95805354237538798</c:v>
                </c:pt>
                <c:pt idx="754">
                  <c:v>-0.99680520633042424</c:v>
                </c:pt>
                <c:pt idx="755">
                  <c:v>-1.0471971601834045</c:v>
                </c:pt>
                <c:pt idx="756">
                  <c:v>-1.0764221269043037</c:v>
                </c:pt>
                <c:pt idx="757">
                  <c:v>-1.0551989350687765</c:v>
                </c:pt>
                <c:pt idx="758">
                  <c:v>-1.0602425676675045</c:v>
                </c:pt>
                <c:pt idx="759">
                  <c:v>-1.0653320514716755</c:v>
                </c:pt>
                <c:pt idx="760">
                  <c:v>-1.0853246561159589</c:v>
                </c:pt>
                <c:pt idx="761">
                  <c:v>-1.1240038455849723</c:v>
                </c:pt>
                <c:pt idx="762">
                  <c:v>-1.1291229108120098</c:v>
                </c:pt>
                <c:pt idx="763">
                  <c:v>-1.1353172607602422</c:v>
                </c:pt>
                <c:pt idx="764">
                  <c:v>-1.1406152935956215</c:v>
                </c:pt>
                <c:pt idx="765">
                  <c:v>-1.1523502440467384</c:v>
                </c:pt>
                <c:pt idx="766">
                  <c:v>-1.1507794704925303</c:v>
                </c:pt>
                <c:pt idx="767">
                  <c:v>-1.1917571365182662</c:v>
                </c:pt>
                <c:pt idx="768">
                  <c:v>-1.2287220825321694</c:v>
                </c:pt>
                <c:pt idx="769">
                  <c:v>-1.2298935068776804</c:v>
                </c:pt>
                <c:pt idx="770">
                  <c:v>-1.2463777547700041</c:v>
                </c:pt>
                <c:pt idx="771">
                  <c:v>-1.2770492530690722</c:v>
                </c:pt>
                <c:pt idx="772">
                  <c:v>-1.2877547700044369</c:v>
                </c:pt>
                <c:pt idx="773">
                  <c:v>-1.306960508800473</c:v>
                </c:pt>
                <c:pt idx="774">
                  <c:v>-1.3175358674752253</c:v>
                </c:pt>
                <c:pt idx="775">
                  <c:v>-1.3280683330868213</c:v>
                </c:pt>
                <c:pt idx="776">
                  <c:v>-1.3621653601538231</c:v>
                </c:pt>
                <c:pt idx="777">
                  <c:v>-1.358127495932554</c:v>
                </c:pt>
                <c:pt idx="778">
                  <c:v>-1.326294926785978</c:v>
                </c:pt>
                <c:pt idx="779">
                  <c:v>-1.3473790859340331</c:v>
                </c:pt>
                <c:pt idx="780">
                  <c:v>-1.3578760538381893</c:v>
                </c:pt>
                <c:pt idx="781">
                  <c:v>-1.3893063156337817</c:v>
                </c:pt>
                <c:pt idx="782">
                  <c:v>-1.4636592220085782</c:v>
                </c:pt>
                <c:pt idx="783">
                  <c:v>-1.4875314302617952</c:v>
                </c:pt>
                <c:pt idx="784">
                  <c:v>-1.4700488093477293</c:v>
                </c:pt>
                <c:pt idx="785">
                  <c:v>-1.4562342848691017</c:v>
                </c:pt>
                <c:pt idx="786">
                  <c:v>-1.4930039934920867</c:v>
                </c:pt>
                <c:pt idx="787">
                  <c:v>-1.5434994823250996</c:v>
                </c:pt>
                <c:pt idx="788">
                  <c:v>-1.5904304097027062</c:v>
                </c:pt>
                <c:pt idx="789">
                  <c:v>-1.6004733027658626</c:v>
                </c:pt>
                <c:pt idx="790">
                  <c:v>-1.6459251590001476</c:v>
                </c:pt>
                <c:pt idx="791">
                  <c:v>-1.656722378346398</c:v>
                </c:pt>
                <c:pt idx="792">
                  <c:v>-1.6695607158704329</c:v>
                </c:pt>
                <c:pt idx="793">
                  <c:v>-1.7079721934625052</c:v>
                </c:pt>
                <c:pt idx="794">
                  <c:v>-1.7387664546664692</c:v>
                </c:pt>
                <c:pt idx="795">
                  <c:v>-1.7798846324508204</c:v>
                </c:pt>
                <c:pt idx="796">
                  <c:v>-1.7296849578464717</c:v>
                </c:pt>
                <c:pt idx="797">
                  <c:v>-1.720159739683478</c:v>
                </c:pt>
                <c:pt idx="798">
                  <c:v>-1.7504659074101458</c:v>
                </c:pt>
                <c:pt idx="799">
                  <c:v>-1.8189321106345209</c:v>
                </c:pt>
                <c:pt idx="800">
                  <c:v>-1.8568259133264304</c:v>
                </c:pt>
                <c:pt idx="801">
                  <c:v>-1.8826357047773994</c:v>
                </c:pt>
                <c:pt idx="802">
                  <c:v>-1.962579500073953</c:v>
                </c:pt>
                <c:pt idx="803">
                  <c:v>-1.9979293003993488</c:v>
                </c:pt>
                <c:pt idx="804">
                  <c:v>-1.9593551249815111</c:v>
                </c:pt>
                <c:pt idx="805">
                  <c:v>-1.9284573287975149</c:v>
                </c:pt>
                <c:pt idx="806">
                  <c:v>-1.9346694275994671</c:v>
                </c:pt>
                <c:pt idx="807">
                  <c:v>-1.9069516343736126</c:v>
                </c:pt>
                <c:pt idx="808">
                  <c:v>-1.9287827244490454</c:v>
                </c:pt>
                <c:pt idx="809">
                  <c:v>-1.8679929004585116</c:v>
                </c:pt>
                <c:pt idx="810">
                  <c:v>-1.8872060346102641</c:v>
                </c:pt>
                <c:pt idx="811">
                  <c:v>-1.9655820144948968</c:v>
                </c:pt>
                <c:pt idx="812">
                  <c:v>-2.0022038160035489</c:v>
                </c:pt>
                <c:pt idx="813">
                  <c:v>-2.0292856086377751</c:v>
                </c:pt>
                <c:pt idx="814">
                  <c:v>-2.0483656263866288</c:v>
                </c:pt>
                <c:pt idx="815">
                  <c:v>-2.021490903712468</c:v>
                </c:pt>
                <c:pt idx="816">
                  <c:v>-2.0424345511019073</c:v>
                </c:pt>
                <c:pt idx="817">
                  <c:v>-1.9926194349948227</c:v>
                </c:pt>
                <c:pt idx="818">
                  <c:v>-2.0051915397130595</c:v>
                </c:pt>
                <c:pt idx="819">
                  <c:v>-2.0609081496819992</c:v>
                </c:pt>
                <c:pt idx="820">
                  <c:v>-2.0229403934329238</c:v>
                </c:pt>
                <c:pt idx="821">
                  <c:v>-2.040319479366957</c:v>
                </c:pt>
                <c:pt idx="822">
                  <c:v>-2.030616772666765</c:v>
                </c:pt>
                <c:pt idx="823">
                  <c:v>-2.0691022038160032</c:v>
                </c:pt>
                <c:pt idx="824">
                  <c:v>-2.0702854607306604</c:v>
                </c:pt>
                <c:pt idx="825">
                  <c:v>-2.1084011240940685</c:v>
                </c:pt>
                <c:pt idx="826">
                  <c:v>-2.094852832421239</c:v>
                </c:pt>
                <c:pt idx="827">
                  <c:v>-2.0694571808904003</c:v>
                </c:pt>
                <c:pt idx="828">
                  <c:v>-2.064428339003106</c:v>
                </c:pt>
                <c:pt idx="829">
                  <c:v>-2.0537790267711871</c:v>
                </c:pt>
                <c:pt idx="830">
                  <c:v>-2.0431888773850018</c:v>
                </c:pt>
                <c:pt idx="831">
                  <c:v>-1.5349652418281317</c:v>
                </c:pt>
                <c:pt idx="832">
                  <c:v>-1.2084011240940686</c:v>
                </c:pt>
              </c:numCache>
            </c:numRef>
          </c:yVal>
          <c:smooth val="0"/>
          <c:extLst>
            <c:ext xmlns:c16="http://schemas.microsoft.com/office/drawing/2014/chart" uri="{C3380CC4-5D6E-409C-BE32-E72D297353CC}">
              <c16:uniqueId val="{00000007-1827-4821-9E26-D591B593AD41}"/>
            </c:ext>
          </c:extLst>
        </c:ser>
        <c:dLbls>
          <c:showLegendKey val="0"/>
          <c:showVal val="0"/>
          <c:showCatName val="0"/>
          <c:showSerName val="0"/>
          <c:showPercent val="0"/>
          <c:showBubbleSize val="0"/>
        </c:dLbls>
        <c:axId val="937151744"/>
        <c:axId val="937152832"/>
      </c:scatterChart>
      <c:valAx>
        <c:axId val="937151744"/>
        <c:scaling>
          <c:orientation val="minMax"/>
          <c:max val="750"/>
          <c:min val="400"/>
        </c:scaling>
        <c:delete val="0"/>
        <c:axPos val="b"/>
        <c:title>
          <c:tx>
            <c:rich>
              <a:bodyPr rot="0" spcFirstLastPara="1" vertOverflow="ellipsis" vert="horz" wrap="square" anchor="ctr" anchorCtr="1"/>
              <a:lstStyle/>
              <a:p>
                <a:pPr>
                  <a:defRPr sz="1000" b="0" i="0" u="none" strike="noStrike" kern="1200" baseline="0">
                    <a:solidFill>
                      <a:schemeClr val="bg1"/>
                    </a:solidFill>
                    <a:latin typeface="+mn-lt"/>
                    <a:ea typeface="+mn-ea"/>
                    <a:cs typeface="+mn-cs"/>
                  </a:defRPr>
                </a:pPr>
                <a:r>
                  <a:rPr lang="fr-BE" dirty="0" err="1"/>
                  <a:t>Wavelength</a:t>
                </a:r>
                <a:r>
                  <a:rPr lang="fr-BE" dirty="0"/>
                  <a:t> (nm)</a:t>
                </a:r>
              </a:p>
            </c:rich>
          </c:tx>
          <c:overlay val="0"/>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mn-cs"/>
                </a:defRPr>
              </a:pPr>
              <a:endParaRPr lang="fr-FR"/>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crossAx val="937152832"/>
        <c:crosses val="autoZero"/>
        <c:crossBetween val="midCat"/>
      </c:valAx>
      <c:valAx>
        <c:axId val="937152832"/>
        <c:scaling>
          <c:orientation val="minMax"/>
          <c:min val="0"/>
        </c:scaling>
        <c:delete val="0"/>
        <c:axPos val="l"/>
        <c:title>
          <c:tx>
            <c:rich>
              <a:bodyPr rot="-5400000" spcFirstLastPara="1" vertOverflow="ellipsis" vert="horz" wrap="square" anchor="ctr" anchorCtr="1"/>
              <a:lstStyle/>
              <a:p>
                <a:pPr>
                  <a:defRPr sz="1000" b="0" i="0" u="none" strike="noStrike" kern="1200" baseline="0">
                    <a:solidFill>
                      <a:schemeClr val="bg1"/>
                    </a:solidFill>
                    <a:latin typeface="+mn-lt"/>
                    <a:ea typeface="+mn-ea"/>
                    <a:cs typeface="+mn-cs"/>
                  </a:defRPr>
                </a:pPr>
                <a:r>
                  <a:rPr lang="fr-BE" dirty="0"/>
                  <a:t>Rel.</a:t>
                </a:r>
                <a:r>
                  <a:rPr lang="fr-BE" baseline="0" dirty="0"/>
                  <a:t> Abs.</a:t>
                </a:r>
                <a:endParaRPr lang="fr-BE" dirty="0"/>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bg1"/>
                  </a:solidFill>
                  <a:latin typeface="+mn-lt"/>
                  <a:ea typeface="+mn-ea"/>
                  <a:cs typeface="+mn-cs"/>
                </a:defRPr>
              </a:pPr>
              <a:endParaRPr lang="fr-FR"/>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crossAx val="937151744"/>
        <c:crosses val="autoZero"/>
        <c:crossBetween val="midCat"/>
      </c:valAx>
      <c:spPr>
        <a:noFill/>
        <a:ln>
          <a:noFill/>
        </a:ln>
        <a:effectLst/>
      </c:spPr>
    </c:plotArea>
    <c:legend>
      <c:legendPos val="r"/>
      <c:layout>
        <c:manualLayout>
          <c:xMode val="edge"/>
          <c:yMode val="edge"/>
          <c:x val="0.81067008006505792"/>
          <c:y val="0.15229983081625129"/>
          <c:w val="0.18932991993494214"/>
          <c:h val="0.59076897631772085"/>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legend>
    <c:plotVisOnly val="1"/>
    <c:dispBlanksAs val="gap"/>
    <c:showDLblsOverMax val="0"/>
    <c:extLst/>
  </c:chart>
  <c:spPr>
    <a:noFill/>
    <a:ln>
      <a:noFill/>
    </a:ln>
    <a:effectLst/>
  </c:spPr>
  <c:txPr>
    <a:bodyPr/>
    <a:lstStyle/>
    <a:p>
      <a:pPr>
        <a:defRPr>
          <a:solidFill>
            <a:schemeClr val="bg1"/>
          </a:solidFill>
        </a:defRPr>
      </a:pPr>
      <a:endParaRPr lang="fr-FR"/>
    </a:p>
  </c:txPr>
  <c:externalData r:id="rId4">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vert="horz"/>
          <a:lstStyle/>
          <a:p>
            <a:pPr algn="ctr" rtl="0">
              <a:defRPr/>
            </a:pPr>
            <a:r>
              <a:rPr lang="fr-BE" dirty="0"/>
              <a:t>Net </a:t>
            </a:r>
            <a:r>
              <a:rPr lang="fr-BE" dirty="0" err="1"/>
              <a:t>Photosynthesis</a:t>
            </a:r>
            <a:r>
              <a:rPr lang="fr-BE" dirty="0"/>
              <a:t> </a:t>
            </a:r>
            <a:r>
              <a:rPr lang="fr-BE" dirty="0" err="1"/>
              <a:t>Stanieria</a:t>
            </a:r>
            <a:r>
              <a:rPr lang="fr-BE" dirty="0"/>
              <a:t> (100µE)</a:t>
            </a:r>
          </a:p>
        </c:rich>
      </c:tx>
      <c:overlay val="0"/>
      <c:spPr>
        <a:noFill/>
        <a:ln>
          <a:noFill/>
        </a:ln>
        <a:effectLst/>
      </c:spPr>
    </c:title>
    <c:autoTitleDeleted val="0"/>
    <c:plotArea>
      <c:layout/>
      <c:barChart>
        <c:barDir val="col"/>
        <c:grouping val="clustered"/>
        <c:varyColors val="0"/>
        <c:ser>
          <c:idx val="1"/>
          <c:order val="0"/>
          <c:tx>
            <c:strRef>
              <c:f>Respi!$AN$116</c:f>
              <c:strCache>
                <c:ptCount val="1"/>
                <c:pt idx="0">
                  <c:v>Stan LL</c:v>
                </c:pt>
              </c:strCache>
            </c:strRef>
          </c:tx>
          <c:spPr>
            <a:solidFill>
              <a:srgbClr val="0070C0"/>
            </a:solidFill>
          </c:spPr>
          <c:invertIfNegative val="0"/>
          <c:dPt>
            <c:idx val="0"/>
            <c:invertIfNegative val="0"/>
            <c:bubble3D val="0"/>
            <c:spPr>
              <a:solidFill>
                <a:schemeClr val="accent1"/>
              </a:solidFill>
            </c:spPr>
            <c:extLst>
              <c:ext xmlns:c16="http://schemas.microsoft.com/office/drawing/2014/chart" uri="{C3380CC4-5D6E-409C-BE32-E72D297353CC}">
                <c16:uniqueId val="{00000001-0AA8-46A5-A911-5BF411B8172E}"/>
              </c:ext>
            </c:extLst>
          </c:dPt>
          <c:errBars>
            <c:errBarType val="both"/>
            <c:errValType val="cust"/>
            <c:noEndCap val="0"/>
            <c:plus>
              <c:numRef>
                <c:f>Respi!$BA$116:$BA$118</c:f>
                <c:numCache>
                  <c:formatCode>General</c:formatCode>
                  <c:ptCount val="3"/>
                  <c:pt idx="0">
                    <c:v>2999.1027677078728</c:v>
                  </c:pt>
                  <c:pt idx="1">
                    <c:v>830.95122516579374</c:v>
                  </c:pt>
                  <c:pt idx="2">
                    <c:v>675.81069148041661</c:v>
                  </c:pt>
                </c:numCache>
              </c:numRef>
            </c:plus>
            <c:minus>
              <c:numRef>
                <c:f>Respi!$BA$116:$BA$118</c:f>
                <c:numCache>
                  <c:formatCode>General</c:formatCode>
                  <c:ptCount val="3"/>
                  <c:pt idx="0">
                    <c:v>2999.1027677078728</c:v>
                  </c:pt>
                  <c:pt idx="1">
                    <c:v>830.95122516579374</c:v>
                  </c:pt>
                  <c:pt idx="2">
                    <c:v>675.81069148041661</c:v>
                  </c:pt>
                </c:numCache>
              </c:numRef>
            </c:minus>
            <c:spPr>
              <a:ln>
                <a:solidFill>
                  <a:sysClr val="window" lastClr="FFFFFF"/>
                </a:solidFill>
              </a:ln>
            </c:spPr>
          </c:errBars>
          <c:cat>
            <c:numRef>
              <c:f>Respi!$AO$31:$AO$99</c:f>
              <c:numCache>
                <c:formatCode>General</c:formatCode>
                <c:ptCount val="69"/>
                <c:pt idx="0">
                  <c:v>660</c:v>
                </c:pt>
                <c:pt idx="1">
                  <c:v>700</c:v>
                </c:pt>
                <c:pt idx="2">
                  <c:v>730</c:v>
                </c:pt>
                <c:pt idx="32">
                  <c:v>700</c:v>
                </c:pt>
                <c:pt idx="33">
                  <c:v>730</c:v>
                </c:pt>
              </c:numCache>
            </c:numRef>
          </c:cat>
          <c:val>
            <c:numRef>
              <c:f>Respi!$AX$116:$AX$118</c:f>
              <c:numCache>
                <c:formatCode>0</c:formatCode>
                <c:ptCount val="3"/>
                <c:pt idx="0">
                  <c:v>15845.521992657086</c:v>
                </c:pt>
                <c:pt idx="1">
                  <c:v>5454.6237135526862</c:v>
                </c:pt>
                <c:pt idx="2">
                  <c:v>2191.1096231766346</c:v>
                </c:pt>
              </c:numCache>
            </c:numRef>
          </c:val>
          <c:extLst>
            <c:ext xmlns:c16="http://schemas.microsoft.com/office/drawing/2014/chart" uri="{C3380CC4-5D6E-409C-BE32-E72D297353CC}">
              <c16:uniqueId val="{00000002-0AA8-46A5-A911-5BF411B8172E}"/>
            </c:ext>
          </c:extLst>
        </c:ser>
        <c:ser>
          <c:idx val="0"/>
          <c:order val="1"/>
          <c:tx>
            <c:strRef>
              <c:f>Respi!$AN$119</c:f>
              <c:strCache>
                <c:ptCount val="1"/>
                <c:pt idx="0">
                  <c:v>Stan FR</c:v>
                </c:pt>
              </c:strCache>
            </c:strRef>
          </c:tx>
          <c:spPr>
            <a:solidFill>
              <a:srgbClr val="FF0000"/>
            </a:solidFill>
          </c:spPr>
          <c:invertIfNegative val="0"/>
          <c:errBars>
            <c:errBarType val="both"/>
            <c:errValType val="cust"/>
            <c:noEndCap val="0"/>
            <c:plus>
              <c:numRef>
                <c:f>Respi!$BA$119:$BA$121</c:f>
                <c:numCache>
                  <c:formatCode>General</c:formatCode>
                  <c:ptCount val="3"/>
                  <c:pt idx="0">
                    <c:v>299.68805783814037</c:v>
                  </c:pt>
                  <c:pt idx="1">
                    <c:v>270.20237678490071</c:v>
                  </c:pt>
                  <c:pt idx="2">
                    <c:v>651.8226732018926</c:v>
                  </c:pt>
                </c:numCache>
              </c:numRef>
            </c:plus>
            <c:minus>
              <c:numRef>
                <c:f>Respi!$BA$119:$BA$121</c:f>
                <c:numCache>
                  <c:formatCode>General</c:formatCode>
                  <c:ptCount val="3"/>
                  <c:pt idx="0">
                    <c:v>299.68805783814037</c:v>
                  </c:pt>
                  <c:pt idx="1">
                    <c:v>270.20237678490071</c:v>
                  </c:pt>
                  <c:pt idx="2">
                    <c:v>651.8226732018926</c:v>
                  </c:pt>
                </c:numCache>
              </c:numRef>
            </c:minus>
            <c:spPr>
              <a:ln>
                <a:solidFill>
                  <a:sysClr val="window" lastClr="FFFFFF"/>
                </a:solidFill>
              </a:ln>
            </c:spPr>
          </c:errBars>
          <c:cat>
            <c:numRef>
              <c:f>Respi!$AO$31:$AO$99</c:f>
              <c:numCache>
                <c:formatCode>General</c:formatCode>
                <c:ptCount val="69"/>
                <c:pt idx="0">
                  <c:v>660</c:v>
                </c:pt>
                <c:pt idx="1">
                  <c:v>700</c:v>
                </c:pt>
                <c:pt idx="2">
                  <c:v>730</c:v>
                </c:pt>
                <c:pt idx="32">
                  <c:v>700</c:v>
                </c:pt>
                <c:pt idx="33">
                  <c:v>730</c:v>
                </c:pt>
              </c:numCache>
            </c:numRef>
          </c:cat>
          <c:val>
            <c:numRef>
              <c:f>Respi!$AX$119:$AX$121</c:f>
              <c:numCache>
                <c:formatCode>0</c:formatCode>
                <c:ptCount val="3"/>
                <c:pt idx="0">
                  <c:v>13169.389450264302</c:v>
                </c:pt>
                <c:pt idx="1">
                  <c:v>11337.658791142423</c:v>
                </c:pt>
                <c:pt idx="2">
                  <c:v>11868.638957537574</c:v>
                </c:pt>
              </c:numCache>
            </c:numRef>
          </c:val>
          <c:extLst>
            <c:ext xmlns:c16="http://schemas.microsoft.com/office/drawing/2014/chart" uri="{C3380CC4-5D6E-409C-BE32-E72D297353CC}">
              <c16:uniqueId val="{00000003-0AA8-46A5-A911-5BF411B8172E}"/>
            </c:ext>
          </c:extLst>
        </c:ser>
        <c:dLbls>
          <c:showLegendKey val="0"/>
          <c:showVal val="0"/>
          <c:showCatName val="0"/>
          <c:showSerName val="0"/>
          <c:showPercent val="0"/>
          <c:showBubbleSize val="0"/>
        </c:dLbls>
        <c:gapWidth val="219"/>
        <c:overlap val="-27"/>
        <c:axId val="937142496"/>
        <c:axId val="937143584"/>
      </c:barChart>
      <c:catAx>
        <c:axId val="93714249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vert="horz"/>
          <a:lstStyle/>
          <a:p>
            <a:pPr>
              <a:defRPr/>
            </a:pPr>
            <a:endParaRPr lang="fr-FR"/>
          </a:p>
        </c:txPr>
        <c:crossAx val="937143584"/>
        <c:crosses val="autoZero"/>
        <c:auto val="1"/>
        <c:lblAlgn val="ctr"/>
        <c:lblOffset val="100"/>
        <c:noMultiLvlLbl val="0"/>
      </c:catAx>
      <c:valAx>
        <c:axId val="937143584"/>
        <c:scaling>
          <c:orientation val="minMax"/>
        </c:scaling>
        <c:delete val="0"/>
        <c:axPos val="l"/>
        <c:title>
          <c:tx>
            <c:rich>
              <a:bodyPr/>
              <a:lstStyle/>
              <a:p>
                <a:pPr>
                  <a:defRPr/>
                </a:pPr>
                <a:r>
                  <a:rPr lang="fr-BE"/>
                  <a:t>fmol O2 s-1 Chla-1 </a:t>
                </a:r>
              </a:p>
            </c:rich>
          </c:tx>
          <c:overlay val="0"/>
        </c:title>
        <c:numFmt formatCode="0" sourceLinked="1"/>
        <c:majorTickMark val="none"/>
        <c:minorTickMark val="none"/>
        <c:tickLblPos val="nextTo"/>
        <c:spPr>
          <a:noFill/>
          <a:ln>
            <a:noFill/>
          </a:ln>
          <a:effectLst/>
        </c:spPr>
        <c:txPr>
          <a:bodyPr rot="-60000000" vert="horz"/>
          <a:lstStyle/>
          <a:p>
            <a:pPr>
              <a:defRPr/>
            </a:pPr>
            <a:endParaRPr lang="fr-FR"/>
          </a:p>
        </c:txPr>
        <c:crossAx val="937142496"/>
        <c:crosses val="autoZero"/>
        <c:crossBetween val="between"/>
      </c:valAx>
    </c:plotArea>
    <c:legend>
      <c:legendPos val="r"/>
      <c:overlay val="0"/>
    </c:legend>
    <c:plotVisOnly val="1"/>
    <c:dispBlanksAs val="gap"/>
    <c:showDLblsOverMax val="0"/>
    <c:extLst/>
  </c:chart>
  <c:txPr>
    <a:bodyPr/>
    <a:lstStyle/>
    <a:p>
      <a:pPr>
        <a:defRPr>
          <a:solidFill>
            <a:schemeClr val="bg1"/>
          </a:solidFill>
        </a:defRPr>
      </a:pPr>
      <a:endParaRPr lang="fr-FR"/>
    </a:p>
  </c:txPr>
  <c:externalData r:id="rId2">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bg1"/>
                </a:solidFill>
                <a:latin typeface="+mn-lt"/>
                <a:ea typeface="+mn-ea"/>
                <a:cs typeface="+mn-cs"/>
              </a:defRPr>
            </a:pPr>
            <a:r>
              <a:rPr lang="fr-BE"/>
              <a:t>Antenna size of PSII </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bg1"/>
              </a:solidFill>
              <a:latin typeface="+mn-lt"/>
              <a:ea typeface="+mn-ea"/>
              <a:cs typeface="+mn-cs"/>
            </a:defRPr>
          </a:pPr>
          <a:endParaRPr lang="fr-FR"/>
        </a:p>
      </c:txPr>
    </c:title>
    <c:autoTitleDeleted val="0"/>
    <c:plotArea>
      <c:layout/>
      <c:barChart>
        <c:barDir val="col"/>
        <c:grouping val="clustered"/>
        <c:varyColors val="0"/>
        <c:ser>
          <c:idx val="0"/>
          <c:order val="0"/>
          <c:tx>
            <c:strRef>
              <c:f>'[240312_Antena_Size_600-700-730-Eg-Stan-Vitr-Chrom-Symbio OKK.xlsx]Antena size PSII'!$O$54</c:f>
              <c:strCache>
                <c:ptCount val="1"/>
                <c:pt idx="0">
                  <c:v>Stan LL </c:v>
                </c:pt>
              </c:strCache>
            </c:strRef>
          </c:tx>
          <c:spPr>
            <a:solidFill>
              <a:srgbClr val="00B0F0"/>
            </a:solidFill>
            <a:ln>
              <a:noFill/>
            </a:ln>
            <a:effectLst/>
          </c:spPr>
          <c:invertIfNegative val="0"/>
          <c:errBars>
            <c:errBarType val="both"/>
            <c:errValType val="cust"/>
            <c:noEndCap val="0"/>
            <c:plus>
              <c:numRef>
                <c:f>'[240312_Antena_Size_600-700-730-Eg-Stan-Vitr-Chrom-Symbio OKK.xlsx]Antena size PSII'!$O$60:$O$63</c:f>
                <c:numCache>
                  <c:formatCode>General</c:formatCode>
                  <c:ptCount val="4"/>
                  <c:pt idx="0">
                    <c:v>4.0632761024757399E-5</c:v>
                  </c:pt>
                  <c:pt idx="1">
                    <c:v>9.3016830338736772E-6</c:v>
                  </c:pt>
                  <c:pt idx="3">
                    <c:v>7.4617862757728506E-7</c:v>
                  </c:pt>
                </c:numCache>
              </c:numRef>
            </c:plus>
            <c:minus>
              <c:numRef>
                <c:f>'[240312_Antena_Size_600-700-730-Eg-Stan-Vitr-Chrom-Symbio OKK.xlsx]Antena size PSII'!$O$60:$O$63</c:f>
                <c:numCache>
                  <c:formatCode>General</c:formatCode>
                  <c:ptCount val="4"/>
                  <c:pt idx="0">
                    <c:v>4.0632761024757399E-5</c:v>
                  </c:pt>
                  <c:pt idx="1">
                    <c:v>9.3016830338736772E-6</c:v>
                  </c:pt>
                  <c:pt idx="3">
                    <c:v>7.4617862757728506E-7</c:v>
                  </c:pt>
                </c:numCache>
              </c:numRef>
            </c:minus>
            <c:spPr>
              <a:noFill/>
              <a:ln w="9525" cap="flat" cmpd="sng" algn="ctr">
                <a:solidFill>
                  <a:schemeClr val="bg1"/>
                </a:solidFill>
                <a:round/>
              </a:ln>
              <a:effectLst/>
            </c:spPr>
          </c:errBars>
          <c:cat>
            <c:numRef>
              <c:f>'[240312_Antena_Size_600-700-730-Eg-Stan-Vitr-Chrom-Symbio OKK.xlsx]Antena size PSII'!$A$55:$A$58</c:f>
              <c:numCache>
                <c:formatCode>General</c:formatCode>
                <c:ptCount val="4"/>
                <c:pt idx="0">
                  <c:v>660</c:v>
                </c:pt>
                <c:pt idx="1">
                  <c:v>700</c:v>
                </c:pt>
                <c:pt idx="2">
                  <c:v>720</c:v>
                </c:pt>
                <c:pt idx="3">
                  <c:v>730</c:v>
                </c:pt>
              </c:numCache>
            </c:numRef>
          </c:cat>
          <c:val>
            <c:numRef>
              <c:f>'[240312_Antena_Size_600-700-730-Eg-Stan-Vitr-Chrom-Symbio OKK.xlsx]Antena size PSII'!$O$55:$O$58</c:f>
              <c:numCache>
                <c:formatCode>General</c:formatCode>
                <c:ptCount val="4"/>
                <c:pt idx="0">
                  <c:v>3.1635686387332032E-4</c:v>
                </c:pt>
                <c:pt idx="1">
                  <c:v>3.7647955102892724E-5</c:v>
                </c:pt>
                <c:pt idx="2">
                  <c:v>0</c:v>
                </c:pt>
                <c:pt idx="3">
                  <c:v>5.0606985936880126E-6</c:v>
                </c:pt>
              </c:numCache>
            </c:numRef>
          </c:val>
          <c:extLst>
            <c:ext xmlns:c16="http://schemas.microsoft.com/office/drawing/2014/chart" uri="{C3380CC4-5D6E-409C-BE32-E72D297353CC}">
              <c16:uniqueId val="{00000000-6A17-4A09-ACE6-E95DD0E04AAA}"/>
            </c:ext>
          </c:extLst>
        </c:ser>
        <c:ser>
          <c:idx val="1"/>
          <c:order val="1"/>
          <c:tx>
            <c:strRef>
              <c:f>'[240312_Antena_Size_600-700-730-Eg-Stan-Vitr-Chrom-Symbio OKK.xlsx]Antena size PSII'!$P$54</c:f>
              <c:strCache>
                <c:ptCount val="1"/>
                <c:pt idx="0">
                  <c:v>Stan HL</c:v>
                </c:pt>
              </c:strCache>
              <c:extLst xmlns:c15="http://schemas.microsoft.com/office/drawing/2012/chart"/>
            </c:strRef>
          </c:tx>
          <c:spPr>
            <a:solidFill>
              <a:srgbClr val="0070C0"/>
            </a:solidFill>
            <a:ln>
              <a:noFill/>
            </a:ln>
            <a:effectLst/>
          </c:spPr>
          <c:invertIfNegative val="0"/>
          <c:errBars>
            <c:errBarType val="both"/>
            <c:errValType val="cust"/>
            <c:noEndCap val="0"/>
            <c:plus>
              <c:numRef>
                <c:f>'[240312_Antena_Size_600-700-730-Eg-Stan-Vitr-Chrom-Symbio OKK.xlsx]Antena size PSII'!$P$60:$P$63</c:f>
                <c:numCache>
                  <c:formatCode>General</c:formatCode>
                  <c:ptCount val="4"/>
                  <c:pt idx="0">
                    <c:v>6.4690861309921381E-5</c:v>
                  </c:pt>
                  <c:pt idx="1">
                    <c:v>1.9844600958599864E-5</c:v>
                  </c:pt>
                  <c:pt idx="3">
                    <c:v>9.7169634869005174E-6</c:v>
                  </c:pt>
                </c:numCache>
                <c:extLst xmlns:c15="http://schemas.microsoft.com/office/drawing/2012/chart"/>
              </c:numRef>
            </c:plus>
            <c:minus>
              <c:numRef>
                <c:f>'[240312_Antena_Size_600-700-730-Eg-Stan-Vitr-Chrom-Symbio OKK.xlsx]Antena size PSII'!$P$60:$P$63</c:f>
                <c:numCache>
                  <c:formatCode>General</c:formatCode>
                  <c:ptCount val="4"/>
                  <c:pt idx="0">
                    <c:v>6.4690861309921381E-5</c:v>
                  </c:pt>
                  <c:pt idx="1">
                    <c:v>1.9844600958599864E-5</c:v>
                  </c:pt>
                  <c:pt idx="3">
                    <c:v>9.7169634869005174E-6</c:v>
                  </c:pt>
                </c:numCache>
                <c:extLst xmlns:c15="http://schemas.microsoft.com/office/drawing/2012/chart"/>
              </c:numRef>
            </c:minus>
            <c:spPr>
              <a:noFill/>
              <a:ln w="9525" cap="flat" cmpd="sng" algn="ctr">
                <a:solidFill>
                  <a:schemeClr val="bg1"/>
                </a:solidFill>
                <a:round/>
              </a:ln>
              <a:effectLst/>
            </c:spPr>
          </c:errBars>
          <c:cat>
            <c:numRef>
              <c:f>'[240312_Antena_Size_600-700-730-Eg-Stan-Vitr-Chrom-Symbio OKK.xlsx]Antena size PSII'!$A$55:$A$58</c:f>
              <c:numCache>
                <c:formatCode>General</c:formatCode>
                <c:ptCount val="4"/>
                <c:pt idx="0">
                  <c:v>660</c:v>
                </c:pt>
                <c:pt idx="1">
                  <c:v>700</c:v>
                </c:pt>
                <c:pt idx="2">
                  <c:v>720</c:v>
                </c:pt>
                <c:pt idx="3">
                  <c:v>730</c:v>
                </c:pt>
              </c:numCache>
              <c:extLst xmlns:c15="http://schemas.microsoft.com/office/drawing/2012/chart"/>
            </c:numRef>
          </c:cat>
          <c:val>
            <c:numRef>
              <c:f>'[240312_Antena_Size_600-700-730-Eg-Stan-Vitr-Chrom-Symbio OKK.xlsx]Antena size PSII'!$P$55:$P$58</c:f>
              <c:numCache>
                <c:formatCode>General</c:formatCode>
                <c:ptCount val="4"/>
                <c:pt idx="0">
                  <c:v>4.9443325525906157E-4</c:v>
                </c:pt>
                <c:pt idx="1">
                  <c:v>1.0046863116311551E-4</c:v>
                </c:pt>
                <c:pt idx="2">
                  <c:v>0</c:v>
                </c:pt>
                <c:pt idx="3">
                  <c:v>2.170682715590789E-5</c:v>
                </c:pt>
              </c:numCache>
              <c:extLst xmlns:c15="http://schemas.microsoft.com/office/drawing/2012/chart"/>
            </c:numRef>
          </c:val>
          <c:extLst xmlns:c15="http://schemas.microsoft.com/office/drawing/2012/chart">
            <c:ext xmlns:c16="http://schemas.microsoft.com/office/drawing/2014/chart" uri="{C3380CC4-5D6E-409C-BE32-E72D297353CC}">
              <c16:uniqueId val="{00000001-6A17-4A09-ACE6-E95DD0E04AAA}"/>
            </c:ext>
          </c:extLst>
        </c:ser>
        <c:ser>
          <c:idx val="2"/>
          <c:order val="2"/>
          <c:tx>
            <c:strRef>
              <c:f>'[240312_Antena_Size_600-700-730-Eg-Stan-Vitr-Chrom-Symbio OKK.xlsx]Antena size PSII'!$Q$54</c:f>
              <c:strCache>
                <c:ptCount val="1"/>
                <c:pt idx="0">
                  <c:v>Stan FR  </c:v>
                </c:pt>
              </c:strCache>
            </c:strRef>
          </c:tx>
          <c:spPr>
            <a:solidFill>
              <a:srgbClr val="FF0000"/>
            </a:solidFill>
            <a:ln>
              <a:solidFill>
                <a:srgbClr val="FF0000"/>
              </a:solidFill>
            </a:ln>
            <a:effectLst/>
          </c:spPr>
          <c:invertIfNegative val="0"/>
          <c:errBars>
            <c:errBarType val="both"/>
            <c:errValType val="cust"/>
            <c:noEndCap val="0"/>
            <c:plus>
              <c:numRef>
                <c:f>'[240312_Antena_Size_600-700-730-Eg-Stan-Vitr-Chrom-Symbio OKK.xlsx]Antena size PSII'!$Q$60:$Q$63</c:f>
                <c:numCache>
                  <c:formatCode>General</c:formatCode>
                  <c:ptCount val="4"/>
                  <c:pt idx="0">
                    <c:v>9.3485168244780971E-5</c:v>
                  </c:pt>
                  <c:pt idx="1">
                    <c:v>9.5100214621476553E-6</c:v>
                  </c:pt>
                  <c:pt idx="2">
                    <c:v>1.325309252197648E-5</c:v>
                  </c:pt>
                  <c:pt idx="3">
                    <c:v>9.8805327830952282E-6</c:v>
                  </c:pt>
                </c:numCache>
              </c:numRef>
            </c:plus>
            <c:minus>
              <c:numRef>
                <c:f>'[240312_Antena_Size_600-700-730-Eg-Stan-Vitr-Chrom-Symbio OKK.xlsx]Antena size PSII'!$Q$60:$Q$63</c:f>
                <c:numCache>
                  <c:formatCode>General</c:formatCode>
                  <c:ptCount val="4"/>
                  <c:pt idx="0">
                    <c:v>9.3485168244780971E-5</c:v>
                  </c:pt>
                  <c:pt idx="1">
                    <c:v>9.5100214621476553E-6</c:v>
                  </c:pt>
                  <c:pt idx="2">
                    <c:v>1.325309252197648E-5</c:v>
                  </c:pt>
                  <c:pt idx="3">
                    <c:v>9.8805327830952282E-6</c:v>
                  </c:pt>
                </c:numCache>
              </c:numRef>
            </c:minus>
            <c:spPr>
              <a:noFill/>
              <a:ln w="9525" cap="flat" cmpd="sng" algn="ctr">
                <a:solidFill>
                  <a:schemeClr val="bg1"/>
                </a:solidFill>
                <a:round/>
              </a:ln>
              <a:effectLst/>
            </c:spPr>
          </c:errBars>
          <c:cat>
            <c:numRef>
              <c:f>'[240312_Antena_Size_600-700-730-Eg-Stan-Vitr-Chrom-Symbio OKK.xlsx]Antena size PSII'!$A$55:$A$58</c:f>
              <c:numCache>
                <c:formatCode>General</c:formatCode>
                <c:ptCount val="4"/>
                <c:pt idx="0">
                  <c:v>660</c:v>
                </c:pt>
                <c:pt idx="1">
                  <c:v>700</c:v>
                </c:pt>
                <c:pt idx="2">
                  <c:v>720</c:v>
                </c:pt>
                <c:pt idx="3">
                  <c:v>730</c:v>
                </c:pt>
              </c:numCache>
            </c:numRef>
          </c:cat>
          <c:val>
            <c:numRef>
              <c:f>'[240312_Antena_Size_600-700-730-Eg-Stan-Vitr-Chrom-Symbio OKK.xlsx]Antena size PSII'!$Q$55:$Q$58</c:f>
              <c:numCache>
                <c:formatCode>General</c:formatCode>
                <c:ptCount val="4"/>
                <c:pt idx="0">
                  <c:v>2.4594249252445506E-4</c:v>
                </c:pt>
                <c:pt idx="1">
                  <c:v>7.1350994296713661E-5</c:v>
                </c:pt>
                <c:pt idx="2">
                  <c:v>2.7191650839182639E-4</c:v>
                </c:pt>
                <c:pt idx="3">
                  <c:v>7.8911530954186098E-5</c:v>
                </c:pt>
              </c:numCache>
            </c:numRef>
          </c:val>
          <c:extLst>
            <c:ext xmlns:c16="http://schemas.microsoft.com/office/drawing/2014/chart" uri="{C3380CC4-5D6E-409C-BE32-E72D297353CC}">
              <c16:uniqueId val="{00000002-6A17-4A09-ACE6-E95DD0E04AAA}"/>
            </c:ext>
          </c:extLst>
        </c:ser>
        <c:dLbls>
          <c:showLegendKey val="0"/>
          <c:showVal val="0"/>
          <c:showCatName val="0"/>
          <c:showSerName val="0"/>
          <c:showPercent val="0"/>
          <c:showBubbleSize val="0"/>
        </c:dLbls>
        <c:gapWidth val="219"/>
        <c:overlap val="-27"/>
        <c:axId val="676529503"/>
        <c:axId val="676528063"/>
        <c:extLst/>
      </c:barChart>
      <c:catAx>
        <c:axId val="67652950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crossAx val="676528063"/>
        <c:crosses val="autoZero"/>
        <c:auto val="1"/>
        <c:lblAlgn val="ctr"/>
        <c:lblOffset val="100"/>
        <c:noMultiLvlLbl val="0"/>
      </c:catAx>
      <c:valAx>
        <c:axId val="676528063"/>
        <c:scaling>
          <c:orientation val="minMax"/>
        </c:scaling>
        <c:delete val="0"/>
        <c:axPos val="l"/>
        <c:title>
          <c:tx>
            <c:rich>
              <a:bodyPr rot="-5400000" spcFirstLastPara="1" vertOverflow="ellipsis" vert="horz" wrap="square" anchor="ctr" anchorCtr="1"/>
              <a:lstStyle/>
              <a:p>
                <a:pPr>
                  <a:defRPr sz="1000" b="0" i="0" u="none" strike="noStrike" kern="1200" baseline="0">
                    <a:solidFill>
                      <a:schemeClr val="bg1"/>
                    </a:solidFill>
                    <a:latin typeface="+mn-lt"/>
                    <a:ea typeface="+mn-ea"/>
                    <a:cs typeface="+mn-cs"/>
                  </a:defRPr>
                </a:pPr>
                <a:r>
                  <a:rPr lang="fr-BE"/>
                  <a:t>e-.s-1.PSII-1</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bg1"/>
                  </a:solidFill>
                  <a:latin typeface="+mn-lt"/>
                  <a:ea typeface="+mn-ea"/>
                  <a:cs typeface="+mn-cs"/>
                </a:defRPr>
              </a:pPr>
              <a:endParaRPr lang="fr-FR"/>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crossAx val="676529503"/>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bg1"/>
          </a:solidFill>
        </a:defRPr>
      </a:pPr>
      <a:endParaRPr lang="fr-FR"/>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bg1"/>
                </a:solidFill>
                <a:latin typeface="+mn-lt"/>
                <a:ea typeface="+mn-ea"/>
                <a:cs typeface="+mn-cs"/>
              </a:defRPr>
            </a:pPr>
            <a:r>
              <a:rPr lang="fr-BE"/>
              <a:t>Antenna Size of PSI</a:t>
            </a:r>
          </a:p>
        </c:rich>
      </c:tx>
      <c:layout>
        <c:manualLayout>
          <c:xMode val="edge"/>
          <c:yMode val="edge"/>
          <c:x val="0.34017802835738975"/>
          <c:y val="7.8813166434863233E-2"/>
        </c:manualLayout>
      </c:layout>
      <c:overlay val="0"/>
      <c:spPr>
        <a:noFill/>
        <a:ln>
          <a:noFill/>
        </a:ln>
        <a:effectLst/>
      </c:spPr>
      <c:txPr>
        <a:bodyPr rot="0" spcFirstLastPara="1" vertOverflow="ellipsis" vert="horz" wrap="square" anchor="ctr" anchorCtr="1"/>
        <a:lstStyle/>
        <a:p>
          <a:pPr>
            <a:defRPr sz="1400" b="0" i="0" u="none" strike="noStrike" kern="1200" spc="0" baseline="0">
              <a:solidFill>
                <a:schemeClr val="bg1"/>
              </a:solidFill>
              <a:latin typeface="+mn-lt"/>
              <a:ea typeface="+mn-ea"/>
              <a:cs typeface="+mn-cs"/>
            </a:defRPr>
          </a:pPr>
          <a:endParaRPr lang="fr-FR"/>
        </a:p>
      </c:txPr>
    </c:title>
    <c:autoTitleDeleted val="0"/>
    <c:plotArea>
      <c:layout/>
      <c:barChart>
        <c:barDir val="col"/>
        <c:grouping val="clustered"/>
        <c:varyColors val="0"/>
        <c:ser>
          <c:idx val="0"/>
          <c:order val="0"/>
          <c:tx>
            <c:strRef>
              <c:f>'[240312_Antena_Size_600-700-730-Eg-Stan-Vitr-Chrom-Symbio OKK.xlsx]Antena size p700'!$R$272</c:f>
              <c:strCache>
                <c:ptCount val="1"/>
                <c:pt idx="0">
                  <c:v>Stan LL</c:v>
                </c:pt>
              </c:strCache>
            </c:strRef>
          </c:tx>
          <c:spPr>
            <a:solidFill>
              <a:schemeClr val="accent1"/>
            </a:solidFill>
            <a:ln>
              <a:noFill/>
            </a:ln>
            <a:effectLst/>
          </c:spPr>
          <c:invertIfNegative val="0"/>
          <c:dPt>
            <c:idx val="0"/>
            <c:invertIfNegative val="0"/>
            <c:bubble3D val="0"/>
            <c:spPr>
              <a:solidFill>
                <a:srgbClr val="00B0F0"/>
              </a:solidFill>
              <a:ln>
                <a:solidFill>
                  <a:srgbClr val="00B0F0"/>
                </a:solidFill>
              </a:ln>
              <a:effectLst/>
            </c:spPr>
            <c:extLst>
              <c:ext xmlns:c16="http://schemas.microsoft.com/office/drawing/2014/chart" uri="{C3380CC4-5D6E-409C-BE32-E72D297353CC}">
                <c16:uniqueId val="{00000001-5B41-4B0D-80DE-DA21CFD1DDC8}"/>
              </c:ext>
            </c:extLst>
          </c:dPt>
          <c:errBars>
            <c:errBarType val="both"/>
            <c:errValType val="cust"/>
            <c:noEndCap val="0"/>
            <c:plus>
              <c:numRef>
                <c:f>'[240312_Antena_Size_600-700-730-Eg-Stan-Vitr-Chrom-Symbio OKK.xlsx]Antena size p700'!$R$257:$U$257</c:f>
                <c:numCache>
                  <c:formatCode>General</c:formatCode>
                  <c:ptCount val="4"/>
                  <c:pt idx="0">
                    <c:v>3.0009839927535539E-3</c:v>
                  </c:pt>
                  <c:pt idx="1">
                    <c:v>1.5581583314390217E-3</c:v>
                  </c:pt>
                  <c:pt idx="2">
                    <c:v>2.1431928014028993E-3</c:v>
                  </c:pt>
                  <c:pt idx="3">
                    <c:v>2.1389048947268161E-3</c:v>
                  </c:pt>
                </c:numCache>
              </c:numRef>
            </c:plus>
            <c:minus>
              <c:numRef>
                <c:f>'[240312_Antena_Size_600-700-730-Eg-Stan-Vitr-Chrom-Symbio OKK.xlsx]Antena size p700'!$R$257:$U$257</c:f>
                <c:numCache>
                  <c:formatCode>General</c:formatCode>
                  <c:ptCount val="4"/>
                  <c:pt idx="0">
                    <c:v>3.0009839927535539E-3</c:v>
                  </c:pt>
                  <c:pt idx="1">
                    <c:v>1.5581583314390217E-3</c:v>
                  </c:pt>
                  <c:pt idx="2">
                    <c:v>2.1431928014028993E-3</c:v>
                  </c:pt>
                  <c:pt idx="3">
                    <c:v>2.1389048947268161E-3</c:v>
                  </c:pt>
                </c:numCache>
              </c:numRef>
            </c:minus>
            <c:spPr>
              <a:noFill/>
              <a:ln w="9525" cap="flat" cmpd="sng" algn="ctr">
                <a:solidFill>
                  <a:schemeClr val="bg1"/>
                </a:solidFill>
                <a:round/>
              </a:ln>
              <a:effectLst/>
            </c:spPr>
          </c:errBars>
          <c:cat>
            <c:numRef>
              <c:f>'[240312_Antena_Size_600-700-730-Eg-Stan-Vitr-Chrom-Symbio OKK.xlsx]Antena size p700'!$Q$273:$Q$276</c:f>
              <c:numCache>
                <c:formatCode>General</c:formatCode>
                <c:ptCount val="4"/>
                <c:pt idx="0">
                  <c:v>660</c:v>
                </c:pt>
                <c:pt idx="1">
                  <c:v>700</c:v>
                </c:pt>
                <c:pt idx="2">
                  <c:v>720</c:v>
                </c:pt>
                <c:pt idx="3">
                  <c:v>730</c:v>
                </c:pt>
              </c:numCache>
            </c:numRef>
          </c:cat>
          <c:val>
            <c:numRef>
              <c:f>'[240312_Antena_Size_600-700-730-Eg-Stan-Vitr-Chrom-Symbio OKK.xlsx]Antena size p700'!$R$273:$R$276</c:f>
              <c:numCache>
                <c:formatCode>0.000</c:formatCode>
                <c:ptCount val="4"/>
                <c:pt idx="0">
                  <c:v>4.3432586183016118E-2</c:v>
                </c:pt>
                <c:pt idx="1">
                  <c:v>5.1569710515431723E-3</c:v>
                </c:pt>
                <c:pt idx="2">
                  <c:v>2.1994898511686151E-2</c:v>
                </c:pt>
                <c:pt idx="3">
                  <c:v>4.8948181381583133E-3</c:v>
                </c:pt>
              </c:numCache>
            </c:numRef>
          </c:val>
          <c:extLst>
            <c:ext xmlns:c16="http://schemas.microsoft.com/office/drawing/2014/chart" uri="{C3380CC4-5D6E-409C-BE32-E72D297353CC}">
              <c16:uniqueId val="{00000002-5B41-4B0D-80DE-DA21CFD1DDC8}"/>
            </c:ext>
          </c:extLst>
        </c:ser>
        <c:ser>
          <c:idx val="1"/>
          <c:order val="1"/>
          <c:tx>
            <c:strRef>
              <c:f>'[240312_Antena_Size_600-700-730-Eg-Stan-Vitr-Chrom-Symbio OKK.xlsx]Antena size p700'!$S$272</c:f>
              <c:strCache>
                <c:ptCount val="1"/>
                <c:pt idx="0">
                  <c:v>Stan HL</c:v>
                </c:pt>
              </c:strCache>
            </c:strRef>
          </c:tx>
          <c:spPr>
            <a:solidFill>
              <a:srgbClr val="0070C0"/>
            </a:solidFill>
            <a:ln>
              <a:noFill/>
            </a:ln>
            <a:effectLst/>
          </c:spPr>
          <c:invertIfNegative val="0"/>
          <c:cat>
            <c:numRef>
              <c:f>'[240312_Antena_Size_600-700-730-Eg-Stan-Vitr-Chrom-Symbio OKK.xlsx]Antena size p700'!$Q$273:$Q$276</c:f>
              <c:numCache>
                <c:formatCode>General</c:formatCode>
                <c:ptCount val="4"/>
                <c:pt idx="0">
                  <c:v>660</c:v>
                </c:pt>
                <c:pt idx="1">
                  <c:v>700</c:v>
                </c:pt>
                <c:pt idx="2">
                  <c:v>720</c:v>
                </c:pt>
                <c:pt idx="3">
                  <c:v>730</c:v>
                </c:pt>
              </c:numCache>
            </c:numRef>
          </c:cat>
          <c:val>
            <c:numRef>
              <c:f>'[240312_Antena_Size_600-700-730-Eg-Stan-Vitr-Chrom-Symbio OKK.xlsx]Antena size p700'!$S$273:$S$276</c:f>
              <c:numCache>
                <c:formatCode>0.000</c:formatCode>
                <c:ptCount val="4"/>
                <c:pt idx="0">
                  <c:v>0.13896675922520568</c:v>
                </c:pt>
                <c:pt idx="1">
                  <c:v>2.136029166210977E-2</c:v>
                </c:pt>
                <c:pt idx="2">
                  <c:v>1.866005538051848E-2</c:v>
                </c:pt>
                <c:pt idx="3">
                  <c:v>6.768255654399819E-3</c:v>
                </c:pt>
              </c:numCache>
            </c:numRef>
          </c:val>
          <c:extLst>
            <c:ext xmlns:c16="http://schemas.microsoft.com/office/drawing/2014/chart" uri="{C3380CC4-5D6E-409C-BE32-E72D297353CC}">
              <c16:uniqueId val="{00000003-5B41-4B0D-80DE-DA21CFD1DDC8}"/>
            </c:ext>
          </c:extLst>
        </c:ser>
        <c:ser>
          <c:idx val="2"/>
          <c:order val="2"/>
          <c:tx>
            <c:strRef>
              <c:f>'[240312_Antena_Size_600-700-730-Eg-Stan-Vitr-Chrom-Symbio OKK.xlsx]Antena size p700'!$T$272</c:f>
              <c:strCache>
                <c:ptCount val="1"/>
                <c:pt idx="0">
                  <c:v>Stan FR</c:v>
                </c:pt>
              </c:strCache>
            </c:strRef>
          </c:tx>
          <c:spPr>
            <a:solidFill>
              <a:srgbClr val="FF0000"/>
            </a:solidFill>
            <a:ln>
              <a:noFill/>
            </a:ln>
            <a:effectLst/>
          </c:spPr>
          <c:invertIfNegative val="0"/>
          <c:errBars>
            <c:errBarType val="both"/>
            <c:errValType val="cust"/>
            <c:noEndCap val="0"/>
            <c:plus>
              <c:numRef>
                <c:f>'[240312_Antena_Size_600-700-730-Eg-Stan-Vitr-Chrom-Symbio OKK.xlsx]Antena size p700'!$V$257:$Y$257</c:f>
                <c:numCache>
                  <c:formatCode>General</c:formatCode>
                  <c:ptCount val="4"/>
                  <c:pt idx="0">
                    <c:v>7.5761356449960994E-3</c:v>
                  </c:pt>
                  <c:pt idx="1">
                    <c:v>8.0783080766354196E-3</c:v>
                  </c:pt>
                  <c:pt idx="2">
                    <c:v>7.7156716057825191E-3</c:v>
                  </c:pt>
                  <c:pt idx="3">
                    <c:v>4.6045722413789059E-3</c:v>
                  </c:pt>
                </c:numCache>
              </c:numRef>
            </c:plus>
            <c:minus>
              <c:numRef>
                <c:f>'[240312_Antena_Size_600-700-730-Eg-Stan-Vitr-Chrom-Symbio OKK.xlsx]Antena size p700'!$V$257:$Y$257</c:f>
                <c:numCache>
                  <c:formatCode>General</c:formatCode>
                  <c:ptCount val="4"/>
                  <c:pt idx="0">
                    <c:v>7.5761356449960994E-3</c:v>
                  </c:pt>
                  <c:pt idx="1">
                    <c:v>8.0783080766354196E-3</c:v>
                  </c:pt>
                  <c:pt idx="2">
                    <c:v>7.7156716057825191E-3</c:v>
                  </c:pt>
                  <c:pt idx="3">
                    <c:v>4.6045722413789059E-3</c:v>
                  </c:pt>
                </c:numCache>
              </c:numRef>
            </c:minus>
            <c:spPr>
              <a:noFill/>
              <a:ln w="9525" cap="flat" cmpd="sng" algn="ctr">
                <a:solidFill>
                  <a:schemeClr val="bg1"/>
                </a:solidFill>
                <a:round/>
              </a:ln>
              <a:effectLst/>
            </c:spPr>
          </c:errBars>
          <c:cat>
            <c:numRef>
              <c:f>'[240312_Antena_Size_600-700-730-Eg-Stan-Vitr-Chrom-Symbio OKK.xlsx]Antena size p700'!$Q$273:$Q$276</c:f>
              <c:numCache>
                <c:formatCode>General</c:formatCode>
                <c:ptCount val="4"/>
                <c:pt idx="0">
                  <c:v>660</c:v>
                </c:pt>
                <c:pt idx="1">
                  <c:v>700</c:v>
                </c:pt>
                <c:pt idx="2">
                  <c:v>720</c:v>
                </c:pt>
                <c:pt idx="3">
                  <c:v>730</c:v>
                </c:pt>
              </c:numCache>
            </c:numRef>
          </c:cat>
          <c:val>
            <c:numRef>
              <c:f>'[240312_Antena_Size_600-700-730-Eg-Stan-Vitr-Chrom-Symbio OKK.xlsx]Antena size p700'!$T$273:$T$276</c:f>
              <c:numCache>
                <c:formatCode>0.000</c:formatCode>
                <c:ptCount val="4"/>
                <c:pt idx="0">
                  <c:v>6.867301917571611E-2</c:v>
                </c:pt>
                <c:pt idx="1">
                  <c:v>1.5315424145363311E-2</c:v>
                </c:pt>
                <c:pt idx="2">
                  <c:v>5.3715669198185191E-2</c:v>
                </c:pt>
                <c:pt idx="3">
                  <c:v>1.7516237236808393E-2</c:v>
                </c:pt>
              </c:numCache>
            </c:numRef>
          </c:val>
          <c:extLst>
            <c:ext xmlns:c16="http://schemas.microsoft.com/office/drawing/2014/chart" uri="{C3380CC4-5D6E-409C-BE32-E72D297353CC}">
              <c16:uniqueId val="{00000004-5B41-4B0D-80DE-DA21CFD1DDC8}"/>
            </c:ext>
          </c:extLst>
        </c:ser>
        <c:dLbls>
          <c:showLegendKey val="0"/>
          <c:showVal val="0"/>
          <c:showCatName val="0"/>
          <c:showSerName val="0"/>
          <c:showPercent val="0"/>
          <c:showBubbleSize val="0"/>
        </c:dLbls>
        <c:gapWidth val="150"/>
        <c:axId val="1813526352"/>
        <c:axId val="1813512912"/>
      </c:barChart>
      <c:catAx>
        <c:axId val="1813526352"/>
        <c:scaling>
          <c:orientation val="minMax"/>
        </c:scaling>
        <c:delete val="0"/>
        <c:axPos val="b"/>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crossAx val="1813512912"/>
        <c:crosses val="autoZero"/>
        <c:auto val="1"/>
        <c:lblAlgn val="ctr"/>
        <c:lblOffset val="100"/>
        <c:noMultiLvlLbl val="0"/>
      </c:catAx>
      <c:valAx>
        <c:axId val="1813512912"/>
        <c:scaling>
          <c:orientation val="minMax"/>
        </c:scaling>
        <c:delete val="0"/>
        <c:axPos val="l"/>
        <c:numFmt formatCode="0.000"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crossAx val="181352635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bg1"/>
          </a:solidFill>
        </a:defRPr>
      </a:pPr>
      <a:endParaRPr lang="fr-FR"/>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fr-BE" sz="1600" i="1" baseline="0" dirty="0" err="1">
                <a:solidFill>
                  <a:schemeClr val="bg1"/>
                </a:solidFill>
              </a:rPr>
              <a:t>Stanieria</a:t>
            </a:r>
            <a:r>
              <a:rPr lang="fr-BE" sz="1600" i="1" baseline="0" dirty="0">
                <a:solidFill>
                  <a:schemeClr val="bg1"/>
                </a:solidFill>
              </a:rPr>
              <a:t> SAG33.87</a:t>
            </a:r>
            <a:r>
              <a:rPr lang="fr-BE" i="1" baseline="0" dirty="0">
                <a:solidFill>
                  <a:schemeClr val="bg1"/>
                </a:solidFill>
              </a:rPr>
              <a:t> </a:t>
            </a:r>
            <a:endParaRPr lang="fr-BE" i="1" dirty="0">
              <a:solidFill>
                <a:schemeClr val="bg1"/>
              </a:solidFill>
            </a:endParaRPr>
          </a:p>
        </c:rich>
      </c:tx>
      <c:overlay val="0"/>
      <c:spPr>
        <a:noFill/>
        <a:ln>
          <a:noFill/>
        </a:ln>
        <a:effectLst/>
      </c:spPr>
    </c:title>
    <c:autoTitleDeleted val="0"/>
    <c:plotArea>
      <c:layout>
        <c:manualLayout>
          <c:layoutTarget val="inner"/>
          <c:xMode val="edge"/>
          <c:yMode val="edge"/>
          <c:x val="0.13206450446303816"/>
          <c:y val="0.17076427255985266"/>
          <c:w val="0.81827648370675998"/>
          <c:h val="0.58393911051173852"/>
        </c:manualLayout>
      </c:layout>
      <c:scatterChart>
        <c:scatterStyle val="lineMarker"/>
        <c:varyColors val="0"/>
        <c:ser>
          <c:idx val="0"/>
          <c:order val="0"/>
          <c:tx>
            <c:strRef>
              <c:f>'230323_Fluo_RT_stanieria'!$P$1:$P$2</c:f>
              <c:strCache>
                <c:ptCount val="2"/>
                <c:pt idx="0">
                  <c:v>Stan FR</c:v>
                </c:pt>
              </c:strCache>
            </c:strRef>
          </c:tx>
          <c:spPr>
            <a:ln>
              <a:solidFill>
                <a:srgbClr val="FF0000"/>
              </a:solidFill>
            </a:ln>
          </c:spPr>
          <c:marker>
            <c:symbol val="none"/>
          </c:marker>
          <c:xVal>
            <c:numRef>
              <c:f>'230323_Fluo_RT_stanieria'!$O$3:$O$1176</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'230323_Fluo_RT_stanieria'!$P$3:$P$1176</c:f>
              <c:numCache>
                <c:formatCode>General</c:formatCode>
                <c:ptCount val="1174"/>
                <c:pt idx="0">
                  <c:v>5.7970798945846769E-4</c:v>
                </c:pt>
                <c:pt idx="1">
                  <c:v>8.3831771238651999E-4</c:v>
                </c:pt>
                <c:pt idx="2">
                  <c:v>-1.0237472600687328E-3</c:v>
                </c:pt>
                <c:pt idx="3">
                  <c:v>4.7020348757440488E-4</c:v>
                </c:pt>
                <c:pt idx="4">
                  <c:v>4.7029815720756968E-4</c:v>
                </c:pt>
                <c:pt idx="5">
                  <c:v>8.6844543132582491E-4</c:v>
                </c:pt>
                <c:pt idx="6">
                  <c:v>2.6581202397638801E-3</c:v>
                </c:pt>
                <c:pt idx="7">
                  <c:v>1.6725849364972567E-3</c:v>
                </c:pt>
                <c:pt idx="8">
                  <c:v>1.9314951326088316E-3</c:v>
                </c:pt>
                <c:pt idx="9">
                  <c:v>1.9022841998851891E-3</c:v>
                </c:pt>
                <c:pt idx="10">
                  <c:v>7.17033289684687E-4</c:v>
                </c:pt>
                <c:pt idx="11">
                  <c:v>-9.8554024255183238E-4</c:v>
                </c:pt>
                <c:pt idx="12">
                  <c:v>-6.8664653267666456E-4</c:v>
                </c:pt>
                <c:pt idx="13">
                  <c:v>-1.3335779194194035E-3</c:v>
                </c:pt>
                <c:pt idx="14">
                  <c:v>-8.2675813857000012E-4</c:v>
                </c:pt>
                <c:pt idx="15">
                  <c:v>-1.3741590866932364E-3</c:v>
                </c:pt>
                <c:pt idx="16">
                  <c:v>-1.4970734735139063E-4</c:v>
                </c:pt>
                <c:pt idx="17">
                  <c:v>-6.8727272427922118E-4</c:v>
                </c:pt>
                <c:pt idx="18">
                  <c:v>9.0571563108149498E-4</c:v>
                </c:pt>
                <c:pt idx="19">
                  <c:v>1.0948466242180837E-3</c:v>
                </c:pt>
                <c:pt idx="20">
                  <c:v>9.1563728304189717E-4</c:v>
                </c:pt>
                <c:pt idx="21">
                  <c:v>1.2051082087627309E-3</c:v>
                </c:pt>
                <c:pt idx="22">
                  <c:v>1.6130635312815909E-3</c:v>
                </c:pt>
                <c:pt idx="23">
                  <c:v>1.4337658317811173E-3</c:v>
                </c:pt>
                <c:pt idx="24">
                  <c:v>1.692625811826405E-3</c:v>
                </c:pt>
                <c:pt idx="25">
                  <c:v>1.3939392775252646E-3</c:v>
                </c:pt>
                <c:pt idx="26">
                  <c:v>-7.3717789000321608E-4</c:v>
                </c:pt>
                <c:pt idx="27">
                  <c:v>8.9568010115656109E-5</c:v>
                </c:pt>
                <c:pt idx="28">
                  <c:v>-1.0747986143658562E-3</c:v>
                </c:pt>
                <c:pt idx="29">
                  <c:v>-1.6851781929460422E-4</c:v>
                </c:pt>
                <c:pt idx="30">
                  <c:v>-1.6817344135367147E-3</c:v>
                </c:pt>
                <c:pt idx="31">
                  <c:v>-1.1441511179797665E-3</c:v>
                </c:pt>
                <c:pt idx="32">
                  <c:v>-1.3832407857634435E-3</c:v>
                </c:pt>
                <c:pt idx="33">
                  <c:v>-5.663362467798604E-4</c:v>
                </c:pt>
                <c:pt idx="34">
                  <c:v>-9.7512932695104516E-4</c:v>
                </c:pt>
                <c:pt idx="35">
                  <c:v>-7.1659890699106432E-4</c:v>
                </c:pt>
                <c:pt idx="36">
                  <c:v>-1.5532103707427477E-3</c:v>
                </c:pt>
                <c:pt idx="37">
                  <c:v>-1.6950350853892651E-4</c:v>
                </c:pt>
                <c:pt idx="38">
                  <c:v>-5.6772336270927474E-4</c:v>
                </c:pt>
                <c:pt idx="39">
                  <c:v>-1.6934556117414494E-4</c:v>
                </c:pt>
                <c:pt idx="40">
                  <c:v>1.2841249726967289E-3</c:v>
                </c:pt>
                <c:pt idx="41">
                  <c:v>1.5431298384414691E-3</c:v>
                </c:pt>
                <c:pt idx="42">
                  <c:v>2.3896437458221878E-3</c:v>
                </c:pt>
                <c:pt idx="43">
                  <c:v>2.419574167757883E-3</c:v>
                </c:pt>
                <c:pt idx="44">
                  <c:v>2.0315277318912086E-3</c:v>
                </c:pt>
                <c:pt idx="45">
                  <c:v>1.0867269881446179E-3</c:v>
                </c:pt>
                <c:pt idx="46">
                  <c:v>1.9160985573994334E-4</c:v>
                </c:pt>
                <c:pt idx="47">
                  <c:v>2.8018891119494481E-4</c:v>
                </c:pt>
                <c:pt idx="48">
                  <c:v>-3.5692839024304579E-4</c:v>
                </c:pt>
                <c:pt idx="49">
                  <c:v>-5.9621892229187224E-4</c:v>
                </c:pt>
                <c:pt idx="50">
                  <c:v>-8.7504294434084145E-4</c:v>
                </c:pt>
                <c:pt idx="51">
                  <c:v>8.0750782327896093E-5</c:v>
                </c:pt>
                <c:pt idx="52">
                  <c:v>1.5533239743025454E-3</c:v>
                </c:pt>
                <c:pt idx="53">
                  <c:v>2.5082741259386016E-3</c:v>
                </c:pt>
                <c:pt idx="54">
                  <c:v>1.5236232291290504E-3</c:v>
                </c:pt>
                <c:pt idx="55">
                  <c:v>-2.5843034455355998E-4</c:v>
                </c:pt>
                <c:pt idx="56">
                  <c:v>-1.0946888414961424E-3</c:v>
                </c:pt>
                <c:pt idx="57">
                  <c:v>-5.0732633198801835E-4</c:v>
                </c:pt>
                <c:pt idx="58">
                  <c:v>-8.3609640606632037E-4</c:v>
                </c:pt>
                <c:pt idx="59">
                  <c:v>-2.0010693552476614E-3</c:v>
                </c:pt>
                <c:pt idx="60">
                  <c:v>-2.8175493901080387E-3</c:v>
                </c:pt>
                <c:pt idx="61">
                  <c:v>-4.0711070474818978E-3</c:v>
                </c:pt>
                <c:pt idx="62">
                  <c:v>-2.4185407595303508E-3</c:v>
                </c:pt>
                <c:pt idx="63">
                  <c:v>-1.4024653070095043E-3</c:v>
                </c:pt>
                <c:pt idx="64">
                  <c:v>-2.6067379533577812E-3</c:v>
                </c:pt>
                <c:pt idx="65">
                  <c:v>-3.453007640525408E-3</c:v>
                </c:pt>
                <c:pt idx="66">
                  <c:v>-3.2144182125714688E-3</c:v>
                </c:pt>
                <c:pt idx="67">
                  <c:v>-3.0252079164668089E-3</c:v>
                </c:pt>
                <c:pt idx="68">
                  <c:v>-1.2740205671836087E-3</c:v>
                </c:pt>
                <c:pt idx="69">
                  <c:v>-6.1698861659402254E-4</c:v>
                </c:pt>
                <c:pt idx="70">
                  <c:v>-1.065421106992601E-3</c:v>
                </c:pt>
                <c:pt idx="71">
                  <c:v>6.9285247013653291E-5</c:v>
                </c:pt>
                <c:pt idx="72">
                  <c:v>6.2680736677924581E-4</c:v>
                </c:pt>
                <c:pt idx="73">
                  <c:v>1.9114959667992225E-3</c:v>
                </c:pt>
                <c:pt idx="74">
                  <c:v>2.5387039644898324E-3</c:v>
                </c:pt>
                <c:pt idx="75">
                  <c:v>1.5929293583429468E-3</c:v>
                </c:pt>
                <c:pt idx="76">
                  <c:v>1.1846420060961757E-3</c:v>
                </c:pt>
                <c:pt idx="77">
                  <c:v>1.4435275057817078E-3</c:v>
                </c:pt>
                <c:pt idx="78">
                  <c:v>5.2769127930779765E-4</c:v>
                </c:pt>
                <c:pt idx="79">
                  <c:v>3.9821944256324755E-4</c:v>
                </c:pt>
                <c:pt idx="80">
                  <c:v>-5.4764654035999703E-4</c:v>
                </c:pt>
                <c:pt idx="81">
                  <c:v>-1.3145479511296144E-3</c:v>
                </c:pt>
                <c:pt idx="82">
                  <c:v>-6.0747500447279725E-4</c:v>
                </c:pt>
                <c:pt idx="83">
                  <c:v>-1.1750046374400015E-3</c:v>
                </c:pt>
                <c:pt idx="84">
                  <c:v>-2.1707258444256874E-3</c:v>
                </c:pt>
                <c:pt idx="85">
                  <c:v>-1.9618769503316458E-3</c:v>
                </c:pt>
                <c:pt idx="86">
                  <c:v>-2.4498849146546401E-3</c:v>
                </c:pt>
                <c:pt idx="87">
                  <c:v>-2.2607610560411301E-3</c:v>
                </c:pt>
                <c:pt idx="88">
                  <c:v>-2.717468769997245E-3</c:v>
                </c:pt>
                <c:pt idx="89">
                  <c:v>-2.5385738966460058E-3</c:v>
                </c:pt>
                <c:pt idx="90">
                  <c:v>-3.4148873349043921E-3</c:v>
                </c:pt>
                <c:pt idx="91">
                  <c:v>-3.205941850344049E-3</c:v>
                </c:pt>
                <c:pt idx="92">
                  <c:v>-2.558728649939686E-3</c:v>
                </c:pt>
                <c:pt idx="93">
                  <c:v>-2.409309235475483E-3</c:v>
                </c:pt>
                <c:pt idx="94">
                  <c:v>-2.2997435413357804E-3</c:v>
                </c:pt>
                <c:pt idx="95">
                  <c:v>-1.1457942535258265E-3</c:v>
                </c:pt>
                <c:pt idx="96">
                  <c:v>-1.8621975099416836E-3</c:v>
                </c:pt>
                <c:pt idx="97">
                  <c:v>-8.1644161819764379E-4</c:v>
                </c:pt>
                <c:pt idx="98">
                  <c:v>-1.1549571763972413E-3</c:v>
                </c:pt>
                <c:pt idx="99">
                  <c:v>-2.3200006475951719E-3</c:v>
                </c:pt>
                <c:pt idx="100">
                  <c:v>-2.0808648798162147E-3</c:v>
                </c:pt>
                <c:pt idx="101">
                  <c:v>-2.4990727864044526E-3</c:v>
                </c:pt>
                <c:pt idx="102">
                  <c:v>-2.0112536125383206E-3</c:v>
                </c:pt>
                <c:pt idx="103">
                  <c:v>-2.976649254771624E-3</c:v>
                </c:pt>
                <c:pt idx="104">
                  <c:v>-3.5342945548222245E-3</c:v>
                </c:pt>
                <c:pt idx="105">
                  <c:v>-3.5740859852721493E-3</c:v>
                </c:pt>
                <c:pt idx="106">
                  <c:v>-3.5242403653753915E-3</c:v>
                </c:pt>
                <c:pt idx="107">
                  <c:v>-3.9525998750909652E-3</c:v>
                </c:pt>
                <c:pt idx="108">
                  <c:v>-3.1560605578318957E-3</c:v>
                </c:pt>
                <c:pt idx="109">
                  <c:v>-2.6583556790254902E-3</c:v>
                </c:pt>
                <c:pt idx="110">
                  <c:v>-6.1773993675519692E-4</c:v>
                </c:pt>
                <c:pt idx="111">
                  <c:v>7.7642599908019539E-4</c:v>
                </c:pt>
                <c:pt idx="112">
                  <c:v>7.0692723774316369E-4</c:v>
                </c:pt>
                <c:pt idx="113">
                  <c:v>1.5433463437764456E-3</c:v>
                </c:pt>
                <c:pt idx="114">
                  <c:v>2.4098223723277097E-3</c:v>
                </c:pt>
                <c:pt idx="115">
                  <c:v>1.4839050647430529E-3</c:v>
                </c:pt>
                <c:pt idx="116">
                  <c:v>-3.0810245833712925E-4</c:v>
                </c:pt>
                <c:pt idx="117">
                  <c:v>-7.7609863423275889E-4</c:v>
                </c:pt>
                <c:pt idx="118">
                  <c:v>-8.1581405457141823E-4</c:v>
                </c:pt>
                <c:pt idx="119">
                  <c:v>-1.9386982568713693E-5</c:v>
                </c:pt>
                <c:pt idx="120">
                  <c:v>-5.473178034888916E-4</c:v>
                </c:pt>
                <c:pt idx="121">
                  <c:v>-4.2783182941245554E-4</c:v>
                </c:pt>
                <c:pt idx="122">
                  <c:v>7.990984158065908E-5</c:v>
                </c:pt>
                <c:pt idx="123">
                  <c:v>1.2848677863111552E-3</c:v>
                </c:pt>
                <c:pt idx="124">
                  <c:v>7.470858217269278E-4</c:v>
                </c:pt>
                <c:pt idx="125">
                  <c:v>2.1911599417383869E-4</c:v>
                </c:pt>
                <c:pt idx="126">
                  <c:v>2.190814466178519E-4</c:v>
                </c:pt>
                <c:pt idx="127">
                  <c:v>1.3645082722051054E-3</c:v>
                </c:pt>
                <c:pt idx="128">
                  <c:v>1.4937043321921755E-3</c:v>
                </c:pt>
                <c:pt idx="129">
                  <c:v>1.1357716206233817E-3</c:v>
                </c:pt>
                <c:pt idx="130">
                  <c:v>1.165586792570876E-3</c:v>
                </c:pt>
                <c:pt idx="131">
                  <c:v>2.0118948964012368E-3</c:v>
                </c:pt>
                <c:pt idx="132">
                  <c:v>1.6533477926334403E-3</c:v>
                </c:pt>
                <c:pt idx="133">
                  <c:v>1.852633132944703E-3</c:v>
                </c:pt>
                <c:pt idx="134">
                  <c:v>-3.2791941940348804E-4</c:v>
                </c:pt>
                <c:pt idx="135">
                  <c:v>-3.177115633057209E-4</c:v>
                </c:pt>
                <c:pt idx="136">
                  <c:v>-4.3783388195986446E-4</c:v>
                </c:pt>
                <c:pt idx="137">
                  <c:v>-1.0454120626125745E-3</c:v>
                </c:pt>
                <c:pt idx="138">
                  <c:v>-6.4697446828594727E-4</c:v>
                </c:pt>
                <c:pt idx="139">
                  <c:v>-9.3571575181957789E-4</c:v>
                </c:pt>
                <c:pt idx="140">
                  <c:v>-1.6820324170776335E-3</c:v>
                </c:pt>
                <c:pt idx="141">
                  <c:v>-3.77820194651742E-4</c:v>
                </c:pt>
                <c:pt idx="142">
                  <c:v>-1.4629860942657093E-3</c:v>
                </c:pt>
                <c:pt idx="143">
                  <c:v>-1.5426361843253432E-3</c:v>
                </c:pt>
                <c:pt idx="144">
                  <c:v>-1.7218282380032995E-3</c:v>
                </c:pt>
                <c:pt idx="145">
                  <c:v>-3.4139625909514492E-3</c:v>
                </c:pt>
                <c:pt idx="146">
                  <c:v>-2.4081474058325275E-3</c:v>
                </c:pt>
                <c:pt idx="147">
                  <c:v>-1.9407579388033541E-3</c:v>
                </c:pt>
                <c:pt idx="148">
                  <c:v>-1.144612117932569E-3</c:v>
                </c:pt>
                <c:pt idx="149">
                  <c:v>-8.4613577765752749E-4</c:v>
                </c:pt>
                <c:pt idx="150">
                  <c:v>-6.7691861045833274E-4</c:v>
                </c:pt>
                <c:pt idx="151">
                  <c:v>-8.859370866778698E-4</c:v>
                </c:pt>
                <c:pt idx="152">
                  <c:v>5.6715095443454517E-4</c:v>
                </c:pt>
                <c:pt idx="153">
                  <c:v>3.1809243707625048E-4</c:v>
                </c:pt>
                <c:pt idx="154">
                  <c:v>6.2683782570469883E-4</c:v>
                </c:pt>
                <c:pt idx="155">
                  <c:v>8.165288789029957E-4</c:v>
                </c:pt>
                <c:pt idx="156">
                  <c:v>9.3607686844927309E-4</c:v>
                </c:pt>
                <c:pt idx="157">
                  <c:v>2.4396199823722396E-3</c:v>
                </c:pt>
                <c:pt idx="158">
                  <c:v>1.6832708056413223E-3</c:v>
                </c:pt>
                <c:pt idx="159">
                  <c:v>1.553754240925161E-3</c:v>
                </c:pt>
                <c:pt idx="160">
                  <c:v>5.8789458028698344E-4</c:v>
                </c:pt>
                <c:pt idx="161">
                  <c:v>-1.7903605458678489E-4</c:v>
                </c:pt>
                <c:pt idx="162">
                  <c:v>-2.8869820199042221E-4</c:v>
                </c:pt>
                <c:pt idx="163">
                  <c:v>-1.0148677972873447E-3</c:v>
                </c:pt>
                <c:pt idx="164">
                  <c:v>-2.3589150805158371E-3</c:v>
                </c:pt>
                <c:pt idx="165">
                  <c:v>-1.6421249134253065E-3</c:v>
                </c:pt>
                <c:pt idx="166">
                  <c:v>-2.478248485560274E-3</c:v>
                </c:pt>
                <c:pt idx="167">
                  <c:v>-2.4684097038294825E-3</c:v>
                </c:pt>
                <c:pt idx="168">
                  <c:v>-1.8011292852415255E-3</c:v>
                </c:pt>
                <c:pt idx="169">
                  <c:v>-2.2193231971883395E-3</c:v>
                </c:pt>
                <c:pt idx="170">
                  <c:v>-8.6602216312154051E-4</c:v>
                </c:pt>
                <c:pt idx="171">
                  <c:v>1.1964043650109817E-4</c:v>
                </c:pt>
                <c:pt idx="172">
                  <c:v>2.1869898129986621E-4</c:v>
                </c:pt>
                <c:pt idx="173">
                  <c:v>7.563217362575365E-4</c:v>
                </c:pt>
                <c:pt idx="174">
                  <c:v>2.1008827051477229E-3</c:v>
                </c:pt>
                <c:pt idx="175">
                  <c:v>1.4735048509268843E-3</c:v>
                </c:pt>
                <c:pt idx="176">
                  <c:v>1.7525080592670319E-3</c:v>
                </c:pt>
                <c:pt idx="177">
                  <c:v>2.1108227422252908E-3</c:v>
                </c:pt>
                <c:pt idx="178">
                  <c:v>1.3939464120483437E-3</c:v>
                </c:pt>
                <c:pt idx="179">
                  <c:v>1.4837190183335292E-3</c:v>
                </c:pt>
                <c:pt idx="180">
                  <c:v>1.1650302997707072E-3</c:v>
                </c:pt>
                <c:pt idx="181">
                  <c:v>6.9760406250720316E-5</c:v>
                </c:pt>
                <c:pt idx="182">
                  <c:v>1.4836877361938748E-3</c:v>
                </c:pt>
                <c:pt idx="183">
                  <c:v>1.0851110186672053E-3</c:v>
                </c:pt>
                <c:pt idx="184">
                  <c:v>1.0985206291990784E-4</c:v>
                </c:pt>
                <c:pt idx="185">
                  <c:v>2.1928856731093241E-4</c:v>
                </c:pt>
                <c:pt idx="186">
                  <c:v>5.0003210535385589E-5</c:v>
                </c:pt>
                <c:pt idx="187">
                  <c:v>1.8427048952706893E-3</c:v>
                </c:pt>
                <c:pt idx="188">
                  <c:v>1.6732591489282301E-3</c:v>
                </c:pt>
                <c:pt idx="189">
                  <c:v>9.0656738337524414E-4</c:v>
                </c:pt>
                <c:pt idx="190">
                  <c:v>1.0560872299720217E-3</c:v>
                </c:pt>
                <c:pt idx="191">
                  <c:v>2.4998992934626915E-3</c:v>
                </c:pt>
                <c:pt idx="192">
                  <c:v>2.2809344688567092E-3</c:v>
                </c:pt>
                <c:pt idx="193">
                  <c:v>1.9619889074630405E-3</c:v>
                </c:pt>
                <c:pt idx="194">
                  <c:v>-8.3627257390542697E-4</c:v>
                </c:pt>
                <c:pt idx="195">
                  <c:v>-1.8023396845223657E-3</c:v>
                </c:pt>
                <c:pt idx="196">
                  <c:v>-1.4041583842171177E-3</c:v>
                </c:pt>
                <c:pt idx="197">
                  <c:v>-1.3643117984156968E-3</c:v>
                </c:pt>
                <c:pt idx="198">
                  <c:v>-2.2109675730437963E-3</c:v>
                </c:pt>
                <c:pt idx="199">
                  <c:v>-2.519367211707643E-3</c:v>
                </c:pt>
                <c:pt idx="200">
                  <c:v>-2.3000912121335184E-3</c:v>
                </c:pt>
                <c:pt idx="201">
                  <c:v>-1.6058565653527803E-4</c:v>
                </c:pt>
                <c:pt idx="202">
                  <c:v>1.4626721752502296E-3</c:v>
                </c:pt>
                <c:pt idx="203">
                  <c:v>1.3534500358372583E-3</c:v>
                </c:pt>
                <c:pt idx="204">
                  <c:v>6.164804190270047E-4</c:v>
                </c:pt>
                <c:pt idx="205">
                  <c:v>7.9436850140989152E-4</c:v>
                </c:pt>
                <c:pt idx="206">
                  <c:v>7.8434916136425263E-4</c:v>
                </c:pt>
                <c:pt idx="207">
                  <c:v>1.6804458089067385E-3</c:v>
                </c:pt>
                <c:pt idx="208">
                  <c:v>1.581067664914501E-4</c:v>
                </c:pt>
                <c:pt idx="209">
                  <c:v>8.4532518607384997E-4</c:v>
                </c:pt>
                <c:pt idx="210">
                  <c:v>8.853523301901186E-5</c:v>
                </c:pt>
                <c:pt idx="211">
                  <c:v>5.6652531164145615E-4</c:v>
                </c:pt>
                <c:pt idx="212">
                  <c:v>2.4901557301745326E-4</c:v>
                </c:pt>
                <c:pt idx="213">
                  <c:v>2.1882811616759764E-4</c:v>
                </c:pt>
                <c:pt idx="214">
                  <c:v>-6.5725449282870668E-4</c:v>
                </c:pt>
                <c:pt idx="215">
                  <c:v>5.377026616161561E-4</c:v>
                </c:pt>
                <c:pt idx="216">
                  <c:v>4.0793995585376643E-4</c:v>
                </c:pt>
                <c:pt idx="217">
                  <c:v>1.2898822584168164E-4</c:v>
                </c:pt>
                <c:pt idx="218">
                  <c:v>1.1988347677383453E-3</c:v>
                </c:pt>
                <c:pt idx="219">
                  <c:v>4.9213199306743876E-4</c:v>
                </c:pt>
                <c:pt idx="220">
                  <c:v>6.1175105343977312E-4</c:v>
                </c:pt>
                <c:pt idx="221">
                  <c:v>1.278880823828868E-3</c:v>
                </c:pt>
                <c:pt idx="222">
                  <c:v>1.3373076285613618E-4</c:v>
                </c:pt>
                <c:pt idx="223">
                  <c:v>-4.6357249718186343E-4</c:v>
                </c:pt>
                <c:pt idx="224">
                  <c:v>1.0402913958749285E-4</c:v>
                </c:pt>
                <c:pt idx="225">
                  <c:v>-1.3929066925119337E-4</c:v>
                </c:pt>
                <c:pt idx="226">
                  <c:v>9.2619198672320145E-4</c:v>
                </c:pt>
                <c:pt idx="227">
                  <c:v>1.3343879621936134E-3</c:v>
                </c:pt>
                <c:pt idx="228">
                  <c:v>1.523559567230806E-3</c:v>
                </c:pt>
                <c:pt idx="229">
                  <c:v>2.7781613346168159E-3</c:v>
                </c:pt>
                <c:pt idx="230">
                  <c:v>3.076842655228014E-3</c:v>
                </c:pt>
                <c:pt idx="231">
                  <c:v>2.4393480472810333E-3</c:v>
                </c:pt>
                <c:pt idx="232">
                  <c:v>2.1705104367096459E-3</c:v>
                </c:pt>
                <c:pt idx="233">
                  <c:v>2.6283462285264575E-3</c:v>
                </c:pt>
                <c:pt idx="234">
                  <c:v>3.9727274623159977E-3</c:v>
                </c:pt>
                <c:pt idx="235">
                  <c:v>3.8332118635044997E-3</c:v>
                </c:pt>
                <c:pt idx="236">
                  <c:v>4.5989602255826437E-3</c:v>
                </c:pt>
                <c:pt idx="237">
                  <c:v>6.7089378012277967E-3</c:v>
                </c:pt>
                <c:pt idx="238">
                  <c:v>6.669514073121178E-3</c:v>
                </c:pt>
                <c:pt idx="239">
                  <c:v>6.1714310645915819E-3</c:v>
                </c:pt>
                <c:pt idx="240">
                  <c:v>5.5141301973628612E-3</c:v>
                </c:pt>
                <c:pt idx="241">
                  <c:v>4.9661823606051399E-3</c:v>
                </c:pt>
                <c:pt idx="242">
                  <c:v>5.6435175174493974E-3</c:v>
                </c:pt>
                <c:pt idx="243">
                  <c:v>5.0369732938336867E-3</c:v>
                </c:pt>
                <c:pt idx="244">
                  <c:v>3.1456331779470795E-3</c:v>
                </c:pt>
                <c:pt idx="245">
                  <c:v>5.1466034730858349E-3</c:v>
                </c:pt>
                <c:pt idx="246">
                  <c:v>6.739789125450161E-3</c:v>
                </c:pt>
                <c:pt idx="247">
                  <c:v>6.6601047347988008E-3</c:v>
                </c:pt>
                <c:pt idx="248">
                  <c:v>5.6148147822927723E-3</c:v>
                </c:pt>
                <c:pt idx="249">
                  <c:v>6.3717904250309805E-3</c:v>
                </c:pt>
                <c:pt idx="250">
                  <c:v>5.6749258832813976E-3</c:v>
                </c:pt>
                <c:pt idx="251">
                  <c:v>6.1735357488999117E-3</c:v>
                </c:pt>
                <c:pt idx="252">
                  <c:v>5.3270575141345878E-3</c:v>
                </c:pt>
                <c:pt idx="253">
                  <c:v>5.8046013283384358E-3</c:v>
                </c:pt>
                <c:pt idx="254">
                  <c:v>5.914344013531447E-3</c:v>
                </c:pt>
                <c:pt idx="255">
                  <c:v>6.5615028817985147E-3</c:v>
                </c:pt>
                <c:pt idx="256">
                  <c:v>6.5587917630284629E-3</c:v>
                </c:pt>
                <c:pt idx="257">
                  <c:v>7.3551829017312748E-3</c:v>
                </c:pt>
                <c:pt idx="258">
                  <c:v>7.2743844278606419E-3</c:v>
                </c:pt>
                <c:pt idx="259">
                  <c:v>8.5285814482642802E-3</c:v>
                </c:pt>
                <c:pt idx="260">
                  <c:v>7.9806775162639693E-3</c:v>
                </c:pt>
                <c:pt idx="261">
                  <c:v>9.1060881629481168E-3</c:v>
                </c:pt>
                <c:pt idx="262">
                  <c:v>9.9614845515622955E-3</c:v>
                </c:pt>
                <c:pt idx="263">
                  <c:v>9.3762121829116096E-3</c:v>
                </c:pt>
                <c:pt idx="264">
                  <c:v>1.0421567992553752E-2</c:v>
                </c:pt>
                <c:pt idx="265">
                  <c:v>1.0730344663321857E-2</c:v>
                </c:pt>
                <c:pt idx="266">
                  <c:v>1.1149410084703253E-2</c:v>
                </c:pt>
                <c:pt idx="267">
                  <c:v>1.1169732499289292E-2</c:v>
                </c:pt>
                <c:pt idx="268">
                  <c:v>1.0879985796810978E-2</c:v>
                </c:pt>
                <c:pt idx="269">
                  <c:v>1.2074524484036779E-2</c:v>
                </c:pt>
                <c:pt idx="270">
                  <c:v>1.2860619957127005E-2</c:v>
                </c:pt>
                <c:pt idx="271">
                  <c:v>1.1964274150086218E-2</c:v>
                </c:pt>
                <c:pt idx="272">
                  <c:v>1.3344812598031093E-2</c:v>
                </c:pt>
                <c:pt idx="273">
                  <c:v>1.3830895887551136E-2</c:v>
                </c:pt>
                <c:pt idx="274">
                  <c:v>1.4881984012082589E-2</c:v>
                </c:pt>
                <c:pt idx="275">
                  <c:v>1.5130970635400625E-2</c:v>
                </c:pt>
                <c:pt idx="276">
                  <c:v>1.3847280594206987E-2</c:v>
                </c:pt>
                <c:pt idx="277">
                  <c:v>1.5509764418047928E-2</c:v>
                </c:pt>
                <c:pt idx="278">
                  <c:v>1.7331831058883963E-2</c:v>
                </c:pt>
                <c:pt idx="279">
                  <c:v>1.6657031401780119E-2</c:v>
                </c:pt>
                <c:pt idx="280">
                  <c:v>1.6942791003476159E-2</c:v>
                </c:pt>
                <c:pt idx="281">
                  <c:v>1.7125047883626048E-2</c:v>
                </c:pt>
                <c:pt idx="282">
                  <c:v>1.7279677695175855E-2</c:v>
                </c:pt>
                <c:pt idx="283">
                  <c:v>1.8324572504865196E-2</c:v>
                </c:pt>
                <c:pt idx="284">
                  <c:v>1.6927781064536702E-2</c:v>
                </c:pt>
                <c:pt idx="285">
                  <c:v>1.6776803579993921E-2</c:v>
                </c:pt>
                <c:pt idx="286">
                  <c:v>1.7773079358946637E-2</c:v>
                </c:pt>
                <c:pt idx="287">
                  <c:v>1.7696169200154106E-2</c:v>
                </c:pt>
                <c:pt idx="288">
                  <c:v>1.8363109905681605E-2</c:v>
                </c:pt>
                <c:pt idx="289">
                  <c:v>1.9223132758107837E-2</c:v>
                </c:pt>
                <c:pt idx="290">
                  <c:v>2.0616741103524124E-2</c:v>
                </c:pt>
                <c:pt idx="291">
                  <c:v>2.2779901060629177E-2</c:v>
                </c:pt>
                <c:pt idx="292">
                  <c:v>2.4649321726378966E-2</c:v>
                </c:pt>
                <c:pt idx="293">
                  <c:v>2.6068809182240967E-2</c:v>
                </c:pt>
                <c:pt idx="294">
                  <c:v>2.6886680723506501E-2</c:v>
                </c:pt>
                <c:pt idx="295">
                  <c:v>2.5969943900696218E-2</c:v>
                </c:pt>
                <c:pt idx="296">
                  <c:v>2.7143177804388938E-2</c:v>
                </c:pt>
                <c:pt idx="297">
                  <c:v>2.5967339799772355E-2</c:v>
                </c:pt>
                <c:pt idx="298">
                  <c:v>2.5469437898367073E-2</c:v>
                </c:pt>
                <c:pt idx="299">
                  <c:v>2.2867817593294867E-2</c:v>
                </c:pt>
                <c:pt idx="300">
                  <c:v>2.1687410749860327E-2</c:v>
                </c:pt>
                <c:pt idx="301">
                  <c:v>2.0610945675546038E-2</c:v>
                </c:pt>
                <c:pt idx="302">
                  <c:v>2.0978211715325944E-2</c:v>
                </c:pt>
                <c:pt idx="303">
                  <c:v>1.9563290354234559E-2</c:v>
                </c:pt>
                <c:pt idx="304">
                  <c:v>2.0669489925504606E-2</c:v>
                </c:pt>
                <c:pt idx="305">
                  <c:v>2.0587099904177866E-2</c:v>
                </c:pt>
                <c:pt idx="306">
                  <c:v>2.1929463165554962E-2</c:v>
                </c:pt>
                <c:pt idx="307">
                  <c:v>2.3210513433209339E-2</c:v>
                </c:pt>
                <c:pt idx="308">
                  <c:v>2.3856849087274975E-2</c:v>
                </c:pt>
                <c:pt idx="309">
                  <c:v>2.5816296458093458E-2</c:v>
                </c:pt>
                <c:pt idx="310">
                  <c:v>2.7208357160811054E-2</c:v>
                </c:pt>
                <c:pt idx="311">
                  <c:v>2.7366965841001116E-2</c:v>
                </c:pt>
                <c:pt idx="312">
                  <c:v>2.7891924049160157E-2</c:v>
                </c:pt>
                <c:pt idx="313">
                  <c:v>2.7928968688224632E-2</c:v>
                </c:pt>
                <c:pt idx="314">
                  <c:v>2.716446886768533E-2</c:v>
                </c:pt>
                <c:pt idx="315">
                  <c:v>2.6248854360236339E-2</c:v>
                </c:pt>
                <c:pt idx="316">
                  <c:v>2.4987130417984265E-2</c:v>
                </c:pt>
                <c:pt idx="317">
                  <c:v>2.4332957764720994E-2</c:v>
                </c:pt>
                <c:pt idx="318">
                  <c:v>2.2829966204312983E-2</c:v>
                </c:pt>
                <c:pt idx="319">
                  <c:v>2.3132264179315812E-2</c:v>
                </c:pt>
                <c:pt idx="320">
                  <c:v>2.224719915088199E-2</c:v>
                </c:pt>
                <c:pt idx="321">
                  <c:v>2.1769973646169363E-2</c:v>
                </c:pt>
                <c:pt idx="322">
                  <c:v>2.289184447178735E-2</c:v>
                </c:pt>
                <c:pt idx="323">
                  <c:v>2.3349082335689188E-2</c:v>
                </c:pt>
                <c:pt idx="324">
                  <c:v>2.444361421767759E-2</c:v>
                </c:pt>
                <c:pt idx="325">
                  <c:v>2.4940901452479135E-2</c:v>
                </c:pt>
                <c:pt idx="326">
                  <c:v>2.4214483520898115E-2</c:v>
                </c:pt>
                <c:pt idx="327">
                  <c:v>2.5544506801395733E-2</c:v>
                </c:pt>
                <c:pt idx="328">
                  <c:v>2.6277444589452102E-2</c:v>
                </c:pt>
                <c:pt idx="329">
                  <c:v>2.8954199654689084E-2</c:v>
                </c:pt>
                <c:pt idx="330">
                  <c:v>2.9183766654995318E-2</c:v>
                </c:pt>
                <c:pt idx="331">
                  <c:v>2.8966822272444386E-2</c:v>
                </c:pt>
                <c:pt idx="332">
                  <c:v>3.0418670278564711E-2</c:v>
                </c:pt>
                <c:pt idx="333">
                  <c:v>3.1572130577139014E-2</c:v>
                </c:pt>
                <c:pt idx="334">
                  <c:v>3.1922764946002637E-2</c:v>
                </c:pt>
                <c:pt idx="335">
                  <c:v>3.1388800774479919E-2</c:v>
                </c:pt>
                <c:pt idx="336">
                  <c:v>2.8683087777683872E-2</c:v>
                </c:pt>
                <c:pt idx="337">
                  <c:v>2.9266527122712702E-2</c:v>
                </c:pt>
                <c:pt idx="338">
                  <c:v>2.9085694403131288E-2</c:v>
                </c:pt>
                <c:pt idx="339">
                  <c:v>2.936385848179544E-2</c:v>
                </c:pt>
                <c:pt idx="340">
                  <c:v>2.7293532390185973E-2</c:v>
                </c:pt>
                <c:pt idx="341">
                  <c:v>2.7038978094818911E-2</c:v>
                </c:pt>
                <c:pt idx="342">
                  <c:v>2.7943704222430282E-2</c:v>
                </c:pt>
                <c:pt idx="343">
                  <c:v>2.9051503573298443E-2</c:v>
                </c:pt>
                <c:pt idx="344">
                  <c:v>2.8863426568744421E-2</c:v>
                </c:pt>
                <c:pt idx="345">
                  <c:v>2.9500045551185815E-2</c:v>
                </c:pt>
                <c:pt idx="346">
                  <c:v>2.8922204062726727E-2</c:v>
                </c:pt>
                <c:pt idx="347">
                  <c:v>3.1874881319952628E-2</c:v>
                </c:pt>
                <c:pt idx="348">
                  <c:v>3.282245574674858E-2</c:v>
                </c:pt>
                <c:pt idx="349">
                  <c:v>3.3349861645133212E-2</c:v>
                </c:pt>
                <c:pt idx="350">
                  <c:v>3.2480273043686329E-2</c:v>
                </c:pt>
                <c:pt idx="351">
                  <c:v>3.184612370384924E-2</c:v>
                </c:pt>
                <c:pt idx="352">
                  <c:v>3.1566862006249842E-2</c:v>
                </c:pt>
                <c:pt idx="353">
                  <c:v>3.2771663430520175E-2</c:v>
                </c:pt>
                <c:pt idx="354">
                  <c:v>3.1905532328719309E-2</c:v>
                </c:pt>
                <c:pt idx="355">
                  <c:v>3.063432495886673E-2</c:v>
                </c:pt>
                <c:pt idx="356">
                  <c:v>3.0952744211980951E-2</c:v>
                </c:pt>
                <c:pt idx="357">
                  <c:v>3.3190459935262435E-2</c:v>
                </c:pt>
                <c:pt idx="358">
                  <c:v>3.3986755032308413E-2</c:v>
                </c:pt>
                <c:pt idx="359">
                  <c:v>3.452494503673182E-2</c:v>
                </c:pt>
                <c:pt idx="360">
                  <c:v>3.4493964742284562E-2</c:v>
                </c:pt>
                <c:pt idx="361">
                  <c:v>3.3582584299878274E-2</c:v>
                </c:pt>
                <c:pt idx="362">
                  <c:v>3.4567450329999132E-2</c:v>
                </c:pt>
                <c:pt idx="363">
                  <c:v>3.5691823726789473E-2</c:v>
                </c:pt>
                <c:pt idx="364">
                  <c:v>3.5943452867694112E-2</c:v>
                </c:pt>
                <c:pt idx="365">
                  <c:v>3.7132832745924271E-2</c:v>
                </c:pt>
                <c:pt idx="366">
                  <c:v>3.7740172743268026E-2</c:v>
                </c:pt>
                <c:pt idx="367">
                  <c:v>3.7483412233841128E-2</c:v>
                </c:pt>
                <c:pt idx="368">
                  <c:v>3.9509561907354378E-2</c:v>
                </c:pt>
                <c:pt idx="369">
                  <c:v>4.0077195539715699E-2</c:v>
                </c:pt>
                <c:pt idx="370">
                  <c:v>3.9140761945112471E-2</c:v>
                </c:pt>
                <c:pt idx="371">
                  <c:v>3.8619777117499005E-2</c:v>
                </c:pt>
                <c:pt idx="372">
                  <c:v>3.7131652805568884E-2</c:v>
                </c:pt>
                <c:pt idx="373">
                  <c:v>3.7079817751351989E-2</c:v>
                </c:pt>
                <c:pt idx="374">
                  <c:v>3.8024236523709114E-2</c:v>
                </c:pt>
                <c:pt idx="375">
                  <c:v>3.7510303897754602E-2</c:v>
                </c:pt>
                <c:pt idx="376">
                  <c:v>3.8036173129629897E-2</c:v>
                </c:pt>
                <c:pt idx="377">
                  <c:v>3.860065110755239E-2</c:v>
                </c:pt>
                <c:pt idx="378">
                  <c:v>3.9348431447660592E-2</c:v>
                </c:pt>
                <c:pt idx="379">
                  <c:v>4.1006823896920411E-2</c:v>
                </c:pt>
                <c:pt idx="380">
                  <c:v>4.1328124399739645E-2</c:v>
                </c:pt>
                <c:pt idx="381">
                  <c:v>4.2288733051391622E-2</c:v>
                </c:pt>
                <c:pt idx="382">
                  <c:v>4.3141171356975309E-2</c:v>
                </c:pt>
                <c:pt idx="383">
                  <c:v>4.4714580660173885E-2</c:v>
                </c:pt>
                <c:pt idx="384">
                  <c:v>4.4631271382988884E-2</c:v>
                </c:pt>
                <c:pt idx="385">
                  <c:v>4.3943750322425562E-2</c:v>
                </c:pt>
                <c:pt idx="386">
                  <c:v>4.4600455731381917E-2</c:v>
                </c:pt>
                <c:pt idx="387">
                  <c:v>4.584636298477713E-2</c:v>
                </c:pt>
                <c:pt idx="388">
                  <c:v>4.4912673437512006E-2</c:v>
                </c:pt>
                <c:pt idx="389">
                  <c:v>4.5530907302788061E-2</c:v>
                </c:pt>
                <c:pt idx="390">
                  <c:v>4.4246281541452125E-2</c:v>
                </c:pt>
                <c:pt idx="391">
                  <c:v>4.5602719021626388E-2</c:v>
                </c:pt>
                <c:pt idx="392">
                  <c:v>4.666351284159273E-2</c:v>
                </c:pt>
                <c:pt idx="393">
                  <c:v>4.6829719788862023E-2</c:v>
                </c:pt>
                <c:pt idx="394">
                  <c:v>4.6284587344673202E-2</c:v>
                </c:pt>
                <c:pt idx="395">
                  <c:v>4.7169679813580404E-2</c:v>
                </c:pt>
                <c:pt idx="396">
                  <c:v>4.7297717062376586E-2</c:v>
                </c:pt>
                <c:pt idx="397">
                  <c:v>4.7244235579756835E-2</c:v>
                </c:pt>
                <c:pt idx="398">
                  <c:v>4.8448488194559547E-2</c:v>
                </c:pt>
                <c:pt idx="399">
                  <c:v>5.0623228031431419E-2</c:v>
                </c:pt>
                <c:pt idx="400">
                  <c:v>5.0361144070168583E-2</c:v>
                </c:pt>
                <c:pt idx="401">
                  <c:v>5.0807929857759566E-2</c:v>
                </c:pt>
                <c:pt idx="402">
                  <c:v>5.1756711665384279E-2</c:v>
                </c:pt>
                <c:pt idx="403">
                  <c:v>5.3517264997041916E-2</c:v>
                </c:pt>
                <c:pt idx="404">
                  <c:v>5.5962540460977997E-2</c:v>
                </c:pt>
                <c:pt idx="405">
                  <c:v>5.4438277045604971E-2</c:v>
                </c:pt>
                <c:pt idx="406">
                  <c:v>5.2621333541149187E-2</c:v>
                </c:pt>
                <c:pt idx="407">
                  <c:v>5.4721846897525198E-2</c:v>
                </c:pt>
                <c:pt idx="408">
                  <c:v>5.6453477970239162E-2</c:v>
                </c:pt>
                <c:pt idx="409">
                  <c:v>5.7609270709050857E-2</c:v>
                </c:pt>
                <c:pt idx="410">
                  <c:v>5.7517921373165193E-2</c:v>
                </c:pt>
                <c:pt idx="411">
                  <c:v>5.7636601420538433E-2</c:v>
                </c:pt>
                <c:pt idx="412">
                  <c:v>5.9699823173589538E-2</c:v>
                </c:pt>
                <c:pt idx="413">
                  <c:v>6.1839905692581083E-2</c:v>
                </c:pt>
                <c:pt idx="414">
                  <c:v>6.1608719704345359E-2</c:v>
                </c:pt>
                <c:pt idx="415">
                  <c:v>6.2677581023485751E-2</c:v>
                </c:pt>
                <c:pt idx="416">
                  <c:v>6.3254050488275787E-2</c:v>
                </c:pt>
                <c:pt idx="417">
                  <c:v>6.3584680752044598E-2</c:v>
                </c:pt>
                <c:pt idx="418">
                  <c:v>6.468910492468688E-2</c:v>
                </c:pt>
                <c:pt idx="419">
                  <c:v>6.5891381825406145E-2</c:v>
                </c:pt>
                <c:pt idx="420">
                  <c:v>6.5957156640100628E-2</c:v>
                </c:pt>
                <c:pt idx="421">
                  <c:v>6.6631369071074115E-2</c:v>
                </c:pt>
                <c:pt idx="422">
                  <c:v>6.6792636733134805E-2</c:v>
                </c:pt>
                <c:pt idx="423">
                  <c:v>6.6880309045587408E-2</c:v>
                </c:pt>
                <c:pt idx="424">
                  <c:v>6.7055735991912738E-2</c:v>
                </c:pt>
                <c:pt idx="425">
                  <c:v>6.8163535342780912E-2</c:v>
                </c:pt>
                <c:pt idx="426">
                  <c:v>6.831991860057976E-2</c:v>
                </c:pt>
                <c:pt idx="427">
                  <c:v>6.9229899578843623E-2</c:v>
                </c:pt>
                <c:pt idx="428">
                  <c:v>6.981715314967242E-2</c:v>
                </c:pt>
                <c:pt idx="429">
                  <c:v>7.1342020255459826E-2</c:v>
                </c:pt>
                <c:pt idx="430">
                  <c:v>7.3299568745520335E-2</c:v>
                </c:pt>
                <c:pt idx="431">
                  <c:v>7.379179595703042E-2</c:v>
                </c:pt>
                <c:pt idx="432">
                  <c:v>7.3940413560862422E-2</c:v>
                </c:pt>
                <c:pt idx="433">
                  <c:v>7.4658338665931995E-2</c:v>
                </c:pt>
                <c:pt idx="434">
                  <c:v>7.4152665622465183E-2</c:v>
                </c:pt>
                <c:pt idx="435">
                  <c:v>7.4307237809020904E-2</c:v>
                </c:pt>
                <c:pt idx="436">
                  <c:v>7.3760294293588921E-2</c:v>
                </c:pt>
                <c:pt idx="437">
                  <c:v>7.3392290105075059E-2</c:v>
                </c:pt>
                <c:pt idx="438">
                  <c:v>7.4824765136988325E-2</c:v>
                </c:pt>
                <c:pt idx="439">
                  <c:v>7.5591122677575534E-2</c:v>
                </c:pt>
                <c:pt idx="440">
                  <c:v>7.4935706970868099E-2</c:v>
                </c:pt>
                <c:pt idx="441">
                  <c:v>7.6362474384318105E-2</c:v>
                </c:pt>
                <c:pt idx="442">
                  <c:v>7.8413293043400945E-2</c:v>
                </c:pt>
                <c:pt idx="443">
                  <c:v>7.8636411532462633E-2</c:v>
                </c:pt>
                <c:pt idx="444">
                  <c:v>7.9178909691206875E-2</c:v>
                </c:pt>
                <c:pt idx="445">
                  <c:v>7.8748066818650306E-2</c:v>
                </c:pt>
                <c:pt idx="446">
                  <c:v>7.883812645228705E-2</c:v>
                </c:pt>
                <c:pt idx="447">
                  <c:v>7.9453314425017824E-2</c:v>
                </c:pt>
                <c:pt idx="448">
                  <c:v>7.8074567839984718E-2</c:v>
                </c:pt>
                <c:pt idx="449">
                  <c:v>7.7460175640982024E-2</c:v>
                </c:pt>
                <c:pt idx="450">
                  <c:v>7.8814609966599461E-2</c:v>
                </c:pt>
                <c:pt idx="451">
                  <c:v>7.9578497864582362E-2</c:v>
                </c:pt>
                <c:pt idx="452">
                  <c:v>7.99006490220764E-2</c:v>
                </c:pt>
                <c:pt idx="453">
                  <c:v>7.9417806452462672E-2</c:v>
                </c:pt>
                <c:pt idx="454">
                  <c:v>7.9784328855413963E-2</c:v>
                </c:pt>
                <c:pt idx="455">
                  <c:v>8.0471246225562884E-2</c:v>
                </c:pt>
                <c:pt idx="456">
                  <c:v>8.1848757989293822E-2</c:v>
                </c:pt>
                <c:pt idx="457">
                  <c:v>8.2305833954402718E-2</c:v>
                </c:pt>
                <c:pt idx="458">
                  <c:v>8.1259693347221884E-2</c:v>
                </c:pt>
                <c:pt idx="459">
                  <c:v>8.1740203476598203E-2</c:v>
                </c:pt>
                <c:pt idx="460">
                  <c:v>8.0937597070674591E-2</c:v>
                </c:pt>
                <c:pt idx="461">
                  <c:v>8.0374491116421143E-2</c:v>
                </c:pt>
                <c:pt idx="462">
                  <c:v>8.1591119384718733E-2</c:v>
                </c:pt>
                <c:pt idx="463">
                  <c:v>8.1008667896731626E-2</c:v>
                </c:pt>
                <c:pt idx="464">
                  <c:v>8.0289617732253418E-2</c:v>
                </c:pt>
                <c:pt idx="465">
                  <c:v>8.2340107105655702E-2</c:v>
                </c:pt>
                <c:pt idx="466">
                  <c:v>8.1871753105987197E-2</c:v>
                </c:pt>
                <c:pt idx="467">
                  <c:v>8.2953868173770637E-2</c:v>
                </c:pt>
                <c:pt idx="468">
                  <c:v>8.530301965945275E-2</c:v>
                </c:pt>
                <c:pt idx="469">
                  <c:v>8.5993394529247702E-2</c:v>
                </c:pt>
                <c:pt idx="470">
                  <c:v>8.5243720796476213E-2</c:v>
                </c:pt>
                <c:pt idx="471">
                  <c:v>8.5672450752582424E-2</c:v>
                </c:pt>
                <c:pt idx="472">
                  <c:v>8.4751822870646712E-2</c:v>
                </c:pt>
                <c:pt idx="473">
                  <c:v>8.6991239903277812E-2</c:v>
                </c:pt>
                <c:pt idx="474">
                  <c:v>8.8306297149593399E-2</c:v>
                </c:pt>
                <c:pt idx="475">
                  <c:v>8.7577203771857709E-2</c:v>
                </c:pt>
                <c:pt idx="476">
                  <c:v>8.7922487248412021E-2</c:v>
                </c:pt>
                <c:pt idx="477">
                  <c:v>8.7279227671412399E-2</c:v>
                </c:pt>
                <c:pt idx="478">
                  <c:v>8.6830822895891946E-2</c:v>
                </c:pt>
                <c:pt idx="479">
                  <c:v>8.6949777347998983E-2</c:v>
                </c:pt>
                <c:pt idx="480">
                  <c:v>8.5773514016045008E-2</c:v>
                </c:pt>
                <c:pt idx="481">
                  <c:v>8.5793847406820389E-2</c:v>
                </c:pt>
                <c:pt idx="482">
                  <c:v>8.576264758858608E-2</c:v>
                </c:pt>
                <c:pt idx="483">
                  <c:v>8.5398457625872198E-2</c:v>
                </c:pt>
                <c:pt idx="484">
                  <c:v>8.7188482025941136E-2</c:v>
                </c:pt>
                <c:pt idx="485">
                  <c:v>8.8438340707503213E-2</c:v>
                </c:pt>
                <c:pt idx="486">
                  <c:v>8.868887222947261E-2</c:v>
                </c:pt>
                <c:pt idx="487">
                  <c:v>9.0077250420662461E-2</c:v>
                </c:pt>
                <c:pt idx="488">
                  <c:v>8.9616058384546407E-2</c:v>
                </c:pt>
                <c:pt idx="489">
                  <c:v>9.0396547768924876E-2</c:v>
                </c:pt>
                <c:pt idx="490">
                  <c:v>9.1348073623887693E-2</c:v>
                </c:pt>
                <c:pt idx="491">
                  <c:v>9.2095250273581508E-2</c:v>
                </c:pt>
                <c:pt idx="492">
                  <c:v>9.3491805725838942E-2</c:v>
                </c:pt>
                <c:pt idx="493">
                  <c:v>9.4344792840890257E-2</c:v>
                </c:pt>
                <c:pt idx="494">
                  <c:v>9.4650205309621829E-2</c:v>
                </c:pt>
                <c:pt idx="495">
                  <c:v>9.6861468416563942E-2</c:v>
                </c:pt>
                <c:pt idx="496">
                  <c:v>9.8327338504582015E-2</c:v>
                </c:pt>
                <c:pt idx="497">
                  <c:v>9.9126706934646674E-2</c:v>
                </c:pt>
                <c:pt idx="498">
                  <c:v>0.10079357849018125</c:v>
                </c:pt>
                <c:pt idx="499">
                  <c:v>0.10129521778406105</c:v>
                </c:pt>
                <c:pt idx="500">
                  <c:v>0.10261455574422405</c:v>
                </c:pt>
                <c:pt idx="501">
                  <c:v>0.10316816729468764</c:v>
                </c:pt>
                <c:pt idx="502">
                  <c:v>0.10322384401517788</c:v>
                </c:pt>
                <c:pt idx="503">
                  <c:v>0.10373335872491804</c:v>
                </c:pt>
                <c:pt idx="504">
                  <c:v>0.10502594222353448</c:v>
                </c:pt>
                <c:pt idx="505">
                  <c:v>0.1061307505628041</c:v>
                </c:pt>
                <c:pt idx="506">
                  <c:v>0.1070601319557484</c:v>
                </c:pt>
                <c:pt idx="507">
                  <c:v>0.1076846771299021</c:v>
                </c:pt>
                <c:pt idx="508">
                  <c:v>0.1096516925832791</c:v>
                </c:pt>
                <c:pt idx="509">
                  <c:v>0.11056021921645375</c:v>
                </c:pt>
                <c:pt idx="510">
                  <c:v>0.11127065307229027</c:v>
                </c:pt>
                <c:pt idx="511">
                  <c:v>0.11149547287070159</c:v>
                </c:pt>
                <c:pt idx="512">
                  <c:v>0.1122281609504502</c:v>
                </c:pt>
                <c:pt idx="513">
                  <c:v>0.11052814130307125</c:v>
                </c:pt>
                <c:pt idx="514">
                  <c:v>0.1115561163168738</c:v>
                </c:pt>
                <c:pt idx="515">
                  <c:v>0.11176809397374277</c:v>
                </c:pt>
                <c:pt idx="516">
                  <c:v>0.11236654325771106</c:v>
                </c:pt>
                <c:pt idx="517">
                  <c:v>0.11379059406429633</c:v>
                </c:pt>
                <c:pt idx="518">
                  <c:v>0.11576976564738115</c:v>
                </c:pt>
                <c:pt idx="519">
                  <c:v>0.11680487518426279</c:v>
                </c:pt>
                <c:pt idx="520">
                  <c:v>0.12109214730485159</c:v>
                </c:pt>
                <c:pt idx="521">
                  <c:v>0.121953997692805</c:v>
                </c:pt>
                <c:pt idx="522">
                  <c:v>0.12262799059999144</c:v>
                </c:pt>
                <c:pt idx="523">
                  <c:v>0.12337302689276153</c:v>
                </c:pt>
                <c:pt idx="524">
                  <c:v>0.12502864785420986</c:v>
                </c:pt>
                <c:pt idx="525">
                  <c:v>0.12503564517492205</c:v>
                </c:pt>
                <c:pt idx="526">
                  <c:v>0.12588520223080074</c:v>
                </c:pt>
                <c:pt idx="527">
                  <c:v>0.12576605569538002</c:v>
                </c:pt>
                <c:pt idx="528">
                  <c:v>0.12681716302824284</c:v>
                </c:pt>
                <c:pt idx="529">
                  <c:v>0.1280447126049461</c:v>
                </c:pt>
                <c:pt idx="530">
                  <c:v>0.12843121167251881</c:v>
                </c:pt>
                <c:pt idx="531">
                  <c:v>0.12700499306853641</c:v>
                </c:pt>
                <c:pt idx="532">
                  <c:v>0.12703493062499518</c:v>
                </c:pt>
                <c:pt idx="533">
                  <c:v>0.12698594938000995</c:v>
                </c:pt>
                <c:pt idx="534">
                  <c:v>0.12714557061366777</c:v>
                </c:pt>
                <c:pt idx="535">
                  <c:v>0.12636749599094685</c:v>
                </c:pt>
                <c:pt idx="536">
                  <c:v>0.12694495331277858</c:v>
                </c:pt>
                <c:pt idx="537">
                  <c:v>0.12869296634810107</c:v>
                </c:pt>
                <c:pt idx="538">
                  <c:v>0.12975735487008033</c:v>
                </c:pt>
                <c:pt idx="539">
                  <c:v>0.12963365321607837</c:v>
                </c:pt>
                <c:pt idx="540">
                  <c:v>0.12918815713073628</c:v>
                </c:pt>
                <c:pt idx="541">
                  <c:v>0.12887226240117314</c:v>
                </c:pt>
                <c:pt idx="542">
                  <c:v>0.12973792701492654</c:v>
                </c:pt>
                <c:pt idx="543">
                  <c:v>0.12943660317672873</c:v>
                </c:pt>
                <c:pt idx="544">
                  <c:v>0.12787507559850417</c:v>
                </c:pt>
                <c:pt idx="545">
                  <c:v>0.12883302252423817</c:v>
                </c:pt>
                <c:pt idx="546">
                  <c:v>0.13083705517620625</c:v>
                </c:pt>
                <c:pt idx="547">
                  <c:v>0.13126954447716568</c:v>
                </c:pt>
                <c:pt idx="548">
                  <c:v>0.13292634537896941</c:v>
                </c:pt>
                <c:pt idx="549">
                  <c:v>0.13263756183710676</c:v>
                </c:pt>
                <c:pt idx="550">
                  <c:v>0.13349002758316383</c:v>
                </c:pt>
                <c:pt idx="551">
                  <c:v>0.13583525508115246</c:v>
                </c:pt>
                <c:pt idx="552">
                  <c:v>0.13579963734670381</c:v>
                </c:pt>
                <c:pt idx="553">
                  <c:v>0.13590377394318506</c:v>
                </c:pt>
                <c:pt idx="554">
                  <c:v>0.13695518312125507</c:v>
                </c:pt>
                <c:pt idx="555">
                  <c:v>0.13709115066685837</c:v>
                </c:pt>
                <c:pt idx="556">
                  <c:v>0.13906554760757489</c:v>
                </c:pt>
                <c:pt idx="557">
                  <c:v>0.14015693755536116</c:v>
                </c:pt>
                <c:pt idx="558">
                  <c:v>0.14125532482385961</c:v>
                </c:pt>
                <c:pt idx="559">
                  <c:v>0.14302627809492865</c:v>
                </c:pt>
                <c:pt idx="560">
                  <c:v>0.14531382571787022</c:v>
                </c:pt>
                <c:pt idx="561">
                  <c:v>0.14829945898362681</c:v>
                </c:pt>
                <c:pt idx="562">
                  <c:v>0.14987805453629441</c:v>
                </c:pt>
                <c:pt idx="563">
                  <c:v>0.15268477591560628</c:v>
                </c:pt>
                <c:pt idx="564">
                  <c:v>0.15579153143086702</c:v>
                </c:pt>
                <c:pt idx="565">
                  <c:v>0.15850695835523998</c:v>
                </c:pt>
                <c:pt idx="566">
                  <c:v>0.16120902176907637</c:v>
                </c:pt>
                <c:pt idx="567">
                  <c:v>0.16302042229790914</c:v>
                </c:pt>
                <c:pt idx="568">
                  <c:v>0.16511906970209525</c:v>
                </c:pt>
                <c:pt idx="569">
                  <c:v>0.16857840785982969</c:v>
                </c:pt>
                <c:pt idx="570">
                  <c:v>0.17216918588505956</c:v>
                </c:pt>
                <c:pt idx="571">
                  <c:v>0.17540115228035821</c:v>
                </c:pt>
                <c:pt idx="572">
                  <c:v>0.1792222930796224</c:v>
                </c:pt>
                <c:pt idx="573">
                  <c:v>0.18374785827105261</c:v>
                </c:pt>
                <c:pt idx="574">
                  <c:v>0.19045090734669282</c:v>
                </c:pt>
                <c:pt idx="575">
                  <c:v>0.19481177481688974</c:v>
                </c:pt>
                <c:pt idx="576">
                  <c:v>0.20059301607023883</c:v>
                </c:pt>
                <c:pt idx="577">
                  <c:v>0.2057555569702644</c:v>
                </c:pt>
                <c:pt idx="578">
                  <c:v>0.21124705426518253</c:v>
                </c:pt>
                <c:pt idx="579">
                  <c:v>0.2181356558218257</c:v>
                </c:pt>
                <c:pt idx="580">
                  <c:v>0.22390498790972743</c:v>
                </c:pt>
                <c:pt idx="581">
                  <c:v>0.22892000882485625</c:v>
                </c:pt>
                <c:pt idx="582">
                  <c:v>0.23560695034262175</c:v>
                </c:pt>
                <c:pt idx="583">
                  <c:v>0.24217737961041114</c:v>
                </c:pt>
                <c:pt idx="584">
                  <c:v>0.25019979408668774</c:v>
                </c:pt>
                <c:pt idx="585">
                  <c:v>0.25802738120195856</c:v>
                </c:pt>
                <c:pt idx="586">
                  <c:v>0.26472623188517153</c:v>
                </c:pt>
                <c:pt idx="587">
                  <c:v>0.27242059550217712</c:v>
                </c:pt>
                <c:pt idx="588">
                  <c:v>0.27850406612934558</c:v>
                </c:pt>
                <c:pt idx="589">
                  <c:v>0.28897480196210362</c:v>
                </c:pt>
                <c:pt idx="590">
                  <c:v>0.29722532909359728</c:v>
                </c:pt>
                <c:pt idx="591">
                  <c:v>0.30358246356179536</c:v>
                </c:pt>
                <c:pt idx="592">
                  <c:v>0.31080369853676421</c:v>
                </c:pt>
                <c:pt idx="593">
                  <c:v>0.31980444821049697</c:v>
                </c:pt>
                <c:pt idx="594">
                  <c:v>0.32917811391747881</c:v>
                </c:pt>
                <c:pt idx="595">
                  <c:v>0.34006704256456466</c:v>
                </c:pt>
                <c:pt idx="596">
                  <c:v>0.3473406888436914</c:v>
                </c:pt>
                <c:pt idx="597">
                  <c:v>0.35632497423339549</c:v>
                </c:pt>
                <c:pt idx="598">
                  <c:v>0.36697270111946151</c:v>
                </c:pt>
                <c:pt idx="599">
                  <c:v>0.37875536598456966</c:v>
                </c:pt>
                <c:pt idx="600">
                  <c:v>0.38827117334366562</c:v>
                </c:pt>
                <c:pt idx="601">
                  <c:v>0.39802735924957988</c:v>
                </c:pt>
                <c:pt idx="602">
                  <c:v>0.40884384504693971</c:v>
                </c:pt>
                <c:pt idx="603">
                  <c:v>0.41914993803941114</c:v>
                </c:pt>
                <c:pt idx="604">
                  <c:v>0.43166965401953544</c:v>
                </c:pt>
                <c:pt idx="605">
                  <c:v>0.44221749758249429</c:v>
                </c:pt>
                <c:pt idx="606">
                  <c:v>0.45130715438998181</c:v>
                </c:pt>
                <c:pt idx="607">
                  <c:v>0.46366634360082676</c:v>
                </c:pt>
                <c:pt idx="608">
                  <c:v>0.47615642386969942</c:v>
                </c:pt>
                <c:pt idx="609">
                  <c:v>0.48878206007707475</c:v>
                </c:pt>
                <c:pt idx="610">
                  <c:v>0.50296137588728773</c:v>
                </c:pt>
                <c:pt idx="611">
                  <c:v>0.51494325858914258</c:v>
                </c:pt>
                <c:pt idx="612">
                  <c:v>0.5274434918331663</c:v>
                </c:pt>
                <c:pt idx="613">
                  <c:v>0.54100155532603122</c:v>
                </c:pt>
                <c:pt idx="614">
                  <c:v>0.55115041440602897</c:v>
                </c:pt>
                <c:pt idx="615">
                  <c:v>0.56284993463679234</c:v>
                </c:pt>
                <c:pt idx="616">
                  <c:v>0.57458842033975699</c:v>
                </c:pt>
                <c:pt idx="617">
                  <c:v>0.58307822839913381</c:v>
                </c:pt>
                <c:pt idx="618">
                  <c:v>0.59484744743228513</c:v>
                </c:pt>
                <c:pt idx="619">
                  <c:v>0.60628628316592814</c:v>
                </c:pt>
                <c:pt idx="620">
                  <c:v>0.61929992766691222</c:v>
                </c:pt>
                <c:pt idx="621">
                  <c:v>0.63364717917421742</c:v>
                </c:pt>
                <c:pt idx="622">
                  <c:v>0.64709795041616225</c:v>
                </c:pt>
                <c:pt idx="623">
                  <c:v>0.65844595818291385</c:v>
                </c:pt>
                <c:pt idx="624">
                  <c:v>0.67340238819927922</c:v>
                </c:pt>
                <c:pt idx="625">
                  <c:v>0.68675327611811698</c:v>
                </c:pt>
                <c:pt idx="626">
                  <c:v>0.70238529058912502</c:v>
                </c:pt>
                <c:pt idx="627">
                  <c:v>0.71351103052148968</c:v>
                </c:pt>
                <c:pt idx="628">
                  <c:v>0.7253087876469575</c:v>
                </c:pt>
                <c:pt idx="629">
                  <c:v>0.73585800323358541</c:v>
                </c:pt>
                <c:pt idx="630">
                  <c:v>0.74790190140528157</c:v>
                </c:pt>
                <c:pt idx="631">
                  <c:v>0.75807518250658856</c:v>
                </c:pt>
                <c:pt idx="632">
                  <c:v>0.76978842297404237</c:v>
                </c:pt>
                <c:pt idx="633">
                  <c:v>0.77922959224554167</c:v>
                </c:pt>
                <c:pt idx="634">
                  <c:v>0.7903454536074892</c:v>
                </c:pt>
                <c:pt idx="635">
                  <c:v>0.80012002463056886</c:v>
                </c:pt>
                <c:pt idx="636">
                  <c:v>0.81017201883953138</c:v>
                </c:pt>
                <c:pt idx="637">
                  <c:v>0.81999461069102797</c:v>
                </c:pt>
                <c:pt idx="638">
                  <c:v>0.82967807934248239</c:v>
                </c:pt>
                <c:pt idx="639">
                  <c:v>0.83714051607847106</c:v>
                </c:pt>
                <c:pt idx="640">
                  <c:v>0.84670077700444424</c:v>
                </c:pt>
                <c:pt idx="641">
                  <c:v>0.85609365104279289</c:v>
                </c:pt>
                <c:pt idx="642">
                  <c:v>0.86469349540042784</c:v>
                </c:pt>
                <c:pt idx="643">
                  <c:v>0.87338114927288235</c:v>
                </c:pt>
                <c:pt idx="644">
                  <c:v>0.88047231640402479</c:v>
                </c:pt>
                <c:pt idx="645">
                  <c:v>0.8899922398341279</c:v>
                </c:pt>
                <c:pt idx="646">
                  <c:v>0.89755702953582794</c:v>
                </c:pt>
                <c:pt idx="647">
                  <c:v>0.90395806876143592</c:v>
                </c:pt>
                <c:pt idx="648">
                  <c:v>0.90907818668961415</c:v>
                </c:pt>
                <c:pt idx="649">
                  <c:v>0.91444691530662536</c:v>
                </c:pt>
                <c:pt idx="650">
                  <c:v>0.92068797657242152</c:v>
                </c:pt>
                <c:pt idx="651">
                  <c:v>0.92860345552393198</c:v>
                </c:pt>
                <c:pt idx="652">
                  <c:v>0.93266848725060725</c:v>
                </c:pt>
                <c:pt idx="653">
                  <c:v>0.93929042228693294</c:v>
                </c:pt>
                <c:pt idx="654">
                  <c:v>0.94407412001145918</c:v>
                </c:pt>
                <c:pt idx="655">
                  <c:v>0.94973262002737469</c:v>
                </c:pt>
                <c:pt idx="656">
                  <c:v>0.95475724510818683</c:v>
                </c:pt>
                <c:pt idx="657">
                  <c:v>0.95980354816297009</c:v>
                </c:pt>
                <c:pt idx="658">
                  <c:v>0.96076039746976893</c:v>
                </c:pt>
                <c:pt idx="659">
                  <c:v>0.96305990913910455</c:v>
                </c:pt>
                <c:pt idx="660">
                  <c:v>0.96367924062331578</c:v>
                </c:pt>
                <c:pt idx="661">
                  <c:v>0.96535283509482883</c:v>
                </c:pt>
                <c:pt idx="662">
                  <c:v>0.96860974488043095</c:v>
                </c:pt>
                <c:pt idx="663">
                  <c:v>0.97207163500218985</c:v>
                </c:pt>
                <c:pt idx="664">
                  <c:v>0.97364397412692649</c:v>
                </c:pt>
                <c:pt idx="665">
                  <c:v>0.97621898814900843</c:v>
                </c:pt>
                <c:pt idx="666">
                  <c:v>0.9820072816040164</c:v>
                </c:pt>
                <c:pt idx="667">
                  <c:v>0.98584428299689486</c:v>
                </c:pt>
                <c:pt idx="668">
                  <c:v>0.98934294335298434</c:v>
                </c:pt>
                <c:pt idx="669">
                  <c:v>0.99088784200433999</c:v>
                </c:pt>
                <c:pt idx="670">
                  <c:v>0.99275736145579396</c:v>
                </c:pt>
                <c:pt idx="671">
                  <c:v>0.99366865957678008</c:v>
                </c:pt>
                <c:pt idx="672">
                  <c:v>0.99656390392321936</c:v>
                </c:pt>
                <c:pt idx="673">
                  <c:v>0.9958238343561312</c:v>
                </c:pt>
                <c:pt idx="674">
                  <c:v>0.99632709263794061</c:v>
                </c:pt>
                <c:pt idx="675">
                  <c:v>0.99854565491080205</c:v>
                </c:pt>
                <c:pt idx="676">
                  <c:v>0.99923578281633652</c:v>
                </c:pt>
                <c:pt idx="677">
                  <c:v>0.99874267750967827</c:v>
                </c:pt>
                <c:pt idx="678">
                  <c:v>0.99889853939848283</c:v>
                </c:pt>
                <c:pt idx="679">
                  <c:v>1</c:v>
                </c:pt>
                <c:pt idx="680">
                  <c:v>0.9986213906173339</c:v>
                </c:pt>
                <c:pt idx="681">
                  <c:v>0.99764807702650637</c:v>
                </c:pt>
                <c:pt idx="682">
                  <c:v>0.9939430643105911</c:v>
                </c:pt>
                <c:pt idx="683">
                  <c:v>0.99233697340359561</c:v>
                </c:pt>
                <c:pt idx="684">
                  <c:v>0.99191054844725335</c:v>
                </c:pt>
                <c:pt idx="685">
                  <c:v>0.98991562603244776</c:v>
                </c:pt>
                <c:pt idx="686">
                  <c:v>0.98509653009726006</c:v>
                </c:pt>
                <c:pt idx="687">
                  <c:v>0.98158113105240796</c:v>
                </c:pt>
                <c:pt idx="688">
                  <c:v>0.976215146482735</c:v>
                </c:pt>
                <c:pt idx="689">
                  <c:v>0.97128025174987909</c:v>
                </c:pt>
                <c:pt idx="690">
                  <c:v>0.9652164559421248</c:v>
                </c:pt>
                <c:pt idx="691">
                  <c:v>0.957784752536323</c:v>
                </c:pt>
                <c:pt idx="692">
                  <c:v>0.95205518169435044</c:v>
                </c:pt>
                <c:pt idx="693">
                  <c:v>0.94692930126676211</c:v>
                </c:pt>
                <c:pt idx="694">
                  <c:v>0.9407425721382604</c:v>
                </c:pt>
                <c:pt idx="695">
                  <c:v>0.93639380591682464</c:v>
                </c:pt>
                <c:pt idx="696">
                  <c:v>0.92968241493727655</c:v>
                </c:pt>
                <c:pt idx="697">
                  <c:v>0.92063913252980312</c:v>
                </c:pt>
                <c:pt idx="698">
                  <c:v>0.91292149939137035</c:v>
                </c:pt>
                <c:pt idx="699">
                  <c:v>0.90376159497202713</c:v>
                </c:pt>
                <c:pt idx="700">
                  <c:v>0.89522596132210397</c:v>
                </c:pt>
                <c:pt idx="701">
                  <c:v>0.8869979353787828</c:v>
                </c:pt>
                <c:pt idx="702">
                  <c:v>0.8746672842602542</c:v>
                </c:pt>
                <c:pt idx="703">
                  <c:v>0.86715298502957527</c:v>
                </c:pt>
                <c:pt idx="704">
                  <c:v>0.85892825194305988</c:v>
                </c:pt>
                <c:pt idx="705">
                  <c:v>0.85042472364699251</c:v>
                </c:pt>
                <c:pt idx="706">
                  <c:v>0.83869886056178333</c:v>
                </c:pt>
                <c:pt idx="707">
                  <c:v>0.82904804607365246</c:v>
                </c:pt>
                <c:pt idx="708">
                  <c:v>0.81962224346724644</c:v>
                </c:pt>
                <c:pt idx="709">
                  <c:v>0.81009381349039533</c:v>
                </c:pt>
                <c:pt idx="710">
                  <c:v>0.79755955405937895</c:v>
                </c:pt>
                <c:pt idx="711">
                  <c:v>0.7881809490671885</c:v>
                </c:pt>
                <c:pt idx="712">
                  <c:v>0.77624489195588009</c:v>
                </c:pt>
                <c:pt idx="713">
                  <c:v>0.76760251486450448</c:v>
                </c:pt>
                <c:pt idx="714">
                  <c:v>0.75604184342904934</c:v>
                </c:pt>
                <c:pt idx="715">
                  <c:v>0.74462825293091695</c:v>
                </c:pt>
                <c:pt idx="716">
                  <c:v>0.73406449389339701</c:v>
                </c:pt>
                <c:pt idx="717">
                  <c:v>0.72368568364646579</c:v>
                </c:pt>
                <c:pt idx="718">
                  <c:v>0.71083970043784017</c:v>
                </c:pt>
                <c:pt idx="719">
                  <c:v>0.69883860940461862</c:v>
                </c:pt>
                <c:pt idx="720">
                  <c:v>0.68701039335369785</c:v>
                </c:pt>
                <c:pt idx="721">
                  <c:v>0.67474697139495288</c:v>
                </c:pt>
                <c:pt idx="722">
                  <c:v>0.66278649226233532</c:v>
                </c:pt>
                <c:pt idx="723">
                  <c:v>0.6537862913980701</c:v>
                </c:pt>
                <c:pt idx="724">
                  <c:v>0.64352273113933944</c:v>
                </c:pt>
                <c:pt idx="725">
                  <c:v>0.63399430116248823</c:v>
                </c:pt>
                <c:pt idx="726">
                  <c:v>0.6236154909155569</c:v>
                </c:pt>
                <c:pt idx="727">
                  <c:v>0.61389086155403083</c:v>
                </c:pt>
                <c:pt idx="728">
                  <c:v>0.60541696896921504</c:v>
                </c:pt>
                <c:pt idx="729">
                  <c:v>0.59854999050559621</c:v>
                </c:pt>
                <c:pt idx="730">
                  <c:v>0.58945758965077055</c:v>
                </c:pt>
                <c:pt idx="731">
                  <c:v>0.57848990684508095</c:v>
                </c:pt>
                <c:pt idx="732">
                  <c:v>0.56888656437589946</c:v>
                </c:pt>
                <c:pt idx="733">
                  <c:v>0.5622566716022932</c:v>
                </c:pt>
                <c:pt idx="734">
                  <c:v>0.55402068792169146</c:v>
                </c:pt>
                <c:pt idx="735">
                  <c:v>0.54611755718320254</c:v>
                </c:pt>
                <c:pt idx="736">
                  <c:v>0.53528735114915216</c:v>
                </c:pt>
                <c:pt idx="737">
                  <c:v>0.52238045008962053</c:v>
                </c:pt>
                <c:pt idx="738">
                  <c:v>0.51580873111958236</c:v>
                </c:pt>
                <c:pt idx="739">
                  <c:v>0.50861987590320323</c:v>
                </c:pt>
                <c:pt idx="740">
                  <c:v>0.49928380364475344</c:v>
                </c:pt>
                <c:pt idx="741">
                  <c:v>0.49012911291535272</c:v>
                </c:pt>
                <c:pt idx="742">
                  <c:v>0.48042917997986967</c:v>
                </c:pt>
                <c:pt idx="743">
                  <c:v>0.47058600777333731</c:v>
                </c:pt>
                <c:pt idx="744">
                  <c:v>0.46547686603451138</c:v>
                </c:pt>
                <c:pt idx="745">
                  <c:v>0.45516665697103276</c:v>
                </c:pt>
                <c:pt idx="746">
                  <c:v>0.44696277864428696</c:v>
                </c:pt>
                <c:pt idx="747">
                  <c:v>0.43848861165473735</c:v>
                </c:pt>
                <c:pt idx="748">
                  <c:v>0.43384595796339004</c:v>
                </c:pt>
                <c:pt idx="749">
                  <c:v>0.42655035930555851</c:v>
                </c:pt>
                <c:pt idx="750">
                  <c:v>0.41906679340506636</c:v>
                </c:pt>
                <c:pt idx="751">
                  <c:v>0.4108036436558174</c:v>
                </c:pt>
                <c:pt idx="752">
                  <c:v>0.40610528580350647</c:v>
                </c:pt>
                <c:pt idx="753">
                  <c:v>0.39860745085685623</c:v>
                </c:pt>
                <c:pt idx="754">
                  <c:v>0.39291382703501293</c:v>
                </c:pt>
                <c:pt idx="755">
                  <c:v>0.38551999148247706</c:v>
                </c:pt>
                <c:pt idx="756">
                  <c:v>0.37936180044629186</c:v>
                </c:pt>
                <c:pt idx="757">
                  <c:v>0.37654723109159299</c:v>
                </c:pt>
                <c:pt idx="758">
                  <c:v>0.37210653928433052</c:v>
                </c:pt>
                <c:pt idx="759">
                  <c:v>0.36429066925119341</c:v>
                </c:pt>
                <c:pt idx="760">
                  <c:v>0.36015868276946822</c:v>
                </c:pt>
                <c:pt idx="761">
                  <c:v>0.35498587913239804</c:v>
                </c:pt>
                <c:pt idx="762">
                  <c:v>0.34837052980968386</c:v>
                </c:pt>
                <c:pt idx="763">
                  <c:v>0.34180100607751601</c:v>
                </c:pt>
                <c:pt idx="764">
                  <c:v>0.33593039120236468</c:v>
                </c:pt>
                <c:pt idx="765">
                  <c:v>0.32971128231527347</c:v>
                </c:pt>
                <c:pt idx="766">
                  <c:v>0.32731518017963629</c:v>
                </c:pt>
                <c:pt idx="767">
                  <c:v>0.32174915455901515</c:v>
                </c:pt>
                <c:pt idx="768">
                  <c:v>0.3159142122992592</c:v>
                </c:pt>
                <c:pt idx="769">
                  <c:v>0.31145787942216946</c:v>
                </c:pt>
                <c:pt idx="770">
                  <c:v>0.30861779042722626</c:v>
                </c:pt>
                <c:pt idx="771">
                  <c:v>0.30417627540576225</c:v>
                </c:pt>
                <c:pt idx="772">
                  <c:v>0.30169593101684511</c:v>
                </c:pt>
                <c:pt idx="773">
                  <c:v>0.29625064347910079</c:v>
                </c:pt>
                <c:pt idx="774">
                  <c:v>0.29367261100494702</c:v>
                </c:pt>
                <c:pt idx="775">
                  <c:v>0.29135498862317971</c:v>
                </c:pt>
                <c:pt idx="776">
                  <c:v>0.28763021876642997</c:v>
                </c:pt>
                <c:pt idx="777">
                  <c:v>0.28528817436335357</c:v>
                </c:pt>
                <c:pt idx="778">
                  <c:v>0.28132686762605885</c:v>
                </c:pt>
                <c:pt idx="779">
                  <c:v>0.27752663646751102</c:v>
                </c:pt>
                <c:pt idx="780">
                  <c:v>0.27497494684780305</c:v>
                </c:pt>
                <c:pt idx="781">
                  <c:v>0.27213296446019647</c:v>
                </c:pt>
                <c:pt idx="782">
                  <c:v>0.27005769633933113</c:v>
                </c:pt>
                <c:pt idx="783">
                  <c:v>0.26722090020119355</c:v>
                </c:pt>
                <c:pt idx="784">
                  <c:v>0.26417854747695824</c:v>
                </c:pt>
                <c:pt idx="785">
                  <c:v>0.26241132611026902</c:v>
                </c:pt>
                <c:pt idx="786">
                  <c:v>0.25868902589612353</c:v>
                </c:pt>
                <c:pt idx="787">
                  <c:v>0.25553485324286024</c:v>
                </c:pt>
                <c:pt idx="788">
                  <c:v>0.25151279329749976</c:v>
                </c:pt>
                <c:pt idx="789">
                  <c:v>0.24722980189075838</c:v>
                </c:pt>
                <c:pt idx="790">
                  <c:v>0.24493994926805279</c:v>
                </c:pt>
                <c:pt idx="791">
                  <c:v>0.24033557503707206</c:v>
                </c:pt>
                <c:pt idx="792">
                  <c:v>0.23581492169037707</c:v>
                </c:pt>
                <c:pt idx="793">
                  <c:v>0.23513297104591011</c:v>
                </c:pt>
                <c:pt idx="794">
                  <c:v>0.23313431672672472</c:v>
                </c:pt>
                <c:pt idx="795">
                  <c:v>0.23070229501143172</c:v>
                </c:pt>
                <c:pt idx="796">
                  <c:v>0.2274500501063044</c:v>
                </c:pt>
                <c:pt idx="797">
                  <c:v>0.22554288232537159</c:v>
                </c:pt>
                <c:pt idx="798">
                  <c:v>0.22516118534064053</c:v>
                </c:pt>
                <c:pt idx="799">
                  <c:v>0.22424678644616236</c:v>
                </c:pt>
                <c:pt idx="800">
                  <c:v>0.22148890910946881</c:v>
                </c:pt>
                <c:pt idx="801">
                  <c:v>0.21883475676215586</c:v>
                </c:pt>
                <c:pt idx="802">
                  <c:v>0.21730308441896992</c:v>
                </c:pt>
                <c:pt idx="803">
                  <c:v>0.21661998127462098</c:v>
                </c:pt>
                <c:pt idx="804">
                  <c:v>0.21506078613663379</c:v>
                </c:pt>
                <c:pt idx="805">
                  <c:v>0.21266339429874773</c:v>
                </c:pt>
                <c:pt idx="806">
                  <c:v>0.21075337270858327</c:v>
                </c:pt>
                <c:pt idx="807">
                  <c:v>0.20904791984747487</c:v>
                </c:pt>
                <c:pt idx="808">
                  <c:v>0.20769074147451932</c:v>
                </c:pt>
                <c:pt idx="809">
                  <c:v>0.20539229998364547</c:v>
                </c:pt>
                <c:pt idx="810">
                  <c:v>0.20394451316758555</c:v>
                </c:pt>
                <c:pt idx="811">
                  <c:v>0.20247760034157902</c:v>
                </c:pt>
                <c:pt idx="812">
                  <c:v>0.2010750628661245</c:v>
                </c:pt>
                <c:pt idx="813">
                  <c:v>0.20078619700284175</c:v>
                </c:pt>
                <c:pt idx="814">
                  <c:v>0.19846939783527595</c:v>
                </c:pt>
                <c:pt idx="815">
                  <c:v>0.19758186316423781</c:v>
                </c:pt>
                <c:pt idx="816">
                  <c:v>0.19710571607012908</c:v>
                </c:pt>
                <c:pt idx="817">
                  <c:v>0.19544433260927069</c:v>
                </c:pt>
                <c:pt idx="818">
                  <c:v>0.19473861851485572</c:v>
                </c:pt>
                <c:pt idx="819">
                  <c:v>0.1931518182606472</c:v>
                </c:pt>
                <c:pt idx="820">
                  <c:v>0.19003842215082822</c:v>
                </c:pt>
                <c:pt idx="821">
                  <c:v>0.18954534428464331</c:v>
                </c:pt>
                <c:pt idx="822">
                  <c:v>0.18828925661562373</c:v>
                </c:pt>
                <c:pt idx="823">
                  <c:v>0.18642385323517693</c:v>
                </c:pt>
                <c:pt idx="824">
                  <c:v>0.18684986658441843</c:v>
                </c:pt>
                <c:pt idx="825">
                  <c:v>0.18430446083311472</c:v>
                </c:pt>
                <c:pt idx="826">
                  <c:v>0.18361751602249241</c:v>
                </c:pt>
                <c:pt idx="827">
                  <c:v>0.18541953190942889</c:v>
                </c:pt>
                <c:pt idx="828">
                  <c:v>0.18440835046533555</c:v>
                </c:pt>
                <c:pt idx="829">
                  <c:v>0.18543133131298276</c:v>
                </c:pt>
                <c:pt idx="830">
                  <c:v>0.1854229894090749</c:v>
                </c:pt>
                <c:pt idx="831">
                  <c:v>0.18479457512817446</c:v>
                </c:pt>
                <c:pt idx="832">
                  <c:v>0.18559657784368369</c:v>
                </c:pt>
                <c:pt idx="833">
                  <c:v>0.18520560597894986</c:v>
                </c:pt>
                <c:pt idx="834">
                  <c:v>0.18379870546822777</c:v>
                </c:pt>
                <c:pt idx="835">
                  <c:v>0.18453015872667422</c:v>
                </c:pt>
                <c:pt idx="836">
                  <c:v>0.18335641991827129</c:v>
                </c:pt>
                <c:pt idx="837">
                  <c:v>0.18307490810185464</c:v>
                </c:pt>
                <c:pt idx="838">
                  <c:v>0.18145056928006079</c:v>
                </c:pt>
                <c:pt idx="839">
                  <c:v>0.18022532470312153</c:v>
                </c:pt>
                <c:pt idx="840">
                  <c:v>0.1799407121132128</c:v>
                </c:pt>
                <c:pt idx="841">
                  <c:v>0.17944338097365387</c:v>
                </c:pt>
                <c:pt idx="842">
                  <c:v>0.17979972296098073</c:v>
                </c:pt>
                <c:pt idx="843">
                  <c:v>0.17724715524612458</c:v>
                </c:pt>
                <c:pt idx="844">
                  <c:v>0.17754765587012095</c:v>
                </c:pt>
                <c:pt idx="845">
                  <c:v>0.17767080871465532</c:v>
                </c:pt>
                <c:pt idx="846">
                  <c:v>0.17875322562764595</c:v>
                </c:pt>
                <c:pt idx="847">
                  <c:v>0.17864420462690286</c:v>
                </c:pt>
                <c:pt idx="848">
                  <c:v>0.17832007775532538</c:v>
                </c:pt>
                <c:pt idx="849">
                  <c:v>0.1751960896227813</c:v>
                </c:pt>
                <c:pt idx="850">
                  <c:v>0.17591889913211273</c:v>
                </c:pt>
                <c:pt idx="851">
                  <c:v>0.17410826693653458</c:v>
                </c:pt>
                <c:pt idx="852">
                  <c:v>0.17273901475529135</c:v>
                </c:pt>
                <c:pt idx="853">
                  <c:v>0.17145178214898421</c:v>
                </c:pt>
                <c:pt idx="854">
                  <c:v>0.17069173591727466</c:v>
                </c:pt>
                <c:pt idx="855">
                  <c:v>0.17022041834648097</c:v>
                </c:pt>
                <c:pt idx="856">
                  <c:v>0.17060861872340333</c:v>
                </c:pt>
                <c:pt idx="857">
                  <c:v>0.1694454444972521</c:v>
                </c:pt>
                <c:pt idx="858">
                  <c:v>0.16889364401803167</c:v>
                </c:pt>
                <c:pt idx="859">
                  <c:v>0.16988254379773957</c:v>
                </c:pt>
                <c:pt idx="860">
                  <c:v>0.16865219529275144</c:v>
                </c:pt>
                <c:pt idx="861">
                  <c:v>0.16720567073846704</c:v>
                </c:pt>
                <c:pt idx="862">
                  <c:v>0.16608094061552275</c:v>
                </c:pt>
                <c:pt idx="863">
                  <c:v>0.16640413451100527</c:v>
                </c:pt>
                <c:pt idx="864">
                  <c:v>0.16735900810372062</c:v>
                </c:pt>
                <c:pt idx="865">
                  <c:v>0.16742579821593018</c:v>
                </c:pt>
                <c:pt idx="866">
                  <c:v>0.16631061737772251</c:v>
                </c:pt>
                <c:pt idx="867">
                  <c:v>0.16743663720291571</c:v>
                </c:pt>
                <c:pt idx="868">
                  <c:v>0.16686927797528822</c:v>
                </c:pt>
                <c:pt idx="869">
                  <c:v>0.16509719964481051</c:v>
                </c:pt>
                <c:pt idx="870">
                  <c:v>0.16368557937266687</c:v>
                </c:pt>
                <c:pt idx="871">
                  <c:v>0.16265269251412909</c:v>
                </c:pt>
                <c:pt idx="872">
                  <c:v>0.16185595836950903</c:v>
                </c:pt>
                <c:pt idx="873">
                  <c:v>0.16166815576968882</c:v>
                </c:pt>
                <c:pt idx="874">
                  <c:v>0.15952763420312316</c:v>
                </c:pt>
                <c:pt idx="875">
                  <c:v>0.15920136697462195</c:v>
                </c:pt>
                <c:pt idx="876">
                  <c:v>0.15945700242464023</c:v>
                </c:pt>
                <c:pt idx="877">
                  <c:v>0.1581472686301606</c:v>
                </c:pt>
                <c:pt idx="878">
                  <c:v>0.15622248406531714</c:v>
                </c:pt>
                <c:pt idx="879">
                  <c:v>0.15638270898938933</c:v>
                </c:pt>
                <c:pt idx="880">
                  <c:v>0.15659918688389279</c:v>
                </c:pt>
                <c:pt idx="881">
                  <c:v>0.15405633309661354</c:v>
                </c:pt>
                <c:pt idx="882">
                  <c:v>0.15302171748825275</c:v>
                </c:pt>
                <c:pt idx="883">
                  <c:v>0.15234231880781024</c:v>
                </c:pt>
                <c:pt idx="884">
                  <c:v>0.15142267878291624</c:v>
                </c:pt>
                <c:pt idx="885">
                  <c:v>0.14933130310417614</c:v>
                </c:pt>
                <c:pt idx="886">
                  <c:v>0.1470759431565106</c:v>
                </c:pt>
                <c:pt idx="887">
                  <c:v>0.14427350249104617</c:v>
                </c:pt>
                <c:pt idx="888">
                  <c:v>0.14466203215364909</c:v>
                </c:pt>
                <c:pt idx="889">
                  <c:v>0.14365367707831403</c:v>
                </c:pt>
                <c:pt idx="890">
                  <c:v>0.14008098232504229</c:v>
                </c:pt>
                <c:pt idx="891">
                  <c:v>0.1399911422151926</c:v>
                </c:pt>
                <c:pt idx="892">
                  <c:v>0.1398811059169344</c:v>
                </c:pt>
                <c:pt idx="893">
                  <c:v>0.13764275906276513</c:v>
                </c:pt>
                <c:pt idx="894">
                  <c:v>0.1350981490851895</c:v>
                </c:pt>
                <c:pt idx="895">
                  <c:v>0.13344538193297281</c:v>
                </c:pt>
                <c:pt idx="896">
                  <c:v>0.13233508549902698</c:v>
                </c:pt>
                <c:pt idx="897">
                  <c:v>0.13319699076792713</c:v>
                </c:pt>
                <c:pt idx="898">
                  <c:v>0.12982617557732012</c:v>
                </c:pt>
                <c:pt idx="899">
                  <c:v>0.12880662478884555</c:v>
                </c:pt>
                <c:pt idx="900">
                  <c:v>0.12743737260760232</c:v>
                </c:pt>
                <c:pt idx="901">
                  <c:v>0.12693230325454991</c:v>
                </c:pt>
                <c:pt idx="902">
                  <c:v>0.12524959854587445</c:v>
                </c:pt>
                <c:pt idx="903">
                  <c:v>0.12283335510277554</c:v>
                </c:pt>
                <c:pt idx="904">
                  <c:v>0.12103287588234841</c:v>
                </c:pt>
                <c:pt idx="905">
                  <c:v>0.12106970099762586</c:v>
                </c:pt>
                <c:pt idx="906">
                  <c:v>0.11935645504207722</c:v>
                </c:pt>
                <c:pt idx="907">
                  <c:v>0.11979566725901503</c:v>
                </c:pt>
                <c:pt idx="908">
                  <c:v>0.118632794878071</c:v>
                </c:pt>
                <c:pt idx="909">
                  <c:v>0.11857637726479948</c:v>
                </c:pt>
                <c:pt idx="910">
                  <c:v>0.11735003506892498</c:v>
                </c:pt>
                <c:pt idx="911">
                  <c:v>0.11775126967070335</c:v>
                </c:pt>
                <c:pt idx="912">
                  <c:v>0.11703392081557477</c:v>
                </c:pt>
                <c:pt idx="913">
                  <c:v>0.11650363366748513</c:v>
                </c:pt>
                <c:pt idx="914">
                  <c:v>0.11504423953118501</c:v>
                </c:pt>
                <c:pt idx="915">
                  <c:v>0.11499363929827026</c:v>
                </c:pt>
                <c:pt idx="916">
                  <c:v>0.11402864017087733</c:v>
                </c:pt>
                <c:pt idx="917">
                  <c:v>0.11398103094956112</c:v>
                </c:pt>
                <c:pt idx="918">
                  <c:v>0.11198547740386779</c:v>
                </c:pt>
                <c:pt idx="919">
                  <c:v>0.11078973133581323</c:v>
                </c:pt>
                <c:pt idx="920">
                  <c:v>0.11109769576856925</c:v>
                </c:pt>
                <c:pt idx="921">
                  <c:v>0.1089040494455378</c:v>
                </c:pt>
                <c:pt idx="922">
                  <c:v>0.10661491027514014</c:v>
                </c:pt>
                <c:pt idx="923">
                  <c:v>0.10475488522747603</c:v>
                </c:pt>
                <c:pt idx="924">
                  <c:v>0.10374823146149059</c:v>
                </c:pt>
                <c:pt idx="925">
                  <c:v>0.10143082860351041</c:v>
                </c:pt>
                <c:pt idx="926">
                  <c:v>0.1002635931872988</c:v>
                </c:pt>
                <c:pt idx="927">
                  <c:v>9.7376718185240754E-2</c:v>
                </c:pt>
                <c:pt idx="928">
                  <c:v>9.6463718754904976E-2</c:v>
                </c:pt>
                <c:pt idx="929">
                  <c:v>9.5202280193576072E-2</c:v>
                </c:pt>
                <c:pt idx="930">
                  <c:v>9.408309304625477E-2</c:v>
                </c:pt>
                <c:pt idx="931">
                  <c:v>9.2596642603200871E-2</c:v>
                </c:pt>
                <c:pt idx="932">
                  <c:v>9.1365745288745123E-2</c:v>
                </c:pt>
                <c:pt idx="933">
                  <c:v>8.9340281627066406E-2</c:v>
                </c:pt>
                <c:pt idx="934">
                  <c:v>8.7157172445813294E-2</c:v>
                </c:pt>
                <c:pt idx="935">
                  <c:v>8.5643802898372562E-2</c:v>
                </c:pt>
                <c:pt idx="936">
                  <c:v>8.515733818627251E-2</c:v>
                </c:pt>
                <c:pt idx="937">
                  <c:v>8.4176670548578969E-2</c:v>
                </c:pt>
                <c:pt idx="938">
                  <c:v>8.3639687924984329E-2</c:v>
                </c:pt>
                <c:pt idx="939">
                  <c:v>8.4485238671749369E-2</c:v>
                </c:pt>
                <c:pt idx="940">
                  <c:v>8.2795865928042292E-2</c:v>
                </c:pt>
                <c:pt idx="941">
                  <c:v>8.3303322602278879E-2</c:v>
                </c:pt>
                <c:pt idx="942">
                  <c:v>8.3183215650289827E-2</c:v>
                </c:pt>
                <c:pt idx="943">
                  <c:v>8.0640938112951574E-2</c:v>
                </c:pt>
                <c:pt idx="944">
                  <c:v>7.8764119495578239E-2</c:v>
                </c:pt>
                <c:pt idx="945">
                  <c:v>7.7365423686397095E-2</c:v>
                </c:pt>
                <c:pt idx="946">
                  <c:v>7.5309638301632259E-2</c:v>
                </c:pt>
                <c:pt idx="947">
                  <c:v>7.5277779912036824E-2</c:v>
                </c:pt>
                <c:pt idx="948">
                  <c:v>7.4248076148411266E-2</c:v>
                </c:pt>
                <c:pt idx="949">
                  <c:v>7.2649202085915035E-2</c:v>
                </c:pt>
                <c:pt idx="950">
                  <c:v>7.2549373643754606E-2</c:v>
                </c:pt>
                <c:pt idx="951">
                  <c:v>7.3898072910435389E-2</c:v>
                </c:pt>
                <c:pt idx="952">
                  <c:v>7.457195605572832E-2</c:v>
                </c:pt>
                <c:pt idx="953">
                  <c:v>7.2445099844906435E-2</c:v>
                </c:pt>
                <c:pt idx="954">
                  <c:v>7.145202911324465E-2</c:v>
                </c:pt>
                <c:pt idx="955">
                  <c:v>6.9159734288408159E-2</c:v>
                </c:pt>
                <c:pt idx="956">
                  <c:v>6.7993569050658412E-2</c:v>
                </c:pt>
                <c:pt idx="957">
                  <c:v>6.6899270412693737E-2</c:v>
                </c:pt>
                <c:pt idx="958">
                  <c:v>6.4609911718509036E-2</c:v>
                </c:pt>
                <c:pt idx="959">
                  <c:v>6.1726494216097022E-2</c:v>
                </c:pt>
                <c:pt idx="960">
                  <c:v>6.2241222615779593E-2</c:v>
                </c:pt>
                <c:pt idx="961">
                  <c:v>6.2482287174432508E-2</c:v>
                </c:pt>
                <c:pt idx="962">
                  <c:v>6.2794504880562596E-2</c:v>
                </c:pt>
                <c:pt idx="963">
                  <c:v>6.2628764421340785E-2</c:v>
                </c:pt>
                <c:pt idx="964">
                  <c:v>6.2813219283408495E-2</c:v>
                </c:pt>
                <c:pt idx="965">
                  <c:v>6.2416814204945215E-2</c:v>
                </c:pt>
                <c:pt idx="966">
                  <c:v>6.1496186323009495E-2</c:v>
                </c:pt>
                <c:pt idx="967">
                  <c:v>6.0856933055123519E-2</c:v>
                </c:pt>
                <c:pt idx="968">
                  <c:v>5.9488586409501873E-2</c:v>
                </c:pt>
                <c:pt idx="969">
                  <c:v>5.8467114787890635E-2</c:v>
                </c:pt>
                <c:pt idx="970">
                  <c:v>5.8508248057488887E-2</c:v>
                </c:pt>
                <c:pt idx="971">
                  <c:v>5.7793396285437997E-2</c:v>
                </c:pt>
                <c:pt idx="972">
                  <c:v>5.5932959630673178E-2</c:v>
                </c:pt>
                <c:pt idx="973">
                  <c:v>5.5311762194271967E-2</c:v>
                </c:pt>
                <c:pt idx="974">
                  <c:v>5.4252779445548772E-2</c:v>
                </c:pt>
                <c:pt idx="975">
                  <c:v>5.3044575402579182E-2</c:v>
                </c:pt>
                <c:pt idx="976">
                  <c:v>5.2415475109844213E-2</c:v>
                </c:pt>
                <c:pt idx="977">
                  <c:v>5.100325114728619E-2</c:v>
                </c:pt>
                <c:pt idx="978">
                  <c:v>4.9448473925513381E-2</c:v>
                </c:pt>
                <c:pt idx="979">
                  <c:v>4.9660835749009674E-2</c:v>
                </c:pt>
                <c:pt idx="980">
                  <c:v>4.8781039291465024E-2</c:v>
                </c:pt>
                <c:pt idx="981">
                  <c:v>4.7562737154291199E-2</c:v>
                </c:pt>
                <c:pt idx="982">
                  <c:v>4.586329375685326E-2</c:v>
                </c:pt>
                <c:pt idx="983">
                  <c:v>4.5246184950985827E-2</c:v>
                </c:pt>
                <c:pt idx="984">
                  <c:v>4.403249281334002E-2</c:v>
                </c:pt>
                <c:pt idx="985">
                  <c:v>4.3010609584628066E-2</c:v>
                </c:pt>
                <c:pt idx="986">
                  <c:v>4.2807412879241065E-2</c:v>
                </c:pt>
                <c:pt idx="987">
                  <c:v>4.1645885081492723E-2</c:v>
                </c:pt>
                <c:pt idx="988">
                  <c:v>4.2423657859006453E-2</c:v>
                </c:pt>
                <c:pt idx="989">
                  <c:v>4.2832877638538713E-2</c:v>
                </c:pt>
                <c:pt idx="990">
                  <c:v>4.3150830403605456E-2</c:v>
                </c:pt>
                <c:pt idx="991">
                  <c:v>4.2830819603035135E-2</c:v>
                </c:pt>
                <c:pt idx="992">
                  <c:v>4.3280761045064939E-2</c:v>
                </c:pt>
                <c:pt idx="993">
                  <c:v>4.1583869611651447E-2</c:v>
                </c:pt>
                <c:pt idx="994">
                  <c:v>4.2067700038306899E-2</c:v>
                </c:pt>
                <c:pt idx="995">
                  <c:v>4.0873545517708436E-2</c:v>
                </c:pt>
                <c:pt idx="996">
                  <c:v>3.9291931512968913E-2</c:v>
                </c:pt>
                <c:pt idx="997">
                  <c:v>3.7852486600816845E-2</c:v>
                </c:pt>
                <c:pt idx="998">
                  <c:v>3.6652926306962305E-2</c:v>
                </c:pt>
                <c:pt idx="999">
                  <c:v>3.4759314119879745E-2</c:v>
                </c:pt>
                <c:pt idx="1000">
                  <c:v>3.3827710048591593E-2</c:v>
                </c:pt>
                <c:pt idx="1001">
                  <c:v>3.2917893713168028E-2</c:v>
                </c:pt>
                <c:pt idx="1002">
                  <c:v>3.1555117483642731E-2</c:v>
                </c:pt>
                <c:pt idx="1003">
                  <c:v>3.1287216142023108E-2</c:v>
                </c:pt>
                <c:pt idx="1004">
                  <c:v>3.1069256461957077E-2</c:v>
                </c:pt>
                <c:pt idx="1005">
                  <c:v>3.1191833056550426E-2</c:v>
                </c:pt>
                <c:pt idx="1006">
                  <c:v>3.1535771949909065E-2</c:v>
                </c:pt>
                <c:pt idx="1007">
                  <c:v>3.2170003611166301E-2</c:v>
                </c:pt>
                <c:pt idx="1008">
                  <c:v>3.2193190811173319E-2</c:v>
                </c:pt>
                <c:pt idx="1009">
                  <c:v>3.2116247723812733E-2</c:v>
                </c:pt>
                <c:pt idx="1010">
                  <c:v>3.2942343174950581E-2</c:v>
                </c:pt>
                <c:pt idx="1011">
                  <c:v>3.1857484059829015E-2</c:v>
                </c:pt>
                <c:pt idx="1012">
                  <c:v>3.1318909888778272E-2</c:v>
                </c:pt>
                <c:pt idx="1013">
                  <c:v>3.2173872717913034E-2</c:v>
                </c:pt>
                <c:pt idx="1014">
                  <c:v>3.0483018188643376E-2</c:v>
                </c:pt>
                <c:pt idx="1015">
                  <c:v>3.0352675940083177E-2</c:v>
                </c:pt>
                <c:pt idx="1016">
                  <c:v>3.0238743094604871E-2</c:v>
                </c:pt>
                <c:pt idx="1017">
                  <c:v>2.8706439620531182E-2</c:v>
                </c:pt>
                <c:pt idx="1018">
                  <c:v>2.804526141441371E-2</c:v>
                </c:pt>
                <c:pt idx="1019">
                  <c:v>2.7208313256053641E-2</c:v>
                </c:pt>
                <c:pt idx="1020">
                  <c:v>2.4522955602411689E-2</c:v>
                </c:pt>
                <c:pt idx="1021">
                  <c:v>2.4473104494420254E-2</c:v>
                </c:pt>
                <c:pt idx="1022">
                  <c:v>2.3249437744700421E-2</c:v>
                </c:pt>
                <c:pt idx="1023">
                  <c:v>2.2445953243628598E-2</c:v>
                </c:pt>
                <c:pt idx="1024">
                  <c:v>2.2425002442202129E-2</c:v>
                </c:pt>
                <c:pt idx="1025">
                  <c:v>2.2441815220242727E-2</c:v>
                </c:pt>
                <c:pt idx="1026">
                  <c:v>2.26833737074165E-2</c:v>
                </c:pt>
                <c:pt idx="1027">
                  <c:v>2.4195612707353938E-2</c:v>
                </c:pt>
                <c:pt idx="1028">
                  <c:v>2.3818522978103603E-2</c:v>
                </c:pt>
                <c:pt idx="1029">
                  <c:v>2.3510322557276499E-2</c:v>
                </c:pt>
                <c:pt idx="1030">
                  <c:v>2.386919181220179E-2</c:v>
                </c:pt>
                <c:pt idx="1031">
                  <c:v>2.434842047147124E-2</c:v>
                </c:pt>
                <c:pt idx="1032">
                  <c:v>2.4911921568541363E-2</c:v>
                </c:pt>
                <c:pt idx="1033">
                  <c:v>2.4891157362333889E-2</c:v>
                </c:pt>
                <c:pt idx="1034">
                  <c:v>2.3349993359405442E-2</c:v>
                </c:pt>
                <c:pt idx="1035">
                  <c:v>2.3062746484052144E-2</c:v>
                </c:pt>
                <c:pt idx="1036">
                  <c:v>2.318988917341611E-2</c:v>
                </c:pt>
                <c:pt idx="1037">
                  <c:v>2.2682599886067151E-2</c:v>
                </c:pt>
                <c:pt idx="1038">
                  <c:v>2.1200281978304463E-2</c:v>
                </c:pt>
                <c:pt idx="1039">
                  <c:v>1.9510857097697964E-2</c:v>
                </c:pt>
                <c:pt idx="1040">
                  <c:v>1.8960950011140832E-2</c:v>
                </c:pt>
                <c:pt idx="1041">
                  <c:v>1.9723391796176555E-2</c:v>
                </c:pt>
                <c:pt idx="1042">
                  <c:v>2.0001432392710492E-2</c:v>
                </c:pt>
                <c:pt idx="1043">
                  <c:v>1.8711192310520788E-2</c:v>
                </c:pt>
                <c:pt idx="1044">
                  <c:v>1.7617006178496989E-2</c:v>
                </c:pt>
                <c:pt idx="1045">
                  <c:v>1.853036507903405E-2</c:v>
                </c:pt>
                <c:pt idx="1046">
                  <c:v>1.8657452887451249E-2</c:v>
                </c:pt>
                <c:pt idx="1047">
                  <c:v>1.7585660925753761E-2</c:v>
                </c:pt>
                <c:pt idx="1048">
                  <c:v>1.6315208168919165E-2</c:v>
                </c:pt>
                <c:pt idx="1049">
                  <c:v>1.4742937645365908E-2</c:v>
                </c:pt>
                <c:pt idx="1050">
                  <c:v>1.5535533766600116E-2</c:v>
                </c:pt>
                <c:pt idx="1051">
                  <c:v>1.6111737058798349E-2</c:v>
                </c:pt>
                <c:pt idx="1052">
                  <c:v>1.5307788813726384E-2</c:v>
                </c:pt>
                <c:pt idx="1053">
                  <c:v>1.472439886154964E-2</c:v>
                </c:pt>
                <c:pt idx="1054">
                  <c:v>1.5459463286293045E-2</c:v>
                </c:pt>
                <c:pt idx="1055">
                  <c:v>1.5190620736436448E-2</c:v>
                </c:pt>
                <c:pt idx="1056">
                  <c:v>1.6036086417734009E-2</c:v>
                </c:pt>
                <c:pt idx="1057">
                  <c:v>1.54628082799982E-2</c:v>
                </c:pt>
                <c:pt idx="1058">
                  <c:v>1.5383250115524393E-2</c:v>
                </c:pt>
                <c:pt idx="1059">
                  <c:v>1.5074898772093696E-2</c:v>
                </c:pt>
                <c:pt idx="1060">
                  <c:v>1.576074596378077E-2</c:v>
                </c:pt>
                <c:pt idx="1061">
                  <c:v>1.5514363441386599E-2</c:v>
                </c:pt>
                <c:pt idx="1062">
                  <c:v>1.4956915712744344E-2</c:v>
                </c:pt>
                <c:pt idx="1063">
                  <c:v>1.4371330522697115E-2</c:v>
                </c:pt>
                <c:pt idx="1064">
                  <c:v>1.4829342207948298E-2</c:v>
                </c:pt>
                <c:pt idx="1065">
                  <c:v>1.5627418191716709E-2</c:v>
                </c:pt>
                <c:pt idx="1066">
                  <c:v>1.5875430678229715E-2</c:v>
                </c:pt>
                <c:pt idx="1067">
                  <c:v>1.3875497632984766E-2</c:v>
                </c:pt>
                <c:pt idx="1068">
                  <c:v>1.4371673528614378E-2</c:v>
                </c:pt>
                <c:pt idx="1069">
                  <c:v>1.5009211766914034E-2</c:v>
                </c:pt>
                <c:pt idx="1070">
                  <c:v>1.5197505551207767E-2</c:v>
                </c:pt>
                <c:pt idx="1071">
                  <c:v>1.3763957596785293E-2</c:v>
                </c:pt>
                <c:pt idx="1072">
                  <c:v>1.2766927204814597E-2</c:v>
                </c:pt>
                <c:pt idx="1073">
                  <c:v>1.238059003603483E-2</c:v>
                </c:pt>
                <c:pt idx="1074">
                  <c:v>1.3763625567057382E-2</c:v>
                </c:pt>
                <c:pt idx="1075">
                  <c:v>1.17347373343007E-2</c:v>
                </c:pt>
                <c:pt idx="1076">
                  <c:v>1.1565199113562949E-2</c:v>
                </c:pt>
                <c:pt idx="1077">
                  <c:v>1.3087055999420456E-2</c:v>
                </c:pt>
                <c:pt idx="1078">
                  <c:v>1.304752799751499E-2</c:v>
                </c:pt>
                <c:pt idx="1079">
                  <c:v>1.1087133930364861E-2</c:v>
                </c:pt>
                <c:pt idx="1080">
                  <c:v>1.2191374251835495E-2</c:v>
                </c:pt>
                <c:pt idx="1081">
                  <c:v>1.2878821223120684E-2</c:v>
                </c:pt>
                <c:pt idx="1082">
                  <c:v>1.3167291943586778E-2</c:v>
                </c:pt>
                <c:pt idx="1083">
                  <c:v>1.3316968749691294E-2</c:v>
                </c:pt>
                <c:pt idx="1084">
                  <c:v>1.1108737815057796E-2</c:v>
                </c:pt>
                <c:pt idx="1085">
                  <c:v>1.3118019829583685E-2</c:v>
                </c:pt>
                <c:pt idx="1086">
                  <c:v>1.5337062310729335E-2</c:v>
                </c:pt>
                <c:pt idx="1087">
                  <c:v>1.4398491103249721E-2</c:v>
                </c:pt>
                <c:pt idx="1088">
                  <c:v>1.3860759354731779E-2</c:v>
                </c:pt>
                <c:pt idx="1089">
                  <c:v>1.4476888535699508E-2</c:v>
                </c:pt>
                <c:pt idx="1090">
                  <c:v>1.4128339642812845E-2</c:v>
                </c:pt>
                <c:pt idx="1091">
                  <c:v>1.4306422826961472E-2</c:v>
                </c:pt>
                <c:pt idx="1092">
                  <c:v>1.2605692471321961E-2</c:v>
                </c:pt>
                <c:pt idx="1093">
                  <c:v>1.0147909639618776E-2</c:v>
                </c:pt>
                <c:pt idx="1094">
                  <c:v>9.3829597953160194E-3</c:v>
                </c:pt>
                <c:pt idx="1095">
                  <c:v>8.3154677557973483E-3</c:v>
                </c:pt>
                <c:pt idx="1096">
                  <c:v>7.9475184482302539E-3</c:v>
                </c:pt>
                <c:pt idx="1097">
                  <c:v>7.9086819462539908E-3</c:v>
                </c:pt>
                <c:pt idx="1098">
                  <c:v>8.059486555814472E-3</c:v>
                </c:pt>
                <c:pt idx="1099">
                  <c:v>9.3634029699373143E-3</c:v>
                </c:pt>
                <c:pt idx="1100">
                  <c:v>1.1224838457933206E-2</c:v>
                </c:pt>
                <c:pt idx="1101">
                  <c:v>1.1016773812568395E-2</c:v>
                </c:pt>
                <c:pt idx="1102">
                  <c:v>1.0730855056126743E-2</c:v>
                </c:pt>
                <c:pt idx="1103">
                  <c:v>1.0641662541448835E-2</c:v>
                </c:pt>
                <c:pt idx="1104">
                  <c:v>1.1317417127026341E-2</c:v>
                </c:pt>
                <c:pt idx="1105">
                  <c:v>1.1307124205461093E-2</c:v>
                </c:pt>
                <c:pt idx="1106">
                  <c:v>1.0698080154720365E-2</c:v>
                </c:pt>
                <c:pt idx="1107">
                  <c:v>9.4540306213730541E-3</c:v>
                </c:pt>
                <c:pt idx="1108">
                  <c:v>9.2649328312092577E-3</c:v>
                </c:pt>
                <c:pt idx="1109">
                  <c:v>9.3738879748162304E-3</c:v>
                </c:pt>
                <c:pt idx="1110">
                  <c:v>9.1547565865368261E-3</c:v>
                </c:pt>
                <c:pt idx="1111">
                  <c:v>9.2848683351206222E-3</c:v>
                </c:pt>
                <c:pt idx="1112">
                  <c:v>9.6735736167531776E-3</c:v>
                </c:pt>
                <c:pt idx="1113">
                  <c:v>9.815042977269409E-3</c:v>
                </c:pt>
                <c:pt idx="1114">
                  <c:v>9.2674134500029086E-3</c:v>
                </c:pt>
                <c:pt idx="1115">
                  <c:v>8.8099889908820807E-3</c:v>
                </c:pt>
                <c:pt idx="1116">
                  <c:v>8.9197947891638679E-3</c:v>
                </c:pt>
                <c:pt idx="1117">
                  <c:v>9.3283587413823185E-3</c:v>
                </c:pt>
                <c:pt idx="1118">
                  <c:v>7.237671818524076E-3</c:v>
                </c:pt>
                <c:pt idx="1119">
                  <c:v>5.9430247963093655E-3</c:v>
                </c:pt>
                <c:pt idx="1120">
                  <c:v>5.2943923746217331E-3</c:v>
                </c:pt>
                <c:pt idx="1121">
                  <c:v>6.3992034579386931E-3</c:v>
                </c:pt>
                <c:pt idx="1122">
                  <c:v>6.9164783335510282E-3</c:v>
                </c:pt>
                <c:pt idx="1123">
                  <c:v>8.2089410940846021E-3</c:v>
                </c:pt>
                <c:pt idx="1124">
                  <c:v>7.4227550674322192E-3</c:v>
                </c:pt>
                <c:pt idx="1125">
                  <c:v>9.3145095344668808E-3</c:v>
                </c:pt>
                <c:pt idx="1126">
                  <c:v>1.1043281309854533E-2</c:v>
                </c:pt>
                <c:pt idx="1127">
                  <c:v>1.161270131703296E-2</c:v>
                </c:pt>
                <c:pt idx="1128">
                  <c:v>1.1483939639739513E-2</c:v>
                </c:pt>
                <c:pt idx="1129">
                  <c:v>1.1324952281016791E-2</c:v>
                </c:pt>
                <c:pt idx="1130">
                  <c:v>1.0142092259261984E-2</c:v>
                </c:pt>
                <c:pt idx="1131">
                  <c:v>1.0786265604025189E-2</c:v>
                </c:pt>
                <c:pt idx="1132">
                  <c:v>9.3821091406412066E-3</c:v>
                </c:pt>
                <c:pt idx="1133">
                  <c:v>8.9675906056990579E-3</c:v>
                </c:pt>
                <c:pt idx="1134">
                  <c:v>5.8413770507637778E-3</c:v>
                </c:pt>
                <c:pt idx="1135">
                  <c:v>6.6583924492598203E-3</c:v>
                </c:pt>
                <c:pt idx="1136">
                  <c:v>7.0969653031678383E-3</c:v>
                </c:pt>
                <c:pt idx="1137">
                  <c:v>6.2707299056157474E-3</c:v>
                </c:pt>
                <c:pt idx="1138">
                  <c:v>4.4218237377656646E-3</c:v>
                </c:pt>
                <c:pt idx="1139">
                  <c:v>5.0695286714530175E-3</c:v>
                </c:pt>
                <c:pt idx="1140">
                  <c:v>3.1877597926817359E-3</c:v>
                </c:pt>
                <c:pt idx="1141">
                  <c:v>4.7006957806430515E-3</c:v>
                </c:pt>
                <c:pt idx="1142">
                  <c:v>3.5950587390773197E-3</c:v>
                </c:pt>
                <c:pt idx="1143">
                  <c:v>2.6985600885998003E-3</c:v>
                </c:pt>
                <c:pt idx="1144">
                  <c:v>4.0829037069884302E-3</c:v>
                </c:pt>
                <c:pt idx="1145">
                  <c:v>5.5758685184229854E-3</c:v>
                </c:pt>
                <c:pt idx="1146">
                  <c:v>4.7589080008737039E-3</c:v>
                </c:pt>
                <c:pt idx="1147">
                  <c:v>4.3009758929953255E-3</c:v>
                </c:pt>
                <c:pt idx="1148">
                  <c:v>2.4688539650935225E-3</c:v>
                </c:pt>
                <c:pt idx="1149">
                  <c:v>1.8310920869358102E-3</c:v>
                </c:pt>
                <c:pt idx="1150">
                  <c:v>2.0500209645216631E-3</c:v>
                </c:pt>
                <c:pt idx="1151">
                  <c:v>3.2737280517373659E-4</c:v>
                </c:pt>
                <c:pt idx="1152">
                  <c:v>1.6822925527652864E-4</c:v>
                </c:pt>
                <c:pt idx="1153">
                  <c:v>6.6630244011665494E-4</c:v>
                </c:pt>
                <c:pt idx="1154">
                  <c:v>1.5523267874998766E-3</c:v>
                </c:pt>
                <c:pt idx="1155">
                  <c:v>4.0905431347777266E-3</c:v>
                </c:pt>
                <c:pt idx="1156">
                  <c:v>5.0154380103242038E-3</c:v>
                </c:pt>
                <c:pt idx="1157">
                  <c:v>3.9607387194957981E-3</c:v>
                </c:pt>
                <c:pt idx="1158">
                  <c:v>3.6419078592808624E-3</c:v>
                </c:pt>
                <c:pt idx="1159">
                  <c:v>4.6178145748427936E-3</c:v>
                </c:pt>
                <c:pt idx="1160">
                  <c:v>4.2497500172874979E-3</c:v>
                </c:pt>
                <c:pt idx="1161">
                  <c:v>3.71221858422524E-3</c:v>
                </c:pt>
                <c:pt idx="1162">
                  <c:v>2.41873942855763E-3</c:v>
                </c:pt>
                <c:pt idx="1163">
                  <c:v>1.9122645744586268E-3</c:v>
                </c:pt>
                <c:pt idx="1164">
                  <c:v>3.2456207748531112E-3</c:v>
                </c:pt>
                <c:pt idx="1165">
                  <c:v>5.0074747849490099E-3</c:v>
                </c:pt>
                <c:pt idx="1166">
                  <c:v>4.0915474561034745E-3</c:v>
                </c:pt>
                <c:pt idx="1167">
                  <c:v>2.8269422641463873E-3</c:v>
                </c:pt>
                <c:pt idx="1168">
                  <c:v>2.8468366073476806E-3</c:v>
                </c:pt>
                <c:pt idx="1169">
                  <c:v>4.380438015812298E-3</c:v>
                </c:pt>
                <c:pt idx="1170">
                  <c:v>3.7133765722019221E-3</c:v>
                </c:pt>
                <c:pt idx="1171">
                  <c:v>3.6818611885237359E-3</c:v>
                </c:pt>
                <c:pt idx="1172">
                  <c:v>2.826130026134307E-3</c:v>
                </c:pt>
                <c:pt idx="1173">
                  <c:v>2.0893763658495624E-3</c:v>
                </c:pt>
              </c:numCache>
            </c:numRef>
          </c:yVal>
          <c:smooth val="0"/>
          <c:extLst>
            <c:ext xmlns:c16="http://schemas.microsoft.com/office/drawing/2014/chart" uri="{C3380CC4-5D6E-409C-BE32-E72D297353CC}">
              <c16:uniqueId val="{00000000-BBBC-4B9C-A771-8A6D9C987AB0}"/>
            </c:ext>
          </c:extLst>
        </c:ser>
        <c:ser>
          <c:idx val="1"/>
          <c:order val="1"/>
          <c:tx>
            <c:strRef>
              <c:f>'230323_Fluo_RT_stanieria'!$U$1:$U$2</c:f>
              <c:strCache>
                <c:ptCount val="2"/>
                <c:pt idx="0">
                  <c:v>Stan LL</c:v>
                </c:pt>
              </c:strCache>
            </c:strRef>
          </c:tx>
          <c:spPr>
            <a:ln w="19050" cap="rnd">
              <a:solidFill>
                <a:srgbClr val="0070C0"/>
              </a:solidFill>
              <a:round/>
            </a:ln>
            <a:effectLst/>
          </c:spPr>
          <c:marker>
            <c:symbol val="none"/>
          </c:marker>
          <c:xVal>
            <c:numRef>
              <c:f>'230323_Fluo_RT_stanieria'!$O$3:$O$1176</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'230323_Fluo_RT_stanieria'!$U$3:$U$1176</c:f>
              <c:numCache>
                <c:formatCode>General</c:formatCode>
                <c:ptCount val="1174"/>
                <c:pt idx="0">
                  <c:v>1.0749324507444791E-3</c:v>
                </c:pt>
                <c:pt idx="1">
                  <c:v>-5.9472731953627664E-4</c:v>
                </c:pt>
                <c:pt idx="2">
                  <c:v>-2.6936104313832752E-4</c:v>
                </c:pt>
                <c:pt idx="3">
                  <c:v>-1.098965952747122E-3</c:v>
                </c:pt>
                <c:pt idx="4">
                  <c:v>-3.6236359370966189E-5</c:v>
                </c:pt>
                <c:pt idx="5">
                  <c:v>-1.1088657973847271E-5</c:v>
                </c:pt>
                <c:pt idx="6">
                  <c:v>5.5788490042488095E-4</c:v>
                </c:pt>
                <c:pt idx="7">
                  <c:v>1.7754743802018819E-3</c:v>
                </c:pt>
                <c:pt idx="8">
                  <c:v>2.3068184131040024E-3</c:v>
                </c:pt>
                <c:pt idx="9">
                  <c:v>1.2819515030802889E-3</c:v>
                </c:pt>
                <c:pt idx="10">
                  <c:v>2.2153813413012952E-3</c:v>
                </c:pt>
                <c:pt idx="11">
                  <c:v>1.5931458439041772E-3</c:v>
                </c:pt>
                <c:pt idx="12">
                  <c:v>1.8665229567488375E-3</c:v>
                </c:pt>
                <c:pt idx="13">
                  <c:v>6.7385323377666304E-4</c:v>
                </c:pt>
                <c:pt idx="14">
                  <c:v>1.4493761758855139E-3</c:v>
                </c:pt>
                <c:pt idx="15">
                  <c:v>1.7337900533074052E-3</c:v>
                </c:pt>
                <c:pt idx="16">
                  <c:v>3.0564389339375955E-3</c:v>
                </c:pt>
                <c:pt idx="17">
                  <c:v>2.2655357931605554E-3</c:v>
                </c:pt>
                <c:pt idx="18">
                  <c:v>1.021556487674381E-3</c:v>
                </c:pt>
                <c:pt idx="19">
                  <c:v>9.5645282407128029E-4</c:v>
                </c:pt>
                <c:pt idx="20">
                  <c:v>1.6048853278410769E-3</c:v>
                </c:pt>
                <c:pt idx="21">
                  <c:v>1.6068899347949279E-3</c:v>
                </c:pt>
                <c:pt idx="22">
                  <c:v>1.7113394552282428E-3</c:v>
                </c:pt>
                <c:pt idx="23">
                  <c:v>1.4000197818356331E-3</c:v>
                </c:pt>
                <c:pt idx="24">
                  <c:v>1.3483852630323556E-3</c:v>
                </c:pt>
                <c:pt idx="25">
                  <c:v>2.9423373774213556E-3</c:v>
                </c:pt>
                <c:pt idx="26">
                  <c:v>3.6682664720381615E-3</c:v>
                </c:pt>
                <c:pt idx="27">
                  <c:v>4.407339418092667E-3</c:v>
                </c:pt>
                <c:pt idx="28">
                  <c:v>3.5269356115533064E-3</c:v>
                </c:pt>
                <c:pt idx="29">
                  <c:v>2.9435803479960537E-3</c:v>
                </c:pt>
                <c:pt idx="30">
                  <c:v>2.3857522221535847E-3</c:v>
                </c:pt>
                <c:pt idx="31">
                  <c:v>4.588757418634703E-3</c:v>
                </c:pt>
                <c:pt idx="32">
                  <c:v>3.9145860329528248E-3</c:v>
                </c:pt>
                <c:pt idx="33">
                  <c:v>2.086768701422471E-3</c:v>
                </c:pt>
                <c:pt idx="34">
                  <c:v>1.8791822603353844E-3</c:v>
                </c:pt>
                <c:pt idx="35">
                  <c:v>1.2686130469418675E-3</c:v>
                </c:pt>
                <c:pt idx="36">
                  <c:v>9.059291588899177E-4</c:v>
                </c:pt>
                <c:pt idx="37">
                  <c:v>-1.9509478320143658E-4</c:v>
                </c:pt>
                <c:pt idx="38">
                  <c:v>-2.7999270857249773E-3</c:v>
                </c:pt>
                <c:pt idx="39">
                  <c:v>-2.7735704677904227E-3</c:v>
                </c:pt>
                <c:pt idx="40">
                  <c:v>-3.0454564444328596E-3</c:v>
                </c:pt>
                <c:pt idx="41">
                  <c:v>-3.5119956837034454E-3</c:v>
                </c:pt>
                <c:pt idx="42">
                  <c:v>-1.2297985145055487E-3</c:v>
                </c:pt>
                <c:pt idx="43">
                  <c:v>-2.1763954138992033E-3</c:v>
                </c:pt>
                <c:pt idx="44">
                  <c:v>-2.6410271700298762E-3</c:v>
                </c:pt>
                <c:pt idx="45">
                  <c:v>-2.7297954793863632E-4</c:v>
                </c:pt>
                <c:pt idx="46">
                  <c:v>3.4802290550888415E-4</c:v>
                </c:pt>
                <c:pt idx="47">
                  <c:v>1.8745953025638901E-3</c:v>
                </c:pt>
                <c:pt idx="48">
                  <c:v>1.7188983302916679E-3</c:v>
                </c:pt>
                <c:pt idx="49">
                  <c:v>5.5188786198706043E-4</c:v>
                </c:pt>
                <c:pt idx="50">
                  <c:v>1.5631849326685589E-3</c:v>
                </c:pt>
                <c:pt idx="51">
                  <c:v>2.0015568376057693E-3</c:v>
                </c:pt>
                <c:pt idx="52">
                  <c:v>6.0547878291006513E-4</c:v>
                </c:pt>
                <c:pt idx="53">
                  <c:v>1.3591774327105148E-3</c:v>
                </c:pt>
                <c:pt idx="54">
                  <c:v>1.0893214151939496E-3</c:v>
                </c:pt>
                <c:pt idx="55">
                  <c:v>1.0245887502771777E-3</c:v>
                </c:pt>
                <c:pt idx="56">
                  <c:v>7.6556239508753453E-4</c:v>
                </c:pt>
                <c:pt idx="57">
                  <c:v>-1.1115691958969473E-3</c:v>
                </c:pt>
                <c:pt idx="58">
                  <c:v>-7.2257225279757648E-4</c:v>
                </c:pt>
                <c:pt idx="59">
                  <c:v>-1.7882715139067376E-4</c:v>
                </c:pt>
                <c:pt idx="60">
                  <c:v>-1.07418438313345E-3</c:v>
                </c:pt>
                <c:pt idx="61">
                  <c:v>-1.6314733289794251E-3</c:v>
                </c:pt>
                <c:pt idx="62">
                  <c:v>-4.1380065122945532E-4</c:v>
                </c:pt>
                <c:pt idx="63">
                  <c:v>-9.3269105450395618E-4</c:v>
                </c:pt>
                <c:pt idx="64">
                  <c:v>2.0839978161424776E-3</c:v>
                </c:pt>
                <c:pt idx="65">
                  <c:v>2.6281396968951447E-3</c:v>
                </c:pt>
                <c:pt idx="66">
                  <c:v>3.8988248375586361E-3</c:v>
                </c:pt>
                <c:pt idx="67">
                  <c:v>4.3134149768491821E-3</c:v>
                </c:pt>
                <c:pt idx="68">
                  <c:v>3.9638835099832211E-3</c:v>
                </c:pt>
                <c:pt idx="69">
                  <c:v>3.0443352356984291E-3</c:v>
                </c:pt>
                <c:pt idx="70">
                  <c:v>3.7577275027146462E-3</c:v>
                </c:pt>
                <c:pt idx="71">
                  <c:v>1.5156363984347356E-3</c:v>
                </c:pt>
                <c:pt idx="72">
                  <c:v>1.6705792328575574E-3</c:v>
                </c:pt>
                <c:pt idx="73">
                  <c:v>-1.3880778375954142E-3</c:v>
                </c:pt>
                <c:pt idx="74">
                  <c:v>-2.4250155951565213E-3</c:v>
                </c:pt>
                <c:pt idx="75">
                  <c:v>-1.8290370923701033E-3</c:v>
                </c:pt>
                <c:pt idx="76">
                  <c:v>-2.9802245916782746E-3</c:v>
                </c:pt>
                <c:pt idx="77">
                  <c:v>-4.4575902796201751E-3</c:v>
                </c:pt>
                <c:pt idx="78">
                  <c:v>-1.0625048874345708E-3</c:v>
                </c:pt>
                <c:pt idx="79">
                  <c:v>-1.3465763319977619E-3</c:v>
                </c:pt>
                <c:pt idx="80">
                  <c:v>9.727964052762512E-4</c:v>
                </c:pt>
                <c:pt idx="81">
                  <c:v>2.4125034055822625E-3</c:v>
                </c:pt>
                <c:pt idx="82">
                  <c:v>1.3885488166784441E-3</c:v>
                </c:pt>
                <c:pt idx="83">
                  <c:v>1.8523753735428304E-3</c:v>
                </c:pt>
                <c:pt idx="84">
                  <c:v>3.0834172156959222E-3</c:v>
                </c:pt>
                <c:pt idx="85">
                  <c:v>9.2032276528637778E-4</c:v>
                </c:pt>
                <c:pt idx="86">
                  <c:v>1.2508843801697454E-5</c:v>
                </c:pt>
                <c:pt idx="87">
                  <c:v>-3.0345817909274218E-3</c:v>
                </c:pt>
                <c:pt idx="88">
                  <c:v>-3.8006690830976356E-3</c:v>
                </c:pt>
                <c:pt idx="89">
                  <c:v>-4.0449461873368403E-3</c:v>
                </c:pt>
                <c:pt idx="90">
                  <c:v>-3.5391478599374623E-3</c:v>
                </c:pt>
                <c:pt idx="91">
                  <c:v>-4.641836297097462E-3</c:v>
                </c:pt>
                <c:pt idx="92">
                  <c:v>-4.1881859592529892E-3</c:v>
                </c:pt>
                <c:pt idx="93">
                  <c:v>-3.9546817427582948E-3</c:v>
                </c:pt>
                <c:pt idx="94">
                  <c:v>-3.4873487305524739E-3</c:v>
                </c:pt>
                <c:pt idx="95">
                  <c:v>-3.9795875737221528E-3</c:v>
                </c:pt>
                <c:pt idx="96">
                  <c:v>-3.6698840120276415E-3</c:v>
                </c:pt>
                <c:pt idx="97">
                  <c:v>-2.8145185104777671E-3</c:v>
                </c:pt>
                <c:pt idx="98">
                  <c:v>-1.4136938864486926E-3</c:v>
                </c:pt>
                <c:pt idx="99">
                  <c:v>-2.0834129308217782E-4</c:v>
                </c:pt>
                <c:pt idx="100">
                  <c:v>-1.377726295808429E-5</c:v>
                </c:pt>
                <c:pt idx="101">
                  <c:v>2.6445504077950432E-3</c:v>
                </c:pt>
                <c:pt idx="102">
                  <c:v>3.39644084070659E-3</c:v>
                </c:pt>
                <c:pt idx="103">
                  <c:v>3.694286370279542E-3</c:v>
                </c:pt>
                <c:pt idx="104">
                  <c:v>2.2558930409716095E-3</c:v>
                </c:pt>
                <c:pt idx="105">
                  <c:v>1.4395463175255997E-3</c:v>
                </c:pt>
                <c:pt idx="106">
                  <c:v>2.601748799967435E-4</c:v>
                </c:pt>
                <c:pt idx="107">
                  <c:v>1.3869073528083243E-5</c:v>
                </c:pt>
                <c:pt idx="108">
                  <c:v>-3.8786430803388906E-4</c:v>
                </c:pt>
                <c:pt idx="109">
                  <c:v>-6.0812183611141956E-4</c:v>
                </c:pt>
                <c:pt idx="110">
                  <c:v>-2.2287787144592008E-3</c:v>
                </c:pt>
                <c:pt idx="111">
                  <c:v>7.6473398608629961E-4</c:v>
                </c:pt>
                <c:pt idx="112">
                  <c:v>1.5421611976794551E-3</c:v>
                </c:pt>
                <c:pt idx="113">
                  <c:v>6.4763373181472633E-4</c:v>
                </c:pt>
                <c:pt idx="114">
                  <c:v>4.5286370636614463E-4</c:v>
                </c:pt>
                <c:pt idx="115">
                  <c:v>-1.2925708495012942E-6</c:v>
                </c:pt>
                <c:pt idx="116">
                  <c:v>-5.9743821657824942E-4</c:v>
                </c:pt>
                <c:pt idx="117">
                  <c:v>2.8511377590608126E-3</c:v>
                </c:pt>
                <c:pt idx="118">
                  <c:v>1.141018421745165E-3</c:v>
                </c:pt>
                <c:pt idx="119">
                  <c:v>1.3744465817237977E-3</c:v>
                </c:pt>
                <c:pt idx="120">
                  <c:v>2.5801837425447655E-3</c:v>
                </c:pt>
                <c:pt idx="121">
                  <c:v>4.1622981779643924E-3</c:v>
                </c:pt>
                <c:pt idx="122">
                  <c:v>2.477940932295775E-3</c:v>
                </c:pt>
                <c:pt idx="123">
                  <c:v>3.4246660208409135E-3</c:v>
                </c:pt>
                <c:pt idx="124">
                  <c:v>1.466742770792441E-3</c:v>
                </c:pt>
                <c:pt idx="125">
                  <c:v>1.155312761890615E-3</c:v>
                </c:pt>
                <c:pt idx="126">
                  <c:v>1.1419468111431011E-3</c:v>
                </c:pt>
                <c:pt idx="127">
                  <c:v>8.5671023788550025E-4</c:v>
                </c:pt>
                <c:pt idx="128">
                  <c:v>-4.7853260200053633E-4</c:v>
                </c:pt>
                <c:pt idx="129">
                  <c:v>1.2561737002280624E-3</c:v>
                </c:pt>
                <c:pt idx="130">
                  <c:v>4.9071342797430068E-4</c:v>
                </c:pt>
                <c:pt idx="131">
                  <c:v>-1.6961199393404652E-4</c:v>
                </c:pt>
                <c:pt idx="132">
                  <c:v>6.7315301392691215E-4</c:v>
                </c:pt>
                <c:pt idx="133">
                  <c:v>1.2961358647893681E-3</c:v>
                </c:pt>
                <c:pt idx="134">
                  <c:v>2.072264045371104E-4</c:v>
                </c:pt>
                <c:pt idx="135">
                  <c:v>-2.6528487807212088E-5</c:v>
                </c:pt>
                <c:pt idx="136">
                  <c:v>-1.3083384722066996E-3</c:v>
                </c:pt>
                <c:pt idx="137">
                  <c:v>-1.0100723108219139E-3</c:v>
                </c:pt>
                <c:pt idx="138">
                  <c:v>-5.3096874934164694E-4</c:v>
                </c:pt>
                <c:pt idx="139">
                  <c:v>1.6886671149121118E-4</c:v>
                </c:pt>
                <c:pt idx="140">
                  <c:v>-9.9768081186938696E-4</c:v>
                </c:pt>
                <c:pt idx="141">
                  <c:v>-2.2925176456473359E-3</c:v>
                </c:pt>
                <c:pt idx="142">
                  <c:v>-2.0975730115773729E-3</c:v>
                </c:pt>
                <c:pt idx="143">
                  <c:v>-1.5306673798601633E-4</c:v>
                </c:pt>
                <c:pt idx="144">
                  <c:v>5.8564052976755633E-4</c:v>
                </c:pt>
                <c:pt idx="145">
                  <c:v>2.07471999240149E-3</c:v>
                </c:pt>
                <c:pt idx="146">
                  <c:v>5.7103089429965336E-4</c:v>
                </c:pt>
                <c:pt idx="147">
                  <c:v>3.9189566045800307E-5</c:v>
                </c:pt>
                <c:pt idx="148">
                  <c:v>8.8295437787376692E-4</c:v>
                </c:pt>
                <c:pt idx="149">
                  <c:v>8.4370957265878942E-4</c:v>
                </c:pt>
                <c:pt idx="150">
                  <c:v>9.3490383492665185E-4</c:v>
                </c:pt>
                <c:pt idx="151">
                  <c:v>7.4015844750439995E-4</c:v>
                </c:pt>
                <c:pt idx="152">
                  <c:v>-1.1502316153011428E-3</c:v>
                </c:pt>
                <c:pt idx="153">
                  <c:v>-1.5778656256326886E-3</c:v>
                </c:pt>
                <c:pt idx="154">
                  <c:v>-1.1892039739351105E-3</c:v>
                </c:pt>
                <c:pt idx="155">
                  <c:v>-3.1039549745424917E-4</c:v>
                </c:pt>
                <c:pt idx="156">
                  <c:v>5.9640913263792202E-4</c:v>
                </c:pt>
                <c:pt idx="157">
                  <c:v>-9.7230150231258222E-4</c:v>
                </c:pt>
                <c:pt idx="158">
                  <c:v>-3.5077922221678676E-4</c:v>
                </c:pt>
                <c:pt idx="159">
                  <c:v>8.7979535441086725E-4</c:v>
                </c:pt>
                <c:pt idx="160">
                  <c:v>8.1481809459502401E-4</c:v>
                </c:pt>
                <c:pt idx="161">
                  <c:v>2.7590586702821484E-3</c:v>
                </c:pt>
                <c:pt idx="162">
                  <c:v>3.925694569171973E-3</c:v>
                </c:pt>
                <c:pt idx="163">
                  <c:v>3.2912868155493794E-3</c:v>
                </c:pt>
                <c:pt idx="164">
                  <c:v>4.6132490450979434E-3</c:v>
                </c:pt>
                <c:pt idx="165">
                  <c:v>2.5155831945807769E-3</c:v>
                </c:pt>
                <c:pt idx="166">
                  <c:v>1.9974572842681917E-3</c:v>
                </c:pt>
                <c:pt idx="167">
                  <c:v>1.7252845781309306E-3</c:v>
                </c:pt>
                <c:pt idx="168">
                  <c:v>4.8100426023611796E-4</c:v>
                </c:pt>
                <c:pt idx="169">
                  <c:v>-9.4472798012104056E-4</c:v>
                </c:pt>
                <c:pt idx="170">
                  <c:v>-1.1394348036759935E-3</c:v>
                </c:pt>
                <c:pt idx="171">
                  <c:v>-2.1632919116930287E-3</c:v>
                </c:pt>
                <c:pt idx="172">
                  <c:v>-2.4885938435642439E-3</c:v>
                </c:pt>
                <c:pt idx="173">
                  <c:v>-2.3722959319761945E-3</c:v>
                </c:pt>
                <c:pt idx="174">
                  <c:v>-2.4371839235806979E-3</c:v>
                </c:pt>
                <c:pt idx="175">
                  <c:v>-2.4759263273022537E-3</c:v>
                </c:pt>
                <c:pt idx="176">
                  <c:v>-2.4765308516294486E-3</c:v>
                </c:pt>
                <c:pt idx="177">
                  <c:v>-1.3492193851991163E-3</c:v>
                </c:pt>
                <c:pt idx="178">
                  <c:v>-7.143752885594932E-4</c:v>
                </c:pt>
                <c:pt idx="179">
                  <c:v>1.2300681045037956E-3</c:v>
                </c:pt>
                <c:pt idx="180">
                  <c:v>3.0691228755504725E-3</c:v>
                </c:pt>
                <c:pt idx="181">
                  <c:v>3.9374172706851404E-3</c:v>
                </c:pt>
                <c:pt idx="182">
                  <c:v>2.9007326777713942E-3</c:v>
                </c:pt>
                <c:pt idx="183">
                  <c:v>3.6914083631459406E-3</c:v>
                </c:pt>
                <c:pt idx="184">
                  <c:v>3.675004436630104E-3</c:v>
                </c:pt>
                <c:pt idx="185">
                  <c:v>2.7167448239613021E-3</c:v>
                </c:pt>
                <c:pt idx="186">
                  <c:v>1.3555956349987092E-3</c:v>
                </c:pt>
                <c:pt idx="187">
                  <c:v>1.0076581413144352E-3</c:v>
                </c:pt>
                <c:pt idx="188">
                  <c:v>4.6358946049506725E-4</c:v>
                </c:pt>
                <c:pt idx="189">
                  <c:v>1.1890465048103069E-3</c:v>
                </c:pt>
                <c:pt idx="190">
                  <c:v>2.2921877103382229E-3</c:v>
                </c:pt>
                <c:pt idx="191">
                  <c:v>8.8265015180952026E-4</c:v>
                </c:pt>
                <c:pt idx="192">
                  <c:v>1.0116030821099721E-3</c:v>
                </c:pt>
                <c:pt idx="193">
                  <c:v>1.5042725551311547E-3</c:v>
                </c:pt>
                <c:pt idx="194">
                  <c:v>-3.837972483252391E-5</c:v>
                </c:pt>
                <c:pt idx="195">
                  <c:v>1.4302495689238077E-4</c:v>
                </c:pt>
                <c:pt idx="196">
                  <c:v>2.0776983370046374E-4</c:v>
                </c:pt>
                <c:pt idx="197">
                  <c:v>-9.3372478039127334E-4</c:v>
                </c:pt>
                <c:pt idx="198">
                  <c:v>1.3878575236498272E-3</c:v>
                </c:pt>
                <c:pt idx="199">
                  <c:v>1.8669564431831045E-3</c:v>
                </c:pt>
                <c:pt idx="200">
                  <c:v>1.4778998689185586E-3</c:v>
                </c:pt>
                <c:pt idx="201">
                  <c:v>1.9825312822593002E-3</c:v>
                </c:pt>
                <c:pt idx="202">
                  <c:v>9.977747220277168E-4</c:v>
                </c:pt>
                <c:pt idx="203">
                  <c:v>2.6962117070617225E-3</c:v>
                </c:pt>
                <c:pt idx="204">
                  <c:v>1.8405366233549207E-3</c:v>
                </c:pt>
                <c:pt idx="205">
                  <c:v>3.9977518693656139E-4</c:v>
                </c:pt>
                <c:pt idx="206">
                  <c:v>1.3449530788427555E-3</c:v>
                </c:pt>
                <c:pt idx="207">
                  <c:v>3.4180373205396513E-3</c:v>
                </c:pt>
                <c:pt idx="208">
                  <c:v>3.4058018624205468E-3</c:v>
                </c:pt>
                <c:pt idx="209">
                  <c:v>4.9091267462201167E-3</c:v>
                </c:pt>
                <c:pt idx="210">
                  <c:v>3.9875788640013083E-3</c:v>
                </c:pt>
                <c:pt idx="211">
                  <c:v>3.9226523085295062E-3</c:v>
                </c:pt>
                <c:pt idx="212">
                  <c:v>4.7515147922782284E-3</c:v>
                </c:pt>
                <c:pt idx="213">
                  <c:v>4.3905070041623979E-3</c:v>
                </c:pt>
                <c:pt idx="214">
                  <c:v>3.8727406662050906E-3</c:v>
                </c:pt>
                <c:pt idx="215">
                  <c:v>4.6115922270954729E-3</c:v>
                </c:pt>
                <c:pt idx="216">
                  <c:v>3.8210150938262459E-3</c:v>
                </c:pt>
                <c:pt idx="217">
                  <c:v>5.1692757384355715E-3</c:v>
                </c:pt>
                <c:pt idx="218">
                  <c:v>6.3959530791998283E-3</c:v>
                </c:pt>
                <c:pt idx="219">
                  <c:v>6.1252133063909977E-3</c:v>
                </c:pt>
                <c:pt idx="220">
                  <c:v>7.1484948129813116E-3</c:v>
                </c:pt>
                <c:pt idx="221">
                  <c:v>6.5915254473319345E-3</c:v>
                </c:pt>
                <c:pt idx="222">
                  <c:v>4.7900643766632901E-3</c:v>
                </c:pt>
                <c:pt idx="223">
                  <c:v>5.2824856840569473E-3</c:v>
                </c:pt>
                <c:pt idx="224">
                  <c:v>4.8677527156282567E-3</c:v>
                </c:pt>
                <c:pt idx="225">
                  <c:v>5.533789981892836E-3</c:v>
                </c:pt>
                <c:pt idx="226">
                  <c:v>6.0788545388779126E-3</c:v>
                </c:pt>
                <c:pt idx="227">
                  <c:v>5.9351005820644448E-3</c:v>
                </c:pt>
                <c:pt idx="228">
                  <c:v>6.5052173698799771E-3</c:v>
                </c:pt>
                <c:pt idx="229">
                  <c:v>9.1751688686753912E-3</c:v>
                </c:pt>
                <c:pt idx="230">
                  <c:v>9.602681474239514E-3</c:v>
                </c:pt>
                <c:pt idx="231">
                  <c:v>9.3834601715592197E-3</c:v>
                </c:pt>
                <c:pt idx="232">
                  <c:v>1.0666212231958806E-2</c:v>
                </c:pt>
                <c:pt idx="233">
                  <c:v>1.0729585520553291E-2</c:v>
                </c:pt>
                <c:pt idx="234">
                  <c:v>1.2301027405697953E-2</c:v>
                </c:pt>
                <c:pt idx="235">
                  <c:v>1.2493325415838108E-2</c:v>
                </c:pt>
                <c:pt idx="236">
                  <c:v>1.1649944350197053E-2</c:v>
                </c:pt>
                <c:pt idx="237">
                  <c:v>1.229639974162209E-2</c:v>
                </c:pt>
                <c:pt idx="238">
                  <c:v>1.5572510961243669E-2</c:v>
                </c:pt>
                <c:pt idx="239">
                  <c:v>1.560258720700834E-2</c:v>
                </c:pt>
                <c:pt idx="240">
                  <c:v>1.5149022566646752E-2</c:v>
                </c:pt>
                <c:pt idx="241">
                  <c:v>1.410944425539421E-2</c:v>
                </c:pt>
                <c:pt idx="242">
                  <c:v>1.4435633870358991E-2</c:v>
                </c:pt>
                <c:pt idx="243">
                  <c:v>1.6133276011239223E-2</c:v>
                </c:pt>
                <c:pt idx="244">
                  <c:v>2.0105468606333974E-2</c:v>
                </c:pt>
                <c:pt idx="245">
                  <c:v>1.7707513776763058E-2</c:v>
                </c:pt>
                <c:pt idx="246">
                  <c:v>1.8933887605608758E-2</c:v>
                </c:pt>
                <c:pt idx="247">
                  <c:v>1.8700758315601692E-2</c:v>
                </c:pt>
                <c:pt idx="248">
                  <c:v>1.9725039626159013E-2</c:v>
                </c:pt>
                <c:pt idx="249">
                  <c:v>2.3757895326951967E-2</c:v>
                </c:pt>
                <c:pt idx="250">
                  <c:v>2.4575620708653913E-2</c:v>
                </c:pt>
                <c:pt idx="251">
                  <c:v>2.2950653603989787E-2</c:v>
                </c:pt>
                <c:pt idx="252">
                  <c:v>2.5859529685072463E-2</c:v>
                </c:pt>
                <c:pt idx="253">
                  <c:v>2.3772549596525538E-2</c:v>
                </c:pt>
                <c:pt idx="254">
                  <c:v>2.8892460014090095E-2</c:v>
                </c:pt>
                <c:pt idx="255">
                  <c:v>2.9306560963582497E-2</c:v>
                </c:pt>
                <c:pt idx="256">
                  <c:v>2.8537850971363115E-2</c:v>
                </c:pt>
                <c:pt idx="257">
                  <c:v>2.8652428505982222E-2</c:v>
                </c:pt>
                <c:pt idx="258">
                  <c:v>2.9889421681248925E-2</c:v>
                </c:pt>
                <c:pt idx="259">
                  <c:v>2.8588587451960312E-2</c:v>
                </c:pt>
                <c:pt idx="260">
                  <c:v>3.3584982801586401E-2</c:v>
                </c:pt>
                <c:pt idx="261">
                  <c:v>3.1951063880689107E-2</c:v>
                </c:pt>
                <c:pt idx="262">
                  <c:v>3.496328041394741E-2</c:v>
                </c:pt>
                <c:pt idx="263">
                  <c:v>3.6024722295521339E-2</c:v>
                </c:pt>
                <c:pt idx="264">
                  <c:v>3.6283385864700098E-2</c:v>
                </c:pt>
                <c:pt idx="265">
                  <c:v>3.7370672678821187E-2</c:v>
                </c:pt>
                <c:pt idx="266">
                  <c:v>3.8004798344895944E-2</c:v>
                </c:pt>
                <c:pt idx="267">
                  <c:v>3.756695562191556E-2</c:v>
                </c:pt>
                <c:pt idx="268">
                  <c:v>3.8600788631086257E-2</c:v>
                </c:pt>
                <c:pt idx="269">
                  <c:v>3.7488042523091007E-2</c:v>
                </c:pt>
                <c:pt idx="270">
                  <c:v>3.7898283515125065E-2</c:v>
                </c:pt>
                <c:pt idx="271">
                  <c:v>3.9786413306819486E-2</c:v>
                </c:pt>
                <c:pt idx="272">
                  <c:v>3.9155858369198326E-2</c:v>
                </c:pt>
                <c:pt idx="273">
                  <c:v>4.2023438975715116E-2</c:v>
                </c:pt>
                <c:pt idx="274">
                  <c:v>4.2442999569013075E-2</c:v>
                </c:pt>
                <c:pt idx="275">
                  <c:v>4.5186961556466253E-2</c:v>
                </c:pt>
                <c:pt idx="276">
                  <c:v>4.6356053759459302E-2</c:v>
                </c:pt>
                <c:pt idx="277">
                  <c:v>4.7378281901155811E-2</c:v>
                </c:pt>
                <c:pt idx="278">
                  <c:v>4.9604559677406103E-2</c:v>
                </c:pt>
                <c:pt idx="279">
                  <c:v>5.3562355095375942E-2</c:v>
                </c:pt>
                <c:pt idx="280">
                  <c:v>5.3254308351683904E-2</c:v>
                </c:pt>
                <c:pt idx="281">
                  <c:v>5.4943619983081886E-2</c:v>
                </c:pt>
                <c:pt idx="282">
                  <c:v>5.4841889929438836E-2</c:v>
                </c:pt>
                <c:pt idx="283">
                  <c:v>5.6922410570213196E-2</c:v>
                </c:pt>
                <c:pt idx="284">
                  <c:v>5.6476105220797775E-2</c:v>
                </c:pt>
                <c:pt idx="285">
                  <c:v>5.6151061809666607E-2</c:v>
                </c:pt>
                <c:pt idx="286">
                  <c:v>5.5865046460533273E-2</c:v>
                </c:pt>
                <c:pt idx="287">
                  <c:v>5.6846496883289674E-2</c:v>
                </c:pt>
                <c:pt idx="288">
                  <c:v>5.7877544724266559E-2</c:v>
                </c:pt>
                <c:pt idx="289">
                  <c:v>5.9814879154051578E-2</c:v>
                </c:pt>
                <c:pt idx="290">
                  <c:v>5.9882473043678219E-2</c:v>
                </c:pt>
                <c:pt idx="291">
                  <c:v>6.2689601217475577E-2</c:v>
                </c:pt>
                <c:pt idx="292">
                  <c:v>6.4292215562020166E-2</c:v>
                </c:pt>
                <c:pt idx="293">
                  <c:v>6.4979795033045309E-2</c:v>
                </c:pt>
                <c:pt idx="294">
                  <c:v>6.5657697829961198E-2</c:v>
                </c:pt>
                <c:pt idx="295">
                  <c:v>6.6154778937986797E-2</c:v>
                </c:pt>
                <c:pt idx="296">
                  <c:v>6.5913897596506968E-2</c:v>
                </c:pt>
                <c:pt idx="297">
                  <c:v>6.7175757324724542E-2</c:v>
                </c:pt>
                <c:pt idx="298">
                  <c:v>6.9013289894231458E-2</c:v>
                </c:pt>
                <c:pt idx="299">
                  <c:v>7.0658538736512025E-2</c:v>
                </c:pt>
                <c:pt idx="300">
                  <c:v>7.2444474279864418E-2</c:v>
                </c:pt>
                <c:pt idx="301">
                  <c:v>7.2840967967352108E-2</c:v>
                </c:pt>
                <c:pt idx="302">
                  <c:v>7.3304484227913885E-2</c:v>
                </c:pt>
                <c:pt idx="303">
                  <c:v>7.4953125262225376E-2</c:v>
                </c:pt>
                <c:pt idx="304">
                  <c:v>7.4511711810791387E-2</c:v>
                </c:pt>
                <c:pt idx="305">
                  <c:v>7.3197112423314142E-2</c:v>
                </c:pt>
                <c:pt idx="306">
                  <c:v>7.2430834097171659E-2</c:v>
                </c:pt>
                <c:pt idx="307">
                  <c:v>7.2394555496083091E-2</c:v>
                </c:pt>
                <c:pt idx="308">
                  <c:v>7.2850073324908796E-2</c:v>
                </c:pt>
                <c:pt idx="309">
                  <c:v>7.4651148756904456E-2</c:v>
                </c:pt>
                <c:pt idx="310">
                  <c:v>7.6195131740240937E-2</c:v>
                </c:pt>
                <c:pt idx="311">
                  <c:v>7.7942610538148063E-2</c:v>
                </c:pt>
                <c:pt idx="312">
                  <c:v>8.0114077632635602E-2</c:v>
                </c:pt>
                <c:pt idx="313">
                  <c:v>8.2156534308094595E-2</c:v>
                </c:pt>
                <c:pt idx="314">
                  <c:v>8.2655507902200595E-2</c:v>
                </c:pt>
                <c:pt idx="315">
                  <c:v>8.56343881146161E-2</c:v>
                </c:pt>
                <c:pt idx="316">
                  <c:v>8.6065303624396503E-2</c:v>
                </c:pt>
                <c:pt idx="317">
                  <c:v>8.6000673439386346E-2</c:v>
                </c:pt>
                <c:pt idx="318">
                  <c:v>8.825005382873144E-2</c:v>
                </c:pt>
                <c:pt idx="319">
                  <c:v>8.8977196971022465E-2</c:v>
                </c:pt>
                <c:pt idx="320">
                  <c:v>8.9202831302005431E-2</c:v>
                </c:pt>
                <c:pt idx="321">
                  <c:v>8.9888125506820266E-2</c:v>
                </c:pt>
                <c:pt idx="322">
                  <c:v>8.9674453116156863E-2</c:v>
                </c:pt>
                <c:pt idx="323">
                  <c:v>9.0758919054799617E-2</c:v>
                </c:pt>
                <c:pt idx="324">
                  <c:v>9.0577383220218605E-2</c:v>
                </c:pt>
                <c:pt idx="325">
                  <c:v>9.2010566499639887E-2</c:v>
                </c:pt>
                <c:pt idx="326">
                  <c:v>9.2163822164868389E-2</c:v>
                </c:pt>
                <c:pt idx="327">
                  <c:v>9.2586703535628201E-2</c:v>
                </c:pt>
                <c:pt idx="328">
                  <c:v>9.4398812518545469E-2</c:v>
                </c:pt>
                <c:pt idx="329">
                  <c:v>9.57802559426741E-2</c:v>
                </c:pt>
                <c:pt idx="330">
                  <c:v>9.623366704171217E-2</c:v>
                </c:pt>
                <c:pt idx="331">
                  <c:v>9.6101621503498061E-2</c:v>
                </c:pt>
                <c:pt idx="332">
                  <c:v>9.5178909563803385E-2</c:v>
                </c:pt>
                <c:pt idx="333">
                  <c:v>9.6214599351769972E-2</c:v>
                </c:pt>
                <c:pt idx="334">
                  <c:v>9.9278605730519276E-2</c:v>
                </c:pt>
                <c:pt idx="335">
                  <c:v>0.10010308693045541</c:v>
                </c:pt>
                <c:pt idx="336">
                  <c:v>0.10191201796504901</c:v>
                </c:pt>
                <c:pt idx="337">
                  <c:v>0.10345196602523292</c:v>
                </c:pt>
                <c:pt idx="338">
                  <c:v>0.10767549505471963</c:v>
                </c:pt>
                <c:pt idx="339">
                  <c:v>0.10971520226926935</c:v>
                </c:pt>
                <c:pt idx="340">
                  <c:v>0.11079199114173685</c:v>
                </c:pt>
                <c:pt idx="341">
                  <c:v>0.11019896456016302</c:v>
                </c:pt>
                <c:pt idx="342">
                  <c:v>0.11043466834538514</c:v>
                </c:pt>
                <c:pt idx="343">
                  <c:v>0.11127832435711713</c:v>
                </c:pt>
                <c:pt idx="344">
                  <c:v>0.11182125361848695</c:v>
                </c:pt>
                <c:pt idx="345">
                  <c:v>0.11222874514961173</c:v>
                </c:pt>
                <c:pt idx="346">
                  <c:v>0.11185578256263326</c:v>
                </c:pt>
                <c:pt idx="347">
                  <c:v>0.11202724894297511</c:v>
                </c:pt>
                <c:pt idx="348">
                  <c:v>0.11325979299058862</c:v>
                </c:pt>
                <c:pt idx="349">
                  <c:v>0.11757976739560706</c:v>
                </c:pt>
                <c:pt idx="350">
                  <c:v>0.12020735934275743</c:v>
                </c:pt>
                <c:pt idx="351">
                  <c:v>0.12222435672434226</c:v>
                </c:pt>
                <c:pt idx="352">
                  <c:v>0.1242822389467208</c:v>
                </c:pt>
                <c:pt idx="353">
                  <c:v>0.12707108499083575</c:v>
                </c:pt>
                <c:pt idx="354">
                  <c:v>0.1299737658580514</c:v>
                </c:pt>
                <c:pt idx="355">
                  <c:v>0.13332418036606394</c:v>
                </c:pt>
                <c:pt idx="356">
                  <c:v>0.13269251850262218</c:v>
                </c:pt>
                <c:pt idx="357">
                  <c:v>0.13211152527593698</c:v>
                </c:pt>
                <c:pt idx="358">
                  <c:v>0.13402957777207256</c:v>
                </c:pt>
                <c:pt idx="359">
                  <c:v>0.13583011759480018</c:v>
                </c:pt>
                <c:pt idx="360">
                  <c:v>0.13858229225769661</c:v>
                </c:pt>
                <c:pt idx="361">
                  <c:v>0.1400472193130704</c:v>
                </c:pt>
                <c:pt idx="362">
                  <c:v>0.14112108018820596</c:v>
                </c:pt>
                <c:pt idx="363">
                  <c:v>0.14285359763389249</c:v>
                </c:pt>
                <c:pt idx="364">
                  <c:v>0.1453919570769874</c:v>
                </c:pt>
                <c:pt idx="365">
                  <c:v>0.14818694477404251</c:v>
                </c:pt>
                <c:pt idx="366">
                  <c:v>0.15025893137381277</c:v>
                </c:pt>
                <c:pt idx="367">
                  <c:v>0.15365887188547675</c:v>
                </c:pt>
                <c:pt idx="368">
                  <c:v>0.15943045452873705</c:v>
                </c:pt>
                <c:pt idx="369">
                  <c:v>0.16223051266019628</c:v>
                </c:pt>
                <c:pt idx="370">
                  <c:v>0.16418459380642866</c:v>
                </c:pt>
                <c:pt idx="371">
                  <c:v>0.1670102540609002</c:v>
                </c:pt>
                <c:pt idx="372">
                  <c:v>0.16659740643709503</c:v>
                </c:pt>
                <c:pt idx="373">
                  <c:v>0.1693576509462966</c:v>
                </c:pt>
                <c:pt idx="374">
                  <c:v>0.17065757463982956</c:v>
                </c:pt>
                <c:pt idx="375">
                  <c:v>0.17029025380380777</c:v>
                </c:pt>
                <c:pt idx="376">
                  <c:v>0.17228293452462357</c:v>
                </c:pt>
                <c:pt idx="377">
                  <c:v>0.17546463211320351</c:v>
                </c:pt>
                <c:pt idx="378">
                  <c:v>0.17910199035974733</c:v>
                </c:pt>
                <c:pt idx="379">
                  <c:v>0.1857036245393314</c:v>
                </c:pt>
                <c:pt idx="380">
                  <c:v>0.18749173822704049</c:v>
                </c:pt>
                <c:pt idx="381">
                  <c:v>0.1896042525947591</c:v>
                </c:pt>
                <c:pt idx="382">
                  <c:v>0.19537854899164414</c:v>
                </c:pt>
                <c:pt idx="383">
                  <c:v>0.19992194387600432</c:v>
                </c:pt>
                <c:pt idx="384">
                  <c:v>0.20359940140308205</c:v>
                </c:pt>
                <c:pt idx="385">
                  <c:v>0.20653371892439659</c:v>
                </c:pt>
                <c:pt idx="386">
                  <c:v>0.20837825012167258</c:v>
                </c:pt>
                <c:pt idx="387">
                  <c:v>0.21332624424711014</c:v>
                </c:pt>
                <c:pt idx="388">
                  <c:v>0.21752745622376182</c:v>
                </c:pt>
                <c:pt idx="389">
                  <c:v>0.21840053503795148</c:v>
                </c:pt>
                <c:pt idx="390">
                  <c:v>0.22168689067750647</c:v>
                </c:pt>
                <c:pt idx="391">
                  <c:v>0.22595458961796422</c:v>
                </c:pt>
                <c:pt idx="392">
                  <c:v>0.22922880478077692</c:v>
                </c:pt>
                <c:pt idx="393">
                  <c:v>0.23444567475877051</c:v>
                </c:pt>
                <c:pt idx="394">
                  <c:v>0.23715675033716602</c:v>
                </c:pt>
                <c:pt idx="395">
                  <c:v>0.24208914037926135</c:v>
                </c:pt>
                <c:pt idx="396">
                  <c:v>0.24764501531663971</c:v>
                </c:pt>
                <c:pt idx="397">
                  <c:v>0.25091698092052667</c:v>
                </c:pt>
                <c:pt idx="398">
                  <c:v>0.25555550001089072</c:v>
                </c:pt>
                <c:pt idx="399">
                  <c:v>0.26123270830112238</c:v>
                </c:pt>
                <c:pt idx="400">
                  <c:v>0.26434538370869426</c:v>
                </c:pt>
                <c:pt idx="401">
                  <c:v>0.27005344309276502</c:v>
                </c:pt>
                <c:pt idx="402">
                  <c:v>0.27460083719299322</c:v>
                </c:pt>
                <c:pt idx="403">
                  <c:v>0.27960260648894197</c:v>
                </c:pt>
                <c:pt idx="404">
                  <c:v>0.28739043666081188</c:v>
                </c:pt>
                <c:pt idx="405">
                  <c:v>0.2902577673163369</c:v>
                </c:pt>
                <c:pt idx="406">
                  <c:v>0.292857293337842</c:v>
                </c:pt>
                <c:pt idx="407">
                  <c:v>0.29839620731506572</c:v>
                </c:pt>
                <c:pt idx="408">
                  <c:v>0.3021881066890813</c:v>
                </c:pt>
                <c:pt idx="409">
                  <c:v>0.30564310783349979</c:v>
                </c:pt>
                <c:pt idx="410">
                  <c:v>0.30830590716320266</c:v>
                </c:pt>
                <c:pt idx="411">
                  <c:v>0.30940726264743096</c:v>
                </c:pt>
                <c:pt idx="412">
                  <c:v>0.31524326123199414</c:v>
                </c:pt>
                <c:pt idx="413">
                  <c:v>0.3207845675972818</c:v>
                </c:pt>
                <c:pt idx="414">
                  <c:v>0.32429834293204651</c:v>
                </c:pt>
                <c:pt idx="415">
                  <c:v>0.32833740812962031</c:v>
                </c:pt>
                <c:pt idx="416">
                  <c:v>0.33258182592056057</c:v>
                </c:pt>
                <c:pt idx="417">
                  <c:v>0.33986011314210179</c:v>
                </c:pt>
                <c:pt idx="418">
                  <c:v>0.34537606733536891</c:v>
                </c:pt>
                <c:pt idx="419">
                  <c:v>0.34844014512868726</c:v>
                </c:pt>
                <c:pt idx="420">
                  <c:v>0.35454180591019835</c:v>
                </c:pt>
                <c:pt idx="421">
                  <c:v>0.36050038760257364</c:v>
                </c:pt>
                <c:pt idx="422">
                  <c:v>0.36494665867299592</c:v>
                </c:pt>
                <c:pt idx="423">
                  <c:v>0.36990675756789115</c:v>
                </c:pt>
                <c:pt idx="424">
                  <c:v>0.37260301462320422</c:v>
                </c:pt>
                <c:pt idx="425">
                  <c:v>0.37545209885633141</c:v>
                </c:pt>
                <c:pt idx="426">
                  <c:v>0.38219363417672753</c:v>
                </c:pt>
                <c:pt idx="427">
                  <c:v>0.38602859653589355</c:v>
                </c:pt>
                <c:pt idx="428">
                  <c:v>0.39023812830984211</c:v>
                </c:pt>
                <c:pt idx="429">
                  <c:v>0.39502147614628419</c:v>
                </c:pt>
                <c:pt idx="430">
                  <c:v>0.40029115719810654</c:v>
                </c:pt>
                <c:pt idx="431">
                  <c:v>0.40541765203893954</c:v>
                </c:pt>
                <c:pt idx="432">
                  <c:v>0.41179033111007879</c:v>
                </c:pt>
                <c:pt idx="433">
                  <c:v>0.41803125030128024</c:v>
                </c:pt>
                <c:pt idx="434">
                  <c:v>0.42259357004644443</c:v>
                </c:pt>
                <c:pt idx="435">
                  <c:v>0.42693664706455769</c:v>
                </c:pt>
                <c:pt idx="436">
                  <c:v>0.43137434838669136</c:v>
                </c:pt>
                <c:pt idx="437">
                  <c:v>0.43475868481501312</c:v>
                </c:pt>
                <c:pt idx="438">
                  <c:v>0.4380980300648194</c:v>
                </c:pt>
                <c:pt idx="439">
                  <c:v>0.44270534098849906</c:v>
                </c:pt>
                <c:pt idx="440">
                  <c:v>0.44319060298534318</c:v>
                </c:pt>
                <c:pt idx="441">
                  <c:v>0.44483278100115375</c:v>
                </c:pt>
                <c:pt idx="442">
                  <c:v>0.44824746862133102</c:v>
                </c:pt>
                <c:pt idx="443">
                  <c:v>0.45068770444652101</c:v>
                </c:pt>
                <c:pt idx="444">
                  <c:v>0.45281835811478394</c:v>
                </c:pt>
                <c:pt idx="445">
                  <c:v>0.45392528393539983</c:v>
                </c:pt>
                <c:pt idx="446">
                  <c:v>0.45403133457047173</c:v>
                </c:pt>
                <c:pt idx="447">
                  <c:v>0.45662689708339332</c:v>
                </c:pt>
                <c:pt idx="448">
                  <c:v>0.45739103297246358</c:v>
                </c:pt>
                <c:pt idx="449">
                  <c:v>0.45686756418116592</c:v>
                </c:pt>
                <c:pt idx="450">
                  <c:v>0.45617198627840466</c:v>
                </c:pt>
                <c:pt idx="451">
                  <c:v>0.45663368146745514</c:v>
                </c:pt>
                <c:pt idx="452">
                  <c:v>0.4579027183598644</c:v>
                </c:pt>
                <c:pt idx="453">
                  <c:v>0.45746173339584489</c:v>
                </c:pt>
                <c:pt idx="454">
                  <c:v>0.45556639073267419</c:v>
                </c:pt>
                <c:pt idx="455">
                  <c:v>0.45600416204108546</c:v>
                </c:pt>
                <c:pt idx="456">
                  <c:v>0.45513576088117014</c:v>
                </c:pt>
                <c:pt idx="457">
                  <c:v>0.45591489382974548</c:v>
                </c:pt>
                <c:pt idx="458">
                  <c:v>0.4555646053684474</c:v>
                </c:pt>
                <c:pt idx="459">
                  <c:v>0.45340895660100933</c:v>
                </c:pt>
                <c:pt idx="460">
                  <c:v>0.4532343479796283</c:v>
                </c:pt>
                <c:pt idx="461">
                  <c:v>0.45363748322203967</c:v>
                </c:pt>
                <c:pt idx="462">
                  <c:v>0.4526598177714441</c:v>
                </c:pt>
                <c:pt idx="463">
                  <c:v>0.45333468544917443</c:v>
                </c:pt>
                <c:pt idx="464">
                  <c:v>0.45165965673159086</c:v>
                </c:pt>
                <c:pt idx="465">
                  <c:v>0.45042811248794429</c:v>
                </c:pt>
                <c:pt idx="466">
                  <c:v>0.44935510858763766</c:v>
                </c:pt>
                <c:pt idx="467">
                  <c:v>0.44749190248054932</c:v>
                </c:pt>
                <c:pt idx="468">
                  <c:v>0.44812677799959938</c:v>
                </c:pt>
                <c:pt idx="469">
                  <c:v>0.44864846142667025</c:v>
                </c:pt>
                <c:pt idx="470">
                  <c:v>0.4479064640540123</c:v>
                </c:pt>
                <c:pt idx="471">
                  <c:v>0.44831709782617629</c:v>
                </c:pt>
                <c:pt idx="472">
                  <c:v>0.44914372146318454</c:v>
                </c:pt>
                <c:pt idx="473">
                  <c:v>0.45032598965417142</c:v>
                </c:pt>
                <c:pt idx="474">
                  <c:v>0.45247485403754767</c:v>
                </c:pt>
                <c:pt idx="475">
                  <c:v>0.45368140318201894</c:v>
                </c:pt>
                <c:pt idx="476">
                  <c:v>0.45372675143337965</c:v>
                </c:pt>
                <c:pt idx="477">
                  <c:v>0.45434055965455344</c:v>
                </c:pt>
                <c:pt idx="478">
                  <c:v>0.45708466447114476</c:v>
                </c:pt>
                <c:pt idx="479">
                  <c:v>0.45790129006848301</c:v>
                </c:pt>
                <c:pt idx="480">
                  <c:v>0.4605093501309922</c:v>
                </c:pt>
                <c:pt idx="481">
                  <c:v>0.4625018166081008</c:v>
                </c:pt>
                <c:pt idx="482">
                  <c:v>0.46459354933621944</c:v>
                </c:pt>
                <c:pt idx="483">
                  <c:v>0.46832424642454035</c:v>
                </c:pt>
                <c:pt idx="484">
                  <c:v>0.47125438619356419</c:v>
                </c:pt>
                <c:pt idx="485">
                  <c:v>0.47426772393555694</c:v>
                </c:pt>
                <c:pt idx="486">
                  <c:v>0.47945384994156498</c:v>
                </c:pt>
                <c:pt idx="487">
                  <c:v>0.48277105667495906</c:v>
                </c:pt>
                <c:pt idx="488">
                  <c:v>0.48665600923247548</c:v>
                </c:pt>
                <c:pt idx="489">
                  <c:v>0.48930013365236602</c:v>
                </c:pt>
                <c:pt idx="490">
                  <c:v>0.49519969120340329</c:v>
                </c:pt>
                <c:pt idx="491">
                  <c:v>0.50292281977569397</c:v>
                </c:pt>
                <c:pt idx="492">
                  <c:v>0.50962507708310045</c:v>
                </c:pt>
                <c:pt idx="493">
                  <c:v>0.51281909368484535</c:v>
                </c:pt>
                <c:pt idx="494">
                  <c:v>0.51865009324957356</c:v>
                </c:pt>
                <c:pt idx="495">
                  <c:v>0.52651176608586381</c:v>
                </c:pt>
                <c:pt idx="496">
                  <c:v>0.53273875943609628</c:v>
                </c:pt>
                <c:pt idx="497">
                  <c:v>0.53397851635518612</c:v>
                </c:pt>
                <c:pt idx="498">
                  <c:v>0.53796094979948572</c:v>
                </c:pt>
                <c:pt idx="499">
                  <c:v>0.54145240808141548</c:v>
                </c:pt>
                <c:pt idx="500">
                  <c:v>0.54637465725470258</c:v>
                </c:pt>
                <c:pt idx="501">
                  <c:v>0.55248345949312083</c:v>
                </c:pt>
                <c:pt idx="502">
                  <c:v>0.55880007812753851</c:v>
                </c:pt>
                <c:pt idx="503">
                  <c:v>0.56648357161399421</c:v>
                </c:pt>
                <c:pt idx="504">
                  <c:v>0.57911252400868551</c:v>
                </c:pt>
                <c:pt idx="505">
                  <c:v>0.58740625498786125</c:v>
                </c:pt>
                <c:pt idx="506">
                  <c:v>0.59833839722140192</c:v>
                </c:pt>
                <c:pt idx="507">
                  <c:v>0.60940051397065365</c:v>
                </c:pt>
                <c:pt idx="508">
                  <c:v>0.61978954840640177</c:v>
                </c:pt>
                <c:pt idx="509">
                  <c:v>0.62624899617896346</c:v>
                </c:pt>
                <c:pt idx="510">
                  <c:v>0.63320441813373018</c:v>
                </c:pt>
                <c:pt idx="511">
                  <c:v>0.63679585681236073</c:v>
                </c:pt>
                <c:pt idx="512">
                  <c:v>0.64386732744186947</c:v>
                </c:pt>
                <c:pt idx="513">
                  <c:v>0.64864674747701256</c:v>
                </c:pt>
                <c:pt idx="514">
                  <c:v>0.65271594962273471</c:v>
                </c:pt>
                <c:pt idx="515">
                  <c:v>0.6571122304948066</c:v>
                </c:pt>
                <c:pt idx="516">
                  <c:v>0.66118178971337405</c:v>
                </c:pt>
                <c:pt idx="517">
                  <c:v>0.66835181244820208</c:v>
                </c:pt>
                <c:pt idx="518">
                  <c:v>0.6745659511760016</c:v>
                </c:pt>
                <c:pt idx="519">
                  <c:v>0.68010165149761703</c:v>
                </c:pt>
                <c:pt idx="520">
                  <c:v>0.68556379481308838</c:v>
                </c:pt>
                <c:pt idx="521">
                  <c:v>0.69147120796672368</c:v>
                </c:pt>
                <c:pt idx="522">
                  <c:v>0.69600567602994989</c:v>
                </c:pt>
                <c:pt idx="523">
                  <c:v>0.70254296568280006</c:v>
                </c:pt>
                <c:pt idx="524">
                  <c:v>0.70377165334368363</c:v>
                </c:pt>
                <c:pt idx="525">
                  <c:v>0.70626902082413123</c:v>
                </c:pt>
                <c:pt idx="526">
                  <c:v>0.70650825963052244</c:v>
                </c:pt>
                <c:pt idx="527">
                  <c:v>0.70839396132686838</c:v>
                </c:pt>
                <c:pt idx="528">
                  <c:v>0.70891278817117642</c:v>
                </c:pt>
                <c:pt idx="529">
                  <c:v>0.70671429066229519</c:v>
                </c:pt>
                <c:pt idx="530">
                  <c:v>0.7034220790280763</c:v>
                </c:pt>
                <c:pt idx="531">
                  <c:v>0.69952462892097234</c:v>
                </c:pt>
                <c:pt idx="532">
                  <c:v>0.6973461274914311</c:v>
                </c:pt>
                <c:pt idx="533">
                  <c:v>0.69507193053933358</c:v>
                </c:pt>
                <c:pt idx="534">
                  <c:v>0.68872888851435909</c:v>
                </c:pt>
                <c:pt idx="535">
                  <c:v>0.68442151878078195</c:v>
                </c:pt>
                <c:pt idx="536">
                  <c:v>0.6795824675804637</c:v>
                </c:pt>
                <c:pt idx="537">
                  <c:v>0.67253563497728486</c:v>
                </c:pt>
                <c:pt idx="538">
                  <c:v>0.66961513617508561</c:v>
                </c:pt>
                <c:pt idx="539">
                  <c:v>0.66386304970918208</c:v>
                </c:pt>
                <c:pt idx="540">
                  <c:v>0.6562241903283963</c:v>
                </c:pt>
                <c:pt idx="541">
                  <c:v>0.65149761707436649</c:v>
                </c:pt>
                <c:pt idx="542">
                  <c:v>0.64459968384770272</c:v>
                </c:pt>
                <c:pt idx="543">
                  <c:v>0.64081328339550558</c:v>
                </c:pt>
                <c:pt idx="544">
                  <c:v>0.63525151675617897</c:v>
                </c:pt>
                <c:pt idx="545">
                  <c:v>0.63005682100188221</c:v>
                </c:pt>
                <c:pt idx="546">
                  <c:v>0.6244839851043491</c:v>
                </c:pt>
                <c:pt idx="547">
                  <c:v>0.61919645041025884</c:v>
                </c:pt>
                <c:pt idx="548">
                  <c:v>0.61334688305757201</c:v>
                </c:pt>
                <c:pt idx="549">
                  <c:v>0.60936159303050941</c:v>
                </c:pt>
                <c:pt idx="550">
                  <c:v>0.60344775256565764</c:v>
                </c:pt>
                <c:pt idx="551">
                  <c:v>0.60118212536184878</c:v>
                </c:pt>
                <c:pt idx="552">
                  <c:v>0.59749427701497093</c:v>
                </c:pt>
                <c:pt idx="553">
                  <c:v>0.59314727219555874</c:v>
                </c:pt>
                <c:pt idx="554">
                  <c:v>0.59057599063612165</c:v>
                </c:pt>
                <c:pt idx="555">
                  <c:v>0.58737447550462429</c:v>
                </c:pt>
                <c:pt idx="556">
                  <c:v>0.58400513613580773</c:v>
                </c:pt>
                <c:pt idx="557">
                  <c:v>0.58074863178612479</c:v>
                </c:pt>
                <c:pt idx="558">
                  <c:v>0.57789811926161616</c:v>
                </c:pt>
                <c:pt idx="559">
                  <c:v>0.57259558750802075</c:v>
                </c:pt>
                <c:pt idx="560">
                  <c:v>0.57087199688346824</c:v>
                </c:pt>
                <c:pt idx="561">
                  <c:v>0.57018998774883067</c:v>
                </c:pt>
                <c:pt idx="562">
                  <c:v>0.57001359376322291</c:v>
                </c:pt>
                <c:pt idx="563">
                  <c:v>0.56683171763822027</c:v>
                </c:pt>
                <c:pt idx="564">
                  <c:v>0.56689206294908601</c:v>
                </c:pt>
                <c:pt idx="565">
                  <c:v>0.56470034982426665</c:v>
                </c:pt>
                <c:pt idx="566">
                  <c:v>0.56321778337033201</c:v>
                </c:pt>
                <c:pt idx="567">
                  <c:v>0.5633191920584143</c:v>
                </c:pt>
                <c:pt idx="568">
                  <c:v>0.56160738483775863</c:v>
                </c:pt>
                <c:pt idx="569">
                  <c:v>0.56043904248774079</c:v>
                </c:pt>
                <c:pt idx="570">
                  <c:v>0.56249185427571524</c:v>
                </c:pt>
                <c:pt idx="571">
                  <c:v>0.56342310025641407</c:v>
                </c:pt>
                <c:pt idx="572">
                  <c:v>0.56632181761504619</c:v>
                </c:pt>
                <c:pt idx="573">
                  <c:v>0.57135333107901343</c:v>
                </c:pt>
                <c:pt idx="574">
                  <c:v>0.57351719252189481</c:v>
                </c:pt>
                <c:pt idx="575">
                  <c:v>0.57727966909345274</c:v>
                </c:pt>
                <c:pt idx="576">
                  <c:v>0.58194018387109103</c:v>
                </c:pt>
                <c:pt idx="577">
                  <c:v>0.58834464242546736</c:v>
                </c:pt>
                <c:pt idx="578">
                  <c:v>0.59420813561912322</c:v>
                </c:pt>
                <c:pt idx="579">
                  <c:v>0.60119355169290023</c:v>
                </c:pt>
                <c:pt idx="580">
                  <c:v>0.60811862245581139</c:v>
                </c:pt>
                <c:pt idx="581">
                  <c:v>0.61352791899016945</c:v>
                </c:pt>
                <c:pt idx="582">
                  <c:v>0.61900827302075423</c:v>
                </c:pt>
                <c:pt idx="583">
                  <c:v>0.62528489949649158</c:v>
                </c:pt>
                <c:pt idx="584">
                  <c:v>0.63072561844124131</c:v>
                </c:pt>
                <c:pt idx="585">
                  <c:v>0.63580033771949707</c:v>
                </c:pt>
                <c:pt idx="586">
                  <c:v>0.64406978774518853</c:v>
                </c:pt>
                <c:pt idx="587">
                  <c:v>0.65011467394428735</c:v>
                </c:pt>
                <c:pt idx="588">
                  <c:v>0.65911755159434815</c:v>
                </c:pt>
                <c:pt idx="589">
                  <c:v>0.66991650565656946</c:v>
                </c:pt>
                <c:pt idx="590">
                  <c:v>0.67969030357976246</c:v>
                </c:pt>
                <c:pt idx="591">
                  <c:v>0.69020252814715966</c:v>
                </c:pt>
                <c:pt idx="592">
                  <c:v>0.70146460568981306</c:v>
                </c:pt>
                <c:pt idx="593">
                  <c:v>0.71024359866583298</c:v>
                </c:pt>
                <c:pt idx="594">
                  <c:v>0.72283898621306042</c:v>
                </c:pt>
                <c:pt idx="595">
                  <c:v>0.73234605072076941</c:v>
                </c:pt>
                <c:pt idx="596">
                  <c:v>0.74243835762202348</c:v>
                </c:pt>
                <c:pt idx="597">
                  <c:v>0.75271098631018418</c:v>
                </c:pt>
                <c:pt idx="598">
                  <c:v>0.76387058394621909</c:v>
                </c:pt>
                <c:pt idx="599">
                  <c:v>0.77327195489170153</c:v>
                </c:pt>
                <c:pt idx="600">
                  <c:v>0.78258298640730795</c:v>
                </c:pt>
                <c:pt idx="601">
                  <c:v>0.79028754719163996</c:v>
                </c:pt>
                <c:pt idx="602">
                  <c:v>0.80382810656053505</c:v>
                </c:pt>
                <c:pt idx="603">
                  <c:v>0.81405645821587125</c:v>
                </c:pt>
                <c:pt idx="604">
                  <c:v>0.8249179000260306</c:v>
                </c:pt>
                <c:pt idx="605">
                  <c:v>0.83306558821145427</c:v>
                </c:pt>
                <c:pt idx="606">
                  <c:v>0.84434694768775698</c:v>
                </c:pt>
                <c:pt idx="607">
                  <c:v>0.85548976290005996</c:v>
                </c:pt>
                <c:pt idx="608">
                  <c:v>0.86640440856417789</c:v>
                </c:pt>
                <c:pt idx="609">
                  <c:v>0.87361192394776876</c:v>
                </c:pt>
                <c:pt idx="610">
                  <c:v>0.88332002046741553</c:v>
                </c:pt>
                <c:pt idx="611">
                  <c:v>0.89152555445378745</c:v>
                </c:pt>
                <c:pt idx="612">
                  <c:v>0.90010601492778741</c:v>
                </c:pt>
                <c:pt idx="613">
                  <c:v>0.91063502191891654</c:v>
                </c:pt>
                <c:pt idx="614">
                  <c:v>0.91795965719578565</c:v>
                </c:pt>
                <c:pt idx="615">
                  <c:v>0.92657618202716685</c:v>
                </c:pt>
                <c:pt idx="616">
                  <c:v>0.93710733145536818</c:v>
                </c:pt>
                <c:pt idx="617">
                  <c:v>0.94307651821125071</c:v>
                </c:pt>
                <c:pt idx="618">
                  <c:v>0.95058897380477891</c:v>
                </c:pt>
                <c:pt idx="619">
                  <c:v>0.95770614975849377</c:v>
                </c:pt>
                <c:pt idx="620">
                  <c:v>0.96113404907394939</c:v>
                </c:pt>
                <c:pt idx="621">
                  <c:v>0.96899572191023964</c:v>
                </c:pt>
                <c:pt idx="622">
                  <c:v>0.97446536375546366</c:v>
                </c:pt>
                <c:pt idx="623">
                  <c:v>0.97785577042215643</c:v>
                </c:pt>
                <c:pt idx="624">
                  <c:v>0.98237559849872291</c:v>
                </c:pt>
                <c:pt idx="625">
                  <c:v>0.98637267192968248</c:v>
                </c:pt>
                <c:pt idx="626">
                  <c:v>0.99055470909453835</c:v>
                </c:pt>
                <c:pt idx="627">
                  <c:v>0.99302601025727455</c:v>
                </c:pt>
                <c:pt idx="628">
                  <c:v>0.99540518662590804</c:v>
                </c:pt>
                <c:pt idx="629">
                  <c:v>0.99738765506334659</c:v>
                </c:pt>
                <c:pt idx="630">
                  <c:v>0.99992215811971163</c:v>
                </c:pt>
                <c:pt idx="631">
                  <c:v>1</c:v>
                </c:pt>
                <c:pt idx="632">
                  <c:v>0.99833746883200403</c:v>
                </c:pt>
                <c:pt idx="633">
                  <c:v>0.99704772171456379</c:v>
                </c:pt>
                <c:pt idx="634">
                  <c:v>0.99957686867824846</c:v>
                </c:pt>
                <c:pt idx="635">
                  <c:v>0.9978364956299639</c:v>
                </c:pt>
                <c:pt idx="636">
                  <c:v>0.99684740384831683</c:v>
                </c:pt>
                <c:pt idx="637">
                  <c:v>0.99225401876560637</c:v>
                </c:pt>
                <c:pt idx="638">
                  <c:v>0.99112959637556775</c:v>
                </c:pt>
                <c:pt idx="639">
                  <c:v>0.99047401063148699</c:v>
                </c:pt>
                <c:pt idx="640">
                  <c:v>0.98906214460093356</c:v>
                </c:pt>
                <c:pt idx="641">
                  <c:v>0.98474691926475844</c:v>
                </c:pt>
                <c:pt idx="642">
                  <c:v>0.98170501569513691</c:v>
                </c:pt>
                <c:pt idx="643">
                  <c:v>0.97574761234315122</c:v>
                </c:pt>
                <c:pt idx="644">
                  <c:v>0.97413828502911393</c:v>
                </c:pt>
                <c:pt idx="645">
                  <c:v>0.97165020144264569</c:v>
                </c:pt>
                <c:pt idx="646">
                  <c:v>0.96741103262253225</c:v>
                </c:pt>
                <c:pt idx="647">
                  <c:v>0.9614457736679487</c:v>
                </c:pt>
                <c:pt idx="648">
                  <c:v>0.95384440693592576</c:v>
                </c:pt>
                <c:pt idx="649">
                  <c:v>0.94776345637944559</c:v>
                </c:pt>
                <c:pt idx="650">
                  <c:v>0.94317042836958043</c:v>
                </c:pt>
                <c:pt idx="651">
                  <c:v>0.93456461572355987</c:v>
                </c:pt>
                <c:pt idx="652">
                  <c:v>0.92824656879776068</c:v>
                </c:pt>
                <c:pt idx="653">
                  <c:v>0.92154681100027169</c:v>
                </c:pt>
                <c:pt idx="654">
                  <c:v>0.91690772059335501</c:v>
                </c:pt>
                <c:pt idx="655">
                  <c:v>0.91295563834091109</c:v>
                </c:pt>
                <c:pt idx="656">
                  <c:v>0.90678720493731768</c:v>
                </c:pt>
                <c:pt idx="657">
                  <c:v>0.89913334849702686</c:v>
                </c:pt>
                <c:pt idx="658">
                  <c:v>0.89680916134657884</c:v>
                </c:pt>
                <c:pt idx="659">
                  <c:v>0.88737708213639543</c:v>
                </c:pt>
                <c:pt idx="660">
                  <c:v>0.87979285490094972</c:v>
                </c:pt>
                <c:pt idx="661">
                  <c:v>0.87165230817243333</c:v>
                </c:pt>
                <c:pt idx="662">
                  <c:v>0.86412092771810101</c:v>
                </c:pt>
                <c:pt idx="663">
                  <c:v>0.85670345350143839</c:v>
                </c:pt>
                <c:pt idx="664">
                  <c:v>0.85128701551017316</c:v>
                </c:pt>
                <c:pt idx="665">
                  <c:v>0.84035094547533362</c:v>
                </c:pt>
                <c:pt idx="666">
                  <c:v>0.83347443661939147</c:v>
                </c:pt>
                <c:pt idx="667">
                  <c:v>0.82755773957177681</c:v>
                </c:pt>
                <c:pt idx="668">
                  <c:v>0.82078513891383431</c:v>
                </c:pt>
                <c:pt idx="669">
                  <c:v>0.81121915738664097</c:v>
                </c:pt>
                <c:pt idx="670">
                  <c:v>0.80489825387807901</c:v>
                </c:pt>
                <c:pt idx="671">
                  <c:v>0.79493627856538118</c:v>
                </c:pt>
                <c:pt idx="672">
                  <c:v>0.78871856910912819</c:v>
                </c:pt>
                <c:pt idx="673">
                  <c:v>0.78111148921157969</c:v>
                </c:pt>
                <c:pt idx="674">
                  <c:v>0.77165655733929306</c:v>
                </c:pt>
                <c:pt idx="675">
                  <c:v>0.76186811942944044</c:v>
                </c:pt>
                <c:pt idx="676">
                  <c:v>0.75666378270831902</c:v>
                </c:pt>
                <c:pt idx="677">
                  <c:v>0.74764340848883559</c:v>
                </c:pt>
                <c:pt idx="678">
                  <c:v>0.74204593456497281</c:v>
                </c:pt>
                <c:pt idx="679">
                  <c:v>0.73228784784697576</c:v>
                </c:pt>
                <c:pt idx="680">
                  <c:v>0.72361169185041929</c:v>
                </c:pt>
                <c:pt idx="681">
                  <c:v>0.71584357209961336</c:v>
                </c:pt>
                <c:pt idx="682">
                  <c:v>0.71044677311484283</c:v>
                </c:pt>
                <c:pt idx="683">
                  <c:v>0.70301965793135557</c:v>
                </c:pt>
                <c:pt idx="684">
                  <c:v>0.69831165246528448</c:v>
                </c:pt>
                <c:pt idx="685">
                  <c:v>0.68969548470674857</c:v>
                </c:pt>
                <c:pt idx="686">
                  <c:v>0.68365166972618585</c:v>
                </c:pt>
                <c:pt idx="687">
                  <c:v>0.67887760578372314</c:v>
                </c:pt>
                <c:pt idx="688">
                  <c:v>0.67405533700713682</c:v>
                </c:pt>
                <c:pt idx="689">
                  <c:v>0.66723488858791613</c:v>
                </c:pt>
                <c:pt idx="690">
                  <c:v>0.65933215237440945</c:v>
                </c:pt>
                <c:pt idx="691">
                  <c:v>0.64898418131587765</c:v>
                </c:pt>
                <c:pt idx="692">
                  <c:v>0.64245046239148107</c:v>
                </c:pt>
                <c:pt idx="693">
                  <c:v>0.63794741673864663</c:v>
                </c:pt>
                <c:pt idx="694">
                  <c:v>0.62948586152215158</c:v>
                </c:pt>
                <c:pt idx="695">
                  <c:v>0.62003771403392693</c:v>
                </c:pt>
                <c:pt idx="696">
                  <c:v>0.61206106374143066</c:v>
                </c:pt>
                <c:pt idx="697">
                  <c:v>0.6053280981693232</c:v>
                </c:pt>
                <c:pt idx="698">
                  <c:v>0.60060795222650987</c:v>
                </c:pt>
                <c:pt idx="699">
                  <c:v>0.59464447863615311</c:v>
                </c:pt>
                <c:pt idx="700">
                  <c:v>0.58579585645528787</c:v>
                </c:pt>
                <c:pt idx="701">
                  <c:v>0.57773172331567846</c:v>
                </c:pt>
                <c:pt idx="702">
                  <c:v>0.57213674890173316</c:v>
                </c:pt>
                <c:pt idx="703">
                  <c:v>0.56460322601032875</c:v>
                </c:pt>
                <c:pt idx="704">
                  <c:v>0.55742856132851093</c:v>
                </c:pt>
                <c:pt idx="705">
                  <c:v>0.54808110838267787</c:v>
                </c:pt>
                <c:pt idx="706">
                  <c:v>0.54084109937015923</c:v>
                </c:pt>
                <c:pt idx="707">
                  <c:v>0.53310797275819843</c:v>
                </c:pt>
                <c:pt idx="708">
                  <c:v>0.52596223097685491</c:v>
                </c:pt>
                <c:pt idx="709">
                  <c:v>0.51719252189481424</c:v>
                </c:pt>
                <c:pt idx="710">
                  <c:v>0.51141079838274572</c:v>
                </c:pt>
                <c:pt idx="711">
                  <c:v>0.505943298974594</c:v>
                </c:pt>
                <c:pt idx="712">
                  <c:v>0.50024655879972102</c:v>
                </c:pt>
                <c:pt idx="713">
                  <c:v>0.49065415388197103</c:v>
                </c:pt>
                <c:pt idx="714">
                  <c:v>0.48319383092386531</c:v>
                </c:pt>
                <c:pt idx="715">
                  <c:v>0.47938279244533843</c:v>
                </c:pt>
                <c:pt idx="716">
                  <c:v>0.47279229893852953</c:v>
                </c:pt>
                <c:pt idx="717">
                  <c:v>0.46636105992075128</c:v>
                </c:pt>
                <c:pt idx="718">
                  <c:v>0.45788272228052435</c:v>
                </c:pt>
                <c:pt idx="719">
                  <c:v>0.44970753948600795</c:v>
                </c:pt>
                <c:pt idx="720">
                  <c:v>0.44468959479016434</c:v>
                </c:pt>
                <c:pt idx="721">
                  <c:v>0.44017726524335055</c:v>
                </c:pt>
                <c:pt idx="722">
                  <c:v>0.43137327716815527</c:v>
                </c:pt>
                <c:pt idx="723">
                  <c:v>0.42560155169575675</c:v>
                </c:pt>
                <c:pt idx="724">
                  <c:v>0.41887822709047401</c:v>
                </c:pt>
                <c:pt idx="725">
                  <c:v>0.41053200640303023</c:v>
                </c:pt>
                <c:pt idx="726">
                  <c:v>0.40348624501838742</c:v>
                </c:pt>
                <c:pt idx="727">
                  <c:v>0.3973470915881136</c:v>
                </c:pt>
                <c:pt idx="728">
                  <c:v>0.39069125375060393</c:v>
                </c:pt>
                <c:pt idx="729">
                  <c:v>0.38500486868824646</c:v>
                </c:pt>
                <c:pt idx="730">
                  <c:v>0.3805175342406078</c:v>
                </c:pt>
                <c:pt idx="731">
                  <c:v>0.374311965261097</c:v>
                </c:pt>
                <c:pt idx="732">
                  <c:v>0.37083871769428062</c:v>
                </c:pt>
                <c:pt idx="733">
                  <c:v>0.36728977068424801</c:v>
                </c:pt>
                <c:pt idx="734">
                  <c:v>0.36098386423519102</c:v>
                </c:pt>
                <c:pt idx="735">
                  <c:v>0.35350197407722556</c:v>
                </c:pt>
                <c:pt idx="736">
                  <c:v>0.35021258331848504</c:v>
                </c:pt>
                <c:pt idx="737">
                  <c:v>0.34588182531353673</c:v>
                </c:pt>
                <c:pt idx="738">
                  <c:v>0.33991974430727689</c:v>
                </c:pt>
                <c:pt idx="739">
                  <c:v>0.334667881190438</c:v>
                </c:pt>
                <c:pt idx="740">
                  <c:v>0.3308683047502472</c:v>
                </c:pt>
                <c:pt idx="741">
                  <c:v>0.32781983104027107</c:v>
                </c:pt>
                <c:pt idx="742">
                  <c:v>0.32582218700690474</c:v>
                </c:pt>
                <c:pt idx="743">
                  <c:v>0.32195780184528106</c:v>
                </c:pt>
                <c:pt idx="744">
                  <c:v>0.31558780082048199</c:v>
                </c:pt>
                <c:pt idx="745">
                  <c:v>0.3113204946601541</c:v>
                </c:pt>
                <c:pt idx="746">
                  <c:v>0.30705458108392319</c:v>
                </c:pt>
                <c:pt idx="747">
                  <c:v>0.29971937645083158</c:v>
                </c:pt>
                <c:pt idx="748">
                  <c:v>0.29574237051378138</c:v>
                </c:pt>
                <c:pt idx="749">
                  <c:v>0.29078105757121192</c:v>
                </c:pt>
                <c:pt idx="750">
                  <c:v>0.28462165811060619</c:v>
                </c:pt>
                <c:pt idx="751">
                  <c:v>0.28160714202822373</c:v>
                </c:pt>
                <c:pt idx="752">
                  <c:v>0.2775113379555223</c:v>
                </c:pt>
                <c:pt idx="753">
                  <c:v>0.2739889571651844</c:v>
                </c:pt>
                <c:pt idx="754">
                  <c:v>0.27125524316839306</c:v>
                </c:pt>
                <c:pt idx="755">
                  <c:v>0.26636523767304193</c:v>
                </c:pt>
                <c:pt idx="756">
                  <c:v>0.26078651007356057</c:v>
                </c:pt>
                <c:pt idx="757">
                  <c:v>0.25624300806734679</c:v>
                </c:pt>
                <c:pt idx="758">
                  <c:v>0.25092787164231017</c:v>
                </c:pt>
                <c:pt idx="759">
                  <c:v>0.24577970247976377</c:v>
                </c:pt>
                <c:pt idx="760">
                  <c:v>0.24200155041029456</c:v>
                </c:pt>
                <c:pt idx="761">
                  <c:v>0.23853505152025548</c:v>
                </c:pt>
                <c:pt idx="762">
                  <c:v>0.23448273892011887</c:v>
                </c:pt>
                <c:pt idx="763">
                  <c:v>0.23247049060737732</c:v>
                </c:pt>
                <c:pt idx="764">
                  <c:v>0.23043685363119873</c:v>
                </c:pt>
                <c:pt idx="765">
                  <c:v>0.22905616006004537</c:v>
                </c:pt>
                <c:pt idx="766">
                  <c:v>0.22776369918898043</c:v>
                </c:pt>
                <c:pt idx="767">
                  <c:v>0.22352017408015357</c:v>
                </c:pt>
                <c:pt idx="768">
                  <c:v>0.22200661370324176</c:v>
                </c:pt>
                <c:pt idx="769">
                  <c:v>0.22006538717944232</c:v>
                </c:pt>
                <c:pt idx="770">
                  <c:v>0.21858271360365417</c:v>
                </c:pt>
                <c:pt idx="771">
                  <c:v>0.21487269103307957</c:v>
                </c:pt>
                <c:pt idx="772">
                  <c:v>0.21032729654078539</c:v>
                </c:pt>
                <c:pt idx="773">
                  <c:v>0.20802385532265283</c:v>
                </c:pt>
                <c:pt idx="774">
                  <c:v>0.20574512354541913</c:v>
                </c:pt>
                <c:pt idx="775">
                  <c:v>0.20338840705875882</c:v>
                </c:pt>
                <c:pt idx="776">
                  <c:v>0.200766778228126</c:v>
                </c:pt>
                <c:pt idx="777">
                  <c:v>0.1971412390927636</c:v>
                </c:pt>
                <c:pt idx="778">
                  <c:v>0.19292967200359643</c:v>
                </c:pt>
                <c:pt idx="779">
                  <c:v>0.18941189745296369</c:v>
                </c:pt>
                <c:pt idx="780">
                  <c:v>0.18708242562440436</c:v>
                </c:pt>
                <c:pt idx="781">
                  <c:v>0.18503864777941753</c:v>
                </c:pt>
                <c:pt idx="782">
                  <c:v>0.17992161536898657</c:v>
                </c:pt>
                <c:pt idx="783">
                  <c:v>0.178281294131972</c:v>
                </c:pt>
                <c:pt idx="784">
                  <c:v>0.1751736534515197</c:v>
                </c:pt>
                <c:pt idx="785">
                  <c:v>0.17505303424435709</c:v>
                </c:pt>
                <c:pt idx="786">
                  <c:v>0.17576064550200693</c:v>
                </c:pt>
                <c:pt idx="787">
                  <c:v>0.1717361845838084</c:v>
                </c:pt>
                <c:pt idx="788">
                  <c:v>0.17082439907318173</c:v>
                </c:pt>
                <c:pt idx="789">
                  <c:v>0.16792636015295573</c:v>
                </c:pt>
                <c:pt idx="790">
                  <c:v>0.16514047781345728</c:v>
                </c:pt>
                <c:pt idx="791">
                  <c:v>0.16238151876649901</c:v>
                </c:pt>
                <c:pt idx="792">
                  <c:v>0.15993949757708223</c:v>
                </c:pt>
                <c:pt idx="793">
                  <c:v>0.15601719519994117</c:v>
                </c:pt>
                <c:pt idx="794">
                  <c:v>0.15418337618802599</c:v>
                </c:pt>
                <c:pt idx="795">
                  <c:v>0.15170243405846495</c:v>
                </c:pt>
                <c:pt idx="796">
                  <c:v>0.15091319594836583</c:v>
                </c:pt>
                <c:pt idx="797">
                  <c:v>0.14877472238478956</c:v>
                </c:pt>
                <c:pt idx="798">
                  <c:v>0.14849688400381497</c:v>
                </c:pt>
                <c:pt idx="799">
                  <c:v>0.14683613820004576</c:v>
                </c:pt>
                <c:pt idx="800">
                  <c:v>0.14331261477660273</c:v>
                </c:pt>
                <c:pt idx="801">
                  <c:v>0.14138063643949811</c:v>
                </c:pt>
                <c:pt idx="802">
                  <c:v>0.13838629497287852</c:v>
                </c:pt>
                <c:pt idx="803">
                  <c:v>0.13421936198938136</c:v>
                </c:pt>
                <c:pt idx="804">
                  <c:v>0.13198033671255172</c:v>
                </c:pt>
                <c:pt idx="805">
                  <c:v>0.12886898247450768</c:v>
                </c:pt>
                <c:pt idx="806">
                  <c:v>0.12866366558842568</c:v>
                </c:pt>
                <c:pt idx="807">
                  <c:v>0.12810309692849509</c:v>
                </c:pt>
                <c:pt idx="808">
                  <c:v>0.12910972098684936</c:v>
                </c:pt>
                <c:pt idx="809">
                  <c:v>0.12923358955690475</c:v>
                </c:pt>
                <c:pt idx="810">
                  <c:v>0.13138677452170985</c:v>
                </c:pt>
                <c:pt idx="811">
                  <c:v>0.13287426858091039</c:v>
                </c:pt>
                <c:pt idx="812">
                  <c:v>0.13114899971398464</c:v>
                </c:pt>
                <c:pt idx="813">
                  <c:v>0.12874629224484199</c:v>
                </c:pt>
                <c:pt idx="814">
                  <c:v>0.12978890924600855</c:v>
                </c:pt>
                <c:pt idx="815">
                  <c:v>0.12781047573172261</c:v>
                </c:pt>
                <c:pt idx="816">
                  <c:v>0.12609395514950819</c:v>
                </c:pt>
                <c:pt idx="817">
                  <c:v>0.12473847092123724</c:v>
                </c:pt>
                <c:pt idx="818">
                  <c:v>0.12024378077298416</c:v>
                </c:pt>
                <c:pt idx="819">
                  <c:v>0.12014244349947101</c:v>
                </c:pt>
                <c:pt idx="820">
                  <c:v>0.11883873483377723</c:v>
                </c:pt>
                <c:pt idx="821">
                  <c:v>0.11723372810116874</c:v>
                </c:pt>
                <c:pt idx="822">
                  <c:v>0.11807313494604094</c:v>
                </c:pt>
                <c:pt idx="823">
                  <c:v>0.11734938399578082</c:v>
                </c:pt>
                <c:pt idx="824">
                  <c:v>0.11903326811992934</c:v>
                </c:pt>
                <c:pt idx="825">
                  <c:v>0.12062963368968013</c:v>
                </c:pt>
                <c:pt idx="826">
                  <c:v>0.12044988321932593</c:v>
                </c:pt>
                <c:pt idx="827">
                  <c:v>0.11939384027917382</c:v>
                </c:pt>
                <c:pt idx="828">
                  <c:v>0.11697006551215494</c:v>
                </c:pt>
                <c:pt idx="829">
                  <c:v>0.11345796841976341</c:v>
                </c:pt>
                <c:pt idx="830">
                  <c:v>0.11241820800135972</c:v>
                </c:pt>
                <c:pt idx="831">
                  <c:v>0.10896867007147527</c:v>
                </c:pt>
                <c:pt idx="832">
                  <c:v>0.10796058201445503</c:v>
                </c:pt>
                <c:pt idx="833">
                  <c:v>0.10752698845833442</c:v>
                </c:pt>
                <c:pt idx="834">
                  <c:v>0.10755887506342507</c:v>
                </c:pt>
                <c:pt idx="835">
                  <c:v>0.10789523768375416</c:v>
                </c:pt>
                <c:pt idx="836">
                  <c:v>0.10875778284900568</c:v>
                </c:pt>
                <c:pt idx="837">
                  <c:v>0.107236902478764</c:v>
                </c:pt>
                <c:pt idx="838">
                  <c:v>0.10854707416295876</c:v>
                </c:pt>
                <c:pt idx="839">
                  <c:v>0.10817561128193079</c:v>
                </c:pt>
                <c:pt idx="840">
                  <c:v>0.1079043073340263</c:v>
                </c:pt>
                <c:pt idx="841">
                  <c:v>0.107944192370853</c:v>
                </c:pt>
                <c:pt idx="842">
                  <c:v>0.11023481467383717</c:v>
                </c:pt>
                <c:pt idx="843">
                  <c:v>0.10840435214666838</c:v>
                </c:pt>
                <c:pt idx="844">
                  <c:v>0.10945221811866174</c:v>
                </c:pt>
                <c:pt idx="845">
                  <c:v>0.10760572302073629</c:v>
                </c:pt>
                <c:pt idx="846">
                  <c:v>0.10668283254461894</c:v>
                </c:pt>
                <c:pt idx="847">
                  <c:v>0.10498730784571168</c:v>
                </c:pt>
                <c:pt idx="848">
                  <c:v>0.10409612543826229</c:v>
                </c:pt>
                <c:pt idx="849">
                  <c:v>0.10371337905532095</c:v>
                </c:pt>
                <c:pt idx="850">
                  <c:v>0.10586120792744565</c:v>
                </c:pt>
                <c:pt idx="851">
                  <c:v>0.10482626799245434</c:v>
                </c:pt>
                <c:pt idx="852">
                  <c:v>0.10590437803444967</c:v>
                </c:pt>
                <c:pt idx="853">
                  <c:v>0.10673007328206006</c:v>
                </c:pt>
                <c:pt idx="854">
                  <c:v>0.10748492527715102</c:v>
                </c:pt>
                <c:pt idx="855">
                  <c:v>0.10854646713912167</c:v>
                </c:pt>
                <c:pt idx="856">
                  <c:v>0.10608409279751935</c:v>
                </c:pt>
                <c:pt idx="857">
                  <c:v>0.10394819015842965</c:v>
                </c:pt>
                <c:pt idx="858">
                  <c:v>0.10267586819584304</c:v>
                </c:pt>
                <c:pt idx="859">
                  <c:v>0.10200467836841991</c:v>
                </c:pt>
                <c:pt idx="860">
                  <c:v>0.10215875530119273</c:v>
                </c:pt>
                <c:pt idx="861">
                  <c:v>0.10152755763244992</c:v>
                </c:pt>
                <c:pt idx="862">
                  <c:v>9.9187802105944231E-2</c:v>
                </c:pt>
                <c:pt idx="863">
                  <c:v>9.9592901249005106E-2</c:v>
                </c:pt>
                <c:pt idx="864">
                  <c:v>0.10158804577245389</c:v>
                </c:pt>
                <c:pt idx="865">
                  <c:v>0.10063280449654692</c:v>
                </c:pt>
                <c:pt idx="866">
                  <c:v>9.8433307183698623E-2</c:v>
                </c:pt>
                <c:pt idx="867">
                  <c:v>9.4369496837941422E-2</c:v>
                </c:pt>
                <c:pt idx="868">
                  <c:v>9.4480617907417436E-2</c:v>
                </c:pt>
                <c:pt idx="869">
                  <c:v>9.5127990976055052E-2</c:v>
                </c:pt>
                <c:pt idx="870">
                  <c:v>9.3946329808905313E-2</c:v>
                </c:pt>
                <c:pt idx="871">
                  <c:v>9.0884751525504459E-2</c:v>
                </c:pt>
                <c:pt idx="872">
                  <c:v>9.2224631670433196E-2</c:v>
                </c:pt>
                <c:pt idx="873">
                  <c:v>9.3089033614480593E-2</c:v>
                </c:pt>
                <c:pt idx="874">
                  <c:v>9.5135596627661217E-2</c:v>
                </c:pt>
                <c:pt idx="875">
                  <c:v>9.6462550735587918E-2</c:v>
                </c:pt>
                <c:pt idx="876">
                  <c:v>9.7484207560731839E-2</c:v>
                </c:pt>
                <c:pt idx="877">
                  <c:v>9.7605290962593419E-2</c:v>
                </c:pt>
                <c:pt idx="878">
                  <c:v>9.8751709039906113E-2</c:v>
                </c:pt>
                <c:pt idx="879">
                  <c:v>0.10071614529865394</c:v>
                </c:pt>
                <c:pt idx="880">
                  <c:v>0.10116584284010029</c:v>
                </c:pt>
                <c:pt idx="881">
                  <c:v>9.9914338224398144E-2</c:v>
                </c:pt>
                <c:pt idx="882">
                  <c:v>9.7130598321971878E-2</c:v>
                </c:pt>
                <c:pt idx="883">
                  <c:v>9.4949168895098787E-2</c:v>
                </c:pt>
                <c:pt idx="884">
                  <c:v>9.1879377936254641E-2</c:v>
                </c:pt>
                <c:pt idx="885">
                  <c:v>8.9684593984965089E-2</c:v>
                </c:pt>
                <c:pt idx="886">
                  <c:v>8.7016260026159156E-2</c:v>
                </c:pt>
                <c:pt idx="887">
                  <c:v>8.5340017260901346E-2</c:v>
                </c:pt>
                <c:pt idx="888">
                  <c:v>8.5245428664165498E-2</c:v>
                </c:pt>
                <c:pt idx="889">
                  <c:v>8.5355050027691004E-2</c:v>
                </c:pt>
                <c:pt idx="890">
                  <c:v>8.3570507068435509E-2</c:v>
                </c:pt>
                <c:pt idx="891">
                  <c:v>8.4046342342162197E-2</c:v>
                </c:pt>
                <c:pt idx="892">
                  <c:v>8.2567560860388439E-2</c:v>
                </c:pt>
                <c:pt idx="893">
                  <c:v>8.1048751512649841E-2</c:v>
                </c:pt>
                <c:pt idx="894">
                  <c:v>8.0398093373834925E-2</c:v>
                </c:pt>
                <c:pt idx="895">
                  <c:v>7.9463098128259857E-2</c:v>
                </c:pt>
                <c:pt idx="896">
                  <c:v>7.8472435226093165E-2</c:v>
                </c:pt>
                <c:pt idx="897">
                  <c:v>7.8491431501466313E-2</c:v>
                </c:pt>
                <c:pt idx="898">
                  <c:v>7.8275509551877148E-2</c:v>
                </c:pt>
                <c:pt idx="899">
                  <c:v>7.7776214592210319E-2</c:v>
                </c:pt>
                <c:pt idx="900">
                  <c:v>7.6049731677610352E-2</c:v>
                </c:pt>
                <c:pt idx="901">
                  <c:v>7.3699049722036641E-2</c:v>
                </c:pt>
                <c:pt idx="902">
                  <c:v>7.2679820992241156E-2</c:v>
                </c:pt>
                <c:pt idx="903">
                  <c:v>7.2066834038611707E-2</c:v>
                </c:pt>
                <c:pt idx="904">
                  <c:v>7.0946910766424731E-2</c:v>
                </c:pt>
                <c:pt idx="905">
                  <c:v>6.92025027949877E-2</c:v>
                </c:pt>
                <c:pt idx="906">
                  <c:v>6.9901187231503528E-2</c:v>
                </c:pt>
                <c:pt idx="907">
                  <c:v>6.936318557539968E-2</c:v>
                </c:pt>
                <c:pt idx="908">
                  <c:v>6.9844198405384084E-2</c:v>
                </c:pt>
                <c:pt idx="909">
                  <c:v>6.878947663475983E-2</c:v>
                </c:pt>
                <c:pt idx="910">
                  <c:v>6.6774764519385313E-2</c:v>
                </c:pt>
                <c:pt idx="911">
                  <c:v>6.6798616985455347E-2</c:v>
                </c:pt>
                <c:pt idx="912">
                  <c:v>6.6234834669916504E-2</c:v>
                </c:pt>
                <c:pt idx="913">
                  <c:v>6.4403122387788975E-2</c:v>
                </c:pt>
                <c:pt idx="914">
                  <c:v>6.3479267814989138E-2</c:v>
                </c:pt>
                <c:pt idx="915">
                  <c:v>6.2183414751893283E-2</c:v>
                </c:pt>
                <c:pt idx="916">
                  <c:v>6.1553681081816455E-2</c:v>
                </c:pt>
                <c:pt idx="917">
                  <c:v>6.1847266375271423E-2</c:v>
                </c:pt>
                <c:pt idx="918">
                  <c:v>6.0216943177926904E-2</c:v>
                </c:pt>
                <c:pt idx="919">
                  <c:v>6.0307746802501942E-2</c:v>
                </c:pt>
                <c:pt idx="920">
                  <c:v>5.9749499116066175E-2</c:v>
                </c:pt>
                <c:pt idx="921">
                  <c:v>5.7750962400586456E-2</c:v>
                </c:pt>
                <c:pt idx="922">
                  <c:v>5.6125816759499653E-2</c:v>
                </c:pt>
                <c:pt idx="923">
                  <c:v>5.4679029004670157E-2</c:v>
                </c:pt>
                <c:pt idx="924">
                  <c:v>5.1814019322639952E-2</c:v>
                </c:pt>
                <c:pt idx="925">
                  <c:v>5.1233097510523823E-2</c:v>
                </c:pt>
                <c:pt idx="926">
                  <c:v>5.0357983381115634E-2</c:v>
                </c:pt>
                <c:pt idx="927">
                  <c:v>4.880468079651526E-2</c:v>
                </c:pt>
                <c:pt idx="928">
                  <c:v>4.968518672588839E-2</c:v>
                </c:pt>
                <c:pt idx="929">
                  <c:v>4.9431843542105489E-2</c:v>
                </c:pt>
                <c:pt idx="930">
                  <c:v>4.9614343473368967E-2</c:v>
                </c:pt>
                <c:pt idx="931">
                  <c:v>5.0447180177886547E-2</c:v>
                </c:pt>
                <c:pt idx="932">
                  <c:v>5.0082894461050319E-2</c:v>
                </c:pt>
                <c:pt idx="933">
                  <c:v>4.8590972698567318E-2</c:v>
                </c:pt>
                <c:pt idx="934">
                  <c:v>4.8253217494141333E-2</c:v>
                </c:pt>
                <c:pt idx="935">
                  <c:v>4.8452928336551147E-2</c:v>
                </c:pt>
                <c:pt idx="936">
                  <c:v>4.9005569979314774E-2</c:v>
                </c:pt>
                <c:pt idx="937">
                  <c:v>4.7536500878934809E-2</c:v>
                </c:pt>
                <c:pt idx="938">
                  <c:v>4.6221008809344169E-2</c:v>
                </c:pt>
                <c:pt idx="939">
                  <c:v>4.5846510809130638E-2</c:v>
                </c:pt>
                <c:pt idx="940">
                  <c:v>4.7327934629960051E-2</c:v>
                </c:pt>
                <c:pt idx="941">
                  <c:v>4.7509827537386418E-2</c:v>
                </c:pt>
                <c:pt idx="942">
                  <c:v>4.625557346077501E-2</c:v>
                </c:pt>
                <c:pt idx="943">
                  <c:v>4.5114868548988073E-2</c:v>
                </c:pt>
                <c:pt idx="944">
                  <c:v>4.489723264974118E-2</c:v>
                </c:pt>
                <c:pt idx="945">
                  <c:v>4.4195477386755243E-2</c:v>
                </c:pt>
                <c:pt idx="946">
                  <c:v>4.3634301702987523E-2</c:v>
                </c:pt>
                <c:pt idx="947">
                  <c:v>4.3125008703650609E-2</c:v>
                </c:pt>
                <c:pt idx="948">
                  <c:v>4.245296190139862E-2</c:v>
                </c:pt>
                <c:pt idx="949">
                  <c:v>4.1432876196774278E-2</c:v>
                </c:pt>
                <c:pt idx="950">
                  <c:v>4.0407470106754072E-2</c:v>
                </c:pt>
                <c:pt idx="951">
                  <c:v>3.9577240034007616E-2</c:v>
                </c:pt>
                <c:pt idx="952">
                  <c:v>4.0115313104680549E-2</c:v>
                </c:pt>
                <c:pt idx="953">
                  <c:v>3.8246929441334537E-2</c:v>
                </c:pt>
                <c:pt idx="954">
                  <c:v>3.4636865843090052E-2</c:v>
                </c:pt>
                <c:pt idx="955">
                  <c:v>3.2243595809250257E-2</c:v>
                </c:pt>
                <c:pt idx="956">
                  <c:v>3.2042892304330328E-2</c:v>
                </c:pt>
                <c:pt idx="957">
                  <c:v>3.2064077436245536E-2</c:v>
                </c:pt>
                <c:pt idx="958">
                  <c:v>2.9600696149219317E-2</c:v>
                </c:pt>
                <c:pt idx="959">
                  <c:v>3.0073749825480649E-2</c:v>
                </c:pt>
                <c:pt idx="960">
                  <c:v>2.9851718359507371E-2</c:v>
                </c:pt>
                <c:pt idx="961">
                  <c:v>3.1016329298291158E-2</c:v>
                </c:pt>
                <c:pt idx="962">
                  <c:v>3.1316506156471469E-2</c:v>
                </c:pt>
                <c:pt idx="963">
                  <c:v>3.3244235326716297E-2</c:v>
                </c:pt>
                <c:pt idx="964">
                  <c:v>3.2549703647391993E-2</c:v>
                </c:pt>
                <c:pt idx="965">
                  <c:v>3.493823175384541E-2</c:v>
                </c:pt>
                <c:pt idx="966">
                  <c:v>3.3559809165988524E-2</c:v>
                </c:pt>
                <c:pt idx="967">
                  <c:v>3.451252236615035E-2</c:v>
                </c:pt>
                <c:pt idx="968">
                  <c:v>3.3441443088480148E-2</c:v>
                </c:pt>
                <c:pt idx="969">
                  <c:v>3.3355552786257264E-2</c:v>
                </c:pt>
                <c:pt idx="970">
                  <c:v>2.946174482217594E-2</c:v>
                </c:pt>
                <c:pt idx="971">
                  <c:v>2.7624283667238101E-2</c:v>
                </c:pt>
                <c:pt idx="972">
                  <c:v>2.6328830525729062E-2</c:v>
                </c:pt>
                <c:pt idx="973">
                  <c:v>2.5711176630010758E-2</c:v>
                </c:pt>
                <c:pt idx="974">
                  <c:v>2.4488341393062572E-2</c:v>
                </c:pt>
                <c:pt idx="975">
                  <c:v>2.6692337823762416E-2</c:v>
                </c:pt>
                <c:pt idx="976">
                  <c:v>2.7496476583698411E-2</c:v>
                </c:pt>
                <c:pt idx="977">
                  <c:v>2.735261193430288E-2</c:v>
                </c:pt>
                <c:pt idx="978">
                  <c:v>2.9186102439200313E-2</c:v>
                </c:pt>
                <c:pt idx="979">
                  <c:v>2.973159191287137E-2</c:v>
                </c:pt>
                <c:pt idx="980">
                  <c:v>2.9145671080920206E-2</c:v>
                </c:pt>
                <c:pt idx="981">
                  <c:v>2.9743971628419998E-2</c:v>
                </c:pt>
                <c:pt idx="982">
                  <c:v>2.7737407915376593E-2</c:v>
                </c:pt>
                <c:pt idx="983">
                  <c:v>2.6611139458727558E-2</c:v>
                </c:pt>
                <c:pt idx="984">
                  <c:v>2.7065146869417387E-2</c:v>
                </c:pt>
                <c:pt idx="985">
                  <c:v>2.6248714091415649E-2</c:v>
                </c:pt>
                <c:pt idx="986">
                  <c:v>2.6462886384062551E-2</c:v>
                </c:pt>
                <c:pt idx="987">
                  <c:v>2.6761345721856681E-2</c:v>
                </c:pt>
                <c:pt idx="988">
                  <c:v>2.5867199609790791E-2</c:v>
                </c:pt>
                <c:pt idx="989">
                  <c:v>2.689206651981451E-2</c:v>
                </c:pt>
                <c:pt idx="990">
                  <c:v>2.7575511087290384E-2</c:v>
                </c:pt>
                <c:pt idx="991">
                  <c:v>2.7895126991172085E-2</c:v>
                </c:pt>
                <c:pt idx="992">
                  <c:v>2.7561313870958871E-2</c:v>
                </c:pt>
                <c:pt idx="993">
                  <c:v>2.7175603783401042E-2</c:v>
                </c:pt>
                <c:pt idx="994">
                  <c:v>2.8567409461502012E-2</c:v>
                </c:pt>
                <c:pt idx="995">
                  <c:v>2.7491827495251826E-2</c:v>
                </c:pt>
                <c:pt idx="996">
                  <c:v>2.5158402870294361E-2</c:v>
                </c:pt>
                <c:pt idx="997">
                  <c:v>2.4618523011023911E-2</c:v>
                </c:pt>
                <c:pt idx="998">
                  <c:v>2.3210920430244215E-2</c:v>
                </c:pt>
                <c:pt idx="999">
                  <c:v>2.1279195614859799E-2</c:v>
                </c:pt>
                <c:pt idx="1000">
                  <c:v>2.0752127529280868E-2</c:v>
                </c:pt>
                <c:pt idx="1001">
                  <c:v>1.8272831505536949E-2</c:v>
                </c:pt>
                <c:pt idx="1002">
                  <c:v>1.7586751740462318E-2</c:v>
                </c:pt>
                <c:pt idx="1003">
                  <c:v>1.6901600364785618E-2</c:v>
                </c:pt>
                <c:pt idx="1004">
                  <c:v>1.5854248577689588E-2</c:v>
                </c:pt>
                <c:pt idx="1005">
                  <c:v>1.6336678986870072E-2</c:v>
                </c:pt>
                <c:pt idx="1006">
                  <c:v>1.820800493046185E-2</c:v>
                </c:pt>
                <c:pt idx="1007">
                  <c:v>1.6663771996133614E-2</c:v>
                </c:pt>
                <c:pt idx="1008">
                  <c:v>1.6380734634530589E-2</c:v>
                </c:pt>
                <c:pt idx="1009">
                  <c:v>1.761239671221607E-2</c:v>
                </c:pt>
                <c:pt idx="1010">
                  <c:v>1.6834645635552172E-2</c:v>
                </c:pt>
                <c:pt idx="1011">
                  <c:v>1.687133487041291E-2</c:v>
                </c:pt>
                <c:pt idx="1012">
                  <c:v>1.6829525210949711E-2</c:v>
                </c:pt>
                <c:pt idx="1013">
                  <c:v>1.5376499393511774E-2</c:v>
                </c:pt>
                <c:pt idx="1014">
                  <c:v>1.5765712365682586E-2</c:v>
                </c:pt>
                <c:pt idx="1015">
                  <c:v>1.450839460405799E-2</c:v>
                </c:pt>
                <c:pt idx="1016">
                  <c:v>1.3662688994193638E-2</c:v>
                </c:pt>
                <c:pt idx="1017">
                  <c:v>1.4842157734072855E-2</c:v>
                </c:pt>
                <c:pt idx="1018">
                  <c:v>1.5016955604061919E-2</c:v>
                </c:pt>
                <c:pt idx="1019">
                  <c:v>1.4148586580702569E-2</c:v>
                </c:pt>
                <c:pt idx="1020">
                  <c:v>1.3772963801026156E-2</c:v>
                </c:pt>
                <c:pt idx="1021">
                  <c:v>1.440568617081865E-2</c:v>
                </c:pt>
                <c:pt idx="1022">
                  <c:v>1.4418601495635321E-2</c:v>
                </c:pt>
                <c:pt idx="1023">
                  <c:v>1.4822668698173107E-2</c:v>
                </c:pt>
                <c:pt idx="1024">
                  <c:v>1.4495529269439672E-2</c:v>
                </c:pt>
                <c:pt idx="1025">
                  <c:v>1.4815259436631888E-2</c:v>
                </c:pt>
                <c:pt idx="1026">
                  <c:v>1.4623139962914415E-2</c:v>
                </c:pt>
                <c:pt idx="1027">
                  <c:v>1.5892469655056921E-2</c:v>
                </c:pt>
                <c:pt idx="1028">
                  <c:v>1.3212459414207713E-2</c:v>
                </c:pt>
                <c:pt idx="1029">
                  <c:v>1.5206364894883112E-2</c:v>
                </c:pt>
                <c:pt idx="1030">
                  <c:v>1.4934621747378817E-2</c:v>
                </c:pt>
                <c:pt idx="1031">
                  <c:v>1.3084459511331529E-2</c:v>
                </c:pt>
                <c:pt idx="1032">
                  <c:v>1.2044527697962078E-2</c:v>
                </c:pt>
                <c:pt idx="1033">
                  <c:v>1.1953113478821473E-2</c:v>
                </c:pt>
                <c:pt idx="1034">
                  <c:v>1.1489418681837026E-2</c:v>
                </c:pt>
                <c:pt idx="1035">
                  <c:v>1.0958340668204699E-2</c:v>
                </c:pt>
                <c:pt idx="1036">
                  <c:v>8.9370084222772043E-3</c:v>
                </c:pt>
                <c:pt idx="1037">
                  <c:v>8.9238967073955854E-3</c:v>
                </c:pt>
                <c:pt idx="1038">
                  <c:v>1.108874724205861E-2</c:v>
                </c:pt>
                <c:pt idx="1039">
                  <c:v>1.0894985233252479E-2</c:v>
                </c:pt>
                <c:pt idx="1040">
                  <c:v>1.1435718496623342E-2</c:v>
                </c:pt>
                <c:pt idx="1041">
                  <c:v>9.5281496592275298E-3</c:v>
                </c:pt>
                <c:pt idx="1042">
                  <c:v>1.1146910837839294E-2</c:v>
                </c:pt>
                <c:pt idx="1043">
                  <c:v>1.1875567968994652E-2</c:v>
                </c:pt>
                <c:pt idx="1044">
                  <c:v>1.0515188272013809E-2</c:v>
                </c:pt>
                <c:pt idx="1045">
                  <c:v>1.0601089286422056E-2</c:v>
                </c:pt>
                <c:pt idx="1046">
                  <c:v>9.9390798018531359E-3</c:v>
                </c:pt>
                <c:pt idx="1047">
                  <c:v>1.0214482946022369E-2</c:v>
                </c:pt>
                <c:pt idx="1048">
                  <c:v>1.0721040767363828E-2</c:v>
                </c:pt>
                <c:pt idx="1049">
                  <c:v>1.0397657744963578E-2</c:v>
                </c:pt>
                <c:pt idx="1050">
                  <c:v>1.1347257269913863E-2</c:v>
                </c:pt>
                <c:pt idx="1051">
                  <c:v>1.1554191695985323E-2</c:v>
                </c:pt>
                <c:pt idx="1052">
                  <c:v>8.5389400435414639E-3</c:v>
                </c:pt>
                <c:pt idx="1053">
                  <c:v>8.7502200461409534E-3</c:v>
                </c:pt>
                <c:pt idx="1054">
                  <c:v>8.4244124991207092E-3</c:v>
                </c:pt>
                <c:pt idx="1055">
                  <c:v>8.1261067026500884E-3</c:v>
                </c:pt>
                <c:pt idx="1056">
                  <c:v>8.0744346911980486E-3</c:v>
                </c:pt>
                <c:pt idx="1057">
                  <c:v>6.3345651156255433E-3</c:v>
                </c:pt>
                <c:pt idx="1058">
                  <c:v>5.4406975203790406E-3</c:v>
                </c:pt>
                <c:pt idx="1059">
                  <c:v>7.9679734223539744E-3</c:v>
                </c:pt>
                <c:pt idx="1060">
                  <c:v>8.1735259765138915E-3</c:v>
                </c:pt>
                <c:pt idx="1061">
                  <c:v>6.9713831109543172E-3</c:v>
                </c:pt>
                <c:pt idx="1062">
                  <c:v>5.8056438219791905E-3</c:v>
                </c:pt>
                <c:pt idx="1063">
                  <c:v>5.352843317506675E-3</c:v>
                </c:pt>
                <c:pt idx="1064">
                  <c:v>5.1062666641433522E-3</c:v>
                </c:pt>
                <c:pt idx="1065">
                  <c:v>4.7951240988820401E-3</c:v>
                </c:pt>
                <c:pt idx="1066">
                  <c:v>3.602022317766981E-3</c:v>
                </c:pt>
                <c:pt idx="1067">
                  <c:v>3.6026257708756393E-3</c:v>
                </c:pt>
                <c:pt idx="1068">
                  <c:v>5.7252024513764974E-3</c:v>
                </c:pt>
                <c:pt idx="1069">
                  <c:v>7.7851414133443117E-3</c:v>
                </c:pt>
                <c:pt idx="1070">
                  <c:v>7.5126662665070312E-3</c:v>
                </c:pt>
                <c:pt idx="1071">
                  <c:v>8.575186508073953E-3</c:v>
                </c:pt>
                <c:pt idx="1072">
                  <c:v>1.003930300808877E-2</c:v>
                </c:pt>
                <c:pt idx="1073">
                  <c:v>9.7289460030872531E-3</c:v>
                </c:pt>
                <c:pt idx="1074">
                  <c:v>9.6644765008575117E-3</c:v>
                </c:pt>
                <c:pt idx="1075">
                  <c:v>8.3715228692659901E-3</c:v>
                </c:pt>
                <c:pt idx="1076">
                  <c:v>8.3057179145946038E-3</c:v>
                </c:pt>
                <c:pt idx="1077">
                  <c:v>9.0565706938175328E-3</c:v>
                </c:pt>
                <c:pt idx="1078">
                  <c:v>7.9031397058219668E-3</c:v>
                </c:pt>
                <c:pt idx="1079">
                  <c:v>8.1995565869406317E-3</c:v>
                </c:pt>
                <c:pt idx="1080">
                  <c:v>8.4975981495056859E-3</c:v>
                </c:pt>
                <c:pt idx="1081">
                  <c:v>7.227779267565038E-3</c:v>
                </c:pt>
                <c:pt idx="1082">
                  <c:v>9.8440520055174899E-3</c:v>
                </c:pt>
                <c:pt idx="1083">
                  <c:v>9.4949311724236932E-3</c:v>
                </c:pt>
                <c:pt idx="1084">
                  <c:v>8.9517019698637668E-3</c:v>
                </c:pt>
                <c:pt idx="1085">
                  <c:v>1.0376201237685897E-2</c:v>
                </c:pt>
                <c:pt idx="1086">
                  <c:v>9.3934796356000202E-3</c:v>
                </c:pt>
                <c:pt idx="1087">
                  <c:v>9.9598150219831899E-3</c:v>
                </c:pt>
                <c:pt idx="1088">
                  <c:v>1.0996397492063164E-2</c:v>
                </c:pt>
                <c:pt idx="1089">
                  <c:v>8.2738027436763291E-3</c:v>
                </c:pt>
                <c:pt idx="1090">
                  <c:v>7.7168548023976722E-3</c:v>
                </c:pt>
                <c:pt idx="1091">
                  <c:v>7.7677376828614681E-3</c:v>
                </c:pt>
                <c:pt idx="1092">
                  <c:v>6.3690440695735014E-3</c:v>
                </c:pt>
                <c:pt idx="1093">
                  <c:v>6.9631990013386659E-3</c:v>
                </c:pt>
                <c:pt idx="1094">
                  <c:v>6.3562537202527074E-3</c:v>
                </c:pt>
                <c:pt idx="1095">
                  <c:v>6.465303767225641E-3</c:v>
                </c:pt>
                <c:pt idx="1096">
                  <c:v>6.9459738072785012E-3</c:v>
                </c:pt>
                <c:pt idx="1097">
                  <c:v>6.8944696200637801E-3</c:v>
                </c:pt>
                <c:pt idx="1098">
                  <c:v>7.9711585121345838E-3</c:v>
                </c:pt>
                <c:pt idx="1099">
                  <c:v>8.5405968615439327E-3</c:v>
                </c:pt>
                <c:pt idx="1100">
                  <c:v>8.2838614857301193E-3</c:v>
                </c:pt>
                <c:pt idx="1101">
                  <c:v>6.471520405463357E-3</c:v>
                </c:pt>
                <c:pt idx="1102">
                  <c:v>6.4147029743096802E-3</c:v>
                </c:pt>
                <c:pt idx="1103">
                  <c:v>4.6662386553493621E-3</c:v>
                </c:pt>
                <c:pt idx="1104">
                  <c:v>3.8495309312566927E-3</c:v>
                </c:pt>
                <c:pt idx="1105">
                  <c:v>4.0566331815654715E-3</c:v>
                </c:pt>
                <c:pt idx="1106">
                  <c:v>4.9875399430611639E-3</c:v>
                </c:pt>
                <c:pt idx="1107">
                  <c:v>4.0022224213895202E-3</c:v>
                </c:pt>
                <c:pt idx="1108">
                  <c:v>5.7895969683087137E-3</c:v>
                </c:pt>
                <c:pt idx="1109">
                  <c:v>4.4677097240576761E-3</c:v>
                </c:pt>
                <c:pt idx="1110">
                  <c:v>6.5130086993657309E-3</c:v>
                </c:pt>
                <c:pt idx="1111">
                  <c:v>7.5365258740339846E-3</c:v>
                </c:pt>
                <c:pt idx="1112">
                  <c:v>6.9273988778628766E-3</c:v>
                </c:pt>
                <c:pt idx="1113">
                  <c:v>5.0125243300510004E-3</c:v>
                </c:pt>
                <c:pt idx="1114">
                  <c:v>6.5405283035576247E-3</c:v>
                </c:pt>
                <c:pt idx="1115">
                  <c:v>5.1023852823142892E-3</c:v>
                </c:pt>
                <c:pt idx="1116">
                  <c:v>6.047885610999843E-3</c:v>
                </c:pt>
                <c:pt idx="1117">
                  <c:v>5.427953590528143E-3</c:v>
                </c:pt>
                <c:pt idx="1118">
                  <c:v>5.1947243201243762E-3</c:v>
                </c:pt>
                <c:pt idx="1119">
                  <c:v>6.1271950606827455E-3</c:v>
                </c:pt>
                <c:pt idx="1120">
                  <c:v>7.433139002388461E-3</c:v>
                </c:pt>
                <c:pt idx="1121">
                  <c:v>5.6848032296524719E-3</c:v>
                </c:pt>
                <c:pt idx="1122">
                  <c:v>6.838237788376493E-3</c:v>
                </c:pt>
                <c:pt idx="1123">
                  <c:v>6.5138263961816061E-3</c:v>
                </c:pt>
                <c:pt idx="1124">
                  <c:v>6.3715614331332892E-3</c:v>
                </c:pt>
                <c:pt idx="1125">
                  <c:v>6.3071204967311764E-3</c:v>
                </c:pt>
                <c:pt idx="1126">
                  <c:v>4.0916048960400265E-3</c:v>
                </c:pt>
                <c:pt idx="1127">
                  <c:v>3.9908389390794444E-3</c:v>
                </c:pt>
                <c:pt idx="1128">
                  <c:v>3.9519429940343843E-3</c:v>
                </c:pt>
                <c:pt idx="1129">
                  <c:v>4.2372513389339018E-3</c:v>
                </c:pt>
                <c:pt idx="1130">
                  <c:v>4.0176015488391746E-3</c:v>
                </c:pt>
                <c:pt idx="1131">
                  <c:v>4.2697521093185654E-3</c:v>
                </c:pt>
                <c:pt idx="1132">
                  <c:v>3.9326860554841211E-3</c:v>
                </c:pt>
                <c:pt idx="1133">
                  <c:v>3.6086817263329437E-3</c:v>
                </c:pt>
                <c:pt idx="1134">
                  <c:v>2.5844746869274561E-3</c:v>
                </c:pt>
                <c:pt idx="1135">
                  <c:v>4.1668437152858244E-3</c:v>
                </c:pt>
                <c:pt idx="1136">
                  <c:v>3.8688842794752033E-3</c:v>
                </c:pt>
                <c:pt idx="1137">
                  <c:v>4.2825460293678137E-3</c:v>
                </c:pt>
                <c:pt idx="1138">
                  <c:v>3.7969126767644487E-3</c:v>
                </c:pt>
                <c:pt idx="1139">
                  <c:v>3.8877627208093839E-3</c:v>
                </c:pt>
                <c:pt idx="1140">
                  <c:v>5.3371463952246508E-3</c:v>
                </c:pt>
                <c:pt idx="1141">
                  <c:v>5.1819589659027575E-3</c:v>
                </c:pt>
                <c:pt idx="1142">
                  <c:v>4.9865080025380737E-3</c:v>
                </c:pt>
                <c:pt idx="1143">
                  <c:v>5.5177038502093696E-3</c:v>
                </c:pt>
                <c:pt idx="1144">
                  <c:v>6.6469610065740684E-3</c:v>
                </c:pt>
                <c:pt idx="1145">
                  <c:v>6.0635575381826927E-3</c:v>
                </c:pt>
                <c:pt idx="1146">
                  <c:v>5.8690849544142951E-3</c:v>
                </c:pt>
                <c:pt idx="1147">
                  <c:v>4.2641639192886821E-3</c:v>
                </c:pt>
                <c:pt idx="1148">
                  <c:v>4.5625054230438392E-3</c:v>
                </c:pt>
                <c:pt idx="1149">
                  <c:v>3.9515573553613953E-3</c:v>
                </c:pt>
                <c:pt idx="1150">
                  <c:v>3.5758060294606522E-3</c:v>
                </c:pt>
                <c:pt idx="1151">
                  <c:v>2.2398019102683078E-3</c:v>
                </c:pt>
                <c:pt idx="1152">
                  <c:v>2.511949978379239E-3</c:v>
                </c:pt>
                <c:pt idx="1153">
                  <c:v>3.21184024989386E-3</c:v>
                </c:pt>
                <c:pt idx="1154">
                  <c:v>3.4452362733164103E-3</c:v>
                </c:pt>
                <c:pt idx="1155">
                  <c:v>4.4408257095305244E-3</c:v>
                </c:pt>
                <c:pt idx="1156">
                  <c:v>5.3459803774188559E-3</c:v>
                </c:pt>
                <c:pt idx="1157">
                  <c:v>4.141837903925266E-3</c:v>
                </c:pt>
                <c:pt idx="1158">
                  <c:v>2.8462501459535256E-3</c:v>
                </c:pt>
                <c:pt idx="1159">
                  <c:v>1.7578171279988316E-3</c:v>
                </c:pt>
                <c:pt idx="1160">
                  <c:v>1.6931490932670702E-3</c:v>
                </c:pt>
                <c:pt idx="1161">
                  <c:v>1.3043603236365443E-3</c:v>
                </c:pt>
                <c:pt idx="1162">
                  <c:v>5.6620005577477845E-4</c:v>
                </c:pt>
                <c:pt idx="1163">
                  <c:v>-9.4643478832186114E-4</c:v>
                </c:pt>
                <c:pt idx="1164">
                  <c:v>6.2028480844291604E-4</c:v>
                </c:pt>
                <c:pt idx="1165">
                  <c:v>2.8490363853658695E-3</c:v>
                </c:pt>
                <c:pt idx="1166">
                  <c:v>3.5230495877772534E-3</c:v>
                </c:pt>
                <c:pt idx="1167">
                  <c:v>2.5897247289727835E-3</c:v>
                </c:pt>
                <c:pt idx="1168">
                  <c:v>3.9505682635797481E-3</c:v>
                </c:pt>
                <c:pt idx="1169">
                  <c:v>3.2265395106459483E-3</c:v>
                </c:pt>
                <c:pt idx="1170">
                  <c:v>3.2912850301851527E-3</c:v>
                </c:pt>
                <c:pt idx="1171">
                  <c:v>1.4439465261989702E-3</c:v>
                </c:pt>
                <c:pt idx="1172">
                  <c:v>9.9099462284002178E-4</c:v>
                </c:pt>
                <c:pt idx="1173">
                  <c:v>1.1852479638813677E-3</c:v>
                </c:pt>
              </c:numCache>
            </c:numRef>
          </c:yVal>
          <c:smooth val="0"/>
          <c:extLst>
            <c:ext xmlns:c16="http://schemas.microsoft.com/office/drawing/2014/chart" uri="{C3380CC4-5D6E-409C-BE32-E72D297353CC}">
              <c16:uniqueId val="{00000001-BBBC-4B9C-A771-8A6D9C987AB0}"/>
            </c:ext>
          </c:extLst>
        </c:ser>
        <c:dLbls>
          <c:showLegendKey val="0"/>
          <c:showVal val="0"/>
          <c:showCatName val="0"/>
          <c:showSerName val="0"/>
          <c:showPercent val="0"/>
          <c:showBubbleSize val="0"/>
        </c:dLbls>
        <c:axId val="518010352"/>
        <c:axId val="731383936"/>
      </c:scatterChart>
      <c:valAx>
        <c:axId val="518010352"/>
        <c:scaling>
          <c:orientation val="minMax"/>
          <c:max val="850"/>
          <c:min val="550"/>
        </c:scaling>
        <c:delete val="0"/>
        <c:axPos val="b"/>
        <c:title>
          <c:tx>
            <c:rich>
              <a:bodyPr/>
              <a:lstStyle/>
              <a:p>
                <a:pPr>
                  <a:defRPr/>
                </a:pPr>
                <a:r>
                  <a:rPr lang="fr-BE" b="0" dirty="0" err="1">
                    <a:solidFill>
                      <a:schemeClr val="bg1"/>
                    </a:solidFill>
                  </a:rPr>
                  <a:t>Wavelength</a:t>
                </a:r>
                <a:r>
                  <a:rPr lang="fr-BE" b="0" baseline="0" dirty="0">
                    <a:solidFill>
                      <a:schemeClr val="bg1"/>
                    </a:solidFill>
                  </a:rPr>
                  <a:t> (nm)</a:t>
                </a:r>
                <a:endParaRPr lang="fr-BE" b="0" dirty="0">
                  <a:solidFill>
                    <a:schemeClr val="bg1"/>
                  </a:solidFill>
                </a:endParaRPr>
              </a:p>
            </c:rich>
          </c:tx>
          <c:layout>
            <c:manualLayout>
              <c:xMode val="edge"/>
              <c:yMode val="edge"/>
              <c:x val="0.44268845012667513"/>
              <c:y val="0.85852791332187373"/>
            </c:manualLayout>
          </c:layout>
          <c:overlay val="0"/>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crossAx val="731383936"/>
        <c:crosses val="autoZero"/>
        <c:crossBetween val="midCat"/>
      </c:valAx>
      <c:valAx>
        <c:axId val="731383936"/>
        <c:scaling>
          <c:orientation val="minMax"/>
          <c:min val="0"/>
        </c:scaling>
        <c:delete val="0"/>
        <c:axPos val="l"/>
        <c:title>
          <c:tx>
            <c:rich>
              <a:bodyPr/>
              <a:lstStyle/>
              <a:p>
                <a:pPr>
                  <a:defRPr/>
                </a:pPr>
                <a:r>
                  <a:rPr lang="fr-BE" b="0" dirty="0">
                    <a:solidFill>
                      <a:schemeClr val="bg1"/>
                    </a:solidFill>
                  </a:rPr>
                  <a:t>Rel.</a:t>
                </a:r>
                <a:r>
                  <a:rPr lang="fr-BE" b="0" baseline="0" dirty="0">
                    <a:solidFill>
                      <a:schemeClr val="bg1"/>
                    </a:solidFill>
                  </a:rPr>
                  <a:t> Fluo.</a:t>
                </a:r>
                <a:endParaRPr lang="fr-BE" b="0" dirty="0">
                  <a:solidFill>
                    <a:schemeClr val="bg1"/>
                  </a:solidFill>
                </a:endParaRPr>
              </a:p>
            </c:rich>
          </c:tx>
          <c:overlay val="0"/>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crossAx val="518010352"/>
        <c:crosses val="autoZero"/>
        <c:crossBetween val="midCat"/>
      </c:valAx>
    </c:plotArea>
    <c:legend>
      <c:legendPos val="r"/>
      <c:layout>
        <c:manualLayout>
          <c:xMode val="edge"/>
          <c:yMode val="edge"/>
          <c:x val="0.84271647110465675"/>
          <c:y val="0.26899644089787317"/>
          <c:w val="0.13591516066096496"/>
          <c:h val="0.10887316774313505"/>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legend>
    <c:plotVisOnly val="1"/>
    <c:dispBlanksAs val="gap"/>
    <c:showDLblsOverMax val="0"/>
    <c:extLst/>
  </c:chart>
  <c:txPr>
    <a:bodyPr/>
    <a:lstStyle/>
    <a:p>
      <a:pPr>
        <a:defRPr/>
      </a:pPr>
      <a:endParaRPr lang="fr-FR"/>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fr-BE" sz="1600" b="0" i="1" baseline="0" dirty="0">
                <a:solidFill>
                  <a:schemeClr val="bg1"/>
                </a:solidFill>
                <a:effectLst/>
              </a:rPr>
              <a:t>Marine </a:t>
            </a:r>
            <a:r>
              <a:rPr lang="fr-BE" sz="1600" b="0" i="1" baseline="0" dirty="0" err="1">
                <a:solidFill>
                  <a:schemeClr val="bg1"/>
                </a:solidFill>
                <a:effectLst/>
              </a:rPr>
              <a:t>Stanieria</a:t>
            </a:r>
            <a:r>
              <a:rPr lang="fr-BE" sz="1600" b="0" i="1" baseline="0" dirty="0">
                <a:solidFill>
                  <a:schemeClr val="bg1"/>
                </a:solidFill>
                <a:effectLst/>
              </a:rPr>
              <a:t> SAG27.84 </a:t>
            </a:r>
            <a:endParaRPr lang="fr-BE" sz="1200" i="1" dirty="0">
              <a:solidFill>
                <a:schemeClr val="bg1"/>
              </a:solidFill>
              <a:effectLst/>
            </a:endParaRPr>
          </a:p>
        </c:rich>
      </c:tx>
      <c:overlay val="0"/>
      <c:spPr>
        <a:noFill/>
        <a:ln>
          <a:noFill/>
        </a:ln>
        <a:effectLst/>
      </c:spPr>
    </c:title>
    <c:autoTitleDeleted val="0"/>
    <c:plotArea>
      <c:layout>
        <c:manualLayout>
          <c:layoutTarget val="inner"/>
          <c:xMode val="edge"/>
          <c:yMode val="edge"/>
          <c:x val="0.13206450446303816"/>
          <c:y val="0.18187255578559927"/>
          <c:w val="0.81827648370675998"/>
          <c:h val="0.55919749161789556"/>
        </c:manualLayout>
      </c:layout>
      <c:scatterChart>
        <c:scatterStyle val="lineMarker"/>
        <c:varyColors val="0"/>
        <c:ser>
          <c:idx val="0"/>
          <c:order val="0"/>
          <c:tx>
            <c:strRef>
              <c:f>'230323_Fluo_RT_stanieria'!$X$1:$X$2</c:f>
              <c:strCache>
                <c:ptCount val="2"/>
                <c:pt idx="0">
                  <c:v>M Stan FR</c:v>
                </c:pt>
              </c:strCache>
            </c:strRef>
          </c:tx>
          <c:spPr>
            <a:ln>
              <a:solidFill>
                <a:srgbClr val="FF0000"/>
              </a:solidFill>
            </a:ln>
          </c:spPr>
          <c:marker>
            <c:symbol val="none"/>
          </c:marker>
          <c:xVal>
            <c:numRef>
              <c:f>'230323_Fluo_RT_stanieria'!$O$3:$O$1176</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'230323_Fluo_RT_stanieria'!$X$3:$X$1176</c:f>
              <c:numCache>
                <c:formatCode>General</c:formatCode>
                <c:ptCount val="1174"/>
                <c:pt idx="0">
                  <c:v>2.8356347526450969E-3</c:v>
                </c:pt>
                <c:pt idx="1">
                  <c:v>2.3373673179636267E-3</c:v>
                </c:pt>
                <c:pt idx="2">
                  <c:v>3.8211794965902191E-3</c:v>
                </c:pt>
                <c:pt idx="3">
                  <c:v>3.1061534301004248E-3</c:v>
                </c:pt>
                <c:pt idx="4">
                  <c:v>1.5021441610245613E-3</c:v>
                </c:pt>
                <c:pt idx="5">
                  <c:v>9.3606484786932359E-4</c:v>
                </c:pt>
                <c:pt idx="6">
                  <c:v>1.4750371662007116E-3</c:v>
                </c:pt>
                <c:pt idx="7">
                  <c:v>2.9729045209404888E-3</c:v>
                </c:pt>
                <c:pt idx="8">
                  <c:v>3.4182573899631573E-3</c:v>
                </c:pt>
                <c:pt idx="9">
                  <c:v>2.217548390356179E-3</c:v>
                </c:pt>
                <c:pt idx="10">
                  <c:v>2.5817935022856937E-3</c:v>
                </c:pt>
                <c:pt idx="11">
                  <c:v>2.3256565285839845E-3</c:v>
                </c:pt>
                <c:pt idx="12">
                  <c:v>1.7452215150139565E-3</c:v>
                </c:pt>
                <c:pt idx="13">
                  <c:v>1.7458010179935675E-3</c:v>
                </c:pt>
                <c:pt idx="14">
                  <c:v>2.2493304140251608E-3</c:v>
                </c:pt>
                <c:pt idx="15">
                  <c:v>2.9624099448654919E-3</c:v>
                </c:pt>
                <c:pt idx="16">
                  <c:v>4.0948832115757948E-3</c:v>
                </c:pt>
                <c:pt idx="17">
                  <c:v>4.6071898488908841E-3</c:v>
                </c:pt>
                <c:pt idx="18">
                  <c:v>6.1437940060075141E-3</c:v>
                </c:pt>
                <c:pt idx="19">
                  <c:v>7.5736210243680996E-3</c:v>
                </c:pt>
                <c:pt idx="20">
                  <c:v>6.4536832243545783E-3</c:v>
                </c:pt>
                <c:pt idx="21">
                  <c:v>5.5971518171504652E-3</c:v>
                </c:pt>
                <c:pt idx="22">
                  <c:v>3.4404935879481209E-3</c:v>
                </c:pt>
                <c:pt idx="23">
                  <c:v>2.3349122313019279E-3</c:v>
                </c:pt>
                <c:pt idx="24">
                  <c:v>1.4045911495035963E-3</c:v>
                </c:pt>
                <c:pt idx="25">
                  <c:v>-1.9950601085750837E-4</c:v>
                </c:pt>
                <c:pt idx="26">
                  <c:v>-1.5213026781210138E-3</c:v>
                </c:pt>
                <c:pt idx="27">
                  <c:v>1.2509619377985276E-4</c:v>
                </c:pt>
                <c:pt idx="28">
                  <c:v>6.478943610645321E-4</c:v>
                </c:pt>
                <c:pt idx="29">
                  <c:v>1.7540418475446534E-3</c:v>
                </c:pt>
                <c:pt idx="30">
                  <c:v>2.6975536801782493E-3</c:v>
                </c:pt>
                <c:pt idx="31">
                  <c:v>1.6594160690232625E-3</c:v>
                </c:pt>
                <c:pt idx="32">
                  <c:v>1.3758314567590478E-3</c:v>
                </c:pt>
                <c:pt idx="33">
                  <c:v>1.8075117702255827E-3</c:v>
                </c:pt>
                <c:pt idx="34">
                  <c:v>1.5909143591179965E-3</c:v>
                </c:pt>
                <c:pt idx="35">
                  <c:v>6.5223097502862225E-4</c:v>
                </c:pt>
                <c:pt idx="36">
                  <c:v>6.1172148789618869E-4</c:v>
                </c:pt>
                <c:pt idx="37">
                  <c:v>8.8170152476149362E-4</c:v>
                </c:pt>
                <c:pt idx="38">
                  <c:v>3.4160987413641057E-3</c:v>
                </c:pt>
                <c:pt idx="39">
                  <c:v>4.8185932788055701E-3</c:v>
                </c:pt>
                <c:pt idx="40">
                  <c:v>4.8052609955118236E-3</c:v>
                </c:pt>
                <c:pt idx="41">
                  <c:v>4.4003667213727386E-3</c:v>
                </c:pt>
                <c:pt idx="42">
                  <c:v>3.738923506349644E-3</c:v>
                </c:pt>
                <c:pt idx="43">
                  <c:v>4.926235957268342E-3</c:v>
                </c:pt>
                <c:pt idx="44">
                  <c:v>2.9726188556896418E-3</c:v>
                </c:pt>
                <c:pt idx="45">
                  <c:v>2.2841165662813964E-3</c:v>
                </c:pt>
                <c:pt idx="46">
                  <c:v>2.6866289345837719E-3</c:v>
                </c:pt>
                <c:pt idx="47">
                  <c:v>3.7495328685917561E-3</c:v>
                </c:pt>
                <c:pt idx="48">
                  <c:v>3.1563837082395664E-3</c:v>
                </c:pt>
                <c:pt idx="49">
                  <c:v>3.2099725033265698E-3</c:v>
                </c:pt>
                <c:pt idx="50">
                  <c:v>2.4944516304464923E-3</c:v>
                </c:pt>
                <c:pt idx="51">
                  <c:v>4.394460248695933E-3</c:v>
                </c:pt>
                <c:pt idx="52">
                  <c:v>3.4515494646655486E-3</c:v>
                </c:pt>
                <c:pt idx="53">
                  <c:v>3.4682792699153998E-3</c:v>
                </c:pt>
                <c:pt idx="54">
                  <c:v>3.3087710747774298E-3</c:v>
                </c:pt>
                <c:pt idx="55">
                  <c:v>3.0393482523155975E-3</c:v>
                </c:pt>
                <c:pt idx="56">
                  <c:v>3.2824731552674219E-3</c:v>
                </c:pt>
                <c:pt idx="57">
                  <c:v>2.8645296627515544E-3</c:v>
                </c:pt>
                <c:pt idx="58">
                  <c:v>2.580956194775409E-3</c:v>
                </c:pt>
                <c:pt idx="59">
                  <c:v>9.3718039110507511E-4</c:v>
                </c:pt>
                <c:pt idx="60">
                  <c:v>1.3683265216968144E-3</c:v>
                </c:pt>
                <c:pt idx="61">
                  <c:v>2.0911127274456328E-5</c:v>
                </c:pt>
                <c:pt idx="62">
                  <c:v>2.9060800263896742E-4</c:v>
                </c:pt>
                <c:pt idx="63">
                  <c:v>-1.0583670943349127E-3</c:v>
                </c:pt>
                <c:pt idx="64">
                  <c:v>-2.4997852867165288E-4</c:v>
                </c:pt>
                <c:pt idx="65">
                  <c:v>-1.3958027639320318E-3</c:v>
                </c:pt>
                <c:pt idx="66">
                  <c:v>1.6101178248429954E-3</c:v>
                </c:pt>
                <c:pt idx="67">
                  <c:v>7.7322042435963069E-4</c:v>
                </c:pt>
                <c:pt idx="68">
                  <c:v>3.6424425753409598E-3</c:v>
                </c:pt>
                <c:pt idx="69">
                  <c:v>5.87990840881112E-3</c:v>
                </c:pt>
                <c:pt idx="70">
                  <c:v>7.4315684991095718E-3</c:v>
                </c:pt>
                <c:pt idx="71">
                  <c:v>6.8391790077274497E-3</c:v>
                </c:pt>
                <c:pt idx="72">
                  <c:v>5.9639549146681863E-3</c:v>
                </c:pt>
                <c:pt idx="73">
                  <c:v>5.4920203182660084E-3</c:v>
                </c:pt>
                <c:pt idx="74">
                  <c:v>7.2471825382379096E-3</c:v>
                </c:pt>
                <c:pt idx="75">
                  <c:v>5.752373176144388E-3</c:v>
                </c:pt>
                <c:pt idx="76">
                  <c:v>4.9418899672432227E-3</c:v>
                </c:pt>
                <c:pt idx="77">
                  <c:v>3.7816878544347956E-3</c:v>
                </c:pt>
                <c:pt idx="78">
                  <c:v>2.3255008800272814E-3</c:v>
                </c:pt>
                <c:pt idx="79">
                  <c:v>3.3352681055676121E-3</c:v>
                </c:pt>
                <c:pt idx="80">
                  <c:v>3.7128362138841484E-3</c:v>
                </c:pt>
                <c:pt idx="81">
                  <c:v>2.1070078255190825E-3</c:v>
                </c:pt>
                <c:pt idx="82">
                  <c:v>1.8373702897737784E-3</c:v>
                </c:pt>
                <c:pt idx="83">
                  <c:v>2.2106686498546413E-4</c:v>
                </c:pt>
                <c:pt idx="84">
                  <c:v>8.1451781265857396E-4</c:v>
                </c:pt>
                <c:pt idx="85">
                  <c:v>1.6097816388195674E-3</c:v>
                </c:pt>
                <c:pt idx="86">
                  <c:v>1.1780474612940301E-3</c:v>
                </c:pt>
                <c:pt idx="87">
                  <c:v>1.6914161492621366E-3</c:v>
                </c:pt>
                <c:pt idx="88">
                  <c:v>1.244988227917036E-3</c:v>
                </c:pt>
                <c:pt idx="89">
                  <c:v>2.6166951836615825E-3</c:v>
                </c:pt>
                <c:pt idx="90">
                  <c:v>3.7504244116373115E-3</c:v>
                </c:pt>
                <c:pt idx="91">
                  <c:v>3.7370624102420463E-3</c:v>
                </c:pt>
                <c:pt idx="92">
                  <c:v>2.7525258528909398E-3</c:v>
                </c:pt>
                <c:pt idx="93">
                  <c:v>3.5349744907246091E-3</c:v>
                </c:pt>
                <c:pt idx="94">
                  <c:v>4.1960361996194592E-3</c:v>
                </c:pt>
                <c:pt idx="95">
                  <c:v>4.2510704088690706E-3</c:v>
                </c:pt>
                <c:pt idx="96">
                  <c:v>4.8461456736759289E-3</c:v>
                </c:pt>
                <c:pt idx="97">
                  <c:v>4.1307938224982368E-3</c:v>
                </c:pt>
                <c:pt idx="98">
                  <c:v>4.4680236942423405E-3</c:v>
                </c:pt>
                <c:pt idx="99">
                  <c:v>7.3810254379519475E-3</c:v>
                </c:pt>
                <c:pt idx="100">
                  <c:v>7.0979122290730692E-3</c:v>
                </c:pt>
                <c:pt idx="101">
                  <c:v>6.0451670565929237E-3</c:v>
                </c:pt>
                <c:pt idx="102">
                  <c:v>6.637786863261815E-3</c:v>
                </c:pt>
                <c:pt idx="103">
                  <c:v>5.0208175301137241E-3</c:v>
                </c:pt>
                <c:pt idx="104">
                  <c:v>5.6140465578637441E-3</c:v>
                </c:pt>
                <c:pt idx="105">
                  <c:v>3.7393395597709032E-3</c:v>
                </c:pt>
                <c:pt idx="106">
                  <c:v>2.1345680213910897E-3</c:v>
                </c:pt>
                <c:pt idx="107">
                  <c:v>2.714427246744196E-3</c:v>
                </c:pt>
                <c:pt idx="108">
                  <c:v>2.1477104803113863E-3</c:v>
                </c:pt>
                <c:pt idx="109">
                  <c:v>2.0539246096341625E-3</c:v>
                </c:pt>
                <c:pt idx="110">
                  <c:v>2.2841132229949753E-3</c:v>
                </c:pt>
                <c:pt idx="111">
                  <c:v>2.2708619215278669E-3</c:v>
                </c:pt>
                <c:pt idx="112">
                  <c:v>2.4328534355239784E-3</c:v>
                </c:pt>
                <c:pt idx="113">
                  <c:v>2.6082745595963092E-3</c:v>
                </c:pt>
                <c:pt idx="114">
                  <c:v>2.9997882585266807E-3</c:v>
                </c:pt>
                <c:pt idx="115">
                  <c:v>2.1233130333934876E-3</c:v>
                </c:pt>
                <c:pt idx="116">
                  <c:v>8.8257226513598628E-4</c:v>
                </c:pt>
                <c:pt idx="117">
                  <c:v>-3.3147626155198329E-4</c:v>
                </c:pt>
                <c:pt idx="118">
                  <c:v>-1.8019786311991031E-3</c:v>
                </c:pt>
                <c:pt idx="119">
                  <c:v>-1.3708373297988605E-3</c:v>
                </c:pt>
                <c:pt idx="120">
                  <c:v>3.8290213606284194E-4</c:v>
                </c:pt>
                <c:pt idx="121">
                  <c:v>-1.0337345029387487E-3</c:v>
                </c:pt>
                <c:pt idx="122">
                  <c:v>-6.831649183755194E-4</c:v>
                </c:pt>
                <c:pt idx="123">
                  <c:v>1.1660729237634112E-3</c:v>
                </c:pt>
                <c:pt idx="124">
                  <c:v>1.7730573462775478E-3</c:v>
                </c:pt>
                <c:pt idx="125">
                  <c:v>4.4309169297337778E-3</c:v>
                </c:pt>
                <c:pt idx="126">
                  <c:v>6.6143578549771502E-3</c:v>
                </c:pt>
                <c:pt idx="127">
                  <c:v>5.4270899812107302E-3</c:v>
                </c:pt>
                <c:pt idx="128">
                  <c:v>5.9128063471921219E-3</c:v>
                </c:pt>
                <c:pt idx="129">
                  <c:v>7.081871883778448E-3</c:v>
                </c:pt>
                <c:pt idx="130">
                  <c:v>5.6236455046542264E-3</c:v>
                </c:pt>
                <c:pt idx="131">
                  <c:v>6.6884005049105445E-3</c:v>
                </c:pt>
                <c:pt idx="132">
                  <c:v>6.9047557134907555E-3</c:v>
                </c:pt>
                <c:pt idx="133">
                  <c:v>5.1798502356273975E-3</c:v>
                </c:pt>
                <c:pt idx="134">
                  <c:v>5.6251202654420823E-3</c:v>
                </c:pt>
                <c:pt idx="135">
                  <c:v>5.3282178574586125E-3</c:v>
                </c:pt>
                <c:pt idx="136">
                  <c:v>4.9552779719773165E-3</c:v>
                </c:pt>
                <c:pt idx="137">
                  <c:v>5.940072705335365E-3</c:v>
                </c:pt>
                <c:pt idx="138">
                  <c:v>4.1875108192463342E-3</c:v>
                </c:pt>
                <c:pt idx="139">
                  <c:v>2.298247895029722E-3</c:v>
                </c:pt>
                <c:pt idx="140">
                  <c:v>4.5046141067370199E-3</c:v>
                </c:pt>
                <c:pt idx="141">
                  <c:v>5.2988860912598322E-3</c:v>
                </c:pt>
                <c:pt idx="142">
                  <c:v>5.972992932292507E-3</c:v>
                </c:pt>
                <c:pt idx="143">
                  <c:v>6.9297783549693492E-3</c:v>
                </c:pt>
                <c:pt idx="144">
                  <c:v>5.9719193658751505E-3</c:v>
                </c:pt>
                <c:pt idx="145">
                  <c:v>6.066593807787778E-3</c:v>
                </c:pt>
                <c:pt idx="146">
                  <c:v>6.5790861832373563E-3</c:v>
                </c:pt>
                <c:pt idx="147">
                  <c:v>4.0221444433465262E-3</c:v>
                </c:pt>
                <c:pt idx="148">
                  <c:v>3.1982293955115267E-3</c:v>
                </c:pt>
                <c:pt idx="149">
                  <c:v>4.0884678164104845E-3</c:v>
                </c:pt>
                <c:pt idx="150">
                  <c:v>3.6711209147826007E-3</c:v>
                </c:pt>
                <c:pt idx="151">
                  <c:v>3.4419200568210104E-3</c:v>
                </c:pt>
                <c:pt idx="152">
                  <c:v>7.0535171001670904E-3</c:v>
                </c:pt>
                <c:pt idx="153">
                  <c:v>6.9991664072524057E-3</c:v>
                </c:pt>
                <c:pt idx="154">
                  <c:v>8.5635681335769227E-3</c:v>
                </c:pt>
                <c:pt idx="155">
                  <c:v>6.5022648908119804E-3</c:v>
                </c:pt>
                <c:pt idx="156">
                  <c:v>5.4234049366224339E-3</c:v>
                </c:pt>
                <c:pt idx="157">
                  <c:v>2.8470175284792281E-3</c:v>
                </c:pt>
                <c:pt idx="158">
                  <c:v>4.9222463021394809E-3</c:v>
                </c:pt>
                <c:pt idx="159">
                  <c:v>3.2511354172161419E-3</c:v>
                </c:pt>
                <c:pt idx="160">
                  <c:v>1.9566732368436106E-3</c:v>
                </c:pt>
                <c:pt idx="161">
                  <c:v>2.4289009280220155E-3</c:v>
                </c:pt>
                <c:pt idx="162">
                  <c:v>5.3154985100086856E-3</c:v>
                </c:pt>
                <c:pt idx="163">
                  <c:v>6.850598188235941E-3</c:v>
                </c:pt>
                <c:pt idx="164">
                  <c:v>9.3457077031548E-3</c:v>
                </c:pt>
                <c:pt idx="165">
                  <c:v>8.8057892347663154E-3</c:v>
                </c:pt>
                <c:pt idx="166">
                  <c:v>8.8862584241530904E-3</c:v>
                </c:pt>
                <c:pt idx="167">
                  <c:v>8.8324166537269103E-3</c:v>
                </c:pt>
                <c:pt idx="168">
                  <c:v>9.1157378893164161E-3</c:v>
                </c:pt>
                <c:pt idx="169">
                  <c:v>6.4991630639659849E-3</c:v>
                </c:pt>
                <c:pt idx="170">
                  <c:v>5.0586040961945232E-3</c:v>
                </c:pt>
                <c:pt idx="171">
                  <c:v>4.1278628747359733E-3</c:v>
                </c:pt>
                <c:pt idx="172">
                  <c:v>5.5198810384396221E-3</c:v>
                </c:pt>
                <c:pt idx="173">
                  <c:v>4.4434765423880425E-3</c:v>
                </c:pt>
                <c:pt idx="174">
                  <c:v>5.7518976865200922E-3</c:v>
                </c:pt>
                <c:pt idx="175">
                  <c:v>5.6037009437726083E-3</c:v>
                </c:pt>
                <c:pt idx="176">
                  <c:v>5.5896739998558672E-3</c:v>
                </c:pt>
                <c:pt idx="177">
                  <c:v>6.0209802367195376E-3</c:v>
                </c:pt>
                <c:pt idx="178">
                  <c:v>6.196272458526531E-3</c:v>
                </c:pt>
                <c:pt idx="179">
                  <c:v>3.5655811634785336E-3</c:v>
                </c:pt>
                <c:pt idx="180">
                  <c:v>2.7153091314067583E-3</c:v>
                </c:pt>
                <c:pt idx="181">
                  <c:v>2.7145698936314852E-3</c:v>
                </c:pt>
                <c:pt idx="182">
                  <c:v>1.3114620488699322E-3</c:v>
                </c:pt>
                <c:pt idx="183">
                  <c:v>1.7574657443158559E-3</c:v>
                </c:pt>
                <c:pt idx="184">
                  <c:v>3.1236989972369599E-3</c:v>
                </c:pt>
                <c:pt idx="185">
                  <c:v>4.106216952542421E-3</c:v>
                </c:pt>
                <c:pt idx="186">
                  <c:v>5.6572418184209139E-3</c:v>
                </c:pt>
                <c:pt idx="187">
                  <c:v>6.3183098424123372E-3</c:v>
                </c:pt>
                <c:pt idx="188">
                  <c:v>5.6580070595350154E-3</c:v>
                </c:pt>
                <c:pt idx="189">
                  <c:v>3.9592943733975441E-3</c:v>
                </c:pt>
                <c:pt idx="190">
                  <c:v>3.16267763066492E-3</c:v>
                </c:pt>
                <c:pt idx="191">
                  <c:v>2.0534558065827082E-3</c:v>
                </c:pt>
                <c:pt idx="192">
                  <c:v>5.3161523082420918E-4</c:v>
                </c:pt>
                <c:pt idx="193">
                  <c:v>5.059889404085199E-4</c:v>
                </c:pt>
                <c:pt idx="194">
                  <c:v>1.4089080752254304E-3</c:v>
                </c:pt>
                <c:pt idx="195">
                  <c:v>4.2681323139033903E-3</c:v>
                </c:pt>
                <c:pt idx="196">
                  <c:v>7.2068587892399677E-3</c:v>
                </c:pt>
                <c:pt idx="197">
                  <c:v>1.0646528442823487E-2</c:v>
                </c:pt>
                <c:pt idx="198">
                  <c:v>1.1037863833144748E-2</c:v>
                </c:pt>
                <c:pt idx="199">
                  <c:v>1.358192649078999E-2</c:v>
                </c:pt>
                <c:pt idx="200">
                  <c:v>1.2286035241210686E-2</c:v>
                </c:pt>
                <c:pt idx="201">
                  <c:v>1.0775947060173955E-2</c:v>
                </c:pt>
                <c:pt idx="202">
                  <c:v>8.806799650217946E-3</c:v>
                </c:pt>
                <c:pt idx="203">
                  <c:v>8.3494937892882592E-3</c:v>
                </c:pt>
                <c:pt idx="204">
                  <c:v>5.5035249383163657E-3</c:v>
                </c:pt>
                <c:pt idx="205">
                  <c:v>4.6645755029231465E-3</c:v>
                </c:pt>
                <c:pt idx="206">
                  <c:v>3.0502094754680784E-3</c:v>
                </c:pt>
                <c:pt idx="207">
                  <c:v>3.8576844695430326E-3</c:v>
                </c:pt>
                <c:pt idx="208">
                  <c:v>4.7879427718519061E-3</c:v>
                </c:pt>
                <c:pt idx="209">
                  <c:v>4.8690174675571204E-3</c:v>
                </c:pt>
                <c:pt idx="210">
                  <c:v>4.5847638265324696E-3</c:v>
                </c:pt>
                <c:pt idx="211">
                  <c:v>5.8933632792736307E-3</c:v>
                </c:pt>
                <c:pt idx="212">
                  <c:v>5.5311664874912797E-3</c:v>
                </c:pt>
                <c:pt idx="213">
                  <c:v>6.3820477406441849E-3</c:v>
                </c:pt>
                <c:pt idx="214">
                  <c:v>6.6800237150450113E-3</c:v>
                </c:pt>
                <c:pt idx="215">
                  <c:v>7.0443379215605574E-3</c:v>
                </c:pt>
                <c:pt idx="216">
                  <c:v>6.693292847373032E-3</c:v>
                </c:pt>
                <c:pt idx="217">
                  <c:v>7.8937332696375363E-3</c:v>
                </c:pt>
                <c:pt idx="218">
                  <c:v>9.0316876686966606E-3</c:v>
                </c:pt>
                <c:pt idx="219">
                  <c:v>1.1821247848223712E-2</c:v>
                </c:pt>
                <c:pt idx="220">
                  <c:v>1.1739578790488127E-2</c:v>
                </c:pt>
                <c:pt idx="221">
                  <c:v>1.3061707408945595E-2</c:v>
                </c:pt>
                <c:pt idx="222">
                  <c:v>1.3182667511651354E-2</c:v>
                </c:pt>
                <c:pt idx="223">
                  <c:v>1.3682641136836256E-2</c:v>
                </c:pt>
                <c:pt idx="224">
                  <c:v>1.2765837704989891E-2</c:v>
                </c:pt>
                <c:pt idx="225">
                  <c:v>1.1910807061912464E-2</c:v>
                </c:pt>
                <c:pt idx="226">
                  <c:v>1.1185358485743854E-2</c:v>
                </c:pt>
                <c:pt idx="227">
                  <c:v>1.2532175417037833E-2</c:v>
                </c:pt>
                <c:pt idx="228">
                  <c:v>1.319175382119064E-2</c:v>
                </c:pt>
                <c:pt idx="229">
                  <c:v>1.3718191415777785E-2</c:v>
                </c:pt>
                <c:pt idx="230">
                  <c:v>1.4444720987889129E-2</c:v>
                </c:pt>
                <c:pt idx="231">
                  <c:v>1.6442371771964091E-2</c:v>
                </c:pt>
                <c:pt idx="232">
                  <c:v>1.7777297747887971E-2</c:v>
                </c:pt>
                <c:pt idx="233">
                  <c:v>1.7330304068185212E-2</c:v>
                </c:pt>
                <c:pt idx="234">
                  <c:v>1.8263812787847673E-2</c:v>
                </c:pt>
                <c:pt idx="235">
                  <c:v>1.7733017776625375E-2</c:v>
                </c:pt>
                <c:pt idx="236">
                  <c:v>1.8350578499993685E-2</c:v>
                </c:pt>
                <c:pt idx="237">
                  <c:v>1.9385719412086798E-2</c:v>
                </c:pt>
                <c:pt idx="238">
                  <c:v>2.0016070063396139E-2</c:v>
                </c:pt>
                <c:pt idx="239">
                  <c:v>2.0287336894057199E-2</c:v>
                </c:pt>
                <c:pt idx="240">
                  <c:v>2.2267342555355535E-2</c:v>
                </c:pt>
                <c:pt idx="241">
                  <c:v>2.1953244510880911E-2</c:v>
                </c:pt>
                <c:pt idx="242">
                  <c:v>2.4034919512236796E-2</c:v>
                </c:pt>
                <c:pt idx="243">
                  <c:v>2.7122247639454051E-2</c:v>
                </c:pt>
                <c:pt idx="244">
                  <c:v>3.0474007433983093E-2</c:v>
                </c:pt>
                <c:pt idx="245">
                  <c:v>3.2316800905807734E-2</c:v>
                </c:pt>
                <c:pt idx="246">
                  <c:v>3.4579206541548509E-2</c:v>
                </c:pt>
                <c:pt idx="247">
                  <c:v>3.6086976710666789E-2</c:v>
                </c:pt>
                <c:pt idx="248">
                  <c:v>3.6574041535504587E-2</c:v>
                </c:pt>
                <c:pt idx="249">
                  <c:v>3.5119091577072784E-2</c:v>
                </c:pt>
                <c:pt idx="250">
                  <c:v>3.4716860787782293E-2</c:v>
                </c:pt>
                <c:pt idx="251">
                  <c:v>3.4282601314580219E-2</c:v>
                </c:pt>
                <c:pt idx="252">
                  <c:v>3.4884470880346748E-2</c:v>
                </c:pt>
                <c:pt idx="253">
                  <c:v>3.7711156398195812E-2</c:v>
                </c:pt>
                <c:pt idx="254">
                  <c:v>3.8052171613120842E-2</c:v>
                </c:pt>
                <c:pt idx="255">
                  <c:v>3.9803607926114856E-2</c:v>
                </c:pt>
                <c:pt idx="256">
                  <c:v>4.3137124521074224E-2</c:v>
                </c:pt>
                <c:pt idx="257">
                  <c:v>4.476597366530434E-2</c:v>
                </c:pt>
                <c:pt idx="258">
                  <c:v>4.5644626484326302E-2</c:v>
                </c:pt>
                <c:pt idx="259">
                  <c:v>4.6742858925943237E-2</c:v>
                </c:pt>
                <c:pt idx="260">
                  <c:v>4.6496718750116087E-2</c:v>
                </c:pt>
                <c:pt idx="261">
                  <c:v>4.7547550819810977E-2</c:v>
                </c:pt>
                <c:pt idx="262">
                  <c:v>4.9654489922220303E-2</c:v>
                </c:pt>
                <c:pt idx="263">
                  <c:v>5.0657475848470371E-2</c:v>
                </c:pt>
                <c:pt idx="264">
                  <c:v>5.1782194548065687E-2</c:v>
                </c:pt>
                <c:pt idx="265">
                  <c:v>5.3074300454464068E-2</c:v>
                </c:pt>
                <c:pt idx="266">
                  <c:v>5.4813255164820308E-2</c:v>
                </c:pt>
                <c:pt idx="267">
                  <c:v>5.6150569733153743E-2</c:v>
                </c:pt>
                <c:pt idx="268">
                  <c:v>5.799182900798748E-2</c:v>
                </c:pt>
                <c:pt idx="269">
                  <c:v>5.9577624052642643E-2</c:v>
                </c:pt>
                <c:pt idx="270">
                  <c:v>5.9933238284938642E-2</c:v>
                </c:pt>
                <c:pt idx="271">
                  <c:v>5.9528997809032966E-2</c:v>
                </c:pt>
                <c:pt idx="272">
                  <c:v>6.2224875388285569E-2</c:v>
                </c:pt>
                <c:pt idx="273">
                  <c:v>6.4809904448874092E-2</c:v>
                </c:pt>
                <c:pt idx="274">
                  <c:v>6.7000054235535275E-2</c:v>
                </c:pt>
                <c:pt idx="275">
                  <c:v>7.1024330952665748E-2</c:v>
                </c:pt>
                <c:pt idx="276">
                  <c:v>7.2809980230032961E-2</c:v>
                </c:pt>
                <c:pt idx="277">
                  <c:v>7.4438420750367204E-2</c:v>
                </c:pt>
                <c:pt idx="278">
                  <c:v>7.8520350584443607E-2</c:v>
                </c:pt>
                <c:pt idx="279">
                  <c:v>8.0570676703460159E-2</c:v>
                </c:pt>
                <c:pt idx="280">
                  <c:v>7.9216237079126672E-2</c:v>
                </c:pt>
                <c:pt idx="281">
                  <c:v>7.8903491208271143E-2</c:v>
                </c:pt>
                <c:pt idx="282">
                  <c:v>7.9719958899865606E-2</c:v>
                </c:pt>
                <c:pt idx="283">
                  <c:v>7.9240271593729775E-2</c:v>
                </c:pt>
                <c:pt idx="284">
                  <c:v>8.4518875080703229E-2</c:v>
                </c:pt>
                <c:pt idx="285">
                  <c:v>8.4609923914230584E-2</c:v>
                </c:pt>
                <c:pt idx="286">
                  <c:v>8.6900409441143675E-2</c:v>
                </c:pt>
                <c:pt idx="287">
                  <c:v>9.0298414316398234E-2</c:v>
                </c:pt>
                <c:pt idx="288">
                  <c:v>9.2489344203224272E-2</c:v>
                </c:pt>
                <c:pt idx="289">
                  <c:v>9.2013334512151365E-2</c:v>
                </c:pt>
                <c:pt idx="290">
                  <c:v>9.4391859914813067E-2</c:v>
                </c:pt>
                <c:pt idx="291">
                  <c:v>9.3707674922602915E-2</c:v>
                </c:pt>
                <c:pt idx="292">
                  <c:v>9.6858462340850285E-2</c:v>
                </c:pt>
                <c:pt idx="293">
                  <c:v>9.3827290281214962E-2</c:v>
                </c:pt>
                <c:pt idx="294">
                  <c:v>9.5320922063535818E-2</c:v>
                </c:pt>
                <c:pt idx="295">
                  <c:v>9.7545433405077778E-2</c:v>
                </c:pt>
                <c:pt idx="296">
                  <c:v>0.10094986481978571</c:v>
                </c:pt>
                <c:pt idx="297">
                  <c:v>0.10336431197765793</c:v>
                </c:pt>
                <c:pt idx="298">
                  <c:v>0.10433078178666712</c:v>
                </c:pt>
                <c:pt idx="299">
                  <c:v>0.10658616280616146</c:v>
                </c:pt>
                <c:pt idx="300">
                  <c:v>0.11013164376020165</c:v>
                </c:pt>
                <c:pt idx="301">
                  <c:v>0.11104867007780943</c:v>
                </c:pt>
                <c:pt idx="302">
                  <c:v>0.11215277184447627</c:v>
                </c:pt>
                <c:pt idx="303">
                  <c:v>0.11284000294209207</c:v>
                </c:pt>
                <c:pt idx="304">
                  <c:v>0.11250990912947509</c:v>
                </c:pt>
                <c:pt idx="305">
                  <c:v>0.11387590166577388</c:v>
                </c:pt>
                <c:pt idx="306">
                  <c:v>0.11458356395818367</c:v>
                </c:pt>
                <c:pt idx="307">
                  <c:v>0.11561392768545767</c:v>
                </c:pt>
                <c:pt idx="308">
                  <c:v>0.11679384775862364</c:v>
                </c:pt>
                <c:pt idx="309">
                  <c:v>0.11764445411933748</c:v>
                </c:pt>
                <c:pt idx="310">
                  <c:v>0.12005410923333985</c:v>
                </c:pt>
                <c:pt idx="311">
                  <c:v>0.12373510473030451</c:v>
                </c:pt>
                <c:pt idx="312">
                  <c:v>0.12493969082773085</c:v>
                </c:pt>
                <c:pt idx="313">
                  <c:v>0.1271403162451773</c:v>
                </c:pt>
                <c:pt idx="314">
                  <c:v>0.1293422046819383</c:v>
                </c:pt>
                <c:pt idx="315">
                  <c:v>0.13067450432064048</c:v>
                </c:pt>
                <c:pt idx="316">
                  <c:v>0.13149836438998769</c:v>
                </c:pt>
                <c:pt idx="317">
                  <c:v>0.13254050391498839</c:v>
                </c:pt>
                <c:pt idx="318">
                  <c:v>0.13157377407259091</c:v>
                </c:pt>
                <c:pt idx="319">
                  <c:v>0.13277278802598255</c:v>
                </c:pt>
                <c:pt idx="320">
                  <c:v>0.13186501146747243</c:v>
                </c:pt>
                <c:pt idx="321">
                  <c:v>0.13176203824571076</c:v>
                </c:pt>
                <c:pt idx="322">
                  <c:v>0.1347544281828644</c:v>
                </c:pt>
                <c:pt idx="323">
                  <c:v>0.13693257928603747</c:v>
                </c:pt>
                <c:pt idx="324">
                  <c:v>0.13485019476500781</c:v>
                </c:pt>
                <c:pt idx="325">
                  <c:v>0.13735754813775231</c:v>
                </c:pt>
                <c:pt idx="326">
                  <c:v>0.13699977934309623</c:v>
                </c:pt>
                <c:pt idx="327">
                  <c:v>0.13752047762932762</c:v>
                </c:pt>
                <c:pt idx="328">
                  <c:v>0.13862324208142612</c:v>
                </c:pt>
                <c:pt idx="329">
                  <c:v>0.13750026932029502</c:v>
                </c:pt>
                <c:pt idx="330">
                  <c:v>0.13768028672024346</c:v>
                </c:pt>
                <c:pt idx="331">
                  <c:v>0.1421186480344076</c:v>
                </c:pt>
                <c:pt idx="332">
                  <c:v>0.14394608839203527</c:v>
                </c:pt>
                <c:pt idx="333">
                  <c:v>0.14770709987733854</c:v>
                </c:pt>
                <c:pt idx="334">
                  <c:v>0.14993863212036426</c:v>
                </c:pt>
                <c:pt idx="335">
                  <c:v>0.15164474832854252</c:v>
                </c:pt>
                <c:pt idx="336">
                  <c:v>0.15377434748335972</c:v>
                </c:pt>
                <c:pt idx="337">
                  <c:v>0.15545839800116049</c:v>
                </c:pt>
                <c:pt idx="338">
                  <c:v>0.15496964667406152</c:v>
                </c:pt>
                <c:pt idx="339">
                  <c:v>0.15489828608279019</c:v>
                </c:pt>
                <c:pt idx="340">
                  <c:v>0.15383084902387181</c:v>
                </c:pt>
                <c:pt idx="341">
                  <c:v>0.15695953360411477</c:v>
                </c:pt>
                <c:pt idx="342">
                  <c:v>0.15850532065460063</c:v>
                </c:pt>
                <c:pt idx="343">
                  <c:v>0.15835632152311213</c:v>
                </c:pt>
                <c:pt idx="344">
                  <c:v>0.16032618588226727</c:v>
                </c:pt>
                <c:pt idx="345">
                  <c:v>0.16180737320957725</c:v>
                </c:pt>
                <c:pt idx="346">
                  <c:v>0.16296649061168025</c:v>
                </c:pt>
                <c:pt idx="347">
                  <c:v>0.16474597338298236</c:v>
                </c:pt>
                <c:pt idx="348">
                  <c:v>0.16389484695549195</c:v>
                </c:pt>
                <c:pt idx="349">
                  <c:v>0.16403682518549667</c:v>
                </c:pt>
                <c:pt idx="350">
                  <c:v>0.16658515239070981</c:v>
                </c:pt>
                <c:pt idx="351">
                  <c:v>0.16741777930000498</c:v>
                </c:pt>
                <c:pt idx="352">
                  <c:v>0.16766874866732887</c:v>
                </c:pt>
                <c:pt idx="353">
                  <c:v>0.17043431519464242</c:v>
                </c:pt>
                <c:pt idx="354">
                  <c:v>0.17286076103600276</c:v>
                </c:pt>
                <c:pt idx="355">
                  <c:v>0.17494923776784368</c:v>
                </c:pt>
                <c:pt idx="356">
                  <c:v>0.17599613218908736</c:v>
                </c:pt>
                <c:pt idx="357">
                  <c:v>0.17607852562554746</c:v>
                </c:pt>
                <c:pt idx="358">
                  <c:v>0.17687500789387073</c:v>
                </c:pt>
                <c:pt idx="359">
                  <c:v>0.17734384809295228</c:v>
                </c:pt>
                <c:pt idx="360">
                  <c:v>0.17805604239584363</c:v>
                </c:pt>
                <c:pt idx="361">
                  <c:v>0.17756573086841493</c:v>
                </c:pt>
                <c:pt idx="362">
                  <c:v>0.17847090709304217</c:v>
                </c:pt>
                <c:pt idx="363">
                  <c:v>0.18116332994299325</c:v>
                </c:pt>
                <c:pt idx="364">
                  <c:v>0.18353141686249658</c:v>
                </c:pt>
                <c:pt idx="365">
                  <c:v>0.18639676191565854</c:v>
                </c:pt>
                <c:pt idx="366">
                  <c:v>0.19040495371034213</c:v>
                </c:pt>
                <c:pt idx="367">
                  <c:v>0.19456444778938187</c:v>
                </c:pt>
                <c:pt idx="368">
                  <c:v>0.19749350102267416</c:v>
                </c:pt>
                <c:pt idx="369">
                  <c:v>0.20086721134993735</c:v>
                </c:pt>
                <c:pt idx="370">
                  <c:v>0.20442443095407739</c:v>
                </c:pt>
                <c:pt idx="371">
                  <c:v>0.20778190776838604</c:v>
                </c:pt>
                <c:pt idx="372">
                  <c:v>0.20725351992338673</c:v>
                </c:pt>
                <c:pt idx="373">
                  <c:v>0.20889072728366895</c:v>
                </c:pt>
                <c:pt idx="374">
                  <c:v>0.20807912593119815</c:v>
                </c:pt>
                <c:pt idx="375">
                  <c:v>0.21209731043751731</c:v>
                </c:pt>
                <c:pt idx="376">
                  <c:v>0.21484263150817137</c:v>
                </c:pt>
                <c:pt idx="377">
                  <c:v>0.21809914107257086</c:v>
                </c:pt>
                <c:pt idx="378">
                  <c:v>0.22306797049884061</c:v>
                </c:pt>
                <c:pt idx="379">
                  <c:v>0.22720045825312543</c:v>
                </c:pt>
                <c:pt idx="380">
                  <c:v>0.23147659588062539</c:v>
                </c:pt>
                <c:pt idx="381">
                  <c:v>0.2352806986131305</c:v>
                </c:pt>
                <c:pt idx="382">
                  <c:v>0.23743150906290655</c:v>
                </c:pt>
                <c:pt idx="383">
                  <c:v>0.24022059003804661</c:v>
                </c:pt>
                <c:pt idx="384">
                  <c:v>0.24364448680924916</c:v>
                </c:pt>
                <c:pt idx="385">
                  <c:v>0.2452021611003424</c:v>
                </c:pt>
                <c:pt idx="386">
                  <c:v>0.25021619918854726</c:v>
                </c:pt>
                <c:pt idx="387">
                  <c:v>0.25512577814991444</c:v>
                </c:pt>
                <c:pt idx="388">
                  <c:v>0.25796352251629107</c:v>
                </c:pt>
                <c:pt idx="389">
                  <c:v>0.2619078575403368</c:v>
                </c:pt>
                <c:pt idx="390">
                  <c:v>0.2642007205153713</c:v>
                </c:pt>
                <c:pt idx="391">
                  <c:v>0.26837811975057596</c:v>
                </c:pt>
                <c:pt idx="392">
                  <c:v>0.27169978625255481</c:v>
                </c:pt>
                <c:pt idx="393">
                  <c:v>0.27399056896048307</c:v>
                </c:pt>
                <c:pt idx="394">
                  <c:v>0.27784704984691466</c:v>
                </c:pt>
                <c:pt idx="395">
                  <c:v>0.28354222682192393</c:v>
                </c:pt>
                <c:pt idx="396">
                  <c:v>0.28776275445195731</c:v>
                </c:pt>
                <c:pt idx="397">
                  <c:v>0.29245899459204849</c:v>
                </c:pt>
                <c:pt idx="398">
                  <c:v>0.2957266484445174</c:v>
                </c:pt>
                <c:pt idx="399">
                  <c:v>0.2985415841679786</c:v>
                </c:pt>
                <c:pt idx="400">
                  <c:v>0.30340231399997469</c:v>
                </c:pt>
                <c:pt idx="401">
                  <c:v>0.30488825622352766</c:v>
                </c:pt>
                <c:pt idx="402">
                  <c:v>0.30983617153585374</c:v>
                </c:pt>
                <c:pt idx="403">
                  <c:v>0.31514211567622424</c:v>
                </c:pt>
                <c:pt idx="404">
                  <c:v>0.32034750119058142</c:v>
                </c:pt>
                <c:pt idx="405">
                  <c:v>0.32487338231371765</c:v>
                </c:pt>
                <c:pt idx="406">
                  <c:v>0.3304035123824185</c:v>
                </c:pt>
                <c:pt idx="407">
                  <c:v>0.33616756105769696</c:v>
                </c:pt>
                <c:pt idx="408">
                  <c:v>0.34269904255706429</c:v>
                </c:pt>
                <c:pt idx="409">
                  <c:v>0.34487596778854979</c:v>
                </c:pt>
                <c:pt idx="410">
                  <c:v>0.34966975759687541</c:v>
                </c:pt>
                <c:pt idx="411">
                  <c:v>0.35638716296886808</c:v>
                </c:pt>
                <c:pt idx="412">
                  <c:v>0.36008784670808874</c:v>
                </c:pt>
                <c:pt idx="413">
                  <c:v>0.36617203363197548</c:v>
                </c:pt>
                <c:pt idx="414">
                  <c:v>0.37111415391450547</c:v>
                </c:pt>
                <c:pt idx="415">
                  <c:v>0.3768232983972285</c:v>
                </c:pt>
                <c:pt idx="416">
                  <c:v>0.38445750720106747</c:v>
                </c:pt>
                <c:pt idx="417">
                  <c:v>0.38959911024004057</c:v>
                </c:pt>
                <c:pt idx="418">
                  <c:v>0.39360250999085428</c:v>
                </c:pt>
                <c:pt idx="419">
                  <c:v>0.40181250701161458</c:v>
                </c:pt>
                <c:pt idx="420">
                  <c:v>0.40982376422846978</c:v>
                </c:pt>
                <c:pt idx="421">
                  <c:v>0.41726889161139719</c:v>
                </c:pt>
                <c:pt idx="422">
                  <c:v>0.42327529140455922</c:v>
                </c:pt>
                <c:pt idx="423">
                  <c:v>0.42854356785125497</c:v>
                </c:pt>
                <c:pt idx="424">
                  <c:v>0.43657637069171112</c:v>
                </c:pt>
                <c:pt idx="425">
                  <c:v>0.44458279871706952</c:v>
                </c:pt>
                <c:pt idx="426">
                  <c:v>0.45154240661643813</c:v>
                </c:pt>
                <c:pt idx="427">
                  <c:v>0.45315127033739705</c:v>
                </c:pt>
                <c:pt idx="428">
                  <c:v>0.45911457888335722</c:v>
                </c:pt>
                <c:pt idx="429">
                  <c:v>0.46606601430480821</c:v>
                </c:pt>
                <c:pt idx="430">
                  <c:v>0.47360475370751887</c:v>
                </c:pt>
                <c:pt idx="431">
                  <c:v>0.47870289402302119</c:v>
                </c:pt>
                <c:pt idx="432">
                  <c:v>0.48501687616689981</c:v>
                </c:pt>
                <c:pt idx="433">
                  <c:v>0.49062988259121043</c:v>
                </c:pt>
                <c:pt idx="434">
                  <c:v>0.49971693508303611</c:v>
                </c:pt>
                <c:pt idx="435">
                  <c:v>0.50621925569528836</c:v>
                </c:pt>
                <c:pt idx="436">
                  <c:v>0.51242996743639024</c:v>
                </c:pt>
                <c:pt idx="437">
                  <c:v>0.51943080920161577</c:v>
                </c:pt>
                <c:pt idx="438">
                  <c:v>0.52660847367087649</c:v>
                </c:pt>
                <c:pt idx="439">
                  <c:v>0.53103721374967405</c:v>
                </c:pt>
                <c:pt idx="440">
                  <c:v>0.53718440304878001</c:v>
                </c:pt>
                <c:pt idx="441">
                  <c:v>0.54281375442892577</c:v>
                </c:pt>
                <c:pt idx="442">
                  <c:v>0.54717042811154093</c:v>
                </c:pt>
                <c:pt idx="443">
                  <c:v>0.5526422735536386</c:v>
                </c:pt>
                <c:pt idx="444">
                  <c:v>0.55831248732337224</c:v>
                </c:pt>
                <c:pt idx="445">
                  <c:v>0.56252465673735363</c:v>
                </c:pt>
                <c:pt idx="446">
                  <c:v>0.56733564589693319</c:v>
                </c:pt>
                <c:pt idx="447">
                  <c:v>0.57002773441824217</c:v>
                </c:pt>
                <c:pt idx="448">
                  <c:v>0.57201030326579649</c:v>
                </c:pt>
                <c:pt idx="449">
                  <c:v>0.57454377142025037</c:v>
                </c:pt>
                <c:pt idx="450">
                  <c:v>0.57807353892811264</c:v>
                </c:pt>
                <c:pt idx="451">
                  <c:v>0.578188325095228</c:v>
                </c:pt>
                <c:pt idx="452">
                  <c:v>0.58076748483076657</c:v>
                </c:pt>
                <c:pt idx="453">
                  <c:v>0.5839421210254826</c:v>
                </c:pt>
                <c:pt idx="454">
                  <c:v>0.58666281321950309</c:v>
                </c:pt>
                <c:pt idx="455">
                  <c:v>0.58773117896909399</c:v>
                </c:pt>
                <c:pt idx="456">
                  <c:v>0.58953098149230931</c:v>
                </c:pt>
                <c:pt idx="457">
                  <c:v>0.5896959169557372</c:v>
                </c:pt>
                <c:pt idx="458">
                  <c:v>0.5923166820334016</c:v>
                </c:pt>
                <c:pt idx="459">
                  <c:v>0.59292590311453131</c:v>
                </c:pt>
                <c:pt idx="460">
                  <c:v>0.59614177317510419</c:v>
                </c:pt>
                <c:pt idx="461">
                  <c:v>0.59767374130838402</c:v>
                </c:pt>
                <c:pt idx="462">
                  <c:v>0.6023907469719112</c:v>
                </c:pt>
                <c:pt idx="463">
                  <c:v>0.60512146902519426</c:v>
                </c:pt>
                <c:pt idx="464">
                  <c:v>0.60687706587240087</c:v>
                </c:pt>
                <c:pt idx="465">
                  <c:v>0.6067180740292768</c:v>
                </c:pt>
                <c:pt idx="466">
                  <c:v>0.60865086505678756</c:v>
                </c:pt>
                <c:pt idx="467">
                  <c:v>0.60872887507327367</c:v>
                </c:pt>
                <c:pt idx="468">
                  <c:v>0.60819840696116811</c:v>
                </c:pt>
                <c:pt idx="469">
                  <c:v>0.60893801621271026</c:v>
                </c:pt>
                <c:pt idx="470">
                  <c:v>0.61098336454972246</c:v>
                </c:pt>
                <c:pt idx="471">
                  <c:v>0.61123931169905077</c:v>
                </c:pt>
                <c:pt idx="472">
                  <c:v>0.61673418866982521</c:v>
                </c:pt>
                <c:pt idx="473">
                  <c:v>0.62079702462367603</c:v>
                </c:pt>
                <c:pt idx="474">
                  <c:v>0.62387693436980163</c:v>
                </c:pt>
                <c:pt idx="475">
                  <c:v>0.62907388737285297</c:v>
                </c:pt>
                <c:pt idx="476">
                  <c:v>0.63527011153946455</c:v>
                </c:pt>
                <c:pt idx="477">
                  <c:v>0.64080845123370977</c:v>
                </c:pt>
                <c:pt idx="478">
                  <c:v>0.6460800709668264</c:v>
                </c:pt>
                <c:pt idx="479">
                  <c:v>0.64825060680648539</c:v>
                </c:pt>
                <c:pt idx="480">
                  <c:v>0.64943152986557751</c:v>
                </c:pt>
                <c:pt idx="481">
                  <c:v>0.65347207724328948</c:v>
                </c:pt>
                <c:pt idx="482">
                  <c:v>0.65644945953917622</c:v>
                </c:pt>
                <c:pt idx="483">
                  <c:v>0.6606820601479515</c:v>
                </c:pt>
                <c:pt idx="484">
                  <c:v>0.66368024511490131</c:v>
                </c:pt>
                <c:pt idx="485">
                  <c:v>0.67077395594737221</c:v>
                </c:pt>
                <c:pt idx="486">
                  <c:v>0.68029006352987154</c:v>
                </c:pt>
                <c:pt idx="487">
                  <c:v>0.68949784580911622</c:v>
                </c:pt>
                <c:pt idx="488">
                  <c:v>0.69752879126822742</c:v>
                </c:pt>
                <c:pt idx="489">
                  <c:v>0.70829491649584952</c:v>
                </c:pt>
                <c:pt idx="490">
                  <c:v>0.71702386586437705</c:v>
                </c:pt>
                <c:pt idx="491">
                  <c:v>0.72514396562804373</c:v>
                </c:pt>
                <c:pt idx="492">
                  <c:v>0.73228559689921335</c:v>
                </c:pt>
                <c:pt idx="493">
                  <c:v>0.73942722817038276</c:v>
                </c:pt>
                <c:pt idx="494">
                  <c:v>0.74797229678576438</c:v>
                </c:pt>
                <c:pt idx="495">
                  <c:v>0.75625807496539699</c:v>
                </c:pt>
                <c:pt idx="496">
                  <c:v>0.7646939295576981</c:v>
                </c:pt>
                <c:pt idx="497">
                  <c:v>0.7689443610273845</c:v>
                </c:pt>
                <c:pt idx="498">
                  <c:v>0.7799352293977404</c:v>
                </c:pt>
                <c:pt idx="499">
                  <c:v>0.78912926705503272</c:v>
                </c:pt>
                <c:pt idx="500">
                  <c:v>0.79804321160551306</c:v>
                </c:pt>
                <c:pt idx="501">
                  <c:v>0.80714846643451876</c:v>
                </c:pt>
                <c:pt idx="502">
                  <c:v>0.81614079247775417</c:v>
                </c:pt>
                <c:pt idx="503">
                  <c:v>0.82382923681686449</c:v>
                </c:pt>
                <c:pt idx="504">
                  <c:v>0.83972582079539027</c:v>
                </c:pt>
                <c:pt idx="505">
                  <c:v>0.84803797379012036</c:v>
                </c:pt>
                <c:pt idx="506">
                  <c:v>0.85939697514303692</c:v>
                </c:pt>
                <c:pt idx="507">
                  <c:v>0.86907244604492939</c:v>
                </c:pt>
                <c:pt idx="508">
                  <c:v>0.87969926767168338</c:v>
                </c:pt>
                <c:pt idx="509">
                  <c:v>0.89067713437262486</c:v>
                </c:pt>
                <c:pt idx="510">
                  <c:v>0.90249788072788539</c:v>
                </c:pt>
                <c:pt idx="511">
                  <c:v>0.91002584731879577</c:v>
                </c:pt>
                <c:pt idx="512">
                  <c:v>0.9227611682482888</c:v>
                </c:pt>
                <c:pt idx="513">
                  <c:v>0.93313761486974933</c:v>
                </c:pt>
                <c:pt idx="514">
                  <c:v>0.94524662680973959</c:v>
                </c:pt>
                <c:pt idx="515">
                  <c:v>0.9536211878176587</c:v>
                </c:pt>
                <c:pt idx="516">
                  <c:v>0.96294821397924635</c:v>
                </c:pt>
                <c:pt idx="517">
                  <c:v>0.97082462531046121</c:v>
                </c:pt>
                <c:pt idx="518">
                  <c:v>0.97658845109997838</c:v>
                </c:pt>
                <c:pt idx="519">
                  <c:v>0.98433150245062895</c:v>
                </c:pt>
                <c:pt idx="520">
                  <c:v>0.99033753076752196</c:v>
                </c:pt>
                <c:pt idx="521">
                  <c:v>0.99394679419694631</c:v>
                </c:pt>
                <c:pt idx="522">
                  <c:v>0.99778600143687024</c:v>
                </c:pt>
                <c:pt idx="523">
                  <c:v>0.99805346435053699</c:v>
                </c:pt>
                <c:pt idx="524">
                  <c:v>1</c:v>
                </c:pt>
                <c:pt idx="525">
                  <c:v>0.99911700090863098</c:v>
                </c:pt>
                <c:pt idx="526">
                  <c:v>0.99422465844614449</c:v>
                </c:pt>
                <c:pt idx="527">
                  <c:v>0.99057156081698039</c:v>
                </c:pt>
                <c:pt idx="528">
                  <c:v>0.98630106962876896</c:v>
                </c:pt>
                <c:pt idx="529">
                  <c:v>0.97931805872445443</c:v>
                </c:pt>
                <c:pt idx="530">
                  <c:v>0.97337815318344023</c:v>
                </c:pt>
                <c:pt idx="531">
                  <c:v>0.96490700834558585</c:v>
                </c:pt>
                <c:pt idx="532">
                  <c:v>0.95670035461124636</c:v>
                </c:pt>
                <c:pt idx="533">
                  <c:v>0.94845506734493279</c:v>
                </c:pt>
                <c:pt idx="534">
                  <c:v>0.93872573238403811</c:v>
                </c:pt>
                <c:pt idx="535">
                  <c:v>0.92606433523207232</c:v>
                </c:pt>
                <c:pt idx="536">
                  <c:v>0.91705343537538786</c:v>
                </c:pt>
                <c:pt idx="537">
                  <c:v>0.90411454545049308</c:v>
                </c:pt>
                <c:pt idx="538">
                  <c:v>0.88989852011283954</c:v>
                </c:pt>
                <c:pt idx="539">
                  <c:v>0.87830363132911982</c:v>
                </c:pt>
                <c:pt idx="540">
                  <c:v>0.86613221137594065</c:v>
                </c:pt>
                <c:pt idx="541">
                  <c:v>0.85275015026215073</c:v>
                </c:pt>
                <c:pt idx="542">
                  <c:v>0.83903858969777434</c:v>
                </c:pt>
                <c:pt idx="543">
                  <c:v>0.8246869755219427</c:v>
                </c:pt>
                <c:pt idx="544">
                  <c:v>0.81184466942698297</c:v>
                </c:pt>
                <c:pt idx="545">
                  <c:v>0.80172008371589187</c:v>
                </c:pt>
                <c:pt idx="546">
                  <c:v>0.78932094880982728</c:v>
                </c:pt>
                <c:pt idx="547">
                  <c:v>0.77748348602246253</c:v>
                </c:pt>
                <c:pt idx="548">
                  <c:v>0.76614157257791904</c:v>
                </c:pt>
                <c:pt idx="549">
                  <c:v>0.75611097036288033</c:v>
                </c:pt>
                <c:pt idx="550">
                  <c:v>0.74772972278211947</c:v>
                </c:pt>
                <c:pt idx="551">
                  <c:v>0.74134516014713436</c:v>
                </c:pt>
                <c:pt idx="552">
                  <c:v>0.73022353213009694</c:v>
                </c:pt>
                <c:pt idx="553">
                  <c:v>0.72177467586838151</c:v>
                </c:pt>
                <c:pt idx="554">
                  <c:v>0.71054531973333945</c:v>
                </c:pt>
                <c:pt idx="555">
                  <c:v>0.70272574427127876</c:v>
                </c:pt>
                <c:pt idx="556">
                  <c:v>0.69321149407012428</c:v>
                </c:pt>
                <c:pt idx="557">
                  <c:v>0.68243571045950868</c:v>
                </c:pt>
                <c:pt idx="558">
                  <c:v>0.66899941381044759</c:v>
                </c:pt>
                <c:pt idx="559">
                  <c:v>0.65977045738387097</c:v>
                </c:pt>
                <c:pt idx="560">
                  <c:v>0.64998317212501511</c:v>
                </c:pt>
                <c:pt idx="561">
                  <c:v>0.64209227321930995</c:v>
                </c:pt>
                <c:pt idx="562">
                  <c:v>0.63311852098952359</c:v>
                </c:pt>
                <c:pt idx="563">
                  <c:v>0.62474804622056335</c:v>
                </c:pt>
                <c:pt idx="564">
                  <c:v>0.61435748350088148</c:v>
                </c:pt>
                <c:pt idx="565">
                  <c:v>0.60748034333322687</c:v>
                </c:pt>
                <c:pt idx="566">
                  <c:v>0.60172171821147546</c:v>
                </c:pt>
                <c:pt idx="567">
                  <c:v>0.59590588574430103</c:v>
                </c:pt>
                <c:pt idx="568">
                  <c:v>0.58735450203234663</c:v>
                </c:pt>
                <c:pt idx="569">
                  <c:v>0.58003270477072111</c:v>
                </c:pt>
                <c:pt idx="570">
                  <c:v>0.57456754590146519</c:v>
                </c:pt>
                <c:pt idx="571">
                  <c:v>0.57360913712749284</c:v>
                </c:pt>
                <c:pt idx="572">
                  <c:v>0.56935461941884768</c:v>
                </c:pt>
                <c:pt idx="573">
                  <c:v>0.56339874039826709</c:v>
                </c:pt>
                <c:pt idx="574">
                  <c:v>0.55798410230159268</c:v>
                </c:pt>
                <c:pt idx="575">
                  <c:v>0.55397067269151645</c:v>
                </c:pt>
                <c:pt idx="576">
                  <c:v>0.54853300306616515</c:v>
                </c:pt>
                <c:pt idx="577">
                  <c:v>0.54428962964558936</c:v>
                </c:pt>
                <c:pt idx="578">
                  <c:v>0.53784897409398791</c:v>
                </c:pt>
                <c:pt idx="579">
                  <c:v>0.53232883673692277</c:v>
                </c:pt>
                <c:pt idx="580">
                  <c:v>0.52764303507999</c:v>
                </c:pt>
                <c:pt idx="581">
                  <c:v>0.52402634212518606</c:v>
                </c:pt>
                <c:pt idx="582">
                  <c:v>0.52185506333298914</c:v>
                </c:pt>
                <c:pt idx="583">
                  <c:v>0.51776659551657866</c:v>
                </c:pt>
                <c:pt idx="584">
                  <c:v>0.51380182929773899</c:v>
                </c:pt>
                <c:pt idx="585">
                  <c:v>0.51217104847691008</c:v>
                </c:pt>
                <c:pt idx="586">
                  <c:v>0.50965726856471227</c:v>
                </c:pt>
                <c:pt idx="587">
                  <c:v>0.50717320675403288</c:v>
                </c:pt>
                <c:pt idx="588">
                  <c:v>0.50527087678057869</c:v>
                </c:pt>
                <c:pt idx="589">
                  <c:v>0.50139823667644634</c:v>
                </c:pt>
                <c:pt idx="590">
                  <c:v>0.50018313780060786</c:v>
                </c:pt>
                <c:pt idx="591">
                  <c:v>0.49739260806801877</c:v>
                </c:pt>
                <c:pt idx="592">
                  <c:v>0.49303407700405877</c:v>
                </c:pt>
                <c:pt idx="593">
                  <c:v>0.49104073534470399</c:v>
                </c:pt>
                <c:pt idx="594">
                  <c:v>0.4868712857016555</c:v>
                </c:pt>
                <c:pt idx="595">
                  <c:v>0.48535120480898319</c:v>
                </c:pt>
                <c:pt idx="596">
                  <c:v>0.48311380324090752</c:v>
                </c:pt>
                <c:pt idx="597">
                  <c:v>0.48150902575890742</c:v>
                </c:pt>
                <c:pt idx="598">
                  <c:v>0.47979837754024757</c:v>
                </c:pt>
                <c:pt idx="599">
                  <c:v>0.47577974726240563</c:v>
                </c:pt>
                <c:pt idx="600">
                  <c:v>0.4719743443629591</c:v>
                </c:pt>
                <c:pt idx="601">
                  <c:v>0.47186215852972663</c:v>
                </c:pt>
                <c:pt idx="602">
                  <c:v>0.46566742026819102</c:v>
                </c:pt>
                <c:pt idx="603">
                  <c:v>0.46247792502271579</c:v>
                </c:pt>
                <c:pt idx="604">
                  <c:v>0.45863834630652289</c:v>
                </c:pt>
                <c:pt idx="605">
                  <c:v>0.45701499501107373</c:v>
                </c:pt>
                <c:pt idx="606">
                  <c:v>0.45744665043563026</c:v>
                </c:pt>
                <c:pt idx="607">
                  <c:v>0.45814465434504648</c:v>
                </c:pt>
                <c:pt idx="608">
                  <c:v>0.45553094731649257</c:v>
                </c:pt>
                <c:pt idx="609">
                  <c:v>0.45396554631900449</c:v>
                </c:pt>
                <c:pt idx="610">
                  <c:v>0.45292504128958733</c:v>
                </c:pt>
                <c:pt idx="611">
                  <c:v>0.45218691794312105</c:v>
                </c:pt>
                <c:pt idx="612">
                  <c:v>0.44965530717001201</c:v>
                </c:pt>
                <c:pt idx="613">
                  <c:v>0.44635139723369049</c:v>
                </c:pt>
                <c:pt idx="614">
                  <c:v>0.44490486864227652</c:v>
                </c:pt>
                <c:pt idx="615">
                  <c:v>0.4414958309218332</c:v>
                </c:pt>
                <c:pt idx="616">
                  <c:v>0.44046015508391279</c:v>
                </c:pt>
                <c:pt idx="617">
                  <c:v>0.43839771883852746</c:v>
                </c:pt>
                <c:pt idx="618">
                  <c:v>0.43624167057335878</c:v>
                </c:pt>
                <c:pt idx="619">
                  <c:v>0.43311718367495528</c:v>
                </c:pt>
                <c:pt idx="620">
                  <c:v>0.43163165007529819</c:v>
                </c:pt>
                <c:pt idx="621">
                  <c:v>0.42821369692439937</c:v>
                </c:pt>
                <c:pt idx="622">
                  <c:v>0.42757884398071</c:v>
                </c:pt>
                <c:pt idx="623">
                  <c:v>0.42537413232430471</c:v>
                </c:pt>
                <c:pt idx="624">
                  <c:v>0.42338710576152261</c:v>
                </c:pt>
                <c:pt idx="625">
                  <c:v>0.41927300608255241</c:v>
                </c:pt>
                <c:pt idx="626">
                  <c:v>0.41818309470936066</c:v>
                </c:pt>
                <c:pt idx="627">
                  <c:v>0.41576441272202208</c:v>
                </c:pt>
                <c:pt idx="628">
                  <c:v>0.41343971423073578</c:v>
                </c:pt>
                <c:pt idx="629">
                  <c:v>0.4103828360132869</c:v>
                </c:pt>
                <c:pt idx="630">
                  <c:v>0.40767774582256361</c:v>
                </c:pt>
                <c:pt idx="631">
                  <c:v>0.40356587500120733</c:v>
                </c:pt>
                <c:pt idx="632">
                  <c:v>0.40133330262462846</c:v>
                </c:pt>
                <c:pt idx="633">
                  <c:v>0.39802419202054112</c:v>
                </c:pt>
                <c:pt idx="634">
                  <c:v>0.39515528079519696</c:v>
                </c:pt>
                <c:pt idx="635">
                  <c:v>0.39187143057740043</c:v>
                </c:pt>
                <c:pt idx="636">
                  <c:v>0.39064295855587861</c:v>
                </c:pt>
                <c:pt idx="637">
                  <c:v>0.38817932793999321</c:v>
                </c:pt>
                <c:pt idx="638">
                  <c:v>0.38662581418311254</c:v>
                </c:pt>
                <c:pt idx="639">
                  <c:v>0.3848861908154721</c:v>
                </c:pt>
                <c:pt idx="640">
                  <c:v>0.3842049033381601</c:v>
                </c:pt>
                <c:pt idx="641">
                  <c:v>0.38255146246492339</c:v>
                </c:pt>
                <c:pt idx="642">
                  <c:v>0.3818122246896502</c:v>
                </c:pt>
                <c:pt idx="643">
                  <c:v>0.38184714345893439</c:v>
                </c:pt>
                <c:pt idx="644">
                  <c:v>0.38057409428513478</c:v>
                </c:pt>
                <c:pt idx="645">
                  <c:v>0.38056072113945144</c:v>
                </c:pt>
                <c:pt idx="646">
                  <c:v>0.37991881014665141</c:v>
                </c:pt>
                <c:pt idx="647">
                  <c:v>0.37755659255219803</c:v>
                </c:pt>
                <c:pt idx="648">
                  <c:v>0.37662307268824746</c:v>
                </c:pt>
                <c:pt idx="649">
                  <c:v>0.37472260009613806</c:v>
                </c:pt>
                <c:pt idx="650">
                  <c:v>0.37153310485066282</c:v>
                </c:pt>
                <c:pt idx="651">
                  <c:v>0.37216498598420039</c:v>
                </c:pt>
                <c:pt idx="652">
                  <c:v>0.36979935080807236</c:v>
                </c:pt>
                <c:pt idx="653">
                  <c:v>0.36569093471601755</c:v>
                </c:pt>
                <c:pt idx="654">
                  <c:v>0.36264638951069889</c:v>
                </c:pt>
                <c:pt idx="655">
                  <c:v>0.36065694835216844</c:v>
                </c:pt>
                <c:pt idx="656">
                  <c:v>0.35785219107847732</c:v>
                </c:pt>
                <c:pt idx="657">
                  <c:v>0.35597623592012073</c:v>
                </c:pt>
                <c:pt idx="658">
                  <c:v>0.35025022641478598</c:v>
                </c:pt>
                <c:pt idx="659">
                  <c:v>0.34715129708368841</c:v>
                </c:pt>
                <c:pt idx="660">
                  <c:v>0.34723287327235675</c:v>
                </c:pt>
                <c:pt idx="661">
                  <c:v>0.34629066086371202</c:v>
                </c:pt>
                <c:pt idx="662">
                  <c:v>0.34404103772638694</c:v>
                </c:pt>
                <c:pt idx="663">
                  <c:v>0.34061595223112362</c:v>
                </c:pt>
                <c:pt idx="664">
                  <c:v>0.33731245091869794</c:v>
                </c:pt>
                <c:pt idx="665">
                  <c:v>0.33546327919933489</c:v>
                </c:pt>
                <c:pt idx="666">
                  <c:v>0.33333724621669991</c:v>
                </c:pt>
                <c:pt idx="667">
                  <c:v>0.33142198886908508</c:v>
                </c:pt>
                <c:pt idx="668">
                  <c:v>0.33030934314823168</c:v>
                </c:pt>
                <c:pt idx="669">
                  <c:v>0.3267179477273453</c:v>
                </c:pt>
                <c:pt idx="670">
                  <c:v>0.32586269791326922</c:v>
                </c:pt>
                <c:pt idx="671">
                  <c:v>0.32540203019210528</c:v>
                </c:pt>
                <c:pt idx="672">
                  <c:v>0.32328127217248981</c:v>
                </c:pt>
                <c:pt idx="673">
                  <c:v>0.3221369766735192</c:v>
                </c:pt>
                <c:pt idx="674">
                  <c:v>0.32071177081994467</c:v>
                </c:pt>
                <c:pt idx="675">
                  <c:v>0.31849175434125743</c:v>
                </c:pt>
                <c:pt idx="676">
                  <c:v>0.31663942507360804</c:v>
                </c:pt>
                <c:pt idx="677">
                  <c:v>0.31509817003360374</c:v>
                </c:pt>
                <c:pt idx="678">
                  <c:v>0.31152579419768928</c:v>
                </c:pt>
                <c:pt idx="679">
                  <c:v>0.30916405952238551</c:v>
                </c:pt>
                <c:pt idx="680">
                  <c:v>0.30741507495276682</c:v>
                </c:pt>
                <c:pt idx="681">
                  <c:v>0.30442476528271945</c:v>
                </c:pt>
                <c:pt idx="682">
                  <c:v>0.30245913575303068</c:v>
                </c:pt>
                <c:pt idx="683">
                  <c:v>0.30069822679517766</c:v>
                </c:pt>
                <c:pt idx="684">
                  <c:v>0.29506802101961321</c:v>
                </c:pt>
                <c:pt idx="685">
                  <c:v>0.29273325552143753</c:v>
                </c:pt>
                <c:pt idx="686">
                  <c:v>0.29040796266812086</c:v>
                </c:pt>
                <c:pt idx="687">
                  <c:v>0.28668695917698689</c:v>
                </c:pt>
                <c:pt idx="688">
                  <c:v>0.28490469033366739</c:v>
                </c:pt>
                <c:pt idx="689">
                  <c:v>0.28124163714049455</c:v>
                </c:pt>
                <c:pt idx="690">
                  <c:v>0.27847112997880358</c:v>
                </c:pt>
                <c:pt idx="691">
                  <c:v>0.27922303509484903</c:v>
                </c:pt>
                <c:pt idx="692">
                  <c:v>0.27748095998383338</c:v>
                </c:pt>
                <c:pt idx="693">
                  <c:v>0.2764549425289064</c:v>
                </c:pt>
                <c:pt idx="694">
                  <c:v>0.27519808972043441</c:v>
                </c:pt>
                <c:pt idx="695">
                  <c:v>0.27289750003900498</c:v>
                </c:pt>
                <c:pt idx="696">
                  <c:v>0.27155606208408589</c:v>
                </c:pt>
                <c:pt idx="697">
                  <c:v>0.26995377349308791</c:v>
                </c:pt>
                <c:pt idx="698">
                  <c:v>0.26710752232015161</c:v>
                </c:pt>
                <c:pt idx="699">
                  <c:v>0.26375554335462387</c:v>
                </c:pt>
                <c:pt idx="700">
                  <c:v>0.26051311274081879</c:v>
                </c:pt>
                <c:pt idx="701">
                  <c:v>0.25814948353654321</c:v>
                </c:pt>
                <c:pt idx="702">
                  <c:v>0.25422944306048895</c:v>
                </c:pt>
                <c:pt idx="703">
                  <c:v>0.2514289949115181</c:v>
                </c:pt>
                <c:pt idx="704">
                  <c:v>0.24989427785384788</c:v>
                </c:pt>
                <c:pt idx="705">
                  <c:v>0.24802827825949994</c:v>
                </c:pt>
                <c:pt idx="706">
                  <c:v>0.24641109347011583</c:v>
                </c:pt>
                <c:pt idx="707">
                  <c:v>0.24513670698174786</c:v>
                </c:pt>
                <c:pt idx="708">
                  <c:v>0.24198317063911007</c:v>
                </c:pt>
                <c:pt idx="709">
                  <c:v>0.240272968191973</c:v>
                </c:pt>
                <c:pt idx="710">
                  <c:v>0.23600853206694597</c:v>
                </c:pt>
                <c:pt idx="711">
                  <c:v>0.23426493390322745</c:v>
                </c:pt>
                <c:pt idx="712">
                  <c:v>0.23135538317405668</c:v>
                </c:pt>
                <c:pt idx="713">
                  <c:v>0.22856934830432227</c:v>
                </c:pt>
                <c:pt idx="714">
                  <c:v>0.22563646886545949</c:v>
                </c:pt>
                <c:pt idx="715">
                  <c:v>0.22137114119738688</c:v>
                </c:pt>
                <c:pt idx="716">
                  <c:v>0.21640962985361606</c:v>
                </c:pt>
                <c:pt idx="717">
                  <c:v>0.21492350189192866</c:v>
                </c:pt>
                <c:pt idx="718">
                  <c:v>0.20957379784707214</c:v>
                </c:pt>
                <c:pt idx="719">
                  <c:v>0.2073892202044457</c:v>
                </c:pt>
                <c:pt idx="720">
                  <c:v>0.20498376277228281</c:v>
                </c:pt>
                <c:pt idx="721">
                  <c:v>0.20242432842662711</c:v>
                </c:pt>
                <c:pt idx="722">
                  <c:v>0.20275977149751742</c:v>
                </c:pt>
                <c:pt idx="723">
                  <c:v>0.20243194369014125</c:v>
                </c:pt>
                <c:pt idx="724">
                  <c:v>0.199836959065544</c:v>
                </c:pt>
                <c:pt idx="725">
                  <c:v>0.19888679706474313</c:v>
                </c:pt>
                <c:pt idx="726">
                  <c:v>0.19655247733809023</c:v>
                </c:pt>
                <c:pt idx="727">
                  <c:v>0.19397361478356676</c:v>
                </c:pt>
                <c:pt idx="728">
                  <c:v>0.19167142775418081</c:v>
                </c:pt>
                <c:pt idx="729">
                  <c:v>0.18920642267610019</c:v>
                </c:pt>
                <c:pt idx="730">
                  <c:v>0.18602450554651218</c:v>
                </c:pt>
                <c:pt idx="731">
                  <c:v>0.18324211114421377</c:v>
                </c:pt>
                <c:pt idx="732">
                  <c:v>0.18020105781582355</c:v>
                </c:pt>
                <c:pt idx="733">
                  <c:v>0.17795128608799082</c:v>
                </c:pt>
                <c:pt idx="734">
                  <c:v>0.17508374932484189</c:v>
                </c:pt>
                <c:pt idx="735">
                  <c:v>0.17099164104099537</c:v>
                </c:pt>
                <c:pt idx="736">
                  <c:v>0.16770199579340272</c:v>
                </c:pt>
                <c:pt idx="737">
                  <c:v>0.16437810043380999</c:v>
                </c:pt>
                <c:pt idx="738">
                  <c:v>0.16134362223538073</c:v>
                </c:pt>
                <c:pt idx="739">
                  <c:v>0.15868184617762063</c:v>
                </c:pt>
                <c:pt idx="740">
                  <c:v>0.15574684932402463</c:v>
                </c:pt>
                <c:pt idx="741">
                  <c:v>0.1528626332763984</c:v>
                </c:pt>
                <c:pt idx="742">
                  <c:v>0.15176198623903311</c:v>
                </c:pt>
                <c:pt idx="743">
                  <c:v>0.14872776807399213</c:v>
                </c:pt>
                <c:pt idx="744">
                  <c:v>0.14843166433998697</c:v>
                </c:pt>
                <c:pt idx="745">
                  <c:v>0.14725854228254337</c:v>
                </c:pt>
                <c:pt idx="746">
                  <c:v>0.14381978646058155</c:v>
                </c:pt>
                <c:pt idx="747">
                  <c:v>0.14160003001528254</c:v>
                </c:pt>
                <c:pt idx="748">
                  <c:v>0.14065659173495021</c:v>
                </c:pt>
                <c:pt idx="749">
                  <c:v>0.13881395799792121</c:v>
                </c:pt>
                <c:pt idx="750">
                  <c:v>0.13555800564792519</c:v>
                </c:pt>
                <c:pt idx="751">
                  <c:v>0.1331169979368208</c:v>
                </c:pt>
                <c:pt idx="752">
                  <c:v>0.13046618042899566</c:v>
                </c:pt>
                <c:pt idx="753">
                  <c:v>0.13090062192556953</c:v>
                </c:pt>
                <c:pt idx="754">
                  <c:v>0.12700041828227887</c:v>
                </c:pt>
                <c:pt idx="755">
                  <c:v>0.12439573812706123</c:v>
                </c:pt>
                <c:pt idx="756">
                  <c:v>0.12100141086686959</c:v>
                </c:pt>
                <c:pt idx="757">
                  <c:v>0.11958422890070514</c:v>
                </c:pt>
                <c:pt idx="758">
                  <c:v>0.11806552247022803</c:v>
                </c:pt>
                <c:pt idx="759">
                  <c:v>0.11769308036294718</c:v>
                </c:pt>
                <c:pt idx="760">
                  <c:v>0.1158823564374237</c:v>
                </c:pt>
                <c:pt idx="761">
                  <c:v>0.11473869244811034</c:v>
                </c:pt>
                <c:pt idx="762">
                  <c:v>0.11295928397206202</c:v>
                </c:pt>
                <c:pt idx="763">
                  <c:v>0.11155970998104728</c:v>
                </c:pt>
                <c:pt idx="764">
                  <c:v>0.11107084721106761</c:v>
                </c:pt>
                <c:pt idx="765">
                  <c:v>0.10886383240179467</c:v>
                </c:pt>
                <c:pt idx="766">
                  <c:v>0.10456555478866343</c:v>
                </c:pt>
                <c:pt idx="767">
                  <c:v>0.10284194204821615</c:v>
                </c:pt>
                <c:pt idx="768">
                  <c:v>0.10283276658437231</c:v>
                </c:pt>
                <c:pt idx="769">
                  <c:v>0.10363288932013157</c:v>
                </c:pt>
                <c:pt idx="770">
                  <c:v>0.10295316204314921</c:v>
                </c:pt>
                <c:pt idx="771">
                  <c:v>0.10122954930270189</c:v>
                </c:pt>
                <c:pt idx="772">
                  <c:v>9.9516783669308856E-2</c:v>
                </c:pt>
                <c:pt idx="773">
                  <c:v>0.10053526015597544</c:v>
                </c:pt>
                <c:pt idx="774">
                  <c:v>9.9012430338912646E-2</c:v>
                </c:pt>
                <c:pt idx="775">
                  <c:v>9.7992950866319803E-2</c:v>
                </c:pt>
                <c:pt idx="776">
                  <c:v>9.5657330972725468E-2</c:v>
                </c:pt>
                <c:pt idx="777">
                  <c:v>9.3972648945267426E-2</c:v>
                </c:pt>
                <c:pt idx="778">
                  <c:v>9.1456863061217059E-2</c:v>
                </c:pt>
                <c:pt idx="779">
                  <c:v>8.9228599809358378E-2</c:v>
                </c:pt>
                <c:pt idx="780">
                  <c:v>8.7412415182680892E-2</c:v>
                </c:pt>
                <c:pt idx="781">
                  <c:v>8.5956673979796144E-2</c:v>
                </c:pt>
                <c:pt idx="782">
                  <c:v>8.2539760962450442E-2</c:v>
                </c:pt>
                <c:pt idx="783">
                  <c:v>7.9273332981669137E-2</c:v>
                </c:pt>
                <c:pt idx="784">
                  <c:v>7.9438937102381091E-2</c:v>
                </c:pt>
                <c:pt idx="785">
                  <c:v>8.0048492512152847E-2</c:v>
                </c:pt>
                <c:pt idx="786">
                  <c:v>8.051670120157714E-2</c:v>
                </c:pt>
                <c:pt idx="787">
                  <c:v>7.8630196117181445E-2</c:v>
                </c:pt>
                <c:pt idx="788">
                  <c:v>7.669086710733658E-2</c:v>
                </c:pt>
                <c:pt idx="789">
                  <c:v>7.57463886934511E-2</c:v>
                </c:pt>
                <c:pt idx="790">
                  <c:v>7.4136447691312127E-2</c:v>
                </c:pt>
                <c:pt idx="791">
                  <c:v>7.1900123404416552E-2</c:v>
                </c:pt>
                <c:pt idx="792">
                  <c:v>7.0557979644586363E-2</c:v>
                </c:pt>
                <c:pt idx="793">
                  <c:v>6.9214572865441637E-2</c:v>
                </c:pt>
                <c:pt idx="794">
                  <c:v>6.7819716623042967E-2</c:v>
                </c:pt>
                <c:pt idx="795">
                  <c:v>6.7818639341862927E-2</c:v>
                </c:pt>
                <c:pt idx="796">
                  <c:v>6.7224983116403569E-2</c:v>
                </c:pt>
                <c:pt idx="797">
                  <c:v>6.68025774509447E-2</c:v>
                </c:pt>
                <c:pt idx="798">
                  <c:v>6.6710265598102794E-2</c:v>
                </c:pt>
                <c:pt idx="799">
                  <c:v>6.6290757447541981E-2</c:v>
                </c:pt>
                <c:pt idx="800">
                  <c:v>6.4243811762573169E-2</c:v>
                </c:pt>
                <c:pt idx="801">
                  <c:v>6.456762762624435E-2</c:v>
                </c:pt>
                <c:pt idx="802">
                  <c:v>6.2731531871549451E-2</c:v>
                </c:pt>
                <c:pt idx="803">
                  <c:v>6.1189050959857536E-2</c:v>
                </c:pt>
                <c:pt idx="804">
                  <c:v>6.1571634369281592E-2</c:v>
                </c:pt>
                <c:pt idx="805">
                  <c:v>6.0087289493685275E-2</c:v>
                </c:pt>
                <c:pt idx="806">
                  <c:v>5.9632788278586403E-2</c:v>
                </c:pt>
                <c:pt idx="807">
                  <c:v>5.9271936230897757E-2</c:v>
                </c:pt>
                <c:pt idx="808">
                  <c:v>5.8002899000803139E-2</c:v>
                </c:pt>
                <c:pt idx="809">
                  <c:v>5.7667344487032139E-2</c:v>
                </c:pt>
                <c:pt idx="810">
                  <c:v>5.7458129052341746E-2</c:v>
                </c:pt>
                <c:pt idx="811">
                  <c:v>5.5265564669932189E-2</c:v>
                </c:pt>
                <c:pt idx="812">
                  <c:v>5.1972613283545605E-2</c:v>
                </c:pt>
                <c:pt idx="813">
                  <c:v>5.035483413213114E-2</c:v>
                </c:pt>
                <c:pt idx="814">
                  <c:v>4.9002660513038442E-2</c:v>
                </c:pt>
                <c:pt idx="815">
                  <c:v>4.7601674912201582E-2</c:v>
                </c:pt>
                <c:pt idx="816">
                  <c:v>4.6596534423591414E-2</c:v>
                </c:pt>
                <c:pt idx="817">
                  <c:v>4.6016585672457484E-2</c:v>
                </c:pt>
                <c:pt idx="818">
                  <c:v>4.6342890427130842E-2</c:v>
                </c:pt>
                <c:pt idx="819">
                  <c:v>4.6643414728736884E-2</c:v>
                </c:pt>
                <c:pt idx="820">
                  <c:v>4.6148942667095599E-2</c:v>
                </c:pt>
                <c:pt idx="821">
                  <c:v>4.6991413697518761E-2</c:v>
                </c:pt>
                <c:pt idx="822">
                  <c:v>4.8139646844940605E-2</c:v>
                </c:pt>
                <c:pt idx="823">
                  <c:v>4.814202429306208E-2</c:v>
                </c:pt>
                <c:pt idx="824">
                  <c:v>4.9021642950383408E-2</c:v>
                </c:pt>
                <c:pt idx="825">
                  <c:v>4.7376857474213975E-2</c:v>
                </c:pt>
                <c:pt idx="826">
                  <c:v>4.7600411892887044E-2</c:v>
                </c:pt>
                <c:pt idx="827">
                  <c:v>4.7014816702464594E-2</c:v>
                </c:pt>
                <c:pt idx="828">
                  <c:v>4.6861954217778702E-2</c:v>
                </c:pt>
                <c:pt idx="829">
                  <c:v>4.7636928010127921E-2</c:v>
                </c:pt>
                <c:pt idx="830">
                  <c:v>4.6525805341977339E-2</c:v>
                </c:pt>
                <c:pt idx="831">
                  <c:v>4.4114367141883874E-2</c:v>
                </c:pt>
                <c:pt idx="832">
                  <c:v>4.570595721633515E-2</c:v>
                </c:pt>
                <c:pt idx="833">
                  <c:v>4.5244918018902201E-2</c:v>
                </c:pt>
                <c:pt idx="834">
                  <c:v>4.5408516167761655E-2</c:v>
                </c:pt>
                <c:pt idx="835">
                  <c:v>4.4214182815359208E-2</c:v>
                </c:pt>
                <c:pt idx="836">
                  <c:v>4.1579673115742344E-2</c:v>
                </c:pt>
                <c:pt idx="837">
                  <c:v>4.1056225905120501E-2</c:v>
                </c:pt>
                <c:pt idx="838">
                  <c:v>4.0872345151974653E-2</c:v>
                </c:pt>
                <c:pt idx="839">
                  <c:v>3.9339262589887972E-2</c:v>
                </c:pt>
                <c:pt idx="840">
                  <c:v>3.8957756461643962E-2</c:v>
                </c:pt>
                <c:pt idx="841">
                  <c:v>3.5866067203028866E-2</c:v>
                </c:pt>
                <c:pt idx="842">
                  <c:v>3.594762853264645E-2</c:v>
                </c:pt>
                <c:pt idx="843">
                  <c:v>3.5866769293177246E-2</c:v>
                </c:pt>
                <c:pt idx="844">
                  <c:v>3.5675544454193631E-2</c:v>
                </c:pt>
                <c:pt idx="845">
                  <c:v>3.6365628489555206E-2</c:v>
                </c:pt>
                <c:pt idx="846">
                  <c:v>3.6749653226902906E-2</c:v>
                </c:pt>
                <c:pt idx="847">
                  <c:v>3.7614052501484051E-2</c:v>
                </c:pt>
                <c:pt idx="848">
                  <c:v>3.904156150792619E-2</c:v>
                </c:pt>
                <c:pt idx="849">
                  <c:v>3.8528032713686149E-2</c:v>
                </c:pt>
                <c:pt idx="850">
                  <c:v>3.8806082701018811E-2</c:v>
                </c:pt>
                <c:pt idx="851">
                  <c:v>3.8990074897045354E-2</c:v>
                </c:pt>
                <c:pt idx="852">
                  <c:v>3.8765108868550155E-2</c:v>
                </c:pt>
                <c:pt idx="853">
                  <c:v>3.903402053966587E-2</c:v>
                </c:pt>
                <c:pt idx="854">
                  <c:v>3.9019347227041097E-2</c:v>
                </c:pt>
                <c:pt idx="855">
                  <c:v>4.0488907347131946E-2</c:v>
                </c:pt>
                <c:pt idx="856">
                  <c:v>4.0015312251807419E-2</c:v>
                </c:pt>
                <c:pt idx="857">
                  <c:v>3.9371172401393477E-2</c:v>
                </c:pt>
                <c:pt idx="858">
                  <c:v>3.8151170038804409E-2</c:v>
                </c:pt>
                <c:pt idx="859">
                  <c:v>3.769217396085086E-2</c:v>
                </c:pt>
                <c:pt idx="860">
                  <c:v>3.6824880886134351E-2</c:v>
                </c:pt>
                <c:pt idx="861">
                  <c:v>3.6692230425243742E-2</c:v>
                </c:pt>
                <c:pt idx="862">
                  <c:v>3.7884747258690878E-2</c:v>
                </c:pt>
                <c:pt idx="863">
                  <c:v>3.7547558249336359E-2</c:v>
                </c:pt>
                <c:pt idx="864">
                  <c:v>3.7212635245222628E-2</c:v>
                </c:pt>
                <c:pt idx="865">
                  <c:v>3.922035303618699E-2</c:v>
                </c:pt>
                <c:pt idx="866">
                  <c:v>4.0617661021960932E-2</c:v>
                </c:pt>
                <c:pt idx="867">
                  <c:v>4.1898474049782281E-2</c:v>
                </c:pt>
                <c:pt idx="868">
                  <c:v>4.2133618528047576E-2</c:v>
                </c:pt>
                <c:pt idx="869">
                  <c:v>4.1195232324973387E-2</c:v>
                </c:pt>
                <c:pt idx="870">
                  <c:v>4.1328740896045338E-2</c:v>
                </c:pt>
                <c:pt idx="871">
                  <c:v>4.0310115818871145E-2</c:v>
                </c:pt>
                <c:pt idx="872">
                  <c:v>3.8294299845242984E-2</c:v>
                </c:pt>
                <c:pt idx="873">
                  <c:v>3.7683592859037392E-2</c:v>
                </c:pt>
                <c:pt idx="874">
                  <c:v>3.5961094547397029E-2</c:v>
                </c:pt>
                <c:pt idx="875">
                  <c:v>3.3933350470771874E-2</c:v>
                </c:pt>
                <c:pt idx="876">
                  <c:v>3.2142998303839355E-2</c:v>
                </c:pt>
                <c:pt idx="877">
                  <c:v>3.2635245222629443E-2</c:v>
                </c:pt>
                <c:pt idx="878">
                  <c:v>3.3171415495463902E-2</c:v>
                </c:pt>
                <c:pt idx="879">
                  <c:v>3.3413439714230733E-2</c:v>
                </c:pt>
                <c:pt idx="880">
                  <c:v>3.335003242987828E-2</c:v>
                </c:pt>
                <c:pt idx="881">
                  <c:v>3.1855795141238992E-2</c:v>
                </c:pt>
                <c:pt idx="882">
                  <c:v>3.3467151467962773E-2</c:v>
                </c:pt>
                <c:pt idx="883">
                  <c:v>3.3737196141698879E-2</c:v>
                </c:pt>
                <c:pt idx="884">
                  <c:v>3.3175070821950682E-2</c:v>
                </c:pt>
                <c:pt idx="885">
                  <c:v>3.4493336087210738E-2</c:v>
                </c:pt>
                <c:pt idx="886">
                  <c:v>3.3723484952610773E-2</c:v>
                </c:pt>
                <c:pt idx="887">
                  <c:v>3.2398744855982362E-2</c:v>
                </c:pt>
                <c:pt idx="888">
                  <c:v>3.4287801982345961E-2</c:v>
                </c:pt>
                <c:pt idx="889">
                  <c:v>3.1409284380685909E-2</c:v>
                </c:pt>
                <c:pt idx="890">
                  <c:v>2.9873263441311575E-2</c:v>
                </c:pt>
                <c:pt idx="891">
                  <c:v>2.9119226051482153E-2</c:v>
                </c:pt>
                <c:pt idx="892">
                  <c:v>2.8374089233057523E-2</c:v>
                </c:pt>
                <c:pt idx="893">
                  <c:v>2.8195045100933819E-2</c:v>
                </c:pt>
                <c:pt idx="894">
                  <c:v>2.8958789165671732E-2</c:v>
                </c:pt>
                <c:pt idx="895">
                  <c:v>2.7721947783809726E-2</c:v>
                </c:pt>
                <c:pt idx="896">
                  <c:v>2.9395823566603096E-2</c:v>
                </c:pt>
                <c:pt idx="897">
                  <c:v>2.9178628821654985E-2</c:v>
                </c:pt>
                <c:pt idx="898">
                  <c:v>2.9009124200118724E-2</c:v>
                </c:pt>
                <c:pt idx="899">
                  <c:v>2.7961657705420806E-2</c:v>
                </c:pt>
                <c:pt idx="900">
                  <c:v>2.7904832980554704E-2</c:v>
                </c:pt>
                <c:pt idx="901">
                  <c:v>2.5800642802535849E-2</c:v>
                </c:pt>
                <c:pt idx="902">
                  <c:v>2.5202848331440045E-2</c:v>
                </c:pt>
                <c:pt idx="903">
                  <c:v>2.5871357025099167E-2</c:v>
                </c:pt>
                <c:pt idx="904">
                  <c:v>2.5098092023587256E-2</c:v>
                </c:pt>
                <c:pt idx="905">
                  <c:v>2.5273113067717897E-2</c:v>
                </c:pt>
                <c:pt idx="906">
                  <c:v>2.6593948948759306E-2</c:v>
                </c:pt>
                <c:pt idx="907">
                  <c:v>2.6277744633839559E-2</c:v>
                </c:pt>
                <c:pt idx="908">
                  <c:v>2.8621421847708103E-2</c:v>
                </c:pt>
                <c:pt idx="909">
                  <c:v>2.9300016122070071E-2</c:v>
                </c:pt>
                <c:pt idx="910">
                  <c:v>2.9115533577368478E-2</c:v>
                </c:pt>
                <c:pt idx="911">
                  <c:v>2.8795384184472143E-2</c:v>
                </c:pt>
                <c:pt idx="912">
                  <c:v>2.7458125337579058E-2</c:v>
                </c:pt>
                <c:pt idx="913">
                  <c:v>2.5593737950238522E-2</c:v>
                </c:pt>
                <c:pt idx="914">
                  <c:v>2.4854162131560546E-2</c:v>
                </c:pt>
                <c:pt idx="915">
                  <c:v>2.2917641482309188E-2</c:v>
                </c:pt>
                <c:pt idx="916">
                  <c:v>2.2764307222761689E-2</c:v>
                </c:pt>
                <c:pt idx="917">
                  <c:v>2.1455432877581483E-2</c:v>
                </c:pt>
                <c:pt idx="918">
                  <c:v>2.1861478728154408E-2</c:v>
                </c:pt>
                <c:pt idx="919">
                  <c:v>2.1623800781734662E-2</c:v>
                </c:pt>
                <c:pt idx="920">
                  <c:v>2.1776198921084323E-2</c:v>
                </c:pt>
                <c:pt idx="921">
                  <c:v>2.3136864487685933E-2</c:v>
                </c:pt>
                <c:pt idx="922">
                  <c:v>2.407632425717748E-2</c:v>
                </c:pt>
                <c:pt idx="923">
                  <c:v>2.2894635956971162E-2</c:v>
                </c:pt>
                <c:pt idx="924">
                  <c:v>2.1733839482132363E-2</c:v>
                </c:pt>
                <c:pt idx="925">
                  <c:v>2.2810749185909758E-2</c:v>
                </c:pt>
                <c:pt idx="926">
                  <c:v>2.2427147931508691E-2</c:v>
                </c:pt>
                <c:pt idx="927">
                  <c:v>2.4157164922833235E-2</c:v>
                </c:pt>
                <c:pt idx="928">
                  <c:v>2.2713942470213175E-2</c:v>
                </c:pt>
                <c:pt idx="929">
                  <c:v>2.1273725260609177E-2</c:v>
                </c:pt>
                <c:pt idx="930">
                  <c:v>2.0556122263241459E-2</c:v>
                </c:pt>
                <c:pt idx="931">
                  <c:v>2.1851768338483232E-2</c:v>
                </c:pt>
                <c:pt idx="932">
                  <c:v>1.9573794132309447E-2</c:v>
                </c:pt>
                <c:pt idx="933">
                  <c:v>2.0544621357953791E-2</c:v>
                </c:pt>
                <c:pt idx="934">
                  <c:v>1.8408699677038533E-2</c:v>
                </c:pt>
                <c:pt idx="935">
                  <c:v>1.8827828921804988E-2</c:v>
                </c:pt>
                <c:pt idx="936">
                  <c:v>1.8248522824616396E-2</c:v>
                </c:pt>
                <c:pt idx="937">
                  <c:v>1.8505773855648781E-2</c:v>
                </c:pt>
                <c:pt idx="938">
                  <c:v>1.6844439111696228E-2</c:v>
                </c:pt>
                <c:pt idx="939">
                  <c:v>1.9000416796373799E-2</c:v>
                </c:pt>
                <c:pt idx="940">
                  <c:v>1.8154286724701166E-2</c:v>
                </c:pt>
                <c:pt idx="941">
                  <c:v>1.8127967631043827E-2</c:v>
                </c:pt>
                <c:pt idx="942">
                  <c:v>1.6699778823029449E-2</c:v>
                </c:pt>
                <c:pt idx="943">
                  <c:v>1.8416151490994303E-2</c:v>
                </c:pt>
                <c:pt idx="944">
                  <c:v>1.9185307964971275E-2</c:v>
                </c:pt>
                <c:pt idx="945">
                  <c:v>1.9674482775016884E-2</c:v>
                </c:pt>
                <c:pt idx="946">
                  <c:v>1.8423703603542695E-2</c:v>
                </c:pt>
                <c:pt idx="947">
                  <c:v>1.9324986756871009E-2</c:v>
                </c:pt>
                <c:pt idx="948">
                  <c:v>1.9076420841007413E-2</c:v>
                </c:pt>
                <c:pt idx="949">
                  <c:v>1.9036776893581707E-2</c:v>
                </c:pt>
                <c:pt idx="950">
                  <c:v>1.7996999957651704E-2</c:v>
                </c:pt>
                <c:pt idx="951">
                  <c:v>1.7093313352863078E-2</c:v>
                </c:pt>
                <c:pt idx="952">
                  <c:v>1.7292298331105713E-2</c:v>
                </c:pt>
                <c:pt idx="953">
                  <c:v>1.8140100045988761E-2</c:v>
                </c:pt>
                <c:pt idx="954">
                  <c:v>1.8355578570574176E-2</c:v>
                </c:pt>
                <c:pt idx="955">
                  <c:v>1.6996421197624633E-2</c:v>
                </c:pt>
                <c:pt idx="956">
                  <c:v>1.8477593665883842E-2</c:v>
                </c:pt>
                <c:pt idx="957">
                  <c:v>1.6198393588022417E-2</c:v>
                </c:pt>
                <c:pt idx="958">
                  <c:v>1.608880065914749E-2</c:v>
                </c:pt>
                <c:pt idx="959">
                  <c:v>1.5319335859867264E-2</c:v>
                </c:pt>
                <c:pt idx="960">
                  <c:v>1.5680700544807094E-2</c:v>
                </c:pt>
                <c:pt idx="961">
                  <c:v>1.4548165984512413E-2</c:v>
                </c:pt>
                <c:pt idx="962">
                  <c:v>1.4924984082241874E-2</c:v>
                </c:pt>
                <c:pt idx="963">
                  <c:v>1.4985441845018614E-2</c:v>
                </c:pt>
                <c:pt idx="964">
                  <c:v>1.6764980337761082E-2</c:v>
                </c:pt>
                <c:pt idx="965">
                  <c:v>1.8101641107861107E-2</c:v>
                </c:pt>
                <c:pt idx="966">
                  <c:v>1.8696188876366013E-2</c:v>
                </c:pt>
                <c:pt idx="967">
                  <c:v>1.7939287404502739E-2</c:v>
                </c:pt>
                <c:pt idx="968">
                  <c:v>1.8519258444212809E-2</c:v>
                </c:pt>
                <c:pt idx="969">
                  <c:v>2.0606572455331835E-2</c:v>
                </c:pt>
                <c:pt idx="970">
                  <c:v>2.0263480688063207E-2</c:v>
                </c:pt>
                <c:pt idx="971">
                  <c:v>2.0238539771363785E-2</c:v>
                </c:pt>
                <c:pt idx="972">
                  <c:v>1.8486159908646556E-2</c:v>
                </c:pt>
                <c:pt idx="973">
                  <c:v>1.8475201358711602E-2</c:v>
                </c:pt>
                <c:pt idx="974">
                  <c:v>1.7590099711660121E-2</c:v>
                </c:pt>
                <c:pt idx="975">
                  <c:v>1.7768263445026342E-2</c:v>
                </c:pt>
                <c:pt idx="976">
                  <c:v>1.711316132991476E-2</c:v>
                </c:pt>
                <c:pt idx="977">
                  <c:v>1.7771417278549993E-2</c:v>
                </c:pt>
                <c:pt idx="978">
                  <c:v>1.869636718497512E-2</c:v>
                </c:pt>
                <c:pt idx="979">
                  <c:v>1.9668137960342679E-2</c:v>
                </c:pt>
                <c:pt idx="980">
                  <c:v>1.8291172015058161E-2</c:v>
                </c:pt>
                <c:pt idx="981">
                  <c:v>1.9438264730334231E-2</c:v>
                </c:pt>
                <c:pt idx="982">
                  <c:v>1.868333579745925E-2</c:v>
                </c:pt>
                <c:pt idx="983">
                  <c:v>1.8548835384749118E-2</c:v>
                </c:pt>
                <c:pt idx="984">
                  <c:v>1.8428202181160064E-2</c:v>
                </c:pt>
                <c:pt idx="985">
                  <c:v>1.7243438057446579E-2</c:v>
                </c:pt>
                <c:pt idx="986">
                  <c:v>1.7212512658053868E-2</c:v>
                </c:pt>
                <c:pt idx="987">
                  <c:v>1.9125752889528159E-2</c:v>
                </c:pt>
                <c:pt idx="988">
                  <c:v>1.7332410338630335E-2</c:v>
                </c:pt>
                <c:pt idx="989">
                  <c:v>1.7158529726645472E-2</c:v>
                </c:pt>
                <c:pt idx="990">
                  <c:v>1.7304705638489695E-2</c:v>
                </c:pt>
                <c:pt idx="991">
                  <c:v>1.8418202039999079E-2</c:v>
                </c:pt>
                <c:pt idx="992">
                  <c:v>1.8756096854264659E-2</c:v>
                </c:pt>
                <c:pt idx="993">
                  <c:v>1.8246394265595132E-2</c:v>
                </c:pt>
                <c:pt idx="994">
                  <c:v>1.6064862728374325E-2</c:v>
                </c:pt>
                <c:pt idx="995">
                  <c:v>1.6981603009254959E-2</c:v>
                </c:pt>
                <c:pt idx="996">
                  <c:v>1.6171338971352492E-2</c:v>
                </c:pt>
                <c:pt idx="997">
                  <c:v>1.4286356939659623E-2</c:v>
                </c:pt>
                <c:pt idx="998">
                  <c:v>1.2027053130764848E-2</c:v>
                </c:pt>
                <c:pt idx="999">
                  <c:v>1.1309561576277823E-2</c:v>
                </c:pt>
                <c:pt idx="1000">
                  <c:v>1.2404030963289972E-2</c:v>
                </c:pt>
                <c:pt idx="1001">
                  <c:v>1.3332918518166306E-2</c:v>
                </c:pt>
                <c:pt idx="1002">
                  <c:v>1.3130958015009126E-2</c:v>
                </c:pt>
                <c:pt idx="1003">
                  <c:v>1.4210274885009522E-2</c:v>
                </c:pt>
                <c:pt idx="1004">
                  <c:v>1.5465749516523635E-2</c:v>
                </c:pt>
                <c:pt idx="1005">
                  <c:v>1.5050602497360661E-2</c:v>
                </c:pt>
                <c:pt idx="1006">
                  <c:v>1.3396831010244574E-2</c:v>
                </c:pt>
                <c:pt idx="1007">
                  <c:v>1.164169107884881E-2</c:v>
                </c:pt>
                <c:pt idx="1008">
                  <c:v>1.1562109717744901E-2</c:v>
                </c:pt>
                <c:pt idx="1009">
                  <c:v>1.1191755307095718E-2</c:v>
                </c:pt>
                <c:pt idx="1010">
                  <c:v>8.7645925165362668E-3</c:v>
                </c:pt>
                <c:pt idx="1011">
                  <c:v>6.9970007006042436E-3</c:v>
                </c:pt>
                <c:pt idx="1012">
                  <c:v>5.513138744157607E-3</c:v>
                </c:pt>
                <c:pt idx="1013">
                  <c:v>7.8182381474924227E-3</c:v>
                </c:pt>
                <c:pt idx="1014">
                  <c:v>9.3692407247947789E-3</c:v>
                </c:pt>
                <c:pt idx="1015">
                  <c:v>1.0015360543722386E-2</c:v>
                </c:pt>
                <c:pt idx="1016">
                  <c:v>1.1124105763751495E-2</c:v>
                </c:pt>
                <c:pt idx="1017">
                  <c:v>1.2971973601410421E-2</c:v>
                </c:pt>
                <c:pt idx="1018">
                  <c:v>1.2996420454672093E-2</c:v>
                </c:pt>
                <c:pt idx="1019">
                  <c:v>1.6066612381601224E-2</c:v>
                </c:pt>
                <c:pt idx="1020">
                  <c:v>1.5056133779005797E-2</c:v>
                </c:pt>
                <c:pt idx="1021">
                  <c:v>1.4111124154055667E-2</c:v>
                </c:pt>
                <c:pt idx="1022">
                  <c:v>1.2318539414746569E-2</c:v>
                </c:pt>
                <c:pt idx="1023">
                  <c:v>1.22943823129747E-2</c:v>
                </c:pt>
                <c:pt idx="1024">
                  <c:v>1.1227576763713604E-2</c:v>
                </c:pt>
                <c:pt idx="1025">
                  <c:v>1.179777426278677E-2</c:v>
                </c:pt>
                <c:pt idx="1026">
                  <c:v>1.0952985220445162E-2</c:v>
                </c:pt>
                <c:pt idx="1027">
                  <c:v>9.4290892664903887E-3</c:v>
                </c:pt>
                <c:pt idx="1028">
                  <c:v>8.2297967058970363E-3</c:v>
                </c:pt>
                <c:pt idx="1029">
                  <c:v>8.7688682083922435E-3</c:v>
                </c:pt>
                <c:pt idx="1030">
                  <c:v>6.3552234392610296E-3</c:v>
                </c:pt>
                <c:pt idx="1031">
                  <c:v>5.4527738504481123E-3</c:v>
                </c:pt>
                <c:pt idx="1032">
                  <c:v>5.0861527763021918E-3</c:v>
                </c:pt>
                <c:pt idx="1033">
                  <c:v>3.5482347076221726E-3</c:v>
                </c:pt>
                <c:pt idx="1034">
                  <c:v>5.8151972427545407E-3</c:v>
                </c:pt>
                <c:pt idx="1035">
                  <c:v>5.7349695129426045E-3</c:v>
                </c:pt>
                <c:pt idx="1036">
                  <c:v>6.9177388090916588E-3</c:v>
                </c:pt>
                <c:pt idx="1037">
                  <c:v>8.4682473229562676E-3</c:v>
                </c:pt>
                <c:pt idx="1038">
                  <c:v>1.0100187149744312E-2</c:v>
                </c:pt>
                <c:pt idx="1039">
                  <c:v>1.0167621236852527E-2</c:v>
                </c:pt>
                <c:pt idx="1040">
                  <c:v>1.0771117868677195E-2</c:v>
                </c:pt>
                <c:pt idx="1041">
                  <c:v>1.0185626691610059E-2</c:v>
                </c:pt>
                <c:pt idx="1042">
                  <c:v>1.1855847147916649E-2</c:v>
                </c:pt>
                <c:pt idx="1043">
                  <c:v>1.1429124928212211E-2</c:v>
                </c:pt>
                <c:pt idx="1044">
                  <c:v>1.1294643089315526E-2</c:v>
                </c:pt>
                <c:pt idx="1045">
                  <c:v>1.2435859050016309E-2</c:v>
                </c:pt>
                <c:pt idx="1046">
                  <c:v>1.2124561936609804E-2</c:v>
                </c:pt>
                <c:pt idx="1047">
                  <c:v>1.1412939707172685E-2</c:v>
                </c:pt>
                <c:pt idx="1048">
                  <c:v>1.1175001727364652E-2</c:v>
                </c:pt>
                <c:pt idx="1049">
                  <c:v>9.3290209891521494E-3</c:v>
                </c:pt>
                <c:pt idx="1050">
                  <c:v>9.431537295102977E-3</c:v>
                </c:pt>
                <c:pt idx="1051">
                  <c:v>9.5791953972604368E-3</c:v>
                </c:pt>
                <c:pt idx="1052">
                  <c:v>9.9476701379885742E-3</c:v>
                </c:pt>
                <c:pt idx="1053">
                  <c:v>9.7618131310917462E-3</c:v>
                </c:pt>
                <c:pt idx="1054">
                  <c:v>9.3574946451695836E-3</c:v>
                </c:pt>
                <c:pt idx="1055">
                  <c:v>9.3567814107331383E-3</c:v>
                </c:pt>
                <c:pt idx="1056">
                  <c:v>1.0219635344035317E-2</c:v>
                </c:pt>
                <c:pt idx="1057">
                  <c:v>8.9305495397037551E-3</c:v>
                </c:pt>
                <c:pt idx="1058">
                  <c:v>8.134958814426059E-3</c:v>
                </c:pt>
                <c:pt idx="1059">
                  <c:v>7.4751129473595839E-3</c:v>
                </c:pt>
                <c:pt idx="1060">
                  <c:v>8.0805709738844753E-3</c:v>
                </c:pt>
                <c:pt idx="1061">
                  <c:v>9.5650235775987923E-3</c:v>
                </c:pt>
                <c:pt idx="1062">
                  <c:v>7.7584156091356415E-3</c:v>
                </c:pt>
                <c:pt idx="1063">
                  <c:v>7.4626202004337353E-3</c:v>
                </c:pt>
                <c:pt idx="1064">
                  <c:v>7.233148164795789E-3</c:v>
                </c:pt>
                <c:pt idx="1065">
                  <c:v>7.7644558132692817E-3</c:v>
                </c:pt>
                <c:pt idx="1066">
                  <c:v>6.2798583338100613E-3</c:v>
                </c:pt>
                <c:pt idx="1067">
                  <c:v>5.2021982479693255E-3</c:v>
                </c:pt>
                <c:pt idx="1068">
                  <c:v>4.1084420953936204E-3</c:v>
                </c:pt>
                <c:pt idx="1069">
                  <c:v>6.0228561918778947E-3</c:v>
                </c:pt>
                <c:pt idx="1070">
                  <c:v>6.4404660987042164E-3</c:v>
                </c:pt>
                <c:pt idx="1071">
                  <c:v>7.5057040181102106E-3</c:v>
                </c:pt>
                <c:pt idx="1072">
                  <c:v>7.1764497418611399E-3</c:v>
                </c:pt>
                <c:pt idx="1073">
                  <c:v>6.4759940890696073E-3</c:v>
                </c:pt>
                <c:pt idx="1074">
                  <c:v>6.9881744244532432E-3</c:v>
                </c:pt>
                <c:pt idx="1075">
                  <c:v>6.2738998544555977E-3</c:v>
                </c:pt>
                <c:pt idx="1076">
                  <c:v>5.9360236140034665E-3</c:v>
                </c:pt>
                <c:pt idx="1077">
                  <c:v>7.6863157800890203E-3</c:v>
                </c:pt>
                <c:pt idx="1078">
                  <c:v>7.3088364546007711E-3</c:v>
                </c:pt>
                <c:pt idx="1079">
                  <c:v>8.7885787392244022E-3</c:v>
                </c:pt>
                <c:pt idx="1080">
                  <c:v>9.4632093617963396E-3</c:v>
                </c:pt>
                <c:pt idx="1081">
                  <c:v>1.0245530954746019E-2</c:v>
                </c:pt>
                <c:pt idx="1082">
                  <c:v>1.0906535827771714E-2</c:v>
                </c:pt>
                <c:pt idx="1083">
                  <c:v>9.7881842314267425E-3</c:v>
                </c:pt>
                <c:pt idx="1084">
                  <c:v>7.1750121287001822E-3</c:v>
                </c:pt>
                <c:pt idx="1085">
                  <c:v>6.8643836725778449E-3</c:v>
                </c:pt>
                <c:pt idx="1086">
                  <c:v>4.4819317657530085E-3</c:v>
                </c:pt>
                <c:pt idx="1087">
                  <c:v>4.2232802691865631E-3</c:v>
                </c:pt>
                <c:pt idx="1088">
                  <c:v>3.7243876399443974E-3</c:v>
                </c:pt>
                <c:pt idx="1089">
                  <c:v>3.5618756876954426E-3</c:v>
                </c:pt>
                <c:pt idx="1090">
                  <c:v>4.6404964111677648E-3</c:v>
                </c:pt>
                <c:pt idx="1091">
                  <c:v>5.5825045078645242E-3</c:v>
                </c:pt>
                <c:pt idx="1092">
                  <c:v>5.609782010295836E-3</c:v>
                </c:pt>
                <c:pt idx="1093">
                  <c:v>6.5518235398568042E-3</c:v>
                </c:pt>
                <c:pt idx="1094">
                  <c:v>6.1486306270296534E-3</c:v>
                </c:pt>
                <c:pt idx="1095">
                  <c:v>5.9278474213231838E-3</c:v>
                </c:pt>
                <c:pt idx="1096">
                  <c:v>6.1977769374159074E-3</c:v>
                </c:pt>
                <c:pt idx="1097">
                  <c:v>6.4953851503104431E-3</c:v>
                </c:pt>
                <c:pt idx="1098">
                  <c:v>7.3208982890546007E-3</c:v>
                </c:pt>
                <c:pt idx="1099">
                  <c:v>6.0265635250423295E-3</c:v>
                </c:pt>
                <c:pt idx="1100">
                  <c:v>6.9055543874690659E-3</c:v>
                </c:pt>
                <c:pt idx="1101">
                  <c:v>6.8655612523505155E-3</c:v>
                </c:pt>
                <c:pt idx="1102">
                  <c:v>5.9131815382237937E-3</c:v>
                </c:pt>
                <c:pt idx="1103">
                  <c:v>7.3953718514600131E-3</c:v>
                </c:pt>
                <c:pt idx="1104">
                  <c:v>8.4328790673865381E-3</c:v>
                </c:pt>
                <c:pt idx="1105">
                  <c:v>7.3804236463961967E-3</c:v>
                </c:pt>
                <c:pt idx="1106">
                  <c:v>8.0274833002843288E-3</c:v>
                </c:pt>
                <c:pt idx="1107">
                  <c:v>8.5801879818511555E-3</c:v>
                </c:pt>
                <c:pt idx="1108">
                  <c:v>8.1760143716738936E-3</c:v>
                </c:pt>
                <c:pt idx="1109">
                  <c:v>9.7915349473729572E-3</c:v>
                </c:pt>
                <c:pt idx="1110">
                  <c:v>8.5784457581496321E-3</c:v>
                </c:pt>
                <c:pt idx="1111">
                  <c:v>6.6903470405600077E-3</c:v>
                </c:pt>
                <c:pt idx="1112">
                  <c:v>6.4337646668117896E-3</c:v>
                </c:pt>
                <c:pt idx="1113">
                  <c:v>6.7575136647545549E-3</c:v>
                </c:pt>
                <c:pt idx="1114">
                  <c:v>6.741922805745401E-3</c:v>
                </c:pt>
                <c:pt idx="1115">
                  <c:v>7.6456502729236155E-3</c:v>
                </c:pt>
                <c:pt idx="1116">
                  <c:v>5.8549860659251503E-3</c:v>
                </c:pt>
                <c:pt idx="1117">
                  <c:v>5.6805408100114342E-3</c:v>
                </c:pt>
                <c:pt idx="1118">
                  <c:v>3.186966977988545E-3</c:v>
                </c:pt>
                <c:pt idx="1119">
                  <c:v>4.7109543151054884E-3</c:v>
                </c:pt>
                <c:pt idx="1120">
                  <c:v>5.5582062451104437E-3</c:v>
                </c:pt>
                <c:pt idx="1121">
                  <c:v>3.6311556403842257E-3</c:v>
                </c:pt>
                <c:pt idx="1122">
                  <c:v>4.5330877627544515E-3</c:v>
                </c:pt>
                <c:pt idx="1123">
                  <c:v>6.1085260490304095E-3</c:v>
                </c:pt>
                <c:pt idx="1124">
                  <c:v>5.7311247335586459E-3</c:v>
                </c:pt>
                <c:pt idx="1125">
                  <c:v>8.225275839703533E-3</c:v>
                </c:pt>
                <c:pt idx="1126">
                  <c:v>7.4107509689958469E-3</c:v>
                </c:pt>
                <c:pt idx="1127">
                  <c:v>6.4556074714279032E-3</c:v>
                </c:pt>
                <c:pt idx="1128">
                  <c:v>7.5217220748286942E-3</c:v>
                </c:pt>
                <c:pt idx="1129">
                  <c:v>6.3226635442848005E-3</c:v>
                </c:pt>
                <c:pt idx="1130">
                  <c:v>6.7424503020473547E-3</c:v>
                </c:pt>
                <c:pt idx="1131">
                  <c:v>5.4656975098459782E-3</c:v>
                </c:pt>
                <c:pt idx="1132">
                  <c:v>5.5190526463597929E-3</c:v>
                </c:pt>
                <c:pt idx="1133">
                  <c:v>4.7013739421284551E-3</c:v>
                </c:pt>
                <c:pt idx="1134">
                  <c:v>4.364222080400838E-3</c:v>
                </c:pt>
                <c:pt idx="1135">
                  <c:v>1.8553096217554335E-3</c:v>
                </c:pt>
                <c:pt idx="1136">
                  <c:v>2.6514300721926982E-3</c:v>
                </c:pt>
                <c:pt idx="1137">
                  <c:v>1.1143277653993631E-3</c:v>
                </c:pt>
                <c:pt idx="1138">
                  <c:v>3.0650532957003105E-3</c:v>
                </c:pt>
                <c:pt idx="1139">
                  <c:v>2.7419023745506063E-3</c:v>
                </c:pt>
                <c:pt idx="1140">
                  <c:v>2.3366477684306094E-3</c:v>
                </c:pt>
                <c:pt idx="1141">
                  <c:v>3.7122659978112618E-3</c:v>
                </c:pt>
                <c:pt idx="1142">
                  <c:v>6.1944522248085221E-3</c:v>
                </c:pt>
                <c:pt idx="1143">
                  <c:v>6.5710994434542546E-3</c:v>
                </c:pt>
                <c:pt idx="1144">
                  <c:v>7.1782885493925988E-3</c:v>
                </c:pt>
                <c:pt idx="1145">
                  <c:v>7.2316659744825519E-3</c:v>
                </c:pt>
                <c:pt idx="1146">
                  <c:v>6.0190076977312467E-3</c:v>
                </c:pt>
                <c:pt idx="1147">
                  <c:v>6.114432521707216E-3</c:v>
                </c:pt>
                <c:pt idx="1148">
                  <c:v>4.8196742747483061E-3</c:v>
                </c:pt>
                <c:pt idx="1149">
                  <c:v>3.2005117457081489E-3</c:v>
                </c:pt>
                <c:pt idx="1150">
                  <c:v>1.1379733443488431E-3</c:v>
                </c:pt>
                <c:pt idx="1151">
                  <c:v>1.595344213625601E-3</c:v>
                </c:pt>
                <c:pt idx="1152">
                  <c:v>1.2855393203915955E-3</c:v>
                </c:pt>
                <c:pt idx="1153">
                  <c:v>3.3204491742454016E-3</c:v>
                </c:pt>
                <c:pt idx="1154">
                  <c:v>3.3199829715278299E-3</c:v>
                </c:pt>
                <c:pt idx="1155">
                  <c:v>5.4209420489590857E-3</c:v>
                </c:pt>
                <c:pt idx="1156">
                  <c:v>5.3132622228694165E-3</c:v>
                </c:pt>
                <c:pt idx="1157">
                  <c:v>6.0274216352236773E-3</c:v>
                </c:pt>
                <c:pt idx="1158">
                  <c:v>4.3427544668163971E-3</c:v>
                </c:pt>
                <c:pt idx="1159">
                  <c:v>4.1005779427792819E-3</c:v>
                </c:pt>
                <c:pt idx="1160">
                  <c:v>3.4805818209915295E-3</c:v>
                </c:pt>
                <c:pt idx="1161">
                  <c:v>3.8178436396947655E-3</c:v>
                </c:pt>
                <c:pt idx="1162">
                  <c:v>3.2382448192062145E-3</c:v>
                </c:pt>
                <c:pt idx="1163">
                  <c:v>4.6952668722663989E-3</c:v>
                </c:pt>
                <c:pt idx="1164">
                  <c:v>5.3963540347152002E-3</c:v>
                </c:pt>
                <c:pt idx="1165">
                  <c:v>6.084094054819497E-3</c:v>
                </c:pt>
                <c:pt idx="1166">
                  <c:v>4.2626939013255018E-3</c:v>
                </c:pt>
                <c:pt idx="1167">
                  <c:v>2.4422046076430499E-3</c:v>
                </c:pt>
                <c:pt idx="1168">
                  <c:v>2.6719155025219524E-3</c:v>
                </c:pt>
                <c:pt idx="1169">
                  <c:v>3.1389978758986938E-4</c:v>
                </c:pt>
                <c:pt idx="1170">
                  <c:v>-2.801794750445957E-4</c:v>
                </c:pt>
                <c:pt idx="1171">
                  <c:v>-1.9210104005925792E-3</c:v>
                </c:pt>
                <c:pt idx="1172">
                  <c:v>-2.0558050225077474E-3</c:v>
                </c:pt>
                <c:pt idx="1173">
                  <c:v>-4.5042574895187969E-4</c:v>
                </c:pt>
              </c:numCache>
            </c:numRef>
          </c:yVal>
          <c:smooth val="0"/>
          <c:extLst>
            <c:ext xmlns:c16="http://schemas.microsoft.com/office/drawing/2014/chart" uri="{C3380CC4-5D6E-409C-BE32-E72D297353CC}">
              <c16:uniqueId val="{00000000-495D-4A7E-B2E8-E71B3F53DFF7}"/>
            </c:ext>
          </c:extLst>
        </c:ser>
        <c:ser>
          <c:idx val="1"/>
          <c:order val="1"/>
          <c:tx>
            <c:strRef>
              <c:f>'230323_Fluo_RT_stanieria'!$Z$1:$Z$2</c:f>
              <c:strCache>
                <c:ptCount val="2"/>
                <c:pt idx="0">
                  <c:v>M Stan LL</c:v>
                </c:pt>
              </c:strCache>
            </c:strRef>
          </c:tx>
          <c:spPr>
            <a:ln>
              <a:solidFill>
                <a:srgbClr val="0070C0"/>
              </a:solidFill>
            </a:ln>
          </c:spPr>
          <c:marker>
            <c:symbol val="none"/>
          </c:marker>
          <c:xVal>
            <c:numRef>
              <c:f>'230323_Fluo_RT_stanieria'!$O$3:$O$1176</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'230323_Fluo_RT_stanieria'!$Z$3:$Z$1176</c:f>
              <c:numCache>
                <c:formatCode>General</c:formatCode>
                <c:ptCount val="1174"/>
                <c:pt idx="0">
                  <c:v>-7.7417675698443732E-3</c:v>
                </c:pt>
                <c:pt idx="1">
                  <c:v>-6.8766703514796575E-3</c:v>
                </c:pt>
                <c:pt idx="2">
                  <c:v>-7.79036908828162E-3</c:v>
                </c:pt>
                <c:pt idx="3">
                  <c:v>-5.7870466254531681E-3</c:v>
                </c:pt>
                <c:pt idx="4">
                  <c:v>-3.0269328560856741E-3</c:v>
                </c:pt>
                <c:pt idx="5">
                  <c:v>-1.2675554362027667E-3</c:v>
                </c:pt>
                <c:pt idx="6">
                  <c:v>-2.5150448891153323E-3</c:v>
                </c:pt>
                <c:pt idx="7">
                  <c:v>-2.6042596683423062E-3</c:v>
                </c:pt>
                <c:pt idx="8">
                  <c:v>-1.0464188338701144E-3</c:v>
                </c:pt>
                <c:pt idx="9">
                  <c:v>-1.399155374646157E-3</c:v>
                </c:pt>
                <c:pt idx="10">
                  <c:v>-3.9592291690041621E-3</c:v>
                </c:pt>
                <c:pt idx="11">
                  <c:v>-3.5810913300212935E-3</c:v>
                </c:pt>
                <c:pt idx="12">
                  <c:v>-9.9755796836210973E-4</c:v>
                </c:pt>
                <c:pt idx="13">
                  <c:v>2.3876386479863201E-3</c:v>
                </c:pt>
                <c:pt idx="14">
                  <c:v>4.3402161470835103E-3</c:v>
                </c:pt>
                <c:pt idx="15">
                  <c:v>4.2287802901131138E-3</c:v>
                </c:pt>
                <c:pt idx="16">
                  <c:v>4.2030877629261219E-3</c:v>
                </c:pt>
                <c:pt idx="17">
                  <c:v>3.1125695040952928E-3</c:v>
                </c:pt>
                <c:pt idx="18">
                  <c:v>3.0235693146431768E-3</c:v>
                </c:pt>
                <c:pt idx="19">
                  <c:v>2.9118777892838772E-3</c:v>
                </c:pt>
                <c:pt idx="20">
                  <c:v>2.823750060544972E-4</c:v>
                </c:pt>
                <c:pt idx="21">
                  <c:v>-1.6921568663516488E-3</c:v>
                </c:pt>
                <c:pt idx="22">
                  <c:v>-2.8723055954590349E-3</c:v>
                </c:pt>
                <c:pt idx="23">
                  <c:v>-1.6472904362242254E-3</c:v>
                </c:pt>
                <c:pt idx="24">
                  <c:v>2.3808527061916509E-3</c:v>
                </c:pt>
                <c:pt idx="25">
                  <c:v>1.1788004922076321E-3</c:v>
                </c:pt>
                <c:pt idx="26">
                  <c:v>-2.4293125953774911E-3</c:v>
                </c:pt>
                <c:pt idx="27">
                  <c:v>-3.5650927426351254E-3</c:v>
                </c:pt>
                <c:pt idx="28">
                  <c:v>-2.0766490151249003E-3</c:v>
                </c:pt>
                <c:pt idx="29">
                  <c:v>3.885325676770166E-5</c:v>
                </c:pt>
                <c:pt idx="30">
                  <c:v>9.0706729964519115E-4</c:v>
                </c:pt>
                <c:pt idx="31">
                  <c:v>-3.6046036250957222E-4</c:v>
                </c:pt>
                <c:pt idx="32">
                  <c:v>9.0912184346105104E-4</c:v>
                </c:pt>
                <c:pt idx="33">
                  <c:v>9.7618666612712664E-4</c:v>
                </c:pt>
                <c:pt idx="34">
                  <c:v>3.5372432816539842E-3</c:v>
                </c:pt>
                <c:pt idx="35">
                  <c:v>1.6921151746239621E-3</c:v>
                </c:pt>
                <c:pt idx="36">
                  <c:v>1.1169734993890322E-4</c:v>
                </c:pt>
                <c:pt idx="37">
                  <c:v>-6.4491278151879291E-4</c:v>
                </c:pt>
                <c:pt idx="38">
                  <c:v>-3.4045998237911389E-3</c:v>
                </c:pt>
                <c:pt idx="39">
                  <c:v>-2.9164411941246544E-3</c:v>
                </c:pt>
                <c:pt idx="40">
                  <c:v>1.3288361447659407E-4</c:v>
                </c:pt>
                <c:pt idx="41">
                  <c:v>-6.4608505480316289E-4</c:v>
                </c:pt>
                <c:pt idx="42">
                  <c:v>1.1358770192131423E-3</c:v>
                </c:pt>
                <c:pt idx="43">
                  <c:v>2.7828927805255486E-3</c:v>
                </c:pt>
                <c:pt idx="44">
                  <c:v>6.2493079479760813E-3</c:v>
                </c:pt>
                <c:pt idx="45">
                  <c:v>6.0079471790334751E-3</c:v>
                </c:pt>
                <c:pt idx="46">
                  <c:v>5.0728887891557358E-3</c:v>
                </c:pt>
                <c:pt idx="47">
                  <c:v>1.0064131687000581E-3</c:v>
                </c:pt>
                <c:pt idx="48">
                  <c:v>3.8570746263532187E-3</c:v>
                </c:pt>
                <c:pt idx="49">
                  <c:v>2.1648956879104413E-3</c:v>
                </c:pt>
                <c:pt idx="50">
                  <c:v>3.2105573264321263E-3</c:v>
                </c:pt>
                <c:pt idx="51">
                  <c:v>-3.3574366699590866E-5</c:v>
                </c:pt>
                <c:pt idx="52">
                  <c:v>2.5669222737442054E-3</c:v>
                </c:pt>
                <c:pt idx="53">
                  <c:v>2.6798253116609924E-3</c:v>
                </c:pt>
                <c:pt idx="54">
                  <c:v>6.6136568611401833E-3</c:v>
                </c:pt>
                <c:pt idx="55">
                  <c:v>4.942646284316737E-3</c:v>
                </c:pt>
                <c:pt idx="56">
                  <c:v>2.9832632237883185E-3</c:v>
                </c:pt>
                <c:pt idx="57">
                  <c:v>-1.0977070162885902E-4</c:v>
                </c:pt>
                <c:pt idx="58">
                  <c:v>-4.3390702376857656E-3</c:v>
                </c:pt>
                <c:pt idx="59">
                  <c:v>-5.6747058127465102E-3</c:v>
                </c:pt>
                <c:pt idx="60">
                  <c:v>-7.4566819883765912E-3</c:v>
                </c:pt>
                <c:pt idx="61">
                  <c:v>-8.2147479581782916E-3</c:v>
                </c:pt>
                <c:pt idx="62">
                  <c:v>-1.0462030178679711E-2</c:v>
                </c:pt>
                <c:pt idx="63">
                  <c:v>-8.5924259619293217E-3</c:v>
                </c:pt>
                <c:pt idx="64">
                  <c:v>-5.9903422339040811E-3</c:v>
                </c:pt>
                <c:pt idx="65">
                  <c:v>-3.3852665113036696E-3</c:v>
                </c:pt>
                <c:pt idx="66">
                  <c:v>-1.64895871844534E-3</c:v>
                </c:pt>
                <c:pt idx="67">
                  <c:v>1.8010679213424246E-3</c:v>
                </c:pt>
                <c:pt idx="68">
                  <c:v>8.4501468100616861E-4</c:v>
                </c:pt>
                <c:pt idx="69">
                  <c:v>9.5584539481146453E-4</c:v>
                </c:pt>
                <c:pt idx="70">
                  <c:v>3.5621810659471165E-3</c:v>
                </c:pt>
                <c:pt idx="71">
                  <c:v>-2.4377729505296994E-4</c:v>
                </c:pt>
                <c:pt idx="72">
                  <c:v>1.7145066979599871E-3</c:v>
                </c:pt>
                <c:pt idx="73">
                  <c:v>-7.1204749914010809E-4</c:v>
                </c:pt>
                <c:pt idx="74">
                  <c:v>-3.0262964441248076E-3</c:v>
                </c:pt>
                <c:pt idx="75">
                  <c:v>-3.1155302298746983E-3</c:v>
                </c:pt>
                <c:pt idx="76">
                  <c:v>9.5134146199400487E-4</c:v>
                </c:pt>
                <c:pt idx="77">
                  <c:v>-1.4988464266817245E-3</c:v>
                </c:pt>
                <c:pt idx="78">
                  <c:v>-1.3852419867579715E-3</c:v>
                </c:pt>
                <c:pt idx="79">
                  <c:v>-9.8417798934285865E-4</c:v>
                </c:pt>
                <c:pt idx="80">
                  <c:v>1.9562905153158852E-4</c:v>
                </c:pt>
                <c:pt idx="81">
                  <c:v>5.9671892234241294E-4</c:v>
                </c:pt>
                <c:pt idx="82">
                  <c:v>1.0197085380366509E-3</c:v>
                </c:pt>
                <c:pt idx="83">
                  <c:v>-2.001351915581609E-3</c:v>
                </c:pt>
                <c:pt idx="84">
                  <c:v>1.0044910574309681E-3</c:v>
                </c:pt>
                <c:pt idx="85">
                  <c:v>1.2696694520419442E-3</c:v>
                </c:pt>
                <c:pt idx="86">
                  <c:v>1.0913815228394028E-3</c:v>
                </c:pt>
                <c:pt idx="87">
                  <c:v>8.4568297487644221E-4</c:v>
                </c:pt>
                <c:pt idx="88">
                  <c:v>1.5617721191476004E-4</c:v>
                </c:pt>
                <c:pt idx="89">
                  <c:v>-2.0431153775645776E-3</c:v>
                </c:pt>
                <c:pt idx="90">
                  <c:v>-2.4887214679902565E-3</c:v>
                </c:pt>
                <c:pt idx="91">
                  <c:v>-6.4753200299935195E-3</c:v>
                </c:pt>
                <c:pt idx="92">
                  <c:v>-5.6288626925866591E-3</c:v>
                </c:pt>
                <c:pt idx="93">
                  <c:v>-6.6529574456214184E-3</c:v>
                </c:pt>
                <c:pt idx="94">
                  <c:v>-6.7419815465055892E-3</c:v>
                </c:pt>
                <c:pt idx="95">
                  <c:v>-4.5596783360586238E-3</c:v>
                </c:pt>
                <c:pt idx="96">
                  <c:v>-4.918961091195136E-3</c:v>
                </c:pt>
                <c:pt idx="97">
                  <c:v>-3.6945302292615842E-3</c:v>
                </c:pt>
                <c:pt idx="98">
                  <c:v>-5.1195093374142176E-3</c:v>
                </c:pt>
                <c:pt idx="99">
                  <c:v>-1.2449707820693689E-3</c:v>
                </c:pt>
                <c:pt idx="100">
                  <c:v>6.9106981586357981E-4</c:v>
                </c:pt>
                <c:pt idx="101">
                  <c:v>1.4708639200401712E-3</c:v>
                </c:pt>
                <c:pt idx="102">
                  <c:v>-4.0063788343360808E-4</c:v>
                </c:pt>
                <c:pt idx="103">
                  <c:v>3.3414583153231202E-4</c:v>
                </c:pt>
                <c:pt idx="104">
                  <c:v>-6.8949901871161526E-4</c:v>
                </c:pt>
                <c:pt idx="105">
                  <c:v>3.0964329661395729E-3</c:v>
                </c:pt>
                <c:pt idx="106">
                  <c:v>1.7921158490489687E-4</c:v>
                </c:pt>
                <c:pt idx="107">
                  <c:v>-7.9965346816928556E-4</c:v>
                </c:pt>
                <c:pt idx="108">
                  <c:v>1.2264854057494117E-3</c:v>
                </c:pt>
                <c:pt idx="109">
                  <c:v>-6.2114481805546106E-4</c:v>
                </c:pt>
                <c:pt idx="110">
                  <c:v>3.4959568220848435E-3</c:v>
                </c:pt>
                <c:pt idx="111">
                  <c:v>6.4339593836736418E-3</c:v>
                </c:pt>
                <c:pt idx="112">
                  <c:v>5.2318562812573004E-3</c:v>
                </c:pt>
                <c:pt idx="113">
                  <c:v>5.1650250548889989E-3</c:v>
                </c:pt>
                <c:pt idx="114">
                  <c:v>3.3162955183232081E-3</c:v>
                </c:pt>
                <c:pt idx="115">
                  <c:v>5.073758797414377E-3</c:v>
                </c:pt>
                <c:pt idx="116">
                  <c:v>7.0104026991715E-3</c:v>
                </c:pt>
                <c:pt idx="117">
                  <c:v>3.6480439528908002E-3</c:v>
                </c:pt>
                <c:pt idx="118">
                  <c:v>3.0493599400129609E-3</c:v>
                </c:pt>
                <c:pt idx="119">
                  <c:v>5.3876699167820855E-3</c:v>
                </c:pt>
                <c:pt idx="120">
                  <c:v>7.7034111803725158E-3</c:v>
                </c:pt>
                <c:pt idx="121">
                  <c:v>7.9932913105242795E-3</c:v>
                </c:pt>
                <c:pt idx="122">
                  <c:v>4.8551807183116807E-3</c:v>
                </c:pt>
                <c:pt idx="123">
                  <c:v>2.5374449960423513E-3</c:v>
                </c:pt>
                <c:pt idx="124">
                  <c:v>3.2502306840079729E-3</c:v>
                </c:pt>
                <c:pt idx="125">
                  <c:v>-1.3583808649684644E-4</c:v>
                </c:pt>
                <c:pt idx="126">
                  <c:v>-4.7651596946448813E-3</c:v>
                </c:pt>
                <c:pt idx="127">
                  <c:v>-7.3927097109230495E-3</c:v>
                </c:pt>
                <c:pt idx="128">
                  <c:v>-7.1241720666650726E-3</c:v>
                </c:pt>
                <c:pt idx="129">
                  <c:v>-9.1230022458352721E-3</c:v>
                </c:pt>
                <c:pt idx="130">
                  <c:v>-8.2759305685586749E-3</c:v>
                </c:pt>
                <c:pt idx="131">
                  <c:v>-8.8321411338555846E-3</c:v>
                </c:pt>
                <c:pt idx="132">
                  <c:v>-9.5454007586668211E-3</c:v>
                </c:pt>
                <c:pt idx="133">
                  <c:v>-8.0122181286668027E-3</c:v>
                </c:pt>
                <c:pt idx="134">
                  <c:v>-4.2715639731971244E-3</c:v>
                </c:pt>
                <c:pt idx="135">
                  <c:v>-3.1370860793160597E-3</c:v>
                </c:pt>
                <c:pt idx="136">
                  <c:v>-1.1378739303466116E-3</c:v>
                </c:pt>
                <c:pt idx="137">
                  <c:v>2.1371584267258687E-3</c:v>
                </c:pt>
                <c:pt idx="138">
                  <c:v>3.7842164928796047E-3</c:v>
                </c:pt>
                <c:pt idx="139">
                  <c:v>6.6130498786341543E-3</c:v>
                </c:pt>
                <c:pt idx="140">
                  <c:v>6.9496431372044112E-3</c:v>
                </c:pt>
                <c:pt idx="141">
                  <c:v>5.567882409708287E-3</c:v>
                </c:pt>
                <c:pt idx="142">
                  <c:v>7.2803505048071177E-3</c:v>
                </c:pt>
                <c:pt idx="143">
                  <c:v>3.7178260952202271E-3</c:v>
                </c:pt>
                <c:pt idx="144">
                  <c:v>4.9409295661178689E-3</c:v>
                </c:pt>
                <c:pt idx="145">
                  <c:v>3.56161209648692E-3</c:v>
                </c:pt>
                <c:pt idx="146">
                  <c:v>5.0308880521931386E-3</c:v>
                </c:pt>
                <c:pt idx="147">
                  <c:v>4.5617463683746175E-3</c:v>
                </c:pt>
                <c:pt idx="148">
                  <c:v>3.0703627609488301E-3</c:v>
                </c:pt>
                <c:pt idx="149">
                  <c:v>4.5853494042681292E-3</c:v>
                </c:pt>
                <c:pt idx="150">
                  <c:v>4.5627843697712903E-3</c:v>
                </c:pt>
                <c:pt idx="151">
                  <c:v>1.1568865843990782E-3</c:v>
                </c:pt>
                <c:pt idx="152">
                  <c:v>3.6483621588712335E-3</c:v>
                </c:pt>
                <c:pt idx="153">
                  <c:v>4.6518630377696395E-4</c:v>
                </c:pt>
                <c:pt idx="154">
                  <c:v>8.43228680965703E-4</c:v>
                </c:pt>
                <c:pt idx="155">
                  <c:v>-2.652002827680119E-3</c:v>
                </c:pt>
                <c:pt idx="156">
                  <c:v>-7.9480680482569479E-3</c:v>
                </c:pt>
                <c:pt idx="157">
                  <c:v>-6.0776968263398529E-3</c:v>
                </c:pt>
                <c:pt idx="158">
                  <c:v>-7.1009044039339816E-3</c:v>
                </c:pt>
                <c:pt idx="159">
                  <c:v>-7.3685652956832501E-3</c:v>
                </c:pt>
                <c:pt idx="160">
                  <c:v>-4.3179294661803451E-3</c:v>
                </c:pt>
                <c:pt idx="161">
                  <c:v>-5.3643991884827829E-3</c:v>
                </c:pt>
                <c:pt idx="162">
                  <c:v>-6.6556122276932388E-4</c:v>
                </c:pt>
                <c:pt idx="163">
                  <c:v>3.8036736543228498E-3</c:v>
                </c:pt>
                <c:pt idx="164">
                  <c:v>5.5850134179920652E-3</c:v>
                </c:pt>
                <c:pt idx="165">
                  <c:v>5.0299199457517043E-3</c:v>
                </c:pt>
                <c:pt idx="166">
                  <c:v>3.9401680789739419E-3</c:v>
                </c:pt>
                <c:pt idx="167">
                  <c:v>3.4723770845097451E-3</c:v>
                </c:pt>
                <c:pt idx="168">
                  <c:v>8.1263063152544526E-3</c:v>
                </c:pt>
                <c:pt idx="169">
                  <c:v>6.2112029350976294E-3</c:v>
                </c:pt>
                <c:pt idx="170">
                  <c:v>3.9663842052115889E-3</c:v>
                </c:pt>
                <c:pt idx="171">
                  <c:v>4.3001215804352984E-3</c:v>
                </c:pt>
                <c:pt idx="172">
                  <c:v>4.8984107481273974E-3</c:v>
                </c:pt>
                <c:pt idx="173">
                  <c:v>1.9357696017029845E-3</c:v>
                </c:pt>
                <c:pt idx="174">
                  <c:v>5.9916861790083376E-4</c:v>
                </c:pt>
                <c:pt idx="175">
                  <c:v>-9.5926718204999452E-4</c:v>
                </c:pt>
                <c:pt idx="176">
                  <c:v>-1.2936943101214641E-3</c:v>
                </c:pt>
                <c:pt idx="177">
                  <c:v>-3.274199135632387E-3</c:v>
                </c:pt>
                <c:pt idx="178">
                  <c:v>-6.0123033514631044E-3</c:v>
                </c:pt>
                <c:pt idx="179">
                  <c:v>-7.4370378272723978E-3</c:v>
                </c:pt>
                <c:pt idx="180">
                  <c:v>-6.6316824022283E-3</c:v>
                </c:pt>
                <c:pt idx="181">
                  <c:v>-9.946229933556875E-3</c:v>
                </c:pt>
                <c:pt idx="182">
                  <c:v>-1.0370148968221707E-2</c:v>
                </c:pt>
                <c:pt idx="183">
                  <c:v>-1.0901074726903855E-2</c:v>
                </c:pt>
                <c:pt idx="184">
                  <c:v>-9.1429897505792401E-3</c:v>
                </c:pt>
                <c:pt idx="185">
                  <c:v>-8.0735724108670723E-3</c:v>
                </c:pt>
                <c:pt idx="186">
                  <c:v>-5.7580586124379909E-3</c:v>
                </c:pt>
                <c:pt idx="187">
                  <c:v>-1.6850422956446248E-3</c:v>
                </c:pt>
                <c:pt idx="188">
                  <c:v>-8.1984575286983162E-4</c:v>
                </c:pt>
                <c:pt idx="189">
                  <c:v>-1.7100027651425274E-3</c:v>
                </c:pt>
                <c:pt idx="190">
                  <c:v>1.2048590482391683E-3</c:v>
                </c:pt>
                <c:pt idx="191">
                  <c:v>-6.4439040869542288E-4</c:v>
                </c:pt>
                <c:pt idx="192">
                  <c:v>-4.4500720101973062E-4</c:v>
                </c:pt>
                <c:pt idx="193">
                  <c:v>7.3567383335203327E-4</c:v>
                </c:pt>
                <c:pt idx="194">
                  <c:v>-3.3606316051499091E-3</c:v>
                </c:pt>
                <c:pt idx="195">
                  <c:v>-1.8911747809191677E-3</c:v>
                </c:pt>
                <c:pt idx="196">
                  <c:v>-1.0457664809545443E-3</c:v>
                </c:pt>
                <c:pt idx="197">
                  <c:v>-4.9662008842324959E-3</c:v>
                </c:pt>
                <c:pt idx="198">
                  <c:v>-2.4044158896984031E-3</c:v>
                </c:pt>
                <c:pt idx="199">
                  <c:v>-7.5939581329218105E-4</c:v>
                </c:pt>
                <c:pt idx="200">
                  <c:v>-7.373065549818855E-4</c:v>
                </c:pt>
                <c:pt idx="201">
                  <c:v>1.5973112514323868E-3</c:v>
                </c:pt>
                <c:pt idx="202">
                  <c:v>4.1580232970921862E-3</c:v>
                </c:pt>
                <c:pt idx="203">
                  <c:v>3.2903215719743304E-3</c:v>
                </c:pt>
                <c:pt idx="204">
                  <c:v>4.0030324600755724E-3</c:v>
                </c:pt>
                <c:pt idx="205">
                  <c:v>4.4426723416465409E-3</c:v>
                </c:pt>
                <c:pt idx="206">
                  <c:v>4.5547599384188654E-3</c:v>
                </c:pt>
                <c:pt idx="207">
                  <c:v>2.9743037941311534E-3</c:v>
                </c:pt>
                <c:pt idx="208">
                  <c:v>1.9747857014541215E-3</c:v>
                </c:pt>
                <c:pt idx="209">
                  <c:v>9.5047881109907358E-4</c:v>
                </c:pt>
                <c:pt idx="210">
                  <c:v>1.8403936434830007E-3</c:v>
                </c:pt>
                <c:pt idx="211">
                  <c:v>5.3815798589716005E-3</c:v>
                </c:pt>
                <c:pt idx="212">
                  <c:v>5.8963788895163086E-3</c:v>
                </c:pt>
                <c:pt idx="213">
                  <c:v>4.2727828431183201E-3</c:v>
                </c:pt>
                <c:pt idx="214">
                  <c:v>4.895526661553299E-3</c:v>
                </c:pt>
                <c:pt idx="215">
                  <c:v>8.6361654891819167E-3</c:v>
                </c:pt>
                <c:pt idx="216">
                  <c:v>8.7913936011781591E-3</c:v>
                </c:pt>
                <c:pt idx="217">
                  <c:v>1.030602341235755E-2</c:v>
                </c:pt>
                <c:pt idx="218">
                  <c:v>6.0321651679103678E-3</c:v>
                </c:pt>
                <c:pt idx="219">
                  <c:v>6.7686949079072654E-3</c:v>
                </c:pt>
                <c:pt idx="220">
                  <c:v>1.0997658518999472E-2</c:v>
                </c:pt>
                <c:pt idx="221">
                  <c:v>1.1331590864361482E-2</c:v>
                </c:pt>
                <c:pt idx="222">
                  <c:v>9.7942942418206037E-3</c:v>
                </c:pt>
                <c:pt idx="223">
                  <c:v>9.46127543578585E-3</c:v>
                </c:pt>
                <c:pt idx="224">
                  <c:v>8.5257253287668641E-3</c:v>
                </c:pt>
                <c:pt idx="225">
                  <c:v>1.5180883852364688E-2</c:v>
                </c:pt>
                <c:pt idx="226">
                  <c:v>1.5694709871558823E-2</c:v>
                </c:pt>
                <c:pt idx="227">
                  <c:v>1.4157511347200738E-2</c:v>
                </c:pt>
                <c:pt idx="228">
                  <c:v>1.9323876668512138E-2</c:v>
                </c:pt>
                <c:pt idx="229">
                  <c:v>1.9948038618802108E-2</c:v>
                </c:pt>
                <c:pt idx="230">
                  <c:v>2.1193683212764537E-2</c:v>
                </c:pt>
                <c:pt idx="231">
                  <c:v>2.2130686399116136E-2</c:v>
                </c:pt>
                <c:pt idx="232">
                  <c:v>2.1596670547676024E-2</c:v>
                </c:pt>
                <c:pt idx="233">
                  <c:v>2.2395343034017384E-2</c:v>
                </c:pt>
                <c:pt idx="234">
                  <c:v>2.0705804162919009E-2</c:v>
                </c:pt>
                <c:pt idx="235">
                  <c:v>2.0783687988919809E-2</c:v>
                </c:pt>
                <c:pt idx="236">
                  <c:v>2.0958866818841473E-2</c:v>
                </c:pt>
                <c:pt idx="237">
                  <c:v>2.5292979419614364E-2</c:v>
                </c:pt>
                <c:pt idx="238">
                  <c:v>2.7426945976717625E-2</c:v>
                </c:pt>
                <c:pt idx="239">
                  <c:v>2.7720468001905557E-2</c:v>
                </c:pt>
                <c:pt idx="240">
                  <c:v>2.8720272418653617E-2</c:v>
                </c:pt>
                <c:pt idx="241">
                  <c:v>3.4393670460000775E-2</c:v>
                </c:pt>
                <c:pt idx="242">
                  <c:v>3.4490689562782534E-2</c:v>
                </c:pt>
                <c:pt idx="243">
                  <c:v>3.9230726312814261E-2</c:v>
                </c:pt>
                <c:pt idx="244">
                  <c:v>3.7560764160319407E-2</c:v>
                </c:pt>
                <c:pt idx="245">
                  <c:v>3.8423421186387162E-2</c:v>
                </c:pt>
                <c:pt idx="246">
                  <c:v>4.0799077141345383E-2</c:v>
                </c:pt>
                <c:pt idx="247">
                  <c:v>4.3219490392202665E-2</c:v>
                </c:pt>
                <c:pt idx="248">
                  <c:v>4.6200320167944092E-2</c:v>
                </c:pt>
                <c:pt idx="249">
                  <c:v>5.0188783821647695E-2</c:v>
                </c:pt>
                <c:pt idx="250">
                  <c:v>5.1640600140157776E-2</c:v>
                </c:pt>
                <c:pt idx="251">
                  <c:v>5.3765645893763349E-2</c:v>
                </c:pt>
                <c:pt idx="252">
                  <c:v>5.5651969719543427E-2</c:v>
                </c:pt>
                <c:pt idx="253">
                  <c:v>5.7492218055093164E-2</c:v>
                </c:pt>
                <c:pt idx="254">
                  <c:v>5.792234793095604E-2</c:v>
                </c:pt>
                <c:pt idx="255">
                  <c:v>5.8459883054703843E-2</c:v>
                </c:pt>
                <c:pt idx="256">
                  <c:v>5.9691027511022253E-2</c:v>
                </c:pt>
                <c:pt idx="257">
                  <c:v>5.9910001048424324E-2</c:v>
                </c:pt>
                <c:pt idx="258">
                  <c:v>6.0586222478094982E-2</c:v>
                </c:pt>
                <c:pt idx="259">
                  <c:v>6.5977894800735001E-2</c:v>
                </c:pt>
                <c:pt idx="260">
                  <c:v>6.7954818429460356E-2</c:v>
                </c:pt>
                <c:pt idx="261">
                  <c:v>6.9064554122300226E-2</c:v>
                </c:pt>
                <c:pt idx="262">
                  <c:v>7.1096290110660876E-2</c:v>
                </c:pt>
                <c:pt idx="263">
                  <c:v>7.337180008326083E-2</c:v>
                </c:pt>
                <c:pt idx="264">
                  <c:v>7.4654617757365177E-2</c:v>
                </c:pt>
                <c:pt idx="265">
                  <c:v>7.8789272227975271E-2</c:v>
                </c:pt>
                <c:pt idx="266">
                  <c:v>8.0082022343087353E-2</c:v>
                </c:pt>
                <c:pt idx="267">
                  <c:v>8.3580387475559764E-2</c:v>
                </c:pt>
                <c:pt idx="268">
                  <c:v>8.9160641292345452E-2</c:v>
                </c:pt>
                <c:pt idx="269">
                  <c:v>9.2204627904395958E-2</c:v>
                </c:pt>
                <c:pt idx="270">
                  <c:v>9.2908604988660451E-2</c:v>
                </c:pt>
                <c:pt idx="271">
                  <c:v>9.8327916474302252E-2</c:v>
                </c:pt>
                <c:pt idx="272">
                  <c:v>0.1040654952517414</c:v>
                </c:pt>
                <c:pt idx="273">
                  <c:v>0.1088420183946355</c:v>
                </c:pt>
                <c:pt idx="274">
                  <c:v>0.1119623376551714</c:v>
                </c:pt>
                <c:pt idx="275">
                  <c:v>0.11442398892962008</c:v>
                </c:pt>
                <c:pt idx="276">
                  <c:v>0.11405618205551254</c:v>
                </c:pt>
                <c:pt idx="277">
                  <c:v>0.11620839487461519</c:v>
                </c:pt>
                <c:pt idx="278">
                  <c:v>0.11779280314944215</c:v>
                </c:pt>
                <c:pt idx="279">
                  <c:v>0.11811738551175677</c:v>
                </c:pt>
                <c:pt idx="280">
                  <c:v>0.11953931867133369</c:v>
                </c:pt>
                <c:pt idx="281">
                  <c:v>0.11649422845472678</c:v>
                </c:pt>
                <c:pt idx="282">
                  <c:v>0.11847268486755826</c:v>
                </c:pt>
                <c:pt idx="283">
                  <c:v>0.12066475007342035</c:v>
                </c:pt>
                <c:pt idx="284">
                  <c:v>0.12378856408171823</c:v>
                </c:pt>
                <c:pt idx="285">
                  <c:v>0.12482448089200679</c:v>
                </c:pt>
                <c:pt idx="286">
                  <c:v>0.12668803980824256</c:v>
                </c:pt>
                <c:pt idx="287">
                  <c:v>0.12855717805862471</c:v>
                </c:pt>
                <c:pt idx="288">
                  <c:v>0.1368196201270494</c:v>
                </c:pt>
                <c:pt idx="289">
                  <c:v>0.13971983158994469</c:v>
                </c:pt>
                <c:pt idx="290">
                  <c:v>0.14670252155247732</c:v>
                </c:pt>
                <c:pt idx="291">
                  <c:v>0.15113453613967709</c:v>
                </c:pt>
                <c:pt idx="292">
                  <c:v>0.1547607967779652</c:v>
                </c:pt>
                <c:pt idx="293">
                  <c:v>0.1600847077808413</c:v>
                </c:pt>
                <c:pt idx="294">
                  <c:v>0.15893775608990454</c:v>
                </c:pt>
                <c:pt idx="295">
                  <c:v>0.16052492337612254</c:v>
                </c:pt>
                <c:pt idx="296">
                  <c:v>0.16028654479193682</c:v>
                </c:pt>
                <c:pt idx="297">
                  <c:v>0.15815352242984293</c:v>
                </c:pt>
                <c:pt idx="298">
                  <c:v>0.15597635588549244</c:v>
                </c:pt>
                <c:pt idx="299">
                  <c:v>0.16039383967936607</c:v>
                </c:pt>
                <c:pt idx="300">
                  <c:v>0.16058206556759916</c:v>
                </c:pt>
                <c:pt idx="301">
                  <c:v>0.16256775672141158</c:v>
                </c:pt>
                <c:pt idx="302">
                  <c:v>0.16255089609624412</c:v>
                </c:pt>
                <c:pt idx="303">
                  <c:v>0.16483731949167973</c:v>
                </c:pt>
                <c:pt idx="304">
                  <c:v>0.16876651958070382</c:v>
                </c:pt>
                <c:pt idx="305">
                  <c:v>0.17733257552487125</c:v>
                </c:pt>
                <c:pt idx="306">
                  <c:v>0.17656618347180505</c:v>
                </c:pt>
                <c:pt idx="307">
                  <c:v>0.17760712781396171</c:v>
                </c:pt>
                <c:pt idx="308">
                  <c:v>0.18181345526937454</c:v>
                </c:pt>
                <c:pt idx="309">
                  <c:v>0.1859687716697353</c:v>
                </c:pt>
                <c:pt idx="310">
                  <c:v>0.19389001599613492</c:v>
                </c:pt>
                <c:pt idx="311">
                  <c:v>0.19833331187435585</c:v>
                </c:pt>
                <c:pt idx="312">
                  <c:v>0.1985933946814844</c:v>
                </c:pt>
                <c:pt idx="313">
                  <c:v>0.20096326284365787</c:v>
                </c:pt>
                <c:pt idx="314">
                  <c:v>0.2024645329085682</c:v>
                </c:pt>
                <c:pt idx="315">
                  <c:v>0.20616963996127574</c:v>
                </c:pt>
                <c:pt idx="316">
                  <c:v>0.20713970836636483</c:v>
                </c:pt>
                <c:pt idx="317">
                  <c:v>0.20487008428473241</c:v>
                </c:pt>
                <c:pt idx="318">
                  <c:v>0.20473164322426654</c:v>
                </c:pt>
                <c:pt idx="319">
                  <c:v>0.20490215012823271</c:v>
                </c:pt>
                <c:pt idx="320">
                  <c:v>0.2072710986199425</c:v>
                </c:pt>
                <c:pt idx="321">
                  <c:v>0.21256030739065579</c:v>
                </c:pt>
                <c:pt idx="322">
                  <c:v>0.21324190582697075</c:v>
                </c:pt>
                <c:pt idx="323">
                  <c:v>0.21607001512551358</c:v>
                </c:pt>
                <c:pt idx="324">
                  <c:v>0.2195519488123682</c:v>
                </c:pt>
                <c:pt idx="325">
                  <c:v>0.22242383442498215</c:v>
                </c:pt>
                <c:pt idx="326">
                  <c:v>0.22341107001205995</c:v>
                </c:pt>
                <c:pt idx="327">
                  <c:v>0.22685670737128141</c:v>
                </c:pt>
                <c:pt idx="328">
                  <c:v>0.22946979771541595</c:v>
                </c:pt>
                <c:pt idx="329">
                  <c:v>0.23229165325480572</c:v>
                </c:pt>
                <c:pt idx="330">
                  <c:v>0.23455864094777559</c:v>
                </c:pt>
                <c:pt idx="331">
                  <c:v>0.23497102118368948</c:v>
                </c:pt>
                <c:pt idx="332">
                  <c:v>0.23655377405168179</c:v>
                </c:pt>
                <c:pt idx="333">
                  <c:v>0.23982780090238065</c:v>
                </c:pt>
                <c:pt idx="334">
                  <c:v>0.24053987108672556</c:v>
                </c:pt>
                <c:pt idx="335">
                  <c:v>0.23925797308308488</c:v>
                </c:pt>
                <c:pt idx="336">
                  <c:v>0.2427784716180498</c:v>
                </c:pt>
                <c:pt idx="337">
                  <c:v>0.24683250164467735</c:v>
                </c:pt>
                <c:pt idx="338">
                  <c:v>0.25102282683402216</c:v>
                </c:pt>
                <c:pt idx="339">
                  <c:v>0.25214715463155241</c:v>
                </c:pt>
                <c:pt idx="340">
                  <c:v>0.25003424239693101</c:v>
                </c:pt>
                <c:pt idx="341">
                  <c:v>0.25512615119750287</c:v>
                </c:pt>
                <c:pt idx="342">
                  <c:v>0.25866283593262862</c:v>
                </c:pt>
                <c:pt idx="343">
                  <c:v>0.26153196253385153</c:v>
                </c:pt>
                <c:pt idx="344">
                  <c:v>0.26319068018214381</c:v>
                </c:pt>
                <c:pt idx="345">
                  <c:v>0.26402776423818486</c:v>
                </c:pt>
                <c:pt idx="346">
                  <c:v>0.27157200498584011</c:v>
                </c:pt>
                <c:pt idx="347">
                  <c:v>0.2772705897356193</c:v>
                </c:pt>
                <c:pt idx="348">
                  <c:v>0.27586870539215053</c:v>
                </c:pt>
                <c:pt idx="349">
                  <c:v>0.28259014763163398</c:v>
                </c:pt>
                <c:pt idx="350">
                  <c:v>0.27981734118364043</c:v>
                </c:pt>
                <c:pt idx="351">
                  <c:v>0.28464947373390503</c:v>
                </c:pt>
                <c:pt idx="352">
                  <c:v>0.29367180885078592</c:v>
                </c:pt>
                <c:pt idx="353">
                  <c:v>0.29172069730640787</c:v>
                </c:pt>
                <c:pt idx="354">
                  <c:v>0.29741928205618695</c:v>
                </c:pt>
                <c:pt idx="355">
                  <c:v>0.30418995732115933</c:v>
                </c:pt>
                <c:pt idx="356">
                  <c:v>0.30341749544303287</c:v>
                </c:pt>
                <c:pt idx="357">
                  <c:v>0.3103942382032337</c:v>
                </c:pt>
                <c:pt idx="358">
                  <c:v>0.31260898861386655</c:v>
                </c:pt>
                <c:pt idx="359">
                  <c:v>0.3098887260050312</c:v>
                </c:pt>
                <c:pt idx="360">
                  <c:v>0.31286459569140518</c:v>
                </c:pt>
                <c:pt idx="361">
                  <c:v>0.31741052679337273</c:v>
                </c:pt>
                <c:pt idx="362">
                  <c:v>0.31865974583987067</c:v>
                </c:pt>
                <c:pt idx="363">
                  <c:v>0.32148558661793641</c:v>
                </c:pt>
                <c:pt idx="364">
                  <c:v>0.32651655192244849</c:v>
                </c:pt>
                <c:pt idx="365">
                  <c:v>0.33003324915283022</c:v>
                </c:pt>
                <c:pt idx="366">
                  <c:v>0.33438273864375584</c:v>
                </c:pt>
                <c:pt idx="367">
                  <c:v>0.34273426612442892</c:v>
                </c:pt>
                <c:pt idx="368">
                  <c:v>0.34729429884017288</c:v>
                </c:pt>
                <c:pt idx="369">
                  <c:v>0.35510898401551422</c:v>
                </c:pt>
                <c:pt idx="370">
                  <c:v>0.35904817785691034</c:v>
                </c:pt>
                <c:pt idx="371">
                  <c:v>0.3654717694888901</c:v>
                </c:pt>
                <c:pt idx="372">
                  <c:v>0.36232392142580799</c:v>
                </c:pt>
                <c:pt idx="373">
                  <c:v>0.36638543143887348</c:v>
                </c:pt>
                <c:pt idx="374">
                  <c:v>0.3700554070798685</c:v>
                </c:pt>
                <c:pt idx="375">
                  <c:v>0.37455811367004305</c:v>
                </c:pt>
                <c:pt idx="376">
                  <c:v>0.37698677943052783</c:v>
                </c:pt>
                <c:pt idx="377">
                  <c:v>0.3865957416805077</c:v>
                </c:pt>
                <c:pt idx="378">
                  <c:v>0.38621236171988188</c:v>
                </c:pt>
                <c:pt idx="379">
                  <c:v>0.39801614818711495</c:v>
                </c:pt>
                <c:pt idx="380">
                  <c:v>0.40509981796655958</c:v>
                </c:pt>
                <c:pt idx="381">
                  <c:v>0.40932447751988171</c:v>
                </c:pt>
                <c:pt idx="382">
                  <c:v>0.41632979137582088</c:v>
                </c:pt>
                <c:pt idx="383">
                  <c:v>0.42275657119874138</c:v>
                </c:pt>
                <c:pt idx="384">
                  <c:v>0.42966605539236513</c:v>
                </c:pt>
                <c:pt idx="385">
                  <c:v>0.437844807448595</c:v>
                </c:pt>
                <c:pt idx="386">
                  <c:v>0.44357607115551689</c:v>
                </c:pt>
                <c:pt idx="387">
                  <c:v>0.45148903844774341</c:v>
                </c:pt>
                <c:pt idx="388">
                  <c:v>0.4604175058659648</c:v>
                </c:pt>
                <c:pt idx="389">
                  <c:v>0.46261141041275422</c:v>
                </c:pt>
                <c:pt idx="390">
                  <c:v>0.46828038177360287</c:v>
                </c:pt>
                <c:pt idx="391">
                  <c:v>0.47073608584571974</c:v>
                </c:pt>
                <c:pt idx="392">
                  <c:v>0.4779694779766514</c:v>
                </c:pt>
                <c:pt idx="393">
                  <c:v>0.48509765980653807</c:v>
                </c:pt>
                <c:pt idx="394">
                  <c:v>0.49109924531841753</c:v>
                </c:pt>
                <c:pt idx="395">
                  <c:v>0.49634516826597364</c:v>
                </c:pt>
                <c:pt idx="396">
                  <c:v>0.5060586050806275</c:v>
                </c:pt>
                <c:pt idx="397">
                  <c:v>0.5128774097665324</c:v>
                </c:pt>
                <c:pt idx="398">
                  <c:v>0.52077020561992227</c:v>
                </c:pt>
                <c:pt idx="399">
                  <c:v>0.52422614328833694</c:v>
                </c:pt>
                <c:pt idx="400">
                  <c:v>0.53076083111232919</c:v>
                </c:pt>
                <c:pt idx="401">
                  <c:v>0.53677357529250114</c:v>
                </c:pt>
                <c:pt idx="402">
                  <c:v>0.54510652542980798</c:v>
                </c:pt>
                <c:pt idx="403">
                  <c:v>0.55062460952324899</c:v>
                </c:pt>
                <c:pt idx="404">
                  <c:v>0.56032774602870972</c:v>
                </c:pt>
                <c:pt idx="405">
                  <c:v>0.56953885883610189</c:v>
                </c:pt>
                <c:pt idx="406">
                  <c:v>0.58015988777567884</c:v>
                </c:pt>
                <c:pt idx="407">
                  <c:v>0.58521298648268349</c:v>
                </c:pt>
                <c:pt idx="408">
                  <c:v>0.59474898820921163</c:v>
                </c:pt>
                <c:pt idx="409">
                  <c:v>0.60680231192892298</c:v>
                </c:pt>
                <c:pt idx="410">
                  <c:v>0.61562005102331729</c:v>
                </c:pt>
                <c:pt idx="411">
                  <c:v>0.62019142634144664</c:v>
                </c:pt>
                <c:pt idx="412">
                  <c:v>0.62599454696726398</c:v>
                </c:pt>
                <c:pt idx="413">
                  <c:v>0.63587855199724841</c:v>
                </c:pt>
                <c:pt idx="414">
                  <c:v>0.6458913108921478</c:v>
                </c:pt>
                <c:pt idx="415">
                  <c:v>0.65438477418104879</c:v>
                </c:pt>
                <c:pt idx="416">
                  <c:v>0.65932953570743191</c:v>
                </c:pt>
                <c:pt idx="417">
                  <c:v>0.67067581677466659</c:v>
                </c:pt>
                <c:pt idx="418">
                  <c:v>0.6824923560056626</c:v>
                </c:pt>
                <c:pt idx="419">
                  <c:v>0.69466327492199664</c:v>
                </c:pt>
                <c:pt idx="420">
                  <c:v>0.70439768022322236</c:v>
                </c:pt>
                <c:pt idx="421">
                  <c:v>0.71751034169436401</c:v>
                </c:pt>
                <c:pt idx="422">
                  <c:v>0.72810371920866646</c:v>
                </c:pt>
                <c:pt idx="423">
                  <c:v>0.7345916877731038</c:v>
                </c:pt>
                <c:pt idx="424">
                  <c:v>0.74463694169105332</c:v>
                </c:pt>
                <c:pt idx="425">
                  <c:v>0.75811379266581203</c:v>
                </c:pt>
                <c:pt idx="426">
                  <c:v>0.76468882336747757</c:v>
                </c:pt>
                <c:pt idx="427">
                  <c:v>0.77505596194771498</c:v>
                </c:pt>
                <c:pt idx="428">
                  <c:v>0.78263833836393082</c:v>
                </c:pt>
                <c:pt idx="429">
                  <c:v>0.78981851223069754</c:v>
                </c:pt>
                <c:pt idx="430">
                  <c:v>0.8021206374665163</c:v>
                </c:pt>
                <c:pt idx="431">
                  <c:v>0.81085689375782866</c:v>
                </c:pt>
                <c:pt idx="432">
                  <c:v>0.81685007961280642</c:v>
                </c:pt>
                <c:pt idx="433">
                  <c:v>0.82486470114695165</c:v>
                </c:pt>
                <c:pt idx="434">
                  <c:v>0.83256172981430621</c:v>
                </c:pt>
                <c:pt idx="435">
                  <c:v>0.84167505099572726</c:v>
                </c:pt>
                <c:pt idx="436">
                  <c:v>0.85173808520930783</c:v>
                </c:pt>
                <c:pt idx="437">
                  <c:v>0.85652772898415031</c:v>
                </c:pt>
                <c:pt idx="438">
                  <c:v>0.8605184856828767</c:v>
                </c:pt>
                <c:pt idx="439">
                  <c:v>0.86397092860352942</c:v>
                </c:pt>
                <c:pt idx="440">
                  <c:v>0.87169616049843679</c:v>
                </c:pt>
                <c:pt idx="441">
                  <c:v>0.87581137926658115</c:v>
                </c:pt>
                <c:pt idx="442">
                  <c:v>0.87890576382004126</c:v>
                </c:pt>
                <c:pt idx="443">
                  <c:v>0.88006454860427752</c:v>
                </c:pt>
                <c:pt idx="444">
                  <c:v>0.88500931013066075</c:v>
                </c:pt>
                <c:pt idx="445">
                  <c:v>0.88651082544102788</c:v>
                </c:pt>
                <c:pt idx="446">
                  <c:v>0.88834158277739261</c:v>
                </c:pt>
                <c:pt idx="447">
                  <c:v>0.88894795216977862</c:v>
                </c:pt>
                <c:pt idx="448">
                  <c:v>0.89012635659057315</c:v>
                </c:pt>
                <c:pt idx="449">
                  <c:v>0.88930539742332859</c:v>
                </c:pt>
                <c:pt idx="450">
                  <c:v>0.8898682357471005</c:v>
                </c:pt>
                <c:pt idx="451">
                  <c:v>0.88694858858173942</c:v>
                </c:pt>
                <c:pt idx="452">
                  <c:v>0.89009079599931096</c:v>
                </c:pt>
                <c:pt idx="453">
                  <c:v>0.89068551623249015</c:v>
                </c:pt>
                <c:pt idx="454">
                  <c:v>0.89121095462407252</c:v>
                </c:pt>
                <c:pt idx="455">
                  <c:v>0.88745440733676306</c:v>
                </c:pt>
                <c:pt idx="456">
                  <c:v>0.88816377982108119</c:v>
                </c:pt>
                <c:pt idx="457">
                  <c:v>0.8802257974922425</c:v>
                </c:pt>
                <c:pt idx="458">
                  <c:v>0.87728959625853531</c:v>
                </c:pt>
                <c:pt idx="459">
                  <c:v>0.87159193117921996</c:v>
                </c:pt>
                <c:pt idx="460">
                  <c:v>0.86667659910767447</c:v>
                </c:pt>
                <c:pt idx="461">
                  <c:v>0.86343016237088588</c:v>
                </c:pt>
                <c:pt idx="462">
                  <c:v>0.86171957530844212</c:v>
                </c:pt>
                <c:pt idx="463">
                  <c:v>0.85812734247731026</c:v>
                </c:pt>
                <c:pt idx="464">
                  <c:v>0.85999672597314936</c:v>
                </c:pt>
                <c:pt idx="465">
                  <c:v>0.85730454396913824</c:v>
                </c:pt>
                <c:pt idx="466">
                  <c:v>0.85451855557783207</c:v>
                </c:pt>
                <c:pt idx="467">
                  <c:v>0.85244132655720128</c:v>
                </c:pt>
                <c:pt idx="468">
                  <c:v>0.84503307441544218</c:v>
                </c:pt>
                <c:pt idx="469">
                  <c:v>0.83892523630932569</c:v>
                </c:pt>
                <c:pt idx="470">
                  <c:v>0.83143789250768996</c:v>
                </c:pt>
                <c:pt idx="471">
                  <c:v>0.82848575031927896</c:v>
                </c:pt>
                <c:pt idx="472">
                  <c:v>0.82892412657363279</c:v>
                </c:pt>
                <c:pt idx="473">
                  <c:v>0.82716265107886533</c:v>
                </c:pt>
                <c:pt idx="474">
                  <c:v>0.82414919752620908</c:v>
                </c:pt>
                <c:pt idx="475">
                  <c:v>0.82206706359643877</c:v>
                </c:pt>
                <c:pt idx="476">
                  <c:v>0.82209465371034918</c:v>
                </c:pt>
                <c:pt idx="477">
                  <c:v>0.82443122980173744</c:v>
                </c:pt>
                <c:pt idx="478">
                  <c:v>0.82446924284756951</c:v>
                </c:pt>
                <c:pt idx="479">
                  <c:v>0.81912411811266461</c:v>
                </c:pt>
                <c:pt idx="480">
                  <c:v>0.81695860072752058</c:v>
                </c:pt>
                <c:pt idx="481">
                  <c:v>0.81569497351042508</c:v>
                </c:pt>
                <c:pt idx="482">
                  <c:v>0.81930069484169099</c:v>
                </c:pt>
                <c:pt idx="483">
                  <c:v>0.82171697570659818</c:v>
                </c:pt>
                <c:pt idx="484">
                  <c:v>0.8253269888333612</c:v>
                </c:pt>
                <c:pt idx="485">
                  <c:v>0.82532944128793095</c:v>
                </c:pt>
                <c:pt idx="486">
                  <c:v>0.83244523822224015</c:v>
                </c:pt>
                <c:pt idx="487">
                  <c:v>0.83596389741627775</c:v>
                </c:pt>
                <c:pt idx="488">
                  <c:v>0.84156346431280071</c:v>
                </c:pt>
                <c:pt idx="489">
                  <c:v>0.84444325909140239</c:v>
                </c:pt>
                <c:pt idx="490">
                  <c:v>0.85286989299327598</c:v>
                </c:pt>
                <c:pt idx="491">
                  <c:v>0.85417643816534328</c:v>
                </c:pt>
                <c:pt idx="492">
                  <c:v>0.85937686808062941</c:v>
                </c:pt>
                <c:pt idx="493">
                  <c:v>0.86454970788200503</c:v>
                </c:pt>
                <c:pt idx="494">
                  <c:v>0.87264526041695401</c:v>
                </c:pt>
                <c:pt idx="495">
                  <c:v>0.8799186275573736</c:v>
                </c:pt>
                <c:pt idx="496">
                  <c:v>0.88811963563882457</c:v>
                </c:pt>
                <c:pt idx="497">
                  <c:v>0.88748812858709802</c:v>
                </c:pt>
                <c:pt idx="498">
                  <c:v>0.89509809511722427</c:v>
                </c:pt>
                <c:pt idx="499">
                  <c:v>0.90138925420243421</c:v>
                </c:pt>
                <c:pt idx="500">
                  <c:v>0.90323166069800542</c:v>
                </c:pt>
                <c:pt idx="501">
                  <c:v>0.90234877705287309</c:v>
                </c:pt>
                <c:pt idx="502">
                  <c:v>0.90576565938226339</c:v>
                </c:pt>
                <c:pt idx="503">
                  <c:v>0.90861050668324528</c:v>
                </c:pt>
                <c:pt idx="504">
                  <c:v>0.915184311157626</c:v>
                </c:pt>
                <c:pt idx="505">
                  <c:v>0.92090527455535465</c:v>
                </c:pt>
                <c:pt idx="506">
                  <c:v>0.92484146413990265</c:v>
                </c:pt>
                <c:pt idx="507">
                  <c:v>0.93134843922725608</c:v>
                </c:pt>
                <c:pt idx="508">
                  <c:v>0.94156781741966211</c:v>
                </c:pt>
                <c:pt idx="509">
                  <c:v>0.9502734180288519</c:v>
                </c:pt>
                <c:pt idx="510">
                  <c:v>0.95779448308082249</c:v>
                </c:pt>
                <c:pt idx="511">
                  <c:v>0.95886927129604249</c:v>
                </c:pt>
                <c:pt idx="512">
                  <c:v>0.96114208356861575</c:v>
                </c:pt>
                <c:pt idx="513">
                  <c:v>0.96376804929924176</c:v>
                </c:pt>
                <c:pt idx="514">
                  <c:v>0.9691070428977222</c:v>
                </c:pt>
                <c:pt idx="515">
                  <c:v>0.9714092846251331</c:v>
                </c:pt>
                <c:pt idx="516">
                  <c:v>0.97274158057018334</c:v>
                </c:pt>
                <c:pt idx="517">
                  <c:v>0.9756250540306397</c:v>
                </c:pt>
                <c:pt idx="518">
                  <c:v>0.98052137957926921</c:v>
                </c:pt>
                <c:pt idx="519">
                  <c:v>0.98438399552672284</c:v>
                </c:pt>
                <c:pt idx="520">
                  <c:v>0.99061813504318474</c:v>
                </c:pt>
                <c:pt idx="521">
                  <c:v>0.99391913889415151</c:v>
                </c:pt>
                <c:pt idx="522">
                  <c:v>0.99919130310560456</c:v>
                </c:pt>
                <c:pt idx="523">
                  <c:v>0.99773209263656637</c:v>
                </c:pt>
                <c:pt idx="524">
                  <c:v>0.99832987843795817</c:v>
                </c:pt>
                <c:pt idx="525">
                  <c:v>1</c:v>
                </c:pt>
                <c:pt idx="526">
                  <c:v>0.99804110191236284</c:v>
                </c:pt>
                <c:pt idx="527">
                  <c:v>0.99487253060816583</c:v>
                </c:pt>
                <c:pt idx="528">
                  <c:v>0.98824048033775203</c:v>
                </c:pt>
                <c:pt idx="529">
                  <c:v>0.98330368928872069</c:v>
                </c:pt>
                <c:pt idx="530">
                  <c:v>0.97905971665566127</c:v>
                </c:pt>
                <c:pt idx="531">
                  <c:v>0.97720320854631371</c:v>
                </c:pt>
                <c:pt idx="532">
                  <c:v>0.9724209221351805</c:v>
                </c:pt>
                <c:pt idx="533">
                  <c:v>0.96849822105076633</c:v>
                </c:pt>
                <c:pt idx="534">
                  <c:v>0.96096673306687419</c:v>
                </c:pt>
                <c:pt idx="535">
                  <c:v>0.95441070888812451</c:v>
                </c:pt>
                <c:pt idx="536">
                  <c:v>0.94848925732931366</c:v>
                </c:pt>
                <c:pt idx="537">
                  <c:v>0.94534091877531767</c:v>
                </c:pt>
                <c:pt idx="538">
                  <c:v>0.93393884436661989</c:v>
                </c:pt>
                <c:pt idx="539">
                  <c:v>0.93011301523771328</c:v>
                </c:pt>
                <c:pt idx="540">
                  <c:v>0.92402908856365251</c:v>
                </c:pt>
                <c:pt idx="541">
                  <c:v>0.92090834012356693</c:v>
                </c:pt>
                <c:pt idx="542">
                  <c:v>0.91970908983892896</c:v>
                </c:pt>
                <c:pt idx="543">
                  <c:v>0.90960804257951622</c:v>
                </c:pt>
                <c:pt idx="544">
                  <c:v>0.90427763257203009</c:v>
                </c:pt>
                <c:pt idx="545">
                  <c:v>0.89933654972750166</c:v>
                </c:pt>
                <c:pt idx="546">
                  <c:v>0.89209567761013209</c:v>
                </c:pt>
                <c:pt idx="547">
                  <c:v>0.89000557320300988</c:v>
                </c:pt>
                <c:pt idx="548">
                  <c:v>0.88088366843059462</c:v>
                </c:pt>
                <c:pt idx="549">
                  <c:v>0.87136814469972457</c:v>
                </c:pt>
                <c:pt idx="550">
                  <c:v>0.87008735030064022</c:v>
                </c:pt>
                <c:pt idx="551">
                  <c:v>0.86731914220496509</c:v>
                </c:pt>
                <c:pt idx="552">
                  <c:v>0.85858656459550753</c:v>
                </c:pt>
                <c:pt idx="553">
                  <c:v>0.85105078481611796</c:v>
                </c:pt>
                <c:pt idx="554">
                  <c:v>0.83960211377059368</c:v>
                </c:pt>
                <c:pt idx="555">
                  <c:v>0.8353992197515786</c:v>
                </c:pt>
                <c:pt idx="556">
                  <c:v>0.8348756207009238</c:v>
                </c:pt>
                <c:pt idx="557">
                  <c:v>0.82477396032786865</c:v>
                </c:pt>
                <c:pt idx="558">
                  <c:v>0.81491018804808524</c:v>
                </c:pt>
                <c:pt idx="559">
                  <c:v>0.80817084289024221</c:v>
                </c:pt>
                <c:pt idx="560">
                  <c:v>0.80356145452628081</c:v>
                </c:pt>
                <c:pt idx="561">
                  <c:v>0.79816114956355511</c:v>
                </c:pt>
                <c:pt idx="562">
                  <c:v>0.79355053497230876</c:v>
                </c:pt>
                <c:pt idx="563">
                  <c:v>0.782909334593895</c:v>
                </c:pt>
                <c:pt idx="564">
                  <c:v>0.78043480793295483</c:v>
                </c:pt>
                <c:pt idx="565">
                  <c:v>0.77520494856283095</c:v>
                </c:pt>
                <c:pt idx="566">
                  <c:v>0.77605227161670098</c:v>
                </c:pt>
                <c:pt idx="567">
                  <c:v>0.77147967007128671</c:v>
                </c:pt>
                <c:pt idx="568">
                  <c:v>0.76848890172340123</c:v>
                </c:pt>
                <c:pt idx="569">
                  <c:v>0.76633135481560921</c:v>
                </c:pt>
                <c:pt idx="570">
                  <c:v>0.76751711660011324</c:v>
                </c:pt>
                <c:pt idx="571">
                  <c:v>0.76190222186252887</c:v>
                </c:pt>
                <c:pt idx="572">
                  <c:v>0.75777106213968082</c:v>
                </c:pt>
                <c:pt idx="573">
                  <c:v>0.75458164497164049</c:v>
                </c:pt>
                <c:pt idx="574">
                  <c:v>0.75062706197781881</c:v>
                </c:pt>
                <c:pt idx="575">
                  <c:v>0.74813475502124749</c:v>
                </c:pt>
                <c:pt idx="576">
                  <c:v>0.74731747453585762</c:v>
                </c:pt>
                <c:pt idx="577">
                  <c:v>0.74453209925819386</c:v>
                </c:pt>
                <c:pt idx="578">
                  <c:v>0.7441090508449012</c:v>
                </c:pt>
                <c:pt idx="579">
                  <c:v>0.74267743048977353</c:v>
                </c:pt>
                <c:pt idx="580">
                  <c:v>0.73560823019229082</c:v>
                </c:pt>
                <c:pt idx="581">
                  <c:v>0.73697240804674868</c:v>
                </c:pt>
                <c:pt idx="582">
                  <c:v>0.73457329436383023</c:v>
                </c:pt>
                <c:pt idx="583">
                  <c:v>0.72911351737778662</c:v>
                </c:pt>
                <c:pt idx="584">
                  <c:v>0.72888727844372136</c:v>
                </c:pt>
                <c:pt idx="585">
                  <c:v>0.72727049776857289</c:v>
                </c:pt>
                <c:pt idx="586">
                  <c:v>0.72741764504276163</c:v>
                </c:pt>
                <c:pt idx="587">
                  <c:v>0.72991608313575751</c:v>
                </c:pt>
                <c:pt idx="588">
                  <c:v>0.72522515065734983</c:v>
                </c:pt>
                <c:pt idx="589">
                  <c:v>0.72484869888088366</c:v>
                </c:pt>
                <c:pt idx="590">
                  <c:v>0.7235280520950399</c:v>
                </c:pt>
                <c:pt idx="591">
                  <c:v>0.71740979105700176</c:v>
                </c:pt>
                <c:pt idx="592">
                  <c:v>0.71614861629447601</c:v>
                </c:pt>
                <c:pt idx="593">
                  <c:v>0.71403643979622555</c:v>
                </c:pt>
                <c:pt idx="594">
                  <c:v>0.71087277340116817</c:v>
                </c:pt>
                <c:pt idx="595">
                  <c:v>0.71218361036873268</c:v>
                </c:pt>
                <c:pt idx="596">
                  <c:v>0.71029767280454736</c:v>
                </c:pt>
                <c:pt idx="597">
                  <c:v>0.70584462841941142</c:v>
                </c:pt>
                <c:pt idx="598">
                  <c:v>0.7069224822028437</c:v>
                </c:pt>
                <c:pt idx="599">
                  <c:v>0.7075674777547043</c:v>
                </c:pt>
                <c:pt idx="600">
                  <c:v>0.70466254531676209</c:v>
                </c:pt>
                <c:pt idx="601">
                  <c:v>0.70075026716426958</c:v>
                </c:pt>
                <c:pt idx="602">
                  <c:v>0.69944556133312974</c:v>
                </c:pt>
                <c:pt idx="603">
                  <c:v>0.69746949606350384</c:v>
                </c:pt>
                <c:pt idx="604">
                  <c:v>0.69856942193806459</c:v>
                </c:pt>
                <c:pt idx="605">
                  <c:v>0.69339535590940393</c:v>
                </c:pt>
                <c:pt idx="606">
                  <c:v>0.68804287381078943</c:v>
                </c:pt>
                <c:pt idx="607">
                  <c:v>0.6840974875216046</c:v>
                </c:pt>
                <c:pt idx="608">
                  <c:v>0.68303189601102132</c:v>
                </c:pt>
                <c:pt idx="609">
                  <c:v>0.67467331772345995</c:v>
                </c:pt>
                <c:pt idx="610">
                  <c:v>0.67042934509040053</c:v>
                </c:pt>
                <c:pt idx="611">
                  <c:v>0.66689535805530165</c:v>
                </c:pt>
                <c:pt idx="612">
                  <c:v>0.66581566493094202</c:v>
                </c:pt>
                <c:pt idx="613">
                  <c:v>0.66289356531101107</c:v>
                </c:pt>
                <c:pt idx="614">
                  <c:v>0.66045766480954549</c:v>
                </c:pt>
                <c:pt idx="615">
                  <c:v>0.65631301658656338</c:v>
                </c:pt>
                <c:pt idx="616">
                  <c:v>0.65494393382296601</c:v>
                </c:pt>
                <c:pt idx="617">
                  <c:v>0.64862947641934265</c:v>
                </c:pt>
                <c:pt idx="618">
                  <c:v>0.64349526277744162</c:v>
                </c:pt>
                <c:pt idx="619">
                  <c:v>0.63633716100180315</c:v>
                </c:pt>
                <c:pt idx="620">
                  <c:v>0.63143960922588893</c:v>
                </c:pt>
                <c:pt idx="621">
                  <c:v>0.62483269661481566</c:v>
                </c:pt>
                <c:pt idx="622">
                  <c:v>0.62422142231329003</c:v>
                </c:pt>
                <c:pt idx="623">
                  <c:v>0.61916446099033795</c:v>
                </c:pt>
                <c:pt idx="624">
                  <c:v>0.6190289628753558</c:v>
                </c:pt>
                <c:pt idx="625">
                  <c:v>0.61600324704985043</c:v>
                </c:pt>
                <c:pt idx="626">
                  <c:v>0.61199072481681693</c:v>
                </c:pt>
                <c:pt idx="627">
                  <c:v>0.60450877641523482</c:v>
                </c:pt>
                <c:pt idx="628">
                  <c:v>0.6034238105135501</c:v>
                </c:pt>
                <c:pt idx="629">
                  <c:v>0.59701597590218147</c:v>
                </c:pt>
                <c:pt idx="630">
                  <c:v>0.59290596859999789</c:v>
                </c:pt>
                <c:pt idx="631">
                  <c:v>0.58781081029712101</c:v>
                </c:pt>
                <c:pt idx="632">
                  <c:v>0.58308247788652368</c:v>
                </c:pt>
                <c:pt idx="633">
                  <c:v>0.57957540654032846</c:v>
                </c:pt>
                <c:pt idx="634">
                  <c:v>0.57867406817455835</c:v>
                </c:pt>
                <c:pt idx="635">
                  <c:v>0.57288934095801458</c:v>
                </c:pt>
                <c:pt idx="636">
                  <c:v>0.56608690640636317</c:v>
                </c:pt>
                <c:pt idx="637">
                  <c:v>0.55778822932166949</c:v>
                </c:pt>
                <c:pt idx="638">
                  <c:v>0.55451371198005661</c:v>
                </c:pt>
                <c:pt idx="639">
                  <c:v>0.55068573695340151</c:v>
                </c:pt>
                <c:pt idx="640">
                  <c:v>0.54760827433647308</c:v>
                </c:pt>
                <c:pt idx="641">
                  <c:v>0.54233218619770829</c:v>
                </c:pt>
                <c:pt idx="642">
                  <c:v>0.54077187328902976</c:v>
                </c:pt>
                <c:pt idx="643">
                  <c:v>0.54137462531092528</c:v>
                </c:pt>
                <c:pt idx="644">
                  <c:v>0.54030897248897769</c:v>
                </c:pt>
                <c:pt idx="645">
                  <c:v>0.53569639593407559</c:v>
                </c:pt>
                <c:pt idx="646">
                  <c:v>0.53049424930059064</c:v>
                </c:pt>
                <c:pt idx="647">
                  <c:v>0.52516990911816475</c:v>
                </c:pt>
                <c:pt idx="648">
                  <c:v>0.52161550539877222</c:v>
                </c:pt>
                <c:pt idx="649">
                  <c:v>0.51496438729407812</c:v>
                </c:pt>
                <c:pt idx="650">
                  <c:v>0.51018332711022985</c:v>
                </c:pt>
                <c:pt idx="651">
                  <c:v>0.51000957070395869</c:v>
                </c:pt>
                <c:pt idx="652">
                  <c:v>0.50747502021742241</c:v>
                </c:pt>
                <c:pt idx="653">
                  <c:v>0.50578117115741761</c:v>
                </c:pt>
                <c:pt idx="654">
                  <c:v>0.503125592037861</c:v>
                </c:pt>
                <c:pt idx="655">
                  <c:v>0.49981606590726413</c:v>
                </c:pt>
                <c:pt idx="656">
                  <c:v>0.49832135615832801</c:v>
                </c:pt>
                <c:pt idx="657">
                  <c:v>0.49504536734397331</c:v>
                </c:pt>
                <c:pt idx="658">
                  <c:v>0.48785673250894074</c:v>
                </c:pt>
                <c:pt idx="659">
                  <c:v>0.4808123020026131</c:v>
                </c:pt>
                <c:pt idx="660">
                  <c:v>0.47677917915119322</c:v>
                </c:pt>
                <c:pt idx="661">
                  <c:v>0.47528943562276099</c:v>
                </c:pt>
                <c:pt idx="662">
                  <c:v>0.47449312362394303</c:v>
                </c:pt>
                <c:pt idx="663">
                  <c:v>0.47087575313347052</c:v>
                </c:pt>
                <c:pt idx="664">
                  <c:v>0.46686065582313879</c:v>
                </c:pt>
                <c:pt idx="665">
                  <c:v>0.46250497388442441</c:v>
                </c:pt>
                <c:pt idx="666">
                  <c:v>0.46179780860921915</c:v>
                </c:pt>
                <c:pt idx="667">
                  <c:v>0.45832537818382252</c:v>
                </c:pt>
                <c:pt idx="668">
                  <c:v>0.45292709649611684</c:v>
                </c:pt>
                <c:pt idx="669">
                  <c:v>0.44543668712626894</c:v>
                </c:pt>
                <c:pt idx="670">
                  <c:v>0.44241704112582381</c:v>
                </c:pt>
                <c:pt idx="671">
                  <c:v>0.43881696044006846</c:v>
                </c:pt>
                <c:pt idx="672">
                  <c:v>0.43722439775379685</c:v>
                </c:pt>
                <c:pt idx="673">
                  <c:v>0.43553054869379204</c:v>
                </c:pt>
                <c:pt idx="674">
                  <c:v>0.4333548536221834</c:v>
                </c:pt>
                <c:pt idx="675">
                  <c:v>0.42945778068802387</c:v>
                </c:pt>
                <c:pt idx="676">
                  <c:v>0.42826619432391655</c:v>
                </c:pt>
                <c:pt idx="677">
                  <c:v>0.42357029562500492</c:v>
                </c:pt>
                <c:pt idx="678">
                  <c:v>0.42079000919057352</c:v>
                </c:pt>
                <c:pt idx="679">
                  <c:v>0.41857476828902668</c:v>
                </c:pt>
                <c:pt idx="680">
                  <c:v>0.41378714778920411</c:v>
                </c:pt>
                <c:pt idx="681">
                  <c:v>0.41062899941692893</c:v>
                </c:pt>
                <c:pt idx="682">
                  <c:v>0.4081883779404164</c:v>
                </c:pt>
                <c:pt idx="683">
                  <c:v>0.40763596254856627</c:v>
                </c:pt>
                <c:pt idx="684">
                  <c:v>0.40673952909193578</c:v>
                </c:pt>
                <c:pt idx="685">
                  <c:v>0.40379854557181738</c:v>
                </c:pt>
                <c:pt idx="686">
                  <c:v>0.40084548371294265</c:v>
                </c:pt>
                <c:pt idx="687">
                  <c:v>0.39751406942531015</c:v>
                </c:pt>
                <c:pt idx="688">
                  <c:v>0.39412097590524697</c:v>
                </c:pt>
                <c:pt idx="689">
                  <c:v>0.39256661019890016</c:v>
                </c:pt>
                <c:pt idx="690">
                  <c:v>0.38768677740725271</c:v>
                </c:pt>
                <c:pt idx="691">
                  <c:v>0.38247316554865396</c:v>
                </c:pt>
                <c:pt idx="692">
                  <c:v>0.37903414981677097</c:v>
                </c:pt>
                <c:pt idx="693">
                  <c:v>0.37986320208409591</c:v>
                </c:pt>
                <c:pt idx="694">
                  <c:v>0.37706274421082769</c:v>
                </c:pt>
                <c:pt idx="695">
                  <c:v>0.37575055839324989</c:v>
                </c:pt>
                <c:pt idx="696">
                  <c:v>0.36930765368153284</c:v>
                </c:pt>
                <c:pt idx="697">
                  <c:v>0.36554571099416988</c:v>
                </c:pt>
                <c:pt idx="698">
                  <c:v>0.36239915046973697</c:v>
                </c:pt>
                <c:pt idx="699">
                  <c:v>0.357311472153298</c:v>
                </c:pt>
                <c:pt idx="700">
                  <c:v>0.35177628218923257</c:v>
                </c:pt>
                <c:pt idx="701">
                  <c:v>0.34670773301843816</c:v>
                </c:pt>
                <c:pt idx="702">
                  <c:v>0.34169994340961085</c:v>
                </c:pt>
                <c:pt idx="703">
                  <c:v>0.34124979537332178</c:v>
                </c:pt>
                <c:pt idx="704">
                  <c:v>0.33713574152109821</c:v>
                </c:pt>
                <c:pt idx="705">
                  <c:v>0.33307876854898683</c:v>
                </c:pt>
                <c:pt idx="706">
                  <c:v>0.32984410359413346</c:v>
                </c:pt>
                <c:pt idx="707">
                  <c:v>0.32284461431779765</c:v>
                </c:pt>
                <c:pt idx="708">
                  <c:v>0.32028823698559</c:v>
                </c:pt>
                <c:pt idx="709">
                  <c:v>0.31552232070871028</c:v>
                </c:pt>
                <c:pt idx="710">
                  <c:v>0.31112586671277281</c:v>
                </c:pt>
                <c:pt idx="711">
                  <c:v>0.31131139490097909</c:v>
                </c:pt>
                <c:pt idx="712">
                  <c:v>0.31052170452949962</c:v>
                </c:pt>
                <c:pt idx="713">
                  <c:v>0.31171868629366062</c:v>
                </c:pt>
                <c:pt idx="714">
                  <c:v>0.31189060335900443</c:v>
                </c:pt>
                <c:pt idx="715">
                  <c:v>0.3098497319773712</c:v>
                </c:pt>
                <c:pt idx="716">
                  <c:v>0.30650176362139248</c:v>
                </c:pt>
                <c:pt idx="717">
                  <c:v>0.30274356092724858</c:v>
                </c:pt>
                <c:pt idx="718">
                  <c:v>0.2951525396086741</c:v>
                </c:pt>
                <c:pt idx="719">
                  <c:v>0.29111144627990232</c:v>
                </c:pt>
                <c:pt idx="720">
                  <c:v>0.28208353182887508</c:v>
                </c:pt>
                <c:pt idx="721">
                  <c:v>0.27560298193951144</c:v>
                </c:pt>
                <c:pt idx="722">
                  <c:v>0.26925737836285168</c:v>
                </c:pt>
                <c:pt idx="723">
                  <c:v>0.26337498214306515</c:v>
                </c:pt>
                <c:pt idx="724">
                  <c:v>0.26035981187220991</c:v>
                </c:pt>
                <c:pt idx="725">
                  <c:v>0.25994393688853412</c:v>
                </c:pt>
                <c:pt idx="726">
                  <c:v>0.25551688852183818</c:v>
                </c:pt>
                <c:pt idx="727">
                  <c:v>0.25578120181309966</c:v>
                </c:pt>
                <c:pt idx="728">
                  <c:v>0.25267136679584973</c:v>
                </c:pt>
                <c:pt idx="729">
                  <c:v>0.25013491565702178</c:v>
                </c:pt>
                <c:pt idx="730">
                  <c:v>0.25143330641764439</c:v>
                </c:pt>
                <c:pt idx="731">
                  <c:v>0.24752164137879448</c:v>
                </c:pt>
                <c:pt idx="732">
                  <c:v>0.24300440399529374</c:v>
                </c:pt>
                <c:pt idx="733">
                  <c:v>0.24034575930752494</c:v>
                </c:pt>
                <c:pt idx="734">
                  <c:v>0.2356813133384712</c:v>
                </c:pt>
                <c:pt idx="735">
                  <c:v>0.2344816338742835</c:v>
                </c:pt>
                <c:pt idx="736">
                  <c:v>0.23520706993603385</c:v>
                </c:pt>
                <c:pt idx="737">
                  <c:v>0.23122747190560011</c:v>
                </c:pt>
                <c:pt idx="738">
                  <c:v>0.22907250007510643</c:v>
                </c:pt>
                <c:pt idx="739">
                  <c:v>0.2248327579261799</c:v>
                </c:pt>
                <c:pt idx="740">
                  <c:v>0.21930063353032672</c:v>
                </c:pt>
                <c:pt idx="741">
                  <c:v>0.21489271430927537</c:v>
                </c:pt>
                <c:pt idx="742">
                  <c:v>0.21074322248851793</c:v>
                </c:pt>
                <c:pt idx="743">
                  <c:v>0.20487026821882515</c:v>
                </c:pt>
                <c:pt idx="744">
                  <c:v>0.20155038046767082</c:v>
                </c:pt>
                <c:pt idx="745">
                  <c:v>0.19788156974259649</c:v>
                </c:pt>
                <c:pt idx="746">
                  <c:v>0.19720916801091834</c:v>
                </c:pt>
                <c:pt idx="747">
                  <c:v>0.19584873014967943</c:v>
                </c:pt>
                <c:pt idx="748">
                  <c:v>0.19546749608680217</c:v>
                </c:pt>
                <c:pt idx="749">
                  <c:v>0.19555694936723608</c:v>
                </c:pt>
                <c:pt idx="750">
                  <c:v>0.19172400812007706</c:v>
                </c:pt>
                <c:pt idx="751">
                  <c:v>0.18671100704528887</c:v>
                </c:pt>
                <c:pt idx="752">
                  <c:v>0.18434929329456004</c:v>
                </c:pt>
                <c:pt idx="753">
                  <c:v>0.18075062277018233</c:v>
                </c:pt>
                <c:pt idx="754">
                  <c:v>0.17786622963926232</c:v>
                </c:pt>
                <c:pt idx="755">
                  <c:v>0.17382734351960338</c:v>
                </c:pt>
                <c:pt idx="756">
                  <c:v>0.16940703940297447</c:v>
                </c:pt>
                <c:pt idx="757">
                  <c:v>0.16740577516264371</c:v>
                </c:pt>
                <c:pt idx="758">
                  <c:v>0.16683030669783738</c:v>
                </c:pt>
                <c:pt idx="759">
                  <c:v>0.16205678781179128</c:v>
                </c:pt>
                <c:pt idx="760">
                  <c:v>0.15640167281926207</c:v>
                </c:pt>
                <c:pt idx="761">
                  <c:v>0.15473841813001565</c:v>
                </c:pt>
                <c:pt idx="762">
                  <c:v>0.15418005553583372</c:v>
                </c:pt>
                <c:pt idx="763">
                  <c:v>0.14981155952199207</c:v>
                </c:pt>
                <c:pt idx="764">
                  <c:v>0.15077506761110693</c:v>
                </c:pt>
                <c:pt idx="765">
                  <c:v>0.1498771013703703</c:v>
                </c:pt>
                <c:pt idx="766">
                  <c:v>0.15039867714600505</c:v>
                </c:pt>
                <c:pt idx="767">
                  <c:v>0.14903468322563992</c:v>
                </c:pt>
                <c:pt idx="768">
                  <c:v>0.14602969064124943</c:v>
                </c:pt>
                <c:pt idx="769">
                  <c:v>0.1430161144658646</c:v>
                </c:pt>
                <c:pt idx="770">
                  <c:v>0.14481664529965624</c:v>
                </c:pt>
                <c:pt idx="771">
                  <c:v>0.14093379660200156</c:v>
                </c:pt>
                <c:pt idx="772">
                  <c:v>0.1374834995790975</c:v>
                </c:pt>
                <c:pt idx="773">
                  <c:v>0.13485869876439208</c:v>
                </c:pt>
                <c:pt idx="774">
                  <c:v>0.13740397873967133</c:v>
                </c:pt>
                <c:pt idx="775">
                  <c:v>0.13695205267381924</c:v>
                </c:pt>
                <c:pt idx="776">
                  <c:v>0.13451848200419492</c:v>
                </c:pt>
                <c:pt idx="777">
                  <c:v>0.13173654016292882</c:v>
                </c:pt>
                <c:pt idx="778">
                  <c:v>0.128927927878216</c:v>
                </c:pt>
                <c:pt idx="779">
                  <c:v>0.13058014652189828</c:v>
                </c:pt>
                <c:pt idx="780">
                  <c:v>0.13092680097534118</c:v>
                </c:pt>
                <c:pt idx="781">
                  <c:v>0.12658840884134395</c:v>
                </c:pt>
                <c:pt idx="782">
                  <c:v>0.12316631504599271</c:v>
                </c:pt>
                <c:pt idx="783">
                  <c:v>0.12316619242326424</c:v>
                </c:pt>
                <c:pt idx="784">
                  <c:v>0.1205951003636377</c:v>
                </c:pt>
                <c:pt idx="785">
                  <c:v>0.1215409507798499</c:v>
                </c:pt>
                <c:pt idx="786">
                  <c:v>0.11726859098514487</c:v>
                </c:pt>
                <c:pt idx="787">
                  <c:v>0.11355563607781392</c:v>
                </c:pt>
                <c:pt idx="788">
                  <c:v>0.11165283788846114</c:v>
                </c:pt>
                <c:pt idx="789">
                  <c:v>0.1074202691691513</c:v>
                </c:pt>
                <c:pt idx="790">
                  <c:v>0.1039643928121009</c:v>
                </c:pt>
                <c:pt idx="791">
                  <c:v>0.10200009932441008</c:v>
                </c:pt>
                <c:pt idx="792">
                  <c:v>9.8397688806813405E-2</c:v>
                </c:pt>
                <c:pt idx="793">
                  <c:v>9.5663692452387136E-2</c:v>
                </c:pt>
                <c:pt idx="794">
                  <c:v>9.2320015891905624E-2</c:v>
                </c:pt>
                <c:pt idx="795">
                  <c:v>9.3784253892811795E-2</c:v>
                </c:pt>
                <c:pt idx="796">
                  <c:v>9.6412549455279176E-2</c:v>
                </c:pt>
                <c:pt idx="797">
                  <c:v>9.8117005381298431E-2</c:v>
                </c:pt>
                <c:pt idx="798">
                  <c:v>9.7235102717994085E-2</c:v>
                </c:pt>
                <c:pt idx="799">
                  <c:v>9.4573085905191784E-2</c:v>
                </c:pt>
                <c:pt idx="800">
                  <c:v>9.3412277845935587E-2</c:v>
                </c:pt>
                <c:pt idx="801">
                  <c:v>9.2300151009890127E-2</c:v>
                </c:pt>
                <c:pt idx="802">
                  <c:v>9.0441251757336985E-2</c:v>
                </c:pt>
                <c:pt idx="803">
                  <c:v>9.1882804553472391E-2</c:v>
                </c:pt>
                <c:pt idx="804">
                  <c:v>8.7841343356515167E-2</c:v>
                </c:pt>
                <c:pt idx="805">
                  <c:v>8.8213625960212594E-2</c:v>
                </c:pt>
                <c:pt idx="806">
                  <c:v>9.0170071593280027E-2</c:v>
                </c:pt>
                <c:pt idx="807">
                  <c:v>8.8743785326841684E-2</c:v>
                </c:pt>
                <c:pt idx="808">
                  <c:v>8.9361068142063321E-2</c:v>
                </c:pt>
                <c:pt idx="809">
                  <c:v>8.9384734328662008E-2</c:v>
                </c:pt>
                <c:pt idx="810">
                  <c:v>8.640861939683106E-2</c:v>
                </c:pt>
                <c:pt idx="811">
                  <c:v>8.4885461174885157E-2</c:v>
                </c:pt>
                <c:pt idx="812">
                  <c:v>8.2624236750154345E-2</c:v>
                </c:pt>
                <c:pt idx="813">
                  <c:v>8.0442594476213936E-2</c:v>
                </c:pt>
                <c:pt idx="814">
                  <c:v>8.0960368947265479E-2</c:v>
                </c:pt>
                <c:pt idx="815">
                  <c:v>8.0909235269484903E-2</c:v>
                </c:pt>
                <c:pt idx="816">
                  <c:v>7.4674176082559426E-2</c:v>
                </c:pt>
                <c:pt idx="817">
                  <c:v>7.3403743304032626E-2</c:v>
                </c:pt>
                <c:pt idx="818">
                  <c:v>7.4183255989047334E-2</c:v>
                </c:pt>
                <c:pt idx="819">
                  <c:v>7.2865674771415909E-2</c:v>
                </c:pt>
                <c:pt idx="820">
                  <c:v>6.9998571445213084E-2</c:v>
                </c:pt>
                <c:pt idx="821">
                  <c:v>7.1389848922667365E-2</c:v>
                </c:pt>
                <c:pt idx="822">
                  <c:v>6.9268353097051594E-2</c:v>
                </c:pt>
                <c:pt idx="823">
                  <c:v>7.185428250682549E-2</c:v>
                </c:pt>
                <c:pt idx="824">
                  <c:v>7.0590410044272939E-2</c:v>
                </c:pt>
                <c:pt idx="825">
                  <c:v>6.95420470270426E-2</c:v>
                </c:pt>
                <c:pt idx="826">
                  <c:v>6.9353637204716795E-2</c:v>
                </c:pt>
                <c:pt idx="827">
                  <c:v>6.9369700782149074E-2</c:v>
                </c:pt>
                <c:pt idx="828">
                  <c:v>6.5063558425744891E-2</c:v>
                </c:pt>
                <c:pt idx="829">
                  <c:v>6.3891162518646322E-2</c:v>
                </c:pt>
                <c:pt idx="830">
                  <c:v>6.3700054996293734E-2</c:v>
                </c:pt>
                <c:pt idx="831">
                  <c:v>6.1629938093915516E-2</c:v>
                </c:pt>
                <c:pt idx="832">
                  <c:v>6.2632746767511599E-2</c:v>
                </c:pt>
                <c:pt idx="833">
                  <c:v>6.2313498493886336E-2</c:v>
                </c:pt>
                <c:pt idx="834">
                  <c:v>6.2850095553761171E-2</c:v>
                </c:pt>
                <c:pt idx="835">
                  <c:v>6.163588529624732E-2</c:v>
                </c:pt>
                <c:pt idx="836">
                  <c:v>6.2093758564431195E-2</c:v>
                </c:pt>
                <c:pt idx="837">
                  <c:v>5.8915371310818573E-2</c:v>
                </c:pt>
                <c:pt idx="838">
                  <c:v>6.0480043457494977E-2</c:v>
                </c:pt>
                <c:pt idx="839">
                  <c:v>5.8458969515376581E-2</c:v>
                </c:pt>
                <c:pt idx="840">
                  <c:v>5.7697837977362616E-2</c:v>
                </c:pt>
                <c:pt idx="841">
                  <c:v>5.7189094670264416E-2</c:v>
                </c:pt>
                <c:pt idx="842">
                  <c:v>5.7996369141009398E-2</c:v>
                </c:pt>
                <c:pt idx="843">
                  <c:v>5.9616828498012593E-2</c:v>
                </c:pt>
                <c:pt idx="844">
                  <c:v>6.1683033735351951E-2</c:v>
                </c:pt>
                <c:pt idx="845">
                  <c:v>6.1356918588931213E-2</c:v>
                </c:pt>
                <c:pt idx="846">
                  <c:v>6.0149029533071038E-2</c:v>
                </c:pt>
                <c:pt idx="847">
                  <c:v>6.0371577523008625E-2</c:v>
                </c:pt>
                <c:pt idx="848">
                  <c:v>5.8421900664553876E-2</c:v>
                </c:pt>
                <c:pt idx="849">
                  <c:v>6.1527977295175597E-2</c:v>
                </c:pt>
                <c:pt idx="850">
                  <c:v>5.9872907673055926E-2</c:v>
                </c:pt>
                <c:pt idx="851">
                  <c:v>5.9776906338920639E-2</c:v>
                </c:pt>
                <c:pt idx="852">
                  <c:v>5.876093411542109E-2</c:v>
                </c:pt>
                <c:pt idx="853">
                  <c:v>6.026935308540244E-2</c:v>
                </c:pt>
                <c:pt idx="854">
                  <c:v>5.9873949966248098E-2</c:v>
                </c:pt>
                <c:pt idx="855">
                  <c:v>6.1142059044069996E-2</c:v>
                </c:pt>
                <c:pt idx="856">
                  <c:v>5.8602002797024433E-2</c:v>
                </c:pt>
                <c:pt idx="857">
                  <c:v>5.7786629095062658E-2</c:v>
                </c:pt>
                <c:pt idx="858">
                  <c:v>5.5127500047516306E-2</c:v>
                </c:pt>
                <c:pt idx="859">
                  <c:v>5.3298772117308255E-2</c:v>
                </c:pt>
                <c:pt idx="860">
                  <c:v>5.4532497782061394E-2</c:v>
                </c:pt>
                <c:pt idx="861">
                  <c:v>5.4242396930998353E-2</c:v>
                </c:pt>
                <c:pt idx="862">
                  <c:v>5.4143930880020404E-2</c:v>
                </c:pt>
                <c:pt idx="863">
                  <c:v>5.3968335132821878E-2</c:v>
                </c:pt>
                <c:pt idx="864">
                  <c:v>5.1009234104568986E-2</c:v>
                </c:pt>
                <c:pt idx="865">
                  <c:v>5.1033525667082968E-2</c:v>
                </c:pt>
                <c:pt idx="866">
                  <c:v>5.2607878878173711E-2</c:v>
                </c:pt>
                <c:pt idx="867">
                  <c:v>5.0414691674345917E-2</c:v>
                </c:pt>
                <c:pt idx="868">
                  <c:v>4.9561317188824894E-2</c:v>
                </c:pt>
                <c:pt idx="869">
                  <c:v>4.6342997843679318E-2</c:v>
                </c:pt>
                <c:pt idx="870">
                  <c:v>4.5203703942136783E-2</c:v>
                </c:pt>
                <c:pt idx="871">
                  <c:v>4.6771797262938078E-2</c:v>
                </c:pt>
                <c:pt idx="872">
                  <c:v>4.5708351650103403E-2</c:v>
                </c:pt>
                <c:pt idx="873">
                  <c:v>4.5594594544882676E-2</c:v>
                </c:pt>
                <c:pt idx="874">
                  <c:v>4.5218896898196775E-2</c:v>
                </c:pt>
                <c:pt idx="875">
                  <c:v>4.4114323622226351E-2</c:v>
                </c:pt>
                <c:pt idx="876">
                  <c:v>4.5316296131436846E-2</c:v>
                </c:pt>
                <c:pt idx="877">
                  <c:v>4.5706021818262076E-2</c:v>
                </c:pt>
                <c:pt idx="878">
                  <c:v>4.5231545432640574E-2</c:v>
                </c:pt>
                <c:pt idx="879">
                  <c:v>4.6562020430172796E-2</c:v>
                </c:pt>
                <c:pt idx="880">
                  <c:v>4.5521646283703622E-2</c:v>
                </c:pt>
                <c:pt idx="881">
                  <c:v>4.4454663005151995E-2</c:v>
                </c:pt>
                <c:pt idx="882">
                  <c:v>4.0267329810382342E-2</c:v>
                </c:pt>
                <c:pt idx="883">
                  <c:v>4.0357800859462709E-2</c:v>
                </c:pt>
                <c:pt idx="884">
                  <c:v>3.6210877984867128E-2</c:v>
                </c:pt>
                <c:pt idx="885">
                  <c:v>3.6496141369291225E-2</c:v>
                </c:pt>
                <c:pt idx="886">
                  <c:v>3.8454524441468796E-2</c:v>
                </c:pt>
                <c:pt idx="887">
                  <c:v>3.6996466626078542E-2</c:v>
                </c:pt>
                <c:pt idx="888">
                  <c:v>3.9672578921520839E-2</c:v>
                </c:pt>
                <c:pt idx="889">
                  <c:v>4.4172882106217032E-2</c:v>
                </c:pt>
                <c:pt idx="890">
                  <c:v>4.4061234111926348E-2</c:v>
                </c:pt>
                <c:pt idx="891">
                  <c:v>4.588195477796396E-2</c:v>
                </c:pt>
                <c:pt idx="892">
                  <c:v>4.7122896790288769E-2</c:v>
                </c:pt>
                <c:pt idx="893">
                  <c:v>4.3982357041824773E-2</c:v>
                </c:pt>
                <c:pt idx="894">
                  <c:v>4.4536292955508178E-2</c:v>
                </c:pt>
                <c:pt idx="895">
                  <c:v>4.1024752010859464E-2</c:v>
                </c:pt>
                <c:pt idx="896">
                  <c:v>4.0032752530779835E-2</c:v>
                </c:pt>
                <c:pt idx="897">
                  <c:v>3.6470145350851219E-2</c:v>
                </c:pt>
                <c:pt idx="898">
                  <c:v>3.576518728475879E-2</c:v>
                </c:pt>
                <c:pt idx="899">
                  <c:v>3.5721834019100944E-2</c:v>
                </c:pt>
                <c:pt idx="900">
                  <c:v>3.7779302387035342E-2</c:v>
                </c:pt>
                <c:pt idx="901">
                  <c:v>3.7616857927467433E-2</c:v>
                </c:pt>
                <c:pt idx="902">
                  <c:v>3.6674336718333755E-2</c:v>
                </c:pt>
                <c:pt idx="903">
                  <c:v>3.7020813368820349E-2</c:v>
                </c:pt>
                <c:pt idx="904">
                  <c:v>3.9794931880008752E-2</c:v>
                </c:pt>
                <c:pt idx="905">
                  <c:v>3.716934627984101E-2</c:v>
                </c:pt>
                <c:pt idx="906">
                  <c:v>3.5527391158533407E-2</c:v>
                </c:pt>
                <c:pt idx="907">
                  <c:v>3.2828556871501803E-2</c:v>
                </c:pt>
                <c:pt idx="908">
                  <c:v>3.2786141669716905E-2</c:v>
                </c:pt>
                <c:pt idx="909">
                  <c:v>3.395200791652335E-2</c:v>
                </c:pt>
                <c:pt idx="910">
                  <c:v>3.2670661715160892E-2</c:v>
                </c:pt>
                <c:pt idx="911">
                  <c:v>3.3678228150622401E-2</c:v>
                </c:pt>
                <c:pt idx="912">
                  <c:v>3.7167102283909625E-2</c:v>
                </c:pt>
                <c:pt idx="913">
                  <c:v>3.9609888051580021E-2</c:v>
                </c:pt>
                <c:pt idx="914">
                  <c:v>3.8480918983776397E-2</c:v>
                </c:pt>
                <c:pt idx="915">
                  <c:v>4.0241775233764904E-2</c:v>
                </c:pt>
                <c:pt idx="916">
                  <c:v>3.9986572811230282E-2</c:v>
                </c:pt>
                <c:pt idx="917">
                  <c:v>3.94632373994417E-2</c:v>
                </c:pt>
                <c:pt idx="918">
                  <c:v>3.5815738504579038E-2</c:v>
                </c:pt>
                <c:pt idx="919">
                  <c:v>3.1726767131468117E-2</c:v>
                </c:pt>
                <c:pt idx="920">
                  <c:v>2.7079911392816392E-2</c:v>
                </c:pt>
                <c:pt idx="921">
                  <c:v>2.6653809673584428E-2</c:v>
                </c:pt>
                <c:pt idx="922">
                  <c:v>2.1801855159259337E-2</c:v>
                </c:pt>
                <c:pt idx="923">
                  <c:v>1.7269197967650897E-2</c:v>
                </c:pt>
                <c:pt idx="924">
                  <c:v>1.9179758175717144E-2</c:v>
                </c:pt>
                <c:pt idx="925">
                  <c:v>2.1647368914770461E-2</c:v>
                </c:pt>
                <c:pt idx="926">
                  <c:v>2.5953860745950845E-2</c:v>
                </c:pt>
                <c:pt idx="927">
                  <c:v>2.7814482847839293E-2</c:v>
                </c:pt>
                <c:pt idx="928">
                  <c:v>3.0016222986979306E-2</c:v>
                </c:pt>
                <c:pt idx="929">
                  <c:v>2.988366168634455E-2</c:v>
                </c:pt>
                <c:pt idx="930">
                  <c:v>3.2882725461812527E-2</c:v>
                </c:pt>
                <c:pt idx="931">
                  <c:v>2.9458357014847773E-2</c:v>
                </c:pt>
                <c:pt idx="932">
                  <c:v>2.7700357874433101E-2</c:v>
                </c:pt>
                <c:pt idx="933">
                  <c:v>2.8171682855932394E-2</c:v>
                </c:pt>
                <c:pt idx="934">
                  <c:v>2.8758107661529388E-2</c:v>
                </c:pt>
                <c:pt idx="935">
                  <c:v>2.909384256100021E-2</c:v>
                </c:pt>
                <c:pt idx="936">
                  <c:v>3.3406201889738869E-2</c:v>
                </c:pt>
                <c:pt idx="937">
                  <c:v>3.2296858589630162E-2</c:v>
                </c:pt>
                <c:pt idx="938">
                  <c:v>3.29149629771327E-2</c:v>
                </c:pt>
                <c:pt idx="939">
                  <c:v>3.2648565099486888E-2</c:v>
                </c:pt>
                <c:pt idx="940">
                  <c:v>2.9762026070818307E-2</c:v>
                </c:pt>
                <c:pt idx="941">
                  <c:v>2.6513547665600466E-2</c:v>
                </c:pt>
                <c:pt idx="942">
                  <c:v>2.5180626344634856E-2</c:v>
                </c:pt>
                <c:pt idx="943">
                  <c:v>2.2807153074243771E-2</c:v>
                </c:pt>
                <c:pt idx="944">
                  <c:v>2.247553829845023E-2</c:v>
                </c:pt>
                <c:pt idx="945">
                  <c:v>2.2884460573420664E-2</c:v>
                </c:pt>
                <c:pt idx="946">
                  <c:v>2.1417543265896965E-2</c:v>
                </c:pt>
                <c:pt idx="947">
                  <c:v>1.9235851942865166E-2</c:v>
                </c:pt>
                <c:pt idx="948">
                  <c:v>1.9340639195496803E-2</c:v>
                </c:pt>
                <c:pt idx="949">
                  <c:v>1.6758946400992264E-2</c:v>
                </c:pt>
                <c:pt idx="950">
                  <c:v>1.6089499877070715E-2</c:v>
                </c:pt>
                <c:pt idx="951">
                  <c:v>1.6354837068115087E-2</c:v>
                </c:pt>
                <c:pt idx="952">
                  <c:v>1.4859508074400113E-2</c:v>
                </c:pt>
                <c:pt idx="953">
                  <c:v>1.8908308241657516E-2</c:v>
                </c:pt>
                <c:pt idx="954">
                  <c:v>2.3509897800086939E-2</c:v>
                </c:pt>
                <c:pt idx="955">
                  <c:v>2.3598149377781621E-2</c:v>
                </c:pt>
                <c:pt idx="956">
                  <c:v>2.606629352570387E-2</c:v>
                </c:pt>
                <c:pt idx="957">
                  <c:v>2.3595752103439629E-2</c:v>
                </c:pt>
                <c:pt idx="958">
                  <c:v>2.4659737256279665E-2</c:v>
                </c:pt>
                <c:pt idx="959">
                  <c:v>2.3057524161275864E-2</c:v>
                </c:pt>
                <c:pt idx="960">
                  <c:v>1.8807426522928303E-2</c:v>
                </c:pt>
                <c:pt idx="961">
                  <c:v>1.500563144880593E-2</c:v>
                </c:pt>
                <c:pt idx="962">
                  <c:v>1.6118224251219636E-2</c:v>
                </c:pt>
                <c:pt idx="963">
                  <c:v>1.2867471194388292E-2</c:v>
                </c:pt>
                <c:pt idx="964">
                  <c:v>1.3491400161494133E-2</c:v>
                </c:pt>
                <c:pt idx="965">
                  <c:v>1.2405226425933728E-2</c:v>
                </c:pt>
                <c:pt idx="966">
                  <c:v>1.4362512024691312E-2</c:v>
                </c:pt>
                <c:pt idx="967">
                  <c:v>1.3850040986646999E-2</c:v>
                </c:pt>
                <c:pt idx="968">
                  <c:v>1.3094844388691977E-2</c:v>
                </c:pt>
                <c:pt idx="969">
                  <c:v>1.4684415080388395E-2</c:v>
                </c:pt>
                <c:pt idx="970">
                  <c:v>1.535461573409016E-2</c:v>
                </c:pt>
                <c:pt idx="971">
                  <c:v>1.5756033498076968E-2</c:v>
                </c:pt>
                <c:pt idx="972">
                  <c:v>1.5133477905530223E-2</c:v>
                </c:pt>
                <c:pt idx="973">
                  <c:v>1.5293010075296487E-2</c:v>
                </c:pt>
                <c:pt idx="974">
                  <c:v>1.6762238821252235E-2</c:v>
                </c:pt>
                <c:pt idx="975">
                  <c:v>1.6339920013194207E-2</c:v>
                </c:pt>
                <c:pt idx="976">
                  <c:v>1.2643145174887602E-2</c:v>
                </c:pt>
                <c:pt idx="977">
                  <c:v>1.3086463125199645E-2</c:v>
                </c:pt>
                <c:pt idx="978">
                  <c:v>1.197192062140294E-2</c:v>
                </c:pt>
                <c:pt idx="979">
                  <c:v>1.2463122747190561E-2</c:v>
                </c:pt>
                <c:pt idx="980">
                  <c:v>1.3015035385853874E-2</c:v>
                </c:pt>
                <c:pt idx="981">
                  <c:v>1.3684114041589951E-2</c:v>
                </c:pt>
                <c:pt idx="982">
                  <c:v>1.5576078512880598E-2</c:v>
                </c:pt>
                <c:pt idx="983">
                  <c:v>1.871306220221837E-2</c:v>
                </c:pt>
                <c:pt idx="984">
                  <c:v>2.0070790101157622E-2</c:v>
                </c:pt>
                <c:pt idx="985">
                  <c:v>2.3405717529961331E-2</c:v>
                </c:pt>
                <c:pt idx="986">
                  <c:v>2.3467556171939137E-2</c:v>
                </c:pt>
                <c:pt idx="987">
                  <c:v>2.1933171839199912E-2</c:v>
                </c:pt>
                <c:pt idx="988">
                  <c:v>2.142177375002989E-2</c:v>
                </c:pt>
                <c:pt idx="989">
                  <c:v>1.9440975243084233E-2</c:v>
                </c:pt>
                <c:pt idx="990">
                  <c:v>1.9573395527581222E-2</c:v>
                </c:pt>
                <c:pt idx="991">
                  <c:v>1.6925363836963272E-2</c:v>
                </c:pt>
                <c:pt idx="992">
                  <c:v>1.5949004885902618E-2</c:v>
                </c:pt>
                <c:pt idx="993">
                  <c:v>1.6953242114285609E-2</c:v>
                </c:pt>
                <c:pt idx="994">
                  <c:v>1.4817724379666945E-2</c:v>
                </c:pt>
                <c:pt idx="995">
                  <c:v>1.3102986537863754E-2</c:v>
                </c:pt>
                <c:pt idx="996">
                  <c:v>1.4304493080705988E-2</c:v>
                </c:pt>
                <c:pt idx="997">
                  <c:v>1.368430410681911E-2</c:v>
                </c:pt>
                <c:pt idx="998">
                  <c:v>1.5930758623903217E-2</c:v>
                </c:pt>
                <c:pt idx="999">
                  <c:v>1.3105187615840159E-2</c:v>
                </c:pt>
                <c:pt idx="1000">
                  <c:v>1.3420941141703439E-2</c:v>
                </c:pt>
                <c:pt idx="1001">
                  <c:v>1.773613305547023E-2</c:v>
                </c:pt>
                <c:pt idx="1002">
                  <c:v>1.7713797325475667E-2</c:v>
                </c:pt>
                <c:pt idx="1003">
                  <c:v>1.9094915509874501E-2</c:v>
                </c:pt>
                <c:pt idx="1004">
                  <c:v>1.807251172426563E-2</c:v>
                </c:pt>
                <c:pt idx="1005">
                  <c:v>1.4736774985453878E-2</c:v>
                </c:pt>
                <c:pt idx="1006">
                  <c:v>1.91458039421981E-2</c:v>
                </c:pt>
                <c:pt idx="1007">
                  <c:v>1.3511473502148043E-2</c:v>
                </c:pt>
                <c:pt idx="1008">
                  <c:v>1.3759122364607647E-2</c:v>
                </c:pt>
                <c:pt idx="1009">
                  <c:v>1.5930537902991933E-2</c:v>
                </c:pt>
                <c:pt idx="1010">
                  <c:v>1.8403353976869676E-2</c:v>
                </c:pt>
                <c:pt idx="1011">
                  <c:v>1.8578857757021838E-2</c:v>
                </c:pt>
                <c:pt idx="1012">
                  <c:v>2.1892896404027175E-2</c:v>
                </c:pt>
                <c:pt idx="1013">
                  <c:v>2.1156240362619934E-2</c:v>
                </c:pt>
                <c:pt idx="1014">
                  <c:v>2.445048770124689E-2</c:v>
                </c:pt>
                <c:pt idx="1015">
                  <c:v>2.3181722591827561E-2</c:v>
                </c:pt>
                <c:pt idx="1016">
                  <c:v>2.147650027375524E-2</c:v>
                </c:pt>
                <c:pt idx="1017">
                  <c:v>1.8046626066281265E-2</c:v>
                </c:pt>
                <c:pt idx="1018">
                  <c:v>1.588470152708215E-2</c:v>
                </c:pt>
                <c:pt idx="1019">
                  <c:v>1.4527145299962784E-2</c:v>
                </c:pt>
                <c:pt idx="1020">
                  <c:v>9.9648563260145966E-3</c:v>
                </c:pt>
                <c:pt idx="1021">
                  <c:v>8.0947370938045469E-3</c:v>
                </c:pt>
                <c:pt idx="1022">
                  <c:v>7.270068589023182E-3</c:v>
                </c:pt>
                <c:pt idx="1023">
                  <c:v>6.0916525190693668E-3</c:v>
                </c:pt>
                <c:pt idx="1024">
                  <c:v>6.5566311612556315E-3</c:v>
                </c:pt>
                <c:pt idx="1025">
                  <c:v>7.5860489669341679E-3</c:v>
                </c:pt>
                <c:pt idx="1026">
                  <c:v>7.7668500489571244E-3</c:v>
                </c:pt>
                <c:pt idx="1027">
                  <c:v>1.0971889352607175E-2</c:v>
                </c:pt>
                <c:pt idx="1028">
                  <c:v>1.3597211313908666E-2</c:v>
                </c:pt>
                <c:pt idx="1029">
                  <c:v>9.8604737283869773E-3</c:v>
                </c:pt>
                <c:pt idx="1030">
                  <c:v>9.1259390601826224E-3</c:v>
                </c:pt>
                <c:pt idx="1031">
                  <c:v>8.8612456384628262E-3</c:v>
                </c:pt>
                <c:pt idx="1032">
                  <c:v>7.3002950915961127E-3</c:v>
                </c:pt>
                <c:pt idx="1033">
                  <c:v>8.7903574391224142E-3</c:v>
                </c:pt>
                <c:pt idx="1034">
                  <c:v>6.252980498694374E-3</c:v>
                </c:pt>
                <c:pt idx="1035">
                  <c:v>3.3828661713934663E-3</c:v>
                </c:pt>
                <c:pt idx="1036">
                  <c:v>6.9175650314312704E-3</c:v>
                </c:pt>
                <c:pt idx="1037">
                  <c:v>1.0011906666936436E-2</c:v>
                </c:pt>
                <c:pt idx="1038">
                  <c:v>9.6777658629359931E-3</c:v>
                </c:pt>
                <c:pt idx="1039">
                  <c:v>1.0300615750031114E-2</c:v>
                </c:pt>
                <c:pt idx="1040">
                  <c:v>1.0715105096875021E-2</c:v>
                </c:pt>
                <c:pt idx="1041">
                  <c:v>1.2469609489527713E-2</c:v>
                </c:pt>
                <c:pt idx="1042">
                  <c:v>1.6608194018585928E-2</c:v>
                </c:pt>
                <c:pt idx="1043">
                  <c:v>1.4296449029717004E-2</c:v>
                </c:pt>
                <c:pt idx="1044">
                  <c:v>1.4074305694783445E-2</c:v>
                </c:pt>
                <c:pt idx="1045">
                  <c:v>1.4026912010221831E-2</c:v>
                </c:pt>
                <c:pt idx="1046">
                  <c:v>1.2404337411152169E-2</c:v>
                </c:pt>
                <c:pt idx="1047">
                  <c:v>1.2101091403594931E-2</c:v>
                </c:pt>
                <c:pt idx="1048">
                  <c:v>9.94564134446012E-3</c:v>
                </c:pt>
                <c:pt idx="1049">
                  <c:v>5.9406138125920049E-3</c:v>
                </c:pt>
                <c:pt idx="1050">
                  <c:v>3.8773601043274176E-3</c:v>
                </c:pt>
                <c:pt idx="1051">
                  <c:v>1.9845231723235597E-3</c:v>
                </c:pt>
                <c:pt idx="1052">
                  <c:v>2.5215598346800374E-3</c:v>
                </c:pt>
                <c:pt idx="1053">
                  <c:v>4.881206166206525E-3</c:v>
                </c:pt>
                <c:pt idx="1054">
                  <c:v>3.2541619686833811E-3</c:v>
                </c:pt>
                <c:pt idx="1055">
                  <c:v>5.5247461862798653E-3</c:v>
                </c:pt>
                <c:pt idx="1056">
                  <c:v>5.1909848996241001E-3</c:v>
                </c:pt>
                <c:pt idx="1057">
                  <c:v>9.3923553312377107E-3</c:v>
                </c:pt>
                <c:pt idx="1058">
                  <c:v>1.2929880032053582E-2</c:v>
                </c:pt>
                <c:pt idx="1059">
                  <c:v>1.2596456571014807E-2</c:v>
                </c:pt>
                <c:pt idx="1060">
                  <c:v>9.591304577077275E-3</c:v>
                </c:pt>
                <c:pt idx="1061">
                  <c:v>8.615834640798176E-3</c:v>
                </c:pt>
                <c:pt idx="1062">
                  <c:v>5.3001896360496108E-3</c:v>
                </c:pt>
                <c:pt idx="1063">
                  <c:v>5.4112686608801001E-3</c:v>
                </c:pt>
                <c:pt idx="1064">
                  <c:v>2.4709448510409752E-3</c:v>
                </c:pt>
                <c:pt idx="1065">
                  <c:v>4.1598877756788855E-4</c:v>
                </c:pt>
                <c:pt idx="1066">
                  <c:v>-4.7603915098475247E-4</c:v>
                </c:pt>
                <c:pt idx="1067">
                  <c:v>1.2593010872344222E-3</c:v>
                </c:pt>
                <c:pt idx="1068">
                  <c:v>-8.1050190095884847E-4</c:v>
                </c:pt>
                <c:pt idx="1069">
                  <c:v>1.4147916118696347E-3</c:v>
                </c:pt>
                <c:pt idx="1070">
                  <c:v>5.443739772498052E-3</c:v>
                </c:pt>
                <c:pt idx="1071">
                  <c:v>7.4702072753291037E-3</c:v>
                </c:pt>
                <c:pt idx="1072">
                  <c:v>3.4283119939130077E-3</c:v>
                </c:pt>
                <c:pt idx="1073">
                  <c:v>3.6520757882035708E-3</c:v>
                </c:pt>
                <c:pt idx="1074">
                  <c:v>1.2933944975503046E-3</c:v>
                </c:pt>
                <c:pt idx="1075">
                  <c:v>2.7393543545476788E-3</c:v>
                </c:pt>
                <c:pt idx="1076">
                  <c:v>1.9824490088711411E-3</c:v>
                </c:pt>
                <c:pt idx="1077">
                  <c:v>1.0911184970867906E-3</c:v>
                </c:pt>
                <c:pt idx="1078">
                  <c:v>3.5660915047586818E-4</c:v>
                </c:pt>
                <c:pt idx="1079">
                  <c:v>5.8056300999559177E-3</c:v>
                </c:pt>
                <c:pt idx="1080">
                  <c:v>6.1617491886973722E-3</c:v>
                </c:pt>
                <c:pt idx="1081">
                  <c:v>8.5431132316668296E-3</c:v>
                </c:pt>
                <c:pt idx="1082">
                  <c:v>9.2330622757920058E-3</c:v>
                </c:pt>
                <c:pt idx="1083">
                  <c:v>1.1036217235973339E-2</c:v>
                </c:pt>
                <c:pt idx="1084">
                  <c:v>8.0544984454503608E-3</c:v>
                </c:pt>
                <c:pt idx="1085">
                  <c:v>1.0257906253697841E-2</c:v>
                </c:pt>
                <c:pt idx="1086">
                  <c:v>8.1697883347772154E-3</c:v>
                </c:pt>
                <c:pt idx="1087">
                  <c:v>5.7680174173323547E-3</c:v>
                </c:pt>
                <c:pt idx="1088">
                  <c:v>4.8330154339097219E-3</c:v>
                </c:pt>
                <c:pt idx="1089">
                  <c:v>3.653658234514742E-3</c:v>
                </c:pt>
                <c:pt idx="1090">
                  <c:v>2.9856494620847458E-3</c:v>
                </c:pt>
                <c:pt idx="1091">
                  <c:v>3.7415125145691128E-3</c:v>
                </c:pt>
                <c:pt idx="1092">
                  <c:v>1.5158450024187332E-3</c:v>
                </c:pt>
                <c:pt idx="1093">
                  <c:v>2.5366865744666373E-3</c:v>
                </c:pt>
                <c:pt idx="1094">
                  <c:v>3.2468653032245486E-3</c:v>
                </c:pt>
                <c:pt idx="1095">
                  <c:v>1.9196085392015666E-3</c:v>
                </c:pt>
                <c:pt idx="1096">
                  <c:v>4.1216055729577641E-3</c:v>
                </c:pt>
                <c:pt idx="1097">
                  <c:v>2.8972439928658098E-3</c:v>
                </c:pt>
                <c:pt idx="1098">
                  <c:v>-1.9678293140668501E-4</c:v>
                </c:pt>
                <c:pt idx="1099">
                  <c:v>-4.6379919547227837E-4</c:v>
                </c:pt>
                <c:pt idx="1100">
                  <c:v>-1.9298775795990116E-3</c:v>
                </c:pt>
                <c:pt idx="1101">
                  <c:v>-1.4853064250017931E-3</c:v>
                </c:pt>
                <c:pt idx="1102">
                  <c:v>8.691302799047711E-5</c:v>
                </c:pt>
                <c:pt idx="1103">
                  <c:v>-1.5592417991451971E-3</c:v>
                </c:pt>
                <c:pt idx="1104">
                  <c:v>2.2153947930710801E-4</c:v>
                </c:pt>
                <c:pt idx="1105">
                  <c:v>2.092223327870491E-3</c:v>
                </c:pt>
                <c:pt idx="1106">
                  <c:v>4.093823554477293E-3</c:v>
                </c:pt>
                <c:pt idx="1107">
                  <c:v>2.0452422687902471E-3</c:v>
                </c:pt>
                <c:pt idx="1108">
                  <c:v>4.5802127381716585E-3</c:v>
                </c:pt>
                <c:pt idx="1109">
                  <c:v>4.8243680790965651E-3</c:v>
                </c:pt>
                <c:pt idx="1110">
                  <c:v>5.7806500108214557E-3</c:v>
                </c:pt>
                <c:pt idx="1111">
                  <c:v>5.4467385113232897E-3</c:v>
                </c:pt>
                <c:pt idx="1112">
                  <c:v>7.7401366875554482E-3</c:v>
                </c:pt>
                <c:pt idx="1113">
                  <c:v>6.3617959079569275E-3</c:v>
                </c:pt>
                <c:pt idx="1114">
                  <c:v>9.0549037135680202E-3</c:v>
                </c:pt>
                <c:pt idx="1115">
                  <c:v>6.364321936163834E-3</c:v>
                </c:pt>
                <c:pt idx="1116">
                  <c:v>5.941968180628184E-3</c:v>
                </c:pt>
                <c:pt idx="1117">
                  <c:v>5.1194443473681177E-3</c:v>
                </c:pt>
                <c:pt idx="1118">
                  <c:v>4.4516458729174828E-3</c:v>
                </c:pt>
                <c:pt idx="1119">
                  <c:v>6.227836708217378E-4</c:v>
                </c:pt>
                <c:pt idx="1120">
                  <c:v>-1.844553619547044E-3</c:v>
                </c:pt>
                <c:pt idx="1121">
                  <c:v>-1.1987499839057668E-3</c:v>
                </c:pt>
                <c:pt idx="1122">
                  <c:v>-2.2886704569352041E-3</c:v>
                </c:pt>
                <c:pt idx="1123">
                  <c:v>-3.5332273872959175E-3</c:v>
                </c:pt>
                <c:pt idx="1124">
                  <c:v>-3.5554772813805361E-3</c:v>
                </c:pt>
                <c:pt idx="1125">
                  <c:v>-3.37691590349346E-3</c:v>
                </c:pt>
                <c:pt idx="1126">
                  <c:v>-1.5069947069899245E-3</c:v>
                </c:pt>
                <c:pt idx="1127">
                  <c:v>-1.6675428060617318E-3</c:v>
                </c:pt>
                <c:pt idx="1128">
                  <c:v>-5.6959900528442643E-3</c:v>
                </c:pt>
                <c:pt idx="1129">
                  <c:v>-3.9381074040216579E-3</c:v>
                </c:pt>
                <c:pt idx="1130">
                  <c:v>-3.8285053699558375E-3</c:v>
                </c:pt>
                <c:pt idx="1131">
                  <c:v>-3.8970484096138673E-3</c:v>
                </c:pt>
                <c:pt idx="1132">
                  <c:v>-3.207548164674967E-3</c:v>
                </c:pt>
                <c:pt idx="1133">
                  <c:v>-2.428918363305394E-3</c:v>
                </c:pt>
                <c:pt idx="1134">
                  <c:v>5.992515108652934E-4</c:v>
                </c:pt>
                <c:pt idx="1135">
                  <c:v>1.2878752485409428E-3</c:v>
                </c:pt>
                <c:pt idx="1136">
                  <c:v>-3.6254997642578045E-6</c:v>
                </c:pt>
                <c:pt idx="1137">
                  <c:v>8.8673399880688085E-4</c:v>
                </c:pt>
                <c:pt idx="1138">
                  <c:v>-1.4266412592373234E-3</c:v>
                </c:pt>
                <c:pt idx="1139">
                  <c:v>-8.0136712079994165E-4</c:v>
                </c:pt>
                <c:pt idx="1140">
                  <c:v>-2.9802424128719533E-3</c:v>
                </c:pt>
                <c:pt idx="1141">
                  <c:v>-3.1578313925220984E-3</c:v>
                </c:pt>
                <c:pt idx="1142">
                  <c:v>-3.5574870679004967E-3</c:v>
                </c:pt>
                <c:pt idx="1143">
                  <c:v>-3.0675467299890436E-3</c:v>
                </c:pt>
                <c:pt idx="1144">
                  <c:v>-3.3794063711091041E-3</c:v>
                </c:pt>
                <c:pt idx="1145">
                  <c:v>-6.9812675388821344E-3</c:v>
                </c:pt>
                <c:pt idx="1146">
                  <c:v>-9.4534337122988751E-3</c:v>
                </c:pt>
                <c:pt idx="1147">
                  <c:v>-1.0101709422146523E-2</c:v>
                </c:pt>
                <c:pt idx="1148">
                  <c:v>-1.0190886801441307E-2</c:v>
                </c:pt>
                <c:pt idx="1149">
                  <c:v>-6.8540219335274455E-3</c:v>
                </c:pt>
                <c:pt idx="1150">
                  <c:v>-7.3436054392989909E-3</c:v>
                </c:pt>
                <c:pt idx="1151">
                  <c:v>-8.0100477063725188E-3</c:v>
                </c:pt>
                <c:pt idx="1152">
                  <c:v>-1.3813082496279933E-3</c:v>
                </c:pt>
                <c:pt idx="1153">
                  <c:v>-1.685873677743791E-6</c:v>
                </c:pt>
                <c:pt idx="1154">
                  <c:v>3.8934163243959756E-3</c:v>
                </c:pt>
                <c:pt idx="1155">
                  <c:v>4.759893661569853E-3</c:v>
                </c:pt>
                <c:pt idx="1156">
                  <c:v>3.0713823689362298E-3</c:v>
                </c:pt>
                <c:pt idx="1157">
                  <c:v>2.9385696917080669E-3</c:v>
                </c:pt>
                <c:pt idx="1158">
                  <c:v>5.5867920606688208E-3</c:v>
                </c:pt>
                <c:pt idx="1159">
                  <c:v>3.1383460278513E-3</c:v>
                </c:pt>
                <c:pt idx="1160">
                  <c:v>3.3836043602189793E-3</c:v>
                </c:pt>
                <c:pt idx="1161">
                  <c:v>1.341949419350725E-4</c:v>
                </c:pt>
                <c:pt idx="1162">
                  <c:v>-2.5552626916056772E-3</c:v>
                </c:pt>
                <c:pt idx="1163">
                  <c:v>-1.4649859995499745E-3</c:v>
                </c:pt>
                <c:pt idx="1164">
                  <c:v>1.0484678596631922E-3</c:v>
                </c:pt>
                <c:pt idx="1165">
                  <c:v>-1.2895331078301357E-3</c:v>
                </c:pt>
                <c:pt idx="1166">
                  <c:v>1.0485941610735375E-3</c:v>
                </c:pt>
                <c:pt idx="1167">
                  <c:v>2.4277718407940065E-3</c:v>
                </c:pt>
                <c:pt idx="1168">
                  <c:v>5.6119211364183989E-3</c:v>
                </c:pt>
                <c:pt idx="1169">
                  <c:v>6.9004959476253796E-3</c:v>
                </c:pt>
                <c:pt idx="1170">
                  <c:v>7.7013572496702981E-3</c:v>
                </c:pt>
                <c:pt idx="1171">
                  <c:v>6.4524202354479011E-3</c:v>
                </c:pt>
                <c:pt idx="1172">
                  <c:v>7.4987170597031663E-3</c:v>
                </c:pt>
                <c:pt idx="1173">
                  <c:v>9.2776478998711845E-3</c:v>
                </c:pt>
              </c:numCache>
            </c:numRef>
          </c:yVal>
          <c:smooth val="0"/>
          <c:extLst>
            <c:ext xmlns:c16="http://schemas.microsoft.com/office/drawing/2014/chart" uri="{C3380CC4-5D6E-409C-BE32-E72D297353CC}">
              <c16:uniqueId val="{00000001-495D-4A7E-B2E8-E71B3F53DFF7}"/>
            </c:ext>
          </c:extLst>
        </c:ser>
        <c:dLbls>
          <c:showLegendKey val="0"/>
          <c:showVal val="0"/>
          <c:showCatName val="0"/>
          <c:showSerName val="0"/>
          <c:showPercent val="0"/>
          <c:showBubbleSize val="0"/>
        </c:dLbls>
        <c:axId val="731382848"/>
        <c:axId val="731383392"/>
      </c:scatterChart>
      <c:valAx>
        <c:axId val="731382848"/>
        <c:scaling>
          <c:orientation val="minMax"/>
          <c:max val="850"/>
          <c:min val="550"/>
        </c:scaling>
        <c:delete val="0"/>
        <c:axPos val="b"/>
        <c:title>
          <c:tx>
            <c:rich>
              <a:bodyPr/>
              <a:lstStyle/>
              <a:p>
                <a:pPr>
                  <a:defRPr/>
                </a:pPr>
                <a:r>
                  <a:rPr lang="fr-BE" b="0" dirty="0" err="1">
                    <a:solidFill>
                      <a:schemeClr val="bg1"/>
                    </a:solidFill>
                  </a:rPr>
                  <a:t>Wavelength</a:t>
                </a:r>
                <a:r>
                  <a:rPr lang="fr-BE" b="0" dirty="0">
                    <a:solidFill>
                      <a:schemeClr val="bg1"/>
                    </a:solidFill>
                  </a:rPr>
                  <a:t> (nm)</a:t>
                </a:r>
              </a:p>
            </c:rich>
          </c:tx>
          <c:layout>
            <c:manualLayout>
              <c:xMode val="edge"/>
              <c:yMode val="edge"/>
              <c:x val="0.44428443723360045"/>
              <c:y val="0.85962230805046658"/>
            </c:manualLayout>
          </c:layout>
          <c:overlay val="0"/>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crossAx val="731383392"/>
        <c:crosses val="autoZero"/>
        <c:crossBetween val="midCat"/>
      </c:valAx>
      <c:valAx>
        <c:axId val="731383392"/>
        <c:scaling>
          <c:orientation val="minMax"/>
          <c:min val="0"/>
        </c:scaling>
        <c:delete val="0"/>
        <c:axPos val="l"/>
        <c:title>
          <c:tx>
            <c:rich>
              <a:bodyPr/>
              <a:lstStyle/>
              <a:p>
                <a:pPr>
                  <a:defRPr/>
                </a:pPr>
                <a:r>
                  <a:rPr lang="fr-BE" b="0" dirty="0">
                    <a:solidFill>
                      <a:schemeClr val="bg1"/>
                    </a:solidFill>
                  </a:rPr>
                  <a:t>Rel. Fluo.</a:t>
                </a:r>
              </a:p>
            </c:rich>
          </c:tx>
          <c:overlay val="0"/>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crossAx val="731382848"/>
        <c:crosses val="autoZero"/>
        <c:crossBetween val="midCat"/>
      </c:valAx>
    </c:plotArea>
    <c:legend>
      <c:legendPos val="l"/>
      <c:layout>
        <c:manualLayout>
          <c:xMode val="edge"/>
          <c:yMode val="edge"/>
          <c:x val="0.76451273016331189"/>
          <c:y val="0.24638926283634685"/>
          <c:w val="0.15901692793531835"/>
          <c:h val="0.11028739749036658"/>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legend>
    <c:plotVisOnly val="1"/>
    <c:dispBlanksAs val="gap"/>
    <c:showDLblsOverMax val="0"/>
    <c:extLst/>
  </c:chart>
  <c:txPr>
    <a:bodyPr/>
    <a:lstStyle/>
    <a:p>
      <a:pPr>
        <a:defRPr/>
      </a:pPr>
      <a:endParaRPr lang="fr-FR"/>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fr-BE" i="1" dirty="0" err="1">
                <a:solidFill>
                  <a:schemeClr val="bg1"/>
                </a:solidFill>
              </a:rPr>
              <a:t>Stanieria</a:t>
            </a:r>
            <a:r>
              <a:rPr lang="fr-BE" i="1" dirty="0"/>
              <a:t> </a:t>
            </a:r>
          </a:p>
        </c:rich>
      </c:tx>
      <c:overlay val="0"/>
      <c:spPr>
        <a:noFill/>
        <a:ln>
          <a:noFill/>
        </a:ln>
        <a:effectLst/>
      </c:spPr>
    </c:title>
    <c:autoTitleDeleted val="0"/>
    <c:plotArea>
      <c:layout>
        <c:manualLayout>
          <c:layoutTarget val="inner"/>
          <c:xMode val="edge"/>
          <c:yMode val="edge"/>
          <c:x val="0.110438019619056"/>
          <c:y val="0.12422334531675908"/>
          <c:w val="0.80420295752137116"/>
          <c:h val="0.7270592820915297"/>
        </c:manualLayout>
      </c:layout>
      <c:scatterChart>
        <c:scatterStyle val="lineMarker"/>
        <c:varyColors val="0"/>
        <c:ser>
          <c:idx val="1"/>
          <c:order val="0"/>
          <c:tx>
            <c:strRef>
              <c:f>'230323_Stan77kfluo'!$AC$1:$AC$2</c:f>
              <c:strCache>
                <c:ptCount val="2"/>
                <c:pt idx="0">
                  <c:v>Stan FR</c:v>
                </c:pt>
              </c:strCache>
            </c:strRef>
          </c:tx>
          <c:spPr>
            <a:ln>
              <a:solidFill>
                <a:srgbClr val="FF0000"/>
              </a:solidFill>
            </a:ln>
          </c:spPr>
          <c:marker>
            <c:symbol val="none"/>
          </c:marker>
          <c:xVal>
            <c:numRef>
              <c:f>'230323_Stan77kfluo'!$AB$3:$AB$1176</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'230323_Stan77kfluo'!$AC$3:$AC$1176</c:f>
              <c:numCache>
                <c:formatCode>General</c:formatCode>
                <c:ptCount val="1174"/>
                <c:pt idx="0">
                  <c:v>5.2337750021593887E-4</c:v>
                </c:pt>
                <c:pt idx="1">
                  <c:v>2.0762236036118333E-4</c:v>
                </c:pt>
                <c:pt idx="2">
                  <c:v>2.2318106548336721E-4</c:v>
                </c:pt>
                <c:pt idx="3">
                  <c:v>3.2464791707373782E-4</c:v>
                </c:pt>
                <c:pt idx="4">
                  <c:v>2.5100603276267058E-4</c:v>
                </c:pt>
                <c:pt idx="5">
                  <c:v>9.9677633441542398E-5</c:v>
                </c:pt>
                <c:pt idx="6">
                  <c:v>-4.0060960530221705E-5</c:v>
                </c:pt>
                <c:pt idx="7">
                  <c:v>-3.4314940243863599E-5</c:v>
                </c:pt>
                <c:pt idx="8">
                  <c:v>1.5793194385697285E-4</c:v>
                </c:pt>
                <c:pt idx="9">
                  <c:v>1.5708447765637156E-4</c:v>
                </c:pt>
                <c:pt idx="10">
                  <c:v>9.6554042961577286E-5</c:v>
                </c:pt>
                <c:pt idx="11">
                  <c:v>2.3562097676352455E-4</c:v>
                </c:pt>
                <c:pt idx="12">
                  <c:v>4.286889793989951E-4</c:v>
                </c:pt>
                <c:pt idx="13">
                  <c:v>4.5896749692543625E-4</c:v>
                </c:pt>
                <c:pt idx="14">
                  <c:v>4.9076180618877116E-4</c:v>
                </c:pt>
                <c:pt idx="15">
                  <c:v>6.3063181360050184E-4</c:v>
                </c:pt>
                <c:pt idx="16">
                  <c:v>5.7421397024815597E-4</c:v>
                </c:pt>
                <c:pt idx="17">
                  <c:v>4.490314080874059E-4</c:v>
                </c:pt>
                <c:pt idx="18">
                  <c:v>3.2794326058336194E-4</c:v>
                </c:pt>
                <c:pt idx="19">
                  <c:v>5.7140786485635514E-5</c:v>
                </c:pt>
                <c:pt idx="20">
                  <c:v>4.5676681929361017E-5</c:v>
                </c:pt>
                <c:pt idx="21">
                  <c:v>-7.4484567410807942E-5</c:v>
                </c:pt>
                <c:pt idx="22">
                  <c:v>-6.2184462558919796E-5</c:v>
                </c:pt>
                <c:pt idx="23">
                  <c:v>4.08594134840793E-6</c:v>
                </c:pt>
                <c:pt idx="24">
                  <c:v>-2.6985803819818639E-5</c:v>
                </c:pt>
                <c:pt idx="25">
                  <c:v>7.6954867535676674E-5</c:v>
                </c:pt>
                <c:pt idx="26">
                  <c:v>1.6938652733511909E-4</c:v>
                </c:pt>
                <c:pt idx="27">
                  <c:v>2.0457683369715129E-4</c:v>
                </c:pt>
                <c:pt idx="28">
                  <c:v>2.6589799167431804E-4</c:v>
                </c:pt>
                <c:pt idx="29">
                  <c:v>8.1910602238514642E-6</c:v>
                </c:pt>
                <c:pt idx="30">
                  <c:v>-5.0729306011142148E-5</c:v>
                </c:pt>
                <c:pt idx="31">
                  <c:v>6.5439543188959573E-5</c:v>
                </c:pt>
                <c:pt idx="32">
                  <c:v>-4.5830589480450455E-5</c:v>
                </c:pt>
                <c:pt idx="33">
                  <c:v>1.0062234098511247E-4</c:v>
                </c:pt>
                <c:pt idx="34">
                  <c:v>-1.4734612942769499E-5</c:v>
                </c:pt>
                <c:pt idx="35">
                  <c:v>-1.030437857958131E-4</c:v>
                </c:pt>
                <c:pt idx="36">
                  <c:v>-1.2348202089693445E-4</c:v>
                </c:pt>
                <c:pt idx="37">
                  <c:v>9.1655673882551909E-5</c:v>
                </c:pt>
                <c:pt idx="38">
                  <c:v>2.0943834582539393E-4</c:v>
                </c:pt>
                <c:pt idx="39">
                  <c:v>6.4638644536359994E-5</c:v>
                </c:pt>
                <c:pt idx="40">
                  <c:v>2.2087367055403688E-5</c:v>
                </c:pt>
                <c:pt idx="41">
                  <c:v>1.0143964206377659E-4</c:v>
                </c:pt>
                <c:pt idx="42">
                  <c:v>1.6360709954397283E-4</c:v>
                </c:pt>
                <c:pt idx="43">
                  <c:v>4.3929108344535492E-4</c:v>
                </c:pt>
                <c:pt idx="44">
                  <c:v>1.1865121988610462E-4</c:v>
                </c:pt>
                <c:pt idx="45">
                  <c:v>4.0935694918087999E-5</c:v>
                </c:pt>
                <c:pt idx="46">
                  <c:v>8.2665334943090443E-5</c:v>
                </c:pt>
                <c:pt idx="47">
                  <c:v>1.5631444354140092E-5</c:v>
                </c:pt>
                <c:pt idx="48">
                  <c:v>5.2447603408813104E-5</c:v>
                </c:pt>
                <c:pt idx="49">
                  <c:v>9.0827475456172256E-6</c:v>
                </c:pt>
                <c:pt idx="50">
                  <c:v>-5.393203424855441E-5</c:v>
                </c:pt>
                <c:pt idx="51">
                  <c:v>2.8064451724564609E-4</c:v>
                </c:pt>
                <c:pt idx="52">
                  <c:v>3.0112149771991835E-4</c:v>
                </c:pt>
                <c:pt idx="53">
                  <c:v>2.5525258594061284E-4</c:v>
                </c:pt>
                <c:pt idx="54">
                  <c:v>4.343766278054161E-4</c:v>
                </c:pt>
                <c:pt idx="55">
                  <c:v>5.8571804528313189E-4</c:v>
                </c:pt>
                <c:pt idx="56">
                  <c:v>5.3500269148695312E-4</c:v>
                </c:pt>
                <c:pt idx="57">
                  <c:v>4.3031911432061387E-4</c:v>
                </c:pt>
                <c:pt idx="58">
                  <c:v>1.979832028146942E-4</c:v>
                </c:pt>
                <c:pt idx="59">
                  <c:v>1.3660495446763234E-4</c:v>
                </c:pt>
                <c:pt idx="60">
                  <c:v>2.6671373598902284E-4</c:v>
                </c:pt>
                <c:pt idx="61">
                  <c:v>2.715812179686226E-4</c:v>
                </c:pt>
                <c:pt idx="62">
                  <c:v>-1.9878473770995546E-4</c:v>
                </c:pt>
                <c:pt idx="63">
                  <c:v>-2.1024047635208312E-4</c:v>
                </c:pt>
                <c:pt idx="64">
                  <c:v>-2.9530762283054899E-4</c:v>
                </c:pt>
                <c:pt idx="65">
                  <c:v>-3.5177504798691064E-4</c:v>
                </c:pt>
                <c:pt idx="66">
                  <c:v>-3.5667772636906983E-4</c:v>
                </c:pt>
                <c:pt idx="67">
                  <c:v>-2.5770814978747826E-4</c:v>
                </c:pt>
                <c:pt idx="68">
                  <c:v>-4.5645591773766834E-4</c:v>
                </c:pt>
                <c:pt idx="69">
                  <c:v>-3.0185416273132527E-4</c:v>
                </c:pt>
                <c:pt idx="70">
                  <c:v>-3.6729386385286048E-4</c:v>
                </c:pt>
                <c:pt idx="71">
                  <c:v>-2.0289539325026314E-4</c:v>
                </c:pt>
                <c:pt idx="72">
                  <c:v>-1.6196098435457634E-4</c:v>
                </c:pt>
                <c:pt idx="73">
                  <c:v>-1.0595470878185188E-5</c:v>
                </c:pt>
                <c:pt idx="74">
                  <c:v>-2.4046570291516188E-4</c:v>
                </c:pt>
                <c:pt idx="75">
                  <c:v>-7.194934346029498E-5</c:v>
                </c:pt>
                <c:pt idx="76">
                  <c:v>-4.0538133501741936E-6</c:v>
                </c:pt>
                <c:pt idx="77">
                  <c:v>1.5792670952018199E-4</c:v>
                </c:pt>
                <c:pt idx="78">
                  <c:v>2.0538030439455336E-4</c:v>
                </c:pt>
                <c:pt idx="79">
                  <c:v>2.2581788520357584E-4</c:v>
                </c:pt>
                <c:pt idx="80">
                  <c:v>-1.1451072862608885E-5</c:v>
                </c:pt>
                <c:pt idx="81">
                  <c:v>-6.7110274002279226E-5</c:v>
                </c:pt>
                <c:pt idx="82">
                  <c:v>-8.1822724041098619E-5</c:v>
                </c:pt>
                <c:pt idx="83">
                  <c:v>-4.2551254919159769E-5</c:v>
                </c:pt>
                <c:pt idx="84">
                  <c:v>-4.5811190847809045E-5</c:v>
                </c:pt>
                <c:pt idx="85">
                  <c:v>4.0929445300454058E-6</c:v>
                </c:pt>
                <c:pt idx="86">
                  <c:v>7.5283661119686561E-5</c:v>
                </c:pt>
                <c:pt idx="87">
                  <c:v>3.0927701634572377E-4</c:v>
                </c:pt>
                <c:pt idx="88">
                  <c:v>6.258586399303242E-4</c:v>
                </c:pt>
                <c:pt idx="89">
                  <c:v>7.1495192545936205E-4</c:v>
                </c:pt>
                <c:pt idx="90">
                  <c:v>5.3488311396543702E-4</c:v>
                </c:pt>
                <c:pt idx="91">
                  <c:v>4.2605403230789701E-4</c:v>
                </c:pt>
                <c:pt idx="92">
                  <c:v>4.4655579691563814E-4</c:v>
                </c:pt>
                <c:pt idx="93">
                  <c:v>3.679922778009818E-4</c:v>
                </c:pt>
                <c:pt idx="94">
                  <c:v>1.5280825011617746E-4</c:v>
                </c:pt>
                <c:pt idx="95">
                  <c:v>-8.3047265546812837E-6</c:v>
                </c:pt>
                <c:pt idx="96">
                  <c:v>-3.5671793149045508E-4</c:v>
                </c:pt>
                <c:pt idx="97">
                  <c:v>-1.4966552723276976E-4</c:v>
                </c:pt>
                <c:pt idx="98">
                  <c:v>-6.8661954337649324E-5</c:v>
                </c:pt>
                <c:pt idx="99">
                  <c:v>-8.668785959386113E-5</c:v>
                </c:pt>
                <c:pt idx="100">
                  <c:v>-4.1714099459564642E-5</c:v>
                </c:pt>
                <c:pt idx="101">
                  <c:v>5.1547116986407486E-5</c:v>
                </c:pt>
                <c:pt idx="102">
                  <c:v>2.7404234897938868E-4</c:v>
                </c:pt>
                <c:pt idx="103">
                  <c:v>6.6994593805492705E-4</c:v>
                </c:pt>
                <c:pt idx="104">
                  <c:v>6.7730662038285579E-4</c:v>
                </c:pt>
                <c:pt idx="105">
                  <c:v>5.4642942919584366E-4</c:v>
                </c:pt>
                <c:pt idx="106">
                  <c:v>5.8651475646629878E-4</c:v>
                </c:pt>
                <c:pt idx="107">
                  <c:v>5.0390441364602792E-4</c:v>
                </c:pt>
                <c:pt idx="108">
                  <c:v>4.9737690236443025E-4</c:v>
                </c:pt>
                <c:pt idx="109">
                  <c:v>3.4851041469222745E-4</c:v>
                </c:pt>
                <c:pt idx="110">
                  <c:v>2.3318437945028616E-4</c:v>
                </c:pt>
                <c:pt idx="111">
                  <c:v>3.7392333189289795E-4</c:v>
                </c:pt>
                <c:pt idx="112">
                  <c:v>5.5634123251610806E-4</c:v>
                </c:pt>
                <c:pt idx="113">
                  <c:v>3.7470369931067116E-4</c:v>
                </c:pt>
                <c:pt idx="114">
                  <c:v>3.7307265289247328E-4</c:v>
                </c:pt>
                <c:pt idx="115">
                  <c:v>3.0598109886399635E-4</c:v>
                </c:pt>
                <c:pt idx="116">
                  <c:v>2.6424236192264011E-4</c:v>
                </c:pt>
                <c:pt idx="117">
                  <c:v>1.7916286511676329E-4</c:v>
                </c:pt>
                <c:pt idx="118">
                  <c:v>-2.1280286470559713E-5</c:v>
                </c:pt>
                <c:pt idx="119">
                  <c:v>6.1369349974517358E-5</c:v>
                </c:pt>
                <c:pt idx="120">
                  <c:v>3.0763564564944174E-4</c:v>
                </c:pt>
                <c:pt idx="121">
                  <c:v>4.4018734178709405E-4</c:v>
                </c:pt>
                <c:pt idx="122">
                  <c:v>2.8886954651032677E-4</c:v>
                </c:pt>
                <c:pt idx="123">
                  <c:v>1.2196356686805236E-4</c:v>
                </c:pt>
                <c:pt idx="124">
                  <c:v>1.579452553169152E-4</c:v>
                </c:pt>
                <c:pt idx="125">
                  <c:v>3.3057033450994901E-4</c:v>
                </c:pt>
                <c:pt idx="126">
                  <c:v>1.1375441208339788E-4</c:v>
                </c:pt>
                <c:pt idx="127">
                  <c:v>-2.6097681261901852E-4</c:v>
                </c:pt>
                <c:pt idx="128">
                  <c:v>-4.3851217803199562E-4</c:v>
                </c:pt>
                <c:pt idx="129">
                  <c:v>-2.3810064003394594E-4</c:v>
                </c:pt>
                <c:pt idx="130">
                  <c:v>-1.9636483612613627E-4</c:v>
                </c:pt>
                <c:pt idx="131">
                  <c:v>-2.1352646664334502E-4</c:v>
                </c:pt>
                <c:pt idx="132">
                  <c:v>-2.4706814192297747E-4</c:v>
                </c:pt>
                <c:pt idx="133">
                  <c:v>-2.2990267590036162E-4</c:v>
                </c:pt>
                <c:pt idx="134">
                  <c:v>8.4261270693555677E-5</c:v>
                </c:pt>
                <c:pt idx="135">
                  <c:v>8.0972437615933261E-5</c:v>
                </c:pt>
                <c:pt idx="136">
                  <c:v>-1.884695159309702E-5</c:v>
                </c:pt>
                <c:pt idx="137">
                  <c:v>2.1268351280204616E-4</c:v>
                </c:pt>
                <c:pt idx="138">
                  <c:v>1.1696427887322669E-4</c:v>
                </c:pt>
                <c:pt idx="139">
                  <c:v>-1.219209295850031E-4</c:v>
                </c:pt>
                <c:pt idx="140">
                  <c:v>9.769393260677665E-6</c:v>
                </c:pt>
                <c:pt idx="141">
                  <c:v>-1.3993493574973421E-4</c:v>
                </c:pt>
                <c:pt idx="142">
                  <c:v>-1.4767553165677717E-5</c:v>
                </c:pt>
                <c:pt idx="143">
                  <c:v>5.9686600943431448E-5</c:v>
                </c:pt>
                <c:pt idx="144">
                  <c:v>-2.3751615413349401E-5</c:v>
                </c:pt>
                <c:pt idx="145">
                  <c:v>1.161226471532035E-4</c:v>
                </c:pt>
                <c:pt idx="146">
                  <c:v>2.1835893271475744E-4</c:v>
                </c:pt>
                <c:pt idx="147">
                  <c:v>3.230911982379706E-4</c:v>
                </c:pt>
                <c:pt idx="148">
                  <c:v>5.2345845194182563E-4</c:v>
                </c:pt>
                <c:pt idx="149">
                  <c:v>5.7500498232152376E-4</c:v>
                </c:pt>
                <c:pt idx="150">
                  <c:v>5.6602128106259637E-4</c:v>
                </c:pt>
                <c:pt idx="151">
                  <c:v>4.3512378425872295E-4</c:v>
                </c:pt>
                <c:pt idx="152">
                  <c:v>3.6644134380984036E-4</c:v>
                </c:pt>
                <c:pt idx="153">
                  <c:v>3.6398571787742335E-4</c:v>
                </c:pt>
                <c:pt idx="154">
                  <c:v>1.0548181352695037E-4</c:v>
                </c:pt>
                <c:pt idx="155">
                  <c:v>-3.8422243101209545E-5</c:v>
                </c:pt>
                <c:pt idx="156">
                  <c:v>-9.9779680447168305E-5</c:v>
                </c:pt>
                <c:pt idx="157">
                  <c:v>-8.9158286064790307E-5</c:v>
                </c:pt>
                <c:pt idx="158">
                  <c:v>3.2750252581568213E-6</c:v>
                </c:pt>
                <c:pt idx="159">
                  <c:v>2.6974071685632158E-5</c:v>
                </c:pt>
                <c:pt idx="160">
                  <c:v>-2.129120638007173E-5</c:v>
                </c:pt>
                <c:pt idx="161">
                  <c:v>-7.2828892535537002E-5</c:v>
                </c:pt>
                <c:pt idx="162">
                  <c:v>-1.2273707549968581E-4</c:v>
                </c:pt>
                <c:pt idx="163">
                  <c:v>5.3063495330010478E-5</c:v>
                </c:pt>
                <c:pt idx="164">
                  <c:v>1.5942354934800516E-4</c:v>
                </c:pt>
                <c:pt idx="165">
                  <c:v>2.322268804375227E-4</c:v>
                </c:pt>
                <c:pt idx="166">
                  <c:v>2.8048811887222171E-4</c:v>
                </c:pt>
                <c:pt idx="167">
                  <c:v>1.8639524753264416E-4</c:v>
                </c:pt>
                <c:pt idx="168">
                  <c:v>3.1238612215232786E-4</c:v>
                </c:pt>
                <c:pt idx="169">
                  <c:v>2.3303326053724559E-4</c:v>
                </c:pt>
                <c:pt idx="170">
                  <c:v>2.4622056742575288E-4</c:v>
                </c:pt>
                <c:pt idx="171">
                  <c:v>1.1449646957069295E-4</c:v>
                </c:pt>
                <c:pt idx="172">
                  <c:v>-9.8407787848431315E-6</c:v>
                </c:pt>
                <c:pt idx="173">
                  <c:v>6.9554769749240685E-5</c:v>
                </c:pt>
                <c:pt idx="174">
                  <c:v>1.1945821473612188E-4</c:v>
                </c:pt>
                <c:pt idx="175">
                  <c:v>1.6773387122822153E-4</c:v>
                </c:pt>
                <c:pt idx="176">
                  <c:v>2.7327606012263927E-4</c:v>
                </c:pt>
                <c:pt idx="177">
                  <c:v>-2.1593090437183453E-4</c:v>
                </c:pt>
                <c:pt idx="178">
                  <c:v>-1.4393401869392845E-4</c:v>
                </c:pt>
                <c:pt idx="179">
                  <c:v>1.0558857594804737E-4</c:v>
                </c:pt>
                <c:pt idx="180">
                  <c:v>2.4374537590340028E-4</c:v>
                </c:pt>
                <c:pt idx="181">
                  <c:v>4.0410379585169596E-4</c:v>
                </c:pt>
                <c:pt idx="182">
                  <c:v>4.5644829185044716E-4</c:v>
                </c:pt>
                <c:pt idx="183">
                  <c:v>1.8818834179811327E-4</c:v>
                </c:pt>
                <c:pt idx="184">
                  <c:v>4.5729553243308328E-4</c:v>
                </c:pt>
                <c:pt idx="185">
                  <c:v>2.7246212075165543E-4</c:v>
                </c:pt>
                <c:pt idx="186">
                  <c:v>5.3214663879003294E-5</c:v>
                </c:pt>
                <c:pt idx="187">
                  <c:v>-2.305911716827361E-4</c:v>
                </c:pt>
                <c:pt idx="188">
                  <c:v>-1.0295881807014713E-4</c:v>
                </c:pt>
                <c:pt idx="189">
                  <c:v>-1.5530647272040998E-4</c:v>
                </c:pt>
                <c:pt idx="190">
                  <c:v>3.9303100760649308E-5</c:v>
                </c:pt>
                <c:pt idx="191">
                  <c:v>-1.3046133215369452E-5</c:v>
                </c:pt>
                <c:pt idx="192">
                  <c:v>7.4421078515421904E-5</c:v>
                </c:pt>
                <c:pt idx="193">
                  <c:v>3.7596030112922976E-5</c:v>
                </c:pt>
                <c:pt idx="194">
                  <c:v>8.3407577437116917E-5</c:v>
                </c:pt>
                <c:pt idx="195">
                  <c:v>-5.648702233281232E-5</c:v>
                </c:pt>
                <c:pt idx="196">
                  <c:v>-2.4217694749524302E-4</c:v>
                </c:pt>
                <c:pt idx="197">
                  <c:v>-1.734329810272709E-4</c:v>
                </c:pt>
                <c:pt idx="198">
                  <c:v>-1.86515014573251E-4</c:v>
                </c:pt>
                <c:pt idx="199">
                  <c:v>-7.6886848231550885E-5</c:v>
                </c:pt>
                <c:pt idx="200">
                  <c:v>-1.608971956490127E-6</c:v>
                </c:pt>
                <c:pt idx="201">
                  <c:v>-2.5341337645055094E-5</c:v>
                </c:pt>
                <c:pt idx="202">
                  <c:v>-2.216834585544626E-4</c:v>
                </c:pt>
                <c:pt idx="203">
                  <c:v>-5.7272709822203202E-5</c:v>
                </c:pt>
                <c:pt idx="204">
                  <c:v>-1.374653711394318E-4</c:v>
                </c:pt>
                <c:pt idx="205">
                  <c:v>3.1578844106640661E-6</c:v>
                </c:pt>
                <c:pt idx="206">
                  <c:v>2.0436046606859675E-4</c:v>
                </c:pt>
                <c:pt idx="207">
                  <c:v>1.5610845433924219E-4</c:v>
                </c:pt>
                <c:pt idx="208">
                  <c:v>2.5591385523443468E-4</c:v>
                </c:pt>
                <c:pt idx="209">
                  <c:v>5.373451609851415E-4</c:v>
                </c:pt>
                <c:pt idx="210">
                  <c:v>6.6410566811981784E-4</c:v>
                </c:pt>
                <c:pt idx="211">
                  <c:v>6.7065540277098023E-4</c:v>
                </c:pt>
                <c:pt idx="212">
                  <c:v>7.4516003213124713E-4</c:v>
                </c:pt>
                <c:pt idx="213">
                  <c:v>4.1715498290948431E-4</c:v>
                </c:pt>
                <c:pt idx="214">
                  <c:v>4.3842502632442733E-4</c:v>
                </c:pt>
                <c:pt idx="215">
                  <c:v>4.3679362794220381E-4</c:v>
                </c:pt>
                <c:pt idx="216">
                  <c:v>4.4249300848281132E-4</c:v>
                </c:pt>
                <c:pt idx="217">
                  <c:v>3.7624742255164723E-4</c:v>
                </c:pt>
                <c:pt idx="218">
                  <c:v>4.5629437527463899E-4</c:v>
                </c:pt>
                <c:pt idx="219">
                  <c:v>2.0929856647128065E-4</c:v>
                </c:pt>
                <c:pt idx="220">
                  <c:v>2.5349712583920526E-4</c:v>
                </c:pt>
                <c:pt idx="221">
                  <c:v>1.1933520782153587E-4</c:v>
                </c:pt>
                <c:pt idx="222">
                  <c:v>-9.6625405923946261E-5</c:v>
                </c:pt>
                <c:pt idx="223">
                  <c:v>-1.2034687877715494E-4</c:v>
                </c:pt>
                <c:pt idx="224">
                  <c:v>-2.6431911715437556E-4</c:v>
                </c:pt>
                <c:pt idx="225">
                  <c:v>-2.0776977913959576E-4</c:v>
                </c:pt>
                <c:pt idx="226">
                  <c:v>-2.6913470700199669E-4</c:v>
                </c:pt>
                <c:pt idx="227">
                  <c:v>-3.8114455073186455E-4</c:v>
                </c:pt>
                <c:pt idx="228">
                  <c:v>-2.772641735213692E-4</c:v>
                </c:pt>
                <c:pt idx="229">
                  <c:v>-3.0202123283449967E-5</c:v>
                </c:pt>
                <c:pt idx="230">
                  <c:v>-2.6659424871469271E-4</c:v>
                </c:pt>
                <c:pt idx="231">
                  <c:v>-2.5510487945868359E-4</c:v>
                </c:pt>
                <c:pt idx="232">
                  <c:v>-2.4197707253993905E-4</c:v>
                </c:pt>
                <c:pt idx="233">
                  <c:v>-3.3360323559265249E-5</c:v>
                </c:pt>
                <c:pt idx="234">
                  <c:v>1.4569550839484285E-4</c:v>
                </c:pt>
                <c:pt idx="235">
                  <c:v>2.2582598488852363E-4</c:v>
                </c:pt>
                <c:pt idx="236">
                  <c:v>-3.1753472411645921E-6</c:v>
                </c:pt>
                <c:pt idx="237">
                  <c:v>2.7247159670619058E-4</c:v>
                </c:pt>
                <c:pt idx="238">
                  <c:v>3.1908697571653068E-4</c:v>
                </c:pt>
                <c:pt idx="239">
                  <c:v>1.3917966156204206E-4</c:v>
                </c:pt>
                <c:pt idx="240">
                  <c:v>-1.6591945155268882E-4</c:v>
                </c:pt>
                <c:pt idx="241">
                  <c:v>-1.1348087286248078E-4</c:v>
                </c:pt>
                <c:pt idx="242">
                  <c:v>-3.1953911411864073E-4</c:v>
                </c:pt>
                <c:pt idx="243">
                  <c:v>-2.7046088940099961E-4</c:v>
                </c:pt>
                <c:pt idx="244">
                  <c:v>-5.8119819546419615E-4</c:v>
                </c:pt>
                <c:pt idx="245">
                  <c:v>-8.0111930696947695E-4</c:v>
                </c:pt>
                <c:pt idx="246">
                  <c:v>-9.6964690219900702E-4</c:v>
                </c:pt>
                <c:pt idx="247">
                  <c:v>-6.221289042252549E-4</c:v>
                </c:pt>
                <c:pt idx="248">
                  <c:v>-6.4429586929875497E-4</c:v>
                </c:pt>
                <c:pt idx="249">
                  <c:v>-5.003800354128154E-4</c:v>
                </c:pt>
                <c:pt idx="250">
                  <c:v>-6.0340802795106967E-4</c:v>
                </c:pt>
                <c:pt idx="251">
                  <c:v>-4.9867977842763575E-4</c:v>
                </c:pt>
                <c:pt idx="252">
                  <c:v>-1.7072240679426296E-4</c:v>
                </c:pt>
                <c:pt idx="253">
                  <c:v>-3.0468848841820411E-4</c:v>
                </c:pt>
                <c:pt idx="254">
                  <c:v>-5.0662288450781506E-4</c:v>
                </c:pt>
                <c:pt idx="255">
                  <c:v>-6.3990805111300989E-4</c:v>
                </c:pt>
                <c:pt idx="256">
                  <c:v>-6.0871275754708135E-4</c:v>
                </c:pt>
                <c:pt idx="257">
                  <c:v>-6.814375499535095E-4</c:v>
                </c:pt>
                <c:pt idx="258">
                  <c:v>-8.3659547580568173E-4</c:v>
                </c:pt>
                <c:pt idx="259">
                  <c:v>-1.0344633336918855E-3</c:v>
                </c:pt>
                <c:pt idx="260">
                  <c:v>-8.1281759846119192E-4</c:v>
                </c:pt>
                <c:pt idx="261">
                  <c:v>-8.9107273842875653E-4</c:v>
                </c:pt>
                <c:pt idx="262">
                  <c:v>-1.0111267650871792E-3</c:v>
                </c:pt>
                <c:pt idx="263">
                  <c:v>-1.2955254299017211E-3</c:v>
                </c:pt>
                <c:pt idx="264">
                  <c:v>-1.2921073177300821E-3</c:v>
                </c:pt>
                <c:pt idx="265">
                  <c:v>-1.2176863294618462E-3</c:v>
                </c:pt>
                <c:pt idx="266">
                  <c:v>-1.4899810416833797E-3</c:v>
                </c:pt>
                <c:pt idx="267">
                  <c:v>-1.7806433124457125E-3</c:v>
                </c:pt>
                <c:pt idx="268">
                  <c:v>-1.8826880618919527E-3</c:v>
                </c:pt>
                <c:pt idx="269">
                  <c:v>-1.8202406190328841E-3</c:v>
                </c:pt>
                <c:pt idx="270">
                  <c:v>-1.7417842278404285E-3</c:v>
                </c:pt>
                <c:pt idx="271">
                  <c:v>-1.7295106105376457E-3</c:v>
                </c:pt>
                <c:pt idx="272">
                  <c:v>-1.7838845401326939E-3</c:v>
                </c:pt>
                <c:pt idx="273">
                  <c:v>-1.8373605102265449E-3</c:v>
                </c:pt>
                <c:pt idx="274">
                  <c:v>-1.7284095948678373E-3</c:v>
                </c:pt>
                <c:pt idx="275">
                  <c:v>-1.4281572068799149E-3</c:v>
                </c:pt>
                <c:pt idx="276">
                  <c:v>-1.5729543045376313E-3</c:v>
                </c:pt>
                <c:pt idx="277">
                  <c:v>-1.5659962464931859E-3</c:v>
                </c:pt>
                <c:pt idx="278">
                  <c:v>-1.6506526193672685E-3</c:v>
                </c:pt>
                <c:pt idx="279">
                  <c:v>-1.7975705258971566E-3</c:v>
                </c:pt>
                <c:pt idx="280">
                  <c:v>-1.8414577324732079E-3</c:v>
                </c:pt>
                <c:pt idx="281">
                  <c:v>-1.7359136483878844E-3</c:v>
                </c:pt>
                <c:pt idx="282">
                  <c:v>-2.1697318717296171E-3</c:v>
                </c:pt>
                <c:pt idx="283">
                  <c:v>-2.3042678643334625E-3</c:v>
                </c:pt>
                <c:pt idx="284">
                  <c:v>-2.4607564849439406E-3</c:v>
                </c:pt>
                <c:pt idx="285">
                  <c:v>-2.7054075816065368E-3</c:v>
                </c:pt>
                <c:pt idx="286">
                  <c:v>-2.7387313550554524E-3</c:v>
                </c:pt>
                <c:pt idx="287">
                  <c:v>-2.700209343690065E-3</c:v>
                </c:pt>
                <c:pt idx="288">
                  <c:v>-2.922140711264606E-3</c:v>
                </c:pt>
                <c:pt idx="289">
                  <c:v>-2.8785738821990306E-3</c:v>
                </c:pt>
                <c:pt idx="290">
                  <c:v>-2.966691234658125E-3</c:v>
                </c:pt>
                <c:pt idx="291">
                  <c:v>-2.9453116762829103E-3</c:v>
                </c:pt>
                <c:pt idx="292">
                  <c:v>-2.9921905770765164E-3</c:v>
                </c:pt>
                <c:pt idx="293">
                  <c:v>-3.1921648042851232E-3</c:v>
                </c:pt>
                <c:pt idx="294">
                  <c:v>-3.3219808690585612E-3</c:v>
                </c:pt>
                <c:pt idx="295">
                  <c:v>-3.4369557840860979E-3</c:v>
                </c:pt>
                <c:pt idx="296">
                  <c:v>-3.5829847558333946E-3</c:v>
                </c:pt>
                <c:pt idx="297">
                  <c:v>-3.6723069082262565E-3</c:v>
                </c:pt>
                <c:pt idx="298">
                  <c:v>-3.6519787295685225E-3</c:v>
                </c:pt>
                <c:pt idx="299">
                  <c:v>-3.6066926916086955E-3</c:v>
                </c:pt>
                <c:pt idx="300">
                  <c:v>-3.5637801546419818E-3</c:v>
                </c:pt>
                <c:pt idx="301">
                  <c:v>-3.3785478052746221E-3</c:v>
                </c:pt>
                <c:pt idx="302">
                  <c:v>-3.1706949987238605E-3</c:v>
                </c:pt>
                <c:pt idx="303">
                  <c:v>-3.2437771699870446E-3</c:v>
                </c:pt>
                <c:pt idx="304">
                  <c:v>-3.3781146187815813E-3</c:v>
                </c:pt>
                <c:pt idx="305">
                  <c:v>-3.6770584225717809E-3</c:v>
                </c:pt>
                <c:pt idx="306">
                  <c:v>-3.8689419895510187E-3</c:v>
                </c:pt>
                <c:pt idx="307">
                  <c:v>-3.8959619970543482E-3</c:v>
                </c:pt>
                <c:pt idx="308">
                  <c:v>-4.0418916968969921E-3</c:v>
                </c:pt>
                <c:pt idx="309">
                  <c:v>-4.2748287088103147E-3</c:v>
                </c:pt>
                <c:pt idx="310">
                  <c:v>-4.3863832554865605E-3</c:v>
                </c:pt>
                <c:pt idx="311">
                  <c:v>-4.2890110540980521E-3</c:v>
                </c:pt>
                <c:pt idx="312">
                  <c:v>-4.2218175117246202E-3</c:v>
                </c:pt>
                <c:pt idx="313">
                  <c:v>-4.2822154409884973E-3</c:v>
                </c:pt>
                <c:pt idx="314">
                  <c:v>-4.0352404792851149E-3</c:v>
                </c:pt>
                <c:pt idx="315">
                  <c:v>-4.0567734578766147E-3</c:v>
                </c:pt>
                <c:pt idx="316">
                  <c:v>-4.0048136405084027E-3</c:v>
                </c:pt>
                <c:pt idx="317">
                  <c:v>-3.7844841604862474E-3</c:v>
                </c:pt>
                <c:pt idx="318">
                  <c:v>-3.7954898048250265E-3</c:v>
                </c:pt>
                <c:pt idx="319">
                  <c:v>-3.8487943052653842E-3</c:v>
                </c:pt>
                <c:pt idx="320">
                  <c:v>-3.6886416489012828E-3</c:v>
                </c:pt>
                <c:pt idx="321">
                  <c:v>-4.0216537654253074E-3</c:v>
                </c:pt>
                <c:pt idx="322">
                  <c:v>-4.265054938561115E-3</c:v>
                </c:pt>
                <c:pt idx="323">
                  <c:v>-4.4635987478708304E-3</c:v>
                </c:pt>
                <c:pt idx="324">
                  <c:v>-4.6622102425700864E-3</c:v>
                </c:pt>
                <c:pt idx="325">
                  <c:v>-4.6222533009465053E-3</c:v>
                </c:pt>
                <c:pt idx="326">
                  <c:v>-4.9658108011604602E-3</c:v>
                </c:pt>
                <c:pt idx="327">
                  <c:v>-4.8685198222393955E-3</c:v>
                </c:pt>
                <c:pt idx="328">
                  <c:v>-4.8483811626723649E-3</c:v>
                </c:pt>
                <c:pt idx="329">
                  <c:v>-4.7126493948533594E-3</c:v>
                </c:pt>
                <c:pt idx="330">
                  <c:v>-4.550272145353129E-3</c:v>
                </c:pt>
                <c:pt idx="331">
                  <c:v>-4.6272800692094846E-3</c:v>
                </c:pt>
                <c:pt idx="332">
                  <c:v>-4.7907177231458027E-3</c:v>
                </c:pt>
                <c:pt idx="333">
                  <c:v>-4.622704536876754E-3</c:v>
                </c:pt>
                <c:pt idx="334">
                  <c:v>-4.8920562883612026E-3</c:v>
                </c:pt>
                <c:pt idx="335">
                  <c:v>-4.8913252861541995E-3</c:v>
                </c:pt>
                <c:pt idx="336">
                  <c:v>-4.9346890590511606E-3</c:v>
                </c:pt>
                <c:pt idx="337">
                  <c:v>-5.0840075407299762E-3</c:v>
                </c:pt>
                <c:pt idx="338">
                  <c:v>-5.065615164213012E-3</c:v>
                </c:pt>
                <c:pt idx="339">
                  <c:v>-5.0137365693122419E-3</c:v>
                </c:pt>
                <c:pt idx="340">
                  <c:v>-5.0231899620509684E-3</c:v>
                </c:pt>
                <c:pt idx="341">
                  <c:v>-4.8668728110939849E-3</c:v>
                </c:pt>
                <c:pt idx="342">
                  <c:v>-4.9846769754041832E-3</c:v>
                </c:pt>
                <c:pt idx="343">
                  <c:v>-5.0462345810088011E-3</c:v>
                </c:pt>
                <c:pt idx="344">
                  <c:v>-5.018785899371732E-3</c:v>
                </c:pt>
                <c:pt idx="345">
                  <c:v>-4.8660425369823259E-3</c:v>
                </c:pt>
                <c:pt idx="346">
                  <c:v>-4.6456769580857501E-3</c:v>
                </c:pt>
                <c:pt idx="347">
                  <c:v>-4.521591589626478E-3</c:v>
                </c:pt>
                <c:pt idx="348">
                  <c:v>-4.5398531077236702E-3</c:v>
                </c:pt>
                <c:pt idx="349">
                  <c:v>-4.3587811536332077E-3</c:v>
                </c:pt>
                <c:pt idx="350">
                  <c:v>-4.159632688176958E-3</c:v>
                </c:pt>
                <c:pt idx="351">
                  <c:v>-4.1250499664826469E-3</c:v>
                </c:pt>
                <c:pt idx="352">
                  <c:v>-4.2005236881761544E-3</c:v>
                </c:pt>
                <c:pt idx="353">
                  <c:v>-4.1997971983284517E-3</c:v>
                </c:pt>
                <c:pt idx="354">
                  <c:v>-4.3701342496382817E-3</c:v>
                </c:pt>
                <c:pt idx="355">
                  <c:v>-4.3120646977744918E-3</c:v>
                </c:pt>
                <c:pt idx="356">
                  <c:v>-4.5488597768914493E-3</c:v>
                </c:pt>
                <c:pt idx="357">
                  <c:v>-4.6919151038584015E-3</c:v>
                </c:pt>
                <c:pt idx="358">
                  <c:v>-4.6735182149821352E-3</c:v>
                </c:pt>
                <c:pt idx="359">
                  <c:v>-4.8602080564042038E-3</c:v>
                </c:pt>
                <c:pt idx="360">
                  <c:v>-5.1433495779170694E-3</c:v>
                </c:pt>
                <c:pt idx="361">
                  <c:v>-5.2135257897894484E-3</c:v>
                </c:pt>
                <c:pt idx="362">
                  <c:v>-5.2574716570364345E-3</c:v>
                </c:pt>
                <c:pt idx="363">
                  <c:v>-5.1609883904305169E-3</c:v>
                </c:pt>
                <c:pt idx="364">
                  <c:v>-5.3009572636345641E-3</c:v>
                </c:pt>
                <c:pt idx="365">
                  <c:v>-5.4338327080150932E-3</c:v>
                </c:pt>
                <c:pt idx="366">
                  <c:v>-5.3597758671425676E-3</c:v>
                </c:pt>
                <c:pt idx="367">
                  <c:v>-5.1135273952868905E-3</c:v>
                </c:pt>
                <c:pt idx="368">
                  <c:v>-4.9070869571978086E-3</c:v>
                </c:pt>
                <c:pt idx="369">
                  <c:v>-4.924626497806602E-3</c:v>
                </c:pt>
                <c:pt idx="370">
                  <c:v>-4.8211445619225166E-3</c:v>
                </c:pt>
                <c:pt idx="371">
                  <c:v>-4.6684553478447393E-3</c:v>
                </c:pt>
                <c:pt idx="372">
                  <c:v>-4.3720249281860276E-3</c:v>
                </c:pt>
                <c:pt idx="373">
                  <c:v>-4.3751474808233545E-3</c:v>
                </c:pt>
                <c:pt idx="374">
                  <c:v>-4.6713567948762419E-3</c:v>
                </c:pt>
                <c:pt idx="375">
                  <c:v>-4.7634811223959501E-3</c:v>
                </c:pt>
                <c:pt idx="376">
                  <c:v>-4.9640419563138811E-3</c:v>
                </c:pt>
                <c:pt idx="377">
                  <c:v>-4.9557753140717148E-3</c:v>
                </c:pt>
                <c:pt idx="378">
                  <c:v>-4.9910303773020963E-3</c:v>
                </c:pt>
                <c:pt idx="379">
                  <c:v>-5.0859749293858635E-3</c:v>
                </c:pt>
                <c:pt idx="380">
                  <c:v>-4.8403897743476507E-3</c:v>
                </c:pt>
                <c:pt idx="381">
                  <c:v>-4.6606354291735159E-3</c:v>
                </c:pt>
                <c:pt idx="382">
                  <c:v>-4.6265987029548072E-3</c:v>
                </c:pt>
                <c:pt idx="383">
                  <c:v>-4.2727439988125629E-3</c:v>
                </c:pt>
                <c:pt idx="384">
                  <c:v>-4.1987683804074845E-3</c:v>
                </c:pt>
                <c:pt idx="385">
                  <c:v>-4.1268413731257361E-3</c:v>
                </c:pt>
                <c:pt idx="386">
                  <c:v>-4.3309940450484523E-3</c:v>
                </c:pt>
                <c:pt idx="387">
                  <c:v>-4.4619156378510006E-3</c:v>
                </c:pt>
                <c:pt idx="388">
                  <c:v>-4.4735620372107375E-3</c:v>
                </c:pt>
                <c:pt idx="389">
                  <c:v>-4.2527136358687934E-3</c:v>
                </c:pt>
                <c:pt idx="390">
                  <c:v>-4.366889863299789E-3</c:v>
                </c:pt>
                <c:pt idx="391">
                  <c:v>-4.4695550621501245E-3</c:v>
                </c:pt>
                <c:pt idx="392">
                  <c:v>-4.4399855716408827E-3</c:v>
                </c:pt>
                <c:pt idx="393">
                  <c:v>-4.1314349548956754E-3</c:v>
                </c:pt>
                <c:pt idx="394">
                  <c:v>-4.046855292129733E-3</c:v>
                </c:pt>
                <c:pt idx="395">
                  <c:v>-3.9176890070958554E-3</c:v>
                </c:pt>
                <c:pt idx="396">
                  <c:v>-3.872678223053482E-3</c:v>
                </c:pt>
                <c:pt idx="397">
                  <c:v>-3.8737250904116618E-3</c:v>
                </c:pt>
                <c:pt idx="398">
                  <c:v>-3.8049657593602635E-3</c:v>
                </c:pt>
                <c:pt idx="399">
                  <c:v>-3.6906857476653124E-3</c:v>
                </c:pt>
                <c:pt idx="400">
                  <c:v>-3.6472949006125326E-3</c:v>
                </c:pt>
                <c:pt idx="401">
                  <c:v>-3.7893800703294516E-3</c:v>
                </c:pt>
                <c:pt idx="402">
                  <c:v>-3.8526974960620412E-3</c:v>
                </c:pt>
                <c:pt idx="403">
                  <c:v>-3.7291220242039527E-3</c:v>
                </c:pt>
                <c:pt idx="404">
                  <c:v>-3.6497541364323913E-3</c:v>
                </c:pt>
                <c:pt idx="405">
                  <c:v>-3.6278691938152995E-3</c:v>
                </c:pt>
                <c:pt idx="406">
                  <c:v>-3.5402121020050581E-3</c:v>
                </c:pt>
                <c:pt idx="407">
                  <c:v>-3.6542574710162804E-3</c:v>
                </c:pt>
                <c:pt idx="408">
                  <c:v>-3.2465928821918018E-3</c:v>
                </c:pt>
                <c:pt idx="409">
                  <c:v>-3.1343028209492485E-3</c:v>
                </c:pt>
                <c:pt idx="410">
                  <c:v>-3.1248088169768011E-3</c:v>
                </c:pt>
                <c:pt idx="411">
                  <c:v>-3.153268267097629E-3</c:v>
                </c:pt>
                <c:pt idx="412">
                  <c:v>-2.955920233003072E-3</c:v>
                </c:pt>
                <c:pt idx="413">
                  <c:v>-2.9171274800795358E-3</c:v>
                </c:pt>
                <c:pt idx="414">
                  <c:v>-2.7716535285264446E-3</c:v>
                </c:pt>
                <c:pt idx="415">
                  <c:v>-2.8887808389412716E-3</c:v>
                </c:pt>
                <c:pt idx="416">
                  <c:v>-2.8777210462908581E-3</c:v>
                </c:pt>
                <c:pt idx="417">
                  <c:v>-2.8299983343076868E-3</c:v>
                </c:pt>
                <c:pt idx="418">
                  <c:v>-2.8538506655806698E-3</c:v>
                </c:pt>
                <c:pt idx="419">
                  <c:v>-3.0028938933420314E-3</c:v>
                </c:pt>
                <c:pt idx="420">
                  <c:v>-3.0482792032065112E-3</c:v>
                </c:pt>
                <c:pt idx="421">
                  <c:v>-3.1114657705193284E-3</c:v>
                </c:pt>
                <c:pt idx="422">
                  <c:v>-3.0480219987262685E-3</c:v>
                </c:pt>
                <c:pt idx="423">
                  <c:v>-3.1643461091852517E-3</c:v>
                </c:pt>
                <c:pt idx="424">
                  <c:v>-3.1812358700544852E-3</c:v>
                </c:pt>
                <c:pt idx="425">
                  <c:v>-2.9382272721779961E-3</c:v>
                </c:pt>
                <c:pt idx="426">
                  <c:v>-2.888307041214508E-3</c:v>
                </c:pt>
                <c:pt idx="427">
                  <c:v>-2.7048796355681453E-3</c:v>
                </c:pt>
                <c:pt idx="428">
                  <c:v>-2.623237518708129E-3</c:v>
                </c:pt>
                <c:pt idx="429">
                  <c:v>-2.6359443225039518E-3</c:v>
                </c:pt>
                <c:pt idx="430">
                  <c:v>-2.4434019510665484E-3</c:v>
                </c:pt>
                <c:pt idx="431">
                  <c:v>-2.5792510402274206E-3</c:v>
                </c:pt>
                <c:pt idx="432">
                  <c:v>-2.7199870145128927E-3</c:v>
                </c:pt>
                <c:pt idx="433">
                  <c:v>-2.8097017421650702E-3</c:v>
                </c:pt>
                <c:pt idx="434">
                  <c:v>-2.9917664153020821E-3</c:v>
                </c:pt>
                <c:pt idx="435">
                  <c:v>-3.0632602360907897E-3</c:v>
                </c:pt>
                <c:pt idx="436">
                  <c:v>-2.9242209089030565E-3</c:v>
                </c:pt>
                <c:pt idx="437">
                  <c:v>-2.8041786143788183E-3</c:v>
                </c:pt>
                <c:pt idx="438">
                  <c:v>-2.4740318460118749E-3</c:v>
                </c:pt>
                <c:pt idx="439">
                  <c:v>-2.2494833100418876E-3</c:v>
                </c:pt>
                <c:pt idx="440">
                  <c:v>-2.0608712035569601E-3</c:v>
                </c:pt>
                <c:pt idx="441">
                  <c:v>-2.0486381974879004E-3</c:v>
                </c:pt>
                <c:pt idx="442">
                  <c:v>-2.0060325009537546E-3</c:v>
                </c:pt>
                <c:pt idx="443">
                  <c:v>-2.1276225347187472E-3</c:v>
                </c:pt>
                <c:pt idx="444">
                  <c:v>-2.1065227426202869E-3</c:v>
                </c:pt>
                <c:pt idx="445">
                  <c:v>-2.3597067107238973E-3</c:v>
                </c:pt>
                <c:pt idx="446">
                  <c:v>-2.3714614067068961E-3</c:v>
                </c:pt>
                <c:pt idx="447">
                  <c:v>-2.2786782747290222E-3</c:v>
                </c:pt>
                <c:pt idx="448">
                  <c:v>-2.1611403396176701E-3</c:v>
                </c:pt>
                <c:pt idx="449">
                  <c:v>-1.9334647386510526E-3</c:v>
                </c:pt>
                <c:pt idx="450">
                  <c:v>-1.7407418728415526E-3</c:v>
                </c:pt>
                <c:pt idx="451">
                  <c:v>-1.7323398598203101E-3</c:v>
                </c:pt>
                <c:pt idx="452">
                  <c:v>-1.6869680870337366E-3</c:v>
                </c:pt>
                <c:pt idx="453">
                  <c:v>-1.7847328636815621E-3</c:v>
                </c:pt>
                <c:pt idx="454">
                  <c:v>-1.8656755648496907E-3</c:v>
                </c:pt>
                <c:pt idx="455">
                  <c:v>-1.8443140559116888E-3</c:v>
                </c:pt>
                <c:pt idx="456">
                  <c:v>-2.0433271505888649E-3</c:v>
                </c:pt>
                <c:pt idx="457">
                  <c:v>-2.107438751558693E-3</c:v>
                </c:pt>
                <c:pt idx="458">
                  <c:v>-2.0829411529054561E-3</c:v>
                </c:pt>
                <c:pt idx="459">
                  <c:v>-2.0432639775586291E-3</c:v>
                </c:pt>
                <c:pt idx="460">
                  <c:v>-1.8370356203567637E-3</c:v>
                </c:pt>
                <c:pt idx="461">
                  <c:v>-1.5096865147573679E-3</c:v>
                </c:pt>
                <c:pt idx="462">
                  <c:v>-1.5372254435804861E-3</c:v>
                </c:pt>
                <c:pt idx="463">
                  <c:v>-1.2426135047206817E-3</c:v>
                </c:pt>
                <c:pt idx="464">
                  <c:v>-1.3102041347127324E-3</c:v>
                </c:pt>
                <c:pt idx="465">
                  <c:v>-1.469594202354714E-3</c:v>
                </c:pt>
                <c:pt idx="466">
                  <c:v>-1.5183637816960638E-3</c:v>
                </c:pt>
                <c:pt idx="467">
                  <c:v>-1.6096307609482982E-3</c:v>
                </c:pt>
                <c:pt idx="468">
                  <c:v>-1.9348680823941286E-3</c:v>
                </c:pt>
                <c:pt idx="469">
                  <c:v>-2.0164019026308855E-3</c:v>
                </c:pt>
                <c:pt idx="470">
                  <c:v>-2.318202029859562E-3</c:v>
                </c:pt>
                <c:pt idx="471">
                  <c:v>-2.2142462962487152E-3</c:v>
                </c:pt>
                <c:pt idx="472">
                  <c:v>-2.2365869871553614E-3</c:v>
                </c:pt>
                <c:pt idx="473">
                  <c:v>-2.2665445405646166E-3</c:v>
                </c:pt>
                <c:pt idx="474">
                  <c:v>-2.4893332564066306E-3</c:v>
                </c:pt>
                <c:pt idx="475">
                  <c:v>-2.6320682058631069E-3</c:v>
                </c:pt>
                <c:pt idx="476">
                  <c:v>-2.6182784358346881E-3</c:v>
                </c:pt>
                <c:pt idx="477">
                  <c:v>-2.454655775166968E-3</c:v>
                </c:pt>
                <c:pt idx="478">
                  <c:v>-2.4083364069268729E-3</c:v>
                </c:pt>
                <c:pt idx="479">
                  <c:v>-2.310332475236015E-3</c:v>
                </c:pt>
                <c:pt idx="480">
                  <c:v>-2.2148644894731582E-3</c:v>
                </c:pt>
                <c:pt idx="481">
                  <c:v>-2.0384402654642646E-3</c:v>
                </c:pt>
                <c:pt idx="482">
                  <c:v>-2.0157205363762068E-3</c:v>
                </c:pt>
                <c:pt idx="483">
                  <c:v>-2.257222006245666E-3</c:v>
                </c:pt>
                <c:pt idx="484">
                  <c:v>-2.2302380976167539E-3</c:v>
                </c:pt>
                <c:pt idx="485">
                  <c:v>-2.2039761664762402E-3</c:v>
                </c:pt>
                <c:pt idx="486">
                  <c:v>-1.9931361780672284E-3</c:v>
                </c:pt>
                <c:pt idx="487">
                  <c:v>-1.8143158912687109E-3</c:v>
                </c:pt>
                <c:pt idx="488">
                  <c:v>-1.9535672993436621E-3</c:v>
                </c:pt>
                <c:pt idx="489">
                  <c:v>-1.7444510321882024E-3</c:v>
                </c:pt>
                <c:pt idx="490">
                  <c:v>-1.4130408032165609E-3</c:v>
                </c:pt>
                <c:pt idx="491">
                  <c:v>-1.4303411887823211E-3</c:v>
                </c:pt>
                <c:pt idx="492">
                  <c:v>-1.6304598114886088E-3</c:v>
                </c:pt>
                <c:pt idx="493">
                  <c:v>-1.8013428582740409E-3</c:v>
                </c:pt>
                <c:pt idx="494">
                  <c:v>-1.889311302876153E-3</c:v>
                </c:pt>
                <c:pt idx="495">
                  <c:v>-1.6019777995712702E-3</c:v>
                </c:pt>
                <c:pt idx="496">
                  <c:v>-1.1191598665637593E-3</c:v>
                </c:pt>
                <c:pt idx="497">
                  <c:v>-9.888339051891406E-4</c:v>
                </c:pt>
                <c:pt idx="498">
                  <c:v>-7.7258811033574038E-4</c:v>
                </c:pt>
                <c:pt idx="499">
                  <c:v>-4.7742115128172896E-4</c:v>
                </c:pt>
                <c:pt idx="500">
                  <c:v>-7.7657703595914636E-5</c:v>
                </c:pt>
                <c:pt idx="501">
                  <c:v>-2.092381008566349E-5</c:v>
                </c:pt>
                <c:pt idx="502">
                  <c:v>4.9744248950689968E-5</c:v>
                </c:pt>
                <c:pt idx="503">
                  <c:v>-1.8870686603028087E-4</c:v>
                </c:pt>
                <c:pt idx="504">
                  <c:v>1.5685863407328201E-4</c:v>
                </c:pt>
                <c:pt idx="505">
                  <c:v>3.4212256995576009E-4</c:v>
                </c:pt>
                <c:pt idx="506">
                  <c:v>4.7801678270965739E-4</c:v>
                </c:pt>
                <c:pt idx="507">
                  <c:v>7.6089658738297868E-4</c:v>
                </c:pt>
                <c:pt idx="508">
                  <c:v>1.3964443457019915E-3</c:v>
                </c:pt>
                <c:pt idx="509">
                  <c:v>1.8565741361365629E-3</c:v>
                </c:pt>
                <c:pt idx="510">
                  <c:v>2.105056225846978E-3</c:v>
                </c:pt>
                <c:pt idx="511">
                  <c:v>2.3786180085606512E-3</c:v>
                </c:pt>
                <c:pt idx="512">
                  <c:v>2.8587962113762015E-3</c:v>
                </c:pt>
                <c:pt idx="513">
                  <c:v>3.3790892883909188E-3</c:v>
                </c:pt>
                <c:pt idx="514">
                  <c:v>3.5626746266128714E-3</c:v>
                </c:pt>
                <c:pt idx="515">
                  <c:v>4.004330818063037E-3</c:v>
                </c:pt>
                <c:pt idx="516">
                  <c:v>4.5142138821669007E-3</c:v>
                </c:pt>
                <c:pt idx="517">
                  <c:v>5.3605519929425978E-3</c:v>
                </c:pt>
                <c:pt idx="518">
                  <c:v>5.8939670108089674E-3</c:v>
                </c:pt>
                <c:pt idx="519">
                  <c:v>6.3840317928562824E-3</c:v>
                </c:pt>
                <c:pt idx="520">
                  <c:v>7.1235127229896285E-3</c:v>
                </c:pt>
                <c:pt idx="521">
                  <c:v>7.9606004971952121E-3</c:v>
                </c:pt>
                <c:pt idx="522">
                  <c:v>8.4633179347267176E-3</c:v>
                </c:pt>
                <c:pt idx="523">
                  <c:v>9.1626253299899648E-3</c:v>
                </c:pt>
                <c:pt idx="524">
                  <c:v>9.6956161860818988E-3</c:v>
                </c:pt>
                <c:pt idx="525">
                  <c:v>1.0204655438996202E-2</c:v>
                </c:pt>
                <c:pt idx="526">
                  <c:v>1.0705098647439249E-2</c:v>
                </c:pt>
                <c:pt idx="527">
                  <c:v>1.082033527930633E-2</c:v>
                </c:pt>
                <c:pt idx="528">
                  <c:v>1.0760361511816889E-2</c:v>
                </c:pt>
                <c:pt idx="529">
                  <c:v>1.1114247802474249E-2</c:v>
                </c:pt>
                <c:pt idx="530">
                  <c:v>1.1245458186272159E-2</c:v>
                </c:pt>
                <c:pt idx="531">
                  <c:v>1.1294787298167018E-2</c:v>
                </c:pt>
                <c:pt idx="532">
                  <c:v>1.1323982262854151E-2</c:v>
                </c:pt>
                <c:pt idx="533">
                  <c:v>1.137611354987586E-2</c:v>
                </c:pt>
                <c:pt idx="534">
                  <c:v>1.1640921355542694E-2</c:v>
                </c:pt>
                <c:pt idx="535">
                  <c:v>1.2119660115740751E-2</c:v>
                </c:pt>
                <c:pt idx="536">
                  <c:v>1.1973112222673667E-2</c:v>
                </c:pt>
                <c:pt idx="537">
                  <c:v>1.2207177324412614E-2</c:v>
                </c:pt>
                <c:pt idx="538">
                  <c:v>1.2141098334786896E-2</c:v>
                </c:pt>
                <c:pt idx="539">
                  <c:v>1.2434234732154791E-2</c:v>
                </c:pt>
                <c:pt idx="540">
                  <c:v>1.2523913360932547E-2</c:v>
                </c:pt>
                <c:pt idx="541">
                  <c:v>1.262122238929082E-2</c:v>
                </c:pt>
                <c:pt idx="542">
                  <c:v>1.2528583652810628E-2</c:v>
                </c:pt>
                <c:pt idx="543">
                  <c:v>1.2558712675873376E-2</c:v>
                </c:pt>
                <c:pt idx="544">
                  <c:v>1.2143832824524208E-2</c:v>
                </c:pt>
                <c:pt idx="545">
                  <c:v>1.2312947026463064E-2</c:v>
                </c:pt>
                <c:pt idx="546">
                  <c:v>1.199279062159184E-2</c:v>
                </c:pt>
                <c:pt idx="547">
                  <c:v>1.1914997547216854E-2</c:v>
                </c:pt>
                <c:pt idx="548">
                  <c:v>1.1771996368561532E-2</c:v>
                </c:pt>
                <c:pt idx="549">
                  <c:v>1.1584182949673139E-2</c:v>
                </c:pt>
                <c:pt idx="550">
                  <c:v>1.1413385637714456E-2</c:v>
                </c:pt>
                <c:pt idx="551">
                  <c:v>1.1462019846276733E-2</c:v>
                </c:pt>
                <c:pt idx="552">
                  <c:v>1.136947135698259E-2</c:v>
                </c:pt>
                <c:pt idx="553">
                  <c:v>1.1319433804677238E-2</c:v>
                </c:pt>
                <c:pt idx="554">
                  <c:v>1.1249898347825813E-2</c:v>
                </c:pt>
                <c:pt idx="555">
                  <c:v>1.1118236728097655E-2</c:v>
                </c:pt>
                <c:pt idx="556">
                  <c:v>1.0868698746310457E-2</c:v>
                </c:pt>
                <c:pt idx="557">
                  <c:v>1.0852752068535447E-2</c:v>
                </c:pt>
                <c:pt idx="558">
                  <c:v>1.0689553569642159E-2</c:v>
                </c:pt>
                <c:pt idx="559">
                  <c:v>1.0333889409419615E-2</c:v>
                </c:pt>
                <c:pt idx="560">
                  <c:v>1.0348125903018984E-2</c:v>
                </c:pt>
                <c:pt idx="561">
                  <c:v>9.9360211526408511E-3</c:v>
                </c:pt>
                <c:pt idx="562">
                  <c:v>9.4689648906769504E-3</c:v>
                </c:pt>
                <c:pt idx="563">
                  <c:v>9.3156394339375202E-3</c:v>
                </c:pt>
                <c:pt idx="564">
                  <c:v>8.8820784150760307E-3</c:v>
                </c:pt>
                <c:pt idx="565">
                  <c:v>8.4620815482778344E-3</c:v>
                </c:pt>
                <c:pt idx="566">
                  <c:v>8.1095354283333143E-3</c:v>
                </c:pt>
                <c:pt idx="567">
                  <c:v>7.6534938354268023E-3</c:v>
                </c:pt>
                <c:pt idx="568">
                  <c:v>7.38514834006681E-3</c:v>
                </c:pt>
                <c:pt idx="569">
                  <c:v>6.9969681187104964E-3</c:v>
                </c:pt>
                <c:pt idx="570">
                  <c:v>6.6603867259781993E-3</c:v>
                </c:pt>
                <c:pt idx="571">
                  <c:v>6.5591790191825714E-3</c:v>
                </c:pt>
                <c:pt idx="572">
                  <c:v>6.3850109748249239E-3</c:v>
                </c:pt>
                <c:pt idx="573">
                  <c:v>6.1029072959516307E-3</c:v>
                </c:pt>
                <c:pt idx="574">
                  <c:v>5.7235442246723923E-3</c:v>
                </c:pt>
                <c:pt idx="575">
                  <c:v>5.1828011352987695E-3</c:v>
                </c:pt>
                <c:pt idx="576">
                  <c:v>4.9908859818044169E-3</c:v>
                </c:pt>
                <c:pt idx="577">
                  <c:v>4.5918715857628158E-3</c:v>
                </c:pt>
                <c:pt idx="578">
                  <c:v>4.2512606561733906E-3</c:v>
                </c:pt>
                <c:pt idx="579">
                  <c:v>3.9593380834578714E-3</c:v>
                </c:pt>
                <c:pt idx="580">
                  <c:v>3.679585343781178E-3</c:v>
                </c:pt>
                <c:pt idx="581">
                  <c:v>3.514757883179692E-3</c:v>
                </c:pt>
                <c:pt idx="582">
                  <c:v>3.4495949024923823E-3</c:v>
                </c:pt>
                <c:pt idx="583">
                  <c:v>3.4476184891178911E-3</c:v>
                </c:pt>
                <c:pt idx="584">
                  <c:v>3.3845763173027525E-3</c:v>
                </c:pt>
                <c:pt idx="585">
                  <c:v>3.324232536350506E-3</c:v>
                </c:pt>
                <c:pt idx="586">
                  <c:v>3.2232278857234893E-3</c:v>
                </c:pt>
                <c:pt idx="587">
                  <c:v>3.0330184040454782E-3</c:v>
                </c:pt>
                <c:pt idx="588">
                  <c:v>2.9347121442813533E-3</c:v>
                </c:pt>
                <c:pt idx="589">
                  <c:v>2.7157589338464572E-3</c:v>
                </c:pt>
                <c:pt idx="590">
                  <c:v>2.5716477148027207E-3</c:v>
                </c:pt>
                <c:pt idx="591">
                  <c:v>2.4820232343365921E-3</c:v>
                </c:pt>
                <c:pt idx="592">
                  <c:v>2.5508231766217114E-3</c:v>
                </c:pt>
                <c:pt idx="593">
                  <c:v>2.6902054431164365E-3</c:v>
                </c:pt>
                <c:pt idx="594">
                  <c:v>2.8933879577891165E-3</c:v>
                </c:pt>
                <c:pt idx="595">
                  <c:v>3.2712439010613246E-3</c:v>
                </c:pt>
                <c:pt idx="596">
                  <c:v>3.92256235514255E-3</c:v>
                </c:pt>
                <c:pt idx="597">
                  <c:v>4.3567821784622034E-3</c:v>
                </c:pt>
                <c:pt idx="598">
                  <c:v>4.8195336496515261E-3</c:v>
                </c:pt>
                <c:pt idx="599">
                  <c:v>4.9328074052220217E-3</c:v>
                </c:pt>
                <c:pt idx="600">
                  <c:v>5.3619914355600932E-3</c:v>
                </c:pt>
                <c:pt idx="601">
                  <c:v>5.7602477552388736E-3</c:v>
                </c:pt>
                <c:pt idx="602">
                  <c:v>6.0864371844975285E-3</c:v>
                </c:pt>
                <c:pt idx="603">
                  <c:v>6.4048382816000813E-3</c:v>
                </c:pt>
                <c:pt idx="604">
                  <c:v>6.6990666699191749E-3</c:v>
                </c:pt>
                <c:pt idx="605">
                  <c:v>7.3891508027681217E-3</c:v>
                </c:pt>
                <c:pt idx="606">
                  <c:v>8.142218446761277E-3</c:v>
                </c:pt>
                <c:pt idx="607">
                  <c:v>8.7214248868293515E-3</c:v>
                </c:pt>
                <c:pt idx="608">
                  <c:v>9.6736951445903861E-3</c:v>
                </c:pt>
                <c:pt idx="609">
                  <c:v>1.0475004421886499E-2</c:v>
                </c:pt>
                <c:pt idx="610">
                  <c:v>1.1549329486420682E-2</c:v>
                </c:pt>
                <c:pt idx="611">
                  <c:v>1.2615956465984811E-2</c:v>
                </c:pt>
                <c:pt idx="612">
                  <c:v>1.3732020854067059E-2</c:v>
                </c:pt>
                <c:pt idx="613">
                  <c:v>1.4957789721511528E-2</c:v>
                </c:pt>
                <c:pt idx="614">
                  <c:v>1.6278471554524658E-2</c:v>
                </c:pt>
                <c:pt idx="615">
                  <c:v>1.7674509787889418E-2</c:v>
                </c:pt>
                <c:pt idx="616">
                  <c:v>1.905828794102931E-2</c:v>
                </c:pt>
                <c:pt idx="617">
                  <c:v>2.0475836591189064E-2</c:v>
                </c:pt>
                <c:pt idx="618">
                  <c:v>2.2200176037966052E-2</c:v>
                </c:pt>
                <c:pt idx="619">
                  <c:v>2.3948358791297416E-2</c:v>
                </c:pt>
                <c:pt idx="620">
                  <c:v>2.5700137894992866E-2</c:v>
                </c:pt>
                <c:pt idx="621">
                  <c:v>2.7477520125370664E-2</c:v>
                </c:pt>
                <c:pt idx="622">
                  <c:v>2.923842321957576E-2</c:v>
                </c:pt>
                <c:pt idx="623">
                  <c:v>3.1205094410333863E-2</c:v>
                </c:pt>
                <c:pt idx="624">
                  <c:v>3.2948787366159249E-2</c:v>
                </c:pt>
                <c:pt idx="625">
                  <c:v>3.4731909317569816E-2</c:v>
                </c:pt>
                <c:pt idx="626">
                  <c:v>3.6700376427330324E-2</c:v>
                </c:pt>
                <c:pt idx="627">
                  <c:v>3.8817922863726588E-2</c:v>
                </c:pt>
                <c:pt idx="628">
                  <c:v>4.1127149810933496E-2</c:v>
                </c:pt>
                <c:pt idx="629">
                  <c:v>4.3667784080250176E-2</c:v>
                </c:pt>
                <c:pt idx="630">
                  <c:v>4.6316561552610415E-2</c:v>
                </c:pt>
                <c:pt idx="631">
                  <c:v>4.9186783057740539E-2</c:v>
                </c:pt>
                <c:pt idx="632">
                  <c:v>5.2090215527336996E-2</c:v>
                </c:pt>
                <c:pt idx="633">
                  <c:v>5.4977940474201493E-2</c:v>
                </c:pt>
                <c:pt idx="634">
                  <c:v>5.7899968376483528E-2</c:v>
                </c:pt>
                <c:pt idx="635">
                  <c:v>6.0958607956648564E-2</c:v>
                </c:pt>
                <c:pt idx="636">
                  <c:v>6.4130710811474811E-2</c:v>
                </c:pt>
                <c:pt idx="637">
                  <c:v>6.7096129560809625E-2</c:v>
                </c:pt>
                <c:pt idx="638">
                  <c:v>7.0511543341585617E-2</c:v>
                </c:pt>
                <c:pt idx="639">
                  <c:v>7.3968191061667798E-2</c:v>
                </c:pt>
                <c:pt idx="640">
                  <c:v>7.7228212725143824E-2</c:v>
                </c:pt>
                <c:pt idx="641">
                  <c:v>8.0833957821298985E-2</c:v>
                </c:pt>
                <c:pt idx="642">
                  <c:v>8.4437911510811078E-2</c:v>
                </c:pt>
                <c:pt idx="643">
                  <c:v>8.789391396351301E-2</c:v>
                </c:pt>
                <c:pt idx="644">
                  <c:v>9.1675564362357284E-2</c:v>
                </c:pt>
                <c:pt idx="645">
                  <c:v>9.5079137712323541E-2</c:v>
                </c:pt>
                <c:pt idx="646">
                  <c:v>9.8457635881645841E-2</c:v>
                </c:pt>
                <c:pt idx="647">
                  <c:v>0.10195949292957968</c:v>
                </c:pt>
                <c:pt idx="648">
                  <c:v>0.1053255460119457</c:v>
                </c:pt>
                <c:pt idx="649">
                  <c:v>0.10893196796199626</c:v>
                </c:pt>
                <c:pt idx="650">
                  <c:v>0.11259933834914559</c:v>
                </c:pt>
                <c:pt idx="651">
                  <c:v>0.11639754910663</c:v>
                </c:pt>
                <c:pt idx="652">
                  <c:v>0.12013658027186225</c:v>
                </c:pt>
                <c:pt idx="653">
                  <c:v>0.12416326080555054</c:v>
                </c:pt>
                <c:pt idx="654">
                  <c:v>0.12824481614071642</c:v>
                </c:pt>
                <c:pt idx="655">
                  <c:v>0.13233407407321171</c:v>
                </c:pt>
                <c:pt idx="656">
                  <c:v>0.13657964915666396</c:v>
                </c:pt>
                <c:pt idx="657">
                  <c:v>0.14108401707083282</c:v>
                </c:pt>
                <c:pt idx="658">
                  <c:v>0.14577995268682975</c:v>
                </c:pt>
                <c:pt idx="659">
                  <c:v>0.15096512732312162</c:v>
                </c:pt>
                <c:pt idx="660">
                  <c:v>0.15653137972722772</c:v>
                </c:pt>
                <c:pt idx="661">
                  <c:v>0.16217863349317282</c:v>
                </c:pt>
                <c:pt idx="662">
                  <c:v>0.16849465500662192</c:v>
                </c:pt>
                <c:pt idx="663">
                  <c:v>0.17516384083323999</c:v>
                </c:pt>
                <c:pt idx="664">
                  <c:v>0.18249771072219326</c:v>
                </c:pt>
                <c:pt idx="665">
                  <c:v>0.19099405461465491</c:v>
                </c:pt>
                <c:pt idx="666">
                  <c:v>0.20071561686672618</c:v>
                </c:pt>
                <c:pt idx="667">
                  <c:v>0.211713996307031</c:v>
                </c:pt>
                <c:pt idx="668">
                  <c:v>0.22456205499845819</c:v>
                </c:pt>
                <c:pt idx="669">
                  <c:v>0.23934647085084929</c:v>
                </c:pt>
                <c:pt idx="670">
                  <c:v>0.25622950830472202</c:v>
                </c:pt>
                <c:pt idx="671">
                  <c:v>0.27583995560416025</c:v>
                </c:pt>
                <c:pt idx="672">
                  <c:v>0.29772349938987036</c:v>
                </c:pt>
                <c:pt idx="673">
                  <c:v>0.32275072719151954</c:v>
                </c:pt>
                <c:pt idx="674">
                  <c:v>0.35055245130805579</c:v>
                </c:pt>
                <c:pt idx="675">
                  <c:v>0.38157956021806211</c:v>
                </c:pt>
                <c:pt idx="676">
                  <c:v>0.41464924722701307</c:v>
                </c:pt>
                <c:pt idx="677">
                  <c:v>0.45124213474339864</c:v>
                </c:pt>
                <c:pt idx="678">
                  <c:v>0.48940844133733002</c:v>
                </c:pt>
                <c:pt idx="679">
                  <c:v>0.52961177582826413</c:v>
                </c:pt>
                <c:pt idx="680">
                  <c:v>0.56983312365753358</c:v>
                </c:pt>
                <c:pt idx="681">
                  <c:v>0.61056473810144773</c:v>
                </c:pt>
                <c:pt idx="682">
                  <c:v>0.65149585748720307</c:v>
                </c:pt>
                <c:pt idx="683">
                  <c:v>0.6918902903945976</c:v>
                </c:pt>
                <c:pt idx="684">
                  <c:v>0.72970644241901472</c:v>
                </c:pt>
                <c:pt idx="685">
                  <c:v>0.76641864122771775</c:v>
                </c:pt>
                <c:pt idx="686">
                  <c:v>0.80036077937072769</c:v>
                </c:pt>
                <c:pt idx="687">
                  <c:v>0.83310600969639215</c:v>
                </c:pt>
                <c:pt idx="688">
                  <c:v>0.86237742277482854</c:v>
                </c:pt>
                <c:pt idx="689">
                  <c:v>0.88872940706994108</c:v>
                </c:pt>
                <c:pt idx="690">
                  <c:v>0.91212751071845521</c:v>
                </c:pt>
                <c:pt idx="691">
                  <c:v>0.93344449169486277</c:v>
                </c:pt>
                <c:pt idx="692">
                  <c:v>0.95106882855966768</c:v>
                </c:pt>
                <c:pt idx="693">
                  <c:v>0.9668103835055073</c:v>
                </c:pt>
                <c:pt idx="694">
                  <c:v>0.97801418810305818</c:v>
                </c:pt>
                <c:pt idx="695">
                  <c:v>0.98796508199195987</c:v>
                </c:pt>
                <c:pt idx="696">
                  <c:v>0.99455680865879137</c:v>
                </c:pt>
                <c:pt idx="697">
                  <c:v>0.99869973208047136</c:v>
                </c:pt>
                <c:pt idx="698">
                  <c:v>1</c:v>
                </c:pt>
                <c:pt idx="699">
                  <c:v>0.99863923487930262</c:v>
                </c:pt>
                <c:pt idx="700">
                  <c:v>0.99370884158630757</c:v>
                </c:pt>
                <c:pt idx="701">
                  <c:v>0.98769578438878725</c:v>
                </c:pt>
                <c:pt idx="702">
                  <c:v>0.97817292839096071</c:v>
                </c:pt>
                <c:pt idx="703">
                  <c:v>0.96689690799513262</c:v>
                </c:pt>
                <c:pt idx="704">
                  <c:v>0.95382028025559695</c:v>
                </c:pt>
                <c:pt idx="705">
                  <c:v>0.93795645842209707</c:v>
                </c:pt>
                <c:pt idx="706">
                  <c:v>0.92067605358332805</c:v>
                </c:pt>
                <c:pt idx="707">
                  <c:v>0.90221619022063615</c:v>
                </c:pt>
                <c:pt idx="708">
                  <c:v>0.88153514055308835</c:v>
                </c:pt>
                <c:pt idx="709">
                  <c:v>0.8600027169817831</c:v>
                </c:pt>
                <c:pt idx="710">
                  <c:v>0.83725436148631305</c:v>
                </c:pt>
                <c:pt idx="711">
                  <c:v>0.81291732160177677</c:v>
                </c:pt>
                <c:pt idx="712">
                  <c:v>0.78897354736753056</c:v>
                </c:pt>
                <c:pt idx="713">
                  <c:v>0.7642630646271199</c:v>
                </c:pt>
                <c:pt idx="714">
                  <c:v>0.73940388159825476</c:v>
                </c:pt>
                <c:pt idx="715">
                  <c:v>0.71549863840009287</c:v>
                </c:pt>
                <c:pt idx="716">
                  <c:v>0.69130674306488038</c:v>
                </c:pt>
                <c:pt idx="717">
                  <c:v>0.66776087769864689</c:v>
                </c:pt>
                <c:pt idx="718">
                  <c:v>0.64446669819722857</c:v>
                </c:pt>
                <c:pt idx="719">
                  <c:v>0.6218743620370013</c:v>
                </c:pt>
                <c:pt idx="720">
                  <c:v>0.59980913712869499</c:v>
                </c:pt>
                <c:pt idx="721">
                  <c:v>0.57837453248234938</c:v>
                </c:pt>
                <c:pt idx="722">
                  <c:v>0.55692442291820432</c:v>
                </c:pt>
                <c:pt idx="723">
                  <c:v>0.53679720849931034</c:v>
                </c:pt>
                <c:pt idx="724">
                  <c:v>0.5164150660854423</c:v>
                </c:pt>
                <c:pt idx="725">
                  <c:v>0.49757529365599551</c:v>
                </c:pt>
                <c:pt idx="726">
                  <c:v>0.47910415932223788</c:v>
                </c:pt>
                <c:pt idx="727">
                  <c:v>0.46209601806041123</c:v>
                </c:pt>
                <c:pt idx="728">
                  <c:v>0.44508305579390584</c:v>
                </c:pt>
                <c:pt idx="729">
                  <c:v>0.42916695827788659</c:v>
                </c:pt>
                <c:pt idx="730">
                  <c:v>0.41334388395136001</c:v>
                </c:pt>
                <c:pt idx="731">
                  <c:v>0.398968726453099</c:v>
                </c:pt>
                <c:pt idx="732">
                  <c:v>0.38521186821972325</c:v>
                </c:pt>
                <c:pt idx="733">
                  <c:v>0.37127865074031247</c:v>
                </c:pt>
                <c:pt idx="734">
                  <c:v>0.35805205609306623</c:v>
                </c:pt>
                <c:pt idx="735">
                  <c:v>0.34595764443256671</c:v>
                </c:pt>
                <c:pt idx="736">
                  <c:v>0.33368202815461318</c:v>
                </c:pt>
                <c:pt idx="737">
                  <c:v>0.32242778034365571</c:v>
                </c:pt>
                <c:pt idx="738">
                  <c:v>0.31120298199444996</c:v>
                </c:pt>
                <c:pt idx="739">
                  <c:v>0.30002388166160843</c:v>
                </c:pt>
                <c:pt idx="740">
                  <c:v>0.29021405134427736</c:v>
                </c:pt>
                <c:pt idx="741">
                  <c:v>0.28043452693449378</c:v>
                </c:pt>
                <c:pt idx="742">
                  <c:v>0.27079500027701375</c:v>
                </c:pt>
                <c:pt idx="743">
                  <c:v>0.2618629727518747</c:v>
                </c:pt>
                <c:pt idx="744">
                  <c:v>0.2529580478104142</c:v>
                </c:pt>
                <c:pt idx="745">
                  <c:v>0.24468710393612286</c:v>
                </c:pt>
                <c:pt idx="746">
                  <c:v>0.23700240758735527</c:v>
                </c:pt>
                <c:pt idx="747">
                  <c:v>0.22918464492140861</c:v>
                </c:pt>
                <c:pt idx="748">
                  <c:v>0.22159423161285105</c:v>
                </c:pt>
                <c:pt idx="749">
                  <c:v>0.21434553701809164</c:v>
                </c:pt>
                <c:pt idx="750">
                  <c:v>0.20728048867840476</c:v>
                </c:pt>
                <c:pt idx="751">
                  <c:v>0.20059390184060849</c:v>
                </c:pt>
                <c:pt idx="752">
                  <c:v>0.19397494624403799</c:v>
                </c:pt>
                <c:pt idx="753">
                  <c:v>0.18773858817789477</c:v>
                </c:pt>
                <c:pt idx="754">
                  <c:v>0.18119484819606568</c:v>
                </c:pt>
                <c:pt idx="755">
                  <c:v>0.17507718638766676</c:v>
                </c:pt>
                <c:pt idx="756">
                  <c:v>0.16905905459087478</c:v>
                </c:pt>
                <c:pt idx="757">
                  <c:v>0.16333770247035156</c:v>
                </c:pt>
                <c:pt idx="758">
                  <c:v>0.15787936629761612</c:v>
                </c:pt>
                <c:pt idx="759">
                  <c:v>0.15280076772198206</c:v>
                </c:pt>
                <c:pt idx="760">
                  <c:v>0.14744504575843684</c:v>
                </c:pt>
                <c:pt idx="761">
                  <c:v>0.14242141674382575</c:v>
                </c:pt>
                <c:pt idx="762">
                  <c:v>0.13742713972400553</c:v>
                </c:pt>
                <c:pt idx="763">
                  <c:v>0.13268575878376537</c:v>
                </c:pt>
                <c:pt idx="764">
                  <c:v>0.12861223725310164</c:v>
                </c:pt>
                <c:pt idx="765">
                  <c:v>0.12461187415257327</c:v>
                </c:pt>
                <c:pt idx="766">
                  <c:v>0.12043065884985249</c:v>
                </c:pt>
                <c:pt idx="767">
                  <c:v>0.11659428977716246</c:v>
                </c:pt>
                <c:pt idx="768">
                  <c:v>0.11359979203077458</c:v>
                </c:pt>
                <c:pt idx="769">
                  <c:v>0.11034346914821881</c:v>
                </c:pt>
                <c:pt idx="770">
                  <c:v>0.1072243228909307</c:v>
                </c:pt>
                <c:pt idx="771">
                  <c:v>0.10399372451752253</c:v>
                </c:pt>
                <c:pt idx="772">
                  <c:v>0.10111198431280093</c:v>
                </c:pt>
                <c:pt idx="773">
                  <c:v>9.7975929793970448E-2</c:v>
                </c:pt>
                <c:pt idx="774">
                  <c:v>9.5060595525477729E-2</c:v>
                </c:pt>
                <c:pt idx="775">
                  <c:v>9.203481133586601E-2</c:v>
                </c:pt>
                <c:pt idx="776">
                  <c:v>8.9347011431493734E-2</c:v>
                </c:pt>
                <c:pt idx="777">
                  <c:v>8.685469550558815E-2</c:v>
                </c:pt>
                <c:pt idx="778">
                  <c:v>8.4371229218746624E-2</c:v>
                </c:pt>
                <c:pt idx="779">
                  <c:v>8.1766931876974772E-2</c:v>
                </c:pt>
                <c:pt idx="780">
                  <c:v>7.978017391878163E-2</c:v>
                </c:pt>
                <c:pt idx="781">
                  <c:v>7.8088483647737822E-2</c:v>
                </c:pt>
                <c:pt idx="782">
                  <c:v>7.5961642202414331E-2</c:v>
                </c:pt>
                <c:pt idx="783">
                  <c:v>7.4101026346050536E-2</c:v>
                </c:pt>
                <c:pt idx="784">
                  <c:v>7.2130956446265798E-2</c:v>
                </c:pt>
                <c:pt idx="785">
                  <c:v>7.0377214015037826E-2</c:v>
                </c:pt>
                <c:pt idx="786">
                  <c:v>6.872780635560212E-2</c:v>
                </c:pt>
                <c:pt idx="787">
                  <c:v>6.7022073171173036E-2</c:v>
                </c:pt>
                <c:pt idx="788">
                  <c:v>6.5126663414699568E-2</c:v>
                </c:pt>
                <c:pt idx="789">
                  <c:v>6.3543668659477956E-2</c:v>
                </c:pt>
                <c:pt idx="790">
                  <c:v>6.1859955337209102E-2</c:v>
                </c:pt>
                <c:pt idx="791">
                  <c:v>6.0610683846337589E-2</c:v>
                </c:pt>
                <c:pt idx="792">
                  <c:v>5.8868721831540648E-2</c:v>
                </c:pt>
                <c:pt idx="793">
                  <c:v>5.7650874862087621E-2</c:v>
                </c:pt>
                <c:pt idx="794">
                  <c:v>5.6390091440163596E-2</c:v>
                </c:pt>
                <c:pt idx="795">
                  <c:v>5.5227916154841031E-2</c:v>
                </c:pt>
                <c:pt idx="796">
                  <c:v>5.4183002197004559E-2</c:v>
                </c:pt>
                <c:pt idx="797">
                  <c:v>5.3280371501458409E-2</c:v>
                </c:pt>
                <c:pt idx="798">
                  <c:v>5.2155453413188731E-2</c:v>
                </c:pt>
                <c:pt idx="799">
                  <c:v>5.1470786367682424E-2</c:v>
                </c:pt>
                <c:pt idx="800">
                  <c:v>5.0115047112776381E-2</c:v>
                </c:pt>
                <c:pt idx="801">
                  <c:v>4.9272837359526533E-2</c:v>
                </c:pt>
                <c:pt idx="802">
                  <c:v>4.857711999732435E-2</c:v>
                </c:pt>
                <c:pt idx="803">
                  <c:v>4.7754639181416869E-2</c:v>
                </c:pt>
                <c:pt idx="804">
                  <c:v>4.7009203741947954E-2</c:v>
                </c:pt>
                <c:pt idx="805">
                  <c:v>4.6182864858836832E-2</c:v>
                </c:pt>
                <c:pt idx="806">
                  <c:v>4.5321415307993017E-2</c:v>
                </c:pt>
                <c:pt idx="807">
                  <c:v>4.5104155586004349E-2</c:v>
                </c:pt>
                <c:pt idx="808">
                  <c:v>4.4552296750724966E-2</c:v>
                </c:pt>
                <c:pt idx="809">
                  <c:v>4.3705899076806484E-2</c:v>
                </c:pt>
                <c:pt idx="810">
                  <c:v>4.3182545266476878E-2</c:v>
                </c:pt>
                <c:pt idx="811">
                  <c:v>4.27073414885564E-2</c:v>
                </c:pt>
                <c:pt idx="812">
                  <c:v>4.229437036519218E-2</c:v>
                </c:pt>
                <c:pt idx="813">
                  <c:v>4.2011780253986081E-2</c:v>
                </c:pt>
                <c:pt idx="814">
                  <c:v>4.1569936799624868E-2</c:v>
                </c:pt>
                <c:pt idx="815">
                  <c:v>4.11876808547968E-2</c:v>
                </c:pt>
                <c:pt idx="816">
                  <c:v>4.1233691577660603E-2</c:v>
                </c:pt>
                <c:pt idx="817">
                  <c:v>4.1235599854409631E-2</c:v>
                </c:pt>
                <c:pt idx="818">
                  <c:v>4.0880480787190823E-2</c:v>
                </c:pt>
                <c:pt idx="819">
                  <c:v>4.0759257608237121E-2</c:v>
                </c:pt>
                <c:pt idx="820">
                  <c:v>4.0470097050650661E-2</c:v>
                </c:pt>
                <c:pt idx="821">
                  <c:v>4.0180279493549749E-2</c:v>
                </c:pt>
                <c:pt idx="822">
                  <c:v>3.990716217822738E-2</c:v>
                </c:pt>
                <c:pt idx="823">
                  <c:v>3.9716912987787505E-2</c:v>
                </c:pt>
                <c:pt idx="824">
                  <c:v>3.9351184010140754E-2</c:v>
                </c:pt>
                <c:pt idx="825">
                  <c:v>3.925248833376882E-2</c:v>
                </c:pt>
                <c:pt idx="826">
                  <c:v>3.9101028737600976E-2</c:v>
                </c:pt>
                <c:pt idx="827">
                  <c:v>3.9372875823779692E-2</c:v>
                </c:pt>
                <c:pt idx="828">
                  <c:v>3.9259413451590355E-2</c:v>
                </c:pt>
                <c:pt idx="829">
                  <c:v>3.9495740599047646E-2</c:v>
                </c:pt>
                <c:pt idx="830">
                  <c:v>3.9454720545572391E-2</c:v>
                </c:pt>
                <c:pt idx="831">
                  <c:v>3.9437070000924758E-2</c:v>
                </c:pt>
                <c:pt idx="832">
                  <c:v>3.9634443755467347E-2</c:v>
                </c:pt>
                <c:pt idx="833">
                  <c:v>3.981156784640405E-2</c:v>
                </c:pt>
                <c:pt idx="834">
                  <c:v>3.9585177816602715E-2</c:v>
                </c:pt>
                <c:pt idx="835">
                  <c:v>3.9633469085858006E-2</c:v>
                </c:pt>
                <c:pt idx="836">
                  <c:v>3.9460146657633643E-2</c:v>
                </c:pt>
                <c:pt idx="837">
                  <c:v>3.9417899693664042E-2</c:v>
                </c:pt>
                <c:pt idx="838">
                  <c:v>3.9418479983070354E-2</c:v>
                </c:pt>
                <c:pt idx="839">
                  <c:v>3.9571615018247214E-2</c:v>
                </c:pt>
                <c:pt idx="840">
                  <c:v>3.9920548994570086E-2</c:v>
                </c:pt>
                <c:pt idx="841">
                  <c:v>4.0295296373518801E-2</c:v>
                </c:pt>
                <c:pt idx="842">
                  <c:v>4.080974323782121E-2</c:v>
                </c:pt>
                <c:pt idx="843">
                  <c:v>4.1265923811394246E-2</c:v>
                </c:pt>
                <c:pt idx="844">
                  <c:v>4.1708590771328172E-2</c:v>
                </c:pt>
                <c:pt idx="845">
                  <c:v>4.2203022163472499E-2</c:v>
                </c:pt>
                <c:pt idx="846">
                  <c:v>4.2538598653788139E-2</c:v>
                </c:pt>
                <c:pt idx="847">
                  <c:v>4.2844745536732912E-2</c:v>
                </c:pt>
                <c:pt idx="848">
                  <c:v>4.2938177094742548E-2</c:v>
                </c:pt>
                <c:pt idx="849">
                  <c:v>4.3269804368196642E-2</c:v>
                </c:pt>
                <c:pt idx="850">
                  <c:v>4.3652539074346706E-2</c:v>
                </c:pt>
                <c:pt idx="851">
                  <c:v>4.4171683304683004E-2</c:v>
                </c:pt>
                <c:pt idx="852">
                  <c:v>4.4658064647831695E-2</c:v>
                </c:pt>
                <c:pt idx="853">
                  <c:v>4.4979262956465864E-2</c:v>
                </c:pt>
                <c:pt idx="854">
                  <c:v>4.5288324823520049E-2</c:v>
                </c:pt>
                <c:pt idx="855">
                  <c:v>4.5898505902784152E-2</c:v>
                </c:pt>
                <c:pt idx="856">
                  <c:v>4.6173522470136959E-2</c:v>
                </c:pt>
                <c:pt idx="857">
                  <c:v>4.6657516323978701E-2</c:v>
                </c:pt>
                <c:pt idx="858">
                  <c:v>4.7041546077248572E-2</c:v>
                </c:pt>
                <c:pt idx="859">
                  <c:v>4.754789280536708E-2</c:v>
                </c:pt>
                <c:pt idx="860">
                  <c:v>4.8015975177836366E-2</c:v>
                </c:pt>
                <c:pt idx="861">
                  <c:v>4.845697346730022E-2</c:v>
                </c:pt>
                <c:pt idx="862">
                  <c:v>4.8890647295144279E-2</c:v>
                </c:pt>
                <c:pt idx="863">
                  <c:v>4.9317211900907244E-2</c:v>
                </c:pt>
                <c:pt idx="864">
                  <c:v>4.9258694723000651E-2</c:v>
                </c:pt>
                <c:pt idx="865">
                  <c:v>4.9333114808797034E-2</c:v>
                </c:pt>
                <c:pt idx="866">
                  <c:v>4.9306968394054664E-2</c:v>
                </c:pt>
                <c:pt idx="867">
                  <c:v>4.9302976761015672E-2</c:v>
                </c:pt>
                <c:pt idx="868">
                  <c:v>4.9198580621136905E-2</c:v>
                </c:pt>
                <c:pt idx="869">
                  <c:v>4.9004085300593379E-2</c:v>
                </c:pt>
                <c:pt idx="870">
                  <c:v>4.8819891245101527E-2</c:v>
                </c:pt>
                <c:pt idx="871">
                  <c:v>4.8771030967338189E-2</c:v>
                </c:pt>
                <c:pt idx="872">
                  <c:v>4.8930724716761236E-2</c:v>
                </c:pt>
                <c:pt idx="873">
                  <c:v>4.8948410457811425E-2</c:v>
                </c:pt>
                <c:pt idx="874">
                  <c:v>4.8914442319454118E-2</c:v>
                </c:pt>
                <c:pt idx="875">
                  <c:v>4.8942294857248755E-2</c:v>
                </c:pt>
                <c:pt idx="876">
                  <c:v>4.9033872286821011E-2</c:v>
                </c:pt>
                <c:pt idx="877">
                  <c:v>4.8813603723649422E-2</c:v>
                </c:pt>
                <c:pt idx="878">
                  <c:v>4.8857884859192589E-2</c:v>
                </c:pt>
                <c:pt idx="879">
                  <c:v>4.842196116900032E-2</c:v>
                </c:pt>
                <c:pt idx="880">
                  <c:v>4.8263264199747198E-2</c:v>
                </c:pt>
                <c:pt idx="881">
                  <c:v>4.8085216880097204E-2</c:v>
                </c:pt>
                <c:pt idx="882">
                  <c:v>4.7908589599919692E-2</c:v>
                </c:pt>
                <c:pt idx="883">
                  <c:v>4.7835475390905456E-2</c:v>
                </c:pt>
                <c:pt idx="884">
                  <c:v>4.8115341390800648E-2</c:v>
                </c:pt>
                <c:pt idx="885">
                  <c:v>4.8221829009216122E-2</c:v>
                </c:pt>
                <c:pt idx="886">
                  <c:v>4.8225498911036842E-2</c:v>
                </c:pt>
                <c:pt idx="887">
                  <c:v>4.8167508325460837E-2</c:v>
                </c:pt>
                <c:pt idx="888">
                  <c:v>4.8150398361457646E-2</c:v>
                </c:pt>
                <c:pt idx="889">
                  <c:v>4.8248870224808171E-2</c:v>
                </c:pt>
                <c:pt idx="890">
                  <c:v>4.821167800572923E-2</c:v>
                </c:pt>
                <c:pt idx="891">
                  <c:v>4.80540459532715E-2</c:v>
                </c:pt>
                <c:pt idx="892">
                  <c:v>4.7899547734349353E-2</c:v>
                </c:pt>
                <c:pt idx="893">
                  <c:v>4.7897586662996483E-2</c:v>
                </c:pt>
                <c:pt idx="894">
                  <c:v>4.7749422442827254E-2</c:v>
                </c:pt>
                <c:pt idx="895">
                  <c:v>4.769247782213757E-2</c:v>
                </c:pt>
                <c:pt idx="896">
                  <c:v>4.7353882112212649E-2</c:v>
                </c:pt>
                <c:pt idx="897">
                  <c:v>4.7265362708539697E-2</c:v>
                </c:pt>
                <c:pt idx="898">
                  <c:v>4.7129633196900347E-2</c:v>
                </c:pt>
                <c:pt idx="899">
                  <c:v>4.6954490934169292E-2</c:v>
                </c:pt>
                <c:pt idx="900">
                  <c:v>4.6585896608365443E-2</c:v>
                </c:pt>
                <c:pt idx="901">
                  <c:v>4.6413537117616241E-2</c:v>
                </c:pt>
                <c:pt idx="902">
                  <c:v>4.6075562759567257E-2</c:v>
                </c:pt>
                <c:pt idx="903">
                  <c:v>4.585883639844815E-2</c:v>
                </c:pt>
                <c:pt idx="904">
                  <c:v>4.5356220037765016E-2</c:v>
                </c:pt>
                <c:pt idx="905">
                  <c:v>4.5146318620090921E-2</c:v>
                </c:pt>
                <c:pt idx="906">
                  <c:v>4.4939762665603698E-2</c:v>
                </c:pt>
                <c:pt idx="907">
                  <c:v>4.5029916445816005E-2</c:v>
                </c:pt>
                <c:pt idx="908">
                  <c:v>4.5095201711440415E-2</c:v>
                </c:pt>
                <c:pt idx="909">
                  <c:v>4.5228586149950262E-2</c:v>
                </c:pt>
                <c:pt idx="910">
                  <c:v>4.5184010808580581E-2</c:v>
                </c:pt>
                <c:pt idx="911">
                  <c:v>4.5280690814052088E-2</c:v>
                </c:pt>
                <c:pt idx="912">
                  <c:v>4.5169511244433878E-2</c:v>
                </c:pt>
                <c:pt idx="913">
                  <c:v>4.4914157733977625E-2</c:v>
                </c:pt>
                <c:pt idx="914">
                  <c:v>4.4530615315512417E-2</c:v>
                </c:pt>
                <c:pt idx="915">
                  <c:v>4.4089371553702503E-2</c:v>
                </c:pt>
                <c:pt idx="916">
                  <c:v>4.3678972926376645E-2</c:v>
                </c:pt>
                <c:pt idx="917">
                  <c:v>4.3267790953475868E-2</c:v>
                </c:pt>
                <c:pt idx="918">
                  <c:v>4.2901428891818971E-2</c:v>
                </c:pt>
                <c:pt idx="919">
                  <c:v>4.2599631020769947E-2</c:v>
                </c:pt>
                <c:pt idx="920">
                  <c:v>4.2369120304453577E-2</c:v>
                </c:pt>
                <c:pt idx="921">
                  <c:v>4.2094973268738366E-2</c:v>
                </c:pt>
                <c:pt idx="922">
                  <c:v>4.1869438782260779E-2</c:v>
                </c:pt>
                <c:pt idx="923">
                  <c:v>4.1591319967887522E-2</c:v>
                </c:pt>
                <c:pt idx="924">
                  <c:v>4.1433941510022589E-2</c:v>
                </c:pt>
                <c:pt idx="925">
                  <c:v>4.096879262233586E-2</c:v>
                </c:pt>
                <c:pt idx="926">
                  <c:v>4.0475952288081575E-2</c:v>
                </c:pt>
                <c:pt idx="927">
                  <c:v>4.0171242591574653E-2</c:v>
                </c:pt>
                <c:pt idx="928">
                  <c:v>3.9753283055001538E-2</c:v>
                </c:pt>
                <c:pt idx="929">
                  <c:v>3.9203421389949436E-2</c:v>
                </c:pt>
                <c:pt idx="930">
                  <c:v>3.8676362932632484E-2</c:v>
                </c:pt>
                <c:pt idx="931">
                  <c:v>3.794026491826822E-2</c:v>
                </c:pt>
                <c:pt idx="932">
                  <c:v>3.7366241825330923E-2</c:v>
                </c:pt>
                <c:pt idx="933">
                  <c:v>3.7021334678449584E-2</c:v>
                </c:pt>
                <c:pt idx="934">
                  <c:v>3.636635218861474E-2</c:v>
                </c:pt>
                <c:pt idx="935">
                  <c:v>3.5624757669384104E-2</c:v>
                </c:pt>
                <c:pt idx="936">
                  <c:v>3.5164884632193846E-2</c:v>
                </c:pt>
                <c:pt idx="937">
                  <c:v>3.474144799389936E-2</c:v>
                </c:pt>
                <c:pt idx="938">
                  <c:v>3.461999017226193E-2</c:v>
                </c:pt>
                <c:pt idx="939">
                  <c:v>3.4242788972324516E-2</c:v>
                </c:pt>
                <c:pt idx="940">
                  <c:v>3.3750111489117461E-2</c:v>
                </c:pt>
                <c:pt idx="941">
                  <c:v>3.3382016997353561E-2</c:v>
                </c:pt>
                <c:pt idx="942">
                  <c:v>3.3242578506861929E-2</c:v>
                </c:pt>
                <c:pt idx="943">
                  <c:v>3.2666542856552128E-2</c:v>
                </c:pt>
                <c:pt idx="944">
                  <c:v>3.2275047540187042E-2</c:v>
                </c:pt>
                <c:pt idx="945">
                  <c:v>3.1948900075869903E-2</c:v>
                </c:pt>
                <c:pt idx="946">
                  <c:v>3.1634867393808094E-2</c:v>
                </c:pt>
                <c:pt idx="947">
                  <c:v>3.1382587792755892E-2</c:v>
                </c:pt>
                <c:pt idx="948">
                  <c:v>3.0873839632140194E-2</c:v>
                </c:pt>
                <c:pt idx="949">
                  <c:v>3.0293413185487506E-2</c:v>
                </c:pt>
                <c:pt idx="950">
                  <c:v>3.0212215175030036E-2</c:v>
                </c:pt>
                <c:pt idx="951">
                  <c:v>2.9894513944855306E-2</c:v>
                </c:pt>
                <c:pt idx="952">
                  <c:v>2.9413074176625958E-2</c:v>
                </c:pt>
                <c:pt idx="953">
                  <c:v>2.9238485399886948E-2</c:v>
                </c:pt>
                <c:pt idx="954">
                  <c:v>2.8639765848621945E-2</c:v>
                </c:pt>
                <c:pt idx="955">
                  <c:v>2.8649737756568126E-2</c:v>
                </c:pt>
                <c:pt idx="956">
                  <c:v>2.8379461242168221E-2</c:v>
                </c:pt>
                <c:pt idx="957">
                  <c:v>2.7902092073265657E-2</c:v>
                </c:pt>
                <c:pt idx="958">
                  <c:v>2.7395068942487718E-2</c:v>
                </c:pt>
                <c:pt idx="959">
                  <c:v>2.7141846619330032E-2</c:v>
                </c:pt>
                <c:pt idx="960">
                  <c:v>2.6898856522126677E-2</c:v>
                </c:pt>
                <c:pt idx="961">
                  <c:v>2.6492488334129809E-2</c:v>
                </c:pt>
                <c:pt idx="962">
                  <c:v>2.600949577281729E-2</c:v>
                </c:pt>
                <c:pt idx="963">
                  <c:v>2.5868777396733097E-2</c:v>
                </c:pt>
                <c:pt idx="964">
                  <c:v>2.5772832905827901E-2</c:v>
                </c:pt>
                <c:pt idx="965">
                  <c:v>2.579123611200719E-2</c:v>
                </c:pt>
                <c:pt idx="966">
                  <c:v>2.5435984832660824E-2</c:v>
                </c:pt>
                <c:pt idx="967">
                  <c:v>2.5207284023660684E-2</c:v>
                </c:pt>
                <c:pt idx="968">
                  <c:v>2.5396476419551908E-2</c:v>
                </c:pt>
                <c:pt idx="969">
                  <c:v>2.5148284023308716E-2</c:v>
                </c:pt>
                <c:pt idx="970">
                  <c:v>2.5158499553533633E-2</c:v>
                </c:pt>
                <c:pt idx="971">
                  <c:v>2.5090890422868439E-2</c:v>
                </c:pt>
                <c:pt idx="972">
                  <c:v>2.4905740198440385E-2</c:v>
                </c:pt>
                <c:pt idx="973">
                  <c:v>2.460083511677566E-2</c:v>
                </c:pt>
                <c:pt idx="974">
                  <c:v>2.4372897347733569E-2</c:v>
                </c:pt>
                <c:pt idx="975">
                  <c:v>2.4224122605350704E-2</c:v>
                </c:pt>
                <c:pt idx="976">
                  <c:v>2.3990674343128411E-2</c:v>
                </c:pt>
                <c:pt idx="977">
                  <c:v>2.3935581098336951E-2</c:v>
                </c:pt>
                <c:pt idx="978">
                  <c:v>2.3669745422344599E-2</c:v>
                </c:pt>
                <c:pt idx="979">
                  <c:v>2.3316744005346456E-2</c:v>
                </c:pt>
                <c:pt idx="980">
                  <c:v>2.3369569293228892E-2</c:v>
                </c:pt>
                <c:pt idx="981">
                  <c:v>2.3328422893693176E-2</c:v>
                </c:pt>
                <c:pt idx="982">
                  <c:v>2.3180677420467206E-2</c:v>
                </c:pt>
                <c:pt idx="983">
                  <c:v>2.3191801604484866E-2</c:v>
                </c:pt>
                <c:pt idx="984">
                  <c:v>2.2553110311057771E-2</c:v>
                </c:pt>
                <c:pt idx="985">
                  <c:v>2.2266291803320081E-2</c:v>
                </c:pt>
                <c:pt idx="986">
                  <c:v>2.2143802230728139E-2</c:v>
                </c:pt>
                <c:pt idx="987">
                  <c:v>2.1822743353996418E-2</c:v>
                </c:pt>
                <c:pt idx="988">
                  <c:v>2.1466987592880033E-2</c:v>
                </c:pt>
                <c:pt idx="989">
                  <c:v>2.1002966795018924E-2</c:v>
                </c:pt>
                <c:pt idx="990">
                  <c:v>2.0777821273913213E-2</c:v>
                </c:pt>
                <c:pt idx="991">
                  <c:v>2.0748588856643869E-2</c:v>
                </c:pt>
                <c:pt idx="992">
                  <c:v>2.0517600281477363E-2</c:v>
                </c:pt>
                <c:pt idx="993">
                  <c:v>2.0317350078373812E-2</c:v>
                </c:pt>
                <c:pt idx="994">
                  <c:v>2.0136201414175207E-2</c:v>
                </c:pt>
                <c:pt idx="995">
                  <c:v>1.9949717516831708E-2</c:v>
                </c:pt>
                <c:pt idx="996">
                  <c:v>1.9932444521286913E-2</c:v>
                </c:pt>
                <c:pt idx="997">
                  <c:v>1.957688310748569E-2</c:v>
                </c:pt>
                <c:pt idx="998">
                  <c:v>1.9031383495047717E-2</c:v>
                </c:pt>
                <c:pt idx="999">
                  <c:v>1.9044997463557714E-2</c:v>
                </c:pt>
                <c:pt idx="1000">
                  <c:v>1.8843567007755004E-2</c:v>
                </c:pt>
                <c:pt idx="1001">
                  <c:v>1.8600970974889542E-2</c:v>
                </c:pt>
                <c:pt idx="1002">
                  <c:v>1.8191534878926496E-2</c:v>
                </c:pt>
                <c:pt idx="1003">
                  <c:v>1.7744731439219976E-2</c:v>
                </c:pt>
                <c:pt idx="1004">
                  <c:v>1.7489224734165407E-2</c:v>
                </c:pt>
                <c:pt idx="1005">
                  <c:v>1.7490510124836316E-2</c:v>
                </c:pt>
                <c:pt idx="1006">
                  <c:v>1.6866811822045649E-2</c:v>
                </c:pt>
                <c:pt idx="1007">
                  <c:v>1.6656505916483683E-2</c:v>
                </c:pt>
                <c:pt idx="1008">
                  <c:v>1.6308699488503314E-2</c:v>
                </c:pt>
                <c:pt idx="1009">
                  <c:v>1.5937907688842751E-2</c:v>
                </c:pt>
                <c:pt idx="1010">
                  <c:v>1.572139598065566E-2</c:v>
                </c:pt>
                <c:pt idx="1011">
                  <c:v>1.5437242336951242E-2</c:v>
                </c:pt>
                <c:pt idx="1012">
                  <c:v>1.4994060471697315E-2</c:v>
                </c:pt>
                <c:pt idx="1013">
                  <c:v>1.4837179320951112E-2</c:v>
                </c:pt>
                <c:pt idx="1014">
                  <c:v>1.4427160183042591E-2</c:v>
                </c:pt>
                <c:pt idx="1015">
                  <c:v>1.4285766306770815E-2</c:v>
                </c:pt>
                <c:pt idx="1016">
                  <c:v>1.4047611653796019E-2</c:v>
                </c:pt>
                <c:pt idx="1017">
                  <c:v>1.3650866523247644E-2</c:v>
                </c:pt>
                <c:pt idx="1018">
                  <c:v>1.3309479919094121E-2</c:v>
                </c:pt>
                <c:pt idx="1019">
                  <c:v>1.3409288659135194E-2</c:v>
                </c:pt>
                <c:pt idx="1020">
                  <c:v>1.2948249357559612E-2</c:v>
                </c:pt>
                <c:pt idx="1021">
                  <c:v>1.2605644822506753E-2</c:v>
                </c:pt>
                <c:pt idx="1022">
                  <c:v>1.2296741925870798E-2</c:v>
                </c:pt>
                <c:pt idx="1023">
                  <c:v>1.2115949918551463E-2</c:v>
                </c:pt>
                <c:pt idx="1024">
                  <c:v>1.175453773455503E-2</c:v>
                </c:pt>
                <c:pt idx="1025">
                  <c:v>1.1428816327203231E-2</c:v>
                </c:pt>
                <c:pt idx="1026">
                  <c:v>1.0840135060689742E-2</c:v>
                </c:pt>
                <c:pt idx="1027">
                  <c:v>1.0669902696115731E-2</c:v>
                </c:pt>
                <c:pt idx="1028">
                  <c:v>1.0703583938668588E-2</c:v>
                </c:pt>
                <c:pt idx="1029">
                  <c:v>1.0392856243930706E-2</c:v>
                </c:pt>
                <c:pt idx="1030">
                  <c:v>1.0102185354562107E-2</c:v>
                </c:pt>
                <c:pt idx="1031">
                  <c:v>9.8861779476506571E-3</c:v>
                </c:pt>
                <c:pt idx="1032">
                  <c:v>9.7909375652910184E-3</c:v>
                </c:pt>
                <c:pt idx="1033">
                  <c:v>9.6782875982704981E-3</c:v>
                </c:pt>
                <c:pt idx="1034">
                  <c:v>9.3966883560436323E-3</c:v>
                </c:pt>
                <c:pt idx="1035">
                  <c:v>8.9772411397320735E-3</c:v>
                </c:pt>
                <c:pt idx="1036">
                  <c:v>8.5454774387043585E-3</c:v>
                </c:pt>
                <c:pt idx="1037">
                  <c:v>8.3895562923997618E-3</c:v>
                </c:pt>
                <c:pt idx="1038">
                  <c:v>8.2115131692439142E-3</c:v>
                </c:pt>
                <c:pt idx="1039">
                  <c:v>8.1529236130941044E-3</c:v>
                </c:pt>
                <c:pt idx="1040">
                  <c:v>8.0532334127319059E-3</c:v>
                </c:pt>
                <c:pt idx="1041">
                  <c:v>7.9435279406506343E-3</c:v>
                </c:pt>
                <c:pt idx="1042">
                  <c:v>7.8537717895400608E-3</c:v>
                </c:pt>
                <c:pt idx="1043">
                  <c:v>8.0111673041231533E-3</c:v>
                </c:pt>
                <c:pt idx="1044">
                  <c:v>7.9353511394821778E-3</c:v>
                </c:pt>
                <c:pt idx="1045">
                  <c:v>7.8305250168854736E-3</c:v>
                </c:pt>
                <c:pt idx="1046">
                  <c:v>7.5584111600247843E-3</c:v>
                </c:pt>
                <c:pt idx="1047">
                  <c:v>7.3575041830247585E-3</c:v>
                </c:pt>
                <c:pt idx="1048">
                  <c:v>7.1950200176832142E-3</c:v>
                </c:pt>
                <c:pt idx="1049">
                  <c:v>7.0123446779370782E-3</c:v>
                </c:pt>
                <c:pt idx="1050">
                  <c:v>6.6460566009233068E-3</c:v>
                </c:pt>
                <c:pt idx="1051">
                  <c:v>6.4010397775392421E-3</c:v>
                </c:pt>
                <c:pt idx="1052">
                  <c:v>6.0966473450148745E-3</c:v>
                </c:pt>
                <c:pt idx="1053">
                  <c:v>5.7311799488368844E-3</c:v>
                </c:pt>
                <c:pt idx="1054">
                  <c:v>5.5437307675913943E-3</c:v>
                </c:pt>
                <c:pt idx="1055">
                  <c:v>5.6295674382882297E-3</c:v>
                </c:pt>
                <c:pt idx="1056">
                  <c:v>5.4002793908484604E-3</c:v>
                </c:pt>
                <c:pt idx="1057">
                  <c:v>5.4180981562508912E-3</c:v>
                </c:pt>
                <c:pt idx="1058">
                  <c:v>5.3135032920684387E-3</c:v>
                </c:pt>
                <c:pt idx="1059">
                  <c:v>5.4960246475533776E-3</c:v>
                </c:pt>
                <c:pt idx="1060">
                  <c:v>5.5516308753997805E-3</c:v>
                </c:pt>
                <c:pt idx="1061">
                  <c:v>5.3903040083856241E-3</c:v>
                </c:pt>
                <c:pt idx="1062">
                  <c:v>5.0901568034930423E-3</c:v>
                </c:pt>
                <c:pt idx="1063">
                  <c:v>4.7730017492882814E-3</c:v>
                </c:pt>
                <c:pt idx="1064">
                  <c:v>4.7452737977339808E-3</c:v>
                </c:pt>
                <c:pt idx="1065">
                  <c:v>4.6662627473360628E-3</c:v>
                </c:pt>
                <c:pt idx="1066">
                  <c:v>4.4454248597912945E-3</c:v>
                </c:pt>
                <c:pt idx="1067">
                  <c:v>4.0996995770448304E-3</c:v>
                </c:pt>
                <c:pt idx="1068">
                  <c:v>4.0235245895921222E-3</c:v>
                </c:pt>
                <c:pt idx="1069">
                  <c:v>3.8839343033335531E-3</c:v>
                </c:pt>
                <c:pt idx="1070">
                  <c:v>4.0302962871973744E-3</c:v>
                </c:pt>
                <c:pt idx="1071">
                  <c:v>3.8782270712877593E-3</c:v>
                </c:pt>
                <c:pt idx="1072">
                  <c:v>3.8741564719609791E-3</c:v>
                </c:pt>
                <c:pt idx="1073">
                  <c:v>3.9136378109140774E-3</c:v>
                </c:pt>
                <c:pt idx="1074">
                  <c:v>4.1165289625465966E-3</c:v>
                </c:pt>
                <c:pt idx="1075">
                  <c:v>4.0784178466192946E-3</c:v>
                </c:pt>
                <c:pt idx="1076">
                  <c:v>4.0736563148361157E-3</c:v>
                </c:pt>
                <c:pt idx="1077">
                  <c:v>3.8953576206740928E-3</c:v>
                </c:pt>
                <c:pt idx="1078">
                  <c:v>3.891358686637755E-3</c:v>
                </c:pt>
                <c:pt idx="1079">
                  <c:v>3.7073613970856414E-3</c:v>
                </c:pt>
                <c:pt idx="1080">
                  <c:v>3.3018020043701479E-3</c:v>
                </c:pt>
                <c:pt idx="1081">
                  <c:v>3.3884379041466402E-3</c:v>
                </c:pt>
                <c:pt idx="1082">
                  <c:v>3.4596552075572924E-3</c:v>
                </c:pt>
                <c:pt idx="1083">
                  <c:v>3.45060684418956E-3</c:v>
                </c:pt>
                <c:pt idx="1084">
                  <c:v>3.5448630809853253E-3</c:v>
                </c:pt>
                <c:pt idx="1085">
                  <c:v>3.5309729109624238E-3</c:v>
                </c:pt>
                <c:pt idx="1086">
                  <c:v>3.6725177798011799E-3</c:v>
                </c:pt>
                <c:pt idx="1087">
                  <c:v>3.7729833298376088E-3</c:v>
                </c:pt>
                <c:pt idx="1088">
                  <c:v>3.5654490507300097E-3</c:v>
                </c:pt>
                <c:pt idx="1089">
                  <c:v>3.5178390123586211E-3</c:v>
                </c:pt>
                <c:pt idx="1090">
                  <c:v>3.4286992495287673E-3</c:v>
                </c:pt>
                <c:pt idx="1091">
                  <c:v>3.3909411354696986E-3</c:v>
                </c:pt>
                <c:pt idx="1092">
                  <c:v>3.2790055651739499E-3</c:v>
                </c:pt>
                <c:pt idx="1093">
                  <c:v>3.2250929791939899E-3</c:v>
                </c:pt>
                <c:pt idx="1094">
                  <c:v>3.3738331117810039E-3</c:v>
                </c:pt>
                <c:pt idx="1095">
                  <c:v>3.4443867825090374E-3</c:v>
                </c:pt>
                <c:pt idx="1096">
                  <c:v>3.2964592446099342E-3</c:v>
                </c:pt>
                <c:pt idx="1097">
                  <c:v>3.1985212294637676E-3</c:v>
                </c:pt>
                <c:pt idx="1098">
                  <c:v>3.1192967309337633E-3</c:v>
                </c:pt>
                <c:pt idx="1099">
                  <c:v>2.9777265703211167E-3</c:v>
                </c:pt>
                <c:pt idx="1100">
                  <c:v>2.7742107276667611E-3</c:v>
                </c:pt>
                <c:pt idx="1101">
                  <c:v>2.6501086634780711E-3</c:v>
                </c:pt>
                <c:pt idx="1102">
                  <c:v>2.6221837474402175E-3</c:v>
                </c:pt>
                <c:pt idx="1103">
                  <c:v>2.5813425187641271E-3</c:v>
                </c:pt>
                <c:pt idx="1104">
                  <c:v>2.7170610653703777E-3</c:v>
                </c:pt>
                <c:pt idx="1105">
                  <c:v>2.7678673883300949E-3</c:v>
                </c:pt>
                <c:pt idx="1106">
                  <c:v>2.956812326437176E-3</c:v>
                </c:pt>
                <c:pt idx="1107">
                  <c:v>3.1336141446725021E-3</c:v>
                </c:pt>
                <c:pt idx="1108">
                  <c:v>3.1664407463734682E-3</c:v>
                </c:pt>
                <c:pt idx="1109">
                  <c:v>3.0967947367191314E-3</c:v>
                </c:pt>
                <c:pt idx="1110">
                  <c:v>3.1286176994640372E-3</c:v>
                </c:pt>
                <c:pt idx="1111">
                  <c:v>3.1049228495307135E-3</c:v>
                </c:pt>
                <c:pt idx="1112">
                  <c:v>2.9487505453073405E-3</c:v>
                </c:pt>
                <c:pt idx="1113">
                  <c:v>2.8098163109677608E-3</c:v>
                </c:pt>
                <c:pt idx="1114">
                  <c:v>2.7009067288202644E-3</c:v>
                </c:pt>
                <c:pt idx="1115">
                  <c:v>2.6167275379424212E-3</c:v>
                </c:pt>
                <c:pt idx="1116">
                  <c:v>2.6093939162332297E-3</c:v>
                </c:pt>
                <c:pt idx="1117">
                  <c:v>2.518716205982307E-3</c:v>
                </c:pt>
                <c:pt idx="1118">
                  <c:v>2.3232611968623325E-3</c:v>
                </c:pt>
                <c:pt idx="1119">
                  <c:v>2.3976497412671834E-3</c:v>
                </c:pt>
                <c:pt idx="1120">
                  <c:v>2.471958191294415E-3</c:v>
                </c:pt>
                <c:pt idx="1121">
                  <c:v>2.1799919840644402E-3</c:v>
                </c:pt>
                <c:pt idx="1122">
                  <c:v>2.0548148051483381E-3</c:v>
                </c:pt>
                <c:pt idx="1123">
                  <c:v>1.8617888441644893E-3</c:v>
                </c:pt>
                <c:pt idx="1124">
                  <c:v>1.8234191249255607E-3</c:v>
                </c:pt>
                <c:pt idx="1125">
                  <c:v>1.8806982468103327E-3</c:v>
                </c:pt>
                <c:pt idx="1126">
                  <c:v>1.9025640570239843E-3</c:v>
                </c:pt>
                <c:pt idx="1127">
                  <c:v>1.8945634183626977E-3</c:v>
                </c:pt>
                <c:pt idx="1128">
                  <c:v>2.0507914050998631E-3</c:v>
                </c:pt>
                <c:pt idx="1129">
                  <c:v>2.2553019432141421E-3</c:v>
                </c:pt>
                <c:pt idx="1130">
                  <c:v>2.3028502615349915E-3</c:v>
                </c:pt>
                <c:pt idx="1131">
                  <c:v>2.4227673877245362E-3</c:v>
                </c:pt>
                <c:pt idx="1132">
                  <c:v>2.4301567776823471E-3</c:v>
                </c:pt>
                <c:pt idx="1133">
                  <c:v>2.2372988750083605E-3</c:v>
                </c:pt>
                <c:pt idx="1134">
                  <c:v>2.193801834091757E-3</c:v>
                </c:pt>
                <c:pt idx="1135">
                  <c:v>2.0408786090605519E-3</c:v>
                </c:pt>
                <c:pt idx="1136">
                  <c:v>1.8519117860108542E-3</c:v>
                </c:pt>
                <c:pt idx="1137">
                  <c:v>1.7635045595901671E-3</c:v>
                </c:pt>
                <c:pt idx="1138">
                  <c:v>1.6256428679331976E-3</c:v>
                </c:pt>
                <c:pt idx="1139">
                  <c:v>1.6649081551228914E-3</c:v>
                </c:pt>
                <c:pt idx="1140">
                  <c:v>1.7662611508633421E-3</c:v>
                </c:pt>
                <c:pt idx="1141">
                  <c:v>1.5430982340890896E-3</c:v>
                </c:pt>
                <c:pt idx="1142">
                  <c:v>1.5586582477954709E-3</c:v>
                </c:pt>
                <c:pt idx="1143">
                  <c:v>1.5128765271662664E-3</c:v>
                </c:pt>
                <c:pt idx="1144">
                  <c:v>1.634789898549438E-3</c:v>
                </c:pt>
                <c:pt idx="1145">
                  <c:v>1.7803026717345513E-3</c:v>
                </c:pt>
                <c:pt idx="1146">
                  <c:v>1.6149936999793125E-3</c:v>
                </c:pt>
                <c:pt idx="1147">
                  <c:v>1.7820385339420433E-3</c:v>
                </c:pt>
                <c:pt idx="1148">
                  <c:v>1.7730858325915237E-3</c:v>
                </c:pt>
                <c:pt idx="1149">
                  <c:v>1.6429824568765777E-3</c:v>
                </c:pt>
                <c:pt idx="1150">
                  <c:v>1.7010230664678016E-3</c:v>
                </c:pt>
                <c:pt idx="1151">
                  <c:v>1.4269920254608246E-3</c:v>
                </c:pt>
                <c:pt idx="1152">
                  <c:v>1.2634318609694448E-3</c:v>
                </c:pt>
                <c:pt idx="1153">
                  <c:v>1.4303534172760313E-3</c:v>
                </c:pt>
                <c:pt idx="1154">
                  <c:v>1.3444149477533319E-3</c:v>
                </c:pt>
                <c:pt idx="1155">
                  <c:v>1.4023715101401872E-3</c:v>
                </c:pt>
                <c:pt idx="1156">
                  <c:v>1.6108828052839616E-3</c:v>
                </c:pt>
                <c:pt idx="1157">
                  <c:v>1.6231131941846267E-3</c:v>
                </c:pt>
                <c:pt idx="1158">
                  <c:v>2.0517350748007934E-3</c:v>
                </c:pt>
                <c:pt idx="1159">
                  <c:v>1.8726535675222542E-3</c:v>
                </c:pt>
                <c:pt idx="1160">
                  <c:v>1.7311738210529519E-3</c:v>
                </c:pt>
                <c:pt idx="1161">
                  <c:v>1.4670287907204665E-3</c:v>
                </c:pt>
                <c:pt idx="1162">
                  <c:v>1.4064889477565267E-3</c:v>
                </c:pt>
                <c:pt idx="1163">
                  <c:v>1.3910942217713951E-3</c:v>
                </c:pt>
                <c:pt idx="1164">
                  <c:v>1.275790130132742E-3</c:v>
                </c:pt>
                <c:pt idx="1165">
                  <c:v>1.2553533389865975E-3</c:v>
                </c:pt>
                <c:pt idx="1166">
                  <c:v>1.5138591836515705E-3</c:v>
                </c:pt>
                <c:pt idx="1167">
                  <c:v>1.5375687438762206E-3</c:v>
                </c:pt>
                <c:pt idx="1168">
                  <c:v>1.6765279360751023E-3</c:v>
                </c:pt>
                <c:pt idx="1169">
                  <c:v>1.7175047340740766E-3</c:v>
                </c:pt>
                <c:pt idx="1170">
                  <c:v>1.5628646240136625E-3</c:v>
                </c:pt>
                <c:pt idx="1171">
                  <c:v>1.5194706634329654E-3</c:v>
                </c:pt>
                <c:pt idx="1172">
                  <c:v>1.2528144149014564E-3</c:v>
                </c:pt>
                <c:pt idx="1173">
                  <c:v>1.0007433750962114E-3</c:v>
                </c:pt>
              </c:numCache>
            </c:numRef>
          </c:yVal>
          <c:smooth val="0"/>
          <c:extLst>
            <c:ext xmlns:c16="http://schemas.microsoft.com/office/drawing/2014/chart" uri="{C3380CC4-5D6E-409C-BE32-E72D297353CC}">
              <c16:uniqueId val="{00000000-19B7-4432-857F-E2AB26723507}"/>
            </c:ext>
          </c:extLst>
        </c:ser>
        <c:ser>
          <c:idx val="0"/>
          <c:order val="1"/>
          <c:tx>
            <c:strRef>
              <c:f>'230323_Stan77kfluo'!$AF$1:$AF$2</c:f>
              <c:strCache>
                <c:ptCount val="2"/>
                <c:pt idx="0">
                  <c:v>Stan LL </c:v>
                </c:pt>
              </c:strCache>
            </c:strRef>
          </c:tx>
          <c:spPr>
            <a:ln w="19050" cap="rnd">
              <a:solidFill>
                <a:schemeClr val="accent1"/>
              </a:solidFill>
              <a:round/>
            </a:ln>
            <a:effectLst/>
          </c:spPr>
          <c:marker>
            <c:symbol val="none"/>
          </c:marker>
          <c:xVal>
            <c:numRef>
              <c:f>'230323_Stan77kfluo'!$AB$3:$AB$1176</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'230323_Stan77kfluo'!$AF$3:$AF$1176</c:f>
              <c:numCache>
                <c:formatCode>General</c:formatCode>
                <c:ptCount val="1174"/>
                <c:pt idx="0">
                  <c:v>1.3981538954373979E-3</c:v>
                </c:pt>
                <c:pt idx="1">
                  <c:v>-8.1618623563631547E-5</c:v>
                </c:pt>
                <c:pt idx="2">
                  <c:v>-2.4037047235897402E-3</c:v>
                </c:pt>
                <c:pt idx="3">
                  <c:v>-2.1103174703710273E-3</c:v>
                </c:pt>
                <c:pt idx="4">
                  <c:v>-2.634792387838899E-3</c:v>
                </c:pt>
                <c:pt idx="5">
                  <c:v>-2.6496845156200833E-3</c:v>
                </c:pt>
                <c:pt idx="6">
                  <c:v>-6.6317399467064045E-3</c:v>
                </c:pt>
                <c:pt idx="7">
                  <c:v>-6.5393654299309425E-3</c:v>
                </c:pt>
                <c:pt idx="8">
                  <c:v>-6.5010781398234657E-3</c:v>
                </c:pt>
                <c:pt idx="9">
                  <c:v>-4.2866512916721255E-3</c:v>
                </c:pt>
                <c:pt idx="10">
                  <c:v>-6.4779578366265557E-3</c:v>
                </c:pt>
                <c:pt idx="11">
                  <c:v>-5.2441064481033566E-3</c:v>
                </c:pt>
                <c:pt idx="12">
                  <c:v>-4.427087898555301E-3</c:v>
                </c:pt>
                <c:pt idx="13">
                  <c:v>-3.9122923923022781E-5</c:v>
                </c:pt>
                <c:pt idx="14">
                  <c:v>-1.8321035803185899E-3</c:v>
                </c:pt>
                <c:pt idx="15">
                  <c:v>-1.4464089480461834E-3</c:v>
                </c:pt>
                <c:pt idx="16">
                  <c:v>-1.6628913140009228E-3</c:v>
                </c:pt>
                <c:pt idx="17">
                  <c:v>2.430089669709104E-4</c:v>
                </c:pt>
                <c:pt idx="18">
                  <c:v>-2.3403128395090484E-3</c:v>
                </c:pt>
                <c:pt idx="19">
                  <c:v>-2.0470958323177374E-3</c:v>
                </c:pt>
                <c:pt idx="20">
                  <c:v>-2.9880037550194948E-3</c:v>
                </c:pt>
                <c:pt idx="21">
                  <c:v>-2.2667312737233909E-3</c:v>
                </c:pt>
                <c:pt idx="22">
                  <c:v>-1.1557630852031843E-3</c:v>
                </c:pt>
                <c:pt idx="23">
                  <c:v>-1.4486835965040778E-3</c:v>
                </c:pt>
                <c:pt idx="24">
                  <c:v>-1.7725348991603665E-3</c:v>
                </c:pt>
                <c:pt idx="25">
                  <c:v>-8.4725135344529087E-4</c:v>
                </c:pt>
                <c:pt idx="26">
                  <c:v>-1.0400778277270038E-3</c:v>
                </c:pt>
                <c:pt idx="27">
                  <c:v>-1.8578372981883186E-3</c:v>
                </c:pt>
                <c:pt idx="28">
                  <c:v>1.3789664667611314E-3</c:v>
                </c:pt>
                <c:pt idx="29">
                  <c:v>-6.3643108555583454E-5</c:v>
                </c:pt>
                <c:pt idx="30">
                  <c:v>-4.6458461797174049E-4</c:v>
                </c:pt>
                <c:pt idx="31">
                  <c:v>3.3735621224565868E-4</c:v>
                </c:pt>
                <c:pt idx="32">
                  <c:v>-1.406221984326483E-3</c:v>
                </c:pt>
                <c:pt idx="33">
                  <c:v>-5.2712123362014306E-4</c:v>
                </c:pt>
                <c:pt idx="34">
                  <c:v>-1.0207939050476905E-3</c:v>
                </c:pt>
                <c:pt idx="35">
                  <c:v>-3.3325145087447798E-3</c:v>
                </c:pt>
                <c:pt idx="36">
                  <c:v>-3.3092692734443658E-3</c:v>
                </c:pt>
                <c:pt idx="37">
                  <c:v>-1.5972412577070863E-3</c:v>
                </c:pt>
                <c:pt idx="38">
                  <c:v>-3.8648483739145157E-4</c:v>
                </c:pt>
                <c:pt idx="39">
                  <c:v>2.5213878745210688E-3</c:v>
                </c:pt>
                <c:pt idx="40">
                  <c:v>2.2899136391425243E-3</c:v>
                </c:pt>
                <c:pt idx="41">
                  <c:v>1.6730100067256744E-3</c:v>
                </c:pt>
                <c:pt idx="42">
                  <c:v>1.7655706676594355E-3</c:v>
                </c:pt>
                <c:pt idx="43">
                  <c:v>4.0255065956414128E-3</c:v>
                </c:pt>
                <c:pt idx="44">
                  <c:v>2.8233010317886948E-3</c:v>
                </c:pt>
                <c:pt idx="45">
                  <c:v>-1.6751911537698694E-4</c:v>
                </c:pt>
                <c:pt idx="46">
                  <c:v>-1.0312284349718412E-3</c:v>
                </c:pt>
                <c:pt idx="47">
                  <c:v>-2.1103405099083187E-3</c:v>
                </c:pt>
                <c:pt idx="48">
                  <c:v>-1.748073456846224E-3</c:v>
                </c:pt>
                <c:pt idx="49">
                  <c:v>-2.2909036591121066E-4</c:v>
                </c:pt>
                <c:pt idx="50">
                  <c:v>-2.9132897662201103E-3</c:v>
                </c:pt>
                <c:pt idx="51">
                  <c:v>-1.5413042367498641E-3</c:v>
                </c:pt>
                <c:pt idx="52">
                  <c:v>-1.2374952061184168E-4</c:v>
                </c:pt>
                <c:pt idx="53">
                  <c:v>-1.0339132637085886E-3</c:v>
                </c:pt>
                <c:pt idx="54">
                  <c:v>-3.1697429833344202E-4</c:v>
                </c:pt>
                <c:pt idx="55">
                  <c:v>1.6033953646661402E-3</c:v>
                </c:pt>
                <c:pt idx="56">
                  <c:v>1.2106256645652512E-3</c:v>
                </c:pt>
                <c:pt idx="57">
                  <c:v>7.9460303514872687E-4</c:v>
                </c:pt>
                <c:pt idx="58">
                  <c:v>4.0106733419545979E-4</c:v>
                </c:pt>
                <c:pt idx="59">
                  <c:v>-6.9050173395897722E-5</c:v>
                </c:pt>
                <c:pt idx="60">
                  <c:v>1.6745029432371262E-3</c:v>
                </c:pt>
                <c:pt idx="61">
                  <c:v>2.521886922801142E-3</c:v>
                </c:pt>
                <c:pt idx="62">
                  <c:v>2.5137684189835926E-3</c:v>
                </c:pt>
                <c:pt idx="63">
                  <c:v>4.9253633764365383E-4</c:v>
                </c:pt>
                <c:pt idx="64">
                  <c:v>1.571888584878463E-3</c:v>
                </c:pt>
                <c:pt idx="65">
                  <c:v>1.4871146924319539E-3</c:v>
                </c:pt>
                <c:pt idx="66">
                  <c:v>5.543771762692086E-3</c:v>
                </c:pt>
                <c:pt idx="67">
                  <c:v>6.0829794015484434E-3</c:v>
                </c:pt>
                <c:pt idx="68">
                  <c:v>4.641804908849724E-3</c:v>
                </c:pt>
                <c:pt idx="69">
                  <c:v>3.2310341037012124E-3</c:v>
                </c:pt>
                <c:pt idx="70">
                  <c:v>5.2601652606456047E-3</c:v>
                </c:pt>
                <c:pt idx="71">
                  <c:v>3.9488202609180836E-3</c:v>
                </c:pt>
                <c:pt idx="72">
                  <c:v>5.8374701771893448E-3</c:v>
                </c:pt>
                <c:pt idx="73">
                  <c:v>1.9734196428973739E-3</c:v>
                </c:pt>
                <c:pt idx="74">
                  <c:v>-8.6471723558879064E-4</c:v>
                </c:pt>
                <c:pt idx="75">
                  <c:v>-1.2660052307401156E-3</c:v>
                </c:pt>
                <c:pt idx="76">
                  <c:v>-2.1060836365809697E-3</c:v>
                </c:pt>
                <c:pt idx="77">
                  <c:v>-1.4970007368401096E-3</c:v>
                </c:pt>
                <c:pt idx="78">
                  <c:v>-7.5620671106864433E-4</c:v>
                </c:pt>
                <c:pt idx="79">
                  <c:v>-2.1432487056838537E-3</c:v>
                </c:pt>
                <c:pt idx="80">
                  <c:v>-1.1947305092528395E-3</c:v>
                </c:pt>
                <c:pt idx="81">
                  <c:v>1.0657996432527439E-3</c:v>
                </c:pt>
                <c:pt idx="82">
                  <c:v>2.0454147962629021E-3</c:v>
                </c:pt>
                <c:pt idx="83">
                  <c:v>4.7216471075731299E-3</c:v>
                </c:pt>
                <c:pt idx="84">
                  <c:v>3.4567935136306069E-3</c:v>
                </c:pt>
                <c:pt idx="85">
                  <c:v>4.8834956062072084E-3</c:v>
                </c:pt>
                <c:pt idx="86">
                  <c:v>3.5873996345470293E-3</c:v>
                </c:pt>
                <c:pt idx="87">
                  <c:v>2.8623398699022789E-3</c:v>
                </c:pt>
                <c:pt idx="88">
                  <c:v>1.0812876958923906E-3</c:v>
                </c:pt>
                <c:pt idx="89">
                  <c:v>1.0579266677883208E-3</c:v>
                </c:pt>
                <c:pt idx="90">
                  <c:v>-3.4624003678164348E-4</c:v>
                </c:pt>
                <c:pt idx="91">
                  <c:v>9.113654547558323E-4</c:v>
                </c:pt>
                <c:pt idx="92">
                  <c:v>3.7916965677635726E-4</c:v>
                </c:pt>
                <c:pt idx="93">
                  <c:v>1.6133465318992595E-3</c:v>
                </c:pt>
                <c:pt idx="94">
                  <c:v>2.4620278244496079E-3</c:v>
                </c:pt>
                <c:pt idx="95">
                  <c:v>4.073434401803919E-3</c:v>
                </c:pt>
                <c:pt idx="96">
                  <c:v>5.3068883370546577E-3</c:v>
                </c:pt>
                <c:pt idx="97">
                  <c:v>5.3067000249694164E-3</c:v>
                </c:pt>
                <c:pt idx="98">
                  <c:v>4.4192110973374542E-3</c:v>
                </c:pt>
                <c:pt idx="99">
                  <c:v>5.8461461357892514E-3</c:v>
                </c:pt>
                <c:pt idx="100">
                  <c:v>4.8437396518683402E-3</c:v>
                </c:pt>
                <c:pt idx="101">
                  <c:v>3.3394253497312492E-3</c:v>
                </c:pt>
                <c:pt idx="102">
                  <c:v>4.5724780059561024E-3</c:v>
                </c:pt>
                <c:pt idx="103">
                  <c:v>3.9172569449964631E-3</c:v>
                </c:pt>
                <c:pt idx="104">
                  <c:v>1.9352649789086214E-3</c:v>
                </c:pt>
                <c:pt idx="105">
                  <c:v>1.6345484748038854E-3</c:v>
                </c:pt>
                <c:pt idx="106">
                  <c:v>2.3846813772270242E-4</c:v>
                </c:pt>
                <c:pt idx="107">
                  <c:v>-3.7120983670919233E-4</c:v>
                </c:pt>
                <c:pt idx="108">
                  <c:v>8.0127786965726101E-4</c:v>
                </c:pt>
                <c:pt idx="109">
                  <c:v>-7.2518839497656468E-4</c:v>
                </c:pt>
                <c:pt idx="110">
                  <c:v>-7.4805509322978519E-4</c:v>
                </c:pt>
                <c:pt idx="111">
                  <c:v>6.0153766381982427E-4</c:v>
                </c:pt>
                <c:pt idx="112">
                  <c:v>3.084968538279085E-4</c:v>
                </c:pt>
                <c:pt idx="113">
                  <c:v>5.2460503559268454E-4</c:v>
                </c:pt>
                <c:pt idx="114">
                  <c:v>9.0238764421071249E-4</c:v>
                </c:pt>
                <c:pt idx="115">
                  <c:v>-1.8518261893906075E-4</c:v>
                </c:pt>
                <c:pt idx="116">
                  <c:v>-6.7106945706352672E-4</c:v>
                </c:pt>
                <c:pt idx="117">
                  <c:v>-1.5812400014996954E-3</c:v>
                </c:pt>
                <c:pt idx="118">
                  <c:v>-2.0210527385210605E-3</c:v>
                </c:pt>
                <c:pt idx="119">
                  <c:v>-2.2910831719644706E-3</c:v>
                </c:pt>
                <c:pt idx="120">
                  <c:v>-3.872647384812728E-3</c:v>
                </c:pt>
                <c:pt idx="121">
                  <c:v>-3.0088887555070657E-3</c:v>
                </c:pt>
                <c:pt idx="122">
                  <c:v>-1.2658627426792295E-3</c:v>
                </c:pt>
                <c:pt idx="123">
                  <c:v>-6.6399355607096476E-4</c:v>
                </c:pt>
                <c:pt idx="124">
                  <c:v>-1.162369736284015E-4</c:v>
                </c:pt>
                <c:pt idx="125">
                  <c:v>6.0898704336338478E-4</c:v>
                </c:pt>
                <c:pt idx="126">
                  <c:v>1.6424122897142749E-3</c:v>
                </c:pt>
                <c:pt idx="127">
                  <c:v>4.3271209615665662E-3</c:v>
                </c:pt>
                <c:pt idx="128">
                  <c:v>4.3505783561485689E-3</c:v>
                </c:pt>
                <c:pt idx="129">
                  <c:v>3.6176715461459404E-3</c:v>
                </c:pt>
                <c:pt idx="130">
                  <c:v>4.1654777783662819E-3</c:v>
                </c:pt>
                <c:pt idx="131">
                  <c:v>2.5152910263382716E-3</c:v>
                </c:pt>
                <c:pt idx="132">
                  <c:v>2.7312979956707773E-3</c:v>
                </c:pt>
                <c:pt idx="133">
                  <c:v>2.9089719783965654E-3</c:v>
                </c:pt>
                <c:pt idx="134">
                  <c:v>1.7054622152013507E-3</c:v>
                </c:pt>
                <c:pt idx="135">
                  <c:v>3.709331072114687E-4</c:v>
                </c:pt>
                <c:pt idx="136">
                  <c:v>1.1660330227133279E-3</c:v>
                </c:pt>
                <c:pt idx="137">
                  <c:v>-9.1703394608017065E-5</c:v>
                </c:pt>
                <c:pt idx="138">
                  <c:v>6.7920258376083292E-4</c:v>
                </c:pt>
                <c:pt idx="139">
                  <c:v>2.4762711894666979E-3</c:v>
                </c:pt>
                <c:pt idx="140">
                  <c:v>3.9924415014670912E-3</c:v>
                </c:pt>
                <c:pt idx="141">
                  <c:v>3.1517168833644252E-3</c:v>
                </c:pt>
                <c:pt idx="142">
                  <c:v>5.4267045155537699E-3</c:v>
                </c:pt>
                <c:pt idx="143">
                  <c:v>3.5058206712939004E-3</c:v>
                </c:pt>
                <c:pt idx="144">
                  <c:v>2.6810306137639212E-3</c:v>
                </c:pt>
                <c:pt idx="145">
                  <c:v>3.313485041176584E-3</c:v>
                </c:pt>
                <c:pt idx="146">
                  <c:v>1.7245918750009033E-3</c:v>
                </c:pt>
                <c:pt idx="147">
                  <c:v>-1.3804619112664949E-3</c:v>
                </c:pt>
                <c:pt idx="148">
                  <c:v>-2.2123541399625534E-3</c:v>
                </c:pt>
                <c:pt idx="149">
                  <c:v>-2.8830002136470741E-3</c:v>
                </c:pt>
                <c:pt idx="150">
                  <c:v>-1.6488712454587246E-3</c:v>
                </c:pt>
                <c:pt idx="151">
                  <c:v>-6.4674404153781983E-4</c:v>
                </c:pt>
                <c:pt idx="152">
                  <c:v>-2.4578297827082562E-4</c:v>
                </c:pt>
                <c:pt idx="153">
                  <c:v>-8.0117525444873443E-4</c:v>
                </c:pt>
                <c:pt idx="154">
                  <c:v>-1.0946636775913462E-3</c:v>
                </c:pt>
                <c:pt idx="155">
                  <c:v>1.9994067531689343E-4</c:v>
                </c:pt>
                <c:pt idx="156">
                  <c:v>7.3946627679121976E-4</c:v>
                </c:pt>
                <c:pt idx="157">
                  <c:v>-8.5829927916854215E-5</c:v>
                </c:pt>
                <c:pt idx="158">
                  <c:v>6.7761017766033744E-4</c:v>
                </c:pt>
                <c:pt idx="159">
                  <c:v>-1.4965284688340098E-3</c:v>
                </c:pt>
                <c:pt idx="160">
                  <c:v>-1.8435765897557037E-3</c:v>
                </c:pt>
                <c:pt idx="161">
                  <c:v>-7.9440877189149248E-4</c:v>
                </c:pt>
                <c:pt idx="162">
                  <c:v>-5.0127316823138563E-4</c:v>
                </c:pt>
                <c:pt idx="163">
                  <c:v>-3.2527680813821068E-3</c:v>
                </c:pt>
                <c:pt idx="164">
                  <c:v>-1.4479324735816846E-3</c:v>
                </c:pt>
                <c:pt idx="165">
                  <c:v>-2.3577353206053631E-3</c:v>
                </c:pt>
                <c:pt idx="166">
                  <c:v>-1.1320047313517691E-3</c:v>
                </c:pt>
                <c:pt idx="167">
                  <c:v>-4.9184821212765531E-4</c:v>
                </c:pt>
                <c:pt idx="168">
                  <c:v>-1.0394631566767599E-3</c:v>
                </c:pt>
                <c:pt idx="169">
                  <c:v>-1.4868348598231192E-3</c:v>
                </c:pt>
                <c:pt idx="170">
                  <c:v>-1.1489668467859718E-3</c:v>
                </c:pt>
                <c:pt idx="171">
                  <c:v>-2.5218898558787674E-3</c:v>
                </c:pt>
                <c:pt idx="172">
                  <c:v>-3.2547309054308609E-3</c:v>
                </c:pt>
                <c:pt idx="173">
                  <c:v>-3.8337679530918416E-3</c:v>
                </c:pt>
                <c:pt idx="174">
                  <c:v>-3.4325930727167752E-3</c:v>
                </c:pt>
                <c:pt idx="175">
                  <c:v>-3.4557779886381919E-3</c:v>
                </c:pt>
                <c:pt idx="176">
                  <c:v>-4.1502134472852408E-3</c:v>
                </c:pt>
                <c:pt idx="177">
                  <c:v>-4.2422878549587158E-3</c:v>
                </c:pt>
                <c:pt idx="178">
                  <c:v>-5.3759903706636462E-3</c:v>
                </c:pt>
                <c:pt idx="179">
                  <c:v>-4.1032752785169742E-3</c:v>
                </c:pt>
                <c:pt idx="180">
                  <c:v>-6.1794589517486604E-4</c:v>
                </c:pt>
                <c:pt idx="181">
                  <c:v>5.5326090643660912E-4</c:v>
                </c:pt>
                <c:pt idx="182">
                  <c:v>4.995928123104924E-4</c:v>
                </c:pt>
                <c:pt idx="183">
                  <c:v>2.7733341415591682E-3</c:v>
                </c:pt>
                <c:pt idx="184">
                  <c:v>4.5156434632454339E-3</c:v>
                </c:pt>
                <c:pt idx="185">
                  <c:v>6.2350152677317508E-3</c:v>
                </c:pt>
                <c:pt idx="186">
                  <c:v>5.972720337679701E-3</c:v>
                </c:pt>
                <c:pt idx="187">
                  <c:v>4.2850045173646271E-3</c:v>
                </c:pt>
                <c:pt idx="188">
                  <c:v>3.2833389543569765E-3</c:v>
                </c:pt>
                <c:pt idx="189">
                  <c:v>4.810439868975596E-3</c:v>
                </c:pt>
                <c:pt idx="190">
                  <c:v>3.4625508474511427E-3</c:v>
                </c:pt>
                <c:pt idx="191">
                  <c:v>4.6202695302799456E-3</c:v>
                </c:pt>
                <c:pt idx="192">
                  <c:v>2.993504550818715E-3</c:v>
                </c:pt>
                <c:pt idx="193">
                  <c:v>2.4843567067880518E-3</c:v>
                </c:pt>
                <c:pt idx="194">
                  <c:v>2.036936544098312E-3</c:v>
                </c:pt>
                <c:pt idx="195">
                  <c:v>1.142276029129796E-3</c:v>
                </c:pt>
                <c:pt idx="196">
                  <c:v>-1.765130365948619E-4</c:v>
                </c:pt>
                <c:pt idx="197">
                  <c:v>-1.5342759026248829E-3</c:v>
                </c:pt>
                <c:pt idx="198">
                  <c:v>-3.7870206469111001E-3</c:v>
                </c:pt>
                <c:pt idx="199">
                  <c:v>-1.351217852087701E-3</c:v>
                </c:pt>
                <c:pt idx="200">
                  <c:v>1.1869102441689353E-3</c:v>
                </c:pt>
                <c:pt idx="201">
                  <c:v>1.1480282619457662E-3</c:v>
                </c:pt>
                <c:pt idx="202">
                  <c:v>6.2358505572294868E-4</c:v>
                </c:pt>
                <c:pt idx="203">
                  <c:v>2.3775357199970173E-4</c:v>
                </c:pt>
                <c:pt idx="204">
                  <c:v>2.7647997358359785E-4</c:v>
                </c:pt>
                <c:pt idx="205">
                  <c:v>-8.2871345268380401E-5</c:v>
                </c:pt>
                <c:pt idx="206">
                  <c:v>-2.9263659788840513E-3</c:v>
                </c:pt>
                <c:pt idx="207">
                  <c:v>-4.3928265763018039E-3</c:v>
                </c:pt>
                <c:pt idx="208">
                  <c:v>-3.9452193767779663E-3</c:v>
                </c:pt>
                <c:pt idx="209">
                  <c:v>-3.0738143416273686E-3</c:v>
                </c:pt>
                <c:pt idx="210">
                  <c:v>-2.17927242501502E-3</c:v>
                </c:pt>
                <c:pt idx="211">
                  <c:v>-1.0454083774988237E-3</c:v>
                </c:pt>
                <c:pt idx="212">
                  <c:v>5.1704632451791846E-4</c:v>
                </c:pt>
                <c:pt idx="213">
                  <c:v>5.7746347276900999E-4</c:v>
                </c:pt>
                <c:pt idx="214">
                  <c:v>4.1561709955350104E-4</c:v>
                </c:pt>
                <c:pt idx="215">
                  <c:v>-1.0135696073306223E-4</c:v>
                </c:pt>
                <c:pt idx="216">
                  <c:v>1.4562092785742696E-4</c:v>
                </c:pt>
                <c:pt idx="217">
                  <c:v>1.818945964123444E-3</c:v>
                </c:pt>
                <c:pt idx="218">
                  <c:v>1.8205272755390097E-3</c:v>
                </c:pt>
                <c:pt idx="219">
                  <c:v>1.4199666411304713E-3</c:v>
                </c:pt>
                <c:pt idx="220">
                  <c:v>2.0374772505823411E-3</c:v>
                </c:pt>
                <c:pt idx="221">
                  <c:v>2.732289333399873E-3</c:v>
                </c:pt>
                <c:pt idx="222">
                  <c:v>2.4854559732720972E-3</c:v>
                </c:pt>
                <c:pt idx="223">
                  <c:v>3.3801594216957102E-3</c:v>
                </c:pt>
                <c:pt idx="224">
                  <c:v>3.1486418277783517E-3</c:v>
                </c:pt>
                <c:pt idx="225">
                  <c:v>5.8534367465656843E-3</c:v>
                </c:pt>
                <c:pt idx="226">
                  <c:v>6.7089644799198534E-3</c:v>
                </c:pt>
                <c:pt idx="227">
                  <c:v>7.9808744635124756E-3</c:v>
                </c:pt>
                <c:pt idx="228">
                  <c:v>7.2003867581662212E-3</c:v>
                </c:pt>
                <c:pt idx="229">
                  <c:v>8.363972658955594E-3</c:v>
                </c:pt>
                <c:pt idx="230">
                  <c:v>6.812672153590567E-3</c:v>
                </c:pt>
                <c:pt idx="231">
                  <c:v>5.5875213785226818E-3</c:v>
                </c:pt>
                <c:pt idx="232">
                  <c:v>5.547827061322317E-3</c:v>
                </c:pt>
                <c:pt idx="233">
                  <c:v>5.7704604056199836E-3</c:v>
                </c:pt>
                <c:pt idx="234">
                  <c:v>5.9395332019711328E-3</c:v>
                </c:pt>
                <c:pt idx="235">
                  <c:v>5.069573876531377E-3</c:v>
                </c:pt>
                <c:pt idx="236">
                  <c:v>3.9352932469755974E-3</c:v>
                </c:pt>
                <c:pt idx="237">
                  <c:v>4.7745530266002974E-3</c:v>
                </c:pt>
                <c:pt idx="238">
                  <c:v>6.944779670184348E-3</c:v>
                </c:pt>
                <c:pt idx="239">
                  <c:v>5.2079981371131318E-3</c:v>
                </c:pt>
                <c:pt idx="240">
                  <c:v>6.3011009073071804E-3</c:v>
                </c:pt>
                <c:pt idx="241">
                  <c:v>8.1276856257687085E-3</c:v>
                </c:pt>
                <c:pt idx="242">
                  <c:v>1.065234281913309E-2</c:v>
                </c:pt>
                <c:pt idx="243">
                  <c:v>1.140712146146501E-2</c:v>
                </c:pt>
                <c:pt idx="244">
                  <c:v>1.0871005881543284E-2</c:v>
                </c:pt>
                <c:pt idx="245">
                  <c:v>1.0007363300091505E-2</c:v>
                </c:pt>
                <c:pt idx="246">
                  <c:v>1.0151296645604898E-2</c:v>
                </c:pt>
                <c:pt idx="247">
                  <c:v>9.3378989591315128E-3</c:v>
                </c:pt>
                <c:pt idx="248">
                  <c:v>9.0654628069178813E-3</c:v>
                </c:pt>
                <c:pt idx="249">
                  <c:v>8.5397617779857434E-3</c:v>
                </c:pt>
                <c:pt idx="250">
                  <c:v>1.114386711747079E-2</c:v>
                </c:pt>
                <c:pt idx="251">
                  <c:v>1.3139677662420446E-2</c:v>
                </c:pt>
                <c:pt idx="252">
                  <c:v>1.3807016584811123E-2</c:v>
                </c:pt>
                <c:pt idx="253">
                  <c:v>1.360246630170113E-2</c:v>
                </c:pt>
                <c:pt idx="254">
                  <c:v>1.4221133138854692E-2</c:v>
                </c:pt>
                <c:pt idx="255">
                  <c:v>1.5892094709671643E-2</c:v>
                </c:pt>
                <c:pt idx="256">
                  <c:v>1.5703272523974517E-2</c:v>
                </c:pt>
                <c:pt idx="257">
                  <c:v>1.4308785400652878E-2</c:v>
                </c:pt>
                <c:pt idx="258">
                  <c:v>1.2613126466060581E-2</c:v>
                </c:pt>
                <c:pt idx="259">
                  <c:v>1.1625529473646897E-2</c:v>
                </c:pt>
                <c:pt idx="260">
                  <c:v>1.2661628517812159E-2</c:v>
                </c:pt>
                <c:pt idx="261">
                  <c:v>1.3889482825300189E-2</c:v>
                </c:pt>
                <c:pt idx="262">
                  <c:v>1.145371063650419E-2</c:v>
                </c:pt>
                <c:pt idx="263">
                  <c:v>1.1956244603030899E-2</c:v>
                </c:pt>
                <c:pt idx="264">
                  <c:v>1.1584296353402359E-2</c:v>
                </c:pt>
                <c:pt idx="265">
                  <c:v>1.3611563093177747E-2</c:v>
                </c:pt>
                <c:pt idx="266">
                  <c:v>1.5422164663998109E-2</c:v>
                </c:pt>
                <c:pt idx="267">
                  <c:v>1.7724077991299231E-2</c:v>
                </c:pt>
                <c:pt idx="268">
                  <c:v>1.6001298715762585E-2</c:v>
                </c:pt>
                <c:pt idx="269">
                  <c:v>1.8458622648851345E-2</c:v>
                </c:pt>
                <c:pt idx="270">
                  <c:v>1.8280725114600441E-2</c:v>
                </c:pt>
                <c:pt idx="271">
                  <c:v>1.8488676067421352E-2</c:v>
                </c:pt>
                <c:pt idx="272">
                  <c:v>2.0272837431239515E-2</c:v>
                </c:pt>
                <c:pt idx="273">
                  <c:v>2.0330691324696021E-2</c:v>
                </c:pt>
                <c:pt idx="274">
                  <c:v>1.9228024170940099E-2</c:v>
                </c:pt>
                <c:pt idx="275">
                  <c:v>2.1163047744807619E-2</c:v>
                </c:pt>
                <c:pt idx="276">
                  <c:v>2.0264930874161698E-2</c:v>
                </c:pt>
                <c:pt idx="277">
                  <c:v>2.1494357991391034E-2</c:v>
                </c:pt>
                <c:pt idx="278">
                  <c:v>2.1372826557598132E-2</c:v>
                </c:pt>
                <c:pt idx="279">
                  <c:v>1.9485837443396929E-2</c:v>
                </c:pt>
                <c:pt idx="280">
                  <c:v>1.9521119391647419E-2</c:v>
                </c:pt>
                <c:pt idx="281">
                  <c:v>2.0654987690000747E-2</c:v>
                </c:pt>
                <c:pt idx="282">
                  <c:v>2.1814743586528226E-2</c:v>
                </c:pt>
                <c:pt idx="283">
                  <c:v>2.2432815306482376E-2</c:v>
                </c:pt>
                <c:pt idx="284">
                  <c:v>2.2093300944221468E-2</c:v>
                </c:pt>
                <c:pt idx="285">
                  <c:v>2.5609253358310099E-2</c:v>
                </c:pt>
                <c:pt idx="286">
                  <c:v>2.7669336560795597E-2</c:v>
                </c:pt>
                <c:pt idx="287">
                  <c:v>2.5965431002154434E-2</c:v>
                </c:pt>
                <c:pt idx="288">
                  <c:v>2.5791699288299337E-2</c:v>
                </c:pt>
                <c:pt idx="289">
                  <c:v>2.3562135209097397E-2</c:v>
                </c:pt>
                <c:pt idx="290">
                  <c:v>2.4481506265436354E-2</c:v>
                </c:pt>
                <c:pt idx="291">
                  <c:v>2.7384487964137193E-2</c:v>
                </c:pt>
                <c:pt idx="292">
                  <c:v>2.7552098472512679E-2</c:v>
                </c:pt>
                <c:pt idx="293">
                  <c:v>2.3792743123867099E-2</c:v>
                </c:pt>
                <c:pt idx="294">
                  <c:v>2.5901158344618615E-2</c:v>
                </c:pt>
                <c:pt idx="295">
                  <c:v>2.7163444432929385E-2</c:v>
                </c:pt>
                <c:pt idx="296">
                  <c:v>2.9006522399488754E-2</c:v>
                </c:pt>
                <c:pt idx="297">
                  <c:v>2.836388084087341E-2</c:v>
                </c:pt>
                <c:pt idx="298">
                  <c:v>2.7009819178739947E-2</c:v>
                </c:pt>
                <c:pt idx="299">
                  <c:v>2.6135464487698899E-2</c:v>
                </c:pt>
                <c:pt idx="300">
                  <c:v>3.1773817376725091E-2</c:v>
                </c:pt>
                <c:pt idx="301">
                  <c:v>3.1877410277793061E-2</c:v>
                </c:pt>
                <c:pt idx="302">
                  <c:v>2.9538897242728495E-2</c:v>
                </c:pt>
                <c:pt idx="303">
                  <c:v>3.035471790637086E-2</c:v>
                </c:pt>
                <c:pt idx="304">
                  <c:v>3.0430807891152E-2</c:v>
                </c:pt>
                <c:pt idx="305">
                  <c:v>3.1748737437607248E-2</c:v>
                </c:pt>
                <c:pt idx="306">
                  <c:v>3.1202547373667056E-2</c:v>
                </c:pt>
                <c:pt idx="307">
                  <c:v>3.0921014429976759E-2</c:v>
                </c:pt>
                <c:pt idx="308">
                  <c:v>3.2671381638542982E-2</c:v>
                </c:pt>
                <c:pt idx="309">
                  <c:v>3.3335915008422194E-2</c:v>
                </c:pt>
                <c:pt idx="310">
                  <c:v>3.4075645687283419E-2</c:v>
                </c:pt>
                <c:pt idx="311">
                  <c:v>3.5607264816696682E-2</c:v>
                </c:pt>
                <c:pt idx="312">
                  <c:v>3.3454343331103913E-2</c:v>
                </c:pt>
                <c:pt idx="313">
                  <c:v>3.456874279536238E-2</c:v>
                </c:pt>
                <c:pt idx="314">
                  <c:v>3.3166136573106027E-2</c:v>
                </c:pt>
                <c:pt idx="315">
                  <c:v>3.2350103367606686E-2</c:v>
                </c:pt>
                <c:pt idx="316">
                  <c:v>3.5136314570109885E-2</c:v>
                </c:pt>
                <c:pt idx="317">
                  <c:v>3.3496426618776193E-2</c:v>
                </c:pt>
                <c:pt idx="318">
                  <c:v>3.3323970156062699E-2</c:v>
                </c:pt>
                <c:pt idx="319">
                  <c:v>3.4947322350927186E-2</c:v>
                </c:pt>
                <c:pt idx="320">
                  <c:v>3.2784793973401144E-2</c:v>
                </c:pt>
                <c:pt idx="321">
                  <c:v>3.2599457474157649E-2</c:v>
                </c:pt>
                <c:pt idx="322">
                  <c:v>3.1941215343243602E-2</c:v>
                </c:pt>
                <c:pt idx="323">
                  <c:v>2.9467015586714586E-2</c:v>
                </c:pt>
                <c:pt idx="324">
                  <c:v>2.9229308773923393E-2</c:v>
                </c:pt>
                <c:pt idx="325">
                  <c:v>2.841382817725208E-2</c:v>
                </c:pt>
                <c:pt idx="326">
                  <c:v>2.8161328451218513E-2</c:v>
                </c:pt>
                <c:pt idx="327">
                  <c:v>3.1016105656767511E-2</c:v>
                </c:pt>
                <c:pt idx="328">
                  <c:v>3.0179540907888706E-2</c:v>
                </c:pt>
                <c:pt idx="329">
                  <c:v>2.9700939154452346E-2</c:v>
                </c:pt>
                <c:pt idx="330">
                  <c:v>2.9033132639976453E-2</c:v>
                </c:pt>
                <c:pt idx="331">
                  <c:v>3.1392262235163282E-2</c:v>
                </c:pt>
                <c:pt idx="332">
                  <c:v>3.1400721401069122E-2</c:v>
                </c:pt>
                <c:pt idx="333">
                  <c:v>2.7701855464905983E-2</c:v>
                </c:pt>
                <c:pt idx="334">
                  <c:v>2.5844154618589785E-2</c:v>
                </c:pt>
                <c:pt idx="335">
                  <c:v>2.7863939885001257E-2</c:v>
                </c:pt>
                <c:pt idx="336">
                  <c:v>2.8236440743457825E-2</c:v>
                </c:pt>
                <c:pt idx="337">
                  <c:v>2.9857029894182183E-2</c:v>
                </c:pt>
                <c:pt idx="338">
                  <c:v>2.8726349723682858E-2</c:v>
                </c:pt>
                <c:pt idx="339">
                  <c:v>3.0397948920070562E-2</c:v>
                </c:pt>
                <c:pt idx="340">
                  <c:v>3.5072637029773465E-2</c:v>
                </c:pt>
                <c:pt idx="341">
                  <c:v>3.559272695368261E-2</c:v>
                </c:pt>
                <c:pt idx="342">
                  <c:v>3.4206698996266834E-2</c:v>
                </c:pt>
                <c:pt idx="343">
                  <c:v>3.4153818582262484E-2</c:v>
                </c:pt>
                <c:pt idx="344">
                  <c:v>3.4734270393539941E-2</c:v>
                </c:pt>
                <c:pt idx="345">
                  <c:v>3.7044090277918877E-2</c:v>
                </c:pt>
                <c:pt idx="346">
                  <c:v>3.5241267739062158E-2</c:v>
                </c:pt>
                <c:pt idx="347">
                  <c:v>3.3064584073864568E-2</c:v>
                </c:pt>
                <c:pt idx="348">
                  <c:v>3.1366927245817189E-2</c:v>
                </c:pt>
                <c:pt idx="349">
                  <c:v>3.0120794338633052E-2</c:v>
                </c:pt>
                <c:pt idx="350">
                  <c:v>3.1468777303658275E-2</c:v>
                </c:pt>
                <c:pt idx="351">
                  <c:v>3.251703374204002E-2</c:v>
                </c:pt>
                <c:pt idx="352">
                  <c:v>3.0512466472584775E-2</c:v>
                </c:pt>
                <c:pt idx="353">
                  <c:v>3.1091558015977877E-2</c:v>
                </c:pt>
                <c:pt idx="354">
                  <c:v>3.409107622609657E-2</c:v>
                </c:pt>
                <c:pt idx="355">
                  <c:v>3.5857724140903699E-2</c:v>
                </c:pt>
                <c:pt idx="356">
                  <c:v>3.763266118813112E-2</c:v>
                </c:pt>
                <c:pt idx="357">
                  <c:v>3.5427199355505049E-2</c:v>
                </c:pt>
                <c:pt idx="358">
                  <c:v>3.5394085334195316E-2</c:v>
                </c:pt>
                <c:pt idx="359">
                  <c:v>3.295848317888482E-2</c:v>
                </c:pt>
                <c:pt idx="360">
                  <c:v>3.1510733066216379E-2</c:v>
                </c:pt>
                <c:pt idx="361">
                  <c:v>2.9360957200106213E-2</c:v>
                </c:pt>
                <c:pt idx="362">
                  <c:v>2.9486824487780474E-2</c:v>
                </c:pt>
                <c:pt idx="363">
                  <c:v>2.7957033218336879E-2</c:v>
                </c:pt>
                <c:pt idx="364">
                  <c:v>2.9222549942873006E-2</c:v>
                </c:pt>
                <c:pt idx="365">
                  <c:v>2.6906948919985556E-2</c:v>
                </c:pt>
                <c:pt idx="366">
                  <c:v>2.7983430916967655E-2</c:v>
                </c:pt>
                <c:pt idx="367">
                  <c:v>3.1551711136232605E-2</c:v>
                </c:pt>
                <c:pt idx="368">
                  <c:v>3.0492785096633016E-2</c:v>
                </c:pt>
                <c:pt idx="369">
                  <c:v>3.1161101711565557E-2</c:v>
                </c:pt>
                <c:pt idx="370">
                  <c:v>3.0367810484757785E-2</c:v>
                </c:pt>
                <c:pt idx="371">
                  <c:v>3.2367829358474744E-2</c:v>
                </c:pt>
                <c:pt idx="372">
                  <c:v>3.1506779787677498E-2</c:v>
                </c:pt>
                <c:pt idx="373">
                  <c:v>3.6535010022198736E-2</c:v>
                </c:pt>
                <c:pt idx="374">
                  <c:v>3.671384274062009E-2</c:v>
                </c:pt>
                <c:pt idx="375">
                  <c:v>4.0439573967499282E-2</c:v>
                </c:pt>
                <c:pt idx="376">
                  <c:v>4.1572549590053513E-2</c:v>
                </c:pt>
                <c:pt idx="377">
                  <c:v>4.3233054101509516E-2</c:v>
                </c:pt>
                <c:pt idx="378">
                  <c:v>4.3069821955386764E-2</c:v>
                </c:pt>
                <c:pt idx="379">
                  <c:v>4.534873825376802E-2</c:v>
                </c:pt>
                <c:pt idx="380">
                  <c:v>4.0626653309969604E-2</c:v>
                </c:pt>
                <c:pt idx="381">
                  <c:v>3.9379627726986437E-2</c:v>
                </c:pt>
                <c:pt idx="382">
                  <c:v>3.5672430150031631E-2</c:v>
                </c:pt>
                <c:pt idx="383">
                  <c:v>3.6244635337260168E-2</c:v>
                </c:pt>
                <c:pt idx="384">
                  <c:v>3.7052506935453297E-2</c:v>
                </c:pt>
                <c:pt idx="385">
                  <c:v>3.8355728585408963E-2</c:v>
                </c:pt>
                <c:pt idx="386">
                  <c:v>3.9476759355603692E-2</c:v>
                </c:pt>
                <c:pt idx="387">
                  <c:v>4.0912394582427083E-2</c:v>
                </c:pt>
                <c:pt idx="388">
                  <c:v>4.3334053991922909E-2</c:v>
                </c:pt>
                <c:pt idx="389">
                  <c:v>4.7437897182281578E-2</c:v>
                </c:pt>
                <c:pt idx="390">
                  <c:v>4.7407418679997745E-2</c:v>
                </c:pt>
                <c:pt idx="391">
                  <c:v>4.8002705912888952E-2</c:v>
                </c:pt>
                <c:pt idx="392">
                  <c:v>4.7028584074204641E-2</c:v>
                </c:pt>
                <c:pt idx="393">
                  <c:v>4.6862928950912958E-2</c:v>
                </c:pt>
                <c:pt idx="394">
                  <c:v>4.8663583562828953E-2</c:v>
                </c:pt>
                <c:pt idx="395">
                  <c:v>5.0109080731813908E-2</c:v>
                </c:pt>
                <c:pt idx="396">
                  <c:v>5.0684856622238907E-2</c:v>
                </c:pt>
                <c:pt idx="397">
                  <c:v>5.1721848342203301E-2</c:v>
                </c:pt>
                <c:pt idx="398">
                  <c:v>5.3428559453355923E-2</c:v>
                </c:pt>
                <c:pt idx="399">
                  <c:v>5.6515389858301728E-2</c:v>
                </c:pt>
                <c:pt idx="400">
                  <c:v>5.8613305511320851E-2</c:v>
                </c:pt>
                <c:pt idx="401">
                  <c:v>6.0678149651401558E-2</c:v>
                </c:pt>
                <c:pt idx="402">
                  <c:v>6.0408391526585309E-2</c:v>
                </c:pt>
                <c:pt idx="403">
                  <c:v>5.9703390187146474E-2</c:v>
                </c:pt>
                <c:pt idx="404">
                  <c:v>6.294754407459234E-2</c:v>
                </c:pt>
                <c:pt idx="405">
                  <c:v>6.7244587812900894E-2</c:v>
                </c:pt>
                <c:pt idx="406">
                  <c:v>6.7838812336507473E-2</c:v>
                </c:pt>
                <c:pt idx="407">
                  <c:v>6.8704367794671636E-2</c:v>
                </c:pt>
                <c:pt idx="408">
                  <c:v>7.0326487246765948E-2</c:v>
                </c:pt>
                <c:pt idx="409">
                  <c:v>7.0792634047386116E-2</c:v>
                </c:pt>
                <c:pt idx="410">
                  <c:v>7.3462967429490739E-2</c:v>
                </c:pt>
                <c:pt idx="411">
                  <c:v>7.1631451739948448E-2</c:v>
                </c:pt>
                <c:pt idx="412">
                  <c:v>7.115421025439643E-2</c:v>
                </c:pt>
                <c:pt idx="413">
                  <c:v>6.9004136829686535E-2</c:v>
                </c:pt>
                <c:pt idx="414">
                  <c:v>6.9144286930146584E-2</c:v>
                </c:pt>
                <c:pt idx="415">
                  <c:v>6.6763733115781154E-2</c:v>
                </c:pt>
                <c:pt idx="416">
                  <c:v>6.4875043666724475E-2</c:v>
                </c:pt>
                <c:pt idx="417">
                  <c:v>6.4195632366860184E-2</c:v>
                </c:pt>
                <c:pt idx="418">
                  <c:v>6.5771077627172519E-2</c:v>
                </c:pt>
                <c:pt idx="419">
                  <c:v>6.443384928010798E-2</c:v>
                </c:pt>
                <c:pt idx="420">
                  <c:v>6.7328201779417424E-2</c:v>
                </c:pt>
                <c:pt idx="421">
                  <c:v>6.8736929207153394E-2</c:v>
                </c:pt>
                <c:pt idx="422">
                  <c:v>7.1269195398995927E-2</c:v>
                </c:pt>
                <c:pt idx="423">
                  <c:v>7.2106185231588626E-2</c:v>
                </c:pt>
                <c:pt idx="424">
                  <c:v>7.1234211009345128E-2</c:v>
                </c:pt>
                <c:pt idx="425">
                  <c:v>7.0526616659251765E-2</c:v>
                </c:pt>
                <c:pt idx="426">
                  <c:v>7.0860307374632794E-2</c:v>
                </c:pt>
                <c:pt idx="427">
                  <c:v>7.1721229420315905E-2</c:v>
                </c:pt>
                <c:pt idx="428">
                  <c:v>7.017230938374848E-2</c:v>
                </c:pt>
                <c:pt idx="429">
                  <c:v>6.5980558881363296E-2</c:v>
                </c:pt>
                <c:pt idx="430">
                  <c:v>6.8593590978839422E-2</c:v>
                </c:pt>
                <c:pt idx="431">
                  <c:v>7.046204644311628E-2</c:v>
                </c:pt>
                <c:pt idx="432">
                  <c:v>6.942824285100585E-2</c:v>
                </c:pt>
                <c:pt idx="433">
                  <c:v>6.965255952681039E-2</c:v>
                </c:pt>
                <c:pt idx="434">
                  <c:v>6.8970087624206297E-2</c:v>
                </c:pt>
                <c:pt idx="435">
                  <c:v>7.0012817974307737E-2</c:v>
                </c:pt>
                <c:pt idx="436">
                  <c:v>7.4016638966794904E-2</c:v>
                </c:pt>
                <c:pt idx="437">
                  <c:v>7.1130703125019915E-2</c:v>
                </c:pt>
                <c:pt idx="438">
                  <c:v>7.0204913304601615E-2</c:v>
                </c:pt>
                <c:pt idx="439">
                  <c:v>7.2540748312268852E-2</c:v>
                </c:pt>
                <c:pt idx="440">
                  <c:v>7.3958700056595619E-2</c:v>
                </c:pt>
                <c:pt idx="441">
                  <c:v>7.3193719405131044E-2</c:v>
                </c:pt>
                <c:pt idx="442">
                  <c:v>7.4472498741539689E-2</c:v>
                </c:pt>
                <c:pt idx="443">
                  <c:v>7.5358203167740834E-2</c:v>
                </c:pt>
                <c:pt idx="444">
                  <c:v>8.0571769901505524E-2</c:v>
                </c:pt>
                <c:pt idx="445">
                  <c:v>8.3282316202941423E-2</c:v>
                </c:pt>
                <c:pt idx="446">
                  <c:v>8.4415631892466703E-2</c:v>
                </c:pt>
                <c:pt idx="447">
                  <c:v>8.7781997347647633E-2</c:v>
                </c:pt>
                <c:pt idx="448">
                  <c:v>8.967157947250344E-2</c:v>
                </c:pt>
                <c:pt idx="449">
                  <c:v>9.035184093979548E-2</c:v>
                </c:pt>
                <c:pt idx="450">
                  <c:v>9.0721323703883611E-2</c:v>
                </c:pt>
                <c:pt idx="451">
                  <c:v>9.1064153719112681E-2</c:v>
                </c:pt>
                <c:pt idx="452">
                  <c:v>9.3781841426941445E-2</c:v>
                </c:pt>
                <c:pt idx="453">
                  <c:v>9.5116689305208321E-2</c:v>
                </c:pt>
                <c:pt idx="454">
                  <c:v>9.4816707728336447E-2</c:v>
                </c:pt>
                <c:pt idx="455">
                  <c:v>9.7109524264160946E-2</c:v>
                </c:pt>
                <c:pt idx="456">
                  <c:v>0.10009382447732341</c:v>
                </c:pt>
                <c:pt idx="457">
                  <c:v>0.10252271030995486</c:v>
                </c:pt>
                <c:pt idx="458">
                  <c:v>0.10143492108618413</c:v>
                </c:pt>
                <c:pt idx="459">
                  <c:v>0.1022166925443462</c:v>
                </c:pt>
                <c:pt idx="460">
                  <c:v>0.10188580738147669</c:v>
                </c:pt>
                <c:pt idx="461">
                  <c:v>9.8737212312906844E-2</c:v>
                </c:pt>
                <c:pt idx="462">
                  <c:v>9.6077973615734003E-2</c:v>
                </c:pt>
                <c:pt idx="463">
                  <c:v>9.2894989274712819E-2</c:v>
                </c:pt>
                <c:pt idx="464">
                  <c:v>9.1675806674987537E-2</c:v>
                </c:pt>
                <c:pt idx="465">
                  <c:v>9.2479002352328254E-2</c:v>
                </c:pt>
                <c:pt idx="466">
                  <c:v>8.8898904805817927E-2</c:v>
                </c:pt>
                <c:pt idx="467">
                  <c:v>8.7961552708382615E-2</c:v>
                </c:pt>
                <c:pt idx="468">
                  <c:v>8.8253160136091399E-2</c:v>
                </c:pt>
                <c:pt idx="469">
                  <c:v>8.910677074189606E-2</c:v>
                </c:pt>
                <c:pt idx="470">
                  <c:v>8.9051382333979939E-2</c:v>
                </c:pt>
                <c:pt idx="471">
                  <c:v>8.7393003241093281E-2</c:v>
                </c:pt>
                <c:pt idx="472">
                  <c:v>8.5013597152755235E-2</c:v>
                </c:pt>
                <c:pt idx="473">
                  <c:v>8.4578608988361115E-2</c:v>
                </c:pt>
                <c:pt idx="474">
                  <c:v>8.4064852811788507E-2</c:v>
                </c:pt>
                <c:pt idx="475">
                  <c:v>8.3950037700674621E-2</c:v>
                </c:pt>
                <c:pt idx="476">
                  <c:v>8.4684879916826411E-2</c:v>
                </c:pt>
                <c:pt idx="477">
                  <c:v>8.4636292848332087E-2</c:v>
                </c:pt>
                <c:pt idx="478">
                  <c:v>8.7077846175636603E-2</c:v>
                </c:pt>
                <c:pt idx="479">
                  <c:v>8.819985463837321E-2</c:v>
                </c:pt>
                <c:pt idx="480">
                  <c:v>8.8442364897131032E-2</c:v>
                </c:pt>
                <c:pt idx="481">
                  <c:v>8.8829956227429646E-2</c:v>
                </c:pt>
                <c:pt idx="482">
                  <c:v>8.9981125432937112E-2</c:v>
                </c:pt>
                <c:pt idx="483">
                  <c:v>8.8125082413105044E-2</c:v>
                </c:pt>
                <c:pt idx="484">
                  <c:v>8.9468644507506065E-2</c:v>
                </c:pt>
                <c:pt idx="485">
                  <c:v>8.705659198994356E-2</c:v>
                </c:pt>
                <c:pt idx="486">
                  <c:v>8.6426362875772933E-2</c:v>
                </c:pt>
                <c:pt idx="487">
                  <c:v>8.7280186023434528E-2</c:v>
                </c:pt>
                <c:pt idx="488">
                  <c:v>8.6901266400898666E-2</c:v>
                </c:pt>
                <c:pt idx="489">
                  <c:v>8.7338720050833207E-2</c:v>
                </c:pt>
                <c:pt idx="490">
                  <c:v>8.9306942662753269E-2</c:v>
                </c:pt>
                <c:pt idx="491">
                  <c:v>8.9014740117845118E-2</c:v>
                </c:pt>
                <c:pt idx="492">
                  <c:v>9.020080869626057E-2</c:v>
                </c:pt>
                <c:pt idx="493">
                  <c:v>9.1007702601911919E-2</c:v>
                </c:pt>
                <c:pt idx="494">
                  <c:v>9.3309020812013588E-2</c:v>
                </c:pt>
                <c:pt idx="495">
                  <c:v>9.4362208221476104E-2</c:v>
                </c:pt>
                <c:pt idx="496">
                  <c:v>9.3328532154479851E-2</c:v>
                </c:pt>
                <c:pt idx="497">
                  <c:v>9.3928750358451871E-2</c:v>
                </c:pt>
                <c:pt idx="498">
                  <c:v>9.743139765229665E-2</c:v>
                </c:pt>
                <c:pt idx="499">
                  <c:v>0.10119708674827876</c:v>
                </c:pt>
                <c:pt idx="500">
                  <c:v>0.10423205694013352</c:v>
                </c:pt>
                <c:pt idx="501">
                  <c:v>0.10552800965858215</c:v>
                </c:pt>
                <c:pt idx="502">
                  <c:v>0.11170239311078729</c:v>
                </c:pt>
                <c:pt idx="503">
                  <c:v>0.11797271795721093</c:v>
                </c:pt>
                <c:pt idx="504">
                  <c:v>0.12134167642304634</c:v>
                </c:pt>
                <c:pt idx="505">
                  <c:v>0.12341523477926124</c:v>
                </c:pt>
                <c:pt idx="506">
                  <c:v>0.12716290032577568</c:v>
                </c:pt>
                <c:pt idx="507">
                  <c:v>0.13261442892255984</c:v>
                </c:pt>
                <c:pt idx="508">
                  <c:v>0.13913470299273384</c:v>
                </c:pt>
                <c:pt idx="509">
                  <c:v>0.1425876580004283</c:v>
                </c:pt>
                <c:pt idx="510">
                  <c:v>0.14759982007056563</c:v>
                </c:pt>
                <c:pt idx="511">
                  <c:v>0.15697410619560362</c:v>
                </c:pt>
                <c:pt idx="512">
                  <c:v>0.16227583529162312</c:v>
                </c:pt>
                <c:pt idx="513">
                  <c:v>0.17105661953536822</c:v>
                </c:pt>
                <c:pt idx="514">
                  <c:v>0.17699584667706536</c:v>
                </c:pt>
                <c:pt idx="515">
                  <c:v>0.18412029222975021</c:v>
                </c:pt>
                <c:pt idx="516">
                  <c:v>0.19165239306402809</c:v>
                </c:pt>
                <c:pt idx="517">
                  <c:v>0.19998305616316553</c:v>
                </c:pt>
                <c:pt idx="518">
                  <c:v>0.2081377346047644</c:v>
                </c:pt>
                <c:pt idx="519">
                  <c:v>0.21921197300990466</c:v>
                </c:pt>
                <c:pt idx="520">
                  <c:v>0.22697587199335104</c:v>
                </c:pt>
                <c:pt idx="521">
                  <c:v>0.23658535693726845</c:v>
                </c:pt>
                <c:pt idx="522">
                  <c:v>0.24520983789942669</c:v>
                </c:pt>
                <c:pt idx="523">
                  <c:v>0.25493392541260118</c:v>
                </c:pt>
                <c:pt idx="524">
                  <c:v>0.26468891651177329</c:v>
                </c:pt>
                <c:pt idx="525">
                  <c:v>0.27014614123032316</c:v>
                </c:pt>
                <c:pt idx="526">
                  <c:v>0.27778761610417746</c:v>
                </c:pt>
                <c:pt idx="527">
                  <c:v>0.28005156945583076</c:v>
                </c:pt>
                <c:pt idx="528">
                  <c:v>0.28218880535238205</c:v>
                </c:pt>
                <c:pt idx="529">
                  <c:v>0.28139402633257576</c:v>
                </c:pt>
                <c:pt idx="530">
                  <c:v>0.27913598164454517</c:v>
                </c:pt>
                <c:pt idx="531">
                  <c:v>0.27528468068859135</c:v>
                </c:pt>
                <c:pt idx="532">
                  <c:v>0.27118075248148993</c:v>
                </c:pt>
                <c:pt idx="533">
                  <c:v>0.26454077483749261</c:v>
                </c:pt>
                <c:pt idx="534">
                  <c:v>0.26013048879781137</c:v>
                </c:pt>
                <c:pt idx="535">
                  <c:v>0.25402909221927616</c:v>
                </c:pt>
                <c:pt idx="536">
                  <c:v>0.24884209321762779</c:v>
                </c:pt>
                <c:pt idx="537">
                  <c:v>0.24699612468181426</c:v>
                </c:pt>
                <c:pt idx="538">
                  <c:v>0.24311013689480931</c:v>
                </c:pt>
                <c:pt idx="539">
                  <c:v>0.24000481534831064</c:v>
                </c:pt>
                <c:pt idx="540">
                  <c:v>0.23544944823708855</c:v>
                </c:pt>
                <c:pt idx="541">
                  <c:v>0.23375417187783873</c:v>
                </c:pt>
                <c:pt idx="542">
                  <c:v>0.23312096717767114</c:v>
                </c:pt>
                <c:pt idx="543">
                  <c:v>0.23210812021265403</c:v>
                </c:pt>
                <c:pt idx="544">
                  <c:v>0.22828840297664021</c:v>
                </c:pt>
                <c:pt idx="545">
                  <c:v>0.22735317629777418</c:v>
                </c:pt>
                <c:pt idx="546">
                  <c:v>0.22582869857475382</c:v>
                </c:pt>
                <c:pt idx="547">
                  <c:v>0.22440033227943743</c:v>
                </c:pt>
                <c:pt idx="548">
                  <c:v>0.22530673828250364</c:v>
                </c:pt>
                <c:pt idx="549">
                  <c:v>0.22622768214858394</c:v>
                </c:pt>
                <c:pt idx="550">
                  <c:v>0.22779976924755677</c:v>
                </c:pt>
                <c:pt idx="551">
                  <c:v>0.22863760924757717</c:v>
                </c:pt>
                <c:pt idx="552">
                  <c:v>0.23005777142721603</c:v>
                </c:pt>
                <c:pt idx="553">
                  <c:v>0.22987035201777462</c:v>
                </c:pt>
                <c:pt idx="554">
                  <c:v>0.23147372527808766</c:v>
                </c:pt>
                <c:pt idx="555">
                  <c:v>0.22879246724453678</c:v>
                </c:pt>
                <c:pt idx="556">
                  <c:v>0.22601046437080088</c:v>
                </c:pt>
                <c:pt idx="557">
                  <c:v>0.22173331455030101</c:v>
                </c:pt>
                <c:pt idx="558">
                  <c:v>0.21641743016660983</c:v>
                </c:pt>
                <c:pt idx="559">
                  <c:v>0.21328902657444845</c:v>
                </c:pt>
                <c:pt idx="560">
                  <c:v>0.21006319379507005</c:v>
                </c:pt>
                <c:pt idx="561">
                  <c:v>0.20716667336881991</c:v>
                </c:pt>
                <c:pt idx="562">
                  <c:v>0.20288012919824366</c:v>
                </c:pt>
                <c:pt idx="563">
                  <c:v>0.20226209998666084</c:v>
                </c:pt>
                <c:pt idx="564">
                  <c:v>0.20099807105512321</c:v>
                </c:pt>
                <c:pt idx="565">
                  <c:v>0.20083148074766102</c:v>
                </c:pt>
                <c:pt idx="566">
                  <c:v>0.19384850305494913</c:v>
                </c:pt>
                <c:pt idx="567">
                  <c:v>0.19149162640344575</c:v>
                </c:pt>
                <c:pt idx="568">
                  <c:v>0.18681430277471694</c:v>
                </c:pt>
                <c:pt idx="569">
                  <c:v>0.18427931604710571</c:v>
                </c:pt>
                <c:pt idx="570">
                  <c:v>0.17829524257359622</c:v>
                </c:pt>
                <c:pt idx="571">
                  <c:v>0.17582979954157274</c:v>
                </c:pt>
                <c:pt idx="572">
                  <c:v>0.17059140791891847</c:v>
                </c:pt>
                <c:pt idx="573">
                  <c:v>0.17074418300568023</c:v>
                </c:pt>
                <c:pt idx="574">
                  <c:v>0.16727243929783314</c:v>
                </c:pt>
                <c:pt idx="575">
                  <c:v>0.16819334065554201</c:v>
                </c:pt>
                <c:pt idx="576">
                  <c:v>0.16544028598272001</c:v>
                </c:pt>
                <c:pt idx="577">
                  <c:v>0.16522638385790503</c:v>
                </c:pt>
                <c:pt idx="578">
                  <c:v>0.16378960090505421</c:v>
                </c:pt>
                <c:pt idx="579">
                  <c:v>0.165396247309964</c:v>
                </c:pt>
                <c:pt idx="580">
                  <c:v>0.16493061060980041</c:v>
                </c:pt>
                <c:pt idx="581">
                  <c:v>0.16946421343487278</c:v>
                </c:pt>
                <c:pt idx="582">
                  <c:v>0.17214836203767786</c:v>
                </c:pt>
                <c:pt idx="583">
                  <c:v>0.17602372273183617</c:v>
                </c:pt>
                <c:pt idx="584">
                  <c:v>0.17916373110938599</c:v>
                </c:pt>
                <c:pt idx="585">
                  <c:v>0.18131814038797728</c:v>
                </c:pt>
                <c:pt idx="586">
                  <c:v>0.18467234844894179</c:v>
                </c:pt>
                <c:pt idx="587">
                  <c:v>0.18901296326792116</c:v>
                </c:pt>
                <c:pt idx="588">
                  <c:v>0.19109162262870233</c:v>
                </c:pt>
                <c:pt idx="589">
                  <c:v>0.19290885550545894</c:v>
                </c:pt>
                <c:pt idx="590">
                  <c:v>0.19917178389526138</c:v>
                </c:pt>
                <c:pt idx="591">
                  <c:v>0.20483096588626681</c:v>
                </c:pt>
                <c:pt idx="592">
                  <c:v>0.21273960587428284</c:v>
                </c:pt>
                <c:pt idx="593">
                  <c:v>0.22120978144830952</c:v>
                </c:pt>
                <c:pt idx="594">
                  <c:v>0.23115771804520324</c:v>
                </c:pt>
                <c:pt idx="595">
                  <c:v>0.24331613246254649</c:v>
                </c:pt>
                <c:pt idx="596">
                  <c:v>0.25340366655107227</c:v>
                </c:pt>
                <c:pt idx="597">
                  <c:v>0.26503255418605864</c:v>
                </c:pt>
                <c:pt idx="598">
                  <c:v>0.27679627837508181</c:v>
                </c:pt>
                <c:pt idx="599">
                  <c:v>0.28931418608923748</c:v>
                </c:pt>
                <c:pt idx="600">
                  <c:v>0.30303146750205251</c:v>
                </c:pt>
                <c:pt idx="601">
                  <c:v>0.31494758420249491</c:v>
                </c:pt>
                <c:pt idx="602">
                  <c:v>0.32792224436719447</c:v>
                </c:pt>
                <c:pt idx="603">
                  <c:v>0.34473851357917168</c:v>
                </c:pt>
                <c:pt idx="604">
                  <c:v>0.3598030978230698</c:v>
                </c:pt>
                <c:pt idx="605">
                  <c:v>0.37583593775040086</c:v>
                </c:pt>
                <c:pt idx="606">
                  <c:v>0.39461698639621595</c:v>
                </c:pt>
                <c:pt idx="607">
                  <c:v>0.41204074274367219</c:v>
                </c:pt>
                <c:pt idx="608">
                  <c:v>0.43083547908507358</c:v>
                </c:pt>
                <c:pt idx="609">
                  <c:v>0.44948143612662356</c:v>
                </c:pt>
                <c:pt idx="610">
                  <c:v>0.47126323572532758</c:v>
                </c:pt>
                <c:pt idx="611">
                  <c:v>0.48970264459031237</c:v>
                </c:pt>
                <c:pt idx="612">
                  <c:v>0.50914185035029869</c:v>
                </c:pt>
                <c:pt idx="613">
                  <c:v>0.52690269808284695</c:v>
                </c:pt>
                <c:pt idx="614">
                  <c:v>0.54672690216247732</c:v>
                </c:pt>
                <c:pt idx="615">
                  <c:v>0.56816536164549569</c:v>
                </c:pt>
                <c:pt idx="616">
                  <c:v>0.58744261051050095</c:v>
                </c:pt>
                <c:pt idx="617">
                  <c:v>0.60379209529628719</c:v>
                </c:pt>
                <c:pt idx="618">
                  <c:v>0.62613980884325449</c:v>
                </c:pt>
                <c:pt idx="619">
                  <c:v>0.6484145780249233</c:v>
                </c:pt>
                <c:pt idx="620">
                  <c:v>0.67021435866472368</c:v>
                </c:pt>
                <c:pt idx="621">
                  <c:v>0.68963009980370482</c:v>
                </c:pt>
                <c:pt idx="622">
                  <c:v>0.70719906474781613</c:v>
                </c:pt>
                <c:pt idx="623">
                  <c:v>0.72705646786549905</c:v>
                </c:pt>
                <c:pt idx="624">
                  <c:v>0.74584601818559138</c:v>
                </c:pt>
                <c:pt idx="625">
                  <c:v>0.7614265265330028</c:v>
                </c:pt>
                <c:pt idx="626">
                  <c:v>0.77519817615282061</c:v>
                </c:pt>
                <c:pt idx="627">
                  <c:v>0.7898941278000583</c:v>
                </c:pt>
                <c:pt idx="628">
                  <c:v>0.80568194947471983</c:v>
                </c:pt>
                <c:pt idx="629">
                  <c:v>0.82257078047665311</c:v>
                </c:pt>
                <c:pt idx="630">
                  <c:v>0.83493948380724359</c:v>
                </c:pt>
                <c:pt idx="631">
                  <c:v>0.84799053151532378</c:v>
                </c:pt>
                <c:pt idx="632">
                  <c:v>0.85888606472715701</c:v>
                </c:pt>
                <c:pt idx="633">
                  <c:v>0.87350159053573218</c:v>
                </c:pt>
                <c:pt idx="634">
                  <c:v>0.88635722726055044</c:v>
                </c:pt>
                <c:pt idx="635">
                  <c:v>0.89714104847238096</c:v>
                </c:pt>
                <c:pt idx="636">
                  <c:v>0.90636953088356464</c:v>
                </c:pt>
                <c:pt idx="637">
                  <c:v>0.91572005482899765</c:v>
                </c:pt>
                <c:pt idx="638">
                  <c:v>0.92481132021734702</c:v>
                </c:pt>
                <c:pt idx="639">
                  <c:v>0.93489885430587261</c:v>
                </c:pt>
                <c:pt idx="640">
                  <c:v>0.9416472708052761</c:v>
                </c:pt>
                <c:pt idx="641">
                  <c:v>0.94686734131986294</c:v>
                </c:pt>
                <c:pt idx="642">
                  <c:v>0.95552043041596391</c:v>
                </c:pt>
                <c:pt idx="643">
                  <c:v>0.96106692271442484</c:v>
                </c:pt>
                <c:pt idx="644">
                  <c:v>0.96751153188353134</c:v>
                </c:pt>
                <c:pt idx="645">
                  <c:v>0.97106710209975211</c:v>
                </c:pt>
                <c:pt idx="646">
                  <c:v>0.97599679792940019</c:v>
                </c:pt>
                <c:pt idx="647">
                  <c:v>0.97954242118671631</c:v>
                </c:pt>
                <c:pt idx="648">
                  <c:v>0.98587123755216732</c:v>
                </c:pt>
                <c:pt idx="649">
                  <c:v>0.98880235979272579</c:v>
                </c:pt>
                <c:pt idx="650">
                  <c:v>0.99165981502567202</c:v>
                </c:pt>
                <c:pt idx="651">
                  <c:v>0.99510244049911967</c:v>
                </c:pt>
                <c:pt idx="652">
                  <c:v>0.996756823805096</c:v>
                </c:pt>
                <c:pt idx="653">
                  <c:v>0.99697876001210284</c:v>
                </c:pt>
                <c:pt idx="654">
                  <c:v>0.99998104126636167</c:v>
                </c:pt>
                <c:pt idx="655">
                  <c:v>1</c:v>
                </c:pt>
                <c:pt idx="656">
                  <c:v>0.99781574984469557</c:v>
                </c:pt>
                <c:pt idx="657">
                  <c:v>0.99693552899840332</c:v>
                </c:pt>
                <c:pt idx="658">
                  <c:v>0.99317013746102079</c:v>
                </c:pt>
                <c:pt idx="659">
                  <c:v>0.99045130202716469</c:v>
                </c:pt>
                <c:pt idx="660">
                  <c:v>0.98812316103471831</c:v>
                </c:pt>
                <c:pt idx="661">
                  <c:v>0.98319724845012357</c:v>
                </c:pt>
                <c:pt idx="662">
                  <c:v>0.97872426256264766</c:v>
                </c:pt>
                <c:pt idx="663">
                  <c:v>0.97464150352449663</c:v>
                </c:pt>
                <c:pt idx="664">
                  <c:v>0.97033642570399592</c:v>
                </c:pt>
                <c:pt idx="665">
                  <c:v>0.96551516872975374</c:v>
                </c:pt>
                <c:pt idx="666">
                  <c:v>0.96337712517414609</c:v>
                </c:pt>
                <c:pt idx="667">
                  <c:v>0.95695602313441586</c:v>
                </c:pt>
                <c:pt idx="668">
                  <c:v>0.95017474766393106</c:v>
                </c:pt>
                <c:pt idx="669">
                  <c:v>0.94201615845216469</c:v>
                </c:pt>
                <c:pt idx="670">
                  <c:v>0.93278185239410105</c:v>
                </c:pt>
                <c:pt idx="671">
                  <c:v>0.92390814485050599</c:v>
                </c:pt>
                <c:pt idx="672">
                  <c:v>0.91493938858849166</c:v>
                </c:pt>
                <c:pt idx="673">
                  <c:v>0.90372780563540278</c:v>
                </c:pt>
                <c:pt idx="674">
                  <c:v>0.89345795314200183</c:v>
                </c:pt>
                <c:pt idx="675">
                  <c:v>0.88476690407025316</c:v>
                </c:pt>
                <c:pt idx="676">
                  <c:v>0.8736549182313218</c:v>
                </c:pt>
                <c:pt idx="677">
                  <c:v>0.8661062391322033</c:v>
                </c:pt>
                <c:pt idx="678">
                  <c:v>0.85716269033442094</c:v>
                </c:pt>
                <c:pt idx="679">
                  <c:v>0.84855210960970584</c:v>
                </c:pt>
                <c:pt idx="680">
                  <c:v>0.83818992893365452</c:v>
                </c:pt>
                <c:pt idx="681">
                  <c:v>0.8297090837584099</c:v>
                </c:pt>
                <c:pt idx="682">
                  <c:v>0.82055197290278359</c:v>
                </c:pt>
                <c:pt idx="683">
                  <c:v>0.8121529988508287</c:v>
                </c:pt>
                <c:pt idx="684">
                  <c:v>0.80085325353548498</c:v>
                </c:pt>
                <c:pt idx="685">
                  <c:v>0.78775684939513568</c:v>
                </c:pt>
                <c:pt idx="686">
                  <c:v>0.77584825667642865</c:v>
                </c:pt>
                <c:pt idx="687">
                  <c:v>0.76735389383908315</c:v>
                </c:pt>
                <c:pt idx="688">
                  <c:v>0.75840052560751037</c:v>
                </c:pt>
                <c:pt idx="689">
                  <c:v>0.74470594366501563</c:v>
                </c:pt>
                <c:pt idx="690">
                  <c:v>0.73211169091585049</c:v>
                </c:pt>
                <c:pt idx="691">
                  <c:v>0.72155554454116422</c:v>
                </c:pt>
                <c:pt idx="692">
                  <c:v>0.71115774184989122</c:v>
                </c:pt>
                <c:pt idx="693">
                  <c:v>0.70223017619974992</c:v>
                </c:pt>
                <c:pt idx="694">
                  <c:v>0.68871625483564602</c:v>
                </c:pt>
                <c:pt idx="695">
                  <c:v>0.67665786261617422</c:v>
                </c:pt>
                <c:pt idx="696">
                  <c:v>0.66860792480167075</c:v>
                </c:pt>
                <c:pt idx="697">
                  <c:v>0.65927822995821683</c:v>
                </c:pt>
                <c:pt idx="698">
                  <c:v>0.64619088010097259</c:v>
                </c:pt>
                <c:pt idx="699">
                  <c:v>0.63876381745238997</c:v>
                </c:pt>
                <c:pt idx="700">
                  <c:v>0.62760502989656275</c:v>
                </c:pt>
                <c:pt idx="701">
                  <c:v>0.61929205027992185</c:v>
                </c:pt>
                <c:pt idx="702">
                  <c:v>0.60996265299506758</c:v>
                </c:pt>
                <c:pt idx="703">
                  <c:v>0.60096448094005384</c:v>
                </c:pt>
                <c:pt idx="704">
                  <c:v>0.59143469919248548</c:v>
                </c:pt>
                <c:pt idx="705">
                  <c:v>0.58467268001423855</c:v>
                </c:pt>
                <c:pt idx="706">
                  <c:v>0.57372979247668132</c:v>
                </c:pt>
                <c:pt idx="707">
                  <c:v>0.56717279117362984</c:v>
                </c:pt>
                <c:pt idx="708">
                  <c:v>0.55788564720993317</c:v>
                </c:pt>
                <c:pt idx="709">
                  <c:v>0.54778140733145275</c:v>
                </c:pt>
                <c:pt idx="710">
                  <c:v>0.53681420500546284</c:v>
                </c:pt>
                <c:pt idx="711">
                  <c:v>0.52701521774190596</c:v>
                </c:pt>
                <c:pt idx="712">
                  <c:v>0.51713805758337017</c:v>
                </c:pt>
                <c:pt idx="713">
                  <c:v>0.5091700334005278</c:v>
                </c:pt>
                <c:pt idx="714">
                  <c:v>0.49788848166813732</c:v>
                </c:pt>
                <c:pt idx="715">
                  <c:v>0.49067481104391292</c:v>
                </c:pt>
                <c:pt idx="716">
                  <c:v>0.48335699490979256</c:v>
                </c:pt>
                <c:pt idx="717">
                  <c:v>0.47564733660823494</c:v>
                </c:pt>
                <c:pt idx="718">
                  <c:v>0.46846814027320466</c:v>
                </c:pt>
                <c:pt idx="719">
                  <c:v>0.4598710772105904</c:v>
                </c:pt>
                <c:pt idx="720">
                  <c:v>0.44984875096377103</c:v>
                </c:pt>
                <c:pt idx="721">
                  <c:v>0.44304605127410757</c:v>
                </c:pt>
                <c:pt idx="722">
                  <c:v>0.43481770582489665</c:v>
                </c:pt>
                <c:pt idx="723">
                  <c:v>0.42466156322495374</c:v>
                </c:pt>
                <c:pt idx="724">
                  <c:v>0.41601076958090738</c:v>
                </c:pt>
                <c:pt idx="725">
                  <c:v>0.40869091304496047</c:v>
                </c:pt>
                <c:pt idx="726">
                  <c:v>0.40239635842684673</c:v>
                </c:pt>
                <c:pt idx="727">
                  <c:v>0.39821965588793229</c:v>
                </c:pt>
                <c:pt idx="728">
                  <c:v>0.38903478706579075</c:v>
                </c:pt>
                <c:pt idx="729">
                  <c:v>0.38156827664856174</c:v>
                </c:pt>
                <c:pt idx="730">
                  <c:v>0.37738107454191488</c:v>
                </c:pt>
                <c:pt idx="731">
                  <c:v>0.37288691948548885</c:v>
                </c:pt>
                <c:pt idx="732">
                  <c:v>0.36625540100739734</c:v>
                </c:pt>
                <c:pt idx="733">
                  <c:v>0.36041135010923375</c:v>
                </c:pt>
                <c:pt idx="734">
                  <c:v>0.35051463609986033</c:v>
                </c:pt>
                <c:pt idx="735">
                  <c:v>0.34476180816669127</c:v>
                </c:pt>
                <c:pt idx="736">
                  <c:v>0.33953060045880135</c:v>
                </c:pt>
                <c:pt idx="737">
                  <c:v>0.33331243338406852</c:v>
                </c:pt>
                <c:pt idx="738">
                  <c:v>0.3252801365436902</c:v>
                </c:pt>
                <c:pt idx="739">
                  <c:v>0.32040238594387582</c:v>
                </c:pt>
                <c:pt idx="740">
                  <c:v>0.31301009514308703</c:v>
                </c:pt>
                <c:pt idx="741">
                  <c:v>0.30740047791311781</c:v>
                </c:pt>
                <c:pt idx="742">
                  <c:v>0.3023747981808797</c:v>
                </c:pt>
                <c:pt idx="743">
                  <c:v>0.29596232534054095</c:v>
                </c:pt>
                <c:pt idx="744">
                  <c:v>0.29009600005577102</c:v>
                </c:pt>
                <c:pt idx="745">
                  <c:v>0.2836414864361313</c:v>
                </c:pt>
                <c:pt idx="746">
                  <c:v>0.27600001156227694</c:v>
                </c:pt>
                <c:pt idx="747">
                  <c:v>0.27152302988789095</c:v>
                </c:pt>
                <c:pt idx="748">
                  <c:v>0.26847097133073899</c:v>
                </c:pt>
                <c:pt idx="749">
                  <c:v>0.26218984935798334</c:v>
                </c:pt>
                <c:pt idx="750">
                  <c:v>0.25675689691949477</c:v>
                </c:pt>
                <c:pt idx="751">
                  <c:v>0.25106540856623599</c:v>
                </c:pt>
                <c:pt idx="752">
                  <c:v>0.24732743492839762</c:v>
                </c:pt>
                <c:pt idx="753">
                  <c:v>0.2433555377228214</c:v>
                </c:pt>
                <c:pt idx="754">
                  <c:v>0.23876102040155275</c:v>
                </c:pt>
                <c:pt idx="755">
                  <c:v>0.23388250465105345</c:v>
                </c:pt>
                <c:pt idx="756">
                  <c:v>0.23092387949420817</c:v>
                </c:pt>
                <c:pt idx="757">
                  <c:v>0.22594104820032732</c:v>
                </c:pt>
                <c:pt idx="758">
                  <c:v>0.22248137686995384</c:v>
                </c:pt>
                <c:pt idx="759">
                  <c:v>0.2176287912260001</c:v>
                </c:pt>
                <c:pt idx="760">
                  <c:v>0.2145162007479943</c:v>
                </c:pt>
                <c:pt idx="761">
                  <c:v>0.21153443828460353</c:v>
                </c:pt>
                <c:pt idx="762">
                  <c:v>0.20736067732498903</c:v>
                </c:pt>
                <c:pt idx="763">
                  <c:v>0.20319879745517683</c:v>
                </c:pt>
                <c:pt idx="764">
                  <c:v>0.19919098067577937</c:v>
                </c:pt>
                <c:pt idx="765">
                  <c:v>0.19469991597795311</c:v>
                </c:pt>
                <c:pt idx="766">
                  <c:v>0.19126189416112663</c:v>
                </c:pt>
                <c:pt idx="767">
                  <c:v>0.18620685814760926</c:v>
                </c:pt>
                <c:pt idx="768">
                  <c:v>0.18273458308511983</c:v>
                </c:pt>
                <c:pt idx="769">
                  <c:v>0.17863571762505051</c:v>
                </c:pt>
                <c:pt idx="770">
                  <c:v>0.17589473532970215</c:v>
                </c:pt>
                <c:pt idx="771">
                  <c:v>0.17111573167661773</c:v>
                </c:pt>
                <c:pt idx="772">
                  <c:v>0.16824083950972885</c:v>
                </c:pt>
                <c:pt idx="773">
                  <c:v>0.16444579838330461</c:v>
                </c:pt>
                <c:pt idx="774">
                  <c:v>0.16218279721917034</c:v>
                </c:pt>
                <c:pt idx="775">
                  <c:v>0.15812646563550992</c:v>
                </c:pt>
                <c:pt idx="776">
                  <c:v>0.15660575840503149</c:v>
                </c:pt>
                <c:pt idx="777">
                  <c:v>0.15278539929260967</c:v>
                </c:pt>
                <c:pt idx="778">
                  <c:v>0.15210401560431303</c:v>
                </c:pt>
                <c:pt idx="779">
                  <c:v>0.14803048088275264</c:v>
                </c:pt>
                <c:pt idx="780">
                  <c:v>0.14650733792259377</c:v>
                </c:pt>
                <c:pt idx="781">
                  <c:v>0.14239639158337644</c:v>
                </c:pt>
                <c:pt idx="782">
                  <c:v>0.14020904681863522</c:v>
                </c:pt>
                <c:pt idx="783">
                  <c:v>0.1392125655766018</c:v>
                </c:pt>
                <c:pt idx="784">
                  <c:v>0.13702167561368697</c:v>
                </c:pt>
                <c:pt idx="785">
                  <c:v>0.13514055265473704</c:v>
                </c:pt>
                <c:pt idx="786">
                  <c:v>0.13460804603554599</c:v>
                </c:pt>
                <c:pt idx="787">
                  <c:v>0.13177528816637504</c:v>
                </c:pt>
                <c:pt idx="788">
                  <c:v>0.13081360427715832</c:v>
                </c:pt>
                <c:pt idx="789">
                  <c:v>0.1297093770661725</c:v>
                </c:pt>
                <c:pt idx="790">
                  <c:v>0.12608152986608417</c:v>
                </c:pt>
                <c:pt idx="791">
                  <c:v>0.12422097245721085</c:v>
                </c:pt>
                <c:pt idx="792">
                  <c:v>0.12153183337160503</c:v>
                </c:pt>
                <c:pt idx="793">
                  <c:v>0.11908523855145411</c:v>
                </c:pt>
                <c:pt idx="794">
                  <c:v>0.1177789137903873</c:v>
                </c:pt>
                <c:pt idx="795">
                  <c:v>0.11713251024090428</c:v>
                </c:pt>
                <c:pt idx="796">
                  <c:v>0.11353399806790949</c:v>
                </c:pt>
                <c:pt idx="797">
                  <c:v>0.11242095462069823</c:v>
                </c:pt>
                <c:pt idx="798">
                  <c:v>0.11176687831018001</c:v>
                </c:pt>
                <c:pt idx="799">
                  <c:v>0.11077184235277374</c:v>
                </c:pt>
                <c:pt idx="800">
                  <c:v>0.10795728231739318</c:v>
                </c:pt>
                <c:pt idx="801">
                  <c:v>0.10383813186249834</c:v>
                </c:pt>
                <c:pt idx="802">
                  <c:v>0.10050298030442623</c:v>
                </c:pt>
                <c:pt idx="803">
                  <c:v>9.9814344687971124E-2</c:v>
                </c:pt>
                <c:pt idx="804">
                  <c:v>9.7350631746663016E-2</c:v>
                </c:pt>
                <c:pt idx="805">
                  <c:v>9.5401805704606435E-2</c:v>
                </c:pt>
                <c:pt idx="806">
                  <c:v>9.6272802234308008E-2</c:v>
                </c:pt>
                <c:pt idx="807">
                  <c:v>9.7150646862639883E-2</c:v>
                </c:pt>
                <c:pt idx="808">
                  <c:v>9.8636807539692839E-2</c:v>
                </c:pt>
                <c:pt idx="809">
                  <c:v>9.8717854000577587E-2</c:v>
                </c:pt>
                <c:pt idx="810">
                  <c:v>9.7315609099478007E-2</c:v>
                </c:pt>
                <c:pt idx="811">
                  <c:v>9.6583474666583471E-2</c:v>
                </c:pt>
                <c:pt idx="812">
                  <c:v>9.455888170336825E-2</c:v>
                </c:pt>
                <c:pt idx="813">
                  <c:v>9.1234654796742393E-2</c:v>
                </c:pt>
                <c:pt idx="814">
                  <c:v>8.9923985680119903E-2</c:v>
                </c:pt>
                <c:pt idx="815">
                  <c:v>8.6738259549144311E-2</c:v>
                </c:pt>
                <c:pt idx="816">
                  <c:v>8.58717391509497E-2</c:v>
                </c:pt>
                <c:pt idx="817">
                  <c:v>8.4578630242546804E-2</c:v>
                </c:pt>
                <c:pt idx="818">
                  <c:v>8.3841866648008315E-2</c:v>
                </c:pt>
                <c:pt idx="819">
                  <c:v>8.2901156389233524E-2</c:v>
                </c:pt>
                <c:pt idx="820">
                  <c:v>8.2905283952095107E-2</c:v>
                </c:pt>
                <c:pt idx="821">
                  <c:v>8.2561034157261737E-2</c:v>
                </c:pt>
                <c:pt idx="822">
                  <c:v>8.6028705563130081E-2</c:v>
                </c:pt>
                <c:pt idx="823">
                  <c:v>8.6469755421283892E-2</c:v>
                </c:pt>
                <c:pt idx="824">
                  <c:v>8.7241426890404664E-2</c:v>
                </c:pt>
                <c:pt idx="825">
                  <c:v>8.6780453358582157E-2</c:v>
                </c:pt>
                <c:pt idx="826">
                  <c:v>8.8949268724236211E-2</c:v>
                </c:pt>
                <c:pt idx="827">
                  <c:v>8.7073705860263598E-2</c:v>
                </c:pt>
                <c:pt idx="828">
                  <c:v>8.7377559949768716E-2</c:v>
                </c:pt>
                <c:pt idx="829">
                  <c:v>8.6144149798140487E-2</c:v>
                </c:pt>
                <c:pt idx="830">
                  <c:v>8.5535744481839551E-2</c:v>
                </c:pt>
                <c:pt idx="831">
                  <c:v>8.4651030500691629E-2</c:v>
                </c:pt>
                <c:pt idx="832">
                  <c:v>8.4569567457767281E-2</c:v>
                </c:pt>
                <c:pt idx="833">
                  <c:v>8.3864697894279819E-2</c:v>
                </c:pt>
                <c:pt idx="834">
                  <c:v>8.2010971580688236E-2</c:v>
                </c:pt>
                <c:pt idx="835">
                  <c:v>7.9340982516391864E-2</c:v>
                </c:pt>
                <c:pt idx="836">
                  <c:v>8.0750364573047184E-2</c:v>
                </c:pt>
                <c:pt idx="837">
                  <c:v>8.0163022154768046E-2</c:v>
                </c:pt>
                <c:pt idx="838">
                  <c:v>8.1500849869869121E-2</c:v>
                </c:pt>
                <c:pt idx="839">
                  <c:v>8.1327845049164765E-2</c:v>
                </c:pt>
                <c:pt idx="840">
                  <c:v>8.0749769455847789E-2</c:v>
                </c:pt>
                <c:pt idx="841">
                  <c:v>8.5085963404202991E-2</c:v>
                </c:pt>
                <c:pt idx="842">
                  <c:v>8.6520331881559095E-2</c:v>
                </c:pt>
                <c:pt idx="843">
                  <c:v>8.563471247210068E-2</c:v>
                </c:pt>
                <c:pt idx="844">
                  <c:v>8.5126367611205511E-2</c:v>
                </c:pt>
                <c:pt idx="845">
                  <c:v>8.5713280694933655E-2</c:v>
                </c:pt>
                <c:pt idx="846">
                  <c:v>8.6840220128751061E-2</c:v>
                </c:pt>
                <c:pt idx="847">
                  <c:v>8.7615134986608598E-2</c:v>
                </c:pt>
                <c:pt idx="848">
                  <c:v>8.5297136491574957E-2</c:v>
                </c:pt>
                <c:pt idx="849">
                  <c:v>8.3793674907367874E-2</c:v>
                </c:pt>
                <c:pt idx="850">
                  <c:v>8.2630641615406522E-2</c:v>
                </c:pt>
                <c:pt idx="851">
                  <c:v>8.3571330619995637E-2</c:v>
                </c:pt>
                <c:pt idx="852">
                  <c:v>8.1290038103653928E-2</c:v>
                </c:pt>
                <c:pt idx="853">
                  <c:v>8.0641538891461598E-2</c:v>
                </c:pt>
                <c:pt idx="854">
                  <c:v>8.0755758885376089E-2</c:v>
                </c:pt>
                <c:pt idx="855">
                  <c:v>8.2101756709457574E-2</c:v>
                </c:pt>
                <c:pt idx="856">
                  <c:v>8.3955032434312432E-2</c:v>
                </c:pt>
                <c:pt idx="857">
                  <c:v>8.4906858632204735E-2</c:v>
                </c:pt>
                <c:pt idx="858">
                  <c:v>8.3682893840698519E-2</c:v>
                </c:pt>
                <c:pt idx="859">
                  <c:v>8.3380735835211689E-2</c:v>
                </c:pt>
                <c:pt idx="860">
                  <c:v>8.2659755598968876E-2</c:v>
                </c:pt>
                <c:pt idx="861">
                  <c:v>7.9269610960834569E-2</c:v>
                </c:pt>
                <c:pt idx="862">
                  <c:v>7.7118045492289011E-2</c:v>
                </c:pt>
                <c:pt idx="863">
                  <c:v>7.5528313168353803E-2</c:v>
                </c:pt>
                <c:pt idx="864">
                  <c:v>7.2634083943321368E-2</c:v>
                </c:pt>
                <c:pt idx="865">
                  <c:v>7.2035013465376802E-2</c:v>
                </c:pt>
                <c:pt idx="866">
                  <c:v>7.2557526366454975E-2</c:v>
                </c:pt>
                <c:pt idx="867">
                  <c:v>7.1937252712862998E-2</c:v>
                </c:pt>
                <c:pt idx="868">
                  <c:v>7.4563296622820407E-2</c:v>
                </c:pt>
                <c:pt idx="869">
                  <c:v>7.4990637531202206E-2</c:v>
                </c:pt>
                <c:pt idx="870">
                  <c:v>7.4932260784777646E-2</c:v>
                </c:pt>
                <c:pt idx="871">
                  <c:v>7.680974077629979E-2</c:v>
                </c:pt>
                <c:pt idx="872">
                  <c:v>7.6790420721504771E-2</c:v>
                </c:pt>
                <c:pt idx="873">
                  <c:v>7.4641023179899929E-2</c:v>
                </c:pt>
                <c:pt idx="874">
                  <c:v>7.1539161814832011E-2</c:v>
                </c:pt>
                <c:pt idx="875">
                  <c:v>7.1223341618781688E-2</c:v>
                </c:pt>
                <c:pt idx="876">
                  <c:v>7.1325234184994216E-2</c:v>
                </c:pt>
                <c:pt idx="877">
                  <c:v>6.8558810629371303E-2</c:v>
                </c:pt>
                <c:pt idx="878">
                  <c:v>6.5970777705107342E-2</c:v>
                </c:pt>
                <c:pt idx="879">
                  <c:v>6.5208810897174022E-2</c:v>
                </c:pt>
                <c:pt idx="880">
                  <c:v>6.8537751982186604E-2</c:v>
                </c:pt>
                <c:pt idx="881">
                  <c:v>7.0068168124689634E-2</c:v>
                </c:pt>
                <c:pt idx="882">
                  <c:v>6.7003080751707841E-2</c:v>
                </c:pt>
                <c:pt idx="883">
                  <c:v>6.4689532883158346E-2</c:v>
                </c:pt>
                <c:pt idx="884">
                  <c:v>6.812733365645364E-2</c:v>
                </c:pt>
                <c:pt idx="885">
                  <c:v>7.0975747358806102E-2</c:v>
                </c:pt>
                <c:pt idx="886">
                  <c:v>7.2794395764329847E-2</c:v>
                </c:pt>
                <c:pt idx="887">
                  <c:v>6.7998312247622497E-2</c:v>
                </c:pt>
                <c:pt idx="888">
                  <c:v>6.6843155756878977E-2</c:v>
                </c:pt>
                <c:pt idx="889">
                  <c:v>6.667049100314569E-2</c:v>
                </c:pt>
                <c:pt idx="890">
                  <c:v>6.7804933164512748E-2</c:v>
                </c:pt>
                <c:pt idx="891">
                  <c:v>6.5141001543138899E-2</c:v>
                </c:pt>
                <c:pt idx="892">
                  <c:v>6.2821600271849548E-2</c:v>
                </c:pt>
                <c:pt idx="893">
                  <c:v>5.902982378834775E-2</c:v>
                </c:pt>
                <c:pt idx="894">
                  <c:v>5.9875455572843239E-2</c:v>
                </c:pt>
                <c:pt idx="895">
                  <c:v>6.1505451826155369E-2</c:v>
                </c:pt>
                <c:pt idx="896">
                  <c:v>6.1678584171973902E-2</c:v>
                </c:pt>
                <c:pt idx="897">
                  <c:v>6.2176535736065179E-2</c:v>
                </c:pt>
                <c:pt idx="898">
                  <c:v>6.2894327844454034E-2</c:v>
                </c:pt>
                <c:pt idx="899">
                  <c:v>6.2530077860883521E-2</c:v>
                </c:pt>
                <c:pt idx="900">
                  <c:v>6.314328237231398E-2</c:v>
                </c:pt>
                <c:pt idx="901">
                  <c:v>6.222367751993238E-2</c:v>
                </c:pt>
                <c:pt idx="902">
                  <c:v>5.9039643222137957E-2</c:v>
                </c:pt>
                <c:pt idx="903">
                  <c:v>5.7325386875064235E-2</c:v>
                </c:pt>
                <c:pt idx="904">
                  <c:v>5.4541063044250625E-2</c:v>
                </c:pt>
                <c:pt idx="905">
                  <c:v>5.5086925793731194E-2</c:v>
                </c:pt>
                <c:pt idx="906">
                  <c:v>5.4952527075919702E-2</c:v>
                </c:pt>
                <c:pt idx="907">
                  <c:v>5.6455725108224178E-2</c:v>
                </c:pt>
                <c:pt idx="908">
                  <c:v>5.55869517663461E-2</c:v>
                </c:pt>
                <c:pt idx="909">
                  <c:v>5.513345545705043E-2</c:v>
                </c:pt>
                <c:pt idx="910">
                  <c:v>5.5222459485058682E-2</c:v>
                </c:pt>
                <c:pt idx="911">
                  <c:v>5.5752152050063973E-2</c:v>
                </c:pt>
                <c:pt idx="912">
                  <c:v>5.4657586991894248E-2</c:v>
                </c:pt>
                <c:pt idx="913">
                  <c:v>5.3747818576651389E-2</c:v>
                </c:pt>
                <c:pt idx="914">
                  <c:v>5.1863941075235648E-2</c:v>
                </c:pt>
                <c:pt idx="915">
                  <c:v>5.0875778721482509E-2</c:v>
                </c:pt>
                <c:pt idx="916">
                  <c:v>5.1622859097756414E-2</c:v>
                </c:pt>
                <c:pt idx="917">
                  <c:v>5.0492535997576679E-2</c:v>
                </c:pt>
                <c:pt idx="918">
                  <c:v>4.8475679557953739E-2</c:v>
                </c:pt>
                <c:pt idx="919">
                  <c:v>4.8002531628566263E-2</c:v>
                </c:pt>
                <c:pt idx="920">
                  <c:v>4.6666229963997954E-2</c:v>
                </c:pt>
                <c:pt idx="921">
                  <c:v>4.4853639001396731E-2</c:v>
                </c:pt>
                <c:pt idx="922">
                  <c:v>4.4525933464706867E-2</c:v>
                </c:pt>
                <c:pt idx="923">
                  <c:v>4.3021583455537804E-2</c:v>
                </c:pt>
                <c:pt idx="924">
                  <c:v>4.3499250024803628E-2</c:v>
                </c:pt>
                <c:pt idx="925">
                  <c:v>4.45543630634899E-2</c:v>
                </c:pt>
                <c:pt idx="926">
                  <c:v>4.092169541408637E-2</c:v>
                </c:pt>
                <c:pt idx="927">
                  <c:v>3.9653679197312726E-2</c:v>
                </c:pt>
                <c:pt idx="928">
                  <c:v>4.0941091983949858E-2</c:v>
                </c:pt>
                <c:pt idx="929">
                  <c:v>4.381751445220864E-2</c:v>
                </c:pt>
                <c:pt idx="930">
                  <c:v>4.4382454958767303E-2</c:v>
                </c:pt>
                <c:pt idx="931">
                  <c:v>4.388295608995757E-2</c:v>
                </c:pt>
                <c:pt idx="932">
                  <c:v>4.4175022608077319E-2</c:v>
                </c:pt>
                <c:pt idx="933">
                  <c:v>4.6642246740861905E-2</c:v>
                </c:pt>
                <c:pt idx="934">
                  <c:v>4.6462410824875802E-2</c:v>
                </c:pt>
                <c:pt idx="935">
                  <c:v>4.5178198918604036E-2</c:v>
                </c:pt>
                <c:pt idx="936">
                  <c:v>4.220438552066251E-2</c:v>
                </c:pt>
                <c:pt idx="937">
                  <c:v>3.9571553023794739E-2</c:v>
                </c:pt>
                <c:pt idx="938">
                  <c:v>3.7813861622838688E-2</c:v>
                </c:pt>
                <c:pt idx="939">
                  <c:v>3.6898295065738773E-2</c:v>
                </c:pt>
                <c:pt idx="940">
                  <c:v>3.5421847551547557E-2</c:v>
                </c:pt>
                <c:pt idx="941">
                  <c:v>3.4212208081198472E-2</c:v>
                </c:pt>
                <c:pt idx="942">
                  <c:v>3.389071301756811E-2</c:v>
                </c:pt>
                <c:pt idx="943">
                  <c:v>3.3270524380718917E-2</c:v>
                </c:pt>
                <c:pt idx="944">
                  <c:v>3.3758426965814513E-2</c:v>
                </c:pt>
                <c:pt idx="945">
                  <c:v>3.3945510559121955E-2</c:v>
                </c:pt>
                <c:pt idx="946">
                  <c:v>3.3015903486953206E-2</c:v>
                </c:pt>
                <c:pt idx="947">
                  <c:v>3.1874443193470298E-2</c:v>
                </c:pt>
                <c:pt idx="948">
                  <c:v>3.3211208199286718E-2</c:v>
                </c:pt>
                <c:pt idx="949">
                  <c:v>3.1323611215374692E-2</c:v>
                </c:pt>
                <c:pt idx="950">
                  <c:v>3.1539315695136419E-2</c:v>
                </c:pt>
                <c:pt idx="951">
                  <c:v>3.3636848772813074E-2</c:v>
                </c:pt>
                <c:pt idx="952">
                  <c:v>3.3790125458357141E-2</c:v>
                </c:pt>
                <c:pt idx="953">
                  <c:v>3.2894724872642792E-2</c:v>
                </c:pt>
                <c:pt idx="954">
                  <c:v>3.3025565639769265E-2</c:v>
                </c:pt>
                <c:pt idx="955">
                  <c:v>3.0806900706990728E-2</c:v>
                </c:pt>
                <c:pt idx="956">
                  <c:v>3.0643609049148091E-2</c:v>
                </c:pt>
                <c:pt idx="957">
                  <c:v>2.8654876148034213E-2</c:v>
                </c:pt>
                <c:pt idx="958">
                  <c:v>2.7262637717558904E-2</c:v>
                </c:pt>
                <c:pt idx="959">
                  <c:v>2.7445980574184372E-2</c:v>
                </c:pt>
                <c:pt idx="960">
                  <c:v>2.6482060744632743E-2</c:v>
                </c:pt>
                <c:pt idx="961">
                  <c:v>2.7160341321818215E-2</c:v>
                </c:pt>
                <c:pt idx="962">
                  <c:v>2.8270591969029417E-2</c:v>
                </c:pt>
                <c:pt idx="963">
                  <c:v>2.6680689611608657E-2</c:v>
                </c:pt>
                <c:pt idx="964">
                  <c:v>2.655040145331021E-2</c:v>
                </c:pt>
                <c:pt idx="965">
                  <c:v>2.4966794585691735E-2</c:v>
                </c:pt>
                <c:pt idx="966">
                  <c:v>2.3497479976219114E-2</c:v>
                </c:pt>
                <c:pt idx="967">
                  <c:v>2.577543558540701E-2</c:v>
                </c:pt>
                <c:pt idx="968">
                  <c:v>2.4488847461174766E-2</c:v>
                </c:pt>
                <c:pt idx="969">
                  <c:v>2.6225029626209439E-2</c:v>
                </c:pt>
                <c:pt idx="970">
                  <c:v>2.7554355667033285E-2</c:v>
                </c:pt>
                <c:pt idx="971">
                  <c:v>2.7817206181499351E-2</c:v>
                </c:pt>
                <c:pt idx="972">
                  <c:v>2.8141472790944085E-2</c:v>
                </c:pt>
                <c:pt idx="973">
                  <c:v>2.9493179489302721E-2</c:v>
                </c:pt>
                <c:pt idx="974">
                  <c:v>2.6075876252689818E-2</c:v>
                </c:pt>
                <c:pt idx="975">
                  <c:v>2.5122885325421566E-2</c:v>
                </c:pt>
                <c:pt idx="976">
                  <c:v>2.2188489940266384E-2</c:v>
                </c:pt>
                <c:pt idx="977">
                  <c:v>2.2139907122609187E-2</c:v>
                </c:pt>
                <c:pt idx="978">
                  <c:v>2.2423433708917466E-2</c:v>
                </c:pt>
                <c:pt idx="979">
                  <c:v>2.1630257254712452E-2</c:v>
                </c:pt>
                <c:pt idx="980">
                  <c:v>1.901516775206125E-2</c:v>
                </c:pt>
                <c:pt idx="981">
                  <c:v>1.9409101331370693E-2</c:v>
                </c:pt>
                <c:pt idx="982">
                  <c:v>1.8876917775802173E-2</c:v>
                </c:pt>
                <c:pt idx="983">
                  <c:v>2.0882471239473545E-2</c:v>
                </c:pt>
                <c:pt idx="984">
                  <c:v>1.9141396360892331E-2</c:v>
                </c:pt>
                <c:pt idx="985">
                  <c:v>1.7361447576678513E-2</c:v>
                </c:pt>
                <c:pt idx="986">
                  <c:v>1.5833654200690012E-2</c:v>
                </c:pt>
                <c:pt idx="987">
                  <c:v>1.6929154443030236E-2</c:v>
                </c:pt>
                <c:pt idx="988">
                  <c:v>1.5618179266133778E-2</c:v>
                </c:pt>
                <c:pt idx="989">
                  <c:v>1.5966169797649102E-2</c:v>
                </c:pt>
                <c:pt idx="990">
                  <c:v>1.2327045126632012E-2</c:v>
                </c:pt>
                <c:pt idx="991">
                  <c:v>1.3444301153447654E-2</c:v>
                </c:pt>
                <c:pt idx="992">
                  <c:v>1.609670450450159E-2</c:v>
                </c:pt>
                <c:pt idx="993">
                  <c:v>1.8039532615355607E-2</c:v>
                </c:pt>
                <c:pt idx="994">
                  <c:v>1.917585364673792E-2</c:v>
                </c:pt>
                <c:pt idx="995">
                  <c:v>2.1373986185969533E-2</c:v>
                </c:pt>
                <c:pt idx="996">
                  <c:v>2.0286504722807585E-2</c:v>
                </c:pt>
                <c:pt idx="997">
                  <c:v>2.0155660980095115E-2</c:v>
                </c:pt>
                <c:pt idx="998">
                  <c:v>1.8353652476550467E-2</c:v>
                </c:pt>
                <c:pt idx="999">
                  <c:v>1.6516772230539219E-2</c:v>
                </c:pt>
                <c:pt idx="1000">
                  <c:v>1.5315991504786994E-2</c:v>
                </c:pt>
                <c:pt idx="1001">
                  <c:v>1.0503504007561728E-2</c:v>
                </c:pt>
                <c:pt idx="1002">
                  <c:v>7.2346995155490937E-3</c:v>
                </c:pt>
                <c:pt idx="1003">
                  <c:v>8.1450587971542178E-3</c:v>
                </c:pt>
                <c:pt idx="1004">
                  <c:v>9.2481127770897564E-3</c:v>
                </c:pt>
                <c:pt idx="1005">
                  <c:v>9.7427444373757738E-3</c:v>
                </c:pt>
                <c:pt idx="1006">
                  <c:v>1.0826916198741597E-2</c:v>
                </c:pt>
                <c:pt idx="1007">
                  <c:v>1.0771693573473892E-2</c:v>
                </c:pt>
                <c:pt idx="1008">
                  <c:v>1.3701068719968366E-2</c:v>
                </c:pt>
                <c:pt idx="1009">
                  <c:v>1.6109924608002677E-2</c:v>
                </c:pt>
                <c:pt idx="1010">
                  <c:v>1.5709159933411484E-2</c:v>
                </c:pt>
                <c:pt idx="1011">
                  <c:v>1.7235367747147283E-2</c:v>
                </c:pt>
                <c:pt idx="1012">
                  <c:v>1.6424915890810955E-2</c:v>
                </c:pt>
                <c:pt idx="1013">
                  <c:v>1.3963723695926057E-2</c:v>
                </c:pt>
                <c:pt idx="1014">
                  <c:v>1.2252400426477988E-2</c:v>
                </c:pt>
                <c:pt idx="1015">
                  <c:v>1.1828141375021689E-2</c:v>
                </c:pt>
                <c:pt idx="1016">
                  <c:v>1.1299256469072738E-2</c:v>
                </c:pt>
                <c:pt idx="1017">
                  <c:v>1.1561766916567715E-2</c:v>
                </c:pt>
                <c:pt idx="1018">
                  <c:v>9.7702516044997339E-3</c:v>
                </c:pt>
                <c:pt idx="1019">
                  <c:v>1.2428091776253957E-2</c:v>
                </c:pt>
                <c:pt idx="1020">
                  <c:v>1.302180194856674E-2</c:v>
                </c:pt>
                <c:pt idx="1021">
                  <c:v>1.2544118375952368E-2</c:v>
                </c:pt>
                <c:pt idx="1022">
                  <c:v>1.2952798109295654E-2</c:v>
                </c:pt>
                <c:pt idx="1023">
                  <c:v>1.1851244674870046E-2</c:v>
                </c:pt>
                <c:pt idx="1024">
                  <c:v>1.1225253645326642E-2</c:v>
                </c:pt>
                <c:pt idx="1025">
                  <c:v>1.0079920839210469E-2</c:v>
                </c:pt>
                <c:pt idx="1026">
                  <c:v>1.0754188626137088E-2</c:v>
                </c:pt>
                <c:pt idx="1027">
                  <c:v>1.1671940113526257E-2</c:v>
                </c:pt>
                <c:pt idx="1028">
                  <c:v>1.1232225018233967E-2</c:v>
                </c:pt>
                <c:pt idx="1029">
                  <c:v>8.3024077846770745E-3</c:v>
                </c:pt>
                <c:pt idx="1030">
                  <c:v>1.0044995961279633E-2</c:v>
                </c:pt>
                <c:pt idx="1031">
                  <c:v>9.7142170693385512E-3</c:v>
                </c:pt>
                <c:pt idx="1032">
                  <c:v>8.9274083691671825E-3</c:v>
                </c:pt>
                <c:pt idx="1033">
                  <c:v>6.4588749785439003E-3</c:v>
                </c:pt>
                <c:pt idx="1034">
                  <c:v>3.5983761462063542E-3</c:v>
                </c:pt>
                <c:pt idx="1035">
                  <c:v>5.7892661091211986E-3</c:v>
                </c:pt>
                <c:pt idx="1036">
                  <c:v>6.9535746522241346E-3</c:v>
                </c:pt>
                <c:pt idx="1037">
                  <c:v>4.5403319002627783E-3</c:v>
                </c:pt>
                <c:pt idx="1038">
                  <c:v>4.9340571885524275E-3</c:v>
                </c:pt>
                <c:pt idx="1039">
                  <c:v>6.1205125931475301E-3</c:v>
                </c:pt>
                <c:pt idx="1040">
                  <c:v>6.165613975188204E-3</c:v>
                </c:pt>
                <c:pt idx="1041">
                  <c:v>9.0777519770856071E-3</c:v>
                </c:pt>
                <c:pt idx="1042">
                  <c:v>9.0382404458822108E-3</c:v>
                </c:pt>
                <c:pt idx="1043">
                  <c:v>1.1491128630416831E-2</c:v>
                </c:pt>
                <c:pt idx="1044">
                  <c:v>1.3689095387000036E-2</c:v>
                </c:pt>
                <c:pt idx="1045">
                  <c:v>1.5652190214079809E-2</c:v>
                </c:pt>
                <c:pt idx="1046">
                  <c:v>1.6052329590527908E-2</c:v>
                </c:pt>
                <c:pt idx="1047">
                  <c:v>1.5213365669168057E-2</c:v>
                </c:pt>
                <c:pt idx="1048">
                  <c:v>1.4824170072933312E-2</c:v>
                </c:pt>
                <c:pt idx="1049">
                  <c:v>1.5109371489074199E-2</c:v>
                </c:pt>
                <c:pt idx="1050">
                  <c:v>1.4481008492407452E-2</c:v>
                </c:pt>
                <c:pt idx="1051">
                  <c:v>1.1658559328381333E-2</c:v>
                </c:pt>
                <c:pt idx="1052">
                  <c:v>9.0784571909669019E-3</c:v>
                </c:pt>
                <c:pt idx="1053">
                  <c:v>9.8677458295249373E-3</c:v>
                </c:pt>
                <c:pt idx="1054">
                  <c:v>1.2432726463986186E-2</c:v>
                </c:pt>
                <c:pt idx="1055">
                  <c:v>1.1930455624278365E-2</c:v>
                </c:pt>
                <c:pt idx="1056">
                  <c:v>1.0804827573718229E-2</c:v>
                </c:pt>
                <c:pt idx="1057">
                  <c:v>8.688038203803667E-3</c:v>
                </c:pt>
                <c:pt idx="1058">
                  <c:v>1.0137734349714159E-2</c:v>
                </c:pt>
                <c:pt idx="1059">
                  <c:v>8.0480262130422642E-3</c:v>
                </c:pt>
                <c:pt idx="1060">
                  <c:v>6.7512841141370164E-3</c:v>
                </c:pt>
                <c:pt idx="1061">
                  <c:v>4.3330921124951748E-3</c:v>
                </c:pt>
                <c:pt idx="1062">
                  <c:v>4.0166797748314564E-3</c:v>
                </c:pt>
                <c:pt idx="1063">
                  <c:v>4.4950145756954647E-3</c:v>
                </c:pt>
                <c:pt idx="1064">
                  <c:v>4.1786511226588408E-3</c:v>
                </c:pt>
                <c:pt idx="1065">
                  <c:v>4.4841485858017442E-3</c:v>
                </c:pt>
                <c:pt idx="1066">
                  <c:v>6.8973173731968901E-3</c:v>
                </c:pt>
                <c:pt idx="1067">
                  <c:v>6.4583746550126849E-3</c:v>
                </c:pt>
                <c:pt idx="1068">
                  <c:v>6.5967457801302098E-3</c:v>
                </c:pt>
                <c:pt idx="1069">
                  <c:v>6.0185596650476365E-3</c:v>
                </c:pt>
                <c:pt idx="1070">
                  <c:v>5.2780430063994657E-3</c:v>
                </c:pt>
                <c:pt idx="1071">
                  <c:v>7.2135112178316821E-3</c:v>
                </c:pt>
                <c:pt idx="1072">
                  <c:v>7.6788393072189662E-3</c:v>
                </c:pt>
                <c:pt idx="1073">
                  <c:v>1.0502361807622583E-2</c:v>
                </c:pt>
                <c:pt idx="1074">
                  <c:v>1.1096043074242825E-2</c:v>
                </c:pt>
                <c:pt idx="1075">
                  <c:v>1.0664704678615883E-2</c:v>
                </c:pt>
                <c:pt idx="1076">
                  <c:v>9.2462896355493766E-3</c:v>
                </c:pt>
                <c:pt idx="1077">
                  <c:v>8.4060264883264787E-3</c:v>
                </c:pt>
                <c:pt idx="1078">
                  <c:v>6.6244778165388003E-3</c:v>
                </c:pt>
                <c:pt idx="1079">
                  <c:v>5.5910857054634047E-3</c:v>
                </c:pt>
                <c:pt idx="1080">
                  <c:v>1.7887905254621312E-3</c:v>
                </c:pt>
                <c:pt idx="1081">
                  <c:v>-1.1647931385367375E-3</c:v>
                </c:pt>
                <c:pt idx="1082">
                  <c:v>6.3143635191796436E-4</c:v>
                </c:pt>
                <c:pt idx="1083">
                  <c:v>7.005422112803789E-4</c:v>
                </c:pt>
                <c:pt idx="1084">
                  <c:v>1.5490263074958667E-3</c:v>
                </c:pt>
                <c:pt idx="1085">
                  <c:v>2.2433707982281482E-3</c:v>
                </c:pt>
                <c:pt idx="1086">
                  <c:v>2.6910094539468127E-3</c:v>
                </c:pt>
                <c:pt idx="1087">
                  <c:v>3.0596505522815128E-3</c:v>
                </c:pt>
                <c:pt idx="1088">
                  <c:v>6.2215932494665846E-3</c:v>
                </c:pt>
                <c:pt idx="1089">
                  <c:v>2.4367583830121583E-3</c:v>
                </c:pt>
                <c:pt idx="1090">
                  <c:v>4.0406162387589799E-3</c:v>
                </c:pt>
                <c:pt idx="1091">
                  <c:v>5.0651955142786038E-3</c:v>
                </c:pt>
                <c:pt idx="1092">
                  <c:v>4.7181312401757842E-3</c:v>
                </c:pt>
                <c:pt idx="1093">
                  <c:v>5.2490616489558363E-3</c:v>
                </c:pt>
                <c:pt idx="1094">
                  <c:v>4.5713000989849933E-3</c:v>
                </c:pt>
                <c:pt idx="1095">
                  <c:v>2.9833565273177068E-3</c:v>
                </c:pt>
                <c:pt idx="1096">
                  <c:v>6.4827111227149506E-3</c:v>
                </c:pt>
                <c:pt idx="1097">
                  <c:v>5.4034103956262626E-3</c:v>
                </c:pt>
                <c:pt idx="1098">
                  <c:v>3.5378042674834159E-3</c:v>
                </c:pt>
                <c:pt idx="1099">
                  <c:v>2.5892529145227217E-3</c:v>
                </c:pt>
                <c:pt idx="1100">
                  <c:v>2.6913750259407375E-4</c:v>
                </c:pt>
                <c:pt idx="1101">
                  <c:v>4.4692876591651557E-4</c:v>
                </c:pt>
                <c:pt idx="1102">
                  <c:v>2.120026382395617E-3</c:v>
                </c:pt>
                <c:pt idx="1103">
                  <c:v>1.1178035346390937E-3</c:v>
                </c:pt>
                <c:pt idx="1104">
                  <c:v>2.5365599624362022E-3</c:v>
                </c:pt>
                <c:pt idx="1105">
                  <c:v>3.5006808565844916E-3</c:v>
                </c:pt>
                <c:pt idx="1106">
                  <c:v>4.4489771593168703E-3</c:v>
                </c:pt>
                <c:pt idx="1107">
                  <c:v>5.0660452566226128E-3</c:v>
                </c:pt>
                <c:pt idx="1108">
                  <c:v>5.2512610320913549E-3</c:v>
                </c:pt>
                <c:pt idx="1109">
                  <c:v>3.4620046148788313E-3</c:v>
                </c:pt>
                <c:pt idx="1110">
                  <c:v>1.7351207310011601E-3</c:v>
                </c:pt>
                <c:pt idx="1111">
                  <c:v>4.0109198905086357E-4</c:v>
                </c:pt>
                <c:pt idx="1112">
                  <c:v>6.9475682193472592E-5</c:v>
                </c:pt>
                <c:pt idx="1113">
                  <c:v>4.4774747714941267E-4</c:v>
                </c:pt>
                <c:pt idx="1114">
                  <c:v>2.5907908673994712E-3</c:v>
                </c:pt>
                <c:pt idx="1115">
                  <c:v>2.7759764619245293E-3</c:v>
                </c:pt>
                <c:pt idx="1116">
                  <c:v>4.5030626856499981E-3</c:v>
                </c:pt>
                <c:pt idx="1117">
                  <c:v>6.0374486849567709E-3</c:v>
                </c:pt>
                <c:pt idx="1118">
                  <c:v>5.9756984741790127E-3</c:v>
                </c:pt>
                <c:pt idx="1119">
                  <c:v>6.8009317664974346E-3</c:v>
                </c:pt>
                <c:pt idx="1120">
                  <c:v>6.7385847381854153E-3</c:v>
                </c:pt>
                <c:pt idx="1121">
                  <c:v>6.6005213736767248E-3</c:v>
                </c:pt>
                <c:pt idx="1122">
                  <c:v>6.5925051450007295E-3</c:v>
                </c:pt>
                <c:pt idx="1123">
                  <c:v>4.2957540343207482E-3</c:v>
                </c:pt>
                <c:pt idx="1124">
                  <c:v>5.4447723162360977E-3</c:v>
                </c:pt>
                <c:pt idx="1125">
                  <c:v>5.8844695580124069E-3</c:v>
                </c:pt>
                <c:pt idx="1126">
                  <c:v>5.8134729262907386E-3</c:v>
                </c:pt>
                <c:pt idx="1127">
                  <c:v>5.6135479790712589E-3</c:v>
                </c:pt>
                <c:pt idx="1128">
                  <c:v>3.0607073103941724E-3</c:v>
                </c:pt>
                <c:pt idx="1129">
                  <c:v>3.1303640782497492E-3</c:v>
                </c:pt>
                <c:pt idx="1130">
                  <c:v>6.1984032325405995E-3</c:v>
                </c:pt>
                <c:pt idx="1131">
                  <c:v>6.2248765960724473E-3</c:v>
                </c:pt>
                <c:pt idx="1132">
                  <c:v>4.8367920836489926E-3</c:v>
                </c:pt>
                <c:pt idx="1133">
                  <c:v>4.0823896404038329E-3</c:v>
                </c:pt>
                <c:pt idx="1134">
                  <c:v>2.1780014247105759E-3</c:v>
                </c:pt>
                <c:pt idx="1135">
                  <c:v>2.9264339922782691E-3</c:v>
                </c:pt>
                <c:pt idx="1136">
                  <c:v>2.7723517730964347E-3</c:v>
                </c:pt>
                <c:pt idx="1137">
                  <c:v>1.3142865790274406E-3</c:v>
                </c:pt>
                <c:pt idx="1138">
                  <c:v>7.2482724385326824E-4</c:v>
                </c:pt>
                <c:pt idx="1139">
                  <c:v>1.9432276895450401E-3</c:v>
                </c:pt>
                <c:pt idx="1140">
                  <c:v>2.8369496196733505E-3</c:v>
                </c:pt>
                <c:pt idx="1141">
                  <c:v>4.4867398961214427E-3</c:v>
                </c:pt>
                <c:pt idx="1142">
                  <c:v>5.3042494173590072E-3</c:v>
                </c:pt>
                <c:pt idx="1143">
                  <c:v>4.9878740619783962E-3</c:v>
                </c:pt>
                <c:pt idx="1144">
                  <c:v>3.8239570209759261E-3</c:v>
                </c:pt>
                <c:pt idx="1145">
                  <c:v>2.8907720191875983E-3</c:v>
                </c:pt>
                <c:pt idx="1146">
                  <c:v>3.0754398617491734E-3</c:v>
                </c:pt>
                <c:pt idx="1147">
                  <c:v>1.6110872544684584E-3</c:v>
                </c:pt>
                <c:pt idx="1148">
                  <c:v>1.742163092888698E-3</c:v>
                </c:pt>
                <c:pt idx="1149">
                  <c:v>9.3236586547171653E-4</c:v>
                </c:pt>
                <c:pt idx="1150">
                  <c:v>-4.4824652542948596E-4</c:v>
                </c:pt>
                <c:pt idx="1151">
                  <c:v>2.6887437577519328E-3</c:v>
                </c:pt>
                <c:pt idx="1152">
                  <c:v>3.2131312780082355E-3</c:v>
                </c:pt>
                <c:pt idx="1153">
                  <c:v>5.1797768293498879E-3</c:v>
                </c:pt>
                <c:pt idx="1154">
                  <c:v>5.8045015345096988E-3</c:v>
                </c:pt>
                <c:pt idx="1155">
                  <c:v>6.2281913988731369E-3</c:v>
                </c:pt>
                <c:pt idx="1156">
                  <c:v>7.0523675079951862E-3</c:v>
                </c:pt>
                <c:pt idx="1157">
                  <c:v>1.0428759837818659E-2</c:v>
                </c:pt>
                <c:pt idx="1158">
                  <c:v>8.3330074358193718E-3</c:v>
                </c:pt>
                <c:pt idx="1159">
                  <c:v>8.3486994011165577E-3</c:v>
                </c:pt>
                <c:pt idx="1160">
                  <c:v>6.9296947244305556E-3</c:v>
                </c:pt>
                <c:pt idx="1161">
                  <c:v>8.98849672460246E-3</c:v>
                </c:pt>
                <c:pt idx="1162">
                  <c:v>9.9668149897099989E-3</c:v>
                </c:pt>
                <c:pt idx="1163">
                  <c:v>1.0098791665536651E-2</c:v>
                </c:pt>
                <c:pt idx="1164">
                  <c:v>9.490657467628387E-3</c:v>
                </c:pt>
                <c:pt idx="1165">
                  <c:v>9.7524348157504402E-3</c:v>
                </c:pt>
                <c:pt idx="1166">
                  <c:v>1.0670342393879338E-2</c:v>
                </c:pt>
                <c:pt idx="1167">
                  <c:v>1.1642150204350494E-2</c:v>
                </c:pt>
                <c:pt idx="1168">
                  <c:v>1.1496101727293664E-2</c:v>
                </c:pt>
                <c:pt idx="1169">
                  <c:v>8.7596095487064724E-3</c:v>
                </c:pt>
                <c:pt idx="1170">
                  <c:v>9.9238287817211279E-3</c:v>
                </c:pt>
                <c:pt idx="1171">
                  <c:v>1.0850588175582357E-2</c:v>
                </c:pt>
                <c:pt idx="1172">
                  <c:v>1.0982067928547508E-2</c:v>
                </c:pt>
                <c:pt idx="1173">
                  <c:v>1.0025307358904726E-2</c:v>
                </c:pt>
              </c:numCache>
            </c:numRef>
          </c:yVal>
          <c:smooth val="0"/>
          <c:extLst>
            <c:ext xmlns:c16="http://schemas.microsoft.com/office/drawing/2014/chart" uri="{C3380CC4-5D6E-409C-BE32-E72D297353CC}">
              <c16:uniqueId val="{00000001-19B7-4432-857F-E2AB26723507}"/>
            </c:ext>
          </c:extLst>
        </c:ser>
        <c:dLbls>
          <c:showLegendKey val="0"/>
          <c:showVal val="0"/>
          <c:showCatName val="0"/>
          <c:showSerName val="0"/>
          <c:showPercent val="0"/>
          <c:showBubbleSize val="0"/>
        </c:dLbls>
        <c:axId val="731392640"/>
        <c:axId val="731395360"/>
      </c:scatterChart>
      <c:valAx>
        <c:axId val="731392640"/>
        <c:scaling>
          <c:orientation val="minMax"/>
          <c:max val="850"/>
          <c:min val="600"/>
        </c:scaling>
        <c:delete val="0"/>
        <c:axPos val="b"/>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fr-BE" dirty="0" err="1">
                    <a:solidFill>
                      <a:schemeClr val="bg1"/>
                    </a:solidFill>
                  </a:rPr>
                  <a:t>Wavelength</a:t>
                </a:r>
                <a:r>
                  <a:rPr lang="fr-BE" dirty="0">
                    <a:solidFill>
                      <a:schemeClr val="bg1"/>
                    </a:solidFill>
                  </a:rPr>
                  <a:t> (nm)</a:t>
                </a:r>
              </a:p>
            </c:rich>
          </c:tx>
          <c:overlay val="0"/>
          <c:spPr>
            <a:noFill/>
            <a:ln>
              <a:noFill/>
            </a:ln>
            <a:effectLst/>
          </c:sp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crossAx val="731395360"/>
        <c:crosses val="autoZero"/>
        <c:crossBetween val="midCat"/>
        <c:majorUnit val="25"/>
      </c:valAx>
      <c:valAx>
        <c:axId val="731395360"/>
        <c:scaling>
          <c:orientation val="minMax"/>
          <c:min val="0"/>
        </c:scaling>
        <c:delete val="0"/>
        <c:axPos val="l"/>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fr-BE" dirty="0">
                    <a:solidFill>
                      <a:schemeClr val="bg1"/>
                    </a:solidFill>
                  </a:rPr>
                  <a:t>Rel. Fluo.</a:t>
                </a:r>
              </a:p>
            </c:rich>
          </c:tx>
          <c:overlay val="0"/>
          <c:spPr>
            <a:noFill/>
            <a:ln>
              <a:noFill/>
            </a:ln>
            <a:effectLst/>
          </c:sp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crossAx val="731392640"/>
        <c:crosses val="autoZero"/>
        <c:crossBetween val="midCat"/>
      </c:valAx>
    </c:plotArea>
    <c:legend>
      <c:legendPos val="r"/>
      <c:overlay val="0"/>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legend>
    <c:plotVisOnly val="1"/>
    <c:dispBlanksAs val="gap"/>
    <c:showDLblsOverMax val="0"/>
    <c:extLst/>
  </c:chart>
  <c:txPr>
    <a:bodyPr/>
    <a:lstStyle/>
    <a:p>
      <a:pPr>
        <a:defRPr/>
      </a:pPr>
      <a:endParaRPr lang="fr-FR"/>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fr-BE" dirty="0">
                <a:solidFill>
                  <a:schemeClr val="bg1"/>
                </a:solidFill>
              </a:rPr>
              <a:t>Marine </a:t>
            </a:r>
            <a:r>
              <a:rPr lang="fr-BE" i="1" dirty="0" err="1">
                <a:solidFill>
                  <a:schemeClr val="bg1"/>
                </a:solidFill>
              </a:rPr>
              <a:t>Stanieria</a:t>
            </a:r>
            <a:r>
              <a:rPr lang="fr-BE" i="1" dirty="0">
                <a:solidFill>
                  <a:schemeClr val="bg1"/>
                </a:solidFill>
              </a:rPr>
              <a:t> </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fr-FR"/>
        </a:p>
      </c:txPr>
    </c:title>
    <c:autoTitleDeleted val="0"/>
    <c:plotArea>
      <c:layout>
        <c:manualLayout>
          <c:layoutTarget val="inner"/>
          <c:xMode val="edge"/>
          <c:yMode val="edge"/>
          <c:x val="0.12311966662484629"/>
          <c:y val="0.12500842601954837"/>
          <c:w val="0.78510592474865881"/>
          <c:h val="0.7253343205708993"/>
        </c:manualLayout>
      </c:layout>
      <c:scatterChart>
        <c:scatterStyle val="lineMarker"/>
        <c:varyColors val="0"/>
        <c:ser>
          <c:idx val="0"/>
          <c:order val="0"/>
          <c:tx>
            <c:strRef>
              <c:f>'230323_Stan77kfluo'!$AH$1:$AH$2</c:f>
              <c:strCache>
                <c:ptCount val="2"/>
                <c:pt idx="0">
                  <c:v>M Stan Fr</c:v>
                </c:pt>
              </c:strCache>
            </c:strRef>
          </c:tx>
          <c:spPr>
            <a:ln w="19050" cap="rnd">
              <a:solidFill>
                <a:srgbClr val="FF0000"/>
              </a:solidFill>
              <a:round/>
            </a:ln>
            <a:effectLst/>
          </c:spPr>
          <c:marker>
            <c:symbol val="none"/>
          </c:marker>
          <c:xVal>
            <c:numRef>
              <c:f>'230323_Stan77kfluo'!$AB$3:$AB$1176</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'230323_Stan77kfluo'!$AH$3:$AH$1176</c:f>
              <c:numCache>
                <c:formatCode>General</c:formatCode>
                <c:ptCount val="1174"/>
                <c:pt idx="0">
                  <c:v>-5.7028933104819502E-4</c:v>
                </c:pt>
                <c:pt idx="1">
                  <c:v>-7.3518617871991135E-4</c:v>
                </c:pt>
                <c:pt idx="2">
                  <c:v>-4.1392194554655559E-4</c:v>
                </c:pt>
                <c:pt idx="3">
                  <c:v>1.2551842872895777E-4</c:v>
                </c:pt>
                <c:pt idx="4">
                  <c:v>6.5260355061256609E-5</c:v>
                </c:pt>
                <c:pt idx="5">
                  <c:v>4.4679799953334078E-4</c:v>
                </c:pt>
                <c:pt idx="6">
                  <c:v>-3.641813756458832E-4</c:v>
                </c:pt>
                <c:pt idx="7">
                  <c:v>-4.0437205655345068E-4</c:v>
                </c:pt>
                <c:pt idx="8">
                  <c:v>-2.3513805887906251E-4</c:v>
                </c:pt>
                <c:pt idx="9">
                  <c:v>-3.2410074619393327E-4</c:v>
                </c:pt>
                <c:pt idx="10">
                  <c:v>-4.1299986930599052E-4</c:v>
                </c:pt>
                <c:pt idx="11">
                  <c:v>-1.433267623706909E-4</c:v>
                </c:pt>
                <c:pt idx="12">
                  <c:v>-8.7329229610479423E-5</c:v>
                </c:pt>
                <c:pt idx="13">
                  <c:v>8.2200081420683978E-4</c:v>
                </c:pt>
                <c:pt idx="14">
                  <c:v>5.8588793898266625E-4</c:v>
                </c:pt>
                <c:pt idx="15">
                  <c:v>7.535926056553466E-4</c:v>
                </c:pt>
                <c:pt idx="16">
                  <c:v>5.9295559051393456E-4</c:v>
                </c:pt>
                <c:pt idx="17">
                  <c:v>8.5978546433258818E-4</c:v>
                </c:pt>
                <c:pt idx="18">
                  <c:v>6.2596991245382992E-4</c:v>
                </c:pt>
                <c:pt idx="19">
                  <c:v>3.433403812383236E-4</c:v>
                </c:pt>
                <c:pt idx="20">
                  <c:v>-3.1148356817526041E-5</c:v>
                </c:pt>
                <c:pt idx="21">
                  <c:v>1.8060028910485762E-4</c:v>
                </c:pt>
                <c:pt idx="22">
                  <c:v>1.1622999100289823E-4</c:v>
                </c:pt>
                <c:pt idx="23">
                  <c:v>-2.5757732931159643E-5</c:v>
                </c:pt>
                <c:pt idx="24">
                  <c:v>-7.4614412548927204E-5</c:v>
                </c:pt>
                <c:pt idx="25">
                  <c:v>-1.1620627301677383E-4</c:v>
                </c:pt>
                <c:pt idx="26">
                  <c:v>1.592441400386747E-4</c:v>
                </c:pt>
                <c:pt idx="27">
                  <c:v>1.850706551295952E-4</c:v>
                </c:pt>
                <c:pt idx="28">
                  <c:v>4.3016821262213201E-4</c:v>
                </c:pt>
                <c:pt idx="29">
                  <c:v>1.8913915940943068E-4</c:v>
                </c:pt>
                <c:pt idx="30">
                  <c:v>3.2809643625636637E-5</c:v>
                </c:pt>
                <c:pt idx="31">
                  <c:v>-9.6241183836790099E-5</c:v>
                </c:pt>
                <c:pt idx="32">
                  <c:v>-1.2927417183176545E-4</c:v>
                </c:pt>
                <c:pt idx="33">
                  <c:v>-9.4860006444809309E-5</c:v>
                </c:pt>
                <c:pt idx="34">
                  <c:v>-1.7232128886825496E-4</c:v>
                </c:pt>
                <c:pt idx="35">
                  <c:v>-4.9492876646778318E-4</c:v>
                </c:pt>
                <c:pt idx="36">
                  <c:v>-1.7946143047111506E-4</c:v>
                </c:pt>
                <c:pt idx="37">
                  <c:v>1.1172958219573643E-4</c:v>
                </c:pt>
                <c:pt idx="38">
                  <c:v>1.2033343978229045E-4</c:v>
                </c:pt>
                <c:pt idx="39">
                  <c:v>4.9753108809336784E-4</c:v>
                </c:pt>
                <c:pt idx="40">
                  <c:v>5.734914963548578E-4</c:v>
                </c:pt>
                <c:pt idx="41">
                  <c:v>5.362035807091088E-4</c:v>
                </c:pt>
                <c:pt idx="42">
                  <c:v>8.059505296412093E-4</c:v>
                </c:pt>
                <c:pt idx="43">
                  <c:v>9.0648957068365844E-4</c:v>
                </c:pt>
                <c:pt idx="44">
                  <c:v>9.538797672193508E-4</c:v>
                </c:pt>
                <c:pt idx="45">
                  <c:v>5.739565270028046E-4</c:v>
                </c:pt>
                <c:pt idx="46">
                  <c:v>1.5247139004088246E-4</c:v>
                </c:pt>
                <c:pt idx="47">
                  <c:v>-1.3428285708157441E-4</c:v>
                </c:pt>
                <c:pt idx="48">
                  <c:v>4.79017144364432E-5</c:v>
                </c:pt>
                <c:pt idx="49">
                  <c:v>1.5250253966265923E-4</c:v>
                </c:pt>
                <c:pt idx="50">
                  <c:v>-2.0471452371749991E-4</c:v>
                </c:pt>
                <c:pt idx="51">
                  <c:v>3.4796578383236172E-5</c:v>
                </c:pt>
                <c:pt idx="52">
                  <c:v>1.8950022621819863E-4</c:v>
                </c:pt>
                <c:pt idx="53">
                  <c:v>3.4288626086399385E-4</c:v>
                </c:pt>
                <c:pt idx="54">
                  <c:v>3.2702762474164494E-4</c:v>
                </c:pt>
                <c:pt idx="55">
                  <c:v>3.384884718767972E-4</c:v>
                </c:pt>
                <c:pt idx="56">
                  <c:v>2.3673815328297207E-4</c:v>
                </c:pt>
                <c:pt idx="57">
                  <c:v>2.6974094037561557E-4</c:v>
                </c:pt>
                <c:pt idx="58">
                  <c:v>2.1804126482106317E-4</c:v>
                </c:pt>
                <c:pt idx="59">
                  <c:v>1.3050426565213355E-5</c:v>
                </c:pt>
                <c:pt idx="60">
                  <c:v>4.3913740625495641E-4</c:v>
                </c:pt>
                <c:pt idx="61">
                  <c:v>5.1373308159484508E-4</c:v>
                </c:pt>
                <c:pt idx="62">
                  <c:v>5.5528465311026169E-4</c:v>
                </c:pt>
                <c:pt idx="63">
                  <c:v>3.0706599838763551E-4</c:v>
                </c:pt>
                <c:pt idx="64">
                  <c:v>4.346870423985171E-4</c:v>
                </c:pt>
                <c:pt idx="65">
                  <c:v>4.7053213760634788E-4</c:v>
                </c:pt>
                <c:pt idx="66">
                  <c:v>1.1962436686911366E-3</c:v>
                </c:pt>
                <c:pt idx="67">
                  <c:v>8.5471146765498784E-4</c:v>
                </c:pt>
                <c:pt idx="68">
                  <c:v>8.6763255213586905E-4</c:v>
                </c:pt>
                <c:pt idx="69">
                  <c:v>5.1055534581389054E-4</c:v>
                </c:pt>
                <c:pt idx="70">
                  <c:v>8.3773278916788826E-4</c:v>
                </c:pt>
                <c:pt idx="71">
                  <c:v>7.3590752173790987E-4</c:v>
                </c:pt>
                <c:pt idx="72">
                  <c:v>8.4481917000219951E-4</c:v>
                </c:pt>
                <c:pt idx="73">
                  <c:v>7.9886983321757253E-4</c:v>
                </c:pt>
                <c:pt idx="74">
                  <c:v>5.9090057723016243E-4</c:v>
                </c:pt>
                <c:pt idx="75">
                  <c:v>4.7469327643399005E-4</c:v>
                </c:pt>
                <c:pt idx="76">
                  <c:v>5.149523442015498E-4</c:v>
                </c:pt>
                <c:pt idx="77">
                  <c:v>3.9440046176705308E-4</c:v>
                </c:pt>
                <c:pt idx="78">
                  <c:v>5.2203908080565293E-4</c:v>
                </c:pt>
                <c:pt idx="79">
                  <c:v>4.247152104322582E-4</c:v>
                </c:pt>
                <c:pt idx="80">
                  <c:v>1.3211550750952164E-4</c:v>
                </c:pt>
                <c:pt idx="81">
                  <c:v>9.6226715865254251E-5</c:v>
                </c:pt>
                <c:pt idx="82">
                  <c:v>1.4786052657233902E-4</c:v>
                </c:pt>
                <c:pt idx="83">
                  <c:v>4.74782772301633E-4</c:v>
                </c:pt>
                <c:pt idx="84">
                  <c:v>5.8523166230660254E-4</c:v>
                </c:pt>
                <c:pt idx="85">
                  <c:v>5.6808411175829679E-4</c:v>
                </c:pt>
                <c:pt idx="86">
                  <c:v>4.3605066848076581E-4</c:v>
                </c:pt>
                <c:pt idx="87">
                  <c:v>3.8015148630301718E-4</c:v>
                </c:pt>
                <c:pt idx="88">
                  <c:v>2.4132752035009139E-4</c:v>
                </c:pt>
                <c:pt idx="89">
                  <c:v>7.672920306372817E-4</c:v>
                </c:pt>
                <c:pt idx="90">
                  <c:v>7.1709686600255728E-4</c:v>
                </c:pt>
                <c:pt idx="91">
                  <c:v>5.0908633281329543E-4</c:v>
                </c:pt>
                <c:pt idx="92">
                  <c:v>3.9145468789039559E-4</c:v>
                </c:pt>
                <c:pt idx="93">
                  <c:v>6.4104522255444181E-4</c:v>
                </c:pt>
                <c:pt idx="94">
                  <c:v>9.6821294153412864E-4</c:v>
                </c:pt>
                <c:pt idx="95">
                  <c:v>1.2405076765357181E-3</c:v>
                </c:pt>
                <c:pt idx="96">
                  <c:v>8.9092369357003892E-4</c:v>
                </c:pt>
                <c:pt idx="97">
                  <c:v>8.3350086796365531E-4</c:v>
                </c:pt>
                <c:pt idx="98">
                  <c:v>1.1218622458259052E-3</c:v>
                </c:pt>
                <c:pt idx="99">
                  <c:v>1.2681913099401834E-3</c:v>
                </c:pt>
                <c:pt idx="100">
                  <c:v>9.6551557403214789E-4</c:v>
                </c:pt>
                <c:pt idx="101">
                  <c:v>4.8052668349731864E-4</c:v>
                </c:pt>
                <c:pt idx="102">
                  <c:v>4.4319325066439813E-4</c:v>
                </c:pt>
                <c:pt idx="103">
                  <c:v>5.2779870121414827E-4</c:v>
                </c:pt>
                <c:pt idx="104">
                  <c:v>4.1019901232455347E-4</c:v>
                </c:pt>
                <c:pt idx="105">
                  <c:v>4.8727732833204286E-5</c:v>
                </c:pt>
                <c:pt idx="106">
                  <c:v>3.285137937522034E-4</c:v>
                </c:pt>
                <c:pt idx="107">
                  <c:v>-6.025806093904868E-5</c:v>
                </c:pt>
                <c:pt idx="108">
                  <c:v>-4.0174307591146223E-5</c:v>
                </c:pt>
                <c:pt idx="109">
                  <c:v>2.7542617327362928E-4</c:v>
                </c:pt>
                <c:pt idx="110">
                  <c:v>4.921309770125515E-4</c:v>
                </c:pt>
                <c:pt idx="111">
                  <c:v>6.1402245130335752E-4</c:v>
                </c:pt>
                <c:pt idx="112">
                  <c:v>8.5068581387008385E-4</c:v>
                </c:pt>
                <c:pt idx="113">
                  <c:v>3.6001238616483388E-4</c:v>
                </c:pt>
                <c:pt idx="114">
                  <c:v>5.7658985594224933E-4</c:v>
                </c:pt>
                <c:pt idx="115">
                  <c:v>5.4931867831648818E-4</c:v>
                </c:pt>
                <c:pt idx="116">
                  <c:v>2.9113669847862639E-4</c:v>
                </c:pt>
                <c:pt idx="117">
                  <c:v>-1.8690247425794082E-5</c:v>
                </c:pt>
                <c:pt idx="118">
                  <c:v>5.5973182294456929E-5</c:v>
                </c:pt>
                <c:pt idx="119">
                  <c:v>1.3059565895866637E-4</c:v>
                </c:pt>
                <c:pt idx="120">
                  <c:v>3.8880357046135758E-4</c:v>
                </c:pt>
                <c:pt idx="121">
                  <c:v>3.81618364684861E-4</c:v>
                </c:pt>
                <c:pt idx="122">
                  <c:v>6.7855347829128704E-4</c:v>
                </c:pt>
                <c:pt idx="123">
                  <c:v>5.7522638797990805E-4</c:v>
                </c:pt>
                <c:pt idx="124">
                  <c:v>7.3586350906165829E-4</c:v>
                </c:pt>
                <c:pt idx="125">
                  <c:v>7.5447131276768365E-4</c:v>
                </c:pt>
                <c:pt idx="126">
                  <c:v>4.4175171732252684E-4</c:v>
                </c:pt>
                <c:pt idx="127">
                  <c:v>5.0494343311698292E-4</c:v>
                </c:pt>
                <c:pt idx="128">
                  <c:v>5.0939616877203461E-4</c:v>
                </c:pt>
                <c:pt idx="129">
                  <c:v>4.9394018499412507E-5</c:v>
                </c:pt>
                <c:pt idx="130">
                  <c:v>2.3882989782125555E-4</c:v>
                </c:pt>
                <c:pt idx="131">
                  <c:v>-9.8239479509743224E-5</c:v>
                </c:pt>
                <c:pt idx="132">
                  <c:v>-2.632230875747029E-4</c:v>
                </c:pt>
                <c:pt idx="133">
                  <c:v>-3.0777739566345243E-4</c:v>
                </c:pt>
                <c:pt idx="134">
                  <c:v>-3.8957819988818236E-4</c:v>
                </c:pt>
                <c:pt idx="135">
                  <c:v>-1.8883288905460557E-4</c:v>
                </c:pt>
                <c:pt idx="136">
                  <c:v>3.2005350904165604E-4</c:v>
                </c:pt>
                <c:pt idx="137">
                  <c:v>4.2474792544111914E-4</c:v>
                </c:pt>
                <c:pt idx="138">
                  <c:v>5.2655162531571511E-4</c:v>
                </c:pt>
                <c:pt idx="139">
                  <c:v>7.8189827803230568E-4</c:v>
                </c:pt>
                <c:pt idx="140">
                  <c:v>1.2719882432788939E-3</c:v>
                </c:pt>
                <c:pt idx="141">
                  <c:v>1.1141511332370757E-3</c:v>
                </c:pt>
                <c:pt idx="142">
                  <c:v>1.6475193868249135E-3</c:v>
                </c:pt>
                <c:pt idx="143">
                  <c:v>1.2615471904871395E-3</c:v>
                </c:pt>
                <c:pt idx="144">
                  <c:v>8.0826587944667885E-4</c:v>
                </c:pt>
                <c:pt idx="145">
                  <c:v>7.7529772061377708E-4</c:v>
                </c:pt>
                <c:pt idx="146">
                  <c:v>5.6156017134094546E-4</c:v>
                </c:pt>
                <c:pt idx="147">
                  <c:v>2.2069926046607732E-4</c:v>
                </c:pt>
                <c:pt idx="148">
                  <c:v>2.1637286261711524E-4</c:v>
                </c:pt>
                <c:pt idx="149">
                  <c:v>-6.2683617236704878E-4</c:v>
                </c:pt>
                <c:pt idx="150">
                  <c:v>-5.2641817211378824E-4</c:v>
                </c:pt>
                <c:pt idx="151">
                  <c:v>-5.2788552485535445E-4</c:v>
                </c:pt>
                <c:pt idx="152">
                  <c:v>-2.8552114902384633E-4</c:v>
                </c:pt>
                <c:pt idx="153">
                  <c:v>-4.9351579116240483E-4</c:v>
                </c:pt>
                <c:pt idx="154">
                  <c:v>-8.0341776496293225E-4</c:v>
                </c:pt>
                <c:pt idx="155">
                  <c:v>-6.5989928220440213E-4</c:v>
                </c:pt>
                <c:pt idx="156">
                  <c:v>-5.2500347330141815E-4</c:v>
                </c:pt>
                <c:pt idx="157">
                  <c:v>-7.6742730221814493E-4</c:v>
                </c:pt>
                <c:pt idx="158">
                  <c:v>-4.2464097313568868E-4</c:v>
                </c:pt>
                <c:pt idx="159">
                  <c:v>-9.8673993015543264E-4</c:v>
                </c:pt>
                <c:pt idx="160">
                  <c:v>-6.7256547739439926E-4</c:v>
                </c:pt>
                <c:pt idx="161">
                  <c:v>-5.8066626621745973E-4</c:v>
                </c:pt>
                <c:pt idx="162">
                  <c:v>-7.6861462460353516E-4</c:v>
                </c:pt>
                <c:pt idx="163">
                  <c:v>-7.8289174541110531E-4</c:v>
                </c:pt>
                <c:pt idx="164">
                  <c:v>-2.5500092353884969E-4</c:v>
                </c:pt>
                <c:pt idx="165">
                  <c:v>-2.8227415672340823E-4</c:v>
                </c:pt>
                <c:pt idx="166">
                  <c:v>1.8082608433276249E-4</c:v>
                </c:pt>
                <c:pt idx="167">
                  <c:v>8.6463127817167527E-6</c:v>
                </c:pt>
                <c:pt idx="168">
                  <c:v>3.0556087080016822E-4</c:v>
                </c:pt>
                <c:pt idx="169">
                  <c:v>3.6436455755871789E-4</c:v>
                </c:pt>
                <c:pt idx="170">
                  <c:v>5.8368453807170417E-4</c:v>
                </c:pt>
                <c:pt idx="171">
                  <c:v>3.3551977061355278E-4</c:v>
                </c:pt>
                <c:pt idx="172">
                  <c:v>1.4765450423886666E-4</c:v>
                </c:pt>
                <c:pt idx="173">
                  <c:v>6.0218780870688374E-5</c:v>
                </c:pt>
                <c:pt idx="174">
                  <c:v>7.3137572612911E-5</c:v>
                </c:pt>
                <c:pt idx="175">
                  <c:v>-5.740930635429281E-5</c:v>
                </c:pt>
                <c:pt idx="176">
                  <c:v>-5.4508991951040521E-5</c:v>
                </c:pt>
                <c:pt idx="177">
                  <c:v>-2.6673642495332318E-4</c:v>
                </c:pt>
                <c:pt idx="178">
                  <c:v>-3.5136923578126705E-4</c:v>
                </c:pt>
                <c:pt idx="179">
                  <c:v>-1.5053505365368177E-4</c:v>
                </c:pt>
                <c:pt idx="180">
                  <c:v>1.0463181672808536E-4</c:v>
                </c:pt>
                <c:pt idx="181">
                  <c:v>6.0213547101750252E-4</c:v>
                </c:pt>
                <c:pt idx="182">
                  <c:v>7.0972752959378132E-4</c:v>
                </c:pt>
                <c:pt idx="183">
                  <c:v>8.8298694387321211E-4</c:v>
                </c:pt>
                <c:pt idx="184">
                  <c:v>1.4014287572533457E-3</c:v>
                </c:pt>
                <c:pt idx="185">
                  <c:v>1.3714062141771939E-3</c:v>
                </c:pt>
                <c:pt idx="186">
                  <c:v>1.3283806014481238E-3</c:v>
                </c:pt>
                <c:pt idx="187">
                  <c:v>1.0861492044588201E-3</c:v>
                </c:pt>
                <c:pt idx="188">
                  <c:v>6.288045280355175E-4</c:v>
                </c:pt>
                <c:pt idx="189">
                  <c:v>5.728690573389984E-4</c:v>
                </c:pt>
                <c:pt idx="190">
                  <c:v>4.7564009844007835E-4</c:v>
                </c:pt>
                <c:pt idx="191">
                  <c:v>2.1105106042048654E-4</c:v>
                </c:pt>
                <c:pt idx="192">
                  <c:v>3.4010603853048513E-4</c:v>
                </c:pt>
                <c:pt idx="193">
                  <c:v>-1.2929622955886091E-5</c:v>
                </c:pt>
                <c:pt idx="194">
                  <c:v>-3.1556432674792646E-4</c:v>
                </c:pt>
                <c:pt idx="195">
                  <c:v>-2.8542896511777601E-4</c:v>
                </c:pt>
                <c:pt idx="196">
                  <c:v>-2.5528838553067813E-4</c:v>
                </c:pt>
                <c:pt idx="197">
                  <c:v>-5.0929481391132937E-4</c:v>
                </c:pt>
                <c:pt idx="198">
                  <c:v>-9.1098895171142175E-4</c:v>
                </c:pt>
                <c:pt idx="199">
                  <c:v>-1.0242881111689208E-3</c:v>
                </c:pt>
                <c:pt idx="200">
                  <c:v>-4.7036956662345535E-4</c:v>
                </c:pt>
                <c:pt idx="201">
                  <c:v>-1.0050283158363239E-4</c:v>
                </c:pt>
                <c:pt idx="202">
                  <c:v>-2.1650726453848832E-5</c:v>
                </c:pt>
                <c:pt idx="203">
                  <c:v>6.0166996600983311E-5</c:v>
                </c:pt>
                <c:pt idx="204">
                  <c:v>-1.4374443610634295E-5</c:v>
                </c:pt>
                <c:pt idx="205">
                  <c:v>1.6528827350272362E-4</c:v>
                </c:pt>
                <c:pt idx="206">
                  <c:v>-1.0131295892969006E-4</c:v>
                </c:pt>
                <c:pt idx="207">
                  <c:v>-2.2480302548528449E-4</c:v>
                </c:pt>
                <c:pt idx="208">
                  <c:v>-7.5493559234607194E-5</c:v>
                </c:pt>
                <c:pt idx="209">
                  <c:v>-3.5230538469359926E-4</c:v>
                </c:pt>
                <c:pt idx="210">
                  <c:v>-6.6210971945124784E-4</c:v>
                </c:pt>
                <c:pt idx="211">
                  <c:v>-4.1679300776692121E-4</c:v>
                </c:pt>
                <c:pt idx="212">
                  <c:v>-9.4505896911971224E-5</c:v>
                </c:pt>
                <c:pt idx="213">
                  <c:v>1.4615892709381219E-4</c:v>
                </c:pt>
                <c:pt idx="214">
                  <c:v>-3.3137584313784146E-4</c:v>
                </c:pt>
                <c:pt idx="215">
                  <c:v>-7.2287994349932983E-4</c:v>
                </c:pt>
                <c:pt idx="216">
                  <c:v>-3.0546552449594802E-4</c:v>
                </c:pt>
                <c:pt idx="217">
                  <c:v>-1.2929464835978712E-5</c:v>
                </c:pt>
                <c:pt idx="218">
                  <c:v>-7.5337415825954307E-4</c:v>
                </c:pt>
                <c:pt idx="219">
                  <c:v>-1.061538789576454E-3</c:v>
                </c:pt>
                <c:pt idx="220">
                  <c:v>-1.2892915419360838E-3</c:v>
                </c:pt>
                <c:pt idx="221">
                  <c:v>-1.3969221817697914E-3</c:v>
                </c:pt>
                <c:pt idx="222">
                  <c:v>-1.5059387425927053E-3</c:v>
                </c:pt>
                <c:pt idx="223">
                  <c:v>-1.7998970908206045E-3</c:v>
                </c:pt>
                <c:pt idx="224">
                  <c:v>-2.1512189696895763E-3</c:v>
                </c:pt>
                <c:pt idx="225">
                  <c:v>-1.1784819013621614E-3</c:v>
                </c:pt>
                <c:pt idx="226">
                  <c:v>-1.2272184098502314E-3</c:v>
                </c:pt>
                <c:pt idx="227">
                  <c:v>-8.6887996008610776E-4</c:v>
                </c:pt>
                <c:pt idx="228">
                  <c:v>-7.6697484210284407E-4</c:v>
                </c:pt>
                <c:pt idx="229">
                  <c:v>-8.1426692523593486E-4</c:v>
                </c:pt>
                <c:pt idx="230">
                  <c:v>-9.2898845232131783E-4</c:v>
                </c:pt>
                <c:pt idx="231">
                  <c:v>-8.126888885591207E-4</c:v>
                </c:pt>
                <c:pt idx="232">
                  <c:v>-1.0293179054263807E-3</c:v>
                </c:pt>
                <c:pt idx="233">
                  <c:v>-1.4248184864498394E-3</c:v>
                </c:pt>
                <c:pt idx="234">
                  <c:v>-1.718783950073576E-3</c:v>
                </c:pt>
                <c:pt idx="235">
                  <c:v>-1.5564382880493594E-3</c:v>
                </c:pt>
                <c:pt idx="236">
                  <c:v>-1.6635479227878663E-3</c:v>
                </c:pt>
                <c:pt idx="237">
                  <c:v>-1.8137325827265363E-3</c:v>
                </c:pt>
                <c:pt idx="238">
                  <c:v>-1.8523849941140264E-3</c:v>
                </c:pt>
                <c:pt idx="239">
                  <c:v>-2.1339949681659955E-3</c:v>
                </c:pt>
                <c:pt idx="240">
                  <c:v>-1.5875301960599094E-3</c:v>
                </c:pt>
                <c:pt idx="241">
                  <c:v>-1.682903380664499E-3</c:v>
                </c:pt>
                <c:pt idx="242">
                  <c:v>-1.9623241845971814E-3</c:v>
                </c:pt>
                <c:pt idx="243">
                  <c:v>-1.9219103174401831E-3</c:v>
                </c:pt>
                <c:pt idx="244">
                  <c:v>-2.1388824545067095E-3</c:v>
                </c:pt>
                <c:pt idx="245">
                  <c:v>-2.2984151633765643E-3</c:v>
                </c:pt>
                <c:pt idx="246">
                  <c:v>-2.7070365343240719E-3</c:v>
                </c:pt>
                <c:pt idx="247">
                  <c:v>-3.3000336234077308E-3</c:v>
                </c:pt>
                <c:pt idx="248">
                  <c:v>-3.544937642133492E-3</c:v>
                </c:pt>
                <c:pt idx="249">
                  <c:v>-3.6423790351281325E-3</c:v>
                </c:pt>
                <c:pt idx="250">
                  <c:v>-3.6164710882848495E-3</c:v>
                </c:pt>
                <c:pt idx="251">
                  <c:v>-3.4374002930452076E-3</c:v>
                </c:pt>
                <c:pt idx="252">
                  <c:v>-3.6039875215880144E-3</c:v>
                </c:pt>
                <c:pt idx="253">
                  <c:v>-3.576522093655892E-3</c:v>
                </c:pt>
                <c:pt idx="254">
                  <c:v>-3.4077053744173869E-3</c:v>
                </c:pt>
                <c:pt idx="255">
                  <c:v>-3.3234037457356954E-3</c:v>
                </c:pt>
                <c:pt idx="256">
                  <c:v>-3.4247507004454957E-3</c:v>
                </c:pt>
                <c:pt idx="257">
                  <c:v>-4.2173425487618283E-3</c:v>
                </c:pt>
                <c:pt idx="258">
                  <c:v>-5.0750956109574166E-3</c:v>
                </c:pt>
                <c:pt idx="259">
                  <c:v>-5.5245909779927374E-3</c:v>
                </c:pt>
                <c:pt idx="260">
                  <c:v>-5.8618449286917552E-3</c:v>
                </c:pt>
                <c:pt idx="261">
                  <c:v>-6.3013866475501836E-3</c:v>
                </c:pt>
                <c:pt idx="262">
                  <c:v>-7.0888395988728797E-3</c:v>
                </c:pt>
                <c:pt idx="263">
                  <c:v>-7.6043579332833152E-3</c:v>
                </c:pt>
                <c:pt idx="264">
                  <c:v>-7.7490534606332474E-3</c:v>
                </c:pt>
                <c:pt idx="265">
                  <c:v>-7.7320951005542598E-3</c:v>
                </c:pt>
                <c:pt idx="266">
                  <c:v>-8.0129634922400713E-3</c:v>
                </c:pt>
                <c:pt idx="267">
                  <c:v>-8.2628245700658437E-3</c:v>
                </c:pt>
                <c:pt idx="268">
                  <c:v>-8.7081613835340143E-3</c:v>
                </c:pt>
                <c:pt idx="269">
                  <c:v>-8.6859139125492722E-3</c:v>
                </c:pt>
                <c:pt idx="270">
                  <c:v>-9.3440880275029326E-3</c:v>
                </c:pt>
                <c:pt idx="271">
                  <c:v>-9.5277759240414706E-3</c:v>
                </c:pt>
                <c:pt idx="272">
                  <c:v>-9.6401596482945228E-3</c:v>
                </c:pt>
                <c:pt idx="273">
                  <c:v>-9.8500796374867087E-3</c:v>
                </c:pt>
                <c:pt idx="274">
                  <c:v>-1.0213621022807005E-2</c:v>
                </c:pt>
                <c:pt idx="275">
                  <c:v>-1.0499976175282942E-2</c:v>
                </c:pt>
                <c:pt idx="276">
                  <c:v>-1.081096640934681E-2</c:v>
                </c:pt>
                <c:pt idx="277">
                  <c:v>-1.0420038656048144E-2</c:v>
                </c:pt>
                <c:pt idx="278">
                  <c:v>-1.0852844466847224E-2</c:v>
                </c:pt>
                <c:pt idx="279">
                  <c:v>-1.1606989459655813E-2</c:v>
                </c:pt>
                <c:pt idx="280">
                  <c:v>-1.1778304473432762E-2</c:v>
                </c:pt>
                <c:pt idx="281">
                  <c:v>-1.2103217165351687E-2</c:v>
                </c:pt>
                <c:pt idx="282">
                  <c:v>-1.2259668907823981E-2</c:v>
                </c:pt>
                <c:pt idx="283">
                  <c:v>-1.2462750211016943E-2</c:v>
                </c:pt>
                <c:pt idx="284">
                  <c:v>-1.2977612347811271E-2</c:v>
                </c:pt>
                <c:pt idx="285">
                  <c:v>-1.284234076694812E-2</c:v>
                </c:pt>
                <c:pt idx="286">
                  <c:v>-1.3230588387814725E-2</c:v>
                </c:pt>
                <c:pt idx="287">
                  <c:v>-1.3929905302698938E-2</c:v>
                </c:pt>
                <c:pt idx="288">
                  <c:v>-1.4116241707688042E-2</c:v>
                </c:pt>
                <c:pt idx="289">
                  <c:v>-1.4853546930348269E-2</c:v>
                </c:pt>
                <c:pt idx="290">
                  <c:v>-1.5553559572825473E-2</c:v>
                </c:pt>
                <c:pt idx="291">
                  <c:v>-1.5642106721023442E-2</c:v>
                </c:pt>
                <c:pt idx="292">
                  <c:v>-1.6118435036360904E-2</c:v>
                </c:pt>
                <c:pt idx="293">
                  <c:v>-1.6230668546701823E-2</c:v>
                </c:pt>
                <c:pt idx="294">
                  <c:v>-1.6524313026913345E-2</c:v>
                </c:pt>
                <c:pt idx="295">
                  <c:v>-1.6734991991661518E-2</c:v>
                </c:pt>
                <c:pt idx="296">
                  <c:v>-1.6975792798787744E-2</c:v>
                </c:pt>
                <c:pt idx="297">
                  <c:v>-1.66364437593144E-2</c:v>
                </c:pt>
                <c:pt idx="298">
                  <c:v>-1.7308492896150874E-2</c:v>
                </c:pt>
                <c:pt idx="299">
                  <c:v>-1.7679386857169743E-2</c:v>
                </c:pt>
                <c:pt idx="300">
                  <c:v>-1.751789899564369E-2</c:v>
                </c:pt>
                <c:pt idx="301">
                  <c:v>-1.7738278616716771E-2</c:v>
                </c:pt>
                <c:pt idx="302">
                  <c:v>-1.8491008436353262E-2</c:v>
                </c:pt>
                <c:pt idx="303">
                  <c:v>-1.8631379384233173E-2</c:v>
                </c:pt>
                <c:pt idx="304">
                  <c:v>-1.9169524677406336E-2</c:v>
                </c:pt>
                <c:pt idx="305">
                  <c:v>-1.9033415061033461E-2</c:v>
                </c:pt>
                <c:pt idx="306">
                  <c:v>-1.9182095210052295E-2</c:v>
                </c:pt>
                <c:pt idx="307">
                  <c:v>-1.9234504053391971E-2</c:v>
                </c:pt>
                <c:pt idx="308">
                  <c:v>-1.9088156173008696E-2</c:v>
                </c:pt>
                <c:pt idx="309">
                  <c:v>-1.8862542782997503E-2</c:v>
                </c:pt>
                <c:pt idx="310">
                  <c:v>-1.8720416704144378E-2</c:v>
                </c:pt>
                <c:pt idx="311">
                  <c:v>-1.9074542048973263E-2</c:v>
                </c:pt>
                <c:pt idx="312">
                  <c:v>-1.9500777977615867E-2</c:v>
                </c:pt>
                <c:pt idx="313">
                  <c:v>-1.9383152578429312E-2</c:v>
                </c:pt>
                <c:pt idx="314">
                  <c:v>-1.991568461488635E-2</c:v>
                </c:pt>
                <c:pt idx="315">
                  <c:v>-2.0146081132099331E-2</c:v>
                </c:pt>
                <c:pt idx="316">
                  <c:v>-2.0361748779929002E-2</c:v>
                </c:pt>
                <c:pt idx="317">
                  <c:v>-2.056196811279629E-2</c:v>
                </c:pt>
                <c:pt idx="318">
                  <c:v>-2.0619618631069467E-2</c:v>
                </c:pt>
                <c:pt idx="319">
                  <c:v>-2.0685111896754465E-2</c:v>
                </c:pt>
                <c:pt idx="320">
                  <c:v>-2.1271879061482771E-2</c:v>
                </c:pt>
                <c:pt idx="321">
                  <c:v>-2.1912960414436074E-2</c:v>
                </c:pt>
                <c:pt idx="322">
                  <c:v>-2.2165675556592157E-2</c:v>
                </c:pt>
                <c:pt idx="323">
                  <c:v>-2.248824807388013E-2</c:v>
                </c:pt>
                <c:pt idx="324">
                  <c:v>-2.2753146354908816E-2</c:v>
                </c:pt>
                <c:pt idx="325">
                  <c:v>-2.299599481483712E-2</c:v>
                </c:pt>
                <c:pt idx="326">
                  <c:v>-2.3492641538287867E-2</c:v>
                </c:pt>
                <c:pt idx="327">
                  <c:v>-2.3602914361775834E-2</c:v>
                </c:pt>
                <c:pt idx="328">
                  <c:v>-2.3630680217532202E-2</c:v>
                </c:pt>
                <c:pt idx="329">
                  <c:v>-2.3745973348083184E-2</c:v>
                </c:pt>
                <c:pt idx="330">
                  <c:v>-2.3856143393631277E-2</c:v>
                </c:pt>
                <c:pt idx="331">
                  <c:v>-2.3622631914240633E-2</c:v>
                </c:pt>
                <c:pt idx="332">
                  <c:v>-2.3560799124414174E-2</c:v>
                </c:pt>
                <c:pt idx="333">
                  <c:v>-2.3724658784552675E-2</c:v>
                </c:pt>
                <c:pt idx="334">
                  <c:v>-2.381911961729101E-2</c:v>
                </c:pt>
                <c:pt idx="335">
                  <c:v>-2.327200892536279E-2</c:v>
                </c:pt>
                <c:pt idx="336">
                  <c:v>-2.3338103046696274E-2</c:v>
                </c:pt>
                <c:pt idx="337">
                  <c:v>-2.3294264302342917E-2</c:v>
                </c:pt>
                <c:pt idx="338">
                  <c:v>-2.3538828363267549E-2</c:v>
                </c:pt>
                <c:pt idx="339">
                  <c:v>-2.3414593551947655E-2</c:v>
                </c:pt>
                <c:pt idx="340">
                  <c:v>-2.2808970588250412E-2</c:v>
                </c:pt>
                <c:pt idx="341">
                  <c:v>-2.2873957870231422E-2</c:v>
                </c:pt>
                <c:pt idx="342">
                  <c:v>-2.3278531371547024E-2</c:v>
                </c:pt>
                <c:pt idx="343">
                  <c:v>-2.3448715827985373E-2</c:v>
                </c:pt>
                <c:pt idx="344">
                  <c:v>-2.3695944209351325E-2</c:v>
                </c:pt>
                <c:pt idx="345">
                  <c:v>-2.3867923326739756E-2</c:v>
                </c:pt>
                <c:pt idx="346">
                  <c:v>-2.4159219726324961E-2</c:v>
                </c:pt>
                <c:pt idx="347">
                  <c:v>-2.4460865073855791E-2</c:v>
                </c:pt>
                <c:pt idx="348">
                  <c:v>-2.4299416742306616E-2</c:v>
                </c:pt>
                <c:pt idx="349">
                  <c:v>-2.4625270247675152E-2</c:v>
                </c:pt>
                <c:pt idx="350">
                  <c:v>-2.4245450417878105E-2</c:v>
                </c:pt>
                <c:pt idx="351">
                  <c:v>-2.3790096708270037E-2</c:v>
                </c:pt>
                <c:pt idx="352">
                  <c:v>-2.3532851430764196E-2</c:v>
                </c:pt>
                <c:pt idx="353">
                  <c:v>-2.348083788719325E-2</c:v>
                </c:pt>
                <c:pt idx="354">
                  <c:v>-2.3456566481392566E-2</c:v>
                </c:pt>
                <c:pt idx="355">
                  <c:v>-2.3236740279995723E-2</c:v>
                </c:pt>
                <c:pt idx="356">
                  <c:v>-2.2575538168813507E-2</c:v>
                </c:pt>
                <c:pt idx="357">
                  <c:v>-2.2959951381923329E-2</c:v>
                </c:pt>
                <c:pt idx="358">
                  <c:v>-2.2429221912411739E-2</c:v>
                </c:pt>
                <c:pt idx="359">
                  <c:v>-2.2831834726874389E-2</c:v>
                </c:pt>
                <c:pt idx="360">
                  <c:v>-2.3053012853480312E-2</c:v>
                </c:pt>
                <c:pt idx="361">
                  <c:v>-2.3037343170647425E-2</c:v>
                </c:pt>
                <c:pt idx="362">
                  <c:v>-2.3233902027656173E-2</c:v>
                </c:pt>
                <c:pt idx="363">
                  <c:v>-2.3516288370453945E-2</c:v>
                </c:pt>
                <c:pt idx="364">
                  <c:v>-2.3455491266021589E-2</c:v>
                </c:pt>
                <c:pt idx="365">
                  <c:v>-2.4040803727600916E-2</c:v>
                </c:pt>
                <c:pt idx="366">
                  <c:v>-2.3933234754531133E-2</c:v>
                </c:pt>
                <c:pt idx="367">
                  <c:v>-2.3351290246981481E-2</c:v>
                </c:pt>
                <c:pt idx="368">
                  <c:v>-2.3203977835162481E-2</c:v>
                </c:pt>
                <c:pt idx="369">
                  <c:v>-2.284284777843151E-2</c:v>
                </c:pt>
                <c:pt idx="370">
                  <c:v>-2.2974300763528625E-2</c:v>
                </c:pt>
                <c:pt idx="371">
                  <c:v>-2.2597674955862998E-2</c:v>
                </c:pt>
                <c:pt idx="372">
                  <c:v>-2.2374378022496616E-2</c:v>
                </c:pt>
                <c:pt idx="373">
                  <c:v>-2.1619205250289299E-2</c:v>
                </c:pt>
                <c:pt idx="374">
                  <c:v>-2.1293952600569269E-2</c:v>
                </c:pt>
                <c:pt idx="375">
                  <c:v>-2.0733393810508489E-2</c:v>
                </c:pt>
                <c:pt idx="376">
                  <c:v>-2.0506183409431569E-2</c:v>
                </c:pt>
                <c:pt idx="377">
                  <c:v>-1.987407536122868E-2</c:v>
                </c:pt>
                <c:pt idx="378">
                  <c:v>-1.9902576474554911E-2</c:v>
                </c:pt>
                <c:pt idx="379">
                  <c:v>-1.91327064569458E-2</c:v>
                </c:pt>
                <c:pt idx="380">
                  <c:v>-1.949452433527438E-2</c:v>
                </c:pt>
                <c:pt idx="381">
                  <c:v>-1.9568864409783802E-2</c:v>
                </c:pt>
                <c:pt idx="382">
                  <c:v>-1.9984063568883159E-2</c:v>
                </c:pt>
                <c:pt idx="383">
                  <c:v>-1.9615517688490607E-2</c:v>
                </c:pt>
                <c:pt idx="384">
                  <c:v>-1.9053282827410381E-2</c:v>
                </c:pt>
                <c:pt idx="385">
                  <c:v>-1.8207206920383395E-2</c:v>
                </c:pt>
                <c:pt idx="386">
                  <c:v>-1.8408264288760409E-2</c:v>
                </c:pt>
                <c:pt idx="387">
                  <c:v>-1.788068931140338E-2</c:v>
                </c:pt>
                <c:pt idx="388">
                  <c:v>-1.7112693014698106E-2</c:v>
                </c:pt>
                <c:pt idx="389">
                  <c:v>-1.6080130488769905E-2</c:v>
                </c:pt>
                <c:pt idx="390">
                  <c:v>-1.6091783925952383E-2</c:v>
                </c:pt>
                <c:pt idx="391">
                  <c:v>-1.5736101100034667E-2</c:v>
                </c:pt>
                <c:pt idx="392">
                  <c:v>-1.5788770841221711E-2</c:v>
                </c:pt>
                <c:pt idx="393">
                  <c:v>-1.5987986112676388E-2</c:v>
                </c:pt>
                <c:pt idx="394">
                  <c:v>-1.5717553634885341E-2</c:v>
                </c:pt>
                <c:pt idx="395">
                  <c:v>-1.5397115736348556E-2</c:v>
                </c:pt>
                <c:pt idx="396">
                  <c:v>-1.5139087765300598E-2</c:v>
                </c:pt>
                <c:pt idx="397">
                  <c:v>-1.4484827118057464E-2</c:v>
                </c:pt>
                <c:pt idx="398">
                  <c:v>-1.4065184789557466E-2</c:v>
                </c:pt>
                <c:pt idx="399">
                  <c:v>-1.3298777597922537E-2</c:v>
                </c:pt>
                <c:pt idx="400">
                  <c:v>-1.2620640844647457E-2</c:v>
                </c:pt>
                <c:pt idx="401">
                  <c:v>-1.1974539184631138E-2</c:v>
                </c:pt>
                <c:pt idx="402">
                  <c:v>-1.1798472667633926E-2</c:v>
                </c:pt>
                <c:pt idx="403">
                  <c:v>-1.1919568798790026E-2</c:v>
                </c:pt>
                <c:pt idx="404">
                  <c:v>-1.1554343436454898E-2</c:v>
                </c:pt>
                <c:pt idx="405">
                  <c:v>-1.1255228007444001E-2</c:v>
                </c:pt>
                <c:pt idx="406">
                  <c:v>-1.1221153167378531E-2</c:v>
                </c:pt>
                <c:pt idx="407">
                  <c:v>-1.0682517702492128E-2</c:v>
                </c:pt>
                <c:pt idx="408">
                  <c:v>-1.0285747418611473E-2</c:v>
                </c:pt>
                <c:pt idx="409">
                  <c:v>-9.9954471744435076E-3</c:v>
                </c:pt>
                <c:pt idx="410">
                  <c:v>-9.011901819839175E-3</c:v>
                </c:pt>
                <c:pt idx="411">
                  <c:v>-8.8904103889143344E-3</c:v>
                </c:pt>
                <c:pt idx="412">
                  <c:v>-8.6160091014451292E-3</c:v>
                </c:pt>
                <c:pt idx="413">
                  <c:v>-8.5249399407225871E-3</c:v>
                </c:pt>
                <c:pt idx="414">
                  <c:v>-8.5487527987915396E-3</c:v>
                </c:pt>
                <c:pt idx="415">
                  <c:v>-8.4172840017036846E-3</c:v>
                </c:pt>
                <c:pt idx="416">
                  <c:v>-8.3870751933764996E-3</c:v>
                </c:pt>
                <c:pt idx="417">
                  <c:v>-8.5051354223086659E-3</c:v>
                </c:pt>
                <c:pt idx="418">
                  <c:v>-8.1547338013013247E-3</c:v>
                </c:pt>
                <c:pt idx="419">
                  <c:v>-7.992486964219286E-3</c:v>
                </c:pt>
                <c:pt idx="420">
                  <c:v>-7.0272202709215394E-3</c:v>
                </c:pt>
                <c:pt idx="421">
                  <c:v>-6.4259693226665698E-3</c:v>
                </c:pt>
                <c:pt idx="422">
                  <c:v>-5.7881926757799391E-3</c:v>
                </c:pt>
                <c:pt idx="423">
                  <c:v>-5.4746013692377523E-3</c:v>
                </c:pt>
                <c:pt idx="424">
                  <c:v>-4.8772164527210787E-3</c:v>
                </c:pt>
                <c:pt idx="425">
                  <c:v>-3.7396227782384049E-3</c:v>
                </c:pt>
                <c:pt idx="426">
                  <c:v>-2.8417467895156118E-3</c:v>
                </c:pt>
                <c:pt idx="427">
                  <c:v>-1.8705901296636198E-3</c:v>
                </c:pt>
                <c:pt idx="428">
                  <c:v>-7.9537475868826472E-4</c:v>
                </c:pt>
                <c:pt idx="429">
                  <c:v>6.6212711264105443E-5</c:v>
                </c:pt>
                <c:pt idx="430">
                  <c:v>1.7849049517913342E-3</c:v>
                </c:pt>
                <c:pt idx="431">
                  <c:v>3.0934657762544662E-3</c:v>
                </c:pt>
                <c:pt idx="432">
                  <c:v>3.7242930532066323E-3</c:v>
                </c:pt>
                <c:pt idx="433">
                  <c:v>4.704399299822911E-3</c:v>
                </c:pt>
                <c:pt idx="434">
                  <c:v>5.7762467167685938E-3</c:v>
                </c:pt>
                <c:pt idx="435">
                  <c:v>6.8568460705941969E-3</c:v>
                </c:pt>
                <c:pt idx="436">
                  <c:v>8.0427532828123861E-3</c:v>
                </c:pt>
                <c:pt idx="437">
                  <c:v>8.7051729172823254E-3</c:v>
                </c:pt>
                <c:pt idx="438">
                  <c:v>9.6433694824166923E-3</c:v>
                </c:pt>
                <c:pt idx="439">
                  <c:v>1.0652625133979937E-2</c:v>
                </c:pt>
                <c:pt idx="440">
                  <c:v>1.1788803635290522E-2</c:v>
                </c:pt>
                <c:pt idx="441">
                  <c:v>1.2795513556343067E-2</c:v>
                </c:pt>
                <c:pt idx="442">
                  <c:v>1.3583614799286508E-2</c:v>
                </c:pt>
                <c:pt idx="443">
                  <c:v>1.4356481189142661E-2</c:v>
                </c:pt>
                <c:pt idx="444">
                  <c:v>1.5710928410761237E-2</c:v>
                </c:pt>
                <c:pt idx="445">
                  <c:v>1.6607594782191679E-2</c:v>
                </c:pt>
                <c:pt idx="446">
                  <c:v>1.7029403353424392E-2</c:v>
                </c:pt>
                <c:pt idx="447">
                  <c:v>1.794365265856843E-2</c:v>
                </c:pt>
                <c:pt idx="448">
                  <c:v>1.7840882624691162E-2</c:v>
                </c:pt>
                <c:pt idx="449">
                  <c:v>1.8536143763948108E-2</c:v>
                </c:pt>
                <c:pt idx="450">
                  <c:v>1.8573428438135749E-2</c:v>
                </c:pt>
                <c:pt idx="451">
                  <c:v>1.8475836831228991E-2</c:v>
                </c:pt>
                <c:pt idx="452">
                  <c:v>1.8684404895212087E-2</c:v>
                </c:pt>
                <c:pt idx="453">
                  <c:v>1.9044617856479571E-2</c:v>
                </c:pt>
                <c:pt idx="454">
                  <c:v>1.8171614129205961E-2</c:v>
                </c:pt>
                <c:pt idx="455">
                  <c:v>1.790851841512274E-2</c:v>
                </c:pt>
                <c:pt idx="456">
                  <c:v>1.7765562206755271E-2</c:v>
                </c:pt>
                <c:pt idx="457">
                  <c:v>1.7432458903628021E-2</c:v>
                </c:pt>
                <c:pt idx="458">
                  <c:v>1.6841912673110568E-2</c:v>
                </c:pt>
                <c:pt idx="459">
                  <c:v>1.5702421559737934E-2</c:v>
                </c:pt>
                <c:pt idx="460">
                  <c:v>1.4724331341942233E-2</c:v>
                </c:pt>
                <c:pt idx="461">
                  <c:v>1.4054622379736708E-2</c:v>
                </c:pt>
                <c:pt idx="462">
                  <c:v>1.3027894478395124E-2</c:v>
                </c:pt>
                <c:pt idx="463">
                  <c:v>1.1589042850154977E-2</c:v>
                </c:pt>
                <c:pt idx="464">
                  <c:v>1.0226128307489965E-2</c:v>
                </c:pt>
                <c:pt idx="465">
                  <c:v>8.8813738362009207E-3</c:v>
                </c:pt>
                <c:pt idx="466">
                  <c:v>7.6768242868889055E-3</c:v>
                </c:pt>
                <c:pt idx="467">
                  <c:v>6.8234906761078414E-3</c:v>
                </c:pt>
                <c:pt idx="468">
                  <c:v>5.7652099472253488E-3</c:v>
                </c:pt>
                <c:pt idx="469">
                  <c:v>4.9317045728443322E-3</c:v>
                </c:pt>
                <c:pt idx="470">
                  <c:v>3.7275503233010578E-3</c:v>
                </c:pt>
                <c:pt idx="471">
                  <c:v>3.4028431872618714E-3</c:v>
                </c:pt>
                <c:pt idx="472">
                  <c:v>2.6141489946653234E-3</c:v>
                </c:pt>
                <c:pt idx="473">
                  <c:v>2.1016981864603276E-3</c:v>
                </c:pt>
                <c:pt idx="474">
                  <c:v>1.0506593493411662E-3</c:v>
                </c:pt>
                <c:pt idx="475">
                  <c:v>3.5427555874101069E-4</c:v>
                </c:pt>
                <c:pt idx="476">
                  <c:v>2.6034442769278275E-4</c:v>
                </c:pt>
                <c:pt idx="477">
                  <c:v>3.0532163538012557E-4</c:v>
                </c:pt>
                <c:pt idx="478">
                  <c:v>-2.853273730772215E-5</c:v>
                </c:pt>
                <c:pt idx="479">
                  <c:v>5.8607143713533454E-5</c:v>
                </c:pt>
                <c:pt idx="480">
                  <c:v>-2.5629655806086698E-4</c:v>
                </c:pt>
                <c:pt idx="481">
                  <c:v>-9.8682634268487708E-5</c:v>
                </c:pt>
                <c:pt idx="482">
                  <c:v>-7.8656747984074324E-5</c:v>
                </c:pt>
                <c:pt idx="483">
                  <c:v>-7.9196727468171929E-4</c:v>
                </c:pt>
                <c:pt idx="484">
                  <c:v>-8.4106350595935131E-4</c:v>
                </c:pt>
                <c:pt idx="485">
                  <c:v>-1.1199791167875776E-3</c:v>
                </c:pt>
                <c:pt idx="486">
                  <c:v>-9.6225450905994259E-4</c:v>
                </c:pt>
                <c:pt idx="487">
                  <c:v>-1.0852717970921259E-3</c:v>
                </c:pt>
                <c:pt idx="488">
                  <c:v>-1.2724225196048288E-3</c:v>
                </c:pt>
                <c:pt idx="489">
                  <c:v>-7.5321208535436091E-4</c:v>
                </c:pt>
                <c:pt idx="490">
                  <c:v>-2.8739083787003458E-4</c:v>
                </c:pt>
                <c:pt idx="491">
                  <c:v>-3.1587613920551071E-4</c:v>
                </c:pt>
                <c:pt idx="492">
                  <c:v>1.7621673090933195E-4</c:v>
                </c:pt>
                <c:pt idx="493">
                  <c:v>6.7366195989293162E-4</c:v>
                </c:pt>
                <c:pt idx="494">
                  <c:v>1.1466934751590894E-3</c:v>
                </c:pt>
                <c:pt idx="495">
                  <c:v>1.8584939567401456E-3</c:v>
                </c:pt>
                <c:pt idx="496">
                  <c:v>2.233483223363177E-3</c:v>
                </c:pt>
                <c:pt idx="497">
                  <c:v>3.0061361513442175E-3</c:v>
                </c:pt>
                <c:pt idx="498">
                  <c:v>4.2334549673357022E-3</c:v>
                </c:pt>
                <c:pt idx="499">
                  <c:v>5.104324075858117E-3</c:v>
                </c:pt>
                <c:pt idx="500">
                  <c:v>6.2511914829154538E-3</c:v>
                </c:pt>
                <c:pt idx="501">
                  <c:v>7.9511465144043638E-3</c:v>
                </c:pt>
                <c:pt idx="502">
                  <c:v>9.9389193075135503E-3</c:v>
                </c:pt>
                <c:pt idx="503">
                  <c:v>1.2202429501310293E-2</c:v>
                </c:pt>
                <c:pt idx="504">
                  <c:v>1.4172224060937133E-2</c:v>
                </c:pt>
                <c:pt idx="505">
                  <c:v>1.6343629408617239E-2</c:v>
                </c:pt>
                <c:pt idx="506">
                  <c:v>1.8988153237512621E-2</c:v>
                </c:pt>
                <c:pt idx="507">
                  <c:v>2.1527891003710154E-2</c:v>
                </c:pt>
                <c:pt idx="508">
                  <c:v>2.4652704051625771E-2</c:v>
                </c:pt>
                <c:pt idx="509">
                  <c:v>2.7750763211193005E-2</c:v>
                </c:pt>
                <c:pt idx="510">
                  <c:v>3.0880391010291892E-2</c:v>
                </c:pt>
                <c:pt idx="511">
                  <c:v>3.5543742382128748E-2</c:v>
                </c:pt>
                <c:pt idx="512">
                  <c:v>3.9766611221657575E-2</c:v>
                </c:pt>
                <c:pt idx="513">
                  <c:v>4.4537839900383833E-2</c:v>
                </c:pt>
                <c:pt idx="514">
                  <c:v>4.9112628312031961E-2</c:v>
                </c:pt>
                <c:pt idx="515">
                  <c:v>5.4953079617239449E-2</c:v>
                </c:pt>
                <c:pt idx="516">
                  <c:v>6.1014819732988133E-2</c:v>
                </c:pt>
                <c:pt idx="517">
                  <c:v>6.7745027569668492E-2</c:v>
                </c:pt>
                <c:pt idx="518">
                  <c:v>7.4428257981831669E-2</c:v>
                </c:pt>
                <c:pt idx="519">
                  <c:v>8.233962152750994E-2</c:v>
                </c:pt>
                <c:pt idx="520">
                  <c:v>9.0940822699618021E-2</c:v>
                </c:pt>
                <c:pt idx="521">
                  <c:v>0.10028967013633661</c:v>
                </c:pt>
                <c:pt idx="522">
                  <c:v>0.10940978131487093</c:v>
                </c:pt>
                <c:pt idx="523">
                  <c:v>0.11887916355707401</c:v>
                </c:pt>
                <c:pt idx="524">
                  <c:v>0.12816194059044519</c:v>
                </c:pt>
                <c:pt idx="525">
                  <c:v>0.13678935804321618</c:v>
                </c:pt>
                <c:pt idx="526">
                  <c:v>0.14448903856273371</c:v>
                </c:pt>
                <c:pt idx="527">
                  <c:v>0.15017992424744037</c:v>
                </c:pt>
                <c:pt idx="528">
                  <c:v>0.15434707953756285</c:v>
                </c:pt>
                <c:pt idx="529">
                  <c:v>0.15696517362392021</c:v>
                </c:pt>
                <c:pt idx="530">
                  <c:v>0.1578160168461582</c:v>
                </c:pt>
                <c:pt idx="531">
                  <c:v>0.15790313300919334</c:v>
                </c:pt>
                <c:pt idx="532">
                  <c:v>0.15676534959082164</c:v>
                </c:pt>
                <c:pt idx="533">
                  <c:v>0.15504402465383463</c:v>
                </c:pt>
                <c:pt idx="534">
                  <c:v>0.154344573337029</c:v>
                </c:pt>
                <c:pt idx="535">
                  <c:v>0.15362446365430901</c:v>
                </c:pt>
                <c:pt idx="536">
                  <c:v>0.15338615323572585</c:v>
                </c:pt>
                <c:pt idx="537">
                  <c:v>0.15476933875053192</c:v>
                </c:pt>
                <c:pt idx="538">
                  <c:v>0.15644717280696208</c:v>
                </c:pt>
                <c:pt idx="539">
                  <c:v>0.15937909537972289</c:v>
                </c:pt>
                <c:pt idx="540">
                  <c:v>0.16253268625080283</c:v>
                </c:pt>
                <c:pt idx="541">
                  <c:v>0.16642337678866329</c:v>
                </c:pt>
                <c:pt idx="542">
                  <c:v>0.17147431167775526</c:v>
                </c:pt>
                <c:pt idx="543">
                  <c:v>0.17757808006491643</c:v>
                </c:pt>
                <c:pt idx="544">
                  <c:v>0.18317356410343519</c:v>
                </c:pt>
                <c:pt idx="545">
                  <c:v>0.18962433453359256</c:v>
                </c:pt>
                <c:pt idx="546">
                  <c:v>0.19629364248790071</c:v>
                </c:pt>
                <c:pt idx="547">
                  <c:v>0.2041853517290772</c:v>
                </c:pt>
                <c:pt idx="548">
                  <c:v>0.21188740404720713</c:v>
                </c:pt>
                <c:pt idx="549">
                  <c:v>0.21937226286040004</c:v>
                </c:pt>
                <c:pt idx="550">
                  <c:v>0.22627481349025608</c:v>
                </c:pt>
                <c:pt idx="551">
                  <c:v>0.23380721105363778</c:v>
                </c:pt>
                <c:pt idx="552">
                  <c:v>0.24029985954129557</c:v>
                </c:pt>
                <c:pt idx="553">
                  <c:v>0.2457217990753417</c:v>
                </c:pt>
                <c:pt idx="554">
                  <c:v>0.25031541166197729</c:v>
                </c:pt>
                <c:pt idx="555">
                  <c:v>0.25365020794704807</c:v>
                </c:pt>
                <c:pt idx="556">
                  <c:v>0.25564987135720096</c:v>
                </c:pt>
                <c:pt idx="557">
                  <c:v>0.25669513881769651</c:v>
                </c:pt>
                <c:pt idx="558">
                  <c:v>0.25608259020205093</c:v>
                </c:pt>
                <c:pt idx="559">
                  <c:v>0.25493408625395103</c:v>
                </c:pt>
                <c:pt idx="560">
                  <c:v>0.25303275761427008</c:v>
                </c:pt>
                <c:pt idx="561">
                  <c:v>0.25036322712200421</c:v>
                </c:pt>
                <c:pt idx="562">
                  <c:v>0.24650092701353471</c:v>
                </c:pt>
                <c:pt idx="563">
                  <c:v>0.24320474360987449</c:v>
                </c:pt>
                <c:pt idx="564">
                  <c:v>0.2393889544721951</c:v>
                </c:pt>
                <c:pt idx="565">
                  <c:v>0.23503558136701413</c:v>
                </c:pt>
                <c:pt idx="566">
                  <c:v>0.23051916291921828</c:v>
                </c:pt>
                <c:pt idx="567">
                  <c:v>0.2260598415700194</c:v>
                </c:pt>
                <c:pt idx="568">
                  <c:v>0.22063609946902785</c:v>
                </c:pt>
                <c:pt idx="569">
                  <c:v>0.21556225300533965</c:v>
                </c:pt>
                <c:pt idx="570">
                  <c:v>0.21058391887177463</c:v>
                </c:pt>
                <c:pt idx="571">
                  <c:v>0.20549122451511284</c:v>
                </c:pt>
                <c:pt idx="572">
                  <c:v>0.20062232516952613</c:v>
                </c:pt>
                <c:pt idx="573">
                  <c:v>0.19581250732737535</c:v>
                </c:pt>
                <c:pt idx="574">
                  <c:v>0.191590492335347</c:v>
                </c:pt>
                <c:pt idx="575">
                  <c:v>0.18849674194325905</c:v>
                </c:pt>
                <c:pt idx="576">
                  <c:v>0.1856731552251194</c:v>
                </c:pt>
                <c:pt idx="577">
                  <c:v>0.18323387103615432</c:v>
                </c:pt>
                <c:pt idx="578">
                  <c:v>0.18189347276831683</c:v>
                </c:pt>
                <c:pt idx="579">
                  <c:v>0.18124858863158819</c:v>
                </c:pt>
                <c:pt idx="580">
                  <c:v>0.18128460834651586</c:v>
                </c:pt>
                <c:pt idx="581">
                  <c:v>0.18282319410640935</c:v>
                </c:pt>
                <c:pt idx="582">
                  <c:v>0.18546595489833614</c:v>
                </c:pt>
                <c:pt idx="583">
                  <c:v>0.18919804326298231</c:v>
                </c:pt>
                <c:pt idx="584">
                  <c:v>0.19408314199309212</c:v>
                </c:pt>
                <c:pt idx="585">
                  <c:v>0.19999346648542224</c:v>
                </c:pt>
                <c:pt idx="586">
                  <c:v>0.20823428867035995</c:v>
                </c:pt>
                <c:pt idx="587">
                  <c:v>0.21823010742658611</c:v>
                </c:pt>
                <c:pt idx="588">
                  <c:v>0.22935774848067125</c:v>
                </c:pt>
                <c:pt idx="589">
                  <c:v>0.24256487187421355</c:v>
                </c:pt>
                <c:pt idx="590">
                  <c:v>0.2585326660747026</c:v>
                </c:pt>
                <c:pt idx="591">
                  <c:v>0.27654870602692289</c:v>
                </c:pt>
                <c:pt idx="592">
                  <c:v>0.29760917877208304</c:v>
                </c:pt>
                <c:pt idx="593">
                  <c:v>0.32121865511001996</c:v>
                </c:pt>
                <c:pt idx="594">
                  <c:v>0.34755166779462826</c:v>
                </c:pt>
                <c:pt idx="595">
                  <c:v>0.37715142986211625</c:v>
                </c:pt>
                <c:pt idx="596">
                  <c:v>0.40826507145395141</c:v>
                </c:pt>
                <c:pt idx="597">
                  <c:v>0.44224556927661263</c:v>
                </c:pt>
                <c:pt idx="598">
                  <c:v>0.47871640820636946</c:v>
                </c:pt>
                <c:pt idx="599">
                  <c:v>0.51681588218333896</c:v>
                </c:pt>
                <c:pt idx="600">
                  <c:v>0.5556406917059713</c:v>
                </c:pt>
                <c:pt idx="601">
                  <c:v>0.59576586353586303</c:v>
                </c:pt>
                <c:pt idx="602">
                  <c:v>0.63622073118487554</c:v>
                </c:pt>
                <c:pt idx="603">
                  <c:v>0.67667000929515786</c:v>
                </c:pt>
                <c:pt idx="604">
                  <c:v>0.71704308942201778</c:v>
                </c:pt>
                <c:pt idx="605">
                  <c:v>0.75616289535007064</c:v>
                </c:pt>
                <c:pt idx="606">
                  <c:v>0.79385322616039788</c:v>
                </c:pt>
                <c:pt idx="607">
                  <c:v>0.83050779251667028</c:v>
                </c:pt>
                <c:pt idx="608">
                  <c:v>0.86412251946331542</c:v>
                </c:pt>
                <c:pt idx="609">
                  <c:v>0.8948145580397977</c:v>
                </c:pt>
                <c:pt idx="610">
                  <c:v>0.92386317735771617</c:v>
                </c:pt>
                <c:pt idx="611">
                  <c:v>0.94772064895857056</c:v>
                </c:pt>
                <c:pt idx="612">
                  <c:v>0.96729322918618055</c:v>
                </c:pt>
                <c:pt idx="613">
                  <c:v>0.98319669230230478</c:v>
                </c:pt>
                <c:pt idx="614">
                  <c:v>0.9929142674573096</c:v>
                </c:pt>
                <c:pt idx="615">
                  <c:v>0.99919087671535511</c:v>
                </c:pt>
                <c:pt idx="616">
                  <c:v>1</c:v>
                </c:pt>
                <c:pt idx="617">
                  <c:v>0.99550653265677724</c:v>
                </c:pt>
                <c:pt idx="618">
                  <c:v>0.98850850132077961</c:v>
                </c:pt>
                <c:pt idx="619">
                  <c:v>0.97765000406723945</c:v>
                </c:pt>
                <c:pt idx="620">
                  <c:v>0.96281847533400999</c:v>
                </c:pt>
                <c:pt idx="621">
                  <c:v>0.94625344643091625</c:v>
                </c:pt>
                <c:pt idx="622">
                  <c:v>0.92660409108222153</c:v>
                </c:pt>
                <c:pt idx="623">
                  <c:v>0.90552798027821002</c:v>
                </c:pt>
                <c:pt idx="624">
                  <c:v>0.8841549123819249</c:v>
                </c:pt>
                <c:pt idx="625">
                  <c:v>0.86160549562182964</c:v>
                </c:pt>
                <c:pt idx="626">
                  <c:v>0.83966560738714702</c:v>
                </c:pt>
                <c:pt idx="627">
                  <c:v>0.81695254442878862</c:v>
                </c:pt>
                <c:pt idx="628">
                  <c:v>0.79544139832328242</c:v>
                </c:pt>
                <c:pt idx="629">
                  <c:v>0.77493708863475452</c:v>
                </c:pt>
                <c:pt idx="630">
                  <c:v>0.75637698179882529</c:v>
                </c:pt>
                <c:pt idx="631">
                  <c:v>0.73697426978783864</c:v>
                </c:pt>
                <c:pt idx="632">
                  <c:v>0.71889037267731637</c:v>
                </c:pt>
                <c:pt idx="633">
                  <c:v>0.70183071307959255</c:v>
                </c:pt>
                <c:pt idx="634">
                  <c:v>0.68682541847402012</c:v>
                </c:pt>
                <c:pt idx="635">
                  <c:v>0.67164256311832438</c:v>
                </c:pt>
                <c:pt idx="636">
                  <c:v>0.6566608441909596</c:v>
                </c:pt>
                <c:pt idx="637">
                  <c:v>0.64179930429928744</c:v>
                </c:pt>
                <c:pt idx="638">
                  <c:v>0.62869843748358278</c:v>
                </c:pt>
                <c:pt idx="639">
                  <c:v>0.61529727724555627</c:v>
                </c:pt>
                <c:pt idx="640">
                  <c:v>0.60204449672872451</c:v>
                </c:pt>
                <c:pt idx="641">
                  <c:v>0.58970198089536774</c:v>
                </c:pt>
                <c:pt idx="642">
                  <c:v>0.57873985976044984</c:v>
                </c:pt>
                <c:pt idx="643">
                  <c:v>0.56752093608376697</c:v>
                </c:pt>
                <c:pt idx="644">
                  <c:v>0.55679572600625082</c:v>
                </c:pt>
                <c:pt idx="645">
                  <c:v>0.54678581876626675</c:v>
                </c:pt>
                <c:pt idx="646">
                  <c:v>0.53710152785178999</c:v>
                </c:pt>
                <c:pt idx="647">
                  <c:v>0.52756745084943479</c:v>
                </c:pt>
                <c:pt idx="648">
                  <c:v>0.51790841168418522</c:v>
                </c:pt>
                <c:pt idx="649">
                  <c:v>0.5085768388473606</c:v>
                </c:pt>
                <c:pt idx="650">
                  <c:v>0.49983139278963895</c:v>
                </c:pt>
                <c:pt idx="651">
                  <c:v>0.49224888702757164</c:v>
                </c:pt>
                <c:pt idx="652">
                  <c:v>0.48358794024841611</c:v>
                </c:pt>
                <c:pt idx="653">
                  <c:v>0.47574804690092615</c:v>
                </c:pt>
                <c:pt idx="654">
                  <c:v>0.46807882027559239</c:v>
                </c:pt>
                <c:pt idx="655">
                  <c:v>0.46058184947748526</c:v>
                </c:pt>
                <c:pt idx="656">
                  <c:v>0.45290794250288968</c:v>
                </c:pt>
                <c:pt idx="657">
                  <c:v>0.44565587572350829</c:v>
                </c:pt>
                <c:pt idx="658">
                  <c:v>0.43791092547447458</c:v>
                </c:pt>
                <c:pt idx="659">
                  <c:v>0.43083972415128297</c:v>
                </c:pt>
                <c:pt idx="660">
                  <c:v>0.423445966122794</c:v>
                </c:pt>
                <c:pt idx="661">
                  <c:v>0.41658315893168724</c:v>
                </c:pt>
                <c:pt idx="662">
                  <c:v>0.40945704256462206</c:v>
                </c:pt>
                <c:pt idx="663">
                  <c:v>0.40238555662559694</c:v>
                </c:pt>
                <c:pt idx="664">
                  <c:v>0.39538965200235504</c:v>
                </c:pt>
                <c:pt idx="665">
                  <c:v>0.38760676088151758</c:v>
                </c:pt>
                <c:pt idx="666">
                  <c:v>0.38096456258534966</c:v>
                </c:pt>
                <c:pt idx="667">
                  <c:v>0.37425691845946907</c:v>
                </c:pt>
                <c:pt idx="668">
                  <c:v>0.36717980345173706</c:v>
                </c:pt>
                <c:pt idx="669">
                  <c:v>0.35983909465221314</c:v>
                </c:pt>
                <c:pt idx="670">
                  <c:v>0.3523674151333101</c:v>
                </c:pt>
                <c:pt idx="671">
                  <c:v>0.34516835805291685</c:v>
                </c:pt>
                <c:pt idx="672">
                  <c:v>0.33852053859403747</c:v>
                </c:pt>
                <c:pt idx="673">
                  <c:v>0.33117974282856455</c:v>
                </c:pt>
                <c:pt idx="674">
                  <c:v>0.32431381276928467</c:v>
                </c:pt>
                <c:pt idx="675">
                  <c:v>0.31718209105149875</c:v>
                </c:pt>
                <c:pt idx="676">
                  <c:v>0.31048455078770715</c:v>
                </c:pt>
                <c:pt idx="677">
                  <c:v>0.30424694971084104</c:v>
                </c:pt>
                <c:pt idx="678">
                  <c:v>0.2980763598507718</c:v>
                </c:pt>
                <c:pt idx="679">
                  <c:v>0.29143412202462704</c:v>
                </c:pt>
                <c:pt idx="680">
                  <c:v>0.28506277522400508</c:v>
                </c:pt>
                <c:pt idx="681">
                  <c:v>0.27804984108672587</c:v>
                </c:pt>
                <c:pt idx="682">
                  <c:v>0.27208414300279049</c:v>
                </c:pt>
                <c:pt idx="683">
                  <c:v>0.26642199561127128</c:v>
                </c:pt>
                <c:pt idx="684">
                  <c:v>0.25989643446486815</c:v>
                </c:pt>
                <c:pt idx="685">
                  <c:v>0.25372675379426701</c:v>
                </c:pt>
                <c:pt idx="686">
                  <c:v>0.24819020895126762</c:v>
                </c:pt>
                <c:pt idx="687">
                  <c:v>0.24330661236027903</c:v>
                </c:pt>
                <c:pt idx="688">
                  <c:v>0.23844943760583312</c:v>
                </c:pt>
                <c:pt idx="689">
                  <c:v>0.23329558246895177</c:v>
                </c:pt>
                <c:pt idx="690">
                  <c:v>0.22805258723421931</c:v>
                </c:pt>
                <c:pt idx="691">
                  <c:v>0.22382223932306591</c:v>
                </c:pt>
                <c:pt idx="692">
                  <c:v>0.22002336110949322</c:v>
                </c:pt>
                <c:pt idx="693">
                  <c:v>0.2160724268868767</c:v>
                </c:pt>
                <c:pt idx="694">
                  <c:v>0.21143214520954356</c:v>
                </c:pt>
                <c:pt idx="695">
                  <c:v>0.20783150982999449</c:v>
                </c:pt>
                <c:pt idx="696">
                  <c:v>0.20421702314654872</c:v>
                </c:pt>
                <c:pt idx="697">
                  <c:v>0.20037226644181597</c:v>
                </c:pt>
                <c:pt idx="698">
                  <c:v>0.19648807463215359</c:v>
                </c:pt>
                <c:pt idx="699">
                  <c:v>0.1927814277606236</c:v>
                </c:pt>
                <c:pt idx="700">
                  <c:v>0.18922848925117078</c:v>
                </c:pt>
                <c:pt idx="701">
                  <c:v>0.18637449607481957</c:v>
                </c:pt>
                <c:pt idx="702">
                  <c:v>0.18339787300420957</c:v>
                </c:pt>
                <c:pt idx="703">
                  <c:v>0.18053969755630506</c:v>
                </c:pt>
                <c:pt idx="704">
                  <c:v>0.17820872550397499</c:v>
                </c:pt>
                <c:pt idx="705">
                  <c:v>0.17629417013403201</c:v>
                </c:pt>
                <c:pt idx="706">
                  <c:v>0.17402405052810194</c:v>
                </c:pt>
                <c:pt idx="707">
                  <c:v>0.17216944632108616</c:v>
                </c:pt>
                <c:pt idx="708">
                  <c:v>0.16986597132066975</c:v>
                </c:pt>
                <c:pt idx="709">
                  <c:v>0.16747045472209965</c:v>
                </c:pt>
                <c:pt idx="710">
                  <c:v>0.1654610590316403</c:v>
                </c:pt>
                <c:pt idx="711">
                  <c:v>0.16342242697028492</c:v>
                </c:pt>
                <c:pt idx="712">
                  <c:v>0.16110369339879507</c:v>
                </c:pt>
                <c:pt idx="713">
                  <c:v>0.15885612959766934</c:v>
                </c:pt>
                <c:pt idx="714">
                  <c:v>0.15668169625376072</c:v>
                </c:pt>
                <c:pt idx="715">
                  <c:v>0.15513812971678106</c:v>
                </c:pt>
                <c:pt idx="716">
                  <c:v>0.15325587033794422</c:v>
                </c:pt>
                <c:pt idx="717">
                  <c:v>0.15148067394847317</c:v>
                </c:pt>
                <c:pt idx="718">
                  <c:v>0.150151842151869</c:v>
                </c:pt>
                <c:pt idx="719">
                  <c:v>0.14866912015529402</c:v>
                </c:pt>
                <c:pt idx="720">
                  <c:v>0.14747181249774532</c:v>
                </c:pt>
                <c:pt idx="721">
                  <c:v>0.14636717101198488</c:v>
                </c:pt>
                <c:pt idx="722">
                  <c:v>0.14481198266180428</c:v>
                </c:pt>
                <c:pt idx="723">
                  <c:v>0.14379083639319731</c:v>
                </c:pt>
                <c:pt idx="724">
                  <c:v>0.1424480188907751</c:v>
                </c:pt>
                <c:pt idx="725">
                  <c:v>0.14113010527378356</c:v>
                </c:pt>
                <c:pt idx="726">
                  <c:v>0.13983899298111263</c:v>
                </c:pt>
                <c:pt idx="727">
                  <c:v>0.13879306141700562</c:v>
                </c:pt>
                <c:pt idx="728">
                  <c:v>0.13742499216535622</c:v>
                </c:pt>
                <c:pt idx="729">
                  <c:v>0.13630069637509401</c:v>
                </c:pt>
                <c:pt idx="730">
                  <c:v>0.13512291652612113</c:v>
                </c:pt>
                <c:pt idx="731">
                  <c:v>0.13439150127001517</c:v>
                </c:pt>
                <c:pt idx="732">
                  <c:v>0.13296498299455972</c:v>
                </c:pt>
                <c:pt idx="733">
                  <c:v>0.13189843259451517</c:v>
                </c:pt>
                <c:pt idx="734">
                  <c:v>0.12991508715881589</c:v>
                </c:pt>
                <c:pt idx="735">
                  <c:v>0.12836340116458633</c:v>
                </c:pt>
                <c:pt idx="736">
                  <c:v>0.12689174756153607</c:v>
                </c:pt>
                <c:pt idx="737">
                  <c:v>0.12524577466646641</c:v>
                </c:pt>
                <c:pt idx="738">
                  <c:v>0.12314455874572397</c:v>
                </c:pt>
                <c:pt idx="739">
                  <c:v>0.12152344230011275</c:v>
                </c:pt>
                <c:pt idx="740">
                  <c:v>0.11918407408069463</c:v>
                </c:pt>
                <c:pt idx="741">
                  <c:v>0.11751986996029064</c:v>
                </c:pt>
                <c:pt idx="742">
                  <c:v>0.11558113015049609</c:v>
                </c:pt>
                <c:pt idx="743">
                  <c:v>0.11337138072524812</c:v>
                </c:pt>
                <c:pt idx="744">
                  <c:v>0.11150487008919789</c:v>
                </c:pt>
                <c:pt idx="745">
                  <c:v>0.10955682492284717</c:v>
                </c:pt>
                <c:pt idx="746">
                  <c:v>0.10777348535814008</c:v>
                </c:pt>
                <c:pt idx="747">
                  <c:v>0.10630221914886316</c:v>
                </c:pt>
                <c:pt idx="748">
                  <c:v>0.10490187762409375</c:v>
                </c:pt>
                <c:pt idx="749">
                  <c:v>0.10297006346624754</c:v>
                </c:pt>
                <c:pt idx="750">
                  <c:v>0.10141868580583761</c:v>
                </c:pt>
                <c:pt idx="751">
                  <c:v>9.9870565415522083E-2</c:v>
                </c:pt>
                <c:pt idx="752">
                  <c:v>9.8323124940808818E-2</c:v>
                </c:pt>
                <c:pt idx="753">
                  <c:v>9.6921731918654566E-2</c:v>
                </c:pt>
                <c:pt idx="754">
                  <c:v>9.5264477168185049E-2</c:v>
                </c:pt>
                <c:pt idx="755">
                  <c:v>9.3806556279100839E-2</c:v>
                </c:pt>
                <c:pt idx="756">
                  <c:v>9.3310344385395719E-2</c:v>
                </c:pt>
                <c:pt idx="757">
                  <c:v>9.2109012576201243E-2</c:v>
                </c:pt>
                <c:pt idx="758">
                  <c:v>9.1069769484181315E-2</c:v>
                </c:pt>
                <c:pt idx="759">
                  <c:v>9.0456564670919629E-2</c:v>
                </c:pt>
                <c:pt idx="760">
                  <c:v>8.9499765298668321E-2</c:v>
                </c:pt>
                <c:pt idx="761">
                  <c:v>8.8889214528053956E-2</c:v>
                </c:pt>
                <c:pt idx="762">
                  <c:v>8.8270856587006952E-2</c:v>
                </c:pt>
                <c:pt idx="763">
                  <c:v>8.7053678791282743E-2</c:v>
                </c:pt>
                <c:pt idx="764">
                  <c:v>8.6514205290886603E-2</c:v>
                </c:pt>
                <c:pt idx="765">
                  <c:v>8.6109321083952764E-2</c:v>
                </c:pt>
                <c:pt idx="766">
                  <c:v>8.5090604327724473E-2</c:v>
                </c:pt>
                <c:pt idx="767">
                  <c:v>8.4470848606695209E-2</c:v>
                </c:pt>
                <c:pt idx="768">
                  <c:v>8.3906981157570074E-2</c:v>
                </c:pt>
                <c:pt idx="769">
                  <c:v>8.3391250151884061E-2</c:v>
                </c:pt>
                <c:pt idx="770">
                  <c:v>8.3114532407770031E-2</c:v>
                </c:pt>
                <c:pt idx="771">
                  <c:v>8.2599464715095952E-2</c:v>
                </c:pt>
                <c:pt idx="772">
                  <c:v>8.1723984830070942E-2</c:v>
                </c:pt>
                <c:pt idx="773">
                  <c:v>8.1285277193724567E-2</c:v>
                </c:pt>
                <c:pt idx="774">
                  <c:v>8.0827293950054849E-2</c:v>
                </c:pt>
                <c:pt idx="775">
                  <c:v>8.0248114169087753E-2</c:v>
                </c:pt>
                <c:pt idx="776">
                  <c:v>7.9659494629643127E-2</c:v>
                </c:pt>
                <c:pt idx="777">
                  <c:v>7.8695088899241691E-2</c:v>
                </c:pt>
                <c:pt idx="778">
                  <c:v>7.7873162645686653E-2</c:v>
                </c:pt>
                <c:pt idx="779">
                  <c:v>7.7275279651461345E-2</c:v>
                </c:pt>
                <c:pt idx="780">
                  <c:v>7.7100678906006623E-2</c:v>
                </c:pt>
                <c:pt idx="781">
                  <c:v>7.6410880018954158E-2</c:v>
                </c:pt>
                <c:pt idx="782">
                  <c:v>7.5940735773198875E-2</c:v>
                </c:pt>
                <c:pt idx="783">
                  <c:v>7.5248368228249138E-2</c:v>
                </c:pt>
                <c:pt idx="784">
                  <c:v>7.5479648635744995E-2</c:v>
                </c:pt>
                <c:pt idx="785">
                  <c:v>7.5370972823322752E-2</c:v>
                </c:pt>
                <c:pt idx="786">
                  <c:v>7.5069247625238616E-2</c:v>
                </c:pt>
                <c:pt idx="787">
                  <c:v>7.4442966295626981E-2</c:v>
                </c:pt>
                <c:pt idx="788">
                  <c:v>7.4252523516640204E-2</c:v>
                </c:pt>
                <c:pt idx="789">
                  <c:v>7.4170849050221546E-2</c:v>
                </c:pt>
                <c:pt idx="790">
                  <c:v>7.3670918966891652E-2</c:v>
                </c:pt>
                <c:pt idx="791">
                  <c:v>7.2411104928710585E-2</c:v>
                </c:pt>
                <c:pt idx="792">
                  <c:v>7.1606097505257621E-2</c:v>
                </c:pt>
                <c:pt idx="793">
                  <c:v>7.1005363609100175E-2</c:v>
                </c:pt>
                <c:pt idx="794">
                  <c:v>7.0122619695524788E-2</c:v>
                </c:pt>
                <c:pt idx="795">
                  <c:v>6.9697613149162965E-2</c:v>
                </c:pt>
                <c:pt idx="796">
                  <c:v>6.9258291216975965E-2</c:v>
                </c:pt>
                <c:pt idx="797">
                  <c:v>6.8718761584012675E-2</c:v>
                </c:pt>
                <c:pt idx="798">
                  <c:v>6.8910070860092529E-2</c:v>
                </c:pt>
                <c:pt idx="799">
                  <c:v>6.8812400193232023E-2</c:v>
                </c:pt>
                <c:pt idx="800">
                  <c:v>6.8419749723541187E-2</c:v>
                </c:pt>
                <c:pt idx="801">
                  <c:v>6.8321516940409513E-2</c:v>
                </c:pt>
                <c:pt idx="802">
                  <c:v>6.721140687764833E-2</c:v>
                </c:pt>
                <c:pt idx="803">
                  <c:v>6.6692678709115716E-2</c:v>
                </c:pt>
                <c:pt idx="804">
                  <c:v>6.6447669540651469E-2</c:v>
                </c:pt>
                <c:pt idx="805">
                  <c:v>6.5713370968032286E-2</c:v>
                </c:pt>
                <c:pt idx="806">
                  <c:v>6.5678292066554234E-2</c:v>
                </c:pt>
                <c:pt idx="807">
                  <c:v>6.5328839955591397E-2</c:v>
                </c:pt>
                <c:pt idx="808">
                  <c:v>6.5114536882563412E-2</c:v>
                </c:pt>
                <c:pt idx="809">
                  <c:v>6.4820636248101748E-2</c:v>
                </c:pt>
                <c:pt idx="810">
                  <c:v>6.4106894844656176E-2</c:v>
                </c:pt>
                <c:pt idx="811">
                  <c:v>6.3466578001455609E-2</c:v>
                </c:pt>
                <c:pt idx="812">
                  <c:v>6.3123243549713812E-2</c:v>
                </c:pt>
                <c:pt idx="813">
                  <c:v>6.18321731588184E-2</c:v>
                </c:pt>
                <c:pt idx="814">
                  <c:v>6.0942225302257479E-2</c:v>
                </c:pt>
                <c:pt idx="815">
                  <c:v>6.0340622537208323E-2</c:v>
                </c:pt>
                <c:pt idx="816">
                  <c:v>5.9623005614830006E-2</c:v>
                </c:pt>
                <c:pt idx="817">
                  <c:v>5.9073585581652828E-2</c:v>
                </c:pt>
                <c:pt idx="818">
                  <c:v>5.8362210442622929E-2</c:v>
                </c:pt>
                <c:pt idx="819">
                  <c:v>5.7370458664819525E-2</c:v>
                </c:pt>
                <c:pt idx="820">
                  <c:v>5.6817577386867248E-2</c:v>
                </c:pt>
                <c:pt idx="821">
                  <c:v>5.6519842344648796E-2</c:v>
                </c:pt>
                <c:pt idx="822">
                  <c:v>5.5743032444299685E-2</c:v>
                </c:pt>
                <c:pt idx="823">
                  <c:v>5.5854424756732725E-2</c:v>
                </c:pt>
                <c:pt idx="824">
                  <c:v>5.5551549236321558E-2</c:v>
                </c:pt>
                <c:pt idx="825">
                  <c:v>5.5396842347028505E-2</c:v>
                </c:pt>
                <c:pt idx="826">
                  <c:v>5.5164942900094771E-2</c:v>
                </c:pt>
                <c:pt idx="827">
                  <c:v>5.4543016192735584E-2</c:v>
                </c:pt>
                <c:pt idx="828">
                  <c:v>5.3910078805617885E-2</c:v>
                </c:pt>
                <c:pt idx="829">
                  <c:v>5.3320546914307002E-2</c:v>
                </c:pt>
                <c:pt idx="830">
                  <c:v>5.238142060411656E-2</c:v>
                </c:pt>
                <c:pt idx="831">
                  <c:v>5.1291787069376156E-2</c:v>
                </c:pt>
                <c:pt idx="832">
                  <c:v>5.039178911149475E-2</c:v>
                </c:pt>
                <c:pt idx="833">
                  <c:v>4.9938855427070918E-2</c:v>
                </c:pt>
                <c:pt idx="834">
                  <c:v>4.9360006116710507E-2</c:v>
                </c:pt>
                <c:pt idx="835">
                  <c:v>4.8736113188301594E-2</c:v>
                </c:pt>
                <c:pt idx="836">
                  <c:v>4.8682236992220358E-2</c:v>
                </c:pt>
                <c:pt idx="837">
                  <c:v>4.8282675101372852E-2</c:v>
                </c:pt>
                <c:pt idx="838">
                  <c:v>4.8185590268769611E-2</c:v>
                </c:pt>
                <c:pt idx="839">
                  <c:v>4.7840929191003918E-2</c:v>
                </c:pt>
                <c:pt idx="840">
                  <c:v>4.7342542357971182E-2</c:v>
                </c:pt>
                <c:pt idx="841">
                  <c:v>4.7297857672112718E-2</c:v>
                </c:pt>
                <c:pt idx="842">
                  <c:v>4.6822811709225053E-2</c:v>
                </c:pt>
                <c:pt idx="843">
                  <c:v>4.6026543573059422E-2</c:v>
                </c:pt>
                <c:pt idx="844">
                  <c:v>4.5476739308507021E-2</c:v>
                </c:pt>
                <c:pt idx="845">
                  <c:v>4.5058069417438125E-2</c:v>
                </c:pt>
                <c:pt idx="846">
                  <c:v>4.4800800421946133E-2</c:v>
                </c:pt>
                <c:pt idx="847">
                  <c:v>4.4851688942375234E-2</c:v>
                </c:pt>
                <c:pt idx="848">
                  <c:v>4.3862961998402242E-2</c:v>
                </c:pt>
                <c:pt idx="849">
                  <c:v>4.361204467959439E-2</c:v>
                </c:pt>
                <c:pt idx="850">
                  <c:v>4.3501676193562398E-2</c:v>
                </c:pt>
                <c:pt idx="851">
                  <c:v>4.3322427513426812E-2</c:v>
                </c:pt>
                <c:pt idx="852">
                  <c:v>4.2948095235019433E-2</c:v>
                </c:pt>
                <c:pt idx="853">
                  <c:v>4.2537838904228416E-2</c:v>
                </c:pt>
                <c:pt idx="854">
                  <c:v>4.1942430486555431E-2</c:v>
                </c:pt>
                <c:pt idx="855">
                  <c:v>4.2246283978594458E-2</c:v>
                </c:pt>
                <c:pt idx="856">
                  <c:v>4.1960932096931587E-2</c:v>
                </c:pt>
                <c:pt idx="857">
                  <c:v>4.1674304187615217E-2</c:v>
                </c:pt>
                <c:pt idx="858">
                  <c:v>4.1338880474845463E-2</c:v>
                </c:pt>
                <c:pt idx="859">
                  <c:v>4.1067015430692508E-2</c:v>
                </c:pt>
                <c:pt idx="860">
                  <c:v>4.0748878967409329E-2</c:v>
                </c:pt>
                <c:pt idx="861">
                  <c:v>4.0150921656827515E-2</c:v>
                </c:pt>
                <c:pt idx="862">
                  <c:v>3.9535826520071697E-2</c:v>
                </c:pt>
                <c:pt idx="863">
                  <c:v>3.9389833618880751E-2</c:v>
                </c:pt>
                <c:pt idx="864">
                  <c:v>3.8761922863622365E-2</c:v>
                </c:pt>
                <c:pt idx="865">
                  <c:v>3.827690585936798E-2</c:v>
                </c:pt>
                <c:pt idx="866">
                  <c:v>3.7884808018753845E-2</c:v>
                </c:pt>
                <c:pt idx="867">
                  <c:v>3.7394914596552274E-2</c:v>
                </c:pt>
                <c:pt idx="868">
                  <c:v>3.7293165226677902E-2</c:v>
                </c:pt>
                <c:pt idx="869">
                  <c:v>3.6953864413776336E-2</c:v>
                </c:pt>
                <c:pt idx="870">
                  <c:v>3.6749958515265774E-2</c:v>
                </c:pt>
                <c:pt idx="871">
                  <c:v>3.6520623773231634E-2</c:v>
                </c:pt>
                <c:pt idx="872">
                  <c:v>3.6352198400764188E-2</c:v>
                </c:pt>
                <c:pt idx="873">
                  <c:v>3.5978283558912597E-2</c:v>
                </c:pt>
                <c:pt idx="874">
                  <c:v>3.5815533900524728E-2</c:v>
                </c:pt>
                <c:pt idx="875">
                  <c:v>3.5435598643195211E-2</c:v>
                </c:pt>
                <c:pt idx="876">
                  <c:v>3.5344197430666933E-2</c:v>
                </c:pt>
                <c:pt idx="877">
                  <c:v>3.4697704423879566E-2</c:v>
                </c:pt>
                <c:pt idx="878">
                  <c:v>3.4538731459482247E-2</c:v>
                </c:pt>
                <c:pt idx="879">
                  <c:v>3.4245402428486178E-2</c:v>
                </c:pt>
                <c:pt idx="880">
                  <c:v>3.4180562198019147E-2</c:v>
                </c:pt>
                <c:pt idx="881">
                  <c:v>3.4167103822092593E-2</c:v>
                </c:pt>
                <c:pt idx="882">
                  <c:v>3.3651660594638214E-2</c:v>
                </c:pt>
                <c:pt idx="883">
                  <c:v>3.3698205561208387E-2</c:v>
                </c:pt>
                <c:pt idx="884">
                  <c:v>3.3542429781340644E-2</c:v>
                </c:pt>
                <c:pt idx="885">
                  <c:v>3.3369275042439979E-2</c:v>
                </c:pt>
                <c:pt idx="886">
                  <c:v>3.3276366156593719E-2</c:v>
                </c:pt>
                <c:pt idx="887">
                  <c:v>3.2684524924033863E-2</c:v>
                </c:pt>
                <c:pt idx="888">
                  <c:v>3.1686900572866057E-2</c:v>
                </c:pt>
                <c:pt idx="889">
                  <c:v>3.1379097245537772E-2</c:v>
                </c:pt>
                <c:pt idx="890">
                  <c:v>3.0802003066150562E-2</c:v>
                </c:pt>
                <c:pt idx="891">
                  <c:v>3.0516878086554948E-2</c:v>
                </c:pt>
                <c:pt idx="892">
                  <c:v>3.0235160590965881E-2</c:v>
                </c:pt>
                <c:pt idx="893">
                  <c:v>2.9535940919824775E-2</c:v>
                </c:pt>
                <c:pt idx="894">
                  <c:v>2.9172465154266091E-2</c:v>
                </c:pt>
                <c:pt idx="895">
                  <c:v>2.9269711269174974E-2</c:v>
                </c:pt>
                <c:pt idx="896">
                  <c:v>2.919516484818627E-2</c:v>
                </c:pt>
                <c:pt idx="897">
                  <c:v>2.8894446083313364E-2</c:v>
                </c:pt>
                <c:pt idx="898">
                  <c:v>2.8426702888353424E-2</c:v>
                </c:pt>
                <c:pt idx="899">
                  <c:v>2.7713290374315441E-2</c:v>
                </c:pt>
                <c:pt idx="900">
                  <c:v>2.7241330121422571E-2</c:v>
                </c:pt>
                <c:pt idx="901">
                  <c:v>2.6988373846407555E-2</c:v>
                </c:pt>
                <c:pt idx="902">
                  <c:v>2.6431153758193569E-2</c:v>
                </c:pt>
                <c:pt idx="903">
                  <c:v>2.561993933777185E-2</c:v>
                </c:pt>
                <c:pt idx="904">
                  <c:v>2.507266578233892E-2</c:v>
                </c:pt>
                <c:pt idx="905">
                  <c:v>2.4741778529715243E-2</c:v>
                </c:pt>
                <c:pt idx="906">
                  <c:v>2.4004697046724123E-2</c:v>
                </c:pt>
                <c:pt idx="907">
                  <c:v>2.4013491675979073E-2</c:v>
                </c:pt>
                <c:pt idx="908">
                  <c:v>2.3431359796339032E-2</c:v>
                </c:pt>
                <c:pt idx="909">
                  <c:v>2.2897235492413497E-2</c:v>
                </c:pt>
                <c:pt idx="910">
                  <c:v>2.2502598246084971E-2</c:v>
                </c:pt>
                <c:pt idx="911">
                  <c:v>2.2206723484578212E-2</c:v>
                </c:pt>
                <c:pt idx="912">
                  <c:v>2.1900892703095948E-2</c:v>
                </c:pt>
                <c:pt idx="913">
                  <c:v>2.2071392608749754E-2</c:v>
                </c:pt>
                <c:pt idx="914">
                  <c:v>2.1442622471794116E-2</c:v>
                </c:pt>
                <c:pt idx="915">
                  <c:v>2.1128783707596698E-2</c:v>
                </c:pt>
                <c:pt idx="916">
                  <c:v>2.1106551258003172E-2</c:v>
                </c:pt>
                <c:pt idx="917">
                  <c:v>2.0826579406192865E-2</c:v>
                </c:pt>
                <c:pt idx="918">
                  <c:v>2.0151612166463551E-2</c:v>
                </c:pt>
                <c:pt idx="919">
                  <c:v>1.9704585841783778E-2</c:v>
                </c:pt>
                <c:pt idx="920">
                  <c:v>1.945745865715862E-2</c:v>
                </c:pt>
                <c:pt idx="921">
                  <c:v>1.9094606674635018E-2</c:v>
                </c:pt>
                <c:pt idx="922">
                  <c:v>1.8512375970052789E-2</c:v>
                </c:pt>
                <c:pt idx="923">
                  <c:v>1.807256149435393E-2</c:v>
                </c:pt>
                <c:pt idx="924">
                  <c:v>1.7883608204895759E-2</c:v>
                </c:pt>
                <c:pt idx="925">
                  <c:v>1.7835589560787724E-2</c:v>
                </c:pt>
                <c:pt idx="926">
                  <c:v>1.7004276518924142E-2</c:v>
                </c:pt>
                <c:pt idx="927">
                  <c:v>1.6439869090314908E-2</c:v>
                </c:pt>
                <c:pt idx="928">
                  <c:v>1.6198926765871466E-2</c:v>
                </c:pt>
                <c:pt idx="929">
                  <c:v>1.6512306191737606E-2</c:v>
                </c:pt>
                <c:pt idx="930">
                  <c:v>1.6711846399602194E-2</c:v>
                </c:pt>
                <c:pt idx="931">
                  <c:v>1.6392036237098177E-2</c:v>
                </c:pt>
                <c:pt idx="932">
                  <c:v>1.623313205486062E-2</c:v>
                </c:pt>
                <c:pt idx="933">
                  <c:v>1.652641206868536E-2</c:v>
                </c:pt>
                <c:pt idx="934">
                  <c:v>1.6171989458430385E-2</c:v>
                </c:pt>
                <c:pt idx="935">
                  <c:v>1.6210564391063199E-2</c:v>
                </c:pt>
                <c:pt idx="936">
                  <c:v>1.6019260649180099E-2</c:v>
                </c:pt>
                <c:pt idx="937">
                  <c:v>1.4937484883242721E-2</c:v>
                </c:pt>
                <c:pt idx="938">
                  <c:v>1.4767250619033509E-2</c:v>
                </c:pt>
                <c:pt idx="939">
                  <c:v>1.4289479459540146E-2</c:v>
                </c:pt>
                <c:pt idx="940">
                  <c:v>1.4135011331307401E-2</c:v>
                </c:pt>
                <c:pt idx="941">
                  <c:v>1.3764872392846824E-2</c:v>
                </c:pt>
                <c:pt idx="942">
                  <c:v>1.3266817611619828E-2</c:v>
                </c:pt>
                <c:pt idx="943">
                  <c:v>1.2870713012549731E-2</c:v>
                </c:pt>
                <c:pt idx="944">
                  <c:v>1.2911727735355217E-2</c:v>
                </c:pt>
                <c:pt idx="945">
                  <c:v>1.2416623471602104E-2</c:v>
                </c:pt>
                <c:pt idx="946">
                  <c:v>1.2465120428430317E-2</c:v>
                </c:pt>
                <c:pt idx="947">
                  <c:v>1.2128162161958316E-2</c:v>
                </c:pt>
                <c:pt idx="948">
                  <c:v>1.1946064161089655E-2</c:v>
                </c:pt>
                <c:pt idx="949">
                  <c:v>1.1665928655175087E-2</c:v>
                </c:pt>
                <c:pt idx="950">
                  <c:v>1.140382435291187E-2</c:v>
                </c:pt>
                <c:pt idx="951">
                  <c:v>1.1983088728029466E-2</c:v>
                </c:pt>
                <c:pt idx="952">
                  <c:v>1.1729636747104451E-2</c:v>
                </c:pt>
                <c:pt idx="953">
                  <c:v>1.1375654500791853E-2</c:v>
                </c:pt>
                <c:pt idx="954">
                  <c:v>1.1478743146282727E-2</c:v>
                </c:pt>
                <c:pt idx="955">
                  <c:v>1.1085223017100659E-2</c:v>
                </c:pt>
                <c:pt idx="956">
                  <c:v>1.086573440170633E-2</c:v>
                </c:pt>
                <c:pt idx="957">
                  <c:v>1.0634404977039132E-2</c:v>
                </c:pt>
                <c:pt idx="958">
                  <c:v>9.9673397796869456E-3</c:v>
                </c:pt>
                <c:pt idx="959">
                  <c:v>1.030193731594003E-2</c:v>
                </c:pt>
                <c:pt idx="960">
                  <c:v>9.9778998177090933E-3</c:v>
                </c:pt>
                <c:pt idx="961">
                  <c:v>9.8710352688272055E-3</c:v>
                </c:pt>
                <c:pt idx="962">
                  <c:v>1.0180938428527037E-2</c:v>
                </c:pt>
                <c:pt idx="963">
                  <c:v>1.0273671801275976E-2</c:v>
                </c:pt>
                <c:pt idx="964">
                  <c:v>9.7299369693728162E-3</c:v>
                </c:pt>
                <c:pt idx="965">
                  <c:v>9.6034331373803395E-3</c:v>
                </c:pt>
                <c:pt idx="966">
                  <c:v>9.3964778964537067E-3</c:v>
                </c:pt>
                <c:pt idx="967">
                  <c:v>9.8570187296271889E-3</c:v>
                </c:pt>
                <c:pt idx="968">
                  <c:v>9.5476349938234811E-3</c:v>
                </c:pt>
                <c:pt idx="969">
                  <c:v>9.7792656369144592E-3</c:v>
                </c:pt>
                <c:pt idx="970">
                  <c:v>9.8159818700346534E-3</c:v>
                </c:pt>
                <c:pt idx="971">
                  <c:v>9.8941350061133512E-3</c:v>
                </c:pt>
                <c:pt idx="972">
                  <c:v>9.8641942110293743E-3</c:v>
                </c:pt>
                <c:pt idx="973">
                  <c:v>9.7188654134499168E-3</c:v>
                </c:pt>
                <c:pt idx="974">
                  <c:v>9.0783453861682257E-3</c:v>
                </c:pt>
                <c:pt idx="975">
                  <c:v>8.8543432380144109E-3</c:v>
                </c:pt>
                <c:pt idx="976">
                  <c:v>8.1382932839193858E-3</c:v>
                </c:pt>
                <c:pt idx="977">
                  <c:v>7.7894665371907087E-3</c:v>
                </c:pt>
                <c:pt idx="978">
                  <c:v>7.918939070446428E-3</c:v>
                </c:pt>
                <c:pt idx="979">
                  <c:v>7.6037199194565648E-3</c:v>
                </c:pt>
                <c:pt idx="980">
                  <c:v>7.6043223563041261E-3</c:v>
                </c:pt>
                <c:pt idx="981">
                  <c:v>7.6620969987046903E-3</c:v>
                </c:pt>
                <c:pt idx="982">
                  <c:v>7.6133952765962687E-3</c:v>
                </c:pt>
                <c:pt idx="983">
                  <c:v>8.1113741602676665E-3</c:v>
                </c:pt>
                <c:pt idx="984">
                  <c:v>7.8925986656561437E-3</c:v>
                </c:pt>
                <c:pt idx="985">
                  <c:v>7.5129440711624342E-3</c:v>
                </c:pt>
                <c:pt idx="986">
                  <c:v>7.2389523142536395E-3</c:v>
                </c:pt>
                <c:pt idx="987">
                  <c:v>7.0746412217792438E-3</c:v>
                </c:pt>
                <c:pt idx="988">
                  <c:v>6.7462506824949335E-3</c:v>
                </c:pt>
                <c:pt idx="989">
                  <c:v>6.7939934073643887E-3</c:v>
                </c:pt>
                <c:pt idx="990">
                  <c:v>6.1414436175203715E-3</c:v>
                </c:pt>
                <c:pt idx="991">
                  <c:v>6.294356636462892E-3</c:v>
                </c:pt>
                <c:pt idx="992">
                  <c:v>6.5474204330150032E-3</c:v>
                </c:pt>
                <c:pt idx="993">
                  <c:v>6.8287315604418052E-3</c:v>
                </c:pt>
                <c:pt idx="994">
                  <c:v>6.9744762133779762E-3</c:v>
                </c:pt>
                <c:pt idx="995">
                  <c:v>7.3100784435232895E-3</c:v>
                </c:pt>
                <c:pt idx="996">
                  <c:v>6.7580718848992694E-3</c:v>
                </c:pt>
                <c:pt idx="997">
                  <c:v>6.6135584326228189E-3</c:v>
                </c:pt>
                <c:pt idx="998">
                  <c:v>5.8145188497785534E-3</c:v>
                </c:pt>
                <c:pt idx="999">
                  <c:v>5.7603390634749212E-3</c:v>
                </c:pt>
                <c:pt idx="1000">
                  <c:v>5.4914956907542081E-3</c:v>
                </c:pt>
                <c:pt idx="1001">
                  <c:v>5.0320624875327402E-3</c:v>
                </c:pt>
                <c:pt idx="1002">
                  <c:v>4.6935601801640359E-3</c:v>
                </c:pt>
                <c:pt idx="1003">
                  <c:v>5.0307105623236458E-3</c:v>
                </c:pt>
                <c:pt idx="1004">
                  <c:v>5.1459309577171789E-3</c:v>
                </c:pt>
                <c:pt idx="1005">
                  <c:v>5.6479687794140096E-3</c:v>
                </c:pt>
                <c:pt idx="1006">
                  <c:v>5.5548907052667303E-3</c:v>
                </c:pt>
                <c:pt idx="1007">
                  <c:v>5.3351119398421434E-3</c:v>
                </c:pt>
                <c:pt idx="1008">
                  <c:v>5.4027414054774181E-3</c:v>
                </c:pt>
                <c:pt idx="1009">
                  <c:v>5.4906940228232016E-3</c:v>
                </c:pt>
                <c:pt idx="1010">
                  <c:v>5.4576959793277832E-3</c:v>
                </c:pt>
                <c:pt idx="1011">
                  <c:v>5.4617865413347138E-3</c:v>
                </c:pt>
                <c:pt idx="1012">
                  <c:v>5.4457587169113439E-3</c:v>
                </c:pt>
                <c:pt idx="1013">
                  <c:v>5.0239240558939014E-3</c:v>
                </c:pt>
                <c:pt idx="1014">
                  <c:v>4.7716342562889843E-3</c:v>
                </c:pt>
                <c:pt idx="1015">
                  <c:v>4.6684143712748885E-3</c:v>
                </c:pt>
                <c:pt idx="1016">
                  <c:v>4.3769606423817312E-3</c:v>
                </c:pt>
                <c:pt idx="1017">
                  <c:v>4.3098047458694083E-3</c:v>
                </c:pt>
                <c:pt idx="1018">
                  <c:v>4.2228395873459392E-3</c:v>
                </c:pt>
                <c:pt idx="1019">
                  <c:v>4.3646217554002519E-3</c:v>
                </c:pt>
                <c:pt idx="1020">
                  <c:v>4.63287613146554E-3</c:v>
                </c:pt>
                <c:pt idx="1021">
                  <c:v>4.8721819148663916E-3</c:v>
                </c:pt>
                <c:pt idx="1022">
                  <c:v>4.9652165060391096E-3</c:v>
                </c:pt>
                <c:pt idx="1023">
                  <c:v>5.1231569474404753E-3</c:v>
                </c:pt>
                <c:pt idx="1024">
                  <c:v>5.1840441802201058E-3</c:v>
                </c:pt>
                <c:pt idx="1025">
                  <c:v>5.0658471775679526E-3</c:v>
                </c:pt>
                <c:pt idx="1026">
                  <c:v>4.9231091746728258E-3</c:v>
                </c:pt>
                <c:pt idx="1027">
                  <c:v>5.0119867934774621E-3</c:v>
                </c:pt>
                <c:pt idx="1028">
                  <c:v>4.8785794463236951E-3</c:v>
                </c:pt>
                <c:pt idx="1029">
                  <c:v>4.4083656278091233E-3</c:v>
                </c:pt>
                <c:pt idx="1030">
                  <c:v>4.5031403285638377E-3</c:v>
                </c:pt>
                <c:pt idx="1031">
                  <c:v>3.9947943131574412E-3</c:v>
                </c:pt>
                <c:pt idx="1032">
                  <c:v>3.920141161231178E-3</c:v>
                </c:pt>
                <c:pt idx="1033">
                  <c:v>3.8051508303030509E-3</c:v>
                </c:pt>
                <c:pt idx="1034">
                  <c:v>3.2560383403459387E-3</c:v>
                </c:pt>
                <c:pt idx="1035">
                  <c:v>3.402737246923851E-3</c:v>
                </c:pt>
                <c:pt idx="1036">
                  <c:v>3.3670693487903554E-3</c:v>
                </c:pt>
                <c:pt idx="1037">
                  <c:v>2.9182206921766944E-3</c:v>
                </c:pt>
                <c:pt idx="1038">
                  <c:v>3.0014360370938871E-3</c:v>
                </c:pt>
                <c:pt idx="1039">
                  <c:v>3.0228628657587202E-3</c:v>
                </c:pt>
                <c:pt idx="1040">
                  <c:v>2.750230149454858E-3</c:v>
                </c:pt>
                <c:pt idx="1041">
                  <c:v>3.2012972283706927E-3</c:v>
                </c:pt>
                <c:pt idx="1042">
                  <c:v>3.4908290097882314E-3</c:v>
                </c:pt>
                <c:pt idx="1043">
                  <c:v>3.859610884142722E-3</c:v>
                </c:pt>
                <c:pt idx="1044">
                  <c:v>4.0174056971092843E-3</c:v>
                </c:pt>
                <c:pt idx="1045">
                  <c:v>4.1114907578874539E-3</c:v>
                </c:pt>
                <c:pt idx="1046">
                  <c:v>4.0954842005916422E-3</c:v>
                </c:pt>
                <c:pt idx="1047">
                  <c:v>4.1646471130898166E-3</c:v>
                </c:pt>
                <c:pt idx="1048">
                  <c:v>4.2458287197567907E-3</c:v>
                </c:pt>
                <c:pt idx="1049">
                  <c:v>4.0751667411978026E-3</c:v>
                </c:pt>
                <c:pt idx="1050">
                  <c:v>4.3161889161945277E-3</c:v>
                </c:pt>
                <c:pt idx="1051">
                  <c:v>4.2172668093261373E-3</c:v>
                </c:pt>
                <c:pt idx="1052">
                  <c:v>4.0715314064045539E-3</c:v>
                </c:pt>
                <c:pt idx="1053">
                  <c:v>3.7955057531256333E-3</c:v>
                </c:pt>
                <c:pt idx="1054">
                  <c:v>3.9343642840903381E-3</c:v>
                </c:pt>
                <c:pt idx="1055">
                  <c:v>3.802357009657498E-3</c:v>
                </c:pt>
                <c:pt idx="1056">
                  <c:v>3.5141925701400343E-3</c:v>
                </c:pt>
                <c:pt idx="1057">
                  <c:v>3.3407721897947724E-3</c:v>
                </c:pt>
                <c:pt idx="1058">
                  <c:v>3.7164910216709898E-3</c:v>
                </c:pt>
                <c:pt idx="1059">
                  <c:v>3.5299892232586445E-3</c:v>
                </c:pt>
                <c:pt idx="1060">
                  <c:v>3.5685525340782595E-3</c:v>
                </c:pt>
                <c:pt idx="1061">
                  <c:v>3.3625236386296965E-3</c:v>
                </c:pt>
                <c:pt idx="1062">
                  <c:v>3.1802577934792252E-3</c:v>
                </c:pt>
                <c:pt idx="1063">
                  <c:v>3.3238181780132418E-3</c:v>
                </c:pt>
                <c:pt idx="1064">
                  <c:v>3.1702910213500064E-3</c:v>
                </c:pt>
                <c:pt idx="1065">
                  <c:v>3.0955023606630181E-3</c:v>
                </c:pt>
                <c:pt idx="1066">
                  <c:v>3.2130309904661834E-3</c:v>
                </c:pt>
                <c:pt idx="1067">
                  <c:v>3.0309817695889831E-3</c:v>
                </c:pt>
                <c:pt idx="1068">
                  <c:v>3.2128453576947837E-3</c:v>
                </c:pt>
                <c:pt idx="1069">
                  <c:v>3.3004888506214121E-3</c:v>
                </c:pt>
                <c:pt idx="1070">
                  <c:v>3.17857848100166E-3</c:v>
                </c:pt>
                <c:pt idx="1071">
                  <c:v>3.4953777242271332E-3</c:v>
                </c:pt>
                <c:pt idx="1072">
                  <c:v>3.3564317529535832E-3</c:v>
                </c:pt>
                <c:pt idx="1073">
                  <c:v>3.4098117687650998E-3</c:v>
                </c:pt>
                <c:pt idx="1074">
                  <c:v>3.916028857736965E-3</c:v>
                </c:pt>
                <c:pt idx="1075">
                  <c:v>3.8604659966024616E-3</c:v>
                </c:pt>
                <c:pt idx="1076">
                  <c:v>3.5176936690378144E-3</c:v>
                </c:pt>
                <c:pt idx="1077">
                  <c:v>3.3570248370086157E-3</c:v>
                </c:pt>
                <c:pt idx="1078">
                  <c:v>2.5911699819285553E-3</c:v>
                </c:pt>
                <c:pt idx="1079">
                  <c:v>2.3358796989589869E-3</c:v>
                </c:pt>
                <c:pt idx="1080">
                  <c:v>2.0173918141814062E-3</c:v>
                </c:pt>
                <c:pt idx="1081">
                  <c:v>1.446559973730591E-3</c:v>
                </c:pt>
                <c:pt idx="1082">
                  <c:v>1.1451873830401868E-3</c:v>
                </c:pt>
                <c:pt idx="1083">
                  <c:v>1.265554581422728E-3</c:v>
                </c:pt>
                <c:pt idx="1084">
                  <c:v>9.9598069472938214E-4</c:v>
                </c:pt>
                <c:pt idx="1085">
                  <c:v>1.093531190460196E-3</c:v>
                </c:pt>
                <c:pt idx="1086">
                  <c:v>7.9681681224463494E-4</c:v>
                </c:pt>
                <c:pt idx="1087">
                  <c:v>7.0214330823071744E-4</c:v>
                </c:pt>
                <c:pt idx="1088">
                  <c:v>9.5320688795300025E-4</c:v>
                </c:pt>
                <c:pt idx="1089">
                  <c:v>9.7314264589014299E-4</c:v>
                </c:pt>
                <c:pt idx="1090">
                  <c:v>1.1410098550841325E-3</c:v>
                </c:pt>
                <c:pt idx="1091">
                  <c:v>1.3288262624074024E-3</c:v>
                </c:pt>
                <c:pt idx="1092">
                  <c:v>1.4651294966070119E-3</c:v>
                </c:pt>
                <c:pt idx="1093">
                  <c:v>1.5512330597545331E-3</c:v>
                </c:pt>
                <c:pt idx="1094">
                  <c:v>1.4151282660388315E-3</c:v>
                </c:pt>
                <c:pt idx="1095">
                  <c:v>1.2528401596609443E-3</c:v>
                </c:pt>
                <c:pt idx="1096">
                  <c:v>1.4953450250302629E-3</c:v>
                </c:pt>
                <c:pt idx="1097">
                  <c:v>1.0149474148134334E-3</c:v>
                </c:pt>
                <c:pt idx="1098">
                  <c:v>1.1484530334897097E-3</c:v>
                </c:pt>
                <c:pt idx="1099">
                  <c:v>1.0351169530338098E-3</c:v>
                </c:pt>
                <c:pt idx="1100">
                  <c:v>1.1628019407352831E-3</c:v>
                </c:pt>
                <c:pt idx="1101">
                  <c:v>1.595630678920949E-3</c:v>
                </c:pt>
                <c:pt idx="1102">
                  <c:v>2.1180718981813418E-3</c:v>
                </c:pt>
                <c:pt idx="1103">
                  <c:v>2.0463513171194597E-3</c:v>
                </c:pt>
                <c:pt idx="1104">
                  <c:v>2.1439547039593314E-3</c:v>
                </c:pt>
                <c:pt idx="1105">
                  <c:v>1.8269778130177859E-3</c:v>
                </c:pt>
                <c:pt idx="1106">
                  <c:v>1.6950050877847336E-3</c:v>
                </c:pt>
                <c:pt idx="1107">
                  <c:v>1.8140526964792634E-3</c:v>
                </c:pt>
                <c:pt idx="1108">
                  <c:v>1.6893226536090827E-3</c:v>
                </c:pt>
                <c:pt idx="1109">
                  <c:v>1.2601934468991095E-3</c:v>
                </c:pt>
                <c:pt idx="1110">
                  <c:v>9.1603787847768846E-4</c:v>
                </c:pt>
                <c:pt idx="1111">
                  <c:v>1.0636220193577189E-3</c:v>
                </c:pt>
                <c:pt idx="1112">
                  <c:v>1.2888329942043442E-3</c:v>
                </c:pt>
                <c:pt idx="1113">
                  <c:v>1.6173934333292587E-3</c:v>
                </c:pt>
                <c:pt idx="1114">
                  <c:v>1.7348218941710262E-3</c:v>
                </c:pt>
                <c:pt idx="1115">
                  <c:v>1.6803800241207176E-3</c:v>
                </c:pt>
                <c:pt idx="1116">
                  <c:v>1.5242810471620533E-3</c:v>
                </c:pt>
                <c:pt idx="1117">
                  <c:v>1.7810716508739007E-3</c:v>
                </c:pt>
                <c:pt idx="1118">
                  <c:v>1.6664263375839312E-3</c:v>
                </c:pt>
                <c:pt idx="1119">
                  <c:v>1.7911128184195967E-3</c:v>
                </c:pt>
                <c:pt idx="1120">
                  <c:v>1.6230416345449372E-3</c:v>
                </c:pt>
                <c:pt idx="1121">
                  <c:v>1.37211633068176E-3</c:v>
                </c:pt>
                <c:pt idx="1122">
                  <c:v>1.6058785882456968E-3</c:v>
                </c:pt>
                <c:pt idx="1123">
                  <c:v>1.4940841768878866E-3</c:v>
                </c:pt>
                <c:pt idx="1124">
                  <c:v>1.3693291510723214E-3</c:v>
                </c:pt>
                <c:pt idx="1125">
                  <c:v>1.2474446340574453E-3</c:v>
                </c:pt>
                <c:pt idx="1126">
                  <c:v>1.0679186116041182E-3</c:v>
                </c:pt>
                <c:pt idx="1127">
                  <c:v>1.1169311183907233E-3</c:v>
                </c:pt>
                <c:pt idx="1128">
                  <c:v>7.0817131346420192E-4</c:v>
                </c:pt>
                <c:pt idx="1129">
                  <c:v>6.9822841744101487E-4</c:v>
                </c:pt>
                <c:pt idx="1130">
                  <c:v>1.1943275716520955E-3</c:v>
                </c:pt>
                <c:pt idx="1131">
                  <c:v>1.0336775875158706E-3</c:v>
                </c:pt>
                <c:pt idx="1132">
                  <c:v>1.3061341582427826E-3</c:v>
                </c:pt>
                <c:pt idx="1133">
                  <c:v>1.0511076983388721E-3</c:v>
                </c:pt>
                <c:pt idx="1134">
                  <c:v>4.9758042150450661E-4</c:v>
                </c:pt>
                <c:pt idx="1135">
                  <c:v>8.6768781504353908E-4</c:v>
                </c:pt>
                <c:pt idx="1136">
                  <c:v>7.6730499646969637E-4</c:v>
                </c:pt>
                <c:pt idx="1137">
                  <c:v>7.6983918422714084E-4</c:v>
                </c:pt>
                <c:pt idx="1138">
                  <c:v>1.0365574253911019E-3</c:v>
                </c:pt>
                <c:pt idx="1139">
                  <c:v>1.0825181389030733E-3</c:v>
                </c:pt>
                <c:pt idx="1140">
                  <c:v>1.2560097522666626E-3</c:v>
                </c:pt>
                <c:pt idx="1141">
                  <c:v>1.5929628798416703E-3</c:v>
                </c:pt>
                <c:pt idx="1142">
                  <c:v>1.6360333986244692E-3</c:v>
                </c:pt>
                <c:pt idx="1143">
                  <c:v>1.5972461109558858E-3</c:v>
                </c:pt>
                <c:pt idx="1144">
                  <c:v>1.0654905223046035E-3</c:v>
                </c:pt>
                <c:pt idx="1145">
                  <c:v>1.0539938610104034E-3</c:v>
                </c:pt>
                <c:pt idx="1146">
                  <c:v>8.7457733659301743E-4</c:v>
                </c:pt>
                <c:pt idx="1147">
                  <c:v>8.8327495928471685E-4</c:v>
                </c:pt>
                <c:pt idx="1148">
                  <c:v>1.068314227612674E-3</c:v>
                </c:pt>
                <c:pt idx="1149">
                  <c:v>8.4593676150838395E-4</c:v>
                </c:pt>
                <c:pt idx="1150">
                  <c:v>3.1097758447127166E-4</c:v>
                </c:pt>
                <c:pt idx="1151">
                  <c:v>7.3250865526632155E-4</c:v>
                </c:pt>
                <c:pt idx="1152">
                  <c:v>6.7515224002108627E-4</c:v>
                </c:pt>
                <c:pt idx="1153">
                  <c:v>7.2406663340509009E-4</c:v>
                </c:pt>
                <c:pt idx="1154">
                  <c:v>9.2050223594594108E-4</c:v>
                </c:pt>
                <c:pt idx="1155">
                  <c:v>8.4578907751478236E-4</c:v>
                </c:pt>
                <c:pt idx="1156">
                  <c:v>1.2584611642525328E-3</c:v>
                </c:pt>
                <c:pt idx="1157">
                  <c:v>1.9982787541229668E-3</c:v>
                </c:pt>
                <c:pt idx="1158">
                  <c:v>1.6857863018779262E-3</c:v>
                </c:pt>
                <c:pt idx="1159">
                  <c:v>1.7575794599773492E-3</c:v>
                </c:pt>
                <c:pt idx="1160">
                  <c:v>1.6040745191611167E-3</c:v>
                </c:pt>
                <c:pt idx="1161">
                  <c:v>1.6285100534257917E-3</c:v>
                </c:pt>
                <c:pt idx="1162">
                  <c:v>1.6027082050404406E-3</c:v>
                </c:pt>
                <c:pt idx="1163">
                  <c:v>1.1441527412374751E-3</c:v>
                </c:pt>
                <c:pt idx="1164">
                  <c:v>7.7295738786292299E-4</c:v>
                </c:pt>
                <c:pt idx="1165">
                  <c:v>1.0554595851169227E-3</c:v>
                </c:pt>
                <c:pt idx="1166">
                  <c:v>1.1745718806656094E-3</c:v>
                </c:pt>
                <c:pt idx="1167">
                  <c:v>1.2850001597406369E-3</c:v>
                </c:pt>
                <c:pt idx="1168">
                  <c:v>1.2004134566777189E-3</c:v>
                </c:pt>
                <c:pt idx="1169">
                  <c:v>8.8917204123479415E-4</c:v>
                </c:pt>
                <c:pt idx="1170">
                  <c:v>1.0326089262150608E-3</c:v>
                </c:pt>
                <c:pt idx="1171">
                  <c:v>1.1570074627931801E-3</c:v>
                </c:pt>
                <c:pt idx="1172">
                  <c:v>8.7447827447097106E-4</c:v>
                </c:pt>
                <c:pt idx="1173">
                  <c:v>6.5062017355288482E-4</c:v>
                </c:pt>
              </c:numCache>
            </c:numRef>
          </c:yVal>
          <c:smooth val="0"/>
          <c:extLst>
            <c:ext xmlns:c16="http://schemas.microsoft.com/office/drawing/2014/chart" uri="{C3380CC4-5D6E-409C-BE32-E72D297353CC}">
              <c16:uniqueId val="{00000000-6D7F-4496-85C4-9CEC8DBE7D69}"/>
            </c:ext>
          </c:extLst>
        </c:ser>
        <c:ser>
          <c:idx val="1"/>
          <c:order val="1"/>
          <c:tx>
            <c:strRef>
              <c:f>'230323_Stan77kfluo'!$AI$1:$AI$2</c:f>
              <c:strCache>
                <c:ptCount val="2"/>
                <c:pt idx="0">
                  <c:v>M Stan LL</c:v>
                </c:pt>
              </c:strCache>
            </c:strRef>
          </c:tx>
          <c:spPr>
            <a:ln w="19050" cap="rnd">
              <a:solidFill>
                <a:schemeClr val="accent1"/>
              </a:solidFill>
              <a:round/>
            </a:ln>
            <a:effectLst/>
          </c:spPr>
          <c:marker>
            <c:symbol val="none"/>
          </c:marker>
          <c:xVal>
            <c:numRef>
              <c:f>'230323_Stan77kfluo'!$AB$3:$AB$1176</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'230323_Stan77kfluo'!$AI$3:$AI$1176</c:f>
              <c:numCache>
                <c:formatCode>General</c:formatCode>
                <c:ptCount val="1174"/>
                <c:pt idx="0">
                  <c:v>-1.3485244876539296E-4</c:v>
                </c:pt>
                <c:pt idx="1">
                  <c:v>-9.9339020249222362E-5</c:v>
                </c:pt>
                <c:pt idx="2">
                  <c:v>-1.5265111237328471E-4</c:v>
                </c:pt>
                <c:pt idx="3">
                  <c:v>1.5970046225620933E-6</c:v>
                </c:pt>
                <c:pt idx="4">
                  <c:v>4.7087418940808753E-5</c:v>
                </c:pt>
                <c:pt idx="5">
                  <c:v>3.0672059528387055E-4</c:v>
                </c:pt>
                <c:pt idx="6">
                  <c:v>-1.952935330761251E-4</c:v>
                </c:pt>
                <c:pt idx="7">
                  <c:v>-1.3536402963271001E-4</c:v>
                </c:pt>
                <c:pt idx="8">
                  <c:v>-1.3528929808454544E-4</c:v>
                </c:pt>
                <c:pt idx="9">
                  <c:v>-2.426322995316287E-5</c:v>
                </c:pt>
                <c:pt idx="10">
                  <c:v>-9.8606076219146294E-5</c:v>
                </c:pt>
                <c:pt idx="11">
                  <c:v>-1.2059910606513526E-5</c:v>
                </c:pt>
                <c:pt idx="12">
                  <c:v>2.3879340961924063E-4</c:v>
                </c:pt>
                <c:pt idx="13">
                  <c:v>6.0598296310282701E-4</c:v>
                </c:pt>
                <c:pt idx="14">
                  <c:v>4.0313640112861753E-4</c:v>
                </c:pt>
                <c:pt idx="15">
                  <c:v>4.928664890620258E-4</c:v>
                </c:pt>
                <c:pt idx="16">
                  <c:v>5.10592667960607E-4</c:v>
                </c:pt>
                <c:pt idx="17">
                  <c:v>7.3027993600117416E-4</c:v>
                </c:pt>
                <c:pt idx="18">
                  <c:v>4.6068268981591545E-4</c:v>
                </c:pt>
                <c:pt idx="19">
                  <c:v>2.5645647399493484E-4</c:v>
                </c:pt>
                <c:pt idx="20">
                  <c:v>3.4471608356540419E-5</c:v>
                </c:pt>
                <c:pt idx="21">
                  <c:v>-1.8978938943499559E-4</c:v>
                </c:pt>
                <c:pt idx="22">
                  <c:v>-4.6595114165129512E-4</c:v>
                </c:pt>
                <c:pt idx="23">
                  <c:v>-5.769082268151411E-4</c:v>
                </c:pt>
                <c:pt idx="24">
                  <c:v>-4.9704099456560384E-4</c:v>
                </c:pt>
                <c:pt idx="25">
                  <c:v>-4.3605803314454247E-4</c:v>
                </c:pt>
                <c:pt idx="26">
                  <c:v>-5.0264439295523683E-4</c:v>
                </c:pt>
                <c:pt idx="27">
                  <c:v>-4.5380965012395375E-4</c:v>
                </c:pt>
                <c:pt idx="28">
                  <c:v>-5.8958727178631784E-5</c:v>
                </c:pt>
                <c:pt idx="29">
                  <c:v>3.7579694667809265E-5</c:v>
                </c:pt>
                <c:pt idx="30">
                  <c:v>1.5407449762985714E-4</c:v>
                </c:pt>
                <c:pt idx="31">
                  <c:v>-1.021963705969274E-4</c:v>
                </c:pt>
                <c:pt idx="32">
                  <c:v>-3.9187527414690529E-4</c:v>
                </c:pt>
                <c:pt idx="33">
                  <c:v>-4.7955387345019571E-4</c:v>
                </c:pt>
                <c:pt idx="34">
                  <c:v>-4.2181592463855423E-4</c:v>
                </c:pt>
                <c:pt idx="35">
                  <c:v>-3.7179446072274646E-4</c:v>
                </c:pt>
                <c:pt idx="36">
                  <c:v>-2.3868889553101366E-4</c:v>
                </c:pt>
                <c:pt idx="37">
                  <c:v>-1.2440063020344009E-4</c:v>
                </c:pt>
                <c:pt idx="38">
                  <c:v>-1.7207193492484421E-4</c:v>
                </c:pt>
                <c:pt idx="39">
                  <c:v>2.6850806750607157E-4</c:v>
                </c:pt>
                <c:pt idx="40">
                  <c:v>6.2462242450974617E-4</c:v>
                </c:pt>
                <c:pt idx="41">
                  <c:v>5.5694988873591618E-4</c:v>
                </c:pt>
                <c:pt idx="42">
                  <c:v>6.090945909066935E-4</c:v>
                </c:pt>
                <c:pt idx="43">
                  <c:v>6.6018852592479918E-4</c:v>
                </c:pt>
                <c:pt idx="44">
                  <c:v>6.0466561530834789E-4</c:v>
                </c:pt>
                <c:pt idx="45">
                  <c:v>5.4591927983738857E-4</c:v>
                </c:pt>
                <c:pt idx="46">
                  <c:v>3.8512248986927335E-4</c:v>
                </c:pt>
                <c:pt idx="47">
                  <c:v>6.1254979363971533E-5</c:v>
                </c:pt>
                <c:pt idx="48">
                  <c:v>2.9205510993013796E-4</c:v>
                </c:pt>
                <c:pt idx="49">
                  <c:v>4.3179020126912147E-4</c:v>
                </c:pt>
                <c:pt idx="50">
                  <c:v>6.7843403159731789E-5</c:v>
                </c:pt>
                <c:pt idx="51">
                  <c:v>7.2335980075664212E-5</c:v>
                </c:pt>
                <c:pt idx="52">
                  <c:v>2.2204608190657177E-4</c:v>
                </c:pt>
                <c:pt idx="53">
                  <c:v>1.0539319297725258E-4</c:v>
                </c:pt>
                <c:pt idx="54">
                  <c:v>8.5357310214662134E-5</c:v>
                </c:pt>
                <c:pt idx="55">
                  <c:v>2.2067639083926983E-4</c:v>
                </c:pt>
                <c:pt idx="56">
                  <c:v>5.4829228168962517E-6</c:v>
                </c:pt>
                <c:pt idx="57">
                  <c:v>1.4860453969693053E-4</c:v>
                </c:pt>
                <c:pt idx="58">
                  <c:v>2.140433849660857E-4</c:v>
                </c:pt>
                <c:pt idx="59">
                  <c:v>3.5448194357064836E-5</c:v>
                </c:pt>
                <c:pt idx="60">
                  <c:v>3.2071386363479999E-4</c:v>
                </c:pt>
                <c:pt idx="61">
                  <c:v>6.4123319285494247E-4</c:v>
                </c:pt>
                <c:pt idx="62">
                  <c:v>3.6057393462059749E-4</c:v>
                </c:pt>
                <c:pt idx="63">
                  <c:v>2.6735314096482896E-4</c:v>
                </c:pt>
                <c:pt idx="64">
                  <c:v>2.8953435732473901E-4</c:v>
                </c:pt>
                <c:pt idx="65">
                  <c:v>4.525943940636732E-4</c:v>
                </c:pt>
                <c:pt idx="66">
                  <c:v>8.9082127494650846E-4</c:v>
                </c:pt>
                <c:pt idx="67">
                  <c:v>8.4860400458969124E-4</c:v>
                </c:pt>
                <c:pt idx="68">
                  <c:v>5.5697104840503645E-4</c:v>
                </c:pt>
                <c:pt idx="69">
                  <c:v>4.1938641546184727E-4</c:v>
                </c:pt>
                <c:pt idx="70">
                  <c:v>4.5601667699933268E-4</c:v>
                </c:pt>
                <c:pt idx="71">
                  <c:v>2.3850598058783824E-4</c:v>
                </c:pt>
                <c:pt idx="72">
                  <c:v>5.6557288198821389E-5</c:v>
                </c:pt>
                <c:pt idx="73">
                  <c:v>-2.630234996166339E-4</c:v>
                </c:pt>
                <c:pt idx="74">
                  <c:v>-4.1170386553825291E-4</c:v>
                </c:pt>
                <c:pt idx="75">
                  <c:v>-4.2061496052819673E-4</c:v>
                </c:pt>
                <c:pt idx="76">
                  <c:v>-2.6420011787648047E-4</c:v>
                </c:pt>
                <c:pt idx="77">
                  <c:v>-2.8195124561498729E-4</c:v>
                </c:pt>
                <c:pt idx="78">
                  <c:v>-1.4984247207313543E-4</c:v>
                </c:pt>
                <c:pt idx="79">
                  <c:v>-1.9525948802468223E-4</c:v>
                </c:pt>
                <c:pt idx="80">
                  <c:v>-2.9930351970608827E-5</c:v>
                </c:pt>
                <c:pt idx="81">
                  <c:v>-7.9915018854885789E-5</c:v>
                </c:pt>
                <c:pt idx="82">
                  <c:v>-2.2246334324300937E-6</c:v>
                </c:pt>
                <c:pt idx="83">
                  <c:v>2.8856627800044187E-4</c:v>
                </c:pt>
                <c:pt idx="84">
                  <c:v>5.1051383290435571E-4</c:v>
                </c:pt>
                <c:pt idx="85">
                  <c:v>6.458606779502947E-4</c:v>
                </c:pt>
                <c:pt idx="86">
                  <c:v>5.459599479875764E-4</c:v>
                </c:pt>
                <c:pt idx="87">
                  <c:v>4.2060065023173969E-4</c:v>
                </c:pt>
                <c:pt idx="88">
                  <c:v>4.8733047993768292E-4</c:v>
                </c:pt>
                <c:pt idx="89">
                  <c:v>7.255616294474101E-4</c:v>
                </c:pt>
                <c:pt idx="90">
                  <c:v>5.3798672781158721E-4</c:v>
                </c:pt>
                <c:pt idx="91">
                  <c:v>2.993784347195924E-4</c:v>
                </c:pt>
                <c:pt idx="92">
                  <c:v>-2.4678412015756612E-5</c:v>
                </c:pt>
                <c:pt idx="93">
                  <c:v>-7.1285579853671121E-5</c:v>
                </c:pt>
                <c:pt idx="94">
                  <c:v>5.8587454487218225E-5</c:v>
                </c:pt>
                <c:pt idx="95">
                  <c:v>2.2610286748680767E-4</c:v>
                </c:pt>
                <c:pt idx="96">
                  <c:v>1.4864135507499531E-4</c:v>
                </c:pt>
                <c:pt idx="97">
                  <c:v>9.2018692060308121E-5</c:v>
                </c:pt>
                <c:pt idx="98">
                  <c:v>2.2074684152951997E-4</c:v>
                </c:pt>
                <c:pt idx="99">
                  <c:v>6.3246975260463452E-4</c:v>
                </c:pt>
                <c:pt idx="100">
                  <c:v>5.6927201412071556E-4</c:v>
                </c:pt>
                <c:pt idx="101">
                  <c:v>2.9624087164382653E-4</c:v>
                </c:pt>
                <c:pt idx="102">
                  <c:v>3.1613754702254865E-4</c:v>
                </c:pt>
                <c:pt idx="103">
                  <c:v>1.9749108090897906E-4</c:v>
                </c:pt>
                <c:pt idx="104">
                  <c:v>1.975323973033653E-4</c:v>
                </c:pt>
                <c:pt idx="105">
                  <c:v>3.695335011531561E-4</c:v>
                </c:pt>
                <c:pt idx="106">
                  <c:v>2.596788592125209E-4</c:v>
                </c:pt>
                <c:pt idx="107">
                  <c:v>1.4423177176300253E-4</c:v>
                </c:pt>
                <c:pt idx="108">
                  <c:v>3.1400021862952924E-4</c:v>
                </c:pt>
                <c:pt idx="109">
                  <c:v>3.0293811484777343E-4</c:v>
                </c:pt>
                <c:pt idx="110">
                  <c:v>2.851996217556257E-4</c:v>
                </c:pt>
                <c:pt idx="111">
                  <c:v>2.2857988807085432E-4</c:v>
                </c:pt>
                <c:pt idx="112">
                  <c:v>1.49807399615793E-4</c:v>
                </c:pt>
                <c:pt idx="113">
                  <c:v>-3.7743223440143281E-5</c:v>
                </c:pt>
                <c:pt idx="114">
                  <c:v>9.5382039813507474E-5</c:v>
                </c:pt>
                <c:pt idx="115">
                  <c:v>-1.4095348465656434E-4</c:v>
                </c:pt>
                <c:pt idx="116">
                  <c:v>-3.0184023379599726E-4</c:v>
                </c:pt>
                <c:pt idx="117">
                  <c:v>-3.1736598812520591E-4</c:v>
                </c:pt>
                <c:pt idx="118">
                  <c:v>-3.04061308000847E-4</c:v>
                </c:pt>
                <c:pt idx="119">
                  <c:v>-3.7619022297918664E-4</c:v>
                </c:pt>
                <c:pt idx="120">
                  <c:v>-2.0418041064129545E-4</c:v>
                </c:pt>
                <c:pt idx="121">
                  <c:v>-1.5757654517948645E-4</c:v>
                </c:pt>
                <c:pt idx="122">
                  <c:v>2.5404818564246125E-4</c:v>
                </c:pt>
                <c:pt idx="123">
                  <c:v>2.7067772860736811E-4</c:v>
                </c:pt>
                <c:pt idx="124">
                  <c:v>3.4169430546520312E-4</c:v>
                </c:pt>
                <c:pt idx="125">
                  <c:v>3.7498789510980785E-4</c:v>
                </c:pt>
                <c:pt idx="126">
                  <c:v>1.9633986342534375E-4</c:v>
                </c:pt>
                <c:pt idx="127">
                  <c:v>4.6381456546616635E-4</c:v>
                </c:pt>
                <c:pt idx="128">
                  <c:v>5.6592684778263035E-4</c:v>
                </c:pt>
                <c:pt idx="129">
                  <c:v>1.8228999907502893E-4</c:v>
                </c:pt>
                <c:pt idx="130">
                  <c:v>4.0428581147866188E-4</c:v>
                </c:pt>
                <c:pt idx="131">
                  <c:v>2.4895282112358762E-4</c:v>
                </c:pt>
                <c:pt idx="132">
                  <c:v>2.5006588087442646E-4</c:v>
                </c:pt>
                <c:pt idx="133">
                  <c:v>2.5668886342457932E-4</c:v>
                </c:pt>
                <c:pt idx="134">
                  <c:v>1.9229093933489228E-4</c:v>
                </c:pt>
                <c:pt idx="135">
                  <c:v>3.0216875294786759E-4</c:v>
                </c:pt>
                <c:pt idx="136">
                  <c:v>6.8034739161976188E-4</c:v>
                </c:pt>
                <c:pt idx="137">
                  <c:v>6.3702258993432708E-4</c:v>
                </c:pt>
                <c:pt idx="138">
                  <c:v>9.6763784553594435E-4</c:v>
                </c:pt>
                <c:pt idx="139">
                  <c:v>1.3049715284726741E-3</c:v>
                </c:pt>
                <c:pt idx="140">
                  <c:v>1.4667674706780346E-3</c:v>
                </c:pt>
                <c:pt idx="141">
                  <c:v>1.3346757899902841E-3</c:v>
                </c:pt>
                <c:pt idx="142">
                  <c:v>1.3035307140088781E-3</c:v>
                </c:pt>
                <c:pt idx="143">
                  <c:v>9.0734165603459545E-4</c:v>
                </c:pt>
                <c:pt idx="144">
                  <c:v>5.4563478625141329E-4</c:v>
                </c:pt>
                <c:pt idx="145">
                  <c:v>8.6438899544317982E-5</c:v>
                </c:pt>
                <c:pt idx="146">
                  <c:v>-2.8640804067426575E-4</c:v>
                </c:pt>
                <c:pt idx="147">
                  <c:v>-4.4264119760057915E-4</c:v>
                </c:pt>
                <c:pt idx="148">
                  <c:v>-6.6329630646050255E-4</c:v>
                </c:pt>
                <c:pt idx="149">
                  <c:v>-8.8182740651103193E-4</c:v>
                </c:pt>
                <c:pt idx="150">
                  <c:v>-7.0207171201445713E-4</c:v>
                </c:pt>
                <c:pt idx="151">
                  <c:v>-5.5675356247644563E-4</c:v>
                </c:pt>
                <c:pt idx="152">
                  <c:v>-2.2182518963818342E-4</c:v>
                </c:pt>
                <c:pt idx="153">
                  <c:v>-1.3863650088789581E-4</c:v>
                </c:pt>
                <c:pt idx="154">
                  <c:v>-1.9302394452008138E-4</c:v>
                </c:pt>
                <c:pt idx="155">
                  <c:v>8.8023611989154104E-6</c:v>
                </c:pt>
                <c:pt idx="156">
                  <c:v>1.6079697343345442E-4</c:v>
                </c:pt>
                <c:pt idx="157">
                  <c:v>2.0961440936774026E-4</c:v>
                </c:pt>
                <c:pt idx="158">
                  <c:v>3.21679564025199E-4</c:v>
                </c:pt>
                <c:pt idx="159">
                  <c:v>-1.7192946675034725E-4</c:v>
                </c:pt>
                <c:pt idx="160">
                  <c:v>-1.8520391790231847E-4</c:v>
                </c:pt>
                <c:pt idx="161">
                  <c:v>-3.915362546621219E-4</c:v>
                </c:pt>
                <c:pt idx="162">
                  <c:v>-6.1569316645122244E-4</c:v>
                </c:pt>
                <c:pt idx="163">
                  <c:v>-5.3362013042856742E-4</c:v>
                </c:pt>
                <c:pt idx="164">
                  <c:v>-6.4346315289772035E-4</c:v>
                </c:pt>
                <c:pt idx="165">
                  <c:v>-7.8096950729618722E-4</c:v>
                </c:pt>
                <c:pt idx="166">
                  <c:v>-4.1384494273970327E-4</c:v>
                </c:pt>
                <c:pt idx="167">
                  <c:v>-5.8253373889365816E-4</c:v>
                </c:pt>
                <c:pt idx="168">
                  <c:v>-3.2846748191528642E-4</c:v>
                </c:pt>
                <c:pt idx="169">
                  <c:v>-6.2159524641306146E-5</c:v>
                </c:pt>
                <c:pt idx="170">
                  <c:v>-3.9497670066636142E-4</c:v>
                </c:pt>
                <c:pt idx="171">
                  <c:v>-3.9275313744840994E-4</c:v>
                </c:pt>
                <c:pt idx="172">
                  <c:v>-6.1255450258342135E-4</c:v>
                </c:pt>
                <c:pt idx="173">
                  <c:v>-6.4917932131584399E-4</c:v>
                </c:pt>
                <c:pt idx="174">
                  <c:v>-3.5283232659276582E-4</c:v>
                </c:pt>
                <c:pt idx="175">
                  <c:v>-2.7295948703091167E-4</c:v>
                </c:pt>
                <c:pt idx="176">
                  <c:v>-4.1609814539475244E-4</c:v>
                </c:pt>
                <c:pt idx="177">
                  <c:v>-3.5947415776031629E-4</c:v>
                </c:pt>
                <c:pt idx="178">
                  <c:v>-4.8262704019190483E-4</c:v>
                </c:pt>
                <c:pt idx="179">
                  <c:v>-6.7608200594886331E-5</c:v>
                </c:pt>
                <c:pt idx="180">
                  <c:v>7.6587361225670812E-5</c:v>
                </c:pt>
                <c:pt idx="181">
                  <c:v>-1.8308636707286402E-4</c:v>
                </c:pt>
                <c:pt idx="182">
                  <c:v>-2.5406665448660662E-4</c:v>
                </c:pt>
                <c:pt idx="183">
                  <c:v>6.6242729230385827E-5</c:v>
                </c:pt>
                <c:pt idx="184">
                  <c:v>4.6294493975839146E-4</c:v>
                </c:pt>
                <c:pt idx="185">
                  <c:v>7.4135567125763202E-4</c:v>
                </c:pt>
                <c:pt idx="186">
                  <c:v>7.6688254931204321E-4</c:v>
                </c:pt>
                <c:pt idx="187">
                  <c:v>9.2455969465252055E-4</c:v>
                </c:pt>
                <c:pt idx="188">
                  <c:v>8.2907943972743159E-4</c:v>
                </c:pt>
                <c:pt idx="189">
                  <c:v>8.4127413620313908E-4</c:v>
                </c:pt>
                <c:pt idx="190">
                  <c:v>8.2059190505057145E-4</c:v>
                </c:pt>
                <c:pt idx="191">
                  <c:v>5.5254577269103148E-4</c:v>
                </c:pt>
                <c:pt idx="192">
                  <c:v>2.6970279379489643E-4</c:v>
                </c:pt>
                <c:pt idx="193">
                  <c:v>2.5973151376486932E-4</c:v>
                </c:pt>
                <c:pt idx="194">
                  <c:v>-7.3166527666190944E-5</c:v>
                </c:pt>
                <c:pt idx="195">
                  <c:v>-4.5451275045885497E-5</c:v>
                </c:pt>
                <c:pt idx="196">
                  <c:v>-4.6556470249184101E-5</c:v>
                </c:pt>
                <c:pt idx="197">
                  <c:v>-5.6371902589078156E-4</c:v>
                </c:pt>
                <c:pt idx="198">
                  <c:v>-5.8143199283873634E-4</c:v>
                </c:pt>
                <c:pt idx="199">
                  <c:v>-1.8219637059692744E-4</c:v>
                </c:pt>
                <c:pt idx="200">
                  <c:v>-8.2322671194183514E-5</c:v>
                </c:pt>
                <c:pt idx="201">
                  <c:v>2.6313332808418642E-5</c:v>
                </c:pt>
                <c:pt idx="202">
                  <c:v>1.4154350918740837E-5</c:v>
                </c:pt>
                <c:pt idx="203">
                  <c:v>5.7442997701332151E-5</c:v>
                </c:pt>
                <c:pt idx="204">
                  <c:v>2.4057644809574448E-4</c:v>
                </c:pt>
                <c:pt idx="205">
                  <c:v>2.5287333476538222E-4</c:v>
                </c:pt>
                <c:pt idx="206">
                  <c:v>7.7755668505651867E-5</c:v>
                </c:pt>
                <c:pt idx="207">
                  <c:v>-2.4410674930761065E-5</c:v>
                </c:pt>
                <c:pt idx="208">
                  <c:v>8.9408775300061586E-6</c:v>
                </c:pt>
                <c:pt idx="209">
                  <c:v>1.2321042939298203E-4</c:v>
                </c:pt>
                <c:pt idx="210">
                  <c:v>1.6526802374958812E-4</c:v>
                </c:pt>
                <c:pt idx="211">
                  <c:v>3.971981784949574E-4</c:v>
                </c:pt>
                <c:pt idx="212">
                  <c:v>6.8312768652500596E-4</c:v>
                </c:pt>
                <c:pt idx="213">
                  <c:v>6.4318422442703402E-4</c:v>
                </c:pt>
                <c:pt idx="214">
                  <c:v>2.9709153926655148E-4</c:v>
                </c:pt>
                <c:pt idx="215">
                  <c:v>1.9833765113912857E-4</c:v>
                </c:pt>
                <c:pt idx="216">
                  <c:v>4.3132517778938042E-4</c:v>
                </c:pt>
                <c:pt idx="217">
                  <c:v>4.5915748129609089E-4</c:v>
                </c:pt>
                <c:pt idx="218">
                  <c:v>-8.474264017325113E-6</c:v>
                </c:pt>
                <c:pt idx="219">
                  <c:v>-9.7006074996043622E-5</c:v>
                </c:pt>
                <c:pt idx="220">
                  <c:v>-3.0987173479473675E-4</c:v>
                </c:pt>
                <c:pt idx="221">
                  <c:v>-9.5724875377345813E-5</c:v>
                </c:pt>
                <c:pt idx="222">
                  <c:v>-3.805376910428406E-5</c:v>
                </c:pt>
                <c:pt idx="223">
                  <c:v>-1.8449029888797103E-4</c:v>
                </c:pt>
                <c:pt idx="224">
                  <c:v>-3.8084163195476991E-4</c:v>
                </c:pt>
                <c:pt idx="225">
                  <c:v>2.6420476566507321E-4</c:v>
                </c:pt>
                <c:pt idx="226">
                  <c:v>-5.2046058973404457E-5</c:v>
                </c:pt>
                <c:pt idx="227">
                  <c:v>1.7398751977030171E-4</c:v>
                </c:pt>
                <c:pt idx="228">
                  <c:v>2.2048864464216251E-4</c:v>
                </c:pt>
                <c:pt idx="229">
                  <c:v>2.1256416509128542E-4</c:v>
                </c:pt>
                <c:pt idx="230">
                  <c:v>7.9279042372084531E-5</c:v>
                </c:pt>
                <c:pt idx="231">
                  <c:v>1.980386026362442E-4</c:v>
                </c:pt>
                <c:pt idx="232">
                  <c:v>1.2680879624568764E-4</c:v>
                </c:pt>
                <c:pt idx="233">
                  <c:v>2.6780863647795489E-4</c:v>
                </c:pt>
                <c:pt idx="234">
                  <c:v>3.0875504243018206E-4</c:v>
                </c:pt>
                <c:pt idx="235">
                  <c:v>3.1648994113055954E-4</c:v>
                </c:pt>
                <c:pt idx="236">
                  <c:v>2.2696802887132951E-4</c:v>
                </c:pt>
                <c:pt idx="237">
                  <c:v>4.0538073262296603E-4</c:v>
                </c:pt>
                <c:pt idx="238">
                  <c:v>4.4061892032176724E-4</c:v>
                </c:pt>
                <c:pt idx="239">
                  <c:v>2.5647231316921825E-4</c:v>
                </c:pt>
                <c:pt idx="240">
                  <c:v>5.3344382023760243E-4</c:v>
                </c:pt>
                <c:pt idx="241">
                  <c:v>4.2737027662750931E-4</c:v>
                </c:pt>
                <c:pt idx="242">
                  <c:v>3.8183417943980416E-4</c:v>
                </c:pt>
                <c:pt idx="243">
                  <c:v>6.5761316180343418E-4</c:v>
                </c:pt>
                <c:pt idx="244">
                  <c:v>5.4068458562441966E-4</c:v>
                </c:pt>
                <c:pt idx="245">
                  <c:v>4.6565337740578572E-4</c:v>
                </c:pt>
                <c:pt idx="246">
                  <c:v>2.93740239070626E-4</c:v>
                </c:pt>
                <c:pt idx="247">
                  <c:v>-1.187999226387819E-4</c:v>
                </c:pt>
                <c:pt idx="248">
                  <c:v>-1.2684182000674332E-4</c:v>
                </c:pt>
                <c:pt idx="249">
                  <c:v>2.5923652427972855E-5</c:v>
                </c:pt>
                <c:pt idx="250">
                  <c:v>8.1648191452197657E-5</c:v>
                </c:pt>
                <c:pt idx="251">
                  <c:v>2.8718441095012864E-4</c:v>
                </c:pt>
                <c:pt idx="252">
                  <c:v>2.3866394424488211E-4</c:v>
                </c:pt>
                <c:pt idx="253">
                  <c:v>3.1038666084673856E-4</c:v>
                </c:pt>
                <c:pt idx="254">
                  <c:v>4.3286812129199239E-4</c:v>
                </c:pt>
                <c:pt idx="255">
                  <c:v>4.0136100704124615E-4</c:v>
                </c:pt>
                <c:pt idx="256">
                  <c:v>4.0203982879626196E-4</c:v>
                </c:pt>
                <c:pt idx="257">
                  <c:v>-2.4069429399861946E-4</c:v>
                </c:pt>
                <c:pt idx="258">
                  <c:v>-7.8589212696718932E-4</c:v>
                </c:pt>
                <c:pt idx="259">
                  <c:v>-7.491929436172788E-4</c:v>
                </c:pt>
                <c:pt idx="260">
                  <c:v>-1.0118113456494627E-3</c:v>
                </c:pt>
                <c:pt idx="261">
                  <c:v>-1.0240362527510264E-3</c:v>
                </c:pt>
                <c:pt idx="262">
                  <c:v>-9.964186036911691E-4</c:v>
                </c:pt>
                <c:pt idx="263">
                  <c:v>-1.3614657045948123E-3</c:v>
                </c:pt>
                <c:pt idx="264">
                  <c:v>-1.3556987774328468E-3</c:v>
                </c:pt>
                <c:pt idx="265">
                  <c:v>-1.0679578549538315E-3</c:v>
                </c:pt>
                <c:pt idx="266">
                  <c:v>-1.2983047038219642E-3</c:v>
                </c:pt>
                <c:pt idx="267">
                  <c:v>-1.1272966611601588E-3</c:v>
                </c:pt>
                <c:pt idx="268">
                  <c:v>-1.4530393708973529E-3</c:v>
                </c:pt>
                <c:pt idx="269">
                  <c:v>-1.5517681854284187E-3</c:v>
                </c:pt>
                <c:pt idx="270">
                  <c:v>-1.6626118278575269E-3</c:v>
                </c:pt>
                <c:pt idx="271">
                  <c:v>-1.5815018014002993E-3</c:v>
                </c:pt>
                <c:pt idx="272">
                  <c:v>-1.6523561153966395E-3</c:v>
                </c:pt>
                <c:pt idx="273">
                  <c:v>-1.447816724241659E-3</c:v>
                </c:pt>
                <c:pt idx="274">
                  <c:v>-1.8080386867245241E-3</c:v>
                </c:pt>
                <c:pt idx="275">
                  <c:v>-1.6747878108686427E-3</c:v>
                </c:pt>
                <c:pt idx="276">
                  <c:v>-1.8623383116143529E-3</c:v>
                </c:pt>
                <c:pt idx="277">
                  <c:v>-1.9018139370973808E-3</c:v>
                </c:pt>
                <c:pt idx="278">
                  <c:v>-1.9615319050047021E-3</c:v>
                </c:pt>
                <c:pt idx="279">
                  <c:v>-2.2368583395316584E-3</c:v>
                </c:pt>
                <c:pt idx="280">
                  <c:v>-2.5433922282553445E-3</c:v>
                </c:pt>
                <c:pt idx="281">
                  <c:v>-2.3800836143283359E-3</c:v>
                </c:pt>
                <c:pt idx="282">
                  <c:v>-2.4807877390113811E-3</c:v>
                </c:pt>
                <c:pt idx="283">
                  <c:v>-2.6425980526683106E-3</c:v>
                </c:pt>
                <c:pt idx="284">
                  <c:v>-2.8726330104598165E-3</c:v>
                </c:pt>
                <c:pt idx="285">
                  <c:v>-3.0996285591320268E-3</c:v>
                </c:pt>
                <c:pt idx="286">
                  <c:v>-3.2466637974726156E-3</c:v>
                </c:pt>
                <c:pt idx="287">
                  <c:v>-3.5108110773314012E-3</c:v>
                </c:pt>
                <c:pt idx="288">
                  <c:v>-3.8254602495587284E-3</c:v>
                </c:pt>
                <c:pt idx="289">
                  <c:v>-4.3199299162404309E-3</c:v>
                </c:pt>
                <c:pt idx="290">
                  <c:v>-4.4585563265346698E-3</c:v>
                </c:pt>
                <c:pt idx="291">
                  <c:v>-4.3035036528713501E-3</c:v>
                </c:pt>
                <c:pt idx="292">
                  <c:v>-4.4706038838083452E-3</c:v>
                </c:pt>
                <c:pt idx="293">
                  <c:v>-4.8133477149774192E-3</c:v>
                </c:pt>
                <c:pt idx="294">
                  <c:v>-4.6721650209570927E-3</c:v>
                </c:pt>
                <c:pt idx="295">
                  <c:v>-4.8531413470483918E-3</c:v>
                </c:pt>
                <c:pt idx="296">
                  <c:v>-4.953539696166109E-3</c:v>
                </c:pt>
                <c:pt idx="297">
                  <c:v>-4.995375909013426E-3</c:v>
                </c:pt>
                <c:pt idx="298">
                  <c:v>-5.4262687201534383E-3</c:v>
                </c:pt>
                <c:pt idx="299">
                  <c:v>-5.5579051010244268E-3</c:v>
                </c:pt>
                <c:pt idx="300">
                  <c:v>-5.3320103443873701E-3</c:v>
                </c:pt>
                <c:pt idx="301">
                  <c:v>-5.6719165783102685E-3</c:v>
                </c:pt>
                <c:pt idx="302">
                  <c:v>-6.1945237125128668E-3</c:v>
                </c:pt>
                <c:pt idx="303">
                  <c:v>-6.3912597112408464E-3</c:v>
                </c:pt>
                <c:pt idx="304">
                  <c:v>-6.4444524285842105E-3</c:v>
                </c:pt>
                <c:pt idx="305">
                  <c:v>-6.3796463552699308E-3</c:v>
                </c:pt>
                <c:pt idx="306">
                  <c:v>-6.2352774798589451E-3</c:v>
                </c:pt>
                <c:pt idx="307">
                  <c:v>-6.224783262457104E-3</c:v>
                </c:pt>
                <c:pt idx="308">
                  <c:v>-6.0900524328650653E-3</c:v>
                </c:pt>
                <c:pt idx="309">
                  <c:v>-5.8265105886256101E-3</c:v>
                </c:pt>
                <c:pt idx="310">
                  <c:v>-5.5071218951357982E-3</c:v>
                </c:pt>
                <c:pt idx="311">
                  <c:v>-5.4895948397315573E-3</c:v>
                </c:pt>
                <c:pt idx="312">
                  <c:v>-5.5275782804558218E-3</c:v>
                </c:pt>
                <c:pt idx="313">
                  <c:v>-5.515848729770078E-3</c:v>
                </c:pt>
                <c:pt idx="314">
                  <c:v>-5.6339575996312312E-3</c:v>
                </c:pt>
                <c:pt idx="315">
                  <c:v>-5.7812191118901636E-3</c:v>
                </c:pt>
                <c:pt idx="316">
                  <c:v>-5.529718709413072E-3</c:v>
                </c:pt>
                <c:pt idx="317">
                  <c:v>-5.4899006152968792E-3</c:v>
                </c:pt>
                <c:pt idx="318">
                  <c:v>-5.8312501098880956E-3</c:v>
                </c:pt>
                <c:pt idx="319">
                  <c:v>-6.0488828107501495E-3</c:v>
                </c:pt>
                <c:pt idx="320">
                  <c:v>-6.4308393004160851E-3</c:v>
                </c:pt>
                <c:pt idx="321">
                  <c:v>-6.6240160715637167E-3</c:v>
                </c:pt>
                <c:pt idx="322">
                  <c:v>-6.7821815404820089E-3</c:v>
                </c:pt>
                <c:pt idx="323">
                  <c:v>-6.9741902489701066E-3</c:v>
                </c:pt>
                <c:pt idx="324">
                  <c:v>-7.4589179061406649E-3</c:v>
                </c:pt>
                <c:pt idx="325">
                  <c:v>-7.58479959087229E-3</c:v>
                </c:pt>
                <c:pt idx="326">
                  <c:v>-7.6669676007855431E-3</c:v>
                </c:pt>
                <c:pt idx="327">
                  <c:v>-7.5240358705315705E-3</c:v>
                </c:pt>
                <c:pt idx="328">
                  <c:v>-7.736708891724107E-3</c:v>
                </c:pt>
                <c:pt idx="329">
                  <c:v>-7.8499865076531797E-3</c:v>
                </c:pt>
                <c:pt idx="330">
                  <c:v>-7.8980911195895894E-3</c:v>
                </c:pt>
                <c:pt idx="331">
                  <c:v>-7.6549506210684005E-3</c:v>
                </c:pt>
                <c:pt idx="332">
                  <c:v>-7.640573053986968E-3</c:v>
                </c:pt>
                <c:pt idx="333">
                  <c:v>-7.7564375311986672E-3</c:v>
                </c:pt>
                <c:pt idx="334">
                  <c:v>-7.6781651019876213E-3</c:v>
                </c:pt>
                <c:pt idx="335">
                  <c:v>-7.3777039159912189E-3</c:v>
                </c:pt>
                <c:pt idx="336">
                  <c:v>-7.4503928833794947E-3</c:v>
                </c:pt>
                <c:pt idx="337">
                  <c:v>-7.3876783149320188E-3</c:v>
                </c:pt>
                <c:pt idx="338">
                  <c:v>-7.225757922071566E-3</c:v>
                </c:pt>
                <c:pt idx="339">
                  <c:v>-7.0841226802145652E-3</c:v>
                </c:pt>
                <c:pt idx="340">
                  <c:v>-6.9386163197005836E-3</c:v>
                </c:pt>
                <c:pt idx="341">
                  <c:v>-7.3546056297868253E-3</c:v>
                </c:pt>
                <c:pt idx="342">
                  <c:v>-7.4714241267623176E-3</c:v>
                </c:pt>
                <c:pt idx="343">
                  <c:v>-7.4757355622333561E-3</c:v>
                </c:pt>
                <c:pt idx="344">
                  <c:v>-7.5588453608877856E-3</c:v>
                </c:pt>
                <c:pt idx="345">
                  <c:v>-7.5469323448628537E-3</c:v>
                </c:pt>
                <c:pt idx="346">
                  <c:v>-7.8338537888268112E-3</c:v>
                </c:pt>
                <c:pt idx="347">
                  <c:v>-7.7257743575082022E-3</c:v>
                </c:pt>
                <c:pt idx="348">
                  <c:v>-7.4501482629272357E-3</c:v>
                </c:pt>
                <c:pt idx="349">
                  <c:v>-7.6331365922383482E-3</c:v>
                </c:pt>
                <c:pt idx="350">
                  <c:v>-7.0007682611078698E-3</c:v>
                </c:pt>
                <c:pt idx="351">
                  <c:v>-6.8560141084845786E-3</c:v>
                </c:pt>
                <c:pt idx="352">
                  <c:v>-7.0983840525811696E-3</c:v>
                </c:pt>
                <c:pt idx="353">
                  <c:v>-6.8900285823709625E-3</c:v>
                </c:pt>
                <c:pt idx="354">
                  <c:v>-6.8791062791776813E-3</c:v>
                </c:pt>
                <c:pt idx="355">
                  <c:v>-6.9113533702965047E-3</c:v>
                </c:pt>
                <c:pt idx="356">
                  <c:v>-6.5692272057693707E-3</c:v>
                </c:pt>
                <c:pt idx="357">
                  <c:v>-7.1622238751090318E-3</c:v>
                </c:pt>
                <c:pt idx="358">
                  <c:v>-6.8385543237047134E-3</c:v>
                </c:pt>
                <c:pt idx="359">
                  <c:v>-6.8929946053545898E-3</c:v>
                </c:pt>
                <c:pt idx="360">
                  <c:v>-7.0113603266906176E-3</c:v>
                </c:pt>
                <c:pt idx="361">
                  <c:v>-6.7874531112281601E-3</c:v>
                </c:pt>
                <c:pt idx="362">
                  <c:v>-6.6309388303626001E-3</c:v>
                </c:pt>
                <c:pt idx="363">
                  <c:v>-6.5634602786074055E-3</c:v>
                </c:pt>
                <c:pt idx="364">
                  <c:v>-6.3123084602747827E-3</c:v>
                </c:pt>
                <c:pt idx="365">
                  <c:v>-6.5374632400437534E-3</c:v>
                </c:pt>
                <c:pt idx="366">
                  <c:v>-6.1728931490220166E-3</c:v>
                </c:pt>
                <c:pt idx="367">
                  <c:v>-5.4989148789625656E-3</c:v>
                </c:pt>
                <c:pt idx="368">
                  <c:v>-5.714138068369885E-3</c:v>
                </c:pt>
                <c:pt idx="369">
                  <c:v>-5.3975747411036511E-3</c:v>
                </c:pt>
                <c:pt idx="370">
                  <c:v>-5.6492953019877754E-3</c:v>
                </c:pt>
                <c:pt idx="371">
                  <c:v>-5.5101184956759496E-3</c:v>
                </c:pt>
                <c:pt idx="372">
                  <c:v>-5.3880039659090799E-3</c:v>
                </c:pt>
                <c:pt idx="373">
                  <c:v>-5.0163704593284061E-3</c:v>
                </c:pt>
                <c:pt idx="374">
                  <c:v>-4.8787469928884266E-3</c:v>
                </c:pt>
                <c:pt idx="375">
                  <c:v>-4.0803853383674189E-3</c:v>
                </c:pt>
                <c:pt idx="376">
                  <c:v>-3.8922599795588987E-3</c:v>
                </c:pt>
                <c:pt idx="377">
                  <c:v>-3.2816017135662684E-3</c:v>
                </c:pt>
                <c:pt idx="378">
                  <c:v>-3.0235944070591374E-3</c:v>
                </c:pt>
                <c:pt idx="379">
                  <c:v>-2.5417899642930578E-3</c:v>
                </c:pt>
                <c:pt idx="380">
                  <c:v>-2.8081082506656316E-3</c:v>
                </c:pt>
                <c:pt idx="381">
                  <c:v>-2.5203000575622489E-3</c:v>
                </c:pt>
                <c:pt idx="382">
                  <c:v>-3.052123267303644E-3</c:v>
                </c:pt>
                <c:pt idx="383">
                  <c:v>-2.7438892664367752E-3</c:v>
                </c:pt>
                <c:pt idx="384">
                  <c:v>-2.5399063868106761E-3</c:v>
                </c:pt>
                <c:pt idx="385">
                  <c:v>-2.1225166246352655E-3</c:v>
                </c:pt>
                <c:pt idx="386">
                  <c:v>-1.9905989302441821E-3</c:v>
                </c:pt>
                <c:pt idx="387">
                  <c:v>-1.3000965486347513E-3</c:v>
                </c:pt>
                <c:pt idx="388">
                  <c:v>-1.0262561833552608E-3</c:v>
                </c:pt>
                <c:pt idx="389">
                  <c:v>-4.224656365597491E-4</c:v>
                </c:pt>
                <c:pt idx="390">
                  <c:v>-4.610606284146562E-4</c:v>
                </c:pt>
                <c:pt idx="391">
                  <c:v>-1.5561530070351678E-4</c:v>
                </c:pt>
                <c:pt idx="392">
                  <c:v>-1.329022917114222E-4</c:v>
                </c:pt>
                <c:pt idx="393">
                  <c:v>-5.8176859058100968E-5</c:v>
                </c:pt>
                <c:pt idx="394">
                  <c:v>1.0481986379227087E-4</c:v>
                </c:pt>
                <c:pt idx="395">
                  <c:v>1.6376116176368579E-4</c:v>
                </c:pt>
                <c:pt idx="396">
                  <c:v>4.7697930434529808E-4</c:v>
                </c:pt>
                <c:pt idx="397">
                  <c:v>9.6355384593039466E-4</c:v>
                </c:pt>
                <c:pt idx="398">
                  <c:v>1.3460118075234505E-3</c:v>
                </c:pt>
                <c:pt idx="399">
                  <c:v>2.317986712522804E-3</c:v>
                </c:pt>
                <c:pt idx="400">
                  <c:v>2.8585673344550177E-3</c:v>
                </c:pt>
                <c:pt idx="401">
                  <c:v>3.1642267050618843E-3</c:v>
                </c:pt>
                <c:pt idx="402">
                  <c:v>3.6116558587745008E-3</c:v>
                </c:pt>
                <c:pt idx="403">
                  <c:v>3.9185322161313409E-3</c:v>
                </c:pt>
                <c:pt idx="404">
                  <c:v>4.6507240383167362E-3</c:v>
                </c:pt>
                <c:pt idx="405">
                  <c:v>5.0625976092937381E-3</c:v>
                </c:pt>
                <c:pt idx="406">
                  <c:v>4.7351425563907481E-3</c:v>
                </c:pt>
                <c:pt idx="407">
                  <c:v>5.2507168525909535E-3</c:v>
                </c:pt>
                <c:pt idx="408">
                  <c:v>5.5623694242781224E-3</c:v>
                </c:pt>
                <c:pt idx="409">
                  <c:v>5.6842454491040388E-3</c:v>
                </c:pt>
                <c:pt idx="410">
                  <c:v>6.2042229134448759E-3</c:v>
                </c:pt>
                <c:pt idx="411">
                  <c:v>5.939806551088605E-3</c:v>
                </c:pt>
                <c:pt idx="412">
                  <c:v>5.9811718695653195E-3</c:v>
                </c:pt>
                <c:pt idx="413">
                  <c:v>5.9514321380821304E-3</c:v>
                </c:pt>
                <c:pt idx="414">
                  <c:v>6.0815824497056532E-3</c:v>
                </c:pt>
                <c:pt idx="415">
                  <c:v>6.4446603559686257E-3</c:v>
                </c:pt>
                <c:pt idx="416">
                  <c:v>6.8141840111485734E-3</c:v>
                </c:pt>
                <c:pt idx="417">
                  <c:v>6.9094881393480445E-3</c:v>
                </c:pt>
                <c:pt idx="418">
                  <c:v>7.36219497931811E-3</c:v>
                </c:pt>
                <c:pt idx="419">
                  <c:v>7.7074828631906612E-3</c:v>
                </c:pt>
                <c:pt idx="420">
                  <c:v>8.5258605862176227E-3</c:v>
                </c:pt>
                <c:pt idx="421">
                  <c:v>8.6417495254745482E-3</c:v>
                </c:pt>
                <c:pt idx="422">
                  <c:v>8.9486319983427005E-3</c:v>
                </c:pt>
                <c:pt idx="423">
                  <c:v>9.1252235028272816E-3</c:v>
                </c:pt>
                <c:pt idx="424">
                  <c:v>9.5189829293146275E-3</c:v>
                </c:pt>
                <c:pt idx="425">
                  <c:v>9.7967739148980756E-3</c:v>
                </c:pt>
                <c:pt idx="426">
                  <c:v>1.0223550986928856E-2</c:v>
                </c:pt>
                <c:pt idx="427">
                  <c:v>1.0530384535706563E-2</c:v>
                </c:pt>
                <c:pt idx="428">
                  <c:v>1.0663323520485822E-2</c:v>
                </c:pt>
                <c:pt idx="429">
                  <c:v>1.0901742844278446E-2</c:v>
                </c:pt>
                <c:pt idx="430">
                  <c:v>1.1431645783469616E-2</c:v>
                </c:pt>
                <c:pt idx="431">
                  <c:v>1.1805138405487452E-2</c:v>
                </c:pt>
                <c:pt idx="432">
                  <c:v>1.2367673713009758E-2</c:v>
                </c:pt>
                <c:pt idx="433">
                  <c:v>1.2726262833973802E-2</c:v>
                </c:pt>
                <c:pt idx="434">
                  <c:v>1.3390835447643962E-2</c:v>
                </c:pt>
                <c:pt idx="435">
                  <c:v>1.3976432348302833E-2</c:v>
                </c:pt>
                <c:pt idx="436">
                  <c:v>1.4791801239767033E-2</c:v>
                </c:pt>
                <c:pt idx="437">
                  <c:v>1.465779815602045E-2</c:v>
                </c:pt>
                <c:pt idx="438">
                  <c:v>1.49891059810465E-2</c:v>
                </c:pt>
                <c:pt idx="439">
                  <c:v>1.5223703110272603E-2</c:v>
                </c:pt>
                <c:pt idx="440">
                  <c:v>1.5512948448532999E-2</c:v>
                </c:pt>
                <c:pt idx="441">
                  <c:v>1.5481520835929241E-2</c:v>
                </c:pt>
                <c:pt idx="442">
                  <c:v>1.5636102615221973E-2</c:v>
                </c:pt>
                <c:pt idx="443">
                  <c:v>1.5495103386540829E-2</c:v>
                </c:pt>
                <c:pt idx="444">
                  <c:v>1.6424349214042126E-2</c:v>
                </c:pt>
                <c:pt idx="445">
                  <c:v>1.6653252802241947E-2</c:v>
                </c:pt>
                <c:pt idx="446">
                  <c:v>1.6445001295723956E-2</c:v>
                </c:pt>
                <c:pt idx="447">
                  <c:v>1.6617220209624438E-2</c:v>
                </c:pt>
                <c:pt idx="448">
                  <c:v>1.6559361357154266E-2</c:v>
                </c:pt>
                <c:pt idx="449">
                  <c:v>1.6656659142039631E-2</c:v>
                </c:pt>
                <c:pt idx="450">
                  <c:v>1.6211572229157381E-2</c:v>
                </c:pt>
                <c:pt idx="451">
                  <c:v>1.5701832130743523E-2</c:v>
                </c:pt>
                <c:pt idx="452">
                  <c:v>1.5686005187482466E-2</c:v>
                </c:pt>
                <c:pt idx="453">
                  <c:v>1.5476396037454451E-2</c:v>
                </c:pt>
                <c:pt idx="454">
                  <c:v>1.4826476188874504E-2</c:v>
                </c:pt>
                <c:pt idx="455">
                  <c:v>1.4300242556467191E-2</c:v>
                </c:pt>
                <c:pt idx="456">
                  <c:v>1.4159078208980779E-2</c:v>
                </c:pt>
                <c:pt idx="457">
                  <c:v>1.3895242820198614E-2</c:v>
                </c:pt>
                <c:pt idx="458">
                  <c:v>1.332828599800176E-2</c:v>
                </c:pt>
                <c:pt idx="459">
                  <c:v>1.2420572885810411E-2</c:v>
                </c:pt>
                <c:pt idx="460">
                  <c:v>1.1817137038670674E-2</c:v>
                </c:pt>
                <c:pt idx="461">
                  <c:v>1.1133961039606347E-2</c:v>
                </c:pt>
                <c:pt idx="462">
                  <c:v>1.0461768498848379E-2</c:v>
                </c:pt>
                <c:pt idx="463">
                  <c:v>9.2302941025831156E-3</c:v>
                </c:pt>
                <c:pt idx="464">
                  <c:v>8.339838963298523E-3</c:v>
                </c:pt>
                <c:pt idx="465">
                  <c:v>7.5461006353251857E-3</c:v>
                </c:pt>
                <c:pt idx="466">
                  <c:v>6.7711858511530412E-3</c:v>
                </c:pt>
                <c:pt idx="467">
                  <c:v>6.2860056461458164E-3</c:v>
                </c:pt>
                <c:pt idx="468">
                  <c:v>5.8179427572852991E-3</c:v>
                </c:pt>
                <c:pt idx="469">
                  <c:v>5.2752950925315078E-3</c:v>
                </c:pt>
                <c:pt idx="470">
                  <c:v>5.0141566442354832E-3</c:v>
                </c:pt>
                <c:pt idx="471">
                  <c:v>4.628170032618611E-3</c:v>
                </c:pt>
                <c:pt idx="472">
                  <c:v>3.9514764755390966E-3</c:v>
                </c:pt>
                <c:pt idx="473">
                  <c:v>3.5711711739259073E-3</c:v>
                </c:pt>
                <c:pt idx="474">
                  <c:v>3.1746903449071939E-3</c:v>
                </c:pt>
                <c:pt idx="475">
                  <c:v>2.7156967593141151E-3</c:v>
                </c:pt>
                <c:pt idx="476">
                  <c:v>2.6017586681639461E-3</c:v>
                </c:pt>
                <c:pt idx="477">
                  <c:v>2.3404979096417955E-3</c:v>
                </c:pt>
                <c:pt idx="478">
                  <c:v>2.0510507595082822E-3</c:v>
                </c:pt>
                <c:pt idx="479">
                  <c:v>2.3471943945223349E-3</c:v>
                </c:pt>
                <c:pt idx="480">
                  <c:v>2.3390485334621727E-3</c:v>
                </c:pt>
                <c:pt idx="481">
                  <c:v>2.4708989572288812E-3</c:v>
                </c:pt>
                <c:pt idx="482">
                  <c:v>2.415486309281283E-3</c:v>
                </c:pt>
                <c:pt idx="483">
                  <c:v>1.8918701157131198E-3</c:v>
                </c:pt>
                <c:pt idx="484">
                  <c:v>1.9786614521740235E-3</c:v>
                </c:pt>
                <c:pt idx="485">
                  <c:v>2.0981524275904377E-3</c:v>
                </c:pt>
                <c:pt idx="486">
                  <c:v>2.2914270469189687E-3</c:v>
                </c:pt>
                <c:pt idx="487">
                  <c:v>2.3133205773959984E-3</c:v>
                </c:pt>
                <c:pt idx="488">
                  <c:v>2.1218194563463332E-3</c:v>
                </c:pt>
                <c:pt idx="489">
                  <c:v>2.5263238361990896E-3</c:v>
                </c:pt>
                <c:pt idx="490">
                  <c:v>3.076218381851E-3</c:v>
                </c:pt>
                <c:pt idx="491">
                  <c:v>2.948171806116891E-3</c:v>
                </c:pt>
                <c:pt idx="492">
                  <c:v>3.0633574615735655E-3</c:v>
                </c:pt>
                <c:pt idx="493">
                  <c:v>3.2295159037693693E-3</c:v>
                </c:pt>
                <c:pt idx="494">
                  <c:v>3.3105953526700654E-3</c:v>
                </c:pt>
                <c:pt idx="495">
                  <c:v>3.5331571556451117E-3</c:v>
                </c:pt>
                <c:pt idx="496">
                  <c:v>3.5531732241510716E-3</c:v>
                </c:pt>
                <c:pt idx="497">
                  <c:v>3.834388896066126E-3</c:v>
                </c:pt>
                <c:pt idx="498">
                  <c:v>4.610276046535979E-3</c:v>
                </c:pt>
                <c:pt idx="499">
                  <c:v>5.2176258209118385E-3</c:v>
                </c:pt>
                <c:pt idx="500">
                  <c:v>5.7557602383214741E-3</c:v>
                </c:pt>
                <c:pt idx="501">
                  <c:v>6.5514861074694106E-3</c:v>
                </c:pt>
                <c:pt idx="502">
                  <c:v>7.7314189744440483E-3</c:v>
                </c:pt>
                <c:pt idx="503">
                  <c:v>8.6405936938376299E-3</c:v>
                </c:pt>
                <c:pt idx="504">
                  <c:v>9.5080667416326432E-3</c:v>
                </c:pt>
                <c:pt idx="505">
                  <c:v>1.0227966386092106E-2</c:v>
                </c:pt>
                <c:pt idx="506">
                  <c:v>1.117853700151894E-2</c:v>
                </c:pt>
                <c:pt idx="507">
                  <c:v>1.2188073376962408E-2</c:v>
                </c:pt>
                <c:pt idx="508">
                  <c:v>1.322207179763161E-2</c:v>
                </c:pt>
                <c:pt idx="509">
                  <c:v>1.3866273643140036E-2</c:v>
                </c:pt>
                <c:pt idx="510">
                  <c:v>1.531503215612289E-2</c:v>
                </c:pt>
                <c:pt idx="511">
                  <c:v>1.7021369889821419E-2</c:v>
                </c:pt>
                <c:pt idx="512">
                  <c:v>1.8337641965861688E-2</c:v>
                </c:pt>
                <c:pt idx="513">
                  <c:v>2.0150310094645182E-2</c:v>
                </c:pt>
                <c:pt idx="514">
                  <c:v>2.1247445054042007E-2</c:v>
                </c:pt>
                <c:pt idx="515">
                  <c:v>2.2931607943743406E-2</c:v>
                </c:pt>
                <c:pt idx="516">
                  <c:v>2.4613868909428516E-2</c:v>
                </c:pt>
                <c:pt idx="517">
                  <c:v>2.589228597048196E-2</c:v>
                </c:pt>
                <c:pt idx="518">
                  <c:v>2.7404340025486394E-2</c:v>
                </c:pt>
                <c:pt idx="519">
                  <c:v>2.9434524660417124E-2</c:v>
                </c:pt>
                <c:pt idx="520">
                  <c:v>3.1536266893144441E-2</c:v>
                </c:pt>
                <c:pt idx="521">
                  <c:v>3.420960762115019E-2</c:v>
                </c:pt>
                <c:pt idx="522">
                  <c:v>3.6458397323240709E-2</c:v>
                </c:pt>
                <c:pt idx="523">
                  <c:v>3.8887093136943884E-2</c:v>
                </c:pt>
                <c:pt idx="524">
                  <c:v>4.1585403497613804E-2</c:v>
                </c:pt>
                <c:pt idx="525">
                  <c:v>4.3631470115407342E-2</c:v>
                </c:pt>
                <c:pt idx="526">
                  <c:v>4.5544059583426659E-2</c:v>
                </c:pt>
                <c:pt idx="527">
                  <c:v>4.6776206685935622E-2</c:v>
                </c:pt>
                <c:pt idx="528">
                  <c:v>4.7354538359162451E-2</c:v>
                </c:pt>
                <c:pt idx="529">
                  <c:v>4.7957362655171545E-2</c:v>
                </c:pt>
                <c:pt idx="530">
                  <c:v>4.7866608467384074E-2</c:v>
                </c:pt>
                <c:pt idx="531">
                  <c:v>4.7630115529652961E-2</c:v>
                </c:pt>
                <c:pt idx="532">
                  <c:v>4.7151796928331567E-2</c:v>
                </c:pt>
                <c:pt idx="533">
                  <c:v>4.6723870140175171E-2</c:v>
                </c:pt>
                <c:pt idx="534">
                  <c:v>4.6496428159177594E-2</c:v>
                </c:pt>
                <c:pt idx="535">
                  <c:v>4.6482032245562237E-2</c:v>
                </c:pt>
                <c:pt idx="536">
                  <c:v>4.6160338004309909E-2</c:v>
                </c:pt>
                <c:pt idx="537">
                  <c:v>4.6659449344073199E-2</c:v>
                </c:pt>
                <c:pt idx="538">
                  <c:v>4.6743617126183634E-2</c:v>
                </c:pt>
                <c:pt idx="539">
                  <c:v>4.7289047348581852E-2</c:v>
                </c:pt>
                <c:pt idx="540">
                  <c:v>4.7392680803180688E-2</c:v>
                </c:pt>
                <c:pt idx="541">
                  <c:v>4.8111247266175348E-2</c:v>
                </c:pt>
                <c:pt idx="542">
                  <c:v>4.9174636834183265E-2</c:v>
                </c:pt>
                <c:pt idx="543">
                  <c:v>5.0799057293932116E-2</c:v>
                </c:pt>
                <c:pt idx="544">
                  <c:v>5.1731318068507483E-2</c:v>
                </c:pt>
                <c:pt idx="545">
                  <c:v>5.3147633794009719E-2</c:v>
                </c:pt>
                <c:pt idx="546">
                  <c:v>5.450659825448019E-2</c:v>
                </c:pt>
                <c:pt idx="547">
                  <c:v>5.6323901940833962E-2</c:v>
                </c:pt>
                <c:pt idx="548">
                  <c:v>5.8033272968140481E-2</c:v>
                </c:pt>
                <c:pt idx="549">
                  <c:v>5.9444561743348813E-2</c:v>
                </c:pt>
                <c:pt idx="550">
                  <c:v>6.0891907573219869E-2</c:v>
                </c:pt>
                <c:pt idx="551">
                  <c:v>6.2800466919288256E-2</c:v>
                </c:pt>
                <c:pt idx="552">
                  <c:v>6.4385002014296533E-2</c:v>
                </c:pt>
                <c:pt idx="553">
                  <c:v>6.5735985732512131E-2</c:v>
                </c:pt>
                <c:pt idx="554">
                  <c:v>6.6901351451554833E-2</c:v>
                </c:pt>
                <c:pt idx="555">
                  <c:v>6.7525476073444224E-2</c:v>
                </c:pt>
                <c:pt idx="556">
                  <c:v>6.8160327302165119E-2</c:v>
                </c:pt>
                <c:pt idx="557">
                  <c:v>6.8276289627557718E-2</c:v>
                </c:pt>
                <c:pt idx="558">
                  <c:v>6.7848882657862375E-2</c:v>
                </c:pt>
                <c:pt idx="559">
                  <c:v>6.7672389001558697E-2</c:v>
                </c:pt>
                <c:pt idx="560">
                  <c:v>6.74725830161549E-2</c:v>
                </c:pt>
                <c:pt idx="561">
                  <c:v>6.7200815809208281E-2</c:v>
                </c:pt>
                <c:pt idx="562">
                  <c:v>6.6877929043251197E-2</c:v>
                </c:pt>
                <c:pt idx="563">
                  <c:v>6.6970383343181852E-2</c:v>
                </c:pt>
                <c:pt idx="564">
                  <c:v>6.6977202138288533E-2</c:v>
                </c:pt>
                <c:pt idx="565">
                  <c:v>6.7332684579508903E-2</c:v>
                </c:pt>
                <c:pt idx="566">
                  <c:v>6.7179032357934765E-2</c:v>
                </c:pt>
                <c:pt idx="567">
                  <c:v>6.7270930146336547E-2</c:v>
                </c:pt>
                <c:pt idx="568">
                  <c:v>6.7530356251466778E-2</c:v>
                </c:pt>
                <c:pt idx="569">
                  <c:v>6.7429866169679442E-2</c:v>
                </c:pt>
                <c:pt idx="570">
                  <c:v>6.7387907646606002E-2</c:v>
                </c:pt>
                <c:pt idx="571">
                  <c:v>6.7779630607828309E-2</c:v>
                </c:pt>
                <c:pt idx="572">
                  <c:v>6.818466703716472E-2</c:v>
                </c:pt>
                <c:pt idx="573">
                  <c:v>6.9420391713787971E-2</c:v>
                </c:pt>
                <c:pt idx="574">
                  <c:v>7.0909965149229953E-2</c:v>
                </c:pt>
                <c:pt idx="575">
                  <c:v>7.2710145403925702E-2</c:v>
                </c:pt>
                <c:pt idx="576">
                  <c:v>7.5027893611507565E-2</c:v>
                </c:pt>
                <c:pt idx="577">
                  <c:v>7.7476324180196607E-2</c:v>
                </c:pt>
                <c:pt idx="578">
                  <c:v>8.0320452792457128E-2</c:v>
                </c:pt>
                <c:pt idx="579">
                  <c:v>8.4212492613609011E-2</c:v>
                </c:pt>
                <c:pt idx="580">
                  <c:v>8.8352913926471682E-2</c:v>
                </c:pt>
                <c:pt idx="581">
                  <c:v>9.3440224316954715E-2</c:v>
                </c:pt>
                <c:pt idx="582">
                  <c:v>9.9398768794686232E-2</c:v>
                </c:pt>
                <c:pt idx="583">
                  <c:v>0.10659255482364777</c:v>
                </c:pt>
                <c:pt idx="584">
                  <c:v>0.11513205911559006</c:v>
                </c:pt>
                <c:pt idx="585">
                  <c:v>0.12456067924984079</c:v>
                </c:pt>
                <c:pt idx="586">
                  <c:v>0.13524986526764154</c:v>
                </c:pt>
                <c:pt idx="587">
                  <c:v>0.14778314091131819</c:v>
                </c:pt>
                <c:pt idx="588">
                  <c:v>0.16153982459184696</c:v>
                </c:pt>
                <c:pt idx="589">
                  <c:v>0.17720947690209604</c:v>
                </c:pt>
                <c:pt idx="590">
                  <c:v>0.1950588014056503</c:v>
                </c:pt>
                <c:pt idx="591">
                  <c:v>0.21472819380666883</c:v>
                </c:pt>
                <c:pt idx="592">
                  <c:v>0.23770564362316529</c:v>
                </c:pt>
                <c:pt idx="593">
                  <c:v>0.26253679053380002</c:v>
                </c:pt>
                <c:pt idx="594">
                  <c:v>0.28987603094142944</c:v>
                </c:pt>
                <c:pt idx="595">
                  <c:v>0.32021602432138846</c:v>
                </c:pt>
                <c:pt idx="596">
                  <c:v>0.35226515022371302</c:v>
                </c:pt>
                <c:pt idx="597">
                  <c:v>0.38694803114935683</c:v>
                </c:pt>
                <c:pt idx="598">
                  <c:v>0.42383093057442234</c:v>
                </c:pt>
                <c:pt idx="599">
                  <c:v>0.46195179295324923</c:v>
                </c:pt>
                <c:pt idx="600">
                  <c:v>0.50195234946477807</c:v>
                </c:pt>
                <c:pt idx="601">
                  <c:v>0.54295907882053196</c:v>
                </c:pt>
                <c:pt idx="602">
                  <c:v>0.58414133558180303</c:v>
                </c:pt>
                <c:pt idx="603">
                  <c:v>0.6265350934794125</c:v>
                </c:pt>
                <c:pt idx="604">
                  <c:v>0.66787687335311197</c:v>
                </c:pt>
                <c:pt idx="605">
                  <c:v>0.70942259329785828</c:v>
                </c:pt>
                <c:pt idx="606">
                  <c:v>0.74930392180095695</c:v>
                </c:pt>
                <c:pt idx="607">
                  <c:v>0.78818940044291597</c:v>
                </c:pt>
                <c:pt idx="608">
                  <c:v>0.82543960359255708</c:v>
                </c:pt>
                <c:pt idx="609">
                  <c:v>0.85962483478564</c:v>
                </c:pt>
                <c:pt idx="610">
                  <c:v>0.89170529045238733</c:v>
                </c:pt>
                <c:pt idx="611">
                  <c:v>0.92033165029365926</c:v>
                </c:pt>
                <c:pt idx="612">
                  <c:v>0.94414339039360196</c:v>
                </c:pt>
                <c:pt idx="613">
                  <c:v>0.96475125692868324</c:v>
                </c:pt>
                <c:pt idx="614">
                  <c:v>0.98000847915642653</c:v>
                </c:pt>
                <c:pt idx="615">
                  <c:v>0.99126533139573569</c:v>
                </c:pt>
                <c:pt idx="616">
                  <c:v>0.99843541981838468</c:v>
                </c:pt>
                <c:pt idx="617">
                  <c:v>1</c:v>
                </c:pt>
                <c:pt idx="618">
                  <c:v>0.99862000429614672</c:v>
                </c:pt>
                <c:pt idx="619">
                  <c:v>0.99308332001935573</c:v>
                </c:pt>
                <c:pt idx="620">
                  <c:v>0.98345392764891471</c:v>
                </c:pt>
                <c:pt idx="621">
                  <c:v>0.9714121862264925</c:v>
                </c:pt>
                <c:pt idx="622">
                  <c:v>0.95607097356646686</c:v>
                </c:pt>
                <c:pt idx="623">
                  <c:v>0.93849414401570475</c:v>
                </c:pt>
                <c:pt idx="624">
                  <c:v>0.92037999952604788</c:v>
                </c:pt>
                <c:pt idx="625">
                  <c:v>0.9003089403424227</c:v>
                </c:pt>
                <c:pt idx="626">
                  <c:v>0.88031430670359423</c:v>
                </c:pt>
                <c:pt idx="627">
                  <c:v>0.86060406880256002</c:v>
                </c:pt>
                <c:pt idx="628">
                  <c:v>0.84072581334389285</c:v>
                </c:pt>
                <c:pt idx="629">
                  <c:v>0.8217260571999061</c:v>
                </c:pt>
                <c:pt idx="630">
                  <c:v>0.80398221303536521</c:v>
                </c:pt>
                <c:pt idx="631">
                  <c:v>0.78570082765801141</c:v>
                </c:pt>
                <c:pt idx="632">
                  <c:v>0.76795578485325455</c:v>
                </c:pt>
                <c:pt idx="633">
                  <c:v>0.75131619410327111</c:v>
                </c:pt>
                <c:pt idx="634">
                  <c:v>0.73544439968229924</c:v>
                </c:pt>
                <c:pt idx="635">
                  <c:v>0.71969779589328131</c:v>
                </c:pt>
                <c:pt idx="636">
                  <c:v>0.70453840961541847</c:v>
                </c:pt>
                <c:pt idx="637">
                  <c:v>0.6896783837315168</c:v>
                </c:pt>
                <c:pt idx="638">
                  <c:v>0.67531726737550535</c:v>
                </c:pt>
                <c:pt idx="639">
                  <c:v>0.6620832825618489</c:v>
                </c:pt>
                <c:pt idx="640">
                  <c:v>0.6488616388500088</c:v>
                </c:pt>
                <c:pt idx="641">
                  <c:v>0.63654696215798046</c:v>
                </c:pt>
                <c:pt idx="642">
                  <c:v>0.6254147868476756</c:v>
                </c:pt>
                <c:pt idx="643">
                  <c:v>0.61311043925424402</c:v>
                </c:pt>
                <c:pt idx="644">
                  <c:v>0.6020710117884126</c:v>
                </c:pt>
                <c:pt idx="645">
                  <c:v>0.591732275146027</c:v>
                </c:pt>
                <c:pt idx="646">
                  <c:v>0.58104089365966727</c:v>
                </c:pt>
                <c:pt idx="647">
                  <c:v>0.57076628426884102</c:v>
                </c:pt>
                <c:pt idx="648">
                  <c:v>0.56000080724749246</c:v>
                </c:pt>
                <c:pt idx="649">
                  <c:v>0.54944013869979647</c:v>
                </c:pt>
                <c:pt idx="650">
                  <c:v>0.54011460162412694</c:v>
                </c:pt>
                <c:pt idx="651">
                  <c:v>0.5309226028533448</c:v>
                </c:pt>
                <c:pt idx="652">
                  <c:v>0.52137175811012348</c:v>
                </c:pt>
                <c:pt idx="653">
                  <c:v>0.51247137138047727</c:v>
                </c:pt>
                <c:pt idx="654">
                  <c:v>0.50318336519769546</c:v>
                </c:pt>
                <c:pt idx="655">
                  <c:v>0.49420491396622246</c:v>
                </c:pt>
                <c:pt idx="656">
                  <c:v>0.4856566278000442</c:v>
                </c:pt>
                <c:pt idx="657">
                  <c:v>0.47695225543879177</c:v>
                </c:pt>
                <c:pt idx="658">
                  <c:v>0.46766083680070086</c:v>
                </c:pt>
                <c:pt idx="659">
                  <c:v>0.45886177797789091</c:v>
                </c:pt>
                <c:pt idx="660">
                  <c:v>0.45044494472724439</c:v>
                </c:pt>
                <c:pt idx="661">
                  <c:v>0.44192700984367994</c:v>
                </c:pt>
                <c:pt idx="662">
                  <c:v>0.43412945161445676</c:v>
                </c:pt>
                <c:pt idx="663">
                  <c:v>0.42555412265728143</c:v>
                </c:pt>
                <c:pt idx="664">
                  <c:v>0.41706704052825788</c:v>
                </c:pt>
                <c:pt idx="665">
                  <c:v>0.40873080971663017</c:v>
                </c:pt>
                <c:pt idx="666">
                  <c:v>0.40028634658590112</c:v>
                </c:pt>
                <c:pt idx="667">
                  <c:v>0.39124233095771205</c:v>
                </c:pt>
                <c:pt idx="668">
                  <c:v>0.38280146986314251</c:v>
                </c:pt>
                <c:pt idx="669">
                  <c:v>0.37366740944647742</c:v>
                </c:pt>
                <c:pt idx="670">
                  <c:v>0.36526240359469753</c:v>
                </c:pt>
                <c:pt idx="671">
                  <c:v>0.35723639432511134</c:v>
                </c:pt>
                <c:pt idx="672">
                  <c:v>0.34899777318944558</c:v>
                </c:pt>
                <c:pt idx="673">
                  <c:v>0.34065988507425382</c:v>
                </c:pt>
                <c:pt idx="674">
                  <c:v>0.33310602997059202</c:v>
                </c:pt>
                <c:pt idx="675">
                  <c:v>0.32562672906526707</c:v>
                </c:pt>
                <c:pt idx="676">
                  <c:v>0.31793588039282994</c:v>
                </c:pt>
                <c:pt idx="677">
                  <c:v>0.31052075566315462</c:v>
                </c:pt>
                <c:pt idx="678">
                  <c:v>0.30288171760250554</c:v>
                </c:pt>
                <c:pt idx="679">
                  <c:v>0.29567714381159949</c:v>
                </c:pt>
                <c:pt idx="680">
                  <c:v>0.28902109469181264</c:v>
                </c:pt>
                <c:pt idx="681">
                  <c:v>0.28156102706954639</c:v>
                </c:pt>
                <c:pt idx="682">
                  <c:v>0.27458323478441682</c:v>
                </c:pt>
                <c:pt idx="683">
                  <c:v>0.26828527331366686</c:v>
                </c:pt>
                <c:pt idx="684">
                  <c:v>0.26122745956309257</c:v>
                </c:pt>
                <c:pt idx="685">
                  <c:v>0.2543399261093347</c:v>
                </c:pt>
                <c:pt idx="686">
                  <c:v>0.24751907007535073</c:v>
                </c:pt>
                <c:pt idx="687">
                  <c:v>0.24163485963754897</c:v>
                </c:pt>
                <c:pt idx="688">
                  <c:v>0.23601081528174542</c:v>
                </c:pt>
                <c:pt idx="689">
                  <c:v>0.23016425193154602</c:v>
                </c:pt>
                <c:pt idx="690">
                  <c:v>0.22396571032810483</c:v>
                </c:pt>
                <c:pt idx="691">
                  <c:v>0.21884561468150798</c:v>
                </c:pt>
                <c:pt idx="692">
                  <c:v>0.21379171944480332</c:v>
                </c:pt>
                <c:pt idx="693">
                  <c:v>0.20892304469903661</c:v>
                </c:pt>
                <c:pt idx="694">
                  <c:v>0.20338825011523917</c:v>
                </c:pt>
                <c:pt idx="695">
                  <c:v>0.19854842835181619</c:v>
                </c:pt>
                <c:pt idx="696">
                  <c:v>0.1938408728669288</c:v>
                </c:pt>
                <c:pt idx="697">
                  <c:v>0.18953323512841427</c:v>
                </c:pt>
                <c:pt idx="698">
                  <c:v>0.18506018504008337</c:v>
                </c:pt>
                <c:pt idx="699">
                  <c:v>0.18100804724844038</c:v>
                </c:pt>
                <c:pt idx="700">
                  <c:v>0.17695457627533256</c:v>
                </c:pt>
                <c:pt idx="701">
                  <c:v>0.17316338123562378</c:v>
                </c:pt>
                <c:pt idx="702">
                  <c:v>0.1692667486654808</c:v>
                </c:pt>
                <c:pt idx="703">
                  <c:v>0.16589355493907804</c:v>
                </c:pt>
                <c:pt idx="704">
                  <c:v>0.16238780138959708</c:v>
                </c:pt>
                <c:pt idx="705">
                  <c:v>0.15922965961828506</c:v>
                </c:pt>
                <c:pt idx="706">
                  <c:v>0.15604311741246601</c:v>
                </c:pt>
                <c:pt idx="707">
                  <c:v>0.15345392000452548</c:v>
                </c:pt>
                <c:pt idx="708">
                  <c:v>0.15071760785659741</c:v>
                </c:pt>
                <c:pt idx="709">
                  <c:v>0.14783536737787517</c:v>
                </c:pt>
                <c:pt idx="710">
                  <c:v>0.14509096440848862</c:v>
                </c:pt>
                <c:pt idx="711">
                  <c:v>0.14237268690340321</c:v>
                </c:pt>
                <c:pt idx="712">
                  <c:v>0.13967851062837644</c:v>
                </c:pt>
                <c:pt idx="713">
                  <c:v>0.13730859099383941</c:v>
                </c:pt>
                <c:pt idx="714">
                  <c:v>0.13466408490164347</c:v>
                </c:pt>
                <c:pt idx="715">
                  <c:v>0.13229603661356623</c:v>
                </c:pt>
                <c:pt idx="716">
                  <c:v>0.13044065163830726</c:v>
                </c:pt>
                <c:pt idx="717">
                  <c:v>0.12837300949662461</c:v>
                </c:pt>
                <c:pt idx="718">
                  <c:v>0.12661498957687542</c:v>
                </c:pt>
                <c:pt idx="719">
                  <c:v>0.12500848144974311</c:v>
                </c:pt>
                <c:pt idx="720">
                  <c:v>0.12314971459673171</c:v>
                </c:pt>
                <c:pt idx="721">
                  <c:v>0.12148047355461801</c:v>
                </c:pt>
                <c:pt idx="722">
                  <c:v>0.12001489127003118</c:v>
                </c:pt>
                <c:pt idx="723">
                  <c:v>0.11861186455059783</c:v>
                </c:pt>
                <c:pt idx="724">
                  <c:v>0.11716409063493531</c:v>
                </c:pt>
                <c:pt idx="725">
                  <c:v>0.11605701185415424</c:v>
                </c:pt>
                <c:pt idx="726">
                  <c:v>0.11468769994855325</c:v>
                </c:pt>
                <c:pt idx="727">
                  <c:v>0.11355629366379519</c:v>
                </c:pt>
                <c:pt idx="728">
                  <c:v>0.11207467650856287</c:v>
                </c:pt>
                <c:pt idx="729">
                  <c:v>0.11078541664596311</c:v>
                </c:pt>
                <c:pt idx="730">
                  <c:v>0.10935241169010565</c:v>
                </c:pt>
                <c:pt idx="731">
                  <c:v>0.10785402580287108</c:v>
                </c:pt>
                <c:pt idx="732">
                  <c:v>0.10605878688131093</c:v>
                </c:pt>
                <c:pt idx="733">
                  <c:v>0.10448261169025853</c:v>
                </c:pt>
                <c:pt idx="734">
                  <c:v>0.10271042213081231</c:v>
                </c:pt>
                <c:pt idx="735">
                  <c:v>0.10130729756319809</c:v>
                </c:pt>
                <c:pt idx="736">
                  <c:v>9.9568143995829236E-2</c:v>
                </c:pt>
                <c:pt idx="737">
                  <c:v>9.7896328323455517E-2</c:v>
                </c:pt>
                <c:pt idx="738">
                  <c:v>9.6231227482496268E-2</c:v>
                </c:pt>
                <c:pt idx="739">
                  <c:v>9.4789685272855015E-2</c:v>
                </c:pt>
                <c:pt idx="740">
                  <c:v>9.2853343158921506E-2</c:v>
                </c:pt>
                <c:pt idx="741">
                  <c:v>9.1182652740628173E-2</c:v>
                </c:pt>
                <c:pt idx="742">
                  <c:v>8.9609963391020453E-2</c:v>
                </c:pt>
                <c:pt idx="743">
                  <c:v>8.8126933552676354E-2</c:v>
                </c:pt>
                <c:pt idx="744">
                  <c:v>8.6620695348924318E-2</c:v>
                </c:pt>
                <c:pt idx="745">
                  <c:v>8.484871983237384E-2</c:v>
                </c:pt>
                <c:pt idx="746">
                  <c:v>8.303988612917948E-2</c:v>
                </c:pt>
                <c:pt idx="747">
                  <c:v>8.1939246981804062E-2</c:v>
                </c:pt>
                <c:pt idx="748">
                  <c:v>8.0827239098909986E-2</c:v>
                </c:pt>
                <c:pt idx="749">
                  <c:v>7.950085808268019E-2</c:v>
                </c:pt>
                <c:pt idx="750">
                  <c:v>7.8104393306878656E-2</c:v>
                </c:pt>
                <c:pt idx="751">
                  <c:v>7.6959777517698669E-2</c:v>
                </c:pt>
                <c:pt idx="752">
                  <c:v>7.6030586729799135E-2</c:v>
                </c:pt>
                <c:pt idx="753">
                  <c:v>7.565603000881399E-2</c:v>
                </c:pt>
                <c:pt idx="754">
                  <c:v>7.4586427081318726E-2</c:v>
                </c:pt>
                <c:pt idx="755">
                  <c:v>7.370238711339458E-2</c:v>
                </c:pt>
                <c:pt idx="756">
                  <c:v>7.30089859794259E-2</c:v>
                </c:pt>
                <c:pt idx="757">
                  <c:v>7.2270403447925277E-2</c:v>
                </c:pt>
                <c:pt idx="758">
                  <c:v>7.1655549941176414E-2</c:v>
                </c:pt>
                <c:pt idx="759">
                  <c:v>7.1240294492446968E-2</c:v>
                </c:pt>
                <c:pt idx="760">
                  <c:v>7.0428937376399783E-2</c:v>
                </c:pt>
                <c:pt idx="761">
                  <c:v>7.0071141437252182E-2</c:v>
                </c:pt>
                <c:pt idx="762">
                  <c:v>7.0003236022807794E-2</c:v>
                </c:pt>
                <c:pt idx="763">
                  <c:v>6.9804749153192805E-2</c:v>
                </c:pt>
                <c:pt idx="764">
                  <c:v>6.9639899430416569E-2</c:v>
                </c:pt>
                <c:pt idx="765">
                  <c:v>6.9453545735233518E-2</c:v>
                </c:pt>
                <c:pt idx="766">
                  <c:v>6.9248775789302289E-2</c:v>
                </c:pt>
                <c:pt idx="767">
                  <c:v>6.9167619284959139E-2</c:v>
                </c:pt>
                <c:pt idx="768">
                  <c:v>6.9182287338827614E-2</c:v>
                </c:pt>
                <c:pt idx="769">
                  <c:v>6.879625853018273E-2</c:v>
                </c:pt>
                <c:pt idx="770">
                  <c:v>6.8586918462652191E-2</c:v>
                </c:pt>
                <c:pt idx="771">
                  <c:v>6.8267266802176207E-2</c:v>
                </c:pt>
                <c:pt idx="772">
                  <c:v>6.8062481567466707E-2</c:v>
                </c:pt>
                <c:pt idx="773">
                  <c:v>6.7793457167341031E-2</c:v>
                </c:pt>
                <c:pt idx="774">
                  <c:v>6.7569821480580577E-2</c:v>
                </c:pt>
                <c:pt idx="775">
                  <c:v>6.7197091462822656E-2</c:v>
                </c:pt>
                <c:pt idx="776">
                  <c:v>6.7054647138819812E-2</c:v>
                </c:pt>
                <c:pt idx="777">
                  <c:v>6.6747501087414354E-2</c:v>
                </c:pt>
                <c:pt idx="778">
                  <c:v>6.6788704956392581E-2</c:v>
                </c:pt>
                <c:pt idx="779">
                  <c:v>6.6521249184917003E-2</c:v>
                </c:pt>
                <c:pt idx="780">
                  <c:v>6.6700160914391252E-2</c:v>
                </c:pt>
                <c:pt idx="781">
                  <c:v>6.6552898790581197E-2</c:v>
                </c:pt>
                <c:pt idx="782">
                  <c:v>6.6140121347033093E-2</c:v>
                </c:pt>
                <c:pt idx="783">
                  <c:v>6.595368998485647E-2</c:v>
                </c:pt>
                <c:pt idx="784">
                  <c:v>6.5804617058148579E-2</c:v>
                </c:pt>
                <c:pt idx="785">
                  <c:v>6.5747644954817844E-2</c:v>
                </c:pt>
                <c:pt idx="786">
                  <c:v>6.5374329071076778E-2</c:v>
                </c:pt>
                <c:pt idx="787">
                  <c:v>6.4873737777577323E-2</c:v>
                </c:pt>
                <c:pt idx="788">
                  <c:v>6.5112313658459389E-2</c:v>
                </c:pt>
                <c:pt idx="789">
                  <c:v>6.5432517549606356E-2</c:v>
                </c:pt>
                <c:pt idx="790">
                  <c:v>6.5408029207682003E-2</c:v>
                </c:pt>
                <c:pt idx="791">
                  <c:v>6.5307336090919307E-2</c:v>
                </c:pt>
                <c:pt idx="792">
                  <c:v>6.5050885793590793E-2</c:v>
                </c:pt>
                <c:pt idx="793">
                  <c:v>6.5152002103735882E-2</c:v>
                </c:pt>
                <c:pt idx="794">
                  <c:v>6.5214820635875567E-2</c:v>
                </c:pt>
                <c:pt idx="795">
                  <c:v>6.4724408610945694E-2</c:v>
                </c:pt>
                <c:pt idx="796">
                  <c:v>6.455107545088519E-2</c:v>
                </c:pt>
                <c:pt idx="797">
                  <c:v>6.4098655428395393E-2</c:v>
                </c:pt>
                <c:pt idx="798">
                  <c:v>6.4354919814180206E-2</c:v>
                </c:pt>
                <c:pt idx="799">
                  <c:v>6.4294896070707541E-2</c:v>
                </c:pt>
                <c:pt idx="800">
                  <c:v>6.4235190945373957E-2</c:v>
                </c:pt>
                <c:pt idx="801">
                  <c:v>6.4252601194512246E-2</c:v>
                </c:pt>
                <c:pt idx="802">
                  <c:v>6.4263372444576264E-2</c:v>
                </c:pt>
                <c:pt idx="803">
                  <c:v>6.4043152882431578E-2</c:v>
                </c:pt>
                <c:pt idx="804">
                  <c:v>6.4098747161064992E-2</c:v>
                </c:pt>
                <c:pt idx="805">
                  <c:v>6.3833519270358352E-2</c:v>
                </c:pt>
                <c:pt idx="806">
                  <c:v>6.3819294591059575E-2</c:v>
                </c:pt>
                <c:pt idx="807">
                  <c:v>6.3743927641270223E-2</c:v>
                </c:pt>
                <c:pt idx="808">
                  <c:v>6.3136734423983806E-2</c:v>
                </c:pt>
                <c:pt idx="809">
                  <c:v>6.2765471517388302E-2</c:v>
                </c:pt>
                <c:pt idx="810">
                  <c:v>6.2348622977963515E-2</c:v>
                </c:pt>
                <c:pt idx="811">
                  <c:v>6.176381925912109E-2</c:v>
                </c:pt>
                <c:pt idx="812">
                  <c:v>6.1119023597464822E-2</c:v>
                </c:pt>
                <c:pt idx="813">
                  <c:v>6.047988722997151E-2</c:v>
                </c:pt>
                <c:pt idx="814">
                  <c:v>6.0073302353172306E-2</c:v>
                </c:pt>
                <c:pt idx="815">
                  <c:v>5.9814234005453507E-2</c:v>
                </c:pt>
                <c:pt idx="816">
                  <c:v>5.90155928720658E-2</c:v>
                </c:pt>
                <c:pt idx="817">
                  <c:v>5.8534222019051348E-2</c:v>
                </c:pt>
                <c:pt idx="818">
                  <c:v>5.8136651405917832E-2</c:v>
                </c:pt>
                <c:pt idx="819">
                  <c:v>5.7530524733803261E-2</c:v>
                </c:pt>
                <c:pt idx="820">
                  <c:v>5.7053961895777931E-2</c:v>
                </c:pt>
                <c:pt idx="821">
                  <c:v>5.6523964777712633E-2</c:v>
                </c:pt>
                <c:pt idx="822">
                  <c:v>5.6258858585680992E-2</c:v>
                </c:pt>
                <c:pt idx="823">
                  <c:v>5.6133427002581511E-2</c:v>
                </c:pt>
                <c:pt idx="824">
                  <c:v>5.5604211446861174E-2</c:v>
                </c:pt>
                <c:pt idx="825">
                  <c:v>5.5329721002729815E-2</c:v>
                </c:pt>
                <c:pt idx="826">
                  <c:v>5.4739090424714615E-2</c:v>
                </c:pt>
                <c:pt idx="827">
                  <c:v>5.3874722833561012E-2</c:v>
                </c:pt>
                <c:pt idx="828">
                  <c:v>5.3151900586248205E-2</c:v>
                </c:pt>
                <c:pt idx="829">
                  <c:v>5.2451896534721966E-2</c:v>
                </c:pt>
                <c:pt idx="830">
                  <c:v>5.1697893129911049E-2</c:v>
                </c:pt>
                <c:pt idx="831">
                  <c:v>5.1633272356589356E-2</c:v>
                </c:pt>
                <c:pt idx="832">
                  <c:v>5.1150713259728066E-2</c:v>
                </c:pt>
                <c:pt idx="833">
                  <c:v>5.0997887243731409E-2</c:v>
                </c:pt>
                <c:pt idx="834">
                  <c:v>5.0744023196134393E-2</c:v>
                </c:pt>
                <c:pt idx="835">
                  <c:v>5.0288772915011978E-2</c:v>
                </c:pt>
                <c:pt idx="836">
                  <c:v>4.9940668226631679E-2</c:v>
                </c:pt>
                <c:pt idx="837">
                  <c:v>4.9832239599617481E-2</c:v>
                </c:pt>
                <c:pt idx="838">
                  <c:v>4.9148611664267601E-2</c:v>
                </c:pt>
                <c:pt idx="839">
                  <c:v>4.8733784912880725E-2</c:v>
                </c:pt>
                <c:pt idx="840">
                  <c:v>4.8467930793816304E-2</c:v>
                </c:pt>
                <c:pt idx="841">
                  <c:v>4.842195437981453E-2</c:v>
                </c:pt>
                <c:pt idx="842">
                  <c:v>4.8093167368548996E-2</c:v>
                </c:pt>
                <c:pt idx="843">
                  <c:v>4.7860582242542707E-2</c:v>
                </c:pt>
                <c:pt idx="844">
                  <c:v>4.7159238894040362E-2</c:v>
                </c:pt>
                <c:pt idx="845">
                  <c:v>4.6834419626510436E-2</c:v>
                </c:pt>
                <c:pt idx="846">
                  <c:v>4.657485286462016E-2</c:v>
                </c:pt>
                <c:pt idx="847">
                  <c:v>4.6478660152627874E-2</c:v>
                </c:pt>
                <c:pt idx="848">
                  <c:v>4.6247081639782625E-2</c:v>
                </c:pt>
                <c:pt idx="849">
                  <c:v>4.5863861685480775E-2</c:v>
                </c:pt>
                <c:pt idx="850">
                  <c:v>4.544770052952684E-2</c:v>
                </c:pt>
                <c:pt idx="851">
                  <c:v>4.5488524625252935E-2</c:v>
                </c:pt>
                <c:pt idx="852">
                  <c:v>4.5344694526388049E-2</c:v>
                </c:pt>
                <c:pt idx="853">
                  <c:v>4.5110288201114707E-2</c:v>
                </c:pt>
                <c:pt idx="854">
                  <c:v>4.4473382160594856E-2</c:v>
                </c:pt>
                <c:pt idx="855">
                  <c:v>4.4176439228253053E-2</c:v>
                </c:pt>
                <c:pt idx="856">
                  <c:v>4.403881515026193E-2</c:v>
                </c:pt>
                <c:pt idx="857">
                  <c:v>4.3903488058317515E-2</c:v>
                </c:pt>
                <c:pt idx="858">
                  <c:v>4.3409473997228144E-2</c:v>
                </c:pt>
                <c:pt idx="859">
                  <c:v>4.3025076195448694E-2</c:v>
                </c:pt>
                <c:pt idx="860">
                  <c:v>4.2516382461019353E-2</c:v>
                </c:pt>
                <c:pt idx="861">
                  <c:v>4.2022038773870563E-2</c:v>
                </c:pt>
                <c:pt idx="862">
                  <c:v>4.1339914031199812E-2</c:v>
                </c:pt>
                <c:pt idx="863">
                  <c:v>4.11623740109116E-2</c:v>
                </c:pt>
                <c:pt idx="864">
                  <c:v>4.0763758256895814E-2</c:v>
                </c:pt>
                <c:pt idx="865">
                  <c:v>4.0699447539997352E-2</c:v>
                </c:pt>
                <c:pt idx="866">
                  <c:v>4.0641068869066141E-2</c:v>
                </c:pt>
                <c:pt idx="867">
                  <c:v>4.0286015736739469E-2</c:v>
                </c:pt>
                <c:pt idx="868">
                  <c:v>4.0149915644165916E-2</c:v>
                </c:pt>
                <c:pt idx="869">
                  <c:v>4.0128615929836735E-2</c:v>
                </c:pt>
                <c:pt idx="870">
                  <c:v>3.9910987509832595E-2</c:v>
                </c:pt>
                <c:pt idx="871">
                  <c:v>3.9818626777224919E-2</c:v>
                </c:pt>
                <c:pt idx="872">
                  <c:v>3.9575256947029736E-2</c:v>
                </c:pt>
                <c:pt idx="873">
                  <c:v>3.8961381310538785E-2</c:v>
                </c:pt>
                <c:pt idx="874">
                  <c:v>3.8706446436911998E-2</c:v>
                </c:pt>
                <c:pt idx="875">
                  <c:v>3.8419558016709113E-2</c:v>
                </c:pt>
                <c:pt idx="876">
                  <c:v>3.8103294349496879E-2</c:v>
                </c:pt>
                <c:pt idx="877">
                  <c:v>3.7562184735836668E-2</c:v>
                </c:pt>
                <c:pt idx="878">
                  <c:v>3.7301951994765124E-2</c:v>
                </c:pt>
                <c:pt idx="879">
                  <c:v>3.7035938872406735E-2</c:v>
                </c:pt>
                <c:pt idx="880">
                  <c:v>3.7241099599510462E-2</c:v>
                </c:pt>
                <c:pt idx="881">
                  <c:v>3.6897711805000809E-2</c:v>
                </c:pt>
                <c:pt idx="882">
                  <c:v>3.6560982579201602E-2</c:v>
                </c:pt>
                <c:pt idx="883">
                  <c:v>3.6022953960137577E-2</c:v>
                </c:pt>
                <c:pt idx="884">
                  <c:v>3.5898359590535944E-2</c:v>
                </c:pt>
                <c:pt idx="885">
                  <c:v>3.5313657389181206E-2</c:v>
                </c:pt>
                <c:pt idx="886">
                  <c:v>3.4925489374681325E-2</c:v>
                </c:pt>
                <c:pt idx="887">
                  <c:v>3.4124780586920908E-2</c:v>
                </c:pt>
                <c:pt idx="888">
                  <c:v>3.3579975369778206E-2</c:v>
                </c:pt>
                <c:pt idx="889">
                  <c:v>3.3223570097901702E-2</c:v>
                </c:pt>
                <c:pt idx="890">
                  <c:v>3.3152945115579348E-2</c:v>
                </c:pt>
                <c:pt idx="891">
                  <c:v>3.257203025037668E-2</c:v>
                </c:pt>
                <c:pt idx="892">
                  <c:v>3.2425335034464736E-2</c:v>
                </c:pt>
                <c:pt idx="893">
                  <c:v>3.1604060393731911E-2</c:v>
                </c:pt>
                <c:pt idx="894">
                  <c:v>3.1116943406293934E-2</c:v>
                </c:pt>
                <c:pt idx="895">
                  <c:v>3.1112370838490108E-2</c:v>
                </c:pt>
                <c:pt idx="896">
                  <c:v>3.0598392079189754E-2</c:v>
                </c:pt>
                <c:pt idx="897">
                  <c:v>2.9769551939419745E-2</c:v>
                </c:pt>
                <c:pt idx="898">
                  <c:v>2.9453116426339812E-2</c:v>
                </c:pt>
                <c:pt idx="899">
                  <c:v>2.8625345889497299E-2</c:v>
                </c:pt>
                <c:pt idx="900">
                  <c:v>2.8286298884912957E-2</c:v>
                </c:pt>
                <c:pt idx="901">
                  <c:v>2.7866282510631436E-2</c:v>
                </c:pt>
                <c:pt idx="902">
                  <c:v>2.7292001140542858E-2</c:v>
                </c:pt>
                <c:pt idx="903">
                  <c:v>2.6784459568443657E-2</c:v>
                </c:pt>
                <c:pt idx="904">
                  <c:v>2.6458884423716258E-2</c:v>
                </c:pt>
                <c:pt idx="905">
                  <c:v>2.604596081944794E-2</c:v>
                </c:pt>
                <c:pt idx="906">
                  <c:v>2.5771785935699985E-2</c:v>
                </c:pt>
                <c:pt idx="907">
                  <c:v>2.5684825811127021E-2</c:v>
                </c:pt>
                <c:pt idx="908">
                  <c:v>2.5238921254383102E-2</c:v>
                </c:pt>
                <c:pt idx="909">
                  <c:v>2.4683379645590833E-2</c:v>
                </c:pt>
                <c:pt idx="910">
                  <c:v>2.4339698918089608E-2</c:v>
                </c:pt>
                <c:pt idx="911">
                  <c:v>2.416592605276616E-2</c:v>
                </c:pt>
                <c:pt idx="912">
                  <c:v>2.3612916265654756E-2</c:v>
                </c:pt>
                <c:pt idx="913">
                  <c:v>2.3046704924286145E-2</c:v>
                </c:pt>
                <c:pt idx="914">
                  <c:v>2.2508284300947371E-2</c:v>
                </c:pt>
                <c:pt idx="915">
                  <c:v>2.213870377151227E-2</c:v>
                </c:pt>
                <c:pt idx="916">
                  <c:v>2.1789256728400205E-2</c:v>
                </c:pt>
                <c:pt idx="917">
                  <c:v>2.1141761068502136E-2</c:v>
                </c:pt>
                <c:pt idx="918">
                  <c:v>2.0505637201878382E-2</c:v>
                </c:pt>
                <c:pt idx="919">
                  <c:v>2.0160950472767246E-2</c:v>
                </c:pt>
                <c:pt idx="920">
                  <c:v>1.9833897820508217E-2</c:v>
                </c:pt>
                <c:pt idx="921">
                  <c:v>1.9158404126747033E-2</c:v>
                </c:pt>
                <c:pt idx="922">
                  <c:v>1.8574915854386621E-2</c:v>
                </c:pt>
                <c:pt idx="923">
                  <c:v>1.8011606934684048E-2</c:v>
                </c:pt>
                <c:pt idx="924">
                  <c:v>1.7965171857334292E-2</c:v>
                </c:pt>
                <c:pt idx="925">
                  <c:v>1.7705515197427819E-2</c:v>
                </c:pt>
                <c:pt idx="926">
                  <c:v>1.726077258783212E-2</c:v>
                </c:pt>
                <c:pt idx="927">
                  <c:v>1.7083479022649561E-2</c:v>
                </c:pt>
                <c:pt idx="928">
                  <c:v>1.6947189349225511E-2</c:v>
                </c:pt>
                <c:pt idx="929">
                  <c:v>1.6886995594538542E-2</c:v>
                </c:pt>
                <c:pt idx="930">
                  <c:v>1.7052561443688753E-2</c:v>
                </c:pt>
                <c:pt idx="931">
                  <c:v>1.6718595817448931E-2</c:v>
                </c:pt>
                <c:pt idx="932">
                  <c:v>1.6402697857812832E-2</c:v>
                </c:pt>
                <c:pt idx="933">
                  <c:v>1.6237884216553311E-2</c:v>
                </c:pt>
                <c:pt idx="934">
                  <c:v>1.584004207471779E-2</c:v>
                </c:pt>
                <c:pt idx="935">
                  <c:v>1.5597184112818952E-2</c:v>
                </c:pt>
                <c:pt idx="936">
                  <c:v>1.5390447418451567E-2</c:v>
                </c:pt>
                <c:pt idx="937">
                  <c:v>1.4589494010238896E-2</c:v>
                </c:pt>
                <c:pt idx="938">
                  <c:v>1.4449404158089027E-2</c:v>
                </c:pt>
                <c:pt idx="939">
                  <c:v>1.4210981776540746E-2</c:v>
                </c:pt>
                <c:pt idx="940">
                  <c:v>1.4009487298465234E-2</c:v>
                </c:pt>
                <c:pt idx="941">
                  <c:v>1.3477398063982009E-2</c:v>
                </c:pt>
                <c:pt idx="942">
                  <c:v>1.3229890478836891E-2</c:v>
                </c:pt>
                <c:pt idx="943">
                  <c:v>1.2675911994734545E-2</c:v>
                </c:pt>
                <c:pt idx="944">
                  <c:v>1.2749406986513005E-2</c:v>
                </c:pt>
                <c:pt idx="945">
                  <c:v>1.2442574049286436E-2</c:v>
                </c:pt>
                <c:pt idx="946">
                  <c:v>1.242066951088905E-2</c:v>
                </c:pt>
                <c:pt idx="947">
                  <c:v>1.2299315750728703E-2</c:v>
                </c:pt>
                <c:pt idx="948">
                  <c:v>1.2250740855972829E-2</c:v>
                </c:pt>
                <c:pt idx="949">
                  <c:v>1.2026305871884626E-2</c:v>
                </c:pt>
                <c:pt idx="950">
                  <c:v>1.1932294562775341E-2</c:v>
                </c:pt>
                <c:pt idx="951">
                  <c:v>1.2065612709255599E-2</c:v>
                </c:pt>
                <c:pt idx="952">
                  <c:v>1.185008252118069E-2</c:v>
                </c:pt>
                <c:pt idx="953">
                  <c:v>1.1448624277509672E-2</c:v>
                </c:pt>
                <c:pt idx="954">
                  <c:v>1.1138838771424357E-2</c:v>
                </c:pt>
                <c:pt idx="955">
                  <c:v>1.0677369015303303E-2</c:v>
                </c:pt>
                <c:pt idx="956">
                  <c:v>1.0555338268041333E-2</c:v>
                </c:pt>
                <c:pt idx="957">
                  <c:v>1.0347777814300971E-2</c:v>
                </c:pt>
                <c:pt idx="958">
                  <c:v>1.0070802637925803E-2</c:v>
                </c:pt>
                <c:pt idx="959">
                  <c:v>9.9588887810180653E-3</c:v>
                </c:pt>
                <c:pt idx="960">
                  <c:v>9.7152510914276582E-3</c:v>
                </c:pt>
                <c:pt idx="961">
                  <c:v>9.5452037955920908E-3</c:v>
                </c:pt>
                <c:pt idx="962">
                  <c:v>9.6530172021688666E-3</c:v>
                </c:pt>
                <c:pt idx="963">
                  <c:v>9.4686804026146865E-3</c:v>
                </c:pt>
                <c:pt idx="964">
                  <c:v>9.4676224191586732E-3</c:v>
                </c:pt>
                <c:pt idx="965">
                  <c:v>9.1890241860827799E-3</c:v>
                </c:pt>
                <c:pt idx="966">
                  <c:v>9.4190041042725263E-3</c:v>
                </c:pt>
                <c:pt idx="967">
                  <c:v>9.7341125513989608E-3</c:v>
                </c:pt>
                <c:pt idx="968">
                  <c:v>9.5678452531019025E-3</c:v>
                </c:pt>
                <c:pt idx="969">
                  <c:v>9.7469080357054129E-3</c:v>
                </c:pt>
                <c:pt idx="970">
                  <c:v>9.8067183478334659E-3</c:v>
                </c:pt>
                <c:pt idx="971">
                  <c:v>9.8489416725464768E-3</c:v>
                </c:pt>
                <c:pt idx="972">
                  <c:v>9.8614350505943915E-3</c:v>
                </c:pt>
                <c:pt idx="973">
                  <c:v>9.5079456545087756E-3</c:v>
                </c:pt>
                <c:pt idx="974">
                  <c:v>8.9838341045247912E-3</c:v>
                </c:pt>
                <c:pt idx="975">
                  <c:v>8.7730067446445317E-3</c:v>
                </c:pt>
                <c:pt idx="976">
                  <c:v>8.2995346860334721E-3</c:v>
                </c:pt>
                <c:pt idx="977">
                  <c:v>7.9602167642982558E-3</c:v>
                </c:pt>
                <c:pt idx="978">
                  <c:v>7.6990324496674315E-3</c:v>
                </c:pt>
                <c:pt idx="979">
                  <c:v>7.2745064973485426E-3</c:v>
                </c:pt>
                <c:pt idx="980">
                  <c:v>6.9879165140974003E-3</c:v>
                </c:pt>
                <c:pt idx="981">
                  <c:v>6.8653231397952383E-3</c:v>
                </c:pt>
                <c:pt idx="982">
                  <c:v>6.8289963910838905E-3</c:v>
                </c:pt>
                <c:pt idx="983">
                  <c:v>7.2459488942008899E-3</c:v>
                </c:pt>
                <c:pt idx="984">
                  <c:v>7.1296067955561636E-3</c:v>
                </c:pt>
                <c:pt idx="985">
                  <c:v>6.8582426008046487E-3</c:v>
                </c:pt>
                <c:pt idx="986">
                  <c:v>6.6583436596289883E-3</c:v>
                </c:pt>
                <c:pt idx="987">
                  <c:v>6.8537580963636408E-3</c:v>
                </c:pt>
                <c:pt idx="988">
                  <c:v>6.5891160716401581E-3</c:v>
                </c:pt>
                <c:pt idx="989">
                  <c:v>6.5806876739576293E-3</c:v>
                </c:pt>
                <c:pt idx="990">
                  <c:v>6.0052816613398018E-3</c:v>
                </c:pt>
                <c:pt idx="991">
                  <c:v>6.1171062317824662E-3</c:v>
                </c:pt>
                <c:pt idx="992">
                  <c:v>6.2061670344891904E-3</c:v>
                </c:pt>
                <c:pt idx="993">
                  <c:v>6.4495949620417851E-3</c:v>
                </c:pt>
                <c:pt idx="994">
                  <c:v>6.2298994992160683E-3</c:v>
                </c:pt>
                <c:pt idx="995">
                  <c:v>6.4716889589794433E-3</c:v>
                </c:pt>
                <c:pt idx="996">
                  <c:v>6.4578051582808993E-3</c:v>
                </c:pt>
                <c:pt idx="997">
                  <c:v>6.4526683122488344E-3</c:v>
                </c:pt>
                <c:pt idx="998">
                  <c:v>5.9887373686025062E-3</c:v>
                </c:pt>
                <c:pt idx="999">
                  <c:v>6.0045612541079043E-3</c:v>
                </c:pt>
                <c:pt idx="1000">
                  <c:v>5.8472299409318054E-3</c:v>
                </c:pt>
                <c:pt idx="1001">
                  <c:v>5.5882527143314726E-3</c:v>
                </c:pt>
                <c:pt idx="1002">
                  <c:v>5.3741431595330505E-3</c:v>
                </c:pt>
                <c:pt idx="1003">
                  <c:v>5.408044496460266E-3</c:v>
                </c:pt>
                <c:pt idx="1004">
                  <c:v>5.4393546912469455E-3</c:v>
                </c:pt>
                <c:pt idx="1005">
                  <c:v>5.6060170515744015E-3</c:v>
                </c:pt>
                <c:pt idx="1006">
                  <c:v>5.4455454233424492E-3</c:v>
                </c:pt>
                <c:pt idx="1007">
                  <c:v>5.3214659797928224E-3</c:v>
                </c:pt>
                <c:pt idx="1008">
                  <c:v>5.2064258735052358E-3</c:v>
                </c:pt>
                <c:pt idx="1009">
                  <c:v>5.4279566012740144E-3</c:v>
                </c:pt>
                <c:pt idx="1010">
                  <c:v>5.2939070396415093E-3</c:v>
                </c:pt>
                <c:pt idx="1011">
                  <c:v>5.4932696504755964E-3</c:v>
                </c:pt>
                <c:pt idx="1012">
                  <c:v>5.2358170208439562E-3</c:v>
                </c:pt>
                <c:pt idx="1013">
                  <c:v>4.8750666781842127E-3</c:v>
                </c:pt>
                <c:pt idx="1014">
                  <c:v>4.5832754525669478E-3</c:v>
                </c:pt>
                <c:pt idx="1015">
                  <c:v>4.5566326160093379E-3</c:v>
                </c:pt>
                <c:pt idx="1016">
                  <c:v>4.4180698070326848E-3</c:v>
                </c:pt>
                <c:pt idx="1017">
                  <c:v>4.244019909047058E-3</c:v>
                </c:pt>
                <c:pt idx="1018">
                  <c:v>3.8684681943723536E-3</c:v>
                </c:pt>
                <c:pt idx="1019">
                  <c:v>4.0911792158232745E-3</c:v>
                </c:pt>
                <c:pt idx="1020">
                  <c:v>4.348632457006044E-3</c:v>
                </c:pt>
                <c:pt idx="1021">
                  <c:v>4.3297783356483089E-3</c:v>
                </c:pt>
                <c:pt idx="1022">
                  <c:v>4.4882514147853193E-3</c:v>
                </c:pt>
                <c:pt idx="1023">
                  <c:v>4.3887905735508735E-3</c:v>
                </c:pt>
                <c:pt idx="1024">
                  <c:v>4.2165643210368246E-3</c:v>
                </c:pt>
                <c:pt idx="1025">
                  <c:v>3.9868155691744588E-3</c:v>
                </c:pt>
                <c:pt idx="1026">
                  <c:v>4.1005616332696051E-3</c:v>
                </c:pt>
                <c:pt idx="1027">
                  <c:v>4.0773722259467389E-3</c:v>
                </c:pt>
                <c:pt idx="1028">
                  <c:v>3.8212919170522624E-3</c:v>
                </c:pt>
                <c:pt idx="1029">
                  <c:v>3.4731970134900536E-3</c:v>
                </c:pt>
                <c:pt idx="1030">
                  <c:v>3.636383317190931E-3</c:v>
                </c:pt>
                <c:pt idx="1031">
                  <c:v>3.5800937049219931E-3</c:v>
                </c:pt>
                <c:pt idx="1032">
                  <c:v>3.8324943106633883E-3</c:v>
                </c:pt>
                <c:pt idx="1033">
                  <c:v>3.7113490894385886E-3</c:v>
                </c:pt>
                <c:pt idx="1034">
                  <c:v>3.4830619447784616E-3</c:v>
                </c:pt>
                <c:pt idx="1035">
                  <c:v>3.7583198855787835E-3</c:v>
                </c:pt>
                <c:pt idx="1036">
                  <c:v>3.9665762845058176E-3</c:v>
                </c:pt>
                <c:pt idx="1037">
                  <c:v>3.6859617673521902E-3</c:v>
                </c:pt>
                <c:pt idx="1038">
                  <c:v>3.8424613709906138E-3</c:v>
                </c:pt>
                <c:pt idx="1039">
                  <c:v>3.5378685455555907E-3</c:v>
                </c:pt>
                <c:pt idx="1040">
                  <c:v>3.2802037076816175E-3</c:v>
                </c:pt>
                <c:pt idx="1041">
                  <c:v>3.4769286984892393E-3</c:v>
                </c:pt>
                <c:pt idx="1042">
                  <c:v>3.7173447367234162E-3</c:v>
                </c:pt>
                <c:pt idx="1043">
                  <c:v>3.8599404196310977E-3</c:v>
                </c:pt>
                <c:pt idx="1044">
                  <c:v>3.8112846778157535E-3</c:v>
                </c:pt>
                <c:pt idx="1045">
                  <c:v>3.800751749227344E-3</c:v>
                </c:pt>
                <c:pt idx="1046">
                  <c:v>4.2822876598919545E-3</c:v>
                </c:pt>
                <c:pt idx="1047">
                  <c:v>4.29172426076846E-3</c:v>
                </c:pt>
                <c:pt idx="1048">
                  <c:v>4.1706032569684345E-3</c:v>
                </c:pt>
                <c:pt idx="1049">
                  <c:v>4.0830566548611816E-3</c:v>
                </c:pt>
                <c:pt idx="1050">
                  <c:v>3.963488624002311E-3</c:v>
                </c:pt>
                <c:pt idx="1051">
                  <c:v>3.9900098230400355E-3</c:v>
                </c:pt>
                <c:pt idx="1052">
                  <c:v>3.7609017932972474E-3</c:v>
                </c:pt>
                <c:pt idx="1053">
                  <c:v>3.346308287511591E-3</c:v>
                </c:pt>
                <c:pt idx="1054">
                  <c:v>3.3360415671303502E-3</c:v>
                </c:pt>
                <c:pt idx="1055">
                  <c:v>3.4290406979633056E-3</c:v>
                </c:pt>
                <c:pt idx="1056">
                  <c:v>3.238377096187055E-3</c:v>
                </c:pt>
                <c:pt idx="1057">
                  <c:v>3.1084591739931771E-3</c:v>
                </c:pt>
                <c:pt idx="1058">
                  <c:v>3.1927638212466626E-3</c:v>
                </c:pt>
                <c:pt idx="1059">
                  <c:v>2.9220691526729752E-3</c:v>
                </c:pt>
                <c:pt idx="1060">
                  <c:v>3.0480299109658E-3</c:v>
                </c:pt>
                <c:pt idx="1061">
                  <c:v>2.9531390078653122E-3</c:v>
                </c:pt>
                <c:pt idx="1062">
                  <c:v>2.7445625842316126E-3</c:v>
                </c:pt>
                <c:pt idx="1063">
                  <c:v>2.7691018072100353E-3</c:v>
                </c:pt>
                <c:pt idx="1064">
                  <c:v>2.54493602792954E-3</c:v>
                </c:pt>
                <c:pt idx="1065">
                  <c:v>2.4616443539688519E-3</c:v>
                </c:pt>
                <c:pt idx="1066">
                  <c:v>2.7522195713179467E-3</c:v>
                </c:pt>
                <c:pt idx="1067">
                  <c:v>2.5783713017400929E-3</c:v>
                </c:pt>
                <c:pt idx="1068">
                  <c:v>2.6701856134125398E-3</c:v>
                </c:pt>
                <c:pt idx="1069">
                  <c:v>2.5604574402457213E-3</c:v>
                </c:pt>
                <c:pt idx="1070">
                  <c:v>2.3451988420279341E-3</c:v>
                </c:pt>
                <c:pt idx="1071">
                  <c:v>2.6945355613160272E-3</c:v>
                </c:pt>
                <c:pt idx="1072">
                  <c:v>2.6802028820875914E-3</c:v>
                </c:pt>
                <c:pt idx="1073">
                  <c:v>2.8702640448450443E-3</c:v>
                </c:pt>
                <c:pt idx="1074">
                  <c:v>3.1110618132949687E-3</c:v>
                </c:pt>
                <c:pt idx="1075">
                  <c:v>3.1324897087411296E-3</c:v>
                </c:pt>
                <c:pt idx="1076">
                  <c:v>3.0537133675139455E-3</c:v>
                </c:pt>
                <c:pt idx="1077">
                  <c:v>3.1323618762082919E-3</c:v>
                </c:pt>
                <c:pt idx="1078">
                  <c:v>2.5965431766564822E-3</c:v>
                </c:pt>
                <c:pt idx="1079">
                  <c:v>2.6394880093934254E-3</c:v>
                </c:pt>
                <c:pt idx="1080">
                  <c:v>2.2898608644733899E-3</c:v>
                </c:pt>
                <c:pt idx="1081">
                  <c:v>1.8672466209888933E-3</c:v>
                </c:pt>
                <c:pt idx="1082">
                  <c:v>1.5508955019649905E-3</c:v>
                </c:pt>
                <c:pt idx="1083">
                  <c:v>1.6440671513719002E-3</c:v>
                </c:pt>
                <c:pt idx="1084">
                  <c:v>1.4666549452699959E-3</c:v>
                </c:pt>
                <c:pt idx="1085">
                  <c:v>1.7972552056378897E-3</c:v>
                </c:pt>
                <c:pt idx="1086">
                  <c:v>1.6156826171942189E-3</c:v>
                </c:pt>
                <c:pt idx="1087">
                  <c:v>1.7693207730923618E-3</c:v>
                </c:pt>
                <c:pt idx="1088">
                  <c:v>1.7682285427730331E-3</c:v>
                </c:pt>
                <c:pt idx="1089">
                  <c:v>1.9199286931381671E-3</c:v>
                </c:pt>
                <c:pt idx="1090">
                  <c:v>1.9764879994557194E-3</c:v>
                </c:pt>
                <c:pt idx="1091">
                  <c:v>2.0917525450082522E-3</c:v>
                </c:pt>
                <c:pt idx="1092">
                  <c:v>2.3070894217707616E-3</c:v>
                </c:pt>
                <c:pt idx="1093">
                  <c:v>2.1396315557325653E-3</c:v>
                </c:pt>
                <c:pt idx="1094">
                  <c:v>1.8217198193783734E-3</c:v>
                </c:pt>
                <c:pt idx="1095">
                  <c:v>1.8057997980352393E-3</c:v>
                </c:pt>
                <c:pt idx="1096">
                  <c:v>2.0544646825399861E-3</c:v>
                </c:pt>
                <c:pt idx="1097">
                  <c:v>1.7528151915416361E-3</c:v>
                </c:pt>
                <c:pt idx="1098">
                  <c:v>1.7463072478746686E-3</c:v>
                </c:pt>
                <c:pt idx="1099">
                  <c:v>1.2625882831390003E-3</c:v>
                </c:pt>
                <c:pt idx="1100">
                  <c:v>1.3714352111265612E-3</c:v>
                </c:pt>
                <c:pt idx="1101">
                  <c:v>1.4713131302321065E-3</c:v>
                </c:pt>
                <c:pt idx="1102">
                  <c:v>1.729159904567446E-3</c:v>
                </c:pt>
                <c:pt idx="1103">
                  <c:v>1.4119644168974635E-3</c:v>
                </c:pt>
                <c:pt idx="1104">
                  <c:v>1.5805708371141208E-3</c:v>
                </c:pt>
                <c:pt idx="1105">
                  <c:v>1.7424861541001828E-3</c:v>
                </c:pt>
                <c:pt idx="1106">
                  <c:v>1.5949907846888999E-3</c:v>
                </c:pt>
                <c:pt idx="1107">
                  <c:v>1.6405164243522719E-3</c:v>
                </c:pt>
                <c:pt idx="1108">
                  <c:v>1.667143115960032E-3</c:v>
                </c:pt>
                <c:pt idx="1109">
                  <c:v>1.2998598171920783E-3</c:v>
                </c:pt>
                <c:pt idx="1110">
                  <c:v>1.2654327909129618E-3</c:v>
                </c:pt>
                <c:pt idx="1111">
                  <c:v>1.0557580214486271E-3</c:v>
                </c:pt>
                <c:pt idx="1112">
                  <c:v>9.9374734835251948E-4</c:v>
                </c:pt>
                <c:pt idx="1113">
                  <c:v>1.3643142486062367E-3</c:v>
                </c:pt>
                <c:pt idx="1114">
                  <c:v>1.3320554768608164E-3</c:v>
                </c:pt>
                <c:pt idx="1115">
                  <c:v>1.2278811052869357E-3</c:v>
                </c:pt>
                <c:pt idx="1116">
                  <c:v>1.8035838425133532E-3</c:v>
                </c:pt>
                <c:pt idx="1117">
                  <c:v>2.0155480147903641E-3</c:v>
                </c:pt>
                <c:pt idx="1118">
                  <c:v>2.4237207229451693E-3</c:v>
                </c:pt>
                <c:pt idx="1119">
                  <c:v>2.3493685199468873E-3</c:v>
                </c:pt>
                <c:pt idx="1120">
                  <c:v>2.0697367654602039E-3</c:v>
                </c:pt>
                <c:pt idx="1121">
                  <c:v>1.9487896256466198E-3</c:v>
                </c:pt>
                <c:pt idx="1122">
                  <c:v>2.250376799584757E-3</c:v>
                </c:pt>
                <c:pt idx="1123">
                  <c:v>1.6791320254802781E-3</c:v>
                </c:pt>
                <c:pt idx="1124">
                  <c:v>1.7113962400307611E-3</c:v>
                </c:pt>
                <c:pt idx="1125">
                  <c:v>1.5551148378357513E-3</c:v>
                </c:pt>
                <c:pt idx="1126">
                  <c:v>1.4838704765282856E-3</c:v>
                </c:pt>
                <c:pt idx="1127">
                  <c:v>1.5593426742672282E-3</c:v>
                </c:pt>
                <c:pt idx="1128">
                  <c:v>1.3940550197263464E-3</c:v>
                </c:pt>
                <c:pt idx="1129">
                  <c:v>1.1523813877471144E-3</c:v>
                </c:pt>
                <c:pt idx="1130">
                  <c:v>1.6071591844659897E-3</c:v>
                </c:pt>
                <c:pt idx="1131">
                  <c:v>1.4290502993160566E-3</c:v>
                </c:pt>
                <c:pt idx="1132">
                  <c:v>1.2636784341844853E-3</c:v>
                </c:pt>
                <c:pt idx="1133">
                  <c:v>9.9876090567664697E-4</c:v>
                </c:pt>
                <c:pt idx="1134">
                  <c:v>8.1240225692944771E-4</c:v>
                </c:pt>
                <c:pt idx="1135">
                  <c:v>9.1452034898165276E-4</c:v>
                </c:pt>
                <c:pt idx="1136">
                  <c:v>1.0731930995628177E-3</c:v>
                </c:pt>
                <c:pt idx="1137">
                  <c:v>7.1817384716878576E-4</c:v>
                </c:pt>
                <c:pt idx="1138">
                  <c:v>7.0318472895671675E-4</c:v>
                </c:pt>
                <c:pt idx="1139">
                  <c:v>8.6744858574978835E-4</c:v>
                </c:pt>
                <c:pt idx="1140">
                  <c:v>1.1768140173634655E-3</c:v>
                </c:pt>
                <c:pt idx="1141">
                  <c:v>1.3986734538649652E-3</c:v>
                </c:pt>
                <c:pt idx="1142">
                  <c:v>1.6073501718840897E-3</c:v>
                </c:pt>
                <c:pt idx="1143">
                  <c:v>1.6992757247072006E-3</c:v>
                </c:pt>
                <c:pt idx="1144">
                  <c:v>1.54738605464668E-3</c:v>
                </c:pt>
                <c:pt idx="1145">
                  <c:v>1.6249694491988298E-3</c:v>
                </c:pt>
                <c:pt idx="1146">
                  <c:v>1.6148248555783785E-3</c:v>
                </c:pt>
                <c:pt idx="1147">
                  <c:v>1.4718657889888692E-3</c:v>
                </c:pt>
                <c:pt idx="1148">
                  <c:v>1.4063535575840366E-3</c:v>
                </c:pt>
                <c:pt idx="1149">
                  <c:v>1.1576198124219794E-3</c:v>
                </c:pt>
                <c:pt idx="1150">
                  <c:v>7.0501204373507912E-4</c:v>
                </c:pt>
                <c:pt idx="1151">
                  <c:v>9.7228924228050489E-4</c:v>
                </c:pt>
                <c:pt idx="1152">
                  <c:v>8.4808137299344352E-4</c:v>
                </c:pt>
                <c:pt idx="1153">
                  <c:v>8.027342451051065E-4</c:v>
                </c:pt>
                <c:pt idx="1154">
                  <c:v>7.6170167159857183E-4</c:v>
                </c:pt>
                <c:pt idx="1155">
                  <c:v>6.6305180831847141E-4</c:v>
                </c:pt>
                <c:pt idx="1156">
                  <c:v>9.2348489354041475E-4</c:v>
                </c:pt>
                <c:pt idx="1157">
                  <c:v>1.3260805000042046E-3</c:v>
                </c:pt>
                <c:pt idx="1158">
                  <c:v>1.1120412124306942E-3</c:v>
                </c:pt>
                <c:pt idx="1159">
                  <c:v>1.1065742510983074E-3</c:v>
                </c:pt>
                <c:pt idx="1160">
                  <c:v>1.3062648368037586E-3</c:v>
                </c:pt>
                <c:pt idx="1161">
                  <c:v>1.6246998774604423E-3</c:v>
                </c:pt>
                <c:pt idx="1162">
                  <c:v>2.0137926795800783E-3</c:v>
                </c:pt>
                <c:pt idx="1163">
                  <c:v>1.8788779076389615E-3</c:v>
                </c:pt>
                <c:pt idx="1164">
                  <c:v>1.8812132868656398E-3</c:v>
                </c:pt>
                <c:pt idx="1165">
                  <c:v>1.9788349125367216E-3</c:v>
                </c:pt>
                <c:pt idx="1166">
                  <c:v>2.0454687409461767E-3</c:v>
                </c:pt>
                <c:pt idx="1167">
                  <c:v>1.7614342035960735E-3</c:v>
                </c:pt>
                <c:pt idx="1168">
                  <c:v>1.5972549977105056E-3</c:v>
                </c:pt>
                <c:pt idx="1169">
                  <c:v>9.8614130347536881E-4</c:v>
                </c:pt>
                <c:pt idx="1170">
                  <c:v>1.0027045481822026E-3</c:v>
                </c:pt>
                <c:pt idx="1171">
                  <c:v>7.5407971416100155E-4</c:v>
                </c:pt>
                <c:pt idx="1172">
                  <c:v>8.2953736921405753E-4</c:v>
                </c:pt>
                <c:pt idx="1173">
                  <c:v>8.649328478636608E-4</c:v>
                </c:pt>
              </c:numCache>
            </c:numRef>
          </c:yVal>
          <c:smooth val="0"/>
          <c:extLst>
            <c:ext xmlns:c16="http://schemas.microsoft.com/office/drawing/2014/chart" uri="{C3380CC4-5D6E-409C-BE32-E72D297353CC}">
              <c16:uniqueId val="{00000001-6D7F-4496-85C4-9CEC8DBE7D69}"/>
            </c:ext>
          </c:extLst>
        </c:ser>
        <c:dLbls>
          <c:showLegendKey val="0"/>
          <c:showVal val="0"/>
          <c:showCatName val="0"/>
          <c:showSerName val="0"/>
          <c:showPercent val="0"/>
          <c:showBubbleSize val="0"/>
        </c:dLbls>
        <c:axId val="731389920"/>
        <c:axId val="731393184"/>
      </c:scatterChart>
      <c:valAx>
        <c:axId val="731389920"/>
        <c:scaling>
          <c:orientation val="minMax"/>
          <c:max val="850"/>
          <c:min val="600"/>
        </c:scaling>
        <c:delete val="0"/>
        <c:axPos val="b"/>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fr-BE" dirty="0" err="1">
                    <a:solidFill>
                      <a:schemeClr val="bg1"/>
                    </a:solidFill>
                  </a:rPr>
                  <a:t>Wavelength</a:t>
                </a:r>
                <a:r>
                  <a:rPr lang="fr-BE" baseline="0" dirty="0">
                    <a:solidFill>
                      <a:schemeClr val="bg1"/>
                    </a:solidFill>
                  </a:rPr>
                  <a:t> (nm)</a:t>
                </a:r>
                <a:endParaRPr lang="fr-BE" dirty="0">
                  <a:solidFill>
                    <a:schemeClr val="bg1"/>
                  </a:solidFill>
                </a:endParaRP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fr-FR"/>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crossAx val="731393184"/>
        <c:crosses val="autoZero"/>
        <c:crossBetween val="midCat"/>
        <c:majorUnit val="25"/>
      </c:valAx>
      <c:valAx>
        <c:axId val="731393184"/>
        <c:scaling>
          <c:orientation val="minMax"/>
          <c:min val="0"/>
        </c:scaling>
        <c:delete val="0"/>
        <c:axPos val="l"/>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fr-BE" dirty="0">
                    <a:solidFill>
                      <a:schemeClr val="bg1"/>
                    </a:solidFill>
                  </a:rPr>
                  <a:t>Rel. Fluo.</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fr-FR"/>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crossAx val="731389920"/>
        <c:crosses val="autoZero"/>
        <c:crossBetween val="midCat"/>
      </c:valAx>
      <c:spPr>
        <a:noFill/>
        <a:ln>
          <a:noFill/>
        </a:ln>
        <a:effectLst/>
      </c:spPr>
    </c:plotArea>
    <c:legend>
      <c:legendPos val="r"/>
      <c:overlay val="0"/>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fr-FR"/>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fr-BE" sz="1600" dirty="0">
                <a:solidFill>
                  <a:schemeClr val="bg1"/>
                </a:solidFill>
              </a:rPr>
              <a:t>Room </a:t>
            </a:r>
            <a:r>
              <a:rPr lang="fr-BE" sz="1600" dirty="0" err="1">
                <a:solidFill>
                  <a:schemeClr val="bg1"/>
                </a:solidFill>
              </a:rPr>
              <a:t>Temperature</a:t>
            </a:r>
            <a:r>
              <a:rPr lang="fr-BE" sz="1600" dirty="0">
                <a:solidFill>
                  <a:schemeClr val="bg1"/>
                </a:solidFill>
              </a:rPr>
              <a:t> Fluorescence</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fr-FR"/>
        </a:p>
      </c:txPr>
    </c:title>
    <c:autoTitleDeleted val="0"/>
    <c:plotArea>
      <c:layout>
        <c:manualLayout>
          <c:layoutTarget val="inner"/>
          <c:xMode val="edge"/>
          <c:yMode val="edge"/>
          <c:x val="0.10762461223889884"/>
          <c:y val="9.6761348333610622E-2"/>
          <c:w val="0.84275782474682914"/>
          <c:h val="0.72979326733599692"/>
        </c:manualLayout>
      </c:layout>
      <c:scatterChart>
        <c:scatterStyle val="lineMarker"/>
        <c:varyColors val="0"/>
        <c:ser>
          <c:idx val="0"/>
          <c:order val="0"/>
          <c:tx>
            <c:strRef>
              <c:f>'Fluo RT'!$AV$3</c:f>
              <c:strCache>
                <c:ptCount val="1"/>
                <c:pt idx="0">
                  <c:v>2g B1</c:v>
                </c:pt>
              </c:strCache>
            </c:strRef>
          </c:tx>
          <c:spPr>
            <a:ln w="19050" cap="rnd">
              <a:solidFill>
                <a:srgbClr val="0070C0"/>
              </a:solidFill>
              <a:round/>
            </a:ln>
            <a:effectLst/>
          </c:spPr>
          <c:marker>
            <c:symbol val="none"/>
          </c:marker>
          <c:xVal>
            <c:numRef>
              <c:f>'Fluo RT'!$AU$4:$AU$1449</c:f>
              <c:numCache>
                <c:formatCode>General</c:formatCode>
                <c:ptCount val="1446"/>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pt idx="1174" formatCode="0.0">
                  <c:v>808.73929999999996</c:v>
                </c:pt>
                <c:pt idx="1175" formatCode="0.0">
                  <c:v>809.06039999999996</c:v>
                </c:pt>
                <c:pt idx="1176" formatCode="0.0">
                  <c:v>809.38149999999996</c:v>
                </c:pt>
                <c:pt idx="1177" formatCode="0.0">
                  <c:v>809.70249999999999</c:v>
                </c:pt>
                <c:pt idx="1178" formatCode="0.0">
                  <c:v>810.02350000000001</c:v>
                </c:pt>
                <c:pt idx="1179" formatCode="0.0">
                  <c:v>810.34439999999995</c:v>
                </c:pt>
                <c:pt idx="1180" formatCode="0.0">
                  <c:v>810.6653</c:v>
                </c:pt>
                <c:pt idx="1181" formatCode="0.0">
                  <c:v>810.98609999999996</c:v>
                </c:pt>
                <c:pt idx="1182" formatCode="0.0">
                  <c:v>811.30690000000004</c:v>
                </c:pt>
                <c:pt idx="1183" formatCode="0.0">
                  <c:v>811.6277</c:v>
                </c:pt>
                <c:pt idx="1184" formatCode="0.0">
                  <c:v>811.94839999999999</c:v>
                </c:pt>
                <c:pt idx="1185" formatCode="0.0">
                  <c:v>812.26900000000001</c:v>
                </c:pt>
                <c:pt idx="1186" formatCode="0.0">
                  <c:v>812.58960000000002</c:v>
                </c:pt>
                <c:pt idx="1187" formatCode="0.0">
                  <c:v>812.91010000000006</c:v>
                </c:pt>
                <c:pt idx="1188" formatCode="0.0">
                  <c:v>813.23059999999998</c:v>
                </c:pt>
                <c:pt idx="1189" formatCode="0.0">
                  <c:v>813.55100000000004</c:v>
                </c:pt>
                <c:pt idx="1190" formatCode="0.0">
                  <c:v>813.87149999999997</c:v>
                </c:pt>
                <c:pt idx="1191" formatCode="0.0">
                  <c:v>814.19179999999994</c:v>
                </c:pt>
                <c:pt idx="1192" formatCode="0.0">
                  <c:v>814.51210000000003</c:v>
                </c:pt>
                <c:pt idx="1193" formatCode="0.0">
                  <c:v>814.83230000000003</c:v>
                </c:pt>
                <c:pt idx="1194" formatCode="0.0">
                  <c:v>815.15250000000003</c:v>
                </c:pt>
                <c:pt idx="1195" formatCode="0.0">
                  <c:v>815.47270000000003</c:v>
                </c:pt>
                <c:pt idx="1196" formatCode="0.0">
                  <c:v>815.79269999999997</c:v>
                </c:pt>
                <c:pt idx="1197" formatCode="0.0">
                  <c:v>816.11279999999999</c:v>
                </c:pt>
                <c:pt idx="1198" formatCode="0.0">
                  <c:v>816.43280000000004</c:v>
                </c:pt>
                <c:pt idx="1199" formatCode="0.0">
                  <c:v>816.7527</c:v>
                </c:pt>
                <c:pt idx="1200" formatCode="0.0">
                  <c:v>817.07259999999997</c:v>
                </c:pt>
                <c:pt idx="1201" formatCode="0.0">
                  <c:v>817.39250000000004</c:v>
                </c:pt>
                <c:pt idx="1202" formatCode="0.0">
                  <c:v>817.71230000000003</c:v>
                </c:pt>
                <c:pt idx="1203" formatCode="0.0">
                  <c:v>818.03200000000004</c:v>
                </c:pt>
                <c:pt idx="1204" formatCode="0.0">
                  <c:v>818.35170000000005</c:v>
                </c:pt>
                <c:pt idx="1205" formatCode="0.0">
                  <c:v>818.67139999999995</c:v>
                </c:pt>
                <c:pt idx="1206" formatCode="0.0">
                  <c:v>818.99099999999999</c:v>
                </c:pt>
                <c:pt idx="1207" formatCode="0.0">
                  <c:v>819.31050000000005</c:v>
                </c:pt>
                <c:pt idx="1208" formatCode="0.0">
                  <c:v>819.63009999999997</c:v>
                </c:pt>
                <c:pt idx="1209" formatCode="0.0">
                  <c:v>819.94949999999994</c:v>
                </c:pt>
                <c:pt idx="1210" formatCode="0.0">
                  <c:v>820.26890000000003</c:v>
                </c:pt>
                <c:pt idx="1211" formatCode="0.0">
                  <c:v>820.5883</c:v>
                </c:pt>
                <c:pt idx="1212" formatCode="0.0">
                  <c:v>820.9076</c:v>
                </c:pt>
                <c:pt idx="1213" formatCode="0.0">
                  <c:v>821.2269</c:v>
                </c:pt>
                <c:pt idx="1214" formatCode="0.0">
                  <c:v>821.54600000000005</c:v>
                </c:pt>
                <c:pt idx="1215" formatCode="0.0">
                  <c:v>821.86519999999996</c:v>
                </c:pt>
                <c:pt idx="1216" formatCode="0.0">
                  <c:v>822.18430000000001</c:v>
                </c:pt>
                <c:pt idx="1217" formatCode="0.0">
                  <c:v>822.50340000000006</c:v>
                </c:pt>
                <c:pt idx="1218" formatCode="0.0">
                  <c:v>822.82240000000002</c:v>
                </c:pt>
                <c:pt idx="1219" formatCode="0.0">
                  <c:v>823.14139999999998</c:v>
                </c:pt>
                <c:pt idx="1220" formatCode="0.0">
                  <c:v>823.46029999999996</c:v>
                </c:pt>
                <c:pt idx="1221" formatCode="0.0">
                  <c:v>823.77909999999997</c:v>
                </c:pt>
                <c:pt idx="1222" formatCode="0.0">
                  <c:v>824.09799999999996</c:v>
                </c:pt>
                <c:pt idx="1223" formatCode="0.0">
                  <c:v>824.41669999999999</c:v>
                </c:pt>
                <c:pt idx="1224" formatCode="0.0">
                  <c:v>824.73540000000003</c:v>
                </c:pt>
                <c:pt idx="1225" formatCode="0.0">
                  <c:v>825.05409999999995</c:v>
                </c:pt>
                <c:pt idx="1226" formatCode="0.0">
                  <c:v>825.37270000000001</c:v>
                </c:pt>
                <c:pt idx="1227" formatCode="0.0">
                  <c:v>825.69129999999996</c:v>
                </c:pt>
                <c:pt idx="1228" formatCode="0.0">
                  <c:v>826.00980000000004</c:v>
                </c:pt>
                <c:pt idx="1229" formatCode="0.0">
                  <c:v>826.32820000000004</c:v>
                </c:pt>
                <c:pt idx="1230" formatCode="0.0">
                  <c:v>826.64670000000001</c:v>
                </c:pt>
                <c:pt idx="1231" formatCode="0.0">
                  <c:v>826.96500000000003</c:v>
                </c:pt>
                <c:pt idx="1232" formatCode="0.0">
                  <c:v>827.28340000000003</c:v>
                </c:pt>
                <c:pt idx="1233" formatCode="0.0">
                  <c:v>827.60159999999996</c:v>
                </c:pt>
                <c:pt idx="1234" formatCode="0.0">
                  <c:v>827.91989999999998</c:v>
                </c:pt>
                <c:pt idx="1235" formatCode="0.0">
                  <c:v>828.23800000000006</c:v>
                </c:pt>
                <c:pt idx="1236" formatCode="0.0">
                  <c:v>828.55619999999999</c:v>
                </c:pt>
                <c:pt idx="1237" formatCode="0.0">
                  <c:v>828.87419999999997</c:v>
                </c:pt>
                <c:pt idx="1238" formatCode="0.0">
                  <c:v>829.19230000000005</c:v>
                </c:pt>
                <c:pt idx="1239" formatCode="0.0">
                  <c:v>829.51020000000005</c:v>
                </c:pt>
                <c:pt idx="1240" formatCode="0.0">
                  <c:v>829.82809999999995</c:v>
                </c:pt>
                <c:pt idx="1241" formatCode="0.0">
                  <c:v>830.14599999999996</c:v>
                </c:pt>
                <c:pt idx="1242" formatCode="0.0">
                  <c:v>830.46379999999999</c:v>
                </c:pt>
                <c:pt idx="1243" formatCode="0.0">
                  <c:v>830.78160000000003</c:v>
                </c:pt>
                <c:pt idx="1244" formatCode="0.0">
                  <c:v>831.09929999999997</c:v>
                </c:pt>
                <c:pt idx="1245" formatCode="0.0">
                  <c:v>831.41700000000003</c:v>
                </c:pt>
                <c:pt idx="1246" formatCode="0.0">
                  <c:v>831.7346</c:v>
                </c:pt>
                <c:pt idx="1247" formatCode="0.0">
                  <c:v>832.05219999999997</c:v>
                </c:pt>
                <c:pt idx="1248" formatCode="0.0">
                  <c:v>832.36980000000005</c:v>
                </c:pt>
                <c:pt idx="1249" formatCode="0.0">
                  <c:v>832.68719999999996</c:v>
                </c:pt>
                <c:pt idx="1250" formatCode="0.0">
                  <c:v>833.00459999999998</c:v>
                </c:pt>
                <c:pt idx="1251" formatCode="0.0">
                  <c:v>833.322</c:v>
                </c:pt>
                <c:pt idx="1252" formatCode="0.0">
                  <c:v>833.63930000000005</c:v>
                </c:pt>
                <c:pt idx="1253" formatCode="0.0">
                  <c:v>833.95659999999998</c:v>
                </c:pt>
                <c:pt idx="1254" formatCode="0.0">
                  <c:v>834.27390000000003</c:v>
                </c:pt>
                <c:pt idx="1255" formatCode="0.0">
                  <c:v>834.59100000000001</c:v>
                </c:pt>
                <c:pt idx="1256" formatCode="0.0">
                  <c:v>834.90809999999999</c:v>
                </c:pt>
                <c:pt idx="1257" formatCode="0.0">
                  <c:v>835.22519999999997</c:v>
                </c:pt>
                <c:pt idx="1258" formatCode="0.0">
                  <c:v>835.54219999999998</c:v>
                </c:pt>
                <c:pt idx="1259" formatCode="0.0">
                  <c:v>835.85929999999996</c:v>
                </c:pt>
                <c:pt idx="1260" formatCode="0.0">
                  <c:v>836.17610000000002</c:v>
                </c:pt>
                <c:pt idx="1261" formatCode="0.0">
                  <c:v>836.49300000000005</c:v>
                </c:pt>
                <c:pt idx="1262" formatCode="0.0">
                  <c:v>836.80989999999997</c:v>
                </c:pt>
                <c:pt idx="1263" formatCode="0.0">
                  <c:v>837.12660000000005</c:v>
                </c:pt>
                <c:pt idx="1264" formatCode="0.0">
                  <c:v>837.4434</c:v>
                </c:pt>
                <c:pt idx="1265" formatCode="0.0">
                  <c:v>837.76009999999997</c:v>
                </c:pt>
                <c:pt idx="1266" formatCode="0.0">
                  <c:v>838.07669999999996</c:v>
                </c:pt>
                <c:pt idx="1267" formatCode="0.0">
                  <c:v>838.39319999999998</c:v>
                </c:pt>
                <c:pt idx="1268" formatCode="0.0">
                  <c:v>838.70979999999997</c:v>
                </c:pt>
                <c:pt idx="1269" formatCode="0.0">
                  <c:v>839.02629999999999</c:v>
                </c:pt>
                <c:pt idx="1270" formatCode="0.0">
                  <c:v>839.34270000000004</c:v>
                </c:pt>
                <c:pt idx="1271" formatCode="0.0">
                  <c:v>839.65909999999997</c:v>
                </c:pt>
                <c:pt idx="1272" formatCode="0.0">
                  <c:v>839.97540000000004</c:v>
                </c:pt>
                <c:pt idx="1273" formatCode="0.0">
                  <c:v>840.29169999999999</c:v>
                </c:pt>
                <c:pt idx="1274" formatCode="0.0">
                  <c:v>840.60799999999995</c:v>
                </c:pt>
                <c:pt idx="1275" formatCode="0.0">
                  <c:v>840.92409999999995</c:v>
                </c:pt>
                <c:pt idx="1276" formatCode="0.0">
                  <c:v>841.24019999999996</c:v>
                </c:pt>
                <c:pt idx="1277" formatCode="0.0">
                  <c:v>841.55629999999996</c:v>
                </c:pt>
                <c:pt idx="1278" formatCode="0.0">
                  <c:v>841.87239999999997</c:v>
                </c:pt>
                <c:pt idx="1279" formatCode="0.0">
                  <c:v>842.1884</c:v>
                </c:pt>
                <c:pt idx="1280" formatCode="0.0">
                  <c:v>842.50429999999994</c:v>
                </c:pt>
                <c:pt idx="1281" formatCode="0.0">
                  <c:v>842.8202</c:v>
                </c:pt>
                <c:pt idx="1282" formatCode="0.0">
                  <c:v>843.13599999999997</c:v>
                </c:pt>
                <c:pt idx="1283" formatCode="0.0">
                  <c:v>843.45180000000005</c:v>
                </c:pt>
                <c:pt idx="1284" formatCode="0.0">
                  <c:v>843.76750000000004</c:v>
                </c:pt>
                <c:pt idx="1285" formatCode="0.0">
                  <c:v>844.08320000000003</c:v>
                </c:pt>
                <c:pt idx="1286" formatCode="0.0">
                  <c:v>844.39880000000005</c:v>
                </c:pt>
                <c:pt idx="1287" formatCode="0.0">
                  <c:v>844.71439999999996</c:v>
                </c:pt>
                <c:pt idx="1288" formatCode="0.0">
                  <c:v>845.03</c:v>
                </c:pt>
                <c:pt idx="1289" formatCode="0.0">
                  <c:v>845.34540000000004</c:v>
                </c:pt>
                <c:pt idx="1290" formatCode="0.0">
                  <c:v>845.66079999999999</c:v>
                </c:pt>
                <c:pt idx="1291" formatCode="0.0">
                  <c:v>845.97630000000004</c:v>
                </c:pt>
                <c:pt idx="1292" formatCode="0.0">
                  <c:v>846.29160000000002</c:v>
                </c:pt>
                <c:pt idx="1293" formatCode="0.0">
                  <c:v>846.6069</c:v>
                </c:pt>
                <c:pt idx="1294" formatCode="0.0">
                  <c:v>846.9221</c:v>
                </c:pt>
                <c:pt idx="1295" formatCode="0.0">
                  <c:v>847.23720000000003</c:v>
                </c:pt>
                <c:pt idx="1296" formatCode="0.0">
                  <c:v>847.55240000000003</c:v>
                </c:pt>
                <c:pt idx="1297" formatCode="0.0">
                  <c:v>847.86749999999995</c:v>
                </c:pt>
                <c:pt idx="1298" formatCode="0.0">
                  <c:v>848.1825</c:v>
                </c:pt>
                <c:pt idx="1299" formatCode="0.0">
                  <c:v>848.49749999999995</c:v>
                </c:pt>
                <c:pt idx="1300" formatCode="0.0">
                  <c:v>848.81240000000003</c:v>
                </c:pt>
                <c:pt idx="1301" formatCode="0.0">
                  <c:v>849.12729999999999</c:v>
                </c:pt>
                <c:pt idx="1302" formatCode="0.0">
                  <c:v>849.44209999999998</c:v>
                </c:pt>
                <c:pt idx="1303" formatCode="0.0">
                  <c:v>849.75689999999997</c:v>
                </c:pt>
                <c:pt idx="1304" formatCode="0.0">
                  <c:v>850.07169999999996</c:v>
                </c:pt>
                <c:pt idx="1305" formatCode="0.0">
                  <c:v>850.38639999999998</c:v>
                </c:pt>
                <c:pt idx="1306" formatCode="0.0">
                  <c:v>850.70090000000005</c:v>
                </c:pt>
                <c:pt idx="1307" formatCode="0.0">
                  <c:v>851.01559999999995</c:v>
                </c:pt>
                <c:pt idx="1308" formatCode="0.0">
                  <c:v>851.33010000000002</c:v>
                </c:pt>
                <c:pt idx="1309" formatCode="0.0">
                  <c:v>851.64449999999999</c:v>
                </c:pt>
                <c:pt idx="1310" formatCode="0.0">
                  <c:v>851.95899999999995</c:v>
                </c:pt>
                <c:pt idx="1311" formatCode="0.0">
                  <c:v>852.27340000000004</c:v>
                </c:pt>
                <c:pt idx="1312" formatCode="0.0">
                  <c:v>852.58770000000004</c:v>
                </c:pt>
                <c:pt idx="1313" formatCode="0.0">
                  <c:v>852.90200000000004</c:v>
                </c:pt>
                <c:pt idx="1314" formatCode="0.0">
                  <c:v>853.21619999999996</c:v>
                </c:pt>
                <c:pt idx="1315" formatCode="0.0">
                  <c:v>853.53039999999999</c:v>
                </c:pt>
                <c:pt idx="1316" formatCode="0.0">
                  <c:v>853.84450000000004</c:v>
                </c:pt>
                <c:pt idx="1317" formatCode="0.0">
                  <c:v>854.15859999999998</c:v>
                </c:pt>
                <c:pt idx="1318" formatCode="0.0">
                  <c:v>854.47260000000006</c:v>
                </c:pt>
                <c:pt idx="1319" formatCode="0.0">
                  <c:v>854.78660000000002</c:v>
                </c:pt>
                <c:pt idx="1320" formatCode="0.0">
                  <c:v>855.10050000000001</c:v>
                </c:pt>
                <c:pt idx="1321" formatCode="0.0">
                  <c:v>855.4144</c:v>
                </c:pt>
                <c:pt idx="1322" formatCode="0.0">
                  <c:v>855.72820000000002</c:v>
                </c:pt>
                <c:pt idx="1323" formatCode="0.0">
                  <c:v>856.04200000000003</c:v>
                </c:pt>
                <c:pt idx="1324" formatCode="0.0">
                  <c:v>856.35569999999996</c:v>
                </c:pt>
                <c:pt idx="1325" formatCode="0.0">
                  <c:v>856.6694</c:v>
                </c:pt>
                <c:pt idx="1326" formatCode="0.0">
                  <c:v>856.98299999999995</c:v>
                </c:pt>
                <c:pt idx="1327" formatCode="0.0">
                  <c:v>857.29660000000001</c:v>
                </c:pt>
                <c:pt idx="1328" formatCode="0.0">
                  <c:v>857.61009999999999</c:v>
                </c:pt>
                <c:pt idx="1329" formatCode="0.0">
                  <c:v>857.92359999999996</c:v>
                </c:pt>
                <c:pt idx="1330" formatCode="0.0">
                  <c:v>858.23699999999997</c:v>
                </c:pt>
                <c:pt idx="1331" formatCode="0.0">
                  <c:v>858.55039999999997</c:v>
                </c:pt>
                <c:pt idx="1332" formatCode="0.0">
                  <c:v>858.86369999999999</c:v>
                </c:pt>
                <c:pt idx="1333" formatCode="0.0">
                  <c:v>859.17700000000002</c:v>
                </c:pt>
                <c:pt idx="1334" formatCode="0.0">
                  <c:v>859.49019999999996</c:v>
                </c:pt>
                <c:pt idx="1335" formatCode="0.0">
                  <c:v>859.80330000000004</c:v>
                </c:pt>
                <c:pt idx="1336" formatCode="0.0">
                  <c:v>860.11649999999997</c:v>
                </c:pt>
                <c:pt idx="1337" formatCode="0.0">
                  <c:v>860.42960000000005</c:v>
                </c:pt>
                <c:pt idx="1338" formatCode="0.0">
                  <c:v>860.74260000000004</c:v>
                </c:pt>
                <c:pt idx="1339" formatCode="0.0">
                  <c:v>861.05550000000005</c:v>
                </c:pt>
                <c:pt idx="1340" formatCode="0.0">
                  <c:v>861.36850000000004</c:v>
                </c:pt>
                <c:pt idx="1341" formatCode="0.0">
                  <c:v>861.68129999999996</c:v>
                </c:pt>
                <c:pt idx="1342" formatCode="0.0">
                  <c:v>861.9941</c:v>
                </c:pt>
                <c:pt idx="1343" formatCode="0.0">
                  <c:v>862.30690000000004</c:v>
                </c:pt>
                <c:pt idx="1344" formatCode="0.0">
                  <c:v>862.61959999999999</c:v>
                </c:pt>
                <c:pt idx="1345" formatCode="0.0">
                  <c:v>862.93230000000005</c:v>
                </c:pt>
                <c:pt idx="1346" formatCode="0.0">
                  <c:v>863.24490000000003</c:v>
                </c:pt>
                <c:pt idx="1347" formatCode="0.0">
                  <c:v>863.5575</c:v>
                </c:pt>
                <c:pt idx="1348" formatCode="0.0">
                  <c:v>863.87</c:v>
                </c:pt>
                <c:pt idx="1349" formatCode="0.0">
                  <c:v>864.18240000000003</c:v>
                </c:pt>
                <c:pt idx="1350" formatCode="0.0">
                  <c:v>864.49490000000003</c:v>
                </c:pt>
                <c:pt idx="1351" formatCode="0.0">
                  <c:v>864.80730000000005</c:v>
                </c:pt>
                <c:pt idx="1352" formatCode="0.0">
                  <c:v>865.11959999999999</c:v>
                </c:pt>
                <c:pt idx="1353" formatCode="0.0">
                  <c:v>865.43179999999995</c:v>
                </c:pt>
                <c:pt idx="1354" formatCode="0.0">
                  <c:v>865.74400000000003</c:v>
                </c:pt>
                <c:pt idx="1355" formatCode="0.0">
                  <c:v>866.05619999999999</c:v>
                </c:pt>
                <c:pt idx="1356" formatCode="0.0">
                  <c:v>866.36829999999998</c:v>
                </c:pt>
                <c:pt idx="1357" formatCode="0.0">
                  <c:v>866.68039999999996</c:v>
                </c:pt>
                <c:pt idx="1358" formatCode="0.0">
                  <c:v>866.99239999999998</c:v>
                </c:pt>
                <c:pt idx="1359" formatCode="0.0">
                  <c:v>867.30430000000001</c:v>
                </c:pt>
                <c:pt idx="1360" formatCode="0.0">
                  <c:v>867.61620000000005</c:v>
                </c:pt>
                <c:pt idx="1361" formatCode="0.0">
                  <c:v>867.92809999999997</c:v>
                </c:pt>
                <c:pt idx="1362" formatCode="0.0">
                  <c:v>868.23990000000003</c:v>
                </c:pt>
                <c:pt idx="1363" formatCode="0.0">
                  <c:v>868.55160000000001</c:v>
                </c:pt>
                <c:pt idx="1364" formatCode="0.0">
                  <c:v>868.86329999999998</c:v>
                </c:pt>
                <c:pt idx="1365" formatCode="0.0">
                  <c:v>869.17499999999995</c:v>
                </c:pt>
                <c:pt idx="1366" formatCode="0.0">
                  <c:v>869.48659999999995</c:v>
                </c:pt>
                <c:pt idx="1367" formatCode="0.0">
                  <c:v>869.79819999999995</c:v>
                </c:pt>
                <c:pt idx="1368" formatCode="0.0">
                  <c:v>870.10969999999998</c:v>
                </c:pt>
                <c:pt idx="1369" formatCode="0.0">
                  <c:v>870.42110000000002</c:v>
                </c:pt>
                <c:pt idx="1370" formatCode="0.0">
                  <c:v>870.73249999999996</c:v>
                </c:pt>
                <c:pt idx="1371" formatCode="0.0">
                  <c:v>871.04380000000003</c:v>
                </c:pt>
                <c:pt idx="1372" formatCode="0.0">
                  <c:v>871.35519999999997</c:v>
                </c:pt>
                <c:pt idx="1373" formatCode="0.0">
                  <c:v>871.66639999999995</c:v>
                </c:pt>
                <c:pt idx="1374" formatCode="0.0">
                  <c:v>871.97760000000005</c:v>
                </c:pt>
                <c:pt idx="1375" formatCode="0.0">
                  <c:v>872.28880000000004</c:v>
                </c:pt>
                <c:pt idx="1376" formatCode="0.0">
                  <c:v>872.59990000000005</c:v>
                </c:pt>
                <c:pt idx="1377" formatCode="0.0">
                  <c:v>872.91089999999997</c:v>
                </c:pt>
                <c:pt idx="1378" formatCode="0.0">
                  <c:v>873.22190000000001</c:v>
                </c:pt>
                <c:pt idx="1379" formatCode="0.0">
                  <c:v>873.53279999999995</c:v>
                </c:pt>
                <c:pt idx="1380" formatCode="0.0">
                  <c:v>873.84370000000001</c:v>
                </c:pt>
                <c:pt idx="1381" formatCode="0.0">
                  <c:v>874.15449999999998</c:v>
                </c:pt>
                <c:pt idx="1382" formatCode="0.0">
                  <c:v>874.46529999999996</c:v>
                </c:pt>
                <c:pt idx="1383" formatCode="0.0">
                  <c:v>874.77610000000004</c:v>
                </c:pt>
                <c:pt idx="1384" formatCode="0.0">
                  <c:v>875.08680000000004</c:v>
                </c:pt>
                <c:pt idx="1385" formatCode="0.0">
                  <c:v>875.39739999999995</c:v>
                </c:pt>
                <c:pt idx="1386" formatCode="0.0">
                  <c:v>875.70799999999997</c:v>
                </c:pt>
                <c:pt idx="1387" formatCode="0.0">
                  <c:v>876.01850000000002</c:v>
                </c:pt>
                <c:pt idx="1388" formatCode="0.0">
                  <c:v>876.32899999999995</c:v>
                </c:pt>
                <c:pt idx="1389" formatCode="0.0">
                  <c:v>876.6395</c:v>
                </c:pt>
                <c:pt idx="1390" formatCode="0.0">
                  <c:v>876.94979999999998</c:v>
                </c:pt>
                <c:pt idx="1391" formatCode="0.0">
                  <c:v>877.26009999999997</c:v>
                </c:pt>
                <c:pt idx="1392" formatCode="0.0">
                  <c:v>877.57039999999995</c:v>
                </c:pt>
                <c:pt idx="1393" formatCode="0.0">
                  <c:v>877.88070000000005</c:v>
                </c:pt>
                <c:pt idx="1394" formatCode="0.0">
                  <c:v>878.19090000000006</c:v>
                </c:pt>
                <c:pt idx="1395" formatCode="0.0">
                  <c:v>878.50099999999998</c:v>
                </c:pt>
                <c:pt idx="1396" formatCode="0.0">
                  <c:v>878.81100000000004</c:v>
                </c:pt>
                <c:pt idx="1397" formatCode="0.0">
                  <c:v>879.12109999999996</c:v>
                </c:pt>
                <c:pt idx="1398" formatCode="0.0">
                  <c:v>879.43100000000004</c:v>
                </c:pt>
                <c:pt idx="1399" formatCode="0.0">
                  <c:v>879.74099999999999</c:v>
                </c:pt>
                <c:pt idx="1400" formatCode="0.0">
                  <c:v>880.05079999999998</c:v>
                </c:pt>
                <c:pt idx="1401" formatCode="0.0">
                  <c:v>880.36069999999995</c:v>
                </c:pt>
                <c:pt idx="1402" formatCode="0.0">
                  <c:v>880.67039999999997</c:v>
                </c:pt>
                <c:pt idx="1403" formatCode="0.0">
                  <c:v>880.98019999999997</c:v>
                </c:pt>
                <c:pt idx="1404" formatCode="0.0">
                  <c:v>881.28980000000001</c:v>
                </c:pt>
                <c:pt idx="1405" formatCode="0.0">
                  <c:v>881.59939999999995</c:v>
                </c:pt>
                <c:pt idx="1406" formatCode="0.0">
                  <c:v>881.90899999999999</c:v>
                </c:pt>
                <c:pt idx="1407" formatCode="0.0">
                  <c:v>882.21849999999995</c:v>
                </c:pt>
                <c:pt idx="1408" formatCode="0.0">
                  <c:v>882.52800000000002</c:v>
                </c:pt>
                <c:pt idx="1409" formatCode="0.0">
                  <c:v>882.8374</c:v>
                </c:pt>
                <c:pt idx="1410" formatCode="0.0">
                  <c:v>883.14679999999998</c:v>
                </c:pt>
                <c:pt idx="1411" formatCode="0.0">
                  <c:v>883.45609999999999</c:v>
                </c:pt>
                <c:pt idx="1412" formatCode="0.0">
                  <c:v>883.76530000000002</c:v>
                </c:pt>
                <c:pt idx="1413" formatCode="0.0">
                  <c:v>884.07449999999994</c:v>
                </c:pt>
                <c:pt idx="1414" formatCode="0.0">
                  <c:v>884.38369999999998</c:v>
                </c:pt>
                <c:pt idx="1415" formatCode="0.0">
                  <c:v>884.69280000000003</c:v>
                </c:pt>
                <c:pt idx="1416" formatCode="0.0">
                  <c:v>885.0018</c:v>
                </c:pt>
                <c:pt idx="1417" formatCode="0.0">
                  <c:v>885.31089999999995</c:v>
                </c:pt>
                <c:pt idx="1418" formatCode="0.0">
                  <c:v>885.61980000000005</c:v>
                </c:pt>
                <c:pt idx="1419" formatCode="0.0">
                  <c:v>885.92870000000005</c:v>
                </c:pt>
                <c:pt idx="1420" formatCode="0.0">
                  <c:v>886.23749999999995</c:v>
                </c:pt>
                <c:pt idx="1421" formatCode="0.0">
                  <c:v>886.54639999999995</c:v>
                </c:pt>
                <c:pt idx="1422" formatCode="0.0">
                  <c:v>886.85509999999999</c:v>
                </c:pt>
                <c:pt idx="1423" formatCode="0.0">
                  <c:v>887.16380000000004</c:v>
                </c:pt>
                <c:pt idx="1424" formatCode="0.0">
                  <c:v>887.47249999999997</c:v>
                </c:pt>
                <c:pt idx="1425" formatCode="0.0">
                  <c:v>887.78110000000004</c:v>
                </c:pt>
                <c:pt idx="1426" formatCode="0.0">
                  <c:v>888.08960000000002</c:v>
                </c:pt>
                <c:pt idx="1427" formatCode="0.0">
                  <c:v>888.3981</c:v>
                </c:pt>
                <c:pt idx="1428" formatCode="0.0">
                  <c:v>888.70650000000001</c:v>
                </c:pt>
                <c:pt idx="1429" formatCode="0.0">
                  <c:v>889.01490000000001</c:v>
                </c:pt>
                <c:pt idx="1430" formatCode="0.0">
                  <c:v>889.32320000000004</c:v>
                </c:pt>
                <c:pt idx="1431" formatCode="0.0">
                  <c:v>889.63149999999996</c:v>
                </c:pt>
                <c:pt idx="1432" formatCode="0.0">
                  <c:v>889.93979999999999</c:v>
                </c:pt>
                <c:pt idx="1433" formatCode="0.0">
                  <c:v>890.24789999999996</c:v>
                </c:pt>
                <c:pt idx="1434" formatCode="0.0">
                  <c:v>890.55610000000001</c:v>
                </c:pt>
                <c:pt idx="1435" formatCode="0.0">
                  <c:v>890.86410000000001</c:v>
                </c:pt>
                <c:pt idx="1436" formatCode="0.0">
                  <c:v>891.17219999999998</c:v>
                </c:pt>
                <c:pt idx="1437" formatCode="0.0">
                  <c:v>891.48019999999997</c:v>
                </c:pt>
                <c:pt idx="1438" formatCode="0.0">
                  <c:v>891.78809999999999</c:v>
                </c:pt>
                <c:pt idx="1439" formatCode="0.0">
                  <c:v>892.09590000000003</c:v>
                </c:pt>
                <c:pt idx="1440" formatCode="0.0">
                  <c:v>892.40380000000005</c:v>
                </c:pt>
                <c:pt idx="1441" formatCode="0.0">
                  <c:v>892.7115</c:v>
                </c:pt>
                <c:pt idx="1442" formatCode="0.0">
                  <c:v>893.01930000000004</c:v>
                </c:pt>
                <c:pt idx="1443" formatCode="0.0">
                  <c:v>893.327</c:v>
                </c:pt>
                <c:pt idx="1444" formatCode="0.0">
                  <c:v>893.63459999999998</c:v>
                </c:pt>
                <c:pt idx="1445" formatCode="0.0">
                  <c:v>893.94209999999998</c:v>
                </c:pt>
              </c:numCache>
            </c:numRef>
          </c:xVal>
          <c:yVal>
            <c:numRef>
              <c:f>'Fluo RT'!$AV$4:$AV$1449</c:f>
              <c:numCache>
                <c:formatCode>0.0</c:formatCode>
                <c:ptCount val="1446"/>
                <c:pt idx="0">
                  <c:v>5.9367357137368147E-3</c:v>
                </c:pt>
                <c:pt idx="1">
                  <c:v>1.9553293502614466E-3</c:v>
                </c:pt>
                <c:pt idx="2">
                  <c:v>1.9890051764377891E-3</c:v>
                </c:pt>
                <c:pt idx="3">
                  <c:v>1.7639425156987722E-3</c:v>
                </c:pt>
                <c:pt idx="4">
                  <c:v>1.5277702765664019E-3</c:v>
                </c:pt>
                <c:pt idx="5">
                  <c:v>1.7379066912089685E-4</c:v>
                </c:pt>
                <c:pt idx="6">
                  <c:v>-1.1421727710896898E-3</c:v>
                </c:pt>
                <c:pt idx="7">
                  <c:v>-7.6033267749084723E-4</c:v>
                </c:pt>
                <c:pt idx="8">
                  <c:v>2.9370746777966725E-3</c:v>
                </c:pt>
                <c:pt idx="9">
                  <c:v>1.4311243218944831E-3</c:v>
                </c:pt>
                <c:pt idx="10">
                  <c:v>3.8693416875435036E-4</c:v>
                </c:pt>
                <c:pt idx="11">
                  <c:v>-3.4612438563893714E-3</c:v>
                </c:pt>
                <c:pt idx="12">
                  <c:v>-4.3514802648814789E-4</c:v>
                </c:pt>
                <c:pt idx="13">
                  <c:v>-6.6592269694213486E-4</c:v>
                </c:pt>
                <c:pt idx="14">
                  <c:v>-1.8468526738031202E-3</c:v>
                </c:pt>
                <c:pt idx="15">
                  <c:v>-3.3350395258130799E-3</c:v>
                </c:pt>
                <c:pt idx="16">
                  <c:v>-4.2434051947786528E-3</c:v>
                </c:pt>
                <c:pt idx="17">
                  <c:v>-3.6457586447604952E-3</c:v>
                </c:pt>
                <c:pt idx="18">
                  <c:v>-1.9797606751435701E-3</c:v>
                </c:pt>
                <c:pt idx="19">
                  <c:v>-3.9369980629774407E-3</c:v>
                </c:pt>
                <c:pt idx="20">
                  <c:v>-3.4371719180872717E-3</c:v>
                </c:pt>
                <c:pt idx="21">
                  <c:v>-2.697085030263387E-3</c:v>
                </c:pt>
                <c:pt idx="22">
                  <c:v>-1.6926571950160675E-3</c:v>
                </c:pt>
                <c:pt idx="23">
                  <c:v>9.9505359332375783E-4</c:v>
                </c:pt>
                <c:pt idx="24">
                  <c:v>1.570329469410097E-3</c:v>
                </c:pt>
                <c:pt idx="25">
                  <c:v>6.8347090960734522E-4</c:v>
                </c:pt>
                <c:pt idx="26">
                  <c:v>-1.7094683392851893E-4</c:v>
                </c:pt>
                <c:pt idx="27">
                  <c:v>-1.2407491324080569E-3</c:v>
                </c:pt>
                <c:pt idx="28">
                  <c:v>-2.3899207571552914E-3</c:v>
                </c:pt>
                <c:pt idx="29">
                  <c:v>-2.2070876491042104E-3</c:v>
                </c:pt>
                <c:pt idx="30">
                  <c:v>-4.8302414083208735E-3</c:v>
                </c:pt>
                <c:pt idx="31">
                  <c:v>-4.1854713670089853E-3</c:v>
                </c:pt>
                <c:pt idx="32">
                  <c:v>-2.4655328196846811E-3</c:v>
                </c:pt>
                <c:pt idx="33">
                  <c:v>-5.6856658935134485E-3</c:v>
                </c:pt>
                <c:pt idx="34">
                  <c:v>-3.3474922411829773E-3</c:v>
                </c:pt>
                <c:pt idx="35">
                  <c:v>-2.3435198906502476E-3</c:v>
                </c:pt>
                <c:pt idx="36">
                  <c:v>-4.2621862397017405E-3</c:v>
                </c:pt>
                <c:pt idx="37">
                  <c:v>-2.8162904257053741E-3</c:v>
                </c:pt>
                <c:pt idx="38">
                  <c:v>-3.5578826411064375E-3</c:v>
                </c:pt>
                <c:pt idx="39">
                  <c:v>-3.1014558181500832E-3</c:v>
                </c:pt>
                <c:pt idx="40">
                  <c:v>2.1502026790690375E-3</c:v>
                </c:pt>
                <c:pt idx="41">
                  <c:v>-1.1658294741964867E-3</c:v>
                </c:pt>
                <c:pt idx="42">
                  <c:v>-3.0021623132068641E-4</c:v>
                </c:pt>
                <c:pt idx="43">
                  <c:v>3.1556617138149322E-3</c:v>
                </c:pt>
                <c:pt idx="44">
                  <c:v>2.6028965628033458E-4</c:v>
                </c:pt>
                <c:pt idx="45">
                  <c:v>1.4258698115921634E-3</c:v>
                </c:pt>
                <c:pt idx="46">
                  <c:v>2.5846583604951911E-3</c:v>
                </c:pt>
                <c:pt idx="47">
                  <c:v>1.1715195148142509E-3</c:v>
                </c:pt>
                <c:pt idx="48">
                  <c:v>2.3263650033389619E-3</c:v>
                </c:pt>
                <c:pt idx="49">
                  <c:v>1.1193312799985033E-4</c:v>
                </c:pt>
                <c:pt idx="50">
                  <c:v>-1.9090831266462989E-3</c:v>
                </c:pt>
                <c:pt idx="51">
                  <c:v>6.800675853573273E-4</c:v>
                </c:pt>
                <c:pt idx="52">
                  <c:v>1.4278653996463652E-3</c:v>
                </c:pt>
                <c:pt idx="53">
                  <c:v>2.322621249928808E-4</c:v>
                </c:pt>
                <c:pt idx="54">
                  <c:v>-1.6064459097020806E-3</c:v>
                </c:pt>
                <c:pt idx="55">
                  <c:v>1.1131618597546222E-3</c:v>
                </c:pt>
                <c:pt idx="56">
                  <c:v>2.4136494116478741E-3</c:v>
                </c:pt>
                <c:pt idx="57">
                  <c:v>3.7783721446495492E-3</c:v>
                </c:pt>
                <c:pt idx="58">
                  <c:v>2.5419403916677906E-3</c:v>
                </c:pt>
                <c:pt idx="59">
                  <c:v>1.0746889782467389E-3</c:v>
                </c:pt>
                <c:pt idx="60">
                  <c:v>-3.7707890285552307E-4</c:v>
                </c:pt>
                <c:pt idx="61">
                  <c:v>2.5734526395254026E-3</c:v>
                </c:pt>
                <c:pt idx="62">
                  <c:v>2.6081303335668446E-5</c:v>
                </c:pt>
                <c:pt idx="63">
                  <c:v>-1.2861647226790789E-3</c:v>
                </c:pt>
                <c:pt idx="64">
                  <c:v>-4.3273518854058468E-3</c:v>
                </c:pt>
                <c:pt idx="65">
                  <c:v>-2.9784722786983728E-3</c:v>
                </c:pt>
                <c:pt idx="66">
                  <c:v>-2.1187329620799842E-3</c:v>
                </c:pt>
                <c:pt idx="67">
                  <c:v>-2.881693131745292E-3</c:v>
                </c:pt>
                <c:pt idx="68">
                  <c:v>-2.5323046537874855E-3</c:v>
                </c:pt>
                <c:pt idx="69">
                  <c:v>-1.04895692874498E-3</c:v>
                </c:pt>
                <c:pt idx="70">
                  <c:v>-1.9732052031983128E-3</c:v>
                </c:pt>
                <c:pt idx="71">
                  <c:v>2.4931096807933434E-3</c:v>
                </c:pt>
                <c:pt idx="72">
                  <c:v>1.0732859484448498E-5</c:v>
                </c:pt>
                <c:pt idx="73">
                  <c:v>-6.9672258608278109E-5</c:v>
                </c:pt>
                <c:pt idx="74">
                  <c:v>-3.8810869328020187E-4</c:v>
                </c:pt>
                <c:pt idx="75">
                  <c:v>-1.296121864155434E-3</c:v>
                </c:pt>
                <c:pt idx="76">
                  <c:v>-3.7247262165331285E-3</c:v>
                </c:pt>
                <c:pt idx="77">
                  <c:v>1.2955363277184173E-4</c:v>
                </c:pt>
                <c:pt idx="78">
                  <c:v>-6.4812392101993766E-5</c:v>
                </c:pt>
                <c:pt idx="79">
                  <c:v>1.3585637121551223E-3</c:v>
                </c:pt>
                <c:pt idx="80">
                  <c:v>1.0621225953900934E-4</c:v>
                </c:pt>
                <c:pt idx="81">
                  <c:v>1.0260497229436117E-3</c:v>
                </c:pt>
                <c:pt idx="82">
                  <c:v>2.1551565845699624E-3</c:v>
                </c:pt>
                <c:pt idx="83">
                  <c:v>3.7510934292255341E-3</c:v>
                </c:pt>
                <c:pt idx="84">
                  <c:v>3.6223977763611614E-3</c:v>
                </c:pt>
                <c:pt idx="85">
                  <c:v>4.0747197112804947E-3</c:v>
                </c:pt>
                <c:pt idx="86">
                  <c:v>3.6558362829574561E-3</c:v>
                </c:pt>
                <c:pt idx="87">
                  <c:v>3.4883853945779776E-3</c:v>
                </c:pt>
                <c:pt idx="88">
                  <c:v>2.931109349428843E-3</c:v>
                </c:pt>
                <c:pt idx="89">
                  <c:v>5.0267315026919664E-4</c:v>
                </c:pt>
                <c:pt idx="90">
                  <c:v>-5.9952082065857406E-4</c:v>
                </c:pt>
                <c:pt idx="91">
                  <c:v>-5.3500918742312056E-4</c:v>
                </c:pt>
                <c:pt idx="92">
                  <c:v>-1.0292831651868804E-3</c:v>
                </c:pt>
                <c:pt idx="93">
                  <c:v>1.5612526324733675E-3</c:v>
                </c:pt>
                <c:pt idx="94">
                  <c:v>2.6638685996861E-3</c:v>
                </c:pt>
                <c:pt idx="95">
                  <c:v>7.0340209232141121E-3</c:v>
                </c:pt>
                <c:pt idx="96">
                  <c:v>8.1453092915424203E-3</c:v>
                </c:pt>
                <c:pt idx="97">
                  <c:v>7.6241521309880584E-3</c:v>
                </c:pt>
                <c:pt idx="98">
                  <c:v>7.5973294483950189E-3</c:v>
                </c:pt>
                <c:pt idx="99">
                  <c:v>8.3873527459781966E-3</c:v>
                </c:pt>
                <c:pt idx="100">
                  <c:v>6.8285396758295718E-3</c:v>
                </c:pt>
                <c:pt idx="101">
                  <c:v>6.6408296652224526E-3</c:v>
                </c:pt>
                <c:pt idx="102">
                  <c:v>4.720497960830768E-3</c:v>
                </c:pt>
                <c:pt idx="103">
                  <c:v>3.2537898640712551E-3</c:v>
                </c:pt>
                <c:pt idx="104">
                  <c:v>5.0434632737831938E-3</c:v>
                </c:pt>
                <c:pt idx="105">
                  <c:v>1.6999708156172366E-3</c:v>
                </c:pt>
                <c:pt idx="106">
                  <c:v>-9.71756810099411E-4</c:v>
                </c:pt>
                <c:pt idx="107">
                  <c:v>8.6661437004307044E-4</c:v>
                </c:pt>
                <c:pt idx="108">
                  <c:v>2.9787044133937142E-3</c:v>
                </c:pt>
                <c:pt idx="109">
                  <c:v>3.7150587767863246E-4</c:v>
                </c:pt>
                <c:pt idx="110">
                  <c:v>1.9886164137824084E-3</c:v>
                </c:pt>
                <c:pt idx="111">
                  <c:v>4.3219926404324321E-3</c:v>
                </c:pt>
                <c:pt idx="112">
                  <c:v>6.1279439808701579E-3</c:v>
                </c:pt>
                <c:pt idx="113">
                  <c:v>5.079677915791541E-3</c:v>
                </c:pt>
                <c:pt idx="114">
                  <c:v>3.7202959547597654E-3</c:v>
                </c:pt>
                <c:pt idx="115">
                  <c:v>1.6131777862390486E-3</c:v>
                </c:pt>
                <c:pt idx="116">
                  <c:v>3.9514123387439015E-3</c:v>
                </c:pt>
                <c:pt idx="117">
                  <c:v>3.9891095614995155E-3</c:v>
                </c:pt>
                <c:pt idx="118">
                  <c:v>-9.1338780754925079E-5</c:v>
                </c:pt>
                <c:pt idx="119">
                  <c:v>-1.7100726746327613E-3</c:v>
                </c:pt>
                <c:pt idx="120">
                  <c:v>-6.1860432805317808E-4</c:v>
                </c:pt>
                <c:pt idx="121">
                  <c:v>-1.2370675679864822E-3</c:v>
                </c:pt>
                <c:pt idx="122">
                  <c:v>-1.2479642846416495E-3</c:v>
                </c:pt>
                <c:pt idx="123">
                  <c:v>4.3261033651682425E-5</c:v>
                </c:pt>
                <c:pt idx="124">
                  <c:v>1.0160969663983233E-3</c:v>
                </c:pt>
                <c:pt idx="125">
                  <c:v>3.3760105736568586E-3</c:v>
                </c:pt>
                <c:pt idx="126">
                  <c:v>5.5698474351230124E-3</c:v>
                </c:pt>
                <c:pt idx="127">
                  <c:v>7.4992695460354046E-3</c:v>
                </c:pt>
                <c:pt idx="128">
                  <c:v>6.4242684377292629E-3</c:v>
                </c:pt>
                <c:pt idx="129">
                  <c:v>7.4975752738525E-3</c:v>
                </c:pt>
                <c:pt idx="130">
                  <c:v>5.0124948462616347E-3</c:v>
                </c:pt>
                <c:pt idx="131">
                  <c:v>2.2177295508969304E-3</c:v>
                </c:pt>
                <c:pt idx="132">
                  <c:v>1.3736538302362503E-3</c:v>
                </c:pt>
                <c:pt idx="133">
                  <c:v>1.6907566829334471E-3</c:v>
                </c:pt>
                <c:pt idx="134">
                  <c:v>6.968150251701414E-4</c:v>
                </c:pt>
                <c:pt idx="135">
                  <c:v>-4.2128210412837138E-4</c:v>
                </c:pt>
                <c:pt idx="136">
                  <c:v>-8.0081003542671733E-4</c:v>
                </c:pt>
                <c:pt idx="137">
                  <c:v>9.1456344312182511E-4</c:v>
                </c:pt>
                <c:pt idx="138">
                  <c:v>2.4293313620974487E-3</c:v>
                </c:pt>
                <c:pt idx="139">
                  <c:v>2.3166163090418117E-3</c:v>
                </c:pt>
                <c:pt idx="140">
                  <c:v>1.0376293333566483E-3</c:v>
                </c:pt>
                <c:pt idx="141">
                  <c:v>7.1466984228905103E-4</c:v>
                </c:pt>
                <c:pt idx="142">
                  <c:v>2.7839332860706903E-3</c:v>
                </c:pt>
                <c:pt idx="143">
                  <c:v>2.1978619615345024E-3</c:v>
                </c:pt>
                <c:pt idx="144">
                  <c:v>1.3431504276171442E-3</c:v>
                </c:pt>
                <c:pt idx="145">
                  <c:v>2.0584221313230621E-3</c:v>
                </c:pt>
                <c:pt idx="146">
                  <c:v>3.7559257417730879E-4</c:v>
                </c:pt>
                <c:pt idx="147">
                  <c:v>1.0686910591750328E-3</c:v>
                </c:pt>
                <c:pt idx="148">
                  <c:v>1.1212948699070812E-4</c:v>
                </c:pt>
                <c:pt idx="149">
                  <c:v>-2.203338977460558E-5</c:v>
                </c:pt>
                <c:pt idx="150">
                  <c:v>1.8271130325813205E-3</c:v>
                </c:pt>
                <c:pt idx="151">
                  <c:v>1.8862293547853325E-3</c:v>
                </c:pt>
                <c:pt idx="152">
                  <c:v>1.3436753009030804E-3</c:v>
                </c:pt>
                <c:pt idx="153">
                  <c:v>2.5750413918975285E-3</c:v>
                </c:pt>
                <c:pt idx="154">
                  <c:v>3.7464630309024549E-3</c:v>
                </c:pt>
                <c:pt idx="155">
                  <c:v>5.041981122640659E-3</c:v>
                </c:pt>
                <c:pt idx="156">
                  <c:v>6.6591468259177243E-3</c:v>
                </c:pt>
                <c:pt idx="157">
                  <c:v>6.2611050045843419E-3</c:v>
                </c:pt>
                <c:pt idx="158">
                  <c:v>5.831195104162838E-3</c:v>
                </c:pt>
                <c:pt idx="159">
                  <c:v>6.7124404781531482E-3</c:v>
                </c:pt>
                <c:pt idx="160">
                  <c:v>5.2768433043609191E-3</c:v>
                </c:pt>
                <c:pt idx="161">
                  <c:v>3.6860489024281994E-3</c:v>
                </c:pt>
                <c:pt idx="162">
                  <c:v>3.0730853734020199E-3</c:v>
                </c:pt>
                <c:pt idx="163">
                  <c:v>3.3680101484133548E-3</c:v>
                </c:pt>
                <c:pt idx="164">
                  <c:v>3.5755053827858294E-4</c:v>
                </c:pt>
                <c:pt idx="165">
                  <c:v>-2.3444369634294288E-3</c:v>
                </c:pt>
                <c:pt idx="166">
                  <c:v>-1.9304803458812295E-3</c:v>
                </c:pt>
                <c:pt idx="167">
                  <c:v>7.4724585072120226E-4</c:v>
                </c:pt>
                <c:pt idx="168">
                  <c:v>-1.5913457477585765E-3</c:v>
                </c:pt>
                <c:pt idx="169">
                  <c:v>-1.3872179774920839E-3</c:v>
                </c:pt>
                <c:pt idx="170">
                  <c:v>-3.1923240632108075E-3</c:v>
                </c:pt>
                <c:pt idx="171">
                  <c:v>-2.1651591160084444E-3</c:v>
                </c:pt>
                <c:pt idx="172">
                  <c:v>1.5258016054708104E-3</c:v>
                </c:pt>
                <c:pt idx="173">
                  <c:v>3.3831729733920397E-4</c:v>
                </c:pt>
                <c:pt idx="174">
                  <c:v>3.0042703391894402E-4</c:v>
                </c:pt>
                <c:pt idx="175">
                  <c:v>1.2146087510146338E-3</c:v>
                </c:pt>
                <c:pt idx="176">
                  <c:v>1.2886355424516306E-4</c:v>
                </c:pt>
                <c:pt idx="177">
                  <c:v>-1.3110991295174101E-3</c:v>
                </c:pt>
                <c:pt idx="178">
                  <c:v>-2.6492024718484542E-3</c:v>
                </c:pt>
                <c:pt idx="179">
                  <c:v>-3.1005512779779375E-3</c:v>
                </c:pt>
                <c:pt idx="180">
                  <c:v>-3.4930792558898779E-3</c:v>
                </c:pt>
                <c:pt idx="181">
                  <c:v>-4.2139085338162583E-3</c:v>
                </c:pt>
                <c:pt idx="182">
                  <c:v>-2.3053027424701036E-3</c:v>
                </c:pt>
                <c:pt idx="183">
                  <c:v>-2.9813907021607597E-3</c:v>
                </c:pt>
                <c:pt idx="184">
                  <c:v>-5.8091981567207464E-4</c:v>
                </c:pt>
                <c:pt idx="185">
                  <c:v>1.288274970755104E-4</c:v>
                </c:pt>
                <c:pt idx="186">
                  <c:v>-3.2649367143787037E-5</c:v>
                </c:pt>
                <c:pt idx="187">
                  <c:v>-5.0047766268857929E-4</c:v>
                </c:pt>
                <c:pt idx="188">
                  <c:v>-3.4977024842581047E-4</c:v>
                </c:pt>
                <c:pt idx="189">
                  <c:v>3.9169226338080156E-4</c:v>
                </c:pt>
                <c:pt idx="190">
                  <c:v>1.7238226185286049E-3</c:v>
                </c:pt>
                <c:pt idx="191">
                  <c:v>1.7851475090366541E-3</c:v>
                </c:pt>
                <c:pt idx="192">
                  <c:v>2.4671261791972183E-3</c:v>
                </c:pt>
                <c:pt idx="193">
                  <c:v>2.876105385940019E-3</c:v>
                </c:pt>
                <c:pt idx="194">
                  <c:v>4.3541809972559254E-3</c:v>
                </c:pt>
                <c:pt idx="195">
                  <c:v>3.6390703656969405E-3</c:v>
                </c:pt>
                <c:pt idx="196">
                  <c:v>3.8267010475680312E-3</c:v>
                </c:pt>
                <c:pt idx="197">
                  <c:v>4.2674990577360877E-3</c:v>
                </c:pt>
                <c:pt idx="198">
                  <c:v>2.423408816435435E-3</c:v>
                </c:pt>
                <c:pt idx="199">
                  <c:v>5.0594371628697224E-4</c:v>
                </c:pt>
                <c:pt idx="200">
                  <c:v>-1.0162102931640776E-4</c:v>
                </c:pt>
                <c:pt idx="201">
                  <c:v>-1.1175543459394006E-3</c:v>
                </c:pt>
                <c:pt idx="202">
                  <c:v>-5.2617098850854878E-5</c:v>
                </c:pt>
                <c:pt idx="203">
                  <c:v>-1.6160337540616421E-3</c:v>
                </c:pt>
                <c:pt idx="204">
                  <c:v>-3.5784327686917846E-3</c:v>
                </c:pt>
                <c:pt idx="205">
                  <c:v>-3.1912892787348069E-3</c:v>
                </c:pt>
                <c:pt idx="206">
                  <c:v>-1.0102781925002452E-3</c:v>
                </c:pt>
                <c:pt idx="207">
                  <c:v>-9.4642085616140632E-4</c:v>
                </c:pt>
                <c:pt idx="208">
                  <c:v>4.8316311055621557E-5</c:v>
                </c:pt>
                <c:pt idx="209">
                  <c:v>-2.8277026458191122E-3</c:v>
                </c:pt>
                <c:pt idx="210">
                  <c:v>-3.6015527621615548E-3</c:v>
                </c:pt>
                <c:pt idx="211">
                  <c:v>-1.3491207779161619E-3</c:v>
                </c:pt>
                <c:pt idx="212">
                  <c:v>-3.4337004155661393E-3</c:v>
                </c:pt>
                <c:pt idx="213">
                  <c:v>-3.7669910264370786E-3</c:v>
                </c:pt>
                <c:pt idx="214">
                  <c:v>-3.1540841756077312E-3</c:v>
                </c:pt>
                <c:pt idx="215">
                  <c:v>-4.3097173518172336E-3</c:v>
                </c:pt>
                <c:pt idx="216">
                  <c:v>2.1011582324329892E-4</c:v>
                </c:pt>
                <c:pt idx="217">
                  <c:v>3.5953879342441311E-3</c:v>
                </c:pt>
                <c:pt idx="218">
                  <c:v>7.1466376856696478E-4</c:v>
                </c:pt>
                <c:pt idx="219">
                  <c:v>3.3772561311032058E-4</c:v>
                </c:pt>
                <c:pt idx="220">
                  <c:v>-8.3368279703162319E-4</c:v>
                </c:pt>
                <c:pt idx="221">
                  <c:v>-2.7144108410025502E-3</c:v>
                </c:pt>
                <c:pt idx="222">
                  <c:v>-3.234301452734469E-4</c:v>
                </c:pt>
                <c:pt idx="223">
                  <c:v>-3.7842682473995535E-3</c:v>
                </c:pt>
                <c:pt idx="224">
                  <c:v>-5.4982967668549257E-3</c:v>
                </c:pt>
                <c:pt idx="225">
                  <c:v>-2.9241372053345201E-3</c:v>
                </c:pt>
                <c:pt idx="226">
                  <c:v>1.1498815095334956E-3</c:v>
                </c:pt>
                <c:pt idx="227">
                  <c:v>6.2758198555242844E-3</c:v>
                </c:pt>
                <c:pt idx="228">
                  <c:v>1.0242277692712914E-2</c:v>
                </c:pt>
                <c:pt idx="229">
                  <c:v>1.022172258763825E-2</c:v>
                </c:pt>
                <c:pt idx="230">
                  <c:v>1.3667632962272266E-2</c:v>
                </c:pt>
                <c:pt idx="231">
                  <c:v>1.4233992880987379E-2</c:v>
                </c:pt>
                <c:pt idx="232">
                  <c:v>1.2063093208770161E-2</c:v>
                </c:pt>
                <c:pt idx="233">
                  <c:v>1.0988133727681244E-2</c:v>
                </c:pt>
                <c:pt idx="234">
                  <c:v>9.5492628917543711E-3</c:v>
                </c:pt>
                <c:pt idx="235">
                  <c:v>6.6352821348643681E-3</c:v>
                </c:pt>
                <c:pt idx="236">
                  <c:v>5.6988489961851355E-3</c:v>
                </c:pt>
                <c:pt idx="237">
                  <c:v>5.1098697957234537E-3</c:v>
                </c:pt>
                <c:pt idx="238">
                  <c:v>4.715634864882007E-3</c:v>
                </c:pt>
                <c:pt idx="239">
                  <c:v>8.984780049443003E-3</c:v>
                </c:pt>
                <c:pt idx="240">
                  <c:v>8.7528986727551383E-3</c:v>
                </c:pt>
                <c:pt idx="241">
                  <c:v>5.8013275017345014E-3</c:v>
                </c:pt>
                <c:pt idx="242">
                  <c:v>9.8012053280740388E-3</c:v>
                </c:pt>
                <c:pt idx="243">
                  <c:v>1.1396641757285541E-2</c:v>
                </c:pt>
                <c:pt idx="244">
                  <c:v>1.116471001314623E-2</c:v>
                </c:pt>
                <c:pt idx="245">
                  <c:v>1.5904842717574183E-2</c:v>
                </c:pt>
                <c:pt idx="246">
                  <c:v>1.5498466268142996E-2</c:v>
                </c:pt>
                <c:pt idx="247">
                  <c:v>1.7921761387463767E-2</c:v>
                </c:pt>
                <c:pt idx="248">
                  <c:v>2.2822469971288388E-2</c:v>
                </c:pt>
                <c:pt idx="249">
                  <c:v>2.0833850402133286E-2</c:v>
                </c:pt>
                <c:pt idx="250">
                  <c:v>2.1603755413771443E-2</c:v>
                </c:pt>
                <c:pt idx="251">
                  <c:v>2.1342391301240115E-2</c:v>
                </c:pt>
                <c:pt idx="252">
                  <c:v>2.0580719886517749E-2</c:v>
                </c:pt>
                <c:pt idx="253">
                  <c:v>1.8972109405961862E-2</c:v>
                </c:pt>
                <c:pt idx="254">
                  <c:v>1.7252192783292895E-2</c:v>
                </c:pt>
                <c:pt idx="255">
                  <c:v>1.7370105949919189E-2</c:v>
                </c:pt>
                <c:pt idx="256">
                  <c:v>1.8880431755956398E-2</c:v>
                </c:pt>
                <c:pt idx="257">
                  <c:v>1.8127854629011293E-2</c:v>
                </c:pt>
                <c:pt idx="258">
                  <c:v>1.8978701616518764E-2</c:v>
                </c:pt>
                <c:pt idx="259">
                  <c:v>1.9915552508765873E-2</c:v>
                </c:pt>
                <c:pt idx="260">
                  <c:v>1.9964425232020411E-2</c:v>
                </c:pt>
                <c:pt idx="261">
                  <c:v>2.4122812390851699E-2</c:v>
                </c:pt>
                <c:pt idx="262">
                  <c:v>2.4939584316060328E-2</c:v>
                </c:pt>
                <c:pt idx="263">
                  <c:v>2.7362435016691875E-2</c:v>
                </c:pt>
                <c:pt idx="264">
                  <c:v>2.7327202984405413E-2</c:v>
                </c:pt>
                <c:pt idx="265">
                  <c:v>2.87923254841655E-2</c:v>
                </c:pt>
                <c:pt idx="266">
                  <c:v>2.9251344808731511E-2</c:v>
                </c:pt>
                <c:pt idx="267">
                  <c:v>3.1874314282331707E-2</c:v>
                </c:pt>
                <c:pt idx="268">
                  <c:v>3.319320525658781E-2</c:v>
                </c:pt>
                <c:pt idx="269">
                  <c:v>3.2400079368437425E-2</c:v>
                </c:pt>
                <c:pt idx="270">
                  <c:v>3.2234883016068416E-2</c:v>
                </c:pt>
                <c:pt idx="271">
                  <c:v>3.3645755326434289E-2</c:v>
                </c:pt>
                <c:pt idx="272">
                  <c:v>3.4520997937189178E-2</c:v>
                </c:pt>
                <c:pt idx="273">
                  <c:v>2.9925434632367489E-2</c:v>
                </c:pt>
                <c:pt idx="274">
                  <c:v>3.2419654530302343E-2</c:v>
                </c:pt>
                <c:pt idx="275">
                  <c:v>3.0596937939232138E-2</c:v>
                </c:pt>
                <c:pt idx="276">
                  <c:v>3.0909771661558737E-2</c:v>
                </c:pt>
                <c:pt idx="277">
                  <c:v>3.134262509509856E-2</c:v>
                </c:pt>
                <c:pt idx="278">
                  <c:v>3.1014101911646545E-2</c:v>
                </c:pt>
                <c:pt idx="279">
                  <c:v>3.2636461225051552E-2</c:v>
                </c:pt>
                <c:pt idx="280">
                  <c:v>3.7367813697575976E-2</c:v>
                </c:pt>
                <c:pt idx="281">
                  <c:v>3.8525314024838483E-2</c:v>
                </c:pt>
                <c:pt idx="282">
                  <c:v>4.0759843787304795E-2</c:v>
                </c:pt>
                <c:pt idx="283">
                  <c:v>4.2013513356125236E-2</c:v>
                </c:pt>
                <c:pt idx="284">
                  <c:v>4.0680559493146286E-2</c:v>
                </c:pt>
                <c:pt idx="285">
                  <c:v>4.4024709394693176E-2</c:v>
                </c:pt>
                <c:pt idx="286">
                  <c:v>4.2681156145976125E-2</c:v>
                </c:pt>
                <c:pt idx="287">
                  <c:v>4.7811183292047373E-2</c:v>
                </c:pt>
                <c:pt idx="288">
                  <c:v>4.78315435935966E-2</c:v>
                </c:pt>
                <c:pt idx="289">
                  <c:v>4.8922773687316887E-2</c:v>
                </c:pt>
                <c:pt idx="290">
                  <c:v>5.1069271514425044E-2</c:v>
                </c:pt>
                <c:pt idx="291">
                  <c:v>5.4655269622463559E-2</c:v>
                </c:pt>
                <c:pt idx="292">
                  <c:v>5.4426506583578463E-2</c:v>
                </c:pt>
                <c:pt idx="293">
                  <c:v>5.6710491257782186E-2</c:v>
                </c:pt>
                <c:pt idx="294">
                  <c:v>5.3100063454396718E-2</c:v>
                </c:pt>
                <c:pt idx="295">
                  <c:v>5.2642964018568189E-2</c:v>
                </c:pt>
                <c:pt idx="296">
                  <c:v>5.2770438112595429E-2</c:v>
                </c:pt>
                <c:pt idx="297">
                  <c:v>5.1693330163423215E-2</c:v>
                </c:pt>
                <c:pt idx="298">
                  <c:v>5.0823173183868725E-2</c:v>
                </c:pt>
                <c:pt idx="299">
                  <c:v>5.3521950116082018E-2</c:v>
                </c:pt>
                <c:pt idx="300">
                  <c:v>5.3921719540999995E-2</c:v>
                </c:pt>
                <c:pt idx="301">
                  <c:v>5.4892789190922116E-2</c:v>
                </c:pt>
                <c:pt idx="302">
                  <c:v>5.4609190811368648E-2</c:v>
                </c:pt>
                <c:pt idx="303">
                  <c:v>5.7688301257824301E-2</c:v>
                </c:pt>
                <c:pt idx="304">
                  <c:v>6.1186572598004592E-2</c:v>
                </c:pt>
                <c:pt idx="305">
                  <c:v>6.2512643896883033E-2</c:v>
                </c:pt>
                <c:pt idx="306">
                  <c:v>6.2649821132291769E-2</c:v>
                </c:pt>
                <c:pt idx="307">
                  <c:v>6.4861722576498151E-2</c:v>
                </c:pt>
                <c:pt idx="308">
                  <c:v>6.5816748711739093E-2</c:v>
                </c:pt>
                <c:pt idx="309">
                  <c:v>6.7458579489314857E-2</c:v>
                </c:pt>
                <c:pt idx="310">
                  <c:v>6.5725405857146216E-2</c:v>
                </c:pt>
                <c:pt idx="311">
                  <c:v>6.2999860105885E-2</c:v>
                </c:pt>
                <c:pt idx="312">
                  <c:v>6.148099997961895E-2</c:v>
                </c:pt>
                <c:pt idx="313">
                  <c:v>6.1760672660750894E-2</c:v>
                </c:pt>
                <c:pt idx="314">
                  <c:v>6.1312402342881711E-2</c:v>
                </c:pt>
                <c:pt idx="315">
                  <c:v>6.1464275022947649E-2</c:v>
                </c:pt>
                <c:pt idx="316">
                  <c:v>6.2402368806128948E-2</c:v>
                </c:pt>
                <c:pt idx="317">
                  <c:v>6.158235706867584E-2</c:v>
                </c:pt>
                <c:pt idx="318">
                  <c:v>6.4713420059902368E-2</c:v>
                </c:pt>
                <c:pt idx="319">
                  <c:v>6.7350674631570032E-2</c:v>
                </c:pt>
                <c:pt idx="320">
                  <c:v>6.4328197940078491E-2</c:v>
                </c:pt>
                <c:pt idx="321">
                  <c:v>6.1404885872110279E-2</c:v>
                </c:pt>
                <c:pt idx="322">
                  <c:v>5.9260743464055077E-2</c:v>
                </c:pt>
                <c:pt idx="323">
                  <c:v>5.9625611207912252E-2</c:v>
                </c:pt>
                <c:pt idx="324">
                  <c:v>6.037153834987085E-2</c:v>
                </c:pt>
                <c:pt idx="325">
                  <c:v>5.6009450403435725E-2</c:v>
                </c:pt>
                <c:pt idx="326">
                  <c:v>5.5563165155711754E-2</c:v>
                </c:pt>
                <c:pt idx="327">
                  <c:v>5.7455662887969099E-2</c:v>
                </c:pt>
                <c:pt idx="328">
                  <c:v>6.0468984554462528E-2</c:v>
                </c:pt>
                <c:pt idx="329">
                  <c:v>6.1990451937038699E-2</c:v>
                </c:pt>
                <c:pt idx="330">
                  <c:v>6.1283974360727335E-2</c:v>
                </c:pt>
                <c:pt idx="331">
                  <c:v>6.0029958145329285E-2</c:v>
                </c:pt>
                <c:pt idx="332">
                  <c:v>6.1342652441661906E-2</c:v>
                </c:pt>
                <c:pt idx="333">
                  <c:v>6.0660766032821237E-2</c:v>
                </c:pt>
                <c:pt idx="334">
                  <c:v>5.8369906201495139E-2</c:v>
                </c:pt>
                <c:pt idx="335">
                  <c:v>5.5970919303079569E-2</c:v>
                </c:pt>
                <c:pt idx="336">
                  <c:v>5.3609159876865091E-2</c:v>
                </c:pt>
                <c:pt idx="337">
                  <c:v>5.3046466560475673E-2</c:v>
                </c:pt>
                <c:pt idx="338">
                  <c:v>5.5009612050364178E-2</c:v>
                </c:pt>
                <c:pt idx="339">
                  <c:v>5.5940891413643959E-2</c:v>
                </c:pt>
                <c:pt idx="340">
                  <c:v>5.6863904589304112E-2</c:v>
                </c:pt>
                <c:pt idx="341">
                  <c:v>5.9897313980550669E-2</c:v>
                </c:pt>
                <c:pt idx="342">
                  <c:v>6.1151744986725334E-2</c:v>
                </c:pt>
                <c:pt idx="343">
                  <c:v>6.1748836309661097E-2</c:v>
                </c:pt>
                <c:pt idx="344">
                  <c:v>6.5958933064379818E-2</c:v>
                </c:pt>
                <c:pt idx="345">
                  <c:v>6.5430045196284481E-2</c:v>
                </c:pt>
                <c:pt idx="346">
                  <c:v>6.5752915374009471E-2</c:v>
                </c:pt>
                <c:pt idx="347">
                  <c:v>6.5074776896114642E-2</c:v>
                </c:pt>
                <c:pt idx="348">
                  <c:v>6.6236991024274244E-2</c:v>
                </c:pt>
                <c:pt idx="349">
                  <c:v>6.4427806982291058E-2</c:v>
                </c:pt>
                <c:pt idx="350">
                  <c:v>6.6878776053390127E-2</c:v>
                </c:pt>
                <c:pt idx="351">
                  <c:v>6.3767800786916767E-2</c:v>
                </c:pt>
                <c:pt idx="352">
                  <c:v>6.4095618826048556E-2</c:v>
                </c:pt>
                <c:pt idx="353">
                  <c:v>6.623582072172593E-2</c:v>
                </c:pt>
                <c:pt idx="354">
                  <c:v>6.6033965753078031E-2</c:v>
                </c:pt>
                <c:pt idx="355">
                  <c:v>6.475660274253911E-2</c:v>
                </c:pt>
                <c:pt idx="356">
                  <c:v>6.5980265161462825E-2</c:v>
                </c:pt>
                <c:pt idx="357">
                  <c:v>6.6203304087630671E-2</c:v>
                </c:pt>
                <c:pt idx="358">
                  <c:v>6.7188076647137357E-2</c:v>
                </c:pt>
                <c:pt idx="359">
                  <c:v>6.6053223896277977E-2</c:v>
                </c:pt>
                <c:pt idx="360">
                  <c:v>6.3766171251722931E-2</c:v>
                </c:pt>
                <c:pt idx="361">
                  <c:v>6.3550376350189536E-2</c:v>
                </c:pt>
                <c:pt idx="362">
                  <c:v>6.3628134806848341E-2</c:v>
                </c:pt>
                <c:pt idx="363">
                  <c:v>6.5266513932604409E-2</c:v>
                </c:pt>
                <c:pt idx="364">
                  <c:v>6.1703772254573248E-2</c:v>
                </c:pt>
                <c:pt idx="365">
                  <c:v>5.8761439066706056E-2</c:v>
                </c:pt>
                <c:pt idx="366">
                  <c:v>5.8159148045106329E-2</c:v>
                </c:pt>
                <c:pt idx="367">
                  <c:v>5.8675607003859598E-2</c:v>
                </c:pt>
                <c:pt idx="368">
                  <c:v>5.9995589766695556E-2</c:v>
                </c:pt>
                <c:pt idx="369">
                  <c:v>5.517200263940851E-2</c:v>
                </c:pt>
                <c:pt idx="370">
                  <c:v>5.3749536926836303E-2</c:v>
                </c:pt>
                <c:pt idx="371">
                  <c:v>5.5653145126324383E-2</c:v>
                </c:pt>
                <c:pt idx="372">
                  <c:v>5.8801910795338537E-2</c:v>
                </c:pt>
                <c:pt idx="373">
                  <c:v>5.9655298376352764E-2</c:v>
                </c:pt>
                <c:pt idx="374">
                  <c:v>5.7690464095445197E-2</c:v>
                </c:pt>
                <c:pt idx="375">
                  <c:v>5.6489896634405116E-2</c:v>
                </c:pt>
                <c:pt idx="376">
                  <c:v>6.12776784292966E-2</c:v>
                </c:pt>
                <c:pt idx="377">
                  <c:v>6.227282075821864E-2</c:v>
                </c:pt>
                <c:pt idx="378">
                  <c:v>6.2149746409214751E-2</c:v>
                </c:pt>
                <c:pt idx="379">
                  <c:v>5.9222123479961052E-2</c:v>
                </c:pt>
                <c:pt idx="380">
                  <c:v>5.7929428024643743E-2</c:v>
                </c:pt>
                <c:pt idx="381">
                  <c:v>6.1826091091805445E-2</c:v>
                </c:pt>
                <c:pt idx="382">
                  <c:v>6.3526125903713926E-2</c:v>
                </c:pt>
                <c:pt idx="383">
                  <c:v>6.2381807034773945E-2</c:v>
                </c:pt>
                <c:pt idx="384">
                  <c:v>6.3064863746162936E-2</c:v>
                </c:pt>
                <c:pt idx="385">
                  <c:v>6.3613898594836696E-2</c:v>
                </c:pt>
                <c:pt idx="386">
                  <c:v>6.3540791720458484E-2</c:v>
                </c:pt>
                <c:pt idx="387">
                  <c:v>6.5844880414767312E-2</c:v>
                </c:pt>
                <c:pt idx="388">
                  <c:v>6.6565653458915533E-2</c:v>
                </c:pt>
                <c:pt idx="389">
                  <c:v>6.6122108793108494E-2</c:v>
                </c:pt>
                <c:pt idx="390">
                  <c:v>6.8411546484629063E-2</c:v>
                </c:pt>
                <c:pt idx="391">
                  <c:v>6.9028858857924758E-2</c:v>
                </c:pt>
                <c:pt idx="392">
                  <c:v>6.7634035987822555E-2</c:v>
                </c:pt>
                <c:pt idx="393">
                  <c:v>6.8036931157521449E-2</c:v>
                </c:pt>
                <c:pt idx="394">
                  <c:v>6.6793699502315354E-2</c:v>
                </c:pt>
                <c:pt idx="395">
                  <c:v>6.3214010658268233E-2</c:v>
                </c:pt>
                <c:pt idx="396">
                  <c:v>6.0700926668371256E-2</c:v>
                </c:pt>
                <c:pt idx="397">
                  <c:v>6.0524581332485075E-2</c:v>
                </c:pt>
                <c:pt idx="398">
                  <c:v>6.0622086792901993E-2</c:v>
                </c:pt>
                <c:pt idx="399">
                  <c:v>6.4971005132179613E-2</c:v>
                </c:pt>
                <c:pt idx="400">
                  <c:v>6.697614818820026E-2</c:v>
                </c:pt>
                <c:pt idx="401">
                  <c:v>6.763776910481209E-2</c:v>
                </c:pt>
                <c:pt idx="402">
                  <c:v>6.8047849043320174E-2</c:v>
                </c:pt>
                <c:pt idx="403">
                  <c:v>6.9576693776137566E-2</c:v>
                </c:pt>
                <c:pt idx="404">
                  <c:v>6.9392719252752991E-2</c:v>
                </c:pt>
                <c:pt idx="405">
                  <c:v>6.657169755308906E-2</c:v>
                </c:pt>
                <c:pt idx="406">
                  <c:v>6.5709288272683491E-2</c:v>
                </c:pt>
                <c:pt idx="407">
                  <c:v>6.6034469427592501E-2</c:v>
                </c:pt>
                <c:pt idx="408">
                  <c:v>6.736504416918844E-2</c:v>
                </c:pt>
                <c:pt idx="409">
                  <c:v>6.8553997488483315E-2</c:v>
                </c:pt>
                <c:pt idx="410">
                  <c:v>7.0144557163278359E-2</c:v>
                </c:pt>
                <c:pt idx="411">
                  <c:v>6.8845950939394301E-2</c:v>
                </c:pt>
                <c:pt idx="412">
                  <c:v>7.0540178680430179E-2</c:v>
                </c:pt>
                <c:pt idx="413">
                  <c:v>6.7519701873040211E-2</c:v>
                </c:pt>
                <c:pt idx="414">
                  <c:v>6.6662003430740441E-2</c:v>
                </c:pt>
                <c:pt idx="415">
                  <c:v>6.5552778824293251E-2</c:v>
                </c:pt>
                <c:pt idx="416">
                  <c:v>6.3706619147366222E-2</c:v>
                </c:pt>
                <c:pt idx="417">
                  <c:v>6.122372600042416E-2</c:v>
                </c:pt>
                <c:pt idx="418">
                  <c:v>6.251942868887192E-2</c:v>
                </c:pt>
                <c:pt idx="419">
                  <c:v>6.3475891777874716E-2</c:v>
                </c:pt>
                <c:pt idx="420">
                  <c:v>6.5899484657717278E-2</c:v>
                </c:pt>
                <c:pt idx="421">
                  <c:v>6.7044855317555094E-2</c:v>
                </c:pt>
                <c:pt idx="422">
                  <c:v>6.8698877981172038E-2</c:v>
                </c:pt>
                <c:pt idx="423">
                  <c:v>7.0993707952788601E-2</c:v>
                </c:pt>
                <c:pt idx="424">
                  <c:v>7.2679921343462045E-2</c:v>
                </c:pt>
                <c:pt idx="425">
                  <c:v>7.2620398867017974E-2</c:v>
                </c:pt>
                <c:pt idx="426">
                  <c:v>6.9434894586360846E-2</c:v>
                </c:pt>
                <c:pt idx="427">
                  <c:v>6.9021229670426287E-2</c:v>
                </c:pt>
                <c:pt idx="428">
                  <c:v>6.760900040166265E-2</c:v>
                </c:pt>
                <c:pt idx="429">
                  <c:v>6.5752204304106721E-2</c:v>
                </c:pt>
                <c:pt idx="430">
                  <c:v>6.5927794128221168E-2</c:v>
                </c:pt>
                <c:pt idx="431">
                  <c:v>6.5557089685578801E-2</c:v>
                </c:pt>
                <c:pt idx="432">
                  <c:v>6.5181615149005334E-2</c:v>
                </c:pt>
                <c:pt idx="433">
                  <c:v>6.7258428125642339E-2</c:v>
                </c:pt>
                <c:pt idx="434">
                  <c:v>6.9588944918004006E-2</c:v>
                </c:pt>
                <c:pt idx="435">
                  <c:v>7.222864379246241E-2</c:v>
                </c:pt>
                <c:pt idx="436">
                  <c:v>7.5129083111891579E-2</c:v>
                </c:pt>
                <c:pt idx="437">
                  <c:v>7.5630387393342144E-2</c:v>
                </c:pt>
                <c:pt idx="438">
                  <c:v>7.8526989898087665E-2</c:v>
                </c:pt>
                <c:pt idx="439">
                  <c:v>7.846451944433834E-2</c:v>
                </c:pt>
                <c:pt idx="440">
                  <c:v>8.2268861935790805E-2</c:v>
                </c:pt>
                <c:pt idx="441">
                  <c:v>8.239094374972207E-2</c:v>
                </c:pt>
                <c:pt idx="442">
                  <c:v>8.5095112962031344E-2</c:v>
                </c:pt>
                <c:pt idx="443">
                  <c:v>8.6259534369680771E-2</c:v>
                </c:pt>
                <c:pt idx="444">
                  <c:v>8.7297118683424227E-2</c:v>
                </c:pt>
                <c:pt idx="445">
                  <c:v>8.7489818627073987E-2</c:v>
                </c:pt>
                <c:pt idx="446">
                  <c:v>9.0588142774860658E-2</c:v>
                </c:pt>
                <c:pt idx="447">
                  <c:v>9.3362411628417644E-2</c:v>
                </c:pt>
                <c:pt idx="448">
                  <c:v>9.4479813538746654E-2</c:v>
                </c:pt>
                <c:pt idx="449">
                  <c:v>9.6267902506947764E-2</c:v>
                </c:pt>
                <c:pt idx="450">
                  <c:v>9.6286153301118768E-2</c:v>
                </c:pt>
                <c:pt idx="451">
                  <c:v>9.9813445181705734E-2</c:v>
                </c:pt>
                <c:pt idx="452">
                  <c:v>0.10252946555906112</c:v>
                </c:pt>
                <c:pt idx="453">
                  <c:v>0.1034903580209999</c:v>
                </c:pt>
                <c:pt idx="454">
                  <c:v>0.10317636140310317</c:v>
                </c:pt>
                <c:pt idx="455">
                  <c:v>0.10571762153789731</c:v>
                </c:pt>
                <c:pt idx="456">
                  <c:v>0.10695646826203635</c:v>
                </c:pt>
                <c:pt idx="457">
                  <c:v>0.11301924283445748</c:v>
                </c:pt>
                <c:pt idx="458">
                  <c:v>0.11934253564250477</c:v>
                </c:pt>
                <c:pt idx="459">
                  <c:v>0.12397235622128792</c:v>
                </c:pt>
                <c:pt idx="460">
                  <c:v>0.12975639139182449</c:v>
                </c:pt>
                <c:pt idx="461">
                  <c:v>0.13474350978279159</c:v>
                </c:pt>
                <c:pt idx="462">
                  <c:v>0.14177747251678532</c:v>
                </c:pt>
                <c:pt idx="463">
                  <c:v>0.14713239181495849</c:v>
                </c:pt>
                <c:pt idx="464">
                  <c:v>0.14860740263055391</c:v>
                </c:pt>
                <c:pt idx="465">
                  <c:v>0.15436100993483462</c:v>
                </c:pt>
                <c:pt idx="466">
                  <c:v>0.16040006736320722</c:v>
                </c:pt>
                <c:pt idx="467">
                  <c:v>0.16927621963383754</c:v>
                </c:pt>
                <c:pt idx="468">
                  <c:v>0.17796660489237009</c:v>
                </c:pt>
                <c:pt idx="469">
                  <c:v>0.18132048460041986</c:v>
                </c:pt>
                <c:pt idx="470">
                  <c:v>0.19038277423205571</c:v>
                </c:pt>
                <c:pt idx="471">
                  <c:v>0.20037259529602547</c:v>
                </c:pt>
                <c:pt idx="472">
                  <c:v>0.20585564050230343</c:v>
                </c:pt>
                <c:pt idx="473">
                  <c:v>0.21555906334897765</c:v>
                </c:pt>
                <c:pt idx="474">
                  <c:v>0.2262695241314889</c:v>
                </c:pt>
                <c:pt idx="475">
                  <c:v>0.23405517663644496</c:v>
                </c:pt>
                <c:pt idx="476">
                  <c:v>0.24548577346298323</c:v>
                </c:pt>
                <c:pt idx="477">
                  <c:v>0.25284462107275979</c:v>
                </c:pt>
                <c:pt idx="478">
                  <c:v>0.26580954379594929</c:v>
                </c:pt>
                <c:pt idx="479">
                  <c:v>0.27824663044194126</c:v>
                </c:pt>
                <c:pt idx="480">
                  <c:v>0.28658848775042395</c:v>
                </c:pt>
                <c:pt idx="481">
                  <c:v>0.29752447620376277</c:v>
                </c:pt>
                <c:pt idx="482">
                  <c:v>0.31243270852934479</c:v>
                </c:pt>
                <c:pt idx="483">
                  <c:v>0.32703878058811992</c:v>
                </c:pt>
                <c:pt idx="484">
                  <c:v>0.34314372874610211</c:v>
                </c:pt>
                <c:pt idx="485">
                  <c:v>0.35419354763970878</c:v>
                </c:pt>
                <c:pt idx="486">
                  <c:v>0.36532125831558104</c:v>
                </c:pt>
                <c:pt idx="487">
                  <c:v>0.3838978854555804</c:v>
                </c:pt>
                <c:pt idx="488">
                  <c:v>0.40059454747035855</c:v>
                </c:pt>
                <c:pt idx="489">
                  <c:v>0.41539149735615766</c:v>
                </c:pt>
                <c:pt idx="490">
                  <c:v>0.43000242839260172</c:v>
                </c:pt>
                <c:pt idx="491">
                  <c:v>0.44901266003372564</c:v>
                </c:pt>
                <c:pt idx="492">
                  <c:v>0.46609241095861947</c:v>
                </c:pt>
                <c:pt idx="493">
                  <c:v>0.48648346628113492</c:v>
                </c:pt>
                <c:pt idx="494">
                  <c:v>0.50283097815969824</c:v>
                </c:pt>
                <c:pt idx="495">
                  <c:v>0.51738948260476958</c:v>
                </c:pt>
                <c:pt idx="496">
                  <c:v>0.53649887886941683</c:v>
                </c:pt>
                <c:pt idx="497">
                  <c:v>0.55701266781994108</c:v>
                </c:pt>
                <c:pt idx="498">
                  <c:v>0.57309409141530676</c:v>
                </c:pt>
                <c:pt idx="499">
                  <c:v>0.5943180910591318</c:v>
                </c:pt>
                <c:pt idx="500">
                  <c:v>0.6154095650498288</c:v>
                </c:pt>
                <c:pt idx="501">
                  <c:v>0.63580927172282775</c:v>
                </c:pt>
                <c:pt idx="502">
                  <c:v>0.65841353211770459</c:v>
                </c:pt>
                <c:pt idx="503">
                  <c:v>0.67926741987713968</c:v>
                </c:pt>
                <c:pt idx="504">
                  <c:v>0.70110485063770778</c:v>
                </c:pt>
                <c:pt idx="505">
                  <c:v>0.72233856823687059</c:v>
                </c:pt>
                <c:pt idx="506">
                  <c:v>0.74602175869754561</c:v>
                </c:pt>
                <c:pt idx="507">
                  <c:v>0.76704649581507667</c:v>
                </c:pt>
                <c:pt idx="508">
                  <c:v>0.78786958535934792</c:v>
                </c:pt>
                <c:pt idx="509">
                  <c:v>0.80699204753345866</c:v>
                </c:pt>
                <c:pt idx="510">
                  <c:v>0.82699970285277602</c:v>
                </c:pt>
                <c:pt idx="511">
                  <c:v>0.84607911566985661</c:v>
                </c:pt>
                <c:pt idx="512">
                  <c:v>0.86386134440285878</c:v>
                </c:pt>
                <c:pt idx="513">
                  <c:v>0.87836487425607235</c:v>
                </c:pt>
                <c:pt idx="514">
                  <c:v>0.89315071367464061</c:v>
                </c:pt>
                <c:pt idx="515">
                  <c:v>0.90951588378912285</c:v>
                </c:pt>
                <c:pt idx="516">
                  <c:v>0.92385364547125393</c:v>
                </c:pt>
                <c:pt idx="517">
                  <c:v>0.93896429569582374</c:v>
                </c:pt>
                <c:pt idx="518">
                  <c:v>0.95121346730605316</c:v>
                </c:pt>
                <c:pt idx="519">
                  <c:v>0.9634750381977123</c:v>
                </c:pt>
                <c:pt idx="520">
                  <c:v>0.97484537184999098</c:v>
                </c:pt>
                <c:pt idx="521">
                  <c:v>0.98457082304969479</c:v>
                </c:pt>
                <c:pt idx="522">
                  <c:v>0.99160203038781536</c:v>
                </c:pt>
                <c:pt idx="523">
                  <c:v>0.99684240817581771</c:v>
                </c:pt>
                <c:pt idx="524">
                  <c:v>0.9953756635478419</c:v>
                </c:pt>
                <c:pt idx="525">
                  <c:v>0.99876706700721896</c:v>
                </c:pt>
                <c:pt idx="526">
                  <c:v>0.99983366297299525</c:v>
                </c:pt>
                <c:pt idx="527">
                  <c:v>1</c:v>
                </c:pt>
                <c:pt idx="528">
                  <c:v>0.9966695722661808</c:v>
                </c:pt>
                <c:pt idx="529">
                  <c:v>0.99189032479151817</c:v>
                </c:pt>
                <c:pt idx="530">
                  <c:v>0.98463633480867396</c:v>
                </c:pt>
                <c:pt idx="531">
                  <c:v>0.98045834730425196</c:v>
                </c:pt>
                <c:pt idx="532">
                  <c:v>0.97137092431434469</c:v>
                </c:pt>
                <c:pt idx="533">
                  <c:v>0.96189520234588843</c:v>
                </c:pt>
                <c:pt idx="534">
                  <c:v>0.94922558102773535</c:v>
                </c:pt>
                <c:pt idx="535">
                  <c:v>0.93599474778882363</c:v>
                </c:pt>
                <c:pt idx="536">
                  <c:v>0.92395823496557739</c:v>
                </c:pt>
                <c:pt idx="537">
                  <c:v>0.91533080753995644</c:v>
                </c:pt>
                <c:pt idx="538">
                  <c:v>0.90119493341717716</c:v>
                </c:pt>
                <c:pt idx="539">
                  <c:v>0.88547388301132501</c:v>
                </c:pt>
                <c:pt idx="540">
                  <c:v>0.8650484978264622</c:v>
                </c:pt>
                <c:pt idx="541">
                  <c:v>0.84902813143341427</c:v>
                </c:pt>
                <c:pt idx="542">
                  <c:v>0.83367546560464667</c:v>
                </c:pt>
                <c:pt idx="543">
                  <c:v>0.81848300382497241</c:v>
                </c:pt>
                <c:pt idx="544">
                  <c:v>0.79674806342111859</c:v>
                </c:pt>
                <c:pt idx="545">
                  <c:v>0.78007837910217215</c:v>
                </c:pt>
                <c:pt idx="546">
                  <c:v>0.76316462300189236</c:v>
                </c:pt>
                <c:pt idx="547">
                  <c:v>0.75261609801996687</c:v>
                </c:pt>
                <c:pt idx="548">
                  <c:v>0.73511156282353396</c:v>
                </c:pt>
                <c:pt idx="549">
                  <c:v>0.71771049718632751</c:v>
                </c:pt>
                <c:pt idx="550">
                  <c:v>0.69913730540279595</c:v>
                </c:pt>
                <c:pt idx="551">
                  <c:v>0.6854921272873552</c:v>
                </c:pt>
                <c:pt idx="552">
                  <c:v>0.66802967409660541</c:v>
                </c:pt>
                <c:pt idx="553">
                  <c:v>0.65200909586398226</c:v>
                </c:pt>
                <c:pt idx="554">
                  <c:v>0.63614173690005327</c:v>
                </c:pt>
                <c:pt idx="555">
                  <c:v>0.62416470211138197</c:v>
                </c:pt>
                <c:pt idx="556">
                  <c:v>0.61199401187887903</c:v>
                </c:pt>
                <c:pt idx="557">
                  <c:v>0.59735272704596054</c:v>
                </c:pt>
                <c:pt idx="558">
                  <c:v>0.58310596157184469</c:v>
                </c:pt>
                <c:pt idx="559">
                  <c:v>0.56959790143598754</c:v>
                </c:pt>
                <c:pt idx="560">
                  <c:v>0.55965005571721549</c:v>
                </c:pt>
                <c:pt idx="561">
                  <c:v>0.5480132293607316</c:v>
                </c:pt>
                <c:pt idx="562">
                  <c:v>0.5340788235623406</c:v>
                </c:pt>
                <c:pt idx="563">
                  <c:v>0.52276913676578962</c:v>
                </c:pt>
                <c:pt idx="564">
                  <c:v>0.51521812844037274</c:v>
                </c:pt>
                <c:pt idx="565">
                  <c:v>0.50800819368219186</c:v>
                </c:pt>
                <c:pt idx="566">
                  <c:v>0.50350684713948679</c:v>
                </c:pt>
                <c:pt idx="567">
                  <c:v>0.49459323629893692</c:v>
                </c:pt>
                <c:pt idx="568">
                  <c:v>0.48516011038044765</c:v>
                </c:pt>
                <c:pt idx="569">
                  <c:v>0.48223806786853496</c:v>
                </c:pt>
                <c:pt idx="570">
                  <c:v>0.47656313007922607</c:v>
                </c:pt>
                <c:pt idx="571">
                  <c:v>0.47137686026663717</c:v>
                </c:pt>
                <c:pt idx="572">
                  <c:v>0.46676652300318988</c:v>
                </c:pt>
                <c:pt idx="573">
                  <c:v>0.45909490685249443</c:v>
                </c:pt>
                <c:pt idx="574">
                  <c:v>0.45259709082518679</c:v>
                </c:pt>
                <c:pt idx="575">
                  <c:v>0.44987820246589033</c:v>
                </c:pt>
                <c:pt idx="576">
                  <c:v>0.44224528629465287</c:v>
                </c:pt>
                <c:pt idx="577">
                  <c:v>0.43393667298552013</c:v>
                </c:pt>
                <c:pt idx="578">
                  <c:v>0.42898448145933959</c:v>
                </c:pt>
                <c:pt idx="579">
                  <c:v>0.42374759087665204</c:v>
                </c:pt>
                <c:pt idx="580">
                  <c:v>0.42161170724923824</c:v>
                </c:pt>
                <c:pt idx="581">
                  <c:v>0.42105465064322389</c:v>
                </c:pt>
                <c:pt idx="582">
                  <c:v>0.41833178029247187</c:v>
                </c:pt>
                <c:pt idx="583">
                  <c:v>0.41590654158208351</c:v>
                </c:pt>
                <c:pt idx="584">
                  <c:v>0.41782027215791662</c:v>
                </c:pt>
                <c:pt idx="585">
                  <c:v>0.41158678895998435</c:v>
                </c:pt>
                <c:pt idx="586">
                  <c:v>0.40723509300389904</c:v>
                </c:pt>
                <c:pt idx="587">
                  <c:v>0.40199429746232873</c:v>
                </c:pt>
                <c:pt idx="588">
                  <c:v>0.39489563329276572</c:v>
                </c:pt>
                <c:pt idx="589">
                  <c:v>0.39010519387411263</c:v>
                </c:pt>
                <c:pt idx="590">
                  <c:v>0.38794176221354926</c:v>
                </c:pt>
                <c:pt idx="591">
                  <c:v>0.38046453331612706</c:v>
                </c:pt>
                <c:pt idx="592">
                  <c:v>0.37877636300182532</c:v>
                </c:pt>
                <c:pt idx="593">
                  <c:v>0.37411263623984531</c:v>
                </c:pt>
                <c:pt idx="594">
                  <c:v>0.36813617518385056</c:v>
                </c:pt>
                <c:pt idx="595">
                  <c:v>0.36241300315280395</c:v>
                </c:pt>
                <c:pt idx="596">
                  <c:v>0.35511746446670367</c:v>
                </c:pt>
                <c:pt idx="597">
                  <c:v>0.35037763989256698</c:v>
                </c:pt>
                <c:pt idx="598">
                  <c:v>0.34470231694039399</c:v>
                </c:pt>
                <c:pt idx="599">
                  <c:v>0.33875886878603084</c:v>
                </c:pt>
                <c:pt idx="600">
                  <c:v>0.33569502264015461</c:v>
                </c:pt>
                <c:pt idx="601">
                  <c:v>0.33402958286041134</c:v>
                </c:pt>
                <c:pt idx="602">
                  <c:v>0.33079329485613601</c:v>
                </c:pt>
                <c:pt idx="603">
                  <c:v>0.32795620445806517</c:v>
                </c:pt>
                <c:pt idx="604">
                  <c:v>0.32009813244630364</c:v>
                </c:pt>
                <c:pt idx="605">
                  <c:v>0.31632305048135001</c:v>
                </c:pt>
                <c:pt idx="606">
                  <c:v>0.31155146774768094</c:v>
                </c:pt>
                <c:pt idx="607">
                  <c:v>0.3049881903288455</c:v>
                </c:pt>
                <c:pt idx="608">
                  <c:v>0.2971431220079308</c:v>
                </c:pt>
                <c:pt idx="609">
                  <c:v>0.29313930070642219</c:v>
                </c:pt>
                <c:pt idx="610">
                  <c:v>0.28837804033750825</c:v>
                </c:pt>
                <c:pt idx="611">
                  <c:v>0.28651980728619048</c:v>
                </c:pt>
                <c:pt idx="612">
                  <c:v>0.28250462516158953</c:v>
                </c:pt>
                <c:pt idx="613">
                  <c:v>0.27898224114472725</c:v>
                </c:pt>
                <c:pt idx="614">
                  <c:v>0.27404179412310742</c:v>
                </c:pt>
                <c:pt idx="615">
                  <c:v>0.27237271455429934</c:v>
                </c:pt>
                <c:pt idx="616">
                  <c:v>0.26784843897002131</c:v>
                </c:pt>
                <c:pt idx="617">
                  <c:v>0.26479869719194554</c:v>
                </c:pt>
                <c:pt idx="618">
                  <c:v>0.26105752437298008</c:v>
                </c:pt>
                <c:pt idx="619">
                  <c:v>0.25744266571526303</c:v>
                </c:pt>
                <c:pt idx="620">
                  <c:v>0.25443051286992224</c:v>
                </c:pt>
                <c:pt idx="621">
                  <c:v>0.25172626218085337</c:v>
                </c:pt>
                <c:pt idx="622">
                  <c:v>0.24880361822231464</c:v>
                </c:pt>
                <c:pt idx="623">
                  <c:v>0.24850418224207269</c:v>
                </c:pt>
                <c:pt idx="624">
                  <c:v>0.24642354282052145</c:v>
                </c:pt>
                <c:pt idx="625">
                  <c:v>0.23914682378451435</c:v>
                </c:pt>
                <c:pt idx="626">
                  <c:v>0.23506728687092177</c:v>
                </c:pt>
                <c:pt idx="627">
                  <c:v>0.23474305973479895</c:v>
                </c:pt>
                <c:pt idx="628">
                  <c:v>0.23387071028971096</c:v>
                </c:pt>
                <c:pt idx="629">
                  <c:v>0.22993560796872217</c:v>
                </c:pt>
                <c:pt idx="630">
                  <c:v>0.22594669839563281</c:v>
                </c:pt>
                <c:pt idx="631">
                  <c:v>0.2235901460750605</c:v>
                </c:pt>
                <c:pt idx="632">
                  <c:v>0.22630412064504976</c:v>
                </c:pt>
                <c:pt idx="633">
                  <c:v>0.2264383010170975</c:v>
                </c:pt>
                <c:pt idx="634">
                  <c:v>0.2223876083578315</c:v>
                </c:pt>
                <c:pt idx="635">
                  <c:v>0.21859507258955624</c:v>
                </c:pt>
                <c:pt idx="636">
                  <c:v>0.21847779938584241</c:v>
                </c:pt>
                <c:pt idx="637">
                  <c:v>0.21801744680520871</c:v>
                </c:pt>
                <c:pt idx="638">
                  <c:v>0.21390007949139325</c:v>
                </c:pt>
                <c:pt idx="639">
                  <c:v>0.21207281501573663</c:v>
                </c:pt>
                <c:pt idx="640">
                  <c:v>0.20958915895004473</c:v>
                </c:pt>
                <c:pt idx="641">
                  <c:v>0.20936286391628045</c:v>
                </c:pt>
                <c:pt idx="642">
                  <c:v>0.21083819026914527</c:v>
                </c:pt>
                <c:pt idx="643">
                  <c:v>0.21005867248125906</c:v>
                </c:pt>
                <c:pt idx="644">
                  <c:v>0.20804759791713287</c:v>
                </c:pt>
                <c:pt idx="645">
                  <c:v>0.20821947388240095</c:v>
                </c:pt>
                <c:pt idx="646">
                  <c:v>0.20565918522072971</c:v>
                </c:pt>
                <c:pt idx="647">
                  <c:v>0.20729842800013851</c:v>
                </c:pt>
                <c:pt idx="648">
                  <c:v>0.2053074100514572</c:v>
                </c:pt>
                <c:pt idx="649">
                  <c:v>0.20277157478746291</c:v>
                </c:pt>
                <c:pt idx="650">
                  <c:v>0.20164287427265806</c:v>
                </c:pt>
                <c:pt idx="651">
                  <c:v>0.19874422151635959</c:v>
                </c:pt>
                <c:pt idx="652">
                  <c:v>0.19682042337581981</c:v>
                </c:pt>
                <c:pt idx="653">
                  <c:v>0.19447695029727149</c:v>
                </c:pt>
                <c:pt idx="654">
                  <c:v>0.19079137573772428</c:v>
                </c:pt>
                <c:pt idx="655">
                  <c:v>0.18885747744177395</c:v>
                </c:pt>
                <c:pt idx="656">
                  <c:v>0.18841804957442479</c:v>
                </c:pt>
                <c:pt idx="657">
                  <c:v>0.18650874540873646</c:v>
                </c:pt>
                <c:pt idx="658">
                  <c:v>0.18640847121988566</c:v>
                </c:pt>
                <c:pt idx="659">
                  <c:v>0.18474939551577216</c:v>
                </c:pt>
                <c:pt idx="660">
                  <c:v>0.18378107978032765</c:v>
                </c:pt>
                <c:pt idx="661">
                  <c:v>0.18355347667422142</c:v>
                </c:pt>
                <c:pt idx="662">
                  <c:v>0.18267527127220501</c:v>
                </c:pt>
                <c:pt idx="663">
                  <c:v>0.18123897525002394</c:v>
                </c:pt>
                <c:pt idx="664">
                  <c:v>0.18087045882872821</c:v>
                </c:pt>
                <c:pt idx="665">
                  <c:v>0.1793945680641281</c:v>
                </c:pt>
                <c:pt idx="666">
                  <c:v>0.18218099621302242</c:v>
                </c:pt>
                <c:pt idx="667">
                  <c:v>0.18201000908513273</c:v>
                </c:pt>
                <c:pt idx="668">
                  <c:v>0.18208986816079598</c:v>
                </c:pt>
                <c:pt idx="669">
                  <c:v>0.18086533764403265</c:v>
                </c:pt>
                <c:pt idx="670">
                  <c:v>0.17915106958290378</c:v>
                </c:pt>
                <c:pt idx="671">
                  <c:v>0.17663588201121108</c:v>
                </c:pt>
                <c:pt idx="672">
                  <c:v>0.17777262502289534</c:v>
                </c:pt>
                <c:pt idx="673">
                  <c:v>0.17373732702702424</c:v>
                </c:pt>
                <c:pt idx="674">
                  <c:v>0.17267700180895296</c:v>
                </c:pt>
                <c:pt idx="675">
                  <c:v>0.17074177470112184</c:v>
                </c:pt>
                <c:pt idx="676">
                  <c:v>0.16823108464656414</c:v>
                </c:pt>
                <c:pt idx="677">
                  <c:v>0.16882992401634422</c:v>
                </c:pt>
                <c:pt idx="678">
                  <c:v>0.16798811650497567</c:v>
                </c:pt>
                <c:pt idx="679">
                  <c:v>0.16664724458235025</c:v>
                </c:pt>
                <c:pt idx="680">
                  <c:v>0.16589461264376681</c:v>
                </c:pt>
                <c:pt idx="681">
                  <c:v>0.1669900128661877</c:v>
                </c:pt>
                <c:pt idx="682">
                  <c:v>0.16943288611016466</c:v>
                </c:pt>
                <c:pt idx="683">
                  <c:v>0.17073030721754406</c:v>
                </c:pt>
                <c:pt idx="684">
                  <c:v>0.16802837787542854</c:v>
                </c:pt>
                <c:pt idx="685">
                  <c:v>0.16548205433036844</c:v>
                </c:pt>
                <c:pt idx="686">
                  <c:v>0.16447143734268743</c:v>
                </c:pt>
                <c:pt idx="687">
                  <c:v>0.16485138569406582</c:v>
                </c:pt>
                <c:pt idx="688">
                  <c:v>0.16308039499423499</c:v>
                </c:pt>
                <c:pt idx="689">
                  <c:v>0.15755750617107198</c:v>
                </c:pt>
                <c:pt idx="690">
                  <c:v>0.15718922529168156</c:v>
                </c:pt>
                <c:pt idx="691">
                  <c:v>0.15584831040858285</c:v>
                </c:pt>
                <c:pt idx="692">
                  <c:v>0.15823474988600586</c:v>
                </c:pt>
                <c:pt idx="693">
                  <c:v>0.15567834988786533</c:v>
                </c:pt>
                <c:pt idx="694">
                  <c:v>0.15303804660398956</c:v>
                </c:pt>
                <c:pt idx="695">
                  <c:v>0.15199654548019836</c:v>
                </c:pt>
                <c:pt idx="696">
                  <c:v>0.1516085590761275</c:v>
                </c:pt>
                <c:pt idx="697">
                  <c:v>0.14739022872449295</c:v>
                </c:pt>
                <c:pt idx="698">
                  <c:v>0.14924872398283739</c:v>
                </c:pt>
                <c:pt idx="699">
                  <c:v>0.15020161838976565</c:v>
                </c:pt>
                <c:pt idx="700">
                  <c:v>0.14807563641074797</c:v>
                </c:pt>
                <c:pt idx="701">
                  <c:v>0.14822663062320485</c:v>
                </c:pt>
                <c:pt idx="702">
                  <c:v>0.14691285490806177</c:v>
                </c:pt>
                <c:pt idx="703">
                  <c:v>0.14857330534732063</c:v>
                </c:pt>
                <c:pt idx="704">
                  <c:v>0.15034764251988134</c:v>
                </c:pt>
                <c:pt idx="705">
                  <c:v>0.14810846117513446</c:v>
                </c:pt>
                <c:pt idx="706">
                  <c:v>0.14487569444827342</c:v>
                </c:pt>
                <c:pt idx="707">
                  <c:v>0.14627985159224505</c:v>
                </c:pt>
                <c:pt idx="708">
                  <c:v>0.14207337833123918</c:v>
                </c:pt>
                <c:pt idx="709">
                  <c:v>0.14186881092719134</c:v>
                </c:pt>
                <c:pt idx="710">
                  <c:v>0.1414604494076149</c:v>
                </c:pt>
                <c:pt idx="711">
                  <c:v>0.13888702669228126</c:v>
                </c:pt>
                <c:pt idx="712">
                  <c:v>0.13626805402409287</c:v>
                </c:pt>
                <c:pt idx="713">
                  <c:v>0.13580414461254969</c:v>
                </c:pt>
                <c:pt idx="714">
                  <c:v>0.13355701558024374</c:v>
                </c:pt>
                <c:pt idx="715">
                  <c:v>0.13470731188055388</c:v>
                </c:pt>
                <c:pt idx="716">
                  <c:v>0.13321754340168476</c:v>
                </c:pt>
                <c:pt idx="717">
                  <c:v>0.13034876150688499</c:v>
                </c:pt>
                <c:pt idx="718">
                  <c:v>0.12992877251300275</c:v>
                </c:pt>
                <c:pt idx="719">
                  <c:v>0.12780550148798933</c:v>
                </c:pt>
                <c:pt idx="720">
                  <c:v>0.12583607488062637</c:v>
                </c:pt>
                <c:pt idx="721">
                  <c:v>0.12760586713139194</c:v>
                </c:pt>
                <c:pt idx="722">
                  <c:v>0.12481062171570331</c:v>
                </c:pt>
                <c:pt idx="723">
                  <c:v>0.12150229196050825</c:v>
                </c:pt>
                <c:pt idx="724">
                  <c:v>0.11887481311860804</c:v>
                </c:pt>
                <c:pt idx="725">
                  <c:v>0.11807329216141814</c:v>
                </c:pt>
                <c:pt idx="726">
                  <c:v>0.11785152723549275</c:v>
                </c:pt>
                <c:pt idx="727">
                  <c:v>0.116550749285614</c:v>
                </c:pt>
                <c:pt idx="728">
                  <c:v>0.11184568121576621</c:v>
                </c:pt>
                <c:pt idx="729">
                  <c:v>0.11256320955906442</c:v>
                </c:pt>
                <c:pt idx="730">
                  <c:v>0.11229935418350082</c:v>
                </c:pt>
                <c:pt idx="731">
                  <c:v>0.11002165210816714</c:v>
                </c:pt>
                <c:pt idx="732">
                  <c:v>0.10739102085636465</c:v>
                </c:pt>
                <c:pt idx="733">
                  <c:v>0.10671470153230438</c:v>
                </c:pt>
                <c:pt idx="734">
                  <c:v>0.10632585295597639</c:v>
                </c:pt>
                <c:pt idx="735">
                  <c:v>0.10277214571733899</c:v>
                </c:pt>
                <c:pt idx="736">
                  <c:v>0.10099760603799557</c:v>
                </c:pt>
                <c:pt idx="737">
                  <c:v>9.7764639470863959E-2</c:v>
                </c:pt>
                <c:pt idx="738">
                  <c:v>9.5787066668927473E-2</c:v>
                </c:pt>
                <c:pt idx="739">
                  <c:v>9.6211705763694727E-2</c:v>
                </c:pt>
                <c:pt idx="740">
                  <c:v>9.3706227258966046E-2</c:v>
                </c:pt>
                <c:pt idx="741">
                  <c:v>8.7252359795836301E-2</c:v>
                </c:pt>
                <c:pt idx="742">
                  <c:v>8.7580325974531151E-2</c:v>
                </c:pt>
                <c:pt idx="743">
                  <c:v>8.5392092788317484E-2</c:v>
                </c:pt>
                <c:pt idx="744">
                  <c:v>8.6657515750072425E-2</c:v>
                </c:pt>
                <c:pt idx="745">
                  <c:v>8.7147740673600482E-2</c:v>
                </c:pt>
                <c:pt idx="746">
                  <c:v>8.2397807055679395E-2</c:v>
                </c:pt>
                <c:pt idx="747">
                  <c:v>8.3690604727295226E-2</c:v>
                </c:pt>
                <c:pt idx="748">
                  <c:v>8.6007522307766468E-2</c:v>
                </c:pt>
                <c:pt idx="749">
                  <c:v>8.509996601411772E-2</c:v>
                </c:pt>
                <c:pt idx="750">
                  <c:v>8.502611399773724E-2</c:v>
                </c:pt>
                <c:pt idx="751">
                  <c:v>8.4072588516270252E-2</c:v>
                </c:pt>
                <c:pt idx="752">
                  <c:v>8.3004828173528167E-2</c:v>
                </c:pt>
                <c:pt idx="753">
                  <c:v>8.2698887385071515E-2</c:v>
                </c:pt>
                <c:pt idx="754">
                  <c:v>8.0978886322851593E-2</c:v>
                </c:pt>
                <c:pt idx="755">
                  <c:v>7.8369382735535037E-2</c:v>
                </c:pt>
                <c:pt idx="756">
                  <c:v>7.8431792007644816E-2</c:v>
                </c:pt>
                <c:pt idx="757">
                  <c:v>7.7137550419707671E-2</c:v>
                </c:pt>
                <c:pt idx="758">
                  <c:v>7.5344264567494296E-2</c:v>
                </c:pt>
                <c:pt idx="759">
                  <c:v>7.4923740937928862E-2</c:v>
                </c:pt>
                <c:pt idx="760">
                  <c:v>7.6767830068182802E-2</c:v>
                </c:pt>
                <c:pt idx="761">
                  <c:v>7.389124077399023E-2</c:v>
                </c:pt>
                <c:pt idx="762">
                  <c:v>7.1621790072319932E-2</c:v>
                </c:pt>
                <c:pt idx="763">
                  <c:v>7.0777881941946966E-2</c:v>
                </c:pt>
                <c:pt idx="764">
                  <c:v>6.6756320927759918E-2</c:v>
                </c:pt>
                <c:pt idx="765">
                  <c:v>6.5018711997072737E-2</c:v>
                </c:pt>
                <c:pt idx="766">
                  <c:v>6.2677142511909936E-2</c:v>
                </c:pt>
                <c:pt idx="767">
                  <c:v>5.7115281132492826E-2</c:v>
                </c:pt>
                <c:pt idx="768">
                  <c:v>5.561565989128351E-2</c:v>
                </c:pt>
                <c:pt idx="769">
                  <c:v>5.7690101153515666E-2</c:v>
                </c:pt>
                <c:pt idx="770">
                  <c:v>5.5184145639393896E-2</c:v>
                </c:pt>
                <c:pt idx="771">
                  <c:v>5.6973653784609266E-2</c:v>
                </c:pt>
                <c:pt idx="772">
                  <c:v>5.9127518592189197E-2</c:v>
                </c:pt>
                <c:pt idx="773">
                  <c:v>5.721765890313929E-2</c:v>
                </c:pt>
                <c:pt idx="774">
                  <c:v>5.8483483323110166E-2</c:v>
                </c:pt>
                <c:pt idx="775">
                  <c:v>6.0252654869106421E-2</c:v>
                </c:pt>
                <c:pt idx="776">
                  <c:v>5.806001304949561E-2</c:v>
                </c:pt>
                <c:pt idx="777">
                  <c:v>5.4703701334238825E-2</c:v>
                </c:pt>
                <c:pt idx="778">
                  <c:v>5.2973997278776962E-2</c:v>
                </c:pt>
                <c:pt idx="779">
                  <c:v>4.7910196813216378E-2</c:v>
                </c:pt>
                <c:pt idx="780">
                  <c:v>4.9157306762183821E-2</c:v>
                </c:pt>
                <c:pt idx="781">
                  <c:v>4.9761522116707917E-2</c:v>
                </c:pt>
                <c:pt idx="782">
                  <c:v>4.7640298380456227E-2</c:v>
                </c:pt>
                <c:pt idx="783">
                  <c:v>4.6931120219909979E-2</c:v>
                </c:pt>
                <c:pt idx="784">
                  <c:v>5.0186653034824565E-2</c:v>
                </c:pt>
                <c:pt idx="785">
                  <c:v>5.1702431858178625E-2</c:v>
                </c:pt>
                <c:pt idx="786">
                  <c:v>5.1954377257289554E-2</c:v>
                </c:pt>
                <c:pt idx="787">
                  <c:v>4.9276628736054963E-2</c:v>
                </c:pt>
                <c:pt idx="788">
                  <c:v>4.9526195013782887E-2</c:v>
                </c:pt>
                <c:pt idx="789">
                  <c:v>4.787020061258139E-2</c:v>
                </c:pt>
                <c:pt idx="790">
                  <c:v>4.862095680801716E-2</c:v>
                </c:pt>
                <c:pt idx="791">
                  <c:v>4.7880777925524608E-2</c:v>
                </c:pt>
                <c:pt idx="792">
                  <c:v>4.4462540317552382E-2</c:v>
                </c:pt>
                <c:pt idx="793">
                  <c:v>4.5747482148138265E-2</c:v>
                </c:pt>
                <c:pt idx="794">
                  <c:v>4.6309502910911307E-2</c:v>
                </c:pt>
                <c:pt idx="795">
                  <c:v>4.4087443536864779E-2</c:v>
                </c:pt>
                <c:pt idx="796">
                  <c:v>4.4848476914488976E-2</c:v>
                </c:pt>
                <c:pt idx="797">
                  <c:v>4.3008943372078771E-2</c:v>
                </c:pt>
                <c:pt idx="798">
                  <c:v>3.925391114889433E-2</c:v>
                </c:pt>
                <c:pt idx="799">
                  <c:v>3.9906015194811274E-2</c:v>
                </c:pt>
                <c:pt idx="800">
                  <c:v>3.9422254163350573E-2</c:v>
                </c:pt>
                <c:pt idx="801">
                  <c:v>3.7552743158212054E-2</c:v>
                </c:pt>
                <c:pt idx="802">
                  <c:v>3.5196063111708434E-2</c:v>
                </c:pt>
                <c:pt idx="803">
                  <c:v>3.4530220069409368E-2</c:v>
                </c:pt>
                <c:pt idx="804">
                  <c:v>3.5730846341855999E-2</c:v>
                </c:pt>
                <c:pt idx="805">
                  <c:v>3.7109717691945661E-2</c:v>
                </c:pt>
                <c:pt idx="806">
                  <c:v>3.7001517443912044E-2</c:v>
                </c:pt>
                <c:pt idx="807">
                  <c:v>3.6808955862614172E-2</c:v>
                </c:pt>
                <c:pt idx="808">
                  <c:v>3.768339746793755E-2</c:v>
                </c:pt>
                <c:pt idx="809">
                  <c:v>3.8006796963135407E-2</c:v>
                </c:pt>
                <c:pt idx="810">
                  <c:v>3.4895856953878042E-2</c:v>
                </c:pt>
                <c:pt idx="811">
                  <c:v>3.2597966122609207E-2</c:v>
                </c:pt>
                <c:pt idx="812">
                  <c:v>3.6047867525212073E-2</c:v>
                </c:pt>
                <c:pt idx="813">
                  <c:v>3.6153615915337216E-2</c:v>
                </c:pt>
                <c:pt idx="814">
                  <c:v>3.2853146445359034E-2</c:v>
                </c:pt>
                <c:pt idx="815">
                  <c:v>3.2664582558310347E-2</c:v>
                </c:pt>
                <c:pt idx="816">
                  <c:v>3.4047286130757241E-2</c:v>
                </c:pt>
                <c:pt idx="817">
                  <c:v>3.3403545807548299E-2</c:v>
                </c:pt>
                <c:pt idx="818">
                  <c:v>3.1464647356925467E-2</c:v>
                </c:pt>
                <c:pt idx="819">
                  <c:v>2.6715688793608552E-2</c:v>
                </c:pt>
                <c:pt idx="820">
                  <c:v>2.5304859443715973E-2</c:v>
                </c:pt>
                <c:pt idx="821">
                  <c:v>2.4721809529266423E-2</c:v>
                </c:pt>
                <c:pt idx="822">
                  <c:v>2.5425354682926685E-2</c:v>
                </c:pt>
                <c:pt idx="823">
                  <c:v>2.3018497129524869E-2</c:v>
                </c:pt>
                <c:pt idx="824">
                  <c:v>2.3922132168938987E-2</c:v>
                </c:pt>
                <c:pt idx="825">
                  <c:v>2.4401528090406157E-2</c:v>
                </c:pt>
                <c:pt idx="826">
                  <c:v>2.5501098441527651E-2</c:v>
                </c:pt>
                <c:pt idx="827">
                  <c:v>2.2721013628724251E-2</c:v>
                </c:pt>
                <c:pt idx="828">
                  <c:v>2.3175908747854225E-2</c:v>
                </c:pt>
                <c:pt idx="829">
                  <c:v>2.2987864534392805E-2</c:v>
                </c:pt>
                <c:pt idx="830">
                  <c:v>2.1697679748390521E-2</c:v>
                </c:pt>
                <c:pt idx="831">
                  <c:v>2.1633582425959499E-2</c:v>
                </c:pt>
                <c:pt idx="832">
                  <c:v>2.3841530914064747E-2</c:v>
                </c:pt>
                <c:pt idx="833">
                  <c:v>2.3103765225054706E-2</c:v>
                </c:pt>
                <c:pt idx="834">
                  <c:v>2.6031981156979408E-2</c:v>
                </c:pt>
                <c:pt idx="835">
                  <c:v>2.3718200431756313E-2</c:v>
                </c:pt>
                <c:pt idx="836">
                  <c:v>2.3765665384742934E-2</c:v>
                </c:pt>
                <c:pt idx="837">
                  <c:v>2.5307281377432711E-2</c:v>
                </c:pt>
                <c:pt idx="838">
                  <c:v>2.5572244540648974E-2</c:v>
                </c:pt>
                <c:pt idx="839">
                  <c:v>2.3313198865610039E-2</c:v>
                </c:pt>
                <c:pt idx="840">
                  <c:v>2.4030892384521042E-2</c:v>
                </c:pt>
                <c:pt idx="841">
                  <c:v>2.4939502839300642E-2</c:v>
                </c:pt>
                <c:pt idx="842">
                  <c:v>2.489481286623748E-2</c:v>
                </c:pt>
                <c:pt idx="843">
                  <c:v>2.4043327871259752E-2</c:v>
                </c:pt>
                <c:pt idx="844">
                  <c:v>2.3608028446138137E-2</c:v>
                </c:pt>
                <c:pt idx="845">
                  <c:v>2.5549358015130613E-2</c:v>
                </c:pt>
                <c:pt idx="846">
                  <c:v>2.3778114737344747E-2</c:v>
                </c:pt>
                <c:pt idx="847">
                  <c:v>2.375350075638135E-2</c:v>
                </c:pt>
                <c:pt idx="848">
                  <c:v>2.1037427345062393E-2</c:v>
                </c:pt>
                <c:pt idx="849">
                  <c:v>2.400404816243553E-2</c:v>
                </c:pt>
                <c:pt idx="850">
                  <c:v>2.239617038015862E-2</c:v>
                </c:pt>
                <c:pt idx="851">
                  <c:v>2.1943199890232142E-2</c:v>
                </c:pt>
                <c:pt idx="852">
                  <c:v>1.9805674432040843E-2</c:v>
                </c:pt>
                <c:pt idx="853">
                  <c:v>2.1036300891824757E-2</c:v>
                </c:pt>
                <c:pt idx="854">
                  <c:v>2.0816313196237616E-2</c:v>
                </c:pt>
                <c:pt idx="855">
                  <c:v>2.4152450925073649E-2</c:v>
                </c:pt>
                <c:pt idx="856">
                  <c:v>2.2831157038220709E-2</c:v>
                </c:pt>
                <c:pt idx="857">
                  <c:v>2.4367972849834163E-2</c:v>
                </c:pt>
                <c:pt idx="858">
                  <c:v>2.4322989530808199E-2</c:v>
                </c:pt>
                <c:pt idx="859">
                  <c:v>2.2190700954311214E-2</c:v>
                </c:pt>
                <c:pt idx="860">
                  <c:v>2.3247176173277706E-2</c:v>
                </c:pt>
                <c:pt idx="861">
                  <c:v>2.4687210052914296E-2</c:v>
                </c:pt>
                <c:pt idx="862">
                  <c:v>2.0865640856090356E-2</c:v>
                </c:pt>
                <c:pt idx="863">
                  <c:v>2.1080306193455297E-2</c:v>
                </c:pt>
                <c:pt idx="864">
                  <c:v>1.9039661417073611E-2</c:v>
                </c:pt>
                <c:pt idx="865">
                  <c:v>1.7911654373191449E-2</c:v>
                </c:pt>
                <c:pt idx="866">
                  <c:v>2.0348248825485103E-2</c:v>
                </c:pt>
                <c:pt idx="867">
                  <c:v>2.1832358906347115E-2</c:v>
                </c:pt>
                <c:pt idx="868">
                  <c:v>1.7483327092164162E-2</c:v>
                </c:pt>
                <c:pt idx="869">
                  <c:v>1.8188717620361668E-2</c:v>
                </c:pt>
                <c:pt idx="870">
                  <c:v>1.8805979478066337E-2</c:v>
                </c:pt>
                <c:pt idx="871">
                  <c:v>1.9194962120698905E-2</c:v>
                </c:pt>
                <c:pt idx="872">
                  <c:v>2.3150678358168867E-2</c:v>
                </c:pt>
                <c:pt idx="873">
                  <c:v>2.213723975622995E-2</c:v>
                </c:pt>
                <c:pt idx="874">
                  <c:v>2.0943854693766056E-2</c:v>
                </c:pt>
                <c:pt idx="875">
                  <c:v>2.3465161110855799E-2</c:v>
                </c:pt>
                <c:pt idx="876">
                  <c:v>2.4668993034563665E-2</c:v>
                </c:pt>
                <c:pt idx="877">
                  <c:v>2.5482872979221926E-2</c:v>
                </c:pt>
                <c:pt idx="878">
                  <c:v>2.6046252181788375E-2</c:v>
                </c:pt>
                <c:pt idx="879">
                  <c:v>2.2138540717872888E-2</c:v>
                </c:pt>
                <c:pt idx="880">
                  <c:v>2.5123480177336923E-2</c:v>
                </c:pt>
                <c:pt idx="881">
                  <c:v>2.3151441128779145E-2</c:v>
                </c:pt>
                <c:pt idx="882">
                  <c:v>2.1774084357582369E-2</c:v>
                </c:pt>
                <c:pt idx="883">
                  <c:v>2.1504904890563691E-2</c:v>
                </c:pt>
                <c:pt idx="884">
                  <c:v>2.122290385547701E-2</c:v>
                </c:pt>
                <c:pt idx="885">
                  <c:v>2.0168835015573126E-2</c:v>
                </c:pt>
                <c:pt idx="886">
                  <c:v>2.2065100825756884E-2</c:v>
                </c:pt>
                <c:pt idx="887">
                  <c:v>1.8662438759586075E-2</c:v>
                </c:pt>
                <c:pt idx="888">
                  <c:v>1.9141767573831178E-2</c:v>
                </c:pt>
                <c:pt idx="889">
                  <c:v>1.7644090219968555E-2</c:v>
                </c:pt>
                <c:pt idx="890">
                  <c:v>1.7484761379413863E-2</c:v>
                </c:pt>
                <c:pt idx="891">
                  <c:v>1.6365912293693177E-2</c:v>
                </c:pt>
                <c:pt idx="892">
                  <c:v>1.6821178502428657E-2</c:v>
                </c:pt>
                <c:pt idx="893">
                  <c:v>1.696426650640415E-2</c:v>
                </c:pt>
                <c:pt idx="894">
                  <c:v>1.8339018391523795E-2</c:v>
                </c:pt>
                <c:pt idx="895">
                  <c:v>1.9641617124772314E-2</c:v>
                </c:pt>
                <c:pt idx="896">
                  <c:v>2.0841349967514029E-2</c:v>
                </c:pt>
                <c:pt idx="897">
                  <c:v>2.1296693505101431E-2</c:v>
                </c:pt>
                <c:pt idx="898">
                  <c:v>1.971961245659248E-2</c:v>
                </c:pt>
                <c:pt idx="899">
                  <c:v>2.0550689774988713E-2</c:v>
                </c:pt>
                <c:pt idx="900">
                  <c:v>1.9862009982064478E-2</c:v>
                </c:pt>
                <c:pt idx="901">
                  <c:v>1.922125896709885E-2</c:v>
                </c:pt>
                <c:pt idx="902">
                  <c:v>1.6296177816468409E-2</c:v>
                </c:pt>
                <c:pt idx="903">
                  <c:v>1.640947480616968E-2</c:v>
                </c:pt>
                <c:pt idx="904">
                  <c:v>1.7797468146134903E-2</c:v>
                </c:pt>
                <c:pt idx="905">
                  <c:v>1.7872878146300258E-2</c:v>
                </c:pt>
                <c:pt idx="906">
                  <c:v>1.5129737488783573E-2</c:v>
                </c:pt>
                <c:pt idx="907">
                  <c:v>1.4268930263682884E-2</c:v>
                </c:pt>
                <c:pt idx="908">
                  <c:v>1.3630317984031262E-2</c:v>
                </c:pt>
                <c:pt idx="909">
                  <c:v>1.3506069288269008E-2</c:v>
                </c:pt>
                <c:pt idx="910">
                  <c:v>1.5175719638813581E-2</c:v>
                </c:pt>
                <c:pt idx="911">
                  <c:v>1.2981501554995811E-2</c:v>
                </c:pt>
                <c:pt idx="912">
                  <c:v>1.2319841292516029E-2</c:v>
                </c:pt>
                <c:pt idx="913">
                  <c:v>1.3479363132256285E-2</c:v>
                </c:pt>
                <c:pt idx="914">
                  <c:v>1.2420529235166487E-2</c:v>
                </c:pt>
                <c:pt idx="915">
                  <c:v>1.2824912318636918E-2</c:v>
                </c:pt>
                <c:pt idx="916">
                  <c:v>1.6332601187121126E-2</c:v>
                </c:pt>
                <c:pt idx="917">
                  <c:v>1.6068692925733527E-2</c:v>
                </c:pt>
                <c:pt idx="918">
                  <c:v>1.430579405325663E-2</c:v>
                </c:pt>
                <c:pt idx="919">
                  <c:v>1.4834041069602132E-2</c:v>
                </c:pt>
                <c:pt idx="920">
                  <c:v>1.3900234000957554E-2</c:v>
                </c:pt>
                <c:pt idx="921">
                  <c:v>1.4792100833480881E-2</c:v>
                </c:pt>
                <c:pt idx="922">
                  <c:v>1.1422647065025347E-2</c:v>
                </c:pt>
                <c:pt idx="923">
                  <c:v>1.0153183537431679E-2</c:v>
                </c:pt>
                <c:pt idx="924">
                  <c:v>7.5735602036621514E-3</c:v>
                </c:pt>
                <c:pt idx="925">
                  <c:v>8.299316070154026E-3</c:v>
                </c:pt>
                <c:pt idx="926">
                  <c:v>8.9196378986736002E-3</c:v>
                </c:pt>
                <c:pt idx="927">
                  <c:v>1.2827837186170298E-2</c:v>
                </c:pt>
                <c:pt idx="928">
                  <c:v>1.2043089331009704E-2</c:v>
                </c:pt>
                <c:pt idx="929">
                  <c:v>1.5378606695797442E-2</c:v>
                </c:pt>
                <c:pt idx="930">
                  <c:v>1.4242111966020909E-2</c:v>
                </c:pt>
                <c:pt idx="931">
                  <c:v>1.3914601035017351E-2</c:v>
                </c:pt>
                <c:pt idx="932">
                  <c:v>1.4494146545148811E-2</c:v>
                </c:pt>
                <c:pt idx="933">
                  <c:v>1.4581299272200102E-2</c:v>
                </c:pt>
                <c:pt idx="934">
                  <c:v>1.1844680236738517E-2</c:v>
                </c:pt>
                <c:pt idx="935">
                  <c:v>1.3623952826982689E-2</c:v>
                </c:pt>
                <c:pt idx="936">
                  <c:v>1.3608239219108484E-2</c:v>
                </c:pt>
                <c:pt idx="937">
                  <c:v>1.2722568768229518E-2</c:v>
                </c:pt>
                <c:pt idx="938">
                  <c:v>1.3640041079811911E-2</c:v>
                </c:pt>
                <c:pt idx="939">
                  <c:v>1.5295613727677333E-2</c:v>
                </c:pt>
                <c:pt idx="940">
                  <c:v>1.7193151019730981E-2</c:v>
                </c:pt>
                <c:pt idx="941">
                  <c:v>1.5441016560465464E-2</c:v>
                </c:pt>
                <c:pt idx="942">
                  <c:v>1.3958342188992964E-2</c:v>
                </c:pt>
                <c:pt idx="943">
                  <c:v>1.2411652194058478E-2</c:v>
                </c:pt>
                <c:pt idx="944">
                  <c:v>1.5378931269580141E-2</c:v>
                </c:pt>
                <c:pt idx="945">
                  <c:v>1.56603844401207E-2</c:v>
                </c:pt>
                <c:pt idx="946">
                  <c:v>1.509775260164997E-2</c:v>
                </c:pt>
                <c:pt idx="947">
                  <c:v>1.2780615626485812E-2</c:v>
                </c:pt>
                <c:pt idx="948">
                  <c:v>1.4853368290280328E-2</c:v>
                </c:pt>
                <c:pt idx="949">
                  <c:v>1.5122307326788135E-2</c:v>
                </c:pt>
                <c:pt idx="950">
                  <c:v>1.8357057346119605E-2</c:v>
                </c:pt>
                <c:pt idx="951">
                  <c:v>1.4965222074730195E-2</c:v>
                </c:pt>
                <c:pt idx="952">
                  <c:v>1.4034746650045251E-2</c:v>
                </c:pt>
                <c:pt idx="953">
                  <c:v>1.0895471245860452E-2</c:v>
                </c:pt>
                <c:pt idx="954">
                  <c:v>9.3917823885281866E-3</c:v>
                </c:pt>
                <c:pt idx="955">
                  <c:v>1.1467030270681289E-2</c:v>
                </c:pt>
                <c:pt idx="956">
                  <c:v>1.1084856863065526E-2</c:v>
                </c:pt>
                <c:pt idx="957">
                  <c:v>9.8324162600603535E-3</c:v>
                </c:pt>
                <c:pt idx="958">
                  <c:v>9.8479368420838678E-3</c:v>
                </c:pt>
                <c:pt idx="959">
                  <c:v>1.1287230912742452E-2</c:v>
                </c:pt>
                <c:pt idx="960">
                  <c:v>1.3081832140578259E-2</c:v>
                </c:pt>
                <c:pt idx="961">
                  <c:v>1.4145087218486204E-2</c:v>
                </c:pt>
                <c:pt idx="962">
                  <c:v>9.6040486056691004E-3</c:v>
                </c:pt>
                <c:pt idx="963">
                  <c:v>1.0734431837770919E-2</c:v>
                </c:pt>
                <c:pt idx="964">
                  <c:v>7.9889559822516835E-3</c:v>
                </c:pt>
                <c:pt idx="965">
                  <c:v>8.3386853441580859E-3</c:v>
                </c:pt>
                <c:pt idx="966">
                  <c:v>6.7914498252825703E-3</c:v>
                </c:pt>
                <c:pt idx="967">
                  <c:v>6.9344578338940048E-3</c:v>
                </c:pt>
                <c:pt idx="968">
                  <c:v>7.1223696105860339E-3</c:v>
                </c:pt>
                <c:pt idx="969">
                  <c:v>1.04378891713354E-2</c:v>
                </c:pt>
                <c:pt idx="970">
                  <c:v>8.6998895966203839E-3</c:v>
                </c:pt>
                <c:pt idx="971">
                  <c:v>8.6892005864466076E-3</c:v>
                </c:pt>
                <c:pt idx="972">
                  <c:v>6.6949281597040722E-3</c:v>
                </c:pt>
                <c:pt idx="973">
                  <c:v>7.0128257367153045E-3</c:v>
                </c:pt>
                <c:pt idx="974">
                  <c:v>5.6178437647223878E-3</c:v>
                </c:pt>
                <c:pt idx="975">
                  <c:v>8.0112038781136232E-3</c:v>
                </c:pt>
                <c:pt idx="976">
                  <c:v>6.9155025324028714E-3</c:v>
                </c:pt>
                <c:pt idx="977">
                  <c:v>8.2104092966061269E-3</c:v>
                </c:pt>
                <c:pt idx="978">
                  <c:v>1.1309320002992774E-2</c:v>
                </c:pt>
                <c:pt idx="979">
                  <c:v>1.4319941025995478E-2</c:v>
                </c:pt>
                <c:pt idx="980">
                  <c:v>1.5512137327721501E-2</c:v>
                </c:pt>
                <c:pt idx="981">
                  <c:v>1.7587526238738656E-2</c:v>
                </c:pt>
                <c:pt idx="982">
                  <c:v>1.5835232233163708E-2</c:v>
                </c:pt>
                <c:pt idx="983">
                  <c:v>1.4169623574318549E-2</c:v>
                </c:pt>
                <c:pt idx="984">
                  <c:v>1.3895376800963406E-2</c:v>
                </c:pt>
                <c:pt idx="985">
                  <c:v>1.4100060346428692E-2</c:v>
                </c:pt>
                <c:pt idx="986">
                  <c:v>1.4614821922068226E-2</c:v>
                </c:pt>
                <c:pt idx="987">
                  <c:v>1.572128668845529E-2</c:v>
                </c:pt>
                <c:pt idx="988">
                  <c:v>1.3802754464964206E-2</c:v>
                </c:pt>
                <c:pt idx="989">
                  <c:v>1.2045503709608722E-2</c:v>
                </c:pt>
                <c:pt idx="990">
                  <c:v>1.2270575999419341E-2</c:v>
                </c:pt>
                <c:pt idx="991">
                  <c:v>1.1979760156655099E-2</c:v>
                </c:pt>
                <c:pt idx="992">
                  <c:v>9.0625016193505974E-3</c:v>
                </c:pt>
                <c:pt idx="993">
                  <c:v>6.6179016606264292E-3</c:v>
                </c:pt>
                <c:pt idx="994">
                  <c:v>6.6745968935092142E-3</c:v>
                </c:pt>
                <c:pt idx="995">
                  <c:v>7.8937694985551938E-3</c:v>
                </c:pt>
                <c:pt idx="996">
                  <c:v>7.9688703314524083E-3</c:v>
                </c:pt>
                <c:pt idx="997">
                  <c:v>8.324367674644893E-3</c:v>
                </c:pt>
                <c:pt idx="998">
                  <c:v>8.3787373934083621E-3</c:v>
                </c:pt>
                <c:pt idx="999">
                  <c:v>8.5985708757103461E-3</c:v>
                </c:pt>
                <c:pt idx="1000">
                  <c:v>8.3729858748719226E-3</c:v>
                </c:pt>
                <c:pt idx="1001">
                  <c:v>5.415252098027303E-3</c:v>
                </c:pt>
                <c:pt idx="1002">
                  <c:v>2.9644671644051303E-3</c:v>
                </c:pt>
                <c:pt idx="1003">
                  <c:v>5.9956021689397908E-4</c:v>
                </c:pt>
                <c:pt idx="1004">
                  <c:v>6.4291207491178298E-4</c:v>
                </c:pt>
                <c:pt idx="1005">
                  <c:v>-1.0761841804847823E-3</c:v>
                </c:pt>
                <c:pt idx="1006">
                  <c:v>-9.5122250381940074E-4</c:v>
                </c:pt>
                <c:pt idx="1007">
                  <c:v>-6.4492884692350563E-4</c:v>
                </c:pt>
                <c:pt idx="1008">
                  <c:v>5.8116202385770518E-4</c:v>
                </c:pt>
                <c:pt idx="1009">
                  <c:v>1.4303315233947669E-3</c:v>
                </c:pt>
                <c:pt idx="1010">
                  <c:v>5.6606983182269444E-3</c:v>
                </c:pt>
                <c:pt idx="1011">
                  <c:v>5.2570750129476203E-3</c:v>
                </c:pt>
                <c:pt idx="1012">
                  <c:v>4.8432049089042577E-3</c:v>
                </c:pt>
                <c:pt idx="1013">
                  <c:v>4.6871982906329882E-3</c:v>
                </c:pt>
                <c:pt idx="1014">
                  <c:v>6.5147344542483242E-3</c:v>
                </c:pt>
                <c:pt idx="1015">
                  <c:v>4.7464355984181642E-3</c:v>
                </c:pt>
                <c:pt idx="1016">
                  <c:v>3.5803834704583736E-3</c:v>
                </c:pt>
                <c:pt idx="1017">
                  <c:v>2.8921981081398603E-3</c:v>
                </c:pt>
                <c:pt idx="1018">
                  <c:v>4.4532098508697094E-3</c:v>
                </c:pt>
                <c:pt idx="1019">
                  <c:v>6.3225773087716083E-3</c:v>
                </c:pt>
                <c:pt idx="1020">
                  <c:v>4.9734203699880984E-3</c:v>
                </c:pt>
                <c:pt idx="1021">
                  <c:v>2.6839472731119561E-3</c:v>
                </c:pt>
                <c:pt idx="1022">
                  <c:v>4.0056668241854393E-3</c:v>
                </c:pt>
                <c:pt idx="1023">
                  <c:v>6.9933989366228102E-3</c:v>
                </c:pt>
                <c:pt idx="1024">
                  <c:v>9.7049944889267895E-3</c:v>
                </c:pt>
                <c:pt idx="1025">
                  <c:v>1.0176657791852589E-2</c:v>
                </c:pt>
                <c:pt idx="1026">
                  <c:v>1.0967653284946368E-2</c:v>
                </c:pt>
                <c:pt idx="1027">
                  <c:v>1.3251887426174315E-2</c:v>
                </c:pt>
                <c:pt idx="1028">
                  <c:v>1.5180823787459382E-2</c:v>
                </c:pt>
                <c:pt idx="1029">
                  <c:v>1.5868455937393541E-2</c:v>
                </c:pt>
                <c:pt idx="1030">
                  <c:v>1.3821387014789266E-2</c:v>
                </c:pt>
                <c:pt idx="1031">
                  <c:v>8.9869083705457192E-3</c:v>
                </c:pt>
                <c:pt idx="1032">
                  <c:v>8.2103973713712978E-3</c:v>
                </c:pt>
                <c:pt idx="1033">
                  <c:v>5.7166758149266245E-3</c:v>
                </c:pt>
                <c:pt idx="1034">
                  <c:v>2.8517409564403936E-3</c:v>
                </c:pt>
                <c:pt idx="1035">
                  <c:v>2.1915064779993981E-3</c:v>
                </c:pt>
                <c:pt idx="1036">
                  <c:v>2.9470840236550553E-3</c:v>
                </c:pt>
                <c:pt idx="1037">
                  <c:v>4.1773586519766688E-3</c:v>
                </c:pt>
                <c:pt idx="1038">
                  <c:v>7.6391640906357076E-3</c:v>
                </c:pt>
                <c:pt idx="1039">
                  <c:v>7.1832266022841054E-3</c:v>
                </c:pt>
                <c:pt idx="1040">
                  <c:v>8.5852057243295931E-3</c:v>
                </c:pt>
                <c:pt idx="1041">
                  <c:v>1.0143981759587448E-2</c:v>
                </c:pt>
                <c:pt idx="1042">
                  <c:v>9.9876077551997507E-3</c:v>
                </c:pt>
                <c:pt idx="1043">
                  <c:v>7.9855951399841682E-3</c:v>
                </c:pt>
                <c:pt idx="1044">
                  <c:v>4.8737461463677729E-3</c:v>
                </c:pt>
                <c:pt idx="1045">
                  <c:v>2.7117820155720222E-3</c:v>
                </c:pt>
                <c:pt idx="1046">
                  <c:v>2.833833697916155E-3</c:v>
                </c:pt>
                <c:pt idx="1047">
                  <c:v>2.0768745730673347E-3</c:v>
                </c:pt>
                <c:pt idx="1048">
                  <c:v>2.8945400909344042E-3</c:v>
                </c:pt>
                <c:pt idx="1049">
                  <c:v>3.7649946976850606E-3</c:v>
                </c:pt>
                <c:pt idx="1050">
                  <c:v>2.5511314590216088E-3</c:v>
                </c:pt>
                <c:pt idx="1051">
                  <c:v>4.147256307596681E-3</c:v>
                </c:pt>
                <c:pt idx="1052">
                  <c:v>3.056926250605821E-3</c:v>
                </c:pt>
                <c:pt idx="1053">
                  <c:v>3.0485436252895791E-3</c:v>
                </c:pt>
                <c:pt idx="1054">
                  <c:v>3.2846340691621962E-3</c:v>
                </c:pt>
                <c:pt idx="1055">
                  <c:v>2.3758425019155711E-3</c:v>
                </c:pt>
                <c:pt idx="1056">
                  <c:v>7.7457851857408954E-4</c:v>
                </c:pt>
                <c:pt idx="1057">
                  <c:v>1.2680539352091299E-3</c:v>
                </c:pt>
                <c:pt idx="1058">
                  <c:v>1.6121336985984863E-3</c:v>
                </c:pt>
                <c:pt idx="1059">
                  <c:v>2.7835385385769603E-3</c:v>
                </c:pt>
                <c:pt idx="1060">
                  <c:v>3.2182495533540326E-3</c:v>
                </c:pt>
                <c:pt idx="1061">
                  <c:v>1.2942838077126071E-3</c:v>
                </c:pt>
                <c:pt idx="1062">
                  <c:v>4.1848211824666433E-4</c:v>
                </c:pt>
                <c:pt idx="1063">
                  <c:v>7.3514050781276353E-4</c:v>
                </c:pt>
                <c:pt idx="1064">
                  <c:v>3.1280814010544496E-3</c:v>
                </c:pt>
                <c:pt idx="1065">
                  <c:v>3.2504834779071277E-3</c:v>
                </c:pt>
                <c:pt idx="1066">
                  <c:v>1.0901140102520695E-3</c:v>
                </c:pt>
                <c:pt idx="1067">
                  <c:v>-7.420610104553971E-4</c:v>
                </c:pt>
                <c:pt idx="1068">
                  <c:v>-1.7300633383441934E-3</c:v>
                </c:pt>
                <c:pt idx="1069">
                  <c:v>8.6457211802649898E-5</c:v>
                </c:pt>
                <c:pt idx="1070">
                  <c:v>6.6185186619066453E-4</c:v>
                </c:pt>
                <c:pt idx="1071">
                  <c:v>-2.488632073615622E-3</c:v>
                </c:pt>
                <c:pt idx="1072">
                  <c:v>-3.0193242815892626E-3</c:v>
                </c:pt>
                <c:pt idx="1073">
                  <c:v>-1.3260718914366683E-3</c:v>
                </c:pt>
                <c:pt idx="1074">
                  <c:v>-1.6538419333500068E-4</c:v>
                </c:pt>
                <c:pt idx="1075">
                  <c:v>6.3490979792374044E-3</c:v>
                </c:pt>
                <c:pt idx="1076">
                  <c:v>6.0258946356350276E-3</c:v>
                </c:pt>
                <c:pt idx="1077">
                  <c:v>6.0313067664324602E-3</c:v>
                </c:pt>
                <c:pt idx="1078">
                  <c:v>9.3417953594801886E-3</c:v>
                </c:pt>
                <c:pt idx="1079">
                  <c:v>8.8046196753889458E-3</c:v>
                </c:pt>
                <c:pt idx="1080">
                  <c:v>9.9332464166913669E-3</c:v>
                </c:pt>
                <c:pt idx="1081">
                  <c:v>7.8804724173036737E-3</c:v>
                </c:pt>
                <c:pt idx="1082">
                  <c:v>7.229180161378441E-3</c:v>
                </c:pt>
                <c:pt idx="1083">
                  <c:v>6.9931088052885256E-3</c:v>
                </c:pt>
                <c:pt idx="1084">
                  <c:v>4.3324121254851482E-3</c:v>
                </c:pt>
                <c:pt idx="1085">
                  <c:v>4.8481220757935397E-3</c:v>
                </c:pt>
                <c:pt idx="1086">
                  <c:v>5.6217198363902815E-3</c:v>
                </c:pt>
                <c:pt idx="1087">
                  <c:v>3.3907215729681614E-3</c:v>
                </c:pt>
                <c:pt idx="1088">
                  <c:v>3.9227381486357056E-3</c:v>
                </c:pt>
                <c:pt idx="1089">
                  <c:v>1.2886383571033284E-3</c:v>
                </c:pt>
                <c:pt idx="1090">
                  <c:v>1.3320135322883613E-3</c:v>
                </c:pt>
                <c:pt idx="1091">
                  <c:v>3.1171040964769691E-3</c:v>
                </c:pt>
                <c:pt idx="1092">
                  <c:v>-4.8879231025541841E-4</c:v>
                </c:pt>
                <c:pt idx="1093">
                  <c:v>-1.9371862535527901E-4</c:v>
                </c:pt>
                <c:pt idx="1094">
                  <c:v>-1.0099982087260313E-3</c:v>
                </c:pt>
                <c:pt idx="1095">
                  <c:v>-4.5261760371048598E-3</c:v>
                </c:pt>
                <c:pt idx="1096">
                  <c:v>-6.6702042591848731E-3</c:v>
                </c:pt>
                <c:pt idx="1097">
                  <c:v>-7.0734921468654805E-3</c:v>
                </c:pt>
                <c:pt idx="1098">
                  <c:v>-5.7516505287920211E-3</c:v>
                </c:pt>
                <c:pt idx="1099">
                  <c:v>-5.1282220654951726E-3</c:v>
                </c:pt>
                <c:pt idx="1100">
                  <c:v>-5.7778553805232962E-3</c:v>
                </c:pt>
                <c:pt idx="1101">
                  <c:v>-3.1986190761762638E-3</c:v>
                </c:pt>
                <c:pt idx="1102">
                  <c:v>-3.1387619524591761E-3</c:v>
                </c:pt>
                <c:pt idx="1103">
                  <c:v>-8.6022530326901726E-4</c:v>
                </c:pt>
                <c:pt idx="1104">
                  <c:v>-1.0217156037466855E-3</c:v>
                </c:pt>
                <c:pt idx="1105">
                  <c:v>-2.0160862144288356E-3</c:v>
                </c:pt>
                <c:pt idx="1106">
                  <c:v>-4.0411302504694265E-4</c:v>
                </c:pt>
                <c:pt idx="1107">
                  <c:v>5.9553597603509553E-4</c:v>
                </c:pt>
                <c:pt idx="1108">
                  <c:v>-1.2100384677262513E-3</c:v>
                </c:pt>
                <c:pt idx="1109">
                  <c:v>4.0993195745435305E-3</c:v>
                </c:pt>
                <c:pt idx="1110">
                  <c:v>5.2113011027014287E-3</c:v>
                </c:pt>
                <c:pt idx="1111">
                  <c:v>6.4907859162022657E-3</c:v>
                </c:pt>
                <c:pt idx="1112">
                  <c:v>5.1416448876078318E-3</c:v>
                </c:pt>
                <c:pt idx="1113">
                  <c:v>4.4757443227164215E-3</c:v>
                </c:pt>
                <c:pt idx="1114">
                  <c:v>3.4704482118619977E-3</c:v>
                </c:pt>
                <c:pt idx="1115">
                  <c:v>4.3413332973689977E-3</c:v>
                </c:pt>
                <c:pt idx="1116">
                  <c:v>2.8539126972490498E-3</c:v>
                </c:pt>
                <c:pt idx="1117">
                  <c:v>2.0002264520617014E-3</c:v>
                </c:pt>
                <c:pt idx="1118">
                  <c:v>2.929558520784865E-3</c:v>
                </c:pt>
                <c:pt idx="1119">
                  <c:v>5.7354218396570011E-3</c:v>
                </c:pt>
                <c:pt idx="1120">
                  <c:v>5.4124753108011738E-3</c:v>
                </c:pt>
                <c:pt idx="1121">
                  <c:v>5.8639882259386338E-3</c:v>
                </c:pt>
                <c:pt idx="1122">
                  <c:v>6.5674234007872707E-3</c:v>
                </c:pt>
                <c:pt idx="1123">
                  <c:v>8.3288936153178613E-3</c:v>
                </c:pt>
                <c:pt idx="1124">
                  <c:v>9.1137275395646034E-3</c:v>
                </c:pt>
                <c:pt idx="1125">
                  <c:v>4.7444097158233136E-3</c:v>
                </c:pt>
                <c:pt idx="1126">
                  <c:v>3.2972896542567479E-3</c:v>
                </c:pt>
                <c:pt idx="1127">
                  <c:v>1.0826117783591912E-3</c:v>
                </c:pt>
                <c:pt idx="1128">
                  <c:v>1.6634389031066493E-3</c:v>
                </c:pt>
                <c:pt idx="1129">
                  <c:v>2.1634798059214102E-3</c:v>
                </c:pt>
                <c:pt idx="1130">
                  <c:v>1.0577091178292277E-3</c:v>
                </c:pt>
                <c:pt idx="1131">
                  <c:v>2.0577817239918824E-3</c:v>
                </c:pt>
                <c:pt idx="1132">
                  <c:v>4.0034748030705978E-3</c:v>
                </c:pt>
                <c:pt idx="1133">
                  <c:v>3.9399097460897075E-3</c:v>
                </c:pt>
                <c:pt idx="1134">
                  <c:v>5.601047108502533E-3</c:v>
                </c:pt>
                <c:pt idx="1135">
                  <c:v>1.2734154615318158E-3</c:v>
                </c:pt>
                <c:pt idx="1136">
                  <c:v>-6.4768128000546347E-5</c:v>
                </c:pt>
                <c:pt idx="1137">
                  <c:v>9.1198605174759681E-4</c:v>
                </c:pt>
                <c:pt idx="1138">
                  <c:v>-3.4426119583783883E-3</c:v>
                </c:pt>
                <c:pt idx="1139">
                  <c:v>-2.9104180003980155E-3</c:v>
                </c:pt>
                <c:pt idx="1140">
                  <c:v>-2.3836724970359418E-3</c:v>
                </c:pt>
                <c:pt idx="1141">
                  <c:v>-3.0499406702531274E-3</c:v>
                </c:pt>
                <c:pt idx="1142">
                  <c:v>2.347218046702887E-4</c:v>
                </c:pt>
                <c:pt idx="1143">
                  <c:v>7.3452084002041467E-4</c:v>
                </c:pt>
                <c:pt idx="1144">
                  <c:v>-9.0339232755397173E-4</c:v>
                </c:pt>
                <c:pt idx="1145">
                  <c:v>5.3141541050662493E-4</c:v>
                </c:pt>
                <c:pt idx="1146">
                  <c:v>-3.8752571965762727E-4</c:v>
                </c:pt>
                <c:pt idx="1147">
                  <c:v>-2.3486028108966567E-3</c:v>
                </c:pt>
                <c:pt idx="1148">
                  <c:v>5.9425889448972124E-5</c:v>
                </c:pt>
                <c:pt idx="1149">
                  <c:v>8.8096727158854806E-4</c:v>
                </c:pt>
                <c:pt idx="1150">
                  <c:v>-1.784699238718785E-3</c:v>
                </c:pt>
                <c:pt idx="1151">
                  <c:v>-1.6179745304775066E-3</c:v>
                </c:pt>
                <c:pt idx="1152">
                  <c:v>-2.2527850008242033E-4</c:v>
                </c:pt>
                <c:pt idx="1153">
                  <c:v>1.3063586634989648E-3</c:v>
                </c:pt>
                <c:pt idx="1154">
                  <c:v>1.5640591364958498E-3</c:v>
                </c:pt>
                <c:pt idx="1155">
                  <c:v>-8.8664754092073221E-4</c:v>
                </c:pt>
                <c:pt idx="1156">
                  <c:v>-2.2025736884777095E-3</c:v>
                </c:pt>
                <c:pt idx="1157">
                  <c:v>9.1422078149847312E-4</c:v>
                </c:pt>
                <c:pt idx="1158">
                  <c:v>9.1408791512434973E-4</c:v>
                </c:pt>
                <c:pt idx="1159">
                  <c:v>-7.6835250901711441E-4</c:v>
                </c:pt>
                <c:pt idx="1160">
                  <c:v>1.6855319486832959E-5</c:v>
                </c:pt>
                <c:pt idx="1161">
                  <c:v>1.5104316369410759E-3</c:v>
                </c:pt>
                <c:pt idx="1162">
                  <c:v>2.772970588054128E-3</c:v>
                </c:pt>
                <c:pt idx="1163">
                  <c:v>3.3962258646468547E-3</c:v>
                </c:pt>
                <c:pt idx="1164">
                  <c:v>2.896678055922679E-3</c:v>
                </c:pt>
                <c:pt idx="1165">
                  <c:v>2.1495999288147923E-3</c:v>
                </c:pt>
                <c:pt idx="1166">
                  <c:v>3.2786812956223372E-3</c:v>
                </c:pt>
                <c:pt idx="1167">
                  <c:v>4.642603393541409E-3</c:v>
                </c:pt>
                <c:pt idx="1168">
                  <c:v>3.3312466493238099E-3</c:v>
                </c:pt>
                <c:pt idx="1169">
                  <c:v>2.9931306884647831E-3</c:v>
                </c:pt>
                <c:pt idx="1170">
                  <c:v>4.100723285787416E-3</c:v>
                </c:pt>
                <c:pt idx="1171">
                  <c:v>9.6286716231458458E-4</c:v>
                </c:pt>
                <c:pt idx="1172">
                  <c:v>4.310799066906818E-4</c:v>
                </c:pt>
                <c:pt idx="1173">
                  <c:v>2.2684369826401676E-3</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numCache>
            </c:numRef>
          </c:yVal>
          <c:smooth val="0"/>
          <c:extLst>
            <c:ext xmlns:c16="http://schemas.microsoft.com/office/drawing/2014/chart" uri="{C3380CC4-5D6E-409C-BE32-E72D297353CC}">
              <c16:uniqueId val="{00000000-8FDE-4B58-BA0E-CC159DC07D04}"/>
            </c:ext>
          </c:extLst>
        </c:ser>
        <c:ser>
          <c:idx val="2"/>
          <c:order val="1"/>
          <c:tx>
            <c:strRef>
              <c:f>'Fluo RT'!$AX$3</c:f>
              <c:strCache>
                <c:ptCount val="1"/>
                <c:pt idx="0">
                  <c:v>2g B3</c:v>
                </c:pt>
              </c:strCache>
            </c:strRef>
          </c:tx>
          <c:spPr>
            <a:ln w="19050" cap="rnd">
              <a:solidFill>
                <a:srgbClr val="92D050"/>
              </a:solidFill>
              <a:round/>
            </a:ln>
            <a:effectLst/>
          </c:spPr>
          <c:marker>
            <c:symbol val="none"/>
          </c:marker>
          <c:xVal>
            <c:numRef>
              <c:f>'Fluo RT'!$AU$4:$AU$1449</c:f>
              <c:numCache>
                <c:formatCode>General</c:formatCode>
                <c:ptCount val="1446"/>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pt idx="1174" formatCode="0.0">
                  <c:v>808.73929999999996</c:v>
                </c:pt>
                <c:pt idx="1175" formatCode="0.0">
                  <c:v>809.06039999999996</c:v>
                </c:pt>
                <c:pt idx="1176" formatCode="0.0">
                  <c:v>809.38149999999996</c:v>
                </c:pt>
                <c:pt idx="1177" formatCode="0.0">
                  <c:v>809.70249999999999</c:v>
                </c:pt>
                <c:pt idx="1178" formatCode="0.0">
                  <c:v>810.02350000000001</c:v>
                </c:pt>
                <c:pt idx="1179" formatCode="0.0">
                  <c:v>810.34439999999995</c:v>
                </c:pt>
                <c:pt idx="1180" formatCode="0.0">
                  <c:v>810.6653</c:v>
                </c:pt>
                <c:pt idx="1181" formatCode="0.0">
                  <c:v>810.98609999999996</c:v>
                </c:pt>
                <c:pt idx="1182" formatCode="0.0">
                  <c:v>811.30690000000004</c:v>
                </c:pt>
                <c:pt idx="1183" formatCode="0.0">
                  <c:v>811.6277</c:v>
                </c:pt>
                <c:pt idx="1184" formatCode="0.0">
                  <c:v>811.94839999999999</c:v>
                </c:pt>
                <c:pt idx="1185" formatCode="0.0">
                  <c:v>812.26900000000001</c:v>
                </c:pt>
                <c:pt idx="1186" formatCode="0.0">
                  <c:v>812.58960000000002</c:v>
                </c:pt>
                <c:pt idx="1187" formatCode="0.0">
                  <c:v>812.91010000000006</c:v>
                </c:pt>
                <c:pt idx="1188" formatCode="0.0">
                  <c:v>813.23059999999998</c:v>
                </c:pt>
                <c:pt idx="1189" formatCode="0.0">
                  <c:v>813.55100000000004</c:v>
                </c:pt>
                <c:pt idx="1190" formatCode="0.0">
                  <c:v>813.87149999999997</c:v>
                </c:pt>
                <c:pt idx="1191" formatCode="0.0">
                  <c:v>814.19179999999994</c:v>
                </c:pt>
                <c:pt idx="1192" formatCode="0.0">
                  <c:v>814.51210000000003</c:v>
                </c:pt>
                <c:pt idx="1193" formatCode="0.0">
                  <c:v>814.83230000000003</c:v>
                </c:pt>
                <c:pt idx="1194" formatCode="0.0">
                  <c:v>815.15250000000003</c:v>
                </c:pt>
                <c:pt idx="1195" formatCode="0.0">
                  <c:v>815.47270000000003</c:v>
                </c:pt>
                <c:pt idx="1196" formatCode="0.0">
                  <c:v>815.79269999999997</c:v>
                </c:pt>
                <c:pt idx="1197" formatCode="0.0">
                  <c:v>816.11279999999999</c:v>
                </c:pt>
                <c:pt idx="1198" formatCode="0.0">
                  <c:v>816.43280000000004</c:v>
                </c:pt>
                <c:pt idx="1199" formatCode="0.0">
                  <c:v>816.7527</c:v>
                </c:pt>
                <c:pt idx="1200" formatCode="0.0">
                  <c:v>817.07259999999997</c:v>
                </c:pt>
                <c:pt idx="1201" formatCode="0.0">
                  <c:v>817.39250000000004</c:v>
                </c:pt>
                <c:pt idx="1202" formatCode="0.0">
                  <c:v>817.71230000000003</c:v>
                </c:pt>
                <c:pt idx="1203" formatCode="0.0">
                  <c:v>818.03200000000004</c:v>
                </c:pt>
                <c:pt idx="1204" formatCode="0.0">
                  <c:v>818.35170000000005</c:v>
                </c:pt>
                <c:pt idx="1205" formatCode="0.0">
                  <c:v>818.67139999999995</c:v>
                </c:pt>
                <c:pt idx="1206" formatCode="0.0">
                  <c:v>818.99099999999999</c:v>
                </c:pt>
                <c:pt idx="1207" formatCode="0.0">
                  <c:v>819.31050000000005</c:v>
                </c:pt>
                <c:pt idx="1208" formatCode="0.0">
                  <c:v>819.63009999999997</c:v>
                </c:pt>
                <c:pt idx="1209" formatCode="0.0">
                  <c:v>819.94949999999994</c:v>
                </c:pt>
                <c:pt idx="1210" formatCode="0.0">
                  <c:v>820.26890000000003</c:v>
                </c:pt>
                <c:pt idx="1211" formatCode="0.0">
                  <c:v>820.5883</c:v>
                </c:pt>
                <c:pt idx="1212" formatCode="0.0">
                  <c:v>820.9076</c:v>
                </c:pt>
                <c:pt idx="1213" formatCode="0.0">
                  <c:v>821.2269</c:v>
                </c:pt>
                <c:pt idx="1214" formatCode="0.0">
                  <c:v>821.54600000000005</c:v>
                </c:pt>
                <c:pt idx="1215" formatCode="0.0">
                  <c:v>821.86519999999996</c:v>
                </c:pt>
                <c:pt idx="1216" formatCode="0.0">
                  <c:v>822.18430000000001</c:v>
                </c:pt>
                <c:pt idx="1217" formatCode="0.0">
                  <c:v>822.50340000000006</c:v>
                </c:pt>
                <c:pt idx="1218" formatCode="0.0">
                  <c:v>822.82240000000002</c:v>
                </c:pt>
                <c:pt idx="1219" formatCode="0.0">
                  <c:v>823.14139999999998</c:v>
                </c:pt>
                <c:pt idx="1220" formatCode="0.0">
                  <c:v>823.46029999999996</c:v>
                </c:pt>
                <c:pt idx="1221" formatCode="0.0">
                  <c:v>823.77909999999997</c:v>
                </c:pt>
                <c:pt idx="1222" formatCode="0.0">
                  <c:v>824.09799999999996</c:v>
                </c:pt>
                <c:pt idx="1223" formatCode="0.0">
                  <c:v>824.41669999999999</c:v>
                </c:pt>
                <c:pt idx="1224" formatCode="0.0">
                  <c:v>824.73540000000003</c:v>
                </c:pt>
                <c:pt idx="1225" formatCode="0.0">
                  <c:v>825.05409999999995</c:v>
                </c:pt>
                <c:pt idx="1226" formatCode="0.0">
                  <c:v>825.37270000000001</c:v>
                </c:pt>
                <c:pt idx="1227" formatCode="0.0">
                  <c:v>825.69129999999996</c:v>
                </c:pt>
                <c:pt idx="1228" formatCode="0.0">
                  <c:v>826.00980000000004</c:v>
                </c:pt>
                <c:pt idx="1229" formatCode="0.0">
                  <c:v>826.32820000000004</c:v>
                </c:pt>
                <c:pt idx="1230" formatCode="0.0">
                  <c:v>826.64670000000001</c:v>
                </c:pt>
                <c:pt idx="1231" formatCode="0.0">
                  <c:v>826.96500000000003</c:v>
                </c:pt>
                <c:pt idx="1232" formatCode="0.0">
                  <c:v>827.28340000000003</c:v>
                </c:pt>
                <c:pt idx="1233" formatCode="0.0">
                  <c:v>827.60159999999996</c:v>
                </c:pt>
                <c:pt idx="1234" formatCode="0.0">
                  <c:v>827.91989999999998</c:v>
                </c:pt>
                <c:pt idx="1235" formatCode="0.0">
                  <c:v>828.23800000000006</c:v>
                </c:pt>
                <c:pt idx="1236" formatCode="0.0">
                  <c:v>828.55619999999999</c:v>
                </c:pt>
                <c:pt idx="1237" formatCode="0.0">
                  <c:v>828.87419999999997</c:v>
                </c:pt>
                <c:pt idx="1238" formatCode="0.0">
                  <c:v>829.19230000000005</c:v>
                </c:pt>
                <c:pt idx="1239" formatCode="0.0">
                  <c:v>829.51020000000005</c:v>
                </c:pt>
                <c:pt idx="1240" formatCode="0.0">
                  <c:v>829.82809999999995</c:v>
                </c:pt>
                <c:pt idx="1241" formatCode="0.0">
                  <c:v>830.14599999999996</c:v>
                </c:pt>
                <c:pt idx="1242" formatCode="0.0">
                  <c:v>830.46379999999999</c:v>
                </c:pt>
                <c:pt idx="1243" formatCode="0.0">
                  <c:v>830.78160000000003</c:v>
                </c:pt>
                <c:pt idx="1244" formatCode="0.0">
                  <c:v>831.09929999999997</c:v>
                </c:pt>
                <c:pt idx="1245" formatCode="0.0">
                  <c:v>831.41700000000003</c:v>
                </c:pt>
                <c:pt idx="1246" formatCode="0.0">
                  <c:v>831.7346</c:v>
                </c:pt>
                <c:pt idx="1247" formatCode="0.0">
                  <c:v>832.05219999999997</c:v>
                </c:pt>
                <c:pt idx="1248" formatCode="0.0">
                  <c:v>832.36980000000005</c:v>
                </c:pt>
                <c:pt idx="1249" formatCode="0.0">
                  <c:v>832.68719999999996</c:v>
                </c:pt>
                <c:pt idx="1250" formatCode="0.0">
                  <c:v>833.00459999999998</c:v>
                </c:pt>
                <c:pt idx="1251" formatCode="0.0">
                  <c:v>833.322</c:v>
                </c:pt>
                <c:pt idx="1252" formatCode="0.0">
                  <c:v>833.63930000000005</c:v>
                </c:pt>
                <c:pt idx="1253" formatCode="0.0">
                  <c:v>833.95659999999998</c:v>
                </c:pt>
                <c:pt idx="1254" formatCode="0.0">
                  <c:v>834.27390000000003</c:v>
                </c:pt>
                <c:pt idx="1255" formatCode="0.0">
                  <c:v>834.59100000000001</c:v>
                </c:pt>
                <c:pt idx="1256" formatCode="0.0">
                  <c:v>834.90809999999999</c:v>
                </c:pt>
                <c:pt idx="1257" formatCode="0.0">
                  <c:v>835.22519999999997</c:v>
                </c:pt>
                <c:pt idx="1258" formatCode="0.0">
                  <c:v>835.54219999999998</c:v>
                </c:pt>
                <c:pt idx="1259" formatCode="0.0">
                  <c:v>835.85929999999996</c:v>
                </c:pt>
                <c:pt idx="1260" formatCode="0.0">
                  <c:v>836.17610000000002</c:v>
                </c:pt>
                <c:pt idx="1261" formatCode="0.0">
                  <c:v>836.49300000000005</c:v>
                </c:pt>
                <c:pt idx="1262" formatCode="0.0">
                  <c:v>836.80989999999997</c:v>
                </c:pt>
                <c:pt idx="1263" formatCode="0.0">
                  <c:v>837.12660000000005</c:v>
                </c:pt>
                <c:pt idx="1264" formatCode="0.0">
                  <c:v>837.4434</c:v>
                </c:pt>
                <c:pt idx="1265" formatCode="0.0">
                  <c:v>837.76009999999997</c:v>
                </c:pt>
                <c:pt idx="1266" formatCode="0.0">
                  <c:v>838.07669999999996</c:v>
                </c:pt>
                <c:pt idx="1267" formatCode="0.0">
                  <c:v>838.39319999999998</c:v>
                </c:pt>
                <c:pt idx="1268" formatCode="0.0">
                  <c:v>838.70979999999997</c:v>
                </c:pt>
                <c:pt idx="1269" formatCode="0.0">
                  <c:v>839.02629999999999</c:v>
                </c:pt>
                <c:pt idx="1270" formatCode="0.0">
                  <c:v>839.34270000000004</c:v>
                </c:pt>
                <c:pt idx="1271" formatCode="0.0">
                  <c:v>839.65909999999997</c:v>
                </c:pt>
                <c:pt idx="1272" formatCode="0.0">
                  <c:v>839.97540000000004</c:v>
                </c:pt>
                <c:pt idx="1273" formatCode="0.0">
                  <c:v>840.29169999999999</c:v>
                </c:pt>
                <c:pt idx="1274" formatCode="0.0">
                  <c:v>840.60799999999995</c:v>
                </c:pt>
                <c:pt idx="1275" formatCode="0.0">
                  <c:v>840.92409999999995</c:v>
                </c:pt>
                <c:pt idx="1276" formatCode="0.0">
                  <c:v>841.24019999999996</c:v>
                </c:pt>
                <c:pt idx="1277" formatCode="0.0">
                  <c:v>841.55629999999996</c:v>
                </c:pt>
                <c:pt idx="1278" formatCode="0.0">
                  <c:v>841.87239999999997</c:v>
                </c:pt>
                <c:pt idx="1279" formatCode="0.0">
                  <c:v>842.1884</c:v>
                </c:pt>
                <c:pt idx="1280" formatCode="0.0">
                  <c:v>842.50429999999994</c:v>
                </c:pt>
                <c:pt idx="1281" formatCode="0.0">
                  <c:v>842.8202</c:v>
                </c:pt>
                <c:pt idx="1282" formatCode="0.0">
                  <c:v>843.13599999999997</c:v>
                </c:pt>
                <c:pt idx="1283" formatCode="0.0">
                  <c:v>843.45180000000005</c:v>
                </c:pt>
                <c:pt idx="1284" formatCode="0.0">
                  <c:v>843.76750000000004</c:v>
                </c:pt>
                <c:pt idx="1285" formatCode="0.0">
                  <c:v>844.08320000000003</c:v>
                </c:pt>
                <c:pt idx="1286" formatCode="0.0">
                  <c:v>844.39880000000005</c:v>
                </c:pt>
                <c:pt idx="1287" formatCode="0.0">
                  <c:v>844.71439999999996</c:v>
                </c:pt>
                <c:pt idx="1288" formatCode="0.0">
                  <c:v>845.03</c:v>
                </c:pt>
                <c:pt idx="1289" formatCode="0.0">
                  <c:v>845.34540000000004</c:v>
                </c:pt>
                <c:pt idx="1290" formatCode="0.0">
                  <c:v>845.66079999999999</c:v>
                </c:pt>
                <c:pt idx="1291" formatCode="0.0">
                  <c:v>845.97630000000004</c:v>
                </c:pt>
                <c:pt idx="1292" formatCode="0.0">
                  <c:v>846.29160000000002</c:v>
                </c:pt>
                <c:pt idx="1293" formatCode="0.0">
                  <c:v>846.6069</c:v>
                </c:pt>
                <c:pt idx="1294" formatCode="0.0">
                  <c:v>846.9221</c:v>
                </c:pt>
                <c:pt idx="1295" formatCode="0.0">
                  <c:v>847.23720000000003</c:v>
                </c:pt>
                <c:pt idx="1296" formatCode="0.0">
                  <c:v>847.55240000000003</c:v>
                </c:pt>
                <c:pt idx="1297" formatCode="0.0">
                  <c:v>847.86749999999995</c:v>
                </c:pt>
                <c:pt idx="1298" formatCode="0.0">
                  <c:v>848.1825</c:v>
                </c:pt>
                <c:pt idx="1299" formatCode="0.0">
                  <c:v>848.49749999999995</c:v>
                </c:pt>
                <c:pt idx="1300" formatCode="0.0">
                  <c:v>848.81240000000003</c:v>
                </c:pt>
                <c:pt idx="1301" formatCode="0.0">
                  <c:v>849.12729999999999</c:v>
                </c:pt>
                <c:pt idx="1302" formatCode="0.0">
                  <c:v>849.44209999999998</c:v>
                </c:pt>
                <c:pt idx="1303" formatCode="0.0">
                  <c:v>849.75689999999997</c:v>
                </c:pt>
                <c:pt idx="1304" formatCode="0.0">
                  <c:v>850.07169999999996</c:v>
                </c:pt>
                <c:pt idx="1305" formatCode="0.0">
                  <c:v>850.38639999999998</c:v>
                </c:pt>
                <c:pt idx="1306" formatCode="0.0">
                  <c:v>850.70090000000005</c:v>
                </c:pt>
                <c:pt idx="1307" formatCode="0.0">
                  <c:v>851.01559999999995</c:v>
                </c:pt>
                <c:pt idx="1308" formatCode="0.0">
                  <c:v>851.33010000000002</c:v>
                </c:pt>
                <c:pt idx="1309" formatCode="0.0">
                  <c:v>851.64449999999999</c:v>
                </c:pt>
                <c:pt idx="1310" formatCode="0.0">
                  <c:v>851.95899999999995</c:v>
                </c:pt>
                <c:pt idx="1311" formatCode="0.0">
                  <c:v>852.27340000000004</c:v>
                </c:pt>
                <c:pt idx="1312" formatCode="0.0">
                  <c:v>852.58770000000004</c:v>
                </c:pt>
                <c:pt idx="1313" formatCode="0.0">
                  <c:v>852.90200000000004</c:v>
                </c:pt>
                <c:pt idx="1314" formatCode="0.0">
                  <c:v>853.21619999999996</c:v>
                </c:pt>
                <c:pt idx="1315" formatCode="0.0">
                  <c:v>853.53039999999999</c:v>
                </c:pt>
                <c:pt idx="1316" formatCode="0.0">
                  <c:v>853.84450000000004</c:v>
                </c:pt>
                <c:pt idx="1317" formatCode="0.0">
                  <c:v>854.15859999999998</c:v>
                </c:pt>
                <c:pt idx="1318" formatCode="0.0">
                  <c:v>854.47260000000006</c:v>
                </c:pt>
                <c:pt idx="1319" formatCode="0.0">
                  <c:v>854.78660000000002</c:v>
                </c:pt>
                <c:pt idx="1320" formatCode="0.0">
                  <c:v>855.10050000000001</c:v>
                </c:pt>
                <c:pt idx="1321" formatCode="0.0">
                  <c:v>855.4144</c:v>
                </c:pt>
                <c:pt idx="1322" formatCode="0.0">
                  <c:v>855.72820000000002</c:v>
                </c:pt>
                <c:pt idx="1323" formatCode="0.0">
                  <c:v>856.04200000000003</c:v>
                </c:pt>
                <c:pt idx="1324" formatCode="0.0">
                  <c:v>856.35569999999996</c:v>
                </c:pt>
                <c:pt idx="1325" formatCode="0.0">
                  <c:v>856.6694</c:v>
                </c:pt>
                <c:pt idx="1326" formatCode="0.0">
                  <c:v>856.98299999999995</c:v>
                </c:pt>
                <c:pt idx="1327" formatCode="0.0">
                  <c:v>857.29660000000001</c:v>
                </c:pt>
                <c:pt idx="1328" formatCode="0.0">
                  <c:v>857.61009999999999</c:v>
                </c:pt>
                <c:pt idx="1329" formatCode="0.0">
                  <c:v>857.92359999999996</c:v>
                </c:pt>
                <c:pt idx="1330" formatCode="0.0">
                  <c:v>858.23699999999997</c:v>
                </c:pt>
                <c:pt idx="1331" formatCode="0.0">
                  <c:v>858.55039999999997</c:v>
                </c:pt>
                <c:pt idx="1332" formatCode="0.0">
                  <c:v>858.86369999999999</c:v>
                </c:pt>
                <c:pt idx="1333" formatCode="0.0">
                  <c:v>859.17700000000002</c:v>
                </c:pt>
                <c:pt idx="1334" formatCode="0.0">
                  <c:v>859.49019999999996</c:v>
                </c:pt>
                <c:pt idx="1335" formatCode="0.0">
                  <c:v>859.80330000000004</c:v>
                </c:pt>
                <c:pt idx="1336" formatCode="0.0">
                  <c:v>860.11649999999997</c:v>
                </c:pt>
                <c:pt idx="1337" formatCode="0.0">
                  <c:v>860.42960000000005</c:v>
                </c:pt>
                <c:pt idx="1338" formatCode="0.0">
                  <c:v>860.74260000000004</c:v>
                </c:pt>
                <c:pt idx="1339" formatCode="0.0">
                  <c:v>861.05550000000005</c:v>
                </c:pt>
                <c:pt idx="1340" formatCode="0.0">
                  <c:v>861.36850000000004</c:v>
                </c:pt>
                <c:pt idx="1341" formatCode="0.0">
                  <c:v>861.68129999999996</c:v>
                </c:pt>
                <c:pt idx="1342" formatCode="0.0">
                  <c:v>861.9941</c:v>
                </c:pt>
                <c:pt idx="1343" formatCode="0.0">
                  <c:v>862.30690000000004</c:v>
                </c:pt>
                <c:pt idx="1344" formatCode="0.0">
                  <c:v>862.61959999999999</c:v>
                </c:pt>
                <c:pt idx="1345" formatCode="0.0">
                  <c:v>862.93230000000005</c:v>
                </c:pt>
                <c:pt idx="1346" formatCode="0.0">
                  <c:v>863.24490000000003</c:v>
                </c:pt>
                <c:pt idx="1347" formatCode="0.0">
                  <c:v>863.5575</c:v>
                </c:pt>
                <c:pt idx="1348" formatCode="0.0">
                  <c:v>863.87</c:v>
                </c:pt>
                <c:pt idx="1349" formatCode="0.0">
                  <c:v>864.18240000000003</c:v>
                </c:pt>
                <c:pt idx="1350" formatCode="0.0">
                  <c:v>864.49490000000003</c:v>
                </c:pt>
                <c:pt idx="1351" formatCode="0.0">
                  <c:v>864.80730000000005</c:v>
                </c:pt>
                <c:pt idx="1352" formatCode="0.0">
                  <c:v>865.11959999999999</c:v>
                </c:pt>
                <c:pt idx="1353" formatCode="0.0">
                  <c:v>865.43179999999995</c:v>
                </c:pt>
                <c:pt idx="1354" formatCode="0.0">
                  <c:v>865.74400000000003</c:v>
                </c:pt>
                <c:pt idx="1355" formatCode="0.0">
                  <c:v>866.05619999999999</c:v>
                </c:pt>
                <c:pt idx="1356" formatCode="0.0">
                  <c:v>866.36829999999998</c:v>
                </c:pt>
                <c:pt idx="1357" formatCode="0.0">
                  <c:v>866.68039999999996</c:v>
                </c:pt>
                <c:pt idx="1358" formatCode="0.0">
                  <c:v>866.99239999999998</c:v>
                </c:pt>
                <c:pt idx="1359" formatCode="0.0">
                  <c:v>867.30430000000001</c:v>
                </c:pt>
                <c:pt idx="1360" formatCode="0.0">
                  <c:v>867.61620000000005</c:v>
                </c:pt>
                <c:pt idx="1361" formatCode="0.0">
                  <c:v>867.92809999999997</c:v>
                </c:pt>
                <c:pt idx="1362" formatCode="0.0">
                  <c:v>868.23990000000003</c:v>
                </c:pt>
                <c:pt idx="1363" formatCode="0.0">
                  <c:v>868.55160000000001</c:v>
                </c:pt>
                <c:pt idx="1364" formatCode="0.0">
                  <c:v>868.86329999999998</c:v>
                </c:pt>
                <c:pt idx="1365" formatCode="0.0">
                  <c:v>869.17499999999995</c:v>
                </c:pt>
                <c:pt idx="1366" formatCode="0.0">
                  <c:v>869.48659999999995</c:v>
                </c:pt>
                <c:pt idx="1367" formatCode="0.0">
                  <c:v>869.79819999999995</c:v>
                </c:pt>
                <c:pt idx="1368" formatCode="0.0">
                  <c:v>870.10969999999998</c:v>
                </c:pt>
                <c:pt idx="1369" formatCode="0.0">
                  <c:v>870.42110000000002</c:v>
                </c:pt>
                <c:pt idx="1370" formatCode="0.0">
                  <c:v>870.73249999999996</c:v>
                </c:pt>
                <c:pt idx="1371" formatCode="0.0">
                  <c:v>871.04380000000003</c:v>
                </c:pt>
                <c:pt idx="1372" formatCode="0.0">
                  <c:v>871.35519999999997</c:v>
                </c:pt>
                <c:pt idx="1373" formatCode="0.0">
                  <c:v>871.66639999999995</c:v>
                </c:pt>
                <c:pt idx="1374" formatCode="0.0">
                  <c:v>871.97760000000005</c:v>
                </c:pt>
                <c:pt idx="1375" formatCode="0.0">
                  <c:v>872.28880000000004</c:v>
                </c:pt>
                <c:pt idx="1376" formatCode="0.0">
                  <c:v>872.59990000000005</c:v>
                </c:pt>
                <c:pt idx="1377" formatCode="0.0">
                  <c:v>872.91089999999997</c:v>
                </c:pt>
                <c:pt idx="1378" formatCode="0.0">
                  <c:v>873.22190000000001</c:v>
                </c:pt>
                <c:pt idx="1379" formatCode="0.0">
                  <c:v>873.53279999999995</c:v>
                </c:pt>
                <c:pt idx="1380" formatCode="0.0">
                  <c:v>873.84370000000001</c:v>
                </c:pt>
                <c:pt idx="1381" formatCode="0.0">
                  <c:v>874.15449999999998</c:v>
                </c:pt>
                <c:pt idx="1382" formatCode="0.0">
                  <c:v>874.46529999999996</c:v>
                </c:pt>
                <c:pt idx="1383" formatCode="0.0">
                  <c:v>874.77610000000004</c:v>
                </c:pt>
                <c:pt idx="1384" formatCode="0.0">
                  <c:v>875.08680000000004</c:v>
                </c:pt>
                <c:pt idx="1385" formatCode="0.0">
                  <c:v>875.39739999999995</c:v>
                </c:pt>
                <c:pt idx="1386" formatCode="0.0">
                  <c:v>875.70799999999997</c:v>
                </c:pt>
                <c:pt idx="1387" formatCode="0.0">
                  <c:v>876.01850000000002</c:v>
                </c:pt>
                <c:pt idx="1388" formatCode="0.0">
                  <c:v>876.32899999999995</c:v>
                </c:pt>
                <c:pt idx="1389" formatCode="0.0">
                  <c:v>876.6395</c:v>
                </c:pt>
                <c:pt idx="1390" formatCode="0.0">
                  <c:v>876.94979999999998</c:v>
                </c:pt>
                <c:pt idx="1391" formatCode="0.0">
                  <c:v>877.26009999999997</c:v>
                </c:pt>
                <c:pt idx="1392" formatCode="0.0">
                  <c:v>877.57039999999995</c:v>
                </c:pt>
                <c:pt idx="1393" formatCode="0.0">
                  <c:v>877.88070000000005</c:v>
                </c:pt>
                <c:pt idx="1394" formatCode="0.0">
                  <c:v>878.19090000000006</c:v>
                </c:pt>
                <c:pt idx="1395" formatCode="0.0">
                  <c:v>878.50099999999998</c:v>
                </c:pt>
                <c:pt idx="1396" formatCode="0.0">
                  <c:v>878.81100000000004</c:v>
                </c:pt>
                <c:pt idx="1397" formatCode="0.0">
                  <c:v>879.12109999999996</c:v>
                </c:pt>
                <c:pt idx="1398" formatCode="0.0">
                  <c:v>879.43100000000004</c:v>
                </c:pt>
                <c:pt idx="1399" formatCode="0.0">
                  <c:v>879.74099999999999</c:v>
                </c:pt>
                <c:pt idx="1400" formatCode="0.0">
                  <c:v>880.05079999999998</c:v>
                </c:pt>
                <c:pt idx="1401" formatCode="0.0">
                  <c:v>880.36069999999995</c:v>
                </c:pt>
                <c:pt idx="1402" formatCode="0.0">
                  <c:v>880.67039999999997</c:v>
                </c:pt>
                <c:pt idx="1403" formatCode="0.0">
                  <c:v>880.98019999999997</c:v>
                </c:pt>
                <c:pt idx="1404" formatCode="0.0">
                  <c:v>881.28980000000001</c:v>
                </c:pt>
                <c:pt idx="1405" formatCode="0.0">
                  <c:v>881.59939999999995</c:v>
                </c:pt>
                <c:pt idx="1406" formatCode="0.0">
                  <c:v>881.90899999999999</c:v>
                </c:pt>
                <c:pt idx="1407" formatCode="0.0">
                  <c:v>882.21849999999995</c:v>
                </c:pt>
                <c:pt idx="1408" formatCode="0.0">
                  <c:v>882.52800000000002</c:v>
                </c:pt>
                <c:pt idx="1409" formatCode="0.0">
                  <c:v>882.8374</c:v>
                </c:pt>
                <c:pt idx="1410" formatCode="0.0">
                  <c:v>883.14679999999998</c:v>
                </c:pt>
                <c:pt idx="1411" formatCode="0.0">
                  <c:v>883.45609999999999</c:v>
                </c:pt>
                <c:pt idx="1412" formatCode="0.0">
                  <c:v>883.76530000000002</c:v>
                </c:pt>
                <c:pt idx="1413" formatCode="0.0">
                  <c:v>884.07449999999994</c:v>
                </c:pt>
                <c:pt idx="1414" formatCode="0.0">
                  <c:v>884.38369999999998</c:v>
                </c:pt>
                <c:pt idx="1415" formatCode="0.0">
                  <c:v>884.69280000000003</c:v>
                </c:pt>
                <c:pt idx="1416" formatCode="0.0">
                  <c:v>885.0018</c:v>
                </c:pt>
                <c:pt idx="1417" formatCode="0.0">
                  <c:v>885.31089999999995</c:v>
                </c:pt>
                <c:pt idx="1418" formatCode="0.0">
                  <c:v>885.61980000000005</c:v>
                </c:pt>
                <c:pt idx="1419" formatCode="0.0">
                  <c:v>885.92870000000005</c:v>
                </c:pt>
                <c:pt idx="1420" formatCode="0.0">
                  <c:v>886.23749999999995</c:v>
                </c:pt>
                <c:pt idx="1421" formatCode="0.0">
                  <c:v>886.54639999999995</c:v>
                </c:pt>
                <c:pt idx="1422" formatCode="0.0">
                  <c:v>886.85509999999999</c:v>
                </c:pt>
                <c:pt idx="1423" formatCode="0.0">
                  <c:v>887.16380000000004</c:v>
                </c:pt>
                <c:pt idx="1424" formatCode="0.0">
                  <c:v>887.47249999999997</c:v>
                </c:pt>
                <c:pt idx="1425" formatCode="0.0">
                  <c:v>887.78110000000004</c:v>
                </c:pt>
                <c:pt idx="1426" formatCode="0.0">
                  <c:v>888.08960000000002</c:v>
                </c:pt>
                <c:pt idx="1427" formatCode="0.0">
                  <c:v>888.3981</c:v>
                </c:pt>
                <c:pt idx="1428" formatCode="0.0">
                  <c:v>888.70650000000001</c:v>
                </c:pt>
                <c:pt idx="1429" formatCode="0.0">
                  <c:v>889.01490000000001</c:v>
                </c:pt>
                <c:pt idx="1430" formatCode="0.0">
                  <c:v>889.32320000000004</c:v>
                </c:pt>
                <c:pt idx="1431" formatCode="0.0">
                  <c:v>889.63149999999996</c:v>
                </c:pt>
                <c:pt idx="1432" formatCode="0.0">
                  <c:v>889.93979999999999</c:v>
                </c:pt>
                <c:pt idx="1433" formatCode="0.0">
                  <c:v>890.24789999999996</c:v>
                </c:pt>
                <c:pt idx="1434" formatCode="0.0">
                  <c:v>890.55610000000001</c:v>
                </c:pt>
                <c:pt idx="1435" formatCode="0.0">
                  <c:v>890.86410000000001</c:v>
                </c:pt>
                <c:pt idx="1436" formatCode="0.0">
                  <c:v>891.17219999999998</c:v>
                </c:pt>
                <c:pt idx="1437" formatCode="0.0">
                  <c:v>891.48019999999997</c:v>
                </c:pt>
                <c:pt idx="1438" formatCode="0.0">
                  <c:v>891.78809999999999</c:v>
                </c:pt>
                <c:pt idx="1439" formatCode="0.0">
                  <c:v>892.09590000000003</c:v>
                </c:pt>
                <c:pt idx="1440" formatCode="0.0">
                  <c:v>892.40380000000005</c:v>
                </c:pt>
                <c:pt idx="1441" formatCode="0.0">
                  <c:v>892.7115</c:v>
                </c:pt>
                <c:pt idx="1442" formatCode="0.0">
                  <c:v>893.01930000000004</c:v>
                </c:pt>
                <c:pt idx="1443" formatCode="0.0">
                  <c:v>893.327</c:v>
                </c:pt>
                <c:pt idx="1444" formatCode="0.0">
                  <c:v>893.63459999999998</c:v>
                </c:pt>
                <c:pt idx="1445" formatCode="0.0">
                  <c:v>893.94209999999998</c:v>
                </c:pt>
              </c:numCache>
            </c:numRef>
          </c:xVal>
          <c:yVal>
            <c:numRef>
              <c:f>'Fluo RT'!$AX$4:$AX$1449</c:f>
              <c:numCache>
                <c:formatCode>0.0</c:formatCode>
                <c:ptCount val="1446"/>
                <c:pt idx="0">
                  <c:v>4.7597912818996557E-3</c:v>
                </c:pt>
                <c:pt idx="1">
                  <c:v>-1.7071463030498108E-3</c:v>
                </c:pt>
                <c:pt idx="2">
                  <c:v>-2.91277807450116E-3</c:v>
                </c:pt>
                <c:pt idx="3">
                  <c:v>-6.5032573830881395E-3</c:v>
                </c:pt>
                <c:pt idx="4">
                  <c:v>-4.8782309442919362E-3</c:v>
                </c:pt>
                <c:pt idx="5">
                  <c:v>-4.5761148609845025E-3</c:v>
                </c:pt>
                <c:pt idx="6">
                  <c:v>-1.0407758197336333E-3</c:v>
                </c:pt>
                <c:pt idx="7">
                  <c:v>-1.0501196472785686E-3</c:v>
                </c:pt>
                <c:pt idx="8">
                  <c:v>-7.9593424638961085E-4</c:v>
                </c:pt>
                <c:pt idx="9">
                  <c:v>2.8095263122148409E-3</c:v>
                </c:pt>
                <c:pt idx="10">
                  <c:v>9.7835142638045269E-3</c:v>
                </c:pt>
                <c:pt idx="11">
                  <c:v>3.3787493449008365E-3</c:v>
                </c:pt>
                <c:pt idx="12">
                  <c:v>8.1131075058681612E-3</c:v>
                </c:pt>
                <c:pt idx="13">
                  <c:v>5.9120641420116731E-3</c:v>
                </c:pt>
                <c:pt idx="14">
                  <c:v>6.1234803027788954E-3</c:v>
                </c:pt>
                <c:pt idx="15">
                  <c:v>9.0762518428461093E-3</c:v>
                </c:pt>
                <c:pt idx="16">
                  <c:v>2.134232050522144E-3</c:v>
                </c:pt>
                <c:pt idx="17">
                  <c:v>-5.5166903187757682E-3</c:v>
                </c:pt>
                <c:pt idx="18">
                  <c:v>-1.4785932190717332E-3</c:v>
                </c:pt>
                <c:pt idx="19">
                  <c:v>-4.6692189606266114E-3</c:v>
                </c:pt>
                <c:pt idx="20">
                  <c:v>-4.1208205957662123E-3</c:v>
                </c:pt>
                <c:pt idx="21">
                  <c:v>-2.313281785980567E-3</c:v>
                </c:pt>
                <c:pt idx="22">
                  <c:v>6.5657613541015235E-4</c:v>
                </c:pt>
                <c:pt idx="23">
                  <c:v>3.5816983167083604E-3</c:v>
                </c:pt>
                <c:pt idx="24">
                  <c:v>7.5482919171484756E-3</c:v>
                </c:pt>
                <c:pt idx="25">
                  <c:v>4.9170938026958039E-3</c:v>
                </c:pt>
                <c:pt idx="26">
                  <c:v>3.930769752440698E-3</c:v>
                </c:pt>
                <c:pt idx="27">
                  <c:v>-2.18817915661128E-4</c:v>
                </c:pt>
                <c:pt idx="28">
                  <c:v>-2.9948087916290959E-3</c:v>
                </c:pt>
                <c:pt idx="29">
                  <c:v>-3.3143005059451934E-3</c:v>
                </c:pt>
                <c:pt idx="30">
                  <c:v>-2.2088557495501659E-3</c:v>
                </c:pt>
                <c:pt idx="31">
                  <c:v>5.0499252863983569E-4</c:v>
                </c:pt>
                <c:pt idx="32">
                  <c:v>-8.7571362085228849E-4</c:v>
                </c:pt>
                <c:pt idx="33">
                  <c:v>-1.4702872504223597E-3</c:v>
                </c:pt>
                <c:pt idx="34">
                  <c:v>5.2194569041263206E-3</c:v>
                </c:pt>
                <c:pt idx="35">
                  <c:v>6.3512557417737172E-3</c:v>
                </c:pt>
                <c:pt idx="36">
                  <c:v>5.4457109743914307E-3</c:v>
                </c:pt>
                <c:pt idx="37">
                  <c:v>7.3280624423738751E-3</c:v>
                </c:pt>
                <c:pt idx="38">
                  <c:v>6.0941436961511383E-3</c:v>
                </c:pt>
                <c:pt idx="39">
                  <c:v>1.2051180422525645E-2</c:v>
                </c:pt>
                <c:pt idx="40">
                  <c:v>1.3549690267881323E-2</c:v>
                </c:pt>
                <c:pt idx="41">
                  <c:v>8.7337723585838873E-3</c:v>
                </c:pt>
                <c:pt idx="42">
                  <c:v>9.3824300131476902E-3</c:v>
                </c:pt>
                <c:pt idx="43">
                  <c:v>8.788509952886249E-3</c:v>
                </c:pt>
                <c:pt idx="44">
                  <c:v>4.1656831060933657E-3</c:v>
                </c:pt>
                <c:pt idx="45">
                  <c:v>4.5293614746465712E-3</c:v>
                </c:pt>
                <c:pt idx="46">
                  <c:v>1.8153880882869819E-3</c:v>
                </c:pt>
                <c:pt idx="47">
                  <c:v>7.561977965197717E-4</c:v>
                </c:pt>
                <c:pt idx="48">
                  <c:v>2.7203559679983978E-3</c:v>
                </c:pt>
                <c:pt idx="49">
                  <c:v>2.1079934324254846E-3</c:v>
                </c:pt>
                <c:pt idx="50">
                  <c:v>1.2764159742885588E-3</c:v>
                </c:pt>
                <c:pt idx="51">
                  <c:v>5.8108268025718784E-4</c:v>
                </c:pt>
                <c:pt idx="52">
                  <c:v>1.6063098234818918E-3</c:v>
                </c:pt>
                <c:pt idx="53">
                  <c:v>1.731481705561801E-4</c:v>
                </c:pt>
                <c:pt idx="54">
                  <c:v>-2.5687160776614506E-3</c:v>
                </c:pt>
                <c:pt idx="55">
                  <c:v>2.3016060307980146E-3</c:v>
                </c:pt>
                <c:pt idx="56">
                  <c:v>5.6648177619956601E-3</c:v>
                </c:pt>
                <c:pt idx="57">
                  <c:v>4.6692234935313062E-3</c:v>
                </c:pt>
                <c:pt idx="58">
                  <c:v>8.2971597045825417E-3</c:v>
                </c:pt>
                <c:pt idx="59">
                  <c:v>5.117127462031446E-3</c:v>
                </c:pt>
                <c:pt idx="60">
                  <c:v>6.7902000464018343E-3</c:v>
                </c:pt>
                <c:pt idx="61">
                  <c:v>8.682854491971306E-3</c:v>
                </c:pt>
                <c:pt idx="62">
                  <c:v>1.9674328929272259E-3</c:v>
                </c:pt>
                <c:pt idx="63">
                  <c:v>-3.306170993202481E-3</c:v>
                </c:pt>
                <c:pt idx="64">
                  <c:v>-3.1873693531874895E-3</c:v>
                </c:pt>
                <c:pt idx="65">
                  <c:v>-6.4036548609094565E-3</c:v>
                </c:pt>
                <c:pt idx="66">
                  <c:v>-2.6382596496664018E-3</c:v>
                </c:pt>
                <c:pt idx="67">
                  <c:v>-3.9364855689816552E-3</c:v>
                </c:pt>
                <c:pt idx="68">
                  <c:v>-1.096259404234795E-3</c:v>
                </c:pt>
                <c:pt idx="69">
                  <c:v>1.0688871318566826E-3</c:v>
                </c:pt>
                <c:pt idx="70">
                  <c:v>3.3640740659502885E-3</c:v>
                </c:pt>
                <c:pt idx="71">
                  <c:v>4.0484088534982077E-3</c:v>
                </c:pt>
                <c:pt idx="72">
                  <c:v>4.5420055086376129E-3</c:v>
                </c:pt>
                <c:pt idx="73">
                  <c:v>3.116359386513657E-3</c:v>
                </c:pt>
                <c:pt idx="74">
                  <c:v>3.3170601635064056E-3</c:v>
                </c:pt>
                <c:pt idx="75">
                  <c:v>6.7652839536155916E-4</c:v>
                </c:pt>
                <c:pt idx="76">
                  <c:v>6.5742857332087921E-4</c:v>
                </c:pt>
                <c:pt idx="77">
                  <c:v>5.7427261296798043E-4</c:v>
                </c:pt>
                <c:pt idx="78">
                  <c:v>6.2206982652598915E-3</c:v>
                </c:pt>
                <c:pt idx="79">
                  <c:v>7.9563496135711346E-3</c:v>
                </c:pt>
                <c:pt idx="80">
                  <c:v>4.9773094123222528E-3</c:v>
                </c:pt>
                <c:pt idx="81">
                  <c:v>1.1927573148049679E-3</c:v>
                </c:pt>
                <c:pt idx="82">
                  <c:v>-2.2898207304186641E-3</c:v>
                </c:pt>
                <c:pt idx="83">
                  <c:v>-2.7821961706675884E-3</c:v>
                </c:pt>
                <c:pt idx="84">
                  <c:v>-2.5625912923857761E-3</c:v>
                </c:pt>
                <c:pt idx="85">
                  <c:v>-4.6168550974162769E-3</c:v>
                </c:pt>
                <c:pt idx="86">
                  <c:v>-3.3276844107137018E-3</c:v>
                </c:pt>
                <c:pt idx="87">
                  <c:v>8.8545533669824247E-4</c:v>
                </c:pt>
                <c:pt idx="88">
                  <c:v>4.706330027645431E-3</c:v>
                </c:pt>
                <c:pt idx="89">
                  <c:v>9.4591114998104874E-3</c:v>
                </c:pt>
                <c:pt idx="90">
                  <c:v>6.0221232795454674E-3</c:v>
                </c:pt>
                <c:pt idx="91">
                  <c:v>5.8843642161725126E-3</c:v>
                </c:pt>
                <c:pt idx="92">
                  <c:v>3.8648509932236348E-3</c:v>
                </c:pt>
                <c:pt idx="93">
                  <c:v>1.3876847073671314E-3</c:v>
                </c:pt>
                <c:pt idx="94">
                  <c:v>9.8601835619902575E-4</c:v>
                </c:pt>
                <c:pt idx="95">
                  <c:v>-9.6062127185902015E-4</c:v>
                </c:pt>
                <c:pt idx="96">
                  <c:v>-2.2484680481969659E-3</c:v>
                </c:pt>
                <c:pt idx="97">
                  <c:v>1.4990772391094891E-3</c:v>
                </c:pt>
                <c:pt idx="98">
                  <c:v>2.4750483113204975E-4</c:v>
                </c:pt>
                <c:pt idx="99">
                  <c:v>-2.2475438392952326E-3</c:v>
                </c:pt>
                <c:pt idx="100">
                  <c:v>-2.3753896314892024E-3</c:v>
                </c:pt>
                <c:pt idx="101">
                  <c:v>-4.2311200175413335E-3</c:v>
                </c:pt>
                <c:pt idx="102">
                  <c:v>-5.2172494550881948E-3</c:v>
                </c:pt>
                <c:pt idx="103">
                  <c:v>-7.0255984964052928E-3</c:v>
                </c:pt>
                <c:pt idx="104">
                  <c:v>-4.8872758519550308E-3</c:v>
                </c:pt>
                <c:pt idx="105">
                  <c:v>-2.2923374998366263E-3</c:v>
                </c:pt>
                <c:pt idx="106">
                  <c:v>-1.5152990695936101E-3</c:v>
                </c:pt>
                <c:pt idx="107">
                  <c:v>1.9933617121707763E-3</c:v>
                </c:pt>
                <c:pt idx="108">
                  <c:v>4.3778932051179416E-3</c:v>
                </c:pt>
                <c:pt idx="109">
                  <c:v>4.4967907916156477E-3</c:v>
                </c:pt>
                <c:pt idx="110">
                  <c:v>6.0939028478150022E-3</c:v>
                </c:pt>
                <c:pt idx="111">
                  <c:v>3.2061453999189166E-3</c:v>
                </c:pt>
                <c:pt idx="112">
                  <c:v>3.6727837627928968E-3</c:v>
                </c:pt>
                <c:pt idx="113">
                  <c:v>3.0145883730944207E-3</c:v>
                </c:pt>
                <c:pt idx="114">
                  <c:v>-9.9713024322030494E-4</c:v>
                </c:pt>
                <c:pt idx="115">
                  <c:v>-5.017448283397806E-3</c:v>
                </c:pt>
                <c:pt idx="116">
                  <c:v>-2.2762419107482646E-3</c:v>
                </c:pt>
                <c:pt idx="117">
                  <c:v>3.930539581613398E-4</c:v>
                </c:pt>
                <c:pt idx="118">
                  <c:v>1.7431023104038951E-4</c:v>
                </c:pt>
                <c:pt idx="119">
                  <c:v>-4.9247100898958118E-4</c:v>
                </c:pt>
                <c:pt idx="120">
                  <c:v>4.0322412919564088E-4</c:v>
                </c:pt>
                <c:pt idx="121">
                  <c:v>5.0285828601253644E-3</c:v>
                </c:pt>
                <c:pt idx="122">
                  <c:v>4.2965164602234967E-3</c:v>
                </c:pt>
                <c:pt idx="123">
                  <c:v>6.2983751022453313E-3</c:v>
                </c:pt>
                <c:pt idx="124">
                  <c:v>6.2792248642313192E-3</c:v>
                </c:pt>
                <c:pt idx="125">
                  <c:v>7.4390934371925893E-3</c:v>
                </c:pt>
                <c:pt idx="126">
                  <c:v>5.1088611411884734E-3</c:v>
                </c:pt>
                <c:pt idx="127">
                  <c:v>5.8393402085241929E-3</c:v>
                </c:pt>
                <c:pt idx="128">
                  <c:v>6.3897083723027062E-5</c:v>
                </c:pt>
                <c:pt idx="129">
                  <c:v>2.5488643978286681E-3</c:v>
                </c:pt>
                <c:pt idx="130">
                  <c:v>1.7806481081657833E-3</c:v>
                </c:pt>
                <c:pt idx="131">
                  <c:v>-1.5175767031061001E-3</c:v>
                </c:pt>
                <c:pt idx="132">
                  <c:v>-4.6522867987939557E-3</c:v>
                </c:pt>
                <c:pt idx="133">
                  <c:v>-1.4540530803643465E-3</c:v>
                </c:pt>
                <c:pt idx="134">
                  <c:v>-4.2136177170292444E-3</c:v>
                </c:pt>
                <c:pt idx="135">
                  <c:v>-2.2489739707265521E-3</c:v>
                </c:pt>
                <c:pt idx="136">
                  <c:v>-4.5580094323199215E-4</c:v>
                </c:pt>
                <c:pt idx="137">
                  <c:v>-5.0178348394370889E-4</c:v>
                </c:pt>
                <c:pt idx="138">
                  <c:v>1.9647628609649605E-3</c:v>
                </c:pt>
                <c:pt idx="139">
                  <c:v>3.3909951128488036E-3</c:v>
                </c:pt>
                <c:pt idx="140">
                  <c:v>4.5296291426688189E-3</c:v>
                </c:pt>
                <c:pt idx="141">
                  <c:v>9.0254055961277117E-3</c:v>
                </c:pt>
                <c:pt idx="142">
                  <c:v>9.7736783642721307E-3</c:v>
                </c:pt>
                <c:pt idx="143">
                  <c:v>7.4885172080520418E-3</c:v>
                </c:pt>
                <c:pt idx="144">
                  <c:v>7.8724750870928385E-3</c:v>
                </c:pt>
                <c:pt idx="145">
                  <c:v>6.5942787641196515E-3</c:v>
                </c:pt>
                <c:pt idx="146">
                  <c:v>7.5445048263725013E-3</c:v>
                </c:pt>
                <c:pt idx="147">
                  <c:v>5.6833674153203674E-3</c:v>
                </c:pt>
                <c:pt idx="148">
                  <c:v>4.8239005307452202E-3</c:v>
                </c:pt>
                <c:pt idx="149">
                  <c:v>4.89747262106677E-3</c:v>
                </c:pt>
                <c:pt idx="150">
                  <c:v>1.9541549070317618E-3</c:v>
                </c:pt>
                <c:pt idx="151">
                  <c:v>9.0339506251341467E-4</c:v>
                </c:pt>
                <c:pt idx="152">
                  <c:v>3.6254045837789961E-3</c:v>
                </c:pt>
                <c:pt idx="153">
                  <c:v>3.7444421111177623E-3</c:v>
                </c:pt>
                <c:pt idx="154">
                  <c:v>7.7339387413690027E-4</c:v>
                </c:pt>
                <c:pt idx="155">
                  <c:v>-1.3825080042912505E-3</c:v>
                </c:pt>
                <c:pt idx="156">
                  <c:v>-3.5995065882873711E-4</c:v>
                </c:pt>
                <c:pt idx="157">
                  <c:v>5.845045120911079E-3</c:v>
                </c:pt>
                <c:pt idx="158">
                  <c:v>5.7444491371200406E-3</c:v>
                </c:pt>
                <c:pt idx="159">
                  <c:v>3.2685622384309369E-3</c:v>
                </c:pt>
                <c:pt idx="160">
                  <c:v>1.7607698101093205E-3</c:v>
                </c:pt>
                <c:pt idx="161">
                  <c:v>4.4029218902202506E-3</c:v>
                </c:pt>
                <c:pt idx="162">
                  <c:v>4.6229281823956248E-3</c:v>
                </c:pt>
                <c:pt idx="163">
                  <c:v>5.2620556566659125E-3</c:v>
                </c:pt>
                <c:pt idx="164">
                  <c:v>2.5022792326205349E-3</c:v>
                </c:pt>
                <c:pt idx="165">
                  <c:v>-1.1056713008985703E-3</c:v>
                </c:pt>
                <c:pt idx="166">
                  <c:v>-1.1425227835751813E-3</c:v>
                </c:pt>
                <c:pt idx="167">
                  <c:v>2.2820878468367755E-4</c:v>
                </c:pt>
                <c:pt idx="168">
                  <c:v>-1.9097402728712933E-3</c:v>
                </c:pt>
                <c:pt idx="169">
                  <c:v>-1.9242658904184909E-4</c:v>
                </c:pt>
                <c:pt idx="170">
                  <c:v>-9.5908436533932522E-4</c:v>
                </c:pt>
                <c:pt idx="171">
                  <c:v>-8.1772749521734495E-3</c:v>
                </c:pt>
                <c:pt idx="172">
                  <c:v>-1.0125226604312702E-2</c:v>
                </c:pt>
                <c:pt idx="173">
                  <c:v>-1.1377849890695298E-2</c:v>
                </c:pt>
                <c:pt idx="174">
                  <c:v>-9.7968513285578516E-3</c:v>
                </c:pt>
                <c:pt idx="175">
                  <c:v>-1.23831121397559E-2</c:v>
                </c:pt>
                <c:pt idx="176">
                  <c:v>-1.2199048457682956E-2</c:v>
                </c:pt>
                <c:pt idx="177">
                  <c:v>-1.5606834683479984E-2</c:v>
                </c:pt>
                <c:pt idx="178">
                  <c:v>-1.3358228381689815E-2</c:v>
                </c:pt>
                <c:pt idx="179">
                  <c:v>-1.2097241281757374E-2</c:v>
                </c:pt>
                <c:pt idx="180">
                  <c:v>-1.0076904001917721E-2</c:v>
                </c:pt>
                <c:pt idx="181">
                  <c:v>-1.4124403101443611E-2</c:v>
                </c:pt>
                <c:pt idx="182">
                  <c:v>-1.3264928183554035E-2</c:v>
                </c:pt>
                <c:pt idx="183">
                  <c:v>-1.6636370158709834E-2</c:v>
                </c:pt>
                <c:pt idx="184">
                  <c:v>-9.247533035872375E-3</c:v>
                </c:pt>
                <c:pt idx="185">
                  <c:v>-9.5464410817958385E-3</c:v>
                </c:pt>
                <c:pt idx="186">
                  <c:v>-3.8156425101543998E-3</c:v>
                </c:pt>
                <c:pt idx="187">
                  <c:v>-3.4043277252824044E-3</c:v>
                </c:pt>
                <c:pt idx="188">
                  <c:v>3.2384357983428562E-3</c:v>
                </c:pt>
                <c:pt idx="189">
                  <c:v>7.9531102235963526E-3</c:v>
                </c:pt>
                <c:pt idx="190">
                  <c:v>9.1209519240883514E-3</c:v>
                </c:pt>
                <c:pt idx="191">
                  <c:v>6.3558762826263059E-3</c:v>
                </c:pt>
                <c:pt idx="192">
                  <c:v>1.2803632478433385E-2</c:v>
                </c:pt>
                <c:pt idx="193">
                  <c:v>1.3744991783732501E-2</c:v>
                </c:pt>
                <c:pt idx="194">
                  <c:v>1.2501871271197972E-2</c:v>
                </c:pt>
                <c:pt idx="195">
                  <c:v>1.0436459164811807E-2</c:v>
                </c:pt>
                <c:pt idx="196">
                  <c:v>7.4396784337263013E-3</c:v>
                </c:pt>
                <c:pt idx="197">
                  <c:v>9.2600952257508671E-3</c:v>
                </c:pt>
                <c:pt idx="198">
                  <c:v>5.0554434682946103E-3</c:v>
                </c:pt>
                <c:pt idx="199">
                  <c:v>-1.5206132455957734E-3</c:v>
                </c:pt>
                <c:pt idx="200">
                  <c:v>-5.2411158782438632E-3</c:v>
                </c:pt>
                <c:pt idx="201">
                  <c:v>-4.4740864793097954E-3</c:v>
                </c:pt>
                <c:pt idx="202">
                  <c:v>-6.6672367214034214E-3</c:v>
                </c:pt>
                <c:pt idx="203">
                  <c:v>-7.1332237310555123E-3</c:v>
                </c:pt>
                <c:pt idx="204">
                  <c:v>-8.7434682165440092E-3</c:v>
                </c:pt>
                <c:pt idx="205">
                  <c:v>-8.2753871560195848E-3</c:v>
                </c:pt>
                <c:pt idx="206">
                  <c:v>-1.5819698880652066E-3</c:v>
                </c:pt>
                <c:pt idx="207">
                  <c:v>2.7204194790297364E-3</c:v>
                </c:pt>
                <c:pt idx="208">
                  <c:v>4.7681443172094481E-3</c:v>
                </c:pt>
                <c:pt idx="209">
                  <c:v>6.7469138536824268E-4</c:v>
                </c:pt>
                <c:pt idx="210">
                  <c:v>2.9216744036214696E-3</c:v>
                </c:pt>
                <c:pt idx="211">
                  <c:v>8.2046982700949914E-3</c:v>
                </c:pt>
                <c:pt idx="212">
                  <c:v>7.2895811160399171E-3</c:v>
                </c:pt>
                <c:pt idx="213">
                  <c:v>5.079783025969239E-3</c:v>
                </c:pt>
                <c:pt idx="214">
                  <c:v>-1.1134700123297523E-3</c:v>
                </c:pt>
                <c:pt idx="215">
                  <c:v>-2.6115333162073495E-3</c:v>
                </c:pt>
                <c:pt idx="216">
                  <c:v>1.6184418910704234E-3</c:v>
                </c:pt>
                <c:pt idx="217">
                  <c:v>1.7834272823999888E-3</c:v>
                </c:pt>
                <c:pt idx="218">
                  <c:v>-5.8299442525752629E-3</c:v>
                </c:pt>
                <c:pt idx="219">
                  <c:v>-4.2767950762178965E-3</c:v>
                </c:pt>
                <c:pt idx="220">
                  <c:v>-4.6232945921918156E-3</c:v>
                </c:pt>
                <c:pt idx="221">
                  <c:v>-8.5799676285129383E-4</c:v>
                </c:pt>
                <c:pt idx="222">
                  <c:v>2.1899973550501249E-4</c:v>
                </c:pt>
                <c:pt idx="223">
                  <c:v>1.5731219099283124E-3</c:v>
                </c:pt>
                <c:pt idx="224">
                  <c:v>1.1151952862223263E-4</c:v>
                </c:pt>
                <c:pt idx="225">
                  <c:v>6.2411298295172025E-4</c:v>
                </c:pt>
                <c:pt idx="226">
                  <c:v>2.8373742122094945E-3</c:v>
                </c:pt>
                <c:pt idx="227">
                  <c:v>9.3857138507712889E-3</c:v>
                </c:pt>
                <c:pt idx="228">
                  <c:v>8.4245773891108589E-3</c:v>
                </c:pt>
                <c:pt idx="229">
                  <c:v>1.1815740345347403E-2</c:v>
                </c:pt>
                <c:pt idx="230">
                  <c:v>1.3559048399258851E-2</c:v>
                </c:pt>
                <c:pt idx="231">
                  <c:v>1.1859718083043671E-2</c:v>
                </c:pt>
                <c:pt idx="232">
                  <c:v>1.7242574642523177E-2</c:v>
                </c:pt>
                <c:pt idx="233">
                  <c:v>1.316669326390468E-2</c:v>
                </c:pt>
                <c:pt idx="234">
                  <c:v>1.0719561601633376E-2</c:v>
                </c:pt>
                <c:pt idx="235">
                  <c:v>9.4944106389086378E-3</c:v>
                </c:pt>
                <c:pt idx="236">
                  <c:v>7.2991500778513772E-3</c:v>
                </c:pt>
                <c:pt idx="237">
                  <c:v>3.2876049710552644E-3</c:v>
                </c:pt>
                <c:pt idx="238">
                  <c:v>5.5253187028629852E-3</c:v>
                </c:pt>
                <c:pt idx="239">
                  <c:v>6.4520358118609882E-3</c:v>
                </c:pt>
                <c:pt idx="240">
                  <c:v>7.7572756457078684E-3</c:v>
                </c:pt>
                <c:pt idx="241">
                  <c:v>6.1941412357912019E-3</c:v>
                </c:pt>
                <c:pt idx="242">
                  <c:v>1.2802199627259246E-2</c:v>
                </c:pt>
                <c:pt idx="243">
                  <c:v>1.5626425897572422E-2</c:v>
                </c:pt>
                <c:pt idx="244">
                  <c:v>2.0764528771693384E-2</c:v>
                </c:pt>
                <c:pt idx="245">
                  <c:v>2.9265815247820064E-2</c:v>
                </c:pt>
                <c:pt idx="246">
                  <c:v>2.9780783440553741E-2</c:v>
                </c:pt>
                <c:pt idx="247">
                  <c:v>3.6256468423521475E-2</c:v>
                </c:pt>
                <c:pt idx="248">
                  <c:v>4.0095576799153314E-2</c:v>
                </c:pt>
                <c:pt idx="249">
                  <c:v>3.6851147745319356E-2</c:v>
                </c:pt>
                <c:pt idx="250">
                  <c:v>3.6348415876982204E-2</c:v>
                </c:pt>
                <c:pt idx="251">
                  <c:v>3.4069880820114265E-2</c:v>
                </c:pt>
                <c:pt idx="252">
                  <c:v>2.8177882865058679E-2</c:v>
                </c:pt>
                <c:pt idx="253">
                  <c:v>2.8017135991447117E-2</c:v>
                </c:pt>
                <c:pt idx="254">
                  <c:v>2.4189062720467579E-2</c:v>
                </c:pt>
                <c:pt idx="255">
                  <c:v>2.5183242042731344E-2</c:v>
                </c:pt>
                <c:pt idx="256">
                  <c:v>2.9669238729127641E-2</c:v>
                </c:pt>
                <c:pt idx="257">
                  <c:v>2.9648933834373756E-2</c:v>
                </c:pt>
                <c:pt idx="258">
                  <c:v>3.4078312022847258E-2</c:v>
                </c:pt>
                <c:pt idx="259">
                  <c:v>3.5112061084819284E-2</c:v>
                </c:pt>
                <c:pt idx="260">
                  <c:v>3.4453369593884738E-2</c:v>
                </c:pt>
                <c:pt idx="261">
                  <c:v>3.7632759020184453E-2</c:v>
                </c:pt>
                <c:pt idx="262">
                  <c:v>3.9953865606980998E-2</c:v>
                </c:pt>
                <c:pt idx="263">
                  <c:v>4.3775051381104289E-2</c:v>
                </c:pt>
                <c:pt idx="264">
                  <c:v>4.5938397774827305E-2</c:v>
                </c:pt>
                <c:pt idx="265">
                  <c:v>4.4294930220591049E-2</c:v>
                </c:pt>
                <c:pt idx="266">
                  <c:v>5.0006808171024077E-2</c:v>
                </c:pt>
                <c:pt idx="267">
                  <c:v>5.3040925556685402E-2</c:v>
                </c:pt>
                <c:pt idx="268">
                  <c:v>5.73100731190265E-2</c:v>
                </c:pt>
                <c:pt idx="269">
                  <c:v>5.5660219205730832E-2</c:v>
                </c:pt>
                <c:pt idx="270">
                  <c:v>5.1845996476875371E-2</c:v>
                </c:pt>
                <c:pt idx="271">
                  <c:v>5.0495528327292434E-2</c:v>
                </c:pt>
                <c:pt idx="272">
                  <c:v>5.650027473179875E-2</c:v>
                </c:pt>
                <c:pt idx="273">
                  <c:v>5.3562486607470122E-2</c:v>
                </c:pt>
                <c:pt idx="274">
                  <c:v>5.7448032073423395E-2</c:v>
                </c:pt>
                <c:pt idx="275">
                  <c:v>5.6707468768853263E-2</c:v>
                </c:pt>
                <c:pt idx="276">
                  <c:v>5.765402740901409E-2</c:v>
                </c:pt>
                <c:pt idx="277">
                  <c:v>6.0638020941868591E-2</c:v>
                </c:pt>
                <c:pt idx="278">
                  <c:v>6.2322206571669238E-2</c:v>
                </c:pt>
                <c:pt idx="279">
                  <c:v>6.3494808577575265E-2</c:v>
                </c:pt>
                <c:pt idx="280">
                  <c:v>6.7981522973881645E-2</c:v>
                </c:pt>
                <c:pt idx="281">
                  <c:v>6.4891386441029417E-2</c:v>
                </c:pt>
                <c:pt idx="282">
                  <c:v>6.3857493837075383E-2</c:v>
                </c:pt>
                <c:pt idx="283">
                  <c:v>6.4644043459777797E-2</c:v>
                </c:pt>
                <c:pt idx="284">
                  <c:v>6.5469017004612759E-2</c:v>
                </c:pt>
                <c:pt idx="285">
                  <c:v>7.0443406470827211E-2</c:v>
                </c:pt>
                <c:pt idx="286">
                  <c:v>6.7174373817620162E-2</c:v>
                </c:pt>
                <c:pt idx="287">
                  <c:v>7.1876680716068994E-2</c:v>
                </c:pt>
                <c:pt idx="288">
                  <c:v>7.6610705355981995E-2</c:v>
                </c:pt>
                <c:pt idx="289">
                  <c:v>8.1054999319182919E-2</c:v>
                </c:pt>
                <c:pt idx="290">
                  <c:v>8.2181728329574003E-2</c:v>
                </c:pt>
                <c:pt idx="291">
                  <c:v>8.2071475495986021E-2</c:v>
                </c:pt>
                <c:pt idx="292">
                  <c:v>8.0772687496488596E-2</c:v>
                </c:pt>
                <c:pt idx="293">
                  <c:v>8.2416442134688878E-2</c:v>
                </c:pt>
                <c:pt idx="294">
                  <c:v>7.8932577500015921E-2</c:v>
                </c:pt>
                <c:pt idx="295">
                  <c:v>7.7532489153703435E-2</c:v>
                </c:pt>
                <c:pt idx="296">
                  <c:v>7.6033633850644364E-2</c:v>
                </c:pt>
                <c:pt idx="297">
                  <c:v>7.9853563002854969E-2</c:v>
                </c:pt>
                <c:pt idx="298">
                  <c:v>8.142711050216854E-2</c:v>
                </c:pt>
                <c:pt idx="299">
                  <c:v>8.8143817582618564E-2</c:v>
                </c:pt>
                <c:pt idx="300">
                  <c:v>8.8214631627078335E-2</c:v>
                </c:pt>
                <c:pt idx="301">
                  <c:v>9.0309538714745757E-2</c:v>
                </c:pt>
                <c:pt idx="302">
                  <c:v>9.1658279323983752E-2</c:v>
                </c:pt>
                <c:pt idx="303">
                  <c:v>9.2540155932425164E-2</c:v>
                </c:pt>
                <c:pt idx="304">
                  <c:v>9.0628000452383894E-2</c:v>
                </c:pt>
                <c:pt idx="305">
                  <c:v>9.0243937510685379E-2</c:v>
                </c:pt>
                <c:pt idx="306">
                  <c:v>8.4997075143245462E-2</c:v>
                </c:pt>
                <c:pt idx="307">
                  <c:v>8.5454495592593799E-2</c:v>
                </c:pt>
                <c:pt idx="308">
                  <c:v>8.4339577317213962E-2</c:v>
                </c:pt>
                <c:pt idx="309">
                  <c:v>8.4507697715796304E-2</c:v>
                </c:pt>
                <c:pt idx="310">
                  <c:v>8.8176504862031366E-2</c:v>
                </c:pt>
                <c:pt idx="311">
                  <c:v>8.7010163301165414E-2</c:v>
                </c:pt>
                <c:pt idx="312">
                  <c:v>8.7233459223009235E-2</c:v>
                </c:pt>
                <c:pt idx="313">
                  <c:v>8.6364803586595359E-2</c:v>
                </c:pt>
                <c:pt idx="314">
                  <c:v>9.1397108465131521E-2</c:v>
                </c:pt>
                <c:pt idx="315">
                  <c:v>9.1517482267591613E-2</c:v>
                </c:pt>
                <c:pt idx="316">
                  <c:v>9.1334000358653494E-2</c:v>
                </c:pt>
                <c:pt idx="317">
                  <c:v>8.9090565093808374E-2</c:v>
                </c:pt>
                <c:pt idx="318">
                  <c:v>9.0986754676201154E-2</c:v>
                </c:pt>
                <c:pt idx="319">
                  <c:v>9.1593232141608361E-2</c:v>
                </c:pt>
                <c:pt idx="320">
                  <c:v>8.9110434326055393E-2</c:v>
                </c:pt>
                <c:pt idx="321">
                  <c:v>8.1762343987178715E-2</c:v>
                </c:pt>
                <c:pt idx="322">
                  <c:v>8.0064468985198756E-2</c:v>
                </c:pt>
                <c:pt idx="323">
                  <c:v>8.0988652704128222E-2</c:v>
                </c:pt>
                <c:pt idx="324">
                  <c:v>8.2070757786075976E-2</c:v>
                </c:pt>
                <c:pt idx="325">
                  <c:v>8.0550824476184488E-2</c:v>
                </c:pt>
                <c:pt idx="326">
                  <c:v>8.2716948533173462E-2</c:v>
                </c:pt>
                <c:pt idx="327">
                  <c:v>8.7237589202842622E-2</c:v>
                </c:pt>
                <c:pt idx="328">
                  <c:v>8.9933282442244467E-2</c:v>
                </c:pt>
                <c:pt idx="329">
                  <c:v>9.1862411132088664E-2</c:v>
                </c:pt>
                <c:pt idx="330">
                  <c:v>8.9844840435081313E-2</c:v>
                </c:pt>
                <c:pt idx="331">
                  <c:v>9.0227115397705615E-2</c:v>
                </c:pt>
                <c:pt idx="332">
                  <c:v>9.2027761422246182E-2</c:v>
                </c:pt>
                <c:pt idx="333">
                  <c:v>8.3956446139258317E-2</c:v>
                </c:pt>
                <c:pt idx="334">
                  <c:v>8.1099255578689897E-2</c:v>
                </c:pt>
                <c:pt idx="335">
                  <c:v>8.1944541573119936E-2</c:v>
                </c:pt>
                <c:pt idx="336">
                  <c:v>8.0009696386799015E-2</c:v>
                </c:pt>
                <c:pt idx="337">
                  <c:v>8.7900098406842653E-2</c:v>
                </c:pt>
                <c:pt idx="338">
                  <c:v>9.0017670017985815E-2</c:v>
                </c:pt>
                <c:pt idx="339">
                  <c:v>8.7252295960298015E-2</c:v>
                </c:pt>
                <c:pt idx="340">
                  <c:v>9.3803854213021384E-2</c:v>
                </c:pt>
                <c:pt idx="341">
                  <c:v>9.622961297782702E-2</c:v>
                </c:pt>
                <c:pt idx="342">
                  <c:v>9.3069750297641848E-2</c:v>
                </c:pt>
                <c:pt idx="343">
                  <c:v>9.3227142821779033E-2</c:v>
                </c:pt>
                <c:pt idx="344">
                  <c:v>9.1323448763835358E-2</c:v>
                </c:pt>
                <c:pt idx="345">
                  <c:v>8.948613657687178E-2</c:v>
                </c:pt>
                <c:pt idx="346">
                  <c:v>8.8235205977833547E-2</c:v>
                </c:pt>
                <c:pt idx="347">
                  <c:v>9.0692720258309101E-2</c:v>
                </c:pt>
                <c:pt idx="348">
                  <c:v>9.5224441361677514E-2</c:v>
                </c:pt>
                <c:pt idx="349">
                  <c:v>9.8946031664807241E-2</c:v>
                </c:pt>
                <c:pt idx="350">
                  <c:v>0.10451070101698488</c:v>
                </c:pt>
                <c:pt idx="351">
                  <c:v>0.10229970120351389</c:v>
                </c:pt>
                <c:pt idx="352">
                  <c:v>9.7852720235140911E-2</c:v>
                </c:pt>
                <c:pt idx="353">
                  <c:v>0.10186474381521042</c:v>
                </c:pt>
                <c:pt idx="354">
                  <c:v>0.10151042176487285</c:v>
                </c:pt>
                <c:pt idx="355">
                  <c:v>0.10051701051812684</c:v>
                </c:pt>
                <c:pt idx="356">
                  <c:v>0.10100490216014817</c:v>
                </c:pt>
                <c:pt idx="357">
                  <c:v>9.794373088829797E-2</c:v>
                </c:pt>
                <c:pt idx="358">
                  <c:v>9.6911034467527371E-2</c:v>
                </c:pt>
                <c:pt idx="359">
                  <c:v>9.7774351349522545E-2</c:v>
                </c:pt>
                <c:pt idx="360">
                  <c:v>9.5643609131959573E-2</c:v>
                </c:pt>
                <c:pt idx="361">
                  <c:v>9.1971377124399289E-2</c:v>
                </c:pt>
                <c:pt idx="362">
                  <c:v>8.4220160461300639E-2</c:v>
                </c:pt>
                <c:pt idx="363">
                  <c:v>8.26242506321576E-2</c:v>
                </c:pt>
                <c:pt idx="364">
                  <c:v>7.8673043523414726E-2</c:v>
                </c:pt>
                <c:pt idx="365">
                  <c:v>7.4364643524694019E-2</c:v>
                </c:pt>
                <c:pt idx="366">
                  <c:v>7.2730657296111792E-2</c:v>
                </c:pt>
                <c:pt idx="367">
                  <c:v>7.3071305083952307E-2</c:v>
                </c:pt>
                <c:pt idx="368">
                  <c:v>7.5348283843541572E-2</c:v>
                </c:pt>
                <c:pt idx="369">
                  <c:v>7.5609530250805385E-2</c:v>
                </c:pt>
                <c:pt idx="370">
                  <c:v>7.2872537213069966E-2</c:v>
                </c:pt>
                <c:pt idx="371">
                  <c:v>7.2634534533770764E-2</c:v>
                </c:pt>
                <c:pt idx="372">
                  <c:v>7.1512136965643902E-2</c:v>
                </c:pt>
                <c:pt idx="373">
                  <c:v>7.1779981267519527E-2</c:v>
                </c:pt>
                <c:pt idx="374">
                  <c:v>7.1135830327534857E-2</c:v>
                </c:pt>
                <c:pt idx="375">
                  <c:v>6.683853594531726E-2</c:v>
                </c:pt>
                <c:pt idx="376">
                  <c:v>7.0229929324209142E-2</c:v>
                </c:pt>
                <c:pt idx="377">
                  <c:v>7.0037507519900025E-2</c:v>
                </c:pt>
                <c:pt idx="378">
                  <c:v>7.215178018373726E-2</c:v>
                </c:pt>
                <c:pt idx="379">
                  <c:v>7.4521633123969366E-2</c:v>
                </c:pt>
                <c:pt idx="380">
                  <c:v>8.2193775782941556E-2</c:v>
                </c:pt>
                <c:pt idx="381">
                  <c:v>9.0344013973232731E-2</c:v>
                </c:pt>
                <c:pt idx="382">
                  <c:v>9.1433799810358388E-2</c:v>
                </c:pt>
                <c:pt idx="383">
                  <c:v>8.99516407062598E-2</c:v>
                </c:pt>
                <c:pt idx="384">
                  <c:v>9.3810628387260273E-2</c:v>
                </c:pt>
                <c:pt idx="385">
                  <c:v>9.7973421414051229E-2</c:v>
                </c:pt>
                <c:pt idx="386">
                  <c:v>9.8185712450607393E-2</c:v>
                </c:pt>
                <c:pt idx="387">
                  <c:v>9.4403456772974292E-2</c:v>
                </c:pt>
                <c:pt idx="388">
                  <c:v>9.1123169924721276E-2</c:v>
                </c:pt>
                <c:pt idx="389">
                  <c:v>9.4682608153783931E-2</c:v>
                </c:pt>
                <c:pt idx="390">
                  <c:v>9.9491138637202867E-2</c:v>
                </c:pt>
                <c:pt idx="391">
                  <c:v>9.7233928378645251E-2</c:v>
                </c:pt>
                <c:pt idx="392">
                  <c:v>8.930932811095707E-2</c:v>
                </c:pt>
                <c:pt idx="393">
                  <c:v>8.5729743638804826E-2</c:v>
                </c:pt>
                <c:pt idx="394">
                  <c:v>8.3456164557736925E-2</c:v>
                </c:pt>
                <c:pt idx="395">
                  <c:v>8.2715362016530139E-2</c:v>
                </c:pt>
                <c:pt idx="396">
                  <c:v>7.5957581782981315E-2</c:v>
                </c:pt>
                <c:pt idx="397">
                  <c:v>7.3243051806290746E-2</c:v>
                </c:pt>
                <c:pt idx="398">
                  <c:v>7.2789081401071515E-2</c:v>
                </c:pt>
                <c:pt idx="399">
                  <c:v>8.1825074351598817E-2</c:v>
                </c:pt>
                <c:pt idx="400">
                  <c:v>8.5384260752622843E-2</c:v>
                </c:pt>
                <c:pt idx="401">
                  <c:v>8.9191774782529501E-2</c:v>
                </c:pt>
                <c:pt idx="402">
                  <c:v>9.0716669104781794E-2</c:v>
                </c:pt>
                <c:pt idx="403">
                  <c:v>9.596977680757951E-2</c:v>
                </c:pt>
                <c:pt idx="404">
                  <c:v>9.6728081397470356E-2</c:v>
                </c:pt>
                <c:pt idx="405">
                  <c:v>9.727817456503067E-2</c:v>
                </c:pt>
                <c:pt idx="406">
                  <c:v>9.4554175854088027E-2</c:v>
                </c:pt>
                <c:pt idx="407">
                  <c:v>9.9558804831179903E-2</c:v>
                </c:pt>
                <c:pt idx="408">
                  <c:v>9.5467228773710555E-2</c:v>
                </c:pt>
                <c:pt idx="409">
                  <c:v>9.1636999854720402E-2</c:v>
                </c:pt>
                <c:pt idx="410">
                  <c:v>9.2182736397212597E-2</c:v>
                </c:pt>
                <c:pt idx="411">
                  <c:v>9.0550941072566352E-2</c:v>
                </c:pt>
                <c:pt idx="412">
                  <c:v>8.936810477517082E-2</c:v>
                </c:pt>
                <c:pt idx="413">
                  <c:v>8.519256924962576E-2</c:v>
                </c:pt>
                <c:pt idx="414">
                  <c:v>8.0733601266614469E-2</c:v>
                </c:pt>
                <c:pt idx="415">
                  <c:v>8.089769241657889E-2</c:v>
                </c:pt>
                <c:pt idx="416">
                  <c:v>7.8720538291498374E-2</c:v>
                </c:pt>
                <c:pt idx="417">
                  <c:v>8.3030927731724158E-2</c:v>
                </c:pt>
                <c:pt idx="418">
                  <c:v>8.4432955153934022E-2</c:v>
                </c:pt>
                <c:pt idx="419">
                  <c:v>8.9968210991200948E-2</c:v>
                </c:pt>
                <c:pt idx="420">
                  <c:v>9.1729697755736223E-2</c:v>
                </c:pt>
                <c:pt idx="421">
                  <c:v>9.4012493743017594E-2</c:v>
                </c:pt>
                <c:pt idx="422">
                  <c:v>9.3374537772782956E-2</c:v>
                </c:pt>
                <c:pt idx="423">
                  <c:v>9.4435287837055779E-2</c:v>
                </c:pt>
                <c:pt idx="424">
                  <c:v>8.906968854940675E-2</c:v>
                </c:pt>
                <c:pt idx="425">
                  <c:v>8.3221838567801576E-2</c:v>
                </c:pt>
                <c:pt idx="426">
                  <c:v>8.0818416950021496E-2</c:v>
                </c:pt>
                <c:pt idx="427">
                  <c:v>8.3613708178697288E-2</c:v>
                </c:pt>
                <c:pt idx="428">
                  <c:v>8.1648920638584546E-2</c:v>
                </c:pt>
                <c:pt idx="429">
                  <c:v>7.9840795321296953E-2</c:v>
                </c:pt>
                <c:pt idx="430">
                  <c:v>8.0628236415256072E-2</c:v>
                </c:pt>
                <c:pt idx="431">
                  <c:v>8.3109674359400462E-2</c:v>
                </c:pt>
                <c:pt idx="432">
                  <c:v>8.5820754291961912E-2</c:v>
                </c:pt>
                <c:pt idx="433">
                  <c:v>8.4971741242560364E-2</c:v>
                </c:pt>
                <c:pt idx="434">
                  <c:v>8.2954875664061109E-2</c:v>
                </c:pt>
                <c:pt idx="435">
                  <c:v>8.3586359653703202E-2</c:v>
                </c:pt>
                <c:pt idx="436">
                  <c:v>9.0524247300472663E-2</c:v>
                </c:pt>
                <c:pt idx="437">
                  <c:v>9.499618442747286E-2</c:v>
                </c:pt>
                <c:pt idx="438">
                  <c:v>9.5270979183214408E-2</c:v>
                </c:pt>
                <c:pt idx="439">
                  <c:v>9.8086013730117952E-2</c:v>
                </c:pt>
                <c:pt idx="440">
                  <c:v>0.10256359180518322</c:v>
                </c:pt>
                <c:pt idx="441">
                  <c:v>0.10911567889678768</c:v>
                </c:pt>
                <c:pt idx="442">
                  <c:v>0.11092871486082839</c:v>
                </c:pt>
                <c:pt idx="443">
                  <c:v>0.11470092259972055</c:v>
                </c:pt>
                <c:pt idx="444">
                  <c:v>0.11470273576159863</c:v>
                </c:pt>
                <c:pt idx="445">
                  <c:v>0.11573193177263243</c:v>
                </c:pt>
                <c:pt idx="446">
                  <c:v>0.11736327380680917</c:v>
                </c:pt>
                <c:pt idx="447">
                  <c:v>0.11630904608873659</c:v>
                </c:pt>
                <c:pt idx="448">
                  <c:v>0.11600231953769814</c:v>
                </c:pt>
                <c:pt idx="449">
                  <c:v>0.12366355804259808</c:v>
                </c:pt>
                <c:pt idx="450">
                  <c:v>0.11878945153792266</c:v>
                </c:pt>
                <c:pt idx="451">
                  <c:v>0.11877174802680769</c:v>
                </c:pt>
                <c:pt idx="452">
                  <c:v>0.11944352450262893</c:v>
                </c:pt>
                <c:pt idx="453">
                  <c:v>0.11996898888801226</c:v>
                </c:pt>
                <c:pt idx="454">
                  <c:v>0.12417859674718257</c:v>
                </c:pt>
                <c:pt idx="455">
                  <c:v>0.12624058991020243</c:v>
                </c:pt>
                <c:pt idx="456">
                  <c:v>0.12311263384251034</c:v>
                </c:pt>
                <c:pt idx="457">
                  <c:v>0.13282705152907845</c:v>
                </c:pt>
                <c:pt idx="458">
                  <c:v>0.13896923812222206</c:v>
                </c:pt>
                <c:pt idx="459">
                  <c:v>0.14161796543242139</c:v>
                </c:pt>
                <c:pt idx="460">
                  <c:v>0.14915832647878399</c:v>
                </c:pt>
                <c:pt idx="461">
                  <c:v>0.15167172140102916</c:v>
                </c:pt>
                <c:pt idx="462">
                  <c:v>0.15713027041773261</c:v>
                </c:pt>
                <c:pt idx="463">
                  <c:v>0.16220702294508513</c:v>
                </c:pt>
                <c:pt idx="464">
                  <c:v>0.163678907465208</c:v>
                </c:pt>
                <c:pt idx="465">
                  <c:v>0.16913453527666347</c:v>
                </c:pt>
                <c:pt idx="466">
                  <c:v>0.17517203695415298</c:v>
                </c:pt>
                <c:pt idx="467">
                  <c:v>0.18330867643035872</c:v>
                </c:pt>
                <c:pt idx="468">
                  <c:v>0.19095629103836939</c:v>
                </c:pt>
                <c:pt idx="469">
                  <c:v>0.19387167905866279</c:v>
                </c:pt>
                <c:pt idx="470">
                  <c:v>0.2065883150732403</c:v>
                </c:pt>
                <c:pt idx="471">
                  <c:v>0.21720241361058024</c:v>
                </c:pt>
                <c:pt idx="472">
                  <c:v>0.22344094961129965</c:v>
                </c:pt>
                <c:pt idx="473">
                  <c:v>0.23485054773983455</c:v>
                </c:pt>
                <c:pt idx="474">
                  <c:v>0.24378477697995582</c:v>
                </c:pt>
                <c:pt idx="475">
                  <c:v>0.25532572861343461</c:v>
                </c:pt>
                <c:pt idx="476">
                  <c:v>0.26512891568361607</c:v>
                </c:pt>
                <c:pt idx="477">
                  <c:v>0.27545990913994001</c:v>
                </c:pt>
                <c:pt idx="478">
                  <c:v>0.28465314351778137</c:v>
                </c:pt>
                <c:pt idx="479">
                  <c:v>0.2962837962986164</c:v>
                </c:pt>
                <c:pt idx="480">
                  <c:v>0.30674412863557526</c:v>
                </c:pt>
                <c:pt idx="481">
                  <c:v>0.31668146450192936</c:v>
                </c:pt>
                <c:pt idx="482">
                  <c:v>0.33248012314995473</c:v>
                </c:pt>
                <c:pt idx="483">
                  <c:v>0.35498596977857039</c:v>
                </c:pt>
                <c:pt idx="484">
                  <c:v>0.36883145015906343</c:v>
                </c:pt>
                <c:pt idx="485">
                  <c:v>0.37978493734405078</c:v>
                </c:pt>
                <c:pt idx="486">
                  <c:v>0.39345383590386385</c:v>
                </c:pt>
                <c:pt idx="487">
                  <c:v>0.41393156024065392</c:v>
                </c:pt>
                <c:pt idx="488">
                  <c:v>0.43338857517131174</c:v>
                </c:pt>
                <c:pt idx="489">
                  <c:v>0.44575287857705675</c:v>
                </c:pt>
                <c:pt idx="490">
                  <c:v>0.45532803535826838</c:v>
                </c:pt>
                <c:pt idx="491">
                  <c:v>0.47104950871245693</c:v>
                </c:pt>
                <c:pt idx="492">
                  <c:v>0.49428318873829047</c:v>
                </c:pt>
                <c:pt idx="493">
                  <c:v>0.51532329545092537</c:v>
                </c:pt>
                <c:pt idx="494">
                  <c:v>0.5293590067317917</c:v>
                </c:pt>
                <c:pt idx="495">
                  <c:v>0.54391585095577677</c:v>
                </c:pt>
                <c:pt idx="496">
                  <c:v>0.563181627673907</c:v>
                </c:pt>
                <c:pt idx="497">
                  <c:v>0.58503853862980415</c:v>
                </c:pt>
                <c:pt idx="498">
                  <c:v>0.60362087923392493</c:v>
                </c:pt>
                <c:pt idx="499">
                  <c:v>0.61947786125569471</c:v>
                </c:pt>
                <c:pt idx="500">
                  <c:v>0.63913968793016163</c:v>
                </c:pt>
                <c:pt idx="501">
                  <c:v>0.65833918350852727</c:v>
                </c:pt>
                <c:pt idx="502">
                  <c:v>0.67848237947881518</c:v>
                </c:pt>
                <c:pt idx="503">
                  <c:v>0.69640092655593921</c:v>
                </c:pt>
                <c:pt idx="504">
                  <c:v>0.71401584456689937</c:v>
                </c:pt>
                <c:pt idx="505">
                  <c:v>0.729927574004265</c:v>
                </c:pt>
                <c:pt idx="506">
                  <c:v>0.74921226300809551</c:v>
                </c:pt>
                <c:pt idx="507">
                  <c:v>0.7680445177577423</c:v>
                </c:pt>
                <c:pt idx="508">
                  <c:v>0.7878696800980578</c:v>
                </c:pt>
                <c:pt idx="509">
                  <c:v>0.80798673631793716</c:v>
                </c:pt>
                <c:pt idx="510">
                  <c:v>0.83279519780047362</c:v>
                </c:pt>
                <c:pt idx="511">
                  <c:v>0.84666903401811511</c:v>
                </c:pt>
                <c:pt idx="512">
                  <c:v>0.86542493450645253</c:v>
                </c:pt>
                <c:pt idx="513">
                  <c:v>0.88360553384056384</c:v>
                </c:pt>
                <c:pt idx="514">
                  <c:v>0.8984259161069641</c:v>
                </c:pt>
                <c:pt idx="515">
                  <c:v>0.91104761295098224</c:v>
                </c:pt>
                <c:pt idx="516">
                  <c:v>0.92413700482832406</c:v>
                </c:pt>
                <c:pt idx="517">
                  <c:v>0.93114180318495487</c:v>
                </c:pt>
                <c:pt idx="518">
                  <c:v>0.94566389513961069</c:v>
                </c:pt>
                <c:pt idx="519">
                  <c:v>0.95901264471392678</c:v>
                </c:pt>
                <c:pt idx="520">
                  <c:v>0.96933008982177304</c:v>
                </c:pt>
                <c:pt idx="521">
                  <c:v>0.97698883522909075</c:v>
                </c:pt>
                <c:pt idx="522">
                  <c:v>0.98450071452428545</c:v>
                </c:pt>
                <c:pt idx="523">
                  <c:v>0.98813575153054156</c:v>
                </c:pt>
                <c:pt idx="524">
                  <c:v>0.99305140966158911</c:v>
                </c:pt>
                <c:pt idx="525">
                  <c:v>0.99577349447943841</c:v>
                </c:pt>
                <c:pt idx="526">
                  <c:v>0.99926910437383243</c:v>
                </c:pt>
                <c:pt idx="527">
                  <c:v>0.99645211564134928</c:v>
                </c:pt>
                <c:pt idx="528">
                  <c:v>0.99822455944384481</c:v>
                </c:pt>
                <c:pt idx="529">
                  <c:v>1</c:v>
                </c:pt>
                <c:pt idx="530">
                  <c:v>0.99942400128210696</c:v>
                </c:pt>
                <c:pt idx="531">
                  <c:v>0.99692938014014087</c:v>
                </c:pt>
                <c:pt idx="532">
                  <c:v>0.99390828478235671</c:v>
                </c:pt>
                <c:pt idx="533">
                  <c:v>0.98866551965710481</c:v>
                </c:pt>
                <c:pt idx="534">
                  <c:v>0.98909516347379345</c:v>
                </c:pt>
                <c:pt idx="535">
                  <c:v>0.98494370270874054</c:v>
                </c:pt>
                <c:pt idx="536">
                  <c:v>0.97588263524040786</c:v>
                </c:pt>
                <c:pt idx="537">
                  <c:v>0.97315546097789818</c:v>
                </c:pt>
                <c:pt idx="538">
                  <c:v>0.96417384273746964</c:v>
                </c:pt>
                <c:pt idx="539">
                  <c:v>0.96035682471738548</c:v>
                </c:pt>
                <c:pt idx="540">
                  <c:v>0.95450954386714748</c:v>
                </c:pt>
                <c:pt idx="541">
                  <c:v>0.94119722373689807</c:v>
                </c:pt>
                <c:pt idx="542">
                  <c:v>0.92988951523278851</c:v>
                </c:pt>
                <c:pt idx="543">
                  <c:v>0.92118179020372304</c:v>
                </c:pt>
                <c:pt idx="544">
                  <c:v>0.90957268131159197</c:v>
                </c:pt>
                <c:pt idx="545">
                  <c:v>0.90762884838257274</c:v>
                </c:pt>
                <c:pt idx="546">
                  <c:v>0.89486180394950465</c:v>
                </c:pt>
                <c:pt idx="547">
                  <c:v>0.88729369900812749</c:v>
                </c:pt>
                <c:pt idx="548">
                  <c:v>0.87566265337555216</c:v>
                </c:pt>
                <c:pt idx="549">
                  <c:v>0.86277132425058434</c:v>
                </c:pt>
                <c:pt idx="550">
                  <c:v>0.85476160358756248</c:v>
                </c:pt>
                <c:pt idx="551">
                  <c:v>0.8491880724067058</c:v>
                </c:pt>
                <c:pt idx="552">
                  <c:v>0.83707026080344171</c:v>
                </c:pt>
                <c:pt idx="553">
                  <c:v>0.83219633813323468</c:v>
                </c:pt>
                <c:pt idx="554">
                  <c:v>0.82281350746167747</c:v>
                </c:pt>
                <c:pt idx="555">
                  <c:v>0.81839174203481135</c:v>
                </c:pt>
                <c:pt idx="556">
                  <c:v>0.81936885497089795</c:v>
                </c:pt>
                <c:pt idx="557">
                  <c:v>0.81447573544930663</c:v>
                </c:pt>
                <c:pt idx="558">
                  <c:v>0.80467100215496812</c:v>
                </c:pt>
                <c:pt idx="559">
                  <c:v>0.79616206262474765</c:v>
                </c:pt>
                <c:pt idx="560">
                  <c:v>0.79529707108629577</c:v>
                </c:pt>
                <c:pt idx="561">
                  <c:v>0.78656716756186928</c:v>
                </c:pt>
                <c:pt idx="562">
                  <c:v>0.78454985121118082</c:v>
                </c:pt>
                <c:pt idx="563">
                  <c:v>0.77515671321800295</c:v>
                </c:pt>
                <c:pt idx="564">
                  <c:v>0.77316695440958072</c:v>
                </c:pt>
                <c:pt idx="565">
                  <c:v>0.77085495140638027</c:v>
                </c:pt>
                <c:pt idx="566">
                  <c:v>0.77128662243877977</c:v>
                </c:pt>
                <c:pt idx="567">
                  <c:v>0.76250579173010313</c:v>
                </c:pt>
                <c:pt idx="568">
                  <c:v>0.76352360763207172</c:v>
                </c:pt>
                <c:pt idx="569">
                  <c:v>0.76564729110971241</c:v>
                </c:pt>
                <c:pt idx="570">
                  <c:v>0.77035218176383746</c:v>
                </c:pt>
                <c:pt idx="571">
                  <c:v>0.77100961663285916</c:v>
                </c:pt>
                <c:pt idx="572">
                  <c:v>0.77041893382203419</c:v>
                </c:pt>
                <c:pt idx="573">
                  <c:v>0.76931129085868999</c:v>
                </c:pt>
                <c:pt idx="574">
                  <c:v>0.77230834671190773</c:v>
                </c:pt>
                <c:pt idx="575">
                  <c:v>0.77068114473068594</c:v>
                </c:pt>
                <c:pt idx="576">
                  <c:v>0.76650554121157033</c:v>
                </c:pt>
                <c:pt idx="577">
                  <c:v>0.7633805088674066</c:v>
                </c:pt>
                <c:pt idx="578">
                  <c:v>0.75896917919446105</c:v>
                </c:pt>
                <c:pt idx="579">
                  <c:v>0.75881831908964581</c:v>
                </c:pt>
                <c:pt idx="580">
                  <c:v>0.75962667450221222</c:v>
                </c:pt>
                <c:pt idx="581">
                  <c:v>0.75617830502958261</c:v>
                </c:pt>
                <c:pt idx="582">
                  <c:v>0.75451109260958504</c:v>
                </c:pt>
                <c:pt idx="583">
                  <c:v>0.75259888424565557</c:v>
                </c:pt>
                <c:pt idx="584">
                  <c:v>0.7510986010776175</c:v>
                </c:pt>
                <c:pt idx="585">
                  <c:v>0.75082877992563868</c:v>
                </c:pt>
                <c:pt idx="586">
                  <c:v>0.74888530962899524</c:v>
                </c:pt>
                <c:pt idx="587">
                  <c:v>0.74273485803962402</c:v>
                </c:pt>
                <c:pt idx="588">
                  <c:v>0.73980205359217965</c:v>
                </c:pt>
                <c:pt idx="589">
                  <c:v>0.73542695945571102</c:v>
                </c:pt>
                <c:pt idx="590">
                  <c:v>0.73306138507385499</c:v>
                </c:pt>
                <c:pt idx="591">
                  <c:v>0.72877496462634506</c:v>
                </c:pt>
                <c:pt idx="592">
                  <c:v>0.71846426599165336</c:v>
                </c:pt>
                <c:pt idx="593">
                  <c:v>0.71005437294730245</c:v>
                </c:pt>
                <c:pt idx="594">
                  <c:v>0.70947581061997622</c:v>
                </c:pt>
                <c:pt idx="595">
                  <c:v>0.69455591850411535</c:v>
                </c:pt>
                <c:pt idx="596">
                  <c:v>0.6904333071591664</c:v>
                </c:pt>
                <c:pt idx="597">
                  <c:v>0.68309126824805777</c:v>
                </c:pt>
                <c:pt idx="598">
                  <c:v>0.67139908128598613</c:v>
                </c:pt>
                <c:pt idx="599">
                  <c:v>0.66771584439313825</c:v>
                </c:pt>
                <c:pt idx="600">
                  <c:v>0.65904246870854055</c:v>
                </c:pt>
                <c:pt idx="601">
                  <c:v>0.64803547562018771</c:v>
                </c:pt>
                <c:pt idx="602">
                  <c:v>0.64892961373582936</c:v>
                </c:pt>
                <c:pt idx="603">
                  <c:v>0.63629253775349304</c:v>
                </c:pt>
                <c:pt idx="604">
                  <c:v>0.62979833081828485</c:v>
                </c:pt>
                <c:pt idx="605">
                  <c:v>0.6233810019467062</c:v>
                </c:pt>
                <c:pt idx="606">
                  <c:v>0.61881335757362887</c:v>
                </c:pt>
                <c:pt idx="607">
                  <c:v>0.61300048902486826</c:v>
                </c:pt>
                <c:pt idx="608">
                  <c:v>0.60421887261271112</c:v>
                </c:pt>
                <c:pt idx="609">
                  <c:v>0.59586773608633092</c:v>
                </c:pt>
                <c:pt idx="610">
                  <c:v>0.58869678914466028</c:v>
                </c:pt>
                <c:pt idx="611">
                  <c:v>0.57676575587935996</c:v>
                </c:pt>
                <c:pt idx="612">
                  <c:v>0.56785256687186536</c:v>
                </c:pt>
                <c:pt idx="613">
                  <c:v>0.55957622075467472</c:v>
                </c:pt>
                <c:pt idx="614">
                  <c:v>0.55188006629222031</c:v>
                </c:pt>
                <c:pt idx="615">
                  <c:v>0.54315403840130794</c:v>
                </c:pt>
                <c:pt idx="616">
                  <c:v>0.53028186583523795</c:v>
                </c:pt>
                <c:pt idx="617">
                  <c:v>0.52267503477808175</c:v>
                </c:pt>
                <c:pt idx="618">
                  <c:v>0.51458597065493195</c:v>
                </c:pt>
                <c:pt idx="619">
                  <c:v>0.50276173514252986</c:v>
                </c:pt>
                <c:pt idx="620">
                  <c:v>0.49086079280956407</c:v>
                </c:pt>
                <c:pt idx="621">
                  <c:v>0.48430665331944489</c:v>
                </c:pt>
                <c:pt idx="622">
                  <c:v>0.47919993577377712</c:v>
                </c:pt>
                <c:pt idx="623">
                  <c:v>0.48100654760455253</c:v>
                </c:pt>
                <c:pt idx="624">
                  <c:v>0.4783589459656859</c:v>
                </c:pt>
                <c:pt idx="625">
                  <c:v>0.47061578779982299</c:v>
                </c:pt>
                <c:pt idx="626">
                  <c:v>0.47034926055858933</c:v>
                </c:pt>
                <c:pt idx="627">
                  <c:v>0.4702241120965171</c:v>
                </c:pt>
                <c:pt idx="628">
                  <c:v>0.46217745077851002</c:v>
                </c:pt>
                <c:pt idx="629">
                  <c:v>0.45508006028863973</c:v>
                </c:pt>
                <c:pt idx="630">
                  <c:v>0.43876941005529718</c:v>
                </c:pt>
                <c:pt idx="631">
                  <c:v>0.42953380560995813</c:v>
                </c:pt>
                <c:pt idx="632">
                  <c:v>0.42826647848732541</c:v>
                </c:pt>
                <c:pt idx="633">
                  <c:v>0.42465029584632069</c:v>
                </c:pt>
                <c:pt idx="634">
                  <c:v>0.41723009203030487</c:v>
                </c:pt>
                <c:pt idx="635">
                  <c:v>0.41419999633842042</c:v>
                </c:pt>
                <c:pt idx="636">
                  <c:v>0.40864569222831221</c:v>
                </c:pt>
                <c:pt idx="637">
                  <c:v>0.41194568210230681</c:v>
                </c:pt>
                <c:pt idx="638">
                  <c:v>0.40793646892314828</c:v>
                </c:pt>
                <c:pt idx="639">
                  <c:v>0.40242764243853457</c:v>
                </c:pt>
                <c:pt idx="640">
                  <c:v>0.39847551615745069</c:v>
                </c:pt>
                <c:pt idx="641">
                  <c:v>0.39707636461144186</c:v>
                </c:pt>
                <c:pt idx="642">
                  <c:v>0.3929724817177252</c:v>
                </c:pt>
                <c:pt idx="643">
                  <c:v>0.39089564329182863</c:v>
                </c:pt>
                <c:pt idx="644">
                  <c:v>0.38631863343399492</c:v>
                </c:pt>
                <c:pt idx="645">
                  <c:v>0.38314495294933071</c:v>
                </c:pt>
                <c:pt idx="646">
                  <c:v>0.381706221590492</c:v>
                </c:pt>
                <c:pt idx="647">
                  <c:v>0.37863020001920444</c:v>
                </c:pt>
                <c:pt idx="648">
                  <c:v>0.37050001993218928</c:v>
                </c:pt>
                <c:pt idx="649">
                  <c:v>0.36693212531758979</c:v>
                </c:pt>
                <c:pt idx="650">
                  <c:v>0.36153870658651449</c:v>
                </c:pt>
                <c:pt idx="651">
                  <c:v>0.35249779291611255</c:v>
                </c:pt>
                <c:pt idx="652">
                  <c:v>0.34762235424111282</c:v>
                </c:pt>
                <c:pt idx="653">
                  <c:v>0.34364259990591201</c:v>
                </c:pt>
                <c:pt idx="654">
                  <c:v>0.33895744753345391</c:v>
                </c:pt>
                <c:pt idx="655">
                  <c:v>0.33498532106954287</c:v>
                </c:pt>
                <c:pt idx="656">
                  <c:v>0.33368379569926565</c:v>
                </c:pt>
                <c:pt idx="657">
                  <c:v>0.33757417374528009</c:v>
                </c:pt>
                <c:pt idx="658">
                  <c:v>0.33863583290877231</c:v>
                </c:pt>
                <c:pt idx="659">
                  <c:v>0.33647519618474481</c:v>
                </c:pt>
                <c:pt idx="660">
                  <c:v>0.33434545876105598</c:v>
                </c:pt>
                <c:pt idx="661">
                  <c:v>0.33205759851191791</c:v>
                </c:pt>
                <c:pt idx="662">
                  <c:v>0.3302412056801225</c:v>
                </c:pt>
                <c:pt idx="663">
                  <c:v>0.32661620150292492</c:v>
                </c:pt>
                <c:pt idx="664">
                  <c:v>0.31891584654878613</c:v>
                </c:pt>
                <c:pt idx="665">
                  <c:v>0.31766624056523107</c:v>
                </c:pt>
                <c:pt idx="666">
                  <c:v>0.31520428907471504</c:v>
                </c:pt>
                <c:pt idx="667">
                  <c:v>0.31030207100608853</c:v>
                </c:pt>
                <c:pt idx="668">
                  <c:v>0.30906934253768176</c:v>
                </c:pt>
                <c:pt idx="669">
                  <c:v>0.30462426035271994</c:v>
                </c:pt>
                <c:pt idx="670">
                  <c:v>0.30211588184500404</c:v>
                </c:pt>
                <c:pt idx="671">
                  <c:v>0.3005629086964457</c:v>
                </c:pt>
                <c:pt idx="672">
                  <c:v>0.29812422108013731</c:v>
                </c:pt>
                <c:pt idx="673">
                  <c:v>0.29631442362467331</c:v>
                </c:pt>
                <c:pt idx="674">
                  <c:v>0.29356259539718282</c:v>
                </c:pt>
                <c:pt idx="675">
                  <c:v>0.28844697573034978</c:v>
                </c:pt>
                <c:pt idx="676">
                  <c:v>0.28433254879665609</c:v>
                </c:pt>
                <c:pt idx="677">
                  <c:v>0.27937073058612955</c:v>
                </c:pt>
                <c:pt idx="678">
                  <c:v>0.27566162339887418</c:v>
                </c:pt>
                <c:pt idx="679">
                  <c:v>0.27019211734421045</c:v>
                </c:pt>
                <c:pt idx="680">
                  <c:v>0.26679559674645226</c:v>
                </c:pt>
                <c:pt idx="681">
                  <c:v>0.26494012272134349</c:v>
                </c:pt>
                <c:pt idx="682">
                  <c:v>0.26483419125689817</c:v>
                </c:pt>
                <c:pt idx="683">
                  <c:v>0.26988608835683892</c:v>
                </c:pt>
                <c:pt idx="684">
                  <c:v>0.26534034546828017</c:v>
                </c:pt>
                <c:pt idx="685">
                  <c:v>0.25963314648280467</c:v>
                </c:pt>
                <c:pt idx="686">
                  <c:v>0.25842216588381306</c:v>
                </c:pt>
                <c:pt idx="687">
                  <c:v>0.2599186540033091</c:v>
                </c:pt>
                <c:pt idx="688">
                  <c:v>0.25966242401057454</c:v>
                </c:pt>
                <c:pt idx="689">
                  <c:v>0.25528777812801462</c:v>
                </c:pt>
                <c:pt idx="690">
                  <c:v>0.24784007972674241</c:v>
                </c:pt>
                <c:pt idx="691">
                  <c:v>0.24762889673355618</c:v>
                </c:pt>
                <c:pt idx="692">
                  <c:v>0.25057430265605296</c:v>
                </c:pt>
                <c:pt idx="693">
                  <c:v>0.2488100709658968</c:v>
                </c:pt>
                <c:pt idx="694">
                  <c:v>0.24306708721613349</c:v>
                </c:pt>
                <c:pt idx="695">
                  <c:v>0.24283363255121168</c:v>
                </c:pt>
                <c:pt idx="696">
                  <c:v>0.23983842511579748</c:v>
                </c:pt>
                <c:pt idx="697">
                  <c:v>0.23917141322646693</c:v>
                </c:pt>
                <c:pt idx="698">
                  <c:v>0.23931907763347218</c:v>
                </c:pt>
                <c:pt idx="699">
                  <c:v>0.23696970083106023</c:v>
                </c:pt>
                <c:pt idx="700">
                  <c:v>0.2340767733535313</c:v>
                </c:pt>
                <c:pt idx="701">
                  <c:v>0.23247647416167519</c:v>
                </c:pt>
                <c:pt idx="702">
                  <c:v>0.22950125179940581</c:v>
                </c:pt>
                <c:pt idx="703">
                  <c:v>0.23344671471058778</c:v>
                </c:pt>
                <c:pt idx="704">
                  <c:v>0.23195470157533804</c:v>
                </c:pt>
                <c:pt idx="705">
                  <c:v>0.23173413798771317</c:v>
                </c:pt>
                <c:pt idx="706">
                  <c:v>0.23230260452897117</c:v>
                </c:pt>
                <c:pt idx="707">
                  <c:v>0.23099368045091925</c:v>
                </c:pt>
                <c:pt idx="708">
                  <c:v>0.22474385248094811</c:v>
                </c:pt>
                <c:pt idx="709">
                  <c:v>0.22230892465725638</c:v>
                </c:pt>
                <c:pt idx="710">
                  <c:v>0.21804983258849736</c:v>
                </c:pt>
                <c:pt idx="711">
                  <c:v>0.21494083665383296</c:v>
                </c:pt>
                <c:pt idx="712">
                  <c:v>0.20983729214145172</c:v>
                </c:pt>
                <c:pt idx="713">
                  <c:v>0.20266551416725365</c:v>
                </c:pt>
                <c:pt idx="714">
                  <c:v>0.20058662334284241</c:v>
                </c:pt>
                <c:pt idx="715">
                  <c:v>0.20312748011269913</c:v>
                </c:pt>
                <c:pt idx="716">
                  <c:v>0.19827056842650059</c:v>
                </c:pt>
                <c:pt idx="717">
                  <c:v>0.19096236764894123</c:v>
                </c:pt>
                <c:pt idx="718">
                  <c:v>0.18980668093238931</c:v>
                </c:pt>
                <c:pt idx="719">
                  <c:v>0.18837848605868648</c:v>
                </c:pt>
                <c:pt idx="720">
                  <c:v>0.18529802475907803</c:v>
                </c:pt>
                <c:pt idx="721">
                  <c:v>0.18346655246433002</c:v>
                </c:pt>
                <c:pt idx="722">
                  <c:v>0.18039039742418195</c:v>
                </c:pt>
                <c:pt idx="723">
                  <c:v>0.17597204426723922</c:v>
                </c:pt>
                <c:pt idx="724">
                  <c:v>0.1737205731696817</c:v>
                </c:pt>
                <c:pt idx="725">
                  <c:v>0.17167500423134063</c:v>
                </c:pt>
                <c:pt idx="726">
                  <c:v>0.17130066185193282</c:v>
                </c:pt>
                <c:pt idx="727">
                  <c:v>0.16908851370260575</c:v>
                </c:pt>
                <c:pt idx="728">
                  <c:v>0.16749110549663299</c:v>
                </c:pt>
                <c:pt idx="729">
                  <c:v>0.16603357441922728</c:v>
                </c:pt>
                <c:pt idx="730">
                  <c:v>0.16729023989818897</c:v>
                </c:pt>
                <c:pt idx="731">
                  <c:v>0.16557202222724926</c:v>
                </c:pt>
                <c:pt idx="732">
                  <c:v>0.16632594752754856</c:v>
                </c:pt>
                <c:pt idx="733">
                  <c:v>0.1673363269475367</c:v>
                </c:pt>
                <c:pt idx="734">
                  <c:v>0.16695068252575565</c:v>
                </c:pt>
                <c:pt idx="735">
                  <c:v>0.1618295543724059</c:v>
                </c:pt>
                <c:pt idx="736">
                  <c:v>0.15716130797166442</c:v>
                </c:pt>
                <c:pt idx="737">
                  <c:v>0.15113322743292767</c:v>
                </c:pt>
                <c:pt idx="738">
                  <c:v>0.15058142435298516</c:v>
                </c:pt>
                <c:pt idx="739">
                  <c:v>0.14355307503818282</c:v>
                </c:pt>
                <c:pt idx="740">
                  <c:v>0.13224290869241639</c:v>
                </c:pt>
                <c:pt idx="741">
                  <c:v>0.12843697362431192</c:v>
                </c:pt>
                <c:pt idx="742">
                  <c:v>0.13063865580035394</c:v>
                </c:pt>
                <c:pt idx="743">
                  <c:v>0.13078521216398931</c:v>
                </c:pt>
                <c:pt idx="744">
                  <c:v>0.13243931945285725</c:v>
                </c:pt>
                <c:pt idx="745">
                  <c:v>0.12785856994865</c:v>
                </c:pt>
                <c:pt idx="746">
                  <c:v>0.12917222839382794</c:v>
                </c:pt>
                <c:pt idx="747">
                  <c:v>0.13390470429130341</c:v>
                </c:pt>
                <c:pt idx="748">
                  <c:v>0.13449554323551235</c:v>
                </c:pt>
                <c:pt idx="749">
                  <c:v>0.12837852433654834</c:v>
                </c:pt>
                <c:pt idx="750">
                  <c:v>0.12602906191260324</c:v>
                </c:pt>
                <c:pt idx="751">
                  <c:v>0.12356402552861412</c:v>
                </c:pt>
                <c:pt idx="752">
                  <c:v>0.12388586176196978</c:v>
                </c:pt>
                <c:pt idx="753">
                  <c:v>0.11821844153347461</c:v>
                </c:pt>
                <c:pt idx="754">
                  <c:v>0.11433825496818316</c:v>
                </c:pt>
                <c:pt idx="755">
                  <c:v>0.11000901116270594</c:v>
                </c:pt>
                <c:pt idx="756">
                  <c:v>0.11266221773822813</c:v>
                </c:pt>
                <c:pt idx="757">
                  <c:v>0.11029988513871332</c:v>
                </c:pt>
                <c:pt idx="758">
                  <c:v>0.1101531497253425</c:v>
                </c:pt>
                <c:pt idx="759">
                  <c:v>0.11293927466524058</c:v>
                </c:pt>
                <c:pt idx="760">
                  <c:v>0.11503728502982791</c:v>
                </c:pt>
                <c:pt idx="761">
                  <c:v>0.11484886653584871</c:v>
                </c:pt>
                <c:pt idx="762">
                  <c:v>0.11044737074781116</c:v>
                </c:pt>
                <c:pt idx="763">
                  <c:v>0.10596984052007324</c:v>
                </c:pt>
                <c:pt idx="764">
                  <c:v>0.10471351828272822</c:v>
                </c:pt>
                <c:pt idx="765">
                  <c:v>9.8221910212878544E-2</c:v>
                </c:pt>
                <c:pt idx="766">
                  <c:v>9.4109026985061586E-2</c:v>
                </c:pt>
                <c:pt idx="767">
                  <c:v>9.0588309835217096E-2</c:v>
                </c:pt>
                <c:pt idx="768">
                  <c:v>8.4317683387536382E-2</c:v>
                </c:pt>
                <c:pt idx="769">
                  <c:v>8.66375207610183E-2</c:v>
                </c:pt>
                <c:pt idx="770">
                  <c:v>8.843260642246617E-2</c:v>
                </c:pt>
                <c:pt idx="771">
                  <c:v>8.8569973580972308E-2</c:v>
                </c:pt>
                <c:pt idx="772">
                  <c:v>9.0595635512860526E-2</c:v>
                </c:pt>
                <c:pt idx="773">
                  <c:v>8.7590823356053352E-2</c:v>
                </c:pt>
                <c:pt idx="774">
                  <c:v>8.6180538492457145E-2</c:v>
                </c:pt>
                <c:pt idx="775">
                  <c:v>9.4432892952408504E-2</c:v>
                </c:pt>
                <c:pt idx="776">
                  <c:v>9.8478789921952706E-2</c:v>
                </c:pt>
                <c:pt idx="777">
                  <c:v>9.3126079948804369E-2</c:v>
                </c:pt>
                <c:pt idx="778">
                  <c:v>9.4264096143714421E-2</c:v>
                </c:pt>
                <c:pt idx="779">
                  <c:v>9.140284258957089E-2</c:v>
                </c:pt>
                <c:pt idx="780">
                  <c:v>8.9715891887906199E-2</c:v>
                </c:pt>
                <c:pt idx="781">
                  <c:v>8.8941266322832432E-2</c:v>
                </c:pt>
                <c:pt idx="782">
                  <c:v>8.3562423398632429E-2</c:v>
                </c:pt>
                <c:pt idx="783">
                  <c:v>7.3984211943312408E-2</c:v>
                </c:pt>
                <c:pt idx="784">
                  <c:v>7.6427049685697204E-2</c:v>
                </c:pt>
                <c:pt idx="785">
                  <c:v>7.4382180829303479E-2</c:v>
                </c:pt>
                <c:pt idx="786">
                  <c:v>7.4945779534574944E-2</c:v>
                </c:pt>
                <c:pt idx="787">
                  <c:v>7.6037466673392159E-2</c:v>
                </c:pt>
                <c:pt idx="788">
                  <c:v>7.5748536809842906E-2</c:v>
                </c:pt>
                <c:pt idx="789">
                  <c:v>6.8853155217712014E-2</c:v>
                </c:pt>
                <c:pt idx="790">
                  <c:v>7.2265072078095308E-2</c:v>
                </c:pt>
                <c:pt idx="791">
                  <c:v>6.6546586915413E-2</c:v>
                </c:pt>
                <c:pt idx="792">
                  <c:v>6.3467097420205593E-2</c:v>
                </c:pt>
                <c:pt idx="793">
                  <c:v>6.7872466323477099E-2</c:v>
                </c:pt>
                <c:pt idx="794">
                  <c:v>6.9838931038327057E-2</c:v>
                </c:pt>
                <c:pt idx="795">
                  <c:v>7.1947242932490177E-2</c:v>
                </c:pt>
                <c:pt idx="796">
                  <c:v>7.3873896908198899E-2</c:v>
                </c:pt>
                <c:pt idx="797">
                  <c:v>7.3731948745842227E-2</c:v>
                </c:pt>
                <c:pt idx="798">
                  <c:v>7.6163790064361456E-2</c:v>
                </c:pt>
                <c:pt idx="799">
                  <c:v>7.6261277079918921E-2</c:v>
                </c:pt>
                <c:pt idx="800">
                  <c:v>7.5104060205838707E-2</c:v>
                </c:pt>
                <c:pt idx="801">
                  <c:v>6.6945093504632139E-2</c:v>
                </c:pt>
                <c:pt idx="802">
                  <c:v>6.2257006781502443E-2</c:v>
                </c:pt>
                <c:pt idx="803">
                  <c:v>6.5227990626053819E-2</c:v>
                </c:pt>
                <c:pt idx="804">
                  <c:v>6.642031504846041E-2</c:v>
                </c:pt>
                <c:pt idx="805">
                  <c:v>6.821653166962971E-2</c:v>
                </c:pt>
                <c:pt idx="806">
                  <c:v>6.9264958780660732E-2</c:v>
                </c:pt>
                <c:pt idx="807">
                  <c:v>6.3522668565315771E-2</c:v>
                </c:pt>
                <c:pt idx="808">
                  <c:v>6.4326139244234345E-2</c:v>
                </c:pt>
                <c:pt idx="809">
                  <c:v>5.997384891732957E-2</c:v>
                </c:pt>
                <c:pt idx="810">
                  <c:v>5.5182908118752136E-2</c:v>
                </c:pt>
                <c:pt idx="811">
                  <c:v>4.8671213740886121E-2</c:v>
                </c:pt>
                <c:pt idx="812">
                  <c:v>4.9958579827863961E-2</c:v>
                </c:pt>
                <c:pt idx="813">
                  <c:v>4.4113578776859633E-2</c:v>
                </c:pt>
                <c:pt idx="814">
                  <c:v>4.3675015211043104E-2</c:v>
                </c:pt>
                <c:pt idx="815">
                  <c:v>4.6829279753929753E-2</c:v>
                </c:pt>
                <c:pt idx="816">
                  <c:v>5.0134940795354042E-2</c:v>
                </c:pt>
                <c:pt idx="817">
                  <c:v>5.0573318260250036E-2</c:v>
                </c:pt>
                <c:pt idx="818">
                  <c:v>4.5550380629266397E-2</c:v>
                </c:pt>
                <c:pt idx="819">
                  <c:v>3.7943096785296733E-2</c:v>
                </c:pt>
                <c:pt idx="820">
                  <c:v>3.710521201692174E-2</c:v>
                </c:pt>
                <c:pt idx="821">
                  <c:v>3.6277890175626638E-2</c:v>
                </c:pt>
                <c:pt idx="822">
                  <c:v>3.4572549731441769E-2</c:v>
                </c:pt>
                <c:pt idx="823">
                  <c:v>3.1412198504861683E-2</c:v>
                </c:pt>
                <c:pt idx="824">
                  <c:v>3.0181195058519426E-2</c:v>
                </c:pt>
                <c:pt idx="825">
                  <c:v>3.7954320760978003E-2</c:v>
                </c:pt>
                <c:pt idx="826">
                  <c:v>4.0893053240451428E-2</c:v>
                </c:pt>
                <c:pt idx="827">
                  <c:v>4.3427322188817792E-2</c:v>
                </c:pt>
                <c:pt idx="828">
                  <c:v>4.1158553023287525E-2</c:v>
                </c:pt>
                <c:pt idx="829">
                  <c:v>4.1325549765161541E-2</c:v>
                </c:pt>
                <c:pt idx="830">
                  <c:v>4.211744519346778E-2</c:v>
                </c:pt>
                <c:pt idx="831">
                  <c:v>4.3983734729179221E-2</c:v>
                </c:pt>
                <c:pt idx="832">
                  <c:v>3.7461860958336132E-2</c:v>
                </c:pt>
                <c:pt idx="833">
                  <c:v>3.8395904500461694E-2</c:v>
                </c:pt>
                <c:pt idx="834">
                  <c:v>3.655289168218788E-2</c:v>
                </c:pt>
                <c:pt idx="835">
                  <c:v>3.9691083300509647E-2</c:v>
                </c:pt>
                <c:pt idx="836">
                  <c:v>3.9824518667848821E-2</c:v>
                </c:pt>
                <c:pt idx="837">
                  <c:v>4.2035674866531772E-2</c:v>
                </c:pt>
                <c:pt idx="838">
                  <c:v>4.1059960835199777E-2</c:v>
                </c:pt>
                <c:pt idx="839">
                  <c:v>4.3085174009523185E-2</c:v>
                </c:pt>
                <c:pt idx="840">
                  <c:v>4.3981460721990488E-2</c:v>
                </c:pt>
                <c:pt idx="841">
                  <c:v>4.9549327282946462E-2</c:v>
                </c:pt>
                <c:pt idx="842">
                  <c:v>4.8564305737672703E-2</c:v>
                </c:pt>
                <c:pt idx="843">
                  <c:v>4.5832073055716925E-2</c:v>
                </c:pt>
                <c:pt idx="844">
                  <c:v>4.6926081696490957E-2</c:v>
                </c:pt>
                <c:pt idx="845">
                  <c:v>4.6582536375238084E-2</c:v>
                </c:pt>
                <c:pt idx="846">
                  <c:v>4.7132907812781059E-2</c:v>
                </c:pt>
                <c:pt idx="847">
                  <c:v>4.5827639270537783E-2</c:v>
                </c:pt>
                <c:pt idx="848">
                  <c:v>3.8554556416619978E-2</c:v>
                </c:pt>
                <c:pt idx="849">
                  <c:v>3.5627254663647523E-2</c:v>
                </c:pt>
                <c:pt idx="850">
                  <c:v>3.7961402417252016E-2</c:v>
                </c:pt>
                <c:pt idx="851">
                  <c:v>3.155061906005336E-2</c:v>
                </c:pt>
                <c:pt idx="852">
                  <c:v>2.7039297790609367E-2</c:v>
                </c:pt>
                <c:pt idx="853">
                  <c:v>2.9351388933623341E-2</c:v>
                </c:pt>
                <c:pt idx="854">
                  <c:v>2.541442446326065E-2</c:v>
                </c:pt>
                <c:pt idx="855">
                  <c:v>2.941563824922399E-2</c:v>
                </c:pt>
                <c:pt idx="856">
                  <c:v>3.1387509560966274E-2</c:v>
                </c:pt>
                <c:pt idx="857">
                  <c:v>3.0743267434048819E-2</c:v>
                </c:pt>
                <c:pt idx="858">
                  <c:v>3.1267755985782499E-2</c:v>
                </c:pt>
                <c:pt idx="859">
                  <c:v>3.2876568979968268E-2</c:v>
                </c:pt>
                <c:pt idx="860">
                  <c:v>3.332878439558639E-2</c:v>
                </c:pt>
                <c:pt idx="861">
                  <c:v>3.7642050215669312E-2</c:v>
                </c:pt>
                <c:pt idx="862">
                  <c:v>3.1639729670659041E-2</c:v>
                </c:pt>
                <c:pt idx="863">
                  <c:v>3.0141714214108786E-2</c:v>
                </c:pt>
                <c:pt idx="864">
                  <c:v>2.5792908280677561E-2</c:v>
                </c:pt>
                <c:pt idx="865">
                  <c:v>2.8585741969890083E-2</c:v>
                </c:pt>
                <c:pt idx="866">
                  <c:v>3.3713654798707929E-2</c:v>
                </c:pt>
                <c:pt idx="867">
                  <c:v>3.1736312019170564E-2</c:v>
                </c:pt>
                <c:pt idx="868">
                  <c:v>2.5548293730310354E-2</c:v>
                </c:pt>
                <c:pt idx="869">
                  <c:v>2.9787051188606938E-2</c:v>
                </c:pt>
                <c:pt idx="870">
                  <c:v>3.2972466608042775E-2</c:v>
                </c:pt>
                <c:pt idx="871">
                  <c:v>3.3717133450502208E-2</c:v>
                </c:pt>
                <c:pt idx="872">
                  <c:v>3.6250647418408791E-2</c:v>
                </c:pt>
                <c:pt idx="873">
                  <c:v>3.1075166463999663E-2</c:v>
                </c:pt>
                <c:pt idx="874">
                  <c:v>2.8589780863521874E-2</c:v>
                </c:pt>
                <c:pt idx="875">
                  <c:v>3.1725197236126837E-2</c:v>
                </c:pt>
                <c:pt idx="876">
                  <c:v>3.111453851869762E-2</c:v>
                </c:pt>
                <c:pt idx="877">
                  <c:v>2.9594569449224638E-2</c:v>
                </c:pt>
                <c:pt idx="878">
                  <c:v>3.0796179526899232E-2</c:v>
                </c:pt>
                <c:pt idx="879">
                  <c:v>2.4839934950803003E-2</c:v>
                </c:pt>
                <c:pt idx="880">
                  <c:v>2.394567066931385E-2</c:v>
                </c:pt>
                <c:pt idx="881">
                  <c:v>2.4346934725190256E-2</c:v>
                </c:pt>
                <c:pt idx="882">
                  <c:v>2.5922880382915615E-2</c:v>
                </c:pt>
                <c:pt idx="883">
                  <c:v>2.7081786292833653E-2</c:v>
                </c:pt>
                <c:pt idx="884">
                  <c:v>2.8082350135812124E-2</c:v>
                </c:pt>
                <c:pt idx="885">
                  <c:v>2.5606838460900564E-2</c:v>
                </c:pt>
                <c:pt idx="886">
                  <c:v>2.606254295399376E-2</c:v>
                </c:pt>
                <c:pt idx="887">
                  <c:v>2.6329180999564415E-2</c:v>
                </c:pt>
                <c:pt idx="888">
                  <c:v>2.6157121254973947E-2</c:v>
                </c:pt>
                <c:pt idx="889">
                  <c:v>1.9995136445090142E-2</c:v>
                </c:pt>
                <c:pt idx="890">
                  <c:v>1.7009538263973552E-2</c:v>
                </c:pt>
                <c:pt idx="891">
                  <c:v>1.2095396389546448E-2</c:v>
                </c:pt>
                <c:pt idx="892">
                  <c:v>1.643149621337511E-2</c:v>
                </c:pt>
                <c:pt idx="893">
                  <c:v>1.533523335909618E-2</c:v>
                </c:pt>
                <c:pt idx="894">
                  <c:v>1.9783109072490389E-2</c:v>
                </c:pt>
                <c:pt idx="895">
                  <c:v>2.5531396572575069E-2</c:v>
                </c:pt>
                <c:pt idx="896">
                  <c:v>2.8339527505627921E-2</c:v>
                </c:pt>
                <c:pt idx="897">
                  <c:v>2.9662993897425959E-2</c:v>
                </c:pt>
                <c:pt idx="898">
                  <c:v>3.3886620016194059E-2</c:v>
                </c:pt>
                <c:pt idx="899">
                  <c:v>3.2919571891327035E-2</c:v>
                </c:pt>
                <c:pt idx="900">
                  <c:v>3.2709071855781507E-2</c:v>
                </c:pt>
                <c:pt idx="901">
                  <c:v>3.1455011034223254E-2</c:v>
                </c:pt>
                <c:pt idx="902">
                  <c:v>2.4591729458519101E-2</c:v>
                </c:pt>
                <c:pt idx="903">
                  <c:v>2.7163709403840688E-2</c:v>
                </c:pt>
                <c:pt idx="904">
                  <c:v>2.4073232399480258E-2</c:v>
                </c:pt>
                <c:pt idx="905">
                  <c:v>1.871941287199377E-2</c:v>
                </c:pt>
                <c:pt idx="906">
                  <c:v>1.8575784638877463E-2</c:v>
                </c:pt>
                <c:pt idx="907">
                  <c:v>2.2860408167417901E-2</c:v>
                </c:pt>
                <c:pt idx="908">
                  <c:v>2.0595315011315767E-2</c:v>
                </c:pt>
                <c:pt idx="909">
                  <c:v>2.1724117246400415E-2</c:v>
                </c:pt>
                <c:pt idx="910">
                  <c:v>1.9336977066801195E-2</c:v>
                </c:pt>
                <c:pt idx="911">
                  <c:v>2.4974258414903167E-2</c:v>
                </c:pt>
                <c:pt idx="912">
                  <c:v>2.5686210125768712E-2</c:v>
                </c:pt>
                <c:pt idx="913">
                  <c:v>2.1846639897514047E-2</c:v>
                </c:pt>
                <c:pt idx="914">
                  <c:v>1.9308844601122897E-2</c:v>
                </c:pt>
                <c:pt idx="915">
                  <c:v>1.7612030802497642E-2</c:v>
                </c:pt>
                <c:pt idx="916">
                  <c:v>1.8126823219260353E-2</c:v>
                </c:pt>
                <c:pt idx="917">
                  <c:v>2.0250513244429811E-2</c:v>
                </c:pt>
                <c:pt idx="918">
                  <c:v>1.813529194437109E-2</c:v>
                </c:pt>
                <c:pt idx="919">
                  <c:v>1.8017810135106498E-2</c:v>
                </c:pt>
                <c:pt idx="920">
                  <c:v>1.2865432892272474E-2</c:v>
                </c:pt>
                <c:pt idx="921">
                  <c:v>1.6079849080463771E-2</c:v>
                </c:pt>
                <c:pt idx="922">
                  <c:v>1.388717705981548E-2</c:v>
                </c:pt>
                <c:pt idx="923">
                  <c:v>1.4274061633955504E-2</c:v>
                </c:pt>
                <c:pt idx="924">
                  <c:v>9.6687219779923936E-3</c:v>
                </c:pt>
                <c:pt idx="925">
                  <c:v>7.8023251635364992E-3</c:v>
                </c:pt>
                <c:pt idx="926">
                  <c:v>1.0146089978107833E-2</c:v>
                </c:pt>
                <c:pt idx="927">
                  <c:v>1.8905005099895525E-2</c:v>
                </c:pt>
                <c:pt idx="928">
                  <c:v>1.7652937497262943E-2</c:v>
                </c:pt>
                <c:pt idx="929">
                  <c:v>1.8310381683922218E-2</c:v>
                </c:pt>
                <c:pt idx="930">
                  <c:v>1.750344809246179E-2</c:v>
                </c:pt>
                <c:pt idx="931">
                  <c:v>1.5109785591845124E-2</c:v>
                </c:pt>
                <c:pt idx="932">
                  <c:v>1.5684560148459679E-2</c:v>
                </c:pt>
                <c:pt idx="933">
                  <c:v>1.5174831238069489E-2</c:v>
                </c:pt>
                <c:pt idx="934">
                  <c:v>1.3944079871593892E-2</c:v>
                </c:pt>
                <c:pt idx="935">
                  <c:v>1.398204697766439E-2</c:v>
                </c:pt>
                <c:pt idx="936">
                  <c:v>1.6338698336627957E-2</c:v>
                </c:pt>
                <c:pt idx="937">
                  <c:v>1.6833363649232051E-2</c:v>
                </c:pt>
                <c:pt idx="938">
                  <c:v>2.195522285937794E-2</c:v>
                </c:pt>
                <c:pt idx="939">
                  <c:v>2.3454204831940419E-2</c:v>
                </c:pt>
                <c:pt idx="940">
                  <c:v>2.4652498082518359E-2</c:v>
                </c:pt>
                <c:pt idx="941">
                  <c:v>2.0907222596872391E-2</c:v>
                </c:pt>
                <c:pt idx="942">
                  <c:v>1.7646001145767209E-2</c:v>
                </c:pt>
                <c:pt idx="943">
                  <c:v>1.6961771143866163E-2</c:v>
                </c:pt>
                <c:pt idx="944">
                  <c:v>1.8935590370669973E-2</c:v>
                </c:pt>
                <c:pt idx="945">
                  <c:v>1.9717370118492901E-2</c:v>
                </c:pt>
                <c:pt idx="946">
                  <c:v>1.409883852627512E-2</c:v>
                </c:pt>
                <c:pt idx="947">
                  <c:v>1.2188853552098701E-2</c:v>
                </c:pt>
                <c:pt idx="948">
                  <c:v>1.6726339326647584E-2</c:v>
                </c:pt>
                <c:pt idx="949">
                  <c:v>1.540133192353282E-2</c:v>
                </c:pt>
                <c:pt idx="950">
                  <c:v>1.3473555046599899E-2</c:v>
                </c:pt>
                <c:pt idx="951">
                  <c:v>7.6260327184557242E-3</c:v>
                </c:pt>
                <c:pt idx="952">
                  <c:v>2.3163407411656771E-3</c:v>
                </c:pt>
                <c:pt idx="953">
                  <c:v>1.2569110112993485E-3</c:v>
                </c:pt>
                <c:pt idx="954">
                  <c:v>1.1097835016724031E-3</c:v>
                </c:pt>
                <c:pt idx="955">
                  <c:v>-6.7186914853943462E-4</c:v>
                </c:pt>
                <c:pt idx="956">
                  <c:v>5.7509893631110245E-3</c:v>
                </c:pt>
                <c:pt idx="957">
                  <c:v>8.3350739267649306E-3</c:v>
                </c:pt>
                <c:pt idx="958">
                  <c:v>8.5539099740448397E-3</c:v>
                </c:pt>
                <c:pt idx="959">
                  <c:v>1.2644644422209146E-2</c:v>
                </c:pt>
                <c:pt idx="960">
                  <c:v>1.9889666656988079E-2</c:v>
                </c:pt>
                <c:pt idx="961">
                  <c:v>2.2383363010847972E-2</c:v>
                </c:pt>
                <c:pt idx="962">
                  <c:v>1.9863975336767745E-2</c:v>
                </c:pt>
                <c:pt idx="963">
                  <c:v>1.7154725942219014E-2</c:v>
                </c:pt>
                <c:pt idx="964">
                  <c:v>1.4433714919126558E-2</c:v>
                </c:pt>
                <c:pt idx="965">
                  <c:v>1.4780759139148012E-2</c:v>
                </c:pt>
                <c:pt idx="966">
                  <c:v>1.626254931517002E-2</c:v>
                </c:pt>
                <c:pt idx="967">
                  <c:v>1.5628506752655535E-2</c:v>
                </c:pt>
                <c:pt idx="968">
                  <c:v>1.1921025870873613E-2</c:v>
                </c:pt>
                <c:pt idx="969">
                  <c:v>1.6769542617576686E-2</c:v>
                </c:pt>
                <c:pt idx="970">
                  <c:v>1.181293548465326E-2</c:v>
                </c:pt>
                <c:pt idx="971">
                  <c:v>1.7359335971769273E-2</c:v>
                </c:pt>
                <c:pt idx="972">
                  <c:v>2.0274694024526089E-2</c:v>
                </c:pt>
                <c:pt idx="973">
                  <c:v>1.6539626640253602E-2</c:v>
                </c:pt>
                <c:pt idx="974">
                  <c:v>1.4003405017275783E-2</c:v>
                </c:pt>
                <c:pt idx="975">
                  <c:v>1.5712342069508216E-2</c:v>
                </c:pt>
                <c:pt idx="976">
                  <c:v>1.5350343620617836E-2</c:v>
                </c:pt>
                <c:pt idx="977">
                  <c:v>1.648291181810602E-2</c:v>
                </c:pt>
                <c:pt idx="978">
                  <c:v>1.2105382378589862E-2</c:v>
                </c:pt>
                <c:pt idx="979">
                  <c:v>1.1301471630173804E-2</c:v>
                </c:pt>
                <c:pt idx="980">
                  <c:v>1.1409888989919501E-2</c:v>
                </c:pt>
                <c:pt idx="981">
                  <c:v>1.1483885385303321E-2</c:v>
                </c:pt>
                <c:pt idx="982">
                  <c:v>1.2315031235364857E-2</c:v>
                </c:pt>
                <c:pt idx="983">
                  <c:v>1.1895354772444784E-2</c:v>
                </c:pt>
                <c:pt idx="984">
                  <c:v>1.2964401815105992E-2</c:v>
                </c:pt>
                <c:pt idx="985">
                  <c:v>1.536637642897617E-2</c:v>
                </c:pt>
                <c:pt idx="986">
                  <c:v>2.0487471341024851E-2</c:v>
                </c:pt>
                <c:pt idx="987">
                  <c:v>2.3464033428459697E-2</c:v>
                </c:pt>
                <c:pt idx="988">
                  <c:v>2.0667754278388392E-2</c:v>
                </c:pt>
                <c:pt idx="989">
                  <c:v>1.7324258592441931E-2</c:v>
                </c:pt>
                <c:pt idx="990">
                  <c:v>1.6638068990658363E-2</c:v>
                </c:pt>
                <c:pt idx="991">
                  <c:v>1.5734031338538804E-2</c:v>
                </c:pt>
                <c:pt idx="992">
                  <c:v>1.1568675634078446E-2</c:v>
                </c:pt>
                <c:pt idx="993">
                  <c:v>3.523148549557379E-3</c:v>
                </c:pt>
                <c:pt idx="994">
                  <c:v>1.2321744467218374E-3</c:v>
                </c:pt>
                <c:pt idx="995">
                  <c:v>3.3060367688578984E-3</c:v>
                </c:pt>
                <c:pt idx="996">
                  <c:v>1.0494409707144897E-3</c:v>
                </c:pt>
                <c:pt idx="997">
                  <c:v>-8.681640353448715E-4</c:v>
                </c:pt>
                <c:pt idx="998">
                  <c:v>1.4430967978881289E-3</c:v>
                </c:pt>
                <c:pt idx="999">
                  <c:v>3.4883214873004265E-3</c:v>
                </c:pt>
                <c:pt idx="1000">
                  <c:v>4.3931930176042654E-3</c:v>
                </c:pt>
                <c:pt idx="1001">
                  <c:v>-1.2345967806253169E-3</c:v>
                </c:pt>
                <c:pt idx="1002">
                  <c:v>-2.0294383451553589E-3</c:v>
                </c:pt>
                <c:pt idx="1003">
                  <c:v>3.077897942003349E-3</c:v>
                </c:pt>
                <c:pt idx="1004">
                  <c:v>2.0269253531579753E-3</c:v>
                </c:pt>
                <c:pt idx="1005">
                  <c:v>-2.9527165408235797E-3</c:v>
                </c:pt>
                <c:pt idx="1006">
                  <c:v>-1.3420024464086636E-3</c:v>
                </c:pt>
                <c:pt idx="1007">
                  <c:v>5.5287083082627313E-5</c:v>
                </c:pt>
                <c:pt idx="1008">
                  <c:v>3.5357867915035341E-3</c:v>
                </c:pt>
                <c:pt idx="1009">
                  <c:v>5.6097154199621626E-3</c:v>
                </c:pt>
                <c:pt idx="1010">
                  <c:v>1.7535884299320085E-3</c:v>
                </c:pt>
                <c:pt idx="1011">
                  <c:v>-7.4035610045994555E-4</c:v>
                </c:pt>
                <c:pt idx="1012">
                  <c:v>2.7773103793419219E-3</c:v>
                </c:pt>
                <c:pt idx="1013">
                  <c:v>7.2101389393209212E-5</c:v>
                </c:pt>
                <c:pt idx="1014">
                  <c:v>2.3019502797268078E-3</c:v>
                </c:pt>
                <c:pt idx="1015">
                  <c:v>5.0524956951885506E-3</c:v>
                </c:pt>
                <c:pt idx="1016">
                  <c:v>1.6997838585127328E-3</c:v>
                </c:pt>
                <c:pt idx="1017">
                  <c:v>4.8616686171167982E-3</c:v>
                </c:pt>
                <c:pt idx="1018">
                  <c:v>1.2309271046723497E-2</c:v>
                </c:pt>
                <c:pt idx="1019">
                  <c:v>1.4446543568252715E-2</c:v>
                </c:pt>
                <c:pt idx="1020">
                  <c:v>1.2975790486324518E-2</c:v>
                </c:pt>
                <c:pt idx="1021">
                  <c:v>1.1467887253665906E-2</c:v>
                </c:pt>
                <c:pt idx="1022">
                  <c:v>1.4152931692626654E-2</c:v>
                </c:pt>
                <c:pt idx="1023">
                  <c:v>1.8656619424649992E-2</c:v>
                </c:pt>
                <c:pt idx="1024">
                  <c:v>1.5240640250627324E-2</c:v>
                </c:pt>
                <c:pt idx="1025">
                  <c:v>1.1602888991405286E-2</c:v>
                </c:pt>
                <c:pt idx="1026">
                  <c:v>1.0151152980824278E-2</c:v>
                </c:pt>
                <c:pt idx="1027">
                  <c:v>1.4664259962890119E-2</c:v>
                </c:pt>
                <c:pt idx="1028">
                  <c:v>1.5093570107427576E-2</c:v>
                </c:pt>
                <c:pt idx="1029">
                  <c:v>1.3165706097993293E-2</c:v>
                </c:pt>
                <c:pt idx="1030">
                  <c:v>6.5328647048574122E-3</c:v>
                </c:pt>
                <c:pt idx="1031">
                  <c:v>4.3108631287664496E-3</c:v>
                </c:pt>
                <c:pt idx="1032">
                  <c:v>1.2419665281755156E-3</c:v>
                </c:pt>
                <c:pt idx="1033">
                  <c:v>1.3604334887271825E-3</c:v>
                </c:pt>
                <c:pt idx="1034">
                  <c:v>-3.8385113669006849E-3</c:v>
                </c:pt>
                <c:pt idx="1035">
                  <c:v>-4.6048718601985712E-3</c:v>
                </c:pt>
                <c:pt idx="1036">
                  <c:v>-8.3048386969641654E-3</c:v>
                </c:pt>
                <c:pt idx="1037">
                  <c:v>-3.5540521309726401E-3</c:v>
                </c:pt>
                <c:pt idx="1038">
                  <c:v>-1.2335814351564082E-3</c:v>
                </c:pt>
                <c:pt idx="1039">
                  <c:v>2.5649059698027461E-3</c:v>
                </c:pt>
                <c:pt idx="1040">
                  <c:v>3.2202512956741453E-3</c:v>
                </c:pt>
                <c:pt idx="1041">
                  <c:v>5.1029791584345134E-3</c:v>
                </c:pt>
                <c:pt idx="1042">
                  <c:v>7.5351363700453867E-4</c:v>
                </c:pt>
                <c:pt idx="1043">
                  <c:v>5.3778021189163734E-3</c:v>
                </c:pt>
                <c:pt idx="1044">
                  <c:v>5.9269982750031185E-3</c:v>
                </c:pt>
                <c:pt idx="1045">
                  <c:v>7.4623730254698628E-3</c:v>
                </c:pt>
                <c:pt idx="1046">
                  <c:v>4.6052191310638271E-3</c:v>
                </c:pt>
                <c:pt idx="1047">
                  <c:v>7.4347969990257016E-4</c:v>
                </c:pt>
                <c:pt idx="1048">
                  <c:v>-5.5429557313757376E-4</c:v>
                </c:pt>
                <c:pt idx="1049">
                  <c:v>4.7622689172404174E-3</c:v>
                </c:pt>
                <c:pt idx="1050">
                  <c:v>-2.5074099015309557E-3</c:v>
                </c:pt>
                <c:pt idx="1051">
                  <c:v>-6.2087169419352793E-3</c:v>
                </c:pt>
                <c:pt idx="1052">
                  <c:v>-7.0762460004356121E-3</c:v>
                </c:pt>
                <c:pt idx="1053">
                  <c:v>-3.5050620835441028E-3</c:v>
                </c:pt>
                <c:pt idx="1054">
                  <c:v>-2.8113305341975325E-4</c:v>
                </c:pt>
                <c:pt idx="1055">
                  <c:v>2.670225686021759E-3</c:v>
                </c:pt>
                <c:pt idx="1056">
                  <c:v>5.0466993692236473E-3</c:v>
                </c:pt>
                <c:pt idx="1057">
                  <c:v>1.07903406671786E-2</c:v>
                </c:pt>
                <c:pt idx="1058">
                  <c:v>1.2416648910691377E-2</c:v>
                </c:pt>
                <c:pt idx="1059">
                  <c:v>1.347622341649711E-2</c:v>
                </c:pt>
                <c:pt idx="1060">
                  <c:v>1.1009049868675456E-2</c:v>
                </c:pt>
                <c:pt idx="1061">
                  <c:v>9.0001074550240794E-3</c:v>
                </c:pt>
                <c:pt idx="1062">
                  <c:v>6.0585741441051208E-3</c:v>
                </c:pt>
                <c:pt idx="1063">
                  <c:v>5.008716146158677E-3</c:v>
                </c:pt>
                <c:pt idx="1064">
                  <c:v>4.7440187126364317E-3</c:v>
                </c:pt>
                <c:pt idx="1065">
                  <c:v>6.649202811901807E-3</c:v>
                </c:pt>
                <c:pt idx="1066">
                  <c:v>7.4983344723095801E-3</c:v>
                </c:pt>
                <c:pt idx="1067">
                  <c:v>7.2883385964973698E-3</c:v>
                </c:pt>
                <c:pt idx="1068">
                  <c:v>1.5243696888994481E-3</c:v>
                </c:pt>
                <c:pt idx="1069">
                  <c:v>-5.9579139441642316E-4</c:v>
                </c:pt>
                <c:pt idx="1070">
                  <c:v>-6.2252781862498514E-3</c:v>
                </c:pt>
                <c:pt idx="1071">
                  <c:v>-9.1130593815299827E-3</c:v>
                </c:pt>
                <c:pt idx="1072">
                  <c:v>-8.2579169132168083E-3</c:v>
                </c:pt>
                <c:pt idx="1073">
                  <c:v>-9.5730109544944989E-3</c:v>
                </c:pt>
                <c:pt idx="1074">
                  <c:v>-8.4219533409484459E-3</c:v>
                </c:pt>
                <c:pt idx="1075">
                  <c:v>1.1710716469153315E-3</c:v>
                </c:pt>
                <c:pt idx="1076">
                  <c:v>7.5834125605328514E-3</c:v>
                </c:pt>
                <c:pt idx="1077">
                  <c:v>1.1676216027862457E-2</c:v>
                </c:pt>
                <c:pt idx="1078">
                  <c:v>1.1437211828453633E-2</c:v>
                </c:pt>
                <c:pt idx="1079">
                  <c:v>8.0012735951225152E-3</c:v>
                </c:pt>
                <c:pt idx="1080">
                  <c:v>8.4672458728343464E-3</c:v>
                </c:pt>
                <c:pt idx="1081">
                  <c:v>7.1425073716992185E-3</c:v>
                </c:pt>
                <c:pt idx="1082">
                  <c:v>7.1327672927355137E-3</c:v>
                </c:pt>
                <c:pt idx="1083">
                  <c:v>6.4855755291845143E-3</c:v>
                </c:pt>
                <c:pt idx="1084">
                  <c:v>1.8255685893074269E-3</c:v>
                </c:pt>
                <c:pt idx="1085">
                  <c:v>5.088336491214966E-3</c:v>
                </c:pt>
                <c:pt idx="1086">
                  <c:v>7.2535462865097461E-3</c:v>
                </c:pt>
                <c:pt idx="1087">
                  <c:v>7.3241817848901528E-3</c:v>
                </c:pt>
                <c:pt idx="1088">
                  <c:v>5.9812526112993682E-3</c:v>
                </c:pt>
                <c:pt idx="1089">
                  <c:v>4.7374620926401313E-3</c:v>
                </c:pt>
                <c:pt idx="1090">
                  <c:v>4.5096865025484869E-3</c:v>
                </c:pt>
                <c:pt idx="1091">
                  <c:v>1.1707478716060789E-2</c:v>
                </c:pt>
                <c:pt idx="1092">
                  <c:v>7.714978910534992E-3</c:v>
                </c:pt>
                <c:pt idx="1093">
                  <c:v>8.4352138499780294E-3</c:v>
                </c:pt>
                <c:pt idx="1094">
                  <c:v>5.5969499293080918E-3</c:v>
                </c:pt>
                <c:pt idx="1095">
                  <c:v>5.6610863000334166E-3</c:v>
                </c:pt>
                <c:pt idx="1096">
                  <c:v>7.4694236061639153E-3</c:v>
                </c:pt>
                <c:pt idx="1097">
                  <c:v>3.7403537584591879E-3</c:v>
                </c:pt>
                <c:pt idx="1098">
                  <c:v>8.654020181549382E-4</c:v>
                </c:pt>
                <c:pt idx="1099">
                  <c:v>3.7891824596633815E-3</c:v>
                </c:pt>
                <c:pt idx="1100">
                  <c:v>3.699944927726235E-3</c:v>
                </c:pt>
                <c:pt idx="1101">
                  <c:v>7.7279928295491606E-3</c:v>
                </c:pt>
                <c:pt idx="1102">
                  <c:v>1.3211591433082098E-3</c:v>
                </c:pt>
                <c:pt idx="1103">
                  <c:v>-3.1902681457400377E-3</c:v>
                </c:pt>
                <c:pt idx="1104">
                  <c:v>-1.5176106998913137E-3</c:v>
                </c:pt>
                <c:pt idx="1105">
                  <c:v>-3.8384011921337884E-3</c:v>
                </c:pt>
                <c:pt idx="1106">
                  <c:v>-5.1536859931507317E-3</c:v>
                </c:pt>
                <c:pt idx="1107">
                  <c:v>-8.9098241316081551E-3</c:v>
                </c:pt>
                <c:pt idx="1108">
                  <c:v>-1.052687739250802E-2</c:v>
                </c:pt>
                <c:pt idx="1109">
                  <c:v>-1.8275179146059679E-3</c:v>
                </c:pt>
                <c:pt idx="1110">
                  <c:v>-9.2331793413271432E-4</c:v>
                </c:pt>
                <c:pt idx="1111">
                  <c:v>-1.5170780835896337E-3</c:v>
                </c:pt>
                <c:pt idx="1112">
                  <c:v>-4.7973812251167142E-3</c:v>
                </c:pt>
                <c:pt idx="1113">
                  <c:v>-4.9992247473831112E-3</c:v>
                </c:pt>
                <c:pt idx="1114">
                  <c:v>-1.0343763656162357E-3</c:v>
                </c:pt>
                <c:pt idx="1115">
                  <c:v>-5.3927030357895237E-3</c:v>
                </c:pt>
                <c:pt idx="1116">
                  <c:v>-6.2507254599179548E-3</c:v>
                </c:pt>
                <c:pt idx="1117">
                  <c:v>-7.785780313227241E-3</c:v>
                </c:pt>
                <c:pt idx="1118">
                  <c:v>-6.643857509954069E-3</c:v>
                </c:pt>
                <c:pt idx="1119">
                  <c:v>-2.0937788980543944E-3</c:v>
                </c:pt>
                <c:pt idx="1120">
                  <c:v>2.8944273653269632E-4</c:v>
                </c:pt>
                <c:pt idx="1121">
                  <c:v>-1.2448616944043078E-3</c:v>
                </c:pt>
                <c:pt idx="1122">
                  <c:v>2.5018415554894148E-3</c:v>
                </c:pt>
                <c:pt idx="1123">
                  <c:v>5.8253103648366264E-3</c:v>
                </c:pt>
                <c:pt idx="1124">
                  <c:v>1.365639932694424E-2</c:v>
                </c:pt>
                <c:pt idx="1125">
                  <c:v>1.4891217842157559E-2</c:v>
                </c:pt>
                <c:pt idx="1126">
                  <c:v>1.1558082487633922E-2</c:v>
                </c:pt>
                <c:pt idx="1127">
                  <c:v>9.7419311589274915E-3</c:v>
                </c:pt>
                <c:pt idx="1128">
                  <c:v>1.1002826341625839E-2</c:v>
                </c:pt>
                <c:pt idx="1129">
                  <c:v>1.2318172790146634E-2</c:v>
                </c:pt>
                <c:pt idx="1130">
                  <c:v>8.1905345294392903E-3</c:v>
                </c:pt>
                <c:pt idx="1131">
                  <c:v>4.7960278760543693E-3</c:v>
                </c:pt>
                <c:pt idx="1132">
                  <c:v>3.0862435232031963E-3</c:v>
                </c:pt>
                <c:pt idx="1133">
                  <c:v>8.2373452570216141E-3</c:v>
                </c:pt>
                <c:pt idx="1134">
                  <c:v>8.1544132473434609E-3</c:v>
                </c:pt>
                <c:pt idx="1135">
                  <c:v>3.7325575401255875E-3</c:v>
                </c:pt>
                <c:pt idx="1136">
                  <c:v>2.5262794016475149E-3</c:v>
                </c:pt>
                <c:pt idx="1137">
                  <c:v>4.2702074058244346E-3</c:v>
                </c:pt>
                <c:pt idx="1138">
                  <c:v>3.7719442260325878E-3</c:v>
                </c:pt>
                <c:pt idx="1139">
                  <c:v>4.3752185395197641E-3</c:v>
                </c:pt>
                <c:pt idx="1140">
                  <c:v>4.6107339636471626E-3</c:v>
                </c:pt>
                <c:pt idx="1141">
                  <c:v>5.3970031002801662E-3</c:v>
                </c:pt>
                <c:pt idx="1142">
                  <c:v>5.0034154177737763E-3</c:v>
                </c:pt>
                <c:pt idx="1143">
                  <c:v>6.922102561652729E-3</c:v>
                </c:pt>
                <c:pt idx="1144">
                  <c:v>5.4248681245814461E-3</c:v>
                </c:pt>
                <c:pt idx="1145">
                  <c:v>-7.7001716233266002E-4</c:v>
                </c:pt>
                <c:pt idx="1146">
                  <c:v>-1.0994092693418478E-3</c:v>
                </c:pt>
                <c:pt idx="1147">
                  <c:v>-2.8431780930155567E-3</c:v>
                </c:pt>
                <c:pt idx="1148">
                  <c:v>-2.6966023386212276E-3</c:v>
                </c:pt>
                <c:pt idx="1149">
                  <c:v>7.8395168910760872E-4</c:v>
                </c:pt>
                <c:pt idx="1150">
                  <c:v>6.6562154672932395E-4</c:v>
                </c:pt>
                <c:pt idx="1151">
                  <c:v>1.4972851552382609E-3</c:v>
                </c:pt>
                <c:pt idx="1152">
                  <c:v>4.3846605799997621E-3</c:v>
                </c:pt>
                <c:pt idx="1153">
                  <c:v>5.3169138765987722E-3</c:v>
                </c:pt>
                <c:pt idx="1154">
                  <c:v>2.1385730622518664E-3</c:v>
                </c:pt>
                <c:pt idx="1155">
                  <c:v>-1.4791431460327879E-3</c:v>
                </c:pt>
                <c:pt idx="1156">
                  <c:v>-4.7839792642778373E-3</c:v>
                </c:pt>
                <c:pt idx="1157">
                  <c:v>-7.0766930203869658E-3</c:v>
                </c:pt>
                <c:pt idx="1158">
                  <c:v>-4.993005853969403E-3</c:v>
                </c:pt>
                <c:pt idx="1159">
                  <c:v>-6.291580555118143E-3</c:v>
                </c:pt>
                <c:pt idx="1160">
                  <c:v>-4.7645545085189273E-3</c:v>
                </c:pt>
                <c:pt idx="1161">
                  <c:v>-1.0740314750296005E-3</c:v>
                </c:pt>
                <c:pt idx="1162">
                  <c:v>2.9627539531524804E-3</c:v>
                </c:pt>
                <c:pt idx="1163">
                  <c:v>9.0923719599854316E-3</c:v>
                </c:pt>
                <c:pt idx="1164">
                  <c:v>7.8856119989210681E-3</c:v>
                </c:pt>
                <c:pt idx="1165">
                  <c:v>6.3403642798346401E-3</c:v>
                </c:pt>
                <c:pt idx="1166">
                  <c:v>8.4794452540575983E-3</c:v>
                </c:pt>
                <c:pt idx="1167">
                  <c:v>9.0722921994980717E-3</c:v>
                </c:pt>
                <c:pt idx="1168">
                  <c:v>4.7594021068487731E-3</c:v>
                </c:pt>
                <c:pt idx="1169">
                  <c:v>5.3650208386442823E-3</c:v>
                </c:pt>
                <c:pt idx="1170">
                  <c:v>1.244111674956887E-3</c:v>
                </c:pt>
                <c:pt idx="1171">
                  <c:v>3.7374151770765412E-4</c:v>
                </c:pt>
                <c:pt idx="1172">
                  <c:v>-3.9291255671765526E-3</c:v>
                </c:pt>
                <c:pt idx="1173">
                  <c:v>-4.6692816658082271E-3</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numCache>
            </c:numRef>
          </c:yVal>
          <c:smooth val="0"/>
          <c:extLst>
            <c:ext xmlns:c16="http://schemas.microsoft.com/office/drawing/2014/chart" uri="{C3380CC4-5D6E-409C-BE32-E72D297353CC}">
              <c16:uniqueId val="{00000002-8FDE-4B58-BA0E-CC159DC07D04}"/>
            </c:ext>
          </c:extLst>
        </c:ser>
        <c:ser>
          <c:idx val="3"/>
          <c:order val="2"/>
          <c:tx>
            <c:strRef>
              <c:f>'Fluo RT'!$AY$3</c:f>
              <c:strCache>
                <c:ptCount val="1"/>
                <c:pt idx="0">
                  <c:v>2g B4</c:v>
                </c:pt>
              </c:strCache>
            </c:strRef>
          </c:tx>
          <c:spPr>
            <a:ln w="19050" cap="rnd">
              <a:solidFill>
                <a:srgbClr val="FFC000"/>
              </a:solidFill>
              <a:round/>
            </a:ln>
            <a:effectLst/>
          </c:spPr>
          <c:marker>
            <c:symbol val="none"/>
          </c:marker>
          <c:xVal>
            <c:numRef>
              <c:f>'Fluo RT'!$AU$4:$AU$1449</c:f>
              <c:numCache>
                <c:formatCode>General</c:formatCode>
                <c:ptCount val="1446"/>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pt idx="1174" formatCode="0.0">
                  <c:v>808.73929999999996</c:v>
                </c:pt>
                <c:pt idx="1175" formatCode="0.0">
                  <c:v>809.06039999999996</c:v>
                </c:pt>
                <c:pt idx="1176" formatCode="0.0">
                  <c:v>809.38149999999996</c:v>
                </c:pt>
                <c:pt idx="1177" formatCode="0.0">
                  <c:v>809.70249999999999</c:v>
                </c:pt>
                <c:pt idx="1178" formatCode="0.0">
                  <c:v>810.02350000000001</c:v>
                </c:pt>
                <c:pt idx="1179" formatCode="0.0">
                  <c:v>810.34439999999995</c:v>
                </c:pt>
                <c:pt idx="1180" formatCode="0.0">
                  <c:v>810.6653</c:v>
                </c:pt>
                <c:pt idx="1181" formatCode="0.0">
                  <c:v>810.98609999999996</c:v>
                </c:pt>
                <c:pt idx="1182" formatCode="0.0">
                  <c:v>811.30690000000004</c:v>
                </c:pt>
                <c:pt idx="1183" formatCode="0.0">
                  <c:v>811.6277</c:v>
                </c:pt>
                <c:pt idx="1184" formatCode="0.0">
                  <c:v>811.94839999999999</c:v>
                </c:pt>
                <c:pt idx="1185" formatCode="0.0">
                  <c:v>812.26900000000001</c:v>
                </c:pt>
                <c:pt idx="1186" formatCode="0.0">
                  <c:v>812.58960000000002</c:v>
                </c:pt>
                <c:pt idx="1187" formatCode="0.0">
                  <c:v>812.91010000000006</c:v>
                </c:pt>
                <c:pt idx="1188" formatCode="0.0">
                  <c:v>813.23059999999998</c:v>
                </c:pt>
                <c:pt idx="1189" formatCode="0.0">
                  <c:v>813.55100000000004</c:v>
                </c:pt>
                <c:pt idx="1190" formatCode="0.0">
                  <c:v>813.87149999999997</c:v>
                </c:pt>
                <c:pt idx="1191" formatCode="0.0">
                  <c:v>814.19179999999994</c:v>
                </c:pt>
                <c:pt idx="1192" formatCode="0.0">
                  <c:v>814.51210000000003</c:v>
                </c:pt>
                <c:pt idx="1193" formatCode="0.0">
                  <c:v>814.83230000000003</c:v>
                </c:pt>
                <c:pt idx="1194" formatCode="0.0">
                  <c:v>815.15250000000003</c:v>
                </c:pt>
                <c:pt idx="1195" formatCode="0.0">
                  <c:v>815.47270000000003</c:v>
                </c:pt>
                <c:pt idx="1196" formatCode="0.0">
                  <c:v>815.79269999999997</c:v>
                </c:pt>
                <c:pt idx="1197" formatCode="0.0">
                  <c:v>816.11279999999999</c:v>
                </c:pt>
                <c:pt idx="1198" formatCode="0.0">
                  <c:v>816.43280000000004</c:v>
                </c:pt>
                <c:pt idx="1199" formatCode="0.0">
                  <c:v>816.7527</c:v>
                </c:pt>
                <c:pt idx="1200" formatCode="0.0">
                  <c:v>817.07259999999997</c:v>
                </c:pt>
                <c:pt idx="1201" formatCode="0.0">
                  <c:v>817.39250000000004</c:v>
                </c:pt>
                <c:pt idx="1202" formatCode="0.0">
                  <c:v>817.71230000000003</c:v>
                </c:pt>
                <c:pt idx="1203" formatCode="0.0">
                  <c:v>818.03200000000004</c:v>
                </c:pt>
                <c:pt idx="1204" formatCode="0.0">
                  <c:v>818.35170000000005</c:v>
                </c:pt>
                <c:pt idx="1205" formatCode="0.0">
                  <c:v>818.67139999999995</c:v>
                </c:pt>
                <c:pt idx="1206" formatCode="0.0">
                  <c:v>818.99099999999999</c:v>
                </c:pt>
                <c:pt idx="1207" formatCode="0.0">
                  <c:v>819.31050000000005</c:v>
                </c:pt>
                <c:pt idx="1208" formatCode="0.0">
                  <c:v>819.63009999999997</c:v>
                </c:pt>
                <c:pt idx="1209" formatCode="0.0">
                  <c:v>819.94949999999994</c:v>
                </c:pt>
                <c:pt idx="1210" formatCode="0.0">
                  <c:v>820.26890000000003</c:v>
                </c:pt>
                <c:pt idx="1211" formatCode="0.0">
                  <c:v>820.5883</c:v>
                </c:pt>
                <c:pt idx="1212" formatCode="0.0">
                  <c:v>820.9076</c:v>
                </c:pt>
                <c:pt idx="1213" formatCode="0.0">
                  <c:v>821.2269</c:v>
                </c:pt>
                <c:pt idx="1214" formatCode="0.0">
                  <c:v>821.54600000000005</c:v>
                </c:pt>
                <c:pt idx="1215" formatCode="0.0">
                  <c:v>821.86519999999996</c:v>
                </c:pt>
                <c:pt idx="1216" formatCode="0.0">
                  <c:v>822.18430000000001</c:v>
                </c:pt>
                <c:pt idx="1217" formatCode="0.0">
                  <c:v>822.50340000000006</c:v>
                </c:pt>
                <c:pt idx="1218" formatCode="0.0">
                  <c:v>822.82240000000002</c:v>
                </c:pt>
                <c:pt idx="1219" formatCode="0.0">
                  <c:v>823.14139999999998</c:v>
                </c:pt>
                <c:pt idx="1220" formatCode="0.0">
                  <c:v>823.46029999999996</c:v>
                </c:pt>
                <c:pt idx="1221" formatCode="0.0">
                  <c:v>823.77909999999997</c:v>
                </c:pt>
                <c:pt idx="1222" formatCode="0.0">
                  <c:v>824.09799999999996</c:v>
                </c:pt>
                <c:pt idx="1223" formatCode="0.0">
                  <c:v>824.41669999999999</c:v>
                </c:pt>
                <c:pt idx="1224" formatCode="0.0">
                  <c:v>824.73540000000003</c:v>
                </c:pt>
                <c:pt idx="1225" formatCode="0.0">
                  <c:v>825.05409999999995</c:v>
                </c:pt>
                <c:pt idx="1226" formatCode="0.0">
                  <c:v>825.37270000000001</c:v>
                </c:pt>
                <c:pt idx="1227" formatCode="0.0">
                  <c:v>825.69129999999996</c:v>
                </c:pt>
                <c:pt idx="1228" formatCode="0.0">
                  <c:v>826.00980000000004</c:v>
                </c:pt>
                <c:pt idx="1229" formatCode="0.0">
                  <c:v>826.32820000000004</c:v>
                </c:pt>
                <c:pt idx="1230" formatCode="0.0">
                  <c:v>826.64670000000001</c:v>
                </c:pt>
                <c:pt idx="1231" formatCode="0.0">
                  <c:v>826.96500000000003</c:v>
                </c:pt>
                <c:pt idx="1232" formatCode="0.0">
                  <c:v>827.28340000000003</c:v>
                </c:pt>
                <c:pt idx="1233" formatCode="0.0">
                  <c:v>827.60159999999996</c:v>
                </c:pt>
                <c:pt idx="1234" formatCode="0.0">
                  <c:v>827.91989999999998</c:v>
                </c:pt>
                <c:pt idx="1235" formatCode="0.0">
                  <c:v>828.23800000000006</c:v>
                </c:pt>
                <c:pt idx="1236" formatCode="0.0">
                  <c:v>828.55619999999999</c:v>
                </c:pt>
                <c:pt idx="1237" formatCode="0.0">
                  <c:v>828.87419999999997</c:v>
                </c:pt>
                <c:pt idx="1238" formatCode="0.0">
                  <c:v>829.19230000000005</c:v>
                </c:pt>
                <c:pt idx="1239" formatCode="0.0">
                  <c:v>829.51020000000005</c:v>
                </c:pt>
                <c:pt idx="1240" formatCode="0.0">
                  <c:v>829.82809999999995</c:v>
                </c:pt>
                <c:pt idx="1241" formatCode="0.0">
                  <c:v>830.14599999999996</c:v>
                </c:pt>
                <c:pt idx="1242" formatCode="0.0">
                  <c:v>830.46379999999999</c:v>
                </c:pt>
                <c:pt idx="1243" formatCode="0.0">
                  <c:v>830.78160000000003</c:v>
                </c:pt>
                <c:pt idx="1244" formatCode="0.0">
                  <c:v>831.09929999999997</c:v>
                </c:pt>
                <c:pt idx="1245" formatCode="0.0">
                  <c:v>831.41700000000003</c:v>
                </c:pt>
                <c:pt idx="1246" formatCode="0.0">
                  <c:v>831.7346</c:v>
                </c:pt>
                <c:pt idx="1247" formatCode="0.0">
                  <c:v>832.05219999999997</c:v>
                </c:pt>
                <c:pt idx="1248" formatCode="0.0">
                  <c:v>832.36980000000005</c:v>
                </c:pt>
                <c:pt idx="1249" formatCode="0.0">
                  <c:v>832.68719999999996</c:v>
                </c:pt>
                <c:pt idx="1250" formatCode="0.0">
                  <c:v>833.00459999999998</c:v>
                </c:pt>
                <c:pt idx="1251" formatCode="0.0">
                  <c:v>833.322</c:v>
                </c:pt>
                <c:pt idx="1252" formatCode="0.0">
                  <c:v>833.63930000000005</c:v>
                </c:pt>
                <c:pt idx="1253" formatCode="0.0">
                  <c:v>833.95659999999998</c:v>
                </c:pt>
                <c:pt idx="1254" formatCode="0.0">
                  <c:v>834.27390000000003</c:v>
                </c:pt>
                <c:pt idx="1255" formatCode="0.0">
                  <c:v>834.59100000000001</c:v>
                </c:pt>
                <c:pt idx="1256" formatCode="0.0">
                  <c:v>834.90809999999999</c:v>
                </c:pt>
                <c:pt idx="1257" formatCode="0.0">
                  <c:v>835.22519999999997</c:v>
                </c:pt>
                <c:pt idx="1258" formatCode="0.0">
                  <c:v>835.54219999999998</c:v>
                </c:pt>
                <c:pt idx="1259" formatCode="0.0">
                  <c:v>835.85929999999996</c:v>
                </c:pt>
                <c:pt idx="1260" formatCode="0.0">
                  <c:v>836.17610000000002</c:v>
                </c:pt>
                <c:pt idx="1261" formatCode="0.0">
                  <c:v>836.49300000000005</c:v>
                </c:pt>
                <c:pt idx="1262" formatCode="0.0">
                  <c:v>836.80989999999997</c:v>
                </c:pt>
                <c:pt idx="1263" formatCode="0.0">
                  <c:v>837.12660000000005</c:v>
                </c:pt>
                <c:pt idx="1264" formatCode="0.0">
                  <c:v>837.4434</c:v>
                </c:pt>
                <c:pt idx="1265" formatCode="0.0">
                  <c:v>837.76009999999997</c:v>
                </c:pt>
                <c:pt idx="1266" formatCode="0.0">
                  <c:v>838.07669999999996</c:v>
                </c:pt>
                <c:pt idx="1267" formatCode="0.0">
                  <c:v>838.39319999999998</c:v>
                </c:pt>
                <c:pt idx="1268" formatCode="0.0">
                  <c:v>838.70979999999997</c:v>
                </c:pt>
                <c:pt idx="1269" formatCode="0.0">
                  <c:v>839.02629999999999</c:v>
                </c:pt>
                <c:pt idx="1270" formatCode="0.0">
                  <c:v>839.34270000000004</c:v>
                </c:pt>
                <c:pt idx="1271" formatCode="0.0">
                  <c:v>839.65909999999997</c:v>
                </c:pt>
                <c:pt idx="1272" formatCode="0.0">
                  <c:v>839.97540000000004</c:v>
                </c:pt>
                <c:pt idx="1273" formatCode="0.0">
                  <c:v>840.29169999999999</c:v>
                </c:pt>
                <c:pt idx="1274" formatCode="0.0">
                  <c:v>840.60799999999995</c:v>
                </c:pt>
                <c:pt idx="1275" formatCode="0.0">
                  <c:v>840.92409999999995</c:v>
                </c:pt>
                <c:pt idx="1276" formatCode="0.0">
                  <c:v>841.24019999999996</c:v>
                </c:pt>
                <c:pt idx="1277" formatCode="0.0">
                  <c:v>841.55629999999996</c:v>
                </c:pt>
                <c:pt idx="1278" formatCode="0.0">
                  <c:v>841.87239999999997</c:v>
                </c:pt>
                <c:pt idx="1279" formatCode="0.0">
                  <c:v>842.1884</c:v>
                </c:pt>
                <c:pt idx="1280" formatCode="0.0">
                  <c:v>842.50429999999994</c:v>
                </c:pt>
                <c:pt idx="1281" formatCode="0.0">
                  <c:v>842.8202</c:v>
                </c:pt>
                <c:pt idx="1282" formatCode="0.0">
                  <c:v>843.13599999999997</c:v>
                </c:pt>
                <c:pt idx="1283" formatCode="0.0">
                  <c:v>843.45180000000005</c:v>
                </c:pt>
                <c:pt idx="1284" formatCode="0.0">
                  <c:v>843.76750000000004</c:v>
                </c:pt>
                <c:pt idx="1285" formatCode="0.0">
                  <c:v>844.08320000000003</c:v>
                </c:pt>
                <c:pt idx="1286" formatCode="0.0">
                  <c:v>844.39880000000005</c:v>
                </c:pt>
                <c:pt idx="1287" formatCode="0.0">
                  <c:v>844.71439999999996</c:v>
                </c:pt>
                <c:pt idx="1288" formatCode="0.0">
                  <c:v>845.03</c:v>
                </c:pt>
                <c:pt idx="1289" formatCode="0.0">
                  <c:v>845.34540000000004</c:v>
                </c:pt>
                <c:pt idx="1290" formatCode="0.0">
                  <c:v>845.66079999999999</c:v>
                </c:pt>
                <c:pt idx="1291" formatCode="0.0">
                  <c:v>845.97630000000004</c:v>
                </c:pt>
                <c:pt idx="1292" formatCode="0.0">
                  <c:v>846.29160000000002</c:v>
                </c:pt>
                <c:pt idx="1293" formatCode="0.0">
                  <c:v>846.6069</c:v>
                </c:pt>
                <c:pt idx="1294" formatCode="0.0">
                  <c:v>846.9221</c:v>
                </c:pt>
                <c:pt idx="1295" formatCode="0.0">
                  <c:v>847.23720000000003</c:v>
                </c:pt>
                <c:pt idx="1296" formatCode="0.0">
                  <c:v>847.55240000000003</c:v>
                </c:pt>
                <c:pt idx="1297" formatCode="0.0">
                  <c:v>847.86749999999995</c:v>
                </c:pt>
                <c:pt idx="1298" formatCode="0.0">
                  <c:v>848.1825</c:v>
                </c:pt>
                <c:pt idx="1299" formatCode="0.0">
                  <c:v>848.49749999999995</c:v>
                </c:pt>
                <c:pt idx="1300" formatCode="0.0">
                  <c:v>848.81240000000003</c:v>
                </c:pt>
                <c:pt idx="1301" formatCode="0.0">
                  <c:v>849.12729999999999</c:v>
                </c:pt>
                <c:pt idx="1302" formatCode="0.0">
                  <c:v>849.44209999999998</c:v>
                </c:pt>
                <c:pt idx="1303" formatCode="0.0">
                  <c:v>849.75689999999997</c:v>
                </c:pt>
                <c:pt idx="1304" formatCode="0.0">
                  <c:v>850.07169999999996</c:v>
                </c:pt>
                <c:pt idx="1305" formatCode="0.0">
                  <c:v>850.38639999999998</c:v>
                </c:pt>
                <c:pt idx="1306" formatCode="0.0">
                  <c:v>850.70090000000005</c:v>
                </c:pt>
                <c:pt idx="1307" formatCode="0.0">
                  <c:v>851.01559999999995</c:v>
                </c:pt>
                <c:pt idx="1308" formatCode="0.0">
                  <c:v>851.33010000000002</c:v>
                </c:pt>
                <c:pt idx="1309" formatCode="0.0">
                  <c:v>851.64449999999999</c:v>
                </c:pt>
                <c:pt idx="1310" formatCode="0.0">
                  <c:v>851.95899999999995</c:v>
                </c:pt>
                <c:pt idx="1311" formatCode="0.0">
                  <c:v>852.27340000000004</c:v>
                </c:pt>
                <c:pt idx="1312" formatCode="0.0">
                  <c:v>852.58770000000004</c:v>
                </c:pt>
                <c:pt idx="1313" formatCode="0.0">
                  <c:v>852.90200000000004</c:v>
                </c:pt>
                <c:pt idx="1314" formatCode="0.0">
                  <c:v>853.21619999999996</c:v>
                </c:pt>
                <c:pt idx="1315" formatCode="0.0">
                  <c:v>853.53039999999999</c:v>
                </c:pt>
                <c:pt idx="1316" formatCode="0.0">
                  <c:v>853.84450000000004</c:v>
                </c:pt>
                <c:pt idx="1317" formatCode="0.0">
                  <c:v>854.15859999999998</c:v>
                </c:pt>
                <c:pt idx="1318" formatCode="0.0">
                  <c:v>854.47260000000006</c:v>
                </c:pt>
                <c:pt idx="1319" formatCode="0.0">
                  <c:v>854.78660000000002</c:v>
                </c:pt>
                <c:pt idx="1320" formatCode="0.0">
                  <c:v>855.10050000000001</c:v>
                </c:pt>
                <c:pt idx="1321" formatCode="0.0">
                  <c:v>855.4144</c:v>
                </c:pt>
                <c:pt idx="1322" formatCode="0.0">
                  <c:v>855.72820000000002</c:v>
                </c:pt>
                <c:pt idx="1323" formatCode="0.0">
                  <c:v>856.04200000000003</c:v>
                </c:pt>
                <c:pt idx="1324" formatCode="0.0">
                  <c:v>856.35569999999996</c:v>
                </c:pt>
                <c:pt idx="1325" formatCode="0.0">
                  <c:v>856.6694</c:v>
                </c:pt>
                <c:pt idx="1326" formatCode="0.0">
                  <c:v>856.98299999999995</c:v>
                </c:pt>
                <c:pt idx="1327" formatCode="0.0">
                  <c:v>857.29660000000001</c:v>
                </c:pt>
                <c:pt idx="1328" formatCode="0.0">
                  <c:v>857.61009999999999</c:v>
                </c:pt>
                <c:pt idx="1329" formatCode="0.0">
                  <c:v>857.92359999999996</c:v>
                </c:pt>
                <c:pt idx="1330" formatCode="0.0">
                  <c:v>858.23699999999997</c:v>
                </c:pt>
                <c:pt idx="1331" formatCode="0.0">
                  <c:v>858.55039999999997</c:v>
                </c:pt>
                <c:pt idx="1332" formatCode="0.0">
                  <c:v>858.86369999999999</c:v>
                </c:pt>
                <c:pt idx="1333" formatCode="0.0">
                  <c:v>859.17700000000002</c:v>
                </c:pt>
                <c:pt idx="1334" formatCode="0.0">
                  <c:v>859.49019999999996</c:v>
                </c:pt>
                <c:pt idx="1335" formatCode="0.0">
                  <c:v>859.80330000000004</c:v>
                </c:pt>
                <c:pt idx="1336" formatCode="0.0">
                  <c:v>860.11649999999997</c:v>
                </c:pt>
                <c:pt idx="1337" formatCode="0.0">
                  <c:v>860.42960000000005</c:v>
                </c:pt>
                <c:pt idx="1338" formatCode="0.0">
                  <c:v>860.74260000000004</c:v>
                </c:pt>
                <c:pt idx="1339" formatCode="0.0">
                  <c:v>861.05550000000005</c:v>
                </c:pt>
                <c:pt idx="1340" formatCode="0.0">
                  <c:v>861.36850000000004</c:v>
                </c:pt>
                <c:pt idx="1341" formatCode="0.0">
                  <c:v>861.68129999999996</c:v>
                </c:pt>
                <c:pt idx="1342" formatCode="0.0">
                  <c:v>861.9941</c:v>
                </c:pt>
                <c:pt idx="1343" formatCode="0.0">
                  <c:v>862.30690000000004</c:v>
                </c:pt>
                <c:pt idx="1344" formatCode="0.0">
                  <c:v>862.61959999999999</c:v>
                </c:pt>
                <c:pt idx="1345" formatCode="0.0">
                  <c:v>862.93230000000005</c:v>
                </c:pt>
                <c:pt idx="1346" formatCode="0.0">
                  <c:v>863.24490000000003</c:v>
                </c:pt>
                <c:pt idx="1347" formatCode="0.0">
                  <c:v>863.5575</c:v>
                </c:pt>
                <c:pt idx="1348" formatCode="0.0">
                  <c:v>863.87</c:v>
                </c:pt>
                <c:pt idx="1349" formatCode="0.0">
                  <c:v>864.18240000000003</c:v>
                </c:pt>
                <c:pt idx="1350" formatCode="0.0">
                  <c:v>864.49490000000003</c:v>
                </c:pt>
                <c:pt idx="1351" formatCode="0.0">
                  <c:v>864.80730000000005</c:v>
                </c:pt>
                <c:pt idx="1352" formatCode="0.0">
                  <c:v>865.11959999999999</c:v>
                </c:pt>
                <c:pt idx="1353" formatCode="0.0">
                  <c:v>865.43179999999995</c:v>
                </c:pt>
                <c:pt idx="1354" formatCode="0.0">
                  <c:v>865.74400000000003</c:v>
                </c:pt>
                <c:pt idx="1355" formatCode="0.0">
                  <c:v>866.05619999999999</c:v>
                </c:pt>
                <c:pt idx="1356" formatCode="0.0">
                  <c:v>866.36829999999998</c:v>
                </c:pt>
                <c:pt idx="1357" formatCode="0.0">
                  <c:v>866.68039999999996</c:v>
                </c:pt>
                <c:pt idx="1358" formatCode="0.0">
                  <c:v>866.99239999999998</c:v>
                </c:pt>
                <c:pt idx="1359" formatCode="0.0">
                  <c:v>867.30430000000001</c:v>
                </c:pt>
                <c:pt idx="1360" formatCode="0.0">
                  <c:v>867.61620000000005</c:v>
                </c:pt>
                <c:pt idx="1361" formatCode="0.0">
                  <c:v>867.92809999999997</c:v>
                </c:pt>
                <c:pt idx="1362" formatCode="0.0">
                  <c:v>868.23990000000003</c:v>
                </c:pt>
                <c:pt idx="1363" formatCode="0.0">
                  <c:v>868.55160000000001</c:v>
                </c:pt>
                <c:pt idx="1364" formatCode="0.0">
                  <c:v>868.86329999999998</c:v>
                </c:pt>
                <c:pt idx="1365" formatCode="0.0">
                  <c:v>869.17499999999995</c:v>
                </c:pt>
                <c:pt idx="1366" formatCode="0.0">
                  <c:v>869.48659999999995</c:v>
                </c:pt>
                <c:pt idx="1367" formatCode="0.0">
                  <c:v>869.79819999999995</c:v>
                </c:pt>
                <c:pt idx="1368" formatCode="0.0">
                  <c:v>870.10969999999998</c:v>
                </c:pt>
                <c:pt idx="1369" formatCode="0.0">
                  <c:v>870.42110000000002</c:v>
                </c:pt>
                <c:pt idx="1370" formatCode="0.0">
                  <c:v>870.73249999999996</c:v>
                </c:pt>
                <c:pt idx="1371" formatCode="0.0">
                  <c:v>871.04380000000003</c:v>
                </c:pt>
                <c:pt idx="1372" formatCode="0.0">
                  <c:v>871.35519999999997</c:v>
                </c:pt>
                <c:pt idx="1373" formatCode="0.0">
                  <c:v>871.66639999999995</c:v>
                </c:pt>
                <c:pt idx="1374" formatCode="0.0">
                  <c:v>871.97760000000005</c:v>
                </c:pt>
                <c:pt idx="1375" formatCode="0.0">
                  <c:v>872.28880000000004</c:v>
                </c:pt>
                <c:pt idx="1376" formatCode="0.0">
                  <c:v>872.59990000000005</c:v>
                </c:pt>
                <c:pt idx="1377" formatCode="0.0">
                  <c:v>872.91089999999997</c:v>
                </c:pt>
                <c:pt idx="1378" formatCode="0.0">
                  <c:v>873.22190000000001</c:v>
                </c:pt>
                <c:pt idx="1379" formatCode="0.0">
                  <c:v>873.53279999999995</c:v>
                </c:pt>
                <c:pt idx="1380" formatCode="0.0">
                  <c:v>873.84370000000001</c:v>
                </c:pt>
                <c:pt idx="1381" formatCode="0.0">
                  <c:v>874.15449999999998</c:v>
                </c:pt>
                <c:pt idx="1382" formatCode="0.0">
                  <c:v>874.46529999999996</c:v>
                </c:pt>
                <c:pt idx="1383" formatCode="0.0">
                  <c:v>874.77610000000004</c:v>
                </c:pt>
                <c:pt idx="1384" formatCode="0.0">
                  <c:v>875.08680000000004</c:v>
                </c:pt>
                <c:pt idx="1385" formatCode="0.0">
                  <c:v>875.39739999999995</c:v>
                </c:pt>
                <c:pt idx="1386" formatCode="0.0">
                  <c:v>875.70799999999997</c:v>
                </c:pt>
                <c:pt idx="1387" formatCode="0.0">
                  <c:v>876.01850000000002</c:v>
                </c:pt>
                <c:pt idx="1388" formatCode="0.0">
                  <c:v>876.32899999999995</c:v>
                </c:pt>
                <c:pt idx="1389" formatCode="0.0">
                  <c:v>876.6395</c:v>
                </c:pt>
                <c:pt idx="1390" formatCode="0.0">
                  <c:v>876.94979999999998</c:v>
                </c:pt>
                <c:pt idx="1391" formatCode="0.0">
                  <c:v>877.26009999999997</c:v>
                </c:pt>
                <c:pt idx="1392" formatCode="0.0">
                  <c:v>877.57039999999995</c:v>
                </c:pt>
                <c:pt idx="1393" formatCode="0.0">
                  <c:v>877.88070000000005</c:v>
                </c:pt>
                <c:pt idx="1394" formatCode="0.0">
                  <c:v>878.19090000000006</c:v>
                </c:pt>
                <c:pt idx="1395" formatCode="0.0">
                  <c:v>878.50099999999998</c:v>
                </c:pt>
                <c:pt idx="1396" formatCode="0.0">
                  <c:v>878.81100000000004</c:v>
                </c:pt>
                <c:pt idx="1397" formatCode="0.0">
                  <c:v>879.12109999999996</c:v>
                </c:pt>
                <c:pt idx="1398" formatCode="0.0">
                  <c:v>879.43100000000004</c:v>
                </c:pt>
                <c:pt idx="1399" formatCode="0.0">
                  <c:v>879.74099999999999</c:v>
                </c:pt>
                <c:pt idx="1400" formatCode="0.0">
                  <c:v>880.05079999999998</c:v>
                </c:pt>
                <c:pt idx="1401" formatCode="0.0">
                  <c:v>880.36069999999995</c:v>
                </c:pt>
                <c:pt idx="1402" formatCode="0.0">
                  <c:v>880.67039999999997</c:v>
                </c:pt>
                <c:pt idx="1403" formatCode="0.0">
                  <c:v>880.98019999999997</c:v>
                </c:pt>
                <c:pt idx="1404" formatCode="0.0">
                  <c:v>881.28980000000001</c:v>
                </c:pt>
                <c:pt idx="1405" formatCode="0.0">
                  <c:v>881.59939999999995</c:v>
                </c:pt>
                <c:pt idx="1406" formatCode="0.0">
                  <c:v>881.90899999999999</c:v>
                </c:pt>
                <c:pt idx="1407" formatCode="0.0">
                  <c:v>882.21849999999995</c:v>
                </c:pt>
                <c:pt idx="1408" formatCode="0.0">
                  <c:v>882.52800000000002</c:v>
                </c:pt>
                <c:pt idx="1409" formatCode="0.0">
                  <c:v>882.8374</c:v>
                </c:pt>
                <c:pt idx="1410" formatCode="0.0">
                  <c:v>883.14679999999998</c:v>
                </c:pt>
                <c:pt idx="1411" formatCode="0.0">
                  <c:v>883.45609999999999</c:v>
                </c:pt>
                <c:pt idx="1412" formatCode="0.0">
                  <c:v>883.76530000000002</c:v>
                </c:pt>
                <c:pt idx="1413" formatCode="0.0">
                  <c:v>884.07449999999994</c:v>
                </c:pt>
                <c:pt idx="1414" formatCode="0.0">
                  <c:v>884.38369999999998</c:v>
                </c:pt>
                <c:pt idx="1415" formatCode="0.0">
                  <c:v>884.69280000000003</c:v>
                </c:pt>
                <c:pt idx="1416" formatCode="0.0">
                  <c:v>885.0018</c:v>
                </c:pt>
                <c:pt idx="1417" formatCode="0.0">
                  <c:v>885.31089999999995</c:v>
                </c:pt>
                <c:pt idx="1418" formatCode="0.0">
                  <c:v>885.61980000000005</c:v>
                </c:pt>
                <c:pt idx="1419" formatCode="0.0">
                  <c:v>885.92870000000005</c:v>
                </c:pt>
                <c:pt idx="1420" formatCode="0.0">
                  <c:v>886.23749999999995</c:v>
                </c:pt>
                <c:pt idx="1421" formatCode="0.0">
                  <c:v>886.54639999999995</c:v>
                </c:pt>
                <c:pt idx="1422" formatCode="0.0">
                  <c:v>886.85509999999999</c:v>
                </c:pt>
                <c:pt idx="1423" formatCode="0.0">
                  <c:v>887.16380000000004</c:v>
                </c:pt>
                <c:pt idx="1424" formatCode="0.0">
                  <c:v>887.47249999999997</c:v>
                </c:pt>
                <c:pt idx="1425" formatCode="0.0">
                  <c:v>887.78110000000004</c:v>
                </c:pt>
                <c:pt idx="1426" formatCode="0.0">
                  <c:v>888.08960000000002</c:v>
                </c:pt>
                <c:pt idx="1427" formatCode="0.0">
                  <c:v>888.3981</c:v>
                </c:pt>
                <c:pt idx="1428" formatCode="0.0">
                  <c:v>888.70650000000001</c:v>
                </c:pt>
                <c:pt idx="1429" formatCode="0.0">
                  <c:v>889.01490000000001</c:v>
                </c:pt>
                <c:pt idx="1430" formatCode="0.0">
                  <c:v>889.32320000000004</c:v>
                </c:pt>
                <c:pt idx="1431" formatCode="0.0">
                  <c:v>889.63149999999996</c:v>
                </c:pt>
                <c:pt idx="1432" formatCode="0.0">
                  <c:v>889.93979999999999</c:v>
                </c:pt>
                <c:pt idx="1433" formatCode="0.0">
                  <c:v>890.24789999999996</c:v>
                </c:pt>
                <c:pt idx="1434" formatCode="0.0">
                  <c:v>890.55610000000001</c:v>
                </c:pt>
                <c:pt idx="1435" formatCode="0.0">
                  <c:v>890.86410000000001</c:v>
                </c:pt>
                <c:pt idx="1436" formatCode="0.0">
                  <c:v>891.17219999999998</c:v>
                </c:pt>
                <c:pt idx="1437" formatCode="0.0">
                  <c:v>891.48019999999997</c:v>
                </c:pt>
                <c:pt idx="1438" formatCode="0.0">
                  <c:v>891.78809999999999</c:v>
                </c:pt>
                <c:pt idx="1439" formatCode="0.0">
                  <c:v>892.09590000000003</c:v>
                </c:pt>
                <c:pt idx="1440" formatCode="0.0">
                  <c:v>892.40380000000005</c:v>
                </c:pt>
                <c:pt idx="1441" formatCode="0.0">
                  <c:v>892.7115</c:v>
                </c:pt>
                <c:pt idx="1442" formatCode="0.0">
                  <c:v>893.01930000000004</c:v>
                </c:pt>
                <c:pt idx="1443" formatCode="0.0">
                  <c:v>893.327</c:v>
                </c:pt>
                <c:pt idx="1444" formatCode="0.0">
                  <c:v>893.63459999999998</c:v>
                </c:pt>
                <c:pt idx="1445" formatCode="0.0">
                  <c:v>893.94209999999998</c:v>
                </c:pt>
              </c:numCache>
            </c:numRef>
          </c:xVal>
          <c:yVal>
            <c:numRef>
              <c:f>'Fluo RT'!$AY$4:$AY$1449</c:f>
              <c:numCache>
                <c:formatCode>0.0</c:formatCode>
                <c:ptCount val="1446"/>
                <c:pt idx="0">
                  <c:v>2.8586369279820007E-4</c:v>
                </c:pt>
                <c:pt idx="1">
                  <c:v>5.681889095484413E-4</c:v>
                </c:pt>
                <c:pt idx="2">
                  <c:v>8.264292455496178E-4</c:v>
                </c:pt>
                <c:pt idx="3">
                  <c:v>2.7356382863225558E-4</c:v>
                </c:pt>
                <c:pt idx="4">
                  <c:v>4.363153457801647E-4</c:v>
                </c:pt>
                <c:pt idx="5">
                  <c:v>8.9222019868735367E-5</c:v>
                </c:pt>
                <c:pt idx="6">
                  <c:v>3.027098177190978E-4</c:v>
                </c:pt>
                <c:pt idx="7">
                  <c:v>-1.7087829533849656E-4</c:v>
                </c:pt>
                <c:pt idx="8">
                  <c:v>-6.69886136570025E-4</c:v>
                </c:pt>
                <c:pt idx="9">
                  <c:v>-5.1796075870443308E-4</c:v>
                </c:pt>
                <c:pt idx="10">
                  <c:v>1.2107823259280054E-4</c:v>
                </c:pt>
                <c:pt idx="11">
                  <c:v>-3.5774751814256694E-4</c:v>
                </c:pt>
                <c:pt idx="12">
                  <c:v>-2.0179957285008452E-4</c:v>
                </c:pt>
                <c:pt idx="13">
                  <c:v>-4.1608995339616919E-5</c:v>
                </c:pt>
                <c:pt idx="14">
                  <c:v>4.9342838556930583E-4</c:v>
                </c:pt>
                <c:pt idx="15">
                  <c:v>1.0409104139169141E-3</c:v>
                </c:pt>
                <c:pt idx="16">
                  <c:v>8.4997620414823023E-4</c:v>
                </c:pt>
                <c:pt idx="17">
                  <c:v>5.391228139275952E-4</c:v>
                </c:pt>
                <c:pt idx="18">
                  <c:v>3.0635941056347696E-4</c:v>
                </c:pt>
                <c:pt idx="19">
                  <c:v>4.5035635364594392E-4</c:v>
                </c:pt>
                <c:pt idx="20">
                  <c:v>6.0779389870935772E-4</c:v>
                </c:pt>
                <c:pt idx="21">
                  <c:v>2.7733179727103214E-4</c:v>
                </c:pt>
                <c:pt idx="22">
                  <c:v>-3.346724574375188E-4</c:v>
                </c:pt>
                <c:pt idx="23">
                  <c:v>-1.4633681323603968E-4</c:v>
                </c:pt>
                <c:pt idx="24">
                  <c:v>-4.6641148505788114E-4</c:v>
                </c:pt>
                <c:pt idx="25">
                  <c:v>-6.6891777585919841E-5</c:v>
                </c:pt>
                <c:pt idx="26">
                  <c:v>-3.008837237232146E-4</c:v>
                </c:pt>
                <c:pt idx="27">
                  <c:v>-6.6144341772179352E-4</c:v>
                </c:pt>
                <c:pt idx="28">
                  <c:v>-9.9737190054332084E-4</c:v>
                </c:pt>
                <c:pt idx="29">
                  <c:v>-5.5610601453349334E-4</c:v>
                </c:pt>
                <c:pt idx="30">
                  <c:v>-4.9833035946929098E-4</c:v>
                </c:pt>
                <c:pt idx="31">
                  <c:v>-8.2755283314774286E-5</c:v>
                </c:pt>
                <c:pt idx="32">
                  <c:v>1.7433436433484672E-4</c:v>
                </c:pt>
                <c:pt idx="33">
                  <c:v>7.3657783199973276E-4</c:v>
                </c:pt>
                <c:pt idx="34">
                  <c:v>8.6962543303134424E-4</c:v>
                </c:pt>
                <c:pt idx="35">
                  <c:v>1.4598763615507038E-3</c:v>
                </c:pt>
                <c:pt idx="36">
                  <c:v>1.0887505101350732E-3</c:v>
                </c:pt>
                <c:pt idx="37">
                  <c:v>9.824738990094901E-4</c:v>
                </c:pt>
                <c:pt idx="38">
                  <c:v>1.3295179708771839E-3</c:v>
                </c:pt>
                <c:pt idx="39">
                  <c:v>1.4233239701144707E-3</c:v>
                </c:pt>
                <c:pt idx="40">
                  <c:v>8.569709901705111E-4</c:v>
                </c:pt>
                <c:pt idx="41">
                  <c:v>7.8570845423273853E-4</c:v>
                </c:pt>
                <c:pt idx="42">
                  <c:v>8.1252726343673267E-4</c:v>
                </c:pt>
                <c:pt idx="43">
                  <c:v>9.952926313830338E-4</c:v>
                </c:pt>
                <c:pt idx="44">
                  <c:v>8.4326589447519839E-4</c:v>
                </c:pt>
                <c:pt idx="45">
                  <c:v>7.9175833596922146E-4</c:v>
                </c:pt>
                <c:pt idx="46">
                  <c:v>5.3698233636250042E-5</c:v>
                </c:pt>
                <c:pt idx="47">
                  <c:v>-1.5049345709902147E-4</c:v>
                </c:pt>
                <c:pt idx="48">
                  <c:v>-1.8730984175691039E-5</c:v>
                </c:pt>
                <c:pt idx="49">
                  <c:v>2.4192609024467198E-5</c:v>
                </c:pt>
                <c:pt idx="50">
                  <c:v>2.8513801914897938E-4</c:v>
                </c:pt>
                <c:pt idx="51">
                  <c:v>3.7270454741592928E-4</c:v>
                </c:pt>
                <c:pt idx="52">
                  <c:v>-1.0194557113375863E-4</c:v>
                </c:pt>
                <c:pt idx="53">
                  <c:v>1.5472574950834477E-4</c:v>
                </c:pt>
                <c:pt idx="54">
                  <c:v>2.3110353597310243E-4</c:v>
                </c:pt>
                <c:pt idx="55">
                  <c:v>1.0465617699911798E-4</c:v>
                </c:pt>
                <c:pt idx="56">
                  <c:v>4.98975316620058E-4</c:v>
                </c:pt>
                <c:pt idx="57">
                  <c:v>3.7253681080601778E-4</c:v>
                </c:pt>
                <c:pt idx="58">
                  <c:v>4.7472902882555995E-4</c:v>
                </c:pt>
                <c:pt idx="59">
                  <c:v>1.1688701765926578E-3</c:v>
                </c:pt>
                <c:pt idx="60">
                  <c:v>8.3385959369468657E-4</c:v>
                </c:pt>
                <c:pt idx="61">
                  <c:v>6.2035114959318061E-4</c:v>
                </c:pt>
                <c:pt idx="62">
                  <c:v>4.4689932073770723E-4</c:v>
                </c:pt>
                <c:pt idx="63">
                  <c:v>2.802309476380548E-4</c:v>
                </c:pt>
                <c:pt idx="64">
                  <c:v>-3.0337399008259161E-4</c:v>
                </c:pt>
                <c:pt idx="65">
                  <c:v>-3.4523764723533021E-5</c:v>
                </c:pt>
                <c:pt idx="66">
                  <c:v>-9.046419569260824E-4</c:v>
                </c:pt>
                <c:pt idx="67">
                  <c:v>-6.9202348970371535E-4</c:v>
                </c:pt>
                <c:pt idx="68">
                  <c:v>4.8638574873655614E-5</c:v>
                </c:pt>
                <c:pt idx="69">
                  <c:v>3.5932288382729697E-4</c:v>
                </c:pt>
                <c:pt idx="70">
                  <c:v>-5.7049262188420095E-4</c:v>
                </c:pt>
                <c:pt idx="71">
                  <c:v>-3.2869771263260692E-4</c:v>
                </c:pt>
                <c:pt idx="72">
                  <c:v>-7.8051422966340261E-4</c:v>
                </c:pt>
                <c:pt idx="73">
                  <c:v>8.3089167562925222E-5</c:v>
                </c:pt>
                <c:pt idx="74">
                  <c:v>2.3773368525069224E-4</c:v>
                </c:pt>
                <c:pt idx="75">
                  <c:v>2.2855898283773534E-4</c:v>
                </c:pt>
                <c:pt idx="76">
                  <c:v>2.4186291694255657E-4</c:v>
                </c:pt>
                <c:pt idx="77">
                  <c:v>1.2993349720164125E-3</c:v>
                </c:pt>
                <c:pt idx="78">
                  <c:v>1.4892580641673865E-3</c:v>
                </c:pt>
                <c:pt idx="79">
                  <c:v>2.1042676033563965E-3</c:v>
                </c:pt>
                <c:pt idx="80">
                  <c:v>1.806931216255792E-3</c:v>
                </c:pt>
                <c:pt idx="81">
                  <c:v>2.2229413392109727E-3</c:v>
                </c:pt>
                <c:pt idx="82">
                  <c:v>2.0331949506456038E-3</c:v>
                </c:pt>
                <c:pt idx="83">
                  <c:v>2.1303064410131195E-3</c:v>
                </c:pt>
                <c:pt idx="84">
                  <c:v>1.6540718337234288E-3</c:v>
                </c:pt>
                <c:pt idx="85">
                  <c:v>2.1463094544508115E-3</c:v>
                </c:pt>
                <c:pt idx="86">
                  <c:v>1.3105733430465055E-3</c:v>
                </c:pt>
                <c:pt idx="87">
                  <c:v>9.0551899440034778E-4</c:v>
                </c:pt>
                <c:pt idx="88">
                  <c:v>3.4563139411900078E-4</c:v>
                </c:pt>
                <c:pt idx="89">
                  <c:v>4.8787196740117622E-4</c:v>
                </c:pt>
                <c:pt idx="90">
                  <c:v>5.0264409279392446E-4</c:v>
                </c:pt>
                <c:pt idx="91">
                  <c:v>4.9448908533152795E-4</c:v>
                </c:pt>
                <c:pt idx="92">
                  <c:v>4.1921226790173755E-4</c:v>
                </c:pt>
                <c:pt idx="93">
                  <c:v>6.8835489593163689E-4</c:v>
                </c:pt>
                <c:pt idx="94">
                  <c:v>1.5094195825594726E-3</c:v>
                </c:pt>
                <c:pt idx="95">
                  <c:v>1.6547239127000974E-3</c:v>
                </c:pt>
                <c:pt idx="96">
                  <c:v>1.0862476906770484E-3</c:v>
                </c:pt>
                <c:pt idx="97">
                  <c:v>1.0525472290474484E-3</c:v>
                </c:pt>
                <c:pt idx="98">
                  <c:v>8.8439952554581207E-4</c:v>
                </c:pt>
                <c:pt idx="99">
                  <c:v>8.5207808816432147E-4</c:v>
                </c:pt>
                <c:pt idx="100">
                  <c:v>1.2608214017480778E-3</c:v>
                </c:pt>
                <c:pt idx="101">
                  <c:v>8.1008912246630766E-4</c:v>
                </c:pt>
                <c:pt idx="102">
                  <c:v>5.8804656213294105E-4</c:v>
                </c:pt>
                <c:pt idx="103">
                  <c:v>-1.0996069903977023E-4</c:v>
                </c:pt>
                <c:pt idx="104">
                  <c:v>-4.0458028936555499E-4</c:v>
                </c:pt>
                <c:pt idx="105">
                  <c:v>-4.3011387036272583E-4</c:v>
                </c:pt>
                <c:pt idx="106">
                  <c:v>-9.6550810998888455E-4</c:v>
                </c:pt>
                <c:pt idx="107">
                  <c:v>-1.1268076940765133E-3</c:v>
                </c:pt>
                <c:pt idx="108">
                  <c:v>-7.3953444263726497E-4</c:v>
                </c:pt>
                <c:pt idx="109">
                  <c:v>-1.0569395419520299E-3</c:v>
                </c:pt>
                <c:pt idx="110">
                  <c:v>2.3143943331415531E-4</c:v>
                </c:pt>
                <c:pt idx="111">
                  <c:v>7.9513965849246178E-4</c:v>
                </c:pt>
                <c:pt idx="112">
                  <c:v>4.3599755144581542E-4</c:v>
                </c:pt>
                <c:pt idx="113">
                  <c:v>1.1181067951367739E-3</c:v>
                </c:pt>
                <c:pt idx="114">
                  <c:v>7.3338728365464356E-4</c:v>
                </c:pt>
                <c:pt idx="115">
                  <c:v>2.1004007039918601E-4</c:v>
                </c:pt>
                <c:pt idx="116">
                  <c:v>9.6864803071579971E-4</c:v>
                </c:pt>
                <c:pt idx="117">
                  <c:v>7.5205309997208457E-4</c:v>
                </c:pt>
                <c:pt idx="118">
                  <c:v>5.3835224052121977E-4</c:v>
                </c:pt>
                <c:pt idx="119">
                  <c:v>7.7506462405438337E-4</c:v>
                </c:pt>
                <c:pt idx="120">
                  <c:v>6.6473068350265615E-4</c:v>
                </c:pt>
                <c:pt idx="121">
                  <c:v>9.4197284438292883E-4</c:v>
                </c:pt>
                <c:pt idx="122">
                  <c:v>9.3519583571468842E-4</c:v>
                </c:pt>
                <c:pt idx="123">
                  <c:v>1.0241424362985565E-3</c:v>
                </c:pt>
                <c:pt idx="124">
                  <c:v>1.1424847940758869E-3</c:v>
                </c:pt>
                <c:pt idx="125">
                  <c:v>1.1355274263715783E-3</c:v>
                </c:pt>
                <c:pt idx="126">
                  <c:v>1.3736449524576284E-3</c:v>
                </c:pt>
                <c:pt idx="127">
                  <c:v>1.3883342281407703E-3</c:v>
                </c:pt>
                <c:pt idx="128">
                  <c:v>1.0264417776646455E-3</c:v>
                </c:pt>
                <c:pt idx="129">
                  <c:v>1.1136155218476054E-3</c:v>
                </c:pt>
                <c:pt idx="130">
                  <c:v>9.2379987992052836E-4</c:v>
                </c:pt>
                <c:pt idx="131">
                  <c:v>3.7371219754599427E-4</c:v>
                </c:pt>
                <c:pt idx="132">
                  <c:v>4.0063433068953947E-4</c:v>
                </c:pt>
                <c:pt idx="133">
                  <c:v>1.8923651625082046E-4</c:v>
                </c:pt>
                <c:pt idx="134">
                  <c:v>1.1398072692957451E-4</c:v>
                </c:pt>
                <c:pt idx="135">
                  <c:v>-1.2149178786574354E-4</c:v>
                </c:pt>
                <c:pt idx="136">
                  <c:v>-7.1362363843057461E-5</c:v>
                </c:pt>
                <c:pt idx="137">
                  <c:v>5.4358602255144594E-4</c:v>
                </c:pt>
                <c:pt idx="138">
                  <c:v>1.7782385141483933E-3</c:v>
                </c:pt>
                <c:pt idx="139">
                  <c:v>1.5845718959396776E-3</c:v>
                </c:pt>
                <c:pt idx="140">
                  <c:v>1.559290633708273E-3</c:v>
                </c:pt>
                <c:pt idx="141">
                  <c:v>1.3533906056434966E-3</c:v>
                </c:pt>
                <c:pt idx="142">
                  <c:v>2.0286453236137542E-3</c:v>
                </c:pt>
                <c:pt idx="143">
                  <c:v>1.5954206130042651E-3</c:v>
                </c:pt>
                <c:pt idx="144">
                  <c:v>1.1674809497079629E-3</c:v>
                </c:pt>
                <c:pt idx="145">
                  <c:v>5.393089453129236E-4</c:v>
                </c:pt>
                <c:pt idx="146">
                  <c:v>2.9172716509784884E-4</c:v>
                </c:pt>
                <c:pt idx="147">
                  <c:v>5.4992260875657759E-4</c:v>
                </c:pt>
                <c:pt idx="148">
                  <c:v>4.3180428634584454E-4</c:v>
                </c:pt>
                <c:pt idx="149">
                  <c:v>-2.7176598466936036E-4</c:v>
                </c:pt>
                <c:pt idx="150">
                  <c:v>3.7682837638166825E-5</c:v>
                </c:pt>
                <c:pt idx="151">
                  <c:v>-2.3808771896462934E-4</c:v>
                </c:pt>
                <c:pt idx="152">
                  <c:v>-4.1015262690922939E-4</c:v>
                </c:pt>
                <c:pt idx="153">
                  <c:v>-8.5998450126818806E-5</c:v>
                </c:pt>
                <c:pt idx="154">
                  <c:v>2.8793026798040982E-4</c:v>
                </c:pt>
                <c:pt idx="155">
                  <c:v>8.7024871328672006E-4</c:v>
                </c:pt>
                <c:pt idx="156">
                  <c:v>1.5253604941201852E-3</c:v>
                </c:pt>
                <c:pt idx="157">
                  <c:v>1.4619906652007205E-3</c:v>
                </c:pt>
                <c:pt idx="158">
                  <c:v>1.6569655713544722E-3</c:v>
                </c:pt>
                <c:pt idx="159">
                  <c:v>1.8936420120963208E-3</c:v>
                </c:pt>
                <c:pt idx="160">
                  <c:v>1.8495039677732998E-3</c:v>
                </c:pt>
                <c:pt idx="161">
                  <c:v>1.7217256948764139E-3</c:v>
                </c:pt>
                <c:pt idx="162">
                  <c:v>8.8626121384178971E-4</c:v>
                </c:pt>
                <c:pt idx="163">
                  <c:v>1.0126346667255353E-3</c:v>
                </c:pt>
                <c:pt idx="164">
                  <c:v>8.7677907173255897E-4</c:v>
                </c:pt>
                <c:pt idx="165">
                  <c:v>3.6180408200023188E-4</c:v>
                </c:pt>
                <c:pt idx="166">
                  <c:v>3.2011029948811646E-4</c:v>
                </c:pt>
                <c:pt idx="167">
                  <c:v>3.118694089595535E-4</c:v>
                </c:pt>
                <c:pt idx="168">
                  <c:v>1.2630751760333978E-4</c:v>
                </c:pt>
                <c:pt idx="169">
                  <c:v>6.6573034169097414E-4</c:v>
                </c:pt>
                <c:pt idx="170">
                  <c:v>6.6181714860440079E-4</c:v>
                </c:pt>
                <c:pt idx="171">
                  <c:v>1.0196693327484533E-3</c:v>
                </c:pt>
                <c:pt idx="172">
                  <c:v>1.1123030705446888E-3</c:v>
                </c:pt>
                <c:pt idx="173">
                  <c:v>8.1105233366324681E-4</c:v>
                </c:pt>
                <c:pt idx="174">
                  <c:v>5.3922406174923652E-4</c:v>
                </c:pt>
                <c:pt idx="175">
                  <c:v>5.7612835517119524E-5</c:v>
                </c:pt>
                <c:pt idx="176">
                  <c:v>-3.6754818864212214E-4</c:v>
                </c:pt>
                <c:pt idx="177">
                  <c:v>-6.6745963668930893E-4</c:v>
                </c:pt>
                <c:pt idx="178">
                  <c:v>-1.2363557980478741E-3</c:v>
                </c:pt>
                <c:pt idx="179">
                  <c:v>-7.1559721094512758E-4</c:v>
                </c:pt>
                <c:pt idx="180">
                  <c:v>-8.2582264838458922E-4</c:v>
                </c:pt>
                <c:pt idx="181">
                  <c:v>-1.0785596996359804E-3</c:v>
                </c:pt>
                <c:pt idx="182">
                  <c:v>-1.0610050368240608E-3</c:v>
                </c:pt>
                <c:pt idx="183">
                  <c:v>-5.8496446128981623E-4</c:v>
                </c:pt>
                <c:pt idx="184">
                  <c:v>-1.0117160216239439E-3</c:v>
                </c:pt>
                <c:pt idx="185">
                  <c:v>-3.1400771772290318E-4</c:v>
                </c:pt>
                <c:pt idx="186">
                  <c:v>-6.9747555625392869E-4</c:v>
                </c:pt>
                <c:pt idx="187">
                  <c:v>-6.2090647406054186E-4</c:v>
                </c:pt>
                <c:pt idx="188">
                  <c:v>8.6577824195753849E-5</c:v>
                </c:pt>
                <c:pt idx="189">
                  <c:v>7.2010631660420052E-4</c:v>
                </c:pt>
                <c:pt idx="190">
                  <c:v>4.001768062051477E-4</c:v>
                </c:pt>
                <c:pt idx="191">
                  <c:v>8.3764302570453854E-4</c:v>
                </c:pt>
                <c:pt idx="192">
                  <c:v>8.3131312015025279E-4</c:v>
                </c:pt>
                <c:pt idx="193">
                  <c:v>1.1273670755007114E-3</c:v>
                </c:pt>
                <c:pt idx="194">
                  <c:v>1.0817766224639673E-3</c:v>
                </c:pt>
                <c:pt idx="195">
                  <c:v>1.0199098102274264E-3</c:v>
                </c:pt>
                <c:pt idx="196">
                  <c:v>9.5390088324591937E-4</c:v>
                </c:pt>
                <c:pt idx="197">
                  <c:v>1.1813476823046207E-3</c:v>
                </c:pt>
                <c:pt idx="198">
                  <c:v>1.2688245211656573E-3</c:v>
                </c:pt>
                <c:pt idx="199">
                  <c:v>7.6026614827653472E-4</c:v>
                </c:pt>
                <c:pt idx="200">
                  <c:v>3.4171507202614875E-4</c:v>
                </c:pt>
                <c:pt idx="201">
                  <c:v>5.5926123180058027E-4</c:v>
                </c:pt>
                <c:pt idx="202">
                  <c:v>5.3098780541243663E-4</c:v>
                </c:pt>
                <c:pt idx="203">
                  <c:v>6.2992494489342698E-5</c:v>
                </c:pt>
                <c:pt idx="204">
                  <c:v>-1.2339184356216831E-5</c:v>
                </c:pt>
                <c:pt idx="205">
                  <c:v>2.2884617667703417E-4</c:v>
                </c:pt>
                <c:pt idx="206">
                  <c:v>8.7158039833913051E-4</c:v>
                </c:pt>
                <c:pt idx="207">
                  <c:v>1.0733750923121266E-3</c:v>
                </c:pt>
                <c:pt idx="208">
                  <c:v>1.1772051226772459E-3</c:v>
                </c:pt>
                <c:pt idx="209">
                  <c:v>6.5531827671107745E-4</c:v>
                </c:pt>
                <c:pt idx="210">
                  <c:v>9.3766171139597761E-4</c:v>
                </c:pt>
                <c:pt idx="211">
                  <c:v>1.1138516802598553E-3</c:v>
                </c:pt>
                <c:pt idx="212">
                  <c:v>7.66061631421988E-4</c:v>
                </c:pt>
                <c:pt idx="213">
                  <c:v>4.0463589966671269E-4</c:v>
                </c:pt>
                <c:pt idx="214">
                  <c:v>9.1322372747868223E-4</c:v>
                </c:pt>
                <c:pt idx="215">
                  <c:v>8.177909638089814E-4</c:v>
                </c:pt>
                <c:pt idx="216">
                  <c:v>1.4403888807895367E-3</c:v>
                </c:pt>
                <c:pt idx="217">
                  <c:v>1.7107988268019333E-3</c:v>
                </c:pt>
                <c:pt idx="218">
                  <c:v>1.9773150878214024E-3</c:v>
                </c:pt>
                <c:pt idx="219">
                  <c:v>2.0607427738242416E-3</c:v>
                </c:pt>
                <c:pt idx="220">
                  <c:v>2.0257392404958532E-3</c:v>
                </c:pt>
                <c:pt idx="221">
                  <c:v>1.8860843868013153E-3</c:v>
                </c:pt>
                <c:pt idx="222">
                  <c:v>1.9155802388295085E-3</c:v>
                </c:pt>
                <c:pt idx="223">
                  <c:v>1.8930747499509776E-3</c:v>
                </c:pt>
                <c:pt idx="224">
                  <c:v>1.8272080555830649E-3</c:v>
                </c:pt>
                <c:pt idx="225">
                  <c:v>1.4234824594727708E-3</c:v>
                </c:pt>
                <c:pt idx="226">
                  <c:v>1.1642420648891076E-3</c:v>
                </c:pt>
                <c:pt idx="227">
                  <c:v>1.9024732245084403E-3</c:v>
                </c:pt>
                <c:pt idx="228">
                  <c:v>2.3298558876136393E-3</c:v>
                </c:pt>
                <c:pt idx="229">
                  <c:v>2.2155142498295512E-3</c:v>
                </c:pt>
                <c:pt idx="230">
                  <c:v>1.9637439128533368E-3</c:v>
                </c:pt>
                <c:pt idx="231">
                  <c:v>2.052596235439976E-3</c:v>
                </c:pt>
                <c:pt idx="232">
                  <c:v>2.0418136946337663E-3</c:v>
                </c:pt>
                <c:pt idx="233">
                  <c:v>2.5795098077483927E-3</c:v>
                </c:pt>
                <c:pt idx="234">
                  <c:v>2.9259111561457493E-3</c:v>
                </c:pt>
                <c:pt idx="235">
                  <c:v>2.5675976734315341E-3</c:v>
                </c:pt>
                <c:pt idx="236">
                  <c:v>3.0273550967823272E-3</c:v>
                </c:pt>
                <c:pt idx="237">
                  <c:v>3.2274987950610193E-3</c:v>
                </c:pt>
                <c:pt idx="238">
                  <c:v>3.4238298510923374E-3</c:v>
                </c:pt>
                <c:pt idx="239">
                  <c:v>3.9639408229979719E-3</c:v>
                </c:pt>
                <c:pt idx="240">
                  <c:v>3.740778538128734E-3</c:v>
                </c:pt>
                <c:pt idx="241">
                  <c:v>2.8038250424547669E-3</c:v>
                </c:pt>
                <c:pt idx="242">
                  <c:v>2.7759427789249662E-3</c:v>
                </c:pt>
                <c:pt idx="243">
                  <c:v>2.7155577773098419E-3</c:v>
                </c:pt>
                <c:pt idx="244">
                  <c:v>3.4555021420137068E-3</c:v>
                </c:pt>
                <c:pt idx="245">
                  <c:v>4.0451589263681429E-3</c:v>
                </c:pt>
                <c:pt idx="246">
                  <c:v>4.6976568339721723E-3</c:v>
                </c:pt>
                <c:pt idx="247">
                  <c:v>5.2957990088125942E-3</c:v>
                </c:pt>
                <c:pt idx="248">
                  <c:v>5.5904739165586184E-3</c:v>
                </c:pt>
                <c:pt idx="249">
                  <c:v>5.5244440986406424E-3</c:v>
                </c:pt>
                <c:pt idx="250">
                  <c:v>6.1885319344766234E-3</c:v>
                </c:pt>
                <c:pt idx="251">
                  <c:v>5.3898163790972297E-3</c:v>
                </c:pt>
                <c:pt idx="252">
                  <c:v>5.2802796567008384E-3</c:v>
                </c:pt>
                <c:pt idx="253">
                  <c:v>4.853461326931788E-3</c:v>
                </c:pt>
                <c:pt idx="254">
                  <c:v>4.6327711053166815E-3</c:v>
                </c:pt>
                <c:pt idx="255">
                  <c:v>5.5657206593072925E-3</c:v>
                </c:pt>
                <c:pt idx="256">
                  <c:v>6.1093803098974699E-3</c:v>
                </c:pt>
                <c:pt idx="257">
                  <c:v>6.3245847606710395E-3</c:v>
                </c:pt>
                <c:pt idx="258">
                  <c:v>7.0892916510097567E-3</c:v>
                </c:pt>
                <c:pt idx="259">
                  <c:v>7.2577715852799223E-3</c:v>
                </c:pt>
                <c:pt idx="260">
                  <c:v>7.5312652707856522E-3</c:v>
                </c:pt>
                <c:pt idx="261">
                  <c:v>8.1520334234904471E-3</c:v>
                </c:pt>
                <c:pt idx="262">
                  <c:v>7.6591641438889784E-3</c:v>
                </c:pt>
                <c:pt idx="263">
                  <c:v>8.6451826082744043E-3</c:v>
                </c:pt>
                <c:pt idx="264">
                  <c:v>8.3137589305819961E-3</c:v>
                </c:pt>
                <c:pt idx="265">
                  <c:v>7.9310284475707891E-3</c:v>
                </c:pt>
                <c:pt idx="266">
                  <c:v>8.2084519276916616E-3</c:v>
                </c:pt>
                <c:pt idx="267">
                  <c:v>7.9934094882621355E-3</c:v>
                </c:pt>
                <c:pt idx="268">
                  <c:v>8.1137030965791335E-3</c:v>
                </c:pt>
                <c:pt idx="269">
                  <c:v>7.9149033139117517E-3</c:v>
                </c:pt>
                <c:pt idx="270">
                  <c:v>7.0788565633651806E-3</c:v>
                </c:pt>
                <c:pt idx="271">
                  <c:v>7.8191794488522599E-3</c:v>
                </c:pt>
                <c:pt idx="272">
                  <c:v>8.6271759927595369E-3</c:v>
                </c:pt>
                <c:pt idx="273">
                  <c:v>8.7129919558294276E-3</c:v>
                </c:pt>
                <c:pt idx="274">
                  <c:v>9.2901178856563231E-3</c:v>
                </c:pt>
                <c:pt idx="275">
                  <c:v>9.7654358127417309E-3</c:v>
                </c:pt>
                <c:pt idx="276">
                  <c:v>1.0855210494085875E-2</c:v>
                </c:pt>
                <c:pt idx="277">
                  <c:v>1.1515925009053626E-2</c:v>
                </c:pt>
                <c:pt idx="278">
                  <c:v>1.1481488886164718E-2</c:v>
                </c:pt>
                <c:pt idx="279">
                  <c:v>1.2522549314430033E-2</c:v>
                </c:pt>
                <c:pt idx="280">
                  <c:v>1.2898359280829835E-2</c:v>
                </c:pt>
                <c:pt idx="281">
                  <c:v>1.3441263372794951E-2</c:v>
                </c:pt>
                <c:pt idx="282">
                  <c:v>1.3158939142200718E-2</c:v>
                </c:pt>
                <c:pt idx="283">
                  <c:v>1.2992811152934181E-2</c:v>
                </c:pt>
                <c:pt idx="284">
                  <c:v>1.2935819491895697E-2</c:v>
                </c:pt>
                <c:pt idx="285">
                  <c:v>1.3115804826740055E-2</c:v>
                </c:pt>
                <c:pt idx="286">
                  <c:v>1.3248138435993047E-2</c:v>
                </c:pt>
                <c:pt idx="287">
                  <c:v>1.3624879318834226E-2</c:v>
                </c:pt>
                <c:pt idx="288">
                  <c:v>1.3420045818491232E-2</c:v>
                </c:pt>
                <c:pt idx="289">
                  <c:v>1.3762083648997947E-2</c:v>
                </c:pt>
                <c:pt idx="290">
                  <c:v>1.4674570836574564E-2</c:v>
                </c:pt>
                <c:pt idx="291">
                  <c:v>1.4852675431033767E-2</c:v>
                </c:pt>
                <c:pt idx="292">
                  <c:v>1.502085803556041E-2</c:v>
                </c:pt>
                <c:pt idx="293">
                  <c:v>1.4258670291864138E-2</c:v>
                </c:pt>
                <c:pt idx="294">
                  <c:v>1.4325432312080687E-2</c:v>
                </c:pt>
                <c:pt idx="295">
                  <c:v>1.5054179357278779E-2</c:v>
                </c:pt>
                <c:pt idx="296">
                  <c:v>1.5866605076305593E-2</c:v>
                </c:pt>
                <c:pt idx="297">
                  <c:v>1.4953524712183296E-2</c:v>
                </c:pt>
                <c:pt idx="298">
                  <c:v>1.5273576824759634E-2</c:v>
                </c:pt>
                <c:pt idx="299">
                  <c:v>1.6115583516648952E-2</c:v>
                </c:pt>
                <c:pt idx="300">
                  <c:v>1.6694968707644219E-2</c:v>
                </c:pt>
                <c:pt idx="301">
                  <c:v>1.663614783843299E-2</c:v>
                </c:pt>
                <c:pt idx="302">
                  <c:v>1.5847934844530238E-2</c:v>
                </c:pt>
                <c:pt idx="303">
                  <c:v>1.5598711718861791E-2</c:v>
                </c:pt>
                <c:pt idx="304">
                  <c:v>1.6355564210264989E-2</c:v>
                </c:pt>
                <c:pt idx="305">
                  <c:v>1.6805444131924148E-2</c:v>
                </c:pt>
                <c:pt idx="306">
                  <c:v>1.6285217179300471E-2</c:v>
                </c:pt>
                <c:pt idx="307">
                  <c:v>1.6146599235281316E-2</c:v>
                </c:pt>
                <c:pt idx="308">
                  <c:v>1.5922682503993042E-2</c:v>
                </c:pt>
                <c:pt idx="309">
                  <c:v>1.6249007458539973E-2</c:v>
                </c:pt>
                <c:pt idx="310">
                  <c:v>1.6890064473519154E-2</c:v>
                </c:pt>
                <c:pt idx="311">
                  <c:v>1.6923660510125234E-2</c:v>
                </c:pt>
                <c:pt idx="312">
                  <c:v>1.6519492256017728E-2</c:v>
                </c:pt>
                <c:pt idx="313">
                  <c:v>1.686002749618716E-2</c:v>
                </c:pt>
                <c:pt idx="314">
                  <c:v>1.711011072784685E-2</c:v>
                </c:pt>
                <c:pt idx="315">
                  <c:v>1.788042832683704E-2</c:v>
                </c:pt>
                <c:pt idx="316">
                  <c:v>1.7970042473476004E-2</c:v>
                </c:pt>
                <c:pt idx="317">
                  <c:v>1.7527947993978932E-2</c:v>
                </c:pt>
                <c:pt idx="318">
                  <c:v>1.7137819487237041E-2</c:v>
                </c:pt>
                <c:pt idx="319">
                  <c:v>1.7390542354525019E-2</c:v>
                </c:pt>
                <c:pt idx="320">
                  <c:v>1.7129655895027081E-2</c:v>
                </c:pt>
                <c:pt idx="321">
                  <c:v>1.6944147345071738E-2</c:v>
                </c:pt>
                <c:pt idx="322">
                  <c:v>1.6090807273806487E-2</c:v>
                </c:pt>
                <c:pt idx="323">
                  <c:v>1.666466109351326E-2</c:v>
                </c:pt>
                <c:pt idx="324">
                  <c:v>1.6570371974223629E-2</c:v>
                </c:pt>
                <c:pt idx="325">
                  <c:v>1.6669039477891074E-2</c:v>
                </c:pt>
                <c:pt idx="326">
                  <c:v>1.6671452964961322E-2</c:v>
                </c:pt>
                <c:pt idx="327">
                  <c:v>1.7143547348256283E-2</c:v>
                </c:pt>
                <c:pt idx="328">
                  <c:v>1.6808102304319492E-2</c:v>
                </c:pt>
                <c:pt idx="329">
                  <c:v>1.7320662450090223E-2</c:v>
                </c:pt>
                <c:pt idx="330">
                  <c:v>1.7200136390714386E-2</c:v>
                </c:pt>
                <c:pt idx="331">
                  <c:v>1.7516636858723452E-2</c:v>
                </c:pt>
                <c:pt idx="332">
                  <c:v>1.8197499727271329E-2</c:v>
                </c:pt>
                <c:pt idx="333">
                  <c:v>1.7969716226375883E-2</c:v>
                </c:pt>
                <c:pt idx="334">
                  <c:v>1.7558240778696253E-2</c:v>
                </c:pt>
                <c:pt idx="335">
                  <c:v>1.7907269565529169E-2</c:v>
                </c:pt>
                <c:pt idx="336">
                  <c:v>1.7275873913537791E-2</c:v>
                </c:pt>
                <c:pt idx="337">
                  <c:v>1.7573240730595185E-2</c:v>
                </c:pt>
                <c:pt idx="338">
                  <c:v>1.7761218377921932E-2</c:v>
                </c:pt>
                <c:pt idx="339">
                  <c:v>1.745704115264942E-2</c:v>
                </c:pt>
                <c:pt idx="340">
                  <c:v>1.7824447290338268E-2</c:v>
                </c:pt>
                <c:pt idx="341">
                  <c:v>1.7991063167313626E-2</c:v>
                </c:pt>
                <c:pt idx="342">
                  <c:v>1.8439185803456201E-2</c:v>
                </c:pt>
                <c:pt idx="343">
                  <c:v>1.9160366140343429E-2</c:v>
                </c:pt>
                <c:pt idx="344">
                  <c:v>1.9080205744901279E-2</c:v>
                </c:pt>
                <c:pt idx="345">
                  <c:v>1.8403420965104968E-2</c:v>
                </c:pt>
                <c:pt idx="346">
                  <c:v>1.791729795650461E-2</c:v>
                </c:pt>
                <c:pt idx="347">
                  <c:v>1.8153953154111419E-2</c:v>
                </c:pt>
                <c:pt idx="348">
                  <c:v>1.8306184499853977E-2</c:v>
                </c:pt>
                <c:pt idx="349">
                  <c:v>1.8102283769629073E-2</c:v>
                </c:pt>
                <c:pt idx="350">
                  <c:v>1.7716181448690999E-2</c:v>
                </c:pt>
                <c:pt idx="351">
                  <c:v>1.7577511601724102E-2</c:v>
                </c:pt>
                <c:pt idx="352">
                  <c:v>1.7839384217229231E-2</c:v>
                </c:pt>
                <c:pt idx="353">
                  <c:v>1.7730180415169102E-2</c:v>
                </c:pt>
                <c:pt idx="354">
                  <c:v>1.7188169053905238E-2</c:v>
                </c:pt>
                <c:pt idx="355">
                  <c:v>1.6699539874399382E-2</c:v>
                </c:pt>
                <c:pt idx="356">
                  <c:v>1.7114325988674604E-2</c:v>
                </c:pt>
                <c:pt idx="357">
                  <c:v>1.8011683466982915E-2</c:v>
                </c:pt>
                <c:pt idx="358">
                  <c:v>1.7787548001843411E-2</c:v>
                </c:pt>
                <c:pt idx="359">
                  <c:v>1.7445203573209646E-2</c:v>
                </c:pt>
                <c:pt idx="360">
                  <c:v>1.829898111217735E-2</c:v>
                </c:pt>
                <c:pt idx="361">
                  <c:v>1.879793156357808E-2</c:v>
                </c:pt>
                <c:pt idx="362">
                  <c:v>1.9157481819390053E-2</c:v>
                </c:pt>
                <c:pt idx="363">
                  <c:v>1.8813272591990792E-2</c:v>
                </c:pt>
                <c:pt idx="364">
                  <c:v>1.8253640179966751E-2</c:v>
                </c:pt>
                <c:pt idx="365">
                  <c:v>1.8936219553143702E-2</c:v>
                </c:pt>
                <c:pt idx="366">
                  <c:v>1.9174205690624883E-2</c:v>
                </c:pt>
                <c:pt idx="367">
                  <c:v>1.8879359873886635E-2</c:v>
                </c:pt>
                <c:pt idx="368">
                  <c:v>1.8117758262764565E-2</c:v>
                </c:pt>
                <c:pt idx="369">
                  <c:v>1.7879812906170894E-2</c:v>
                </c:pt>
                <c:pt idx="370">
                  <c:v>1.7814266897872997E-2</c:v>
                </c:pt>
                <c:pt idx="371">
                  <c:v>1.8099310472193843E-2</c:v>
                </c:pt>
                <c:pt idx="372">
                  <c:v>1.7759702070377036E-2</c:v>
                </c:pt>
                <c:pt idx="373">
                  <c:v>1.8276369963726617E-2</c:v>
                </c:pt>
                <c:pt idx="374">
                  <c:v>1.7886638143799653E-2</c:v>
                </c:pt>
                <c:pt idx="375">
                  <c:v>1.856834999627854E-2</c:v>
                </c:pt>
                <c:pt idx="376">
                  <c:v>1.9207627481620672E-2</c:v>
                </c:pt>
                <c:pt idx="377">
                  <c:v>1.9971234770937828E-2</c:v>
                </c:pt>
                <c:pt idx="378">
                  <c:v>2.001352825864498E-2</c:v>
                </c:pt>
                <c:pt idx="379">
                  <c:v>1.9733715759986375E-2</c:v>
                </c:pt>
                <c:pt idx="380">
                  <c:v>1.9124178663703389E-2</c:v>
                </c:pt>
                <c:pt idx="381">
                  <c:v>1.9900665298768681E-2</c:v>
                </c:pt>
                <c:pt idx="382">
                  <c:v>2.0676807149966791E-2</c:v>
                </c:pt>
                <c:pt idx="383">
                  <c:v>2.066818013858052E-2</c:v>
                </c:pt>
                <c:pt idx="384">
                  <c:v>2.0140390184999395E-2</c:v>
                </c:pt>
                <c:pt idx="385">
                  <c:v>2.0509664828807134E-2</c:v>
                </c:pt>
                <c:pt idx="386">
                  <c:v>2.0333958521269197E-2</c:v>
                </c:pt>
                <c:pt idx="387">
                  <c:v>2.0872155015873636E-2</c:v>
                </c:pt>
                <c:pt idx="388">
                  <c:v>2.1503068711921647E-2</c:v>
                </c:pt>
                <c:pt idx="389">
                  <c:v>2.1287541721401369E-2</c:v>
                </c:pt>
                <c:pt idx="390">
                  <c:v>2.1263265971269311E-2</c:v>
                </c:pt>
                <c:pt idx="391">
                  <c:v>2.1262613477069064E-2</c:v>
                </c:pt>
                <c:pt idx="392">
                  <c:v>2.0487847053986256E-2</c:v>
                </c:pt>
                <c:pt idx="393">
                  <c:v>2.0704556690244492E-2</c:v>
                </c:pt>
                <c:pt idx="394">
                  <c:v>2.0853266050247066E-2</c:v>
                </c:pt>
                <c:pt idx="395">
                  <c:v>2.0572337638211886E-2</c:v>
                </c:pt>
                <c:pt idx="396">
                  <c:v>1.9848617764238463E-2</c:v>
                </c:pt>
                <c:pt idx="397">
                  <c:v>1.9854067573751921E-2</c:v>
                </c:pt>
                <c:pt idx="398">
                  <c:v>2.0984891925733985E-2</c:v>
                </c:pt>
                <c:pt idx="399">
                  <c:v>2.2410877219494196E-2</c:v>
                </c:pt>
                <c:pt idx="400">
                  <c:v>2.2774861469985135E-2</c:v>
                </c:pt>
                <c:pt idx="401">
                  <c:v>2.2639142676333004E-2</c:v>
                </c:pt>
                <c:pt idx="402">
                  <c:v>2.2835817774760819E-2</c:v>
                </c:pt>
                <c:pt idx="403">
                  <c:v>2.2807178469664596E-2</c:v>
                </c:pt>
                <c:pt idx="404">
                  <c:v>2.2919514985356607E-2</c:v>
                </c:pt>
                <c:pt idx="405">
                  <c:v>2.1872387843970321E-2</c:v>
                </c:pt>
                <c:pt idx="406">
                  <c:v>2.1076044624038316E-2</c:v>
                </c:pt>
                <c:pt idx="407">
                  <c:v>2.1111001259346063E-2</c:v>
                </c:pt>
                <c:pt idx="408">
                  <c:v>2.15191994066108E-2</c:v>
                </c:pt>
                <c:pt idx="409">
                  <c:v>2.1110708378426626E-2</c:v>
                </c:pt>
                <c:pt idx="410">
                  <c:v>2.1830246357752995E-2</c:v>
                </c:pt>
                <c:pt idx="411">
                  <c:v>2.246275421576753E-2</c:v>
                </c:pt>
                <c:pt idx="412">
                  <c:v>2.3010630610126832E-2</c:v>
                </c:pt>
                <c:pt idx="413">
                  <c:v>2.3316980344497907E-2</c:v>
                </c:pt>
                <c:pt idx="414">
                  <c:v>2.4123170295088241E-2</c:v>
                </c:pt>
                <c:pt idx="415">
                  <c:v>2.4161530280826835E-2</c:v>
                </c:pt>
                <c:pt idx="416">
                  <c:v>2.4498306264638003E-2</c:v>
                </c:pt>
                <c:pt idx="417">
                  <c:v>2.4986839052955189E-2</c:v>
                </c:pt>
                <c:pt idx="418">
                  <c:v>2.4762128948037063E-2</c:v>
                </c:pt>
                <c:pt idx="419">
                  <c:v>2.5037418475534843E-2</c:v>
                </c:pt>
                <c:pt idx="420">
                  <c:v>2.5481678049423664E-2</c:v>
                </c:pt>
                <c:pt idx="421">
                  <c:v>2.5095668412320856E-2</c:v>
                </c:pt>
                <c:pt idx="422">
                  <c:v>2.5988488090054686E-2</c:v>
                </c:pt>
                <c:pt idx="423">
                  <c:v>2.686542546577788E-2</c:v>
                </c:pt>
                <c:pt idx="424">
                  <c:v>2.7502285756696353E-2</c:v>
                </c:pt>
                <c:pt idx="425">
                  <c:v>2.7448039761593698E-2</c:v>
                </c:pt>
                <c:pt idx="426">
                  <c:v>2.8057083779873086E-2</c:v>
                </c:pt>
                <c:pt idx="427">
                  <c:v>2.891076863500552E-2</c:v>
                </c:pt>
                <c:pt idx="428">
                  <c:v>2.9801356485986228E-2</c:v>
                </c:pt>
                <c:pt idx="429">
                  <c:v>2.9844161588464032E-2</c:v>
                </c:pt>
                <c:pt idx="430">
                  <c:v>3.0275853234291203E-2</c:v>
                </c:pt>
                <c:pt idx="431">
                  <c:v>3.0716516675371827E-2</c:v>
                </c:pt>
                <c:pt idx="432">
                  <c:v>3.2563471948895993E-2</c:v>
                </c:pt>
                <c:pt idx="433">
                  <c:v>3.295257722609659E-2</c:v>
                </c:pt>
                <c:pt idx="434">
                  <c:v>3.4130544284046764E-2</c:v>
                </c:pt>
                <c:pt idx="435">
                  <c:v>3.5257060691365812E-2</c:v>
                </c:pt>
                <c:pt idx="436">
                  <c:v>3.6878197361302115E-2</c:v>
                </c:pt>
                <c:pt idx="437">
                  <c:v>3.8332640299841431E-2</c:v>
                </c:pt>
                <c:pt idx="438">
                  <c:v>3.9486068385567404E-2</c:v>
                </c:pt>
                <c:pt idx="439">
                  <c:v>4.0993867554390856E-2</c:v>
                </c:pt>
                <c:pt idx="440">
                  <c:v>4.3112360513761362E-2</c:v>
                </c:pt>
                <c:pt idx="441">
                  <c:v>4.444936561831582E-2</c:v>
                </c:pt>
                <c:pt idx="442">
                  <c:v>4.6680632561080786E-2</c:v>
                </c:pt>
                <c:pt idx="443">
                  <c:v>4.8951412476495017E-2</c:v>
                </c:pt>
                <c:pt idx="444">
                  <c:v>5.0897917603798325E-2</c:v>
                </c:pt>
                <c:pt idx="445">
                  <c:v>5.3677865436612668E-2</c:v>
                </c:pt>
                <c:pt idx="446">
                  <c:v>5.64953205638812E-2</c:v>
                </c:pt>
                <c:pt idx="447">
                  <c:v>5.9289867954426152E-2</c:v>
                </c:pt>
                <c:pt idx="448">
                  <c:v>6.2417324559175112E-2</c:v>
                </c:pt>
                <c:pt idx="449">
                  <c:v>6.5948048531152825E-2</c:v>
                </c:pt>
                <c:pt idx="450">
                  <c:v>6.8402839225744555E-2</c:v>
                </c:pt>
                <c:pt idx="451">
                  <c:v>7.102553966365191E-2</c:v>
                </c:pt>
                <c:pt idx="452">
                  <c:v>7.4751930333929767E-2</c:v>
                </c:pt>
                <c:pt idx="453">
                  <c:v>7.7551389967743661E-2</c:v>
                </c:pt>
                <c:pt idx="454">
                  <c:v>8.2060814459209791E-2</c:v>
                </c:pt>
                <c:pt idx="455">
                  <c:v>8.564116877129406E-2</c:v>
                </c:pt>
                <c:pt idx="456">
                  <c:v>8.9760220070693203E-2</c:v>
                </c:pt>
                <c:pt idx="457">
                  <c:v>9.4821384018772381E-2</c:v>
                </c:pt>
                <c:pt idx="458">
                  <c:v>0.10076331503864781</c:v>
                </c:pt>
                <c:pt idx="459">
                  <c:v>0.10530187191321376</c:v>
                </c:pt>
                <c:pt idx="460">
                  <c:v>0.11106712900631108</c:v>
                </c:pt>
                <c:pt idx="461">
                  <c:v>0.11605213279327808</c:v>
                </c:pt>
                <c:pt idx="462">
                  <c:v>0.12291444766349452</c:v>
                </c:pt>
                <c:pt idx="463">
                  <c:v>0.12929480288299061</c:v>
                </c:pt>
                <c:pt idx="464">
                  <c:v>0.13589259438001339</c:v>
                </c:pt>
                <c:pt idx="465">
                  <c:v>0.14206864847511624</c:v>
                </c:pt>
                <c:pt idx="466">
                  <c:v>0.14939511287026894</c:v>
                </c:pt>
                <c:pt idx="467">
                  <c:v>0.15680862221614705</c:v>
                </c:pt>
                <c:pt idx="468">
                  <c:v>0.16415386435632401</c:v>
                </c:pt>
                <c:pt idx="469">
                  <c:v>0.17053961377503241</c:v>
                </c:pt>
                <c:pt idx="470">
                  <c:v>0.17817661350655659</c:v>
                </c:pt>
                <c:pt idx="471">
                  <c:v>0.18651184135000357</c:v>
                </c:pt>
                <c:pt idx="472">
                  <c:v>0.19579436472219844</c:v>
                </c:pt>
                <c:pt idx="473">
                  <c:v>0.2049510753490541</c:v>
                </c:pt>
                <c:pt idx="474">
                  <c:v>0.2139404731164932</c:v>
                </c:pt>
                <c:pt idx="475">
                  <c:v>0.22285735505122267</c:v>
                </c:pt>
                <c:pt idx="476">
                  <c:v>0.23270694407902964</c:v>
                </c:pt>
                <c:pt idx="477">
                  <c:v>0.24221630186964688</c:v>
                </c:pt>
                <c:pt idx="478">
                  <c:v>0.25236269790414634</c:v>
                </c:pt>
                <c:pt idx="479">
                  <c:v>0.26190686774328831</c:v>
                </c:pt>
                <c:pt idx="480">
                  <c:v>0.27218081156452306</c:v>
                </c:pt>
                <c:pt idx="481">
                  <c:v>0.28314164641095119</c:v>
                </c:pt>
                <c:pt idx="482">
                  <c:v>0.29477234811571168</c:v>
                </c:pt>
                <c:pt idx="483">
                  <c:v>0.30786931550903757</c:v>
                </c:pt>
                <c:pt idx="484">
                  <c:v>0.32020454041181173</c:v>
                </c:pt>
                <c:pt idx="485">
                  <c:v>0.33220643716944653</c:v>
                </c:pt>
                <c:pt idx="486">
                  <c:v>0.34415287562741348</c:v>
                </c:pt>
                <c:pt idx="487">
                  <c:v>0.35683382977248534</c:v>
                </c:pt>
                <c:pt idx="488">
                  <c:v>0.37015995609482194</c:v>
                </c:pt>
                <c:pt idx="489">
                  <c:v>0.38351755784761382</c:v>
                </c:pt>
                <c:pt idx="490">
                  <c:v>0.39500403238264503</c:v>
                </c:pt>
                <c:pt idx="491">
                  <c:v>0.40815703642277085</c:v>
                </c:pt>
                <c:pt idx="492">
                  <c:v>0.42203733051820447</c:v>
                </c:pt>
                <c:pt idx="493">
                  <c:v>0.4366672366438305</c:v>
                </c:pt>
                <c:pt idx="494">
                  <c:v>0.45082362105509849</c:v>
                </c:pt>
                <c:pt idx="495">
                  <c:v>0.46505480132142368</c:v>
                </c:pt>
                <c:pt idx="496">
                  <c:v>0.48117262778688602</c:v>
                </c:pt>
                <c:pt idx="497">
                  <c:v>0.49683912846285905</c:v>
                </c:pt>
                <c:pt idx="498">
                  <c:v>0.51222708826239338</c:v>
                </c:pt>
                <c:pt idx="499">
                  <c:v>0.52762966986377857</c:v>
                </c:pt>
                <c:pt idx="500">
                  <c:v>0.54403699614236123</c:v>
                </c:pt>
                <c:pt idx="501">
                  <c:v>0.55971209417089329</c:v>
                </c:pt>
                <c:pt idx="502">
                  <c:v>0.57557432457017443</c:v>
                </c:pt>
                <c:pt idx="503">
                  <c:v>0.58997271759737413</c:v>
                </c:pt>
                <c:pt idx="504">
                  <c:v>0.60562357694930813</c:v>
                </c:pt>
                <c:pt idx="505">
                  <c:v>0.62158046720322002</c:v>
                </c:pt>
                <c:pt idx="506">
                  <c:v>0.63649484597074169</c:v>
                </c:pt>
                <c:pt idx="507">
                  <c:v>0.65049478377543934</c:v>
                </c:pt>
                <c:pt idx="508">
                  <c:v>0.66482696717808065</c:v>
                </c:pt>
                <c:pt idx="509">
                  <c:v>0.67839488338249776</c:v>
                </c:pt>
                <c:pt idx="510">
                  <c:v>0.69289013472490046</c:v>
                </c:pt>
                <c:pt idx="511">
                  <c:v>0.70538890210867267</c:v>
                </c:pt>
                <c:pt idx="512">
                  <c:v>0.71789480614776013</c:v>
                </c:pt>
                <c:pt idx="513">
                  <c:v>0.72925741800534594</c:v>
                </c:pt>
                <c:pt idx="514">
                  <c:v>0.7389836670925386</c:v>
                </c:pt>
                <c:pt idx="515">
                  <c:v>0.74781667015635522</c:v>
                </c:pt>
                <c:pt idx="516">
                  <c:v>0.75565470112656452</c:v>
                </c:pt>
                <c:pt idx="517">
                  <c:v>0.76119370214837156</c:v>
                </c:pt>
                <c:pt idx="518">
                  <c:v>0.76738916053122497</c:v>
                </c:pt>
                <c:pt idx="519">
                  <c:v>0.77110394347797462</c:v>
                </c:pt>
                <c:pt idx="520">
                  <c:v>0.77509995883973903</c:v>
                </c:pt>
                <c:pt idx="521">
                  <c:v>0.78001663610335015</c:v>
                </c:pt>
                <c:pt idx="522">
                  <c:v>0.78319511330573455</c:v>
                </c:pt>
                <c:pt idx="523">
                  <c:v>0.78458932287341343</c:v>
                </c:pt>
                <c:pt idx="524">
                  <c:v>0.78593660846897506</c:v>
                </c:pt>
                <c:pt idx="525">
                  <c:v>0.7853584949001996</c:v>
                </c:pt>
                <c:pt idx="526">
                  <c:v>0.78375602623762664</c:v>
                </c:pt>
                <c:pt idx="527">
                  <c:v>0.78177432868733865</c:v>
                </c:pt>
                <c:pt idx="528">
                  <c:v>0.77669700846383183</c:v>
                </c:pt>
                <c:pt idx="529">
                  <c:v>0.77124464866196396</c:v>
                </c:pt>
                <c:pt idx="530">
                  <c:v>0.76500623799470213</c:v>
                </c:pt>
                <c:pt idx="531">
                  <c:v>0.75797131060336886</c:v>
                </c:pt>
                <c:pt idx="532">
                  <c:v>0.75164987783456738</c:v>
                </c:pt>
                <c:pt idx="533">
                  <c:v>0.74344172953912013</c:v>
                </c:pt>
                <c:pt idx="534">
                  <c:v>0.73424074940518946</c:v>
                </c:pt>
                <c:pt idx="535">
                  <c:v>0.72590886930187226</c:v>
                </c:pt>
                <c:pt idx="536">
                  <c:v>0.71750740699459914</c:v>
                </c:pt>
                <c:pt idx="537">
                  <c:v>0.70997879136929598</c:v>
                </c:pt>
                <c:pt idx="538">
                  <c:v>0.69992405297463534</c:v>
                </c:pt>
                <c:pt idx="539">
                  <c:v>0.69043611108172931</c:v>
                </c:pt>
                <c:pt idx="540">
                  <c:v>0.68189717380749337</c:v>
                </c:pt>
                <c:pt idx="541">
                  <c:v>0.67422774437274613</c:v>
                </c:pt>
                <c:pt idx="542">
                  <c:v>0.6666892675581062</c:v>
                </c:pt>
                <c:pt idx="543">
                  <c:v>0.65998188446985662</c:v>
                </c:pt>
                <c:pt idx="544">
                  <c:v>0.65302776626081238</c:v>
                </c:pt>
                <c:pt idx="545">
                  <c:v>0.64999033568966624</c:v>
                </c:pt>
                <c:pt idx="546">
                  <c:v>0.645941888340823</c:v>
                </c:pt>
                <c:pt idx="547">
                  <c:v>0.64338119450091247</c:v>
                </c:pt>
                <c:pt idx="548">
                  <c:v>0.64019489255841977</c:v>
                </c:pt>
                <c:pt idx="549">
                  <c:v>0.63877998112929679</c:v>
                </c:pt>
                <c:pt idx="550">
                  <c:v>0.63818126913423712</c:v>
                </c:pt>
                <c:pt idx="551">
                  <c:v>0.63922936426559895</c:v>
                </c:pt>
                <c:pt idx="552">
                  <c:v>0.63982597419127485</c:v>
                </c:pt>
                <c:pt idx="553">
                  <c:v>0.64268463395655373</c:v>
                </c:pt>
                <c:pt idx="554">
                  <c:v>0.64746771748148779</c:v>
                </c:pt>
                <c:pt idx="555">
                  <c:v>0.65367706472242304</c:v>
                </c:pt>
                <c:pt idx="556">
                  <c:v>0.66061081955138945</c:v>
                </c:pt>
                <c:pt idx="557">
                  <c:v>0.66757447492708233</c:v>
                </c:pt>
                <c:pt idx="558">
                  <c:v>0.67624277733269544</c:v>
                </c:pt>
                <c:pt idx="559">
                  <c:v>0.68694677081293176</c:v>
                </c:pt>
                <c:pt idx="560">
                  <c:v>0.69921251805911633</c:v>
                </c:pt>
                <c:pt idx="561">
                  <c:v>0.71124687899836092</c:v>
                </c:pt>
                <c:pt idx="562">
                  <c:v>0.72424965403432129</c:v>
                </c:pt>
                <c:pt idx="563">
                  <c:v>0.73796723943253872</c:v>
                </c:pt>
                <c:pt idx="564">
                  <c:v>0.75409714593835397</c:v>
                </c:pt>
                <c:pt idx="565">
                  <c:v>0.77048357831458558</c:v>
                </c:pt>
                <c:pt idx="566">
                  <c:v>0.78638449680038214</c:v>
                </c:pt>
                <c:pt idx="567">
                  <c:v>0.80133534999369782</c:v>
                </c:pt>
                <c:pt idx="568">
                  <c:v>0.81659417562997239</c:v>
                </c:pt>
                <c:pt idx="569">
                  <c:v>0.83480810894270641</c:v>
                </c:pt>
                <c:pt idx="570">
                  <c:v>0.8513013067946601</c:v>
                </c:pt>
                <c:pt idx="571">
                  <c:v>0.8673187659349163</c:v>
                </c:pt>
                <c:pt idx="572">
                  <c:v>0.88221400067089673</c:v>
                </c:pt>
                <c:pt idx="573">
                  <c:v>0.89643676487424462</c:v>
                </c:pt>
                <c:pt idx="574">
                  <c:v>0.91015149598107148</c:v>
                </c:pt>
                <c:pt idx="575">
                  <c:v>0.92498533768604452</c:v>
                </c:pt>
                <c:pt idx="576">
                  <c:v>0.93601552339757577</c:v>
                </c:pt>
                <c:pt idx="577">
                  <c:v>0.94712374074222083</c:v>
                </c:pt>
                <c:pt idx="578">
                  <c:v>0.9582257727384359</c:v>
                </c:pt>
                <c:pt idx="579">
                  <c:v>0.96877719490862202</c:v>
                </c:pt>
                <c:pt idx="580">
                  <c:v>0.97742704173822204</c:v>
                </c:pt>
                <c:pt idx="581">
                  <c:v>0.98509854395426133</c:v>
                </c:pt>
                <c:pt idx="582">
                  <c:v>0.99065503478651784</c:v>
                </c:pt>
                <c:pt idx="583">
                  <c:v>0.99536410359575822</c:v>
                </c:pt>
                <c:pt idx="584">
                  <c:v>0.9998434180750303</c:v>
                </c:pt>
                <c:pt idx="585">
                  <c:v>1</c:v>
                </c:pt>
                <c:pt idx="586">
                  <c:v>0.99906847369898344</c:v>
                </c:pt>
                <c:pt idx="587">
                  <c:v>0.99712722114999253</c:v>
                </c:pt>
                <c:pt idx="588">
                  <c:v>0.99259675891086285</c:v>
                </c:pt>
                <c:pt idx="589">
                  <c:v>0.98749227676259399</c:v>
                </c:pt>
                <c:pt idx="590">
                  <c:v>0.98261645416283139</c:v>
                </c:pt>
                <c:pt idx="591">
                  <c:v>0.97343388771182005</c:v>
                </c:pt>
                <c:pt idx="592">
                  <c:v>0.96536819150528885</c:v>
                </c:pt>
                <c:pt idx="593">
                  <c:v>0.95430354409013041</c:v>
                </c:pt>
                <c:pt idx="594">
                  <c:v>0.94469910936762369</c:v>
                </c:pt>
                <c:pt idx="595">
                  <c:v>0.93473638118211122</c:v>
                </c:pt>
                <c:pt idx="596">
                  <c:v>0.92240810979139387</c:v>
                </c:pt>
                <c:pt idx="597">
                  <c:v>0.90838711533153049</c:v>
                </c:pt>
                <c:pt idx="598">
                  <c:v>0.89625532588612811</c:v>
                </c:pt>
                <c:pt idx="599">
                  <c:v>0.88291209754250877</c:v>
                </c:pt>
                <c:pt idx="600">
                  <c:v>0.87011563857752039</c:v>
                </c:pt>
                <c:pt idx="601">
                  <c:v>0.85512484124635368</c:v>
                </c:pt>
                <c:pt idx="602">
                  <c:v>0.83913638250741596</c:v>
                </c:pt>
                <c:pt idx="603">
                  <c:v>0.8237102603240799</c:v>
                </c:pt>
                <c:pt idx="604">
                  <c:v>0.80863221821583908</c:v>
                </c:pt>
                <c:pt idx="605">
                  <c:v>0.79215866451740169</c:v>
                </c:pt>
                <c:pt idx="606">
                  <c:v>0.77499900686489998</c:v>
                </c:pt>
                <c:pt idx="607">
                  <c:v>0.75794249000869085</c:v>
                </c:pt>
                <c:pt idx="608">
                  <c:v>0.74171008482019385</c:v>
                </c:pt>
                <c:pt idx="609">
                  <c:v>0.72595216970676568</c:v>
                </c:pt>
                <c:pt idx="610">
                  <c:v>0.70999632233136822</c:v>
                </c:pt>
                <c:pt idx="611">
                  <c:v>0.69292037115784588</c:v>
                </c:pt>
                <c:pt idx="612">
                  <c:v>0.67746813882591028</c:v>
                </c:pt>
                <c:pt idx="613">
                  <c:v>0.66117053649107127</c:v>
                </c:pt>
                <c:pt idx="614">
                  <c:v>0.64566081793715213</c:v>
                </c:pt>
                <c:pt idx="615">
                  <c:v>0.62929499028970548</c:v>
                </c:pt>
                <c:pt idx="616">
                  <c:v>0.61370390719195644</c:v>
                </c:pt>
                <c:pt idx="617">
                  <c:v>0.59921840062799325</c:v>
                </c:pt>
                <c:pt idx="618">
                  <c:v>0.58472877778953847</c:v>
                </c:pt>
                <c:pt idx="619">
                  <c:v>0.56939677270429367</c:v>
                </c:pt>
                <c:pt idx="620">
                  <c:v>0.5557026429896339</c:v>
                </c:pt>
                <c:pt idx="621">
                  <c:v>0.54165228703222978</c:v>
                </c:pt>
                <c:pt idx="622">
                  <c:v>0.52847594557312016</c:v>
                </c:pt>
                <c:pt idx="623">
                  <c:v>0.51657922606100626</c:v>
                </c:pt>
                <c:pt idx="624">
                  <c:v>0.50280304075184079</c:v>
                </c:pt>
                <c:pt idx="625">
                  <c:v>0.48977584204234736</c:v>
                </c:pt>
                <c:pt idx="626">
                  <c:v>0.47941882495809585</c:v>
                </c:pt>
                <c:pt idx="627">
                  <c:v>0.46883654574400319</c:v>
                </c:pt>
                <c:pt idx="628">
                  <c:v>0.45821476690373381</c:v>
                </c:pt>
                <c:pt idx="629">
                  <c:v>0.44789500835052248</c:v>
                </c:pt>
                <c:pt idx="630">
                  <c:v>0.43627819809899127</c:v>
                </c:pt>
                <c:pt idx="631">
                  <c:v>0.42707905866602897</c:v>
                </c:pt>
                <c:pt idx="632">
                  <c:v>0.41776309830268932</c:v>
                </c:pt>
                <c:pt idx="633">
                  <c:v>0.40696763996499141</c:v>
                </c:pt>
                <c:pt idx="634">
                  <c:v>0.39795992935464569</c:v>
                </c:pt>
                <c:pt idx="635">
                  <c:v>0.38918605857772687</c:v>
                </c:pt>
                <c:pt idx="636">
                  <c:v>0.38032671699234066</c:v>
                </c:pt>
                <c:pt idx="637">
                  <c:v>0.37316197995795625</c:v>
                </c:pt>
                <c:pt idx="638">
                  <c:v>0.3646711752530491</c:v>
                </c:pt>
                <c:pt idx="639">
                  <c:v>0.3567168130938479</c:v>
                </c:pt>
                <c:pt idx="640">
                  <c:v>0.35021093615625531</c:v>
                </c:pt>
                <c:pt idx="641">
                  <c:v>0.34243164523495273</c:v>
                </c:pt>
                <c:pt idx="642">
                  <c:v>0.33596826865538759</c:v>
                </c:pt>
                <c:pt idx="643">
                  <c:v>0.32988211973416648</c:v>
                </c:pt>
                <c:pt idx="644">
                  <c:v>0.32359851383368315</c:v>
                </c:pt>
                <c:pt idx="645">
                  <c:v>0.31754237890420289</c:v>
                </c:pt>
                <c:pt idx="646">
                  <c:v>0.3121935817954456</c:v>
                </c:pt>
                <c:pt idx="647">
                  <c:v>0.30562240279340952</c:v>
                </c:pt>
                <c:pt idx="648">
                  <c:v>0.30014608384939073</c:v>
                </c:pt>
                <c:pt idx="649">
                  <c:v>0.29451167482903479</c:v>
                </c:pt>
                <c:pt idx="650">
                  <c:v>0.28933057169562465</c:v>
                </c:pt>
                <c:pt idx="651">
                  <c:v>0.28424604993811792</c:v>
                </c:pt>
                <c:pt idx="652">
                  <c:v>0.279916955194628</c:v>
                </c:pt>
                <c:pt idx="653">
                  <c:v>0.27453394255050972</c:v>
                </c:pt>
                <c:pt idx="654">
                  <c:v>0.27029855932064806</c:v>
                </c:pt>
                <c:pt idx="655">
                  <c:v>0.26544728088340436</c:v>
                </c:pt>
                <c:pt idx="656">
                  <c:v>0.26091562302280008</c:v>
                </c:pt>
                <c:pt idx="657">
                  <c:v>0.25701611933869489</c:v>
                </c:pt>
                <c:pt idx="658">
                  <c:v>0.25312461834766165</c:v>
                </c:pt>
                <c:pt idx="659">
                  <c:v>0.24860201755143926</c:v>
                </c:pt>
                <c:pt idx="660">
                  <c:v>0.24517618535876989</c:v>
                </c:pt>
                <c:pt idx="661">
                  <c:v>0.24129296956113849</c:v>
                </c:pt>
                <c:pt idx="662">
                  <c:v>0.23801730297689136</c:v>
                </c:pt>
                <c:pt idx="663">
                  <c:v>0.23456479823011006</c:v>
                </c:pt>
                <c:pt idx="664">
                  <c:v>0.23017387447085161</c:v>
                </c:pt>
                <c:pt idx="665">
                  <c:v>0.22688752292334005</c:v>
                </c:pt>
                <c:pt idx="666">
                  <c:v>0.22391290863617569</c:v>
                </c:pt>
                <c:pt idx="667">
                  <c:v>0.22058228053761766</c:v>
                </c:pt>
                <c:pt idx="668">
                  <c:v>0.21718643675595065</c:v>
                </c:pt>
                <c:pt idx="669">
                  <c:v>0.21495653560218211</c:v>
                </c:pt>
                <c:pt idx="670">
                  <c:v>0.21252999938940259</c:v>
                </c:pt>
                <c:pt idx="671">
                  <c:v>0.21012961410611017</c:v>
                </c:pt>
                <c:pt idx="672">
                  <c:v>0.20720527078972173</c:v>
                </c:pt>
                <c:pt idx="673">
                  <c:v>0.20417834129711096</c:v>
                </c:pt>
                <c:pt idx="674">
                  <c:v>0.20240809079491495</c:v>
                </c:pt>
                <c:pt idx="675">
                  <c:v>0.20040036836515585</c:v>
                </c:pt>
                <c:pt idx="676">
                  <c:v>0.19783959407567639</c:v>
                </c:pt>
                <c:pt idx="677">
                  <c:v>0.19566498290773088</c:v>
                </c:pt>
                <c:pt idx="678">
                  <c:v>0.1936209955176455</c:v>
                </c:pt>
                <c:pt idx="679">
                  <c:v>0.19206267958051504</c:v>
                </c:pt>
                <c:pt idx="680">
                  <c:v>0.1906556032720898</c:v>
                </c:pt>
                <c:pt idx="681">
                  <c:v>0.18797062597012193</c:v>
                </c:pt>
                <c:pt idx="682">
                  <c:v>0.1870659223710307</c:v>
                </c:pt>
                <c:pt idx="683">
                  <c:v>0.18486628656756424</c:v>
                </c:pt>
                <c:pt idx="684">
                  <c:v>0.18244968606192491</c:v>
                </c:pt>
                <c:pt idx="685">
                  <c:v>0.17988587767441427</c:v>
                </c:pt>
                <c:pt idx="686">
                  <c:v>0.17742560899442314</c:v>
                </c:pt>
                <c:pt idx="687">
                  <c:v>0.1757043181721018</c:v>
                </c:pt>
                <c:pt idx="688">
                  <c:v>0.17408284858182921</c:v>
                </c:pt>
                <c:pt idx="689">
                  <c:v>0.1724469803723809</c:v>
                </c:pt>
                <c:pt idx="690">
                  <c:v>0.17079249828292908</c:v>
                </c:pt>
                <c:pt idx="691">
                  <c:v>0.17006035159465352</c:v>
                </c:pt>
                <c:pt idx="692">
                  <c:v>0.16918285440856537</c:v>
                </c:pt>
                <c:pt idx="693">
                  <c:v>0.16769211648013713</c:v>
                </c:pt>
                <c:pt idx="694">
                  <c:v>0.16570948393531901</c:v>
                </c:pt>
                <c:pt idx="695">
                  <c:v>0.16504312645772512</c:v>
                </c:pt>
                <c:pt idx="696">
                  <c:v>0.16221261551468613</c:v>
                </c:pt>
                <c:pt idx="697">
                  <c:v>0.16060245335231563</c:v>
                </c:pt>
                <c:pt idx="698">
                  <c:v>0.15868865338459384</c:v>
                </c:pt>
                <c:pt idx="699">
                  <c:v>0.15735061800652661</c:v>
                </c:pt>
                <c:pt idx="700">
                  <c:v>0.15536472558585462</c:v>
                </c:pt>
                <c:pt idx="701">
                  <c:v>0.15352354154938461</c:v>
                </c:pt>
                <c:pt idx="702">
                  <c:v>0.15085381704081829</c:v>
                </c:pt>
                <c:pt idx="703">
                  <c:v>0.1498919623644919</c:v>
                </c:pt>
                <c:pt idx="704">
                  <c:v>0.14841115903099783</c:v>
                </c:pt>
                <c:pt idx="705">
                  <c:v>0.14667596748706371</c:v>
                </c:pt>
                <c:pt idx="706">
                  <c:v>0.14499368395438644</c:v>
                </c:pt>
                <c:pt idx="707">
                  <c:v>0.14343944684747822</c:v>
                </c:pt>
                <c:pt idx="708">
                  <c:v>0.14132113777283684</c:v>
                </c:pt>
                <c:pt idx="709">
                  <c:v>0.13977627211387975</c:v>
                </c:pt>
                <c:pt idx="710">
                  <c:v>0.13803679672307981</c:v>
                </c:pt>
                <c:pt idx="711">
                  <c:v>0.13642072392716692</c:v>
                </c:pt>
                <c:pt idx="712">
                  <c:v>0.13451310930787527</c:v>
                </c:pt>
                <c:pt idx="713">
                  <c:v>0.13218943769355923</c:v>
                </c:pt>
                <c:pt idx="714">
                  <c:v>0.13047728179004137</c:v>
                </c:pt>
                <c:pt idx="715">
                  <c:v>0.12981008237248795</c:v>
                </c:pt>
                <c:pt idx="716">
                  <c:v>0.12795884065695054</c:v>
                </c:pt>
                <c:pt idx="717">
                  <c:v>0.12660891913311387</c:v>
                </c:pt>
                <c:pt idx="718">
                  <c:v>0.12479793297311384</c:v>
                </c:pt>
                <c:pt idx="719">
                  <c:v>0.12310977810484033</c:v>
                </c:pt>
                <c:pt idx="720">
                  <c:v>0.12236285761322389</c:v>
                </c:pt>
                <c:pt idx="721">
                  <c:v>0.12162613938745787</c:v>
                </c:pt>
                <c:pt idx="722">
                  <c:v>0.11959617802753043</c:v>
                </c:pt>
                <c:pt idx="723">
                  <c:v>0.11776572344256578</c:v>
                </c:pt>
                <c:pt idx="724">
                  <c:v>0.11527573105660587</c:v>
                </c:pt>
                <c:pt idx="725">
                  <c:v>0.11413387065499139</c:v>
                </c:pt>
                <c:pt idx="726">
                  <c:v>0.11282792946466366</c:v>
                </c:pt>
                <c:pt idx="727">
                  <c:v>0.11064831485255534</c:v>
                </c:pt>
                <c:pt idx="728">
                  <c:v>0.10829019154446608</c:v>
                </c:pt>
                <c:pt idx="729">
                  <c:v>0.1072066395446009</c:v>
                </c:pt>
                <c:pt idx="730">
                  <c:v>0.10649762944797496</c:v>
                </c:pt>
                <c:pt idx="731">
                  <c:v>0.10537250774700894</c:v>
                </c:pt>
                <c:pt idx="732">
                  <c:v>0.10405191175938479</c:v>
                </c:pt>
                <c:pt idx="733">
                  <c:v>0.10297991124249668</c:v>
                </c:pt>
                <c:pt idx="734">
                  <c:v>0.10260376761428994</c:v>
                </c:pt>
                <c:pt idx="735">
                  <c:v>0.10159036945520304</c:v>
                </c:pt>
                <c:pt idx="736">
                  <c:v>0.10079522604605527</c:v>
                </c:pt>
                <c:pt idx="737">
                  <c:v>9.867035684662756E-2</c:v>
                </c:pt>
                <c:pt idx="738">
                  <c:v>9.7552490065550571E-2</c:v>
                </c:pt>
                <c:pt idx="739">
                  <c:v>9.6094353861543691E-2</c:v>
                </c:pt>
                <c:pt idx="740">
                  <c:v>9.4601055634850134E-2</c:v>
                </c:pt>
                <c:pt idx="741">
                  <c:v>9.2530212176658952E-2</c:v>
                </c:pt>
                <c:pt idx="742">
                  <c:v>9.1369421287059688E-2</c:v>
                </c:pt>
                <c:pt idx="743">
                  <c:v>8.9434748919636722E-2</c:v>
                </c:pt>
                <c:pt idx="744">
                  <c:v>8.9025720325208002E-2</c:v>
                </c:pt>
                <c:pt idx="745">
                  <c:v>8.8130913876781486E-2</c:v>
                </c:pt>
                <c:pt idx="746">
                  <c:v>8.7107120447025649E-2</c:v>
                </c:pt>
                <c:pt idx="747">
                  <c:v>8.6318273124954353E-2</c:v>
                </c:pt>
                <c:pt idx="748">
                  <c:v>8.5529370563317247E-2</c:v>
                </c:pt>
                <c:pt idx="749">
                  <c:v>8.4109270322360902E-2</c:v>
                </c:pt>
                <c:pt idx="750">
                  <c:v>8.3794830030642045E-2</c:v>
                </c:pt>
                <c:pt idx="751">
                  <c:v>8.20879545105868E-2</c:v>
                </c:pt>
                <c:pt idx="752">
                  <c:v>8.0571873114244255E-2</c:v>
                </c:pt>
                <c:pt idx="753">
                  <c:v>7.9168045930348013E-2</c:v>
                </c:pt>
                <c:pt idx="754">
                  <c:v>7.7594449394665421E-2</c:v>
                </c:pt>
                <c:pt idx="755">
                  <c:v>7.6641386336216755E-2</c:v>
                </c:pt>
                <c:pt idx="756">
                  <c:v>7.6006764804802285E-2</c:v>
                </c:pt>
                <c:pt idx="757">
                  <c:v>7.4880343416951142E-2</c:v>
                </c:pt>
                <c:pt idx="758">
                  <c:v>7.4846529350890978E-2</c:v>
                </c:pt>
                <c:pt idx="759">
                  <c:v>7.4509137983487211E-2</c:v>
                </c:pt>
                <c:pt idx="760">
                  <c:v>7.3841095995724165E-2</c:v>
                </c:pt>
                <c:pt idx="761">
                  <c:v>7.3253328367447121E-2</c:v>
                </c:pt>
                <c:pt idx="762">
                  <c:v>7.2077441876230941E-2</c:v>
                </c:pt>
                <c:pt idx="763">
                  <c:v>7.0528772472674625E-2</c:v>
                </c:pt>
                <c:pt idx="764">
                  <c:v>6.9459571378346796E-2</c:v>
                </c:pt>
                <c:pt idx="765">
                  <c:v>6.8280016090195572E-2</c:v>
                </c:pt>
                <c:pt idx="766">
                  <c:v>6.6678524315246235E-2</c:v>
                </c:pt>
                <c:pt idx="767">
                  <c:v>6.5725451246943345E-2</c:v>
                </c:pt>
                <c:pt idx="768">
                  <c:v>6.4522406538318436E-2</c:v>
                </c:pt>
                <c:pt idx="769">
                  <c:v>6.3682875987771989E-2</c:v>
                </c:pt>
                <c:pt idx="770">
                  <c:v>6.3055077210059499E-2</c:v>
                </c:pt>
                <c:pt idx="771">
                  <c:v>6.2046887660073172E-2</c:v>
                </c:pt>
                <c:pt idx="772">
                  <c:v>6.1200273840100607E-2</c:v>
                </c:pt>
                <c:pt idx="773">
                  <c:v>6.0779956354536889E-2</c:v>
                </c:pt>
                <c:pt idx="774">
                  <c:v>5.9701124297519226E-2</c:v>
                </c:pt>
                <c:pt idx="775">
                  <c:v>5.9308934502281099E-2</c:v>
                </c:pt>
                <c:pt idx="776">
                  <c:v>5.8835565160148248E-2</c:v>
                </c:pt>
                <c:pt idx="777">
                  <c:v>5.7955082924314533E-2</c:v>
                </c:pt>
                <c:pt idx="778">
                  <c:v>5.7369099422792759E-2</c:v>
                </c:pt>
                <c:pt idx="779">
                  <c:v>5.5926822757646585E-2</c:v>
                </c:pt>
                <c:pt idx="780">
                  <c:v>5.5450849741213552E-2</c:v>
                </c:pt>
                <c:pt idx="781">
                  <c:v>5.5237658012606557E-2</c:v>
                </c:pt>
                <c:pt idx="782">
                  <c:v>5.4181403737858923E-2</c:v>
                </c:pt>
                <c:pt idx="783">
                  <c:v>5.285819629049239E-2</c:v>
                </c:pt>
                <c:pt idx="784">
                  <c:v>5.3094058855940034E-2</c:v>
                </c:pt>
                <c:pt idx="785">
                  <c:v>5.2331185622598156E-2</c:v>
                </c:pt>
                <c:pt idx="786">
                  <c:v>5.1867597020232935E-2</c:v>
                </c:pt>
                <c:pt idx="787">
                  <c:v>5.1029140119234186E-2</c:v>
                </c:pt>
                <c:pt idx="788">
                  <c:v>5.0501137734302634E-2</c:v>
                </c:pt>
                <c:pt idx="789">
                  <c:v>5.0385957307809419E-2</c:v>
                </c:pt>
                <c:pt idx="790">
                  <c:v>5.0356950900578477E-2</c:v>
                </c:pt>
                <c:pt idx="791">
                  <c:v>4.9070473426876551E-2</c:v>
                </c:pt>
                <c:pt idx="792">
                  <c:v>4.843793068266642E-2</c:v>
                </c:pt>
                <c:pt idx="793">
                  <c:v>4.8807226087653262E-2</c:v>
                </c:pt>
                <c:pt idx="794">
                  <c:v>4.8199719138097889E-2</c:v>
                </c:pt>
                <c:pt idx="795">
                  <c:v>4.7426599892135365E-2</c:v>
                </c:pt>
                <c:pt idx="796">
                  <c:v>4.6136899616113676E-2</c:v>
                </c:pt>
                <c:pt idx="797">
                  <c:v>4.5378209352551345E-2</c:v>
                </c:pt>
                <c:pt idx="798">
                  <c:v>4.4909527721535482E-2</c:v>
                </c:pt>
                <c:pt idx="799">
                  <c:v>4.3977770356010512E-2</c:v>
                </c:pt>
                <c:pt idx="800">
                  <c:v>4.3559808292947928E-2</c:v>
                </c:pt>
                <c:pt idx="801">
                  <c:v>4.2986823825371792E-2</c:v>
                </c:pt>
                <c:pt idx="802">
                  <c:v>4.1764827786021232E-2</c:v>
                </c:pt>
                <c:pt idx="803">
                  <c:v>4.1765810568336822E-2</c:v>
                </c:pt>
                <c:pt idx="804">
                  <c:v>4.1147726057545297E-2</c:v>
                </c:pt>
                <c:pt idx="805">
                  <c:v>4.078035999634682E-2</c:v>
                </c:pt>
                <c:pt idx="806">
                  <c:v>4.0776153114137771E-2</c:v>
                </c:pt>
                <c:pt idx="807">
                  <c:v>3.9882125358221589E-2</c:v>
                </c:pt>
                <c:pt idx="808">
                  <c:v>3.8596103514546454E-2</c:v>
                </c:pt>
                <c:pt idx="809">
                  <c:v>3.7951393388444499E-2</c:v>
                </c:pt>
                <c:pt idx="810">
                  <c:v>3.6669016432982274E-2</c:v>
                </c:pt>
                <c:pt idx="811">
                  <c:v>3.5697882176922317E-2</c:v>
                </c:pt>
                <c:pt idx="812">
                  <c:v>3.5027485315346454E-2</c:v>
                </c:pt>
                <c:pt idx="813">
                  <c:v>3.4467320267857933E-2</c:v>
                </c:pt>
                <c:pt idx="814">
                  <c:v>3.3148646913712464E-2</c:v>
                </c:pt>
                <c:pt idx="815">
                  <c:v>3.325081378826409E-2</c:v>
                </c:pt>
                <c:pt idx="816">
                  <c:v>3.3566281387612987E-2</c:v>
                </c:pt>
                <c:pt idx="817">
                  <c:v>3.3301458497337302E-2</c:v>
                </c:pt>
                <c:pt idx="818">
                  <c:v>3.2854450180409327E-2</c:v>
                </c:pt>
                <c:pt idx="819">
                  <c:v>3.305847814700328E-2</c:v>
                </c:pt>
                <c:pt idx="820">
                  <c:v>3.2617934453437823E-2</c:v>
                </c:pt>
                <c:pt idx="821">
                  <c:v>3.2710332266385075E-2</c:v>
                </c:pt>
                <c:pt idx="822">
                  <c:v>3.1816529954629781E-2</c:v>
                </c:pt>
                <c:pt idx="823">
                  <c:v>3.0888078903267491E-2</c:v>
                </c:pt>
                <c:pt idx="824">
                  <c:v>3.0550615205398667E-2</c:v>
                </c:pt>
                <c:pt idx="825">
                  <c:v>3.0631088130733324E-2</c:v>
                </c:pt>
                <c:pt idx="826">
                  <c:v>2.9439070944827984E-2</c:v>
                </c:pt>
                <c:pt idx="827">
                  <c:v>2.8594016437699883E-2</c:v>
                </c:pt>
                <c:pt idx="828">
                  <c:v>2.8214676700117933E-2</c:v>
                </c:pt>
                <c:pt idx="829">
                  <c:v>2.9147876055581341E-2</c:v>
                </c:pt>
                <c:pt idx="830">
                  <c:v>2.8773423647853402E-2</c:v>
                </c:pt>
                <c:pt idx="831">
                  <c:v>2.9009499682710424E-2</c:v>
                </c:pt>
                <c:pt idx="832">
                  <c:v>2.8526298661774103E-2</c:v>
                </c:pt>
                <c:pt idx="833">
                  <c:v>2.8363596378279485E-2</c:v>
                </c:pt>
                <c:pt idx="834">
                  <c:v>2.8219008223548642E-2</c:v>
                </c:pt>
                <c:pt idx="835">
                  <c:v>2.8060594680626376E-2</c:v>
                </c:pt>
                <c:pt idx="836">
                  <c:v>2.6709806266341722E-2</c:v>
                </c:pt>
                <c:pt idx="837">
                  <c:v>2.6878988039686028E-2</c:v>
                </c:pt>
                <c:pt idx="838">
                  <c:v>2.6216412618673867E-2</c:v>
                </c:pt>
                <c:pt idx="839">
                  <c:v>2.55735355897584E-2</c:v>
                </c:pt>
                <c:pt idx="840">
                  <c:v>2.5749111101868019E-2</c:v>
                </c:pt>
                <c:pt idx="841">
                  <c:v>2.5876010694933078E-2</c:v>
                </c:pt>
                <c:pt idx="842">
                  <c:v>2.5564299578842094E-2</c:v>
                </c:pt>
                <c:pt idx="843">
                  <c:v>2.5882980830762535E-2</c:v>
                </c:pt>
                <c:pt idx="844">
                  <c:v>2.5241543760155829E-2</c:v>
                </c:pt>
                <c:pt idx="845">
                  <c:v>2.5233577547441453E-2</c:v>
                </c:pt>
                <c:pt idx="846">
                  <c:v>2.5296316162369242E-2</c:v>
                </c:pt>
                <c:pt idx="847">
                  <c:v>2.5403715817965675E-2</c:v>
                </c:pt>
                <c:pt idx="848">
                  <c:v>2.4660875713659925E-2</c:v>
                </c:pt>
                <c:pt idx="849">
                  <c:v>2.4193303597128641E-2</c:v>
                </c:pt>
                <c:pt idx="850">
                  <c:v>2.4233047760336586E-2</c:v>
                </c:pt>
                <c:pt idx="851">
                  <c:v>2.4234840339857639E-2</c:v>
                </c:pt>
                <c:pt idx="852">
                  <c:v>2.3722010929008698E-2</c:v>
                </c:pt>
                <c:pt idx="853">
                  <c:v>2.4154938235727598E-2</c:v>
                </c:pt>
                <c:pt idx="854">
                  <c:v>2.3484538148754272E-2</c:v>
                </c:pt>
                <c:pt idx="855">
                  <c:v>2.3555049218985148E-2</c:v>
                </c:pt>
                <c:pt idx="856">
                  <c:v>2.3631872232643035E-2</c:v>
                </c:pt>
                <c:pt idx="857">
                  <c:v>2.3373765468877886E-2</c:v>
                </c:pt>
                <c:pt idx="858">
                  <c:v>2.3635165211455502E-2</c:v>
                </c:pt>
                <c:pt idx="859">
                  <c:v>2.3335847510886423E-2</c:v>
                </c:pt>
                <c:pt idx="860">
                  <c:v>2.2950675772727924E-2</c:v>
                </c:pt>
                <c:pt idx="861">
                  <c:v>2.2581806416795018E-2</c:v>
                </c:pt>
                <c:pt idx="862">
                  <c:v>2.1942569452825664E-2</c:v>
                </c:pt>
                <c:pt idx="863">
                  <c:v>2.1670268608279766E-2</c:v>
                </c:pt>
                <c:pt idx="864">
                  <c:v>2.0781607450329743E-2</c:v>
                </c:pt>
                <c:pt idx="865">
                  <c:v>1.9973011101128882E-2</c:v>
                </c:pt>
                <c:pt idx="866">
                  <c:v>2.0270923851927452E-2</c:v>
                </c:pt>
                <c:pt idx="867">
                  <c:v>1.9728259759192724E-2</c:v>
                </c:pt>
                <c:pt idx="868">
                  <c:v>1.9260323691777128E-2</c:v>
                </c:pt>
                <c:pt idx="869">
                  <c:v>1.9329158196697227E-2</c:v>
                </c:pt>
                <c:pt idx="870">
                  <c:v>2.0094378147674424E-2</c:v>
                </c:pt>
                <c:pt idx="871">
                  <c:v>2.0028678098842314E-2</c:v>
                </c:pt>
                <c:pt idx="872">
                  <c:v>2.0466616709313271E-2</c:v>
                </c:pt>
                <c:pt idx="873">
                  <c:v>2.021435737242221E-2</c:v>
                </c:pt>
                <c:pt idx="874">
                  <c:v>1.9671384842713135E-2</c:v>
                </c:pt>
                <c:pt idx="875">
                  <c:v>1.9735036193221187E-2</c:v>
                </c:pt>
                <c:pt idx="876">
                  <c:v>1.9512342384358315E-2</c:v>
                </c:pt>
                <c:pt idx="877">
                  <c:v>1.8292309766788663E-2</c:v>
                </c:pt>
                <c:pt idx="878">
                  <c:v>1.8060990562945613E-2</c:v>
                </c:pt>
                <c:pt idx="879">
                  <c:v>1.7361957918259265E-2</c:v>
                </c:pt>
                <c:pt idx="880">
                  <c:v>1.7008831727363508E-2</c:v>
                </c:pt>
                <c:pt idx="881">
                  <c:v>1.6963089474146219E-2</c:v>
                </c:pt>
                <c:pt idx="882">
                  <c:v>1.6553118952436514E-2</c:v>
                </c:pt>
                <c:pt idx="883">
                  <c:v>1.5998696606502934E-2</c:v>
                </c:pt>
                <c:pt idx="884">
                  <c:v>1.6197609192812538E-2</c:v>
                </c:pt>
                <c:pt idx="885">
                  <c:v>1.6033985631995405E-2</c:v>
                </c:pt>
                <c:pt idx="886">
                  <c:v>1.5439443149022458E-2</c:v>
                </c:pt>
                <c:pt idx="887">
                  <c:v>1.5081632754166047E-2</c:v>
                </c:pt>
                <c:pt idx="888">
                  <c:v>1.4549010895664393E-2</c:v>
                </c:pt>
                <c:pt idx="889">
                  <c:v>1.4434427056481994E-2</c:v>
                </c:pt>
                <c:pt idx="890">
                  <c:v>1.4709259763892535E-2</c:v>
                </c:pt>
                <c:pt idx="891">
                  <c:v>1.3654620820099399E-2</c:v>
                </c:pt>
                <c:pt idx="892">
                  <c:v>1.3289186438321936E-2</c:v>
                </c:pt>
                <c:pt idx="893">
                  <c:v>1.2793502536011208E-2</c:v>
                </c:pt>
                <c:pt idx="894">
                  <c:v>1.2688904119578225E-2</c:v>
                </c:pt>
                <c:pt idx="895">
                  <c:v>1.36558456925927E-2</c:v>
                </c:pt>
                <c:pt idx="896">
                  <c:v>1.3271869390541421E-2</c:v>
                </c:pt>
                <c:pt idx="897">
                  <c:v>1.2938005421613608E-2</c:v>
                </c:pt>
                <c:pt idx="898">
                  <c:v>1.2746086709317348E-2</c:v>
                </c:pt>
                <c:pt idx="899">
                  <c:v>1.2584870481363801E-2</c:v>
                </c:pt>
                <c:pt idx="900">
                  <c:v>1.2629781434725847E-2</c:v>
                </c:pt>
                <c:pt idx="901">
                  <c:v>1.2767393203029383E-2</c:v>
                </c:pt>
                <c:pt idx="902">
                  <c:v>1.1676677891977925E-2</c:v>
                </c:pt>
                <c:pt idx="903">
                  <c:v>1.1685391247625125E-2</c:v>
                </c:pt>
                <c:pt idx="904">
                  <c:v>1.1318692028084597E-2</c:v>
                </c:pt>
                <c:pt idx="905">
                  <c:v>1.1454665034960084E-2</c:v>
                </c:pt>
                <c:pt idx="906">
                  <c:v>1.1432858660250941E-2</c:v>
                </c:pt>
                <c:pt idx="907">
                  <c:v>1.2238723272042736E-2</c:v>
                </c:pt>
                <c:pt idx="908">
                  <c:v>1.2055628479794436E-2</c:v>
                </c:pt>
                <c:pt idx="909">
                  <c:v>1.2320964604954208E-2</c:v>
                </c:pt>
                <c:pt idx="910">
                  <c:v>1.2481471616200324E-2</c:v>
                </c:pt>
                <c:pt idx="911">
                  <c:v>1.3110318818627901E-2</c:v>
                </c:pt>
                <c:pt idx="912">
                  <c:v>1.3871126477772989E-2</c:v>
                </c:pt>
                <c:pt idx="913">
                  <c:v>1.3522998800260026E-2</c:v>
                </c:pt>
                <c:pt idx="914">
                  <c:v>1.2916018554403675E-2</c:v>
                </c:pt>
                <c:pt idx="915">
                  <c:v>1.2739845639365486E-2</c:v>
                </c:pt>
                <c:pt idx="916">
                  <c:v>1.2857738069025562E-2</c:v>
                </c:pt>
                <c:pt idx="917">
                  <c:v>1.2066945350325643E-2</c:v>
                </c:pt>
                <c:pt idx="918">
                  <c:v>1.1533616721969807E-2</c:v>
                </c:pt>
                <c:pt idx="919">
                  <c:v>1.085258235125316E-2</c:v>
                </c:pt>
                <c:pt idx="920">
                  <c:v>1.0829604434329527E-2</c:v>
                </c:pt>
                <c:pt idx="921">
                  <c:v>1.0817873626667977E-2</c:v>
                </c:pt>
                <c:pt idx="922">
                  <c:v>1.0312718511525871E-2</c:v>
                </c:pt>
                <c:pt idx="923">
                  <c:v>1.0112750712337094E-2</c:v>
                </c:pt>
                <c:pt idx="924">
                  <c:v>1.0495849090856641E-2</c:v>
                </c:pt>
                <c:pt idx="925">
                  <c:v>1.0209665727803265E-2</c:v>
                </c:pt>
                <c:pt idx="926">
                  <c:v>1.0065648950380052E-2</c:v>
                </c:pt>
                <c:pt idx="927">
                  <c:v>1.0341145496492277E-2</c:v>
                </c:pt>
                <c:pt idx="928">
                  <c:v>9.7580720449565606E-3</c:v>
                </c:pt>
                <c:pt idx="929">
                  <c:v>9.7984227682560033E-3</c:v>
                </c:pt>
                <c:pt idx="930">
                  <c:v>8.9811024529624865E-3</c:v>
                </c:pt>
                <c:pt idx="931">
                  <c:v>8.7260444386891827E-3</c:v>
                </c:pt>
                <c:pt idx="932">
                  <c:v>8.4797111542233381E-3</c:v>
                </c:pt>
                <c:pt idx="933">
                  <c:v>8.5541705669584713E-3</c:v>
                </c:pt>
                <c:pt idx="934">
                  <c:v>8.7126955529242597E-3</c:v>
                </c:pt>
                <c:pt idx="935">
                  <c:v>9.1417907908639112E-3</c:v>
                </c:pt>
                <c:pt idx="936">
                  <c:v>9.6663407770789887E-3</c:v>
                </c:pt>
                <c:pt idx="937">
                  <c:v>9.7556004265848401E-3</c:v>
                </c:pt>
                <c:pt idx="938">
                  <c:v>1.0016856768732539E-2</c:v>
                </c:pt>
                <c:pt idx="939">
                  <c:v>1.0592535088273233E-2</c:v>
                </c:pt>
                <c:pt idx="940">
                  <c:v>1.0430821036903721E-2</c:v>
                </c:pt>
                <c:pt idx="941">
                  <c:v>9.8957397201495292E-3</c:v>
                </c:pt>
                <c:pt idx="942">
                  <c:v>9.5131885988963237E-3</c:v>
                </c:pt>
                <c:pt idx="943">
                  <c:v>8.8604010543070991E-3</c:v>
                </c:pt>
                <c:pt idx="944">
                  <c:v>9.4982739902728895E-3</c:v>
                </c:pt>
                <c:pt idx="945">
                  <c:v>9.4730020372058993E-3</c:v>
                </c:pt>
                <c:pt idx="946">
                  <c:v>9.5707054436189373E-3</c:v>
                </c:pt>
                <c:pt idx="947">
                  <c:v>9.0996116379359372E-3</c:v>
                </c:pt>
                <c:pt idx="948">
                  <c:v>9.5124851767822722E-3</c:v>
                </c:pt>
                <c:pt idx="949">
                  <c:v>9.4996411880636199E-3</c:v>
                </c:pt>
                <c:pt idx="950">
                  <c:v>9.7524944800445792E-3</c:v>
                </c:pt>
                <c:pt idx="951">
                  <c:v>9.1939166284055133E-3</c:v>
                </c:pt>
                <c:pt idx="952">
                  <c:v>8.8915944478516647E-3</c:v>
                </c:pt>
                <c:pt idx="953">
                  <c:v>7.7504889746121599E-3</c:v>
                </c:pt>
                <c:pt idx="954">
                  <c:v>7.8095787010927196E-3</c:v>
                </c:pt>
                <c:pt idx="955">
                  <c:v>7.3573822396549998E-3</c:v>
                </c:pt>
                <c:pt idx="956">
                  <c:v>7.7814641718717513E-3</c:v>
                </c:pt>
                <c:pt idx="957">
                  <c:v>7.7139827767994211E-3</c:v>
                </c:pt>
                <c:pt idx="958">
                  <c:v>7.6814088575286156E-3</c:v>
                </c:pt>
                <c:pt idx="959">
                  <c:v>7.3075284944319205E-3</c:v>
                </c:pt>
                <c:pt idx="960">
                  <c:v>8.3780353297529947E-3</c:v>
                </c:pt>
                <c:pt idx="961">
                  <c:v>8.0999674263402457E-3</c:v>
                </c:pt>
                <c:pt idx="962">
                  <c:v>7.7013540110683091E-3</c:v>
                </c:pt>
                <c:pt idx="963">
                  <c:v>7.108105505656233E-3</c:v>
                </c:pt>
                <c:pt idx="964">
                  <c:v>6.6430722959610724E-3</c:v>
                </c:pt>
                <c:pt idx="965">
                  <c:v>6.545210029454393E-3</c:v>
                </c:pt>
                <c:pt idx="966">
                  <c:v>6.5253102539204414E-3</c:v>
                </c:pt>
                <c:pt idx="967">
                  <c:v>5.6454748400362543E-3</c:v>
                </c:pt>
                <c:pt idx="968">
                  <c:v>5.5152495285207591E-3</c:v>
                </c:pt>
                <c:pt idx="969">
                  <c:v>5.4830001509675085E-3</c:v>
                </c:pt>
                <c:pt idx="970">
                  <c:v>4.939997183886935E-3</c:v>
                </c:pt>
                <c:pt idx="971">
                  <c:v>5.2041948660834668E-3</c:v>
                </c:pt>
                <c:pt idx="972">
                  <c:v>5.4640136448727049E-3</c:v>
                </c:pt>
                <c:pt idx="973">
                  <c:v>5.6328444059961088E-3</c:v>
                </c:pt>
                <c:pt idx="974">
                  <c:v>5.5580573002930195E-3</c:v>
                </c:pt>
                <c:pt idx="975">
                  <c:v>5.9631986234501876E-3</c:v>
                </c:pt>
                <c:pt idx="976">
                  <c:v>6.6853928213966478E-3</c:v>
                </c:pt>
                <c:pt idx="977">
                  <c:v>7.0050863290922931E-3</c:v>
                </c:pt>
                <c:pt idx="978">
                  <c:v>6.1586945610522534E-3</c:v>
                </c:pt>
                <c:pt idx="979">
                  <c:v>6.0284396500271285E-3</c:v>
                </c:pt>
                <c:pt idx="980">
                  <c:v>6.136800451824651E-3</c:v>
                </c:pt>
                <c:pt idx="981">
                  <c:v>6.406348660610307E-3</c:v>
                </c:pt>
                <c:pt idx="982">
                  <c:v>6.3472527057760178E-3</c:v>
                </c:pt>
                <c:pt idx="983">
                  <c:v>5.6716335178919729E-3</c:v>
                </c:pt>
                <c:pt idx="984">
                  <c:v>5.2605754069857593E-3</c:v>
                </c:pt>
                <c:pt idx="985">
                  <c:v>5.6706562966064951E-3</c:v>
                </c:pt>
                <c:pt idx="986">
                  <c:v>5.6136747195692904E-3</c:v>
                </c:pt>
                <c:pt idx="987">
                  <c:v>5.0758541506006729E-3</c:v>
                </c:pt>
                <c:pt idx="988">
                  <c:v>4.6438758151342652E-3</c:v>
                </c:pt>
                <c:pt idx="989">
                  <c:v>4.155594756113652E-3</c:v>
                </c:pt>
                <c:pt idx="990">
                  <c:v>3.8731991960397998E-3</c:v>
                </c:pt>
                <c:pt idx="991">
                  <c:v>4.2438725983378577E-3</c:v>
                </c:pt>
                <c:pt idx="992">
                  <c:v>4.1631529004381353E-3</c:v>
                </c:pt>
                <c:pt idx="993">
                  <c:v>3.8661617865753581E-3</c:v>
                </c:pt>
                <c:pt idx="994">
                  <c:v>3.9850000733110602E-3</c:v>
                </c:pt>
                <c:pt idx="995">
                  <c:v>4.415444639598004E-3</c:v>
                </c:pt>
                <c:pt idx="996">
                  <c:v>4.6437657067379722E-3</c:v>
                </c:pt>
                <c:pt idx="997">
                  <c:v>5.3700568575623577E-3</c:v>
                </c:pt>
                <c:pt idx="998">
                  <c:v>5.3232250825052318E-3</c:v>
                </c:pt>
                <c:pt idx="999">
                  <c:v>5.5750445419141354E-3</c:v>
                </c:pt>
                <c:pt idx="1000">
                  <c:v>5.373647869403292E-3</c:v>
                </c:pt>
                <c:pt idx="1001">
                  <c:v>5.1135955644227267E-3</c:v>
                </c:pt>
                <c:pt idx="1002">
                  <c:v>5.3796946740364429E-3</c:v>
                </c:pt>
                <c:pt idx="1003">
                  <c:v>5.183754780863469E-3</c:v>
                </c:pt>
                <c:pt idx="1004">
                  <c:v>4.3839121900472785E-3</c:v>
                </c:pt>
                <c:pt idx="1005">
                  <c:v>3.5907698545616712E-3</c:v>
                </c:pt>
                <c:pt idx="1006">
                  <c:v>3.425488928817077E-3</c:v>
                </c:pt>
                <c:pt idx="1007">
                  <c:v>3.1388495983677421E-3</c:v>
                </c:pt>
                <c:pt idx="1008">
                  <c:v>3.5786711736359015E-3</c:v>
                </c:pt>
                <c:pt idx="1009">
                  <c:v>2.5161487393050375E-3</c:v>
                </c:pt>
                <c:pt idx="1010">
                  <c:v>2.6788093039517265E-3</c:v>
                </c:pt>
                <c:pt idx="1011">
                  <c:v>2.702734516404107E-3</c:v>
                </c:pt>
                <c:pt idx="1012">
                  <c:v>3.0469709891435739E-3</c:v>
                </c:pt>
                <c:pt idx="1013">
                  <c:v>2.4833677902977272E-3</c:v>
                </c:pt>
                <c:pt idx="1014">
                  <c:v>3.3038148874576724E-3</c:v>
                </c:pt>
                <c:pt idx="1015">
                  <c:v>2.7043110387831009E-3</c:v>
                </c:pt>
                <c:pt idx="1016">
                  <c:v>3.5414941672970652E-3</c:v>
                </c:pt>
                <c:pt idx="1017">
                  <c:v>3.2483574997987192E-3</c:v>
                </c:pt>
                <c:pt idx="1018">
                  <c:v>3.630548855769617E-3</c:v>
                </c:pt>
                <c:pt idx="1019">
                  <c:v>4.021777393586062E-3</c:v>
                </c:pt>
                <c:pt idx="1020">
                  <c:v>4.1321261338926043E-3</c:v>
                </c:pt>
                <c:pt idx="1021">
                  <c:v>3.9827253895525043E-3</c:v>
                </c:pt>
                <c:pt idx="1022">
                  <c:v>3.8777010352861884E-3</c:v>
                </c:pt>
                <c:pt idx="1023">
                  <c:v>3.633627071306367E-3</c:v>
                </c:pt>
                <c:pt idx="1024">
                  <c:v>4.0058027451093138E-3</c:v>
                </c:pt>
                <c:pt idx="1025">
                  <c:v>3.6764178077897062E-3</c:v>
                </c:pt>
                <c:pt idx="1026">
                  <c:v>3.6323558754322027E-3</c:v>
                </c:pt>
                <c:pt idx="1027">
                  <c:v>4.0585337228260538E-3</c:v>
                </c:pt>
                <c:pt idx="1028">
                  <c:v>3.9078941292702962E-3</c:v>
                </c:pt>
                <c:pt idx="1029">
                  <c:v>4.7818547226460457E-3</c:v>
                </c:pt>
                <c:pt idx="1030">
                  <c:v>4.1766309096149933E-3</c:v>
                </c:pt>
                <c:pt idx="1031">
                  <c:v>3.2489824261190091E-3</c:v>
                </c:pt>
                <c:pt idx="1032">
                  <c:v>3.1636872349826914E-3</c:v>
                </c:pt>
                <c:pt idx="1033">
                  <c:v>2.8946636537781571E-3</c:v>
                </c:pt>
                <c:pt idx="1034">
                  <c:v>2.3958740644419059E-3</c:v>
                </c:pt>
                <c:pt idx="1035">
                  <c:v>1.734343523914965E-3</c:v>
                </c:pt>
                <c:pt idx="1036">
                  <c:v>9.4716502990788902E-4</c:v>
                </c:pt>
                <c:pt idx="1037">
                  <c:v>1.6666042082658676E-3</c:v>
                </c:pt>
                <c:pt idx="1038">
                  <c:v>2.3755247315260428E-3</c:v>
                </c:pt>
                <c:pt idx="1039">
                  <c:v>2.3623185306718298E-3</c:v>
                </c:pt>
                <c:pt idx="1040">
                  <c:v>2.1927288928420613E-3</c:v>
                </c:pt>
                <c:pt idx="1041">
                  <c:v>2.5133722541403085E-3</c:v>
                </c:pt>
                <c:pt idx="1042">
                  <c:v>2.7043600611172483E-3</c:v>
                </c:pt>
                <c:pt idx="1043">
                  <c:v>3.0588424278420465E-3</c:v>
                </c:pt>
                <c:pt idx="1044">
                  <c:v>2.7726800484089748E-3</c:v>
                </c:pt>
                <c:pt idx="1045">
                  <c:v>2.5988044097410251E-3</c:v>
                </c:pt>
                <c:pt idx="1046">
                  <c:v>2.5849325535819536E-3</c:v>
                </c:pt>
                <c:pt idx="1047">
                  <c:v>2.4518611365120326E-3</c:v>
                </c:pt>
                <c:pt idx="1048">
                  <c:v>2.4635098300028946E-3</c:v>
                </c:pt>
                <c:pt idx="1049">
                  <c:v>2.8708442047038719E-3</c:v>
                </c:pt>
                <c:pt idx="1050">
                  <c:v>2.2560574700401276E-3</c:v>
                </c:pt>
                <c:pt idx="1051">
                  <c:v>2.0501246318976678E-3</c:v>
                </c:pt>
                <c:pt idx="1052">
                  <c:v>1.9427672994477686E-3</c:v>
                </c:pt>
                <c:pt idx="1053">
                  <c:v>2.267670261520562E-3</c:v>
                </c:pt>
                <c:pt idx="1054">
                  <c:v>2.9640340510727146E-3</c:v>
                </c:pt>
                <c:pt idx="1055">
                  <c:v>2.7811036843969962E-3</c:v>
                </c:pt>
                <c:pt idx="1056">
                  <c:v>2.2190764232805104E-3</c:v>
                </c:pt>
                <c:pt idx="1057">
                  <c:v>2.3590227528075369E-3</c:v>
                </c:pt>
                <c:pt idx="1058">
                  <c:v>1.9044152511528234E-3</c:v>
                </c:pt>
                <c:pt idx="1059">
                  <c:v>1.991840276042595E-3</c:v>
                </c:pt>
                <c:pt idx="1060">
                  <c:v>1.6324402940937725E-3</c:v>
                </c:pt>
                <c:pt idx="1061">
                  <c:v>1.5227127393879296E-3</c:v>
                </c:pt>
                <c:pt idx="1062">
                  <c:v>1.2710122860235032E-3</c:v>
                </c:pt>
                <c:pt idx="1063">
                  <c:v>1.996177582944624E-3</c:v>
                </c:pt>
                <c:pt idx="1064">
                  <c:v>2.61918557399327E-3</c:v>
                </c:pt>
                <c:pt idx="1065">
                  <c:v>2.8880478816170931E-3</c:v>
                </c:pt>
                <c:pt idx="1066">
                  <c:v>2.8839040244160244E-3</c:v>
                </c:pt>
                <c:pt idx="1067">
                  <c:v>2.8893569481063461E-3</c:v>
                </c:pt>
                <c:pt idx="1068">
                  <c:v>2.1897368992235791E-3</c:v>
                </c:pt>
                <c:pt idx="1069">
                  <c:v>1.8373910431957268E-3</c:v>
                </c:pt>
                <c:pt idx="1070">
                  <c:v>8.3512180294418388E-4</c:v>
                </c:pt>
                <c:pt idx="1071">
                  <c:v>4.3002348508657722E-4</c:v>
                </c:pt>
                <c:pt idx="1072">
                  <c:v>9.3458423732990922E-4</c:v>
                </c:pt>
                <c:pt idx="1073">
                  <c:v>5.6345795586128309E-4</c:v>
                </c:pt>
                <c:pt idx="1074">
                  <c:v>5.6741481415632572E-4</c:v>
                </c:pt>
                <c:pt idx="1075">
                  <c:v>1.2252993950452294E-3</c:v>
                </c:pt>
                <c:pt idx="1076">
                  <c:v>1.7981066659577515E-3</c:v>
                </c:pt>
                <c:pt idx="1077">
                  <c:v>2.4933998144795124E-3</c:v>
                </c:pt>
                <c:pt idx="1078">
                  <c:v>2.3897890369950913E-3</c:v>
                </c:pt>
                <c:pt idx="1079">
                  <c:v>1.9888648654159177E-3</c:v>
                </c:pt>
                <c:pt idx="1080">
                  <c:v>2.154330795510404E-3</c:v>
                </c:pt>
                <c:pt idx="1081">
                  <c:v>1.6366178919182306E-3</c:v>
                </c:pt>
                <c:pt idx="1082">
                  <c:v>1.5746488308746277E-3</c:v>
                </c:pt>
                <c:pt idx="1083">
                  <c:v>1.3542229064841572E-3</c:v>
                </c:pt>
                <c:pt idx="1084">
                  <c:v>9.6709352260135697E-4</c:v>
                </c:pt>
                <c:pt idx="1085">
                  <c:v>1.4190090370902739E-3</c:v>
                </c:pt>
                <c:pt idx="1086">
                  <c:v>1.0196195059186161E-3</c:v>
                </c:pt>
                <c:pt idx="1087">
                  <c:v>1.1145468460978609E-3</c:v>
                </c:pt>
                <c:pt idx="1088">
                  <c:v>1.5019069237539836E-3</c:v>
                </c:pt>
                <c:pt idx="1089">
                  <c:v>1.3792937727021616E-3</c:v>
                </c:pt>
                <c:pt idx="1090">
                  <c:v>1.2609893967605219E-3</c:v>
                </c:pt>
                <c:pt idx="1091">
                  <c:v>1.9651932655956441E-3</c:v>
                </c:pt>
                <c:pt idx="1092">
                  <c:v>1.3008469604945899E-3</c:v>
                </c:pt>
                <c:pt idx="1093">
                  <c:v>1.6530984310119639E-3</c:v>
                </c:pt>
                <c:pt idx="1094">
                  <c:v>1.690740821424422E-3</c:v>
                </c:pt>
                <c:pt idx="1095">
                  <c:v>1.5419327049417005E-3</c:v>
                </c:pt>
                <c:pt idx="1096">
                  <c:v>1.0216364915416065E-3</c:v>
                </c:pt>
                <c:pt idx="1097">
                  <c:v>8.5608792453960032E-4</c:v>
                </c:pt>
                <c:pt idx="1098">
                  <c:v>1.1475119282270112E-3</c:v>
                </c:pt>
                <c:pt idx="1099">
                  <c:v>1.1824161044839971E-3</c:v>
                </c:pt>
                <c:pt idx="1100">
                  <c:v>1.4395047882217315E-3</c:v>
                </c:pt>
                <c:pt idx="1101">
                  <c:v>1.5086610914178617E-3</c:v>
                </c:pt>
                <c:pt idx="1102">
                  <c:v>1.1881116744550369E-3</c:v>
                </c:pt>
                <c:pt idx="1103">
                  <c:v>1.8187510263506692E-3</c:v>
                </c:pt>
                <c:pt idx="1104">
                  <c:v>2.3111121390201562E-3</c:v>
                </c:pt>
                <c:pt idx="1105">
                  <c:v>1.5696014545738823E-3</c:v>
                </c:pt>
                <c:pt idx="1106">
                  <c:v>2.4485726102310102E-3</c:v>
                </c:pt>
                <c:pt idx="1107">
                  <c:v>2.3436784137282306E-3</c:v>
                </c:pt>
                <c:pt idx="1108">
                  <c:v>2.2790303338410612E-3</c:v>
                </c:pt>
                <c:pt idx="1109">
                  <c:v>3.2361644630212985E-3</c:v>
                </c:pt>
                <c:pt idx="1110">
                  <c:v>3.611395129499232E-3</c:v>
                </c:pt>
                <c:pt idx="1111">
                  <c:v>3.4553710499971111E-3</c:v>
                </c:pt>
                <c:pt idx="1112">
                  <c:v>3.2469988919458423E-3</c:v>
                </c:pt>
                <c:pt idx="1113">
                  <c:v>2.3908850789573759E-3</c:v>
                </c:pt>
                <c:pt idx="1114">
                  <c:v>2.3127543482868778E-3</c:v>
                </c:pt>
                <c:pt idx="1115">
                  <c:v>1.6470465473046394E-3</c:v>
                </c:pt>
                <c:pt idx="1116">
                  <c:v>9.23972460929141E-4</c:v>
                </c:pt>
                <c:pt idx="1117">
                  <c:v>3.3910053147309785E-4</c:v>
                </c:pt>
                <c:pt idx="1118">
                  <c:v>3.5386443618039363E-4</c:v>
                </c:pt>
                <c:pt idx="1119">
                  <c:v>2.5284624800947975E-4</c:v>
                </c:pt>
                <c:pt idx="1120">
                  <c:v>-2.9464873383094475E-5</c:v>
                </c:pt>
                <c:pt idx="1121">
                  <c:v>1.3592860761104319E-4</c:v>
                </c:pt>
                <c:pt idx="1122">
                  <c:v>1.2440965295278245E-3</c:v>
                </c:pt>
                <c:pt idx="1123">
                  <c:v>2.0841313542851563E-3</c:v>
                </c:pt>
                <c:pt idx="1124">
                  <c:v>2.1473389864929116E-3</c:v>
                </c:pt>
                <c:pt idx="1125">
                  <c:v>1.9657939495319825E-3</c:v>
                </c:pt>
                <c:pt idx="1126">
                  <c:v>1.6404903893864171E-3</c:v>
                </c:pt>
                <c:pt idx="1127">
                  <c:v>1.8811590936483784E-3</c:v>
                </c:pt>
                <c:pt idx="1128">
                  <c:v>1.9015532447596208E-3</c:v>
                </c:pt>
                <c:pt idx="1129">
                  <c:v>1.4215756563931404E-3</c:v>
                </c:pt>
                <c:pt idx="1130">
                  <c:v>9.3514276124326355E-4</c:v>
                </c:pt>
                <c:pt idx="1131">
                  <c:v>1.254310940667993E-3</c:v>
                </c:pt>
                <c:pt idx="1132">
                  <c:v>1.6645031027939922E-3</c:v>
                </c:pt>
                <c:pt idx="1133">
                  <c:v>2.6045339983869595E-3</c:v>
                </c:pt>
                <c:pt idx="1134">
                  <c:v>2.6044924760287615E-3</c:v>
                </c:pt>
                <c:pt idx="1135">
                  <c:v>2.0504082852144593E-3</c:v>
                </c:pt>
                <c:pt idx="1136">
                  <c:v>2.3450103545880258E-3</c:v>
                </c:pt>
                <c:pt idx="1137">
                  <c:v>2.0813647269731462E-3</c:v>
                </c:pt>
                <c:pt idx="1138">
                  <c:v>1.6169294763095673E-3</c:v>
                </c:pt>
                <c:pt idx="1139">
                  <c:v>1.6533982446822724E-3</c:v>
                </c:pt>
                <c:pt idx="1140">
                  <c:v>1.9175884454396229E-3</c:v>
                </c:pt>
                <c:pt idx="1141">
                  <c:v>2.3965632762703343E-3</c:v>
                </c:pt>
                <c:pt idx="1142">
                  <c:v>2.3990798500095117E-3</c:v>
                </c:pt>
                <c:pt idx="1143">
                  <c:v>2.0479304940993091E-3</c:v>
                </c:pt>
                <c:pt idx="1144">
                  <c:v>2.0817111717346521E-3</c:v>
                </c:pt>
                <c:pt idx="1145">
                  <c:v>1.9121052586234112E-3</c:v>
                </c:pt>
                <c:pt idx="1146">
                  <c:v>1.459985161251242E-3</c:v>
                </c:pt>
                <c:pt idx="1147">
                  <c:v>5.1783381892365717E-4</c:v>
                </c:pt>
                <c:pt idx="1148">
                  <c:v>2.7703161286538259E-4</c:v>
                </c:pt>
                <c:pt idx="1149">
                  <c:v>4.9888126106403309E-4</c:v>
                </c:pt>
                <c:pt idx="1150">
                  <c:v>2.3127490096979674E-4</c:v>
                </c:pt>
                <c:pt idx="1151">
                  <c:v>6.3589382095788913E-4</c:v>
                </c:pt>
                <c:pt idx="1152">
                  <c:v>1.1538196563931954E-3</c:v>
                </c:pt>
                <c:pt idx="1153">
                  <c:v>1.9489138689611977E-3</c:v>
                </c:pt>
                <c:pt idx="1154">
                  <c:v>1.9852794097855405E-3</c:v>
                </c:pt>
                <c:pt idx="1155">
                  <c:v>1.622047984117259E-3</c:v>
                </c:pt>
                <c:pt idx="1156">
                  <c:v>1.5346038530109516E-3</c:v>
                </c:pt>
                <c:pt idx="1157">
                  <c:v>1.8828623593184178E-3</c:v>
                </c:pt>
                <c:pt idx="1158">
                  <c:v>1.5199074962827953E-3</c:v>
                </c:pt>
                <c:pt idx="1159">
                  <c:v>1.3168881522577036E-3</c:v>
                </c:pt>
                <c:pt idx="1160">
                  <c:v>5.164500492631823E-4</c:v>
                </c:pt>
                <c:pt idx="1161">
                  <c:v>9.4681457378999309E-4</c:v>
                </c:pt>
                <c:pt idx="1162">
                  <c:v>1.3837679625068144E-3</c:v>
                </c:pt>
                <c:pt idx="1163">
                  <c:v>1.6529125072384269E-3</c:v>
                </c:pt>
                <c:pt idx="1164">
                  <c:v>1.3946930436369513E-3</c:v>
                </c:pt>
                <c:pt idx="1165">
                  <c:v>1.3691359728485715E-3</c:v>
                </c:pt>
                <c:pt idx="1166">
                  <c:v>9.7360473627418429E-4</c:v>
                </c:pt>
                <c:pt idx="1167">
                  <c:v>1.3435160698345903E-3</c:v>
                </c:pt>
                <c:pt idx="1168">
                  <c:v>7.6918782011187051E-4</c:v>
                </c:pt>
                <c:pt idx="1169">
                  <c:v>1.011888858439942E-3</c:v>
                </c:pt>
                <c:pt idx="1170">
                  <c:v>7.0791158185891769E-4</c:v>
                </c:pt>
                <c:pt idx="1171">
                  <c:v>4.5028424562210958E-4</c:v>
                </c:pt>
                <c:pt idx="1172">
                  <c:v>3.0114790972724794E-4</c:v>
                </c:pt>
                <c:pt idx="1173">
                  <c:v>9.7889700921916802E-4</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numCache>
            </c:numRef>
          </c:yVal>
          <c:smooth val="0"/>
          <c:extLst>
            <c:ext xmlns:c16="http://schemas.microsoft.com/office/drawing/2014/chart" uri="{C3380CC4-5D6E-409C-BE32-E72D297353CC}">
              <c16:uniqueId val="{00000003-8FDE-4B58-BA0E-CC159DC07D04}"/>
            </c:ext>
          </c:extLst>
        </c:ser>
        <c:ser>
          <c:idx val="4"/>
          <c:order val="3"/>
          <c:tx>
            <c:strRef>
              <c:f>'Fluo RT'!$AZ$3</c:f>
              <c:strCache>
                <c:ptCount val="1"/>
                <c:pt idx="0">
                  <c:v>2g B5</c:v>
                </c:pt>
              </c:strCache>
            </c:strRef>
          </c:tx>
          <c:spPr>
            <a:ln w="19050" cap="rnd">
              <a:solidFill>
                <a:srgbClr val="FF0000"/>
              </a:solidFill>
              <a:round/>
            </a:ln>
            <a:effectLst/>
          </c:spPr>
          <c:marker>
            <c:symbol val="none"/>
          </c:marker>
          <c:xVal>
            <c:numRef>
              <c:f>'Fluo RT'!$AU$4:$AU$1449</c:f>
              <c:numCache>
                <c:formatCode>General</c:formatCode>
                <c:ptCount val="1446"/>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pt idx="1174" formatCode="0.0">
                  <c:v>808.73929999999996</c:v>
                </c:pt>
                <c:pt idx="1175" formatCode="0.0">
                  <c:v>809.06039999999996</c:v>
                </c:pt>
                <c:pt idx="1176" formatCode="0.0">
                  <c:v>809.38149999999996</c:v>
                </c:pt>
                <c:pt idx="1177" formatCode="0.0">
                  <c:v>809.70249999999999</c:v>
                </c:pt>
                <c:pt idx="1178" formatCode="0.0">
                  <c:v>810.02350000000001</c:v>
                </c:pt>
                <c:pt idx="1179" formatCode="0.0">
                  <c:v>810.34439999999995</c:v>
                </c:pt>
                <c:pt idx="1180" formatCode="0.0">
                  <c:v>810.6653</c:v>
                </c:pt>
                <c:pt idx="1181" formatCode="0.0">
                  <c:v>810.98609999999996</c:v>
                </c:pt>
                <c:pt idx="1182" formatCode="0.0">
                  <c:v>811.30690000000004</c:v>
                </c:pt>
                <c:pt idx="1183" formatCode="0.0">
                  <c:v>811.6277</c:v>
                </c:pt>
                <c:pt idx="1184" formatCode="0.0">
                  <c:v>811.94839999999999</c:v>
                </c:pt>
                <c:pt idx="1185" formatCode="0.0">
                  <c:v>812.26900000000001</c:v>
                </c:pt>
                <c:pt idx="1186" formatCode="0.0">
                  <c:v>812.58960000000002</c:v>
                </c:pt>
                <c:pt idx="1187" formatCode="0.0">
                  <c:v>812.91010000000006</c:v>
                </c:pt>
                <c:pt idx="1188" formatCode="0.0">
                  <c:v>813.23059999999998</c:v>
                </c:pt>
                <c:pt idx="1189" formatCode="0.0">
                  <c:v>813.55100000000004</c:v>
                </c:pt>
                <c:pt idx="1190" formatCode="0.0">
                  <c:v>813.87149999999997</c:v>
                </c:pt>
                <c:pt idx="1191" formatCode="0.0">
                  <c:v>814.19179999999994</c:v>
                </c:pt>
                <c:pt idx="1192" formatCode="0.0">
                  <c:v>814.51210000000003</c:v>
                </c:pt>
                <c:pt idx="1193" formatCode="0.0">
                  <c:v>814.83230000000003</c:v>
                </c:pt>
                <c:pt idx="1194" formatCode="0.0">
                  <c:v>815.15250000000003</c:v>
                </c:pt>
                <c:pt idx="1195" formatCode="0.0">
                  <c:v>815.47270000000003</c:v>
                </c:pt>
                <c:pt idx="1196" formatCode="0.0">
                  <c:v>815.79269999999997</c:v>
                </c:pt>
                <c:pt idx="1197" formatCode="0.0">
                  <c:v>816.11279999999999</c:v>
                </c:pt>
                <c:pt idx="1198" formatCode="0.0">
                  <c:v>816.43280000000004</c:v>
                </c:pt>
                <c:pt idx="1199" formatCode="0.0">
                  <c:v>816.7527</c:v>
                </c:pt>
                <c:pt idx="1200" formatCode="0.0">
                  <c:v>817.07259999999997</c:v>
                </c:pt>
                <c:pt idx="1201" formatCode="0.0">
                  <c:v>817.39250000000004</c:v>
                </c:pt>
                <c:pt idx="1202" formatCode="0.0">
                  <c:v>817.71230000000003</c:v>
                </c:pt>
                <c:pt idx="1203" formatCode="0.0">
                  <c:v>818.03200000000004</c:v>
                </c:pt>
                <c:pt idx="1204" formatCode="0.0">
                  <c:v>818.35170000000005</c:v>
                </c:pt>
                <c:pt idx="1205" formatCode="0.0">
                  <c:v>818.67139999999995</c:v>
                </c:pt>
                <c:pt idx="1206" formatCode="0.0">
                  <c:v>818.99099999999999</c:v>
                </c:pt>
                <c:pt idx="1207" formatCode="0.0">
                  <c:v>819.31050000000005</c:v>
                </c:pt>
                <c:pt idx="1208" formatCode="0.0">
                  <c:v>819.63009999999997</c:v>
                </c:pt>
                <c:pt idx="1209" formatCode="0.0">
                  <c:v>819.94949999999994</c:v>
                </c:pt>
                <c:pt idx="1210" formatCode="0.0">
                  <c:v>820.26890000000003</c:v>
                </c:pt>
                <c:pt idx="1211" formatCode="0.0">
                  <c:v>820.5883</c:v>
                </c:pt>
                <c:pt idx="1212" formatCode="0.0">
                  <c:v>820.9076</c:v>
                </c:pt>
                <c:pt idx="1213" formatCode="0.0">
                  <c:v>821.2269</c:v>
                </c:pt>
                <c:pt idx="1214" formatCode="0.0">
                  <c:v>821.54600000000005</c:v>
                </c:pt>
                <c:pt idx="1215" formatCode="0.0">
                  <c:v>821.86519999999996</c:v>
                </c:pt>
                <c:pt idx="1216" formatCode="0.0">
                  <c:v>822.18430000000001</c:v>
                </c:pt>
                <c:pt idx="1217" formatCode="0.0">
                  <c:v>822.50340000000006</c:v>
                </c:pt>
                <c:pt idx="1218" formatCode="0.0">
                  <c:v>822.82240000000002</c:v>
                </c:pt>
                <c:pt idx="1219" formatCode="0.0">
                  <c:v>823.14139999999998</c:v>
                </c:pt>
                <c:pt idx="1220" formatCode="0.0">
                  <c:v>823.46029999999996</c:v>
                </c:pt>
                <c:pt idx="1221" formatCode="0.0">
                  <c:v>823.77909999999997</c:v>
                </c:pt>
                <c:pt idx="1222" formatCode="0.0">
                  <c:v>824.09799999999996</c:v>
                </c:pt>
                <c:pt idx="1223" formatCode="0.0">
                  <c:v>824.41669999999999</c:v>
                </c:pt>
                <c:pt idx="1224" formatCode="0.0">
                  <c:v>824.73540000000003</c:v>
                </c:pt>
                <c:pt idx="1225" formatCode="0.0">
                  <c:v>825.05409999999995</c:v>
                </c:pt>
                <c:pt idx="1226" formatCode="0.0">
                  <c:v>825.37270000000001</c:v>
                </c:pt>
                <c:pt idx="1227" formatCode="0.0">
                  <c:v>825.69129999999996</c:v>
                </c:pt>
                <c:pt idx="1228" formatCode="0.0">
                  <c:v>826.00980000000004</c:v>
                </c:pt>
                <c:pt idx="1229" formatCode="0.0">
                  <c:v>826.32820000000004</c:v>
                </c:pt>
                <c:pt idx="1230" formatCode="0.0">
                  <c:v>826.64670000000001</c:v>
                </c:pt>
                <c:pt idx="1231" formatCode="0.0">
                  <c:v>826.96500000000003</c:v>
                </c:pt>
                <c:pt idx="1232" formatCode="0.0">
                  <c:v>827.28340000000003</c:v>
                </c:pt>
                <c:pt idx="1233" formatCode="0.0">
                  <c:v>827.60159999999996</c:v>
                </c:pt>
                <c:pt idx="1234" formatCode="0.0">
                  <c:v>827.91989999999998</c:v>
                </c:pt>
                <c:pt idx="1235" formatCode="0.0">
                  <c:v>828.23800000000006</c:v>
                </c:pt>
                <c:pt idx="1236" formatCode="0.0">
                  <c:v>828.55619999999999</c:v>
                </c:pt>
                <c:pt idx="1237" formatCode="0.0">
                  <c:v>828.87419999999997</c:v>
                </c:pt>
                <c:pt idx="1238" formatCode="0.0">
                  <c:v>829.19230000000005</c:v>
                </c:pt>
                <c:pt idx="1239" formatCode="0.0">
                  <c:v>829.51020000000005</c:v>
                </c:pt>
                <c:pt idx="1240" formatCode="0.0">
                  <c:v>829.82809999999995</c:v>
                </c:pt>
                <c:pt idx="1241" formatCode="0.0">
                  <c:v>830.14599999999996</c:v>
                </c:pt>
                <c:pt idx="1242" formatCode="0.0">
                  <c:v>830.46379999999999</c:v>
                </c:pt>
                <c:pt idx="1243" formatCode="0.0">
                  <c:v>830.78160000000003</c:v>
                </c:pt>
                <c:pt idx="1244" formatCode="0.0">
                  <c:v>831.09929999999997</c:v>
                </c:pt>
                <c:pt idx="1245" formatCode="0.0">
                  <c:v>831.41700000000003</c:v>
                </c:pt>
                <c:pt idx="1246" formatCode="0.0">
                  <c:v>831.7346</c:v>
                </c:pt>
                <c:pt idx="1247" formatCode="0.0">
                  <c:v>832.05219999999997</c:v>
                </c:pt>
                <c:pt idx="1248" formatCode="0.0">
                  <c:v>832.36980000000005</c:v>
                </c:pt>
                <c:pt idx="1249" formatCode="0.0">
                  <c:v>832.68719999999996</c:v>
                </c:pt>
                <c:pt idx="1250" formatCode="0.0">
                  <c:v>833.00459999999998</c:v>
                </c:pt>
                <c:pt idx="1251" formatCode="0.0">
                  <c:v>833.322</c:v>
                </c:pt>
                <c:pt idx="1252" formatCode="0.0">
                  <c:v>833.63930000000005</c:v>
                </c:pt>
                <c:pt idx="1253" formatCode="0.0">
                  <c:v>833.95659999999998</c:v>
                </c:pt>
                <c:pt idx="1254" formatCode="0.0">
                  <c:v>834.27390000000003</c:v>
                </c:pt>
                <c:pt idx="1255" formatCode="0.0">
                  <c:v>834.59100000000001</c:v>
                </c:pt>
                <c:pt idx="1256" formatCode="0.0">
                  <c:v>834.90809999999999</c:v>
                </c:pt>
                <c:pt idx="1257" formatCode="0.0">
                  <c:v>835.22519999999997</c:v>
                </c:pt>
                <c:pt idx="1258" formatCode="0.0">
                  <c:v>835.54219999999998</c:v>
                </c:pt>
                <c:pt idx="1259" formatCode="0.0">
                  <c:v>835.85929999999996</c:v>
                </c:pt>
                <c:pt idx="1260" formatCode="0.0">
                  <c:v>836.17610000000002</c:v>
                </c:pt>
                <c:pt idx="1261" formatCode="0.0">
                  <c:v>836.49300000000005</c:v>
                </c:pt>
                <c:pt idx="1262" formatCode="0.0">
                  <c:v>836.80989999999997</c:v>
                </c:pt>
                <c:pt idx="1263" formatCode="0.0">
                  <c:v>837.12660000000005</c:v>
                </c:pt>
                <c:pt idx="1264" formatCode="0.0">
                  <c:v>837.4434</c:v>
                </c:pt>
                <c:pt idx="1265" formatCode="0.0">
                  <c:v>837.76009999999997</c:v>
                </c:pt>
                <c:pt idx="1266" formatCode="0.0">
                  <c:v>838.07669999999996</c:v>
                </c:pt>
                <c:pt idx="1267" formatCode="0.0">
                  <c:v>838.39319999999998</c:v>
                </c:pt>
                <c:pt idx="1268" formatCode="0.0">
                  <c:v>838.70979999999997</c:v>
                </c:pt>
                <c:pt idx="1269" formatCode="0.0">
                  <c:v>839.02629999999999</c:v>
                </c:pt>
                <c:pt idx="1270" formatCode="0.0">
                  <c:v>839.34270000000004</c:v>
                </c:pt>
                <c:pt idx="1271" formatCode="0.0">
                  <c:v>839.65909999999997</c:v>
                </c:pt>
                <c:pt idx="1272" formatCode="0.0">
                  <c:v>839.97540000000004</c:v>
                </c:pt>
                <c:pt idx="1273" formatCode="0.0">
                  <c:v>840.29169999999999</c:v>
                </c:pt>
                <c:pt idx="1274" formatCode="0.0">
                  <c:v>840.60799999999995</c:v>
                </c:pt>
                <c:pt idx="1275" formatCode="0.0">
                  <c:v>840.92409999999995</c:v>
                </c:pt>
                <c:pt idx="1276" formatCode="0.0">
                  <c:v>841.24019999999996</c:v>
                </c:pt>
                <c:pt idx="1277" formatCode="0.0">
                  <c:v>841.55629999999996</c:v>
                </c:pt>
                <c:pt idx="1278" formatCode="0.0">
                  <c:v>841.87239999999997</c:v>
                </c:pt>
                <c:pt idx="1279" formatCode="0.0">
                  <c:v>842.1884</c:v>
                </c:pt>
                <c:pt idx="1280" formatCode="0.0">
                  <c:v>842.50429999999994</c:v>
                </c:pt>
                <c:pt idx="1281" formatCode="0.0">
                  <c:v>842.8202</c:v>
                </c:pt>
                <c:pt idx="1282" formatCode="0.0">
                  <c:v>843.13599999999997</c:v>
                </c:pt>
                <c:pt idx="1283" formatCode="0.0">
                  <c:v>843.45180000000005</c:v>
                </c:pt>
                <c:pt idx="1284" formatCode="0.0">
                  <c:v>843.76750000000004</c:v>
                </c:pt>
                <c:pt idx="1285" formatCode="0.0">
                  <c:v>844.08320000000003</c:v>
                </c:pt>
                <c:pt idx="1286" formatCode="0.0">
                  <c:v>844.39880000000005</c:v>
                </c:pt>
                <c:pt idx="1287" formatCode="0.0">
                  <c:v>844.71439999999996</c:v>
                </c:pt>
                <c:pt idx="1288" formatCode="0.0">
                  <c:v>845.03</c:v>
                </c:pt>
                <c:pt idx="1289" formatCode="0.0">
                  <c:v>845.34540000000004</c:v>
                </c:pt>
                <c:pt idx="1290" formatCode="0.0">
                  <c:v>845.66079999999999</c:v>
                </c:pt>
                <c:pt idx="1291" formatCode="0.0">
                  <c:v>845.97630000000004</c:v>
                </c:pt>
                <c:pt idx="1292" formatCode="0.0">
                  <c:v>846.29160000000002</c:v>
                </c:pt>
                <c:pt idx="1293" formatCode="0.0">
                  <c:v>846.6069</c:v>
                </c:pt>
                <c:pt idx="1294" formatCode="0.0">
                  <c:v>846.9221</c:v>
                </c:pt>
                <c:pt idx="1295" formatCode="0.0">
                  <c:v>847.23720000000003</c:v>
                </c:pt>
                <c:pt idx="1296" formatCode="0.0">
                  <c:v>847.55240000000003</c:v>
                </c:pt>
                <c:pt idx="1297" formatCode="0.0">
                  <c:v>847.86749999999995</c:v>
                </c:pt>
                <c:pt idx="1298" formatCode="0.0">
                  <c:v>848.1825</c:v>
                </c:pt>
                <c:pt idx="1299" formatCode="0.0">
                  <c:v>848.49749999999995</c:v>
                </c:pt>
                <c:pt idx="1300" formatCode="0.0">
                  <c:v>848.81240000000003</c:v>
                </c:pt>
                <c:pt idx="1301" formatCode="0.0">
                  <c:v>849.12729999999999</c:v>
                </c:pt>
                <c:pt idx="1302" formatCode="0.0">
                  <c:v>849.44209999999998</c:v>
                </c:pt>
                <c:pt idx="1303" formatCode="0.0">
                  <c:v>849.75689999999997</c:v>
                </c:pt>
                <c:pt idx="1304" formatCode="0.0">
                  <c:v>850.07169999999996</c:v>
                </c:pt>
                <c:pt idx="1305" formatCode="0.0">
                  <c:v>850.38639999999998</c:v>
                </c:pt>
                <c:pt idx="1306" formatCode="0.0">
                  <c:v>850.70090000000005</c:v>
                </c:pt>
                <c:pt idx="1307" formatCode="0.0">
                  <c:v>851.01559999999995</c:v>
                </c:pt>
                <c:pt idx="1308" formatCode="0.0">
                  <c:v>851.33010000000002</c:v>
                </c:pt>
                <c:pt idx="1309" formatCode="0.0">
                  <c:v>851.64449999999999</c:v>
                </c:pt>
                <c:pt idx="1310" formatCode="0.0">
                  <c:v>851.95899999999995</c:v>
                </c:pt>
                <c:pt idx="1311" formatCode="0.0">
                  <c:v>852.27340000000004</c:v>
                </c:pt>
                <c:pt idx="1312" formatCode="0.0">
                  <c:v>852.58770000000004</c:v>
                </c:pt>
                <c:pt idx="1313" formatCode="0.0">
                  <c:v>852.90200000000004</c:v>
                </c:pt>
                <c:pt idx="1314" formatCode="0.0">
                  <c:v>853.21619999999996</c:v>
                </c:pt>
                <c:pt idx="1315" formatCode="0.0">
                  <c:v>853.53039999999999</c:v>
                </c:pt>
                <c:pt idx="1316" formatCode="0.0">
                  <c:v>853.84450000000004</c:v>
                </c:pt>
                <c:pt idx="1317" formatCode="0.0">
                  <c:v>854.15859999999998</c:v>
                </c:pt>
                <c:pt idx="1318" formatCode="0.0">
                  <c:v>854.47260000000006</c:v>
                </c:pt>
                <c:pt idx="1319" formatCode="0.0">
                  <c:v>854.78660000000002</c:v>
                </c:pt>
                <c:pt idx="1320" formatCode="0.0">
                  <c:v>855.10050000000001</c:v>
                </c:pt>
                <c:pt idx="1321" formatCode="0.0">
                  <c:v>855.4144</c:v>
                </c:pt>
                <c:pt idx="1322" formatCode="0.0">
                  <c:v>855.72820000000002</c:v>
                </c:pt>
                <c:pt idx="1323" formatCode="0.0">
                  <c:v>856.04200000000003</c:v>
                </c:pt>
                <c:pt idx="1324" formatCode="0.0">
                  <c:v>856.35569999999996</c:v>
                </c:pt>
                <c:pt idx="1325" formatCode="0.0">
                  <c:v>856.6694</c:v>
                </c:pt>
                <c:pt idx="1326" formatCode="0.0">
                  <c:v>856.98299999999995</c:v>
                </c:pt>
                <c:pt idx="1327" formatCode="0.0">
                  <c:v>857.29660000000001</c:v>
                </c:pt>
                <c:pt idx="1328" formatCode="0.0">
                  <c:v>857.61009999999999</c:v>
                </c:pt>
                <c:pt idx="1329" formatCode="0.0">
                  <c:v>857.92359999999996</c:v>
                </c:pt>
                <c:pt idx="1330" formatCode="0.0">
                  <c:v>858.23699999999997</c:v>
                </c:pt>
                <c:pt idx="1331" formatCode="0.0">
                  <c:v>858.55039999999997</c:v>
                </c:pt>
                <c:pt idx="1332" formatCode="0.0">
                  <c:v>858.86369999999999</c:v>
                </c:pt>
                <c:pt idx="1333" formatCode="0.0">
                  <c:v>859.17700000000002</c:v>
                </c:pt>
                <c:pt idx="1334" formatCode="0.0">
                  <c:v>859.49019999999996</c:v>
                </c:pt>
                <c:pt idx="1335" formatCode="0.0">
                  <c:v>859.80330000000004</c:v>
                </c:pt>
                <c:pt idx="1336" formatCode="0.0">
                  <c:v>860.11649999999997</c:v>
                </c:pt>
                <c:pt idx="1337" formatCode="0.0">
                  <c:v>860.42960000000005</c:v>
                </c:pt>
                <c:pt idx="1338" formatCode="0.0">
                  <c:v>860.74260000000004</c:v>
                </c:pt>
                <c:pt idx="1339" formatCode="0.0">
                  <c:v>861.05550000000005</c:v>
                </c:pt>
                <c:pt idx="1340" formatCode="0.0">
                  <c:v>861.36850000000004</c:v>
                </c:pt>
                <c:pt idx="1341" formatCode="0.0">
                  <c:v>861.68129999999996</c:v>
                </c:pt>
                <c:pt idx="1342" formatCode="0.0">
                  <c:v>861.9941</c:v>
                </c:pt>
                <c:pt idx="1343" formatCode="0.0">
                  <c:v>862.30690000000004</c:v>
                </c:pt>
                <c:pt idx="1344" formatCode="0.0">
                  <c:v>862.61959999999999</c:v>
                </c:pt>
                <c:pt idx="1345" formatCode="0.0">
                  <c:v>862.93230000000005</c:v>
                </c:pt>
                <c:pt idx="1346" formatCode="0.0">
                  <c:v>863.24490000000003</c:v>
                </c:pt>
                <c:pt idx="1347" formatCode="0.0">
                  <c:v>863.5575</c:v>
                </c:pt>
                <c:pt idx="1348" formatCode="0.0">
                  <c:v>863.87</c:v>
                </c:pt>
                <c:pt idx="1349" formatCode="0.0">
                  <c:v>864.18240000000003</c:v>
                </c:pt>
                <c:pt idx="1350" formatCode="0.0">
                  <c:v>864.49490000000003</c:v>
                </c:pt>
                <c:pt idx="1351" formatCode="0.0">
                  <c:v>864.80730000000005</c:v>
                </c:pt>
                <c:pt idx="1352" formatCode="0.0">
                  <c:v>865.11959999999999</c:v>
                </c:pt>
                <c:pt idx="1353" formatCode="0.0">
                  <c:v>865.43179999999995</c:v>
                </c:pt>
                <c:pt idx="1354" formatCode="0.0">
                  <c:v>865.74400000000003</c:v>
                </c:pt>
                <c:pt idx="1355" formatCode="0.0">
                  <c:v>866.05619999999999</c:v>
                </c:pt>
                <c:pt idx="1356" formatCode="0.0">
                  <c:v>866.36829999999998</c:v>
                </c:pt>
                <c:pt idx="1357" formatCode="0.0">
                  <c:v>866.68039999999996</c:v>
                </c:pt>
                <c:pt idx="1358" formatCode="0.0">
                  <c:v>866.99239999999998</c:v>
                </c:pt>
                <c:pt idx="1359" formatCode="0.0">
                  <c:v>867.30430000000001</c:v>
                </c:pt>
                <c:pt idx="1360" formatCode="0.0">
                  <c:v>867.61620000000005</c:v>
                </c:pt>
                <c:pt idx="1361" formatCode="0.0">
                  <c:v>867.92809999999997</c:v>
                </c:pt>
                <c:pt idx="1362" formatCode="0.0">
                  <c:v>868.23990000000003</c:v>
                </c:pt>
                <c:pt idx="1363" formatCode="0.0">
                  <c:v>868.55160000000001</c:v>
                </c:pt>
                <c:pt idx="1364" formatCode="0.0">
                  <c:v>868.86329999999998</c:v>
                </c:pt>
                <c:pt idx="1365" formatCode="0.0">
                  <c:v>869.17499999999995</c:v>
                </c:pt>
                <c:pt idx="1366" formatCode="0.0">
                  <c:v>869.48659999999995</c:v>
                </c:pt>
                <c:pt idx="1367" formatCode="0.0">
                  <c:v>869.79819999999995</c:v>
                </c:pt>
                <c:pt idx="1368" formatCode="0.0">
                  <c:v>870.10969999999998</c:v>
                </c:pt>
                <c:pt idx="1369" formatCode="0.0">
                  <c:v>870.42110000000002</c:v>
                </c:pt>
                <c:pt idx="1370" formatCode="0.0">
                  <c:v>870.73249999999996</c:v>
                </c:pt>
                <c:pt idx="1371" formatCode="0.0">
                  <c:v>871.04380000000003</c:v>
                </c:pt>
                <c:pt idx="1372" formatCode="0.0">
                  <c:v>871.35519999999997</c:v>
                </c:pt>
                <c:pt idx="1373" formatCode="0.0">
                  <c:v>871.66639999999995</c:v>
                </c:pt>
                <c:pt idx="1374" formatCode="0.0">
                  <c:v>871.97760000000005</c:v>
                </c:pt>
                <c:pt idx="1375" formatCode="0.0">
                  <c:v>872.28880000000004</c:v>
                </c:pt>
                <c:pt idx="1376" formatCode="0.0">
                  <c:v>872.59990000000005</c:v>
                </c:pt>
                <c:pt idx="1377" formatCode="0.0">
                  <c:v>872.91089999999997</c:v>
                </c:pt>
                <c:pt idx="1378" formatCode="0.0">
                  <c:v>873.22190000000001</c:v>
                </c:pt>
                <c:pt idx="1379" formatCode="0.0">
                  <c:v>873.53279999999995</c:v>
                </c:pt>
                <c:pt idx="1380" formatCode="0.0">
                  <c:v>873.84370000000001</c:v>
                </c:pt>
                <c:pt idx="1381" formatCode="0.0">
                  <c:v>874.15449999999998</c:v>
                </c:pt>
                <c:pt idx="1382" formatCode="0.0">
                  <c:v>874.46529999999996</c:v>
                </c:pt>
                <c:pt idx="1383" formatCode="0.0">
                  <c:v>874.77610000000004</c:v>
                </c:pt>
                <c:pt idx="1384" formatCode="0.0">
                  <c:v>875.08680000000004</c:v>
                </c:pt>
                <c:pt idx="1385" formatCode="0.0">
                  <c:v>875.39739999999995</c:v>
                </c:pt>
                <c:pt idx="1386" formatCode="0.0">
                  <c:v>875.70799999999997</c:v>
                </c:pt>
                <c:pt idx="1387" formatCode="0.0">
                  <c:v>876.01850000000002</c:v>
                </c:pt>
                <c:pt idx="1388" formatCode="0.0">
                  <c:v>876.32899999999995</c:v>
                </c:pt>
                <c:pt idx="1389" formatCode="0.0">
                  <c:v>876.6395</c:v>
                </c:pt>
                <c:pt idx="1390" formatCode="0.0">
                  <c:v>876.94979999999998</c:v>
                </c:pt>
                <c:pt idx="1391" formatCode="0.0">
                  <c:v>877.26009999999997</c:v>
                </c:pt>
                <c:pt idx="1392" formatCode="0.0">
                  <c:v>877.57039999999995</c:v>
                </c:pt>
                <c:pt idx="1393" formatCode="0.0">
                  <c:v>877.88070000000005</c:v>
                </c:pt>
                <c:pt idx="1394" formatCode="0.0">
                  <c:v>878.19090000000006</c:v>
                </c:pt>
                <c:pt idx="1395" formatCode="0.0">
                  <c:v>878.50099999999998</c:v>
                </c:pt>
                <c:pt idx="1396" formatCode="0.0">
                  <c:v>878.81100000000004</c:v>
                </c:pt>
                <c:pt idx="1397" formatCode="0.0">
                  <c:v>879.12109999999996</c:v>
                </c:pt>
                <c:pt idx="1398" formatCode="0.0">
                  <c:v>879.43100000000004</c:v>
                </c:pt>
                <c:pt idx="1399" formatCode="0.0">
                  <c:v>879.74099999999999</c:v>
                </c:pt>
                <c:pt idx="1400" formatCode="0.0">
                  <c:v>880.05079999999998</c:v>
                </c:pt>
                <c:pt idx="1401" formatCode="0.0">
                  <c:v>880.36069999999995</c:v>
                </c:pt>
                <c:pt idx="1402" formatCode="0.0">
                  <c:v>880.67039999999997</c:v>
                </c:pt>
                <c:pt idx="1403" formatCode="0.0">
                  <c:v>880.98019999999997</c:v>
                </c:pt>
                <c:pt idx="1404" formatCode="0.0">
                  <c:v>881.28980000000001</c:v>
                </c:pt>
                <c:pt idx="1405" formatCode="0.0">
                  <c:v>881.59939999999995</c:v>
                </c:pt>
                <c:pt idx="1406" formatCode="0.0">
                  <c:v>881.90899999999999</c:v>
                </c:pt>
                <c:pt idx="1407" formatCode="0.0">
                  <c:v>882.21849999999995</c:v>
                </c:pt>
                <c:pt idx="1408" formatCode="0.0">
                  <c:v>882.52800000000002</c:v>
                </c:pt>
                <c:pt idx="1409" formatCode="0.0">
                  <c:v>882.8374</c:v>
                </c:pt>
                <c:pt idx="1410" formatCode="0.0">
                  <c:v>883.14679999999998</c:v>
                </c:pt>
                <c:pt idx="1411" formatCode="0.0">
                  <c:v>883.45609999999999</c:v>
                </c:pt>
                <c:pt idx="1412" formatCode="0.0">
                  <c:v>883.76530000000002</c:v>
                </c:pt>
                <c:pt idx="1413" formatCode="0.0">
                  <c:v>884.07449999999994</c:v>
                </c:pt>
                <c:pt idx="1414" formatCode="0.0">
                  <c:v>884.38369999999998</c:v>
                </c:pt>
                <c:pt idx="1415" formatCode="0.0">
                  <c:v>884.69280000000003</c:v>
                </c:pt>
                <c:pt idx="1416" formatCode="0.0">
                  <c:v>885.0018</c:v>
                </c:pt>
                <c:pt idx="1417" formatCode="0.0">
                  <c:v>885.31089999999995</c:v>
                </c:pt>
                <c:pt idx="1418" formatCode="0.0">
                  <c:v>885.61980000000005</c:v>
                </c:pt>
                <c:pt idx="1419" formatCode="0.0">
                  <c:v>885.92870000000005</c:v>
                </c:pt>
                <c:pt idx="1420" formatCode="0.0">
                  <c:v>886.23749999999995</c:v>
                </c:pt>
                <c:pt idx="1421" formatCode="0.0">
                  <c:v>886.54639999999995</c:v>
                </c:pt>
                <c:pt idx="1422" formatCode="0.0">
                  <c:v>886.85509999999999</c:v>
                </c:pt>
                <c:pt idx="1423" formatCode="0.0">
                  <c:v>887.16380000000004</c:v>
                </c:pt>
                <c:pt idx="1424" formatCode="0.0">
                  <c:v>887.47249999999997</c:v>
                </c:pt>
                <c:pt idx="1425" formatCode="0.0">
                  <c:v>887.78110000000004</c:v>
                </c:pt>
                <c:pt idx="1426" formatCode="0.0">
                  <c:v>888.08960000000002</c:v>
                </c:pt>
                <c:pt idx="1427" formatCode="0.0">
                  <c:v>888.3981</c:v>
                </c:pt>
                <c:pt idx="1428" formatCode="0.0">
                  <c:v>888.70650000000001</c:v>
                </c:pt>
                <c:pt idx="1429" formatCode="0.0">
                  <c:v>889.01490000000001</c:v>
                </c:pt>
                <c:pt idx="1430" formatCode="0.0">
                  <c:v>889.32320000000004</c:v>
                </c:pt>
                <c:pt idx="1431" formatCode="0.0">
                  <c:v>889.63149999999996</c:v>
                </c:pt>
                <c:pt idx="1432" formatCode="0.0">
                  <c:v>889.93979999999999</c:v>
                </c:pt>
                <c:pt idx="1433" formatCode="0.0">
                  <c:v>890.24789999999996</c:v>
                </c:pt>
                <c:pt idx="1434" formatCode="0.0">
                  <c:v>890.55610000000001</c:v>
                </c:pt>
                <c:pt idx="1435" formatCode="0.0">
                  <c:v>890.86410000000001</c:v>
                </c:pt>
                <c:pt idx="1436" formatCode="0.0">
                  <c:v>891.17219999999998</c:v>
                </c:pt>
                <c:pt idx="1437" formatCode="0.0">
                  <c:v>891.48019999999997</c:v>
                </c:pt>
                <c:pt idx="1438" formatCode="0.0">
                  <c:v>891.78809999999999</c:v>
                </c:pt>
                <c:pt idx="1439" formatCode="0.0">
                  <c:v>892.09590000000003</c:v>
                </c:pt>
                <c:pt idx="1440" formatCode="0.0">
                  <c:v>892.40380000000005</c:v>
                </c:pt>
                <c:pt idx="1441" formatCode="0.0">
                  <c:v>892.7115</c:v>
                </c:pt>
                <c:pt idx="1442" formatCode="0.0">
                  <c:v>893.01930000000004</c:v>
                </c:pt>
                <c:pt idx="1443" formatCode="0.0">
                  <c:v>893.327</c:v>
                </c:pt>
                <c:pt idx="1444" formatCode="0.0">
                  <c:v>893.63459999999998</c:v>
                </c:pt>
                <c:pt idx="1445" formatCode="0.0">
                  <c:v>893.94209999999998</c:v>
                </c:pt>
              </c:numCache>
            </c:numRef>
          </c:xVal>
          <c:yVal>
            <c:numRef>
              <c:f>'Fluo RT'!$AZ$4:$AZ$1449</c:f>
              <c:numCache>
                <c:formatCode>0.0</c:formatCode>
                <c:ptCount val="1446"/>
                <c:pt idx="0">
                  <c:v>-2.6833681209640855E-4</c:v>
                </c:pt>
                <c:pt idx="1">
                  <c:v>-2.9464065594205868E-4</c:v>
                </c:pt>
                <c:pt idx="2">
                  <c:v>-2.7745823547253569E-4</c:v>
                </c:pt>
                <c:pt idx="3">
                  <c:v>-1.2473797082672154E-4</c:v>
                </c:pt>
                <c:pt idx="4">
                  <c:v>1.173083949467668E-4</c:v>
                </c:pt>
                <c:pt idx="5">
                  <c:v>9.9708307774739082E-7</c:v>
                </c:pt>
                <c:pt idx="6">
                  <c:v>1.6582635548138098E-4</c:v>
                </c:pt>
                <c:pt idx="7">
                  <c:v>1.9787481324579968E-4</c:v>
                </c:pt>
                <c:pt idx="8">
                  <c:v>2.093198454267905E-4</c:v>
                </c:pt>
                <c:pt idx="9">
                  <c:v>3.4549560979515862E-4</c:v>
                </c:pt>
                <c:pt idx="10">
                  <c:v>3.4184694529237539E-4</c:v>
                </c:pt>
                <c:pt idx="11">
                  <c:v>2.2486389884286568E-4</c:v>
                </c:pt>
                <c:pt idx="12">
                  <c:v>2.2546764596683899E-4</c:v>
                </c:pt>
                <c:pt idx="13">
                  <c:v>7.1430810349145586E-5</c:v>
                </c:pt>
                <c:pt idx="14">
                  <c:v>7.6082810664483398E-5</c:v>
                </c:pt>
                <c:pt idx="15">
                  <c:v>1.5160546400879867E-4</c:v>
                </c:pt>
                <c:pt idx="16">
                  <c:v>4.9166009246441283E-5</c:v>
                </c:pt>
                <c:pt idx="17">
                  <c:v>-8.0311554356561168E-5</c:v>
                </c:pt>
                <c:pt idx="18">
                  <c:v>-4.1575372247241997E-5</c:v>
                </c:pt>
                <c:pt idx="19">
                  <c:v>6.7370109299930476E-5</c:v>
                </c:pt>
                <c:pt idx="20">
                  <c:v>1.5944875182244316E-4</c:v>
                </c:pt>
                <c:pt idx="21">
                  <c:v>-2.3006607384647474E-6</c:v>
                </c:pt>
                <c:pt idx="22">
                  <c:v>-1.0107832387890964E-4</c:v>
                </c:pt>
                <c:pt idx="23">
                  <c:v>-7.3409466860314813E-6</c:v>
                </c:pt>
                <c:pt idx="24">
                  <c:v>-3.6145694893271816E-6</c:v>
                </c:pt>
                <c:pt idx="25">
                  <c:v>8.8473985973432624E-5</c:v>
                </c:pt>
                <c:pt idx="26">
                  <c:v>-4.5050652288677449E-5</c:v>
                </c:pt>
                <c:pt idx="27">
                  <c:v>-1.8197501462255324E-4</c:v>
                </c:pt>
                <c:pt idx="28">
                  <c:v>-1.2663294253420517E-4</c:v>
                </c:pt>
                <c:pt idx="29">
                  <c:v>-1.6675579863163761E-4</c:v>
                </c:pt>
                <c:pt idx="30">
                  <c:v>-2.0690291114003863E-4</c:v>
                </c:pt>
                <c:pt idx="31">
                  <c:v>-1.6443793056026168E-4</c:v>
                </c:pt>
                <c:pt idx="32">
                  <c:v>-2.28486953987455E-4</c:v>
                </c:pt>
                <c:pt idx="33">
                  <c:v>-3.050677988356026E-4</c:v>
                </c:pt>
                <c:pt idx="34">
                  <c:v>-7.8498361339684105E-5</c:v>
                </c:pt>
                <c:pt idx="35">
                  <c:v>-1.0458066472329574E-4</c:v>
                </c:pt>
                <c:pt idx="36">
                  <c:v>5.4217544355484577E-5</c:v>
                </c:pt>
                <c:pt idx="37">
                  <c:v>1.3425993627319733E-5</c:v>
                </c:pt>
                <c:pt idx="38">
                  <c:v>2.1970510363889082E-4</c:v>
                </c:pt>
                <c:pt idx="39">
                  <c:v>3.2414007192863638E-4</c:v>
                </c:pt>
                <c:pt idx="40">
                  <c:v>7.2029663446713469E-4</c:v>
                </c:pt>
                <c:pt idx="41">
                  <c:v>5.2138078408476023E-4</c:v>
                </c:pt>
                <c:pt idx="42">
                  <c:v>6.0806475397509217E-4</c:v>
                </c:pt>
                <c:pt idx="43">
                  <c:v>6.2560204432466672E-4</c:v>
                </c:pt>
                <c:pt idx="44">
                  <c:v>6.5015829664663929E-4</c:v>
                </c:pt>
                <c:pt idx="45">
                  <c:v>5.0284961647332246E-4</c:v>
                </c:pt>
                <c:pt idx="46">
                  <c:v>2.9355991500806344E-4</c:v>
                </c:pt>
                <c:pt idx="47">
                  <c:v>1.269318453734725E-4</c:v>
                </c:pt>
                <c:pt idx="48">
                  <c:v>2.0446815251697056E-4</c:v>
                </c:pt>
                <c:pt idx="49">
                  <c:v>2.3545739570413995E-4</c:v>
                </c:pt>
                <c:pt idx="50">
                  <c:v>1.7543116106874854E-4</c:v>
                </c:pt>
                <c:pt idx="51">
                  <c:v>1.1952649644814893E-4</c:v>
                </c:pt>
                <c:pt idx="52">
                  <c:v>1.7754439308462674E-4</c:v>
                </c:pt>
                <c:pt idx="53">
                  <c:v>2.8342601134572474E-4</c:v>
                </c:pt>
                <c:pt idx="54">
                  <c:v>1.8948103666684943E-4</c:v>
                </c:pt>
                <c:pt idx="55">
                  <c:v>2.2959415916387987E-4</c:v>
                </c:pt>
                <c:pt idx="56">
                  <c:v>6.6428650380051011E-5</c:v>
                </c:pt>
                <c:pt idx="57">
                  <c:v>1.8640249910702322E-4</c:v>
                </c:pt>
                <c:pt idx="58">
                  <c:v>1.5640125120648606E-4</c:v>
                </c:pt>
                <c:pt idx="59">
                  <c:v>1.755897012087194E-4</c:v>
                </c:pt>
                <c:pt idx="60">
                  <c:v>1.4522254798771301E-4</c:v>
                </c:pt>
                <c:pt idx="61">
                  <c:v>2.0183482287036884E-4</c:v>
                </c:pt>
                <c:pt idx="62">
                  <c:v>1.6237581040024165E-4</c:v>
                </c:pt>
                <c:pt idx="63">
                  <c:v>3.390776871938394E-4</c:v>
                </c:pt>
                <c:pt idx="64">
                  <c:v>1.2911507103615581E-4</c:v>
                </c:pt>
                <c:pt idx="65">
                  <c:v>1.449564847829859E-4</c:v>
                </c:pt>
                <c:pt idx="66">
                  <c:v>2.293509167221384E-5</c:v>
                </c:pt>
                <c:pt idx="67">
                  <c:v>-8.6644115558948308E-5</c:v>
                </c:pt>
                <c:pt idx="68">
                  <c:v>9.1959253292874906E-5</c:v>
                </c:pt>
                <c:pt idx="69">
                  <c:v>2.0526617022508274E-4</c:v>
                </c:pt>
                <c:pt idx="70">
                  <c:v>4.1032464074974896E-5</c:v>
                </c:pt>
                <c:pt idx="71">
                  <c:v>2.9489023196092103E-4</c:v>
                </c:pt>
                <c:pt idx="72">
                  <c:v>3.4341322330341839E-4</c:v>
                </c:pt>
                <c:pt idx="73">
                  <c:v>4.2130652081156166E-4</c:v>
                </c:pt>
                <c:pt idx="74">
                  <c:v>5.0760428281004647E-4</c:v>
                </c:pt>
                <c:pt idx="75">
                  <c:v>1.9582650504151958E-4</c:v>
                </c:pt>
                <c:pt idx="76">
                  <c:v>-4.5494434775360959E-5</c:v>
                </c:pt>
                <c:pt idx="77">
                  <c:v>2.0234166422010568E-4</c:v>
                </c:pt>
                <c:pt idx="78">
                  <c:v>2.0431979479162553E-4</c:v>
                </c:pt>
                <c:pt idx="79">
                  <c:v>2.917132024449121E-4</c:v>
                </c:pt>
                <c:pt idx="80">
                  <c:v>1.6458896909106352E-4</c:v>
                </c:pt>
                <c:pt idx="81">
                  <c:v>5.027114225781634E-5</c:v>
                </c:pt>
                <c:pt idx="82">
                  <c:v>2.5766286133632662E-4</c:v>
                </c:pt>
                <c:pt idx="83">
                  <c:v>2.8183791891911724E-4</c:v>
                </c:pt>
                <c:pt idx="84">
                  <c:v>7.1447107973723287E-5</c:v>
                </c:pt>
                <c:pt idx="85">
                  <c:v>7.7743451169161652E-6</c:v>
                </c:pt>
                <c:pt idx="86">
                  <c:v>-1.2377316892109511E-4</c:v>
                </c:pt>
                <c:pt idx="87">
                  <c:v>-8.7877267484632777E-6</c:v>
                </c:pt>
                <c:pt idx="88">
                  <c:v>1.5734904927881829E-4</c:v>
                </c:pt>
                <c:pt idx="89">
                  <c:v>3.8328180895246763E-5</c:v>
                </c:pt>
                <c:pt idx="90">
                  <c:v>7.9472035828611644E-5</c:v>
                </c:pt>
                <c:pt idx="91">
                  <c:v>2.4334945745110214E-4</c:v>
                </c:pt>
                <c:pt idx="92">
                  <c:v>2.679843154493333E-4</c:v>
                </c:pt>
                <c:pt idx="93">
                  <c:v>3.8397844296554742E-4</c:v>
                </c:pt>
                <c:pt idx="94">
                  <c:v>3.8534388358060995E-4</c:v>
                </c:pt>
                <c:pt idx="95">
                  <c:v>2.6304606551063979E-4</c:v>
                </c:pt>
                <c:pt idx="96">
                  <c:v>3.2270049333666913E-4</c:v>
                </c:pt>
                <c:pt idx="97">
                  <c:v>3.3147125527916197E-4</c:v>
                </c:pt>
                <c:pt idx="98">
                  <c:v>2.1344701000845014E-4</c:v>
                </c:pt>
                <c:pt idx="99">
                  <c:v>1.4565427474822791E-4</c:v>
                </c:pt>
                <c:pt idx="100">
                  <c:v>-2.3919577287369315E-5</c:v>
                </c:pt>
                <c:pt idx="101">
                  <c:v>-7.821059894291989E-5</c:v>
                </c:pt>
                <c:pt idx="102">
                  <c:v>-4.279496775323511E-5</c:v>
                </c:pt>
                <c:pt idx="103">
                  <c:v>-1.5907460616131856E-4</c:v>
                </c:pt>
                <c:pt idx="104">
                  <c:v>-5.0838971234778661E-5</c:v>
                </c:pt>
                <c:pt idx="105">
                  <c:v>-7.3431693850445343E-5</c:v>
                </c:pt>
                <c:pt idx="106">
                  <c:v>-1.3175843442186409E-4</c:v>
                </c:pt>
                <c:pt idx="107">
                  <c:v>1.6893242867659746E-5</c:v>
                </c:pt>
                <c:pt idx="108">
                  <c:v>1.8277564344447263E-4</c:v>
                </c:pt>
                <c:pt idx="109">
                  <c:v>1.9425202757558893E-4</c:v>
                </c:pt>
                <c:pt idx="110">
                  <c:v>3.0278391148337721E-4</c:v>
                </c:pt>
                <c:pt idx="111">
                  <c:v>1.598272889867181E-4</c:v>
                </c:pt>
                <c:pt idx="112">
                  <c:v>3.7428555549601185E-4</c:v>
                </c:pt>
                <c:pt idx="113">
                  <c:v>4.6331367371419427E-4</c:v>
                </c:pt>
                <c:pt idx="114">
                  <c:v>3.7092979105840551E-4</c:v>
                </c:pt>
                <c:pt idx="115">
                  <c:v>2.9840051114881407E-4</c:v>
                </c:pt>
                <c:pt idx="116">
                  <c:v>3.4895364440558102E-4</c:v>
                </c:pt>
                <c:pt idx="117">
                  <c:v>3.5639015228162171E-4</c:v>
                </c:pt>
                <c:pt idx="118">
                  <c:v>4.5050311264205133E-4</c:v>
                </c:pt>
                <c:pt idx="119">
                  <c:v>3.2775761214068295E-4</c:v>
                </c:pt>
                <c:pt idx="120">
                  <c:v>1.7871075996705611E-4</c:v>
                </c:pt>
                <c:pt idx="121">
                  <c:v>1.8749020920598414E-4</c:v>
                </c:pt>
                <c:pt idx="122">
                  <c:v>1.9391299070911739E-4</c:v>
                </c:pt>
                <c:pt idx="123">
                  <c:v>7.6562464837078175E-5</c:v>
                </c:pt>
                <c:pt idx="124">
                  <c:v>1.972540929528579E-4</c:v>
                </c:pt>
                <c:pt idx="125">
                  <c:v>4.5045172666570448E-4</c:v>
                </c:pt>
                <c:pt idx="126">
                  <c:v>5.5259306285215879E-4</c:v>
                </c:pt>
                <c:pt idx="127">
                  <c:v>7.3534765941843502E-4</c:v>
                </c:pt>
                <c:pt idx="128">
                  <c:v>7.265834698631158E-4</c:v>
                </c:pt>
                <c:pt idx="129">
                  <c:v>5.7162824976613315E-4</c:v>
                </c:pt>
                <c:pt idx="130">
                  <c:v>8.4279614481732115E-4</c:v>
                </c:pt>
                <c:pt idx="131">
                  <c:v>6.8668879166043509E-4</c:v>
                </c:pt>
                <c:pt idx="132">
                  <c:v>4.5772185734346496E-4</c:v>
                </c:pt>
                <c:pt idx="133">
                  <c:v>4.3314464177327574E-4</c:v>
                </c:pt>
                <c:pt idx="134">
                  <c:v>2.59490074175904E-4</c:v>
                </c:pt>
                <c:pt idx="135">
                  <c:v>2.4804390834407876E-4</c:v>
                </c:pt>
                <c:pt idx="136">
                  <c:v>3.0084460659449207E-4</c:v>
                </c:pt>
                <c:pt idx="137">
                  <c:v>1.1297115929015816E-4</c:v>
                </c:pt>
                <c:pt idx="138">
                  <c:v>2.4644953065989421E-4</c:v>
                </c:pt>
                <c:pt idx="139">
                  <c:v>2.6470406888329495E-4</c:v>
                </c:pt>
                <c:pt idx="140">
                  <c:v>2.0666298509159874E-4</c:v>
                </c:pt>
                <c:pt idx="141">
                  <c:v>3.017402929680991E-4</c:v>
                </c:pt>
                <c:pt idx="142">
                  <c:v>3.3037923080247636E-4</c:v>
                </c:pt>
                <c:pt idx="143">
                  <c:v>3.4826096516131386E-4</c:v>
                </c:pt>
                <c:pt idx="144">
                  <c:v>3.7153211089739391E-4</c:v>
                </c:pt>
                <c:pt idx="145">
                  <c:v>2.4949758880904856E-4</c:v>
                </c:pt>
                <c:pt idx="146">
                  <c:v>3.0576490024734605E-4</c:v>
                </c:pt>
                <c:pt idx="147">
                  <c:v>2.9466650411030533E-4</c:v>
                </c:pt>
                <c:pt idx="148">
                  <c:v>4.7518660240263488E-4</c:v>
                </c:pt>
                <c:pt idx="149">
                  <c:v>4.5564353155184474E-4</c:v>
                </c:pt>
                <c:pt idx="150">
                  <c:v>4.8665229211780593E-4</c:v>
                </c:pt>
                <c:pt idx="151">
                  <c:v>5.4599320787635593E-4</c:v>
                </c:pt>
                <c:pt idx="152">
                  <c:v>6.3634194568665172E-4</c:v>
                </c:pt>
                <c:pt idx="153">
                  <c:v>4.9504518036052865E-4</c:v>
                </c:pt>
                <c:pt idx="154">
                  <c:v>5.2300888323515867E-4</c:v>
                </c:pt>
                <c:pt idx="155">
                  <c:v>3.8600532052294703E-4</c:v>
                </c:pt>
                <c:pt idx="156">
                  <c:v>5.0969497190031564E-4</c:v>
                </c:pt>
                <c:pt idx="157">
                  <c:v>6.0713435186773629E-4</c:v>
                </c:pt>
                <c:pt idx="158">
                  <c:v>5.2149147300885486E-4</c:v>
                </c:pt>
                <c:pt idx="159">
                  <c:v>4.4227035443813372E-4</c:v>
                </c:pt>
                <c:pt idx="160">
                  <c:v>4.2408765436719912E-4</c:v>
                </c:pt>
                <c:pt idx="161">
                  <c:v>4.6793389556651057E-4</c:v>
                </c:pt>
                <c:pt idx="162">
                  <c:v>4.8413448149123105E-4</c:v>
                </c:pt>
                <c:pt idx="163">
                  <c:v>3.6013020576765466E-4</c:v>
                </c:pt>
                <c:pt idx="164">
                  <c:v>3.3617011440128489E-4</c:v>
                </c:pt>
                <c:pt idx="165">
                  <c:v>2.8293458114278199E-4</c:v>
                </c:pt>
                <c:pt idx="166">
                  <c:v>3.2608202974631847E-4</c:v>
                </c:pt>
                <c:pt idx="167">
                  <c:v>2.6133271953438137E-4</c:v>
                </c:pt>
                <c:pt idx="168">
                  <c:v>2.411436331094901E-4</c:v>
                </c:pt>
                <c:pt idx="169">
                  <c:v>1.8513616466388238E-4</c:v>
                </c:pt>
                <c:pt idx="170">
                  <c:v>2.3263183046956938E-4</c:v>
                </c:pt>
                <c:pt idx="171">
                  <c:v>8.161504532086632E-5</c:v>
                </c:pt>
                <c:pt idx="172">
                  <c:v>1.1900884982628273E-4</c:v>
                </c:pt>
                <c:pt idx="173">
                  <c:v>1.2854390708145192E-4</c:v>
                </c:pt>
                <c:pt idx="174">
                  <c:v>3.113135189459522E-4</c:v>
                </c:pt>
                <c:pt idx="175">
                  <c:v>2.5030277453563343E-4</c:v>
                </c:pt>
                <c:pt idx="176">
                  <c:v>2.1357657793582579E-4</c:v>
                </c:pt>
                <c:pt idx="177">
                  <c:v>2.5473195577946708E-4</c:v>
                </c:pt>
                <c:pt idx="178">
                  <c:v>3.0429021750683571E-4</c:v>
                </c:pt>
                <c:pt idx="179">
                  <c:v>4.0039205674960627E-4</c:v>
                </c:pt>
                <c:pt idx="180">
                  <c:v>2.786232289648559E-4</c:v>
                </c:pt>
                <c:pt idx="181">
                  <c:v>2.081039305691212E-4</c:v>
                </c:pt>
                <c:pt idx="182">
                  <c:v>1.3659463627179835E-4</c:v>
                </c:pt>
                <c:pt idx="183">
                  <c:v>1.3856881764983769E-4</c:v>
                </c:pt>
                <c:pt idx="184">
                  <c:v>2.534818176757065E-4</c:v>
                </c:pt>
                <c:pt idx="185">
                  <c:v>2.7671469990845905E-4</c:v>
                </c:pt>
                <c:pt idx="186">
                  <c:v>2.3829834885495468E-4</c:v>
                </c:pt>
                <c:pt idx="187">
                  <c:v>4.1230377209335771E-4</c:v>
                </c:pt>
                <c:pt idx="188">
                  <c:v>3.266806206174392E-4</c:v>
                </c:pt>
                <c:pt idx="189">
                  <c:v>4.7131377331489818E-4</c:v>
                </c:pt>
                <c:pt idx="190">
                  <c:v>5.9446167804749382E-4</c:v>
                </c:pt>
                <c:pt idx="191">
                  <c:v>3.6892132417640119E-4</c:v>
                </c:pt>
                <c:pt idx="192">
                  <c:v>3.0454653224360888E-4</c:v>
                </c:pt>
                <c:pt idx="193">
                  <c:v>3.2308926523076827E-4</c:v>
                </c:pt>
                <c:pt idx="194">
                  <c:v>2.7817703514709422E-4</c:v>
                </c:pt>
                <c:pt idx="195">
                  <c:v>3.9215220393575364E-4</c:v>
                </c:pt>
                <c:pt idx="196">
                  <c:v>3.2707479658789711E-4</c:v>
                </c:pt>
                <c:pt idx="197">
                  <c:v>1.898175107390576E-4</c:v>
                </c:pt>
                <c:pt idx="198">
                  <c:v>3.0988951876073824E-4</c:v>
                </c:pt>
                <c:pt idx="199">
                  <c:v>3.2202669588334888E-4</c:v>
                </c:pt>
                <c:pt idx="200">
                  <c:v>3.6385767851709151E-4</c:v>
                </c:pt>
                <c:pt idx="201">
                  <c:v>2.7682716364656494E-4</c:v>
                </c:pt>
                <c:pt idx="202">
                  <c:v>3.4765332831406768E-4</c:v>
                </c:pt>
                <c:pt idx="203">
                  <c:v>4.0434020020929396E-4</c:v>
                </c:pt>
                <c:pt idx="204">
                  <c:v>4.1779911663652244E-4</c:v>
                </c:pt>
                <c:pt idx="205">
                  <c:v>4.3269114427063008E-4</c:v>
                </c:pt>
                <c:pt idx="206">
                  <c:v>6.0993968236413459E-4</c:v>
                </c:pt>
                <c:pt idx="207">
                  <c:v>6.5532495678558326E-4</c:v>
                </c:pt>
                <c:pt idx="208">
                  <c:v>6.9144698439463164E-4</c:v>
                </c:pt>
                <c:pt idx="209">
                  <c:v>4.6755231055409067E-4</c:v>
                </c:pt>
                <c:pt idx="210">
                  <c:v>3.8759617738499106E-4</c:v>
                </c:pt>
                <c:pt idx="211">
                  <c:v>5.0966524608868217E-4</c:v>
                </c:pt>
                <c:pt idx="212">
                  <c:v>4.5590429912041993E-4</c:v>
                </c:pt>
                <c:pt idx="213">
                  <c:v>2.8945863576353023E-4</c:v>
                </c:pt>
                <c:pt idx="214">
                  <c:v>4.27461352789317E-5</c:v>
                </c:pt>
                <c:pt idx="215">
                  <c:v>1.0738730542270703E-5</c:v>
                </c:pt>
                <c:pt idx="216">
                  <c:v>2.1836172368322156E-4</c:v>
                </c:pt>
                <c:pt idx="217">
                  <c:v>2.2847603562900883E-4</c:v>
                </c:pt>
                <c:pt idx="218">
                  <c:v>2.1325384612770786E-4</c:v>
                </c:pt>
                <c:pt idx="219">
                  <c:v>1.1586060203236006E-4</c:v>
                </c:pt>
                <c:pt idx="220">
                  <c:v>3.2859570998112369E-4</c:v>
                </c:pt>
                <c:pt idx="221">
                  <c:v>5.1809772197607563E-4</c:v>
                </c:pt>
                <c:pt idx="222">
                  <c:v>6.954259315634677E-4</c:v>
                </c:pt>
                <c:pt idx="223">
                  <c:v>6.9284427409358721E-4</c:v>
                </c:pt>
                <c:pt idx="224">
                  <c:v>7.7745309613152342E-4</c:v>
                </c:pt>
                <c:pt idx="225">
                  <c:v>6.8344621575409112E-4</c:v>
                </c:pt>
                <c:pt idx="226">
                  <c:v>8.2881389056227103E-4</c:v>
                </c:pt>
                <c:pt idx="227">
                  <c:v>7.3771546573828909E-4</c:v>
                </c:pt>
                <c:pt idx="228">
                  <c:v>7.2956927385546501E-4</c:v>
                </c:pt>
                <c:pt idx="229">
                  <c:v>8.5067129193630076E-4</c:v>
                </c:pt>
                <c:pt idx="230">
                  <c:v>7.0462010930494822E-4</c:v>
                </c:pt>
                <c:pt idx="231">
                  <c:v>5.6609049553109749E-4</c:v>
                </c:pt>
                <c:pt idx="232">
                  <c:v>6.7059208346258289E-4</c:v>
                </c:pt>
                <c:pt idx="233">
                  <c:v>6.2943807715060661E-4</c:v>
                </c:pt>
                <c:pt idx="234">
                  <c:v>6.9597807527314718E-4</c:v>
                </c:pt>
                <c:pt idx="235">
                  <c:v>6.4968144779524873E-4</c:v>
                </c:pt>
                <c:pt idx="236">
                  <c:v>5.2511134092199992E-4</c:v>
                </c:pt>
                <c:pt idx="237">
                  <c:v>6.8342567994799232E-4</c:v>
                </c:pt>
                <c:pt idx="238">
                  <c:v>9.0448592005923844E-4</c:v>
                </c:pt>
                <c:pt idx="239">
                  <c:v>9.6288845169349171E-4</c:v>
                </c:pt>
                <c:pt idx="240">
                  <c:v>1.0230726735817668E-3</c:v>
                </c:pt>
                <c:pt idx="241">
                  <c:v>1.0118099454640578E-3</c:v>
                </c:pt>
                <c:pt idx="242">
                  <c:v>1.094816510015288E-3</c:v>
                </c:pt>
                <c:pt idx="243">
                  <c:v>1.1240594049778097E-3</c:v>
                </c:pt>
                <c:pt idx="244">
                  <c:v>1.3084833953199608E-3</c:v>
                </c:pt>
                <c:pt idx="245">
                  <c:v>1.4754893052023302E-3</c:v>
                </c:pt>
                <c:pt idx="246">
                  <c:v>1.5208212144045819E-3</c:v>
                </c:pt>
                <c:pt idx="247">
                  <c:v>1.6202748224303782E-3</c:v>
                </c:pt>
                <c:pt idx="248">
                  <c:v>1.671871267559165E-3</c:v>
                </c:pt>
                <c:pt idx="249">
                  <c:v>1.745361297966483E-3</c:v>
                </c:pt>
                <c:pt idx="250">
                  <c:v>1.8360082974528693E-3</c:v>
                </c:pt>
                <c:pt idx="251">
                  <c:v>1.6458882692009823E-3</c:v>
                </c:pt>
                <c:pt idx="252">
                  <c:v>1.524431334778995E-3</c:v>
                </c:pt>
                <c:pt idx="253">
                  <c:v>1.6174946831422762E-3</c:v>
                </c:pt>
                <c:pt idx="254">
                  <c:v>1.5388878918171684E-3</c:v>
                </c:pt>
                <c:pt idx="255">
                  <c:v>1.6240627958947155E-3</c:v>
                </c:pt>
                <c:pt idx="256">
                  <c:v>1.6529017580558269E-3</c:v>
                </c:pt>
                <c:pt idx="257">
                  <c:v>1.6420753925871683E-3</c:v>
                </c:pt>
                <c:pt idx="258">
                  <c:v>1.7822444420197618E-3</c:v>
                </c:pt>
                <c:pt idx="259">
                  <c:v>1.8518058147526356E-3</c:v>
                </c:pt>
                <c:pt idx="260">
                  <c:v>1.6970881223821231E-3</c:v>
                </c:pt>
                <c:pt idx="261">
                  <c:v>1.8306873864626853E-3</c:v>
                </c:pt>
                <c:pt idx="262">
                  <c:v>1.8647232084775917E-3</c:v>
                </c:pt>
                <c:pt idx="263">
                  <c:v>1.9684112811365257E-3</c:v>
                </c:pt>
                <c:pt idx="264">
                  <c:v>1.9218969369450998E-3</c:v>
                </c:pt>
                <c:pt idx="265">
                  <c:v>2.0448083825565207E-3</c:v>
                </c:pt>
                <c:pt idx="266">
                  <c:v>2.1766943471219244E-3</c:v>
                </c:pt>
                <c:pt idx="267">
                  <c:v>2.3330523950809549E-3</c:v>
                </c:pt>
                <c:pt idx="268">
                  <c:v>2.5619637247537197E-3</c:v>
                </c:pt>
                <c:pt idx="269">
                  <c:v>2.7405210720277753E-3</c:v>
                </c:pt>
                <c:pt idx="270">
                  <c:v>2.9157645348995591E-3</c:v>
                </c:pt>
                <c:pt idx="271">
                  <c:v>3.1505709418334785E-3</c:v>
                </c:pt>
                <c:pt idx="272">
                  <c:v>3.2589054961583187E-3</c:v>
                </c:pt>
                <c:pt idx="273">
                  <c:v>3.2019279264540444E-3</c:v>
                </c:pt>
                <c:pt idx="274">
                  <c:v>3.2704744029235194E-3</c:v>
                </c:pt>
                <c:pt idx="275">
                  <c:v>3.1622195758458857E-3</c:v>
                </c:pt>
                <c:pt idx="276">
                  <c:v>3.2867896827191343E-3</c:v>
                </c:pt>
                <c:pt idx="277">
                  <c:v>3.3171857421779743E-3</c:v>
                </c:pt>
                <c:pt idx="278">
                  <c:v>3.2228143280117385E-3</c:v>
                </c:pt>
                <c:pt idx="279">
                  <c:v>3.3470109805650268E-3</c:v>
                </c:pt>
                <c:pt idx="280">
                  <c:v>3.5238454573373714E-3</c:v>
                </c:pt>
                <c:pt idx="281">
                  <c:v>3.7200142561684565E-3</c:v>
                </c:pt>
                <c:pt idx="282">
                  <c:v>3.7703701899333554E-3</c:v>
                </c:pt>
                <c:pt idx="283">
                  <c:v>3.6168233172770739E-3</c:v>
                </c:pt>
                <c:pt idx="284">
                  <c:v>3.6063076836436833E-3</c:v>
                </c:pt>
                <c:pt idx="285">
                  <c:v>3.7936213685471976E-3</c:v>
                </c:pt>
                <c:pt idx="286">
                  <c:v>3.7608977938342254E-3</c:v>
                </c:pt>
                <c:pt idx="287">
                  <c:v>3.8311422376559336E-3</c:v>
                </c:pt>
                <c:pt idx="288">
                  <c:v>3.8177618126106587E-3</c:v>
                </c:pt>
                <c:pt idx="289">
                  <c:v>3.9631026329031704E-3</c:v>
                </c:pt>
                <c:pt idx="290">
                  <c:v>4.032875124873405E-3</c:v>
                </c:pt>
                <c:pt idx="291">
                  <c:v>4.0885270664790096E-3</c:v>
                </c:pt>
                <c:pt idx="292">
                  <c:v>4.1743775149472289E-3</c:v>
                </c:pt>
                <c:pt idx="293">
                  <c:v>4.1790904359858098E-3</c:v>
                </c:pt>
                <c:pt idx="294">
                  <c:v>4.2148329600397065E-3</c:v>
                </c:pt>
                <c:pt idx="295">
                  <c:v>4.2892013839992971E-3</c:v>
                </c:pt>
                <c:pt idx="296">
                  <c:v>4.273722403999561E-3</c:v>
                </c:pt>
                <c:pt idx="297">
                  <c:v>4.3970004276881773E-3</c:v>
                </c:pt>
                <c:pt idx="298">
                  <c:v>4.4814425473001327E-3</c:v>
                </c:pt>
                <c:pt idx="299">
                  <c:v>4.6464695860210532E-3</c:v>
                </c:pt>
                <c:pt idx="300">
                  <c:v>4.8380695861450487E-3</c:v>
                </c:pt>
                <c:pt idx="301">
                  <c:v>4.8463498833462518E-3</c:v>
                </c:pt>
                <c:pt idx="302">
                  <c:v>4.7021625063166555E-3</c:v>
                </c:pt>
                <c:pt idx="303">
                  <c:v>4.783949838687694E-3</c:v>
                </c:pt>
                <c:pt idx="304">
                  <c:v>4.8011599592648994E-3</c:v>
                </c:pt>
                <c:pt idx="305">
                  <c:v>4.8833719460878453E-3</c:v>
                </c:pt>
                <c:pt idx="306">
                  <c:v>4.7100562471677635E-3</c:v>
                </c:pt>
                <c:pt idx="307">
                  <c:v>4.6073967303355626E-3</c:v>
                </c:pt>
                <c:pt idx="308">
                  <c:v>4.6686203799479161E-3</c:v>
                </c:pt>
                <c:pt idx="309">
                  <c:v>4.7536144574251548E-3</c:v>
                </c:pt>
                <c:pt idx="310">
                  <c:v>4.7339874304378566E-3</c:v>
                </c:pt>
                <c:pt idx="311">
                  <c:v>4.7498511083436962E-3</c:v>
                </c:pt>
                <c:pt idx="312">
                  <c:v>4.6548242209818892E-3</c:v>
                </c:pt>
                <c:pt idx="313">
                  <c:v>4.6654535913875196E-3</c:v>
                </c:pt>
                <c:pt idx="314">
                  <c:v>4.7678259786231338E-3</c:v>
                </c:pt>
                <c:pt idx="315">
                  <c:v>4.6910936139071919E-3</c:v>
                </c:pt>
                <c:pt idx="316">
                  <c:v>4.6660306382466767E-3</c:v>
                </c:pt>
                <c:pt idx="317">
                  <c:v>4.9221827611706272E-3</c:v>
                </c:pt>
                <c:pt idx="318">
                  <c:v>4.8837826622098214E-3</c:v>
                </c:pt>
                <c:pt idx="319">
                  <c:v>4.9453055213047013E-3</c:v>
                </c:pt>
                <c:pt idx="320">
                  <c:v>5.0122271601929806E-3</c:v>
                </c:pt>
                <c:pt idx="321">
                  <c:v>4.8987236226742071E-3</c:v>
                </c:pt>
                <c:pt idx="322">
                  <c:v>4.8298849988093724E-3</c:v>
                </c:pt>
                <c:pt idx="323">
                  <c:v>5.0563326822056758E-3</c:v>
                </c:pt>
                <c:pt idx="324">
                  <c:v>5.0201413439279891E-3</c:v>
                </c:pt>
                <c:pt idx="325">
                  <c:v>5.1061138921664048E-3</c:v>
                </c:pt>
                <c:pt idx="326">
                  <c:v>5.1035074244692473E-3</c:v>
                </c:pt>
                <c:pt idx="327">
                  <c:v>5.0703834479984477E-3</c:v>
                </c:pt>
                <c:pt idx="328">
                  <c:v>5.1315578488450447E-3</c:v>
                </c:pt>
                <c:pt idx="329">
                  <c:v>5.2318943106886917E-3</c:v>
                </c:pt>
                <c:pt idx="330">
                  <c:v>5.1798327899511953E-3</c:v>
                </c:pt>
                <c:pt idx="331">
                  <c:v>5.0093586518931144E-3</c:v>
                </c:pt>
                <c:pt idx="332">
                  <c:v>4.8963448143659275E-3</c:v>
                </c:pt>
                <c:pt idx="333">
                  <c:v>4.8537511365397855E-3</c:v>
                </c:pt>
                <c:pt idx="334">
                  <c:v>4.8000486097583769E-3</c:v>
                </c:pt>
                <c:pt idx="335">
                  <c:v>4.855555685654895E-3</c:v>
                </c:pt>
                <c:pt idx="336">
                  <c:v>4.8702336762945766E-3</c:v>
                </c:pt>
                <c:pt idx="337">
                  <c:v>4.9096614947823176E-3</c:v>
                </c:pt>
                <c:pt idx="338">
                  <c:v>5.0756623581544391E-3</c:v>
                </c:pt>
                <c:pt idx="339">
                  <c:v>5.0050368403924076E-3</c:v>
                </c:pt>
                <c:pt idx="340">
                  <c:v>4.9554972281504869E-3</c:v>
                </c:pt>
                <c:pt idx="341">
                  <c:v>5.0716248885843314E-3</c:v>
                </c:pt>
                <c:pt idx="342">
                  <c:v>4.9709994387001086E-3</c:v>
                </c:pt>
                <c:pt idx="343">
                  <c:v>5.0669462558373818E-3</c:v>
                </c:pt>
                <c:pt idx="344">
                  <c:v>5.0757125361421919E-3</c:v>
                </c:pt>
                <c:pt idx="345">
                  <c:v>5.032147821330833E-3</c:v>
                </c:pt>
                <c:pt idx="346">
                  <c:v>5.1097285657285959E-3</c:v>
                </c:pt>
                <c:pt idx="347">
                  <c:v>5.2763975397154264E-3</c:v>
                </c:pt>
                <c:pt idx="348">
                  <c:v>5.2962299247637113E-3</c:v>
                </c:pt>
                <c:pt idx="349">
                  <c:v>5.3207167827870666E-3</c:v>
                </c:pt>
                <c:pt idx="350">
                  <c:v>5.2181362498244753E-3</c:v>
                </c:pt>
                <c:pt idx="351">
                  <c:v>5.3651075759523553E-3</c:v>
                </c:pt>
                <c:pt idx="352">
                  <c:v>5.4652860700567804E-3</c:v>
                </c:pt>
                <c:pt idx="353">
                  <c:v>5.4934619394019597E-3</c:v>
                </c:pt>
                <c:pt idx="354">
                  <c:v>5.4402509710561276E-3</c:v>
                </c:pt>
                <c:pt idx="355">
                  <c:v>5.5094538499431672E-3</c:v>
                </c:pt>
                <c:pt idx="356">
                  <c:v>5.5607413287584763E-3</c:v>
                </c:pt>
                <c:pt idx="357">
                  <c:v>5.7183215824080855E-3</c:v>
                </c:pt>
                <c:pt idx="358">
                  <c:v>5.5715974293309885E-3</c:v>
                </c:pt>
                <c:pt idx="359">
                  <c:v>5.3565327153786034E-3</c:v>
                </c:pt>
                <c:pt idx="360">
                  <c:v>5.3918282836527033E-3</c:v>
                </c:pt>
                <c:pt idx="361">
                  <c:v>5.4092158856310357E-3</c:v>
                </c:pt>
                <c:pt idx="362">
                  <c:v>5.3829161154946136E-3</c:v>
                </c:pt>
                <c:pt idx="363">
                  <c:v>5.3628356281735477E-3</c:v>
                </c:pt>
                <c:pt idx="364">
                  <c:v>5.2762693070800577E-3</c:v>
                </c:pt>
                <c:pt idx="365">
                  <c:v>5.1620186750769657E-3</c:v>
                </c:pt>
                <c:pt idx="366">
                  <c:v>5.0828006415232687E-3</c:v>
                </c:pt>
                <c:pt idx="367">
                  <c:v>5.0102098192409206E-3</c:v>
                </c:pt>
                <c:pt idx="368">
                  <c:v>5.036671274004546E-3</c:v>
                </c:pt>
                <c:pt idx="369">
                  <c:v>4.9065709024255439E-3</c:v>
                </c:pt>
                <c:pt idx="370">
                  <c:v>4.9394978838333166E-3</c:v>
                </c:pt>
                <c:pt idx="371">
                  <c:v>4.9406315346677302E-3</c:v>
                </c:pt>
                <c:pt idx="372">
                  <c:v>4.9481312853927803E-3</c:v>
                </c:pt>
                <c:pt idx="373">
                  <c:v>5.263860476553194E-3</c:v>
                </c:pt>
                <c:pt idx="374">
                  <c:v>5.3523818807250552E-3</c:v>
                </c:pt>
                <c:pt idx="375">
                  <c:v>5.3263385758593679E-3</c:v>
                </c:pt>
                <c:pt idx="376">
                  <c:v>5.5376780388321084E-3</c:v>
                </c:pt>
                <c:pt idx="377">
                  <c:v>5.592706565400985E-3</c:v>
                </c:pt>
                <c:pt idx="378">
                  <c:v>5.62312185975513E-3</c:v>
                </c:pt>
                <c:pt idx="379">
                  <c:v>5.7929762067422648E-3</c:v>
                </c:pt>
                <c:pt idx="380">
                  <c:v>5.6816498363587657E-3</c:v>
                </c:pt>
                <c:pt idx="381">
                  <c:v>5.722291218772527E-3</c:v>
                </c:pt>
                <c:pt idx="382">
                  <c:v>5.7620767877285071E-3</c:v>
                </c:pt>
                <c:pt idx="383">
                  <c:v>5.5875893398721977E-3</c:v>
                </c:pt>
                <c:pt idx="384">
                  <c:v>5.482025075082309E-3</c:v>
                </c:pt>
                <c:pt idx="385">
                  <c:v>5.6751936019345754E-3</c:v>
                </c:pt>
                <c:pt idx="386">
                  <c:v>5.5272549557094618E-3</c:v>
                </c:pt>
                <c:pt idx="387">
                  <c:v>5.6222000715356723E-3</c:v>
                </c:pt>
                <c:pt idx="388">
                  <c:v>5.6358549887583938E-3</c:v>
                </c:pt>
                <c:pt idx="389">
                  <c:v>5.6187879683684844E-3</c:v>
                </c:pt>
                <c:pt idx="390">
                  <c:v>5.891174528774446E-3</c:v>
                </c:pt>
                <c:pt idx="391">
                  <c:v>6.0667092098195957E-3</c:v>
                </c:pt>
                <c:pt idx="392">
                  <c:v>5.955541736397312E-3</c:v>
                </c:pt>
                <c:pt idx="393">
                  <c:v>5.9814382241877217E-3</c:v>
                </c:pt>
                <c:pt idx="394">
                  <c:v>5.8786672007160685E-3</c:v>
                </c:pt>
                <c:pt idx="395">
                  <c:v>6.0472968331132387E-3</c:v>
                </c:pt>
                <c:pt idx="396">
                  <c:v>6.0583759469646529E-3</c:v>
                </c:pt>
                <c:pt idx="397">
                  <c:v>5.9820496522607087E-3</c:v>
                </c:pt>
                <c:pt idx="398">
                  <c:v>6.1042107511108286E-3</c:v>
                </c:pt>
                <c:pt idx="399">
                  <c:v>6.4779735727733146E-3</c:v>
                </c:pt>
                <c:pt idx="400">
                  <c:v>6.7692967482239786E-3</c:v>
                </c:pt>
                <c:pt idx="401">
                  <c:v>6.9885671209276422E-3</c:v>
                </c:pt>
                <c:pt idx="402">
                  <c:v>6.9463683624495535E-3</c:v>
                </c:pt>
                <c:pt idx="403">
                  <c:v>7.0018317649122881E-3</c:v>
                </c:pt>
                <c:pt idx="404">
                  <c:v>6.9769945901966609E-3</c:v>
                </c:pt>
                <c:pt idx="405">
                  <c:v>6.9816564969476906E-3</c:v>
                </c:pt>
                <c:pt idx="406">
                  <c:v>6.7382170601431061E-3</c:v>
                </c:pt>
                <c:pt idx="407">
                  <c:v>6.8529518168058143E-3</c:v>
                </c:pt>
                <c:pt idx="408">
                  <c:v>6.8038656648976596E-3</c:v>
                </c:pt>
                <c:pt idx="409">
                  <c:v>6.872330741520335E-3</c:v>
                </c:pt>
                <c:pt idx="410">
                  <c:v>7.0403396536245621E-3</c:v>
                </c:pt>
                <c:pt idx="411">
                  <c:v>7.1720559422535999E-3</c:v>
                </c:pt>
                <c:pt idx="412">
                  <c:v>7.1549963556396534E-3</c:v>
                </c:pt>
                <c:pt idx="413">
                  <c:v>7.1474622237007743E-3</c:v>
                </c:pt>
                <c:pt idx="414">
                  <c:v>7.1273315583919574E-3</c:v>
                </c:pt>
                <c:pt idx="415">
                  <c:v>7.2941204020161941E-3</c:v>
                </c:pt>
                <c:pt idx="416">
                  <c:v>7.4877293800942931E-3</c:v>
                </c:pt>
                <c:pt idx="417">
                  <c:v>7.650051453586537E-3</c:v>
                </c:pt>
                <c:pt idx="418">
                  <c:v>7.7918182073180593E-3</c:v>
                </c:pt>
                <c:pt idx="419">
                  <c:v>8.0336974803923329E-3</c:v>
                </c:pt>
                <c:pt idx="420">
                  <c:v>8.2096382314494794E-3</c:v>
                </c:pt>
                <c:pt idx="421">
                  <c:v>8.2731449795045847E-3</c:v>
                </c:pt>
                <c:pt idx="422">
                  <c:v>8.3895737078649446E-3</c:v>
                </c:pt>
                <c:pt idx="423">
                  <c:v>8.4597662081771115E-3</c:v>
                </c:pt>
                <c:pt idx="424">
                  <c:v>8.6268254554020176E-3</c:v>
                </c:pt>
                <c:pt idx="425">
                  <c:v>8.7336060717839153E-3</c:v>
                </c:pt>
                <c:pt idx="426">
                  <c:v>8.9464666711631599E-3</c:v>
                </c:pt>
                <c:pt idx="427">
                  <c:v>9.1686854652582965E-3</c:v>
                </c:pt>
                <c:pt idx="428">
                  <c:v>9.3675993717082587E-3</c:v>
                </c:pt>
                <c:pt idx="429">
                  <c:v>9.5196990740288676E-3</c:v>
                </c:pt>
                <c:pt idx="430">
                  <c:v>1.0003437177293512E-2</c:v>
                </c:pt>
                <c:pt idx="431">
                  <c:v>1.0298831274306121E-2</c:v>
                </c:pt>
                <c:pt idx="432">
                  <c:v>1.0738842978132202E-2</c:v>
                </c:pt>
                <c:pt idx="433">
                  <c:v>1.1040850348086226E-2</c:v>
                </c:pt>
                <c:pt idx="434">
                  <c:v>1.1581887996476558E-2</c:v>
                </c:pt>
                <c:pt idx="435">
                  <c:v>1.215997651349034E-2</c:v>
                </c:pt>
                <c:pt idx="436">
                  <c:v>1.2821625318442427E-2</c:v>
                </c:pt>
                <c:pt idx="437">
                  <c:v>1.3246627299376462E-2</c:v>
                </c:pt>
                <c:pt idx="438">
                  <c:v>1.3751942866596792E-2</c:v>
                </c:pt>
                <c:pt idx="439">
                  <c:v>1.4391041312163982E-2</c:v>
                </c:pt>
                <c:pt idx="440">
                  <c:v>1.5099154933775137E-2</c:v>
                </c:pt>
                <c:pt idx="441">
                  <c:v>1.5745514320014555E-2</c:v>
                </c:pt>
                <c:pt idx="442">
                  <c:v>1.6353468961183192E-2</c:v>
                </c:pt>
                <c:pt idx="443">
                  <c:v>1.7098648318969723E-2</c:v>
                </c:pt>
                <c:pt idx="444">
                  <c:v>1.7885221728986312E-2</c:v>
                </c:pt>
                <c:pt idx="445">
                  <c:v>1.893508740373967E-2</c:v>
                </c:pt>
                <c:pt idx="446">
                  <c:v>1.9906461696539753E-2</c:v>
                </c:pt>
                <c:pt idx="447">
                  <c:v>2.0906954089788373E-2</c:v>
                </c:pt>
                <c:pt idx="448">
                  <c:v>2.2059260914205011E-2</c:v>
                </c:pt>
                <c:pt idx="449">
                  <c:v>2.3424222979939902E-2</c:v>
                </c:pt>
                <c:pt idx="450">
                  <c:v>2.4542329788815043E-2</c:v>
                </c:pt>
                <c:pt idx="451">
                  <c:v>2.5540572535612743E-2</c:v>
                </c:pt>
                <c:pt idx="452">
                  <c:v>2.6714149251504584E-2</c:v>
                </c:pt>
                <c:pt idx="453">
                  <c:v>2.7946075533376934E-2</c:v>
                </c:pt>
                <c:pt idx="454">
                  <c:v>2.9419213906930853E-2</c:v>
                </c:pt>
                <c:pt idx="455">
                  <c:v>3.0748386058290077E-2</c:v>
                </c:pt>
                <c:pt idx="456">
                  <c:v>3.2338436355641972E-2</c:v>
                </c:pt>
                <c:pt idx="457">
                  <c:v>3.4276202452902679E-2</c:v>
                </c:pt>
                <c:pt idx="458">
                  <c:v>3.6653795338812391E-2</c:v>
                </c:pt>
                <c:pt idx="459">
                  <c:v>3.8625840435484213E-2</c:v>
                </c:pt>
                <c:pt idx="460">
                  <c:v>4.0805829617957506E-2</c:v>
                </c:pt>
                <c:pt idx="461">
                  <c:v>4.2947450295017842E-2</c:v>
                </c:pt>
                <c:pt idx="462">
                  <c:v>4.5544412980384724E-2</c:v>
                </c:pt>
                <c:pt idx="463">
                  <c:v>4.7665009080576637E-2</c:v>
                </c:pt>
                <c:pt idx="464">
                  <c:v>4.9921113624360906E-2</c:v>
                </c:pt>
                <c:pt idx="465">
                  <c:v>5.2184078614137382E-2</c:v>
                </c:pt>
                <c:pt idx="466">
                  <c:v>5.4939219972118924E-2</c:v>
                </c:pt>
                <c:pt idx="467">
                  <c:v>5.7671436494251417E-2</c:v>
                </c:pt>
                <c:pt idx="468">
                  <c:v>6.0443131942081396E-2</c:v>
                </c:pt>
                <c:pt idx="469">
                  <c:v>6.2941721611680962E-2</c:v>
                </c:pt>
                <c:pt idx="470">
                  <c:v>6.6103278652244107E-2</c:v>
                </c:pt>
                <c:pt idx="471">
                  <c:v>6.9077695958261284E-2</c:v>
                </c:pt>
                <c:pt idx="472">
                  <c:v>7.217608820446364E-2</c:v>
                </c:pt>
                <c:pt idx="473">
                  <c:v>7.5216017519602052E-2</c:v>
                </c:pt>
                <c:pt idx="474">
                  <c:v>7.8146688912518761E-2</c:v>
                </c:pt>
                <c:pt idx="475">
                  <c:v>8.0974439677222551E-2</c:v>
                </c:pt>
                <c:pt idx="476">
                  <c:v>8.4102034583075039E-2</c:v>
                </c:pt>
                <c:pt idx="477">
                  <c:v>8.7040233603376677E-2</c:v>
                </c:pt>
                <c:pt idx="478">
                  <c:v>9.0246458345259739E-2</c:v>
                </c:pt>
                <c:pt idx="479">
                  <c:v>9.337522221238248E-2</c:v>
                </c:pt>
                <c:pt idx="480">
                  <c:v>9.6734986021457067E-2</c:v>
                </c:pt>
                <c:pt idx="481">
                  <c:v>0.10026097649484865</c:v>
                </c:pt>
                <c:pt idx="482">
                  <c:v>0.10411838886045936</c:v>
                </c:pt>
                <c:pt idx="483">
                  <c:v>0.10782363369054378</c:v>
                </c:pt>
                <c:pt idx="484">
                  <c:v>0.11152327717043981</c:v>
                </c:pt>
                <c:pt idx="485">
                  <c:v>0.1152376395267433</c:v>
                </c:pt>
                <c:pt idx="486">
                  <c:v>0.11912886163465743</c:v>
                </c:pt>
                <c:pt idx="487">
                  <c:v>0.12299803702150817</c:v>
                </c:pt>
                <c:pt idx="488">
                  <c:v>0.12680930793971421</c:v>
                </c:pt>
                <c:pt idx="489">
                  <c:v>0.13050188004022509</c:v>
                </c:pt>
                <c:pt idx="490">
                  <c:v>0.13438742646019119</c:v>
                </c:pt>
                <c:pt idx="491">
                  <c:v>0.13842788347901402</c:v>
                </c:pt>
                <c:pt idx="492">
                  <c:v>0.14251004862710134</c:v>
                </c:pt>
                <c:pt idx="493">
                  <c:v>0.14620037572727129</c:v>
                </c:pt>
                <c:pt idx="494">
                  <c:v>0.15002628096268322</c:v>
                </c:pt>
                <c:pt idx="495">
                  <c:v>0.15413004680527617</c:v>
                </c:pt>
                <c:pt idx="496">
                  <c:v>0.15827401357905704</c:v>
                </c:pt>
                <c:pt idx="497">
                  <c:v>0.16209932411239189</c:v>
                </c:pt>
                <c:pt idx="498">
                  <c:v>0.16601667222592928</c:v>
                </c:pt>
                <c:pt idx="499">
                  <c:v>0.1696458723155744</c:v>
                </c:pt>
                <c:pt idx="500">
                  <c:v>0.17381698909761747</c:v>
                </c:pt>
                <c:pt idx="501">
                  <c:v>0.17760958079527153</c:v>
                </c:pt>
                <c:pt idx="502">
                  <c:v>0.18110061765408336</c:v>
                </c:pt>
                <c:pt idx="503">
                  <c:v>0.18449705320920728</c:v>
                </c:pt>
                <c:pt idx="504">
                  <c:v>0.18809247515009681</c:v>
                </c:pt>
                <c:pt idx="505">
                  <c:v>0.19156500469442581</c:v>
                </c:pt>
                <c:pt idx="506">
                  <c:v>0.19494976829206523</c:v>
                </c:pt>
                <c:pt idx="507">
                  <c:v>0.19808219608151589</c:v>
                </c:pt>
                <c:pt idx="508">
                  <c:v>0.20113794261346035</c:v>
                </c:pt>
                <c:pt idx="509">
                  <c:v>0.20370081214381525</c:v>
                </c:pt>
                <c:pt idx="510">
                  <c:v>0.20694135770009919</c:v>
                </c:pt>
                <c:pt idx="511">
                  <c:v>0.20946077123461618</c:v>
                </c:pt>
                <c:pt idx="512">
                  <c:v>0.21178324081331346</c:v>
                </c:pt>
                <c:pt idx="513">
                  <c:v>0.21426294869196605</c:v>
                </c:pt>
                <c:pt idx="514">
                  <c:v>0.21625786008350123</c:v>
                </c:pt>
                <c:pt idx="515">
                  <c:v>0.2181405316794314</c:v>
                </c:pt>
                <c:pt idx="516">
                  <c:v>0.22045824828762209</c:v>
                </c:pt>
                <c:pt idx="517">
                  <c:v>0.22191714354643016</c:v>
                </c:pt>
                <c:pt idx="518">
                  <c:v>0.2236161209629734</c:v>
                </c:pt>
                <c:pt idx="519">
                  <c:v>0.22525348817355414</c:v>
                </c:pt>
                <c:pt idx="520">
                  <c:v>0.22624552743431042</c:v>
                </c:pt>
                <c:pt idx="521">
                  <c:v>0.22743225171221548</c:v>
                </c:pt>
                <c:pt idx="522">
                  <c:v>0.22876266902104855</c:v>
                </c:pt>
                <c:pt idx="523">
                  <c:v>0.22962864445057396</c:v>
                </c:pt>
                <c:pt idx="524">
                  <c:v>0.2302284841960566</c:v>
                </c:pt>
                <c:pt idx="525">
                  <c:v>0.23079363050911811</c:v>
                </c:pt>
                <c:pt idx="526">
                  <c:v>0.23124191451883627</c:v>
                </c:pt>
                <c:pt idx="527">
                  <c:v>0.23207147596849384</c:v>
                </c:pt>
                <c:pt idx="528">
                  <c:v>0.23246975268853973</c:v>
                </c:pt>
                <c:pt idx="529">
                  <c:v>0.2322265029059444</c:v>
                </c:pt>
                <c:pt idx="530">
                  <c:v>0.23268074127728705</c:v>
                </c:pt>
                <c:pt idx="531">
                  <c:v>0.23325650534547923</c:v>
                </c:pt>
                <c:pt idx="532">
                  <c:v>0.23415040147998986</c:v>
                </c:pt>
                <c:pt idx="533">
                  <c:v>0.2348139326099381</c:v>
                </c:pt>
                <c:pt idx="534">
                  <c:v>0.23588402558908778</c:v>
                </c:pt>
                <c:pt idx="535">
                  <c:v>0.23706744276591113</c:v>
                </c:pt>
                <c:pt idx="536">
                  <c:v>0.23926884243114749</c:v>
                </c:pt>
                <c:pt idx="537">
                  <c:v>0.24189184554079191</c:v>
                </c:pt>
                <c:pt idx="538">
                  <c:v>0.2443526420792381</c:v>
                </c:pt>
                <c:pt idx="539">
                  <c:v>0.24746689949010148</c:v>
                </c:pt>
                <c:pt idx="540">
                  <c:v>0.25162116910567878</c:v>
                </c:pt>
                <c:pt idx="541">
                  <c:v>0.25618608608080484</c:v>
                </c:pt>
                <c:pt idx="542">
                  <c:v>0.26158907060373454</c:v>
                </c:pt>
                <c:pt idx="543">
                  <c:v>0.26757895582754943</c:v>
                </c:pt>
                <c:pt idx="544">
                  <c:v>0.27362502841068376</c:v>
                </c:pt>
                <c:pt idx="545">
                  <c:v>0.28196798407318252</c:v>
                </c:pt>
                <c:pt idx="546">
                  <c:v>0.29031943672745192</c:v>
                </c:pt>
                <c:pt idx="547">
                  <c:v>0.29984298027164247</c:v>
                </c:pt>
                <c:pt idx="548">
                  <c:v>0.31057626129859889</c:v>
                </c:pt>
                <c:pt idx="549">
                  <c:v>0.32196923846340625</c:v>
                </c:pt>
                <c:pt idx="550">
                  <c:v>0.33443473006696106</c:v>
                </c:pt>
                <c:pt idx="551">
                  <c:v>0.34837079000187493</c:v>
                </c:pt>
                <c:pt idx="552">
                  <c:v>0.36235930358920831</c:v>
                </c:pt>
                <c:pt idx="553">
                  <c:v>0.37811676984129461</c:v>
                </c:pt>
                <c:pt idx="554">
                  <c:v>0.39453858605375147</c:v>
                </c:pt>
                <c:pt idx="555">
                  <c:v>0.4117136501515033</c:v>
                </c:pt>
                <c:pt idx="556">
                  <c:v>0.43059820163117751</c:v>
                </c:pt>
                <c:pt idx="557">
                  <c:v>0.44991804269434155</c:v>
                </c:pt>
                <c:pt idx="558">
                  <c:v>0.47001574626884818</c:v>
                </c:pt>
                <c:pt idx="559">
                  <c:v>0.49114898923799388</c:v>
                </c:pt>
                <c:pt idx="560">
                  <c:v>0.51391056217628173</c:v>
                </c:pt>
                <c:pt idx="561">
                  <c:v>0.53702465146115097</c:v>
                </c:pt>
                <c:pt idx="562">
                  <c:v>0.5605665958101691</c:v>
                </c:pt>
                <c:pt idx="563">
                  <c:v>0.58473919272019359</c:v>
                </c:pt>
                <c:pt idx="564">
                  <c:v>0.60976315722536434</c:v>
                </c:pt>
                <c:pt idx="565">
                  <c:v>0.6352873254617144</c:v>
                </c:pt>
                <c:pt idx="566">
                  <c:v>0.660808836401924</c:v>
                </c:pt>
                <c:pt idx="567">
                  <c:v>0.68593747683565709</c:v>
                </c:pt>
                <c:pt idx="568">
                  <c:v>0.71021172617171524</c:v>
                </c:pt>
                <c:pt idx="569">
                  <c:v>0.73538237143529606</c:v>
                </c:pt>
                <c:pt idx="570">
                  <c:v>0.75966594309810098</c:v>
                </c:pt>
                <c:pt idx="571">
                  <c:v>0.7832352190253592</c:v>
                </c:pt>
                <c:pt idx="572">
                  <c:v>0.80590535902819671</c:v>
                </c:pt>
                <c:pt idx="573">
                  <c:v>0.8280001449355866</c:v>
                </c:pt>
                <c:pt idx="574">
                  <c:v>0.848325381896469</c:v>
                </c:pt>
                <c:pt idx="575">
                  <c:v>0.8682742304260187</c:v>
                </c:pt>
                <c:pt idx="576">
                  <c:v>0.88653118304693024</c:v>
                </c:pt>
                <c:pt idx="577">
                  <c:v>0.90355684014185977</c:v>
                </c:pt>
                <c:pt idx="578">
                  <c:v>0.9201684559868244</c:v>
                </c:pt>
                <c:pt idx="579">
                  <c:v>0.93489982987261033</c:v>
                </c:pt>
                <c:pt idx="580">
                  <c:v>0.94794418273419057</c:v>
                </c:pt>
                <c:pt idx="581">
                  <c:v>0.96055571049485711</c:v>
                </c:pt>
                <c:pt idx="582">
                  <c:v>0.97166147034452255</c:v>
                </c:pt>
                <c:pt idx="583">
                  <c:v>0.98039438869910789</c:v>
                </c:pt>
                <c:pt idx="584">
                  <c:v>0.98860228491808244</c:v>
                </c:pt>
                <c:pt idx="585">
                  <c:v>0.99364522425905721</c:v>
                </c:pt>
                <c:pt idx="586">
                  <c:v>0.99770162719193234</c:v>
                </c:pt>
                <c:pt idx="587">
                  <c:v>1</c:v>
                </c:pt>
                <c:pt idx="588">
                  <c:v>0.99893734116850263</c:v>
                </c:pt>
                <c:pt idx="589">
                  <c:v>0.99721428166303705</c:v>
                </c:pt>
                <c:pt idx="590">
                  <c:v>0.99423941823753992</c:v>
                </c:pt>
                <c:pt idx="591">
                  <c:v>0.988504360251928</c:v>
                </c:pt>
                <c:pt idx="592">
                  <c:v>0.98230376028108768</c:v>
                </c:pt>
                <c:pt idx="593">
                  <c:v>0.97367978679383416</c:v>
                </c:pt>
                <c:pt idx="594">
                  <c:v>0.96470596057484881</c:v>
                </c:pt>
                <c:pt idx="595">
                  <c:v>0.95519039421564467</c:v>
                </c:pt>
                <c:pt idx="596">
                  <c:v>0.94406155174823481</c:v>
                </c:pt>
                <c:pt idx="597">
                  <c:v>0.93251995323780246</c:v>
                </c:pt>
                <c:pt idx="598">
                  <c:v>0.92001173452014307</c:v>
                </c:pt>
                <c:pt idx="599">
                  <c:v>0.90658399813697088</c:v>
                </c:pt>
                <c:pt idx="600">
                  <c:v>0.8926421068694248</c:v>
                </c:pt>
                <c:pt idx="601">
                  <c:v>0.87773410525876039</c:v>
                </c:pt>
                <c:pt idx="602">
                  <c:v>0.862291955809113</c:v>
                </c:pt>
                <c:pt idx="603">
                  <c:v>0.84609206429198969</c:v>
                </c:pt>
                <c:pt idx="604">
                  <c:v>0.82935453338423548</c:v>
                </c:pt>
                <c:pt idx="605">
                  <c:v>0.81265602310989082</c:v>
                </c:pt>
                <c:pt idx="606">
                  <c:v>0.79469475989274219</c:v>
                </c:pt>
                <c:pt idx="607">
                  <c:v>0.77753443083986051</c:v>
                </c:pt>
                <c:pt idx="608">
                  <c:v>0.76037414927022284</c:v>
                </c:pt>
                <c:pt idx="609">
                  <c:v>0.7432175253042036</c:v>
                </c:pt>
                <c:pt idx="610">
                  <c:v>0.72649093682174526</c:v>
                </c:pt>
                <c:pt idx="611">
                  <c:v>0.70888701382132313</c:v>
                </c:pt>
                <c:pt idx="612">
                  <c:v>0.69109355973354958</c:v>
                </c:pt>
                <c:pt idx="613">
                  <c:v>0.67429918171885928</c:v>
                </c:pt>
                <c:pt idx="614">
                  <c:v>0.65676353469838367</c:v>
                </c:pt>
                <c:pt idx="615">
                  <c:v>0.63925318862732161</c:v>
                </c:pt>
                <c:pt idx="616">
                  <c:v>0.62224297315766763</c:v>
                </c:pt>
                <c:pt idx="617">
                  <c:v>0.60484932519642232</c:v>
                </c:pt>
                <c:pt idx="618">
                  <c:v>0.58869551928046182</c:v>
                </c:pt>
                <c:pt idx="619">
                  <c:v>0.57251704317097818</c:v>
                </c:pt>
                <c:pt idx="620">
                  <c:v>0.55712232957497509</c:v>
                </c:pt>
                <c:pt idx="621">
                  <c:v>0.54238450493717461</c:v>
                </c:pt>
                <c:pt idx="622">
                  <c:v>0.52743906571569243</c:v>
                </c:pt>
                <c:pt idx="623">
                  <c:v>0.51250762782539272</c:v>
                </c:pt>
                <c:pt idx="624">
                  <c:v>0.49847068114336951</c:v>
                </c:pt>
                <c:pt idx="625">
                  <c:v>0.48439209351483209</c:v>
                </c:pt>
                <c:pt idx="626">
                  <c:v>0.47138084678866043</c:v>
                </c:pt>
                <c:pt idx="627">
                  <c:v>0.45822945396483961</c:v>
                </c:pt>
                <c:pt idx="628">
                  <c:v>0.44502141167960102</c:v>
                </c:pt>
                <c:pt idx="629">
                  <c:v>0.43292078383158072</c:v>
                </c:pt>
                <c:pt idx="630">
                  <c:v>0.42167574717144246</c:v>
                </c:pt>
                <c:pt idx="631">
                  <c:v>0.40995498462469515</c:v>
                </c:pt>
                <c:pt idx="632">
                  <c:v>0.3984891442826386</c:v>
                </c:pt>
                <c:pt idx="633">
                  <c:v>0.38735460763576335</c:v>
                </c:pt>
                <c:pt idx="634">
                  <c:v>0.37684185682069204</c:v>
                </c:pt>
                <c:pt idx="635">
                  <c:v>0.36680121080703587</c:v>
                </c:pt>
                <c:pt idx="636">
                  <c:v>0.35689973957527715</c:v>
                </c:pt>
                <c:pt idx="637">
                  <c:v>0.34696301626283377</c:v>
                </c:pt>
                <c:pt idx="638">
                  <c:v>0.33793554986786289</c:v>
                </c:pt>
                <c:pt idx="639">
                  <c:v>0.32915661030719928</c:v>
                </c:pt>
                <c:pt idx="640">
                  <c:v>0.3207824825919533</c:v>
                </c:pt>
                <c:pt idx="641">
                  <c:v>0.3119239855529411</c:v>
                </c:pt>
                <c:pt idx="642">
                  <c:v>0.30423007974604721</c:v>
                </c:pt>
                <c:pt idx="643">
                  <c:v>0.29623651954513608</c:v>
                </c:pt>
                <c:pt idx="644">
                  <c:v>0.28849297497801346</c:v>
                </c:pt>
                <c:pt idx="645">
                  <c:v>0.28116672235816215</c:v>
                </c:pt>
                <c:pt idx="646">
                  <c:v>0.27407415345922986</c:v>
                </c:pt>
                <c:pt idx="647">
                  <c:v>0.26697164355754627</c:v>
                </c:pt>
                <c:pt idx="648">
                  <c:v>0.26045468401134403</c:v>
                </c:pt>
                <c:pt idx="649">
                  <c:v>0.2539563903978192</c:v>
                </c:pt>
                <c:pt idx="650">
                  <c:v>0.24759699883953631</c:v>
                </c:pt>
                <c:pt idx="651">
                  <c:v>0.24175461831527462</c:v>
                </c:pt>
                <c:pt idx="652">
                  <c:v>0.23592333688313727</c:v>
                </c:pt>
                <c:pt idx="653">
                  <c:v>0.23036430104842923</c:v>
                </c:pt>
                <c:pt idx="654">
                  <c:v>0.22497872763679427</c:v>
                </c:pt>
                <c:pt idx="655">
                  <c:v>0.2196573095701673</c:v>
                </c:pt>
                <c:pt idx="656">
                  <c:v>0.21469987017512415</c:v>
                </c:pt>
                <c:pt idx="657">
                  <c:v>0.21034160576014815</c:v>
                </c:pt>
                <c:pt idx="658">
                  <c:v>0.20569604318771681</c:v>
                </c:pt>
                <c:pt idx="659">
                  <c:v>0.20087509999924719</c:v>
                </c:pt>
                <c:pt idx="660">
                  <c:v>0.19633083823524636</c:v>
                </c:pt>
                <c:pt idx="661">
                  <c:v>0.19204498195750838</c:v>
                </c:pt>
                <c:pt idx="662">
                  <c:v>0.18846333359549039</c:v>
                </c:pt>
                <c:pt idx="663">
                  <c:v>0.18436242734066621</c:v>
                </c:pt>
                <c:pt idx="664">
                  <c:v>0.17987017580434872</c:v>
                </c:pt>
                <c:pt idx="665">
                  <c:v>0.17616581243424914</c:v>
                </c:pt>
                <c:pt idx="666">
                  <c:v>0.17291455276251355</c:v>
                </c:pt>
                <c:pt idx="667">
                  <c:v>0.16951114311754739</c:v>
                </c:pt>
                <c:pt idx="668">
                  <c:v>0.16611407922251017</c:v>
                </c:pt>
                <c:pt idx="669">
                  <c:v>0.16253501288965089</c:v>
                </c:pt>
                <c:pt idx="670">
                  <c:v>0.15943782324255501</c:v>
                </c:pt>
                <c:pt idx="671">
                  <c:v>0.15667769382090205</c:v>
                </c:pt>
                <c:pt idx="672">
                  <c:v>0.15348569974219006</c:v>
                </c:pt>
                <c:pt idx="673">
                  <c:v>0.15037186159629098</c:v>
                </c:pt>
                <c:pt idx="674">
                  <c:v>0.14772699184880594</c:v>
                </c:pt>
                <c:pt idx="675">
                  <c:v>0.14525202634752918</c:v>
                </c:pt>
                <c:pt idx="676">
                  <c:v>0.14256947544014117</c:v>
                </c:pt>
                <c:pt idx="677">
                  <c:v>0.13982529053870765</c:v>
                </c:pt>
                <c:pt idx="678">
                  <c:v>0.13737446445935017</c:v>
                </c:pt>
                <c:pt idx="679">
                  <c:v>0.13518993686372904</c:v>
                </c:pt>
                <c:pt idx="680">
                  <c:v>0.13319496544445295</c:v>
                </c:pt>
                <c:pt idx="681">
                  <c:v>0.13071469520064874</c:v>
                </c:pt>
                <c:pt idx="682">
                  <c:v>0.1286556047689448</c:v>
                </c:pt>
                <c:pt idx="683">
                  <c:v>0.12682340479491797</c:v>
                </c:pt>
                <c:pt idx="684">
                  <c:v>0.12507428395768019</c:v>
                </c:pt>
                <c:pt idx="685">
                  <c:v>0.12316351844978486</c:v>
                </c:pt>
                <c:pt idx="686">
                  <c:v>0.12118487160252436</c:v>
                </c:pt>
                <c:pt idx="687">
                  <c:v>0.11929262158626538</c:v>
                </c:pt>
                <c:pt idx="688">
                  <c:v>0.11767469202722926</c:v>
                </c:pt>
                <c:pt idx="689">
                  <c:v>0.1156423352194114</c:v>
                </c:pt>
                <c:pt idx="690">
                  <c:v>0.11390127947156069</c:v>
                </c:pt>
                <c:pt idx="691">
                  <c:v>0.11205052479272928</c:v>
                </c:pt>
                <c:pt idx="692">
                  <c:v>0.11047497221694996</c:v>
                </c:pt>
                <c:pt idx="693">
                  <c:v>0.10904837206859276</c:v>
                </c:pt>
                <c:pt idx="694">
                  <c:v>0.10750979992640963</c:v>
                </c:pt>
                <c:pt idx="695">
                  <c:v>0.10610385972820983</c:v>
                </c:pt>
                <c:pt idx="696">
                  <c:v>0.10475319318534131</c:v>
                </c:pt>
                <c:pt idx="697">
                  <c:v>0.10314849574751998</c:v>
                </c:pt>
                <c:pt idx="698">
                  <c:v>0.10178136181121519</c:v>
                </c:pt>
                <c:pt idx="699">
                  <c:v>0.10052093359599945</c:v>
                </c:pt>
                <c:pt idx="700">
                  <c:v>9.8996653538561324E-2</c:v>
                </c:pt>
                <c:pt idx="701">
                  <c:v>9.7658815184106199E-2</c:v>
                </c:pt>
                <c:pt idx="702">
                  <c:v>9.6197998294211579E-2</c:v>
                </c:pt>
                <c:pt idx="703">
                  <c:v>9.4883971439233536E-2</c:v>
                </c:pt>
                <c:pt idx="704">
                  <c:v>9.3682372826081148E-2</c:v>
                </c:pt>
                <c:pt idx="705">
                  <c:v>9.2383477979609746E-2</c:v>
                </c:pt>
                <c:pt idx="706">
                  <c:v>9.0919684419975E-2</c:v>
                </c:pt>
                <c:pt idx="707">
                  <c:v>8.9674535402029978E-2</c:v>
                </c:pt>
                <c:pt idx="708">
                  <c:v>8.8417381300515116E-2</c:v>
                </c:pt>
                <c:pt idx="709">
                  <c:v>8.7273766325721466E-2</c:v>
                </c:pt>
                <c:pt idx="710">
                  <c:v>8.6249943955833797E-2</c:v>
                </c:pt>
                <c:pt idx="711">
                  <c:v>8.5093499212949342E-2</c:v>
                </c:pt>
                <c:pt idx="712">
                  <c:v>8.3992715982657049E-2</c:v>
                </c:pt>
                <c:pt idx="713">
                  <c:v>8.2871559745959542E-2</c:v>
                </c:pt>
                <c:pt idx="714">
                  <c:v>8.1851685640330421E-2</c:v>
                </c:pt>
                <c:pt idx="715">
                  <c:v>8.0823402540253733E-2</c:v>
                </c:pt>
                <c:pt idx="716">
                  <c:v>7.9776417267841765E-2</c:v>
                </c:pt>
                <c:pt idx="717">
                  <c:v>7.8859182236160938E-2</c:v>
                </c:pt>
                <c:pt idx="718">
                  <c:v>7.7804668685908684E-2</c:v>
                </c:pt>
                <c:pt idx="719">
                  <c:v>7.6863791366076142E-2</c:v>
                </c:pt>
                <c:pt idx="720">
                  <c:v>7.5853438998234102E-2</c:v>
                </c:pt>
                <c:pt idx="721">
                  <c:v>7.4952411363675225E-2</c:v>
                </c:pt>
                <c:pt idx="722">
                  <c:v>7.3968346686083666E-2</c:v>
                </c:pt>
                <c:pt idx="723">
                  <c:v>7.2948872889290181E-2</c:v>
                </c:pt>
                <c:pt idx="724">
                  <c:v>7.1684140331947255E-2</c:v>
                </c:pt>
                <c:pt idx="725">
                  <c:v>7.1015306039148976E-2</c:v>
                </c:pt>
                <c:pt idx="726">
                  <c:v>7.0241173982429086E-2</c:v>
                </c:pt>
                <c:pt idx="727">
                  <c:v>6.9436201419369944E-2</c:v>
                </c:pt>
                <c:pt idx="728">
                  <c:v>6.8634557422420611E-2</c:v>
                </c:pt>
                <c:pt idx="729">
                  <c:v>6.7835398601821362E-2</c:v>
                </c:pt>
                <c:pt idx="730">
                  <c:v>6.7043695635500111E-2</c:v>
                </c:pt>
                <c:pt idx="731">
                  <c:v>6.622260181419802E-2</c:v>
                </c:pt>
                <c:pt idx="732">
                  <c:v>6.5259263526136535E-2</c:v>
                </c:pt>
                <c:pt idx="733">
                  <c:v>6.4455966722023944E-2</c:v>
                </c:pt>
                <c:pt idx="734">
                  <c:v>6.3806714853557184E-2</c:v>
                </c:pt>
                <c:pt idx="735">
                  <c:v>6.2879511927440387E-2</c:v>
                </c:pt>
                <c:pt idx="736">
                  <c:v>6.202155069381337E-2</c:v>
                </c:pt>
                <c:pt idx="737">
                  <c:v>6.1385759451542316E-2</c:v>
                </c:pt>
                <c:pt idx="738">
                  <c:v>6.079053710307715E-2</c:v>
                </c:pt>
                <c:pt idx="739">
                  <c:v>5.9971844019722415E-2</c:v>
                </c:pt>
                <c:pt idx="740">
                  <c:v>5.9058212882628629E-2</c:v>
                </c:pt>
                <c:pt idx="741">
                  <c:v>5.8310880238712115E-2</c:v>
                </c:pt>
                <c:pt idx="742">
                  <c:v>5.7855625577273133E-2</c:v>
                </c:pt>
                <c:pt idx="743">
                  <c:v>5.7252881734288205E-2</c:v>
                </c:pt>
                <c:pt idx="744">
                  <c:v>5.6719728534529043E-2</c:v>
                </c:pt>
                <c:pt idx="745">
                  <c:v>5.6334522436915134E-2</c:v>
                </c:pt>
                <c:pt idx="746">
                  <c:v>5.5962339199722662E-2</c:v>
                </c:pt>
                <c:pt idx="747">
                  <c:v>5.5611019783993403E-2</c:v>
                </c:pt>
                <c:pt idx="748">
                  <c:v>5.5121008503037659E-2</c:v>
                </c:pt>
                <c:pt idx="749">
                  <c:v>5.454309412222582E-2</c:v>
                </c:pt>
                <c:pt idx="750">
                  <c:v>5.4154382627556376E-2</c:v>
                </c:pt>
                <c:pt idx="751">
                  <c:v>5.3588259051722251E-2</c:v>
                </c:pt>
                <c:pt idx="752">
                  <c:v>5.2937531392882362E-2</c:v>
                </c:pt>
                <c:pt idx="753">
                  <c:v>5.24972305151713E-2</c:v>
                </c:pt>
                <c:pt idx="754">
                  <c:v>5.1998170656268543E-2</c:v>
                </c:pt>
                <c:pt idx="755">
                  <c:v>5.1674006266600292E-2</c:v>
                </c:pt>
                <c:pt idx="756">
                  <c:v>5.1340426600108957E-2</c:v>
                </c:pt>
                <c:pt idx="757">
                  <c:v>5.0853479549481988E-2</c:v>
                </c:pt>
                <c:pt idx="758">
                  <c:v>5.057861214290043E-2</c:v>
                </c:pt>
                <c:pt idx="759">
                  <c:v>5.0355032047874212E-2</c:v>
                </c:pt>
                <c:pt idx="760">
                  <c:v>4.998774425879688E-2</c:v>
                </c:pt>
                <c:pt idx="761">
                  <c:v>4.9640267241064226E-2</c:v>
                </c:pt>
                <c:pt idx="762">
                  <c:v>4.9105515965317321E-2</c:v>
                </c:pt>
                <c:pt idx="763">
                  <c:v>4.858172737190581E-2</c:v>
                </c:pt>
                <c:pt idx="764">
                  <c:v>4.8144907452711799E-2</c:v>
                </c:pt>
                <c:pt idx="765">
                  <c:v>4.7644701305555488E-2</c:v>
                </c:pt>
                <c:pt idx="766">
                  <c:v>4.7125310719848303E-2</c:v>
                </c:pt>
                <c:pt idx="767">
                  <c:v>4.6573238188573542E-2</c:v>
                </c:pt>
                <c:pt idx="768">
                  <c:v>4.5961043228673205E-2</c:v>
                </c:pt>
                <c:pt idx="769">
                  <c:v>4.5630505862871547E-2</c:v>
                </c:pt>
                <c:pt idx="770">
                  <c:v>4.5244193154783285E-2</c:v>
                </c:pt>
                <c:pt idx="771">
                  <c:v>4.4939789135458673E-2</c:v>
                </c:pt>
                <c:pt idx="772">
                  <c:v>4.4599896734295909E-2</c:v>
                </c:pt>
                <c:pt idx="773">
                  <c:v>4.4098294338169274E-2</c:v>
                </c:pt>
                <c:pt idx="774">
                  <c:v>4.3709199446504532E-2</c:v>
                </c:pt>
                <c:pt idx="775">
                  <c:v>4.3614875050971266E-2</c:v>
                </c:pt>
                <c:pt idx="776">
                  <c:v>4.3177946598648188E-2</c:v>
                </c:pt>
                <c:pt idx="777">
                  <c:v>4.2748332730983135E-2</c:v>
                </c:pt>
                <c:pt idx="778">
                  <c:v>4.2340462081893328E-2</c:v>
                </c:pt>
                <c:pt idx="779">
                  <c:v>4.1931826172029174E-2</c:v>
                </c:pt>
                <c:pt idx="780">
                  <c:v>4.1786244776162045E-2</c:v>
                </c:pt>
                <c:pt idx="781">
                  <c:v>4.1508438900156576E-2</c:v>
                </c:pt>
                <c:pt idx="782">
                  <c:v>4.0852450079300807E-2</c:v>
                </c:pt>
                <c:pt idx="783">
                  <c:v>4.0481120611277732E-2</c:v>
                </c:pt>
                <c:pt idx="784">
                  <c:v>4.0146485655242869E-2</c:v>
                </c:pt>
                <c:pt idx="785">
                  <c:v>3.9733072001813738E-2</c:v>
                </c:pt>
                <c:pt idx="786">
                  <c:v>3.9286569031894238E-2</c:v>
                </c:pt>
                <c:pt idx="787">
                  <c:v>3.8736702380714402E-2</c:v>
                </c:pt>
                <c:pt idx="788">
                  <c:v>3.8357324920988978E-2</c:v>
                </c:pt>
                <c:pt idx="789">
                  <c:v>3.8056371195855559E-2</c:v>
                </c:pt>
                <c:pt idx="790">
                  <c:v>3.7807892569585368E-2</c:v>
                </c:pt>
                <c:pt idx="791">
                  <c:v>3.7231556593131612E-2</c:v>
                </c:pt>
                <c:pt idx="792">
                  <c:v>3.6636861568856628E-2</c:v>
                </c:pt>
                <c:pt idx="793">
                  <c:v>3.6445889351112738E-2</c:v>
                </c:pt>
                <c:pt idx="794">
                  <c:v>3.5797200033642E-2</c:v>
                </c:pt>
                <c:pt idx="795">
                  <c:v>3.5241099046250481E-2</c:v>
                </c:pt>
                <c:pt idx="796">
                  <c:v>3.4764414416263142E-2</c:v>
                </c:pt>
                <c:pt idx="797">
                  <c:v>3.4013777077949885E-2</c:v>
                </c:pt>
                <c:pt idx="798">
                  <c:v>3.3670643769763482E-2</c:v>
                </c:pt>
                <c:pt idx="799">
                  <c:v>3.3109142027052597E-2</c:v>
                </c:pt>
                <c:pt idx="800">
                  <c:v>3.2509519104371949E-2</c:v>
                </c:pt>
                <c:pt idx="801">
                  <c:v>3.2158583080062669E-2</c:v>
                </c:pt>
                <c:pt idx="802">
                  <c:v>3.1571677991391239E-2</c:v>
                </c:pt>
                <c:pt idx="803">
                  <c:v>3.1256407919526538E-2</c:v>
                </c:pt>
                <c:pt idx="804">
                  <c:v>3.0910871581931319E-2</c:v>
                </c:pt>
                <c:pt idx="805">
                  <c:v>3.0658648033051829E-2</c:v>
                </c:pt>
                <c:pt idx="806">
                  <c:v>3.0455222995411826E-2</c:v>
                </c:pt>
                <c:pt idx="807">
                  <c:v>3.0007063073998967E-2</c:v>
                </c:pt>
                <c:pt idx="808">
                  <c:v>2.9847385500330927E-2</c:v>
                </c:pt>
                <c:pt idx="809">
                  <c:v>2.9597680905950292E-2</c:v>
                </c:pt>
                <c:pt idx="810">
                  <c:v>2.9136087166396308E-2</c:v>
                </c:pt>
                <c:pt idx="811">
                  <c:v>2.859081122497821E-2</c:v>
                </c:pt>
                <c:pt idx="812">
                  <c:v>2.8111593823890176E-2</c:v>
                </c:pt>
                <c:pt idx="813">
                  <c:v>2.7822027184654121E-2</c:v>
                </c:pt>
                <c:pt idx="814">
                  <c:v>2.7376921207082534E-2</c:v>
                </c:pt>
                <c:pt idx="815">
                  <c:v>2.6873109028128596E-2</c:v>
                </c:pt>
                <c:pt idx="816">
                  <c:v>2.6597905438321311E-2</c:v>
                </c:pt>
                <c:pt idx="817">
                  <c:v>2.6276182031205048E-2</c:v>
                </c:pt>
                <c:pt idx="818">
                  <c:v>2.6111634071468312E-2</c:v>
                </c:pt>
                <c:pt idx="819">
                  <c:v>2.5966882954038529E-2</c:v>
                </c:pt>
                <c:pt idx="820">
                  <c:v>2.5726508370141444E-2</c:v>
                </c:pt>
                <c:pt idx="821">
                  <c:v>2.5606266904550569E-2</c:v>
                </c:pt>
                <c:pt idx="822">
                  <c:v>2.5441376415001878E-2</c:v>
                </c:pt>
                <c:pt idx="823">
                  <c:v>2.5056688730339217E-2</c:v>
                </c:pt>
                <c:pt idx="824">
                  <c:v>2.4845805050755232E-2</c:v>
                </c:pt>
                <c:pt idx="825">
                  <c:v>2.4782570843511383E-2</c:v>
                </c:pt>
                <c:pt idx="826">
                  <c:v>2.4470366377224002E-2</c:v>
                </c:pt>
                <c:pt idx="827">
                  <c:v>2.4285764255025325E-2</c:v>
                </c:pt>
                <c:pt idx="828">
                  <c:v>2.3942190090472302E-2</c:v>
                </c:pt>
                <c:pt idx="829">
                  <c:v>2.360453198501309E-2</c:v>
                </c:pt>
                <c:pt idx="830">
                  <c:v>2.3258603432105826E-2</c:v>
                </c:pt>
                <c:pt idx="831">
                  <c:v>2.2959935481574507E-2</c:v>
                </c:pt>
                <c:pt idx="832">
                  <c:v>2.2757003767891863E-2</c:v>
                </c:pt>
                <c:pt idx="833">
                  <c:v>2.2416463076419552E-2</c:v>
                </c:pt>
                <c:pt idx="834">
                  <c:v>2.2255770514495135E-2</c:v>
                </c:pt>
                <c:pt idx="835">
                  <c:v>2.1998577151864217E-2</c:v>
                </c:pt>
                <c:pt idx="836">
                  <c:v>2.17757526629958E-2</c:v>
                </c:pt>
                <c:pt idx="837">
                  <c:v>2.1689444767831457E-2</c:v>
                </c:pt>
                <c:pt idx="838">
                  <c:v>2.1467451542375709E-2</c:v>
                </c:pt>
                <c:pt idx="839">
                  <c:v>2.1008030323847016E-2</c:v>
                </c:pt>
                <c:pt idx="840">
                  <c:v>2.0913473362632735E-2</c:v>
                </c:pt>
                <c:pt idx="841">
                  <c:v>2.0712952980028208E-2</c:v>
                </c:pt>
                <c:pt idx="842">
                  <c:v>2.063176950442934E-2</c:v>
                </c:pt>
                <c:pt idx="843">
                  <c:v>2.0567037328141781E-2</c:v>
                </c:pt>
                <c:pt idx="844">
                  <c:v>2.0577389312772663E-2</c:v>
                </c:pt>
                <c:pt idx="845">
                  <c:v>2.0454226735624761E-2</c:v>
                </c:pt>
                <c:pt idx="846">
                  <c:v>2.0393003782928906E-2</c:v>
                </c:pt>
                <c:pt idx="847">
                  <c:v>2.0354203523807991E-2</c:v>
                </c:pt>
                <c:pt idx="848">
                  <c:v>1.9885848337573196E-2</c:v>
                </c:pt>
                <c:pt idx="849">
                  <c:v>1.9535343765903938E-2</c:v>
                </c:pt>
                <c:pt idx="850">
                  <c:v>1.9422305173902792E-2</c:v>
                </c:pt>
                <c:pt idx="851">
                  <c:v>1.9020235016567213E-2</c:v>
                </c:pt>
                <c:pt idx="852">
                  <c:v>1.8720588214293701E-2</c:v>
                </c:pt>
                <c:pt idx="853">
                  <c:v>1.8550585470553896E-2</c:v>
                </c:pt>
                <c:pt idx="854">
                  <c:v>1.8077488975548558E-2</c:v>
                </c:pt>
                <c:pt idx="855">
                  <c:v>1.8184933285953022E-2</c:v>
                </c:pt>
                <c:pt idx="856">
                  <c:v>1.8103651258927766E-2</c:v>
                </c:pt>
                <c:pt idx="857">
                  <c:v>1.7684978003646486E-2</c:v>
                </c:pt>
                <c:pt idx="858">
                  <c:v>1.7634163916976742E-2</c:v>
                </c:pt>
                <c:pt idx="859">
                  <c:v>1.7501189257337065E-2</c:v>
                </c:pt>
                <c:pt idx="860">
                  <c:v>1.7250532562586258E-2</c:v>
                </c:pt>
                <c:pt idx="861">
                  <c:v>1.7201861141039099E-2</c:v>
                </c:pt>
                <c:pt idx="862">
                  <c:v>1.6879627330865194E-2</c:v>
                </c:pt>
                <c:pt idx="863">
                  <c:v>1.6730289415698273E-2</c:v>
                </c:pt>
                <c:pt idx="864">
                  <c:v>1.6462222524936319E-2</c:v>
                </c:pt>
                <c:pt idx="865">
                  <c:v>1.618088282883293E-2</c:v>
                </c:pt>
                <c:pt idx="866">
                  <c:v>1.6028223973681126E-2</c:v>
                </c:pt>
                <c:pt idx="867">
                  <c:v>1.590633693584945E-2</c:v>
                </c:pt>
                <c:pt idx="868">
                  <c:v>1.5613075068796417E-2</c:v>
                </c:pt>
                <c:pt idx="869">
                  <c:v>1.5492363574843598E-2</c:v>
                </c:pt>
                <c:pt idx="870">
                  <c:v>1.5345222191798338E-2</c:v>
                </c:pt>
                <c:pt idx="871">
                  <c:v>1.5146185116972884E-2</c:v>
                </c:pt>
                <c:pt idx="872">
                  <c:v>1.5137659523749332E-2</c:v>
                </c:pt>
                <c:pt idx="873">
                  <c:v>1.4848177164948257E-2</c:v>
                </c:pt>
                <c:pt idx="874">
                  <c:v>1.4663278472257525E-2</c:v>
                </c:pt>
                <c:pt idx="875">
                  <c:v>1.4466717305721986E-2</c:v>
                </c:pt>
                <c:pt idx="876">
                  <c:v>1.4062241712292626E-2</c:v>
                </c:pt>
                <c:pt idx="877">
                  <c:v>1.3719186406717404E-2</c:v>
                </c:pt>
                <c:pt idx="878">
                  <c:v>1.3522072682039175E-2</c:v>
                </c:pt>
                <c:pt idx="879">
                  <c:v>1.31089684502423E-2</c:v>
                </c:pt>
                <c:pt idx="880">
                  <c:v>1.2959284529973166E-2</c:v>
                </c:pt>
                <c:pt idx="881">
                  <c:v>1.2544014987913682E-2</c:v>
                </c:pt>
                <c:pt idx="882">
                  <c:v>1.2265945240738178E-2</c:v>
                </c:pt>
                <c:pt idx="883">
                  <c:v>1.2100926874446142E-2</c:v>
                </c:pt>
                <c:pt idx="884">
                  <c:v>1.2004162831652888E-2</c:v>
                </c:pt>
                <c:pt idx="885">
                  <c:v>1.1957512291393593E-2</c:v>
                </c:pt>
                <c:pt idx="886">
                  <c:v>1.1739850922328321E-2</c:v>
                </c:pt>
                <c:pt idx="887">
                  <c:v>1.155374011529788E-2</c:v>
                </c:pt>
                <c:pt idx="888">
                  <c:v>1.1518092065244255E-2</c:v>
                </c:pt>
                <c:pt idx="889">
                  <c:v>1.1494083589288585E-2</c:v>
                </c:pt>
                <c:pt idx="890">
                  <c:v>1.1373836483320198E-2</c:v>
                </c:pt>
                <c:pt idx="891">
                  <c:v>1.103632522281292E-2</c:v>
                </c:pt>
                <c:pt idx="892">
                  <c:v>1.071817526897113E-2</c:v>
                </c:pt>
                <c:pt idx="893">
                  <c:v>1.0538656176931813E-2</c:v>
                </c:pt>
                <c:pt idx="894">
                  <c:v>1.0318325775652431E-2</c:v>
                </c:pt>
                <c:pt idx="895">
                  <c:v>1.0228596578023143E-2</c:v>
                </c:pt>
                <c:pt idx="896">
                  <c:v>9.9728509525533107E-3</c:v>
                </c:pt>
                <c:pt idx="897">
                  <c:v>1.0029585038218124E-2</c:v>
                </c:pt>
                <c:pt idx="898">
                  <c:v>1.0047691820852031E-2</c:v>
                </c:pt>
                <c:pt idx="899">
                  <c:v>9.8287675554650008E-3</c:v>
                </c:pt>
                <c:pt idx="900">
                  <c:v>9.5357253379072492E-3</c:v>
                </c:pt>
                <c:pt idx="901">
                  <c:v>9.3886477087830929E-3</c:v>
                </c:pt>
                <c:pt idx="902">
                  <c:v>9.1109383603585163E-3</c:v>
                </c:pt>
                <c:pt idx="903">
                  <c:v>8.9181585177747127E-3</c:v>
                </c:pt>
                <c:pt idx="904">
                  <c:v>8.3850412603223169E-3</c:v>
                </c:pt>
                <c:pt idx="905">
                  <c:v>8.1175076268329843E-3</c:v>
                </c:pt>
                <c:pt idx="906">
                  <c:v>8.1207590442866125E-3</c:v>
                </c:pt>
                <c:pt idx="907">
                  <c:v>8.2081591051693884E-3</c:v>
                </c:pt>
                <c:pt idx="908">
                  <c:v>8.0189844422866481E-3</c:v>
                </c:pt>
                <c:pt idx="909">
                  <c:v>7.7864115384299205E-3</c:v>
                </c:pt>
                <c:pt idx="910">
                  <c:v>7.6023542469638222E-3</c:v>
                </c:pt>
                <c:pt idx="911">
                  <c:v>7.6677766753677993E-3</c:v>
                </c:pt>
                <c:pt idx="912">
                  <c:v>7.5357062081998737E-3</c:v>
                </c:pt>
                <c:pt idx="913">
                  <c:v>7.4828892857334199E-3</c:v>
                </c:pt>
                <c:pt idx="914">
                  <c:v>7.3084052481218352E-3</c:v>
                </c:pt>
                <c:pt idx="915">
                  <c:v>7.3324350590145216E-3</c:v>
                </c:pt>
                <c:pt idx="916">
                  <c:v>7.3343024421209605E-3</c:v>
                </c:pt>
                <c:pt idx="917">
                  <c:v>7.3409418819537688E-3</c:v>
                </c:pt>
                <c:pt idx="918">
                  <c:v>7.1947780776165701E-3</c:v>
                </c:pt>
                <c:pt idx="919">
                  <c:v>7.200496268178677E-3</c:v>
                </c:pt>
                <c:pt idx="920">
                  <c:v>7.1246690307318148E-3</c:v>
                </c:pt>
                <c:pt idx="921">
                  <c:v>7.1680876718454942E-3</c:v>
                </c:pt>
                <c:pt idx="922">
                  <c:v>7.0425490275941973E-3</c:v>
                </c:pt>
                <c:pt idx="923">
                  <c:v>7.0540512589643374E-3</c:v>
                </c:pt>
                <c:pt idx="924">
                  <c:v>7.0749599005212691E-3</c:v>
                </c:pt>
                <c:pt idx="925">
                  <c:v>7.0142664278106236E-3</c:v>
                </c:pt>
                <c:pt idx="926">
                  <c:v>6.8409991878176039E-3</c:v>
                </c:pt>
                <c:pt idx="927">
                  <c:v>6.5897130659637584E-3</c:v>
                </c:pt>
                <c:pt idx="928">
                  <c:v>6.4296261895204002E-3</c:v>
                </c:pt>
                <c:pt idx="929">
                  <c:v>6.3140369853562431E-3</c:v>
                </c:pt>
                <c:pt idx="930">
                  <c:v>6.0435081813168456E-3</c:v>
                </c:pt>
                <c:pt idx="931">
                  <c:v>5.7437417519328642E-3</c:v>
                </c:pt>
                <c:pt idx="932">
                  <c:v>5.6518821075210108E-3</c:v>
                </c:pt>
                <c:pt idx="933">
                  <c:v>5.6486613776237787E-3</c:v>
                </c:pt>
                <c:pt idx="934">
                  <c:v>5.5494608989617548E-3</c:v>
                </c:pt>
                <c:pt idx="935">
                  <c:v>5.3271168085727537E-3</c:v>
                </c:pt>
                <c:pt idx="936">
                  <c:v>5.2160819072525587E-3</c:v>
                </c:pt>
                <c:pt idx="937">
                  <c:v>5.3657808530413586E-3</c:v>
                </c:pt>
                <c:pt idx="938">
                  <c:v>5.3534025660414855E-3</c:v>
                </c:pt>
                <c:pt idx="939">
                  <c:v>5.2917696220168087E-3</c:v>
                </c:pt>
                <c:pt idx="940">
                  <c:v>5.2971898575460826E-3</c:v>
                </c:pt>
                <c:pt idx="941">
                  <c:v>5.3156082176072763E-3</c:v>
                </c:pt>
                <c:pt idx="942">
                  <c:v>5.327888425225533E-3</c:v>
                </c:pt>
                <c:pt idx="943">
                  <c:v>5.3778806382708735E-3</c:v>
                </c:pt>
                <c:pt idx="944">
                  <c:v>5.4654129274435952E-3</c:v>
                </c:pt>
                <c:pt idx="945">
                  <c:v>5.4968181126972436E-3</c:v>
                </c:pt>
                <c:pt idx="946">
                  <c:v>5.5456846429867796E-3</c:v>
                </c:pt>
                <c:pt idx="947">
                  <c:v>5.3416734799887136E-3</c:v>
                </c:pt>
                <c:pt idx="948">
                  <c:v>5.4488381559012044E-3</c:v>
                </c:pt>
                <c:pt idx="949">
                  <c:v>5.4266259747816565E-3</c:v>
                </c:pt>
                <c:pt idx="950">
                  <c:v>5.3991144805787651E-3</c:v>
                </c:pt>
                <c:pt idx="951">
                  <c:v>5.0839473302715012E-3</c:v>
                </c:pt>
                <c:pt idx="952">
                  <c:v>4.8586489727554544E-3</c:v>
                </c:pt>
                <c:pt idx="953">
                  <c:v>4.6284368530879593E-3</c:v>
                </c:pt>
                <c:pt idx="954">
                  <c:v>4.6009993621247821E-3</c:v>
                </c:pt>
                <c:pt idx="955">
                  <c:v>4.4019585704113467E-3</c:v>
                </c:pt>
                <c:pt idx="956">
                  <c:v>4.3667648448679442E-3</c:v>
                </c:pt>
                <c:pt idx="957">
                  <c:v>4.239642406770992E-3</c:v>
                </c:pt>
                <c:pt idx="958">
                  <c:v>4.1273636767643843E-3</c:v>
                </c:pt>
                <c:pt idx="959">
                  <c:v>4.0558290825397914E-3</c:v>
                </c:pt>
                <c:pt idx="960">
                  <c:v>4.0773595306501783E-3</c:v>
                </c:pt>
                <c:pt idx="961">
                  <c:v>3.938042091804283E-3</c:v>
                </c:pt>
                <c:pt idx="962">
                  <c:v>3.9362120169609601E-3</c:v>
                </c:pt>
                <c:pt idx="963">
                  <c:v>4.0515374707539359E-3</c:v>
                </c:pt>
                <c:pt idx="964">
                  <c:v>3.9492608305527286E-3</c:v>
                </c:pt>
                <c:pt idx="965">
                  <c:v>3.7836630636822219E-3</c:v>
                </c:pt>
                <c:pt idx="966">
                  <c:v>3.8918587457798465E-3</c:v>
                </c:pt>
                <c:pt idx="967">
                  <c:v>3.942952388886911E-3</c:v>
                </c:pt>
                <c:pt idx="968">
                  <c:v>3.8394579475073826E-3</c:v>
                </c:pt>
                <c:pt idx="969">
                  <c:v>3.8254349096989533E-3</c:v>
                </c:pt>
                <c:pt idx="970">
                  <c:v>3.5305473594727113E-3</c:v>
                </c:pt>
                <c:pt idx="971">
                  <c:v>3.4017529629471752E-3</c:v>
                </c:pt>
                <c:pt idx="972">
                  <c:v>3.5791298358904683E-3</c:v>
                </c:pt>
                <c:pt idx="973">
                  <c:v>3.4812565835889444E-3</c:v>
                </c:pt>
                <c:pt idx="974">
                  <c:v>3.349883326551735E-3</c:v>
                </c:pt>
                <c:pt idx="975">
                  <c:v>3.4041391771547588E-3</c:v>
                </c:pt>
                <c:pt idx="976">
                  <c:v>3.4477541377870759E-3</c:v>
                </c:pt>
                <c:pt idx="977">
                  <c:v>3.3387956777962934E-3</c:v>
                </c:pt>
                <c:pt idx="978">
                  <c:v>3.3995975488988152E-3</c:v>
                </c:pt>
                <c:pt idx="979">
                  <c:v>3.3497454355829463E-3</c:v>
                </c:pt>
                <c:pt idx="980">
                  <c:v>3.3354256730316069E-3</c:v>
                </c:pt>
                <c:pt idx="981">
                  <c:v>3.3271921807423136E-3</c:v>
                </c:pt>
                <c:pt idx="982">
                  <c:v>3.442706090048181E-3</c:v>
                </c:pt>
                <c:pt idx="983">
                  <c:v>3.3576243869367752E-3</c:v>
                </c:pt>
                <c:pt idx="984">
                  <c:v>3.3779227489391063E-3</c:v>
                </c:pt>
                <c:pt idx="985">
                  <c:v>3.5179646250494061E-3</c:v>
                </c:pt>
                <c:pt idx="986">
                  <c:v>3.4490117254635739E-3</c:v>
                </c:pt>
                <c:pt idx="987">
                  <c:v>3.4485757345033216E-3</c:v>
                </c:pt>
                <c:pt idx="988">
                  <c:v>3.4564869168512841E-3</c:v>
                </c:pt>
                <c:pt idx="989">
                  <c:v>3.2414390218170152E-3</c:v>
                </c:pt>
                <c:pt idx="990">
                  <c:v>3.1069882744531679E-3</c:v>
                </c:pt>
                <c:pt idx="991">
                  <c:v>3.1986998770751553E-3</c:v>
                </c:pt>
                <c:pt idx="992">
                  <c:v>2.8714049728855366E-3</c:v>
                </c:pt>
                <c:pt idx="993">
                  <c:v>2.7880643901958321E-3</c:v>
                </c:pt>
                <c:pt idx="994">
                  <c:v>2.6897916839429166E-3</c:v>
                </c:pt>
                <c:pt idx="995">
                  <c:v>2.6329307501835081E-3</c:v>
                </c:pt>
                <c:pt idx="996">
                  <c:v>2.6476294624736881E-3</c:v>
                </c:pt>
                <c:pt idx="997">
                  <c:v>2.5497265041529603E-3</c:v>
                </c:pt>
                <c:pt idx="998">
                  <c:v>2.379604976757493E-3</c:v>
                </c:pt>
                <c:pt idx="999">
                  <c:v>2.4931313917217935E-3</c:v>
                </c:pt>
                <c:pt idx="1000">
                  <c:v>2.3759279988605094E-3</c:v>
                </c:pt>
                <c:pt idx="1001">
                  <c:v>2.3116531559039888E-3</c:v>
                </c:pt>
                <c:pt idx="1002">
                  <c:v>2.2419630208792085E-3</c:v>
                </c:pt>
                <c:pt idx="1003">
                  <c:v>2.1918209103876764E-3</c:v>
                </c:pt>
                <c:pt idx="1004">
                  <c:v>2.2391985018128491E-3</c:v>
                </c:pt>
                <c:pt idx="1005">
                  <c:v>2.1790480924545434E-3</c:v>
                </c:pt>
                <c:pt idx="1006">
                  <c:v>2.2066899211929574E-3</c:v>
                </c:pt>
                <c:pt idx="1007">
                  <c:v>2.3935718616807386E-3</c:v>
                </c:pt>
                <c:pt idx="1008">
                  <c:v>2.4149333930291311E-3</c:v>
                </c:pt>
                <c:pt idx="1009">
                  <c:v>2.3468028948657933E-3</c:v>
                </c:pt>
                <c:pt idx="1010">
                  <c:v>2.4977698913707597E-3</c:v>
                </c:pt>
                <c:pt idx="1011">
                  <c:v>2.5359719248047958E-3</c:v>
                </c:pt>
                <c:pt idx="1012">
                  <c:v>2.5744720535841852E-3</c:v>
                </c:pt>
                <c:pt idx="1013">
                  <c:v>2.4725133030152778E-3</c:v>
                </c:pt>
                <c:pt idx="1014">
                  <c:v>2.4810746341167762E-3</c:v>
                </c:pt>
                <c:pt idx="1015">
                  <c:v>2.4571775625861366E-3</c:v>
                </c:pt>
                <c:pt idx="1016">
                  <c:v>2.5547985775770019E-3</c:v>
                </c:pt>
                <c:pt idx="1017">
                  <c:v>2.2569907483766397E-3</c:v>
                </c:pt>
                <c:pt idx="1018">
                  <c:v>2.2302075774445372E-3</c:v>
                </c:pt>
                <c:pt idx="1019">
                  <c:v>2.1879226020328252E-3</c:v>
                </c:pt>
                <c:pt idx="1020">
                  <c:v>1.9719730169216374E-3</c:v>
                </c:pt>
                <c:pt idx="1021">
                  <c:v>1.9526365669445269E-3</c:v>
                </c:pt>
                <c:pt idx="1022">
                  <c:v>1.9475513438212617E-3</c:v>
                </c:pt>
                <c:pt idx="1023">
                  <c:v>1.8369932588296867E-3</c:v>
                </c:pt>
                <c:pt idx="1024">
                  <c:v>1.9514496270871191E-3</c:v>
                </c:pt>
                <c:pt idx="1025">
                  <c:v>2.0523231030479161E-3</c:v>
                </c:pt>
                <c:pt idx="1026">
                  <c:v>2.1899837084116483E-3</c:v>
                </c:pt>
                <c:pt idx="1027">
                  <c:v>2.4676579508292403E-3</c:v>
                </c:pt>
                <c:pt idx="1028">
                  <c:v>2.3390093492347856E-3</c:v>
                </c:pt>
                <c:pt idx="1029">
                  <c:v>2.3053553073689175E-3</c:v>
                </c:pt>
                <c:pt idx="1030">
                  <c:v>2.1273337866663019E-3</c:v>
                </c:pt>
                <c:pt idx="1031">
                  <c:v>2.0911159469773058E-3</c:v>
                </c:pt>
                <c:pt idx="1032">
                  <c:v>1.9036239164962102E-3</c:v>
                </c:pt>
                <c:pt idx="1033">
                  <c:v>1.948384112573559E-3</c:v>
                </c:pt>
                <c:pt idx="1034">
                  <c:v>1.8133778112553092E-3</c:v>
                </c:pt>
                <c:pt idx="1035">
                  <c:v>1.686065282214752E-3</c:v>
                </c:pt>
                <c:pt idx="1036">
                  <c:v>1.5797060122544591E-3</c:v>
                </c:pt>
                <c:pt idx="1037">
                  <c:v>1.7388153471586346E-3</c:v>
                </c:pt>
                <c:pt idx="1038">
                  <c:v>1.724354988673278E-3</c:v>
                </c:pt>
                <c:pt idx="1039">
                  <c:v>1.7514569896103398E-3</c:v>
                </c:pt>
                <c:pt idx="1040">
                  <c:v>1.5419183356341775E-3</c:v>
                </c:pt>
                <c:pt idx="1041">
                  <c:v>1.5028809576444727E-3</c:v>
                </c:pt>
                <c:pt idx="1042">
                  <c:v>1.5011266264736624E-3</c:v>
                </c:pt>
                <c:pt idx="1043">
                  <c:v>1.7124492863250592E-3</c:v>
                </c:pt>
                <c:pt idx="1044">
                  <c:v>1.6305536252537954E-3</c:v>
                </c:pt>
                <c:pt idx="1045">
                  <c:v>1.7324065718186384E-3</c:v>
                </c:pt>
                <c:pt idx="1046">
                  <c:v>1.6741704508346571E-3</c:v>
                </c:pt>
                <c:pt idx="1047">
                  <c:v>1.7097526729436812E-3</c:v>
                </c:pt>
                <c:pt idx="1048">
                  <c:v>1.5954139051635452E-3</c:v>
                </c:pt>
                <c:pt idx="1049">
                  <c:v>1.6935185718400297E-3</c:v>
                </c:pt>
                <c:pt idx="1050">
                  <c:v>1.4391216498386781E-3</c:v>
                </c:pt>
                <c:pt idx="1051">
                  <c:v>1.4815069691460094E-3</c:v>
                </c:pt>
                <c:pt idx="1052">
                  <c:v>1.3395192984604087E-3</c:v>
                </c:pt>
                <c:pt idx="1053">
                  <c:v>1.3677131389589787E-3</c:v>
                </c:pt>
                <c:pt idx="1054">
                  <c:v>1.189440903475945E-3</c:v>
                </c:pt>
                <c:pt idx="1055">
                  <c:v>1.2659182192413171E-3</c:v>
                </c:pt>
                <c:pt idx="1056">
                  <c:v>1.1665026417628937E-3</c:v>
                </c:pt>
                <c:pt idx="1057">
                  <c:v>1.3312809379770806E-3</c:v>
                </c:pt>
                <c:pt idx="1058">
                  <c:v>1.3417561597458896E-3</c:v>
                </c:pt>
                <c:pt idx="1059">
                  <c:v>1.2544470362444756E-3</c:v>
                </c:pt>
                <c:pt idx="1060">
                  <c:v>1.2320123036693585E-3</c:v>
                </c:pt>
                <c:pt idx="1061">
                  <c:v>1.2337884427511797E-3</c:v>
                </c:pt>
                <c:pt idx="1062">
                  <c:v>1.2333910888414974E-3</c:v>
                </c:pt>
                <c:pt idx="1063">
                  <c:v>1.3322582462815433E-3</c:v>
                </c:pt>
                <c:pt idx="1064">
                  <c:v>1.1758273110784134E-3</c:v>
                </c:pt>
                <c:pt idx="1065">
                  <c:v>1.1194180154484377E-3</c:v>
                </c:pt>
                <c:pt idx="1066">
                  <c:v>1.209375495045341E-3</c:v>
                </c:pt>
                <c:pt idx="1067">
                  <c:v>1.1440997313242318E-3</c:v>
                </c:pt>
                <c:pt idx="1068">
                  <c:v>1.109324106430004E-3</c:v>
                </c:pt>
                <c:pt idx="1069">
                  <c:v>1.0938661946805705E-3</c:v>
                </c:pt>
                <c:pt idx="1070">
                  <c:v>1.0065349473326673E-3</c:v>
                </c:pt>
                <c:pt idx="1071">
                  <c:v>1.1446580636524011E-3</c:v>
                </c:pt>
                <c:pt idx="1072">
                  <c:v>1.1431634937027447E-3</c:v>
                </c:pt>
                <c:pt idx="1073">
                  <c:v>1.1433012508635658E-3</c:v>
                </c:pt>
                <c:pt idx="1074">
                  <c:v>1.1554180269172673E-3</c:v>
                </c:pt>
                <c:pt idx="1075">
                  <c:v>1.2323348143226415E-3</c:v>
                </c:pt>
                <c:pt idx="1076">
                  <c:v>1.1504412811697473E-3</c:v>
                </c:pt>
                <c:pt idx="1077">
                  <c:v>1.1213917944733528E-3</c:v>
                </c:pt>
                <c:pt idx="1078">
                  <c:v>1.0955203306312806E-3</c:v>
                </c:pt>
                <c:pt idx="1079">
                  <c:v>1.0788884091485053E-3</c:v>
                </c:pt>
                <c:pt idx="1080">
                  <c:v>1.048540687817867E-3</c:v>
                </c:pt>
                <c:pt idx="1081">
                  <c:v>8.2678940853917566E-4</c:v>
                </c:pt>
                <c:pt idx="1082">
                  <c:v>9.6296514967699398E-4</c:v>
                </c:pt>
                <c:pt idx="1083">
                  <c:v>1.106881156715046E-3</c:v>
                </c:pt>
                <c:pt idx="1084">
                  <c:v>1.1362517137706307E-3</c:v>
                </c:pt>
                <c:pt idx="1085">
                  <c:v>1.1301155768102011E-3</c:v>
                </c:pt>
                <c:pt idx="1086">
                  <c:v>1.0584392158318775E-3</c:v>
                </c:pt>
                <c:pt idx="1087">
                  <c:v>9.0727953306627427E-4</c:v>
                </c:pt>
                <c:pt idx="1088">
                  <c:v>8.7997709522791225E-4</c:v>
                </c:pt>
                <c:pt idx="1089">
                  <c:v>8.5718285223809851E-4</c:v>
                </c:pt>
                <c:pt idx="1090">
                  <c:v>7.7093689343663647E-4</c:v>
                </c:pt>
                <c:pt idx="1091">
                  <c:v>6.3812901613602684E-4</c:v>
                </c:pt>
                <c:pt idx="1092">
                  <c:v>4.6050672822996804E-4</c:v>
                </c:pt>
                <c:pt idx="1093">
                  <c:v>4.6074151289310724E-4</c:v>
                </c:pt>
                <c:pt idx="1094">
                  <c:v>4.8425904369971741E-4</c:v>
                </c:pt>
                <c:pt idx="1095">
                  <c:v>5.157779397073893E-4</c:v>
                </c:pt>
                <c:pt idx="1096">
                  <c:v>3.8550763015142116E-4</c:v>
                </c:pt>
                <c:pt idx="1097">
                  <c:v>4.5331257817632928E-4</c:v>
                </c:pt>
                <c:pt idx="1098">
                  <c:v>6.0398157597502989E-4</c:v>
                </c:pt>
                <c:pt idx="1099">
                  <c:v>6.0562792504541838E-4</c:v>
                </c:pt>
                <c:pt idx="1100">
                  <c:v>6.0242156092023594E-4</c:v>
                </c:pt>
                <c:pt idx="1101">
                  <c:v>7.8857085632572674E-4</c:v>
                </c:pt>
                <c:pt idx="1102">
                  <c:v>7.6684198493810383E-4</c:v>
                </c:pt>
                <c:pt idx="1103">
                  <c:v>8.4301570139039934E-4</c:v>
                </c:pt>
                <c:pt idx="1104">
                  <c:v>9.1779979422520151E-4</c:v>
                </c:pt>
                <c:pt idx="1105">
                  <c:v>8.3622832941592049E-4</c:v>
                </c:pt>
                <c:pt idx="1106">
                  <c:v>9.5752867134723922E-4</c:v>
                </c:pt>
                <c:pt idx="1107">
                  <c:v>1.0637226215638822E-3</c:v>
                </c:pt>
                <c:pt idx="1108">
                  <c:v>9.1206523077153544E-4</c:v>
                </c:pt>
                <c:pt idx="1109">
                  <c:v>1.1751884765318929E-3</c:v>
                </c:pt>
                <c:pt idx="1110">
                  <c:v>1.1387576247803323E-3</c:v>
                </c:pt>
                <c:pt idx="1111">
                  <c:v>1.0288660382033032E-3</c:v>
                </c:pt>
                <c:pt idx="1112">
                  <c:v>9.2503235924535287E-4</c:v>
                </c:pt>
                <c:pt idx="1113">
                  <c:v>7.7615011317288315E-4</c:v>
                </c:pt>
                <c:pt idx="1114">
                  <c:v>6.4022284135053077E-4</c:v>
                </c:pt>
                <c:pt idx="1115">
                  <c:v>5.3814375374554985E-4</c:v>
                </c:pt>
                <c:pt idx="1116">
                  <c:v>2.6794587446460469E-4</c:v>
                </c:pt>
                <c:pt idx="1117">
                  <c:v>3.2556984722855196E-4</c:v>
                </c:pt>
                <c:pt idx="1118">
                  <c:v>4.0710819456591621E-4</c:v>
                </c:pt>
                <c:pt idx="1119">
                  <c:v>6.0227208627005235E-4</c:v>
                </c:pt>
                <c:pt idx="1120">
                  <c:v>4.6178119708245672E-4</c:v>
                </c:pt>
                <c:pt idx="1121">
                  <c:v>5.0121309299631359E-4</c:v>
                </c:pt>
                <c:pt idx="1122">
                  <c:v>7.1518766786344244E-4</c:v>
                </c:pt>
                <c:pt idx="1123">
                  <c:v>8.8228838626600459E-4</c:v>
                </c:pt>
                <c:pt idx="1124">
                  <c:v>7.404574790479192E-4</c:v>
                </c:pt>
                <c:pt idx="1125">
                  <c:v>6.1207551305894137E-4</c:v>
                </c:pt>
                <c:pt idx="1126">
                  <c:v>5.2925507631950395E-4</c:v>
                </c:pt>
                <c:pt idx="1127">
                  <c:v>7.3921499773340086E-4</c:v>
                </c:pt>
                <c:pt idx="1128">
                  <c:v>6.4823886781623617E-4</c:v>
                </c:pt>
                <c:pt idx="1129">
                  <c:v>5.1380825669302972E-4</c:v>
                </c:pt>
                <c:pt idx="1130">
                  <c:v>3.1400404685248212E-4</c:v>
                </c:pt>
                <c:pt idx="1131">
                  <c:v>4.202867888768978E-4</c:v>
                </c:pt>
                <c:pt idx="1132">
                  <c:v>3.4509215089696644E-4</c:v>
                </c:pt>
                <c:pt idx="1133">
                  <c:v>2.9476046053392841E-4</c:v>
                </c:pt>
                <c:pt idx="1134">
                  <c:v>1.1573899474981917E-4</c:v>
                </c:pt>
                <c:pt idx="1135">
                  <c:v>1.1038629972128166E-4</c:v>
                </c:pt>
                <c:pt idx="1136">
                  <c:v>5.981961190326746E-5</c:v>
                </c:pt>
                <c:pt idx="1137">
                  <c:v>2.1107070967033608E-4</c:v>
                </c:pt>
                <c:pt idx="1138">
                  <c:v>9.6688667092651267E-5</c:v>
                </c:pt>
                <c:pt idx="1139">
                  <c:v>1.9483736309494507E-4</c:v>
                </c:pt>
                <c:pt idx="1140">
                  <c:v>3.4806870169668512E-4</c:v>
                </c:pt>
                <c:pt idx="1141">
                  <c:v>5.7530082686774663E-4</c:v>
                </c:pt>
                <c:pt idx="1142">
                  <c:v>6.1842537479520586E-4</c:v>
                </c:pt>
                <c:pt idx="1143">
                  <c:v>7.7415741518814106E-4</c:v>
                </c:pt>
                <c:pt idx="1144">
                  <c:v>6.9876378431789007E-4</c:v>
                </c:pt>
                <c:pt idx="1145">
                  <c:v>6.0671364568008702E-4</c:v>
                </c:pt>
                <c:pt idx="1146">
                  <c:v>4.4993405430438909E-4</c:v>
                </c:pt>
                <c:pt idx="1147">
                  <c:v>2.9665773671196056E-4</c:v>
                </c:pt>
                <c:pt idx="1148">
                  <c:v>2.2313016573602759E-4</c:v>
                </c:pt>
                <c:pt idx="1149">
                  <c:v>2.1496560034668815E-4</c:v>
                </c:pt>
                <c:pt idx="1150">
                  <c:v>1.2868855814025725E-4</c:v>
                </c:pt>
                <c:pt idx="1151">
                  <c:v>9.7682613116942122E-5</c:v>
                </c:pt>
                <c:pt idx="1152">
                  <c:v>1.1120367591122446E-4</c:v>
                </c:pt>
                <c:pt idx="1153">
                  <c:v>3.10417683896826E-4</c:v>
                </c:pt>
                <c:pt idx="1154">
                  <c:v>2.7911837419733628E-4</c:v>
                </c:pt>
                <c:pt idx="1155">
                  <c:v>2.8815769950925714E-4</c:v>
                </c:pt>
                <c:pt idx="1156">
                  <c:v>1.8440441163470776E-4</c:v>
                </c:pt>
                <c:pt idx="1157">
                  <c:v>1.725811944645782E-4</c:v>
                </c:pt>
                <c:pt idx="1158">
                  <c:v>2.6156720127115012E-4</c:v>
                </c:pt>
                <c:pt idx="1159">
                  <c:v>2.7132257334454583E-4</c:v>
                </c:pt>
                <c:pt idx="1160">
                  <c:v>9.4989625559790364E-5</c:v>
                </c:pt>
                <c:pt idx="1161">
                  <c:v>2.1398640758001853E-4</c:v>
                </c:pt>
                <c:pt idx="1162">
                  <c:v>1.9817434981446786E-4</c:v>
                </c:pt>
                <c:pt idx="1163">
                  <c:v>3.5660494194586349E-4</c:v>
                </c:pt>
                <c:pt idx="1164">
                  <c:v>2.2312203504356773E-4</c:v>
                </c:pt>
                <c:pt idx="1165">
                  <c:v>2.1468278884471552E-4</c:v>
                </c:pt>
                <c:pt idx="1166">
                  <c:v>2.581806730809414E-4</c:v>
                </c:pt>
                <c:pt idx="1167">
                  <c:v>3.9137383648517863E-4</c:v>
                </c:pt>
                <c:pt idx="1168">
                  <c:v>5.0941920668873448E-4</c:v>
                </c:pt>
                <c:pt idx="1169">
                  <c:v>4.285560970987833E-4</c:v>
                </c:pt>
                <c:pt idx="1170">
                  <c:v>3.6853730739001914E-4</c:v>
                </c:pt>
                <c:pt idx="1171">
                  <c:v>5.4618975691282765E-4</c:v>
                </c:pt>
                <c:pt idx="1172">
                  <c:v>4.4709621311803702E-4</c:v>
                </c:pt>
                <c:pt idx="1173">
                  <c:v>5.5023369386802317E-4</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numCache>
            </c:numRef>
          </c:yVal>
          <c:smooth val="0"/>
          <c:extLst>
            <c:ext xmlns:c16="http://schemas.microsoft.com/office/drawing/2014/chart" uri="{C3380CC4-5D6E-409C-BE32-E72D297353CC}">
              <c16:uniqueId val="{00000004-8FDE-4B58-BA0E-CC159DC07D04}"/>
            </c:ext>
          </c:extLst>
        </c:ser>
        <c:dLbls>
          <c:showLegendKey val="0"/>
          <c:showVal val="0"/>
          <c:showCatName val="0"/>
          <c:showSerName val="0"/>
          <c:showPercent val="0"/>
          <c:showBubbleSize val="0"/>
        </c:dLbls>
        <c:axId val="937144672"/>
        <c:axId val="937150656"/>
      </c:scatterChart>
      <c:valAx>
        <c:axId val="937144672"/>
        <c:scaling>
          <c:orientation val="minMax"/>
          <c:max val="750"/>
          <c:min val="650"/>
        </c:scaling>
        <c:delete val="0"/>
        <c:axPos val="b"/>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fr-BE" dirty="0" err="1">
                    <a:solidFill>
                      <a:schemeClr val="bg1"/>
                    </a:solidFill>
                  </a:rPr>
                  <a:t>Wavelegth</a:t>
                </a:r>
                <a:r>
                  <a:rPr lang="fr-BE" dirty="0">
                    <a:solidFill>
                      <a:schemeClr val="bg1"/>
                    </a:solidFill>
                  </a:rPr>
                  <a:t> (nm)</a:t>
                </a:r>
              </a:p>
            </c:rich>
          </c:tx>
          <c:layout>
            <c:manualLayout>
              <c:xMode val="edge"/>
              <c:yMode val="edge"/>
              <c:x val="0.43765733013345931"/>
              <c:y val="0.89074014859321426"/>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fr-FR"/>
            </a:p>
          </c:txPr>
        </c:title>
        <c:numFmt formatCode="0"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crossAx val="937150656"/>
        <c:crosses val="autoZero"/>
        <c:crossBetween val="midCat"/>
        <c:majorUnit val="10"/>
      </c:valAx>
      <c:valAx>
        <c:axId val="937150656"/>
        <c:scaling>
          <c:orientation val="minMax"/>
          <c:min val="0"/>
        </c:scaling>
        <c:delete val="0"/>
        <c:axPos val="l"/>
        <c:title>
          <c:tx>
            <c:rich>
              <a:bodyPr rot="-5400000" spcFirstLastPara="1" vertOverflow="ellipsis" vert="horz" wrap="square" anchor="ctr" anchorCtr="1"/>
              <a:lstStyle/>
              <a:p>
                <a:pPr>
                  <a:defRPr sz="1000" b="0" i="0" u="none" strike="noStrike" kern="1200" baseline="0">
                    <a:solidFill>
                      <a:schemeClr val="bg1"/>
                    </a:solidFill>
                    <a:latin typeface="+mn-lt"/>
                    <a:ea typeface="+mn-ea"/>
                    <a:cs typeface="+mn-cs"/>
                  </a:defRPr>
                </a:pPr>
                <a:r>
                  <a:rPr lang="fr-BE">
                    <a:solidFill>
                      <a:schemeClr val="bg1"/>
                    </a:solidFill>
                  </a:rPr>
                  <a:t>Relative Fluorescence</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bg1"/>
                  </a:solidFill>
                  <a:latin typeface="+mn-lt"/>
                  <a:ea typeface="+mn-ea"/>
                  <a:cs typeface="+mn-cs"/>
                </a:defRPr>
              </a:pPr>
              <a:endParaRPr lang="fr-FR"/>
            </a:p>
          </c:txPr>
        </c:title>
        <c:numFmt formatCode="0.0"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crossAx val="937144672"/>
        <c:crosses val="autoZero"/>
        <c:crossBetween val="midCat"/>
      </c:valAx>
      <c:spPr>
        <a:noFill/>
        <a:ln>
          <a:noFill/>
        </a:ln>
        <a:effectLst/>
      </c:spPr>
    </c:plotArea>
    <c:legend>
      <c:legendPos val="b"/>
      <c:layout>
        <c:manualLayout>
          <c:xMode val="edge"/>
          <c:yMode val="edge"/>
          <c:x val="0.20652174771227347"/>
          <c:y val="0.94993411614230749"/>
          <c:w val="0.55353310351016771"/>
          <c:h val="4.476092273741842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fr-FR"/>
    </a:p>
  </c:txPr>
  <c:externalData r:id="rId3">
    <c:autoUpdate val="0"/>
  </c:externalData>
  <c:userShapes r:id="rId4"/>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fr-BE" sz="1600" dirty="0">
                <a:solidFill>
                  <a:schemeClr val="bg1"/>
                </a:solidFill>
              </a:rPr>
              <a:t>77k Fluorescence</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fr-FR"/>
        </a:p>
      </c:txPr>
    </c:title>
    <c:autoTitleDeleted val="0"/>
    <c:plotArea>
      <c:layout>
        <c:manualLayout>
          <c:layoutTarget val="inner"/>
          <c:xMode val="edge"/>
          <c:yMode val="edge"/>
          <c:x val="7.1040697265518163E-2"/>
          <c:y val="9.9491354615500585E-2"/>
          <c:w val="0.87006500830512135"/>
          <c:h val="0.72068062297891944"/>
        </c:manualLayout>
      </c:layout>
      <c:scatterChart>
        <c:scatterStyle val="lineMarker"/>
        <c:varyColors val="0"/>
        <c:ser>
          <c:idx val="0"/>
          <c:order val="0"/>
          <c:tx>
            <c:strRef>
              <c:f>'Fluo 77K'!$X$3</c:f>
              <c:strCache>
                <c:ptCount val="1"/>
                <c:pt idx="0">
                  <c:v>2g B1</c:v>
                </c:pt>
              </c:strCache>
            </c:strRef>
          </c:tx>
          <c:spPr>
            <a:ln w="19050" cap="rnd">
              <a:solidFill>
                <a:srgbClr val="0070C0"/>
              </a:solidFill>
              <a:round/>
            </a:ln>
            <a:effectLst/>
          </c:spPr>
          <c:marker>
            <c:symbol val="none"/>
          </c:marker>
          <c:xVal>
            <c:numRef>
              <c:f>'Fluo 77K'!$W$4:$W$1449</c:f>
              <c:numCache>
                <c:formatCode>General</c:formatCode>
                <c:ptCount val="1446"/>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pt idx="1174" formatCode="0.0">
                  <c:v>808.73929999999996</c:v>
                </c:pt>
                <c:pt idx="1175" formatCode="0.0">
                  <c:v>809.06039999999996</c:v>
                </c:pt>
                <c:pt idx="1176" formatCode="0.0">
                  <c:v>809.38149999999996</c:v>
                </c:pt>
                <c:pt idx="1177" formatCode="0.0">
                  <c:v>809.70249999999999</c:v>
                </c:pt>
                <c:pt idx="1178" formatCode="0.0">
                  <c:v>810.02350000000001</c:v>
                </c:pt>
                <c:pt idx="1179" formatCode="0.0">
                  <c:v>810.34439999999995</c:v>
                </c:pt>
                <c:pt idx="1180" formatCode="0.0">
                  <c:v>810.6653</c:v>
                </c:pt>
                <c:pt idx="1181" formatCode="0.0">
                  <c:v>810.98609999999996</c:v>
                </c:pt>
                <c:pt idx="1182" formatCode="0.0">
                  <c:v>811.30690000000004</c:v>
                </c:pt>
                <c:pt idx="1183" formatCode="0.0">
                  <c:v>811.6277</c:v>
                </c:pt>
                <c:pt idx="1184" formatCode="0.0">
                  <c:v>811.94839999999999</c:v>
                </c:pt>
                <c:pt idx="1185" formatCode="0.0">
                  <c:v>812.26900000000001</c:v>
                </c:pt>
                <c:pt idx="1186" formatCode="0.0">
                  <c:v>812.58960000000002</c:v>
                </c:pt>
                <c:pt idx="1187" formatCode="0.0">
                  <c:v>812.91010000000006</c:v>
                </c:pt>
                <c:pt idx="1188" formatCode="0.0">
                  <c:v>813.23059999999998</c:v>
                </c:pt>
                <c:pt idx="1189" formatCode="0.0">
                  <c:v>813.55100000000004</c:v>
                </c:pt>
                <c:pt idx="1190" formatCode="0.0">
                  <c:v>813.87149999999997</c:v>
                </c:pt>
                <c:pt idx="1191" formatCode="0.0">
                  <c:v>814.19179999999994</c:v>
                </c:pt>
                <c:pt idx="1192" formatCode="0.0">
                  <c:v>814.51210000000003</c:v>
                </c:pt>
                <c:pt idx="1193" formatCode="0.0">
                  <c:v>814.83230000000003</c:v>
                </c:pt>
                <c:pt idx="1194" formatCode="0.0">
                  <c:v>815.15250000000003</c:v>
                </c:pt>
                <c:pt idx="1195" formatCode="0.0">
                  <c:v>815.47270000000003</c:v>
                </c:pt>
                <c:pt idx="1196" formatCode="0.0">
                  <c:v>815.79269999999997</c:v>
                </c:pt>
                <c:pt idx="1197" formatCode="0.0">
                  <c:v>816.11279999999999</c:v>
                </c:pt>
                <c:pt idx="1198" formatCode="0.0">
                  <c:v>816.43280000000004</c:v>
                </c:pt>
                <c:pt idx="1199" formatCode="0.0">
                  <c:v>816.7527</c:v>
                </c:pt>
                <c:pt idx="1200" formatCode="0.0">
                  <c:v>817.07259999999997</c:v>
                </c:pt>
                <c:pt idx="1201" formatCode="0.0">
                  <c:v>817.39250000000004</c:v>
                </c:pt>
                <c:pt idx="1202" formatCode="0.0">
                  <c:v>817.71230000000003</c:v>
                </c:pt>
                <c:pt idx="1203" formatCode="0.0">
                  <c:v>818.03200000000004</c:v>
                </c:pt>
                <c:pt idx="1204" formatCode="0.0">
                  <c:v>818.35170000000005</c:v>
                </c:pt>
                <c:pt idx="1205" formatCode="0.0">
                  <c:v>818.67139999999995</c:v>
                </c:pt>
                <c:pt idx="1206" formatCode="0.0">
                  <c:v>818.99099999999999</c:v>
                </c:pt>
                <c:pt idx="1207" formatCode="0.0">
                  <c:v>819.31050000000005</c:v>
                </c:pt>
                <c:pt idx="1208" formatCode="0.0">
                  <c:v>819.63009999999997</c:v>
                </c:pt>
                <c:pt idx="1209" formatCode="0.0">
                  <c:v>819.94949999999994</c:v>
                </c:pt>
                <c:pt idx="1210" formatCode="0.0">
                  <c:v>820.26890000000003</c:v>
                </c:pt>
                <c:pt idx="1211" formatCode="0.0">
                  <c:v>820.5883</c:v>
                </c:pt>
                <c:pt idx="1212" formatCode="0.0">
                  <c:v>820.9076</c:v>
                </c:pt>
                <c:pt idx="1213" formatCode="0.0">
                  <c:v>821.2269</c:v>
                </c:pt>
                <c:pt idx="1214" formatCode="0.0">
                  <c:v>821.54600000000005</c:v>
                </c:pt>
                <c:pt idx="1215" formatCode="0.0">
                  <c:v>821.86519999999996</c:v>
                </c:pt>
                <c:pt idx="1216" formatCode="0.0">
                  <c:v>822.18430000000001</c:v>
                </c:pt>
                <c:pt idx="1217" formatCode="0.0">
                  <c:v>822.50340000000006</c:v>
                </c:pt>
                <c:pt idx="1218" formatCode="0.0">
                  <c:v>822.82240000000002</c:v>
                </c:pt>
                <c:pt idx="1219" formatCode="0.0">
                  <c:v>823.14139999999998</c:v>
                </c:pt>
                <c:pt idx="1220" formatCode="0.0">
                  <c:v>823.46029999999996</c:v>
                </c:pt>
                <c:pt idx="1221" formatCode="0.0">
                  <c:v>823.77909999999997</c:v>
                </c:pt>
                <c:pt idx="1222" formatCode="0.0">
                  <c:v>824.09799999999996</c:v>
                </c:pt>
                <c:pt idx="1223" formatCode="0.0">
                  <c:v>824.41669999999999</c:v>
                </c:pt>
                <c:pt idx="1224" formatCode="0.0">
                  <c:v>824.73540000000003</c:v>
                </c:pt>
                <c:pt idx="1225" formatCode="0.0">
                  <c:v>825.05409999999995</c:v>
                </c:pt>
                <c:pt idx="1226" formatCode="0.0">
                  <c:v>825.37270000000001</c:v>
                </c:pt>
                <c:pt idx="1227" formatCode="0.0">
                  <c:v>825.69129999999996</c:v>
                </c:pt>
                <c:pt idx="1228" formatCode="0.0">
                  <c:v>826.00980000000004</c:v>
                </c:pt>
                <c:pt idx="1229" formatCode="0.0">
                  <c:v>826.32820000000004</c:v>
                </c:pt>
                <c:pt idx="1230" formatCode="0.0">
                  <c:v>826.64670000000001</c:v>
                </c:pt>
                <c:pt idx="1231" formatCode="0.0">
                  <c:v>826.96500000000003</c:v>
                </c:pt>
                <c:pt idx="1232" formatCode="0.0">
                  <c:v>827.28340000000003</c:v>
                </c:pt>
                <c:pt idx="1233" formatCode="0.0">
                  <c:v>827.60159999999996</c:v>
                </c:pt>
                <c:pt idx="1234" formatCode="0.0">
                  <c:v>827.91989999999998</c:v>
                </c:pt>
                <c:pt idx="1235" formatCode="0.0">
                  <c:v>828.23800000000006</c:v>
                </c:pt>
                <c:pt idx="1236" formatCode="0.0">
                  <c:v>828.55619999999999</c:v>
                </c:pt>
                <c:pt idx="1237" formatCode="0.0">
                  <c:v>828.87419999999997</c:v>
                </c:pt>
                <c:pt idx="1238" formatCode="0.0">
                  <c:v>829.19230000000005</c:v>
                </c:pt>
                <c:pt idx="1239" formatCode="0.0">
                  <c:v>829.51020000000005</c:v>
                </c:pt>
                <c:pt idx="1240" formatCode="0.0">
                  <c:v>829.82809999999995</c:v>
                </c:pt>
                <c:pt idx="1241" formatCode="0.0">
                  <c:v>830.14599999999996</c:v>
                </c:pt>
                <c:pt idx="1242" formatCode="0.0">
                  <c:v>830.46379999999999</c:v>
                </c:pt>
                <c:pt idx="1243" formatCode="0.0">
                  <c:v>830.78160000000003</c:v>
                </c:pt>
                <c:pt idx="1244" formatCode="0.0">
                  <c:v>831.09929999999997</c:v>
                </c:pt>
                <c:pt idx="1245" formatCode="0.0">
                  <c:v>831.41700000000003</c:v>
                </c:pt>
                <c:pt idx="1246" formatCode="0.0">
                  <c:v>831.7346</c:v>
                </c:pt>
                <c:pt idx="1247" formatCode="0.0">
                  <c:v>832.05219999999997</c:v>
                </c:pt>
                <c:pt idx="1248" formatCode="0.0">
                  <c:v>832.36980000000005</c:v>
                </c:pt>
                <c:pt idx="1249" formatCode="0.0">
                  <c:v>832.68719999999996</c:v>
                </c:pt>
                <c:pt idx="1250" formatCode="0.0">
                  <c:v>833.00459999999998</c:v>
                </c:pt>
                <c:pt idx="1251" formatCode="0.0">
                  <c:v>833.322</c:v>
                </c:pt>
                <c:pt idx="1252" formatCode="0.0">
                  <c:v>833.63930000000005</c:v>
                </c:pt>
                <c:pt idx="1253" formatCode="0.0">
                  <c:v>833.95659999999998</c:v>
                </c:pt>
                <c:pt idx="1254" formatCode="0.0">
                  <c:v>834.27390000000003</c:v>
                </c:pt>
                <c:pt idx="1255" formatCode="0.0">
                  <c:v>834.59100000000001</c:v>
                </c:pt>
                <c:pt idx="1256" formatCode="0.0">
                  <c:v>834.90809999999999</c:v>
                </c:pt>
                <c:pt idx="1257" formatCode="0.0">
                  <c:v>835.22519999999997</c:v>
                </c:pt>
                <c:pt idx="1258" formatCode="0.0">
                  <c:v>835.54219999999998</c:v>
                </c:pt>
                <c:pt idx="1259" formatCode="0.0">
                  <c:v>835.85929999999996</c:v>
                </c:pt>
                <c:pt idx="1260" formatCode="0.0">
                  <c:v>836.17610000000002</c:v>
                </c:pt>
                <c:pt idx="1261" formatCode="0.0">
                  <c:v>836.49300000000005</c:v>
                </c:pt>
                <c:pt idx="1262" formatCode="0.0">
                  <c:v>836.80989999999997</c:v>
                </c:pt>
                <c:pt idx="1263" formatCode="0.0">
                  <c:v>837.12660000000005</c:v>
                </c:pt>
                <c:pt idx="1264" formatCode="0.0">
                  <c:v>837.4434</c:v>
                </c:pt>
                <c:pt idx="1265" formatCode="0.0">
                  <c:v>837.76009999999997</c:v>
                </c:pt>
                <c:pt idx="1266" formatCode="0.0">
                  <c:v>838.07669999999996</c:v>
                </c:pt>
                <c:pt idx="1267" formatCode="0.0">
                  <c:v>838.39319999999998</c:v>
                </c:pt>
                <c:pt idx="1268" formatCode="0.0">
                  <c:v>838.70979999999997</c:v>
                </c:pt>
                <c:pt idx="1269" formatCode="0.0">
                  <c:v>839.02629999999999</c:v>
                </c:pt>
                <c:pt idx="1270" formatCode="0.0">
                  <c:v>839.34270000000004</c:v>
                </c:pt>
                <c:pt idx="1271" formatCode="0.0">
                  <c:v>839.65909999999997</c:v>
                </c:pt>
                <c:pt idx="1272" formatCode="0.0">
                  <c:v>839.97540000000004</c:v>
                </c:pt>
                <c:pt idx="1273" formatCode="0.0">
                  <c:v>840.29169999999999</c:v>
                </c:pt>
                <c:pt idx="1274" formatCode="0.0">
                  <c:v>840.60799999999995</c:v>
                </c:pt>
                <c:pt idx="1275" formatCode="0.0">
                  <c:v>840.92409999999995</c:v>
                </c:pt>
                <c:pt idx="1276" formatCode="0.0">
                  <c:v>841.24019999999996</c:v>
                </c:pt>
                <c:pt idx="1277" formatCode="0.0">
                  <c:v>841.55629999999996</c:v>
                </c:pt>
                <c:pt idx="1278" formatCode="0.0">
                  <c:v>841.87239999999997</c:v>
                </c:pt>
                <c:pt idx="1279" formatCode="0.0">
                  <c:v>842.1884</c:v>
                </c:pt>
                <c:pt idx="1280" formatCode="0.0">
                  <c:v>842.50429999999994</c:v>
                </c:pt>
                <c:pt idx="1281" formatCode="0.0">
                  <c:v>842.8202</c:v>
                </c:pt>
                <c:pt idx="1282" formatCode="0.0">
                  <c:v>843.13599999999997</c:v>
                </c:pt>
                <c:pt idx="1283" formatCode="0.0">
                  <c:v>843.45180000000005</c:v>
                </c:pt>
                <c:pt idx="1284" formatCode="0.0">
                  <c:v>843.76750000000004</c:v>
                </c:pt>
                <c:pt idx="1285" formatCode="0.0">
                  <c:v>844.08320000000003</c:v>
                </c:pt>
                <c:pt idx="1286" formatCode="0.0">
                  <c:v>844.39880000000005</c:v>
                </c:pt>
                <c:pt idx="1287" formatCode="0.0">
                  <c:v>844.71439999999996</c:v>
                </c:pt>
                <c:pt idx="1288" formatCode="0.0">
                  <c:v>845.03</c:v>
                </c:pt>
                <c:pt idx="1289" formatCode="0.0">
                  <c:v>845.34540000000004</c:v>
                </c:pt>
                <c:pt idx="1290" formatCode="0.0">
                  <c:v>845.66079999999999</c:v>
                </c:pt>
                <c:pt idx="1291" formatCode="0.0">
                  <c:v>845.97630000000004</c:v>
                </c:pt>
                <c:pt idx="1292" formatCode="0.0">
                  <c:v>846.29160000000002</c:v>
                </c:pt>
                <c:pt idx="1293" formatCode="0.0">
                  <c:v>846.6069</c:v>
                </c:pt>
                <c:pt idx="1294" formatCode="0.0">
                  <c:v>846.9221</c:v>
                </c:pt>
                <c:pt idx="1295" formatCode="0.0">
                  <c:v>847.23720000000003</c:v>
                </c:pt>
                <c:pt idx="1296" formatCode="0.0">
                  <c:v>847.55240000000003</c:v>
                </c:pt>
                <c:pt idx="1297" formatCode="0.0">
                  <c:v>847.86749999999995</c:v>
                </c:pt>
                <c:pt idx="1298" formatCode="0.0">
                  <c:v>848.1825</c:v>
                </c:pt>
                <c:pt idx="1299" formatCode="0.0">
                  <c:v>848.49749999999995</c:v>
                </c:pt>
                <c:pt idx="1300" formatCode="0.0">
                  <c:v>848.81240000000003</c:v>
                </c:pt>
                <c:pt idx="1301" formatCode="0.0">
                  <c:v>849.12729999999999</c:v>
                </c:pt>
                <c:pt idx="1302" formatCode="0.0">
                  <c:v>849.44209999999998</c:v>
                </c:pt>
                <c:pt idx="1303" formatCode="0.0">
                  <c:v>849.75689999999997</c:v>
                </c:pt>
                <c:pt idx="1304" formatCode="0.0">
                  <c:v>850.07169999999996</c:v>
                </c:pt>
                <c:pt idx="1305" formatCode="0.0">
                  <c:v>850.38639999999998</c:v>
                </c:pt>
                <c:pt idx="1306" formatCode="0.0">
                  <c:v>850.70090000000005</c:v>
                </c:pt>
                <c:pt idx="1307" formatCode="0.0">
                  <c:v>851.01559999999995</c:v>
                </c:pt>
                <c:pt idx="1308" formatCode="0.0">
                  <c:v>851.33010000000002</c:v>
                </c:pt>
                <c:pt idx="1309" formatCode="0.0">
                  <c:v>851.64449999999999</c:v>
                </c:pt>
                <c:pt idx="1310" formatCode="0.0">
                  <c:v>851.95899999999995</c:v>
                </c:pt>
                <c:pt idx="1311" formatCode="0.0">
                  <c:v>852.27340000000004</c:v>
                </c:pt>
                <c:pt idx="1312" formatCode="0.0">
                  <c:v>852.58770000000004</c:v>
                </c:pt>
                <c:pt idx="1313" formatCode="0.0">
                  <c:v>852.90200000000004</c:v>
                </c:pt>
                <c:pt idx="1314" formatCode="0.0">
                  <c:v>853.21619999999996</c:v>
                </c:pt>
                <c:pt idx="1315" formatCode="0.0">
                  <c:v>853.53039999999999</c:v>
                </c:pt>
                <c:pt idx="1316" formatCode="0.0">
                  <c:v>853.84450000000004</c:v>
                </c:pt>
                <c:pt idx="1317" formatCode="0.0">
                  <c:v>854.15859999999998</c:v>
                </c:pt>
                <c:pt idx="1318" formatCode="0.0">
                  <c:v>854.47260000000006</c:v>
                </c:pt>
                <c:pt idx="1319" formatCode="0.0">
                  <c:v>854.78660000000002</c:v>
                </c:pt>
                <c:pt idx="1320" formatCode="0.0">
                  <c:v>855.10050000000001</c:v>
                </c:pt>
                <c:pt idx="1321" formatCode="0.0">
                  <c:v>855.4144</c:v>
                </c:pt>
                <c:pt idx="1322" formatCode="0.0">
                  <c:v>855.72820000000002</c:v>
                </c:pt>
                <c:pt idx="1323" formatCode="0.0">
                  <c:v>856.04200000000003</c:v>
                </c:pt>
                <c:pt idx="1324" formatCode="0.0">
                  <c:v>856.35569999999996</c:v>
                </c:pt>
                <c:pt idx="1325" formatCode="0.0">
                  <c:v>856.6694</c:v>
                </c:pt>
                <c:pt idx="1326" formatCode="0.0">
                  <c:v>856.98299999999995</c:v>
                </c:pt>
                <c:pt idx="1327" formatCode="0.0">
                  <c:v>857.29660000000001</c:v>
                </c:pt>
                <c:pt idx="1328" formatCode="0.0">
                  <c:v>857.61009999999999</c:v>
                </c:pt>
                <c:pt idx="1329" formatCode="0.0">
                  <c:v>857.92359999999996</c:v>
                </c:pt>
                <c:pt idx="1330" formatCode="0.0">
                  <c:v>858.23699999999997</c:v>
                </c:pt>
                <c:pt idx="1331" formatCode="0.0">
                  <c:v>858.55039999999997</c:v>
                </c:pt>
                <c:pt idx="1332" formatCode="0.0">
                  <c:v>858.86369999999999</c:v>
                </c:pt>
                <c:pt idx="1333" formatCode="0.0">
                  <c:v>859.17700000000002</c:v>
                </c:pt>
                <c:pt idx="1334" formatCode="0.0">
                  <c:v>859.49019999999996</c:v>
                </c:pt>
                <c:pt idx="1335" formatCode="0.0">
                  <c:v>859.80330000000004</c:v>
                </c:pt>
                <c:pt idx="1336" formatCode="0.0">
                  <c:v>860.11649999999997</c:v>
                </c:pt>
                <c:pt idx="1337" formatCode="0.0">
                  <c:v>860.42960000000005</c:v>
                </c:pt>
                <c:pt idx="1338" formatCode="0.0">
                  <c:v>860.74260000000004</c:v>
                </c:pt>
                <c:pt idx="1339" formatCode="0.0">
                  <c:v>861.05550000000005</c:v>
                </c:pt>
                <c:pt idx="1340" formatCode="0.0">
                  <c:v>861.36850000000004</c:v>
                </c:pt>
                <c:pt idx="1341" formatCode="0.0">
                  <c:v>861.68129999999996</c:v>
                </c:pt>
                <c:pt idx="1342" formatCode="0.0">
                  <c:v>861.9941</c:v>
                </c:pt>
                <c:pt idx="1343" formatCode="0.0">
                  <c:v>862.30690000000004</c:v>
                </c:pt>
                <c:pt idx="1344" formatCode="0.0">
                  <c:v>862.61959999999999</c:v>
                </c:pt>
                <c:pt idx="1345" formatCode="0.0">
                  <c:v>862.93230000000005</c:v>
                </c:pt>
                <c:pt idx="1346" formatCode="0.0">
                  <c:v>863.24490000000003</c:v>
                </c:pt>
                <c:pt idx="1347" formatCode="0.0">
                  <c:v>863.5575</c:v>
                </c:pt>
                <c:pt idx="1348" formatCode="0.0">
                  <c:v>863.87</c:v>
                </c:pt>
                <c:pt idx="1349" formatCode="0.0">
                  <c:v>864.18240000000003</c:v>
                </c:pt>
                <c:pt idx="1350" formatCode="0.0">
                  <c:v>864.49490000000003</c:v>
                </c:pt>
                <c:pt idx="1351" formatCode="0.0">
                  <c:v>864.80730000000005</c:v>
                </c:pt>
                <c:pt idx="1352" formatCode="0.0">
                  <c:v>865.11959999999999</c:v>
                </c:pt>
                <c:pt idx="1353" formatCode="0.0">
                  <c:v>865.43179999999995</c:v>
                </c:pt>
                <c:pt idx="1354" formatCode="0.0">
                  <c:v>865.74400000000003</c:v>
                </c:pt>
                <c:pt idx="1355" formatCode="0.0">
                  <c:v>866.05619999999999</c:v>
                </c:pt>
                <c:pt idx="1356" formatCode="0.0">
                  <c:v>866.36829999999998</c:v>
                </c:pt>
                <c:pt idx="1357" formatCode="0.0">
                  <c:v>866.68039999999996</c:v>
                </c:pt>
                <c:pt idx="1358" formatCode="0.0">
                  <c:v>866.99239999999998</c:v>
                </c:pt>
                <c:pt idx="1359" formatCode="0.0">
                  <c:v>867.30430000000001</c:v>
                </c:pt>
                <c:pt idx="1360" formatCode="0.0">
                  <c:v>867.61620000000005</c:v>
                </c:pt>
                <c:pt idx="1361" formatCode="0.0">
                  <c:v>867.92809999999997</c:v>
                </c:pt>
                <c:pt idx="1362" formatCode="0.0">
                  <c:v>868.23990000000003</c:v>
                </c:pt>
                <c:pt idx="1363" formatCode="0.0">
                  <c:v>868.55160000000001</c:v>
                </c:pt>
                <c:pt idx="1364" formatCode="0.0">
                  <c:v>868.86329999999998</c:v>
                </c:pt>
                <c:pt idx="1365" formatCode="0.0">
                  <c:v>869.17499999999995</c:v>
                </c:pt>
                <c:pt idx="1366" formatCode="0.0">
                  <c:v>869.48659999999995</c:v>
                </c:pt>
                <c:pt idx="1367" formatCode="0.0">
                  <c:v>869.79819999999995</c:v>
                </c:pt>
                <c:pt idx="1368" formatCode="0.0">
                  <c:v>870.10969999999998</c:v>
                </c:pt>
                <c:pt idx="1369" formatCode="0.0">
                  <c:v>870.42110000000002</c:v>
                </c:pt>
                <c:pt idx="1370" formatCode="0.0">
                  <c:v>870.73249999999996</c:v>
                </c:pt>
                <c:pt idx="1371" formatCode="0.0">
                  <c:v>871.04380000000003</c:v>
                </c:pt>
                <c:pt idx="1372" formatCode="0.0">
                  <c:v>871.35519999999997</c:v>
                </c:pt>
                <c:pt idx="1373" formatCode="0.0">
                  <c:v>871.66639999999995</c:v>
                </c:pt>
                <c:pt idx="1374" formatCode="0.0">
                  <c:v>871.97760000000005</c:v>
                </c:pt>
                <c:pt idx="1375" formatCode="0.0">
                  <c:v>872.28880000000004</c:v>
                </c:pt>
                <c:pt idx="1376" formatCode="0.0">
                  <c:v>872.59990000000005</c:v>
                </c:pt>
                <c:pt idx="1377" formatCode="0.0">
                  <c:v>872.91089999999997</c:v>
                </c:pt>
                <c:pt idx="1378" formatCode="0.0">
                  <c:v>873.22190000000001</c:v>
                </c:pt>
                <c:pt idx="1379" formatCode="0.0">
                  <c:v>873.53279999999995</c:v>
                </c:pt>
                <c:pt idx="1380" formatCode="0.0">
                  <c:v>873.84370000000001</c:v>
                </c:pt>
                <c:pt idx="1381" formatCode="0.0">
                  <c:v>874.15449999999998</c:v>
                </c:pt>
                <c:pt idx="1382" formatCode="0.0">
                  <c:v>874.46529999999996</c:v>
                </c:pt>
                <c:pt idx="1383" formatCode="0.0">
                  <c:v>874.77610000000004</c:v>
                </c:pt>
                <c:pt idx="1384" formatCode="0.0">
                  <c:v>875.08680000000004</c:v>
                </c:pt>
                <c:pt idx="1385" formatCode="0.0">
                  <c:v>875.39739999999995</c:v>
                </c:pt>
                <c:pt idx="1386" formatCode="0.0">
                  <c:v>875.70799999999997</c:v>
                </c:pt>
                <c:pt idx="1387" formatCode="0.0">
                  <c:v>876.01850000000002</c:v>
                </c:pt>
                <c:pt idx="1388" formatCode="0.0">
                  <c:v>876.32899999999995</c:v>
                </c:pt>
                <c:pt idx="1389" formatCode="0.0">
                  <c:v>876.6395</c:v>
                </c:pt>
                <c:pt idx="1390" formatCode="0.0">
                  <c:v>876.94979999999998</c:v>
                </c:pt>
                <c:pt idx="1391" formatCode="0.0">
                  <c:v>877.26009999999997</c:v>
                </c:pt>
                <c:pt idx="1392" formatCode="0.0">
                  <c:v>877.57039999999995</c:v>
                </c:pt>
                <c:pt idx="1393" formatCode="0.0">
                  <c:v>877.88070000000005</c:v>
                </c:pt>
                <c:pt idx="1394" formatCode="0.0">
                  <c:v>878.19090000000006</c:v>
                </c:pt>
                <c:pt idx="1395" formatCode="0.0">
                  <c:v>878.50099999999998</c:v>
                </c:pt>
                <c:pt idx="1396" formatCode="0.0">
                  <c:v>878.81100000000004</c:v>
                </c:pt>
                <c:pt idx="1397" formatCode="0.0">
                  <c:v>879.12109999999996</c:v>
                </c:pt>
                <c:pt idx="1398" formatCode="0.0">
                  <c:v>879.43100000000004</c:v>
                </c:pt>
                <c:pt idx="1399" formatCode="0.0">
                  <c:v>879.74099999999999</c:v>
                </c:pt>
                <c:pt idx="1400" formatCode="0.0">
                  <c:v>880.05079999999998</c:v>
                </c:pt>
                <c:pt idx="1401" formatCode="0.0">
                  <c:v>880.36069999999995</c:v>
                </c:pt>
                <c:pt idx="1402" formatCode="0.0">
                  <c:v>880.67039999999997</c:v>
                </c:pt>
                <c:pt idx="1403" formatCode="0.0">
                  <c:v>880.98019999999997</c:v>
                </c:pt>
                <c:pt idx="1404" formatCode="0.0">
                  <c:v>881.28980000000001</c:v>
                </c:pt>
                <c:pt idx="1405" formatCode="0.0">
                  <c:v>881.59939999999995</c:v>
                </c:pt>
                <c:pt idx="1406" formatCode="0.0">
                  <c:v>881.90899999999999</c:v>
                </c:pt>
                <c:pt idx="1407" formatCode="0.0">
                  <c:v>882.21849999999995</c:v>
                </c:pt>
                <c:pt idx="1408" formatCode="0.0">
                  <c:v>882.52800000000002</c:v>
                </c:pt>
                <c:pt idx="1409" formatCode="0.0">
                  <c:v>882.8374</c:v>
                </c:pt>
                <c:pt idx="1410" formatCode="0.0">
                  <c:v>883.14679999999998</c:v>
                </c:pt>
                <c:pt idx="1411" formatCode="0.0">
                  <c:v>883.45609999999999</c:v>
                </c:pt>
                <c:pt idx="1412" formatCode="0.0">
                  <c:v>883.76530000000002</c:v>
                </c:pt>
                <c:pt idx="1413" formatCode="0.0">
                  <c:v>884.07449999999994</c:v>
                </c:pt>
                <c:pt idx="1414" formatCode="0.0">
                  <c:v>884.38369999999998</c:v>
                </c:pt>
                <c:pt idx="1415" formatCode="0.0">
                  <c:v>884.69280000000003</c:v>
                </c:pt>
                <c:pt idx="1416" formatCode="0.0">
                  <c:v>885.0018</c:v>
                </c:pt>
                <c:pt idx="1417" formatCode="0.0">
                  <c:v>885.31089999999995</c:v>
                </c:pt>
                <c:pt idx="1418" formatCode="0.0">
                  <c:v>885.61980000000005</c:v>
                </c:pt>
                <c:pt idx="1419" formatCode="0.0">
                  <c:v>885.92870000000005</c:v>
                </c:pt>
                <c:pt idx="1420" formatCode="0.0">
                  <c:v>886.23749999999995</c:v>
                </c:pt>
                <c:pt idx="1421" formatCode="0.0">
                  <c:v>886.54639999999995</c:v>
                </c:pt>
                <c:pt idx="1422" formatCode="0.0">
                  <c:v>886.85509999999999</c:v>
                </c:pt>
                <c:pt idx="1423" formatCode="0.0">
                  <c:v>887.16380000000004</c:v>
                </c:pt>
                <c:pt idx="1424" formatCode="0.0">
                  <c:v>887.47249999999997</c:v>
                </c:pt>
                <c:pt idx="1425" formatCode="0.0">
                  <c:v>887.78110000000004</c:v>
                </c:pt>
                <c:pt idx="1426" formatCode="0.0">
                  <c:v>888.08960000000002</c:v>
                </c:pt>
                <c:pt idx="1427" formatCode="0.0">
                  <c:v>888.3981</c:v>
                </c:pt>
                <c:pt idx="1428" formatCode="0.0">
                  <c:v>888.70650000000001</c:v>
                </c:pt>
                <c:pt idx="1429" formatCode="0.0">
                  <c:v>889.01490000000001</c:v>
                </c:pt>
                <c:pt idx="1430" formatCode="0.0">
                  <c:v>889.32320000000004</c:v>
                </c:pt>
                <c:pt idx="1431" formatCode="0.0">
                  <c:v>889.63149999999996</c:v>
                </c:pt>
                <c:pt idx="1432" formatCode="0.0">
                  <c:v>889.93979999999999</c:v>
                </c:pt>
                <c:pt idx="1433" formatCode="0.0">
                  <c:v>890.24789999999996</c:v>
                </c:pt>
                <c:pt idx="1434" formatCode="0.0">
                  <c:v>890.55610000000001</c:v>
                </c:pt>
                <c:pt idx="1435" formatCode="0.0">
                  <c:v>890.86410000000001</c:v>
                </c:pt>
                <c:pt idx="1436" formatCode="0.0">
                  <c:v>891.17219999999998</c:v>
                </c:pt>
                <c:pt idx="1437" formatCode="0.0">
                  <c:v>891.48019999999997</c:v>
                </c:pt>
                <c:pt idx="1438" formatCode="0.0">
                  <c:v>891.78809999999999</c:v>
                </c:pt>
                <c:pt idx="1439" formatCode="0.0">
                  <c:v>892.09590000000003</c:v>
                </c:pt>
                <c:pt idx="1440" formatCode="0.0">
                  <c:v>892.40380000000005</c:v>
                </c:pt>
                <c:pt idx="1441" formatCode="0.0">
                  <c:v>892.7115</c:v>
                </c:pt>
                <c:pt idx="1442" formatCode="0.0">
                  <c:v>893.01930000000004</c:v>
                </c:pt>
                <c:pt idx="1443" formatCode="0.0">
                  <c:v>893.327</c:v>
                </c:pt>
                <c:pt idx="1444" formatCode="0.0">
                  <c:v>893.63459999999998</c:v>
                </c:pt>
                <c:pt idx="1445" formatCode="0.0">
                  <c:v>893.94209999999998</c:v>
                </c:pt>
              </c:numCache>
            </c:numRef>
          </c:xVal>
          <c:yVal>
            <c:numRef>
              <c:f>'Fluo 77K'!$X$4:$X$1449</c:f>
              <c:numCache>
                <c:formatCode>0.0</c:formatCode>
                <c:ptCount val="1446"/>
                <c:pt idx="0">
                  <c:v>1.4461247847434854E-5</c:v>
                </c:pt>
                <c:pt idx="1">
                  <c:v>-6.0253020567783856E-6</c:v>
                </c:pt>
                <c:pt idx="2">
                  <c:v>2.4444967503263626E-6</c:v>
                </c:pt>
                <c:pt idx="3">
                  <c:v>1.5100682824311649E-5</c:v>
                </c:pt>
                <c:pt idx="4">
                  <c:v>-2.9496774412169282E-5</c:v>
                </c:pt>
                <c:pt idx="5">
                  <c:v>-7.8205617374869666E-6</c:v>
                </c:pt>
                <c:pt idx="6">
                  <c:v>-1.8080002418547197E-5</c:v>
                </c:pt>
                <c:pt idx="7">
                  <c:v>1.0669072146625087E-4</c:v>
                </c:pt>
                <c:pt idx="8">
                  <c:v>2.2004427469580042E-4</c:v>
                </c:pt>
                <c:pt idx="9">
                  <c:v>2.4529500378977711E-4</c:v>
                </c:pt>
                <c:pt idx="10">
                  <c:v>3.0137490089521127E-4</c:v>
                </c:pt>
                <c:pt idx="11">
                  <c:v>3.6225451787440932E-4</c:v>
                </c:pt>
                <c:pt idx="12">
                  <c:v>4.454973910088182E-4</c:v>
                </c:pt>
                <c:pt idx="13">
                  <c:v>4.6960445956184093E-4</c:v>
                </c:pt>
                <c:pt idx="14">
                  <c:v>4.3151101227994083E-4</c:v>
                </c:pt>
                <c:pt idx="15">
                  <c:v>3.9043524381397586E-4</c:v>
                </c:pt>
                <c:pt idx="16">
                  <c:v>3.0489973410930603E-4</c:v>
                </c:pt>
                <c:pt idx="17">
                  <c:v>2.5725717811022096E-4</c:v>
                </c:pt>
                <c:pt idx="18">
                  <c:v>3.0303682155058442E-4</c:v>
                </c:pt>
                <c:pt idx="19">
                  <c:v>2.1619619334623777E-4</c:v>
                </c:pt>
                <c:pt idx="20">
                  <c:v>3.0422699261462726E-4</c:v>
                </c:pt>
                <c:pt idx="21">
                  <c:v>2.591269011383949E-4</c:v>
                </c:pt>
                <c:pt idx="22">
                  <c:v>2.4772816858337085E-4</c:v>
                </c:pt>
                <c:pt idx="23">
                  <c:v>3.200681445606857E-4</c:v>
                </c:pt>
                <c:pt idx="24">
                  <c:v>3.2307986703970321E-4</c:v>
                </c:pt>
                <c:pt idx="25">
                  <c:v>2.2003978975250257E-4</c:v>
                </c:pt>
                <c:pt idx="26">
                  <c:v>3.2371905451415359E-4</c:v>
                </c:pt>
                <c:pt idx="27">
                  <c:v>2.4714595649970441E-4</c:v>
                </c:pt>
                <c:pt idx="28">
                  <c:v>2.6038484467893867E-4</c:v>
                </c:pt>
                <c:pt idx="29">
                  <c:v>2.3084767255528648E-4</c:v>
                </c:pt>
                <c:pt idx="30">
                  <c:v>2.0792612401399768E-4</c:v>
                </c:pt>
                <c:pt idx="31">
                  <c:v>1.8683592731933443E-4</c:v>
                </c:pt>
                <c:pt idx="32">
                  <c:v>2.4531310967197955E-4</c:v>
                </c:pt>
                <c:pt idx="33">
                  <c:v>1.3802607346702562E-4</c:v>
                </c:pt>
                <c:pt idx="34">
                  <c:v>1.8020253007279061E-4</c:v>
                </c:pt>
                <c:pt idx="35">
                  <c:v>2.2181516286241042E-4</c:v>
                </c:pt>
                <c:pt idx="36">
                  <c:v>3.3266601806634824E-4</c:v>
                </c:pt>
                <c:pt idx="37">
                  <c:v>3.2544177106756433E-4</c:v>
                </c:pt>
                <c:pt idx="38">
                  <c:v>4.0077735694982658E-4</c:v>
                </c:pt>
                <c:pt idx="39">
                  <c:v>3.9411920946063906E-4</c:v>
                </c:pt>
                <c:pt idx="40">
                  <c:v>4.5254606078294152E-4</c:v>
                </c:pt>
                <c:pt idx="41">
                  <c:v>4.6158222487406028E-4</c:v>
                </c:pt>
                <c:pt idx="42">
                  <c:v>4.6099154123083121E-4</c:v>
                </c:pt>
                <c:pt idx="43">
                  <c:v>3.7183701450281163E-4</c:v>
                </c:pt>
                <c:pt idx="44">
                  <c:v>4.1878207876457416E-4</c:v>
                </c:pt>
                <c:pt idx="45">
                  <c:v>3.8860987189174743E-4</c:v>
                </c:pt>
                <c:pt idx="46">
                  <c:v>3.7653839784204462E-4</c:v>
                </c:pt>
                <c:pt idx="47">
                  <c:v>2.7954718019156685E-4</c:v>
                </c:pt>
                <c:pt idx="48">
                  <c:v>2.6810941201895036E-4</c:v>
                </c:pt>
                <c:pt idx="49">
                  <c:v>2.2529547886154864E-4</c:v>
                </c:pt>
                <c:pt idx="50">
                  <c:v>2.6687704926610546E-4</c:v>
                </c:pt>
                <c:pt idx="51">
                  <c:v>1.8376805999458816E-4</c:v>
                </c:pt>
                <c:pt idx="52">
                  <c:v>2.0852893361503205E-4</c:v>
                </c:pt>
                <c:pt idx="53">
                  <c:v>2.1219446116147074E-4</c:v>
                </c:pt>
                <c:pt idx="54">
                  <c:v>2.3568327197543315E-4</c:v>
                </c:pt>
                <c:pt idx="55">
                  <c:v>2.7785236995200944E-4</c:v>
                </c:pt>
                <c:pt idx="56">
                  <c:v>2.8207569155749287E-4</c:v>
                </c:pt>
                <c:pt idx="57">
                  <c:v>2.4469020088061031E-4</c:v>
                </c:pt>
                <c:pt idx="58">
                  <c:v>3.4714673721205627E-4</c:v>
                </c:pt>
                <c:pt idx="59">
                  <c:v>3.2662430111709976E-4</c:v>
                </c:pt>
                <c:pt idx="60">
                  <c:v>2.4221052556392764E-4</c:v>
                </c:pt>
                <c:pt idx="61">
                  <c:v>3.246987654612191E-4</c:v>
                </c:pt>
                <c:pt idx="62">
                  <c:v>2.1623007958448829E-4</c:v>
                </c:pt>
                <c:pt idx="63">
                  <c:v>2.0056051824682571E-4</c:v>
                </c:pt>
                <c:pt idx="64">
                  <c:v>2.1683288918552266E-4</c:v>
                </c:pt>
                <c:pt idx="65">
                  <c:v>1.5655038426828067E-4</c:v>
                </c:pt>
                <c:pt idx="66">
                  <c:v>1.4632140797984366E-4</c:v>
                </c:pt>
                <c:pt idx="67">
                  <c:v>2.3612777968895423E-4</c:v>
                </c:pt>
                <c:pt idx="68">
                  <c:v>2.3614655000720082E-4</c:v>
                </c:pt>
                <c:pt idx="69">
                  <c:v>3.4163457578997711E-4</c:v>
                </c:pt>
                <c:pt idx="70">
                  <c:v>4.2301536691071958E-4</c:v>
                </c:pt>
                <c:pt idx="71">
                  <c:v>4.3932345128678836E-4</c:v>
                </c:pt>
                <c:pt idx="72">
                  <c:v>4.3570725811662613E-4</c:v>
                </c:pt>
                <c:pt idx="73">
                  <c:v>4.2365222885901551E-4</c:v>
                </c:pt>
                <c:pt idx="74">
                  <c:v>3.6217993492845601E-4</c:v>
                </c:pt>
                <c:pt idx="75">
                  <c:v>2.5074205047953177E-4</c:v>
                </c:pt>
                <c:pt idx="76">
                  <c:v>2.2352492291296069E-4</c:v>
                </c:pt>
                <c:pt idx="77">
                  <c:v>1.9638486992750836E-4</c:v>
                </c:pt>
                <c:pt idx="78">
                  <c:v>1.0777552958459625E-4</c:v>
                </c:pt>
                <c:pt idx="79">
                  <c:v>8.4889329040855008E-5</c:v>
                </c:pt>
                <c:pt idx="80">
                  <c:v>1.0115877646095781E-4</c:v>
                </c:pt>
                <c:pt idx="81">
                  <c:v>1.4698675762353153E-4</c:v>
                </c:pt>
                <c:pt idx="82">
                  <c:v>1.8676915149689965E-4</c:v>
                </c:pt>
                <c:pt idx="83">
                  <c:v>9.9449697457352766E-5</c:v>
                </c:pt>
                <c:pt idx="84">
                  <c:v>6.5701146966110275E-5</c:v>
                </c:pt>
                <c:pt idx="85">
                  <c:v>8.3780136119690173E-5</c:v>
                </c:pt>
                <c:pt idx="86">
                  <c:v>7.5942481764968033E-5</c:v>
                </c:pt>
                <c:pt idx="87">
                  <c:v>4.8826414920708695E-5</c:v>
                </c:pt>
                <c:pt idx="88">
                  <c:v>5.0600475769429397E-5</c:v>
                </c:pt>
                <c:pt idx="89">
                  <c:v>1.1315629877894928E-4</c:v>
                </c:pt>
                <c:pt idx="90">
                  <c:v>1.6802092574877373E-4</c:v>
                </c:pt>
                <c:pt idx="91">
                  <c:v>1.2944365275044132E-4</c:v>
                </c:pt>
                <c:pt idx="92">
                  <c:v>1.5716834301112117E-4</c:v>
                </c:pt>
                <c:pt idx="93">
                  <c:v>1.469191678669427E-4</c:v>
                </c:pt>
                <c:pt idx="94">
                  <c:v>1.3727340031623834E-4</c:v>
                </c:pt>
                <c:pt idx="95">
                  <c:v>1.5660267538495346E-4</c:v>
                </c:pt>
                <c:pt idx="96">
                  <c:v>4.6444544589721542E-5</c:v>
                </c:pt>
                <c:pt idx="97">
                  <c:v>4.7033301368422644E-5</c:v>
                </c:pt>
                <c:pt idx="98">
                  <c:v>1.0249316336837846E-4</c:v>
                </c:pt>
                <c:pt idx="99">
                  <c:v>1.1816725948204221E-4</c:v>
                </c:pt>
                <c:pt idx="100">
                  <c:v>1.6396165340258528E-4</c:v>
                </c:pt>
                <c:pt idx="101">
                  <c:v>1.8867558461651161E-4</c:v>
                </c:pt>
                <c:pt idx="102">
                  <c:v>2.6217217763764084E-4</c:v>
                </c:pt>
                <c:pt idx="103">
                  <c:v>1.8988519043484516E-4</c:v>
                </c:pt>
                <c:pt idx="104">
                  <c:v>1.8869202940860374E-4</c:v>
                </c:pt>
                <c:pt idx="105">
                  <c:v>1.6397200199397258E-4</c:v>
                </c:pt>
                <c:pt idx="106">
                  <c:v>1.7904757411908652E-4</c:v>
                </c:pt>
                <c:pt idx="107">
                  <c:v>2.254707238681872E-4</c:v>
                </c:pt>
                <c:pt idx="108">
                  <c:v>2.423487282611061E-4</c:v>
                </c:pt>
                <c:pt idx="109">
                  <c:v>1.8631451113370562E-4</c:v>
                </c:pt>
                <c:pt idx="110">
                  <c:v>3.2489327911313731E-4</c:v>
                </c:pt>
                <c:pt idx="111">
                  <c:v>3.2005718136595757E-4</c:v>
                </c:pt>
                <c:pt idx="112">
                  <c:v>4.0262282806238987E-4</c:v>
                </c:pt>
                <c:pt idx="113">
                  <c:v>4.1769539361440414E-4</c:v>
                </c:pt>
                <c:pt idx="114">
                  <c:v>3.8336381710534119E-4</c:v>
                </c:pt>
                <c:pt idx="115">
                  <c:v>3.080353739105533E-4</c:v>
                </c:pt>
                <c:pt idx="116">
                  <c:v>1.4651196823729936E-4</c:v>
                </c:pt>
                <c:pt idx="117">
                  <c:v>1.977521131973111E-4</c:v>
                </c:pt>
                <c:pt idx="118">
                  <c:v>2.0861962913505544E-4</c:v>
                </c:pt>
                <c:pt idx="119">
                  <c:v>2.0082944873568619E-4</c:v>
                </c:pt>
                <c:pt idx="120">
                  <c:v>1.8757262078326046E-4</c:v>
                </c:pt>
                <c:pt idx="121">
                  <c:v>2.653146279083404E-4</c:v>
                </c:pt>
                <c:pt idx="122">
                  <c:v>3.3219493291106205E-4</c:v>
                </c:pt>
                <c:pt idx="123">
                  <c:v>4.4429808394916867E-4</c:v>
                </c:pt>
                <c:pt idx="124">
                  <c:v>3.4121598108217694E-4</c:v>
                </c:pt>
                <c:pt idx="125">
                  <c:v>3.6292044889963581E-4</c:v>
                </c:pt>
                <c:pt idx="126">
                  <c:v>3.3755178240782652E-4</c:v>
                </c:pt>
                <c:pt idx="127">
                  <c:v>3.6226315554298294E-4</c:v>
                </c:pt>
                <c:pt idx="128">
                  <c:v>2.073673333008867E-4</c:v>
                </c:pt>
                <c:pt idx="129">
                  <c:v>1.8386589820208588E-4</c:v>
                </c:pt>
                <c:pt idx="130">
                  <c:v>2.3149865376952009E-4</c:v>
                </c:pt>
                <c:pt idx="131">
                  <c:v>2.447594683382106E-4</c:v>
                </c:pt>
                <c:pt idx="132">
                  <c:v>2.586317301765091E-4</c:v>
                </c:pt>
                <c:pt idx="133">
                  <c:v>2.3274712909643509E-4</c:v>
                </c:pt>
                <c:pt idx="134">
                  <c:v>2.4054960156262068E-4</c:v>
                </c:pt>
                <c:pt idx="135">
                  <c:v>3.6170585981097126E-4</c:v>
                </c:pt>
                <c:pt idx="136">
                  <c:v>3.6954736789474935E-4</c:v>
                </c:pt>
                <c:pt idx="137">
                  <c:v>3.9786164547918546E-4</c:v>
                </c:pt>
                <c:pt idx="138">
                  <c:v>4.4306688395940095E-4</c:v>
                </c:pt>
                <c:pt idx="139">
                  <c:v>3.9000070264111667E-4</c:v>
                </c:pt>
                <c:pt idx="140">
                  <c:v>3.4418451521832621E-4</c:v>
                </c:pt>
                <c:pt idx="141">
                  <c:v>2.5499626836106716E-4</c:v>
                </c:pt>
                <c:pt idx="142">
                  <c:v>2.1516930744003922E-4</c:v>
                </c:pt>
                <c:pt idx="143">
                  <c:v>2.5072361237930726E-4</c:v>
                </c:pt>
                <c:pt idx="144">
                  <c:v>1.795910828031826E-4</c:v>
                </c:pt>
                <c:pt idx="145">
                  <c:v>1.6870928149048951E-4</c:v>
                </c:pt>
                <c:pt idx="146">
                  <c:v>1.6629671421426368E-4</c:v>
                </c:pt>
                <c:pt idx="147">
                  <c:v>2.271402855380678E-4</c:v>
                </c:pt>
                <c:pt idx="148">
                  <c:v>2.1569770020413138E-4</c:v>
                </c:pt>
                <c:pt idx="149">
                  <c:v>2.4101520512054283E-4</c:v>
                </c:pt>
                <c:pt idx="150">
                  <c:v>2.3378863259560447E-4</c:v>
                </c:pt>
                <c:pt idx="151">
                  <c:v>2.2715756087521508E-4</c:v>
                </c:pt>
                <c:pt idx="152">
                  <c:v>2.1513442454772254E-4</c:v>
                </c:pt>
                <c:pt idx="153">
                  <c:v>3.0733987548136319E-4</c:v>
                </c:pt>
                <c:pt idx="154">
                  <c:v>3.6766186451052738E-4</c:v>
                </c:pt>
                <c:pt idx="155">
                  <c:v>4.0863863200591745E-4</c:v>
                </c:pt>
                <c:pt idx="156">
                  <c:v>3.7066494932097127E-4</c:v>
                </c:pt>
                <c:pt idx="157">
                  <c:v>3.0436536142081674E-4</c:v>
                </c:pt>
                <c:pt idx="158">
                  <c:v>3.580074426803483E-4</c:v>
                </c:pt>
                <c:pt idx="159">
                  <c:v>4.2729632834303101E-4</c:v>
                </c:pt>
                <c:pt idx="160">
                  <c:v>3.4894951830878433E-4</c:v>
                </c:pt>
                <c:pt idx="161">
                  <c:v>2.6815093927170836E-4</c:v>
                </c:pt>
                <c:pt idx="162">
                  <c:v>1.8738740923595999E-4</c:v>
                </c:pt>
                <c:pt idx="163">
                  <c:v>2.1749616246657263E-4</c:v>
                </c:pt>
                <c:pt idx="164">
                  <c:v>2.6691492212062073E-4</c:v>
                </c:pt>
                <c:pt idx="165">
                  <c:v>3.0181359479334625E-4</c:v>
                </c:pt>
                <c:pt idx="166">
                  <c:v>2.7950980566408471E-4</c:v>
                </c:pt>
                <c:pt idx="167">
                  <c:v>3.1087401080007572E-4</c:v>
                </c:pt>
                <c:pt idx="168">
                  <c:v>3.0787125820765386E-4</c:v>
                </c:pt>
                <c:pt idx="169">
                  <c:v>3.6995167722760069E-4</c:v>
                </c:pt>
                <c:pt idx="170">
                  <c:v>4.049496830889233E-4</c:v>
                </c:pt>
                <c:pt idx="171">
                  <c:v>4.3208159673283509E-4</c:v>
                </c:pt>
                <c:pt idx="172">
                  <c:v>4.2491831174109983E-4</c:v>
                </c:pt>
                <c:pt idx="173">
                  <c:v>4.3219587973242495E-4</c:v>
                </c:pt>
                <c:pt idx="174">
                  <c:v>3.580406644825546E-4</c:v>
                </c:pt>
                <c:pt idx="175">
                  <c:v>4.0085775371116603E-4</c:v>
                </c:pt>
                <c:pt idx="176">
                  <c:v>4.4005233762719586E-4</c:v>
                </c:pt>
                <c:pt idx="177">
                  <c:v>3.9847242831274939E-4</c:v>
                </c:pt>
                <c:pt idx="178">
                  <c:v>3.9604557566157481E-4</c:v>
                </c:pt>
                <c:pt idx="179">
                  <c:v>3.4781715318058057E-4</c:v>
                </c:pt>
                <c:pt idx="180">
                  <c:v>3.2185614195543198E-4</c:v>
                </c:pt>
                <c:pt idx="181">
                  <c:v>3.2607580916267274E-4</c:v>
                </c:pt>
                <c:pt idx="182">
                  <c:v>2.9409683457685309E-4</c:v>
                </c:pt>
                <c:pt idx="183">
                  <c:v>2.7835418527433648E-4</c:v>
                </c:pt>
                <c:pt idx="184">
                  <c:v>3.2690402869167728E-4</c:v>
                </c:pt>
                <c:pt idx="185">
                  <c:v>3.0639571186265844E-4</c:v>
                </c:pt>
                <c:pt idx="186">
                  <c:v>3.0942255026167987E-4</c:v>
                </c:pt>
                <c:pt idx="187">
                  <c:v>2.799230848835318E-4</c:v>
                </c:pt>
                <c:pt idx="188">
                  <c:v>3.064385679875046E-4</c:v>
                </c:pt>
                <c:pt idx="189">
                  <c:v>2.2990666500779134E-4</c:v>
                </c:pt>
                <c:pt idx="190">
                  <c:v>2.0042912601909955E-4</c:v>
                </c:pt>
                <c:pt idx="191">
                  <c:v>5.9657768926751408E-5</c:v>
                </c:pt>
                <c:pt idx="192">
                  <c:v>1.3744942603522873E-4</c:v>
                </c:pt>
                <c:pt idx="193">
                  <c:v>1.76652282180008E-4</c:v>
                </c:pt>
                <c:pt idx="194">
                  <c:v>1.4048578248058226E-4</c:v>
                </c:pt>
                <c:pt idx="195">
                  <c:v>1.4833494818976891E-4</c:v>
                </c:pt>
                <c:pt idx="196">
                  <c:v>2.1823567978368618E-4</c:v>
                </c:pt>
                <c:pt idx="197">
                  <c:v>2.1100146624424039E-4</c:v>
                </c:pt>
                <c:pt idx="198">
                  <c:v>3.1166419136555395E-4</c:v>
                </c:pt>
                <c:pt idx="199">
                  <c:v>2.5074038938942148E-4</c:v>
                </c:pt>
                <c:pt idx="200">
                  <c:v>2.2421527196280885E-4</c:v>
                </c:pt>
                <c:pt idx="201">
                  <c:v>2.4529683098889845E-4</c:v>
                </c:pt>
                <c:pt idx="202">
                  <c:v>3.1038432143555398E-4</c:v>
                </c:pt>
                <c:pt idx="203">
                  <c:v>3.1099510426911786E-4</c:v>
                </c:pt>
                <c:pt idx="204">
                  <c:v>3.7066411877591612E-4</c:v>
                </c:pt>
                <c:pt idx="205">
                  <c:v>3.1458538443355913E-4</c:v>
                </c:pt>
                <c:pt idx="206">
                  <c:v>3.6937710615844174E-4</c:v>
                </c:pt>
                <c:pt idx="207">
                  <c:v>3.4702315210784863E-4</c:v>
                </c:pt>
                <c:pt idx="208">
                  <c:v>4.1876530175445999E-4</c:v>
                </c:pt>
                <c:pt idx="209">
                  <c:v>3.94051104766116E-4</c:v>
                </c:pt>
                <c:pt idx="210">
                  <c:v>4.2414357931364754E-4</c:v>
                </c:pt>
                <c:pt idx="211">
                  <c:v>4.3136433802319976E-4</c:v>
                </c:pt>
                <c:pt idx="212">
                  <c:v>4.6991358843137115E-4</c:v>
                </c:pt>
                <c:pt idx="213">
                  <c:v>4.50725506022033E-4</c:v>
                </c:pt>
                <c:pt idx="214">
                  <c:v>4.5254456580184221E-4</c:v>
                </c:pt>
                <c:pt idx="215">
                  <c:v>5.5257607668123497E-4</c:v>
                </c:pt>
                <c:pt idx="216">
                  <c:v>5.6820842960042647E-4</c:v>
                </c:pt>
                <c:pt idx="217">
                  <c:v>5.7247726507493255E-4</c:v>
                </c:pt>
                <c:pt idx="218">
                  <c:v>5.4571477787155546E-4</c:v>
                </c:pt>
                <c:pt idx="219">
                  <c:v>6.1321483559443691E-4</c:v>
                </c:pt>
                <c:pt idx="220">
                  <c:v>5.4690395228153212E-4</c:v>
                </c:pt>
                <c:pt idx="221">
                  <c:v>5.9273592006037061E-4</c:v>
                </c:pt>
                <c:pt idx="222">
                  <c:v>5.3727162294982039E-4</c:v>
                </c:pt>
                <c:pt idx="223">
                  <c:v>5.2767384429240301E-4</c:v>
                </c:pt>
                <c:pt idx="224">
                  <c:v>5.4695611051099621E-4</c:v>
                </c:pt>
                <c:pt idx="225">
                  <c:v>5.9239091164445755E-4</c:v>
                </c:pt>
                <c:pt idx="226">
                  <c:v>5.719666459750209E-4</c:v>
                </c:pt>
                <c:pt idx="227">
                  <c:v>6.7797077245507296E-4</c:v>
                </c:pt>
                <c:pt idx="228">
                  <c:v>6.6709013390545699E-4</c:v>
                </c:pt>
                <c:pt idx="229">
                  <c:v>6.5199148923871073E-4</c:v>
                </c:pt>
                <c:pt idx="230">
                  <c:v>7.2124881418929743E-4</c:v>
                </c:pt>
                <c:pt idx="231">
                  <c:v>7.4598294425896525E-4</c:v>
                </c:pt>
                <c:pt idx="232">
                  <c:v>7.8216995842125348E-4</c:v>
                </c:pt>
                <c:pt idx="233">
                  <c:v>8.3751930809616978E-4</c:v>
                </c:pt>
                <c:pt idx="234">
                  <c:v>8.4722090488548196E-4</c:v>
                </c:pt>
                <c:pt idx="235">
                  <c:v>9.2963638903594155E-4</c:v>
                </c:pt>
                <c:pt idx="236">
                  <c:v>1.0120855933156406E-3</c:v>
                </c:pt>
                <c:pt idx="237">
                  <c:v>1.0119880873261649E-3</c:v>
                </c:pt>
                <c:pt idx="238">
                  <c:v>1.1306417472143103E-3</c:v>
                </c:pt>
                <c:pt idx="239">
                  <c:v>1.2139304664357639E-3</c:v>
                </c:pt>
                <c:pt idx="240">
                  <c:v>1.2897866379586E-3</c:v>
                </c:pt>
                <c:pt idx="241">
                  <c:v>1.3950778245633037E-3</c:v>
                </c:pt>
                <c:pt idx="242">
                  <c:v>1.453070300821758E-3</c:v>
                </c:pt>
                <c:pt idx="243">
                  <c:v>1.462713759457209E-3</c:v>
                </c:pt>
                <c:pt idx="244">
                  <c:v>1.5757859904656751E-3</c:v>
                </c:pt>
                <c:pt idx="245">
                  <c:v>1.6129268025693077E-3</c:v>
                </c:pt>
                <c:pt idx="246">
                  <c:v>1.6367621167802824E-3</c:v>
                </c:pt>
                <c:pt idx="247">
                  <c:v>1.683627780934772E-3</c:v>
                </c:pt>
                <c:pt idx="248">
                  <c:v>1.7035226571860502E-3</c:v>
                </c:pt>
                <c:pt idx="249">
                  <c:v>1.7709031164209886E-3</c:v>
                </c:pt>
                <c:pt idx="250">
                  <c:v>1.8589658086194964E-3</c:v>
                </c:pt>
                <c:pt idx="251">
                  <c:v>1.8761265305491913E-3</c:v>
                </c:pt>
                <c:pt idx="252">
                  <c:v>1.9228579786227668E-3</c:v>
                </c:pt>
                <c:pt idx="253">
                  <c:v>2.0143092946463231E-3</c:v>
                </c:pt>
                <c:pt idx="254">
                  <c:v>2.0342839032228971E-3</c:v>
                </c:pt>
                <c:pt idx="255">
                  <c:v>2.1306121798103463E-3</c:v>
                </c:pt>
                <c:pt idx="256">
                  <c:v>2.2744210561111253E-3</c:v>
                </c:pt>
                <c:pt idx="257">
                  <c:v>2.454330403779445E-3</c:v>
                </c:pt>
                <c:pt idx="258">
                  <c:v>2.6779529987908924E-3</c:v>
                </c:pt>
                <c:pt idx="259">
                  <c:v>2.8045280651971226E-3</c:v>
                </c:pt>
                <c:pt idx="260">
                  <c:v>2.9458270343412107E-3</c:v>
                </c:pt>
                <c:pt idx="261">
                  <c:v>3.174515954189128E-3</c:v>
                </c:pt>
                <c:pt idx="262">
                  <c:v>3.292001535511698E-3</c:v>
                </c:pt>
                <c:pt idx="263">
                  <c:v>3.2991093400937485E-3</c:v>
                </c:pt>
                <c:pt idx="264">
                  <c:v>3.3186570485119705E-3</c:v>
                </c:pt>
                <c:pt idx="265">
                  <c:v>3.3411249533441315E-3</c:v>
                </c:pt>
                <c:pt idx="266">
                  <c:v>3.3797137376969286E-3</c:v>
                </c:pt>
                <c:pt idx="267">
                  <c:v>3.3538871086617049E-3</c:v>
                </c:pt>
                <c:pt idx="268">
                  <c:v>3.3216237554489986E-3</c:v>
                </c:pt>
                <c:pt idx="269">
                  <c:v>3.4370578904853255E-3</c:v>
                </c:pt>
                <c:pt idx="270">
                  <c:v>3.6119823067325809E-3</c:v>
                </c:pt>
                <c:pt idx="271">
                  <c:v>3.6796966450796933E-3</c:v>
                </c:pt>
                <c:pt idx="272">
                  <c:v>3.7043787830289081E-3</c:v>
                </c:pt>
                <c:pt idx="273">
                  <c:v>3.8391264127779026E-3</c:v>
                </c:pt>
                <c:pt idx="274">
                  <c:v>4.0988694122382147E-3</c:v>
                </c:pt>
                <c:pt idx="275">
                  <c:v>4.2912402579141388E-3</c:v>
                </c:pt>
                <c:pt idx="276">
                  <c:v>4.3196332711698043E-3</c:v>
                </c:pt>
                <c:pt idx="277">
                  <c:v>4.3360631134509589E-3</c:v>
                </c:pt>
                <c:pt idx="278">
                  <c:v>4.4540104778241982E-3</c:v>
                </c:pt>
                <c:pt idx="279">
                  <c:v>4.6007146341872614E-3</c:v>
                </c:pt>
                <c:pt idx="280">
                  <c:v>4.6793971505328024E-3</c:v>
                </c:pt>
                <c:pt idx="281">
                  <c:v>4.8081299729923355E-3</c:v>
                </c:pt>
                <c:pt idx="282">
                  <c:v>4.978811965097839E-3</c:v>
                </c:pt>
                <c:pt idx="283">
                  <c:v>5.1738903876535824E-3</c:v>
                </c:pt>
                <c:pt idx="284">
                  <c:v>5.3393050630192677E-3</c:v>
                </c:pt>
                <c:pt idx="285">
                  <c:v>5.4176636667932964E-3</c:v>
                </c:pt>
                <c:pt idx="286">
                  <c:v>5.5838972595833687E-3</c:v>
                </c:pt>
                <c:pt idx="287">
                  <c:v>5.675773814675167E-3</c:v>
                </c:pt>
                <c:pt idx="288">
                  <c:v>5.6719317132500006E-3</c:v>
                </c:pt>
                <c:pt idx="289">
                  <c:v>5.6112803300519603E-3</c:v>
                </c:pt>
                <c:pt idx="290">
                  <c:v>5.5975165373978661E-3</c:v>
                </c:pt>
                <c:pt idx="291">
                  <c:v>5.7145586076609812E-3</c:v>
                </c:pt>
                <c:pt idx="292">
                  <c:v>5.8228301221416173E-3</c:v>
                </c:pt>
                <c:pt idx="293">
                  <c:v>5.8417300054168144E-3</c:v>
                </c:pt>
                <c:pt idx="294">
                  <c:v>5.8339095931774377E-3</c:v>
                </c:pt>
                <c:pt idx="295">
                  <c:v>5.9404037412400332E-3</c:v>
                </c:pt>
                <c:pt idx="296">
                  <c:v>6.0157640773649398E-3</c:v>
                </c:pt>
                <c:pt idx="297">
                  <c:v>6.1786705066640447E-3</c:v>
                </c:pt>
                <c:pt idx="298">
                  <c:v>6.2067695069701837E-3</c:v>
                </c:pt>
                <c:pt idx="299">
                  <c:v>6.2455758941274316E-3</c:v>
                </c:pt>
                <c:pt idx="300">
                  <c:v>6.3914544887056666E-3</c:v>
                </c:pt>
                <c:pt idx="301">
                  <c:v>6.51486019518141E-3</c:v>
                </c:pt>
                <c:pt idx="302">
                  <c:v>6.5511251144698716E-3</c:v>
                </c:pt>
                <c:pt idx="303">
                  <c:v>6.6751005748534546E-3</c:v>
                </c:pt>
                <c:pt idx="304">
                  <c:v>6.7361373309570887E-3</c:v>
                </c:pt>
                <c:pt idx="305">
                  <c:v>6.8277082454685873E-3</c:v>
                </c:pt>
                <c:pt idx="306">
                  <c:v>6.9667298600714304E-3</c:v>
                </c:pt>
                <c:pt idx="307">
                  <c:v>6.9982174842026183E-3</c:v>
                </c:pt>
                <c:pt idx="308">
                  <c:v>7.1568997613511839E-3</c:v>
                </c:pt>
                <c:pt idx="309">
                  <c:v>7.2057490993154153E-3</c:v>
                </c:pt>
                <c:pt idx="310">
                  <c:v>7.3136402241607886E-3</c:v>
                </c:pt>
                <c:pt idx="311">
                  <c:v>7.3045872830595554E-3</c:v>
                </c:pt>
                <c:pt idx="312">
                  <c:v>7.3054792884487962E-3</c:v>
                </c:pt>
                <c:pt idx="313">
                  <c:v>7.355740553006797E-3</c:v>
                </c:pt>
                <c:pt idx="314">
                  <c:v>7.2969462685520932E-3</c:v>
                </c:pt>
                <c:pt idx="315">
                  <c:v>7.3072832323086015E-3</c:v>
                </c:pt>
                <c:pt idx="316">
                  <c:v>7.4418763806773361E-3</c:v>
                </c:pt>
                <c:pt idx="317">
                  <c:v>7.4937455804621259E-3</c:v>
                </c:pt>
                <c:pt idx="318">
                  <c:v>7.5221219828166871E-3</c:v>
                </c:pt>
                <c:pt idx="319">
                  <c:v>7.6136796086073034E-3</c:v>
                </c:pt>
                <c:pt idx="320">
                  <c:v>7.6527550923624239E-3</c:v>
                </c:pt>
                <c:pt idx="321">
                  <c:v>7.7616362269135467E-3</c:v>
                </c:pt>
                <c:pt idx="322">
                  <c:v>7.8577618505075372E-3</c:v>
                </c:pt>
                <c:pt idx="323">
                  <c:v>7.805764746784254E-3</c:v>
                </c:pt>
                <c:pt idx="324">
                  <c:v>7.8393171059225678E-3</c:v>
                </c:pt>
                <c:pt idx="325">
                  <c:v>7.9181042709450585E-3</c:v>
                </c:pt>
                <c:pt idx="326">
                  <c:v>7.9059102084452146E-3</c:v>
                </c:pt>
                <c:pt idx="327">
                  <c:v>7.9519439986724567E-3</c:v>
                </c:pt>
                <c:pt idx="328">
                  <c:v>8.0272262635621774E-3</c:v>
                </c:pt>
                <c:pt idx="329">
                  <c:v>8.0412608139042545E-3</c:v>
                </c:pt>
                <c:pt idx="330">
                  <c:v>8.1337204116247747E-3</c:v>
                </c:pt>
                <c:pt idx="331">
                  <c:v>8.118715784658271E-3</c:v>
                </c:pt>
                <c:pt idx="332">
                  <c:v>8.1394212728833851E-3</c:v>
                </c:pt>
                <c:pt idx="333">
                  <c:v>8.2062967607247871E-3</c:v>
                </c:pt>
                <c:pt idx="334">
                  <c:v>8.2077070262284463E-3</c:v>
                </c:pt>
                <c:pt idx="335">
                  <c:v>8.2348293055497183E-3</c:v>
                </c:pt>
                <c:pt idx="336">
                  <c:v>8.3152011505374535E-3</c:v>
                </c:pt>
                <c:pt idx="337">
                  <c:v>8.2546544160163639E-3</c:v>
                </c:pt>
                <c:pt idx="338">
                  <c:v>8.2750692134721717E-3</c:v>
                </c:pt>
                <c:pt idx="339">
                  <c:v>8.3857526307929888E-3</c:v>
                </c:pt>
                <c:pt idx="340">
                  <c:v>8.4047471962044751E-3</c:v>
                </c:pt>
                <c:pt idx="341">
                  <c:v>8.4454937366105747E-3</c:v>
                </c:pt>
                <c:pt idx="342">
                  <c:v>8.3879203533869552E-3</c:v>
                </c:pt>
                <c:pt idx="343">
                  <c:v>8.2996001922213472E-3</c:v>
                </c:pt>
                <c:pt idx="344">
                  <c:v>8.3696699563448919E-3</c:v>
                </c:pt>
                <c:pt idx="345">
                  <c:v>8.3683809504192849E-3</c:v>
                </c:pt>
                <c:pt idx="346">
                  <c:v>8.315956946537648E-3</c:v>
                </c:pt>
                <c:pt idx="347">
                  <c:v>8.3972822572487057E-3</c:v>
                </c:pt>
                <c:pt idx="348">
                  <c:v>8.4128898599252541E-3</c:v>
                </c:pt>
                <c:pt idx="349">
                  <c:v>8.4541015055622434E-3</c:v>
                </c:pt>
                <c:pt idx="350">
                  <c:v>8.5302425540389974E-3</c:v>
                </c:pt>
                <c:pt idx="351">
                  <c:v>8.567107126857286E-3</c:v>
                </c:pt>
                <c:pt idx="352">
                  <c:v>8.6152820622367263E-3</c:v>
                </c:pt>
                <c:pt idx="353">
                  <c:v>8.6657260467068644E-3</c:v>
                </c:pt>
                <c:pt idx="354">
                  <c:v>8.5993638357095489E-3</c:v>
                </c:pt>
                <c:pt idx="355">
                  <c:v>8.6038637288184013E-3</c:v>
                </c:pt>
                <c:pt idx="356">
                  <c:v>8.6632510224424909E-3</c:v>
                </c:pt>
                <c:pt idx="357">
                  <c:v>8.6689535447912122E-3</c:v>
                </c:pt>
                <c:pt idx="358">
                  <c:v>8.6376951510952482E-3</c:v>
                </c:pt>
                <c:pt idx="359">
                  <c:v>8.6786293946838153E-3</c:v>
                </c:pt>
                <c:pt idx="360">
                  <c:v>8.7001504781530938E-3</c:v>
                </c:pt>
                <c:pt idx="361">
                  <c:v>8.7435630681862546E-3</c:v>
                </c:pt>
                <c:pt idx="362">
                  <c:v>8.7435232020236075E-3</c:v>
                </c:pt>
                <c:pt idx="363">
                  <c:v>8.752841917542489E-3</c:v>
                </c:pt>
                <c:pt idx="364">
                  <c:v>8.7553219250771953E-3</c:v>
                </c:pt>
                <c:pt idx="365">
                  <c:v>8.823748871081635E-3</c:v>
                </c:pt>
                <c:pt idx="366">
                  <c:v>8.7638499617035681E-3</c:v>
                </c:pt>
                <c:pt idx="367">
                  <c:v>8.7799857910351962E-3</c:v>
                </c:pt>
                <c:pt idx="368">
                  <c:v>8.8474659156767537E-3</c:v>
                </c:pt>
                <c:pt idx="369">
                  <c:v>8.9402211874369097E-3</c:v>
                </c:pt>
                <c:pt idx="370">
                  <c:v>8.8937903966733022E-3</c:v>
                </c:pt>
                <c:pt idx="371">
                  <c:v>8.9893429441792322E-3</c:v>
                </c:pt>
                <c:pt idx="372">
                  <c:v>8.8775881237372588E-3</c:v>
                </c:pt>
                <c:pt idx="373">
                  <c:v>8.9449486498908749E-3</c:v>
                </c:pt>
                <c:pt idx="374">
                  <c:v>8.9644199481640208E-3</c:v>
                </c:pt>
                <c:pt idx="375">
                  <c:v>8.8683923288865405E-3</c:v>
                </c:pt>
                <c:pt idx="376">
                  <c:v>8.9035758785131862E-3</c:v>
                </c:pt>
                <c:pt idx="377">
                  <c:v>9.0248138623949623E-3</c:v>
                </c:pt>
                <c:pt idx="378">
                  <c:v>8.9438141253455269E-3</c:v>
                </c:pt>
                <c:pt idx="379">
                  <c:v>9.1586960641964806E-3</c:v>
                </c:pt>
                <c:pt idx="380">
                  <c:v>9.2460876759904217E-3</c:v>
                </c:pt>
                <c:pt idx="381">
                  <c:v>9.3212171205899943E-3</c:v>
                </c:pt>
                <c:pt idx="382">
                  <c:v>9.3867737028838025E-3</c:v>
                </c:pt>
                <c:pt idx="383">
                  <c:v>9.4112315936681241E-3</c:v>
                </c:pt>
                <c:pt idx="384">
                  <c:v>9.3433245688682148E-3</c:v>
                </c:pt>
                <c:pt idx="385">
                  <c:v>9.4006238722236339E-3</c:v>
                </c:pt>
                <c:pt idx="386">
                  <c:v>9.3700249313014659E-3</c:v>
                </c:pt>
                <c:pt idx="387">
                  <c:v>9.3206606554030371E-3</c:v>
                </c:pt>
                <c:pt idx="388">
                  <c:v>9.2706668263527955E-3</c:v>
                </c:pt>
                <c:pt idx="389">
                  <c:v>9.2817379919380664E-3</c:v>
                </c:pt>
                <c:pt idx="390">
                  <c:v>9.2206779805728868E-3</c:v>
                </c:pt>
                <c:pt idx="391">
                  <c:v>9.2491075378109775E-3</c:v>
                </c:pt>
                <c:pt idx="392">
                  <c:v>9.220171348089239E-3</c:v>
                </c:pt>
                <c:pt idx="393">
                  <c:v>9.2257924770225552E-3</c:v>
                </c:pt>
                <c:pt idx="394">
                  <c:v>9.2240367047759491E-3</c:v>
                </c:pt>
                <c:pt idx="395">
                  <c:v>9.2495626765012069E-3</c:v>
                </c:pt>
                <c:pt idx="396">
                  <c:v>9.1884611378832692E-3</c:v>
                </c:pt>
                <c:pt idx="397">
                  <c:v>9.1194561325204388E-3</c:v>
                </c:pt>
                <c:pt idx="398">
                  <c:v>9.133537193385605E-3</c:v>
                </c:pt>
                <c:pt idx="399">
                  <c:v>9.1111307488875269E-3</c:v>
                </c:pt>
                <c:pt idx="400">
                  <c:v>9.0293602660269038E-3</c:v>
                </c:pt>
                <c:pt idx="401">
                  <c:v>8.9887250186581943E-3</c:v>
                </c:pt>
                <c:pt idx="402">
                  <c:v>8.8749818733541708E-3</c:v>
                </c:pt>
                <c:pt idx="403">
                  <c:v>8.9432809154201143E-3</c:v>
                </c:pt>
                <c:pt idx="404">
                  <c:v>8.8953534824671113E-3</c:v>
                </c:pt>
                <c:pt idx="405">
                  <c:v>8.8489692022265913E-3</c:v>
                </c:pt>
                <c:pt idx="406">
                  <c:v>8.7302079036992979E-3</c:v>
                </c:pt>
                <c:pt idx="407">
                  <c:v>8.6826027222276954E-3</c:v>
                </c:pt>
                <c:pt idx="408">
                  <c:v>8.610714064433353E-3</c:v>
                </c:pt>
                <c:pt idx="409">
                  <c:v>8.5404134087844752E-3</c:v>
                </c:pt>
                <c:pt idx="410">
                  <c:v>8.4487627619476806E-3</c:v>
                </c:pt>
                <c:pt idx="411">
                  <c:v>8.5177877003918354E-3</c:v>
                </c:pt>
                <c:pt idx="412">
                  <c:v>8.4611578163508745E-3</c:v>
                </c:pt>
                <c:pt idx="413">
                  <c:v>8.5435379192819842E-3</c:v>
                </c:pt>
                <c:pt idx="414">
                  <c:v>8.5707266422076697E-3</c:v>
                </c:pt>
                <c:pt idx="415">
                  <c:v>8.6324660394279662E-3</c:v>
                </c:pt>
                <c:pt idx="416">
                  <c:v>8.6631264406842167E-3</c:v>
                </c:pt>
                <c:pt idx="417">
                  <c:v>8.6542329642335745E-3</c:v>
                </c:pt>
                <c:pt idx="418">
                  <c:v>8.610946617048797E-3</c:v>
                </c:pt>
                <c:pt idx="419">
                  <c:v>8.631449452280452E-3</c:v>
                </c:pt>
                <c:pt idx="420">
                  <c:v>8.6239180697202707E-3</c:v>
                </c:pt>
                <c:pt idx="421">
                  <c:v>8.6071261097950668E-3</c:v>
                </c:pt>
                <c:pt idx="422">
                  <c:v>8.5926663203847488E-3</c:v>
                </c:pt>
                <c:pt idx="423">
                  <c:v>8.5713844338913547E-3</c:v>
                </c:pt>
                <c:pt idx="424">
                  <c:v>8.5036003297596086E-3</c:v>
                </c:pt>
                <c:pt idx="425">
                  <c:v>8.4917152300202827E-3</c:v>
                </c:pt>
                <c:pt idx="426">
                  <c:v>8.4887402176327034E-3</c:v>
                </c:pt>
                <c:pt idx="427">
                  <c:v>8.4682838929241375E-3</c:v>
                </c:pt>
                <c:pt idx="428">
                  <c:v>8.4428974527681489E-3</c:v>
                </c:pt>
                <c:pt idx="429">
                  <c:v>8.3302356771259422E-3</c:v>
                </c:pt>
                <c:pt idx="430">
                  <c:v>8.3547151620816974E-3</c:v>
                </c:pt>
                <c:pt idx="431">
                  <c:v>8.3337721379708081E-3</c:v>
                </c:pt>
                <c:pt idx="432">
                  <c:v>8.2939475025759352E-3</c:v>
                </c:pt>
                <c:pt idx="433">
                  <c:v>8.2161636359800762E-3</c:v>
                </c:pt>
                <c:pt idx="434">
                  <c:v>8.2106687498951433E-3</c:v>
                </c:pt>
                <c:pt idx="435">
                  <c:v>8.2107933316534175E-3</c:v>
                </c:pt>
                <c:pt idx="436">
                  <c:v>8.2964457821018533E-3</c:v>
                </c:pt>
                <c:pt idx="437">
                  <c:v>8.3542317848595959E-3</c:v>
                </c:pt>
                <c:pt idx="438">
                  <c:v>8.3966095157540274E-3</c:v>
                </c:pt>
                <c:pt idx="439">
                  <c:v>8.3273470414240991E-3</c:v>
                </c:pt>
                <c:pt idx="440">
                  <c:v>8.3231876717878624E-3</c:v>
                </c:pt>
                <c:pt idx="441">
                  <c:v>8.3169635671445016E-3</c:v>
                </c:pt>
                <c:pt idx="442">
                  <c:v>8.3063940507725476E-3</c:v>
                </c:pt>
                <c:pt idx="443">
                  <c:v>8.2056007639685642E-3</c:v>
                </c:pt>
                <c:pt idx="444">
                  <c:v>8.1170231338358583E-3</c:v>
                </c:pt>
                <c:pt idx="445">
                  <c:v>8.1137009536152212E-3</c:v>
                </c:pt>
                <c:pt idx="446">
                  <c:v>8.1176477037173365E-3</c:v>
                </c:pt>
                <c:pt idx="447">
                  <c:v>8.0717335119780374E-3</c:v>
                </c:pt>
                <c:pt idx="448">
                  <c:v>8.0310235155543648E-3</c:v>
                </c:pt>
                <c:pt idx="449">
                  <c:v>8.0557687749277709E-3</c:v>
                </c:pt>
                <c:pt idx="450">
                  <c:v>8.1162091996818016E-3</c:v>
                </c:pt>
                <c:pt idx="451">
                  <c:v>8.1960312238430217E-3</c:v>
                </c:pt>
                <c:pt idx="452">
                  <c:v>8.2530315309785832E-3</c:v>
                </c:pt>
                <c:pt idx="453">
                  <c:v>8.3075418640387779E-3</c:v>
                </c:pt>
                <c:pt idx="454">
                  <c:v>8.3004938587006982E-3</c:v>
                </c:pt>
                <c:pt idx="455">
                  <c:v>8.3173805007621913E-3</c:v>
                </c:pt>
                <c:pt idx="456">
                  <c:v>8.2826736839972069E-3</c:v>
                </c:pt>
                <c:pt idx="457">
                  <c:v>8.3217774062842031E-3</c:v>
                </c:pt>
                <c:pt idx="458">
                  <c:v>8.3145350534032155E-3</c:v>
                </c:pt>
                <c:pt idx="459">
                  <c:v>8.372083520275183E-3</c:v>
                </c:pt>
                <c:pt idx="460">
                  <c:v>8.4347797053990238E-3</c:v>
                </c:pt>
                <c:pt idx="461">
                  <c:v>8.5713130070166118E-3</c:v>
                </c:pt>
                <c:pt idx="462">
                  <c:v>8.6969595240511729E-3</c:v>
                </c:pt>
                <c:pt idx="463">
                  <c:v>8.7871749890326527E-3</c:v>
                </c:pt>
                <c:pt idx="464">
                  <c:v>8.8814468360635286E-3</c:v>
                </c:pt>
                <c:pt idx="465">
                  <c:v>8.9546477550450209E-3</c:v>
                </c:pt>
                <c:pt idx="466">
                  <c:v>9.116662178954885E-3</c:v>
                </c:pt>
                <c:pt idx="467">
                  <c:v>9.3000980209274088E-3</c:v>
                </c:pt>
                <c:pt idx="468">
                  <c:v>9.4725939234333797E-3</c:v>
                </c:pt>
                <c:pt idx="469">
                  <c:v>9.630367584291602E-3</c:v>
                </c:pt>
                <c:pt idx="470">
                  <c:v>9.8437445755026071E-3</c:v>
                </c:pt>
                <c:pt idx="471">
                  <c:v>1.0096271799523698E-2</c:v>
                </c:pt>
                <c:pt idx="472">
                  <c:v>1.0314801492256911E-2</c:v>
                </c:pt>
                <c:pt idx="473">
                  <c:v>1.0447921253697793E-2</c:v>
                </c:pt>
                <c:pt idx="474">
                  <c:v>1.060864168841172E-2</c:v>
                </c:pt>
                <c:pt idx="475">
                  <c:v>1.0830998532759106E-2</c:v>
                </c:pt>
                <c:pt idx="476">
                  <c:v>1.102790747661642E-2</c:v>
                </c:pt>
                <c:pt idx="477">
                  <c:v>1.1370060478629828E-2</c:v>
                </c:pt>
                <c:pt idx="478">
                  <c:v>1.1683451705383078E-2</c:v>
                </c:pt>
                <c:pt idx="479">
                  <c:v>1.2050780189108464E-2</c:v>
                </c:pt>
                <c:pt idx="480">
                  <c:v>1.252497988835149E-2</c:v>
                </c:pt>
                <c:pt idx="481">
                  <c:v>1.3009554756423561E-2</c:v>
                </c:pt>
                <c:pt idx="482">
                  <c:v>1.3572380257412489E-2</c:v>
                </c:pt>
                <c:pt idx="483">
                  <c:v>1.4187187912313711E-2</c:v>
                </c:pt>
                <c:pt idx="484">
                  <c:v>1.4744746096562823E-2</c:v>
                </c:pt>
                <c:pt idx="485">
                  <c:v>1.5319345404253686E-2</c:v>
                </c:pt>
                <c:pt idx="486">
                  <c:v>1.6129349419108482E-2</c:v>
                </c:pt>
                <c:pt idx="487">
                  <c:v>1.7020775087900734E-2</c:v>
                </c:pt>
                <c:pt idx="488">
                  <c:v>1.8012097054837403E-2</c:v>
                </c:pt>
                <c:pt idx="489">
                  <c:v>1.91885309036679E-2</c:v>
                </c:pt>
                <c:pt idx="490">
                  <c:v>2.0404232922706322E-2</c:v>
                </c:pt>
                <c:pt idx="491">
                  <c:v>2.1795694886317486E-2</c:v>
                </c:pt>
                <c:pt idx="492">
                  <c:v>2.3454525914085433E-2</c:v>
                </c:pt>
                <c:pt idx="493">
                  <c:v>2.5171079823186924E-2</c:v>
                </c:pt>
                <c:pt idx="494">
                  <c:v>2.7056799149123199E-2</c:v>
                </c:pt>
                <c:pt idx="495">
                  <c:v>2.9154706125751498E-2</c:v>
                </c:pt>
                <c:pt idx="496">
                  <c:v>3.1572240061407179E-2</c:v>
                </c:pt>
                <c:pt idx="497">
                  <c:v>3.4369183589160593E-2</c:v>
                </c:pt>
                <c:pt idx="498">
                  <c:v>3.7579472779965525E-2</c:v>
                </c:pt>
                <c:pt idx="499">
                  <c:v>4.096690062013477E-2</c:v>
                </c:pt>
                <c:pt idx="500">
                  <c:v>4.4781610669381106E-2</c:v>
                </c:pt>
                <c:pt idx="501">
                  <c:v>4.8951860445839913E-2</c:v>
                </c:pt>
                <c:pt idx="502">
                  <c:v>5.3536120321394362E-2</c:v>
                </c:pt>
                <c:pt idx="503">
                  <c:v>5.8652294472074838E-2</c:v>
                </c:pt>
                <c:pt idx="504">
                  <c:v>6.4221248565025771E-2</c:v>
                </c:pt>
                <c:pt idx="505">
                  <c:v>7.0045395931624871E-2</c:v>
                </c:pt>
                <c:pt idx="506">
                  <c:v>7.6616751462548316E-2</c:v>
                </c:pt>
                <c:pt idx="507">
                  <c:v>8.3686948964501337E-2</c:v>
                </c:pt>
                <c:pt idx="508">
                  <c:v>9.1259377061309002E-2</c:v>
                </c:pt>
                <c:pt idx="509">
                  <c:v>9.9319883265231404E-2</c:v>
                </c:pt>
                <c:pt idx="510">
                  <c:v>0.10784310273028398</c:v>
                </c:pt>
                <c:pt idx="511">
                  <c:v>0.11704683759173162</c:v>
                </c:pt>
                <c:pt idx="512">
                  <c:v>0.12684976087777317</c:v>
                </c:pt>
                <c:pt idx="513">
                  <c:v>0.13719838548685639</c:v>
                </c:pt>
                <c:pt idx="514">
                  <c:v>0.14814252751138968</c:v>
                </c:pt>
                <c:pt idx="515">
                  <c:v>0.15993043686836009</c:v>
                </c:pt>
                <c:pt idx="516">
                  <c:v>0.17250769624575363</c:v>
                </c:pt>
                <c:pt idx="517">
                  <c:v>0.18591834114239478</c:v>
                </c:pt>
                <c:pt idx="518">
                  <c:v>0.20005405187218975</c:v>
                </c:pt>
                <c:pt idx="519">
                  <c:v>0.21510452492573681</c:v>
                </c:pt>
                <c:pt idx="520">
                  <c:v>0.23076046532449479</c:v>
                </c:pt>
                <c:pt idx="521">
                  <c:v>0.24739013674592114</c:v>
                </c:pt>
                <c:pt idx="522">
                  <c:v>0.26483025403217164</c:v>
                </c:pt>
                <c:pt idx="523">
                  <c:v>0.2829372989977148</c:v>
                </c:pt>
                <c:pt idx="524">
                  <c:v>0.30165080796253513</c:v>
                </c:pt>
                <c:pt idx="525">
                  <c:v>0.32065550602369408</c:v>
                </c:pt>
                <c:pt idx="526">
                  <c:v>0.34012697040585249</c:v>
                </c:pt>
                <c:pt idx="527">
                  <c:v>0.36002367385625222</c:v>
                </c:pt>
                <c:pt idx="528">
                  <c:v>0.37960261076854818</c:v>
                </c:pt>
                <c:pt idx="529">
                  <c:v>0.39854750958573576</c:v>
                </c:pt>
                <c:pt idx="530">
                  <c:v>0.4172759683615489</c:v>
                </c:pt>
                <c:pt idx="531">
                  <c:v>0.43475827733660144</c:v>
                </c:pt>
                <c:pt idx="532">
                  <c:v>0.45150538782882732</c:v>
                </c:pt>
                <c:pt idx="533">
                  <c:v>0.46632563379308434</c:v>
                </c:pt>
                <c:pt idx="534">
                  <c:v>0.47967182839344513</c:v>
                </c:pt>
                <c:pt idx="535">
                  <c:v>0.49121391302498957</c:v>
                </c:pt>
                <c:pt idx="536">
                  <c:v>0.50153941525973722</c:v>
                </c:pt>
                <c:pt idx="537">
                  <c:v>0.50978573100339974</c:v>
                </c:pt>
                <c:pt idx="538">
                  <c:v>0.51639271691718958</c:v>
                </c:pt>
                <c:pt idx="539">
                  <c:v>0.52204225049139197</c:v>
                </c:pt>
                <c:pt idx="540">
                  <c:v>0.52692336378056137</c:v>
                </c:pt>
                <c:pt idx="541">
                  <c:v>0.53049288031862363</c:v>
                </c:pt>
                <c:pt idx="542">
                  <c:v>0.53376207176474044</c:v>
                </c:pt>
                <c:pt idx="543">
                  <c:v>0.53653692279402665</c:v>
                </c:pt>
                <c:pt idx="544">
                  <c:v>0.53876544128602921</c:v>
                </c:pt>
                <c:pt idx="545">
                  <c:v>0.54237266456959576</c:v>
                </c:pt>
                <c:pt idx="546">
                  <c:v>0.54471945267745303</c:v>
                </c:pt>
                <c:pt idx="547">
                  <c:v>0.54762752313358665</c:v>
                </c:pt>
                <c:pt idx="548">
                  <c:v>0.55109039768656654</c:v>
                </c:pt>
                <c:pt idx="549">
                  <c:v>0.55375893894879247</c:v>
                </c:pt>
                <c:pt idx="550">
                  <c:v>0.55673743962560351</c:v>
                </c:pt>
                <c:pt idx="551">
                  <c:v>0.5612024498421383</c:v>
                </c:pt>
                <c:pt idx="552">
                  <c:v>0.56388361538920251</c:v>
                </c:pt>
                <c:pt idx="553">
                  <c:v>0.56782023284164507</c:v>
                </c:pt>
                <c:pt idx="554">
                  <c:v>0.57142861888828889</c:v>
                </c:pt>
                <c:pt idx="555">
                  <c:v>0.574626217350651</c:v>
                </c:pt>
                <c:pt idx="556">
                  <c:v>0.57900634586254851</c:v>
                </c:pt>
                <c:pt idx="557">
                  <c:v>0.58243898857552057</c:v>
                </c:pt>
                <c:pt idx="558">
                  <c:v>0.58585551871442254</c:v>
                </c:pt>
                <c:pt idx="559">
                  <c:v>0.58931673217729208</c:v>
                </c:pt>
                <c:pt idx="560">
                  <c:v>0.5932550107198451</c:v>
                </c:pt>
                <c:pt idx="561">
                  <c:v>0.59728564587253152</c:v>
                </c:pt>
                <c:pt idx="562">
                  <c:v>0.60180796369787226</c:v>
                </c:pt>
                <c:pt idx="563">
                  <c:v>0.60626749231704291</c:v>
                </c:pt>
                <c:pt idx="564">
                  <c:v>0.61199709043456274</c:v>
                </c:pt>
                <c:pt idx="565">
                  <c:v>0.61750360415026684</c:v>
                </c:pt>
                <c:pt idx="566">
                  <c:v>0.62425228105046671</c:v>
                </c:pt>
                <c:pt idx="567">
                  <c:v>0.63083352006754656</c:v>
                </c:pt>
                <c:pt idx="568">
                  <c:v>0.63759880786884959</c:v>
                </c:pt>
                <c:pt idx="569">
                  <c:v>0.64632252091021758</c:v>
                </c:pt>
                <c:pt idx="570">
                  <c:v>0.6555242956853351</c:v>
                </c:pt>
                <c:pt idx="571">
                  <c:v>0.66650227411541552</c:v>
                </c:pt>
                <c:pt idx="572">
                  <c:v>0.67794834773858359</c:v>
                </c:pt>
                <c:pt idx="573">
                  <c:v>0.69096531427907937</c:v>
                </c:pt>
                <c:pt idx="574">
                  <c:v>0.70540683169818386</c:v>
                </c:pt>
                <c:pt idx="575">
                  <c:v>0.72219098449986985</c:v>
                </c:pt>
                <c:pt idx="576">
                  <c:v>0.73905702904399451</c:v>
                </c:pt>
                <c:pt idx="577">
                  <c:v>0.7575049297001748</c:v>
                </c:pt>
                <c:pt idx="578">
                  <c:v>0.77697257357507954</c:v>
                </c:pt>
                <c:pt idx="579">
                  <c:v>0.79770513756899131</c:v>
                </c:pt>
                <c:pt idx="580">
                  <c:v>0.8182817252015443</c:v>
                </c:pt>
                <c:pt idx="581">
                  <c:v>0.83967091811606465</c:v>
                </c:pt>
                <c:pt idx="582">
                  <c:v>0.86036477871040606</c:v>
                </c:pt>
                <c:pt idx="583">
                  <c:v>0.88124052867182723</c:v>
                </c:pt>
                <c:pt idx="584">
                  <c:v>0.90190598462528215</c:v>
                </c:pt>
                <c:pt idx="585">
                  <c:v>0.91987582354771302</c:v>
                </c:pt>
                <c:pt idx="586">
                  <c:v>0.93696312529453196</c:v>
                </c:pt>
                <c:pt idx="587">
                  <c:v>0.95245063115610373</c:v>
                </c:pt>
                <c:pt idx="588">
                  <c:v>0.96545829559198182</c:v>
                </c:pt>
                <c:pt idx="589">
                  <c:v>0.97688792442305772</c:v>
                </c:pt>
                <c:pt idx="590">
                  <c:v>0.98659317561061255</c:v>
                </c:pt>
                <c:pt idx="591">
                  <c:v>0.99249386600949518</c:v>
                </c:pt>
                <c:pt idx="592">
                  <c:v>0.99714873882563915</c:v>
                </c:pt>
                <c:pt idx="593">
                  <c:v>0.99932692628729924</c:v>
                </c:pt>
                <c:pt idx="594">
                  <c:v>1</c:v>
                </c:pt>
                <c:pt idx="595">
                  <c:v>0.99826881188702654</c:v>
                </c:pt>
                <c:pt idx="596">
                  <c:v>0.99330065747607665</c:v>
                </c:pt>
                <c:pt idx="597">
                  <c:v>0.98637640335121601</c:v>
                </c:pt>
                <c:pt idx="598">
                  <c:v>0.97844453196543668</c:v>
                </c:pt>
                <c:pt idx="599">
                  <c:v>0.9683552367443764</c:v>
                </c:pt>
                <c:pt idx="600">
                  <c:v>0.95635203349820763</c:v>
                </c:pt>
                <c:pt idx="601">
                  <c:v>0.94293358147804784</c:v>
                </c:pt>
                <c:pt idx="602">
                  <c:v>0.92785437156559247</c:v>
                </c:pt>
                <c:pt idx="603">
                  <c:v>0.91257333920473316</c:v>
                </c:pt>
                <c:pt idx="604">
                  <c:v>0.89586393545801157</c:v>
                </c:pt>
                <c:pt idx="605">
                  <c:v>0.87821634801698223</c:v>
                </c:pt>
                <c:pt idx="606">
                  <c:v>0.85972393014584536</c:v>
                </c:pt>
                <c:pt idx="607">
                  <c:v>0.84127602948966484</c:v>
                </c:pt>
                <c:pt idx="608">
                  <c:v>0.82266617254772856</c:v>
                </c:pt>
                <c:pt idx="609">
                  <c:v>0.80383655338419702</c:v>
                </c:pt>
                <c:pt idx="610">
                  <c:v>0.7859050856433144</c:v>
                </c:pt>
                <c:pt idx="611">
                  <c:v>0.76738177149612563</c:v>
                </c:pt>
                <c:pt idx="612">
                  <c:v>0.74913203889010604</c:v>
                </c:pt>
                <c:pt idx="613">
                  <c:v>0.73178494265003335</c:v>
                </c:pt>
                <c:pt idx="614">
                  <c:v>0.71425496038881464</c:v>
                </c:pt>
                <c:pt idx="615">
                  <c:v>0.69763226554585167</c:v>
                </c:pt>
                <c:pt idx="616">
                  <c:v>0.68174161311450576</c:v>
                </c:pt>
                <c:pt idx="617">
                  <c:v>0.66579813801765175</c:v>
                </c:pt>
                <c:pt idx="618">
                  <c:v>0.65133220257392554</c:v>
                </c:pt>
                <c:pt idx="619">
                  <c:v>0.63711194235751545</c:v>
                </c:pt>
                <c:pt idx="620">
                  <c:v>0.62383036416244597</c:v>
                </c:pt>
                <c:pt idx="621">
                  <c:v>0.61106189670245381</c:v>
                </c:pt>
                <c:pt idx="622">
                  <c:v>0.59793845428588654</c:v>
                </c:pt>
                <c:pt idx="623">
                  <c:v>0.58570618671350494</c:v>
                </c:pt>
                <c:pt idx="624">
                  <c:v>0.5740694199456724</c:v>
                </c:pt>
                <c:pt idx="625">
                  <c:v>0.56227102911010585</c:v>
                </c:pt>
                <c:pt idx="626">
                  <c:v>0.55172377134563078</c:v>
                </c:pt>
                <c:pt idx="627">
                  <c:v>0.54091838017801241</c:v>
                </c:pt>
                <c:pt idx="628">
                  <c:v>0.53082044728837841</c:v>
                </c:pt>
                <c:pt idx="629">
                  <c:v>0.52134210100989298</c:v>
                </c:pt>
                <c:pt idx="630">
                  <c:v>0.5127614078270234</c:v>
                </c:pt>
                <c:pt idx="631">
                  <c:v>0.50348388734287541</c:v>
                </c:pt>
                <c:pt idx="632">
                  <c:v>0.49483874386372551</c:v>
                </c:pt>
                <c:pt idx="633">
                  <c:v>0.4867208303855905</c:v>
                </c:pt>
                <c:pt idx="634">
                  <c:v>0.47912649251022771</c:v>
                </c:pt>
                <c:pt idx="635">
                  <c:v>0.47165806526522713</c:v>
                </c:pt>
                <c:pt idx="636">
                  <c:v>0.46434594659960737</c:v>
                </c:pt>
                <c:pt idx="637">
                  <c:v>0.45660227672332704</c:v>
                </c:pt>
                <c:pt idx="638">
                  <c:v>0.4497811762943173</c:v>
                </c:pt>
                <c:pt idx="639">
                  <c:v>0.44303482492027185</c:v>
                </c:pt>
                <c:pt idx="640">
                  <c:v>0.43607734899320499</c:v>
                </c:pt>
                <c:pt idx="641">
                  <c:v>0.42894346529642235</c:v>
                </c:pt>
                <c:pt idx="642">
                  <c:v>0.42233681160065467</c:v>
                </c:pt>
                <c:pt idx="643">
                  <c:v>0.4154791671892179</c:v>
                </c:pt>
                <c:pt idx="644">
                  <c:v>0.40885706535542427</c:v>
                </c:pt>
                <c:pt idx="645">
                  <c:v>0.40243196880871435</c:v>
                </c:pt>
                <c:pt idx="646">
                  <c:v>0.39572498527028344</c:v>
                </c:pt>
                <c:pt idx="647">
                  <c:v>0.38922148527036649</c:v>
                </c:pt>
                <c:pt idx="648">
                  <c:v>0.38300435720546838</c:v>
                </c:pt>
                <c:pt idx="649">
                  <c:v>0.37687427026235087</c:v>
                </c:pt>
                <c:pt idx="650">
                  <c:v>0.37055415461061308</c:v>
                </c:pt>
                <c:pt idx="651">
                  <c:v>0.36488003690277787</c:v>
                </c:pt>
                <c:pt idx="652">
                  <c:v>0.35902701979006146</c:v>
                </c:pt>
                <c:pt idx="653">
                  <c:v>0.35335688869849102</c:v>
                </c:pt>
                <c:pt idx="654">
                  <c:v>0.34782296699596671</c:v>
                </c:pt>
                <c:pt idx="655">
                  <c:v>0.34218788490572399</c:v>
                </c:pt>
                <c:pt idx="656">
                  <c:v>0.33645147631875189</c:v>
                </c:pt>
                <c:pt idx="657">
                  <c:v>0.33105941171164871</c:v>
                </c:pt>
                <c:pt idx="658">
                  <c:v>0.32510008483187197</c:v>
                </c:pt>
                <c:pt idx="659">
                  <c:v>0.31916733539386027</c:v>
                </c:pt>
                <c:pt idx="660">
                  <c:v>0.31359803247198614</c:v>
                </c:pt>
                <c:pt idx="661">
                  <c:v>0.30789152350699972</c:v>
                </c:pt>
                <c:pt idx="662">
                  <c:v>0.30248716683308019</c:v>
                </c:pt>
                <c:pt idx="663">
                  <c:v>0.29711237756312431</c:v>
                </c:pt>
                <c:pt idx="664">
                  <c:v>0.29188260145979922</c:v>
                </c:pt>
                <c:pt idx="665">
                  <c:v>0.28690863323346311</c:v>
                </c:pt>
                <c:pt idx="666">
                  <c:v>0.28207336603133848</c:v>
                </c:pt>
                <c:pt idx="667">
                  <c:v>0.27705720611620027</c:v>
                </c:pt>
                <c:pt idx="668">
                  <c:v>0.2721905443109906</c:v>
                </c:pt>
                <c:pt idx="669">
                  <c:v>0.2674371688513047</c:v>
                </c:pt>
                <c:pt idx="670">
                  <c:v>0.26264043893973948</c:v>
                </c:pt>
                <c:pt idx="671">
                  <c:v>0.25809586250692051</c:v>
                </c:pt>
                <c:pt idx="672">
                  <c:v>0.25329547819711257</c:v>
                </c:pt>
                <c:pt idx="673">
                  <c:v>0.24885089938893479</c:v>
                </c:pt>
                <c:pt idx="674">
                  <c:v>0.24463887319620151</c:v>
                </c:pt>
                <c:pt idx="675">
                  <c:v>0.24047834079688804</c:v>
                </c:pt>
                <c:pt idx="676">
                  <c:v>0.23602927704541235</c:v>
                </c:pt>
                <c:pt idx="677">
                  <c:v>0.23204764405098019</c:v>
                </c:pt>
                <c:pt idx="678">
                  <c:v>0.22814840112601978</c:v>
                </c:pt>
                <c:pt idx="679">
                  <c:v>0.22451875312596395</c:v>
                </c:pt>
                <c:pt idx="680">
                  <c:v>0.22050439665635849</c:v>
                </c:pt>
                <c:pt idx="681">
                  <c:v>0.21669269318021181</c:v>
                </c:pt>
                <c:pt idx="682">
                  <c:v>0.21307799499114888</c:v>
                </c:pt>
                <c:pt idx="683">
                  <c:v>0.20971777580698664</c:v>
                </c:pt>
                <c:pt idx="684">
                  <c:v>0.2059128828002923</c:v>
                </c:pt>
                <c:pt idx="685">
                  <c:v>0.20232775201519299</c:v>
                </c:pt>
                <c:pt idx="686">
                  <c:v>0.19869528016194965</c:v>
                </c:pt>
                <c:pt idx="687">
                  <c:v>0.19545964273606126</c:v>
                </c:pt>
                <c:pt idx="688">
                  <c:v>0.1920371326727621</c:v>
                </c:pt>
                <c:pt idx="689">
                  <c:v>0.18879451866841038</c:v>
                </c:pt>
                <c:pt idx="690">
                  <c:v>0.18565306505177701</c:v>
                </c:pt>
                <c:pt idx="691">
                  <c:v>0.18276775153015468</c:v>
                </c:pt>
                <c:pt idx="692">
                  <c:v>0.17995834982657388</c:v>
                </c:pt>
                <c:pt idx="693">
                  <c:v>0.17740525432701515</c:v>
                </c:pt>
                <c:pt idx="694">
                  <c:v>0.17469850799225201</c:v>
                </c:pt>
                <c:pt idx="695">
                  <c:v>0.17239308102814169</c:v>
                </c:pt>
                <c:pt idx="696">
                  <c:v>0.16991274127541489</c:v>
                </c:pt>
                <c:pt idx="697">
                  <c:v>0.1676608014128568</c:v>
                </c:pt>
                <c:pt idx="698">
                  <c:v>0.1654164527321029</c:v>
                </c:pt>
                <c:pt idx="699">
                  <c:v>0.16311602564922459</c:v>
                </c:pt>
                <c:pt idx="700">
                  <c:v>0.16078588166427277</c:v>
                </c:pt>
                <c:pt idx="701">
                  <c:v>0.15890479677974428</c:v>
                </c:pt>
                <c:pt idx="702">
                  <c:v>0.15658792490477383</c:v>
                </c:pt>
                <c:pt idx="703">
                  <c:v>0.15474170630166095</c:v>
                </c:pt>
                <c:pt idx="704">
                  <c:v>0.15276276659873361</c:v>
                </c:pt>
                <c:pt idx="705">
                  <c:v>0.15090408981979331</c:v>
                </c:pt>
                <c:pt idx="706">
                  <c:v>0.14894305666825522</c:v>
                </c:pt>
                <c:pt idx="707">
                  <c:v>0.14735372565070298</c:v>
                </c:pt>
                <c:pt idx="708">
                  <c:v>0.14556127653446105</c:v>
                </c:pt>
                <c:pt idx="709">
                  <c:v>0.14406363769099836</c:v>
                </c:pt>
                <c:pt idx="710">
                  <c:v>0.14223642195874747</c:v>
                </c:pt>
                <c:pt idx="711">
                  <c:v>0.14042365771045637</c:v>
                </c:pt>
                <c:pt idx="712">
                  <c:v>0.13874803306167313</c:v>
                </c:pt>
                <c:pt idx="713">
                  <c:v>0.13712310488305676</c:v>
                </c:pt>
                <c:pt idx="714">
                  <c:v>0.13535372830844716</c:v>
                </c:pt>
                <c:pt idx="715">
                  <c:v>0.1336118261642622</c:v>
                </c:pt>
                <c:pt idx="716">
                  <c:v>0.13178705223447351</c:v>
                </c:pt>
                <c:pt idx="717">
                  <c:v>0.13013481573444352</c:v>
                </c:pt>
                <c:pt idx="718">
                  <c:v>0.12846792841964053</c:v>
                </c:pt>
                <c:pt idx="719">
                  <c:v>0.12687228525966909</c:v>
                </c:pt>
                <c:pt idx="720">
                  <c:v>0.12518642829580626</c:v>
                </c:pt>
                <c:pt idx="721">
                  <c:v>0.12358181524923909</c:v>
                </c:pt>
                <c:pt idx="722">
                  <c:v>0.1221922469283537</c:v>
                </c:pt>
                <c:pt idx="723">
                  <c:v>0.12064422722184506</c:v>
                </c:pt>
                <c:pt idx="724">
                  <c:v>0.11911834984650697</c:v>
                </c:pt>
                <c:pt idx="725">
                  <c:v>0.11782738383457005</c:v>
                </c:pt>
                <c:pt idx="726">
                  <c:v>0.11649200027308321</c:v>
                </c:pt>
                <c:pt idx="727">
                  <c:v>0.11528420504296992</c:v>
                </c:pt>
                <c:pt idx="728">
                  <c:v>0.11392576555075186</c:v>
                </c:pt>
                <c:pt idx="729">
                  <c:v>0.11250131433754978</c:v>
                </c:pt>
                <c:pt idx="730">
                  <c:v>0.11139376589559417</c:v>
                </c:pt>
                <c:pt idx="731">
                  <c:v>0.1102169167742361</c:v>
                </c:pt>
                <c:pt idx="732">
                  <c:v>0.109051014236705</c:v>
                </c:pt>
                <c:pt idx="733">
                  <c:v>0.10768546527881481</c:v>
                </c:pt>
                <c:pt idx="734">
                  <c:v>0.10637142672524556</c:v>
                </c:pt>
                <c:pt idx="735">
                  <c:v>0.10519490982190954</c:v>
                </c:pt>
                <c:pt idx="736">
                  <c:v>0.10404385742996471</c:v>
                </c:pt>
                <c:pt idx="737">
                  <c:v>0.10270579951340027</c:v>
                </c:pt>
                <c:pt idx="738">
                  <c:v>0.10146785549778468</c:v>
                </c:pt>
                <c:pt idx="739">
                  <c:v>0.10021019434255964</c:v>
                </c:pt>
                <c:pt idx="740">
                  <c:v>9.9326793400090332E-2</c:v>
                </c:pt>
                <c:pt idx="741">
                  <c:v>9.8267217240520705E-2</c:v>
                </c:pt>
                <c:pt idx="742">
                  <c:v>9.7414048138059178E-2</c:v>
                </c:pt>
                <c:pt idx="743">
                  <c:v>9.6356697839237365E-2</c:v>
                </c:pt>
                <c:pt idx="744">
                  <c:v>9.5495289729828681E-2</c:v>
                </c:pt>
                <c:pt idx="745">
                  <c:v>9.4488503013964942E-2</c:v>
                </c:pt>
                <c:pt idx="746">
                  <c:v>9.3575684165641923E-2</c:v>
                </c:pt>
                <c:pt idx="747">
                  <c:v>9.2510277579785069E-2</c:v>
                </c:pt>
                <c:pt idx="748">
                  <c:v>9.1719847850790251E-2</c:v>
                </c:pt>
                <c:pt idx="749">
                  <c:v>9.0647963013503169E-2</c:v>
                </c:pt>
                <c:pt idx="750">
                  <c:v>8.9695909216774422E-2</c:v>
                </c:pt>
                <c:pt idx="751">
                  <c:v>8.8721679867072911E-2</c:v>
                </c:pt>
                <c:pt idx="752">
                  <c:v>8.7982328658970391E-2</c:v>
                </c:pt>
                <c:pt idx="753">
                  <c:v>8.703603884492446E-2</c:v>
                </c:pt>
                <c:pt idx="754">
                  <c:v>8.6157222511159606E-2</c:v>
                </c:pt>
                <c:pt idx="755">
                  <c:v>8.5226247947930808E-2</c:v>
                </c:pt>
                <c:pt idx="756">
                  <c:v>8.4222534248771172E-2</c:v>
                </c:pt>
                <c:pt idx="757">
                  <c:v>8.3400427531372584E-2</c:v>
                </c:pt>
                <c:pt idx="758">
                  <c:v>8.2680577521165186E-2</c:v>
                </c:pt>
                <c:pt idx="759">
                  <c:v>8.1949099880185575E-2</c:v>
                </c:pt>
                <c:pt idx="760">
                  <c:v>8.1083439380094463E-2</c:v>
                </c:pt>
                <c:pt idx="761">
                  <c:v>8.0174507482629567E-2</c:v>
                </c:pt>
                <c:pt idx="762">
                  <c:v>7.9350307791691999E-2</c:v>
                </c:pt>
                <c:pt idx="763">
                  <c:v>7.8680008099475382E-2</c:v>
                </c:pt>
                <c:pt idx="764">
                  <c:v>7.7987250468967276E-2</c:v>
                </c:pt>
                <c:pt idx="765">
                  <c:v>7.7037488976590754E-2</c:v>
                </c:pt>
                <c:pt idx="766">
                  <c:v>7.6197724871319511E-2</c:v>
                </c:pt>
                <c:pt idx="767">
                  <c:v>7.556541430992586E-2</c:v>
                </c:pt>
                <c:pt idx="768">
                  <c:v>7.4878869156430328E-2</c:v>
                </c:pt>
                <c:pt idx="769">
                  <c:v>7.4428398129413209E-2</c:v>
                </c:pt>
                <c:pt idx="770">
                  <c:v>7.3882115424832931E-2</c:v>
                </c:pt>
                <c:pt idx="771">
                  <c:v>7.3235104215962979E-2</c:v>
                </c:pt>
                <c:pt idx="772">
                  <c:v>7.2701611905232152E-2</c:v>
                </c:pt>
                <c:pt idx="773">
                  <c:v>7.2037690799039156E-2</c:v>
                </c:pt>
                <c:pt idx="774">
                  <c:v>7.1328039882109118E-2</c:v>
                </c:pt>
                <c:pt idx="775">
                  <c:v>7.0889395816677442E-2</c:v>
                </c:pt>
                <c:pt idx="776">
                  <c:v>7.0122055240216058E-2</c:v>
                </c:pt>
                <c:pt idx="777">
                  <c:v>6.9415593616297816E-2</c:v>
                </c:pt>
                <c:pt idx="778">
                  <c:v>6.8777203465100412E-2</c:v>
                </c:pt>
                <c:pt idx="779">
                  <c:v>6.818970911488316E-2</c:v>
                </c:pt>
                <c:pt idx="780">
                  <c:v>6.762900814814532E-2</c:v>
                </c:pt>
                <c:pt idx="781">
                  <c:v>6.7191011907856674E-2</c:v>
                </c:pt>
                <c:pt idx="782">
                  <c:v>6.6471029010440441E-2</c:v>
                </c:pt>
                <c:pt idx="783">
                  <c:v>6.5845595362103521E-2</c:v>
                </c:pt>
                <c:pt idx="784">
                  <c:v>6.5217503969590085E-2</c:v>
                </c:pt>
                <c:pt idx="785">
                  <c:v>6.4619295588161277E-2</c:v>
                </c:pt>
                <c:pt idx="786">
                  <c:v>6.4088760017826818E-2</c:v>
                </c:pt>
                <c:pt idx="787">
                  <c:v>6.3427280714095993E-2</c:v>
                </c:pt>
                <c:pt idx="788">
                  <c:v>6.2678461292364651E-2</c:v>
                </c:pt>
                <c:pt idx="789">
                  <c:v>6.2076664956297545E-2</c:v>
                </c:pt>
                <c:pt idx="790">
                  <c:v>6.1447145026289243E-2</c:v>
                </c:pt>
                <c:pt idx="791">
                  <c:v>6.0882939159418635E-2</c:v>
                </c:pt>
                <c:pt idx="792">
                  <c:v>6.023564556522993E-2</c:v>
                </c:pt>
                <c:pt idx="793">
                  <c:v>5.9650626239277041E-2</c:v>
                </c:pt>
                <c:pt idx="794">
                  <c:v>5.9169391823416816E-2</c:v>
                </c:pt>
                <c:pt idx="795">
                  <c:v>5.855895781877607E-2</c:v>
                </c:pt>
                <c:pt idx="796">
                  <c:v>5.7820785984651853E-2</c:v>
                </c:pt>
                <c:pt idx="797">
                  <c:v>5.7132596351947118E-2</c:v>
                </c:pt>
                <c:pt idx="798">
                  <c:v>5.6399656951670422E-2</c:v>
                </c:pt>
                <c:pt idx="799">
                  <c:v>5.5745685775238224E-2</c:v>
                </c:pt>
                <c:pt idx="800">
                  <c:v>5.4996118862957237E-2</c:v>
                </c:pt>
                <c:pt idx="801">
                  <c:v>5.4217250321130249E-2</c:v>
                </c:pt>
                <c:pt idx="802">
                  <c:v>5.3734637200478462E-2</c:v>
                </c:pt>
                <c:pt idx="803">
                  <c:v>5.3224267264083261E-2</c:v>
                </c:pt>
                <c:pt idx="804">
                  <c:v>5.2618567366256919E-2</c:v>
                </c:pt>
                <c:pt idx="805">
                  <c:v>5.2077350986513109E-2</c:v>
                </c:pt>
                <c:pt idx="806">
                  <c:v>5.1414625865199549E-2</c:v>
                </c:pt>
                <c:pt idx="807">
                  <c:v>5.0873941034291048E-2</c:v>
                </c:pt>
                <c:pt idx="808">
                  <c:v>5.0332757876349443E-2</c:v>
                </c:pt>
                <c:pt idx="809">
                  <c:v>4.9588722394135816E-2</c:v>
                </c:pt>
                <c:pt idx="810">
                  <c:v>4.9039100898433809E-2</c:v>
                </c:pt>
                <c:pt idx="811">
                  <c:v>4.8577882618402922E-2</c:v>
                </c:pt>
                <c:pt idx="812">
                  <c:v>4.8052180820289482E-2</c:v>
                </c:pt>
                <c:pt idx="813">
                  <c:v>4.7698667623011608E-2</c:v>
                </c:pt>
                <c:pt idx="814">
                  <c:v>4.710682121670532E-2</c:v>
                </c:pt>
                <c:pt idx="815">
                  <c:v>4.6540804761614464E-2</c:v>
                </c:pt>
                <c:pt idx="816">
                  <c:v>4.6095516335741528E-2</c:v>
                </c:pt>
                <c:pt idx="817">
                  <c:v>4.5571890900265991E-2</c:v>
                </c:pt>
                <c:pt idx="818">
                  <c:v>4.5108563035794996E-2</c:v>
                </c:pt>
                <c:pt idx="819">
                  <c:v>4.4613823957337886E-2</c:v>
                </c:pt>
                <c:pt idx="820">
                  <c:v>4.3903957098693505E-2</c:v>
                </c:pt>
                <c:pt idx="821">
                  <c:v>4.3523185412705313E-2</c:v>
                </c:pt>
                <c:pt idx="822">
                  <c:v>4.3197644972885196E-2</c:v>
                </c:pt>
                <c:pt idx="823">
                  <c:v>4.2659518220746588E-2</c:v>
                </c:pt>
                <c:pt idx="824">
                  <c:v>4.2169662747213808E-2</c:v>
                </c:pt>
                <c:pt idx="825">
                  <c:v>4.1748111299017315E-2</c:v>
                </c:pt>
                <c:pt idx="826">
                  <c:v>4.1380130006878575E-2</c:v>
                </c:pt>
                <c:pt idx="827">
                  <c:v>4.1236412490533864E-2</c:v>
                </c:pt>
                <c:pt idx="828">
                  <c:v>4.0789130756528541E-2</c:v>
                </c:pt>
                <c:pt idx="829">
                  <c:v>4.0457278174289214E-2</c:v>
                </c:pt>
                <c:pt idx="830">
                  <c:v>4.0323693307617439E-2</c:v>
                </c:pt>
                <c:pt idx="831">
                  <c:v>4.0181636881383057E-2</c:v>
                </c:pt>
                <c:pt idx="832">
                  <c:v>3.9828622011138272E-2</c:v>
                </c:pt>
                <c:pt idx="833">
                  <c:v>3.9497267755932042E-2</c:v>
                </c:pt>
                <c:pt idx="834">
                  <c:v>3.9177873349520102E-2</c:v>
                </c:pt>
                <c:pt idx="835">
                  <c:v>3.8867498662407185E-2</c:v>
                </c:pt>
                <c:pt idx="836">
                  <c:v>3.8506726501347226E-2</c:v>
                </c:pt>
                <c:pt idx="837">
                  <c:v>3.8073414535169679E-2</c:v>
                </c:pt>
                <c:pt idx="838">
                  <c:v>3.7715648947209392E-2</c:v>
                </c:pt>
                <c:pt idx="839">
                  <c:v>3.7478611388467017E-2</c:v>
                </c:pt>
                <c:pt idx="840">
                  <c:v>3.7326455534361896E-2</c:v>
                </c:pt>
                <c:pt idx="841">
                  <c:v>3.7050731186950209E-2</c:v>
                </c:pt>
                <c:pt idx="842">
                  <c:v>3.6907428943133078E-2</c:v>
                </c:pt>
                <c:pt idx="843">
                  <c:v>3.6654295421221721E-2</c:v>
                </c:pt>
                <c:pt idx="844">
                  <c:v>3.657383221627792E-2</c:v>
                </c:pt>
                <c:pt idx="845">
                  <c:v>3.6294370416118021E-2</c:v>
                </c:pt>
                <c:pt idx="846">
                  <c:v>3.6089408507405885E-2</c:v>
                </c:pt>
                <c:pt idx="847">
                  <c:v>3.5865576615040543E-2</c:v>
                </c:pt>
                <c:pt idx="848">
                  <c:v>3.5615981215064159E-2</c:v>
                </c:pt>
                <c:pt idx="849">
                  <c:v>3.5479921324128014E-2</c:v>
                </c:pt>
                <c:pt idx="850">
                  <c:v>3.5281803106670388E-2</c:v>
                </c:pt>
                <c:pt idx="851">
                  <c:v>3.4883207923798482E-2</c:v>
                </c:pt>
                <c:pt idx="852">
                  <c:v>3.4576205249609519E-2</c:v>
                </c:pt>
                <c:pt idx="853">
                  <c:v>3.4226745112200821E-2</c:v>
                </c:pt>
                <c:pt idx="854">
                  <c:v>3.3875607273780702E-2</c:v>
                </c:pt>
                <c:pt idx="855">
                  <c:v>3.371034541870517E-2</c:v>
                </c:pt>
                <c:pt idx="856">
                  <c:v>3.3361383608329569E-2</c:v>
                </c:pt>
                <c:pt idx="857">
                  <c:v>3.3041524096686738E-2</c:v>
                </c:pt>
                <c:pt idx="858">
                  <c:v>3.2923138204524374E-2</c:v>
                </c:pt>
                <c:pt idx="859">
                  <c:v>3.2764736651604454E-2</c:v>
                </c:pt>
                <c:pt idx="860">
                  <c:v>3.2578611504743324E-2</c:v>
                </c:pt>
                <c:pt idx="861">
                  <c:v>3.2396556028652476E-2</c:v>
                </c:pt>
                <c:pt idx="862">
                  <c:v>3.2058291638587325E-2</c:v>
                </c:pt>
                <c:pt idx="863">
                  <c:v>3.1664712947848582E-2</c:v>
                </c:pt>
                <c:pt idx="864">
                  <c:v>3.1478056252152151E-2</c:v>
                </c:pt>
                <c:pt idx="865">
                  <c:v>3.1049129563865841E-2</c:v>
                </c:pt>
                <c:pt idx="866">
                  <c:v>3.0733522442905427E-2</c:v>
                </c:pt>
                <c:pt idx="867">
                  <c:v>3.0433546179883104E-2</c:v>
                </c:pt>
                <c:pt idx="868">
                  <c:v>2.9907246389329956E-2</c:v>
                </c:pt>
                <c:pt idx="869">
                  <c:v>2.9638166402359545E-2</c:v>
                </c:pt>
                <c:pt idx="870">
                  <c:v>2.9381926641941895E-2</c:v>
                </c:pt>
                <c:pt idx="871">
                  <c:v>2.9029725705851175E-2</c:v>
                </c:pt>
                <c:pt idx="872">
                  <c:v>2.8742290673161749E-2</c:v>
                </c:pt>
                <c:pt idx="873">
                  <c:v>2.8412962947890107E-2</c:v>
                </c:pt>
                <c:pt idx="874">
                  <c:v>2.8064516075448704E-2</c:v>
                </c:pt>
                <c:pt idx="875">
                  <c:v>2.7877161721905939E-2</c:v>
                </c:pt>
                <c:pt idx="876">
                  <c:v>2.7513083991526448E-2</c:v>
                </c:pt>
                <c:pt idx="877">
                  <c:v>2.7176912575000295E-2</c:v>
                </c:pt>
                <c:pt idx="878">
                  <c:v>2.6845973592321642E-2</c:v>
                </c:pt>
                <c:pt idx="879">
                  <c:v>2.6488473778779009E-2</c:v>
                </c:pt>
                <c:pt idx="880">
                  <c:v>2.6128714882686341E-2</c:v>
                </c:pt>
                <c:pt idx="881">
                  <c:v>2.5826795144234947E-2</c:v>
                </c:pt>
                <c:pt idx="882">
                  <c:v>2.5518314099847794E-2</c:v>
                </c:pt>
                <c:pt idx="883">
                  <c:v>2.5136562370694518E-2</c:v>
                </c:pt>
                <c:pt idx="884">
                  <c:v>2.4828513209736048E-2</c:v>
                </c:pt>
                <c:pt idx="885">
                  <c:v>2.4533785991462331E-2</c:v>
                </c:pt>
                <c:pt idx="886">
                  <c:v>2.4302014088369663E-2</c:v>
                </c:pt>
                <c:pt idx="887">
                  <c:v>2.3924514749898797E-2</c:v>
                </c:pt>
                <c:pt idx="888">
                  <c:v>2.3616017094610545E-2</c:v>
                </c:pt>
                <c:pt idx="889">
                  <c:v>2.3327884404074788E-2</c:v>
                </c:pt>
                <c:pt idx="890">
                  <c:v>2.2923276075003531E-2</c:v>
                </c:pt>
                <c:pt idx="891">
                  <c:v>2.2644794318008726E-2</c:v>
                </c:pt>
                <c:pt idx="892">
                  <c:v>2.2244986539356294E-2</c:v>
                </c:pt>
                <c:pt idx="893">
                  <c:v>2.1819465085796137E-2</c:v>
                </c:pt>
                <c:pt idx="894">
                  <c:v>2.1633173829923972E-2</c:v>
                </c:pt>
                <c:pt idx="895">
                  <c:v>2.1370837868801458E-2</c:v>
                </c:pt>
                <c:pt idx="896">
                  <c:v>2.1094498918048959E-2</c:v>
                </c:pt>
                <c:pt idx="897">
                  <c:v>2.0869387986298664E-2</c:v>
                </c:pt>
                <c:pt idx="898">
                  <c:v>2.0554378857777965E-2</c:v>
                </c:pt>
                <c:pt idx="899">
                  <c:v>2.0389565497032212E-2</c:v>
                </c:pt>
                <c:pt idx="900">
                  <c:v>2.0224037867539027E-2</c:v>
                </c:pt>
                <c:pt idx="901">
                  <c:v>1.9933396930936691E-2</c:v>
                </c:pt>
                <c:pt idx="902">
                  <c:v>1.9552392692333057E-2</c:v>
                </c:pt>
                <c:pt idx="903">
                  <c:v>1.9254044297618844E-2</c:v>
                </c:pt>
                <c:pt idx="904">
                  <c:v>1.9038169026881921E-2</c:v>
                </c:pt>
                <c:pt idx="905">
                  <c:v>1.8800184646776665E-2</c:v>
                </c:pt>
                <c:pt idx="906">
                  <c:v>1.8522234438617155E-2</c:v>
                </c:pt>
                <c:pt idx="907">
                  <c:v>1.8388965179066342E-2</c:v>
                </c:pt>
                <c:pt idx="908">
                  <c:v>1.8206494430447914E-2</c:v>
                </c:pt>
                <c:pt idx="909">
                  <c:v>1.8028226239808591E-2</c:v>
                </c:pt>
                <c:pt idx="910">
                  <c:v>1.7795573958957454E-2</c:v>
                </c:pt>
                <c:pt idx="911">
                  <c:v>1.7570828467031431E-2</c:v>
                </c:pt>
                <c:pt idx="912">
                  <c:v>1.7338425349696842E-2</c:v>
                </c:pt>
                <c:pt idx="913">
                  <c:v>1.7168595496817932E-2</c:v>
                </c:pt>
                <c:pt idx="914">
                  <c:v>1.6809467814967186E-2</c:v>
                </c:pt>
                <c:pt idx="915">
                  <c:v>1.6586051195129417E-2</c:v>
                </c:pt>
                <c:pt idx="916">
                  <c:v>1.6338982313210831E-2</c:v>
                </c:pt>
                <c:pt idx="917">
                  <c:v>1.6138292728262435E-2</c:v>
                </c:pt>
                <c:pt idx="918">
                  <c:v>1.5914764815387276E-2</c:v>
                </c:pt>
                <c:pt idx="919">
                  <c:v>1.5705733235904861E-2</c:v>
                </c:pt>
                <c:pt idx="920">
                  <c:v>1.5401806900600201E-2</c:v>
                </c:pt>
                <c:pt idx="921">
                  <c:v>1.5277995888137542E-2</c:v>
                </c:pt>
                <c:pt idx="922">
                  <c:v>1.508219987465414E-2</c:v>
                </c:pt>
                <c:pt idx="923">
                  <c:v>1.4985263639086316E-2</c:v>
                </c:pt>
                <c:pt idx="924">
                  <c:v>1.4784147153979564E-2</c:v>
                </c:pt>
                <c:pt idx="925">
                  <c:v>1.4665480537588559E-2</c:v>
                </c:pt>
                <c:pt idx="926">
                  <c:v>1.4477509919614865E-2</c:v>
                </c:pt>
                <c:pt idx="927">
                  <c:v>1.4293241871497072E-2</c:v>
                </c:pt>
                <c:pt idx="928">
                  <c:v>1.4128966703947065E-2</c:v>
                </c:pt>
                <c:pt idx="929">
                  <c:v>1.3974933818017281E-2</c:v>
                </c:pt>
                <c:pt idx="930">
                  <c:v>1.3769624741472088E-2</c:v>
                </c:pt>
                <c:pt idx="931">
                  <c:v>1.3667323184847936E-2</c:v>
                </c:pt>
                <c:pt idx="932">
                  <c:v>1.3497991659002119E-2</c:v>
                </c:pt>
                <c:pt idx="933">
                  <c:v>1.3310506079340641E-2</c:v>
                </c:pt>
                <c:pt idx="934">
                  <c:v>1.3115899406376228E-2</c:v>
                </c:pt>
                <c:pt idx="935">
                  <c:v>1.2888934698062821E-2</c:v>
                </c:pt>
                <c:pt idx="936">
                  <c:v>1.2687389651707608E-2</c:v>
                </c:pt>
                <c:pt idx="937">
                  <c:v>1.2550849705729582E-2</c:v>
                </c:pt>
                <c:pt idx="938">
                  <c:v>1.2436182994324222E-2</c:v>
                </c:pt>
                <c:pt idx="939">
                  <c:v>1.2312415170204429E-2</c:v>
                </c:pt>
                <c:pt idx="940">
                  <c:v>1.228630781694056E-2</c:v>
                </c:pt>
                <c:pt idx="941">
                  <c:v>1.2227398917268244E-2</c:v>
                </c:pt>
                <c:pt idx="942">
                  <c:v>1.2028099664742182E-2</c:v>
                </c:pt>
                <c:pt idx="943">
                  <c:v>1.1884015047483092E-2</c:v>
                </c:pt>
                <c:pt idx="944">
                  <c:v>1.1675764180352526E-2</c:v>
                </c:pt>
                <c:pt idx="945">
                  <c:v>1.1473531442691642E-2</c:v>
                </c:pt>
                <c:pt idx="946">
                  <c:v>1.1274544475106322E-2</c:v>
                </c:pt>
                <c:pt idx="947">
                  <c:v>1.1084145343391343E-2</c:v>
                </c:pt>
                <c:pt idx="948">
                  <c:v>1.09781262671003E-2</c:v>
                </c:pt>
                <c:pt idx="949">
                  <c:v>1.0941839753640402E-2</c:v>
                </c:pt>
                <c:pt idx="950">
                  <c:v>1.0748802810830241E-2</c:v>
                </c:pt>
                <c:pt idx="951">
                  <c:v>1.0640521329808944E-2</c:v>
                </c:pt>
                <c:pt idx="952">
                  <c:v>1.0523132091712772E-2</c:v>
                </c:pt>
                <c:pt idx="953">
                  <c:v>1.0413141348967956E-2</c:v>
                </c:pt>
                <c:pt idx="954">
                  <c:v>1.0359702419028918E-2</c:v>
                </c:pt>
                <c:pt idx="955">
                  <c:v>1.0232921377449009E-2</c:v>
                </c:pt>
                <c:pt idx="956">
                  <c:v>1.0106992475095692E-2</c:v>
                </c:pt>
                <c:pt idx="957">
                  <c:v>1.0066725989731472E-2</c:v>
                </c:pt>
                <c:pt idx="958">
                  <c:v>1.0025765168701141E-2</c:v>
                </c:pt>
                <c:pt idx="959">
                  <c:v>9.8508457357242181E-3</c:v>
                </c:pt>
                <c:pt idx="960">
                  <c:v>9.7801098744664371E-3</c:v>
                </c:pt>
                <c:pt idx="961">
                  <c:v>9.5763206953721862E-3</c:v>
                </c:pt>
                <c:pt idx="962">
                  <c:v>9.4008032699555467E-3</c:v>
                </c:pt>
                <c:pt idx="963">
                  <c:v>9.2759607205343802E-3</c:v>
                </c:pt>
                <c:pt idx="964">
                  <c:v>9.1469205964044373E-3</c:v>
                </c:pt>
                <c:pt idx="965">
                  <c:v>8.9562606735421411E-3</c:v>
                </c:pt>
                <c:pt idx="966">
                  <c:v>8.9087667851079286E-3</c:v>
                </c:pt>
                <c:pt idx="967">
                  <c:v>8.7577172170162729E-3</c:v>
                </c:pt>
                <c:pt idx="968">
                  <c:v>8.7080888277903043E-3</c:v>
                </c:pt>
                <c:pt idx="969">
                  <c:v>8.6179846558462163E-3</c:v>
                </c:pt>
                <c:pt idx="970">
                  <c:v>8.5037182671574407E-3</c:v>
                </c:pt>
                <c:pt idx="971">
                  <c:v>8.4451033804346515E-3</c:v>
                </c:pt>
                <c:pt idx="972">
                  <c:v>8.3369182426397508E-3</c:v>
                </c:pt>
                <c:pt idx="973">
                  <c:v>8.1678524912115885E-3</c:v>
                </c:pt>
                <c:pt idx="974">
                  <c:v>8.1007693671063963E-3</c:v>
                </c:pt>
                <c:pt idx="975">
                  <c:v>8.0301846650486543E-3</c:v>
                </c:pt>
                <c:pt idx="976">
                  <c:v>7.967772526333676E-3</c:v>
                </c:pt>
                <c:pt idx="977">
                  <c:v>7.8945483520906391E-3</c:v>
                </c:pt>
                <c:pt idx="978">
                  <c:v>7.8294751470189324E-3</c:v>
                </c:pt>
                <c:pt idx="979">
                  <c:v>7.7738784610265907E-3</c:v>
                </c:pt>
                <c:pt idx="980">
                  <c:v>7.8044126194344553E-3</c:v>
                </c:pt>
                <c:pt idx="981">
                  <c:v>7.6879519307099511E-3</c:v>
                </c:pt>
                <c:pt idx="982">
                  <c:v>7.5829278473949872E-3</c:v>
                </c:pt>
                <c:pt idx="983">
                  <c:v>7.5743981496785044E-3</c:v>
                </c:pt>
                <c:pt idx="984">
                  <c:v>7.4577115526989974E-3</c:v>
                </c:pt>
                <c:pt idx="985">
                  <c:v>7.3657685540027872E-3</c:v>
                </c:pt>
                <c:pt idx="986">
                  <c:v>7.286373429999919E-3</c:v>
                </c:pt>
                <c:pt idx="987">
                  <c:v>7.2041527917193994E-3</c:v>
                </c:pt>
                <c:pt idx="988">
                  <c:v>7.1714940990604374E-3</c:v>
                </c:pt>
                <c:pt idx="989">
                  <c:v>7.0614236239903271E-3</c:v>
                </c:pt>
                <c:pt idx="990">
                  <c:v>6.874546003309224E-3</c:v>
                </c:pt>
                <c:pt idx="991">
                  <c:v>6.8324141137511181E-3</c:v>
                </c:pt>
                <c:pt idx="992">
                  <c:v>6.7414877022024229E-3</c:v>
                </c:pt>
                <c:pt idx="993">
                  <c:v>6.7030550603199958E-3</c:v>
                </c:pt>
                <c:pt idx="994">
                  <c:v>6.5784168249823968E-3</c:v>
                </c:pt>
                <c:pt idx="995">
                  <c:v>6.5193650715605926E-3</c:v>
                </c:pt>
                <c:pt idx="996">
                  <c:v>6.4771750438486261E-3</c:v>
                </c:pt>
                <c:pt idx="997">
                  <c:v>6.460300029417906E-3</c:v>
                </c:pt>
                <c:pt idx="998">
                  <c:v>6.3578207361519486E-3</c:v>
                </c:pt>
                <c:pt idx="999">
                  <c:v>6.2780036952610595E-3</c:v>
                </c:pt>
                <c:pt idx="1000">
                  <c:v>6.1793980641323635E-3</c:v>
                </c:pt>
                <c:pt idx="1001">
                  <c:v>6.1405268944608122E-3</c:v>
                </c:pt>
                <c:pt idx="1002">
                  <c:v>6.0176643644511436E-3</c:v>
                </c:pt>
                <c:pt idx="1003">
                  <c:v>6.0307238548984636E-3</c:v>
                </c:pt>
                <c:pt idx="1004">
                  <c:v>5.8982701905918181E-3</c:v>
                </c:pt>
                <c:pt idx="1005">
                  <c:v>5.7806301278889886E-3</c:v>
                </c:pt>
                <c:pt idx="1006">
                  <c:v>5.7867628725762829E-3</c:v>
                </c:pt>
                <c:pt idx="1007">
                  <c:v>5.7864655374465354E-3</c:v>
                </c:pt>
                <c:pt idx="1008">
                  <c:v>5.6543025639091962E-3</c:v>
                </c:pt>
                <c:pt idx="1009">
                  <c:v>5.6054150208724278E-3</c:v>
                </c:pt>
                <c:pt idx="1010">
                  <c:v>5.4955837427782027E-3</c:v>
                </c:pt>
                <c:pt idx="1011">
                  <c:v>5.4551727425743877E-3</c:v>
                </c:pt>
                <c:pt idx="1012">
                  <c:v>5.4949010347428622E-3</c:v>
                </c:pt>
                <c:pt idx="1013">
                  <c:v>5.3295926691442385E-3</c:v>
                </c:pt>
                <c:pt idx="1014">
                  <c:v>5.236812481032427E-3</c:v>
                </c:pt>
                <c:pt idx="1015">
                  <c:v>5.261174028590351E-3</c:v>
                </c:pt>
                <c:pt idx="1016">
                  <c:v>5.2059743431343746E-3</c:v>
                </c:pt>
                <c:pt idx="1017">
                  <c:v>5.0839556469007459E-3</c:v>
                </c:pt>
                <c:pt idx="1018">
                  <c:v>5.1100962219668205E-3</c:v>
                </c:pt>
                <c:pt idx="1019">
                  <c:v>5.1069816780099746E-3</c:v>
                </c:pt>
                <c:pt idx="1020">
                  <c:v>5.0613498715894288E-3</c:v>
                </c:pt>
                <c:pt idx="1021">
                  <c:v>5.0425463315406293E-3</c:v>
                </c:pt>
                <c:pt idx="1022">
                  <c:v>4.979512945124393E-3</c:v>
                </c:pt>
                <c:pt idx="1023">
                  <c:v>4.8777097155333357E-3</c:v>
                </c:pt>
                <c:pt idx="1024">
                  <c:v>4.8733559983541912E-3</c:v>
                </c:pt>
                <c:pt idx="1025">
                  <c:v>4.7449421051958401E-3</c:v>
                </c:pt>
                <c:pt idx="1026">
                  <c:v>4.5508536923458461E-3</c:v>
                </c:pt>
                <c:pt idx="1027">
                  <c:v>4.5806436823842885E-3</c:v>
                </c:pt>
                <c:pt idx="1028">
                  <c:v>4.4785348122129325E-3</c:v>
                </c:pt>
                <c:pt idx="1029">
                  <c:v>4.4282984640065855E-3</c:v>
                </c:pt>
                <c:pt idx="1030">
                  <c:v>4.4608209472765011E-3</c:v>
                </c:pt>
                <c:pt idx="1031">
                  <c:v>4.3950932727013295E-3</c:v>
                </c:pt>
                <c:pt idx="1032">
                  <c:v>4.3128211406273896E-3</c:v>
                </c:pt>
                <c:pt idx="1033">
                  <c:v>4.3221863666693628E-3</c:v>
                </c:pt>
                <c:pt idx="1034">
                  <c:v>4.2893515984587073E-3</c:v>
                </c:pt>
                <c:pt idx="1035">
                  <c:v>4.2422746436421854E-3</c:v>
                </c:pt>
                <c:pt idx="1036">
                  <c:v>4.1420693827372542E-3</c:v>
                </c:pt>
                <c:pt idx="1037">
                  <c:v>4.0628088070333215E-3</c:v>
                </c:pt>
                <c:pt idx="1038">
                  <c:v>3.9546552299505175E-3</c:v>
                </c:pt>
                <c:pt idx="1039">
                  <c:v>3.9529775289390964E-3</c:v>
                </c:pt>
                <c:pt idx="1040">
                  <c:v>3.9026996534799923E-3</c:v>
                </c:pt>
                <c:pt idx="1041">
                  <c:v>3.7629438370483893E-3</c:v>
                </c:pt>
                <c:pt idx="1042">
                  <c:v>3.7537762807295441E-3</c:v>
                </c:pt>
                <c:pt idx="1043">
                  <c:v>3.6973224722402775E-3</c:v>
                </c:pt>
                <c:pt idx="1044">
                  <c:v>3.6384982881635867E-3</c:v>
                </c:pt>
                <c:pt idx="1045">
                  <c:v>3.6524497840001477E-3</c:v>
                </c:pt>
                <c:pt idx="1046">
                  <c:v>3.6651521400737491E-3</c:v>
                </c:pt>
                <c:pt idx="1047">
                  <c:v>3.6285550027632231E-3</c:v>
                </c:pt>
                <c:pt idx="1048">
                  <c:v>3.6269819504287522E-3</c:v>
                </c:pt>
                <c:pt idx="1049">
                  <c:v>3.5386667725334766E-3</c:v>
                </c:pt>
                <c:pt idx="1050">
                  <c:v>3.5361934093592132E-3</c:v>
                </c:pt>
                <c:pt idx="1051">
                  <c:v>3.5120843474980576E-3</c:v>
                </c:pt>
                <c:pt idx="1052">
                  <c:v>3.4373170205425352E-3</c:v>
                </c:pt>
                <c:pt idx="1053">
                  <c:v>3.295664239204949E-3</c:v>
                </c:pt>
                <c:pt idx="1054">
                  <c:v>3.3141837328448842E-3</c:v>
                </c:pt>
                <c:pt idx="1055">
                  <c:v>3.3141953604756561E-3</c:v>
                </c:pt>
                <c:pt idx="1056">
                  <c:v>3.2703010543105038E-3</c:v>
                </c:pt>
                <c:pt idx="1057">
                  <c:v>3.2205281502449361E-3</c:v>
                </c:pt>
                <c:pt idx="1058">
                  <c:v>3.2055168789179925E-3</c:v>
                </c:pt>
                <c:pt idx="1059">
                  <c:v>3.1966051304761368E-3</c:v>
                </c:pt>
                <c:pt idx="1060">
                  <c:v>3.2235446898852735E-3</c:v>
                </c:pt>
                <c:pt idx="1061">
                  <c:v>3.2072145130107375E-3</c:v>
                </c:pt>
                <c:pt idx="1062">
                  <c:v>3.0457764873691538E-3</c:v>
                </c:pt>
                <c:pt idx="1063">
                  <c:v>3.0357750638149296E-3</c:v>
                </c:pt>
                <c:pt idx="1064">
                  <c:v>3.0328797837526449E-3</c:v>
                </c:pt>
                <c:pt idx="1065">
                  <c:v>2.968736789142716E-3</c:v>
                </c:pt>
                <c:pt idx="1066">
                  <c:v>2.9091003320020803E-3</c:v>
                </c:pt>
                <c:pt idx="1067">
                  <c:v>2.8046559691356169E-3</c:v>
                </c:pt>
                <c:pt idx="1068">
                  <c:v>2.6779131326282448E-3</c:v>
                </c:pt>
                <c:pt idx="1069">
                  <c:v>2.7899121333164346E-3</c:v>
                </c:pt>
                <c:pt idx="1070">
                  <c:v>2.841782994191334E-3</c:v>
                </c:pt>
                <c:pt idx="1071">
                  <c:v>2.8008105455302307E-3</c:v>
                </c:pt>
                <c:pt idx="1072">
                  <c:v>2.7831946849103087E-3</c:v>
                </c:pt>
                <c:pt idx="1073">
                  <c:v>2.779173185753229E-3</c:v>
                </c:pt>
                <c:pt idx="1074">
                  <c:v>2.8591330803936052E-3</c:v>
                </c:pt>
                <c:pt idx="1075">
                  <c:v>2.8565467630918399E-3</c:v>
                </c:pt>
                <c:pt idx="1076">
                  <c:v>2.7530525437684784E-3</c:v>
                </c:pt>
                <c:pt idx="1077">
                  <c:v>2.6517094361379785E-3</c:v>
                </c:pt>
                <c:pt idx="1078">
                  <c:v>2.5764686985010159E-3</c:v>
                </c:pt>
                <c:pt idx="1079">
                  <c:v>2.5058308415597439E-3</c:v>
                </c:pt>
                <c:pt idx="1080">
                  <c:v>2.5088855862726183E-3</c:v>
                </c:pt>
                <c:pt idx="1081">
                  <c:v>2.442231023415889E-3</c:v>
                </c:pt>
                <c:pt idx="1082">
                  <c:v>2.4378474066147596E-3</c:v>
                </c:pt>
                <c:pt idx="1083">
                  <c:v>2.4385201481094388E-3</c:v>
                </c:pt>
                <c:pt idx="1084">
                  <c:v>2.3882505781008859E-3</c:v>
                </c:pt>
                <c:pt idx="1085">
                  <c:v>2.3833968727985364E-3</c:v>
                </c:pt>
                <c:pt idx="1086">
                  <c:v>2.4349504654623652E-3</c:v>
                </c:pt>
                <c:pt idx="1087">
                  <c:v>2.3320758327501521E-3</c:v>
                </c:pt>
                <c:pt idx="1088">
                  <c:v>2.2736436659394968E-3</c:v>
                </c:pt>
                <c:pt idx="1089">
                  <c:v>2.2493402565354342E-3</c:v>
                </c:pt>
                <c:pt idx="1090">
                  <c:v>2.1885975133813266E-3</c:v>
                </c:pt>
                <c:pt idx="1091">
                  <c:v>2.2147380884474008E-3</c:v>
                </c:pt>
                <c:pt idx="1092">
                  <c:v>2.1823584589269725E-3</c:v>
                </c:pt>
                <c:pt idx="1093">
                  <c:v>2.1543906847395484E-3</c:v>
                </c:pt>
                <c:pt idx="1094">
                  <c:v>2.1274727195018457E-3</c:v>
                </c:pt>
                <c:pt idx="1095">
                  <c:v>2.1476101149092305E-3</c:v>
                </c:pt>
                <c:pt idx="1096">
                  <c:v>2.1640399571903855E-3</c:v>
                </c:pt>
                <c:pt idx="1097">
                  <c:v>2.2178127662415992E-3</c:v>
                </c:pt>
                <c:pt idx="1098">
                  <c:v>2.18077876223206E-3</c:v>
                </c:pt>
                <c:pt idx="1099">
                  <c:v>2.2336346495423778E-3</c:v>
                </c:pt>
                <c:pt idx="1100">
                  <c:v>2.1610533171720339E-3</c:v>
                </c:pt>
                <c:pt idx="1101">
                  <c:v>2.1884048269285297E-3</c:v>
                </c:pt>
                <c:pt idx="1102">
                  <c:v>2.1539820565724104E-3</c:v>
                </c:pt>
                <c:pt idx="1103">
                  <c:v>2.0372389825291525E-3</c:v>
                </c:pt>
                <c:pt idx="1104">
                  <c:v>1.8859269622000672E-3</c:v>
                </c:pt>
                <c:pt idx="1105">
                  <c:v>1.7648650538699827E-3</c:v>
                </c:pt>
                <c:pt idx="1106">
                  <c:v>1.6811427901297362E-3</c:v>
                </c:pt>
                <c:pt idx="1107">
                  <c:v>1.7233394622021437E-3</c:v>
                </c:pt>
                <c:pt idx="1108">
                  <c:v>1.6576900249711676E-3</c:v>
                </c:pt>
                <c:pt idx="1109">
                  <c:v>1.6116637096494221E-3</c:v>
                </c:pt>
                <c:pt idx="1110">
                  <c:v>1.6327283255563863E-3</c:v>
                </c:pt>
                <c:pt idx="1111">
                  <c:v>1.6623292835402747E-3</c:v>
                </c:pt>
                <c:pt idx="1112">
                  <c:v>1.7026721790495674E-3</c:v>
                </c:pt>
                <c:pt idx="1113">
                  <c:v>1.7324056920242593E-3</c:v>
                </c:pt>
                <c:pt idx="1114">
                  <c:v>1.6341703178811534E-3</c:v>
                </c:pt>
                <c:pt idx="1115">
                  <c:v>1.5921799532004474E-3</c:v>
                </c:pt>
                <c:pt idx="1116">
                  <c:v>1.5207000896822552E-3</c:v>
                </c:pt>
                <c:pt idx="1117">
                  <c:v>1.4786665366586808E-3</c:v>
                </c:pt>
                <c:pt idx="1118">
                  <c:v>1.4972106144322485E-3</c:v>
                </c:pt>
                <c:pt idx="1119">
                  <c:v>1.4978526257598864E-3</c:v>
                </c:pt>
                <c:pt idx="1120">
                  <c:v>1.4789741705471117E-3</c:v>
                </c:pt>
                <c:pt idx="1121">
                  <c:v>1.5373864042764432E-3</c:v>
                </c:pt>
                <c:pt idx="1122">
                  <c:v>1.6275958893335258E-3</c:v>
                </c:pt>
                <c:pt idx="1123">
                  <c:v>1.6707892154721241E-3</c:v>
                </c:pt>
                <c:pt idx="1124">
                  <c:v>1.6768355834736817E-3</c:v>
                </c:pt>
                <c:pt idx="1125">
                  <c:v>1.6323522547554105E-3</c:v>
                </c:pt>
                <c:pt idx="1126">
                  <c:v>1.5958677393543641E-3</c:v>
                </c:pt>
                <c:pt idx="1127">
                  <c:v>1.5135444457050273E-3</c:v>
                </c:pt>
                <c:pt idx="1128">
                  <c:v>1.5226653253917722E-3</c:v>
                </c:pt>
                <c:pt idx="1129">
                  <c:v>1.4775654000245509E-3</c:v>
                </c:pt>
                <c:pt idx="1130">
                  <c:v>1.5337864897893622E-3</c:v>
                </c:pt>
                <c:pt idx="1131">
                  <c:v>1.500243266646656E-3</c:v>
                </c:pt>
                <c:pt idx="1132">
                  <c:v>1.4671492022697798E-3</c:v>
                </c:pt>
                <c:pt idx="1133">
                  <c:v>1.4012050876532336E-3</c:v>
                </c:pt>
                <c:pt idx="1134">
                  <c:v>1.3903189675062537E-3</c:v>
                </c:pt>
                <c:pt idx="1135">
                  <c:v>1.3054914144066013E-3</c:v>
                </c:pt>
                <c:pt idx="1136">
                  <c:v>1.3321268282165389E-3</c:v>
                </c:pt>
                <c:pt idx="1137">
                  <c:v>1.364415762216944E-3</c:v>
                </c:pt>
                <c:pt idx="1138">
                  <c:v>1.3623890661733451E-3</c:v>
                </c:pt>
                <c:pt idx="1139">
                  <c:v>1.3522356528740264E-3</c:v>
                </c:pt>
                <c:pt idx="1140">
                  <c:v>1.3172630616913917E-3</c:v>
                </c:pt>
                <c:pt idx="1141">
                  <c:v>1.301660276176164E-3</c:v>
                </c:pt>
                <c:pt idx="1142">
                  <c:v>1.2497792826515915E-3</c:v>
                </c:pt>
                <c:pt idx="1143">
                  <c:v>1.1659242978115303E-3</c:v>
                </c:pt>
                <c:pt idx="1144">
                  <c:v>1.0053595072409408E-3</c:v>
                </c:pt>
                <c:pt idx="1145">
                  <c:v>1.0269971992359649E-3</c:v>
                </c:pt>
                <c:pt idx="1146">
                  <c:v>1.0635144381121845E-3</c:v>
                </c:pt>
                <c:pt idx="1147">
                  <c:v>1.096658169083359E-3</c:v>
                </c:pt>
                <c:pt idx="1148">
                  <c:v>1.1056928381933786E-3</c:v>
                </c:pt>
                <c:pt idx="1149">
                  <c:v>1.1350451309877522E-3</c:v>
                </c:pt>
                <c:pt idx="1150">
                  <c:v>1.094703730459559E-3</c:v>
                </c:pt>
                <c:pt idx="1151">
                  <c:v>1.1223117125290878E-3</c:v>
                </c:pt>
                <c:pt idx="1152">
                  <c:v>1.1217499318537784E-3</c:v>
                </c:pt>
                <c:pt idx="1153">
                  <c:v>1.0839181062642534E-3</c:v>
                </c:pt>
                <c:pt idx="1154">
                  <c:v>1.0628657824241052E-3</c:v>
                </c:pt>
                <c:pt idx="1155">
                  <c:v>1.0669972457464879E-3</c:v>
                </c:pt>
                <c:pt idx="1156">
                  <c:v>1.0622289204758092E-3</c:v>
                </c:pt>
                <c:pt idx="1157">
                  <c:v>1.0952905935955341E-3</c:v>
                </c:pt>
                <c:pt idx="1158">
                  <c:v>1.0442090827410579E-3</c:v>
                </c:pt>
                <c:pt idx="1159">
                  <c:v>9.5570736442639323E-4</c:v>
                </c:pt>
                <c:pt idx="1160">
                  <c:v>9.2083394032334439E-4</c:v>
                </c:pt>
                <c:pt idx="1161">
                  <c:v>9.4558700682026995E-4</c:v>
                </c:pt>
                <c:pt idx="1162">
                  <c:v>8.9139344364411275E-4</c:v>
                </c:pt>
                <c:pt idx="1163">
                  <c:v>8.6682791422064225E-4</c:v>
                </c:pt>
                <c:pt idx="1164">
                  <c:v>9.1563589104112645E-4</c:v>
                </c:pt>
                <c:pt idx="1165">
                  <c:v>9.6380019544386238E-4</c:v>
                </c:pt>
                <c:pt idx="1166">
                  <c:v>1.0132134735005463E-3</c:v>
                </c:pt>
                <c:pt idx="1167">
                  <c:v>9.8423691928912647E-4</c:v>
                </c:pt>
                <c:pt idx="1168">
                  <c:v>9.8004698559486054E-4</c:v>
                </c:pt>
                <c:pt idx="1169">
                  <c:v>9.9824339720833871E-4</c:v>
                </c:pt>
                <c:pt idx="1170">
                  <c:v>1.0192679808436445E-3</c:v>
                </c:pt>
                <c:pt idx="1171">
                  <c:v>9.6892200069001683E-4</c:v>
                </c:pt>
                <c:pt idx="1172">
                  <c:v>1.001488336738845E-3</c:v>
                </c:pt>
                <c:pt idx="1173">
                  <c:v>9.8457544945360922E-4</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numCache>
            </c:numRef>
          </c:yVal>
          <c:smooth val="0"/>
          <c:extLst>
            <c:ext xmlns:c16="http://schemas.microsoft.com/office/drawing/2014/chart" uri="{C3380CC4-5D6E-409C-BE32-E72D297353CC}">
              <c16:uniqueId val="{00000000-F910-4A95-8842-AC0C872CC22F}"/>
            </c:ext>
          </c:extLst>
        </c:ser>
        <c:ser>
          <c:idx val="1"/>
          <c:order val="1"/>
          <c:tx>
            <c:strRef>
              <c:f>'Fluo 77K'!$Y$3</c:f>
              <c:strCache>
                <c:ptCount val="1"/>
                <c:pt idx="0">
                  <c:v>2g B2</c:v>
                </c:pt>
              </c:strCache>
            </c:strRef>
          </c:tx>
          <c:spPr>
            <a:ln w="19050" cap="rnd">
              <a:solidFill>
                <a:srgbClr val="00B0F0"/>
              </a:solidFill>
              <a:round/>
            </a:ln>
            <a:effectLst/>
          </c:spPr>
          <c:marker>
            <c:symbol val="none"/>
          </c:marker>
          <c:xVal>
            <c:numRef>
              <c:f>'Fluo 77K'!$W$4:$W$1449</c:f>
              <c:numCache>
                <c:formatCode>General</c:formatCode>
                <c:ptCount val="1446"/>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pt idx="1174" formatCode="0.0">
                  <c:v>808.73929999999996</c:v>
                </c:pt>
                <c:pt idx="1175" formatCode="0.0">
                  <c:v>809.06039999999996</c:v>
                </c:pt>
                <c:pt idx="1176" formatCode="0.0">
                  <c:v>809.38149999999996</c:v>
                </c:pt>
                <c:pt idx="1177" formatCode="0.0">
                  <c:v>809.70249999999999</c:v>
                </c:pt>
                <c:pt idx="1178" formatCode="0.0">
                  <c:v>810.02350000000001</c:v>
                </c:pt>
                <c:pt idx="1179" formatCode="0.0">
                  <c:v>810.34439999999995</c:v>
                </c:pt>
                <c:pt idx="1180" formatCode="0.0">
                  <c:v>810.6653</c:v>
                </c:pt>
                <c:pt idx="1181" formatCode="0.0">
                  <c:v>810.98609999999996</c:v>
                </c:pt>
                <c:pt idx="1182" formatCode="0.0">
                  <c:v>811.30690000000004</c:v>
                </c:pt>
                <c:pt idx="1183" formatCode="0.0">
                  <c:v>811.6277</c:v>
                </c:pt>
                <c:pt idx="1184" formatCode="0.0">
                  <c:v>811.94839999999999</c:v>
                </c:pt>
                <c:pt idx="1185" formatCode="0.0">
                  <c:v>812.26900000000001</c:v>
                </c:pt>
                <c:pt idx="1186" formatCode="0.0">
                  <c:v>812.58960000000002</c:v>
                </c:pt>
                <c:pt idx="1187" formatCode="0.0">
                  <c:v>812.91010000000006</c:v>
                </c:pt>
                <c:pt idx="1188" formatCode="0.0">
                  <c:v>813.23059999999998</c:v>
                </c:pt>
                <c:pt idx="1189" formatCode="0.0">
                  <c:v>813.55100000000004</c:v>
                </c:pt>
                <c:pt idx="1190" formatCode="0.0">
                  <c:v>813.87149999999997</c:v>
                </c:pt>
                <c:pt idx="1191" formatCode="0.0">
                  <c:v>814.19179999999994</c:v>
                </c:pt>
                <c:pt idx="1192" formatCode="0.0">
                  <c:v>814.51210000000003</c:v>
                </c:pt>
                <c:pt idx="1193" formatCode="0.0">
                  <c:v>814.83230000000003</c:v>
                </c:pt>
                <c:pt idx="1194" formatCode="0.0">
                  <c:v>815.15250000000003</c:v>
                </c:pt>
                <c:pt idx="1195" formatCode="0.0">
                  <c:v>815.47270000000003</c:v>
                </c:pt>
                <c:pt idx="1196" formatCode="0.0">
                  <c:v>815.79269999999997</c:v>
                </c:pt>
                <c:pt idx="1197" formatCode="0.0">
                  <c:v>816.11279999999999</c:v>
                </c:pt>
                <c:pt idx="1198" formatCode="0.0">
                  <c:v>816.43280000000004</c:v>
                </c:pt>
                <c:pt idx="1199" formatCode="0.0">
                  <c:v>816.7527</c:v>
                </c:pt>
                <c:pt idx="1200" formatCode="0.0">
                  <c:v>817.07259999999997</c:v>
                </c:pt>
                <c:pt idx="1201" formatCode="0.0">
                  <c:v>817.39250000000004</c:v>
                </c:pt>
                <c:pt idx="1202" formatCode="0.0">
                  <c:v>817.71230000000003</c:v>
                </c:pt>
                <c:pt idx="1203" formatCode="0.0">
                  <c:v>818.03200000000004</c:v>
                </c:pt>
                <c:pt idx="1204" formatCode="0.0">
                  <c:v>818.35170000000005</c:v>
                </c:pt>
                <c:pt idx="1205" formatCode="0.0">
                  <c:v>818.67139999999995</c:v>
                </c:pt>
                <c:pt idx="1206" formatCode="0.0">
                  <c:v>818.99099999999999</c:v>
                </c:pt>
                <c:pt idx="1207" formatCode="0.0">
                  <c:v>819.31050000000005</c:v>
                </c:pt>
                <c:pt idx="1208" formatCode="0.0">
                  <c:v>819.63009999999997</c:v>
                </c:pt>
                <c:pt idx="1209" formatCode="0.0">
                  <c:v>819.94949999999994</c:v>
                </c:pt>
                <c:pt idx="1210" formatCode="0.0">
                  <c:v>820.26890000000003</c:v>
                </c:pt>
                <c:pt idx="1211" formatCode="0.0">
                  <c:v>820.5883</c:v>
                </c:pt>
                <c:pt idx="1212" formatCode="0.0">
                  <c:v>820.9076</c:v>
                </c:pt>
                <c:pt idx="1213" formatCode="0.0">
                  <c:v>821.2269</c:v>
                </c:pt>
                <c:pt idx="1214" formatCode="0.0">
                  <c:v>821.54600000000005</c:v>
                </c:pt>
                <c:pt idx="1215" formatCode="0.0">
                  <c:v>821.86519999999996</c:v>
                </c:pt>
                <c:pt idx="1216" formatCode="0.0">
                  <c:v>822.18430000000001</c:v>
                </c:pt>
                <c:pt idx="1217" formatCode="0.0">
                  <c:v>822.50340000000006</c:v>
                </c:pt>
                <c:pt idx="1218" formatCode="0.0">
                  <c:v>822.82240000000002</c:v>
                </c:pt>
                <c:pt idx="1219" formatCode="0.0">
                  <c:v>823.14139999999998</c:v>
                </c:pt>
                <c:pt idx="1220" formatCode="0.0">
                  <c:v>823.46029999999996</c:v>
                </c:pt>
                <c:pt idx="1221" formatCode="0.0">
                  <c:v>823.77909999999997</c:v>
                </c:pt>
                <c:pt idx="1222" formatCode="0.0">
                  <c:v>824.09799999999996</c:v>
                </c:pt>
                <c:pt idx="1223" formatCode="0.0">
                  <c:v>824.41669999999999</c:v>
                </c:pt>
                <c:pt idx="1224" formatCode="0.0">
                  <c:v>824.73540000000003</c:v>
                </c:pt>
                <c:pt idx="1225" formatCode="0.0">
                  <c:v>825.05409999999995</c:v>
                </c:pt>
                <c:pt idx="1226" formatCode="0.0">
                  <c:v>825.37270000000001</c:v>
                </c:pt>
                <c:pt idx="1227" formatCode="0.0">
                  <c:v>825.69129999999996</c:v>
                </c:pt>
                <c:pt idx="1228" formatCode="0.0">
                  <c:v>826.00980000000004</c:v>
                </c:pt>
                <c:pt idx="1229" formatCode="0.0">
                  <c:v>826.32820000000004</c:v>
                </c:pt>
                <c:pt idx="1230" formatCode="0.0">
                  <c:v>826.64670000000001</c:v>
                </c:pt>
                <c:pt idx="1231" formatCode="0.0">
                  <c:v>826.96500000000003</c:v>
                </c:pt>
                <c:pt idx="1232" formatCode="0.0">
                  <c:v>827.28340000000003</c:v>
                </c:pt>
                <c:pt idx="1233" formatCode="0.0">
                  <c:v>827.60159999999996</c:v>
                </c:pt>
                <c:pt idx="1234" formatCode="0.0">
                  <c:v>827.91989999999998</c:v>
                </c:pt>
                <c:pt idx="1235" formatCode="0.0">
                  <c:v>828.23800000000006</c:v>
                </c:pt>
                <c:pt idx="1236" formatCode="0.0">
                  <c:v>828.55619999999999</c:v>
                </c:pt>
                <c:pt idx="1237" formatCode="0.0">
                  <c:v>828.87419999999997</c:v>
                </c:pt>
                <c:pt idx="1238" formatCode="0.0">
                  <c:v>829.19230000000005</c:v>
                </c:pt>
                <c:pt idx="1239" formatCode="0.0">
                  <c:v>829.51020000000005</c:v>
                </c:pt>
                <c:pt idx="1240" formatCode="0.0">
                  <c:v>829.82809999999995</c:v>
                </c:pt>
                <c:pt idx="1241" formatCode="0.0">
                  <c:v>830.14599999999996</c:v>
                </c:pt>
                <c:pt idx="1242" formatCode="0.0">
                  <c:v>830.46379999999999</c:v>
                </c:pt>
                <c:pt idx="1243" formatCode="0.0">
                  <c:v>830.78160000000003</c:v>
                </c:pt>
                <c:pt idx="1244" formatCode="0.0">
                  <c:v>831.09929999999997</c:v>
                </c:pt>
                <c:pt idx="1245" formatCode="0.0">
                  <c:v>831.41700000000003</c:v>
                </c:pt>
                <c:pt idx="1246" formatCode="0.0">
                  <c:v>831.7346</c:v>
                </c:pt>
                <c:pt idx="1247" formatCode="0.0">
                  <c:v>832.05219999999997</c:v>
                </c:pt>
                <c:pt idx="1248" formatCode="0.0">
                  <c:v>832.36980000000005</c:v>
                </c:pt>
                <c:pt idx="1249" formatCode="0.0">
                  <c:v>832.68719999999996</c:v>
                </c:pt>
                <c:pt idx="1250" formatCode="0.0">
                  <c:v>833.00459999999998</c:v>
                </c:pt>
                <c:pt idx="1251" formatCode="0.0">
                  <c:v>833.322</c:v>
                </c:pt>
                <c:pt idx="1252" formatCode="0.0">
                  <c:v>833.63930000000005</c:v>
                </c:pt>
                <c:pt idx="1253" formatCode="0.0">
                  <c:v>833.95659999999998</c:v>
                </c:pt>
                <c:pt idx="1254" formatCode="0.0">
                  <c:v>834.27390000000003</c:v>
                </c:pt>
                <c:pt idx="1255" formatCode="0.0">
                  <c:v>834.59100000000001</c:v>
                </c:pt>
                <c:pt idx="1256" formatCode="0.0">
                  <c:v>834.90809999999999</c:v>
                </c:pt>
                <c:pt idx="1257" formatCode="0.0">
                  <c:v>835.22519999999997</c:v>
                </c:pt>
                <c:pt idx="1258" formatCode="0.0">
                  <c:v>835.54219999999998</c:v>
                </c:pt>
                <c:pt idx="1259" formatCode="0.0">
                  <c:v>835.85929999999996</c:v>
                </c:pt>
                <c:pt idx="1260" formatCode="0.0">
                  <c:v>836.17610000000002</c:v>
                </c:pt>
                <c:pt idx="1261" formatCode="0.0">
                  <c:v>836.49300000000005</c:v>
                </c:pt>
                <c:pt idx="1262" formatCode="0.0">
                  <c:v>836.80989999999997</c:v>
                </c:pt>
                <c:pt idx="1263" formatCode="0.0">
                  <c:v>837.12660000000005</c:v>
                </c:pt>
                <c:pt idx="1264" formatCode="0.0">
                  <c:v>837.4434</c:v>
                </c:pt>
                <c:pt idx="1265" formatCode="0.0">
                  <c:v>837.76009999999997</c:v>
                </c:pt>
                <c:pt idx="1266" formatCode="0.0">
                  <c:v>838.07669999999996</c:v>
                </c:pt>
                <c:pt idx="1267" formatCode="0.0">
                  <c:v>838.39319999999998</c:v>
                </c:pt>
                <c:pt idx="1268" formatCode="0.0">
                  <c:v>838.70979999999997</c:v>
                </c:pt>
                <c:pt idx="1269" formatCode="0.0">
                  <c:v>839.02629999999999</c:v>
                </c:pt>
                <c:pt idx="1270" formatCode="0.0">
                  <c:v>839.34270000000004</c:v>
                </c:pt>
                <c:pt idx="1271" formatCode="0.0">
                  <c:v>839.65909999999997</c:v>
                </c:pt>
                <c:pt idx="1272" formatCode="0.0">
                  <c:v>839.97540000000004</c:v>
                </c:pt>
                <c:pt idx="1273" formatCode="0.0">
                  <c:v>840.29169999999999</c:v>
                </c:pt>
                <c:pt idx="1274" formatCode="0.0">
                  <c:v>840.60799999999995</c:v>
                </c:pt>
                <c:pt idx="1275" formatCode="0.0">
                  <c:v>840.92409999999995</c:v>
                </c:pt>
                <c:pt idx="1276" formatCode="0.0">
                  <c:v>841.24019999999996</c:v>
                </c:pt>
                <c:pt idx="1277" formatCode="0.0">
                  <c:v>841.55629999999996</c:v>
                </c:pt>
                <c:pt idx="1278" formatCode="0.0">
                  <c:v>841.87239999999997</c:v>
                </c:pt>
                <c:pt idx="1279" formatCode="0.0">
                  <c:v>842.1884</c:v>
                </c:pt>
                <c:pt idx="1280" formatCode="0.0">
                  <c:v>842.50429999999994</c:v>
                </c:pt>
                <c:pt idx="1281" formatCode="0.0">
                  <c:v>842.8202</c:v>
                </c:pt>
                <c:pt idx="1282" formatCode="0.0">
                  <c:v>843.13599999999997</c:v>
                </c:pt>
                <c:pt idx="1283" formatCode="0.0">
                  <c:v>843.45180000000005</c:v>
                </c:pt>
                <c:pt idx="1284" formatCode="0.0">
                  <c:v>843.76750000000004</c:v>
                </c:pt>
                <c:pt idx="1285" formatCode="0.0">
                  <c:v>844.08320000000003</c:v>
                </c:pt>
                <c:pt idx="1286" formatCode="0.0">
                  <c:v>844.39880000000005</c:v>
                </c:pt>
                <c:pt idx="1287" formatCode="0.0">
                  <c:v>844.71439999999996</c:v>
                </c:pt>
                <c:pt idx="1288" formatCode="0.0">
                  <c:v>845.03</c:v>
                </c:pt>
                <c:pt idx="1289" formatCode="0.0">
                  <c:v>845.34540000000004</c:v>
                </c:pt>
                <c:pt idx="1290" formatCode="0.0">
                  <c:v>845.66079999999999</c:v>
                </c:pt>
                <c:pt idx="1291" formatCode="0.0">
                  <c:v>845.97630000000004</c:v>
                </c:pt>
                <c:pt idx="1292" formatCode="0.0">
                  <c:v>846.29160000000002</c:v>
                </c:pt>
                <c:pt idx="1293" formatCode="0.0">
                  <c:v>846.6069</c:v>
                </c:pt>
                <c:pt idx="1294" formatCode="0.0">
                  <c:v>846.9221</c:v>
                </c:pt>
                <c:pt idx="1295" formatCode="0.0">
                  <c:v>847.23720000000003</c:v>
                </c:pt>
                <c:pt idx="1296" formatCode="0.0">
                  <c:v>847.55240000000003</c:v>
                </c:pt>
                <c:pt idx="1297" formatCode="0.0">
                  <c:v>847.86749999999995</c:v>
                </c:pt>
                <c:pt idx="1298" formatCode="0.0">
                  <c:v>848.1825</c:v>
                </c:pt>
                <c:pt idx="1299" formatCode="0.0">
                  <c:v>848.49749999999995</c:v>
                </c:pt>
                <c:pt idx="1300" formatCode="0.0">
                  <c:v>848.81240000000003</c:v>
                </c:pt>
                <c:pt idx="1301" formatCode="0.0">
                  <c:v>849.12729999999999</c:v>
                </c:pt>
                <c:pt idx="1302" formatCode="0.0">
                  <c:v>849.44209999999998</c:v>
                </c:pt>
                <c:pt idx="1303" formatCode="0.0">
                  <c:v>849.75689999999997</c:v>
                </c:pt>
                <c:pt idx="1304" formatCode="0.0">
                  <c:v>850.07169999999996</c:v>
                </c:pt>
                <c:pt idx="1305" formatCode="0.0">
                  <c:v>850.38639999999998</c:v>
                </c:pt>
                <c:pt idx="1306" formatCode="0.0">
                  <c:v>850.70090000000005</c:v>
                </c:pt>
                <c:pt idx="1307" formatCode="0.0">
                  <c:v>851.01559999999995</c:v>
                </c:pt>
                <c:pt idx="1308" formatCode="0.0">
                  <c:v>851.33010000000002</c:v>
                </c:pt>
                <c:pt idx="1309" formatCode="0.0">
                  <c:v>851.64449999999999</c:v>
                </c:pt>
                <c:pt idx="1310" formatCode="0.0">
                  <c:v>851.95899999999995</c:v>
                </c:pt>
                <c:pt idx="1311" formatCode="0.0">
                  <c:v>852.27340000000004</c:v>
                </c:pt>
                <c:pt idx="1312" formatCode="0.0">
                  <c:v>852.58770000000004</c:v>
                </c:pt>
                <c:pt idx="1313" formatCode="0.0">
                  <c:v>852.90200000000004</c:v>
                </c:pt>
                <c:pt idx="1314" formatCode="0.0">
                  <c:v>853.21619999999996</c:v>
                </c:pt>
                <c:pt idx="1315" formatCode="0.0">
                  <c:v>853.53039999999999</c:v>
                </c:pt>
                <c:pt idx="1316" formatCode="0.0">
                  <c:v>853.84450000000004</c:v>
                </c:pt>
                <c:pt idx="1317" formatCode="0.0">
                  <c:v>854.15859999999998</c:v>
                </c:pt>
                <c:pt idx="1318" formatCode="0.0">
                  <c:v>854.47260000000006</c:v>
                </c:pt>
                <c:pt idx="1319" formatCode="0.0">
                  <c:v>854.78660000000002</c:v>
                </c:pt>
                <c:pt idx="1320" formatCode="0.0">
                  <c:v>855.10050000000001</c:v>
                </c:pt>
                <c:pt idx="1321" formatCode="0.0">
                  <c:v>855.4144</c:v>
                </c:pt>
                <c:pt idx="1322" formatCode="0.0">
                  <c:v>855.72820000000002</c:v>
                </c:pt>
                <c:pt idx="1323" formatCode="0.0">
                  <c:v>856.04200000000003</c:v>
                </c:pt>
                <c:pt idx="1324" formatCode="0.0">
                  <c:v>856.35569999999996</c:v>
                </c:pt>
                <c:pt idx="1325" formatCode="0.0">
                  <c:v>856.6694</c:v>
                </c:pt>
                <c:pt idx="1326" formatCode="0.0">
                  <c:v>856.98299999999995</c:v>
                </c:pt>
                <c:pt idx="1327" formatCode="0.0">
                  <c:v>857.29660000000001</c:v>
                </c:pt>
                <c:pt idx="1328" formatCode="0.0">
                  <c:v>857.61009999999999</c:v>
                </c:pt>
                <c:pt idx="1329" formatCode="0.0">
                  <c:v>857.92359999999996</c:v>
                </c:pt>
                <c:pt idx="1330" formatCode="0.0">
                  <c:v>858.23699999999997</c:v>
                </c:pt>
                <c:pt idx="1331" formatCode="0.0">
                  <c:v>858.55039999999997</c:v>
                </c:pt>
                <c:pt idx="1332" formatCode="0.0">
                  <c:v>858.86369999999999</c:v>
                </c:pt>
                <c:pt idx="1333" formatCode="0.0">
                  <c:v>859.17700000000002</c:v>
                </c:pt>
                <c:pt idx="1334" formatCode="0.0">
                  <c:v>859.49019999999996</c:v>
                </c:pt>
                <c:pt idx="1335" formatCode="0.0">
                  <c:v>859.80330000000004</c:v>
                </c:pt>
                <c:pt idx="1336" formatCode="0.0">
                  <c:v>860.11649999999997</c:v>
                </c:pt>
                <c:pt idx="1337" formatCode="0.0">
                  <c:v>860.42960000000005</c:v>
                </c:pt>
                <c:pt idx="1338" formatCode="0.0">
                  <c:v>860.74260000000004</c:v>
                </c:pt>
                <c:pt idx="1339" formatCode="0.0">
                  <c:v>861.05550000000005</c:v>
                </c:pt>
                <c:pt idx="1340" formatCode="0.0">
                  <c:v>861.36850000000004</c:v>
                </c:pt>
                <c:pt idx="1341" formatCode="0.0">
                  <c:v>861.68129999999996</c:v>
                </c:pt>
                <c:pt idx="1342" formatCode="0.0">
                  <c:v>861.9941</c:v>
                </c:pt>
                <c:pt idx="1343" formatCode="0.0">
                  <c:v>862.30690000000004</c:v>
                </c:pt>
                <c:pt idx="1344" formatCode="0.0">
                  <c:v>862.61959999999999</c:v>
                </c:pt>
                <c:pt idx="1345" formatCode="0.0">
                  <c:v>862.93230000000005</c:v>
                </c:pt>
                <c:pt idx="1346" formatCode="0.0">
                  <c:v>863.24490000000003</c:v>
                </c:pt>
                <c:pt idx="1347" formatCode="0.0">
                  <c:v>863.5575</c:v>
                </c:pt>
                <c:pt idx="1348" formatCode="0.0">
                  <c:v>863.87</c:v>
                </c:pt>
                <c:pt idx="1349" formatCode="0.0">
                  <c:v>864.18240000000003</c:v>
                </c:pt>
                <c:pt idx="1350" formatCode="0.0">
                  <c:v>864.49490000000003</c:v>
                </c:pt>
                <c:pt idx="1351" formatCode="0.0">
                  <c:v>864.80730000000005</c:v>
                </c:pt>
                <c:pt idx="1352" formatCode="0.0">
                  <c:v>865.11959999999999</c:v>
                </c:pt>
                <c:pt idx="1353" formatCode="0.0">
                  <c:v>865.43179999999995</c:v>
                </c:pt>
                <c:pt idx="1354" formatCode="0.0">
                  <c:v>865.74400000000003</c:v>
                </c:pt>
                <c:pt idx="1355" formatCode="0.0">
                  <c:v>866.05619999999999</c:v>
                </c:pt>
                <c:pt idx="1356" formatCode="0.0">
                  <c:v>866.36829999999998</c:v>
                </c:pt>
                <c:pt idx="1357" formatCode="0.0">
                  <c:v>866.68039999999996</c:v>
                </c:pt>
                <c:pt idx="1358" formatCode="0.0">
                  <c:v>866.99239999999998</c:v>
                </c:pt>
                <c:pt idx="1359" formatCode="0.0">
                  <c:v>867.30430000000001</c:v>
                </c:pt>
                <c:pt idx="1360" formatCode="0.0">
                  <c:v>867.61620000000005</c:v>
                </c:pt>
                <c:pt idx="1361" formatCode="0.0">
                  <c:v>867.92809999999997</c:v>
                </c:pt>
                <c:pt idx="1362" formatCode="0.0">
                  <c:v>868.23990000000003</c:v>
                </c:pt>
                <c:pt idx="1363" formatCode="0.0">
                  <c:v>868.55160000000001</c:v>
                </c:pt>
                <c:pt idx="1364" formatCode="0.0">
                  <c:v>868.86329999999998</c:v>
                </c:pt>
                <c:pt idx="1365" formatCode="0.0">
                  <c:v>869.17499999999995</c:v>
                </c:pt>
                <c:pt idx="1366" formatCode="0.0">
                  <c:v>869.48659999999995</c:v>
                </c:pt>
                <c:pt idx="1367" formatCode="0.0">
                  <c:v>869.79819999999995</c:v>
                </c:pt>
                <c:pt idx="1368" formatCode="0.0">
                  <c:v>870.10969999999998</c:v>
                </c:pt>
                <c:pt idx="1369" formatCode="0.0">
                  <c:v>870.42110000000002</c:v>
                </c:pt>
                <c:pt idx="1370" formatCode="0.0">
                  <c:v>870.73249999999996</c:v>
                </c:pt>
                <c:pt idx="1371" formatCode="0.0">
                  <c:v>871.04380000000003</c:v>
                </c:pt>
                <c:pt idx="1372" formatCode="0.0">
                  <c:v>871.35519999999997</c:v>
                </c:pt>
                <c:pt idx="1373" formatCode="0.0">
                  <c:v>871.66639999999995</c:v>
                </c:pt>
                <c:pt idx="1374" formatCode="0.0">
                  <c:v>871.97760000000005</c:v>
                </c:pt>
                <c:pt idx="1375" formatCode="0.0">
                  <c:v>872.28880000000004</c:v>
                </c:pt>
                <c:pt idx="1376" formatCode="0.0">
                  <c:v>872.59990000000005</c:v>
                </c:pt>
                <c:pt idx="1377" formatCode="0.0">
                  <c:v>872.91089999999997</c:v>
                </c:pt>
                <c:pt idx="1378" formatCode="0.0">
                  <c:v>873.22190000000001</c:v>
                </c:pt>
                <c:pt idx="1379" formatCode="0.0">
                  <c:v>873.53279999999995</c:v>
                </c:pt>
                <c:pt idx="1380" formatCode="0.0">
                  <c:v>873.84370000000001</c:v>
                </c:pt>
                <c:pt idx="1381" formatCode="0.0">
                  <c:v>874.15449999999998</c:v>
                </c:pt>
                <c:pt idx="1382" formatCode="0.0">
                  <c:v>874.46529999999996</c:v>
                </c:pt>
                <c:pt idx="1383" formatCode="0.0">
                  <c:v>874.77610000000004</c:v>
                </c:pt>
                <c:pt idx="1384" formatCode="0.0">
                  <c:v>875.08680000000004</c:v>
                </c:pt>
                <c:pt idx="1385" formatCode="0.0">
                  <c:v>875.39739999999995</c:v>
                </c:pt>
                <c:pt idx="1386" formatCode="0.0">
                  <c:v>875.70799999999997</c:v>
                </c:pt>
                <c:pt idx="1387" formatCode="0.0">
                  <c:v>876.01850000000002</c:v>
                </c:pt>
                <c:pt idx="1388" formatCode="0.0">
                  <c:v>876.32899999999995</c:v>
                </c:pt>
                <c:pt idx="1389" formatCode="0.0">
                  <c:v>876.6395</c:v>
                </c:pt>
                <c:pt idx="1390" formatCode="0.0">
                  <c:v>876.94979999999998</c:v>
                </c:pt>
                <c:pt idx="1391" formatCode="0.0">
                  <c:v>877.26009999999997</c:v>
                </c:pt>
                <c:pt idx="1392" formatCode="0.0">
                  <c:v>877.57039999999995</c:v>
                </c:pt>
                <c:pt idx="1393" formatCode="0.0">
                  <c:v>877.88070000000005</c:v>
                </c:pt>
                <c:pt idx="1394" formatCode="0.0">
                  <c:v>878.19090000000006</c:v>
                </c:pt>
                <c:pt idx="1395" formatCode="0.0">
                  <c:v>878.50099999999998</c:v>
                </c:pt>
                <c:pt idx="1396" formatCode="0.0">
                  <c:v>878.81100000000004</c:v>
                </c:pt>
                <c:pt idx="1397" formatCode="0.0">
                  <c:v>879.12109999999996</c:v>
                </c:pt>
                <c:pt idx="1398" formatCode="0.0">
                  <c:v>879.43100000000004</c:v>
                </c:pt>
                <c:pt idx="1399" formatCode="0.0">
                  <c:v>879.74099999999999</c:v>
                </c:pt>
                <c:pt idx="1400" formatCode="0.0">
                  <c:v>880.05079999999998</c:v>
                </c:pt>
                <c:pt idx="1401" formatCode="0.0">
                  <c:v>880.36069999999995</c:v>
                </c:pt>
                <c:pt idx="1402" formatCode="0.0">
                  <c:v>880.67039999999997</c:v>
                </c:pt>
                <c:pt idx="1403" formatCode="0.0">
                  <c:v>880.98019999999997</c:v>
                </c:pt>
                <c:pt idx="1404" formatCode="0.0">
                  <c:v>881.28980000000001</c:v>
                </c:pt>
                <c:pt idx="1405" formatCode="0.0">
                  <c:v>881.59939999999995</c:v>
                </c:pt>
                <c:pt idx="1406" formatCode="0.0">
                  <c:v>881.90899999999999</c:v>
                </c:pt>
                <c:pt idx="1407" formatCode="0.0">
                  <c:v>882.21849999999995</c:v>
                </c:pt>
                <c:pt idx="1408" formatCode="0.0">
                  <c:v>882.52800000000002</c:v>
                </c:pt>
                <c:pt idx="1409" formatCode="0.0">
                  <c:v>882.8374</c:v>
                </c:pt>
                <c:pt idx="1410" formatCode="0.0">
                  <c:v>883.14679999999998</c:v>
                </c:pt>
                <c:pt idx="1411" formatCode="0.0">
                  <c:v>883.45609999999999</c:v>
                </c:pt>
                <c:pt idx="1412" formatCode="0.0">
                  <c:v>883.76530000000002</c:v>
                </c:pt>
                <c:pt idx="1413" formatCode="0.0">
                  <c:v>884.07449999999994</c:v>
                </c:pt>
                <c:pt idx="1414" formatCode="0.0">
                  <c:v>884.38369999999998</c:v>
                </c:pt>
                <c:pt idx="1415" formatCode="0.0">
                  <c:v>884.69280000000003</c:v>
                </c:pt>
                <c:pt idx="1416" formatCode="0.0">
                  <c:v>885.0018</c:v>
                </c:pt>
                <c:pt idx="1417" formatCode="0.0">
                  <c:v>885.31089999999995</c:v>
                </c:pt>
                <c:pt idx="1418" formatCode="0.0">
                  <c:v>885.61980000000005</c:v>
                </c:pt>
                <c:pt idx="1419" formatCode="0.0">
                  <c:v>885.92870000000005</c:v>
                </c:pt>
                <c:pt idx="1420" formatCode="0.0">
                  <c:v>886.23749999999995</c:v>
                </c:pt>
                <c:pt idx="1421" formatCode="0.0">
                  <c:v>886.54639999999995</c:v>
                </c:pt>
                <c:pt idx="1422" formatCode="0.0">
                  <c:v>886.85509999999999</c:v>
                </c:pt>
                <c:pt idx="1423" formatCode="0.0">
                  <c:v>887.16380000000004</c:v>
                </c:pt>
                <c:pt idx="1424" formatCode="0.0">
                  <c:v>887.47249999999997</c:v>
                </c:pt>
                <c:pt idx="1425" formatCode="0.0">
                  <c:v>887.78110000000004</c:v>
                </c:pt>
                <c:pt idx="1426" formatCode="0.0">
                  <c:v>888.08960000000002</c:v>
                </c:pt>
                <c:pt idx="1427" formatCode="0.0">
                  <c:v>888.3981</c:v>
                </c:pt>
                <c:pt idx="1428" formatCode="0.0">
                  <c:v>888.70650000000001</c:v>
                </c:pt>
                <c:pt idx="1429" formatCode="0.0">
                  <c:v>889.01490000000001</c:v>
                </c:pt>
                <c:pt idx="1430" formatCode="0.0">
                  <c:v>889.32320000000004</c:v>
                </c:pt>
                <c:pt idx="1431" formatCode="0.0">
                  <c:v>889.63149999999996</c:v>
                </c:pt>
                <c:pt idx="1432" formatCode="0.0">
                  <c:v>889.93979999999999</c:v>
                </c:pt>
                <c:pt idx="1433" formatCode="0.0">
                  <c:v>890.24789999999996</c:v>
                </c:pt>
                <c:pt idx="1434" formatCode="0.0">
                  <c:v>890.55610000000001</c:v>
                </c:pt>
                <c:pt idx="1435" formatCode="0.0">
                  <c:v>890.86410000000001</c:v>
                </c:pt>
                <c:pt idx="1436" formatCode="0.0">
                  <c:v>891.17219999999998</c:v>
                </c:pt>
                <c:pt idx="1437" formatCode="0.0">
                  <c:v>891.48019999999997</c:v>
                </c:pt>
                <c:pt idx="1438" formatCode="0.0">
                  <c:v>891.78809999999999</c:v>
                </c:pt>
                <c:pt idx="1439" formatCode="0.0">
                  <c:v>892.09590000000003</c:v>
                </c:pt>
                <c:pt idx="1440" formatCode="0.0">
                  <c:v>892.40380000000005</c:v>
                </c:pt>
                <c:pt idx="1441" formatCode="0.0">
                  <c:v>892.7115</c:v>
                </c:pt>
                <c:pt idx="1442" formatCode="0.0">
                  <c:v>893.01930000000004</c:v>
                </c:pt>
                <c:pt idx="1443" formatCode="0.0">
                  <c:v>893.327</c:v>
                </c:pt>
                <c:pt idx="1444" formatCode="0.0">
                  <c:v>893.63459999999998</c:v>
                </c:pt>
                <c:pt idx="1445" formatCode="0.0">
                  <c:v>893.94209999999998</c:v>
                </c:pt>
              </c:numCache>
            </c:numRef>
          </c:xVal>
          <c:yVal>
            <c:numRef>
              <c:f>'Fluo 77K'!$Y$4:$Y$1449</c:f>
              <c:numCache>
                <c:formatCode>0.0</c:formatCode>
                <c:ptCount val="1446"/>
                <c:pt idx="0">
                  <c:v>3.6928150802441616E-4</c:v>
                </c:pt>
                <c:pt idx="1">
                  <c:v>3.8576452500416365E-4</c:v>
                </c:pt>
                <c:pt idx="2">
                  <c:v>4.8477426397700062E-4</c:v>
                </c:pt>
                <c:pt idx="3">
                  <c:v>3.5810725306565641E-4</c:v>
                </c:pt>
                <c:pt idx="4">
                  <c:v>3.792328458877185E-4</c:v>
                </c:pt>
                <c:pt idx="5">
                  <c:v>3.9501694920184932E-4</c:v>
                </c:pt>
                <c:pt idx="6">
                  <c:v>3.7733246981252973E-4</c:v>
                </c:pt>
                <c:pt idx="7">
                  <c:v>3.9713696307830382E-4</c:v>
                </c:pt>
                <c:pt idx="8">
                  <c:v>4.8095442079257246E-4</c:v>
                </c:pt>
                <c:pt idx="9">
                  <c:v>4.5443679267718844E-4</c:v>
                </c:pt>
                <c:pt idx="10">
                  <c:v>4.9072521201956956E-4</c:v>
                </c:pt>
                <c:pt idx="11">
                  <c:v>4.5575243765231919E-4</c:v>
                </c:pt>
                <c:pt idx="12">
                  <c:v>4.1029704921704939E-4</c:v>
                </c:pt>
                <c:pt idx="13">
                  <c:v>4.3408484128259751E-4</c:v>
                </c:pt>
                <c:pt idx="14">
                  <c:v>3.7598718827977783E-4</c:v>
                </c:pt>
                <c:pt idx="15">
                  <c:v>3.2051882521412863E-4</c:v>
                </c:pt>
                <c:pt idx="16">
                  <c:v>3.2916560908398672E-4</c:v>
                </c:pt>
                <c:pt idx="17">
                  <c:v>2.3482590067862264E-4</c:v>
                </c:pt>
                <c:pt idx="18">
                  <c:v>2.5395966228142583E-4</c:v>
                </c:pt>
                <c:pt idx="19">
                  <c:v>3.0277998183260836E-4</c:v>
                </c:pt>
                <c:pt idx="20">
                  <c:v>3.5820416279088373E-4</c:v>
                </c:pt>
                <c:pt idx="21">
                  <c:v>4.030670018931033E-4</c:v>
                </c:pt>
                <c:pt idx="22">
                  <c:v>4.3013481542788281E-4</c:v>
                </c:pt>
                <c:pt idx="23">
                  <c:v>3.3251508555328724E-4</c:v>
                </c:pt>
                <c:pt idx="24">
                  <c:v>3.6615876031188566E-4</c:v>
                </c:pt>
                <c:pt idx="25">
                  <c:v>4.2089839133492514E-4</c:v>
                </c:pt>
                <c:pt idx="26">
                  <c:v>4.6112120006603681E-4</c:v>
                </c:pt>
                <c:pt idx="27">
                  <c:v>3.9249238722289815E-4</c:v>
                </c:pt>
                <c:pt idx="28">
                  <c:v>3.8190595429351903E-4</c:v>
                </c:pt>
                <c:pt idx="29">
                  <c:v>3.9775133073598304E-4</c:v>
                </c:pt>
                <c:pt idx="30">
                  <c:v>3.8719362526736537E-4</c:v>
                </c:pt>
                <c:pt idx="31">
                  <c:v>4.5910118684413208E-4</c:v>
                </c:pt>
                <c:pt idx="32">
                  <c:v>4.0568665540356263E-4</c:v>
                </c:pt>
                <c:pt idx="33">
                  <c:v>3.6080945257096228E-4</c:v>
                </c:pt>
                <c:pt idx="34">
                  <c:v>3.1263731908063398E-4</c:v>
                </c:pt>
                <c:pt idx="35">
                  <c:v>2.4143958033179854E-4</c:v>
                </c:pt>
                <c:pt idx="36">
                  <c:v>2.8429095172259307E-4</c:v>
                </c:pt>
                <c:pt idx="37">
                  <c:v>3.1199622397528421E-4</c:v>
                </c:pt>
                <c:pt idx="38">
                  <c:v>2.4734325533767133E-4</c:v>
                </c:pt>
                <c:pt idx="39">
                  <c:v>2.4535160593778431E-4</c:v>
                </c:pt>
                <c:pt idx="40">
                  <c:v>1.6950012763719907E-4</c:v>
                </c:pt>
                <c:pt idx="41">
                  <c:v>2.1236775367984226E-4</c:v>
                </c:pt>
                <c:pt idx="42">
                  <c:v>2.8758533692220534E-4</c:v>
                </c:pt>
                <c:pt idx="43">
                  <c:v>2.1108647256600226E-4</c:v>
                </c:pt>
                <c:pt idx="44">
                  <c:v>2.176503337112752E-4</c:v>
                </c:pt>
                <c:pt idx="45">
                  <c:v>2.2622420801299791E-4</c:v>
                </c:pt>
                <c:pt idx="46">
                  <c:v>2.802176523337244E-4</c:v>
                </c:pt>
                <c:pt idx="47">
                  <c:v>2.9799504142208935E-4</c:v>
                </c:pt>
                <c:pt idx="48">
                  <c:v>2.3006114221838544E-4</c:v>
                </c:pt>
                <c:pt idx="49">
                  <c:v>2.3861174364050381E-4</c:v>
                </c:pt>
                <c:pt idx="50">
                  <c:v>2.0429424628961207E-4</c:v>
                </c:pt>
                <c:pt idx="51">
                  <c:v>1.9179870995519242E-4</c:v>
                </c:pt>
                <c:pt idx="52">
                  <c:v>2.1951416409271042E-4</c:v>
                </c:pt>
                <c:pt idx="53">
                  <c:v>1.6950925496966889E-4</c:v>
                </c:pt>
                <c:pt idx="54">
                  <c:v>2.6585974017284474E-4</c:v>
                </c:pt>
                <c:pt idx="55">
                  <c:v>2.9092681333914186E-4</c:v>
                </c:pt>
                <c:pt idx="56">
                  <c:v>1.9398145151495539E-4</c:v>
                </c:pt>
                <c:pt idx="57">
                  <c:v>2.4872508256417678E-4</c:v>
                </c:pt>
                <c:pt idx="58">
                  <c:v>2.401497537074788E-4</c:v>
                </c:pt>
                <c:pt idx="59">
                  <c:v>2.849765925740605E-4</c:v>
                </c:pt>
                <c:pt idx="60">
                  <c:v>2.3151806084548916E-4</c:v>
                </c:pt>
                <c:pt idx="61">
                  <c:v>1.4178194620910247E-4</c:v>
                </c:pt>
                <c:pt idx="62">
                  <c:v>1.4969643437666137E-4</c:v>
                </c:pt>
                <c:pt idx="63">
                  <c:v>1.7211678112802193E-4</c:v>
                </c:pt>
                <c:pt idx="64">
                  <c:v>1.6287059333479275E-4</c:v>
                </c:pt>
                <c:pt idx="65">
                  <c:v>1.0284830955257162E-4</c:v>
                </c:pt>
                <c:pt idx="66">
                  <c:v>1.3813084958374272E-5</c:v>
                </c:pt>
                <c:pt idx="67">
                  <c:v>6.0641869655874113E-5</c:v>
                </c:pt>
                <c:pt idx="68">
                  <c:v>5.7351611756004219E-5</c:v>
                </c:pt>
                <c:pt idx="69">
                  <c:v>6.8565394246216895E-5</c:v>
                </c:pt>
                <c:pt idx="70">
                  <c:v>9.4302253614750924E-5</c:v>
                </c:pt>
                <c:pt idx="71">
                  <c:v>4.0894613128376837E-5</c:v>
                </c:pt>
                <c:pt idx="72">
                  <c:v>1.4112910557232739E-4</c:v>
                </c:pt>
                <c:pt idx="73">
                  <c:v>2.2423110405813565E-4</c:v>
                </c:pt>
                <c:pt idx="74">
                  <c:v>1.9521255048214861E-4</c:v>
                </c:pt>
                <c:pt idx="75">
                  <c:v>2.0842027329633431E-4</c:v>
                </c:pt>
                <c:pt idx="76">
                  <c:v>1.9061470220532351E-4</c:v>
                </c:pt>
                <c:pt idx="77">
                  <c:v>2.2624111721458541E-4</c:v>
                </c:pt>
                <c:pt idx="78">
                  <c:v>2.9218845796081578E-4</c:v>
                </c:pt>
                <c:pt idx="79">
                  <c:v>2.8300276147262055E-4</c:v>
                </c:pt>
                <c:pt idx="80">
                  <c:v>2.7837491299943058E-4</c:v>
                </c:pt>
                <c:pt idx="81">
                  <c:v>3.2523558336018199E-4</c:v>
                </c:pt>
                <c:pt idx="82">
                  <c:v>2.955488435924308E-4</c:v>
                </c:pt>
                <c:pt idx="83">
                  <c:v>4.2623897174599694E-4</c:v>
                </c:pt>
                <c:pt idx="84">
                  <c:v>3.3453818970451447E-4</c:v>
                </c:pt>
                <c:pt idx="85">
                  <c:v>3.3323945393097119E-4</c:v>
                </c:pt>
                <c:pt idx="86">
                  <c:v>3.7087879120663335E-4</c:v>
                </c:pt>
                <c:pt idx="87">
                  <c:v>3.484988265377737E-4</c:v>
                </c:pt>
                <c:pt idx="88">
                  <c:v>3.8335960017192843E-4</c:v>
                </c:pt>
                <c:pt idx="89">
                  <c:v>3.9058837476027119E-4</c:v>
                </c:pt>
                <c:pt idx="90">
                  <c:v>3.9187238316468979E-4</c:v>
                </c:pt>
                <c:pt idx="91">
                  <c:v>5.6477133304872536E-4</c:v>
                </c:pt>
                <c:pt idx="92">
                  <c:v>5.9119386963260123E-4</c:v>
                </c:pt>
                <c:pt idx="93">
                  <c:v>5.1856939427239888E-4</c:v>
                </c:pt>
                <c:pt idx="94">
                  <c:v>5.1855866692945623E-4</c:v>
                </c:pt>
                <c:pt idx="95">
                  <c:v>3.9130201579501249E-4</c:v>
                </c:pt>
                <c:pt idx="96">
                  <c:v>4.1110305449272035E-4</c:v>
                </c:pt>
                <c:pt idx="97">
                  <c:v>3.2991870492243218E-4</c:v>
                </c:pt>
                <c:pt idx="98">
                  <c:v>2.5795859754718396E-4</c:v>
                </c:pt>
                <c:pt idx="99">
                  <c:v>2.8431640643466029E-4</c:v>
                </c:pt>
                <c:pt idx="100">
                  <c:v>3.5487614100746841E-4</c:v>
                </c:pt>
                <c:pt idx="101">
                  <c:v>3.2452503325476308E-4</c:v>
                </c:pt>
                <c:pt idx="102">
                  <c:v>4.4854439047237399E-4</c:v>
                </c:pt>
                <c:pt idx="103">
                  <c:v>4.8681336823295574E-4</c:v>
                </c:pt>
                <c:pt idx="104">
                  <c:v>4.2810462032115122E-4</c:v>
                </c:pt>
                <c:pt idx="105">
                  <c:v>4.2809334752009283E-4</c:v>
                </c:pt>
                <c:pt idx="106">
                  <c:v>4.1357997979623136E-4</c:v>
                </c:pt>
                <c:pt idx="107">
                  <c:v>4.0439519240489572E-4</c:v>
                </c:pt>
                <c:pt idx="108">
                  <c:v>4.6707014809551484E-4</c:v>
                </c:pt>
                <c:pt idx="109">
                  <c:v>4.2751098007186956E-4</c:v>
                </c:pt>
                <c:pt idx="110">
                  <c:v>4.7307655104651593E-4</c:v>
                </c:pt>
                <c:pt idx="111">
                  <c:v>5.1067588806035825E-4</c:v>
                </c:pt>
                <c:pt idx="112">
                  <c:v>5.2650453712060658E-4</c:v>
                </c:pt>
                <c:pt idx="113">
                  <c:v>5.0341856783062578E-4</c:v>
                </c:pt>
                <c:pt idx="114">
                  <c:v>4.9021448140387823E-4</c:v>
                </c:pt>
                <c:pt idx="115">
                  <c:v>4.3149173340043678E-4</c:v>
                </c:pt>
                <c:pt idx="116">
                  <c:v>3.9190601974849291E-4</c:v>
                </c:pt>
                <c:pt idx="117">
                  <c:v>2.8698206024621256E-4</c:v>
                </c:pt>
                <c:pt idx="118">
                  <c:v>2.7775036345692444E-4</c:v>
                </c:pt>
                <c:pt idx="119">
                  <c:v>2.1838306578006691E-4</c:v>
                </c:pt>
                <c:pt idx="120">
                  <c:v>1.8340610956726262E-4</c:v>
                </c:pt>
                <c:pt idx="121">
                  <c:v>1.2138193995451607E-4</c:v>
                </c:pt>
                <c:pt idx="122">
                  <c:v>6.7294495018512844E-5</c:v>
                </c:pt>
                <c:pt idx="123">
                  <c:v>7.1915888904000095E-5</c:v>
                </c:pt>
                <c:pt idx="124">
                  <c:v>9.6328430513363352E-5</c:v>
                </c:pt>
                <c:pt idx="125">
                  <c:v>1.4449614579295429E-4</c:v>
                </c:pt>
                <c:pt idx="126">
                  <c:v>1.2602533398400426E-4</c:v>
                </c:pt>
                <c:pt idx="127">
                  <c:v>1.4189496513068085E-4</c:v>
                </c:pt>
                <c:pt idx="128">
                  <c:v>2.2826276681083731E-4</c:v>
                </c:pt>
                <c:pt idx="129">
                  <c:v>4.2984244987785372E-4</c:v>
                </c:pt>
                <c:pt idx="130">
                  <c:v>4.3578394331308354E-4</c:v>
                </c:pt>
                <c:pt idx="131">
                  <c:v>4.469680165179263E-4</c:v>
                </c:pt>
                <c:pt idx="132">
                  <c:v>4.1265924649688617E-4</c:v>
                </c:pt>
                <c:pt idx="133">
                  <c:v>4.964563404415011E-4</c:v>
                </c:pt>
                <c:pt idx="134">
                  <c:v>4.185791034268588E-4</c:v>
                </c:pt>
                <c:pt idx="135">
                  <c:v>4.1731927699890399E-4</c:v>
                </c:pt>
                <c:pt idx="136">
                  <c:v>2.8962971393994581E-4</c:v>
                </c:pt>
                <c:pt idx="137">
                  <c:v>2.7378833752366382E-4</c:v>
                </c:pt>
                <c:pt idx="138">
                  <c:v>3.1733698620572791E-4</c:v>
                </c:pt>
                <c:pt idx="139">
                  <c:v>3.5690924522415054E-4</c:v>
                </c:pt>
                <c:pt idx="140">
                  <c:v>3.350774659615954E-4</c:v>
                </c:pt>
                <c:pt idx="141">
                  <c:v>4.4652601362481643E-4</c:v>
                </c:pt>
                <c:pt idx="142">
                  <c:v>4.7942750170728389E-4</c:v>
                </c:pt>
                <c:pt idx="143">
                  <c:v>4.9525342347695367E-4</c:v>
                </c:pt>
                <c:pt idx="144">
                  <c:v>5.8365291118269141E-4</c:v>
                </c:pt>
                <c:pt idx="145">
                  <c:v>4.5307223829101431E-4</c:v>
                </c:pt>
                <c:pt idx="146">
                  <c:v>4.9266304288537164E-4</c:v>
                </c:pt>
                <c:pt idx="147">
                  <c:v>5.006292768461757E-4</c:v>
                </c:pt>
                <c:pt idx="148">
                  <c:v>4.5246041610454179E-4</c:v>
                </c:pt>
                <c:pt idx="149">
                  <c:v>3.2587431481369695E-4</c:v>
                </c:pt>
                <c:pt idx="150">
                  <c:v>3.6680167361095455E-4</c:v>
                </c:pt>
                <c:pt idx="151">
                  <c:v>3.6412783792766644E-4</c:v>
                </c:pt>
                <c:pt idx="152">
                  <c:v>3.3771057410557598E-4</c:v>
                </c:pt>
                <c:pt idx="153">
                  <c:v>3.3965622320437005E-4</c:v>
                </c:pt>
                <c:pt idx="154">
                  <c:v>3.1393950942224349E-4</c:v>
                </c:pt>
                <c:pt idx="155">
                  <c:v>3.1729225864023835E-4</c:v>
                </c:pt>
                <c:pt idx="156">
                  <c:v>2.9816940619974966E-4</c:v>
                </c:pt>
                <c:pt idx="157">
                  <c:v>2.3348898283697859E-4</c:v>
                </c:pt>
                <c:pt idx="158">
                  <c:v>1.5106186149582072E-4</c:v>
                </c:pt>
                <c:pt idx="159">
                  <c:v>2.9022280873111167E-4</c:v>
                </c:pt>
                <c:pt idx="160">
                  <c:v>2.0186041217724334E-4</c:v>
                </c:pt>
                <c:pt idx="161">
                  <c:v>1.3059796391394561E-4</c:v>
                </c:pt>
                <c:pt idx="162">
                  <c:v>7.4521196866015853E-5</c:v>
                </c:pt>
                <c:pt idx="163">
                  <c:v>1.7276902176086969E-4</c:v>
                </c:pt>
                <c:pt idx="164">
                  <c:v>2.0378260657706124E-4</c:v>
                </c:pt>
                <c:pt idx="165">
                  <c:v>2.3014296093574433E-4</c:v>
                </c:pt>
                <c:pt idx="166">
                  <c:v>2.5388584361643097E-4</c:v>
                </c:pt>
                <c:pt idx="167">
                  <c:v>2.5652295178659352E-4</c:v>
                </c:pt>
                <c:pt idx="168">
                  <c:v>3.640742012129534E-4</c:v>
                </c:pt>
                <c:pt idx="169">
                  <c:v>3.9507167683279379E-4</c:v>
                </c:pt>
                <c:pt idx="170">
                  <c:v>3.4827100686477219E-4</c:v>
                </c:pt>
                <c:pt idx="171">
                  <c:v>2.6053461440838521E-4</c:v>
                </c:pt>
                <c:pt idx="172">
                  <c:v>1.9327017413204887E-4</c:v>
                </c:pt>
                <c:pt idx="173">
                  <c:v>1.2407713941400345E-4</c:v>
                </c:pt>
                <c:pt idx="174">
                  <c:v>1.8545303205620982E-4</c:v>
                </c:pt>
                <c:pt idx="175">
                  <c:v>1.6762502445470551E-4</c:v>
                </c:pt>
                <c:pt idx="176">
                  <c:v>1.6961974660197775E-4</c:v>
                </c:pt>
                <c:pt idx="177">
                  <c:v>2.2039526076897959E-4</c:v>
                </c:pt>
                <c:pt idx="178">
                  <c:v>3.0217906880845039E-4</c:v>
                </c:pt>
                <c:pt idx="179">
                  <c:v>4.1498926174789505E-4</c:v>
                </c:pt>
                <c:pt idx="180">
                  <c:v>4.6241266306470372E-4</c:v>
                </c:pt>
                <c:pt idx="181">
                  <c:v>4.4058452018958671E-4</c:v>
                </c:pt>
                <c:pt idx="182">
                  <c:v>5.0060873125715004E-4</c:v>
                </c:pt>
                <c:pt idx="183">
                  <c:v>4.8606372696257646E-4</c:v>
                </c:pt>
                <c:pt idx="184">
                  <c:v>4.3785432050100692E-4</c:v>
                </c:pt>
                <c:pt idx="185">
                  <c:v>4.5627698654027556E-4</c:v>
                </c:pt>
                <c:pt idx="186">
                  <c:v>3.6194691456162254E-4</c:v>
                </c:pt>
                <c:pt idx="187">
                  <c:v>2.5709968283428765E-4</c:v>
                </c:pt>
                <c:pt idx="188">
                  <c:v>2.5647131508497144E-4</c:v>
                </c:pt>
                <c:pt idx="189">
                  <c:v>2.2085744561237131E-4</c:v>
                </c:pt>
                <c:pt idx="190">
                  <c:v>2.7169741474671473E-4</c:v>
                </c:pt>
                <c:pt idx="191">
                  <c:v>2.6253971844179347E-4</c:v>
                </c:pt>
                <c:pt idx="192">
                  <c:v>2.3951502228014584E-4</c:v>
                </c:pt>
                <c:pt idx="193">
                  <c:v>3.1275277438179595E-4</c:v>
                </c:pt>
                <c:pt idx="194">
                  <c:v>3.9256784226224028E-4</c:v>
                </c:pt>
                <c:pt idx="195">
                  <c:v>3.7806283822948661E-4</c:v>
                </c:pt>
                <c:pt idx="196">
                  <c:v>3.6681094639892187E-4</c:v>
                </c:pt>
                <c:pt idx="197">
                  <c:v>3.7472372546438489E-4</c:v>
                </c:pt>
                <c:pt idx="198">
                  <c:v>4.4732020064131332E-4</c:v>
                </c:pt>
                <c:pt idx="199">
                  <c:v>4.4529618739322656E-4</c:v>
                </c:pt>
                <c:pt idx="200">
                  <c:v>4.3670922209672645E-4</c:v>
                </c:pt>
                <c:pt idx="201">
                  <c:v>4.4980894420399841E-4</c:v>
                </c:pt>
                <c:pt idx="202">
                  <c:v>5.0387493445411637E-4</c:v>
                </c:pt>
                <c:pt idx="203">
                  <c:v>4.1946365467119423E-4</c:v>
                </c:pt>
                <c:pt idx="204">
                  <c:v>3.9702514416457997E-4</c:v>
                </c:pt>
                <c:pt idx="205">
                  <c:v>3.8425833332727269E-4</c:v>
                </c:pt>
                <c:pt idx="206">
                  <c:v>4.6801760884253063E-4</c:v>
                </c:pt>
                <c:pt idx="207">
                  <c:v>5.6094148979884235E-4</c:v>
                </c:pt>
                <c:pt idx="208">
                  <c:v>5.3994517055020721E-4</c:v>
                </c:pt>
                <c:pt idx="209">
                  <c:v>4.8192097257363864E-4</c:v>
                </c:pt>
                <c:pt idx="210">
                  <c:v>5.8611292728461494E-4</c:v>
                </c:pt>
                <c:pt idx="211">
                  <c:v>5.9338042939917433E-4</c:v>
                </c:pt>
                <c:pt idx="212">
                  <c:v>6.4163638161995233E-4</c:v>
                </c:pt>
                <c:pt idx="213">
                  <c:v>5.3351512846265905E-4</c:v>
                </c:pt>
                <c:pt idx="214">
                  <c:v>4.6629505211306834E-4</c:v>
                </c:pt>
                <c:pt idx="215">
                  <c:v>5.0519403399731347E-4</c:v>
                </c:pt>
                <c:pt idx="216">
                  <c:v>4.7087253662023967E-4</c:v>
                </c:pt>
                <c:pt idx="217">
                  <c:v>4.6827124686634315E-4</c:v>
                </c:pt>
                <c:pt idx="218">
                  <c:v>4.6200938769781042E-4</c:v>
                </c:pt>
                <c:pt idx="219">
                  <c:v>4.4825038854799778E-4</c:v>
                </c:pt>
                <c:pt idx="220">
                  <c:v>5.7227701854048495E-4</c:v>
                </c:pt>
                <c:pt idx="221">
                  <c:v>5.241423398407699E-4</c:v>
                </c:pt>
                <c:pt idx="222">
                  <c:v>5.056649461705568E-4</c:v>
                </c:pt>
                <c:pt idx="223">
                  <c:v>5.9473807464921588E-4</c:v>
                </c:pt>
                <c:pt idx="224">
                  <c:v>5.8218508339327312E-4</c:v>
                </c:pt>
                <c:pt idx="225">
                  <c:v>6.3132504140027098E-4</c:v>
                </c:pt>
                <c:pt idx="226">
                  <c:v>6.3594979894413851E-4</c:v>
                </c:pt>
                <c:pt idx="227">
                  <c:v>6.1010762979539501E-4</c:v>
                </c:pt>
                <c:pt idx="228">
                  <c:v>7.2617766225378929E-4</c:v>
                </c:pt>
                <c:pt idx="229">
                  <c:v>8.4165478174038949E-4</c:v>
                </c:pt>
                <c:pt idx="230">
                  <c:v>8.4754518393211303E-4</c:v>
                </c:pt>
                <c:pt idx="231">
                  <c:v>9.2739388839636037E-4</c:v>
                </c:pt>
                <c:pt idx="232">
                  <c:v>1.0031967481968973E-3</c:v>
                </c:pt>
                <c:pt idx="233">
                  <c:v>1.0143702758781694E-3</c:v>
                </c:pt>
                <c:pt idx="234">
                  <c:v>1.1153818461357202E-3</c:v>
                </c:pt>
                <c:pt idx="235">
                  <c:v>1.154836468020518E-3</c:v>
                </c:pt>
                <c:pt idx="236">
                  <c:v>1.1606010512068806E-3</c:v>
                </c:pt>
                <c:pt idx="237">
                  <c:v>1.3094429345355714E-3</c:v>
                </c:pt>
                <c:pt idx="238">
                  <c:v>1.338995673426226E-3</c:v>
                </c:pt>
                <c:pt idx="239">
                  <c:v>1.4168569103361404E-3</c:v>
                </c:pt>
                <c:pt idx="240">
                  <c:v>1.503825843223701E-3</c:v>
                </c:pt>
                <c:pt idx="241">
                  <c:v>1.5274392705115888E-3</c:v>
                </c:pt>
                <c:pt idx="242">
                  <c:v>1.6072963386669441E-3</c:v>
                </c:pt>
                <c:pt idx="243">
                  <c:v>1.724071284830228E-3</c:v>
                </c:pt>
                <c:pt idx="244">
                  <c:v>1.7741172487674465E-3</c:v>
                </c:pt>
                <c:pt idx="245">
                  <c:v>1.8380247579802341E-3</c:v>
                </c:pt>
                <c:pt idx="246">
                  <c:v>1.87086133654693E-3</c:v>
                </c:pt>
                <c:pt idx="247">
                  <c:v>1.9834802555071269E-3</c:v>
                </c:pt>
                <c:pt idx="248">
                  <c:v>2.0090858776530174E-3</c:v>
                </c:pt>
                <c:pt idx="249">
                  <c:v>2.1232666250179089E-3</c:v>
                </c:pt>
                <c:pt idx="250">
                  <c:v>2.1127556471278721E-3</c:v>
                </c:pt>
                <c:pt idx="251">
                  <c:v>2.2058089834769831E-3</c:v>
                </c:pt>
                <c:pt idx="252">
                  <c:v>2.3221188356869244E-3</c:v>
                </c:pt>
                <c:pt idx="253">
                  <c:v>2.3819228634951064E-3</c:v>
                </c:pt>
                <c:pt idx="254">
                  <c:v>2.5428148256970411E-3</c:v>
                </c:pt>
                <c:pt idx="255">
                  <c:v>2.6430791183360476E-3</c:v>
                </c:pt>
                <c:pt idx="256">
                  <c:v>2.6929103535950419E-3</c:v>
                </c:pt>
                <c:pt idx="257">
                  <c:v>2.7730872420255841E-3</c:v>
                </c:pt>
                <c:pt idx="258">
                  <c:v>2.8465968140882376E-3</c:v>
                </c:pt>
                <c:pt idx="259">
                  <c:v>2.9279409828864332E-3</c:v>
                </c:pt>
                <c:pt idx="260">
                  <c:v>3.052334524371432E-3</c:v>
                </c:pt>
                <c:pt idx="261">
                  <c:v>2.9856704516611383E-3</c:v>
                </c:pt>
                <c:pt idx="262">
                  <c:v>3.0939475240201572E-3</c:v>
                </c:pt>
                <c:pt idx="263">
                  <c:v>3.186095399897163E-3</c:v>
                </c:pt>
                <c:pt idx="264">
                  <c:v>3.4000077091413689E-3</c:v>
                </c:pt>
                <c:pt idx="265">
                  <c:v>3.6565839340039321E-3</c:v>
                </c:pt>
                <c:pt idx="266">
                  <c:v>3.7967121239339025E-3</c:v>
                </c:pt>
                <c:pt idx="267">
                  <c:v>3.9093564976061665E-3</c:v>
                </c:pt>
                <c:pt idx="268">
                  <c:v>4.118481502788018E-3</c:v>
                </c:pt>
                <c:pt idx="269">
                  <c:v>4.29274991618127E-3</c:v>
                </c:pt>
                <c:pt idx="270">
                  <c:v>4.4226962212843574E-3</c:v>
                </c:pt>
                <c:pt idx="271">
                  <c:v>4.4975058018561576E-3</c:v>
                </c:pt>
                <c:pt idx="272">
                  <c:v>4.4748365625665908E-3</c:v>
                </c:pt>
                <c:pt idx="273">
                  <c:v>4.5605953057147285E-3</c:v>
                </c:pt>
                <c:pt idx="274">
                  <c:v>4.6569268453393511E-3</c:v>
                </c:pt>
                <c:pt idx="275">
                  <c:v>4.7154945014185549E-3</c:v>
                </c:pt>
                <c:pt idx="276">
                  <c:v>4.7373291897910607E-3</c:v>
                </c:pt>
                <c:pt idx="277">
                  <c:v>4.8478626405554651E-3</c:v>
                </c:pt>
                <c:pt idx="278">
                  <c:v>4.9570615371300614E-3</c:v>
                </c:pt>
                <c:pt idx="279">
                  <c:v>4.9939472331091625E-3</c:v>
                </c:pt>
                <c:pt idx="280">
                  <c:v>5.0805459817555168E-3</c:v>
                </c:pt>
                <c:pt idx="281">
                  <c:v>5.1988885745433977E-3</c:v>
                </c:pt>
                <c:pt idx="282">
                  <c:v>5.2455925166055633E-3</c:v>
                </c:pt>
                <c:pt idx="283">
                  <c:v>5.418913651071171E-3</c:v>
                </c:pt>
                <c:pt idx="284">
                  <c:v>5.520683408109581E-3</c:v>
                </c:pt>
                <c:pt idx="285">
                  <c:v>5.6939609059259294E-3</c:v>
                </c:pt>
                <c:pt idx="286">
                  <c:v>5.7932961015744839E-3</c:v>
                </c:pt>
                <c:pt idx="287">
                  <c:v>5.9151714447585471E-3</c:v>
                </c:pt>
                <c:pt idx="288">
                  <c:v>6.0247485256267131E-3</c:v>
                </c:pt>
                <c:pt idx="289">
                  <c:v>6.1819513727726224E-3</c:v>
                </c:pt>
                <c:pt idx="290">
                  <c:v>6.3065085516923382E-3</c:v>
                </c:pt>
                <c:pt idx="291">
                  <c:v>6.3886490893394939E-3</c:v>
                </c:pt>
                <c:pt idx="292">
                  <c:v>6.4175729150227163E-3</c:v>
                </c:pt>
                <c:pt idx="293">
                  <c:v>6.5913122340437134E-3</c:v>
                </c:pt>
                <c:pt idx="294">
                  <c:v>6.6946220011621892E-3</c:v>
                </c:pt>
                <c:pt idx="295">
                  <c:v>6.7650770077767779E-3</c:v>
                </c:pt>
                <c:pt idx="296">
                  <c:v>6.8921251120916422E-3</c:v>
                </c:pt>
                <c:pt idx="297">
                  <c:v>7.0130986311910401E-3</c:v>
                </c:pt>
                <c:pt idx="298">
                  <c:v>7.2094344617528406E-3</c:v>
                </c:pt>
                <c:pt idx="299">
                  <c:v>7.3057023645972949E-3</c:v>
                </c:pt>
                <c:pt idx="300">
                  <c:v>7.374722816367525E-3</c:v>
                </c:pt>
                <c:pt idx="301">
                  <c:v>7.5068291356088883E-3</c:v>
                </c:pt>
                <c:pt idx="302">
                  <c:v>7.6802720890536734E-3</c:v>
                </c:pt>
                <c:pt idx="303">
                  <c:v>7.7521071047010484E-3</c:v>
                </c:pt>
                <c:pt idx="304">
                  <c:v>7.7519889221093086E-3</c:v>
                </c:pt>
                <c:pt idx="305">
                  <c:v>7.7429361355819785E-3</c:v>
                </c:pt>
                <c:pt idx="306">
                  <c:v>7.8388749453632781E-3</c:v>
                </c:pt>
                <c:pt idx="307">
                  <c:v>7.8765261008981145E-3</c:v>
                </c:pt>
                <c:pt idx="308">
                  <c:v>7.8767206476260572E-3</c:v>
                </c:pt>
                <c:pt idx="309">
                  <c:v>7.8667805825638135E-3</c:v>
                </c:pt>
                <c:pt idx="310">
                  <c:v>7.9602266487562457E-3</c:v>
                </c:pt>
                <c:pt idx="311">
                  <c:v>8.082347448092388E-3</c:v>
                </c:pt>
                <c:pt idx="312">
                  <c:v>8.1440914885988341E-3</c:v>
                </c:pt>
                <c:pt idx="313">
                  <c:v>8.1808335472741273E-3</c:v>
                </c:pt>
                <c:pt idx="314">
                  <c:v>8.2965215772321417E-3</c:v>
                </c:pt>
                <c:pt idx="315">
                  <c:v>8.4700754404937913E-3</c:v>
                </c:pt>
                <c:pt idx="316">
                  <c:v>8.5298776501082554E-3</c:v>
                </c:pt>
                <c:pt idx="317">
                  <c:v>8.5455650255165314E-3</c:v>
                </c:pt>
                <c:pt idx="318">
                  <c:v>8.5419740929213363E-3</c:v>
                </c:pt>
                <c:pt idx="319">
                  <c:v>8.6273073787392074E-3</c:v>
                </c:pt>
                <c:pt idx="320">
                  <c:v>8.6086308928567546E-3</c:v>
                </c:pt>
                <c:pt idx="321">
                  <c:v>8.6414765623920448E-3</c:v>
                </c:pt>
                <c:pt idx="322">
                  <c:v>8.5853271039592269E-3</c:v>
                </c:pt>
                <c:pt idx="323">
                  <c:v>8.600352656853754E-3</c:v>
                </c:pt>
                <c:pt idx="324">
                  <c:v>8.6396365503483303E-3</c:v>
                </c:pt>
                <c:pt idx="325">
                  <c:v>8.7147934059204745E-3</c:v>
                </c:pt>
                <c:pt idx="326">
                  <c:v>8.7764974461651026E-3</c:v>
                </c:pt>
                <c:pt idx="327">
                  <c:v>8.8189849969927073E-3</c:v>
                </c:pt>
                <c:pt idx="328">
                  <c:v>8.8145467861244185E-3</c:v>
                </c:pt>
                <c:pt idx="329">
                  <c:v>8.8712962484845358E-3</c:v>
                </c:pt>
                <c:pt idx="330">
                  <c:v>8.8720980719146532E-3</c:v>
                </c:pt>
                <c:pt idx="331">
                  <c:v>8.9719732710977756E-3</c:v>
                </c:pt>
                <c:pt idx="332">
                  <c:v>8.9899206612988752E-3</c:v>
                </c:pt>
                <c:pt idx="333">
                  <c:v>9.045331933081744E-3</c:v>
                </c:pt>
                <c:pt idx="334">
                  <c:v>9.1860328540332263E-3</c:v>
                </c:pt>
                <c:pt idx="335">
                  <c:v>9.2847916822728291E-3</c:v>
                </c:pt>
                <c:pt idx="336">
                  <c:v>9.3737359008168059E-3</c:v>
                </c:pt>
                <c:pt idx="337">
                  <c:v>9.5070785917871457E-3</c:v>
                </c:pt>
                <c:pt idx="338">
                  <c:v>9.4693128900480081E-3</c:v>
                </c:pt>
                <c:pt idx="339">
                  <c:v>9.4651710447559295E-3</c:v>
                </c:pt>
                <c:pt idx="340">
                  <c:v>9.4001251644556232E-3</c:v>
                </c:pt>
                <c:pt idx="341">
                  <c:v>9.3805559454570968E-3</c:v>
                </c:pt>
                <c:pt idx="342">
                  <c:v>9.3293301556155624E-3</c:v>
                </c:pt>
                <c:pt idx="343">
                  <c:v>9.2148566790618992E-3</c:v>
                </c:pt>
                <c:pt idx="344">
                  <c:v>9.1553944716729063E-3</c:v>
                </c:pt>
                <c:pt idx="345">
                  <c:v>9.1729382228683681E-3</c:v>
                </c:pt>
                <c:pt idx="346">
                  <c:v>9.2009856791789909E-3</c:v>
                </c:pt>
                <c:pt idx="347">
                  <c:v>9.1959111005090206E-3</c:v>
                </c:pt>
                <c:pt idx="348">
                  <c:v>9.1513035358049624E-3</c:v>
                </c:pt>
                <c:pt idx="349">
                  <c:v>9.1972747457983364E-3</c:v>
                </c:pt>
                <c:pt idx="350">
                  <c:v>9.1942947262927538E-3</c:v>
                </c:pt>
                <c:pt idx="351">
                  <c:v>9.2406695752917656E-3</c:v>
                </c:pt>
                <c:pt idx="352">
                  <c:v>9.3561539675532431E-3</c:v>
                </c:pt>
                <c:pt idx="353">
                  <c:v>9.3749268177028069E-3</c:v>
                </c:pt>
                <c:pt idx="354">
                  <c:v>9.40289427348979E-3</c:v>
                </c:pt>
                <c:pt idx="355">
                  <c:v>9.4315762794083737E-3</c:v>
                </c:pt>
                <c:pt idx="356">
                  <c:v>9.4222034907864849E-3</c:v>
                </c:pt>
                <c:pt idx="357">
                  <c:v>9.5486225000745457E-3</c:v>
                </c:pt>
                <c:pt idx="358">
                  <c:v>9.5432315556974543E-3</c:v>
                </c:pt>
                <c:pt idx="359">
                  <c:v>9.3818559539662442E-3</c:v>
                </c:pt>
                <c:pt idx="360">
                  <c:v>9.3951796775397067E-3</c:v>
                </c:pt>
                <c:pt idx="361">
                  <c:v>9.3873396262230072E-3</c:v>
                </c:pt>
                <c:pt idx="362">
                  <c:v>9.3332210901744088E-3</c:v>
                </c:pt>
                <c:pt idx="363">
                  <c:v>9.386015981195513E-3</c:v>
                </c:pt>
                <c:pt idx="364">
                  <c:v>9.3211028290366982E-3</c:v>
                </c:pt>
                <c:pt idx="365">
                  <c:v>9.254720576352864E-3</c:v>
                </c:pt>
                <c:pt idx="366">
                  <c:v>9.3774541069723376E-3</c:v>
                </c:pt>
                <c:pt idx="367">
                  <c:v>9.429727176396065E-3</c:v>
                </c:pt>
                <c:pt idx="368">
                  <c:v>9.4191616526944546E-3</c:v>
                </c:pt>
                <c:pt idx="369">
                  <c:v>9.5562970957628092E-3</c:v>
                </c:pt>
                <c:pt idx="370">
                  <c:v>9.5342896789869912E-3</c:v>
                </c:pt>
                <c:pt idx="371">
                  <c:v>9.6443031263477377E-3</c:v>
                </c:pt>
                <c:pt idx="372">
                  <c:v>9.6449885853798316E-3</c:v>
                </c:pt>
                <c:pt idx="373">
                  <c:v>9.6420103840679679E-3</c:v>
                </c:pt>
                <c:pt idx="374">
                  <c:v>9.6589304948177853E-3</c:v>
                </c:pt>
                <c:pt idx="375">
                  <c:v>9.7646420958391721E-3</c:v>
                </c:pt>
                <c:pt idx="376">
                  <c:v>9.7915659084314016E-3</c:v>
                </c:pt>
                <c:pt idx="377">
                  <c:v>9.8367316586072204E-3</c:v>
                </c:pt>
                <c:pt idx="378">
                  <c:v>9.8286116054577821E-3</c:v>
                </c:pt>
                <c:pt idx="379">
                  <c:v>9.9370923155133392E-3</c:v>
                </c:pt>
                <c:pt idx="380">
                  <c:v>9.9922126763011525E-3</c:v>
                </c:pt>
                <c:pt idx="381">
                  <c:v>1.0025201983140254E-2</c:v>
                </c:pt>
                <c:pt idx="382">
                  <c:v>9.9413214341039328E-3</c:v>
                </c:pt>
                <c:pt idx="383">
                  <c:v>9.9627924837326215E-3</c:v>
                </c:pt>
                <c:pt idx="384">
                  <c:v>9.8899792798643766E-3</c:v>
                </c:pt>
                <c:pt idx="385">
                  <c:v>9.7933331927263535E-3</c:v>
                </c:pt>
                <c:pt idx="386">
                  <c:v>9.8380589400221524E-3</c:v>
                </c:pt>
                <c:pt idx="387">
                  <c:v>9.8431262459172456E-3</c:v>
                </c:pt>
                <c:pt idx="388">
                  <c:v>9.6829997432710466E-3</c:v>
                </c:pt>
                <c:pt idx="389">
                  <c:v>9.7179272446146908E-3</c:v>
                </c:pt>
                <c:pt idx="390">
                  <c:v>9.6947161835968382E-3</c:v>
                </c:pt>
                <c:pt idx="391">
                  <c:v>9.6382776323626854E-3</c:v>
                </c:pt>
                <c:pt idx="392">
                  <c:v>9.7180672455310611E-3</c:v>
                </c:pt>
                <c:pt idx="393">
                  <c:v>9.6840288409160494E-3</c:v>
                </c:pt>
                <c:pt idx="394">
                  <c:v>9.528111456729535E-3</c:v>
                </c:pt>
                <c:pt idx="395">
                  <c:v>9.6449958581547087E-3</c:v>
                </c:pt>
                <c:pt idx="396">
                  <c:v>9.6010373886083605E-3</c:v>
                </c:pt>
                <c:pt idx="397">
                  <c:v>9.5219023251788548E-3</c:v>
                </c:pt>
                <c:pt idx="398">
                  <c:v>9.5923300588876582E-3</c:v>
                </c:pt>
                <c:pt idx="399">
                  <c:v>9.5850827387233811E-3</c:v>
                </c:pt>
                <c:pt idx="400">
                  <c:v>9.5527061631676142E-3</c:v>
                </c:pt>
                <c:pt idx="401">
                  <c:v>9.601070116095305E-3</c:v>
                </c:pt>
                <c:pt idx="402">
                  <c:v>9.480538418069645E-3</c:v>
                </c:pt>
                <c:pt idx="403">
                  <c:v>9.4924075866678389E-3</c:v>
                </c:pt>
                <c:pt idx="404">
                  <c:v>9.4057124737543726E-3</c:v>
                </c:pt>
                <c:pt idx="405">
                  <c:v>9.3994742511041892E-3</c:v>
                </c:pt>
                <c:pt idx="406">
                  <c:v>9.3675849514651376E-3</c:v>
                </c:pt>
                <c:pt idx="407">
                  <c:v>9.3820414097255909E-3</c:v>
                </c:pt>
                <c:pt idx="408">
                  <c:v>9.3695395097131533E-3</c:v>
                </c:pt>
                <c:pt idx="409">
                  <c:v>9.2897971695814728E-3</c:v>
                </c:pt>
                <c:pt idx="410">
                  <c:v>9.2699897672057479E-3</c:v>
                </c:pt>
                <c:pt idx="411">
                  <c:v>9.2460677924437323E-3</c:v>
                </c:pt>
                <c:pt idx="412">
                  <c:v>9.2949572033562394E-3</c:v>
                </c:pt>
                <c:pt idx="413">
                  <c:v>9.2410259412607065E-3</c:v>
                </c:pt>
                <c:pt idx="414">
                  <c:v>9.1964674677870624E-3</c:v>
                </c:pt>
                <c:pt idx="415">
                  <c:v>9.1617636042708641E-3</c:v>
                </c:pt>
                <c:pt idx="416">
                  <c:v>9.235949544397019E-3</c:v>
                </c:pt>
                <c:pt idx="417">
                  <c:v>9.1941565435701041E-3</c:v>
                </c:pt>
                <c:pt idx="418">
                  <c:v>9.2414859442716355E-3</c:v>
                </c:pt>
                <c:pt idx="419">
                  <c:v>9.1633217962881208E-3</c:v>
                </c:pt>
                <c:pt idx="420">
                  <c:v>9.1642108930167551E-3</c:v>
                </c:pt>
                <c:pt idx="421">
                  <c:v>9.1588235850271031E-3</c:v>
                </c:pt>
                <c:pt idx="422">
                  <c:v>9.1345216077777965E-3</c:v>
                </c:pt>
                <c:pt idx="423">
                  <c:v>9.0536101690847429E-3</c:v>
                </c:pt>
                <c:pt idx="424">
                  <c:v>8.9588677307706026E-3</c:v>
                </c:pt>
                <c:pt idx="425">
                  <c:v>8.9481622061526218E-3</c:v>
                </c:pt>
                <c:pt idx="426">
                  <c:v>8.9797060489850474E-3</c:v>
                </c:pt>
                <c:pt idx="427">
                  <c:v>8.9288584434370852E-3</c:v>
                </c:pt>
                <c:pt idx="428">
                  <c:v>8.9089219493073048E-3</c:v>
                </c:pt>
                <c:pt idx="429">
                  <c:v>8.8790599356650332E-3</c:v>
                </c:pt>
                <c:pt idx="430">
                  <c:v>8.9844588073667384E-3</c:v>
                </c:pt>
                <c:pt idx="431">
                  <c:v>9.1456507715323224E-3</c:v>
                </c:pt>
                <c:pt idx="432">
                  <c:v>9.0971522722694195E-3</c:v>
                </c:pt>
                <c:pt idx="433">
                  <c:v>8.9913006703316607E-3</c:v>
                </c:pt>
                <c:pt idx="434">
                  <c:v>9.0152608271617772E-3</c:v>
                </c:pt>
                <c:pt idx="435">
                  <c:v>8.9186256491860672E-3</c:v>
                </c:pt>
                <c:pt idx="436">
                  <c:v>8.9673496044701383E-3</c:v>
                </c:pt>
                <c:pt idx="437">
                  <c:v>8.8744926330426889E-3</c:v>
                </c:pt>
                <c:pt idx="438">
                  <c:v>8.7334080732164796E-3</c:v>
                </c:pt>
                <c:pt idx="439">
                  <c:v>8.7757392593842444E-3</c:v>
                </c:pt>
                <c:pt idx="440">
                  <c:v>8.8058758202780966E-3</c:v>
                </c:pt>
                <c:pt idx="441">
                  <c:v>8.7147261327528685E-3</c:v>
                </c:pt>
                <c:pt idx="442">
                  <c:v>8.7865266027195819E-3</c:v>
                </c:pt>
                <c:pt idx="443">
                  <c:v>8.7539045710117377E-3</c:v>
                </c:pt>
                <c:pt idx="444">
                  <c:v>8.7889611641094375E-3</c:v>
                </c:pt>
                <c:pt idx="445">
                  <c:v>8.8408996858888537E-3</c:v>
                </c:pt>
                <c:pt idx="446">
                  <c:v>8.7217461787022603E-3</c:v>
                </c:pt>
                <c:pt idx="447">
                  <c:v>8.6929005353489595E-3</c:v>
                </c:pt>
                <c:pt idx="448">
                  <c:v>8.7777665453810244E-3</c:v>
                </c:pt>
                <c:pt idx="449">
                  <c:v>8.7235898271334142E-3</c:v>
                </c:pt>
                <c:pt idx="450">
                  <c:v>8.7600118837141486E-3</c:v>
                </c:pt>
                <c:pt idx="451">
                  <c:v>8.8345996446522208E-3</c:v>
                </c:pt>
                <c:pt idx="452">
                  <c:v>8.8633289236074997E-3</c:v>
                </c:pt>
                <c:pt idx="453">
                  <c:v>9.0304191081977993E-3</c:v>
                </c:pt>
                <c:pt idx="454">
                  <c:v>9.0286681876463205E-3</c:v>
                </c:pt>
                <c:pt idx="455">
                  <c:v>9.0098680645909687E-3</c:v>
                </c:pt>
                <c:pt idx="456">
                  <c:v>9.0206554079263063E-3</c:v>
                </c:pt>
                <c:pt idx="457">
                  <c:v>9.0075007763687175E-3</c:v>
                </c:pt>
                <c:pt idx="458">
                  <c:v>9.0498628718297062E-3</c:v>
                </c:pt>
                <c:pt idx="459">
                  <c:v>9.1002650199164935E-3</c:v>
                </c:pt>
                <c:pt idx="460">
                  <c:v>9.0503756024584887E-3</c:v>
                </c:pt>
                <c:pt idx="461">
                  <c:v>9.1518635394704402E-3</c:v>
                </c:pt>
                <c:pt idx="462">
                  <c:v>9.2665824721761825E-3</c:v>
                </c:pt>
                <c:pt idx="463">
                  <c:v>9.3327792691006699E-3</c:v>
                </c:pt>
                <c:pt idx="464">
                  <c:v>9.494823966120506E-3</c:v>
                </c:pt>
                <c:pt idx="465">
                  <c:v>9.5550843605521785E-3</c:v>
                </c:pt>
                <c:pt idx="466">
                  <c:v>9.6353030674382611E-3</c:v>
                </c:pt>
                <c:pt idx="467">
                  <c:v>9.7614275293438288E-3</c:v>
                </c:pt>
                <c:pt idx="468">
                  <c:v>9.9748052896346216E-3</c:v>
                </c:pt>
                <c:pt idx="469">
                  <c:v>1.0125397184417934E-2</c:v>
                </c:pt>
                <c:pt idx="470">
                  <c:v>1.0313716598872284E-2</c:v>
                </c:pt>
                <c:pt idx="471">
                  <c:v>1.0485661360692542E-2</c:v>
                </c:pt>
                <c:pt idx="472">
                  <c:v>1.0695708190089971E-2</c:v>
                </c:pt>
                <c:pt idx="473">
                  <c:v>1.1035555869092962E-2</c:v>
                </c:pt>
                <c:pt idx="474">
                  <c:v>1.1403214639223093E-2</c:v>
                </c:pt>
                <c:pt idx="475">
                  <c:v>1.1634977974401287E-2</c:v>
                </c:pt>
                <c:pt idx="476">
                  <c:v>1.2021189593240975E-2</c:v>
                </c:pt>
                <c:pt idx="477">
                  <c:v>1.2477270760317705E-2</c:v>
                </c:pt>
                <c:pt idx="478">
                  <c:v>1.2929115536028964E-2</c:v>
                </c:pt>
                <c:pt idx="479">
                  <c:v>1.3443427993346866E-2</c:v>
                </c:pt>
                <c:pt idx="480">
                  <c:v>1.3945753099474833E-2</c:v>
                </c:pt>
                <c:pt idx="481">
                  <c:v>1.4515338645852954E-2</c:v>
                </c:pt>
                <c:pt idx="482">
                  <c:v>1.5098598827192325E-2</c:v>
                </c:pt>
                <c:pt idx="483">
                  <c:v>1.582832360357268E-2</c:v>
                </c:pt>
                <c:pt idx="484">
                  <c:v>1.6619550600694841E-2</c:v>
                </c:pt>
                <c:pt idx="485">
                  <c:v>1.7475603476677301E-2</c:v>
                </c:pt>
                <c:pt idx="486">
                  <c:v>1.8406938663598525E-2</c:v>
                </c:pt>
                <c:pt idx="487">
                  <c:v>1.9524145976228206E-2</c:v>
                </c:pt>
                <c:pt idx="488">
                  <c:v>2.0672389855642691E-2</c:v>
                </c:pt>
                <c:pt idx="489">
                  <c:v>2.2094690074335031E-2</c:v>
                </c:pt>
                <c:pt idx="490">
                  <c:v>2.3564281511660803E-2</c:v>
                </c:pt>
                <c:pt idx="491">
                  <c:v>2.5327347597184271E-2</c:v>
                </c:pt>
                <c:pt idx="492">
                  <c:v>2.7208068998269806E-2</c:v>
                </c:pt>
                <c:pt idx="493">
                  <c:v>2.9384446880015944E-2</c:v>
                </c:pt>
                <c:pt idx="494">
                  <c:v>3.1769953403331365E-2</c:v>
                </c:pt>
                <c:pt idx="495">
                  <c:v>3.4463625580094706E-2</c:v>
                </c:pt>
                <c:pt idx="496">
                  <c:v>3.7496845433897391E-2</c:v>
                </c:pt>
                <c:pt idx="497">
                  <c:v>4.08980858783803E-2</c:v>
                </c:pt>
                <c:pt idx="498">
                  <c:v>4.4575891769473401E-2</c:v>
                </c:pt>
                <c:pt idx="499">
                  <c:v>4.8765082825996675E-2</c:v>
                </c:pt>
                <c:pt idx="500">
                  <c:v>5.3205875529367105E-2</c:v>
                </c:pt>
                <c:pt idx="501">
                  <c:v>5.7902269905766655E-2</c:v>
                </c:pt>
                <c:pt idx="502">
                  <c:v>6.3257014045910109E-2</c:v>
                </c:pt>
                <c:pt idx="503">
                  <c:v>6.8953505877493021E-2</c:v>
                </c:pt>
                <c:pt idx="504">
                  <c:v>7.5003418204191888E-2</c:v>
                </c:pt>
                <c:pt idx="505">
                  <c:v>8.1661170873118444E-2</c:v>
                </c:pt>
                <c:pt idx="506">
                  <c:v>8.8674125867005682E-2</c:v>
                </c:pt>
                <c:pt idx="507">
                  <c:v>9.6152974819471548E-2</c:v>
                </c:pt>
                <c:pt idx="508">
                  <c:v>0.10422064580786347</c:v>
                </c:pt>
                <c:pt idx="509">
                  <c:v>0.11233128071383741</c:v>
                </c:pt>
                <c:pt idx="510">
                  <c:v>0.12089606404696467</c:v>
                </c:pt>
                <c:pt idx="511">
                  <c:v>0.12999085084920556</c:v>
                </c:pt>
                <c:pt idx="512">
                  <c:v>0.13932213010848798</c:v>
                </c:pt>
                <c:pt idx="513">
                  <c:v>0.14870988246468522</c:v>
                </c:pt>
                <c:pt idx="514">
                  <c:v>0.15850727386579258</c:v>
                </c:pt>
                <c:pt idx="515">
                  <c:v>0.16849359377625017</c:v>
                </c:pt>
                <c:pt idx="516">
                  <c:v>0.17885302521980145</c:v>
                </c:pt>
                <c:pt idx="517">
                  <c:v>0.18958578637969267</c:v>
                </c:pt>
                <c:pt idx="518">
                  <c:v>0.20036785695324552</c:v>
                </c:pt>
                <c:pt idx="519">
                  <c:v>0.2113961109563626</c:v>
                </c:pt>
                <c:pt idx="520">
                  <c:v>0.22267491205396983</c:v>
                </c:pt>
                <c:pt idx="521">
                  <c:v>0.23435589760223885</c:v>
                </c:pt>
                <c:pt idx="522">
                  <c:v>0.24625397548056677</c:v>
                </c:pt>
                <c:pt idx="523">
                  <c:v>0.25791714273038879</c:v>
                </c:pt>
                <c:pt idx="524">
                  <c:v>0.26972722003271293</c:v>
                </c:pt>
                <c:pt idx="525">
                  <c:v>0.28124656815935523</c:v>
                </c:pt>
                <c:pt idx="526">
                  <c:v>0.29247645984591902</c:v>
                </c:pt>
                <c:pt idx="527">
                  <c:v>0.30379762485718087</c:v>
                </c:pt>
                <c:pt idx="528">
                  <c:v>0.31413187431772283</c:v>
                </c:pt>
                <c:pt idx="529">
                  <c:v>0.32400739350293933</c:v>
                </c:pt>
                <c:pt idx="530">
                  <c:v>0.33393745849972833</c:v>
                </c:pt>
                <c:pt idx="531">
                  <c:v>0.34275806168913103</c:v>
                </c:pt>
                <c:pt idx="532">
                  <c:v>0.35093356974700202</c:v>
                </c:pt>
                <c:pt idx="533">
                  <c:v>0.35815288972800546</c:v>
                </c:pt>
                <c:pt idx="534">
                  <c:v>0.36440020334678558</c:v>
                </c:pt>
                <c:pt idx="535">
                  <c:v>0.37013133176871704</c:v>
                </c:pt>
                <c:pt idx="536">
                  <c:v>0.37496063610598179</c:v>
                </c:pt>
                <c:pt idx="537">
                  <c:v>0.37853411404147375</c:v>
                </c:pt>
                <c:pt idx="538">
                  <c:v>0.38091249324541032</c:v>
                </c:pt>
                <c:pt idx="539">
                  <c:v>0.38297450674222594</c:v>
                </c:pt>
                <c:pt idx="540">
                  <c:v>0.38473197279109461</c:v>
                </c:pt>
                <c:pt idx="541">
                  <c:v>0.38570452461143384</c:v>
                </c:pt>
                <c:pt idx="542">
                  <c:v>0.38602034486043907</c:v>
                </c:pt>
                <c:pt idx="543">
                  <c:v>0.38638089267493392</c:v>
                </c:pt>
                <c:pt idx="544">
                  <c:v>0.386408529219464</c:v>
                </c:pt>
                <c:pt idx="545">
                  <c:v>0.38729217136693989</c:v>
                </c:pt>
                <c:pt idx="546">
                  <c:v>0.38745653607914526</c:v>
                </c:pt>
                <c:pt idx="547">
                  <c:v>0.38787890248008899</c:v>
                </c:pt>
                <c:pt idx="548">
                  <c:v>0.38866054395992405</c:v>
                </c:pt>
                <c:pt idx="549">
                  <c:v>0.38904381919590747</c:v>
                </c:pt>
                <c:pt idx="550">
                  <c:v>0.38951200407857217</c:v>
                </c:pt>
                <c:pt idx="551">
                  <c:v>0.39061655676291701</c:v>
                </c:pt>
                <c:pt idx="552">
                  <c:v>0.39106310514032461</c:v>
                </c:pt>
                <c:pt idx="553">
                  <c:v>0.39217783970949627</c:v>
                </c:pt>
                <c:pt idx="554">
                  <c:v>0.39306184549571593</c:v>
                </c:pt>
                <c:pt idx="555">
                  <c:v>0.39389003273475975</c:v>
                </c:pt>
                <c:pt idx="556">
                  <c:v>0.39597877367924589</c:v>
                </c:pt>
                <c:pt idx="557">
                  <c:v>0.39731841881146857</c:v>
                </c:pt>
                <c:pt idx="558">
                  <c:v>0.39888515633920513</c:v>
                </c:pt>
                <c:pt idx="559">
                  <c:v>0.40070244096143176</c:v>
                </c:pt>
                <c:pt idx="560">
                  <c:v>0.40338991309761302</c:v>
                </c:pt>
                <c:pt idx="561">
                  <c:v>0.40620084058732026</c:v>
                </c:pt>
                <c:pt idx="562">
                  <c:v>0.4095244987058097</c:v>
                </c:pt>
                <c:pt idx="563">
                  <c:v>0.41325070491370486</c:v>
                </c:pt>
                <c:pt idx="564">
                  <c:v>0.41758527874000634</c:v>
                </c:pt>
                <c:pt idx="565">
                  <c:v>0.42277894909857588</c:v>
                </c:pt>
                <c:pt idx="566">
                  <c:v>0.42873335170921117</c:v>
                </c:pt>
                <c:pt idx="567">
                  <c:v>0.43469993621776432</c:v>
                </c:pt>
                <c:pt idx="568">
                  <c:v>0.4411665239990662</c:v>
                </c:pt>
                <c:pt idx="569">
                  <c:v>0.44914093983160619</c:v>
                </c:pt>
                <c:pt idx="570">
                  <c:v>0.45756699498396719</c:v>
                </c:pt>
                <c:pt idx="571">
                  <c:v>0.46809288206250077</c:v>
                </c:pt>
                <c:pt idx="572">
                  <c:v>0.47869186052854168</c:v>
                </c:pt>
                <c:pt idx="573">
                  <c:v>0.49079248518717578</c:v>
                </c:pt>
                <c:pt idx="574">
                  <c:v>0.50397184417934371</c:v>
                </c:pt>
                <c:pt idx="575">
                  <c:v>0.51902757908960861</c:v>
                </c:pt>
                <c:pt idx="576">
                  <c:v>0.53420549661779604</c:v>
                </c:pt>
                <c:pt idx="577">
                  <c:v>0.55073815028607465</c:v>
                </c:pt>
                <c:pt idx="578">
                  <c:v>0.56816662799974693</c:v>
                </c:pt>
                <c:pt idx="579">
                  <c:v>0.58702747872531524</c:v>
                </c:pt>
                <c:pt idx="580">
                  <c:v>0.60624778634914711</c:v>
                </c:pt>
                <c:pt idx="581">
                  <c:v>0.62681373914447436</c:v>
                </c:pt>
                <c:pt idx="582">
                  <c:v>0.64712314480603872</c:v>
                </c:pt>
                <c:pt idx="583">
                  <c:v>0.66840728412040518</c:v>
                </c:pt>
                <c:pt idx="584">
                  <c:v>0.68989542477005306</c:v>
                </c:pt>
                <c:pt idx="585">
                  <c:v>0.70985991908310675</c:v>
                </c:pt>
                <c:pt idx="586">
                  <c:v>0.73033623492808319</c:v>
                </c:pt>
                <c:pt idx="587">
                  <c:v>0.74986818095536634</c:v>
                </c:pt>
                <c:pt idx="588">
                  <c:v>0.76735593178428085</c:v>
                </c:pt>
                <c:pt idx="589">
                  <c:v>0.78493095591171136</c:v>
                </c:pt>
                <c:pt idx="590">
                  <c:v>0.80143615485483177</c:v>
                </c:pt>
                <c:pt idx="591">
                  <c:v>0.8157267938481052</c:v>
                </c:pt>
                <c:pt idx="592">
                  <c:v>0.83043070827372689</c:v>
                </c:pt>
                <c:pt idx="593">
                  <c:v>0.84228442222530908</c:v>
                </c:pt>
                <c:pt idx="594">
                  <c:v>0.85401249899090248</c:v>
                </c:pt>
                <c:pt idx="595">
                  <c:v>0.86522802694708556</c:v>
                </c:pt>
                <c:pt idx="596">
                  <c:v>0.87454917886735262</c:v>
                </c:pt>
                <c:pt idx="597">
                  <c:v>0.88288905163742892</c:v>
                </c:pt>
                <c:pt idx="598">
                  <c:v>0.89048310134393605</c:v>
                </c:pt>
                <c:pt idx="599">
                  <c:v>0.89716187233225531</c:v>
                </c:pt>
                <c:pt idx="600">
                  <c:v>0.90316991165760352</c:v>
                </c:pt>
                <c:pt idx="601">
                  <c:v>0.90835358195071825</c:v>
                </c:pt>
                <c:pt idx="602">
                  <c:v>0.91258542783189134</c:v>
                </c:pt>
                <c:pt idx="603">
                  <c:v>0.91616908765221017</c:v>
                </c:pt>
                <c:pt idx="604">
                  <c:v>0.91978965680502633</c:v>
                </c:pt>
                <c:pt idx="605">
                  <c:v>0.92326313408596861</c:v>
                </c:pt>
                <c:pt idx="606">
                  <c:v>0.92530023832883268</c:v>
                </c:pt>
                <c:pt idx="607">
                  <c:v>0.92820280278198186</c:v>
                </c:pt>
                <c:pt idx="608">
                  <c:v>0.93133627783745498</c:v>
                </c:pt>
                <c:pt idx="609">
                  <c:v>0.93396956780080742</c:v>
                </c:pt>
                <c:pt idx="610">
                  <c:v>0.93790777539634795</c:v>
                </c:pt>
                <c:pt idx="611">
                  <c:v>0.94027542725734203</c:v>
                </c:pt>
                <c:pt idx="612">
                  <c:v>0.94281326205044247</c:v>
                </c:pt>
                <c:pt idx="613">
                  <c:v>0.94651910448868393</c:v>
                </c:pt>
                <c:pt idx="614">
                  <c:v>0.94938275959624463</c:v>
                </c:pt>
                <c:pt idx="615">
                  <c:v>0.95278969098706823</c:v>
                </c:pt>
                <c:pt idx="616">
                  <c:v>0.95650698804573997</c:v>
                </c:pt>
                <c:pt idx="617">
                  <c:v>0.95953137147806777</c:v>
                </c:pt>
                <c:pt idx="618">
                  <c:v>0.96438158504310212</c:v>
                </c:pt>
                <c:pt idx="619">
                  <c:v>0.96840379318846448</c:v>
                </c:pt>
                <c:pt idx="620">
                  <c:v>0.97277382179228811</c:v>
                </c:pt>
                <c:pt idx="621">
                  <c:v>0.97729639684914293</c:v>
                </c:pt>
                <c:pt idx="622">
                  <c:v>0.98051823611936373</c:v>
                </c:pt>
                <c:pt idx="623">
                  <c:v>0.98375662095242811</c:v>
                </c:pt>
                <c:pt idx="624">
                  <c:v>0.98706009712063569</c:v>
                </c:pt>
                <c:pt idx="625">
                  <c:v>0.98907320120640785</c:v>
                </c:pt>
                <c:pt idx="626">
                  <c:v>0.99260504250573278</c:v>
                </c:pt>
                <c:pt idx="627">
                  <c:v>0.99404959741554677</c:v>
                </c:pt>
                <c:pt idx="628">
                  <c:v>0.99556324368668603</c:v>
                </c:pt>
                <c:pt idx="629">
                  <c:v>0.99771962143752213</c:v>
                </c:pt>
                <c:pt idx="630">
                  <c:v>1</c:v>
                </c:pt>
                <c:pt idx="631">
                  <c:v>0.99986690821976287</c:v>
                </c:pt>
                <c:pt idx="632">
                  <c:v>0.99987254462029207</c:v>
                </c:pt>
                <c:pt idx="633">
                  <c:v>0.99898781155658478</c:v>
                </c:pt>
                <c:pt idx="634">
                  <c:v>0.9989078110329449</c:v>
                </c:pt>
                <c:pt idx="635">
                  <c:v>0.99798580499799638</c:v>
                </c:pt>
                <c:pt idx="636">
                  <c:v>0.99586633657965762</c:v>
                </c:pt>
                <c:pt idx="637">
                  <c:v>0.99245067785898233</c:v>
                </c:pt>
                <c:pt idx="638">
                  <c:v>0.99044157379939213</c:v>
                </c:pt>
                <c:pt idx="639">
                  <c:v>0.98744282689850338</c:v>
                </c:pt>
                <c:pt idx="640">
                  <c:v>0.9835738924836599</c:v>
                </c:pt>
                <c:pt idx="641">
                  <c:v>0.97880022487419927</c:v>
                </c:pt>
                <c:pt idx="642">
                  <c:v>0.97387019260489704</c:v>
                </c:pt>
                <c:pt idx="643">
                  <c:v>0.96717123966629603</c:v>
                </c:pt>
                <c:pt idx="644">
                  <c:v>0.96090047134853973</c:v>
                </c:pt>
                <c:pt idx="645">
                  <c:v>0.95426006424769327</c:v>
                </c:pt>
                <c:pt idx="646">
                  <c:v>0.94659910501232369</c:v>
                </c:pt>
                <c:pt idx="647">
                  <c:v>0.93839577859055079</c:v>
                </c:pt>
                <c:pt idx="648">
                  <c:v>0.92947335655287922</c:v>
                </c:pt>
                <c:pt idx="649">
                  <c:v>0.92007111319274093</c:v>
                </c:pt>
                <c:pt idx="650">
                  <c:v>0.9108228708406092</c:v>
                </c:pt>
                <c:pt idx="651">
                  <c:v>0.90159517407750311</c:v>
                </c:pt>
                <c:pt idx="652">
                  <c:v>0.89102292305913278</c:v>
                </c:pt>
                <c:pt idx="653">
                  <c:v>0.88063685507759681</c:v>
                </c:pt>
                <c:pt idx="654">
                  <c:v>0.86956878263203186</c:v>
                </c:pt>
                <c:pt idx="655">
                  <c:v>0.85832161810513663</c:v>
                </c:pt>
                <c:pt idx="656">
                  <c:v>0.84720518170664394</c:v>
                </c:pt>
                <c:pt idx="657">
                  <c:v>0.83584692554351259</c:v>
                </c:pt>
                <c:pt idx="658">
                  <c:v>0.8234037531882028</c:v>
                </c:pt>
                <c:pt idx="659">
                  <c:v>0.81115530938020686</c:v>
                </c:pt>
                <c:pt idx="660">
                  <c:v>0.7985881362132552</c:v>
                </c:pt>
                <c:pt idx="661">
                  <c:v>0.78642860207812271</c:v>
                </c:pt>
                <c:pt idx="662">
                  <c:v>0.77397088417306015</c:v>
                </c:pt>
                <c:pt idx="663">
                  <c:v>0.76113243650322082</c:v>
                </c:pt>
                <c:pt idx="664">
                  <c:v>0.74744671056028733</c:v>
                </c:pt>
                <c:pt idx="665">
                  <c:v>0.73454698976211485</c:v>
                </c:pt>
                <c:pt idx="666">
                  <c:v>0.72147617693497634</c:v>
                </c:pt>
                <c:pt idx="667">
                  <c:v>0.70825845405533561</c:v>
                </c:pt>
                <c:pt idx="668">
                  <c:v>0.69493436684312837</c:v>
                </c:pt>
                <c:pt idx="669">
                  <c:v>0.68218355611054904</c:v>
                </c:pt>
                <c:pt idx="670">
                  <c:v>0.6689196511104436</c:v>
                </c:pt>
                <c:pt idx="671">
                  <c:v>0.65663084340188405</c:v>
                </c:pt>
                <c:pt idx="672">
                  <c:v>0.64353893952760421</c:v>
                </c:pt>
                <c:pt idx="673">
                  <c:v>0.63074812853320494</c:v>
                </c:pt>
                <c:pt idx="674">
                  <c:v>0.61813822781385475</c:v>
                </c:pt>
                <c:pt idx="675">
                  <c:v>0.60565160062865875</c:v>
                </c:pt>
                <c:pt idx="676">
                  <c:v>0.59241605945057096</c:v>
                </c:pt>
                <c:pt idx="677">
                  <c:v>0.5801165243990688</c:v>
                </c:pt>
                <c:pt idx="678">
                  <c:v>0.56825062854956876</c:v>
                </c:pt>
                <c:pt idx="679">
                  <c:v>0.55650273347243728</c:v>
                </c:pt>
                <c:pt idx="680">
                  <c:v>0.54462811029308555</c:v>
                </c:pt>
                <c:pt idx="681">
                  <c:v>0.53289239711387204</c:v>
                </c:pt>
                <c:pt idx="682">
                  <c:v>0.52160286867332228</c:v>
                </c:pt>
                <c:pt idx="683">
                  <c:v>0.51086879841395327</c:v>
                </c:pt>
                <c:pt idx="684">
                  <c:v>0.49945763281359662</c:v>
                </c:pt>
                <c:pt idx="685">
                  <c:v>0.48838301487064278</c:v>
                </c:pt>
                <c:pt idx="686">
                  <c:v>0.47729257864233293</c:v>
                </c:pt>
                <c:pt idx="687">
                  <c:v>0.46680814638059448</c:v>
                </c:pt>
                <c:pt idx="688">
                  <c:v>0.45641607835978565</c:v>
                </c:pt>
                <c:pt idx="689">
                  <c:v>0.44612837465845234</c:v>
                </c:pt>
                <c:pt idx="690">
                  <c:v>0.4358675802241615</c:v>
                </c:pt>
                <c:pt idx="691">
                  <c:v>0.42602915219081433</c:v>
                </c:pt>
                <c:pt idx="692">
                  <c:v>0.41631545224659655</c:v>
                </c:pt>
                <c:pt idx="693">
                  <c:v>0.40739575749950363</c:v>
                </c:pt>
                <c:pt idx="694">
                  <c:v>0.39813624234631351</c:v>
                </c:pt>
                <c:pt idx="695">
                  <c:v>0.38964182311011492</c:v>
                </c:pt>
                <c:pt idx="696">
                  <c:v>0.38074431032639483</c:v>
                </c:pt>
                <c:pt idx="697">
                  <c:v>0.37218861796186303</c:v>
                </c:pt>
                <c:pt idx="698">
                  <c:v>0.36402310996944709</c:v>
                </c:pt>
                <c:pt idx="699">
                  <c:v>0.35585396558959298</c:v>
                </c:pt>
                <c:pt idx="700">
                  <c:v>0.34748518353938318</c:v>
                </c:pt>
                <c:pt idx="701">
                  <c:v>0.33973586008926604</c:v>
                </c:pt>
                <c:pt idx="702">
                  <c:v>0.33182744468872888</c:v>
                </c:pt>
                <c:pt idx="703">
                  <c:v>0.32464467040147899</c:v>
                </c:pt>
                <c:pt idx="704">
                  <c:v>0.31780535290776452</c:v>
                </c:pt>
                <c:pt idx="705">
                  <c:v>0.31108512710265013</c:v>
                </c:pt>
                <c:pt idx="706">
                  <c:v>0.30460090284227315</c:v>
                </c:pt>
                <c:pt idx="707">
                  <c:v>0.29833304363446739</c:v>
                </c:pt>
                <c:pt idx="708">
                  <c:v>0.29217463968855067</c:v>
                </c:pt>
                <c:pt idx="709">
                  <c:v>0.28621023701246046</c:v>
                </c:pt>
                <c:pt idx="710">
                  <c:v>0.28036201691501977</c:v>
                </c:pt>
                <c:pt idx="711">
                  <c:v>0.27426234062622956</c:v>
                </c:pt>
                <c:pt idx="712">
                  <c:v>0.26838430215179593</c:v>
                </c:pt>
                <c:pt idx="713">
                  <c:v>0.26257062773501794</c:v>
                </c:pt>
                <c:pt idx="714">
                  <c:v>0.25704404610648363</c:v>
                </c:pt>
                <c:pt idx="715">
                  <c:v>0.251756920590753</c:v>
                </c:pt>
                <c:pt idx="716">
                  <c:v>0.24639506731316785</c:v>
                </c:pt>
                <c:pt idx="717">
                  <c:v>0.2413419433290836</c:v>
                </c:pt>
                <c:pt idx="718">
                  <c:v>0.23641754746031063</c:v>
                </c:pt>
                <c:pt idx="719">
                  <c:v>0.23147042417004912</c:v>
                </c:pt>
                <c:pt idx="720">
                  <c:v>0.22659693772541056</c:v>
                </c:pt>
                <c:pt idx="721">
                  <c:v>0.22177181523369974</c:v>
                </c:pt>
                <c:pt idx="722">
                  <c:v>0.21691069250635095</c:v>
                </c:pt>
                <c:pt idx="723">
                  <c:v>0.21249448178206259</c:v>
                </c:pt>
                <c:pt idx="724">
                  <c:v>0.20782626940830887</c:v>
                </c:pt>
                <c:pt idx="725">
                  <c:v>0.20358460528105274</c:v>
                </c:pt>
                <c:pt idx="726">
                  <c:v>0.19945948737119007</c:v>
                </c:pt>
                <c:pt idx="727">
                  <c:v>0.19549455232797885</c:v>
                </c:pt>
                <c:pt idx="728">
                  <c:v>0.19178216439234877</c:v>
                </c:pt>
                <c:pt idx="729">
                  <c:v>0.18813123140442373</c:v>
                </c:pt>
                <c:pt idx="730">
                  <c:v>0.18455884438516326</c:v>
                </c:pt>
                <c:pt idx="731">
                  <c:v>0.18099734834628009</c:v>
                </c:pt>
                <c:pt idx="732">
                  <c:v>0.17774165430901004</c:v>
                </c:pt>
                <c:pt idx="733">
                  <c:v>0.17434546844306617</c:v>
                </c:pt>
                <c:pt idx="734">
                  <c:v>0.17126112098188279</c:v>
                </c:pt>
                <c:pt idx="735">
                  <c:v>0.16812900957169902</c:v>
                </c:pt>
                <c:pt idx="736">
                  <c:v>0.16525555439999243</c:v>
                </c:pt>
                <c:pt idx="737">
                  <c:v>0.16197351473573282</c:v>
                </c:pt>
                <c:pt idx="738">
                  <c:v>0.15910035047502127</c:v>
                </c:pt>
                <c:pt idx="739">
                  <c:v>0.15612334917101275</c:v>
                </c:pt>
                <c:pt idx="740">
                  <c:v>0.15350158655583926</c:v>
                </c:pt>
                <c:pt idx="741">
                  <c:v>0.1508010052429434</c:v>
                </c:pt>
                <c:pt idx="742">
                  <c:v>0.14823191569981187</c:v>
                </c:pt>
                <c:pt idx="743">
                  <c:v>0.14552926164607621</c:v>
                </c:pt>
                <c:pt idx="744">
                  <c:v>0.14339352039395167</c:v>
                </c:pt>
                <c:pt idx="745">
                  <c:v>0.14107472339818952</c:v>
                </c:pt>
                <c:pt idx="746">
                  <c:v>0.13887412717610514</c:v>
                </c:pt>
                <c:pt idx="747">
                  <c:v>0.13676633156144294</c:v>
                </c:pt>
                <c:pt idx="748">
                  <c:v>0.13462906302659436</c:v>
                </c:pt>
                <c:pt idx="749">
                  <c:v>0.13254139481640245</c:v>
                </c:pt>
                <c:pt idx="750">
                  <c:v>0.1305064905879384</c:v>
                </c:pt>
                <c:pt idx="751">
                  <c:v>0.12816692981990427</c:v>
                </c:pt>
                <c:pt idx="752">
                  <c:v>0.12613015285190959</c:v>
                </c:pt>
                <c:pt idx="753">
                  <c:v>0.12422079489974844</c:v>
                </c:pt>
                <c:pt idx="754">
                  <c:v>0.12222678184802664</c:v>
                </c:pt>
                <c:pt idx="755">
                  <c:v>0.12057964379403212</c:v>
                </c:pt>
                <c:pt idx="756">
                  <c:v>0.11865595847536456</c:v>
                </c:pt>
                <c:pt idx="757">
                  <c:v>0.11693801995794882</c:v>
                </c:pt>
                <c:pt idx="758">
                  <c:v>0.11567382986506822</c:v>
                </c:pt>
                <c:pt idx="759">
                  <c:v>0.11420109295260843</c:v>
                </c:pt>
                <c:pt idx="760">
                  <c:v>0.11263815544974476</c:v>
                </c:pt>
                <c:pt idx="761">
                  <c:v>0.11108250890369463</c:v>
                </c:pt>
                <c:pt idx="762">
                  <c:v>0.10947102562853139</c:v>
                </c:pt>
                <c:pt idx="763">
                  <c:v>0.10828814515876832</c:v>
                </c:pt>
                <c:pt idx="764">
                  <c:v>0.10721861088545306</c:v>
                </c:pt>
                <c:pt idx="765">
                  <c:v>0.10583962004114936</c:v>
                </c:pt>
                <c:pt idx="766">
                  <c:v>0.10456066621526977</c:v>
                </c:pt>
                <c:pt idx="767">
                  <c:v>0.1032516394652765</c:v>
                </c:pt>
                <c:pt idx="768">
                  <c:v>0.10218470520897956</c:v>
                </c:pt>
                <c:pt idx="769">
                  <c:v>0.10122458983367891</c:v>
                </c:pt>
                <c:pt idx="770">
                  <c:v>0.10009647335873471</c:v>
                </c:pt>
                <c:pt idx="771">
                  <c:v>9.8796428485713725E-2</c:v>
                </c:pt>
                <c:pt idx="772">
                  <c:v>9.7619875330093073E-2</c:v>
                </c:pt>
                <c:pt idx="773">
                  <c:v>9.6521195411460883E-2</c:v>
                </c:pt>
                <c:pt idx="774">
                  <c:v>9.5529279828013416E-2</c:v>
                </c:pt>
                <c:pt idx="775">
                  <c:v>9.4575619040415532E-2</c:v>
                </c:pt>
                <c:pt idx="776">
                  <c:v>9.3416884183241941E-2</c:v>
                </c:pt>
                <c:pt idx="777">
                  <c:v>9.2274331250168193E-2</c:v>
                </c:pt>
                <c:pt idx="778">
                  <c:v>9.125510639706004E-2</c:v>
                </c:pt>
                <c:pt idx="779">
                  <c:v>9.0401828084692923E-2</c:v>
                </c:pt>
                <c:pt idx="780">
                  <c:v>8.9589150038072982E-2</c:v>
                </c:pt>
                <c:pt idx="781">
                  <c:v>8.8818835905107738E-2</c:v>
                </c:pt>
                <c:pt idx="782">
                  <c:v>8.7922920950028044E-2</c:v>
                </c:pt>
                <c:pt idx="783">
                  <c:v>8.7228752770018139E-2</c:v>
                </c:pt>
                <c:pt idx="784">
                  <c:v>8.6484438807235831E-2</c:v>
                </c:pt>
                <c:pt idx="785">
                  <c:v>8.5824634488516641E-2</c:v>
                </c:pt>
                <c:pt idx="786">
                  <c:v>8.4991901765175196E-2</c:v>
                </c:pt>
                <c:pt idx="787">
                  <c:v>8.4273042514460092E-2</c:v>
                </c:pt>
                <c:pt idx="788">
                  <c:v>8.3522637602718858E-2</c:v>
                </c:pt>
                <c:pt idx="789">
                  <c:v>8.2783396400412795E-2</c:v>
                </c:pt>
                <c:pt idx="790">
                  <c:v>8.1746753251475832E-2</c:v>
                </c:pt>
                <c:pt idx="791">
                  <c:v>8.0903129547757038E-2</c:v>
                </c:pt>
                <c:pt idx="792">
                  <c:v>7.9932032282393123E-2</c:v>
                </c:pt>
                <c:pt idx="793">
                  <c:v>7.9308482746432526E-2</c:v>
                </c:pt>
                <c:pt idx="794">
                  <c:v>7.8451986231182602E-2</c:v>
                </c:pt>
                <c:pt idx="795">
                  <c:v>7.7696035828598145E-2</c:v>
                </c:pt>
                <c:pt idx="796">
                  <c:v>7.685752124923001E-2</c:v>
                </c:pt>
                <c:pt idx="797">
                  <c:v>7.6228935316667537E-2</c:v>
                </c:pt>
                <c:pt idx="798">
                  <c:v>7.5543803559441472E-2</c:v>
                </c:pt>
                <c:pt idx="799">
                  <c:v>7.5105273416335092E-2</c:v>
                </c:pt>
                <c:pt idx="800">
                  <c:v>7.4215922140581286E-2</c:v>
                </c:pt>
                <c:pt idx="801">
                  <c:v>7.3573808846748814E-2</c:v>
                </c:pt>
                <c:pt idx="802">
                  <c:v>7.2848095005712765E-2</c:v>
                </c:pt>
                <c:pt idx="803">
                  <c:v>7.248060169121108E-2</c:v>
                </c:pt>
                <c:pt idx="804">
                  <c:v>7.1792851735029542E-2</c:v>
                </c:pt>
                <c:pt idx="805">
                  <c:v>7.1277866546035573E-2</c:v>
                </c:pt>
                <c:pt idx="806">
                  <c:v>7.0615844030979119E-2</c:v>
                </c:pt>
                <c:pt idx="807">
                  <c:v>7.0120313514779375E-2</c:v>
                </c:pt>
                <c:pt idx="808">
                  <c:v>6.9545455206615897E-2</c:v>
                </c:pt>
                <c:pt idx="809">
                  <c:v>6.9024615433846484E-2</c:v>
                </c:pt>
                <c:pt idx="810">
                  <c:v>6.8352338306214372E-2</c:v>
                </c:pt>
                <c:pt idx="811">
                  <c:v>6.8059845482624975E-2</c:v>
                </c:pt>
                <c:pt idx="812">
                  <c:v>6.7756879863213645E-2</c:v>
                </c:pt>
                <c:pt idx="813">
                  <c:v>6.7336658930858467E-2</c:v>
                </c:pt>
                <c:pt idx="814">
                  <c:v>6.6899256067857904E-2</c:v>
                </c:pt>
                <c:pt idx="815">
                  <c:v>6.6602272305782362E-2</c:v>
                </c:pt>
                <c:pt idx="816">
                  <c:v>6.6312543136645988E-2</c:v>
                </c:pt>
                <c:pt idx="817">
                  <c:v>6.5853921952943692E-2</c:v>
                </c:pt>
                <c:pt idx="818">
                  <c:v>6.550510148793702E-2</c:v>
                </c:pt>
                <c:pt idx="819">
                  <c:v>6.5003261839532034E-2</c:v>
                </c:pt>
                <c:pt idx="820">
                  <c:v>6.4553477077304508E-2</c:v>
                </c:pt>
                <c:pt idx="821">
                  <c:v>6.4382621413521982E-2</c:v>
                </c:pt>
                <c:pt idx="822">
                  <c:v>6.3910781961481936E-2</c:v>
                </c:pt>
                <c:pt idx="823">
                  <c:v>6.3662034878773754E-2</c:v>
                </c:pt>
                <c:pt idx="824">
                  <c:v>6.3412596882452321E-2</c:v>
                </c:pt>
                <c:pt idx="825">
                  <c:v>6.2943702904237189E-2</c:v>
                </c:pt>
                <c:pt idx="826">
                  <c:v>6.2609209805736907E-2</c:v>
                </c:pt>
                <c:pt idx="827">
                  <c:v>6.2610264358093984E-2</c:v>
                </c:pt>
                <c:pt idx="828">
                  <c:v>6.2194443454538978E-2</c:v>
                </c:pt>
                <c:pt idx="829">
                  <c:v>6.217422514038274E-2</c:v>
                </c:pt>
                <c:pt idx="830">
                  <c:v>6.184907755759856E-2</c:v>
                </c:pt>
                <c:pt idx="831">
                  <c:v>6.1747876895194224E-2</c:v>
                </c:pt>
                <c:pt idx="832">
                  <c:v>6.1641839837497117E-2</c:v>
                </c:pt>
                <c:pt idx="833">
                  <c:v>6.1574366668581834E-2</c:v>
                </c:pt>
                <c:pt idx="834">
                  <c:v>6.1391674563688055E-2</c:v>
                </c:pt>
                <c:pt idx="835">
                  <c:v>6.1419620201150403E-2</c:v>
                </c:pt>
                <c:pt idx="836">
                  <c:v>6.1122000071273198E-2</c:v>
                </c:pt>
                <c:pt idx="837">
                  <c:v>6.0913307796196484E-2</c:v>
                </c:pt>
                <c:pt idx="838">
                  <c:v>6.0683997204345336E-2</c:v>
                </c:pt>
                <c:pt idx="839">
                  <c:v>6.0531105294507379E-2</c:v>
                </c:pt>
                <c:pt idx="840">
                  <c:v>6.0406340841503696E-2</c:v>
                </c:pt>
                <c:pt idx="841">
                  <c:v>6.0159866500944376E-2</c:v>
                </c:pt>
                <c:pt idx="842">
                  <c:v>5.9969556164367624E-2</c:v>
                </c:pt>
                <c:pt idx="843">
                  <c:v>5.9819609728354581E-2</c:v>
                </c:pt>
                <c:pt idx="844">
                  <c:v>5.9730136415438354E-2</c:v>
                </c:pt>
                <c:pt idx="845">
                  <c:v>5.963875399911709E-2</c:v>
                </c:pt>
                <c:pt idx="846">
                  <c:v>5.9530789656077748E-2</c:v>
                </c:pt>
                <c:pt idx="847">
                  <c:v>5.9287642610024359E-2</c:v>
                </c:pt>
                <c:pt idx="848">
                  <c:v>5.9047659221042173E-2</c:v>
                </c:pt>
                <c:pt idx="849">
                  <c:v>5.8911131054675991E-2</c:v>
                </c:pt>
                <c:pt idx="850">
                  <c:v>5.8881403587368937E-2</c:v>
                </c:pt>
                <c:pt idx="851">
                  <c:v>5.866623854265228E-2</c:v>
                </c:pt>
                <c:pt idx="852">
                  <c:v>5.844878257384957E-2</c:v>
                </c:pt>
                <c:pt idx="853">
                  <c:v>5.8193526357627069E-2</c:v>
                </c:pt>
                <c:pt idx="854">
                  <c:v>5.8004652394088398E-2</c:v>
                </c:pt>
                <c:pt idx="855">
                  <c:v>5.7755778037819887E-2</c:v>
                </c:pt>
                <c:pt idx="856">
                  <c:v>5.7406612116006575E-2</c:v>
                </c:pt>
                <c:pt idx="857">
                  <c:v>5.6987463917945645E-2</c:v>
                </c:pt>
                <c:pt idx="858">
                  <c:v>5.6814571877197739E-2</c:v>
                </c:pt>
                <c:pt idx="859">
                  <c:v>5.6428896625505182E-2</c:v>
                </c:pt>
                <c:pt idx="860">
                  <c:v>5.6014875733732074E-2</c:v>
                </c:pt>
                <c:pt idx="861">
                  <c:v>5.5712146479504232E-2</c:v>
                </c:pt>
                <c:pt idx="862">
                  <c:v>5.5453235693906359E-2</c:v>
                </c:pt>
                <c:pt idx="863">
                  <c:v>5.5090960595378449E-2</c:v>
                </c:pt>
                <c:pt idx="864">
                  <c:v>5.4761776622537894E-2</c:v>
                </c:pt>
                <c:pt idx="865">
                  <c:v>5.4376592283149491E-2</c:v>
                </c:pt>
                <c:pt idx="866">
                  <c:v>5.3964189583786369E-2</c:v>
                </c:pt>
                <c:pt idx="867">
                  <c:v>5.3631241949947311E-2</c:v>
                </c:pt>
                <c:pt idx="868">
                  <c:v>5.3103693042354461E-2</c:v>
                </c:pt>
                <c:pt idx="869">
                  <c:v>5.2699708579910708E-2</c:v>
                </c:pt>
                <c:pt idx="870">
                  <c:v>5.2207268993033407E-2</c:v>
                </c:pt>
                <c:pt idx="871">
                  <c:v>5.164975625295002E-2</c:v>
                </c:pt>
                <c:pt idx="872">
                  <c:v>5.1081097985368633E-2</c:v>
                </c:pt>
                <c:pt idx="873">
                  <c:v>5.0617331313441323E-2</c:v>
                </c:pt>
                <c:pt idx="874">
                  <c:v>5.0165382900688074E-2</c:v>
                </c:pt>
                <c:pt idx="875">
                  <c:v>4.9808107834887642E-2</c:v>
                </c:pt>
                <c:pt idx="876">
                  <c:v>4.9303668169464389E-2</c:v>
                </c:pt>
                <c:pt idx="877">
                  <c:v>4.8978429676994249E-2</c:v>
                </c:pt>
                <c:pt idx="878">
                  <c:v>4.8713337032751484E-2</c:v>
                </c:pt>
                <c:pt idx="879">
                  <c:v>4.8298916138360175E-2</c:v>
                </c:pt>
                <c:pt idx="880">
                  <c:v>4.7943168355283783E-2</c:v>
                </c:pt>
                <c:pt idx="881">
                  <c:v>4.749185631033221E-2</c:v>
                </c:pt>
                <c:pt idx="882">
                  <c:v>4.7059762572991388E-2</c:v>
                </c:pt>
                <c:pt idx="883">
                  <c:v>4.6636232528067458E-2</c:v>
                </c:pt>
                <c:pt idx="884">
                  <c:v>4.6092101693756542E-2</c:v>
                </c:pt>
                <c:pt idx="885">
                  <c:v>4.5569607364702752E-2</c:v>
                </c:pt>
                <c:pt idx="886">
                  <c:v>4.5107131610316001E-2</c:v>
                </c:pt>
                <c:pt idx="887">
                  <c:v>4.4666055996002887E-2</c:v>
                </c:pt>
                <c:pt idx="888">
                  <c:v>4.4208743911778335E-2</c:v>
                </c:pt>
                <c:pt idx="889">
                  <c:v>4.3717067966263047E-2</c:v>
                </c:pt>
                <c:pt idx="890">
                  <c:v>4.3224464741951039E-2</c:v>
                </c:pt>
                <c:pt idx="891">
                  <c:v>4.2720006894590587E-2</c:v>
                </c:pt>
                <c:pt idx="892">
                  <c:v>4.226325845041895E-2</c:v>
                </c:pt>
                <c:pt idx="893">
                  <c:v>4.1753218748340898E-2</c:v>
                </c:pt>
                <c:pt idx="894">
                  <c:v>4.118786959332825E-2</c:v>
                </c:pt>
                <c:pt idx="895">
                  <c:v>4.0706975536567151E-2</c:v>
                </c:pt>
                <c:pt idx="896">
                  <c:v>4.0214390494192329E-2</c:v>
                </c:pt>
                <c:pt idx="897">
                  <c:v>3.970362351462664E-2</c:v>
                </c:pt>
                <c:pt idx="898">
                  <c:v>3.9276547991950489E-2</c:v>
                </c:pt>
                <c:pt idx="899">
                  <c:v>3.8761508257144958E-2</c:v>
                </c:pt>
                <c:pt idx="900">
                  <c:v>3.8351469209616643E-2</c:v>
                </c:pt>
                <c:pt idx="901">
                  <c:v>3.7915229990596301E-2</c:v>
                </c:pt>
                <c:pt idx="902">
                  <c:v>3.749808180562636E-2</c:v>
                </c:pt>
                <c:pt idx="903">
                  <c:v>3.6986151182080464E-2</c:v>
                </c:pt>
                <c:pt idx="904">
                  <c:v>3.6570584825646131E-2</c:v>
                </c:pt>
                <c:pt idx="905">
                  <c:v>3.6163018521575781E-2</c:v>
                </c:pt>
                <c:pt idx="906">
                  <c:v>3.5673215315591159E-2</c:v>
                </c:pt>
                <c:pt idx="907">
                  <c:v>3.5263067176439698E-2</c:v>
                </c:pt>
                <c:pt idx="908">
                  <c:v>3.4890973831828716E-2</c:v>
                </c:pt>
                <c:pt idx="909">
                  <c:v>3.4482716614145113E-2</c:v>
                </c:pt>
                <c:pt idx="910">
                  <c:v>3.4120932427921344E-2</c:v>
                </c:pt>
                <c:pt idx="911">
                  <c:v>3.3657347575365947E-2</c:v>
                </c:pt>
                <c:pt idx="912">
                  <c:v>3.3321999925817698E-2</c:v>
                </c:pt>
                <c:pt idx="913">
                  <c:v>3.2956270259223513E-2</c:v>
                </c:pt>
                <c:pt idx="914">
                  <c:v>3.2511685531032571E-2</c:v>
                </c:pt>
                <c:pt idx="915">
                  <c:v>3.2023227788400069E-2</c:v>
                </c:pt>
                <c:pt idx="916">
                  <c:v>3.155707928270076E-2</c:v>
                </c:pt>
                <c:pt idx="917">
                  <c:v>3.1189422330764344E-2</c:v>
                </c:pt>
                <c:pt idx="918">
                  <c:v>3.0843183700838769E-2</c:v>
                </c:pt>
                <c:pt idx="919">
                  <c:v>3.0325416675454603E-2</c:v>
                </c:pt>
                <c:pt idx="920">
                  <c:v>3.0027160177775708E-2</c:v>
                </c:pt>
                <c:pt idx="921">
                  <c:v>2.9530356925972608E-2</c:v>
                </c:pt>
                <c:pt idx="922">
                  <c:v>2.9204554793449557E-2</c:v>
                </c:pt>
                <c:pt idx="923">
                  <c:v>2.8867079857249976E-2</c:v>
                </c:pt>
                <c:pt idx="924">
                  <c:v>2.8508604783594946E-2</c:v>
                </c:pt>
                <c:pt idx="925">
                  <c:v>2.8138820545007204E-2</c:v>
                </c:pt>
                <c:pt idx="926">
                  <c:v>2.7795618298592499E-2</c:v>
                </c:pt>
                <c:pt idx="927">
                  <c:v>2.740016116469126E-2</c:v>
                </c:pt>
                <c:pt idx="928">
                  <c:v>2.7097450092400603E-2</c:v>
                </c:pt>
                <c:pt idx="929">
                  <c:v>2.6540137353626318E-2</c:v>
                </c:pt>
                <c:pt idx="930">
                  <c:v>2.6231626243371775E-2</c:v>
                </c:pt>
                <c:pt idx="931">
                  <c:v>2.5802132523049241E-2</c:v>
                </c:pt>
                <c:pt idx="932">
                  <c:v>2.5447475656204296E-2</c:v>
                </c:pt>
                <c:pt idx="933">
                  <c:v>2.505300034691136E-2</c:v>
                </c:pt>
                <c:pt idx="934">
                  <c:v>2.4745907427757712E-2</c:v>
                </c:pt>
                <c:pt idx="935">
                  <c:v>2.4439232693159445E-2</c:v>
                </c:pt>
                <c:pt idx="936">
                  <c:v>2.4380705037342063E-2</c:v>
                </c:pt>
                <c:pt idx="937">
                  <c:v>2.4100139564549879E-2</c:v>
                </c:pt>
                <c:pt idx="938">
                  <c:v>2.3856010693888176E-2</c:v>
                </c:pt>
                <c:pt idx="939">
                  <c:v>2.353191766346107E-2</c:v>
                </c:pt>
                <c:pt idx="940">
                  <c:v>2.3227588398760428E-2</c:v>
                </c:pt>
                <c:pt idx="941">
                  <c:v>2.2793749195449277E-2</c:v>
                </c:pt>
                <c:pt idx="942">
                  <c:v>2.2480456235713542E-2</c:v>
                </c:pt>
                <c:pt idx="943">
                  <c:v>2.2096290084807828E-2</c:v>
                </c:pt>
                <c:pt idx="944">
                  <c:v>2.1636941623617897E-2</c:v>
                </c:pt>
                <c:pt idx="945">
                  <c:v>2.1274321068283353E-2</c:v>
                </c:pt>
                <c:pt idx="946">
                  <c:v>2.0967609969810713E-2</c:v>
                </c:pt>
                <c:pt idx="947">
                  <c:v>2.0564698241661218E-2</c:v>
                </c:pt>
                <c:pt idx="948">
                  <c:v>2.0269678128802298E-2</c:v>
                </c:pt>
                <c:pt idx="949">
                  <c:v>1.9933075925587875E-2</c:v>
                </c:pt>
                <c:pt idx="950">
                  <c:v>1.956427351160844E-2</c:v>
                </c:pt>
                <c:pt idx="951">
                  <c:v>1.9229689503422204E-2</c:v>
                </c:pt>
                <c:pt idx="952">
                  <c:v>1.8934578480877328E-2</c:v>
                </c:pt>
                <c:pt idx="953">
                  <c:v>1.8599776289444803E-2</c:v>
                </c:pt>
                <c:pt idx="954">
                  <c:v>1.8469702710781379E-2</c:v>
                </c:pt>
                <c:pt idx="955">
                  <c:v>1.8351283753857299E-2</c:v>
                </c:pt>
                <c:pt idx="956">
                  <c:v>1.8110069447727292E-2</c:v>
                </c:pt>
                <c:pt idx="957">
                  <c:v>1.7918177282614939E-2</c:v>
                </c:pt>
                <c:pt idx="958">
                  <c:v>1.7716225051654884E-2</c:v>
                </c:pt>
                <c:pt idx="959">
                  <c:v>1.7458527001267647E-2</c:v>
                </c:pt>
                <c:pt idx="960">
                  <c:v>1.7189367057675285E-2</c:v>
                </c:pt>
                <c:pt idx="961">
                  <c:v>1.6821335557832742E-2</c:v>
                </c:pt>
                <c:pt idx="962">
                  <c:v>1.6432934833755276E-2</c:v>
                </c:pt>
                <c:pt idx="963">
                  <c:v>1.6226011661167238E-2</c:v>
                </c:pt>
                <c:pt idx="964">
                  <c:v>1.5937993412320516E-2</c:v>
                </c:pt>
                <c:pt idx="965">
                  <c:v>1.574268667940372E-2</c:v>
                </c:pt>
                <c:pt idx="966">
                  <c:v>1.5491512308080562E-2</c:v>
                </c:pt>
                <c:pt idx="967">
                  <c:v>1.54002735290631E-2</c:v>
                </c:pt>
                <c:pt idx="968">
                  <c:v>1.5334836737113187E-2</c:v>
                </c:pt>
                <c:pt idx="969">
                  <c:v>1.5159601044661384E-2</c:v>
                </c:pt>
                <c:pt idx="970">
                  <c:v>1.4774702161686876E-2</c:v>
                </c:pt>
                <c:pt idx="971">
                  <c:v>1.4610111993460319E-2</c:v>
                </c:pt>
                <c:pt idx="972">
                  <c:v>1.4371661341783328E-2</c:v>
                </c:pt>
                <c:pt idx="973">
                  <c:v>1.4114486931187185E-2</c:v>
                </c:pt>
                <c:pt idx="974">
                  <c:v>1.3909132859778718E-2</c:v>
                </c:pt>
                <c:pt idx="975">
                  <c:v>1.3626401918267101E-2</c:v>
                </c:pt>
                <c:pt idx="976">
                  <c:v>1.345514079728522E-2</c:v>
                </c:pt>
                <c:pt idx="977">
                  <c:v>1.3377756654407193E-2</c:v>
                </c:pt>
                <c:pt idx="978">
                  <c:v>1.3186280855656509E-2</c:v>
                </c:pt>
                <c:pt idx="979">
                  <c:v>1.2989374112266916E-2</c:v>
                </c:pt>
                <c:pt idx="980">
                  <c:v>1.2855778692369623E-2</c:v>
                </c:pt>
                <c:pt idx="981">
                  <c:v>1.2632055409817228E-2</c:v>
                </c:pt>
                <c:pt idx="982">
                  <c:v>1.252803472895459E-2</c:v>
                </c:pt>
                <c:pt idx="983">
                  <c:v>1.2300684149932618E-2</c:v>
                </c:pt>
                <c:pt idx="984">
                  <c:v>1.2178174257140593E-2</c:v>
                </c:pt>
                <c:pt idx="985">
                  <c:v>1.1980043869378055E-2</c:v>
                </c:pt>
                <c:pt idx="986">
                  <c:v>1.1739293202646417E-2</c:v>
                </c:pt>
                <c:pt idx="987">
                  <c:v>1.1600601385754526E-2</c:v>
                </c:pt>
                <c:pt idx="988">
                  <c:v>1.140240917940554E-2</c:v>
                </c:pt>
                <c:pt idx="989">
                  <c:v>1.1167184003386205E-2</c:v>
                </c:pt>
                <c:pt idx="990">
                  <c:v>1.0967899062612047E-2</c:v>
                </c:pt>
                <c:pt idx="991">
                  <c:v>1.0699100939569786E-2</c:v>
                </c:pt>
                <c:pt idx="992">
                  <c:v>1.0528401640447101E-2</c:v>
                </c:pt>
                <c:pt idx="993">
                  <c:v>1.0446782924397324E-2</c:v>
                </c:pt>
                <c:pt idx="994">
                  <c:v>1.021311048581409E-2</c:v>
                </c:pt>
                <c:pt idx="995">
                  <c:v>9.9400959715372668E-3</c:v>
                </c:pt>
                <c:pt idx="996">
                  <c:v>9.7888258904967381E-3</c:v>
                </c:pt>
                <c:pt idx="997">
                  <c:v>9.6776287990248677E-3</c:v>
                </c:pt>
                <c:pt idx="998">
                  <c:v>9.7028271457776823E-3</c:v>
                </c:pt>
                <c:pt idx="999">
                  <c:v>9.5259914428530816E-3</c:v>
                </c:pt>
                <c:pt idx="1000">
                  <c:v>9.3726722574911398E-3</c:v>
                </c:pt>
                <c:pt idx="1001">
                  <c:v>9.26503337112752E-3</c:v>
                </c:pt>
                <c:pt idx="1002">
                  <c:v>9.2295604116681487E-3</c:v>
                </c:pt>
                <c:pt idx="1003">
                  <c:v>9.0289136437983961E-3</c:v>
                </c:pt>
                <c:pt idx="1004">
                  <c:v>8.8216977420215847E-3</c:v>
                </c:pt>
                <c:pt idx="1005">
                  <c:v>8.5757543140282371E-3</c:v>
                </c:pt>
                <c:pt idx="1006">
                  <c:v>8.4776536719149437E-3</c:v>
                </c:pt>
                <c:pt idx="1007">
                  <c:v>8.3664274893435666E-3</c:v>
                </c:pt>
                <c:pt idx="1008">
                  <c:v>8.3297999768725765E-3</c:v>
                </c:pt>
                <c:pt idx="1009">
                  <c:v>8.2318375174819328E-3</c:v>
                </c:pt>
                <c:pt idx="1010">
                  <c:v>8.189168147282419E-3</c:v>
                </c:pt>
                <c:pt idx="1011">
                  <c:v>8.1304332173810605E-3</c:v>
                </c:pt>
                <c:pt idx="1012">
                  <c:v>8.0385689797242317E-3</c:v>
                </c:pt>
                <c:pt idx="1013">
                  <c:v>7.9168718195246363E-3</c:v>
                </c:pt>
                <c:pt idx="1014">
                  <c:v>7.8188311778040719E-3</c:v>
                </c:pt>
                <c:pt idx="1015">
                  <c:v>7.5671913488888284E-3</c:v>
                </c:pt>
                <c:pt idx="1016">
                  <c:v>7.3919665655993389E-3</c:v>
                </c:pt>
                <c:pt idx="1017">
                  <c:v>7.2760021701960232E-3</c:v>
                </c:pt>
                <c:pt idx="1018">
                  <c:v>7.1906452478598037E-3</c:v>
                </c:pt>
                <c:pt idx="1019">
                  <c:v>7.0782645122768077E-3</c:v>
                </c:pt>
                <c:pt idx="1020">
                  <c:v>6.9860693633631054E-3</c:v>
                </c:pt>
                <c:pt idx="1021">
                  <c:v>6.9109125077909594E-3</c:v>
                </c:pt>
                <c:pt idx="1022">
                  <c:v>6.827597417001275E-3</c:v>
                </c:pt>
                <c:pt idx="1023">
                  <c:v>6.7271422140217649E-3</c:v>
                </c:pt>
                <c:pt idx="1024">
                  <c:v>6.6698636572893938E-3</c:v>
                </c:pt>
                <c:pt idx="1025">
                  <c:v>6.6069632455776081E-3</c:v>
                </c:pt>
                <c:pt idx="1026">
                  <c:v>6.4993789050255607E-3</c:v>
                </c:pt>
                <c:pt idx="1027">
                  <c:v>6.4113965109589815E-3</c:v>
                </c:pt>
                <c:pt idx="1028">
                  <c:v>6.2176606974154742E-3</c:v>
                </c:pt>
                <c:pt idx="1029">
                  <c:v>6.1411456511351716E-3</c:v>
                </c:pt>
                <c:pt idx="1030">
                  <c:v>6.1037290425900968E-3</c:v>
                </c:pt>
                <c:pt idx="1031">
                  <c:v>5.9932119555691638E-3</c:v>
                </c:pt>
                <c:pt idx="1032">
                  <c:v>5.7466012504809117E-3</c:v>
                </c:pt>
                <c:pt idx="1033">
                  <c:v>5.6822862840556782E-3</c:v>
                </c:pt>
                <c:pt idx="1034">
                  <c:v>5.6771935234485177E-3</c:v>
                </c:pt>
                <c:pt idx="1035">
                  <c:v>5.6594934075932133E-3</c:v>
                </c:pt>
                <c:pt idx="1036">
                  <c:v>5.7040864267475198E-3</c:v>
                </c:pt>
                <c:pt idx="1037">
                  <c:v>5.654340646593323E-3</c:v>
                </c:pt>
                <c:pt idx="1038">
                  <c:v>5.5981057330557072E-3</c:v>
                </c:pt>
                <c:pt idx="1039">
                  <c:v>5.5753383113053105E-3</c:v>
                </c:pt>
                <c:pt idx="1040">
                  <c:v>5.5146379139936188E-3</c:v>
                </c:pt>
                <c:pt idx="1041">
                  <c:v>5.3534968592521695E-3</c:v>
                </c:pt>
                <c:pt idx="1042">
                  <c:v>5.2523961975023837E-3</c:v>
                </c:pt>
                <c:pt idx="1043">
                  <c:v>5.1496737069551737E-3</c:v>
                </c:pt>
                <c:pt idx="1044">
                  <c:v>5.1333645092949695E-3</c:v>
                </c:pt>
                <c:pt idx="1045">
                  <c:v>5.1313117685861222E-3</c:v>
                </c:pt>
                <c:pt idx="1046">
                  <c:v>5.0505239670659658E-3</c:v>
                </c:pt>
                <c:pt idx="1047">
                  <c:v>4.9509305879093029E-3</c:v>
                </c:pt>
                <c:pt idx="1048">
                  <c:v>4.9229649503160387E-3</c:v>
                </c:pt>
                <c:pt idx="1049">
                  <c:v>4.8637172897858967E-3</c:v>
                </c:pt>
                <c:pt idx="1050">
                  <c:v>4.7467983426800614E-3</c:v>
                </c:pt>
                <c:pt idx="1051">
                  <c:v>4.6216866146760235E-3</c:v>
                </c:pt>
                <c:pt idx="1052">
                  <c:v>4.5579771067592442E-3</c:v>
                </c:pt>
                <c:pt idx="1053">
                  <c:v>4.6356176149516615E-3</c:v>
                </c:pt>
                <c:pt idx="1054">
                  <c:v>4.6162447608747983E-3</c:v>
                </c:pt>
                <c:pt idx="1055">
                  <c:v>4.539189711059927E-3</c:v>
                </c:pt>
                <c:pt idx="1056">
                  <c:v>4.5400697168199644E-3</c:v>
                </c:pt>
                <c:pt idx="1057">
                  <c:v>4.5453497513801913E-3</c:v>
                </c:pt>
                <c:pt idx="1058">
                  <c:v>4.5132822687566684E-3</c:v>
                </c:pt>
                <c:pt idx="1059">
                  <c:v>4.3705267889026182E-3</c:v>
                </c:pt>
                <c:pt idx="1060">
                  <c:v>4.301055425090055E-3</c:v>
                </c:pt>
                <c:pt idx="1061">
                  <c:v>4.1629199754762035E-3</c:v>
                </c:pt>
                <c:pt idx="1062">
                  <c:v>4.0760848616463669E-3</c:v>
                </c:pt>
                <c:pt idx="1063">
                  <c:v>3.9710659924319502E-3</c:v>
                </c:pt>
                <c:pt idx="1064">
                  <c:v>3.9080546709033001E-3</c:v>
                </c:pt>
                <c:pt idx="1065">
                  <c:v>3.86372710803198E-3</c:v>
                </c:pt>
                <c:pt idx="1066">
                  <c:v>3.8933109380352307E-3</c:v>
                </c:pt>
                <c:pt idx="1067">
                  <c:v>3.8157649759162061E-3</c:v>
                </c:pt>
                <c:pt idx="1068">
                  <c:v>3.7679592084602738E-3</c:v>
                </c:pt>
                <c:pt idx="1069">
                  <c:v>3.8055649091521325E-3</c:v>
                </c:pt>
                <c:pt idx="1070">
                  <c:v>3.8173886229073504E-3</c:v>
                </c:pt>
                <c:pt idx="1071">
                  <c:v>3.8074103757770052E-3</c:v>
                </c:pt>
                <c:pt idx="1072">
                  <c:v>3.7359680899729528E-3</c:v>
                </c:pt>
                <c:pt idx="1073">
                  <c:v>3.6552111977460216E-3</c:v>
                </c:pt>
                <c:pt idx="1074">
                  <c:v>3.669776747629621E-3</c:v>
                </c:pt>
                <c:pt idx="1075">
                  <c:v>3.6781768026117987E-3</c:v>
                </c:pt>
                <c:pt idx="1076">
                  <c:v>3.6543693740540848E-3</c:v>
                </c:pt>
                <c:pt idx="1077">
                  <c:v>3.5034520225950571E-3</c:v>
                </c:pt>
                <c:pt idx="1078">
                  <c:v>3.4322442837807668E-3</c:v>
                </c:pt>
                <c:pt idx="1079">
                  <c:v>3.4167350913569617E-3</c:v>
                </c:pt>
                <c:pt idx="1080">
                  <c:v>3.3563183322654479E-3</c:v>
                </c:pt>
                <c:pt idx="1081">
                  <c:v>3.2457794269198851E-3</c:v>
                </c:pt>
                <c:pt idx="1082">
                  <c:v>3.1474624197540199E-3</c:v>
                </c:pt>
                <c:pt idx="1083">
                  <c:v>3.102053031619843E-3</c:v>
                </c:pt>
                <c:pt idx="1084">
                  <c:v>3.1411932878106113E-3</c:v>
                </c:pt>
                <c:pt idx="1085">
                  <c:v>3.0942929808267837E-3</c:v>
                </c:pt>
                <c:pt idx="1086">
                  <c:v>3.0394380763219542E-3</c:v>
                </c:pt>
                <c:pt idx="1087">
                  <c:v>3.0723346552813803E-3</c:v>
                </c:pt>
                <c:pt idx="1088">
                  <c:v>3.0323180297180128E-3</c:v>
                </c:pt>
                <c:pt idx="1089">
                  <c:v>3.095816627163378E-3</c:v>
                </c:pt>
                <c:pt idx="1090">
                  <c:v>3.1130785583323817E-3</c:v>
                </c:pt>
                <c:pt idx="1091">
                  <c:v>3.1555715637411443E-3</c:v>
                </c:pt>
                <c:pt idx="1092">
                  <c:v>3.1669916384907248E-3</c:v>
                </c:pt>
                <c:pt idx="1093">
                  <c:v>3.0474254013298997E-3</c:v>
                </c:pt>
                <c:pt idx="1094">
                  <c:v>2.9703230784783319E-3</c:v>
                </c:pt>
                <c:pt idx="1095">
                  <c:v>2.9425883514873916E-3</c:v>
                </c:pt>
                <c:pt idx="1096">
                  <c:v>2.922508220053804E-3</c:v>
                </c:pt>
                <c:pt idx="1097">
                  <c:v>2.8463513579361612E-3</c:v>
                </c:pt>
                <c:pt idx="1098">
                  <c:v>2.7676181153185727E-3</c:v>
                </c:pt>
                <c:pt idx="1099">
                  <c:v>2.7009667699643123E-3</c:v>
                </c:pt>
                <c:pt idx="1100">
                  <c:v>2.7836454929523178E-3</c:v>
                </c:pt>
                <c:pt idx="1101">
                  <c:v>2.7078449968036154E-3</c:v>
                </c:pt>
                <c:pt idx="1102">
                  <c:v>2.7038995164331988E-3</c:v>
                </c:pt>
                <c:pt idx="1103">
                  <c:v>2.6808484564626238E-3</c:v>
                </c:pt>
                <c:pt idx="1104">
                  <c:v>2.6781284386588711E-3</c:v>
                </c:pt>
                <c:pt idx="1105">
                  <c:v>2.650439166510908E-3</c:v>
                </c:pt>
                <c:pt idx="1106">
                  <c:v>2.6002442925080961E-3</c:v>
                </c:pt>
                <c:pt idx="1107">
                  <c:v>2.5496348703373333E-3</c:v>
                </c:pt>
                <c:pt idx="1108">
                  <c:v>2.5791768818850453E-3</c:v>
                </c:pt>
                <c:pt idx="1109">
                  <c:v>2.5426693701995143E-3</c:v>
                </c:pt>
                <c:pt idx="1110">
                  <c:v>2.4767071202647871E-3</c:v>
                </c:pt>
                <c:pt idx="1111">
                  <c:v>2.3560626942285444E-3</c:v>
                </c:pt>
                <c:pt idx="1112">
                  <c:v>2.2737657919215471E-3</c:v>
                </c:pt>
                <c:pt idx="1113">
                  <c:v>2.2925113691653256E-3</c:v>
                </c:pt>
                <c:pt idx="1114">
                  <c:v>2.3608372709348646E-3</c:v>
                </c:pt>
                <c:pt idx="1115">
                  <c:v>2.2688366687491045E-3</c:v>
                </c:pt>
                <c:pt idx="1116">
                  <c:v>2.2268273028696189E-3</c:v>
                </c:pt>
                <c:pt idx="1117">
                  <c:v>2.3227224760016614E-3</c:v>
                </c:pt>
                <c:pt idx="1118">
                  <c:v>2.4498578536150417E-3</c:v>
                </c:pt>
                <c:pt idx="1119">
                  <c:v>2.4313522779421831E-3</c:v>
                </c:pt>
                <c:pt idx="1120">
                  <c:v>2.4192612897102599E-3</c:v>
                </c:pt>
                <c:pt idx="1121">
                  <c:v>2.2683439382512323E-3</c:v>
                </c:pt>
                <c:pt idx="1122">
                  <c:v>2.2840240408846316E-3</c:v>
                </c:pt>
                <c:pt idx="1123">
                  <c:v>2.2141617654224646E-3</c:v>
                </c:pt>
                <c:pt idx="1124">
                  <c:v>2.0447552020340497E-3</c:v>
                </c:pt>
                <c:pt idx="1125">
                  <c:v>1.8986487911557238E-3</c:v>
                </c:pt>
                <c:pt idx="1126">
                  <c:v>1.9258816966801963E-3</c:v>
                </c:pt>
                <c:pt idx="1127">
                  <c:v>1.8345465533956223E-3</c:v>
                </c:pt>
                <c:pt idx="1128">
                  <c:v>1.8821359557989834E-3</c:v>
                </c:pt>
                <c:pt idx="1129">
                  <c:v>1.910510686979042E-3</c:v>
                </c:pt>
                <c:pt idx="1130">
                  <c:v>1.9863893654576649E-3</c:v>
                </c:pt>
                <c:pt idx="1131">
                  <c:v>2.0606116694582002E-3</c:v>
                </c:pt>
                <c:pt idx="1132">
                  <c:v>2.0961446293103008E-3</c:v>
                </c:pt>
                <c:pt idx="1133">
                  <c:v>2.0715553774533798E-3</c:v>
                </c:pt>
                <c:pt idx="1134">
                  <c:v>2.0740408482673705E-3</c:v>
                </c:pt>
                <c:pt idx="1135">
                  <c:v>2.0649298795410299E-3</c:v>
                </c:pt>
                <c:pt idx="1136">
                  <c:v>1.9634983065343701E-3</c:v>
                </c:pt>
                <c:pt idx="1137">
                  <c:v>1.9211671203666061E-3</c:v>
                </c:pt>
                <c:pt idx="1138">
                  <c:v>1.8930287543700286E-3</c:v>
                </c:pt>
                <c:pt idx="1139">
                  <c:v>1.746036701331136E-3</c:v>
                </c:pt>
                <c:pt idx="1140">
                  <c:v>1.7648913701980595E-3</c:v>
                </c:pt>
                <c:pt idx="1141">
                  <c:v>1.7755870765699558E-3</c:v>
                </c:pt>
                <c:pt idx="1142">
                  <c:v>1.7564347693912179E-3</c:v>
                </c:pt>
                <c:pt idx="1143">
                  <c:v>1.7893055299998326E-3</c:v>
                </c:pt>
                <c:pt idx="1144">
                  <c:v>1.7625562640046371E-3</c:v>
                </c:pt>
                <c:pt idx="1145">
                  <c:v>1.7605000687277226E-3</c:v>
                </c:pt>
                <c:pt idx="1146">
                  <c:v>1.8440938886145435E-3</c:v>
                </c:pt>
                <c:pt idx="1147">
                  <c:v>1.7460728833861457E-3</c:v>
                </c:pt>
                <c:pt idx="1148">
                  <c:v>1.7889702550780331E-3</c:v>
                </c:pt>
                <c:pt idx="1149">
                  <c:v>1.7755216215960686E-3</c:v>
                </c:pt>
                <c:pt idx="1150">
                  <c:v>1.7386755622400439E-3</c:v>
                </c:pt>
                <c:pt idx="1151">
                  <c:v>1.731908790675721E-3</c:v>
                </c:pt>
                <c:pt idx="1152">
                  <c:v>1.6693114718569068E-3</c:v>
                </c:pt>
                <c:pt idx="1153">
                  <c:v>1.6720643989669751E-3</c:v>
                </c:pt>
                <c:pt idx="1154">
                  <c:v>1.6351885212339573E-3</c:v>
                </c:pt>
                <c:pt idx="1155">
                  <c:v>1.5801983431164277E-3</c:v>
                </c:pt>
                <c:pt idx="1156">
                  <c:v>1.5847447365110027E-3</c:v>
                </c:pt>
                <c:pt idx="1157">
                  <c:v>1.6399652797727405E-3</c:v>
                </c:pt>
                <c:pt idx="1158">
                  <c:v>1.7053931625734277E-3</c:v>
                </c:pt>
                <c:pt idx="1159">
                  <c:v>1.7510263703544241E-3</c:v>
                </c:pt>
                <c:pt idx="1160">
                  <c:v>1.7042971553995628E-3</c:v>
                </c:pt>
                <c:pt idx="1161">
                  <c:v>1.7702494052688345E-3</c:v>
                </c:pt>
                <c:pt idx="1162">
                  <c:v>1.7373062805501999E-3</c:v>
                </c:pt>
                <c:pt idx="1163">
                  <c:v>1.7067269894857494E-3</c:v>
                </c:pt>
                <c:pt idx="1164">
                  <c:v>1.6442485805361637E-3</c:v>
                </c:pt>
                <c:pt idx="1165">
                  <c:v>1.6303568532448575E-3</c:v>
                </c:pt>
                <c:pt idx="1166">
                  <c:v>1.5742763043539922E-3</c:v>
                </c:pt>
                <c:pt idx="1167">
                  <c:v>1.5662993430502455E-3</c:v>
                </c:pt>
                <c:pt idx="1168">
                  <c:v>1.5584851100843571E-3</c:v>
                </c:pt>
                <c:pt idx="1169">
                  <c:v>1.5449232031336932E-3</c:v>
                </c:pt>
                <c:pt idx="1170">
                  <c:v>1.5738855745237605E-3</c:v>
                </c:pt>
                <c:pt idx="1171">
                  <c:v>1.5522479783504038E-3</c:v>
                </c:pt>
                <c:pt idx="1172">
                  <c:v>1.4659285042593006E-3</c:v>
                </c:pt>
                <c:pt idx="1173">
                  <c:v>1.4098290461537568E-3</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numCache>
            </c:numRef>
          </c:yVal>
          <c:smooth val="0"/>
          <c:extLst>
            <c:ext xmlns:c16="http://schemas.microsoft.com/office/drawing/2014/chart" uri="{C3380CC4-5D6E-409C-BE32-E72D297353CC}">
              <c16:uniqueId val="{00000001-F910-4A95-8842-AC0C872CC22F}"/>
            </c:ext>
          </c:extLst>
        </c:ser>
        <c:ser>
          <c:idx val="2"/>
          <c:order val="2"/>
          <c:tx>
            <c:strRef>
              <c:f>'Fluo 77K'!$Z$3</c:f>
              <c:strCache>
                <c:ptCount val="1"/>
                <c:pt idx="0">
                  <c:v>2g B3</c:v>
                </c:pt>
              </c:strCache>
            </c:strRef>
          </c:tx>
          <c:spPr>
            <a:ln w="19050" cap="rnd">
              <a:solidFill>
                <a:srgbClr val="00B050"/>
              </a:solidFill>
              <a:round/>
            </a:ln>
            <a:effectLst/>
          </c:spPr>
          <c:marker>
            <c:symbol val="none"/>
          </c:marker>
          <c:xVal>
            <c:numRef>
              <c:f>'Fluo 77K'!$W$4:$W$1449</c:f>
              <c:numCache>
                <c:formatCode>General</c:formatCode>
                <c:ptCount val="1446"/>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pt idx="1174" formatCode="0.0">
                  <c:v>808.73929999999996</c:v>
                </c:pt>
                <c:pt idx="1175" formatCode="0.0">
                  <c:v>809.06039999999996</c:v>
                </c:pt>
                <c:pt idx="1176" formatCode="0.0">
                  <c:v>809.38149999999996</c:v>
                </c:pt>
                <c:pt idx="1177" formatCode="0.0">
                  <c:v>809.70249999999999</c:v>
                </c:pt>
                <c:pt idx="1178" formatCode="0.0">
                  <c:v>810.02350000000001</c:v>
                </c:pt>
                <c:pt idx="1179" formatCode="0.0">
                  <c:v>810.34439999999995</c:v>
                </c:pt>
                <c:pt idx="1180" formatCode="0.0">
                  <c:v>810.6653</c:v>
                </c:pt>
                <c:pt idx="1181" formatCode="0.0">
                  <c:v>810.98609999999996</c:v>
                </c:pt>
                <c:pt idx="1182" formatCode="0.0">
                  <c:v>811.30690000000004</c:v>
                </c:pt>
                <c:pt idx="1183" formatCode="0.0">
                  <c:v>811.6277</c:v>
                </c:pt>
                <c:pt idx="1184" formatCode="0.0">
                  <c:v>811.94839999999999</c:v>
                </c:pt>
                <c:pt idx="1185" formatCode="0.0">
                  <c:v>812.26900000000001</c:v>
                </c:pt>
                <c:pt idx="1186" formatCode="0.0">
                  <c:v>812.58960000000002</c:v>
                </c:pt>
                <c:pt idx="1187" formatCode="0.0">
                  <c:v>812.91010000000006</c:v>
                </c:pt>
                <c:pt idx="1188" formatCode="0.0">
                  <c:v>813.23059999999998</c:v>
                </c:pt>
                <c:pt idx="1189" formatCode="0.0">
                  <c:v>813.55100000000004</c:v>
                </c:pt>
                <c:pt idx="1190" formatCode="0.0">
                  <c:v>813.87149999999997</c:v>
                </c:pt>
                <c:pt idx="1191" formatCode="0.0">
                  <c:v>814.19179999999994</c:v>
                </c:pt>
                <c:pt idx="1192" formatCode="0.0">
                  <c:v>814.51210000000003</c:v>
                </c:pt>
                <c:pt idx="1193" formatCode="0.0">
                  <c:v>814.83230000000003</c:v>
                </c:pt>
                <c:pt idx="1194" formatCode="0.0">
                  <c:v>815.15250000000003</c:v>
                </c:pt>
                <c:pt idx="1195" formatCode="0.0">
                  <c:v>815.47270000000003</c:v>
                </c:pt>
                <c:pt idx="1196" formatCode="0.0">
                  <c:v>815.79269999999997</c:v>
                </c:pt>
                <c:pt idx="1197" formatCode="0.0">
                  <c:v>816.11279999999999</c:v>
                </c:pt>
                <c:pt idx="1198" formatCode="0.0">
                  <c:v>816.43280000000004</c:v>
                </c:pt>
                <c:pt idx="1199" formatCode="0.0">
                  <c:v>816.7527</c:v>
                </c:pt>
                <c:pt idx="1200" formatCode="0.0">
                  <c:v>817.07259999999997</c:v>
                </c:pt>
                <c:pt idx="1201" formatCode="0.0">
                  <c:v>817.39250000000004</c:v>
                </c:pt>
                <c:pt idx="1202" formatCode="0.0">
                  <c:v>817.71230000000003</c:v>
                </c:pt>
                <c:pt idx="1203" formatCode="0.0">
                  <c:v>818.03200000000004</c:v>
                </c:pt>
                <c:pt idx="1204" formatCode="0.0">
                  <c:v>818.35170000000005</c:v>
                </c:pt>
                <c:pt idx="1205" formatCode="0.0">
                  <c:v>818.67139999999995</c:v>
                </c:pt>
                <c:pt idx="1206" formatCode="0.0">
                  <c:v>818.99099999999999</c:v>
                </c:pt>
                <c:pt idx="1207" formatCode="0.0">
                  <c:v>819.31050000000005</c:v>
                </c:pt>
                <c:pt idx="1208" formatCode="0.0">
                  <c:v>819.63009999999997</c:v>
                </c:pt>
                <c:pt idx="1209" formatCode="0.0">
                  <c:v>819.94949999999994</c:v>
                </c:pt>
                <c:pt idx="1210" formatCode="0.0">
                  <c:v>820.26890000000003</c:v>
                </c:pt>
                <c:pt idx="1211" formatCode="0.0">
                  <c:v>820.5883</c:v>
                </c:pt>
                <c:pt idx="1212" formatCode="0.0">
                  <c:v>820.9076</c:v>
                </c:pt>
                <c:pt idx="1213" formatCode="0.0">
                  <c:v>821.2269</c:v>
                </c:pt>
                <c:pt idx="1214" formatCode="0.0">
                  <c:v>821.54600000000005</c:v>
                </c:pt>
                <c:pt idx="1215" formatCode="0.0">
                  <c:v>821.86519999999996</c:v>
                </c:pt>
                <c:pt idx="1216" formatCode="0.0">
                  <c:v>822.18430000000001</c:v>
                </c:pt>
                <c:pt idx="1217" formatCode="0.0">
                  <c:v>822.50340000000006</c:v>
                </c:pt>
                <c:pt idx="1218" formatCode="0.0">
                  <c:v>822.82240000000002</c:v>
                </c:pt>
                <c:pt idx="1219" formatCode="0.0">
                  <c:v>823.14139999999998</c:v>
                </c:pt>
                <c:pt idx="1220" formatCode="0.0">
                  <c:v>823.46029999999996</c:v>
                </c:pt>
                <c:pt idx="1221" formatCode="0.0">
                  <c:v>823.77909999999997</c:v>
                </c:pt>
                <c:pt idx="1222" formatCode="0.0">
                  <c:v>824.09799999999996</c:v>
                </c:pt>
                <c:pt idx="1223" formatCode="0.0">
                  <c:v>824.41669999999999</c:v>
                </c:pt>
                <c:pt idx="1224" formatCode="0.0">
                  <c:v>824.73540000000003</c:v>
                </c:pt>
                <c:pt idx="1225" formatCode="0.0">
                  <c:v>825.05409999999995</c:v>
                </c:pt>
                <c:pt idx="1226" formatCode="0.0">
                  <c:v>825.37270000000001</c:v>
                </c:pt>
                <c:pt idx="1227" formatCode="0.0">
                  <c:v>825.69129999999996</c:v>
                </c:pt>
                <c:pt idx="1228" formatCode="0.0">
                  <c:v>826.00980000000004</c:v>
                </c:pt>
                <c:pt idx="1229" formatCode="0.0">
                  <c:v>826.32820000000004</c:v>
                </c:pt>
                <c:pt idx="1230" formatCode="0.0">
                  <c:v>826.64670000000001</c:v>
                </c:pt>
                <c:pt idx="1231" formatCode="0.0">
                  <c:v>826.96500000000003</c:v>
                </c:pt>
                <c:pt idx="1232" formatCode="0.0">
                  <c:v>827.28340000000003</c:v>
                </c:pt>
                <c:pt idx="1233" formatCode="0.0">
                  <c:v>827.60159999999996</c:v>
                </c:pt>
                <c:pt idx="1234" formatCode="0.0">
                  <c:v>827.91989999999998</c:v>
                </c:pt>
                <c:pt idx="1235" formatCode="0.0">
                  <c:v>828.23800000000006</c:v>
                </c:pt>
                <c:pt idx="1236" formatCode="0.0">
                  <c:v>828.55619999999999</c:v>
                </c:pt>
                <c:pt idx="1237" formatCode="0.0">
                  <c:v>828.87419999999997</c:v>
                </c:pt>
                <c:pt idx="1238" formatCode="0.0">
                  <c:v>829.19230000000005</c:v>
                </c:pt>
                <c:pt idx="1239" formatCode="0.0">
                  <c:v>829.51020000000005</c:v>
                </c:pt>
                <c:pt idx="1240" formatCode="0.0">
                  <c:v>829.82809999999995</c:v>
                </c:pt>
                <c:pt idx="1241" formatCode="0.0">
                  <c:v>830.14599999999996</c:v>
                </c:pt>
                <c:pt idx="1242" formatCode="0.0">
                  <c:v>830.46379999999999</c:v>
                </c:pt>
                <c:pt idx="1243" formatCode="0.0">
                  <c:v>830.78160000000003</c:v>
                </c:pt>
                <c:pt idx="1244" formatCode="0.0">
                  <c:v>831.09929999999997</c:v>
                </c:pt>
                <c:pt idx="1245" formatCode="0.0">
                  <c:v>831.41700000000003</c:v>
                </c:pt>
                <c:pt idx="1246" formatCode="0.0">
                  <c:v>831.7346</c:v>
                </c:pt>
                <c:pt idx="1247" formatCode="0.0">
                  <c:v>832.05219999999997</c:v>
                </c:pt>
                <c:pt idx="1248" formatCode="0.0">
                  <c:v>832.36980000000005</c:v>
                </c:pt>
                <c:pt idx="1249" formatCode="0.0">
                  <c:v>832.68719999999996</c:v>
                </c:pt>
                <c:pt idx="1250" formatCode="0.0">
                  <c:v>833.00459999999998</c:v>
                </c:pt>
                <c:pt idx="1251" formatCode="0.0">
                  <c:v>833.322</c:v>
                </c:pt>
                <c:pt idx="1252" formatCode="0.0">
                  <c:v>833.63930000000005</c:v>
                </c:pt>
                <c:pt idx="1253" formatCode="0.0">
                  <c:v>833.95659999999998</c:v>
                </c:pt>
                <c:pt idx="1254" formatCode="0.0">
                  <c:v>834.27390000000003</c:v>
                </c:pt>
                <c:pt idx="1255" formatCode="0.0">
                  <c:v>834.59100000000001</c:v>
                </c:pt>
                <c:pt idx="1256" formatCode="0.0">
                  <c:v>834.90809999999999</c:v>
                </c:pt>
                <c:pt idx="1257" formatCode="0.0">
                  <c:v>835.22519999999997</c:v>
                </c:pt>
                <c:pt idx="1258" formatCode="0.0">
                  <c:v>835.54219999999998</c:v>
                </c:pt>
                <c:pt idx="1259" formatCode="0.0">
                  <c:v>835.85929999999996</c:v>
                </c:pt>
                <c:pt idx="1260" formatCode="0.0">
                  <c:v>836.17610000000002</c:v>
                </c:pt>
                <c:pt idx="1261" formatCode="0.0">
                  <c:v>836.49300000000005</c:v>
                </c:pt>
                <c:pt idx="1262" formatCode="0.0">
                  <c:v>836.80989999999997</c:v>
                </c:pt>
                <c:pt idx="1263" formatCode="0.0">
                  <c:v>837.12660000000005</c:v>
                </c:pt>
                <c:pt idx="1264" formatCode="0.0">
                  <c:v>837.4434</c:v>
                </c:pt>
                <c:pt idx="1265" formatCode="0.0">
                  <c:v>837.76009999999997</c:v>
                </c:pt>
                <c:pt idx="1266" formatCode="0.0">
                  <c:v>838.07669999999996</c:v>
                </c:pt>
                <c:pt idx="1267" formatCode="0.0">
                  <c:v>838.39319999999998</c:v>
                </c:pt>
                <c:pt idx="1268" formatCode="0.0">
                  <c:v>838.70979999999997</c:v>
                </c:pt>
                <c:pt idx="1269" formatCode="0.0">
                  <c:v>839.02629999999999</c:v>
                </c:pt>
                <c:pt idx="1270" formatCode="0.0">
                  <c:v>839.34270000000004</c:v>
                </c:pt>
                <c:pt idx="1271" formatCode="0.0">
                  <c:v>839.65909999999997</c:v>
                </c:pt>
                <c:pt idx="1272" formatCode="0.0">
                  <c:v>839.97540000000004</c:v>
                </c:pt>
                <c:pt idx="1273" formatCode="0.0">
                  <c:v>840.29169999999999</c:v>
                </c:pt>
                <c:pt idx="1274" formatCode="0.0">
                  <c:v>840.60799999999995</c:v>
                </c:pt>
                <c:pt idx="1275" formatCode="0.0">
                  <c:v>840.92409999999995</c:v>
                </c:pt>
                <c:pt idx="1276" formatCode="0.0">
                  <c:v>841.24019999999996</c:v>
                </c:pt>
                <c:pt idx="1277" formatCode="0.0">
                  <c:v>841.55629999999996</c:v>
                </c:pt>
                <c:pt idx="1278" formatCode="0.0">
                  <c:v>841.87239999999997</c:v>
                </c:pt>
                <c:pt idx="1279" formatCode="0.0">
                  <c:v>842.1884</c:v>
                </c:pt>
                <c:pt idx="1280" formatCode="0.0">
                  <c:v>842.50429999999994</c:v>
                </c:pt>
                <c:pt idx="1281" formatCode="0.0">
                  <c:v>842.8202</c:v>
                </c:pt>
                <c:pt idx="1282" formatCode="0.0">
                  <c:v>843.13599999999997</c:v>
                </c:pt>
                <c:pt idx="1283" formatCode="0.0">
                  <c:v>843.45180000000005</c:v>
                </c:pt>
                <c:pt idx="1284" formatCode="0.0">
                  <c:v>843.76750000000004</c:v>
                </c:pt>
                <c:pt idx="1285" formatCode="0.0">
                  <c:v>844.08320000000003</c:v>
                </c:pt>
                <c:pt idx="1286" formatCode="0.0">
                  <c:v>844.39880000000005</c:v>
                </c:pt>
                <c:pt idx="1287" formatCode="0.0">
                  <c:v>844.71439999999996</c:v>
                </c:pt>
                <c:pt idx="1288" formatCode="0.0">
                  <c:v>845.03</c:v>
                </c:pt>
                <c:pt idx="1289" formatCode="0.0">
                  <c:v>845.34540000000004</c:v>
                </c:pt>
                <c:pt idx="1290" formatCode="0.0">
                  <c:v>845.66079999999999</c:v>
                </c:pt>
                <c:pt idx="1291" formatCode="0.0">
                  <c:v>845.97630000000004</c:v>
                </c:pt>
                <c:pt idx="1292" formatCode="0.0">
                  <c:v>846.29160000000002</c:v>
                </c:pt>
                <c:pt idx="1293" formatCode="0.0">
                  <c:v>846.6069</c:v>
                </c:pt>
                <c:pt idx="1294" formatCode="0.0">
                  <c:v>846.9221</c:v>
                </c:pt>
                <c:pt idx="1295" formatCode="0.0">
                  <c:v>847.23720000000003</c:v>
                </c:pt>
                <c:pt idx="1296" formatCode="0.0">
                  <c:v>847.55240000000003</c:v>
                </c:pt>
                <c:pt idx="1297" formatCode="0.0">
                  <c:v>847.86749999999995</c:v>
                </c:pt>
                <c:pt idx="1298" formatCode="0.0">
                  <c:v>848.1825</c:v>
                </c:pt>
                <c:pt idx="1299" formatCode="0.0">
                  <c:v>848.49749999999995</c:v>
                </c:pt>
                <c:pt idx="1300" formatCode="0.0">
                  <c:v>848.81240000000003</c:v>
                </c:pt>
                <c:pt idx="1301" formatCode="0.0">
                  <c:v>849.12729999999999</c:v>
                </c:pt>
                <c:pt idx="1302" formatCode="0.0">
                  <c:v>849.44209999999998</c:v>
                </c:pt>
                <c:pt idx="1303" formatCode="0.0">
                  <c:v>849.75689999999997</c:v>
                </c:pt>
                <c:pt idx="1304" formatCode="0.0">
                  <c:v>850.07169999999996</c:v>
                </c:pt>
                <c:pt idx="1305" formatCode="0.0">
                  <c:v>850.38639999999998</c:v>
                </c:pt>
                <c:pt idx="1306" formatCode="0.0">
                  <c:v>850.70090000000005</c:v>
                </c:pt>
                <c:pt idx="1307" formatCode="0.0">
                  <c:v>851.01559999999995</c:v>
                </c:pt>
                <c:pt idx="1308" formatCode="0.0">
                  <c:v>851.33010000000002</c:v>
                </c:pt>
                <c:pt idx="1309" formatCode="0.0">
                  <c:v>851.64449999999999</c:v>
                </c:pt>
                <c:pt idx="1310" formatCode="0.0">
                  <c:v>851.95899999999995</c:v>
                </c:pt>
                <c:pt idx="1311" formatCode="0.0">
                  <c:v>852.27340000000004</c:v>
                </c:pt>
                <c:pt idx="1312" formatCode="0.0">
                  <c:v>852.58770000000004</c:v>
                </c:pt>
                <c:pt idx="1313" formatCode="0.0">
                  <c:v>852.90200000000004</c:v>
                </c:pt>
                <c:pt idx="1314" formatCode="0.0">
                  <c:v>853.21619999999996</c:v>
                </c:pt>
                <c:pt idx="1315" formatCode="0.0">
                  <c:v>853.53039999999999</c:v>
                </c:pt>
                <c:pt idx="1316" formatCode="0.0">
                  <c:v>853.84450000000004</c:v>
                </c:pt>
                <c:pt idx="1317" formatCode="0.0">
                  <c:v>854.15859999999998</c:v>
                </c:pt>
                <c:pt idx="1318" formatCode="0.0">
                  <c:v>854.47260000000006</c:v>
                </c:pt>
                <c:pt idx="1319" formatCode="0.0">
                  <c:v>854.78660000000002</c:v>
                </c:pt>
                <c:pt idx="1320" formatCode="0.0">
                  <c:v>855.10050000000001</c:v>
                </c:pt>
                <c:pt idx="1321" formatCode="0.0">
                  <c:v>855.4144</c:v>
                </c:pt>
                <c:pt idx="1322" formatCode="0.0">
                  <c:v>855.72820000000002</c:v>
                </c:pt>
                <c:pt idx="1323" formatCode="0.0">
                  <c:v>856.04200000000003</c:v>
                </c:pt>
                <c:pt idx="1324" formatCode="0.0">
                  <c:v>856.35569999999996</c:v>
                </c:pt>
                <c:pt idx="1325" formatCode="0.0">
                  <c:v>856.6694</c:v>
                </c:pt>
                <c:pt idx="1326" formatCode="0.0">
                  <c:v>856.98299999999995</c:v>
                </c:pt>
                <c:pt idx="1327" formatCode="0.0">
                  <c:v>857.29660000000001</c:v>
                </c:pt>
                <c:pt idx="1328" formatCode="0.0">
                  <c:v>857.61009999999999</c:v>
                </c:pt>
                <c:pt idx="1329" formatCode="0.0">
                  <c:v>857.92359999999996</c:v>
                </c:pt>
                <c:pt idx="1330" formatCode="0.0">
                  <c:v>858.23699999999997</c:v>
                </c:pt>
                <c:pt idx="1331" formatCode="0.0">
                  <c:v>858.55039999999997</c:v>
                </c:pt>
                <c:pt idx="1332" formatCode="0.0">
                  <c:v>858.86369999999999</c:v>
                </c:pt>
                <c:pt idx="1333" formatCode="0.0">
                  <c:v>859.17700000000002</c:v>
                </c:pt>
                <c:pt idx="1334" formatCode="0.0">
                  <c:v>859.49019999999996</c:v>
                </c:pt>
                <c:pt idx="1335" formatCode="0.0">
                  <c:v>859.80330000000004</c:v>
                </c:pt>
                <c:pt idx="1336" formatCode="0.0">
                  <c:v>860.11649999999997</c:v>
                </c:pt>
                <c:pt idx="1337" formatCode="0.0">
                  <c:v>860.42960000000005</c:v>
                </c:pt>
                <c:pt idx="1338" formatCode="0.0">
                  <c:v>860.74260000000004</c:v>
                </c:pt>
                <c:pt idx="1339" formatCode="0.0">
                  <c:v>861.05550000000005</c:v>
                </c:pt>
                <c:pt idx="1340" formatCode="0.0">
                  <c:v>861.36850000000004</c:v>
                </c:pt>
                <c:pt idx="1341" formatCode="0.0">
                  <c:v>861.68129999999996</c:v>
                </c:pt>
                <c:pt idx="1342" formatCode="0.0">
                  <c:v>861.9941</c:v>
                </c:pt>
                <c:pt idx="1343" formatCode="0.0">
                  <c:v>862.30690000000004</c:v>
                </c:pt>
                <c:pt idx="1344" formatCode="0.0">
                  <c:v>862.61959999999999</c:v>
                </c:pt>
                <c:pt idx="1345" formatCode="0.0">
                  <c:v>862.93230000000005</c:v>
                </c:pt>
                <c:pt idx="1346" formatCode="0.0">
                  <c:v>863.24490000000003</c:v>
                </c:pt>
                <c:pt idx="1347" formatCode="0.0">
                  <c:v>863.5575</c:v>
                </c:pt>
                <c:pt idx="1348" formatCode="0.0">
                  <c:v>863.87</c:v>
                </c:pt>
                <c:pt idx="1349" formatCode="0.0">
                  <c:v>864.18240000000003</c:v>
                </c:pt>
                <c:pt idx="1350" formatCode="0.0">
                  <c:v>864.49490000000003</c:v>
                </c:pt>
                <c:pt idx="1351" formatCode="0.0">
                  <c:v>864.80730000000005</c:v>
                </c:pt>
                <c:pt idx="1352" formatCode="0.0">
                  <c:v>865.11959999999999</c:v>
                </c:pt>
                <c:pt idx="1353" formatCode="0.0">
                  <c:v>865.43179999999995</c:v>
                </c:pt>
                <c:pt idx="1354" formatCode="0.0">
                  <c:v>865.74400000000003</c:v>
                </c:pt>
                <c:pt idx="1355" formatCode="0.0">
                  <c:v>866.05619999999999</c:v>
                </c:pt>
                <c:pt idx="1356" formatCode="0.0">
                  <c:v>866.36829999999998</c:v>
                </c:pt>
                <c:pt idx="1357" formatCode="0.0">
                  <c:v>866.68039999999996</c:v>
                </c:pt>
                <c:pt idx="1358" formatCode="0.0">
                  <c:v>866.99239999999998</c:v>
                </c:pt>
                <c:pt idx="1359" formatCode="0.0">
                  <c:v>867.30430000000001</c:v>
                </c:pt>
                <c:pt idx="1360" formatCode="0.0">
                  <c:v>867.61620000000005</c:v>
                </c:pt>
                <c:pt idx="1361" formatCode="0.0">
                  <c:v>867.92809999999997</c:v>
                </c:pt>
                <c:pt idx="1362" formatCode="0.0">
                  <c:v>868.23990000000003</c:v>
                </c:pt>
                <c:pt idx="1363" formatCode="0.0">
                  <c:v>868.55160000000001</c:v>
                </c:pt>
                <c:pt idx="1364" formatCode="0.0">
                  <c:v>868.86329999999998</c:v>
                </c:pt>
                <c:pt idx="1365" formatCode="0.0">
                  <c:v>869.17499999999995</c:v>
                </c:pt>
                <c:pt idx="1366" formatCode="0.0">
                  <c:v>869.48659999999995</c:v>
                </c:pt>
                <c:pt idx="1367" formatCode="0.0">
                  <c:v>869.79819999999995</c:v>
                </c:pt>
                <c:pt idx="1368" formatCode="0.0">
                  <c:v>870.10969999999998</c:v>
                </c:pt>
                <c:pt idx="1369" formatCode="0.0">
                  <c:v>870.42110000000002</c:v>
                </c:pt>
                <c:pt idx="1370" formatCode="0.0">
                  <c:v>870.73249999999996</c:v>
                </c:pt>
                <c:pt idx="1371" formatCode="0.0">
                  <c:v>871.04380000000003</c:v>
                </c:pt>
                <c:pt idx="1372" formatCode="0.0">
                  <c:v>871.35519999999997</c:v>
                </c:pt>
                <c:pt idx="1373" formatCode="0.0">
                  <c:v>871.66639999999995</c:v>
                </c:pt>
                <c:pt idx="1374" formatCode="0.0">
                  <c:v>871.97760000000005</c:v>
                </c:pt>
                <c:pt idx="1375" formatCode="0.0">
                  <c:v>872.28880000000004</c:v>
                </c:pt>
                <c:pt idx="1376" formatCode="0.0">
                  <c:v>872.59990000000005</c:v>
                </c:pt>
                <c:pt idx="1377" formatCode="0.0">
                  <c:v>872.91089999999997</c:v>
                </c:pt>
                <c:pt idx="1378" formatCode="0.0">
                  <c:v>873.22190000000001</c:v>
                </c:pt>
                <c:pt idx="1379" formatCode="0.0">
                  <c:v>873.53279999999995</c:v>
                </c:pt>
                <c:pt idx="1380" formatCode="0.0">
                  <c:v>873.84370000000001</c:v>
                </c:pt>
                <c:pt idx="1381" formatCode="0.0">
                  <c:v>874.15449999999998</c:v>
                </c:pt>
                <c:pt idx="1382" formatCode="0.0">
                  <c:v>874.46529999999996</c:v>
                </c:pt>
                <c:pt idx="1383" formatCode="0.0">
                  <c:v>874.77610000000004</c:v>
                </c:pt>
                <c:pt idx="1384" formatCode="0.0">
                  <c:v>875.08680000000004</c:v>
                </c:pt>
                <c:pt idx="1385" formatCode="0.0">
                  <c:v>875.39739999999995</c:v>
                </c:pt>
                <c:pt idx="1386" formatCode="0.0">
                  <c:v>875.70799999999997</c:v>
                </c:pt>
                <c:pt idx="1387" formatCode="0.0">
                  <c:v>876.01850000000002</c:v>
                </c:pt>
                <c:pt idx="1388" formatCode="0.0">
                  <c:v>876.32899999999995</c:v>
                </c:pt>
                <c:pt idx="1389" formatCode="0.0">
                  <c:v>876.6395</c:v>
                </c:pt>
                <c:pt idx="1390" formatCode="0.0">
                  <c:v>876.94979999999998</c:v>
                </c:pt>
                <c:pt idx="1391" formatCode="0.0">
                  <c:v>877.26009999999997</c:v>
                </c:pt>
                <c:pt idx="1392" formatCode="0.0">
                  <c:v>877.57039999999995</c:v>
                </c:pt>
                <c:pt idx="1393" formatCode="0.0">
                  <c:v>877.88070000000005</c:v>
                </c:pt>
                <c:pt idx="1394" formatCode="0.0">
                  <c:v>878.19090000000006</c:v>
                </c:pt>
                <c:pt idx="1395" formatCode="0.0">
                  <c:v>878.50099999999998</c:v>
                </c:pt>
                <c:pt idx="1396" formatCode="0.0">
                  <c:v>878.81100000000004</c:v>
                </c:pt>
                <c:pt idx="1397" formatCode="0.0">
                  <c:v>879.12109999999996</c:v>
                </c:pt>
                <c:pt idx="1398" formatCode="0.0">
                  <c:v>879.43100000000004</c:v>
                </c:pt>
                <c:pt idx="1399" formatCode="0.0">
                  <c:v>879.74099999999999</c:v>
                </c:pt>
                <c:pt idx="1400" formatCode="0.0">
                  <c:v>880.05079999999998</c:v>
                </c:pt>
                <c:pt idx="1401" formatCode="0.0">
                  <c:v>880.36069999999995</c:v>
                </c:pt>
                <c:pt idx="1402" formatCode="0.0">
                  <c:v>880.67039999999997</c:v>
                </c:pt>
                <c:pt idx="1403" formatCode="0.0">
                  <c:v>880.98019999999997</c:v>
                </c:pt>
                <c:pt idx="1404" formatCode="0.0">
                  <c:v>881.28980000000001</c:v>
                </c:pt>
                <c:pt idx="1405" formatCode="0.0">
                  <c:v>881.59939999999995</c:v>
                </c:pt>
                <c:pt idx="1406" formatCode="0.0">
                  <c:v>881.90899999999999</c:v>
                </c:pt>
                <c:pt idx="1407" formatCode="0.0">
                  <c:v>882.21849999999995</c:v>
                </c:pt>
                <c:pt idx="1408" formatCode="0.0">
                  <c:v>882.52800000000002</c:v>
                </c:pt>
                <c:pt idx="1409" formatCode="0.0">
                  <c:v>882.8374</c:v>
                </c:pt>
                <c:pt idx="1410" formatCode="0.0">
                  <c:v>883.14679999999998</c:v>
                </c:pt>
                <c:pt idx="1411" formatCode="0.0">
                  <c:v>883.45609999999999</c:v>
                </c:pt>
                <c:pt idx="1412" formatCode="0.0">
                  <c:v>883.76530000000002</c:v>
                </c:pt>
                <c:pt idx="1413" formatCode="0.0">
                  <c:v>884.07449999999994</c:v>
                </c:pt>
                <c:pt idx="1414" formatCode="0.0">
                  <c:v>884.38369999999998</c:v>
                </c:pt>
                <c:pt idx="1415" formatCode="0.0">
                  <c:v>884.69280000000003</c:v>
                </c:pt>
                <c:pt idx="1416" formatCode="0.0">
                  <c:v>885.0018</c:v>
                </c:pt>
                <c:pt idx="1417" formatCode="0.0">
                  <c:v>885.31089999999995</c:v>
                </c:pt>
                <c:pt idx="1418" formatCode="0.0">
                  <c:v>885.61980000000005</c:v>
                </c:pt>
                <c:pt idx="1419" formatCode="0.0">
                  <c:v>885.92870000000005</c:v>
                </c:pt>
                <c:pt idx="1420" formatCode="0.0">
                  <c:v>886.23749999999995</c:v>
                </c:pt>
                <c:pt idx="1421" formatCode="0.0">
                  <c:v>886.54639999999995</c:v>
                </c:pt>
                <c:pt idx="1422" formatCode="0.0">
                  <c:v>886.85509999999999</c:v>
                </c:pt>
                <c:pt idx="1423" formatCode="0.0">
                  <c:v>887.16380000000004</c:v>
                </c:pt>
                <c:pt idx="1424" formatCode="0.0">
                  <c:v>887.47249999999997</c:v>
                </c:pt>
                <c:pt idx="1425" formatCode="0.0">
                  <c:v>887.78110000000004</c:v>
                </c:pt>
                <c:pt idx="1426" formatCode="0.0">
                  <c:v>888.08960000000002</c:v>
                </c:pt>
                <c:pt idx="1427" formatCode="0.0">
                  <c:v>888.3981</c:v>
                </c:pt>
                <c:pt idx="1428" formatCode="0.0">
                  <c:v>888.70650000000001</c:v>
                </c:pt>
                <c:pt idx="1429" formatCode="0.0">
                  <c:v>889.01490000000001</c:v>
                </c:pt>
                <c:pt idx="1430" formatCode="0.0">
                  <c:v>889.32320000000004</c:v>
                </c:pt>
                <c:pt idx="1431" formatCode="0.0">
                  <c:v>889.63149999999996</c:v>
                </c:pt>
                <c:pt idx="1432" formatCode="0.0">
                  <c:v>889.93979999999999</c:v>
                </c:pt>
                <c:pt idx="1433" formatCode="0.0">
                  <c:v>890.24789999999996</c:v>
                </c:pt>
                <c:pt idx="1434" formatCode="0.0">
                  <c:v>890.55610000000001</c:v>
                </c:pt>
                <c:pt idx="1435" formatCode="0.0">
                  <c:v>890.86410000000001</c:v>
                </c:pt>
                <c:pt idx="1436" formatCode="0.0">
                  <c:v>891.17219999999998</c:v>
                </c:pt>
                <c:pt idx="1437" formatCode="0.0">
                  <c:v>891.48019999999997</c:v>
                </c:pt>
                <c:pt idx="1438" formatCode="0.0">
                  <c:v>891.78809999999999</c:v>
                </c:pt>
                <c:pt idx="1439" formatCode="0.0">
                  <c:v>892.09590000000003</c:v>
                </c:pt>
                <c:pt idx="1440" formatCode="0.0">
                  <c:v>892.40380000000005</c:v>
                </c:pt>
                <c:pt idx="1441" formatCode="0.0">
                  <c:v>892.7115</c:v>
                </c:pt>
                <c:pt idx="1442" formatCode="0.0">
                  <c:v>893.01930000000004</c:v>
                </c:pt>
                <c:pt idx="1443" formatCode="0.0">
                  <c:v>893.327</c:v>
                </c:pt>
                <c:pt idx="1444" formatCode="0.0">
                  <c:v>893.63459999999998</c:v>
                </c:pt>
                <c:pt idx="1445" formatCode="0.0">
                  <c:v>893.94209999999998</c:v>
                </c:pt>
              </c:numCache>
            </c:numRef>
          </c:xVal>
          <c:yVal>
            <c:numRef>
              <c:f>'Fluo 77K'!$Z$4:$Z$1449</c:f>
              <c:numCache>
                <c:formatCode>0.0</c:formatCode>
                <c:ptCount val="1446"/>
                <c:pt idx="0">
                  <c:v>-1.4493191860357061E-3</c:v>
                </c:pt>
                <c:pt idx="1">
                  <c:v>-1.3266026319388253E-3</c:v>
                </c:pt>
                <c:pt idx="2">
                  <c:v>-1.3489927803511932E-3</c:v>
                </c:pt>
                <c:pt idx="3">
                  <c:v>-1.4464190658422982E-3</c:v>
                </c:pt>
                <c:pt idx="4">
                  <c:v>-1.4796321687822794E-3</c:v>
                </c:pt>
                <c:pt idx="5">
                  <c:v>-1.6567339514893522E-3</c:v>
                </c:pt>
                <c:pt idx="6">
                  <c:v>-1.4250885500591811E-3</c:v>
                </c:pt>
                <c:pt idx="7">
                  <c:v>-1.3745854048642684E-3</c:v>
                </c:pt>
                <c:pt idx="8">
                  <c:v>-1.2787793586892509E-3</c:v>
                </c:pt>
                <c:pt idx="9">
                  <c:v>-1.3092817993116826E-3</c:v>
                </c:pt>
                <c:pt idx="10">
                  <c:v>-1.1717803187386044E-3</c:v>
                </c:pt>
                <c:pt idx="11">
                  <c:v>-1.1240738269908401E-3</c:v>
                </c:pt>
                <c:pt idx="12">
                  <c:v>-9.4396707039039694E-4</c:v>
                </c:pt>
                <c:pt idx="13">
                  <c:v>-7.3323304733423323E-4</c:v>
                </c:pt>
                <c:pt idx="14">
                  <c:v>-1.0469125994480477E-3</c:v>
                </c:pt>
                <c:pt idx="15">
                  <c:v>-1.2392864067718847E-3</c:v>
                </c:pt>
                <c:pt idx="16">
                  <c:v>-1.1147845658682344E-3</c:v>
                </c:pt>
                <c:pt idx="17">
                  <c:v>-1.154844781850213E-3</c:v>
                </c:pt>
                <c:pt idx="18">
                  <c:v>-1.0962695661026294E-3</c:v>
                </c:pt>
                <c:pt idx="19">
                  <c:v>-1.1826648540106401E-3</c:v>
                </c:pt>
                <c:pt idx="20">
                  <c:v>-1.2452924710882564E-3</c:v>
                </c:pt>
                <c:pt idx="21">
                  <c:v>-1.0445045704285381E-3</c:v>
                </c:pt>
                <c:pt idx="22">
                  <c:v>-8.3642018372698311E-4</c:v>
                </c:pt>
                <c:pt idx="23">
                  <c:v>-8.7203077483832966E-4</c:v>
                </c:pt>
                <c:pt idx="24">
                  <c:v>-8.2591595116036703E-4</c:v>
                </c:pt>
                <c:pt idx="25">
                  <c:v>-9.8655154211221385E-4</c:v>
                </c:pt>
                <c:pt idx="26">
                  <c:v>-9.001540350782783E-4</c:v>
                </c:pt>
                <c:pt idx="27">
                  <c:v>-9.035706568307607E-4</c:v>
                </c:pt>
                <c:pt idx="28">
                  <c:v>-1.0195161029485803E-3</c:v>
                </c:pt>
                <c:pt idx="29">
                  <c:v>-9.7258824700979709E-4</c:v>
                </c:pt>
                <c:pt idx="30">
                  <c:v>-9.1256782550347101E-4</c:v>
                </c:pt>
                <c:pt idx="31">
                  <c:v>-1.0005650449386868E-3</c:v>
                </c:pt>
                <c:pt idx="32">
                  <c:v>-7.8577889794323084E-4</c:v>
                </c:pt>
                <c:pt idx="33">
                  <c:v>-8.6571014942207021E-4</c:v>
                </c:pt>
                <c:pt idx="34">
                  <c:v>-8.8139826014979649E-4</c:v>
                </c:pt>
                <c:pt idx="35">
                  <c:v>-6.1147238172960339E-4</c:v>
                </c:pt>
                <c:pt idx="36">
                  <c:v>-9.0155735483518412E-4</c:v>
                </c:pt>
                <c:pt idx="37">
                  <c:v>-9.4362809890533278E-4</c:v>
                </c:pt>
                <c:pt idx="38">
                  <c:v>-1.0617760275038466E-3</c:v>
                </c:pt>
                <c:pt idx="39">
                  <c:v>-1.1629886966047095E-3</c:v>
                </c:pt>
                <c:pt idx="40">
                  <c:v>-1.2024061982406214E-3</c:v>
                </c:pt>
                <c:pt idx="41">
                  <c:v>-1.219907334849181E-3</c:v>
                </c:pt>
                <c:pt idx="42">
                  <c:v>-1.2507271104789067E-3</c:v>
                </c:pt>
                <c:pt idx="43">
                  <c:v>-1.0355687051095096E-3</c:v>
                </c:pt>
                <c:pt idx="44">
                  <c:v>-1.2447429600310454E-3</c:v>
                </c:pt>
                <c:pt idx="45">
                  <c:v>-1.300128459651991E-3</c:v>
                </c:pt>
                <c:pt idx="46">
                  <c:v>-1.4837835986067217E-3</c:v>
                </c:pt>
                <c:pt idx="47">
                  <c:v>-1.5894453377967351E-3</c:v>
                </c:pt>
                <c:pt idx="48">
                  <c:v>-1.6527578326129956E-3</c:v>
                </c:pt>
                <c:pt idx="49">
                  <c:v>-1.6919731163989799E-3</c:v>
                </c:pt>
                <c:pt idx="50">
                  <c:v>-1.7098614904814753E-3</c:v>
                </c:pt>
                <c:pt idx="51">
                  <c:v>-1.4441369722190398E-3</c:v>
                </c:pt>
                <c:pt idx="52">
                  <c:v>-1.1121216147580749E-3</c:v>
                </c:pt>
                <c:pt idx="53">
                  <c:v>-9.0663471495188786E-4</c:v>
                </c:pt>
                <c:pt idx="54">
                  <c:v>-7.6978316088413296E-4</c:v>
                </c:pt>
                <c:pt idx="55">
                  <c:v>-7.5520794180786079E-4</c:v>
                </c:pt>
                <c:pt idx="56">
                  <c:v>-6.9905712113348508E-4</c:v>
                </c:pt>
                <c:pt idx="57">
                  <c:v>-7.8297170364793791E-4</c:v>
                </c:pt>
                <c:pt idx="58">
                  <c:v>-8.4517269376644744E-4</c:v>
                </c:pt>
                <c:pt idx="59">
                  <c:v>-1.114573471514606E-3</c:v>
                </c:pt>
                <c:pt idx="60">
                  <c:v>-1.0517039697111501E-3</c:v>
                </c:pt>
                <c:pt idx="61">
                  <c:v>-1.1029069717447017E-3</c:v>
                </c:pt>
                <c:pt idx="62">
                  <c:v>-1.2010655687911004E-3</c:v>
                </c:pt>
                <c:pt idx="63">
                  <c:v>-1.2019021792648756E-3</c:v>
                </c:pt>
                <c:pt idx="64">
                  <c:v>-1.1699148660077895E-3</c:v>
                </c:pt>
                <c:pt idx="65">
                  <c:v>-1.2723308561415558E-3</c:v>
                </c:pt>
                <c:pt idx="66">
                  <c:v>-1.1139113398166945E-3</c:v>
                </c:pt>
                <c:pt idx="67">
                  <c:v>-1.2971107257845509E-3</c:v>
                </c:pt>
                <c:pt idx="68">
                  <c:v>-1.2479129814150975E-3</c:v>
                </c:pt>
                <c:pt idx="69">
                  <c:v>-1.0913949786173346E-3</c:v>
                </c:pt>
                <c:pt idx="70">
                  <c:v>-1.0635918272920866E-3</c:v>
                </c:pt>
                <c:pt idx="71">
                  <c:v>-1.0417109682795366E-3</c:v>
                </c:pt>
                <c:pt idx="72">
                  <c:v>-1.0266525345330668E-3</c:v>
                </c:pt>
                <c:pt idx="73">
                  <c:v>-1.0832194413184048E-3</c:v>
                </c:pt>
                <c:pt idx="74">
                  <c:v>-9.3224592464458611E-4</c:v>
                </c:pt>
                <c:pt idx="75">
                  <c:v>-8.4973549405926118E-4</c:v>
                </c:pt>
                <c:pt idx="76">
                  <c:v>-1.1115746002175297E-3</c:v>
                </c:pt>
                <c:pt idx="77">
                  <c:v>-1.1574658469585351E-3</c:v>
                </c:pt>
                <c:pt idx="78">
                  <c:v>-1.2220171688225013E-3</c:v>
                </c:pt>
                <c:pt idx="79">
                  <c:v>-1.1167798374656693E-3</c:v>
                </c:pt>
                <c:pt idx="80">
                  <c:v>-1.0410635382908792E-3</c:v>
                </c:pt>
                <c:pt idx="81">
                  <c:v>-9.9253097691748434E-4</c:v>
                </c:pt>
                <c:pt idx="82">
                  <c:v>-1.0980038130131208E-3</c:v>
                </c:pt>
                <c:pt idx="83">
                  <c:v>-8.3959686248881069E-4</c:v>
                </c:pt>
                <c:pt idx="84">
                  <c:v>-8.6097009644598658E-4</c:v>
                </c:pt>
                <c:pt idx="85">
                  <c:v>-6.8403086471292959E-4</c:v>
                </c:pt>
                <c:pt idx="86">
                  <c:v>-5.8896572920616593E-4</c:v>
                </c:pt>
                <c:pt idx="87">
                  <c:v>-5.9723696631061704E-4</c:v>
                </c:pt>
                <c:pt idx="88">
                  <c:v>-8.4671748280108056E-4</c:v>
                </c:pt>
                <c:pt idx="89">
                  <c:v>-8.5965443216312338E-4</c:v>
                </c:pt>
                <c:pt idx="90">
                  <c:v>-8.0306838541668109E-4</c:v>
                </c:pt>
                <c:pt idx="91">
                  <c:v>-8.1837036823343421E-4</c:v>
                </c:pt>
                <c:pt idx="92">
                  <c:v>-8.6006469306853237E-4</c:v>
                </c:pt>
                <c:pt idx="93">
                  <c:v>-9.138391072678315E-4</c:v>
                </c:pt>
                <c:pt idx="94">
                  <c:v>-8.3085822198637835E-4</c:v>
                </c:pt>
                <c:pt idx="95">
                  <c:v>-6.3758372692767837E-4</c:v>
                </c:pt>
                <c:pt idx="96">
                  <c:v>-6.2858766781793063E-4</c:v>
                </c:pt>
                <c:pt idx="97">
                  <c:v>-6.9941134910928438E-4</c:v>
                </c:pt>
                <c:pt idx="98">
                  <c:v>-6.5610482928957724E-4</c:v>
                </c:pt>
                <c:pt idx="99">
                  <c:v>-7.4829675150477537E-4</c:v>
                </c:pt>
                <c:pt idx="100">
                  <c:v>-8.493083123186731E-4</c:v>
                </c:pt>
                <c:pt idx="101">
                  <c:v>-8.7267348918439625E-4</c:v>
                </c:pt>
                <c:pt idx="102">
                  <c:v>-8.9538568824664919E-4</c:v>
                </c:pt>
                <c:pt idx="103">
                  <c:v>-8.4190364388798619E-4</c:v>
                </c:pt>
                <c:pt idx="104">
                  <c:v>-8.3188318077304904E-4</c:v>
                </c:pt>
                <c:pt idx="105">
                  <c:v>-9.1017921383580627E-4</c:v>
                </c:pt>
                <c:pt idx="106">
                  <c:v>-8.4839569678196215E-4</c:v>
                </c:pt>
                <c:pt idx="107">
                  <c:v>-7.876543367407086E-4</c:v>
                </c:pt>
                <c:pt idx="108">
                  <c:v>-8.8168646912932308E-4</c:v>
                </c:pt>
                <c:pt idx="109">
                  <c:v>-9.2476081289911321E-4</c:v>
                </c:pt>
                <c:pt idx="110">
                  <c:v>-8.9943614784149782E-4</c:v>
                </c:pt>
                <c:pt idx="111">
                  <c:v>-8.4506728528500365E-4</c:v>
                </c:pt>
                <c:pt idx="112">
                  <c:v>-7.1702150027891636E-4</c:v>
                </c:pt>
                <c:pt idx="113">
                  <c:v>-7.5267980259765329E-4</c:v>
                </c:pt>
                <c:pt idx="114">
                  <c:v>-6.6870890976285019E-4</c:v>
                </c:pt>
                <c:pt idx="115">
                  <c:v>-6.7959843806821756E-4</c:v>
                </c:pt>
                <c:pt idx="116">
                  <c:v>-7.2910824702089279E-4</c:v>
                </c:pt>
                <c:pt idx="117">
                  <c:v>-7.5529088163931259E-4</c:v>
                </c:pt>
                <c:pt idx="118">
                  <c:v>-7.3133624944972603E-4</c:v>
                </c:pt>
                <c:pt idx="119">
                  <c:v>-8.6545689167586435E-4</c:v>
                </c:pt>
                <c:pt idx="120">
                  <c:v>-8.5818509340994484E-4</c:v>
                </c:pt>
                <c:pt idx="121">
                  <c:v>-9.4979005681794537E-4</c:v>
                </c:pt>
                <c:pt idx="122">
                  <c:v>-9.6288317716696934E-4</c:v>
                </c:pt>
                <c:pt idx="123">
                  <c:v>-8.3146459814542086E-4</c:v>
                </c:pt>
                <c:pt idx="124">
                  <c:v>-8.5518566733138726E-4</c:v>
                </c:pt>
                <c:pt idx="125">
                  <c:v>-8.2456450347196113E-4</c:v>
                </c:pt>
                <c:pt idx="126">
                  <c:v>-9.1007935316917538E-4</c:v>
                </c:pt>
                <c:pt idx="127">
                  <c:v>-8.5148638441419095E-4</c:v>
                </c:pt>
                <c:pt idx="128">
                  <c:v>-9.1426878552508539E-4</c:v>
                </c:pt>
                <c:pt idx="129">
                  <c:v>-1.2151681140453196E-3</c:v>
                </c:pt>
                <c:pt idx="130">
                  <c:v>-1.2292581767162096E-3</c:v>
                </c:pt>
                <c:pt idx="131">
                  <c:v>-1.230059558565923E-3</c:v>
                </c:pt>
                <c:pt idx="132">
                  <c:v>-1.2691375339352895E-3</c:v>
                </c:pt>
                <c:pt idx="133">
                  <c:v>-1.1129743138948071E-3</c:v>
                </c:pt>
                <c:pt idx="134">
                  <c:v>-1.1165978691398085E-3</c:v>
                </c:pt>
                <c:pt idx="135">
                  <c:v>-9.9302057157471665E-4</c:v>
                </c:pt>
                <c:pt idx="136">
                  <c:v>-6.3996790034349287E-4</c:v>
                </c:pt>
                <c:pt idx="137">
                  <c:v>-5.7370674195421215E-4</c:v>
                </c:pt>
                <c:pt idx="138">
                  <c:v>-5.2961104547737971E-4</c:v>
                </c:pt>
                <c:pt idx="139">
                  <c:v>-5.9120260813869975E-4</c:v>
                </c:pt>
                <c:pt idx="140">
                  <c:v>-7.130797778543992E-4</c:v>
                </c:pt>
                <c:pt idx="141">
                  <c:v>-7.5271392165875215E-4</c:v>
                </c:pt>
                <c:pt idx="142">
                  <c:v>-8.5376043370597073E-4</c:v>
                </c:pt>
                <c:pt idx="143">
                  <c:v>-8.895865574227959E-4</c:v>
                </c:pt>
                <c:pt idx="144">
                  <c:v>-1.0484854049474855E-3</c:v>
                </c:pt>
                <c:pt idx="145">
                  <c:v>-1.2561057169399473E-3</c:v>
                </c:pt>
                <c:pt idx="146">
                  <c:v>-1.2842750240428422E-3</c:v>
                </c:pt>
                <c:pt idx="147">
                  <c:v>-1.2153231754693382E-3</c:v>
                </c:pt>
                <c:pt idx="148">
                  <c:v>-1.3685993126812228E-3</c:v>
                </c:pt>
                <c:pt idx="149">
                  <c:v>-1.397192472835818E-3</c:v>
                </c:pt>
                <c:pt idx="150">
                  <c:v>-1.4716596815054991E-3</c:v>
                </c:pt>
                <c:pt idx="151">
                  <c:v>-1.4383788952248015E-3</c:v>
                </c:pt>
                <c:pt idx="152">
                  <c:v>-1.2575614635468345E-3</c:v>
                </c:pt>
                <c:pt idx="153">
                  <c:v>-1.200802047587491E-3</c:v>
                </c:pt>
                <c:pt idx="154">
                  <c:v>-1.182280945225592E-3</c:v>
                </c:pt>
                <c:pt idx="155">
                  <c:v>-1.0759523586950763E-3</c:v>
                </c:pt>
                <c:pt idx="156">
                  <c:v>-1.0632450888662845E-3</c:v>
                </c:pt>
                <c:pt idx="157">
                  <c:v>-9.5536339157891641E-4</c:v>
                </c:pt>
                <c:pt idx="158">
                  <c:v>-1.0056926127794468E-3</c:v>
                </c:pt>
                <c:pt idx="159">
                  <c:v>-9.4184087036337913E-4</c:v>
                </c:pt>
                <c:pt idx="160">
                  <c:v>-8.4398241009835432E-4</c:v>
                </c:pt>
                <c:pt idx="161">
                  <c:v>-8.3170676026200101E-4</c:v>
                </c:pt>
                <c:pt idx="162">
                  <c:v>-7.9325291405907803E-4</c:v>
                </c:pt>
                <c:pt idx="163">
                  <c:v>-7.9843984351833533E-4</c:v>
                </c:pt>
                <c:pt idx="164">
                  <c:v>-7.5030311873183601E-4</c:v>
                </c:pt>
                <c:pt idx="165">
                  <c:v>-7.3473262167814178E-4</c:v>
                </c:pt>
                <c:pt idx="166">
                  <c:v>-9.0802083648287401E-4</c:v>
                </c:pt>
                <c:pt idx="167">
                  <c:v>-9.8435543961855436E-4</c:v>
                </c:pt>
                <c:pt idx="168">
                  <c:v>-9.875692887396279E-4</c:v>
                </c:pt>
                <c:pt idx="169">
                  <c:v>-9.321768543501663E-4</c:v>
                </c:pt>
                <c:pt idx="170">
                  <c:v>-9.4999449379379818E-4</c:v>
                </c:pt>
                <c:pt idx="171">
                  <c:v>-1.1042076569275701E-3</c:v>
                </c:pt>
                <c:pt idx="172">
                  <c:v>-1.0805481684860261E-3</c:v>
                </c:pt>
                <c:pt idx="173">
                  <c:v>-7.691118752917803E-4</c:v>
                </c:pt>
                <c:pt idx="174">
                  <c:v>-7.4514309617442105E-4</c:v>
                </c:pt>
                <c:pt idx="175">
                  <c:v>-5.5221145607115408E-4</c:v>
                </c:pt>
                <c:pt idx="176">
                  <c:v>-5.6451595454453415E-4</c:v>
                </c:pt>
                <c:pt idx="177">
                  <c:v>-5.9471187839855663E-4</c:v>
                </c:pt>
                <c:pt idx="178">
                  <c:v>-5.0410607643834723E-4</c:v>
                </c:pt>
                <c:pt idx="179">
                  <c:v>-3.996121522664349E-4</c:v>
                </c:pt>
                <c:pt idx="180">
                  <c:v>-6.9529265139223802E-4</c:v>
                </c:pt>
                <c:pt idx="181">
                  <c:v>-8.1706052915612461E-4</c:v>
                </c:pt>
                <c:pt idx="182">
                  <c:v>-1.0304993893242844E-3</c:v>
                </c:pt>
                <c:pt idx="183">
                  <c:v>-1.3008136147813758E-3</c:v>
                </c:pt>
                <c:pt idx="184">
                  <c:v>-1.5667372995955919E-3</c:v>
                </c:pt>
                <c:pt idx="185">
                  <c:v>-1.6405506982895808E-3</c:v>
                </c:pt>
                <c:pt idx="186">
                  <c:v>-1.7067791245714658E-3</c:v>
                </c:pt>
                <c:pt idx="187">
                  <c:v>-1.5591501080575629E-3</c:v>
                </c:pt>
                <c:pt idx="188">
                  <c:v>-1.4836953883511977E-3</c:v>
                </c:pt>
                <c:pt idx="189">
                  <c:v>-1.4257146209608093E-3</c:v>
                </c:pt>
                <c:pt idx="190">
                  <c:v>-1.1755339702409664E-3</c:v>
                </c:pt>
                <c:pt idx="191">
                  <c:v>-8.3632171001405526E-4</c:v>
                </c:pt>
                <c:pt idx="192">
                  <c:v>-7.971749417410096E-4</c:v>
                </c:pt>
                <c:pt idx="193">
                  <c:v>-8.0545699708434583E-4</c:v>
                </c:pt>
                <c:pt idx="194">
                  <c:v>-8.5354074023938256E-4</c:v>
                </c:pt>
                <c:pt idx="195">
                  <c:v>-8.7690536232362443E-4</c:v>
                </c:pt>
                <c:pt idx="196">
                  <c:v>-8.9663089528138921E-4</c:v>
                </c:pt>
                <c:pt idx="197">
                  <c:v>-8.9804863935680841E-4</c:v>
                </c:pt>
                <c:pt idx="198">
                  <c:v>-7.5165928206283284E-4</c:v>
                </c:pt>
                <c:pt idx="199">
                  <c:v>-8.125551487466237E-4</c:v>
                </c:pt>
                <c:pt idx="200">
                  <c:v>-7.6180900926290892E-4</c:v>
                </c:pt>
                <c:pt idx="201">
                  <c:v>-9.1902770107153264E-4</c:v>
                </c:pt>
                <c:pt idx="202">
                  <c:v>-9.1901965674005403E-4</c:v>
                </c:pt>
                <c:pt idx="203">
                  <c:v>-9.5570458218990548E-4</c:v>
                </c:pt>
                <c:pt idx="204">
                  <c:v>-8.9930993505450577E-4</c:v>
                </c:pt>
                <c:pt idx="205">
                  <c:v>-1.4022739938136318E-3</c:v>
                </c:pt>
                <c:pt idx="206">
                  <c:v>-1.4690574789675405E-3</c:v>
                </c:pt>
                <c:pt idx="207">
                  <c:v>-1.6032502427862456E-3</c:v>
                </c:pt>
                <c:pt idx="208">
                  <c:v>-1.3397329226470954E-3</c:v>
                </c:pt>
                <c:pt idx="209">
                  <c:v>-1.3012749155830628E-3</c:v>
                </c:pt>
                <c:pt idx="210">
                  <c:v>-1.38215206948749E-3</c:v>
                </c:pt>
                <c:pt idx="211">
                  <c:v>-1.4123491029044751E-3</c:v>
                </c:pt>
                <c:pt idx="212">
                  <c:v>-9.6573530876224636E-4</c:v>
                </c:pt>
                <c:pt idx="213">
                  <c:v>-8.205803402641258E-4</c:v>
                </c:pt>
                <c:pt idx="214">
                  <c:v>-7.9327676966277317E-4</c:v>
                </c:pt>
                <c:pt idx="215">
                  <c:v>-8.3716997089893733E-4</c:v>
                </c:pt>
                <c:pt idx="216">
                  <c:v>-9.3897903009217956E-4</c:v>
                </c:pt>
                <c:pt idx="217">
                  <c:v>-8.3631865871590827E-4</c:v>
                </c:pt>
                <c:pt idx="218">
                  <c:v>-1.7715151886686989E-3</c:v>
                </c:pt>
                <c:pt idx="219">
                  <c:v>-1.7789836569697332E-3</c:v>
                </c:pt>
                <c:pt idx="220">
                  <c:v>-1.7442737535932503E-3</c:v>
                </c:pt>
                <c:pt idx="221">
                  <c:v>-1.6631383489092856E-3</c:v>
                </c:pt>
                <c:pt idx="222">
                  <c:v>-1.6550854183177194E-3</c:v>
                </c:pt>
                <c:pt idx="223">
                  <c:v>-1.4590245332692746E-3</c:v>
                </c:pt>
                <c:pt idx="224">
                  <c:v>-1.3861431674638412E-3</c:v>
                </c:pt>
                <c:pt idx="225">
                  <c:v>-4.2678340748450146E-4</c:v>
                </c:pt>
                <c:pt idx="226">
                  <c:v>-4.0424041677403997E-4</c:v>
                </c:pt>
                <c:pt idx="227">
                  <c:v>-3.6719183206320729E-4</c:v>
                </c:pt>
                <c:pt idx="228">
                  <c:v>-2.9612598865527343E-4</c:v>
                </c:pt>
                <c:pt idx="229">
                  <c:v>-2.6249352639359027E-4</c:v>
                </c:pt>
                <c:pt idx="230">
                  <c:v>-3.3820033880505056E-4</c:v>
                </c:pt>
                <c:pt idx="231">
                  <c:v>-2.4617401886201556E-4</c:v>
                </c:pt>
                <c:pt idx="232">
                  <c:v>-3.8947962329227855E-4</c:v>
                </c:pt>
                <c:pt idx="233">
                  <c:v>-3.9773227521710679E-4</c:v>
                </c:pt>
                <c:pt idx="234">
                  <c:v>-3.8345968943887454E-4</c:v>
                </c:pt>
                <c:pt idx="235">
                  <c:v>-5.880969414064764E-4</c:v>
                </c:pt>
                <c:pt idx="236">
                  <c:v>-6.1262799155511625E-4</c:v>
                </c:pt>
                <c:pt idx="237">
                  <c:v>-6.1019555215042999E-4</c:v>
                </c:pt>
                <c:pt idx="238">
                  <c:v>-7.1349281266721448E-4</c:v>
                </c:pt>
                <c:pt idx="239">
                  <c:v>-8.0699651569490674E-4</c:v>
                </c:pt>
                <c:pt idx="240">
                  <c:v>-8.5709966344181434E-4</c:v>
                </c:pt>
                <c:pt idx="241">
                  <c:v>-8.6111683614778598E-4</c:v>
                </c:pt>
                <c:pt idx="242">
                  <c:v>-6.0291071651970036E-4</c:v>
                </c:pt>
                <c:pt idx="243">
                  <c:v>-5.1495566047706214E-4</c:v>
                </c:pt>
                <c:pt idx="244">
                  <c:v>-5.6724742116763191E-4</c:v>
                </c:pt>
                <c:pt idx="245">
                  <c:v>-4.6518371727448062E-4</c:v>
                </c:pt>
                <c:pt idx="246">
                  <c:v>-1.7923943897167922E-4</c:v>
                </c:pt>
                <c:pt idx="247">
                  <c:v>-1.0133336181211602E-4</c:v>
                </c:pt>
                <c:pt idx="248">
                  <c:v>-7.6569164745966941E-5</c:v>
                </c:pt>
                <c:pt idx="249">
                  <c:v>2.8768665276199347E-5</c:v>
                </c:pt>
                <c:pt idx="250">
                  <c:v>1.0166734026384852E-4</c:v>
                </c:pt>
                <c:pt idx="251">
                  <c:v>3.1138691764241169E-4</c:v>
                </c:pt>
                <c:pt idx="252">
                  <c:v>2.049414663928635E-4</c:v>
                </c:pt>
                <c:pt idx="253">
                  <c:v>1.771635021468656E-4</c:v>
                </c:pt>
                <c:pt idx="254">
                  <c:v>2.6995783383351502E-4</c:v>
                </c:pt>
                <c:pt idx="255">
                  <c:v>2.4238025665855668E-4</c:v>
                </c:pt>
                <c:pt idx="256">
                  <c:v>-3.1285209553448063E-5</c:v>
                </c:pt>
                <c:pt idx="257">
                  <c:v>-1.3901048620216846E-4</c:v>
                </c:pt>
                <c:pt idx="258">
                  <c:v>-1.7970381881058731E-4</c:v>
                </c:pt>
                <c:pt idx="259">
                  <c:v>8.2576865667708638E-6</c:v>
                </c:pt>
                <c:pt idx="260">
                  <c:v>8.1709520299870489E-5</c:v>
                </c:pt>
                <c:pt idx="261">
                  <c:v>1.2801016803498896E-4</c:v>
                </c:pt>
                <c:pt idx="262">
                  <c:v>2.5962439074591199E-4</c:v>
                </c:pt>
                <c:pt idx="263">
                  <c:v>6.7609915387502372E-4</c:v>
                </c:pt>
                <c:pt idx="264">
                  <c:v>9.1060500862269109E-4</c:v>
                </c:pt>
                <c:pt idx="265">
                  <c:v>9.2286429240534648E-4</c:v>
                </c:pt>
                <c:pt idx="266">
                  <c:v>1.1115524089582783E-3</c:v>
                </c:pt>
                <c:pt idx="267">
                  <c:v>1.2808564605551753E-3</c:v>
                </c:pt>
                <c:pt idx="268">
                  <c:v>1.2514425011990213E-3</c:v>
                </c:pt>
                <c:pt idx="269">
                  <c:v>1.4003461281661723E-3</c:v>
                </c:pt>
                <c:pt idx="270">
                  <c:v>1.3157752391593617E-3</c:v>
                </c:pt>
                <c:pt idx="271">
                  <c:v>1.3227430171735379E-3</c:v>
                </c:pt>
                <c:pt idx="272">
                  <c:v>1.294345417491095E-3</c:v>
                </c:pt>
                <c:pt idx="273">
                  <c:v>1.1956966710059823E-3</c:v>
                </c:pt>
                <c:pt idx="274">
                  <c:v>1.0572939479165596E-3</c:v>
                </c:pt>
                <c:pt idx="275">
                  <c:v>1.3034410598767329E-3</c:v>
                </c:pt>
                <c:pt idx="276">
                  <c:v>1.3854033663585502E-3</c:v>
                </c:pt>
                <c:pt idx="277">
                  <c:v>1.4871902342925411E-3</c:v>
                </c:pt>
                <c:pt idx="278">
                  <c:v>1.5217889039820273E-3</c:v>
                </c:pt>
                <c:pt idx="279">
                  <c:v>1.6758508891621495E-3</c:v>
                </c:pt>
                <c:pt idx="280">
                  <c:v>1.0953932887529426E-3</c:v>
                </c:pt>
                <c:pt idx="281">
                  <c:v>1.2834131710116688E-3</c:v>
                </c:pt>
                <c:pt idx="282">
                  <c:v>9.4151216233571869E-4</c:v>
                </c:pt>
                <c:pt idx="283">
                  <c:v>9.1141193828721755E-4</c:v>
                </c:pt>
                <c:pt idx="284">
                  <c:v>7.3548851144639019E-4</c:v>
                </c:pt>
                <c:pt idx="285">
                  <c:v>6.7530165549567912E-4</c:v>
                </c:pt>
                <c:pt idx="286">
                  <c:v>8.0752411288360698E-4</c:v>
                </c:pt>
                <c:pt idx="287">
                  <c:v>1.4354829358925033E-3</c:v>
                </c:pt>
                <c:pt idx="288">
                  <c:v>1.5676357682045301E-3</c:v>
                </c:pt>
                <c:pt idx="289">
                  <c:v>1.9320950240816767E-3</c:v>
                </c:pt>
                <c:pt idx="290">
                  <c:v>2.066773221696505E-3</c:v>
                </c:pt>
                <c:pt idx="291">
                  <c:v>2.2885573822968674E-3</c:v>
                </c:pt>
                <c:pt idx="292">
                  <c:v>2.3793959150884749E-3</c:v>
                </c:pt>
                <c:pt idx="293">
                  <c:v>2.3555358731414469E-3</c:v>
                </c:pt>
                <c:pt idx="294">
                  <c:v>2.5356426297418904E-3</c:v>
                </c:pt>
                <c:pt idx="295">
                  <c:v>2.4757622905595884E-3</c:v>
                </c:pt>
                <c:pt idx="296">
                  <c:v>2.474891838415455E-3</c:v>
                </c:pt>
                <c:pt idx="297">
                  <c:v>2.2710074249179544E-3</c:v>
                </c:pt>
                <c:pt idx="298">
                  <c:v>2.3706142790212432E-3</c:v>
                </c:pt>
                <c:pt idx="299">
                  <c:v>2.0424657484848221E-3</c:v>
                </c:pt>
                <c:pt idx="300">
                  <c:v>2.2108408184913103E-3</c:v>
                </c:pt>
                <c:pt idx="301">
                  <c:v>2.2417080279376854E-3</c:v>
                </c:pt>
                <c:pt idx="302">
                  <c:v>2.1776751493679789E-3</c:v>
                </c:pt>
                <c:pt idx="303">
                  <c:v>2.069506630054787E-3</c:v>
                </c:pt>
                <c:pt idx="304">
                  <c:v>2.3407750796596858E-3</c:v>
                </c:pt>
                <c:pt idx="305">
                  <c:v>2.2514167038601416E-3</c:v>
                </c:pt>
                <c:pt idx="306">
                  <c:v>2.4425882997140378E-3</c:v>
                </c:pt>
                <c:pt idx="307">
                  <c:v>2.4604883242076402E-3</c:v>
                </c:pt>
                <c:pt idx="308">
                  <c:v>2.4709886733038874E-3</c:v>
                </c:pt>
                <c:pt idx="309">
                  <c:v>2.5916389437737287E-3</c:v>
                </c:pt>
                <c:pt idx="310">
                  <c:v>2.6567894296374802E-3</c:v>
                </c:pt>
                <c:pt idx="311">
                  <c:v>2.6618681767078874E-3</c:v>
                </c:pt>
                <c:pt idx="312">
                  <c:v>2.5936164623637631E-3</c:v>
                </c:pt>
                <c:pt idx="313">
                  <c:v>3.0349958932300845E-3</c:v>
                </c:pt>
                <c:pt idx="314">
                  <c:v>3.0441941701897599E-3</c:v>
                </c:pt>
                <c:pt idx="315">
                  <c:v>3.0651926492563293E-3</c:v>
                </c:pt>
                <c:pt idx="316">
                  <c:v>3.2218462961262659E-3</c:v>
                </c:pt>
                <c:pt idx="317">
                  <c:v>3.4166883262603314E-3</c:v>
                </c:pt>
                <c:pt idx="318">
                  <c:v>3.4514426121553172E-3</c:v>
                </c:pt>
                <c:pt idx="319">
                  <c:v>3.7553408119726278E-3</c:v>
                </c:pt>
                <c:pt idx="320">
                  <c:v>3.8095096758051193E-3</c:v>
                </c:pt>
                <c:pt idx="321">
                  <c:v>3.9625655647689351E-3</c:v>
                </c:pt>
                <c:pt idx="322">
                  <c:v>3.7986359587719688E-3</c:v>
                </c:pt>
                <c:pt idx="323">
                  <c:v>3.6107120537095046E-3</c:v>
                </c:pt>
                <c:pt idx="324">
                  <c:v>3.5475557298802248E-3</c:v>
                </c:pt>
                <c:pt idx="325">
                  <c:v>3.5030511594516867E-3</c:v>
                </c:pt>
                <c:pt idx="326">
                  <c:v>3.4808959609966424E-3</c:v>
                </c:pt>
                <c:pt idx="327">
                  <c:v>3.2203012297008921E-3</c:v>
                </c:pt>
                <c:pt idx="328">
                  <c:v>3.0367906113220357E-3</c:v>
                </c:pt>
                <c:pt idx="329">
                  <c:v>3.1901322127487115E-3</c:v>
                </c:pt>
                <c:pt idx="330">
                  <c:v>3.3767995377560695E-3</c:v>
                </c:pt>
                <c:pt idx="331">
                  <c:v>3.5447707268441834E-3</c:v>
                </c:pt>
                <c:pt idx="332">
                  <c:v>3.4679113004272093E-3</c:v>
                </c:pt>
                <c:pt idx="333">
                  <c:v>3.4434814978989035E-3</c:v>
                </c:pt>
                <c:pt idx="334">
                  <c:v>3.589061706402428E-3</c:v>
                </c:pt>
                <c:pt idx="335">
                  <c:v>3.6972385474378388E-3</c:v>
                </c:pt>
                <c:pt idx="336">
                  <c:v>3.6887864515704884E-3</c:v>
                </c:pt>
                <c:pt idx="337">
                  <c:v>3.4961940603430268E-3</c:v>
                </c:pt>
                <c:pt idx="338">
                  <c:v>3.5133756428183671E-3</c:v>
                </c:pt>
                <c:pt idx="339">
                  <c:v>3.6721235897801481E-3</c:v>
                </c:pt>
                <c:pt idx="340">
                  <c:v>3.6776270220744769E-3</c:v>
                </c:pt>
                <c:pt idx="341">
                  <c:v>3.5698607193352162E-3</c:v>
                </c:pt>
                <c:pt idx="342">
                  <c:v>3.5011926414893883E-3</c:v>
                </c:pt>
                <c:pt idx="343">
                  <c:v>3.2570804680025615E-3</c:v>
                </c:pt>
                <c:pt idx="344">
                  <c:v>3.3796677580143035E-3</c:v>
                </c:pt>
                <c:pt idx="345">
                  <c:v>3.3084504592619792E-3</c:v>
                </c:pt>
                <c:pt idx="346">
                  <c:v>3.2350168084919286E-3</c:v>
                </c:pt>
                <c:pt idx="347">
                  <c:v>3.2185037377015346E-3</c:v>
                </c:pt>
                <c:pt idx="348">
                  <c:v>2.902303258536769E-3</c:v>
                </c:pt>
                <c:pt idx="349">
                  <c:v>2.8939205103545797E-3</c:v>
                </c:pt>
                <c:pt idx="350">
                  <c:v>3.1309508982328266E-3</c:v>
                </c:pt>
                <c:pt idx="351">
                  <c:v>3.2985642532655131E-3</c:v>
                </c:pt>
                <c:pt idx="352">
                  <c:v>3.3026529927825702E-3</c:v>
                </c:pt>
                <c:pt idx="353">
                  <c:v>3.3852266684567612E-3</c:v>
                </c:pt>
                <c:pt idx="354">
                  <c:v>3.3518593362649833E-3</c:v>
                </c:pt>
                <c:pt idx="355">
                  <c:v>3.6670140523375298E-3</c:v>
                </c:pt>
                <c:pt idx="356">
                  <c:v>3.7715709442075682E-3</c:v>
                </c:pt>
                <c:pt idx="357">
                  <c:v>3.7785528691495172E-3</c:v>
                </c:pt>
                <c:pt idx="358">
                  <c:v>3.7760008743356142E-3</c:v>
                </c:pt>
                <c:pt idx="359">
                  <c:v>3.8181115626724155E-3</c:v>
                </c:pt>
                <c:pt idx="360">
                  <c:v>3.7565946181203277E-3</c:v>
                </c:pt>
                <c:pt idx="361">
                  <c:v>3.9102191581024586E-3</c:v>
                </c:pt>
                <c:pt idx="362">
                  <c:v>3.9576113661410756E-3</c:v>
                </c:pt>
                <c:pt idx="363">
                  <c:v>4.0062740237718315E-3</c:v>
                </c:pt>
                <c:pt idx="364">
                  <c:v>4.1796404627654242E-3</c:v>
                </c:pt>
                <c:pt idx="365">
                  <c:v>4.1120819478821626E-3</c:v>
                </c:pt>
                <c:pt idx="366">
                  <c:v>4.1060819861620853E-3</c:v>
                </c:pt>
                <c:pt idx="367">
                  <c:v>3.0711288111060593E-3</c:v>
                </c:pt>
                <c:pt idx="368">
                  <c:v>3.005084849666701E-3</c:v>
                </c:pt>
                <c:pt idx="369">
                  <c:v>3.1467483009123658E-3</c:v>
                </c:pt>
                <c:pt idx="370">
                  <c:v>2.9486386078535418E-3</c:v>
                </c:pt>
                <c:pt idx="371">
                  <c:v>2.9024696929811538E-3</c:v>
                </c:pt>
                <c:pt idx="372">
                  <c:v>2.2123750666777991E-3</c:v>
                </c:pt>
                <c:pt idx="373">
                  <c:v>2.1783863792269841E-3</c:v>
                </c:pt>
                <c:pt idx="374">
                  <c:v>3.2861482437143946E-3</c:v>
                </c:pt>
                <c:pt idx="375">
                  <c:v>3.3665943324078652E-3</c:v>
                </c:pt>
                <c:pt idx="376">
                  <c:v>3.4446715041762561E-3</c:v>
                </c:pt>
                <c:pt idx="377">
                  <c:v>3.5772004783325927E-3</c:v>
                </c:pt>
                <c:pt idx="378">
                  <c:v>3.55845718598744E-3</c:v>
                </c:pt>
                <c:pt idx="379">
                  <c:v>4.2416761280025111E-3</c:v>
                </c:pt>
                <c:pt idx="380">
                  <c:v>4.331897466396192E-3</c:v>
                </c:pt>
                <c:pt idx="381">
                  <c:v>4.2439174451868959E-3</c:v>
                </c:pt>
                <c:pt idx="382">
                  <c:v>4.2496344683515194E-3</c:v>
                </c:pt>
                <c:pt idx="383">
                  <c:v>4.1999343693507642E-3</c:v>
                </c:pt>
                <c:pt idx="384">
                  <c:v>4.0782125384498233E-3</c:v>
                </c:pt>
                <c:pt idx="385">
                  <c:v>4.132999983633946E-3</c:v>
                </c:pt>
                <c:pt idx="386">
                  <c:v>4.104742188884786E-3</c:v>
                </c:pt>
                <c:pt idx="387">
                  <c:v>3.934576839038197E-3</c:v>
                </c:pt>
                <c:pt idx="388">
                  <c:v>3.8786493179100378E-3</c:v>
                </c:pt>
                <c:pt idx="389">
                  <c:v>3.8140117275257328E-3</c:v>
                </c:pt>
                <c:pt idx="390">
                  <c:v>3.7856707155543802E-3</c:v>
                </c:pt>
                <c:pt idx="391">
                  <c:v>3.8900084687393116E-3</c:v>
                </c:pt>
                <c:pt idx="392">
                  <c:v>3.750921977474207E-3</c:v>
                </c:pt>
                <c:pt idx="393">
                  <c:v>3.7402784947557889E-3</c:v>
                </c:pt>
                <c:pt idx="394">
                  <c:v>3.8783358663731127E-3</c:v>
                </c:pt>
                <c:pt idx="395">
                  <c:v>4.0807201507452231E-3</c:v>
                </c:pt>
                <c:pt idx="396">
                  <c:v>4.1418626177974448E-3</c:v>
                </c:pt>
                <c:pt idx="397">
                  <c:v>4.1119571220488739E-3</c:v>
                </c:pt>
                <c:pt idx="398">
                  <c:v>3.7498789882893947E-3</c:v>
                </c:pt>
                <c:pt idx="399">
                  <c:v>3.69404855392046E-3</c:v>
                </c:pt>
                <c:pt idx="400">
                  <c:v>3.6245372082230817E-3</c:v>
                </c:pt>
                <c:pt idx="401">
                  <c:v>3.5933695846045916E-3</c:v>
                </c:pt>
                <c:pt idx="402">
                  <c:v>3.4277589907193377E-3</c:v>
                </c:pt>
                <c:pt idx="403">
                  <c:v>3.2953409728592575E-3</c:v>
                </c:pt>
                <c:pt idx="404">
                  <c:v>3.3252215034411704E-3</c:v>
                </c:pt>
                <c:pt idx="405">
                  <c:v>3.736827753942208E-3</c:v>
                </c:pt>
                <c:pt idx="406">
                  <c:v>3.9332703286497749E-3</c:v>
                </c:pt>
                <c:pt idx="407">
                  <c:v>4.0278328321344961E-3</c:v>
                </c:pt>
                <c:pt idx="408">
                  <c:v>3.9730786738392514E-3</c:v>
                </c:pt>
                <c:pt idx="409">
                  <c:v>4.003907880754159E-3</c:v>
                </c:pt>
                <c:pt idx="410">
                  <c:v>3.9177558645256899E-3</c:v>
                </c:pt>
                <c:pt idx="411">
                  <c:v>3.9201109119137373E-3</c:v>
                </c:pt>
                <c:pt idx="412">
                  <c:v>3.8457452282551312E-3</c:v>
                </c:pt>
                <c:pt idx="413">
                  <c:v>3.7387889064785435E-3</c:v>
                </c:pt>
                <c:pt idx="414">
                  <c:v>3.7251856645574796E-3</c:v>
                </c:pt>
                <c:pt idx="415">
                  <c:v>3.6332750165532922E-3</c:v>
                </c:pt>
                <c:pt idx="416">
                  <c:v>3.7306502621481195E-3</c:v>
                </c:pt>
                <c:pt idx="417">
                  <c:v>3.7427555940697183E-3</c:v>
                </c:pt>
                <c:pt idx="418">
                  <c:v>3.873453789337821E-3</c:v>
                </c:pt>
                <c:pt idx="419">
                  <c:v>3.9578748873446848E-3</c:v>
                </c:pt>
                <c:pt idx="420">
                  <c:v>3.9824073244470277E-3</c:v>
                </c:pt>
                <c:pt idx="421">
                  <c:v>4.0353445733910705E-3</c:v>
                </c:pt>
                <c:pt idx="422">
                  <c:v>4.33162007565555E-3</c:v>
                </c:pt>
                <c:pt idx="423">
                  <c:v>4.2770378996195022E-3</c:v>
                </c:pt>
                <c:pt idx="424">
                  <c:v>4.3973422638357643E-3</c:v>
                </c:pt>
                <c:pt idx="425">
                  <c:v>3.9197669473953426E-3</c:v>
                </c:pt>
                <c:pt idx="426">
                  <c:v>3.8199367937458368E-3</c:v>
                </c:pt>
                <c:pt idx="427">
                  <c:v>3.7442146693654936E-3</c:v>
                </c:pt>
                <c:pt idx="428">
                  <c:v>3.7232772162618653E-3</c:v>
                </c:pt>
                <c:pt idx="429">
                  <c:v>3.4387630814005899E-3</c:v>
                </c:pt>
                <c:pt idx="430">
                  <c:v>3.4669543023719955E-3</c:v>
                </c:pt>
                <c:pt idx="431">
                  <c:v>3.4056454008753894E-3</c:v>
                </c:pt>
                <c:pt idx="432">
                  <c:v>3.6585120261368644E-3</c:v>
                </c:pt>
                <c:pt idx="433">
                  <c:v>3.5281023172390297E-3</c:v>
                </c:pt>
                <c:pt idx="434">
                  <c:v>3.5816137650162005E-3</c:v>
                </c:pt>
                <c:pt idx="435">
                  <c:v>3.3843639832533659E-3</c:v>
                </c:pt>
                <c:pt idx="436">
                  <c:v>3.4317506434771703E-3</c:v>
                </c:pt>
                <c:pt idx="437">
                  <c:v>3.121197839791868E-3</c:v>
                </c:pt>
                <c:pt idx="438">
                  <c:v>3.2164427244985674E-3</c:v>
                </c:pt>
                <c:pt idx="439">
                  <c:v>3.2653883206847775E-3</c:v>
                </c:pt>
                <c:pt idx="440">
                  <c:v>3.4105163822810559E-3</c:v>
                </c:pt>
                <c:pt idx="441">
                  <c:v>3.3628162705203264E-3</c:v>
                </c:pt>
                <c:pt idx="442">
                  <c:v>3.6058022376001483E-3</c:v>
                </c:pt>
                <c:pt idx="443">
                  <c:v>3.767404535283131E-3</c:v>
                </c:pt>
                <c:pt idx="444">
                  <c:v>3.996041079349563E-3</c:v>
                </c:pt>
                <c:pt idx="445">
                  <c:v>4.0067511358457351E-3</c:v>
                </c:pt>
                <c:pt idx="446">
                  <c:v>4.0490032934602637E-3</c:v>
                </c:pt>
                <c:pt idx="447">
                  <c:v>3.8588186538615699E-3</c:v>
                </c:pt>
                <c:pt idx="448">
                  <c:v>3.9194701393028553E-3</c:v>
                </c:pt>
                <c:pt idx="449">
                  <c:v>3.6131752834864016E-3</c:v>
                </c:pt>
                <c:pt idx="450">
                  <c:v>3.51674039250235E-3</c:v>
                </c:pt>
                <c:pt idx="451">
                  <c:v>3.4901691334562912E-3</c:v>
                </c:pt>
                <c:pt idx="452">
                  <c:v>3.3455320534709486E-3</c:v>
                </c:pt>
                <c:pt idx="453">
                  <c:v>3.2324592658632134E-3</c:v>
                </c:pt>
                <c:pt idx="454">
                  <c:v>3.3712628185728634E-3</c:v>
                </c:pt>
                <c:pt idx="455">
                  <c:v>3.4446798258984754E-3</c:v>
                </c:pt>
                <c:pt idx="456">
                  <c:v>3.6910055774956219E-3</c:v>
                </c:pt>
                <c:pt idx="457">
                  <c:v>3.7720896648925678E-3</c:v>
                </c:pt>
                <c:pt idx="458">
                  <c:v>3.6978377114376239E-3</c:v>
                </c:pt>
                <c:pt idx="459">
                  <c:v>3.81053047373068E-3</c:v>
                </c:pt>
                <c:pt idx="460">
                  <c:v>3.8907768410908882E-3</c:v>
                </c:pt>
                <c:pt idx="461">
                  <c:v>3.81407552739608E-3</c:v>
                </c:pt>
                <c:pt idx="462">
                  <c:v>3.7704502856153758E-3</c:v>
                </c:pt>
                <c:pt idx="463">
                  <c:v>3.8550822005851276E-3</c:v>
                </c:pt>
                <c:pt idx="464">
                  <c:v>3.7320372158513269E-3</c:v>
                </c:pt>
                <c:pt idx="465">
                  <c:v>3.9045187783822736E-3</c:v>
                </c:pt>
                <c:pt idx="466">
                  <c:v>3.9760633982085548E-3</c:v>
                </c:pt>
                <c:pt idx="467">
                  <c:v>4.0192448148042327E-3</c:v>
                </c:pt>
                <c:pt idx="468">
                  <c:v>4.3711676735488231E-3</c:v>
                </c:pt>
                <c:pt idx="469">
                  <c:v>4.3548182632954071E-3</c:v>
                </c:pt>
                <c:pt idx="470">
                  <c:v>4.502983753501711E-3</c:v>
                </c:pt>
                <c:pt idx="471">
                  <c:v>4.6201286371820652E-3</c:v>
                </c:pt>
                <c:pt idx="472">
                  <c:v>4.7752510871636594E-3</c:v>
                </c:pt>
                <c:pt idx="473">
                  <c:v>4.943122415585143E-3</c:v>
                </c:pt>
                <c:pt idx="474">
                  <c:v>5.1375178466267751E-3</c:v>
                </c:pt>
                <c:pt idx="475">
                  <c:v>5.1696923986337944E-3</c:v>
                </c:pt>
                <c:pt idx="476">
                  <c:v>5.3661238777117362E-3</c:v>
                </c:pt>
                <c:pt idx="477">
                  <c:v>5.4772049998016653E-3</c:v>
                </c:pt>
                <c:pt idx="478">
                  <c:v>5.760093624922781E-3</c:v>
                </c:pt>
                <c:pt idx="479">
                  <c:v>5.8770221438254342E-3</c:v>
                </c:pt>
                <c:pt idx="480">
                  <c:v>6.0786574731978129E-3</c:v>
                </c:pt>
                <c:pt idx="481">
                  <c:v>6.2205705761100545E-3</c:v>
                </c:pt>
                <c:pt idx="482">
                  <c:v>6.5814170949810855E-3</c:v>
                </c:pt>
                <c:pt idx="483">
                  <c:v>6.8390437453519715E-3</c:v>
                </c:pt>
                <c:pt idx="484">
                  <c:v>7.0898743225771372E-3</c:v>
                </c:pt>
                <c:pt idx="485">
                  <c:v>7.4187460107744104E-3</c:v>
                </c:pt>
                <c:pt idx="486">
                  <c:v>8.0198129110410667E-3</c:v>
                </c:pt>
                <c:pt idx="487">
                  <c:v>8.4666117248073033E-3</c:v>
                </c:pt>
                <c:pt idx="488">
                  <c:v>9.2423488005485676E-3</c:v>
                </c:pt>
                <c:pt idx="489">
                  <c:v>1.0034218921765547E-2</c:v>
                </c:pt>
                <c:pt idx="490">
                  <c:v>1.0944077194514431E-2</c:v>
                </c:pt>
                <c:pt idx="491">
                  <c:v>1.1850126892394305E-2</c:v>
                </c:pt>
                <c:pt idx="492">
                  <c:v>1.2818983401770252E-2</c:v>
                </c:pt>
                <c:pt idx="493">
                  <c:v>1.3517983103020423E-2</c:v>
                </c:pt>
                <c:pt idx="494">
                  <c:v>1.4721126605849672E-2</c:v>
                </c:pt>
                <c:pt idx="495">
                  <c:v>1.6014721681387328E-2</c:v>
                </c:pt>
                <c:pt idx="496">
                  <c:v>1.7312119783979184E-2</c:v>
                </c:pt>
                <c:pt idx="497">
                  <c:v>1.8719694714846476E-2</c:v>
                </c:pt>
                <c:pt idx="498">
                  <c:v>2.0521145080072998E-2</c:v>
                </c:pt>
                <c:pt idx="499">
                  <c:v>2.2605539548568757E-2</c:v>
                </c:pt>
                <c:pt idx="500">
                  <c:v>2.4920687052482047E-2</c:v>
                </c:pt>
                <c:pt idx="501">
                  <c:v>2.7352807457816496E-2</c:v>
                </c:pt>
                <c:pt idx="502">
                  <c:v>2.979431753972166E-2</c:v>
                </c:pt>
                <c:pt idx="503">
                  <c:v>3.2468919060987957E-2</c:v>
                </c:pt>
                <c:pt idx="504">
                  <c:v>3.5589287502465303E-2</c:v>
                </c:pt>
                <c:pt idx="505">
                  <c:v>3.8566771973438163E-2</c:v>
                </c:pt>
                <c:pt idx="506">
                  <c:v>4.1812576507833654E-2</c:v>
                </c:pt>
                <c:pt idx="507">
                  <c:v>4.5404675642846101E-2</c:v>
                </c:pt>
                <c:pt idx="508">
                  <c:v>4.9220823279074774E-2</c:v>
                </c:pt>
                <c:pt idx="509">
                  <c:v>5.3165707958035213E-2</c:v>
                </c:pt>
                <c:pt idx="510">
                  <c:v>5.7012396314808526E-2</c:v>
                </c:pt>
                <c:pt idx="511">
                  <c:v>6.127802790717285E-2</c:v>
                </c:pt>
                <c:pt idx="512">
                  <c:v>6.5704712563553688E-2</c:v>
                </c:pt>
                <c:pt idx="513">
                  <c:v>7.0295751233764664E-2</c:v>
                </c:pt>
                <c:pt idx="514">
                  <c:v>7.5186177730350107E-2</c:v>
                </c:pt>
                <c:pt idx="515">
                  <c:v>7.990578700884847E-2</c:v>
                </c:pt>
                <c:pt idx="516">
                  <c:v>8.4906920150024004E-2</c:v>
                </c:pt>
                <c:pt idx="517">
                  <c:v>9.0438091518417488E-2</c:v>
                </c:pt>
                <c:pt idx="518">
                  <c:v>9.5735034145413206E-2</c:v>
                </c:pt>
                <c:pt idx="519">
                  <c:v>0.10133890962692886</c:v>
                </c:pt>
                <c:pt idx="520">
                  <c:v>0.10703734761192923</c:v>
                </c:pt>
                <c:pt idx="521">
                  <c:v>0.11288108286687767</c:v>
                </c:pt>
                <c:pt idx="522">
                  <c:v>0.11884545535493114</c:v>
                </c:pt>
                <c:pt idx="523">
                  <c:v>0.1248104658416881</c:v>
                </c:pt>
                <c:pt idx="524">
                  <c:v>0.1305196388483513</c:v>
                </c:pt>
                <c:pt idx="525">
                  <c:v>0.13646034990622805</c:v>
                </c:pt>
                <c:pt idx="526">
                  <c:v>0.14247493011833764</c:v>
                </c:pt>
                <c:pt idx="527">
                  <c:v>0.14840526676251439</c:v>
                </c:pt>
                <c:pt idx="528">
                  <c:v>0.15399152793199933</c:v>
                </c:pt>
                <c:pt idx="529">
                  <c:v>0.15946638898004256</c:v>
                </c:pt>
                <c:pt idx="530">
                  <c:v>0.16487512007551683</c:v>
                </c:pt>
                <c:pt idx="531">
                  <c:v>0.17028837264006361</c:v>
                </c:pt>
                <c:pt idx="532">
                  <c:v>0.17534517810288588</c:v>
                </c:pt>
                <c:pt idx="533">
                  <c:v>0.17988295775089366</c:v>
                </c:pt>
                <c:pt idx="534">
                  <c:v>0.18398634349905671</c:v>
                </c:pt>
                <c:pt idx="535">
                  <c:v>0.18759736068258093</c:v>
                </c:pt>
                <c:pt idx="536">
                  <c:v>0.19077218092644624</c:v>
                </c:pt>
                <c:pt idx="537">
                  <c:v>0.19353485400786621</c:v>
                </c:pt>
                <c:pt idx="538">
                  <c:v>0.19601425566494304</c:v>
                </c:pt>
                <c:pt idx="539">
                  <c:v>0.19823598906303788</c:v>
                </c:pt>
                <c:pt idx="540">
                  <c:v>0.20038546217319556</c:v>
                </c:pt>
                <c:pt idx="541">
                  <c:v>0.20214514581460366</c:v>
                </c:pt>
                <c:pt idx="542">
                  <c:v>0.20351548381244722</c:v>
                </c:pt>
                <c:pt idx="543">
                  <c:v>0.20501292224765277</c:v>
                </c:pt>
                <c:pt idx="544">
                  <c:v>0.20626650648276029</c:v>
                </c:pt>
                <c:pt idx="545">
                  <c:v>0.2073270822405294</c:v>
                </c:pt>
                <c:pt idx="546">
                  <c:v>0.20832807446720863</c:v>
                </c:pt>
                <c:pt idx="547">
                  <c:v>0.20928684782316229</c:v>
                </c:pt>
                <c:pt idx="548">
                  <c:v>0.2103618756385188</c:v>
                </c:pt>
                <c:pt idx="549">
                  <c:v>0.21191634561000025</c:v>
                </c:pt>
                <c:pt idx="550">
                  <c:v>0.21346632185148331</c:v>
                </c:pt>
                <c:pt idx="551">
                  <c:v>0.21535884791858467</c:v>
                </c:pt>
                <c:pt idx="552">
                  <c:v>0.21723686644995052</c:v>
                </c:pt>
                <c:pt idx="553">
                  <c:v>0.21941274715861728</c:v>
                </c:pt>
                <c:pt idx="554">
                  <c:v>0.22142066777382555</c:v>
                </c:pt>
                <c:pt idx="555">
                  <c:v>0.22366747729487438</c:v>
                </c:pt>
                <c:pt idx="556">
                  <c:v>0.22618635165434448</c:v>
                </c:pt>
                <c:pt idx="557">
                  <c:v>0.2285574044881267</c:v>
                </c:pt>
                <c:pt idx="558">
                  <c:v>0.23079189786029103</c:v>
                </c:pt>
                <c:pt idx="559">
                  <c:v>0.23355939754059821</c:v>
                </c:pt>
                <c:pt idx="560">
                  <c:v>0.23654098739453255</c:v>
                </c:pt>
                <c:pt idx="561">
                  <c:v>0.23990773429184775</c:v>
                </c:pt>
                <c:pt idx="562">
                  <c:v>0.24354016604054951</c:v>
                </c:pt>
                <c:pt idx="563">
                  <c:v>0.24762613165020025</c:v>
                </c:pt>
                <c:pt idx="564">
                  <c:v>0.25231361908093231</c:v>
                </c:pt>
                <c:pt idx="565">
                  <c:v>0.25786204415339375</c:v>
                </c:pt>
                <c:pt idx="566">
                  <c:v>0.26372308859055821</c:v>
                </c:pt>
                <c:pt idx="567">
                  <c:v>0.26979544929394345</c:v>
                </c:pt>
                <c:pt idx="568">
                  <c:v>0.27634614259049112</c:v>
                </c:pt>
                <c:pt idx="569">
                  <c:v>0.2842348023854494</c:v>
                </c:pt>
                <c:pt idx="570">
                  <c:v>0.29231325292515464</c:v>
                </c:pt>
                <c:pt idx="571">
                  <c:v>0.30181499535509204</c:v>
                </c:pt>
                <c:pt idx="572">
                  <c:v>0.3117536282015399</c:v>
                </c:pt>
                <c:pt idx="573">
                  <c:v>0.32263261565876272</c:v>
                </c:pt>
                <c:pt idx="574">
                  <c:v>0.33455376012857613</c:v>
                </c:pt>
                <c:pt idx="575">
                  <c:v>0.34755118067207885</c:v>
                </c:pt>
                <c:pt idx="576">
                  <c:v>0.36083098498955485</c:v>
                </c:pt>
                <c:pt idx="577">
                  <c:v>0.37489386336786196</c:v>
                </c:pt>
                <c:pt idx="578">
                  <c:v>0.38994813625322217</c:v>
                </c:pt>
                <c:pt idx="579">
                  <c:v>0.40574720327720515</c:v>
                </c:pt>
                <c:pt idx="580">
                  <c:v>0.42187581050107026</c:v>
                </c:pt>
                <c:pt idx="581">
                  <c:v>0.43863409470619186</c:v>
                </c:pt>
                <c:pt idx="582">
                  <c:v>0.45584702233522501</c:v>
                </c:pt>
                <c:pt idx="583">
                  <c:v>0.4736158410085039</c:v>
                </c:pt>
                <c:pt idx="584">
                  <c:v>0.49197688891305269</c:v>
                </c:pt>
                <c:pt idx="585">
                  <c:v>0.50933322755499755</c:v>
                </c:pt>
                <c:pt idx="586">
                  <c:v>0.52726265546710793</c:v>
                </c:pt>
                <c:pt idx="587">
                  <c:v>0.54460040892942985</c:v>
                </c:pt>
                <c:pt idx="588">
                  <c:v>0.56127686286606215</c:v>
                </c:pt>
                <c:pt idx="589">
                  <c:v>0.57813861381744291</c:v>
                </c:pt>
                <c:pt idx="590">
                  <c:v>0.59411992655802748</c:v>
                </c:pt>
                <c:pt idx="591">
                  <c:v>0.60898252244160433</c:v>
                </c:pt>
                <c:pt idx="592">
                  <c:v>0.62389338431405283</c:v>
                </c:pt>
                <c:pt idx="593">
                  <c:v>0.6374711062869779</c:v>
                </c:pt>
                <c:pt idx="594">
                  <c:v>0.65148738302085729</c:v>
                </c:pt>
                <c:pt idx="595">
                  <c:v>0.66452918608286271</c:v>
                </c:pt>
                <c:pt idx="596">
                  <c:v>0.67626531092866804</c:v>
                </c:pt>
                <c:pt idx="597">
                  <c:v>0.68784998043008327</c:v>
                </c:pt>
                <c:pt idx="598">
                  <c:v>0.69920607996120965</c:v>
                </c:pt>
                <c:pt idx="599">
                  <c:v>0.7095685658593579</c:v>
                </c:pt>
                <c:pt idx="600">
                  <c:v>0.71941843366880043</c:v>
                </c:pt>
                <c:pt idx="601">
                  <c:v>0.72914902345976706</c:v>
                </c:pt>
                <c:pt idx="602">
                  <c:v>0.73923189949134849</c:v>
                </c:pt>
                <c:pt idx="603">
                  <c:v>0.74861907954540086</c:v>
                </c:pt>
                <c:pt idx="604">
                  <c:v>0.75789863199208429</c:v>
                </c:pt>
                <c:pt idx="605">
                  <c:v>0.76721480001653242</c:v>
                </c:pt>
                <c:pt idx="606">
                  <c:v>0.77604608902633898</c:v>
                </c:pt>
                <c:pt idx="607">
                  <c:v>0.78585296127098214</c:v>
                </c:pt>
                <c:pt idx="608">
                  <c:v>0.79535664543610396</c:v>
                </c:pt>
                <c:pt idx="609">
                  <c:v>0.80453495026245314</c:v>
                </c:pt>
                <c:pt idx="610">
                  <c:v>0.81502836459018424</c:v>
                </c:pt>
                <c:pt idx="611">
                  <c:v>0.82464161809785952</c:v>
                </c:pt>
                <c:pt idx="612">
                  <c:v>0.83443101472584214</c:v>
                </c:pt>
                <c:pt idx="613">
                  <c:v>0.84446784389447715</c:v>
                </c:pt>
                <c:pt idx="614">
                  <c:v>0.85392187511702422</c:v>
                </c:pt>
                <c:pt idx="615">
                  <c:v>0.86401945285785964</c:v>
                </c:pt>
                <c:pt idx="616">
                  <c:v>0.87364186025997614</c:v>
                </c:pt>
                <c:pt idx="617">
                  <c:v>0.882863715432606</c:v>
                </c:pt>
                <c:pt idx="618">
                  <c:v>0.89319430139558054</c:v>
                </c:pt>
                <c:pt idx="619">
                  <c:v>0.90275235414586807</c:v>
                </c:pt>
                <c:pt idx="620">
                  <c:v>0.91304854365700294</c:v>
                </c:pt>
                <c:pt idx="621">
                  <c:v>0.92277386302389741</c:v>
                </c:pt>
                <c:pt idx="622">
                  <c:v>0.93085397790804658</c:v>
                </c:pt>
                <c:pt idx="623">
                  <c:v>0.93960010796047622</c:v>
                </c:pt>
                <c:pt idx="624">
                  <c:v>0.94788271808529367</c:v>
                </c:pt>
                <c:pt idx="625">
                  <c:v>0.95499224276793793</c:v>
                </c:pt>
                <c:pt idx="626">
                  <c:v>0.96245544064490007</c:v>
                </c:pt>
                <c:pt idx="627">
                  <c:v>0.96847898057793236</c:v>
                </c:pt>
                <c:pt idx="628">
                  <c:v>0.97386368963526726</c:v>
                </c:pt>
                <c:pt idx="629">
                  <c:v>0.98029665830148638</c:v>
                </c:pt>
                <c:pt idx="630">
                  <c:v>0.98551826160332401</c:v>
                </c:pt>
                <c:pt idx="631">
                  <c:v>0.98884417658361667</c:v>
                </c:pt>
                <c:pt idx="632">
                  <c:v>0.99216787243798432</c:v>
                </c:pt>
                <c:pt idx="633">
                  <c:v>0.99488269561664366</c:v>
                </c:pt>
                <c:pt idx="634">
                  <c:v>0.99794730851925217</c:v>
                </c:pt>
                <c:pt idx="635">
                  <c:v>0.99989375934633418</c:v>
                </c:pt>
                <c:pt idx="636">
                  <c:v>1</c:v>
                </c:pt>
                <c:pt idx="637">
                  <c:v>0.99929126665766066</c:v>
                </c:pt>
                <c:pt idx="638">
                  <c:v>0.99880971633190685</c:v>
                </c:pt>
                <c:pt idx="639">
                  <c:v>0.99758475882123365</c:v>
                </c:pt>
                <c:pt idx="640">
                  <c:v>0.99506050308139504</c:v>
                </c:pt>
                <c:pt idx="641">
                  <c:v>0.991234729986466</c:v>
                </c:pt>
                <c:pt idx="642">
                  <c:v>0.98781089607472672</c:v>
                </c:pt>
                <c:pt idx="643">
                  <c:v>0.98317902548749336</c:v>
                </c:pt>
                <c:pt idx="644">
                  <c:v>0.97815436961151148</c:v>
                </c:pt>
                <c:pt idx="645">
                  <c:v>0.97304372260593053</c:v>
                </c:pt>
                <c:pt idx="646">
                  <c:v>0.96585736068812855</c:v>
                </c:pt>
                <c:pt idx="647">
                  <c:v>0.95872425779253001</c:v>
                </c:pt>
                <c:pt idx="648">
                  <c:v>0.95055815177878178</c:v>
                </c:pt>
                <c:pt idx="649">
                  <c:v>0.94194156320223188</c:v>
                </c:pt>
                <c:pt idx="650">
                  <c:v>0.93274661493144428</c:v>
                </c:pt>
                <c:pt idx="651">
                  <c:v>0.92362045956433569</c:v>
                </c:pt>
                <c:pt idx="652">
                  <c:v>0.91352010791609373</c:v>
                </c:pt>
                <c:pt idx="653">
                  <c:v>0.90380810330475003</c:v>
                </c:pt>
                <c:pt idx="654">
                  <c:v>0.89291718804567954</c:v>
                </c:pt>
                <c:pt idx="655">
                  <c:v>0.88217606378655555</c:v>
                </c:pt>
                <c:pt idx="656">
                  <c:v>0.87096004657945314</c:v>
                </c:pt>
                <c:pt idx="657">
                  <c:v>0.85984139352231581</c:v>
                </c:pt>
                <c:pt idx="658">
                  <c:v>0.84761539662853735</c:v>
                </c:pt>
                <c:pt idx="659">
                  <c:v>0.83533835983848082</c:v>
                </c:pt>
                <c:pt idx="660">
                  <c:v>0.82238587659496198</c:v>
                </c:pt>
                <c:pt idx="661">
                  <c:v>0.80945336548476932</c:v>
                </c:pt>
                <c:pt idx="662">
                  <c:v>0.79654415519679056</c:v>
                </c:pt>
                <c:pt idx="663">
                  <c:v>0.78325075873302319</c:v>
                </c:pt>
                <c:pt idx="664">
                  <c:v>0.76898483033256648</c:v>
                </c:pt>
                <c:pt idx="665">
                  <c:v>0.7555785358373579</c:v>
                </c:pt>
                <c:pt idx="666">
                  <c:v>0.74194700006074854</c:v>
                </c:pt>
                <c:pt idx="667">
                  <c:v>0.72827968087859629</c:v>
                </c:pt>
                <c:pt idx="668">
                  <c:v>0.71457408177423554</c:v>
                </c:pt>
                <c:pt idx="669">
                  <c:v>0.7003666828200541</c:v>
                </c:pt>
                <c:pt idx="670">
                  <c:v>0.68604749539739407</c:v>
                </c:pt>
                <c:pt idx="671">
                  <c:v>0.67264064612070429</c:v>
                </c:pt>
                <c:pt idx="672">
                  <c:v>0.65856750428499333</c:v>
                </c:pt>
                <c:pt idx="673">
                  <c:v>0.64492376331579571</c:v>
                </c:pt>
                <c:pt idx="674">
                  <c:v>0.6318156638667769</c:v>
                </c:pt>
                <c:pt idx="675">
                  <c:v>0.61878135035476878</c:v>
                </c:pt>
                <c:pt idx="676">
                  <c:v>0.60525855174849086</c:v>
                </c:pt>
                <c:pt idx="677">
                  <c:v>0.59275294498814568</c:v>
                </c:pt>
                <c:pt idx="678">
                  <c:v>0.58000406654825776</c:v>
                </c:pt>
                <c:pt idx="679">
                  <c:v>0.56739637999535641</c:v>
                </c:pt>
                <c:pt idx="680">
                  <c:v>0.55454791827957828</c:v>
                </c:pt>
                <c:pt idx="681">
                  <c:v>0.54174799994341227</c:v>
                </c:pt>
                <c:pt idx="682">
                  <c:v>0.52955223864036371</c:v>
                </c:pt>
                <c:pt idx="683">
                  <c:v>0.5180582759111384</c:v>
                </c:pt>
                <c:pt idx="684">
                  <c:v>0.50568221062667273</c:v>
                </c:pt>
                <c:pt idx="685">
                  <c:v>0.49370087236614019</c:v>
                </c:pt>
                <c:pt idx="686">
                  <c:v>0.48245628391275169</c:v>
                </c:pt>
                <c:pt idx="687">
                  <c:v>0.47160642248329621</c:v>
                </c:pt>
                <c:pt idx="688">
                  <c:v>0.46088832165564547</c:v>
                </c:pt>
                <c:pt idx="689">
                  <c:v>0.45045094025752397</c:v>
                </c:pt>
                <c:pt idx="690">
                  <c:v>0.43994837203535175</c:v>
                </c:pt>
                <c:pt idx="691">
                  <c:v>0.43006410777406961</c:v>
                </c:pt>
                <c:pt idx="692">
                  <c:v>0.42067137990520442</c:v>
                </c:pt>
                <c:pt idx="693">
                  <c:v>0.41130389459373767</c:v>
                </c:pt>
                <c:pt idx="694">
                  <c:v>0.40143183552504375</c:v>
                </c:pt>
                <c:pt idx="695">
                  <c:v>0.39238945216160892</c:v>
                </c:pt>
                <c:pt idx="696">
                  <c:v>0.38328215936486393</c:v>
                </c:pt>
                <c:pt idx="697">
                  <c:v>0.37453797104761882</c:v>
                </c:pt>
                <c:pt idx="698">
                  <c:v>0.36594884415439233</c:v>
                </c:pt>
                <c:pt idx="699">
                  <c:v>0.35700965014647618</c:v>
                </c:pt>
                <c:pt idx="700">
                  <c:v>0.34818890198481395</c:v>
                </c:pt>
                <c:pt idx="701">
                  <c:v>0.340095472345114</c:v>
                </c:pt>
                <c:pt idx="702">
                  <c:v>0.33172271022958799</c:v>
                </c:pt>
                <c:pt idx="703">
                  <c:v>0.32368753264542277</c:v>
                </c:pt>
                <c:pt idx="704">
                  <c:v>0.3159827274333617</c:v>
                </c:pt>
                <c:pt idx="705">
                  <c:v>0.30844796274531394</c:v>
                </c:pt>
                <c:pt idx="706">
                  <c:v>0.30152734115704666</c:v>
                </c:pt>
                <c:pt idx="707">
                  <c:v>0.29470630284466975</c:v>
                </c:pt>
                <c:pt idx="708">
                  <c:v>0.28745059324170746</c:v>
                </c:pt>
                <c:pt idx="709">
                  <c:v>0.28088364484775824</c:v>
                </c:pt>
                <c:pt idx="710">
                  <c:v>0.27420596207014486</c:v>
                </c:pt>
                <c:pt idx="711">
                  <c:v>0.26766653083766734</c:v>
                </c:pt>
                <c:pt idx="712">
                  <c:v>0.26135292340714605</c:v>
                </c:pt>
                <c:pt idx="713">
                  <c:v>0.25508866378938494</c:v>
                </c:pt>
                <c:pt idx="714">
                  <c:v>0.24917999136205229</c:v>
                </c:pt>
                <c:pt idx="715">
                  <c:v>0.24408246493850383</c:v>
                </c:pt>
                <c:pt idx="716">
                  <c:v>0.23841933879478713</c:v>
                </c:pt>
                <c:pt idx="717">
                  <c:v>0.2330509125739281</c:v>
                </c:pt>
                <c:pt idx="718">
                  <c:v>0.22767757653695966</c:v>
                </c:pt>
                <c:pt idx="719">
                  <c:v>0.22248512700196363</c:v>
                </c:pt>
                <c:pt idx="720">
                  <c:v>0.21734957030787319</c:v>
                </c:pt>
                <c:pt idx="721">
                  <c:v>0.21234297256910703</c:v>
                </c:pt>
                <c:pt idx="722">
                  <c:v>0.20730594506609248</c:v>
                </c:pt>
                <c:pt idx="723">
                  <c:v>0.20260536479240215</c:v>
                </c:pt>
                <c:pt idx="724">
                  <c:v>0.19779446622115862</c:v>
                </c:pt>
                <c:pt idx="725">
                  <c:v>0.19369901384817795</c:v>
                </c:pt>
                <c:pt idx="726">
                  <c:v>0.1894636455856176</c:v>
                </c:pt>
                <c:pt idx="727">
                  <c:v>0.18544228427946227</c:v>
                </c:pt>
                <c:pt idx="728">
                  <c:v>0.18132516768963747</c:v>
                </c:pt>
                <c:pt idx="729">
                  <c:v>0.17764494151632318</c:v>
                </c:pt>
                <c:pt idx="730">
                  <c:v>0.17398457652003885</c:v>
                </c:pt>
                <c:pt idx="731">
                  <c:v>0.17056115869441055</c:v>
                </c:pt>
                <c:pt idx="732">
                  <c:v>0.16689854683312699</c:v>
                </c:pt>
                <c:pt idx="733">
                  <c:v>0.16334120475791694</c:v>
                </c:pt>
                <c:pt idx="734">
                  <c:v>0.15997875741708165</c:v>
                </c:pt>
                <c:pt idx="735">
                  <c:v>0.15683500493616823</c:v>
                </c:pt>
                <c:pt idx="736">
                  <c:v>0.1535045407477289</c:v>
                </c:pt>
                <c:pt idx="737">
                  <c:v>0.15052320054546114</c:v>
                </c:pt>
                <c:pt idx="738">
                  <c:v>0.14752391316227384</c:v>
                </c:pt>
                <c:pt idx="739">
                  <c:v>0.14472315433216373</c:v>
                </c:pt>
                <c:pt idx="740">
                  <c:v>0.14191440664872315</c:v>
                </c:pt>
                <c:pt idx="741">
                  <c:v>0.13926171899596756</c:v>
                </c:pt>
                <c:pt idx="742">
                  <c:v>0.13668409327762956</c:v>
                </c:pt>
                <c:pt idx="743">
                  <c:v>0.13403035154005952</c:v>
                </c:pt>
                <c:pt idx="744">
                  <c:v>0.13148709453448701</c:v>
                </c:pt>
                <c:pt idx="745">
                  <c:v>0.12924289248640022</c:v>
                </c:pt>
                <c:pt idx="746">
                  <c:v>0.12691297669945517</c:v>
                </c:pt>
                <c:pt idx="747">
                  <c:v>0.12479659630465602</c:v>
                </c:pt>
                <c:pt idx="748">
                  <c:v>0.1228027116609242</c:v>
                </c:pt>
                <c:pt idx="749">
                  <c:v>0.12073201752110874</c:v>
                </c:pt>
                <c:pt idx="750">
                  <c:v>0.1189346642171215</c:v>
                </c:pt>
                <c:pt idx="751">
                  <c:v>0.11698147279504179</c:v>
                </c:pt>
                <c:pt idx="752">
                  <c:v>0.11510398130608318</c:v>
                </c:pt>
                <c:pt idx="753">
                  <c:v>0.11354382482441859</c:v>
                </c:pt>
                <c:pt idx="754">
                  <c:v>0.111723836435995</c:v>
                </c:pt>
                <c:pt idx="755">
                  <c:v>0.11014173834674564</c:v>
                </c:pt>
                <c:pt idx="756">
                  <c:v>0.10834466243349902</c:v>
                </c:pt>
                <c:pt idx="757">
                  <c:v>0.10657943097727809</c:v>
                </c:pt>
                <c:pt idx="758">
                  <c:v>0.10515891299445246</c:v>
                </c:pt>
                <c:pt idx="759">
                  <c:v>0.10363331939907179</c:v>
                </c:pt>
                <c:pt idx="760">
                  <c:v>0.10206805892777937</c:v>
                </c:pt>
                <c:pt idx="761">
                  <c:v>0.10077383694916786</c:v>
                </c:pt>
                <c:pt idx="762">
                  <c:v>9.9332708834312569E-2</c:v>
                </c:pt>
                <c:pt idx="763">
                  <c:v>9.8219262401377183E-2</c:v>
                </c:pt>
                <c:pt idx="764">
                  <c:v>9.7137937816208095E-2</c:v>
                </c:pt>
                <c:pt idx="765">
                  <c:v>9.5895005385541215E-2</c:v>
                </c:pt>
                <c:pt idx="766">
                  <c:v>9.4720727163183138E-2</c:v>
                </c:pt>
                <c:pt idx="767">
                  <c:v>9.3294689104618744E-2</c:v>
                </c:pt>
                <c:pt idx="768">
                  <c:v>9.2140161102994347E-2</c:v>
                </c:pt>
                <c:pt idx="769">
                  <c:v>9.1076228917263483E-2</c:v>
                </c:pt>
                <c:pt idx="770">
                  <c:v>8.9845224288444187E-2</c:v>
                </c:pt>
                <c:pt idx="771">
                  <c:v>8.8632083623322228E-2</c:v>
                </c:pt>
                <c:pt idx="772">
                  <c:v>8.7537083674639513E-2</c:v>
                </c:pt>
                <c:pt idx="773">
                  <c:v>8.6547603163696876E-2</c:v>
                </c:pt>
                <c:pt idx="774">
                  <c:v>8.5670022077529037E-2</c:v>
                </c:pt>
                <c:pt idx="775">
                  <c:v>8.4308033540978794E-2</c:v>
                </c:pt>
                <c:pt idx="776">
                  <c:v>8.315677875009396E-2</c:v>
                </c:pt>
                <c:pt idx="777">
                  <c:v>8.2331846426499905E-2</c:v>
                </c:pt>
                <c:pt idx="778">
                  <c:v>8.1617398834903404E-2</c:v>
                </c:pt>
                <c:pt idx="779">
                  <c:v>8.0802175187231803E-2</c:v>
                </c:pt>
                <c:pt idx="780">
                  <c:v>8.0068532156382904E-2</c:v>
                </c:pt>
                <c:pt idx="781">
                  <c:v>7.94585776567861E-2</c:v>
                </c:pt>
                <c:pt idx="782">
                  <c:v>7.9149703067081661E-2</c:v>
                </c:pt>
                <c:pt idx="783">
                  <c:v>7.8516336788974711E-2</c:v>
                </c:pt>
                <c:pt idx="784">
                  <c:v>7.7920862086039391E-2</c:v>
                </c:pt>
                <c:pt idx="785">
                  <c:v>7.726949314886479E-2</c:v>
                </c:pt>
                <c:pt idx="786">
                  <c:v>7.6457209843043994E-2</c:v>
                </c:pt>
                <c:pt idx="787">
                  <c:v>7.5545481956703173E-2</c:v>
                </c:pt>
                <c:pt idx="788">
                  <c:v>7.4910673246744885E-2</c:v>
                </c:pt>
                <c:pt idx="789">
                  <c:v>7.4240136609391938E-2</c:v>
                </c:pt>
                <c:pt idx="790">
                  <c:v>7.3456923853190387E-2</c:v>
                </c:pt>
                <c:pt idx="791">
                  <c:v>7.2734820277152182E-2</c:v>
                </c:pt>
                <c:pt idx="792">
                  <c:v>7.1955213600578966E-2</c:v>
                </c:pt>
                <c:pt idx="793">
                  <c:v>7.1479377524082358E-2</c:v>
                </c:pt>
                <c:pt idx="794">
                  <c:v>7.1079574249595628E-2</c:v>
                </c:pt>
                <c:pt idx="795">
                  <c:v>7.0463572631852836E-2</c:v>
                </c:pt>
                <c:pt idx="796">
                  <c:v>6.9819804200971808E-2</c:v>
                </c:pt>
                <c:pt idx="797">
                  <c:v>6.9347546465029483E-2</c:v>
                </c:pt>
                <c:pt idx="798">
                  <c:v>6.8810018687814195E-2</c:v>
                </c:pt>
                <c:pt idx="799">
                  <c:v>6.81212574788011E-2</c:v>
                </c:pt>
                <c:pt idx="800">
                  <c:v>6.7516185056239589E-2</c:v>
                </c:pt>
                <c:pt idx="801">
                  <c:v>6.6791057921128383E-2</c:v>
                </c:pt>
                <c:pt idx="802">
                  <c:v>6.6097470113228127E-2</c:v>
                </c:pt>
                <c:pt idx="803">
                  <c:v>6.5595503828963092E-2</c:v>
                </c:pt>
                <c:pt idx="804">
                  <c:v>6.509681075543762E-2</c:v>
                </c:pt>
                <c:pt idx="805">
                  <c:v>6.4508021169351754E-2</c:v>
                </c:pt>
                <c:pt idx="806">
                  <c:v>6.420583169649681E-2</c:v>
                </c:pt>
                <c:pt idx="807">
                  <c:v>6.3556987015062044E-2</c:v>
                </c:pt>
                <c:pt idx="808">
                  <c:v>6.2953467980648103E-2</c:v>
                </c:pt>
                <c:pt idx="809">
                  <c:v>6.2516993650248542E-2</c:v>
                </c:pt>
                <c:pt idx="810">
                  <c:v>6.2212307660727821E-2</c:v>
                </c:pt>
                <c:pt idx="811">
                  <c:v>6.1614114528534207E-2</c:v>
                </c:pt>
                <c:pt idx="812">
                  <c:v>6.1059333047251009E-2</c:v>
                </c:pt>
                <c:pt idx="813">
                  <c:v>6.0685632241458655E-2</c:v>
                </c:pt>
                <c:pt idx="814">
                  <c:v>6.0624079236110281E-2</c:v>
                </c:pt>
                <c:pt idx="815">
                  <c:v>6.0573788294831954E-2</c:v>
                </c:pt>
                <c:pt idx="816">
                  <c:v>6.0454399320059811E-2</c:v>
                </c:pt>
                <c:pt idx="817">
                  <c:v>6.0251016429021392E-2</c:v>
                </c:pt>
                <c:pt idx="818">
                  <c:v>6.0269213261607481E-2</c:v>
                </c:pt>
                <c:pt idx="819">
                  <c:v>6.025942136846283E-2</c:v>
                </c:pt>
                <c:pt idx="820">
                  <c:v>6.0030574007433508E-2</c:v>
                </c:pt>
                <c:pt idx="821">
                  <c:v>5.9911823031364844E-2</c:v>
                </c:pt>
                <c:pt idx="822">
                  <c:v>5.9843307518426363E-2</c:v>
                </c:pt>
                <c:pt idx="823">
                  <c:v>5.9799868128441895E-2</c:v>
                </c:pt>
                <c:pt idx="824">
                  <c:v>5.9445806587086952E-2</c:v>
                </c:pt>
                <c:pt idx="825">
                  <c:v>5.9215405837910039E-2</c:v>
                </c:pt>
                <c:pt idx="826">
                  <c:v>5.8918070703016322E-2</c:v>
                </c:pt>
                <c:pt idx="827">
                  <c:v>5.8783452976582953E-2</c:v>
                </c:pt>
                <c:pt idx="828">
                  <c:v>5.8450750522257414E-2</c:v>
                </c:pt>
                <c:pt idx="829">
                  <c:v>5.8219878208821414E-2</c:v>
                </c:pt>
                <c:pt idx="830">
                  <c:v>5.7954248835583019E-2</c:v>
                </c:pt>
                <c:pt idx="831">
                  <c:v>5.7925233764111898E-2</c:v>
                </c:pt>
                <c:pt idx="832">
                  <c:v>5.7777661890090572E-2</c:v>
                </c:pt>
                <c:pt idx="833">
                  <c:v>5.775208646380342E-2</c:v>
                </c:pt>
                <c:pt idx="834">
                  <c:v>5.7696802489193552E-2</c:v>
                </c:pt>
                <c:pt idx="835">
                  <c:v>5.7715970189371878E-2</c:v>
                </c:pt>
                <c:pt idx="836">
                  <c:v>5.773355676232856E-2</c:v>
                </c:pt>
                <c:pt idx="837">
                  <c:v>5.7417359057071203E-2</c:v>
                </c:pt>
                <c:pt idx="838">
                  <c:v>5.7211091302330104E-2</c:v>
                </c:pt>
                <c:pt idx="839">
                  <c:v>5.6985156544077521E-2</c:v>
                </c:pt>
                <c:pt idx="840">
                  <c:v>5.7004462939626174E-2</c:v>
                </c:pt>
                <c:pt idx="841">
                  <c:v>5.6751454845086972E-2</c:v>
                </c:pt>
                <c:pt idx="842">
                  <c:v>5.6416505525762245E-2</c:v>
                </c:pt>
                <c:pt idx="843">
                  <c:v>5.6212706548612858E-2</c:v>
                </c:pt>
                <c:pt idx="844">
                  <c:v>5.6175591667515012E-2</c:v>
                </c:pt>
                <c:pt idx="845">
                  <c:v>5.6191929982138802E-2</c:v>
                </c:pt>
                <c:pt idx="846">
                  <c:v>5.6255868547856698E-2</c:v>
                </c:pt>
                <c:pt idx="847">
                  <c:v>5.6153955189744975E-2</c:v>
                </c:pt>
                <c:pt idx="848">
                  <c:v>5.6192623458990412E-2</c:v>
                </c:pt>
                <c:pt idx="849">
                  <c:v>5.6208989512688261E-2</c:v>
                </c:pt>
                <c:pt idx="850">
                  <c:v>5.6102526946430017E-2</c:v>
                </c:pt>
                <c:pt idx="851">
                  <c:v>5.585381840837076E-2</c:v>
                </c:pt>
                <c:pt idx="852">
                  <c:v>5.5578119751247074E-2</c:v>
                </c:pt>
                <c:pt idx="853">
                  <c:v>5.5524444642932928E-2</c:v>
                </c:pt>
                <c:pt idx="854">
                  <c:v>5.5310604120972315E-2</c:v>
                </c:pt>
                <c:pt idx="855">
                  <c:v>5.5131326485295652E-2</c:v>
                </c:pt>
                <c:pt idx="856">
                  <c:v>5.4917375007038791E-2</c:v>
                </c:pt>
                <c:pt idx="857">
                  <c:v>5.4625476730661628E-2</c:v>
                </c:pt>
                <c:pt idx="858">
                  <c:v>5.4469888264235759E-2</c:v>
                </c:pt>
                <c:pt idx="859">
                  <c:v>5.4213440524512595E-2</c:v>
                </c:pt>
                <c:pt idx="860">
                  <c:v>5.3668339980077792E-2</c:v>
                </c:pt>
                <c:pt idx="861">
                  <c:v>5.3383737080179516E-2</c:v>
                </c:pt>
                <c:pt idx="862">
                  <c:v>5.2970702267364167E-2</c:v>
                </c:pt>
                <c:pt idx="863">
                  <c:v>5.2659386639142103E-2</c:v>
                </c:pt>
                <c:pt idx="864">
                  <c:v>5.2374866956466017E-2</c:v>
                </c:pt>
                <c:pt idx="865">
                  <c:v>5.202188723899958E-2</c:v>
                </c:pt>
                <c:pt idx="866">
                  <c:v>5.1516342614180262E-2</c:v>
                </c:pt>
                <c:pt idx="867">
                  <c:v>5.0503034238616504E-2</c:v>
                </c:pt>
                <c:pt idx="868">
                  <c:v>4.9892081132353383E-2</c:v>
                </c:pt>
                <c:pt idx="869">
                  <c:v>4.967474548706069E-2</c:v>
                </c:pt>
                <c:pt idx="870">
                  <c:v>4.9243597058881448E-2</c:v>
                </c:pt>
                <c:pt idx="871">
                  <c:v>4.8685431410562426E-2</c:v>
                </c:pt>
                <c:pt idx="872">
                  <c:v>4.840895605936494E-2</c:v>
                </c:pt>
                <c:pt idx="873">
                  <c:v>4.8116392045210246E-2</c:v>
                </c:pt>
                <c:pt idx="874">
                  <c:v>4.8385433324558538E-2</c:v>
                </c:pt>
                <c:pt idx="875">
                  <c:v>4.8141884254275215E-2</c:v>
                </c:pt>
                <c:pt idx="876">
                  <c:v>4.7698059069248656E-2</c:v>
                </c:pt>
                <c:pt idx="877">
                  <c:v>4.725942109107209E-2</c:v>
                </c:pt>
                <c:pt idx="878">
                  <c:v>4.7012876200789838E-2</c:v>
                </c:pt>
                <c:pt idx="879">
                  <c:v>4.6521922328928274E-2</c:v>
                </c:pt>
                <c:pt idx="880">
                  <c:v>4.6140926146657039E-2</c:v>
                </c:pt>
                <c:pt idx="881">
                  <c:v>4.5865865488236825E-2</c:v>
                </c:pt>
                <c:pt idx="882">
                  <c:v>4.5376076657485956E-2</c:v>
                </c:pt>
                <c:pt idx="883">
                  <c:v>4.4791558888805975E-2</c:v>
                </c:pt>
                <c:pt idx="884">
                  <c:v>4.4286957392504843E-2</c:v>
                </c:pt>
                <c:pt idx="885">
                  <c:v>4.3779831640463868E-2</c:v>
                </c:pt>
                <c:pt idx="886">
                  <c:v>4.3232539709177994E-2</c:v>
                </c:pt>
                <c:pt idx="887">
                  <c:v>4.2835926428208632E-2</c:v>
                </c:pt>
                <c:pt idx="888">
                  <c:v>4.2243974587679464E-2</c:v>
                </c:pt>
                <c:pt idx="889">
                  <c:v>4.188849835354725E-2</c:v>
                </c:pt>
                <c:pt idx="890">
                  <c:v>4.1587862268839891E-2</c:v>
                </c:pt>
                <c:pt idx="891">
                  <c:v>4.1155271408809313E-2</c:v>
                </c:pt>
                <c:pt idx="892">
                  <c:v>4.0669560221945872E-2</c:v>
                </c:pt>
                <c:pt idx="893">
                  <c:v>4.0142573292874961E-2</c:v>
                </c:pt>
                <c:pt idx="894">
                  <c:v>3.9693976987109372E-2</c:v>
                </c:pt>
                <c:pt idx="895">
                  <c:v>3.9400220192769918E-2</c:v>
                </c:pt>
                <c:pt idx="896">
                  <c:v>3.8727187038751207E-2</c:v>
                </c:pt>
                <c:pt idx="897">
                  <c:v>3.8024029250298817E-2</c:v>
                </c:pt>
                <c:pt idx="898">
                  <c:v>3.7745279295028078E-2</c:v>
                </c:pt>
                <c:pt idx="899">
                  <c:v>3.6781762557409475E-2</c:v>
                </c:pt>
                <c:pt idx="900">
                  <c:v>3.6201322432616929E-2</c:v>
                </c:pt>
                <c:pt idx="901">
                  <c:v>3.5652282939665013E-2</c:v>
                </c:pt>
                <c:pt idx="902">
                  <c:v>3.5184879541683922E-2</c:v>
                </c:pt>
                <c:pt idx="903">
                  <c:v>3.4671235107237866E-2</c:v>
                </c:pt>
                <c:pt idx="904">
                  <c:v>3.4291098836262621E-2</c:v>
                </c:pt>
                <c:pt idx="905">
                  <c:v>3.3878202718817606E-2</c:v>
                </c:pt>
                <c:pt idx="906">
                  <c:v>3.4036204484687055E-2</c:v>
                </c:pt>
                <c:pt idx="907">
                  <c:v>3.3821504051430459E-2</c:v>
                </c:pt>
                <c:pt idx="908">
                  <c:v>3.3387443020474486E-2</c:v>
                </c:pt>
                <c:pt idx="909">
                  <c:v>3.2763147419586497E-2</c:v>
                </c:pt>
                <c:pt idx="910">
                  <c:v>3.246534072043368E-2</c:v>
                </c:pt>
                <c:pt idx="911">
                  <c:v>3.1885732767863058E-2</c:v>
                </c:pt>
                <c:pt idx="912">
                  <c:v>3.1288122156224799E-2</c:v>
                </c:pt>
                <c:pt idx="913">
                  <c:v>3.0840635413421767E-2</c:v>
                </c:pt>
                <c:pt idx="914">
                  <c:v>3.0475922067626195E-2</c:v>
                </c:pt>
                <c:pt idx="915">
                  <c:v>3.0058865089071549E-2</c:v>
                </c:pt>
                <c:pt idx="916">
                  <c:v>2.9728908803078366E-2</c:v>
                </c:pt>
                <c:pt idx="917">
                  <c:v>2.9455068663916985E-2</c:v>
                </c:pt>
                <c:pt idx="918">
                  <c:v>2.9220673488074833E-2</c:v>
                </c:pt>
                <c:pt idx="919">
                  <c:v>2.8908553426704904E-2</c:v>
                </c:pt>
                <c:pt idx="920">
                  <c:v>2.8540372696651307E-2</c:v>
                </c:pt>
                <c:pt idx="921">
                  <c:v>2.8144397414385423E-2</c:v>
                </c:pt>
                <c:pt idx="922">
                  <c:v>2.7879128649109863E-2</c:v>
                </c:pt>
                <c:pt idx="923">
                  <c:v>2.7571383039719854E-2</c:v>
                </c:pt>
                <c:pt idx="924">
                  <c:v>2.7111987912421084E-2</c:v>
                </c:pt>
                <c:pt idx="925">
                  <c:v>2.6613783046599147E-2</c:v>
                </c:pt>
                <c:pt idx="926">
                  <c:v>2.6009969978000137E-2</c:v>
                </c:pt>
                <c:pt idx="927">
                  <c:v>2.5578521967821007E-2</c:v>
                </c:pt>
                <c:pt idx="928">
                  <c:v>2.5278668125002249E-2</c:v>
                </c:pt>
                <c:pt idx="929">
                  <c:v>2.4886634565160885E-2</c:v>
                </c:pt>
                <c:pt idx="930">
                  <c:v>2.4439636030061385E-2</c:v>
                </c:pt>
                <c:pt idx="931">
                  <c:v>2.4147116398425195E-2</c:v>
                </c:pt>
                <c:pt idx="932">
                  <c:v>2.3868918450728329E-2</c:v>
                </c:pt>
                <c:pt idx="933">
                  <c:v>2.359983278886154E-2</c:v>
                </c:pt>
                <c:pt idx="934">
                  <c:v>2.3210534301722898E-2</c:v>
                </c:pt>
                <c:pt idx="935">
                  <c:v>2.2839945820040536E-2</c:v>
                </c:pt>
                <c:pt idx="936">
                  <c:v>2.2450314464013129E-2</c:v>
                </c:pt>
                <c:pt idx="937">
                  <c:v>2.2187863988662484E-2</c:v>
                </c:pt>
                <c:pt idx="938">
                  <c:v>2.1666791030182053E-2</c:v>
                </c:pt>
                <c:pt idx="939">
                  <c:v>2.1468076625308627E-2</c:v>
                </c:pt>
                <c:pt idx="940">
                  <c:v>2.1206108809846705E-2</c:v>
                </c:pt>
                <c:pt idx="941">
                  <c:v>2.0958149226787178E-2</c:v>
                </c:pt>
                <c:pt idx="942">
                  <c:v>2.0704666794081478E-2</c:v>
                </c:pt>
                <c:pt idx="943">
                  <c:v>2.0432319017104742E-2</c:v>
                </c:pt>
                <c:pt idx="944">
                  <c:v>2.0181602170083239E-2</c:v>
                </c:pt>
                <c:pt idx="945">
                  <c:v>2.0062964924218236E-2</c:v>
                </c:pt>
                <c:pt idx="946">
                  <c:v>1.9756894754901701E-2</c:v>
                </c:pt>
                <c:pt idx="947">
                  <c:v>1.9421365688929028E-2</c:v>
                </c:pt>
                <c:pt idx="948">
                  <c:v>1.8906922369149929E-2</c:v>
                </c:pt>
                <c:pt idx="949">
                  <c:v>1.856192595719916E-2</c:v>
                </c:pt>
                <c:pt idx="950">
                  <c:v>1.8234025136594133E-2</c:v>
                </c:pt>
                <c:pt idx="951">
                  <c:v>1.7915899565689317E-2</c:v>
                </c:pt>
                <c:pt idx="952">
                  <c:v>1.7505838381613653E-2</c:v>
                </c:pt>
                <c:pt idx="953">
                  <c:v>1.7103877007164724E-2</c:v>
                </c:pt>
                <c:pt idx="954">
                  <c:v>1.6761540772416705E-2</c:v>
                </c:pt>
                <c:pt idx="955">
                  <c:v>1.652041609720659E-2</c:v>
                </c:pt>
                <c:pt idx="956">
                  <c:v>1.6219189170221658E-2</c:v>
                </c:pt>
                <c:pt idx="957">
                  <c:v>1.5801677270852361E-2</c:v>
                </c:pt>
                <c:pt idx="958">
                  <c:v>1.5400484268755012E-2</c:v>
                </c:pt>
                <c:pt idx="959">
                  <c:v>1.514102129168108E-2</c:v>
                </c:pt>
                <c:pt idx="960">
                  <c:v>1.4742862944286346E-2</c:v>
                </c:pt>
                <c:pt idx="961">
                  <c:v>1.459410383789507E-2</c:v>
                </c:pt>
                <c:pt idx="962">
                  <c:v>1.4322097251529322E-2</c:v>
                </c:pt>
                <c:pt idx="963">
                  <c:v>1.3854477488770528E-2</c:v>
                </c:pt>
                <c:pt idx="964">
                  <c:v>1.37059125558977E-2</c:v>
                </c:pt>
                <c:pt idx="965">
                  <c:v>1.3506246700783877E-2</c:v>
                </c:pt>
                <c:pt idx="966">
                  <c:v>1.3284991524325919E-2</c:v>
                </c:pt>
                <c:pt idx="967">
                  <c:v>1.3143161638635869E-2</c:v>
                </c:pt>
                <c:pt idx="968">
                  <c:v>1.2781471851913287E-2</c:v>
                </c:pt>
                <c:pt idx="969">
                  <c:v>1.1741997207784804E-2</c:v>
                </c:pt>
                <c:pt idx="970">
                  <c:v>1.1745320348857689E-2</c:v>
                </c:pt>
                <c:pt idx="971">
                  <c:v>1.1679623125844132E-2</c:v>
                </c:pt>
                <c:pt idx="972">
                  <c:v>1.1556730706017685E-2</c:v>
                </c:pt>
                <c:pt idx="973">
                  <c:v>1.1453144681739894E-2</c:v>
                </c:pt>
                <c:pt idx="974">
                  <c:v>1.137664031547094E-2</c:v>
                </c:pt>
                <c:pt idx="975">
                  <c:v>1.1333691907097402E-2</c:v>
                </c:pt>
                <c:pt idx="976">
                  <c:v>1.210595050295102E-2</c:v>
                </c:pt>
                <c:pt idx="977">
                  <c:v>1.1833996620825996E-2</c:v>
                </c:pt>
                <c:pt idx="978">
                  <c:v>1.1488528644616136E-2</c:v>
                </c:pt>
                <c:pt idx="979">
                  <c:v>1.1301367564090435E-2</c:v>
                </c:pt>
                <c:pt idx="980">
                  <c:v>1.0930593230611843E-2</c:v>
                </c:pt>
                <c:pt idx="981">
                  <c:v>1.0871411916095957E-2</c:v>
                </c:pt>
                <c:pt idx="982">
                  <c:v>1.0646847468102145E-2</c:v>
                </c:pt>
                <c:pt idx="983">
                  <c:v>1.0313054868165888E-2</c:v>
                </c:pt>
                <c:pt idx="984">
                  <c:v>1.0225205220604694E-2</c:v>
                </c:pt>
                <c:pt idx="985">
                  <c:v>1.0001400823240239E-2</c:v>
                </c:pt>
                <c:pt idx="986">
                  <c:v>9.7087757831226043E-3</c:v>
                </c:pt>
                <c:pt idx="987">
                  <c:v>9.5548461133257677E-3</c:v>
                </c:pt>
                <c:pt idx="988">
                  <c:v>9.2655608577254557E-3</c:v>
                </c:pt>
                <c:pt idx="989">
                  <c:v>9.2204598972045384E-3</c:v>
                </c:pt>
                <c:pt idx="990">
                  <c:v>9.1717972395737833E-3</c:v>
                </c:pt>
                <c:pt idx="991">
                  <c:v>8.8275386869931197E-3</c:v>
                </c:pt>
                <c:pt idx="992">
                  <c:v>8.8495884769667198E-3</c:v>
                </c:pt>
                <c:pt idx="993">
                  <c:v>8.6163860813093275E-3</c:v>
                </c:pt>
                <c:pt idx="994">
                  <c:v>8.5935290842804601E-3</c:v>
                </c:pt>
                <c:pt idx="995">
                  <c:v>8.3619383288261948E-3</c:v>
                </c:pt>
                <c:pt idx="996">
                  <c:v>8.1597787309540051E-3</c:v>
                </c:pt>
                <c:pt idx="997">
                  <c:v>8.0702009390786113E-3</c:v>
                </c:pt>
                <c:pt idx="998">
                  <c:v>7.9800933308885949E-3</c:v>
                </c:pt>
                <c:pt idx="999">
                  <c:v>7.4864986991761209E-3</c:v>
                </c:pt>
                <c:pt idx="1000">
                  <c:v>7.6893101652888195E-3</c:v>
                </c:pt>
                <c:pt idx="1001">
                  <c:v>7.5322543018449522E-3</c:v>
                </c:pt>
                <c:pt idx="1002">
                  <c:v>7.5591112733538728E-3</c:v>
                </c:pt>
                <c:pt idx="1003">
                  <c:v>7.4271315328640055E-3</c:v>
                </c:pt>
                <c:pt idx="1004">
                  <c:v>7.3199838114763752E-3</c:v>
                </c:pt>
                <c:pt idx="1005">
                  <c:v>7.2885942752653719E-3</c:v>
                </c:pt>
                <c:pt idx="1006">
                  <c:v>7.4494892265597181E-3</c:v>
                </c:pt>
                <c:pt idx="1007">
                  <c:v>7.1119934602358985E-3</c:v>
                </c:pt>
                <c:pt idx="1008">
                  <c:v>6.909570341160097E-3</c:v>
                </c:pt>
                <c:pt idx="1009">
                  <c:v>6.7040432196965169E-3</c:v>
                </c:pt>
                <c:pt idx="1010">
                  <c:v>6.585417069461137E-3</c:v>
                </c:pt>
                <c:pt idx="1011">
                  <c:v>6.3088779183933076E-3</c:v>
                </c:pt>
                <c:pt idx="1012">
                  <c:v>6.1332784839375496E-3</c:v>
                </c:pt>
                <c:pt idx="1013">
                  <c:v>5.9328054217684598E-3</c:v>
                </c:pt>
                <c:pt idx="1014">
                  <c:v>5.8939651702638231E-3</c:v>
                </c:pt>
                <c:pt idx="1015">
                  <c:v>5.7908590319673409E-3</c:v>
                </c:pt>
                <c:pt idx="1016">
                  <c:v>5.5632099989375927E-3</c:v>
                </c:pt>
                <c:pt idx="1017">
                  <c:v>5.5020647579779652E-3</c:v>
                </c:pt>
                <c:pt idx="1018">
                  <c:v>5.2616446552490783E-3</c:v>
                </c:pt>
                <c:pt idx="1019">
                  <c:v>5.0931214585870875E-3</c:v>
                </c:pt>
                <c:pt idx="1020">
                  <c:v>5.0618761655612174E-3</c:v>
                </c:pt>
                <c:pt idx="1021">
                  <c:v>4.8219775574247373E-3</c:v>
                </c:pt>
                <c:pt idx="1022">
                  <c:v>4.7070018693362008E-3</c:v>
                </c:pt>
                <c:pt idx="1023">
                  <c:v>4.6567719540208203E-3</c:v>
                </c:pt>
                <c:pt idx="1024">
                  <c:v>4.3409875609670169E-3</c:v>
                </c:pt>
                <c:pt idx="1025">
                  <c:v>4.594450576320872E-3</c:v>
                </c:pt>
                <c:pt idx="1026">
                  <c:v>4.6806109142715586E-3</c:v>
                </c:pt>
                <c:pt idx="1027">
                  <c:v>4.5989997844673941E-3</c:v>
                </c:pt>
                <c:pt idx="1028">
                  <c:v>4.4993111000956165E-3</c:v>
                </c:pt>
                <c:pt idx="1029">
                  <c:v>4.4361159415626473E-3</c:v>
                </c:pt>
                <c:pt idx="1030">
                  <c:v>4.4313087600273277E-3</c:v>
                </c:pt>
                <c:pt idx="1031">
                  <c:v>4.4963014105596551E-3</c:v>
                </c:pt>
                <c:pt idx="1032">
                  <c:v>4.2014544706094796E-3</c:v>
                </c:pt>
                <c:pt idx="1033">
                  <c:v>4.0849004292066926E-3</c:v>
                </c:pt>
                <c:pt idx="1034">
                  <c:v>4.0140714774912671E-3</c:v>
                </c:pt>
                <c:pt idx="1035">
                  <c:v>4.1100042912347572E-3</c:v>
                </c:pt>
                <c:pt idx="1036">
                  <c:v>3.9869149239824542E-3</c:v>
                </c:pt>
                <c:pt idx="1037">
                  <c:v>3.8369547156841995E-3</c:v>
                </c:pt>
                <c:pt idx="1038">
                  <c:v>3.7283978493341096E-3</c:v>
                </c:pt>
                <c:pt idx="1039">
                  <c:v>3.6861290482751419E-3</c:v>
                </c:pt>
                <c:pt idx="1040">
                  <c:v>3.4214400296475218E-3</c:v>
                </c:pt>
                <c:pt idx="1041">
                  <c:v>3.1856384827503178E-3</c:v>
                </c:pt>
                <c:pt idx="1042">
                  <c:v>3.0560498504447818E-3</c:v>
                </c:pt>
                <c:pt idx="1043">
                  <c:v>3.1141271498129138E-3</c:v>
                </c:pt>
                <c:pt idx="1044">
                  <c:v>3.0669901412556867E-3</c:v>
                </c:pt>
                <c:pt idx="1045">
                  <c:v>2.9119925171073799E-3</c:v>
                </c:pt>
                <c:pt idx="1046">
                  <c:v>2.583640104376588E-3</c:v>
                </c:pt>
                <c:pt idx="1047">
                  <c:v>2.793796322519995E-3</c:v>
                </c:pt>
                <c:pt idx="1048">
                  <c:v>2.9739837998259649E-3</c:v>
                </c:pt>
                <c:pt idx="1049">
                  <c:v>2.8821147604328732E-3</c:v>
                </c:pt>
                <c:pt idx="1050">
                  <c:v>2.599777033322672E-3</c:v>
                </c:pt>
                <c:pt idx="1051">
                  <c:v>2.6679985120760669E-3</c:v>
                </c:pt>
                <c:pt idx="1052">
                  <c:v>2.7120304086825516E-3</c:v>
                </c:pt>
                <c:pt idx="1053">
                  <c:v>3.1091313425739586E-3</c:v>
                </c:pt>
                <c:pt idx="1054">
                  <c:v>2.8361899494122505E-3</c:v>
                </c:pt>
                <c:pt idx="1055">
                  <c:v>2.7903594512434455E-3</c:v>
                </c:pt>
                <c:pt idx="1056">
                  <c:v>2.7385037487971642E-3</c:v>
                </c:pt>
                <c:pt idx="1057">
                  <c:v>2.866941486919778E-3</c:v>
                </c:pt>
                <c:pt idx="1058">
                  <c:v>2.7090370852002883E-3</c:v>
                </c:pt>
                <c:pt idx="1059">
                  <c:v>2.6763263368916089E-3</c:v>
                </c:pt>
                <c:pt idx="1060">
                  <c:v>2.4730649429975898E-3</c:v>
                </c:pt>
                <c:pt idx="1061">
                  <c:v>2.554617543355479E-3</c:v>
                </c:pt>
                <c:pt idx="1062">
                  <c:v>2.4052420747384968E-3</c:v>
                </c:pt>
                <c:pt idx="1063">
                  <c:v>2.3770497442041284E-3</c:v>
                </c:pt>
                <c:pt idx="1064">
                  <c:v>2.4283770172894873E-3</c:v>
                </c:pt>
                <c:pt idx="1065">
                  <c:v>2.0337873017731091E-3</c:v>
                </c:pt>
                <c:pt idx="1066">
                  <c:v>1.9134310654883475E-3</c:v>
                </c:pt>
                <c:pt idx="1067">
                  <c:v>1.89111026476114E-3</c:v>
                </c:pt>
                <c:pt idx="1068">
                  <c:v>1.8391111513019474E-3</c:v>
                </c:pt>
                <c:pt idx="1069">
                  <c:v>1.8305863790605496E-3</c:v>
                </c:pt>
                <c:pt idx="1070">
                  <c:v>1.7403955536483401E-3</c:v>
                </c:pt>
                <c:pt idx="1071">
                  <c:v>1.6405642904358721E-3</c:v>
                </c:pt>
                <c:pt idx="1072">
                  <c:v>1.9749846256182E-3</c:v>
                </c:pt>
                <c:pt idx="1073">
                  <c:v>2.1450012940278048E-3</c:v>
                </c:pt>
                <c:pt idx="1074">
                  <c:v>2.1585407360785211E-3</c:v>
                </c:pt>
                <c:pt idx="1075">
                  <c:v>2.1600425295483549E-3</c:v>
                </c:pt>
                <c:pt idx="1076">
                  <c:v>1.9862084097660398E-3</c:v>
                </c:pt>
                <c:pt idx="1077">
                  <c:v>2.0540318328066145E-3</c:v>
                </c:pt>
                <c:pt idx="1078">
                  <c:v>2.1336379823374218E-3</c:v>
                </c:pt>
                <c:pt idx="1079">
                  <c:v>1.9972513351509819E-3</c:v>
                </c:pt>
                <c:pt idx="1080">
                  <c:v>1.8829025501362958E-3</c:v>
                </c:pt>
                <c:pt idx="1081">
                  <c:v>1.7541607917619388E-3</c:v>
                </c:pt>
                <c:pt idx="1082">
                  <c:v>1.7748655140341683E-3</c:v>
                </c:pt>
                <c:pt idx="1083">
                  <c:v>1.9394686247494119E-3</c:v>
                </c:pt>
                <c:pt idx="1084">
                  <c:v>1.9173944243906348E-3</c:v>
                </c:pt>
                <c:pt idx="1085">
                  <c:v>1.7337869966432945E-3</c:v>
                </c:pt>
                <c:pt idx="1086">
                  <c:v>1.7787265157531589E-3</c:v>
                </c:pt>
                <c:pt idx="1087">
                  <c:v>1.5112411210691304E-3</c:v>
                </c:pt>
                <c:pt idx="1088">
                  <c:v>1.5863399484552525E-3</c:v>
                </c:pt>
                <c:pt idx="1089">
                  <c:v>1.3412510821706268E-3</c:v>
                </c:pt>
                <c:pt idx="1090">
                  <c:v>1.3163860535702545E-3</c:v>
                </c:pt>
                <c:pt idx="1091">
                  <c:v>1.0829625774925707E-3</c:v>
                </c:pt>
                <c:pt idx="1092">
                  <c:v>1.1176680426172036E-3</c:v>
                </c:pt>
                <c:pt idx="1093">
                  <c:v>1.0306991106575462E-3</c:v>
                </c:pt>
                <c:pt idx="1094">
                  <c:v>9.7562373388463818E-4</c:v>
                </c:pt>
                <c:pt idx="1095">
                  <c:v>4.8779688784232443E-4</c:v>
                </c:pt>
                <c:pt idx="1096">
                  <c:v>5.1098453463403694E-4</c:v>
                </c:pt>
                <c:pt idx="1097">
                  <c:v>5.428786446022674E-4</c:v>
                </c:pt>
                <c:pt idx="1098">
                  <c:v>7.5582180751690062E-4</c:v>
                </c:pt>
                <c:pt idx="1099">
                  <c:v>6.6136388034140144E-4</c:v>
                </c:pt>
                <c:pt idx="1100">
                  <c:v>7.3248270538079773E-4</c:v>
                </c:pt>
                <c:pt idx="1101">
                  <c:v>7.9825565606654928E-4</c:v>
                </c:pt>
                <c:pt idx="1102">
                  <c:v>1.2323555217262135E-3</c:v>
                </c:pt>
                <c:pt idx="1103">
                  <c:v>1.2246973181585805E-3</c:v>
                </c:pt>
                <c:pt idx="1104">
                  <c:v>1.0664195485021871E-3</c:v>
                </c:pt>
                <c:pt idx="1105">
                  <c:v>8.8750890077539033E-4</c:v>
                </c:pt>
                <c:pt idx="1106">
                  <c:v>9.0417509125461878E-4</c:v>
                </c:pt>
                <c:pt idx="1107">
                  <c:v>9.5412206801454523E-4</c:v>
                </c:pt>
                <c:pt idx="1108">
                  <c:v>1.0249365954114577E-3</c:v>
                </c:pt>
                <c:pt idx="1109">
                  <c:v>9.8001150062010682E-4</c:v>
                </c:pt>
                <c:pt idx="1110">
                  <c:v>9.2166124876318404E-4</c:v>
                </c:pt>
                <c:pt idx="1111">
                  <c:v>9.2225874841852585E-4</c:v>
                </c:pt>
                <c:pt idx="1112">
                  <c:v>9.341402260124276E-4</c:v>
                </c:pt>
                <c:pt idx="1113">
                  <c:v>8.2250459983195662E-4</c:v>
                </c:pt>
                <c:pt idx="1114">
                  <c:v>7.3389712076732925E-4</c:v>
                </c:pt>
                <c:pt idx="1115">
                  <c:v>7.2046502893324121E-4</c:v>
                </c:pt>
                <c:pt idx="1116">
                  <c:v>6.4103280339681602E-4</c:v>
                </c:pt>
                <c:pt idx="1117">
                  <c:v>8.3526651563665467E-4</c:v>
                </c:pt>
                <c:pt idx="1118">
                  <c:v>6.8714568533959422E-4</c:v>
                </c:pt>
                <c:pt idx="1119">
                  <c:v>6.8452794892015934E-4</c:v>
                </c:pt>
                <c:pt idx="1120">
                  <c:v>6.3342453016249827E-4</c:v>
                </c:pt>
                <c:pt idx="1121">
                  <c:v>5.5193711662865938E-4</c:v>
                </c:pt>
                <c:pt idx="1122">
                  <c:v>5.7727703817701023E-4</c:v>
                </c:pt>
                <c:pt idx="1123">
                  <c:v>5.0503422585653401E-4</c:v>
                </c:pt>
                <c:pt idx="1124">
                  <c:v>4.5230474257723175E-4</c:v>
                </c:pt>
                <c:pt idx="1125">
                  <c:v>5.7085155906078816E-4</c:v>
                </c:pt>
                <c:pt idx="1126">
                  <c:v>4.3543494729437229E-4</c:v>
                </c:pt>
                <c:pt idx="1127">
                  <c:v>5.9506998984472489E-4</c:v>
                </c:pt>
                <c:pt idx="1128">
                  <c:v>7.0117056118643346E-4</c:v>
                </c:pt>
                <c:pt idx="1129">
                  <c:v>6.1222688454414854E-4</c:v>
                </c:pt>
                <c:pt idx="1130">
                  <c:v>6.7099682859166217E-4</c:v>
                </c:pt>
                <c:pt idx="1131">
                  <c:v>3.6286814258882673E-4</c:v>
                </c:pt>
                <c:pt idx="1132">
                  <c:v>3.7413103883109761E-4</c:v>
                </c:pt>
                <c:pt idx="1133">
                  <c:v>5.1819724867219977E-4</c:v>
                </c:pt>
                <c:pt idx="1134">
                  <c:v>3.9336448061496416E-4</c:v>
                </c:pt>
                <c:pt idx="1135">
                  <c:v>3.5534253179522014E-4</c:v>
                </c:pt>
                <c:pt idx="1136">
                  <c:v>5.7040301823317076E-4</c:v>
                </c:pt>
                <c:pt idx="1137">
                  <c:v>4.311700646570077E-4</c:v>
                </c:pt>
                <c:pt idx="1138">
                  <c:v>5.6499445357214076E-4</c:v>
                </c:pt>
                <c:pt idx="1139">
                  <c:v>6.5224410496132746E-4</c:v>
                </c:pt>
                <c:pt idx="1140">
                  <c:v>5.3330367101680066E-4</c:v>
                </c:pt>
                <c:pt idx="1141">
                  <c:v>5.8745256271596597E-4</c:v>
                </c:pt>
                <c:pt idx="1142">
                  <c:v>4.7894645887141353E-4</c:v>
                </c:pt>
                <c:pt idx="1143">
                  <c:v>2.272560535674807E-4</c:v>
                </c:pt>
                <c:pt idx="1144">
                  <c:v>2.7591457807620083E-4</c:v>
                </c:pt>
                <c:pt idx="1145">
                  <c:v>2.9241893879733915E-4</c:v>
                </c:pt>
                <c:pt idx="1146">
                  <c:v>-1.5679339632507198E-4</c:v>
                </c:pt>
                <c:pt idx="1147">
                  <c:v>-1.6444047652400552E-4</c:v>
                </c:pt>
                <c:pt idx="1148">
                  <c:v>-1.3403634318005737E-4</c:v>
                </c:pt>
                <c:pt idx="1149">
                  <c:v>-2.354347808599279E-4</c:v>
                </c:pt>
                <c:pt idx="1150">
                  <c:v>-3.3502338265248234E-4</c:v>
                </c:pt>
                <c:pt idx="1151">
                  <c:v>-3.1911557845816789E-4</c:v>
                </c:pt>
                <c:pt idx="1152">
                  <c:v>-3.5433227471780342E-4</c:v>
                </c:pt>
                <c:pt idx="1153">
                  <c:v>-4.8510592026736027E-5</c:v>
                </c:pt>
                <c:pt idx="1154">
                  <c:v>1.078864961471813E-4</c:v>
                </c:pt>
                <c:pt idx="1155">
                  <c:v>-5.8148089485143355E-5</c:v>
                </c:pt>
                <c:pt idx="1156">
                  <c:v>-8.6107605970891162E-5</c:v>
                </c:pt>
                <c:pt idx="1157">
                  <c:v>4.3055148330537693E-5</c:v>
                </c:pt>
                <c:pt idx="1158">
                  <c:v>1.3664953039134562E-4</c:v>
                </c:pt>
                <c:pt idx="1159">
                  <c:v>2.9970627094473459E-4</c:v>
                </c:pt>
                <c:pt idx="1160">
                  <c:v>3.224647942606746E-4</c:v>
                </c:pt>
                <c:pt idx="1161">
                  <c:v>1.8477970875636576E-4</c:v>
                </c:pt>
                <c:pt idx="1162">
                  <c:v>1.5741078489651798E-4</c:v>
                </c:pt>
                <c:pt idx="1163">
                  <c:v>4.4843652869898463E-4</c:v>
                </c:pt>
                <c:pt idx="1164">
                  <c:v>4.416057817106853E-4</c:v>
                </c:pt>
                <c:pt idx="1165">
                  <c:v>3.598767608417477E-4</c:v>
                </c:pt>
                <c:pt idx="1166">
                  <c:v>3.6007897869167545E-4</c:v>
                </c:pt>
                <c:pt idx="1167">
                  <c:v>3.6853412585717202E-4</c:v>
                </c:pt>
                <c:pt idx="1168">
                  <c:v>4.0195333011745001E-4</c:v>
                </c:pt>
                <c:pt idx="1169">
                  <c:v>6.1290704664020168E-4</c:v>
                </c:pt>
                <c:pt idx="1170">
                  <c:v>4.1983060857031979E-4</c:v>
                </c:pt>
                <c:pt idx="1171">
                  <c:v>-1.9078383133755319E-5</c:v>
                </c:pt>
                <c:pt idx="1172">
                  <c:v>3.1445458184316715E-5</c:v>
                </c:pt>
                <c:pt idx="1173">
                  <c:v>-8.1500062551612004E-5</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numCache>
            </c:numRef>
          </c:yVal>
          <c:smooth val="0"/>
          <c:extLst>
            <c:ext xmlns:c16="http://schemas.microsoft.com/office/drawing/2014/chart" uri="{C3380CC4-5D6E-409C-BE32-E72D297353CC}">
              <c16:uniqueId val="{00000002-F910-4A95-8842-AC0C872CC22F}"/>
            </c:ext>
          </c:extLst>
        </c:ser>
        <c:ser>
          <c:idx val="3"/>
          <c:order val="3"/>
          <c:tx>
            <c:strRef>
              <c:f>'Fluo 77K'!$AA$3</c:f>
              <c:strCache>
                <c:ptCount val="1"/>
                <c:pt idx="0">
                  <c:v>2g B4</c:v>
                </c:pt>
              </c:strCache>
            </c:strRef>
          </c:tx>
          <c:spPr>
            <a:ln w="19050" cap="rnd">
              <a:solidFill>
                <a:srgbClr val="92D050"/>
              </a:solidFill>
              <a:round/>
            </a:ln>
            <a:effectLst/>
          </c:spPr>
          <c:marker>
            <c:symbol val="none"/>
          </c:marker>
          <c:xVal>
            <c:numRef>
              <c:f>'Fluo 77K'!$W$4:$W$1449</c:f>
              <c:numCache>
                <c:formatCode>General</c:formatCode>
                <c:ptCount val="1446"/>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pt idx="1174" formatCode="0.0">
                  <c:v>808.73929999999996</c:v>
                </c:pt>
                <c:pt idx="1175" formatCode="0.0">
                  <c:v>809.06039999999996</c:v>
                </c:pt>
                <c:pt idx="1176" formatCode="0.0">
                  <c:v>809.38149999999996</c:v>
                </c:pt>
                <c:pt idx="1177" formatCode="0.0">
                  <c:v>809.70249999999999</c:v>
                </c:pt>
                <c:pt idx="1178" formatCode="0.0">
                  <c:v>810.02350000000001</c:v>
                </c:pt>
                <c:pt idx="1179" formatCode="0.0">
                  <c:v>810.34439999999995</c:v>
                </c:pt>
                <c:pt idx="1180" formatCode="0.0">
                  <c:v>810.6653</c:v>
                </c:pt>
                <c:pt idx="1181" formatCode="0.0">
                  <c:v>810.98609999999996</c:v>
                </c:pt>
                <c:pt idx="1182" formatCode="0.0">
                  <c:v>811.30690000000004</c:v>
                </c:pt>
                <c:pt idx="1183" formatCode="0.0">
                  <c:v>811.6277</c:v>
                </c:pt>
                <c:pt idx="1184" formatCode="0.0">
                  <c:v>811.94839999999999</c:v>
                </c:pt>
                <c:pt idx="1185" formatCode="0.0">
                  <c:v>812.26900000000001</c:v>
                </c:pt>
                <c:pt idx="1186" formatCode="0.0">
                  <c:v>812.58960000000002</c:v>
                </c:pt>
                <c:pt idx="1187" formatCode="0.0">
                  <c:v>812.91010000000006</c:v>
                </c:pt>
                <c:pt idx="1188" formatCode="0.0">
                  <c:v>813.23059999999998</c:v>
                </c:pt>
                <c:pt idx="1189" formatCode="0.0">
                  <c:v>813.55100000000004</c:v>
                </c:pt>
                <c:pt idx="1190" formatCode="0.0">
                  <c:v>813.87149999999997</c:v>
                </c:pt>
                <c:pt idx="1191" formatCode="0.0">
                  <c:v>814.19179999999994</c:v>
                </c:pt>
                <c:pt idx="1192" formatCode="0.0">
                  <c:v>814.51210000000003</c:v>
                </c:pt>
                <c:pt idx="1193" formatCode="0.0">
                  <c:v>814.83230000000003</c:v>
                </c:pt>
                <c:pt idx="1194" formatCode="0.0">
                  <c:v>815.15250000000003</c:v>
                </c:pt>
                <c:pt idx="1195" formatCode="0.0">
                  <c:v>815.47270000000003</c:v>
                </c:pt>
                <c:pt idx="1196" formatCode="0.0">
                  <c:v>815.79269999999997</c:v>
                </c:pt>
                <c:pt idx="1197" formatCode="0.0">
                  <c:v>816.11279999999999</c:v>
                </c:pt>
                <c:pt idx="1198" formatCode="0.0">
                  <c:v>816.43280000000004</c:v>
                </c:pt>
                <c:pt idx="1199" formatCode="0.0">
                  <c:v>816.7527</c:v>
                </c:pt>
                <c:pt idx="1200" formatCode="0.0">
                  <c:v>817.07259999999997</c:v>
                </c:pt>
                <c:pt idx="1201" formatCode="0.0">
                  <c:v>817.39250000000004</c:v>
                </c:pt>
                <c:pt idx="1202" formatCode="0.0">
                  <c:v>817.71230000000003</c:v>
                </c:pt>
                <c:pt idx="1203" formatCode="0.0">
                  <c:v>818.03200000000004</c:v>
                </c:pt>
                <c:pt idx="1204" formatCode="0.0">
                  <c:v>818.35170000000005</c:v>
                </c:pt>
                <c:pt idx="1205" formatCode="0.0">
                  <c:v>818.67139999999995</c:v>
                </c:pt>
                <c:pt idx="1206" formatCode="0.0">
                  <c:v>818.99099999999999</c:v>
                </c:pt>
                <c:pt idx="1207" formatCode="0.0">
                  <c:v>819.31050000000005</c:v>
                </c:pt>
                <c:pt idx="1208" formatCode="0.0">
                  <c:v>819.63009999999997</c:v>
                </c:pt>
                <c:pt idx="1209" formatCode="0.0">
                  <c:v>819.94949999999994</c:v>
                </c:pt>
                <c:pt idx="1210" formatCode="0.0">
                  <c:v>820.26890000000003</c:v>
                </c:pt>
                <c:pt idx="1211" formatCode="0.0">
                  <c:v>820.5883</c:v>
                </c:pt>
                <c:pt idx="1212" formatCode="0.0">
                  <c:v>820.9076</c:v>
                </c:pt>
                <c:pt idx="1213" formatCode="0.0">
                  <c:v>821.2269</c:v>
                </c:pt>
                <c:pt idx="1214" formatCode="0.0">
                  <c:v>821.54600000000005</c:v>
                </c:pt>
                <c:pt idx="1215" formatCode="0.0">
                  <c:v>821.86519999999996</c:v>
                </c:pt>
                <c:pt idx="1216" formatCode="0.0">
                  <c:v>822.18430000000001</c:v>
                </c:pt>
                <c:pt idx="1217" formatCode="0.0">
                  <c:v>822.50340000000006</c:v>
                </c:pt>
                <c:pt idx="1218" formatCode="0.0">
                  <c:v>822.82240000000002</c:v>
                </c:pt>
                <c:pt idx="1219" formatCode="0.0">
                  <c:v>823.14139999999998</c:v>
                </c:pt>
                <c:pt idx="1220" formatCode="0.0">
                  <c:v>823.46029999999996</c:v>
                </c:pt>
                <c:pt idx="1221" formatCode="0.0">
                  <c:v>823.77909999999997</c:v>
                </c:pt>
                <c:pt idx="1222" formatCode="0.0">
                  <c:v>824.09799999999996</c:v>
                </c:pt>
                <c:pt idx="1223" formatCode="0.0">
                  <c:v>824.41669999999999</c:v>
                </c:pt>
                <c:pt idx="1224" formatCode="0.0">
                  <c:v>824.73540000000003</c:v>
                </c:pt>
                <c:pt idx="1225" formatCode="0.0">
                  <c:v>825.05409999999995</c:v>
                </c:pt>
                <c:pt idx="1226" formatCode="0.0">
                  <c:v>825.37270000000001</c:v>
                </c:pt>
                <c:pt idx="1227" formatCode="0.0">
                  <c:v>825.69129999999996</c:v>
                </c:pt>
                <c:pt idx="1228" formatCode="0.0">
                  <c:v>826.00980000000004</c:v>
                </c:pt>
                <c:pt idx="1229" formatCode="0.0">
                  <c:v>826.32820000000004</c:v>
                </c:pt>
                <c:pt idx="1230" formatCode="0.0">
                  <c:v>826.64670000000001</c:v>
                </c:pt>
                <c:pt idx="1231" formatCode="0.0">
                  <c:v>826.96500000000003</c:v>
                </c:pt>
                <c:pt idx="1232" formatCode="0.0">
                  <c:v>827.28340000000003</c:v>
                </c:pt>
                <c:pt idx="1233" formatCode="0.0">
                  <c:v>827.60159999999996</c:v>
                </c:pt>
                <c:pt idx="1234" formatCode="0.0">
                  <c:v>827.91989999999998</c:v>
                </c:pt>
                <c:pt idx="1235" formatCode="0.0">
                  <c:v>828.23800000000006</c:v>
                </c:pt>
                <c:pt idx="1236" formatCode="0.0">
                  <c:v>828.55619999999999</c:v>
                </c:pt>
                <c:pt idx="1237" formatCode="0.0">
                  <c:v>828.87419999999997</c:v>
                </c:pt>
                <c:pt idx="1238" formatCode="0.0">
                  <c:v>829.19230000000005</c:v>
                </c:pt>
                <c:pt idx="1239" formatCode="0.0">
                  <c:v>829.51020000000005</c:v>
                </c:pt>
                <c:pt idx="1240" formatCode="0.0">
                  <c:v>829.82809999999995</c:v>
                </c:pt>
                <c:pt idx="1241" formatCode="0.0">
                  <c:v>830.14599999999996</c:v>
                </c:pt>
                <c:pt idx="1242" formatCode="0.0">
                  <c:v>830.46379999999999</c:v>
                </c:pt>
                <c:pt idx="1243" formatCode="0.0">
                  <c:v>830.78160000000003</c:v>
                </c:pt>
                <c:pt idx="1244" formatCode="0.0">
                  <c:v>831.09929999999997</c:v>
                </c:pt>
                <c:pt idx="1245" formatCode="0.0">
                  <c:v>831.41700000000003</c:v>
                </c:pt>
                <c:pt idx="1246" formatCode="0.0">
                  <c:v>831.7346</c:v>
                </c:pt>
                <c:pt idx="1247" formatCode="0.0">
                  <c:v>832.05219999999997</c:v>
                </c:pt>
                <c:pt idx="1248" formatCode="0.0">
                  <c:v>832.36980000000005</c:v>
                </c:pt>
                <c:pt idx="1249" formatCode="0.0">
                  <c:v>832.68719999999996</c:v>
                </c:pt>
                <c:pt idx="1250" formatCode="0.0">
                  <c:v>833.00459999999998</c:v>
                </c:pt>
                <c:pt idx="1251" formatCode="0.0">
                  <c:v>833.322</c:v>
                </c:pt>
                <c:pt idx="1252" formatCode="0.0">
                  <c:v>833.63930000000005</c:v>
                </c:pt>
                <c:pt idx="1253" formatCode="0.0">
                  <c:v>833.95659999999998</c:v>
                </c:pt>
                <c:pt idx="1254" formatCode="0.0">
                  <c:v>834.27390000000003</c:v>
                </c:pt>
                <c:pt idx="1255" formatCode="0.0">
                  <c:v>834.59100000000001</c:v>
                </c:pt>
                <c:pt idx="1256" formatCode="0.0">
                  <c:v>834.90809999999999</c:v>
                </c:pt>
                <c:pt idx="1257" formatCode="0.0">
                  <c:v>835.22519999999997</c:v>
                </c:pt>
                <c:pt idx="1258" formatCode="0.0">
                  <c:v>835.54219999999998</c:v>
                </c:pt>
                <c:pt idx="1259" formatCode="0.0">
                  <c:v>835.85929999999996</c:v>
                </c:pt>
                <c:pt idx="1260" formatCode="0.0">
                  <c:v>836.17610000000002</c:v>
                </c:pt>
                <c:pt idx="1261" formatCode="0.0">
                  <c:v>836.49300000000005</c:v>
                </c:pt>
                <c:pt idx="1262" formatCode="0.0">
                  <c:v>836.80989999999997</c:v>
                </c:pt>
                <c:pt idx="1263" formatCode="0.0">
                  <c:v>837.12660000000005</c:v>
                </c:pt>
                <c:pt idx="1264" formatCode="0.0">
                  <c:v>837.4434</c:v>
                </c:pt>
                <c:pt idx="1265" formatCode="0.0">
                  <c:v>837.76009999999997</c:v>
                </c:pt>
                <c:pt idx="1266" formatCode="0.0">
                  <c:v>838.07669999999996</c:v>
                </c:pt>
                <c:pt idx="1267" formatCode="0.0">
                  <c:v>838.39319999999998</c:v>
                </c:pt>
                <c:pt idx="1268" formatCode="0.0">
                  <c:v>838.70979999999997</c:v>
                </c:pt>
                <c:pt idx="1269" formatCode="0.0">
                  <c:v>839.02629999999999</c:v>
                </c:pt>
                <c:pt idx="1270" formatCode="0.0">
                  <c:v>839.34270000000004</c:v>
                </c:pt>
                <c:pt idx="1271" formatCode="0.0">
                  <c:v>839.65909999999997</c:v>
                </c:pt>
                <c:pt idx="1272" formatCode="0.0">
                  <c:v>839.97540000000004</c:v>
                </c:pt>
                <c:pt idx="1273" formatCode="0.0">
                  <c:v>840.29169999999999</c:v>
                </c:pt>
                <c:pt idx="1274" formatCode="0.0">
                  <c:v>840.60799999999995</c:v>
                </c:pt>
                <c:pt idx="1275" formatCode="0.0">
                  <c:v>840.92409999999995</c:v>
                </c:pt>
                <c:pt idx="1276" formatCode="0.0">
                  <c:v>841.24019999999996</c:v>
                </c:pt>
                <c:pt idx="1277" formatCode="0.0">
                  <c:v>841.55629999999996</c:v>
                </c:pt>
                <c:pt idx="1278" formatCode="0.0">
                  <c:v>841.87239999999997</c:v>
                </c:pt>
                <c:pt idx="1279" formatCode="0.0">
                  <c:v>842.1884</c:v>
                </c:pt>
                <c:pt idx="1280" formatCode="0.0">
                  <c:v>842.50429999999994</c:v>
                </c:pt>
                <c:pt idx="1281" formatCode="0.0">
                  <c:v>842.8202</c:v>
                </c:pt>
                <c:pt idx="1282" formatCode="0.0">
                  <c:v>843.13599999999997</c:v>
                </c:pt>
                <c:pt idx="1283" formatCode="0.0">
                  <c:v>843.45180000000005</c:v>
                </c:pt>
                <c:pt idx="1284" formatCode="0.0">
                  <c:v>843.76750000000004</c:v>
                </c:pt>
                <c:pt idx="1285" formatCode="0.0">
                  <c:v>844.08320000000003</c:v>
                </c:pt>
                <c:pt idx="1286" formatCode="0.0">
                  <c:v>844.39880000000005</c:v>
                </c:pt>
                <c:pt idx="1287" formatCode="0.0">
                  <c:v>844.71439999999996</c:v>
                </c:pt>
                <c:pt idx="1288" formatCode="0.0">
                  <c:v>845.03</c:v>
                </c:pt>
                <c:pt idx="1289" formatCode="0.0">
                  <c:v>845.34540000000004</c:v>
                </c:pt>
                <c:pt idx="1290" formatCode="0.0">
                  <c:v>845.66079999999999</c:v>
                </c:pt>
                <c:pt idx="1291" formatCode="0.0">
                  <c:v>845.97630000000004</c:v>
                </c:pt>
                <c:pt idx="1292" formatCode="0.0">
                  <c:v>846.29160000000002</c:v>
                </c:pt>
                <c:pt idx="1293" formatCode="0.0">
                  <c:v>846.6069</c:v>
                </c:pt>
                <c:pt idx="1294" formatCode="0.0">
                  <c:v>846.9221</c:v>
                </c:pt>
                <c:pt idx="1295" formatCode="0.0">
                  <c:v>847.23720000000003</c:v>
                </c:pt>
                <c:pt idx="1296" formatCode="0.0">
                  <c:v>847.55240000000003</c:v>
                </c:pt>
                <c:pt idx="1297" formatCode="0.0">
                  <c:v>847.86749999999995</c:v>
                </c:pt>
                <c:pt idx="1298" formatCode="0.0">
                  <c:v>848.1825</c:v>
                </c:pt>
                <c:pt idx="1299" formatCode="0.0">
                  <c:v>848.49749999999995</c:v>
                </c:pt>
                <c:pt idx="1300" formatCode="0.0">
                  <c:v>848.81240000000003</c:v>
                </c:pt>
                <c:pt idx="1301" formatCode="0.0">
                  <c:v>849.12729999999999</c:v>
                </c:pt>
                <c:pt idx="1302" formatCode="0.0">
                  <c:v>849.44209999999998</c:v>
                </c:pt>
                <c:pt idx="1303" formatCode="0.0">
                  <c:v>849.75689999999997</c:v>
                </c:pt>
                <c:pt idx="1304" formatCode="0.0">
                  <c:v>850.07169999999996</c:v>
                </c:pt>
                <c:pt idx="1305" formatCode="0.0">
                  <c:v>850.38639999999998</c:v>
                </c:pt>
                <c:pt idx="1306" formatCode="0.0">
                  <c:v>850.70090000000005</c:v>
                </c:pt>
                <c:pt idx="1307" formatCode="0.0">
                  <c:v>851.01559999999995</c:v>
                </c:pt>
                <c:pt idx="1308" formatCode="0.0">
                  <c:v>851.33010000000002</c:v>
                </c:pt>
                <c:pt idx="1309" formatCode="0.0">
                  <c:v>851.64449999999999</c:v>
                </c:pt>
                <c:pt idx="1310" formatCode="0.0">
                  <c:v>851.95899999999995</c:v>
                </c:pt>
                <c:pt idx="1311" formatCode="0.0">
                  <c:v>852.27340000000004</c:v>
                </c:pt>
                <c:pt idx="1312" formatCode="0.0">
                  <c:v>852.58770000000004</c:v>
                </c:pt>
                <c:pt idx="1313" formatCode="0.0">
                  <c:v>852.90200000000004</c:v>
                </c:pt>
                <c:pt idx="1314" formatCode="0.0">
                  <c:v>853.21619999999996</c:v>
                </c:pt>
                <c:pt idx="1315" formatCode="0.0">
                  <c:v>853.53039999999999</c:v>
                </c:pt>
                <c:pt idx="1316" formatCode="0.0">
                  <c:v>853.84450000000004</c:v>
                </c:pt>
                <c:pt idx="1317" formatCode="0.0">
                  <c:v>854.15859999999998</c:v>
                </c:pt>
                <c:pt idx="1318" formatCode="0.0">
                  <c:v>854.47260000000006</c:v>
                </c:pt>
                <c:pt idx="1319" formatCode="0.0">
                  <c:v>854.78660000000002</c:v>
                </c:pt>
                <c:pt idx="1320" formatCode="0.0">
                  <c:v>855.10050000000001</c:v>
                </c:pt>
                <c:pt idx="1321" formatCode="0.0">
                  <c:v>855.4144</c:v>
                </c:pt>
                <c:pt idx="1322" formatCode="0.0">
                  <c:v>855.72820000000002</c:v>
                </c:pt>
                <c:pt idx="1323" formatCode="0.0">
                  <c:v>856.04200000000003</c:v>
                </c:pt>
                <c:pt idx="1324" formatCode="0.0">
                  <c:v>856.35569999999996</c:v>
                </c:pt>
                <c:pt idx="1325" formatCode="0.0">
                  <c:v>856.6694</c:v>
                </c:pt>
                <c:pt idx="1326" formatCode="0.0">
                  <c:v>856.98299999999995</c:v>
                </c:pt>
                <c:pt idx="1327" formatCode="0.0">
                  <c:v>857.29660000000001</c:v>
                </c:pt>
                <c:pt idx="1328" formatCode="0.0">
                  <c:v>857.61009999999999</c:v>
                </c:pt>
                <c:pt idx="1329" formatCode="0.0">
                  <c:v>857.92359999999996</c:v>
                </c:pt>
                <c:pt idx="1330" formatCode="0.0">
                  <c:v>858.23699999999997</c:v>
                </c:pt>
                <c:pt idx="1331" formatCode="0.0">
                  <c:v>858.55039999999997</c:v>
                </c:pt>
                <c:pt idx="1332" formatCode="0.0">
                  <c:v>858.86369999999999</c:v>
                </c:pt>
                <c:pt idx="1333" formatCode="0.0">
                  <c:v>859.17700000000002</c:v>
                </c:pt>
                <c:pt idx="1334" formatCode="0.0">
                  <c:v>859.49019999999996</c:v>
                </c:pt>
                <c:pt idx="1335" formatCode="0.0">
                  <c:v>859.80330000000004</c:v>
                </c:pt>
                <c:pt idx="1336" formatCode="0.0">
                  <c:v>860.11649999999997</c:v>
                </c:pt>
                <c:pt idx="1337" formatCode="0.0">
                  <c:v>860.42960000000005</c:v>
                </c:pt>
                <c:pt idx="1338" formatCode="0.0">
                  <c:v>860.74260000000004</c:v>
                </c:pt>
                <c:pt idx="1339" formatCode="0.0">
                  <c:v>861.05550000000005</c:v>
                </c:pt>
                <c:pt idx="1340" formatCode="0.0">
                  <c:v>861.36850000000004</c:v>
                </c:pt>
                <c:pt idx="1341" formatCode="0.0">
                  <c:v>861.68129999999996</c:v>
                </c:pt>
                <c:pt idx="1342" formatCode="0.0">
                  <c:v>861.9941</c:v>
                </c:pt>
                <c:pt idx="1343" formatCode="0.0">
                  <c:v>862.30690000000004</c:v>
                </c:pt>
                <c:pt idx="1344" formatCode="0.0">
                  <c:v>862.61959999999999</c:v>
                </c:pt>
                <c:pt idx="1345" formatCode="0.0">
                  <c:v>862.93230000000005</c:v>
                </c:pt>
                <c:pt idx="1346" formatCode="0.0">
                  <c:v>863.24490000000003</c:v>
                </c:pt>
                <c:pt idx="1347" formatCode="0.0">
                  <c:v>863.5575</c:v>
                </c:pt>
                <c:pt idx="1348" formatCode="0.0">
                  <c:v>863.87</c:v>
                </c:pt>
                <c:pt idx="1349" formatCode="0.0">
                  <c:v>864.18240000000003</c:v>
                </c:pt>
                <c:pt idx="1350" formatCode="0.0">
                  <c:v>864.49490000000003</c:v>
                </c:pt>
                <c:pt idx="1351" formatCode="0.0">
                  <c:v>864.80730000000005</c:v>
                </c:pt>
                <c:pt idx="1352" formatCode="0.0">
                  <c:v>865.11959999999999</c:v>
                </c:pt>
                <c:pt idx="1353" formatCode="0.0">
                  <c:v>865.43179999999995</c:v>
                </c:pt>
                <c:pt idx="1354" formatCode="0.0">
                  <c:v>865.74400000000003</c:v>
                </c:pt>
                <c:pt idx="1355" formatCode="0.0">
                  <c:v>866.05619999999999</c:v>
                </c:pt>
                <c:pt idx="1356" formatCode="0.0">
                  <c:v>866.36829999999998</c:v>
                </c:pt>
                <c:pt idx="1357" formatCode="0.0">
                  <c:v>866.68039999999996</c:v>
                </c:pt>
                <c:pt idx="1358" formatCode="0.0">
                  <c:v>866.99239999999998</c:v>
                </c:pt>
                <c:pt idx="1359" formatCode="0.0">
                  <c:v>867.30430000000001</c:v>
                </c:pt>
                <c:pt idx="1360" formatCode="0.0">
                  <c:v>867.61620000000005</c:v>
                </c:pt>
                <c:pt idx="1361" formatCode="0.0">
                  <c:v>867.92809999999997</c:v>
                </c:pt>
                <c:pt idx="1362" formatCode="0.0">
                  <c:v>868.23990000000003</c:v>
                </c:pt>
                <c:pt idx="1363" formatCode="0.0">
                  <c:v>868.55160000000001</c:v>
                </c:pt>
                <c:pt idx="1364" formatCode="0.0">
                  <c:v>868.86329999999998</c:v>
                </c:pt>
                <c:pt idx="1365" formatCode="0.0">
                  <c:v>869.17499999999995</c:v>
                </c:pt>
                <c:pt idx="1366" formatCode="0.0">
                  <c:v>869.48659999999995</c:v>
                </c:pt>
                <c:pt idx="1367" formatCode="0.0">
                  <c:v>869.79819999999995</c:v>
                </c:pt>
                <c:pt idx="1368" formatCode="0.0">
                  <c:v>870.10969999999998</c:v>
                </c:pt>
                <c:pt idx="1369" formatCode="0.0">
                  <c:v>870.42110000000002</c:v>
                </c:pt>
                <c:pt idx="1370" formatCode="0.0">
                  <c:v>870.73249999999996</c:v>
                </c:pt>
                <c:pt idx="1371" formatCode="0.0">
                  <c:v>871.04380000000003</c:v>
                </c:pt>
                <c:pt idx="1372" formatCode="0.0">
                  <c:v>871.35519999999997</c:v>
                </c:pt>
                <c:pt idx="1373" formatCode="0.0">
                  <c:v>871.66639999999995</c:v>
                </c:pt>
                <c:pt idx="1374" formatCode="0.0">
                  <c:v>871.97760000000005</c:v>
                </c:pt>
                <c:pt idx="1375" formatCode="0.0">
                  <c:v>872.28880000000004</c:v>
                </c:pt>
                <c:pt idx="1376" formatCode="0.0">
                  <c:v>872.59990000000005</c:v>
                </c:pt>
                <c:pt idx="1377" formatCode="0.0">
                  <c:v>872.91089999999997</c:v>
                </c:pt>
                <c:pt idx="1378" formatCode="0.0">
                  <c:v>873.22190000000001</c:v>
                </c:pt>
                <c:pt idx="1379" formatCode="0.0">
                  <c:v>873.53279999999995</c:v>
                </c:pt>
                <c:pt idx="1380" formatCode="0.0">
                  <c:v>873.84370000000001</c:v>
                </c:pt>
                <c:pt idx="1381" formatCode="0.0">
                  <c:v>874.15449999999998</c:v>
                </c:pt>
                <c:pt idx="1382" formatCode="0.0">
                  <c:v>874.46529999999996</c:v>
                </c:pt>
                <c:pt idx="1383" formatCode="0.0">
                  <c:v>874.77610000000004</c:v>
                </c:pt>
                <c:pt idx="1384" formatCode="0.0">
                  <c:v>875.08680000000004</c:v>
                </c:pt>
                <c:pt idx="1385" formatCode="0.0">
                  <c:v>875.39739999999995</c:v>
                </c:pt>
                <c:pt idx="1386" formatCode="0.0">
                  <c:v>875.70799999999997</c:v>
                </c:pt>
                <c:pt idx="1387" formatCode="0.0">
                  <c:v>876.01850000000002</c:v>
                </c:pt>
                <c:pt idx="1388" formatCode="0.0">
                  <c:v>876.32899999999995</c:v>
                </c:pt>
                <c:pt idx="1389" formatCode="0.0">
                  <c:v>876.6395</c:v>
                </c:pt>
                <c:pt idx="1390" formatCode="0.0">
                  <c:v>876.94979999999998</c:v>
                </c:pt>
                <c:pt idx="1391" formatCode="0.0">
                  <c:v>877.26009999999997</c:v>
                </c:pt>
                <c:pt idx="1392" formatCode="0.0">
                  <c:v>877.57039999999995</c:v>
                </c:pt>
                <c:pt idx="1393" formatCode="0.0">
                  <c:v>877.88070000000005</c:v>
                </c:pt>
                <c:pt idx="1394" formatCode="0.0">
                  <c:v>878.19090000000006</c:v>
                </c:pt>
                <c:pt idx="1395" formatCode="0.0">
                  <c:v>878.50099999999998</c:v>
                </c:pt>
                <c:pt idx="1396" formatCode="0.0">
                  <c:v>878.81100000000004</c:v>
                </c:pt>
                <c:pt idx="1397" formatCode="0.0">
                  <c:v>879.12109999999996</c:v>
                </c:pt>
                <c:pt idx="1398" formatCode="0.0">
                  <c:v>879.43100000000004</c:v>
                </c:pt>
                <c:pt idx="1399" formatCode="0.0">
                  <c:v>879.74099999999999</c:v>
                </c:pt>
                <c:pt idx="1400" formatCode="0.0">
                  <c:v>880.05079999999998</c:v>
                </c:pt>
                <c:pt idx="1401" formatCode="0.0">
                  <c:v>880.36069999999995</c:v>
                </c:pt>
                <c:pt idx="1402" formatCode="0.0">
                  <c:v>880.67039999999997</c:v>
                </c:pt>
                <c:pt idx="1403" formatCode="0.0">
                  <c:v>880.98019999999997</c:v>
                </c:pt>
                <c:pt idx="1404" formatCode="0.0">
                  <c:v>881.28980000000001</c:v>
                </c:pt>
                <c:pt idx="1405" formatCode="0.0">
                  <c:v>881.59939999999995</c:v>
                </c:pt>
                <c:pt idx="1406" formatCode="0.0">
                  <c:v>881.90899999999999</c:v>
                </c:pt>
                <c:pt idx="1407" formatCode="0.0">
                  <c:v>882.21849999999995</c:v>
                </c:pt>
                <c:pt idx="1408" formatCode="0.0">
                  <c:v>882.52800000000002</c:v>
                </c:pt>
                <c:pt idx="1409" formatCode="0.0">
                  <c:v>882.8374</c:v>
                </c:pt>
                <c:pt idx="1410" formatCode="0.0">
                  <c:v>883.14679999999998</c:v>
                </c:pt>
                <c:pt idx="1411" formatCode="0.0">
                  <c:v>883.45609999999999</c:v>
                </c:pt>
                <c:pt idx="1412" formatCode="0.0">
                  <c:v>883.76530000000002</c:v>
                </c:pt>
                <c:pt idx="1413" formatCode="0.0">
                  <c:v>884.07449999999994</c:v>
                </c:pt>
                <c:pt idx="1414" formatCode="0.0">
                  <c:v>884.38369999999998</c:v>
                </c:pt>
                <c:pt idx="1415" formatCode="0.0">
                  <c:v>884.69280000000003</c:v>
                </c:pt>
                <c:pt idx="1416" formatCode="0.0">
                  <c:v>885.0018</c:v>
                </c:pt>
                <c:pt idx="1417" formatCode="0.0">
                  <c:v>885.31089999999995</c:v>
                </c:pt>
                <c:pt idx="1418" formatCode="0.0">
                  <c:v>885.61980000000005</c:v>
                </c:pt>
                <c:pt idx="1419" formatCode="0.0">
                  <c:v>885.92870000000005</c:v>
                </c:pt>
                <c:pt idx="1420" formatCode="0.0">
                  <c:v>886.23749999999995</c:v>
                </c:pt>
                <c:pt idx="1421" formatCode="0.0">
                  <c:v>886.54639999999995</c:v>
                </c:pt>
                <c:pt idx="1422" formatCode="0.0">
                  <c:v>886.85509999999999</c:v>
                </c:pt>
                <c:pt idx="1423" formatCode="0.0">
                  <c:v>887.16380000000004</c:v>
                </c:pt>
                <c:pt idx="1424" formatCode="0.0">
                  <c:v>887.47249999999997</c:v>
                </c:pt>
                <c:pt idx="1425" formatCode="0.0">
                  <c:v>887.78110000000004</c:v>
                </c:pt>
                <c:pt idx="1426" formatCode="0.0">
                  <c:v>888.08960000000002</c:v>
                </c:pt>
                <c:pt idx="1427" formatCode="0.0">
                  <c:v>888.3981</c:v>
                </c:pt>
                <c:pt idx="1428" formatCode="0.0">
                  <c:v>888.70650000000001</c:v>
                </c:pt>
                <c:pt idx="1429" formatCode="0.0">
                  <c:v>889.01490000000001</c:v>
                </c:pt>
                <c:pt idx="1430" formatCode="0.0">
                  <c:v>889.32320000000004</c:v>
                </c:pt>
                <c:pt idx="1431" formatCode="0.0">
                  <c:v>889.63149999999996</c:v>
                </c:pt>
                <c:pt idx="1432" formatCode="0.0">
                  <c:v>889.93979999999999</c:v>
                </c:pt>
                <c:pt idx="1433" formatCode="0.0">
                  <c:v>890.24789999999996</c:v>
                </c:pt>
                <c:pt idx="1434" formatCode="0.0">
                  <c:v>890.55610000000001</c:v>
                </c:pt>
                <c:pt idx="1435" formatCode="0.0">
                  <c:v>890.86410000000001</c:v>
                </c:pt>
                <c:pt idx="1436" formatCode="0.0">
                  <c:v>891.17219999999998</c:v>
                </c:pt>
                <c:pt idx="1437" formatCode="0.0">
                  <c:v>891.48019999999997</c:v>
                </c:pt>
                <c:pt idx="1438" formatCode="0.0">
                  <c:v>891.78809999999999</c:v>
                </c:pt>
                <c:pt idx="1439" formatCode="0.0">
                  <c:v>892.09590000000003</c:v>
                </c:pt>
                <c:pt idx="1440" formatCode="0.0">
                  <c:v>892.40380000000005</c:v>
                </c:pt>
                <c:pt idx="1441" formatCode="0.0">
                  <c:v>892.7115</c:v>
                </c:pt>
                <c:pt idx="1442" formatCode="0.0">
                  <c:v>893.01930000000004</c:v>
                </c:pt>
                <c:pt idx="1443" formatCode="0.0">
                  <c:v>893.327</c:v>
                </c:pt>
                <c:pt idx="1444" formatCode="0.0">
                  <c:v>893.63459999999998</c:v>
                </c:pt>
                <c:pt idx="1445" formatCode="0.0">
                  <c:v>893.94209999999998</c:v>
                </c:pt>
              </c:numCache>
            </c:numRef>
          </c:xVal>
          <c:yVal>
            <c:numRef>
              <c:f>'Fluo 77K'!$AA$4:$AA$1449</c:f>
              <c:numCache>
                <c:formatCode>0.0</c:formatCode>
                <c:ptCount val="1446"/>
                <c:pt idx="0">
                  <c:v>1.5810901431771696E-3</c:v>
                </c:pt>
                <c:pt idx="1">
                  <c:v>1.5121927047823122E-3</c:v>
                </c:pt>
                <c:pt idx="2">
                  <c:v>1.5656425927729619E-3</c:v>
                </c:pt>
                <c:pt idx="3">
                  <c:v>1.6641791662608356E-3</c:v>
                </c:pt>
                <c:pt idx="4">
                  <c:v>1.6624605532287911E-3</c:v>
                </c:pt>
                <c:pt idx="5">
                  <c:v>1.6424858770819129E-3</c:v>
                </c:pt>
                <c:pt idx="6">
                  <c:v>1.7393345183597934E-3</c:v>
                </c:pt>
                <c:pt idx="7">
                  <c:v>1.7222155936495571E-3</c:v>
                </c:pt>
                <c:pt idx="8">
                  <c:v>1.7173867731567157E-3</c:v>
                </c:pt>
                <c:pt idx="9">
                  <c:v>1.7385743157689686E-3</c:v>
                </c:pt>
                <c:pt idx="10">
                  <c:v>1.6913353462549919E-3</c:v>
                </c:pt>
                <c:pt idx="11">
                  <c:v>1.6894874354728743E-3</c:v>
                </c:pt>
                <c:pt idx="12">
                  <c:v>1.7792814356676731E-3</c:v>
                </c:pt>
                <c:pt idx="13">
                  <c:v>1.7130622382390184E-3</c:v>
                </c:pt>
                <c:pt idx="14">
                  <c:v>1.6899379078601346E-3</c:v>
                </c:pt>
                <c:pt idx="15">
                  <c:v>1.7685353559949353E-3</c:v>
                </c:pt>
                <c:pt idx="16">
                  <c:v>1.7610375474822245E-3</c:v>
                </c:pt>
                <c:pt idx="17">
                  <c:v>1.6823052011298333E-3</c:v>
                </c:pt>
                <c:pt idx="18">
                  <c:v>1.5687890815233273E-3</c:v>
                </c:pt>
                <c:pt idx="19">
                  <c:v>1.5060066231615858E-3</c:v>
                </c:pt>
                <c:pt idx="20">
                  <c:v>1.5714393201519431E-3</c:v>
                </c:pt>
                <c:pt idx="21">
                  <c:v>1.5414444336222851E-3</c:v>
                </c:pt>
                <c:pt idx="22">
                  <c:v>1.5008597935131976E-3</c:v>
                </c:pt>
                <c:pt idx="23">
                  <c:v>1.4500292198305249E-3</c:v>
                </c:pt>
                <c:pt idx="24">
                  <c:v>1.5189850978864323E-3</c:v>
                </c:pt>
                <c:pt idx="25">
                  <c:v>1.6329604558293562E-3</c:v>
                </c:pt>
                <c:pt idx="26">
                  <c:v>1.7337428167916627E-3</c:v>
                </c:pt>
                <c:pt idx="27">
                  <c:v>1.7270378396805298E-3</c:v>
                </c:pt>
                <c:pt idx="28">
                  <c:v>1.830329697087757E-3</c:v>
                </c:pt>
                <c:pt idx="29">
                  <c:v>1.8723227330281484E-3</c:v>
                </c:pt>
                <c:pt idx="30">
                  <c:v>1.8511359209116588E-3</c:v>
                </c:pt>
                <c:pt idx="31">
                  <c:v>1.756114006038765E-3</c:v>
                </c:pt>
                <c:pt idx="32">
                  <c:v>1.7318552157397486E-3</c:v>
                </c:pt>
                <c:pt idx="33">
                  <c:v>1.6880970585370603E-3</c:v>
                </c:pt>
                <c:pt idx="34">
                  <c:v>1.6991467809486704E-3</c:v>
                </c:pt>
                <c:pt idx="35">
                  <c:v>1.6471269601636312E-3</c:v>
                </c:pt>
                <c:pt idx="36">
                  <c:v>1.6090666699133144E-3</c:v>
                </c:pt>
                <c:pt idx="37">
                  <c:v>1.6545505016070906E-3</c:v>
                </c:pt>
                <c:pt idx="38">
                  <c:v>1.7698492743742085E-3</c:v>
                </c:pt>
                <c:pt idx="39">
                  <c:v>1.7671668939320151E-3</c:v>
                </c:pt>
                <c:pt idx="40">
                  <c:v>1.7450767020551279E-3</c:v>
                </c:pt>
                <c:pt idx="41">
                  <c:v>1.7154516898801988E-3</c:v>
                </c:pt>
                <c:pt idx="42">
                  <c:v>1.6898787377033213E-3</c:v>
                </c:pt>
                <c:pt idx="43">
                  <c:v>1.6408524885555662E-3</c:v>
                </c:pt>
                <c:pt idx="44">
                  <c:v>1.6363872114541734E-3</c:v>
                </c:pt>
                <c:pt idx="45">
                  <c:v>1.6650606311483392E-3</c:v>
                </c:pt>
                <c:pt idx="46">
                  <c:v>1.7003457679945458E-3</c:v>
                </c:pt>
                <c:pt idx="47">
                  <c:v>1.6688928119216908E-3</c:v>
                </c:pt>
                <c:pt idx="48">
                  <c:v>1.7170977403331061E-3</c:v>
                </c:pt>
                <c:pt idx="49">
                  <c:v>1.7271985487484175E-3</c:v>
                </c:pt>
                <c:pt idx="50">
                  <c:v>1.820424905035551E-3</c:v>
                </c:pt>
                <c:pt idx="51">
                  <c:v>1.8514921593454758E-3</c:v>
                </c:pt>
                <c:pt idx="52">
                  <c:v>1.7804614298237071E-3</c:v>
                </c:pt>
                <c:pt idx="53">
                  <c:v>1.7394901139573392E-3</c:v>
                </c:pt>
                <c:pt idx="54">
                  <c:v>1.7620799649362034E-3</c:v>
                </c:pt>
                <c:pt idx="55">
                  <c:v>1.6462832375572223E-3</c:v>
                </c:pt>
                <c:pt idx="56">
                  <c:v>1.6383860913606703E-3</c:v>
                </c:pt>
                <c:pt idx="57">
                  <c:v>1.6564780364273887E-3</c:v>
                </c:pt>
                <c:pt idx="58">
                  <c:v>1.6056038764975164E-3</c:v>
                </c:pt>
                <c:pt idx="59">
                  <c:v>1.5750764585565403E-3</c:v>
                </c:pt>
                <c:pt idx="60">
                  <c:v>1.6399961040225966E-3</c:v>
                </c:pt>
                <c:pt idx="61">
                  <c:v>1.6500930164605044E-3</c:v>
                </c:pt>
                <c:pt idx="62">
                  <c:v>1.7278793707996493E-3</c:v>
                </c:pt>
                <c:pt idx="63">
                  <c:v>1.8273202980422715E-3</c:v>
                </c:pt>
                <c:pt idx="64">
                  <c:v>1.8008585760202593E-3</c:v>
                </c:pt>
                <c:pt idx="65">
                  <c:v>1.8512252848933478E-3</c:v>
                </c:pt>
                <c:pt idx="66">
                  <c:v>1.9277347326385507E-3</c:v>
                </c:pt>
                <c:pt idx="67">
                  <c:v>1.8366884192071685E-3</c:v>
                </c:pt>
                <c:pt idx="68">
                  <c:v>1.8875776760494791E-3</c:v>
                </c:pt>
                <c:pt idx="69">
                  <c:v>1.8986271549625011E-3</c:v>
                </c:pt>
                <c:pt idx="70">
                  <c:v>1.7727006428362715E-3</c:v>
                </c:pt>
                <c:pt idx="71">
                  <c:v>1.7647399435083277E-3</c:v>
                </c:pt>
                <c:pt idx="72">
                  <c:v>1.6807541151261324E-3</c:v>
                </c:pt>
                <c:pt idx="73">
                  <c:v>1.6294477452030779E-3</c:v>
                </c:pt>
                <c:pt idx="74">
                  <c:v>1.6391769747735462E-3</c:v>
                </c:pt>
                <c:pt idx="75">
                  <c:v>1.6334133632024933E-3</c:v>
                </c:pt>
                <c:pt idx="76">
                  <c:v>1.631556442972631E-3</c:v>
                </c:pt>
                <c:pt idx="77">
                  <c:v>1.6337196844258303E-3</c:v>
                </c:pt>
                <c:pt idx="78">
                  <c:v>1.5992561118145516E-3</c:v>
                </c:pt>
                <c:pt idx="79">
                  <c:v>1.648343722606409E-3</c:v>
                </c:pt>
                <c:pt idx="80">
                  <c:v>1.7286911950910684E-3</c:v>
                </c:pt>
                <c:pt idx="81">
                  <c:v>1.7265026297847473E-3</c:v>
                </c:pt>
                <c:pt idx="82">
                  <c:v>1.5873271160027271E-3</c:v>
                </c:pt>
                <c:pt idx="83">
                  <c:v>1.5604672737898118E-3</c:v>
                </c:pt>
                <c:pt idx="84">
                  <c:v>1.5781326093308658E-3</c:v>
                </c:pt>
                <c:pt idx="85">
                  <c:v>1.5662021525275154E-3</c:v>
                </c:pt>
                <c:pt idx="86">
                  <c:v>1.5657370702249925E-3</c:v>
                </c:pt>
                <c:pt idx="87">
                  <c:v>1.4217675562481738E-3</c:v>
                </c:pt>
                <c:pt idx="88">
                  <c:v>1.5290530339924029E-3</c:v>
                </c:pt>
                <c:pt idx="89">
                  <c:v>1.687137917600078E-3</c:v>
                </c:pt>
                <c:pt idx="90">
                  <c:v>1.7198385604363495E-3</c:v>
                </c:pt>
                <c:pt idx="91">
                  <c:v>1.6637004480374014E-3</c:v>
                </c:pt>
                <c:pt idx="92">
                  <c:v>1.7233398266290054E-3</c:v>
                </c:pt>
                <c:pt idx="93">
                  <c:v>1.7723643712866464E-3</c:v>
                </c:pt>
                <c:pt idx="94">
                  <c:v>1.8076794584591411E-3</c:v>
                </c:pt>
                <c:pt idx="95">
                  <c:v>1.7008283821953833E-3</c:v>
                </c:pt>
                <c:pt idx="96">
                  <c:v>1.6244811045095938E-3</c:v>
                </c:pt>
                <c:pt idx="97">
                  <c:v>1.6138903769358139E-3</c:v>
                </c:pt>
                <c:pt idx="98">
                  <c:v>1.689443362228499E-3</c:v>
                </c:pt>
                <c:pt idx="99">
                  <c:v>1.6218033505405668E-3</c:v>
                </c:pt>
                <c:pt idx="100">
                  <c:v>1.5268264829063991E-3</c:v>
                </c:pt>
                <c:pt idx="101">
                  <c:v>1.4839924028440636E-3</c:v>
                </c:pt>
                <c:pt idx="102">
                  <c:v>1.5180227914678094E-3</c:v>
                </c:pt>
                <c:pt idx="103">
                  <c:v>1.5440783578455246E-3</c:v>
                </c:pt>
                <c:pt idx="104">
                  <c:v>1.5259289471121066E-3</c:v>
                </c:pt>
                <c:pt idx="105">
                  <c:v>1.5608257037109186E-3</c:v>
                </c:pt>
                <c:pt idx="106">
                  <c:v>1.544063017434499E-3</c:v>
                </c:pt>
                <c:pt idx="107">
                  <c:v>1.5949330378883801E-3</c:v>
                </c:pt>
                <c:pt idx="108">
                  <c:v>1.6170200642836273E-3</c:v>
                </c:pt>
                <c:pt idx="109">
                  <c:v>1.6099508132852828E-3</c:v>
                </c:pt>
                <c:pt idx="110">
                  <c:v>1.5162912730106166E-3</c:v>
                </c:pt>
                <c:pt idx="111">
                  <c:v>1.5618164994643032E-3</c:v>
                </c:pt>
                <c:pt idx="112">
                  <c:v>1.4579918671471705E-3</c:v>
                </c:pt>
                <c:pt idx="113">
                  <c:v>1.5292091165871238E-3</c:v>
                </c:pt>
                <c:pt idx="114">
                  <c:v>1.5278969026979643E-3</c:v>
                </c:pt>
                <c:pt idx="115">
                  <c:v>1.6555880490893154E-3</c:v>
                </c:pt>
                <c:pt idx="116">
                  <c:v>1.7116949936690367E-3</c:v>
                </c:pt>
                <c:pt idx="117">
                  <c:v>1.6900365247881561E-3</c:v>
                </c:pt>
                <c:pt idx="118">
                  <c:v>1.5777926853024252E-3</c:v>
                </c:pt>
                <c:pt idx="119">
                  <c:v>1.6524849030875621E-3</c:v>
                </c:pt>
                <c:pt idx="120">
                  <c:v>1.6135606798480568E-3</c:v>
                </c:pt>
                <c:pt idx="121">
                  <c:v>1.6413847764682964E-3</c:v>
                </c:pt>
                <c:pt idx="122">
                  <c:v>1.6241511639232494E-3</c:v>
                </c:pt>
                <c:pt idx="123">
                  <c:v>1.6444930359403916E-3</c:v>
                </c:pt>
                <c:pt idx="124">
                  <c:v>1.7815306321223336E-3</c:v>
                </c:pt>
                <c:pt idx="125">
                  <c:v>1.8133627154962501E-3</c:v>
                </c:pt>
                <c:pt idx="126">
                  <c:v>1.7916735657933184E-3</c:v>
                </c:pt>
                <c:pt idx="127">
                  <c:v>1.8358972922957047E-3</c:v>
                </c:pt>
                <c:pt idx="128">
                  <c:v>1.7921062627836758E-3</c:v>
                </c:pt>
                <c:pt idx="129">
                  <c:v>1.6683269212038568E-3</c:v>
                </c:pt>
                <c:pt idx="130">
                  <c:v>1.5631126424466739E-3</c:v>
                </c:pt>
                <c:pt idx="131">
                  <c:v>1.508695091068472E-3</c:v>
                </c:pt>
                <c:pt idx="132">
                  <c:v>1.5807132073633974E-3</c:v>
                </c:pt>
                <c:pt idx="133">
                  <c:v>1.5966686958215643E-3</c:v>
                </c:pt>
                <c:pt idx="134">
                  <c:v>1.5458098763027174E-3</c:v>
                </c:pt>
                <c:pt idx="135">
                  <c:v>1.594488652965813E-3</c:v>
                </c:pt>
                <c:pt idx="136">
                  <c:v>1.7050538131878836E-3</c:v>
                </c:pt>
                <c:pt idx="137">
                  <c:v>1.7758042758352001E-3</c:v>
                </c:pt>
                <c:pt idx="138">
                  <c:v>1.8227094087854289E-3</c:v>
                </c:pt>
                <c:pt idx="139">
                  <c:v>1.7635002921983051E-3</c:v>
                </c:pt>
                <c:pt idx="140">
                  <c:v>1.7108651504821272E-3</c:v>
                </c:pt>
                <c:pt idx="141">
                  <c:v>1.6794562676536475E-3</c:v>
                </c:pt>
                <c:pt idx="142">
                  <c:v>1.5450323853121652E-3</c:v>
                </c:pt>
                <c:pt idx="143">
                  <c:v>1.4986417648777638E-3</c:v>
                </c:pt>
                <c:pt idx="144">
                  <c:v>1.4221751728839972E-3</c:v>
                </c:pt>
                <c:pt idx="145">
                  <c:v>1.3686305639427291E-3</c:v>
                </c:pt>
                <c:pt idx="146">
                  <c:v>1.4331430797701373E-3</c:v>
                </c:pt>
                <c:pt idx="147">
                  <c:v>1.4526168793220998E-3</c:v>
                </c:pt>
                <c:pt idx="148">
                  <c:v>1.6116949936690365E-3</c:v>
                </c:pt>
                <c:pt idx="149">
                  <c:v>1.7478055907275739E-3</c:v>
                </c:pt>
                <c:pt idx="150">
                  <c:v>1.8052525080354534E-3</c:v>
                </c:pt>
                <c:pt idx="151">
                  <c:v>1.8922986266679653E-3</c:v>
                </c:pt>
                <c:pt idx="152">
                  <c:v>1.9121951397681892E-3</c:v>
                </c:pt>
                <c:pt idx="153">
                  <c:v>1.9055931625596571E-3</c:v>
                </c:pt>
                <c:pt idx="154">
                  <c:v>1.9157916139086392E-3</c:v>
                </c:pt>
                <c:pt idx="155">
                  <c:v>1.8194908444531021E-3</c:v>
                </c:pt>
                <c:pt idx="156">
                  <c:v>1.7196401090873673E-3</c:v>
                </c:pt>
                <c:pt idx="157">
                  <c:v>1.649347423784942E-3</c:v>
                </c:pt>
                <c:pt idx="158">
                  <c:v>1.6440642349274373E-3</c:v>
                </c:pt>
                <c:pt idx="159">
                  <c:v>1.5989782799259763E-3</c:v>
                </c:pt>
                <c:pt idx="160">
                  <c:v>1.5689200837635143E-3</c:v>
                </c:pt>
                <c:pt idx="161">
                  <c:v>1.5357538716275446E-3</c:v>
                </c:pt>
                <c:pt idx="162">
                  <c:v>1.5494589461381124E-3</c:v>
                </c:pt>
                <c:pt idx="163">
                  <c:v>1.6337951689880199E-3</c:v>
                </c:pt>
                <c:pt idx="164">
                  <c:v>1.6395497711113275E-3</c:v>
                </c:pt>
                <c:pt idx="165">
                  <c:v>1.5688263368072465E-3</c:v>
                </c:pt>
                <c:pt idx="166">
                  <c:v>1.6072944871919743E-3</c:v>
                </c:pt>
                <c:pt idx="167">
                  <c:v>1.5507007889354241E-3</c:v>
                </c:pt>
                <c:pt idx="168">
                  <c:v>1.6412849420473362E-3</c:v>
                </c:pt>
                <c:pt idx="169">
                  <c:v>1.734450910684718E-3</c:v>
                </c:pt>
                <c:pt idx="170">
                  <c:v>1.7031391837927339E-3</c:v>
                </c:pt>
                <c:pt idx="171">
                  <c:v>1.714651066523814E-3</c:v>
                </c:pt>
                <c:pt idx="172">
                  <c:v>1.7973008181552546E-3</c:v>
                </c:pt>
                <c:pt idx="173">
                  <c:v>1.7920159248076362E-3</c:v>
                </c:pt>
                <c:pt idx="174">
                  <c:v>1.8437401383071979E-3</c:v>
                </c:pt>
                <c:pt idx="175">
                  <c:v>1.7854331839875328E-3</c:v>
                </c:pt>
                <c:pt idx="176">
                  <c:v>1.6348090971072368E-3</c:v>
                </c:pt>
                <c:pt idx="177">
                  <c:v>1.6891355800136361E-3</c:v>
                </c:pt>
                <c:pt idx="178">
                  <c:v>1.74302059998052E-3</c:v>
                </c:pt>
                <c:pt idx="179">
                  <c:v>1.7094070809389307E-3</c:v>
                </c:pt>
                <c:pt idx="180">
                  <c:v>1.6784696113762538E-3</c:v>
                </c:pt>
                <c:pt idx="181">
                  <c:v>1.686366027077043E-3</c:v>
                </c:pt>
                <c:pt idx="182">
                  <c:v>1.7005008765949156E-3</c:v>
                </c:pt>
                <c:pt idx="183">
                  <c:v>1.7163336417648778E-3</c:v>
                </c:pt>
                <c:pt idx="184">
                  <c:v>1.668098276029999E-3</c:v>
                </c:pt>
                <c:pt idx="185">
                  <c:v>1.6357616635823511E-3</c:v>
                </c:pt>
                <c:pt idx="186">
                  <c:v>1.6561057270867831E-3</c:v>
                </c:pt>
                <c:pt idx="187">
                  <c:v>1.6499101490211358E-3</c:v>
                </c:pt>
                <c:pt idx="188">
                  <c:v>1.6481384532969709E-3</c:v>
                </c:pt>
                <c:pt idx="189">
                  <c:v>1.6163161098665629E-3</c:v>
                </c:pt>
                <c:pt idx="190">
                  <c:v>1.6566002727184182E-3</c:v>
                </c:pt>
                <c:pt idx="191">
                  <c:v>1.7180936495568328E-3</c:v>
                </c:pt>
                <c:pt idx="192">
                  <c:v>1.7301066523814162E-3</c:v>
                </c:pt>
                <c:pt idx="193">
                  <c:v>1.6545580500633094E-3</c:v>
                </c:pt>
                <c:pt idx="194">
                  <c:v>1.7053698743547288E-3</c:v>
                </c:pt>
                <c:pt idx="195">
                  <c:v>1.7341122041492161E-3</c:v>
                </c:pt>
                <c:pt idx="196">
                  <c:v>1.7676848154280706E-3</c:v>
                </c:pt>
                <c:pt idx="197">
                  <c:v>1.7628569689295802E-3</c:v>
                </c:pt>
                <c:pt idx="198">
                  <c:v>1.6877700399337682E-3</c:v>
                </c:pt>
                <c:pt idx="199">
                  <c:v>1.6497221681114249E-3</c:v>
                </c:pt>
                <c:pt idx="200">
                  <c:v>1.7536152235317036E-3</c:v>
                </c:pt>
                <c:pt idx="201">
                  <c:v>1.6647737898120192E-3</c:v>
                </c:pt>
                <c:pt idx="202">
                  <c:v>1.5954200350637964E-3</c:v>
                </c:pt>
                <c:pt idx="203">
                  <c:v>1.5812907860134411E-3</c:v>
                </c:pt>
                <c:pt idx="204">
                  <c:v>1.5777583520015582E-3</c:v>
                </c:pt>
                <c:pt idx="205">
                  <c:v>1.5917636602707703E-3</c:v>
                </c:pt>
                <c:pt idx="206">
                  <c:v>1.6678136261809682E-3</c:v>
                </c:pt>
                <c:pt idx="207">
                  <c:v>1.6243997759812991E-3</c:v>
                </c:pt>
                <c:pt idx="208">
                  <c:v>1.6832037109184767E-3</c:v>
                </c:pt>
                <c:pt idx="209">
                  <c:v>1.7508227817278658E-3</c:v>
                </c:pt>
                <c:pt idx="210">
                  <c:v>1.7905605337489043E-3</c:v>
                </c:pt>
                <c:pt idx="211">
                  <c:v>1.7114217882536282E-3</c:v>
                </c:pt>
                <c:pt idx="212">
                  <c:v>1.6796951397681891E-3</c:v>
                </c:pt>
                <c:pt idx="213">
                  <c:v>1.614733856043635E-3</c:v>
                </c:pt>
                <c:pt idx="214">
                  <c:v>1.5546756598811726E-3</c:v>
                </c:pt>
                <c:pt idx="215">
                  <c:v>1.6253513684620631E-3</c:v>
                </c:pt>
                <c:pt idx="216">
                  <c:v>1.5709793513197625E-3</c:v>
                </c:pt>
                <c:pt idx="217">
                  <c:v>1.5333963183013538E-3</c:v>
                </c:pt>
                <c:pt idx="218">
                  <c:v>1.6734623064186228E-3</c:v>
                </c:pt>
                <c:pt idx="219">
                  <c:v>1.7508227817278658E-3</c:v>
                </c:pt>
                <c:pt idx="220">
                  <c:v>1.7552588389987338E-3</c:v>
                </c:pt>
                <c:pt idx="221">
                  <c:v>1.8237454952761275E-3</c:v>
                </c:pt>
                <c:pt idx="222">
                  <c:v>1.7473015486510178E-3</c:v>
                </c:pt>
                <c:pt idx="223">
                  <c:v>1.8440754358624719E-3</c:v>
                </c:pt>
                <c:pt idx="224">
                  <c:v>1.9153121651894419E-3</c:v>
                </c:pt>
                <c:pt idx="225">
                  <c:v>1.9064807149118536E-3</c:v>
                </c:pt>
                <c:pt idx="226">
                  <c:v>1.8375601441511641E-3</c:v>
                </c:pt>
                <c:pt idx="227">
                  <c:v>1.7915902892763221E-3</c:v>
                </c:pt>
                <c:pt idx="228">
                  <c:v>1.8710991526249146E-3</c:v>
                </c:pt>
                <c:pt idx="229">
                  <c:v>1.9537795850784064E-3</c:v>
                </c:pt>
                <c:pt idx="230">
                  <c:v>1.9290016557903964E-3</c:v>
                </c:pt>
                <c:pt idx="231">
                  <c:v>1.8693252654134608E-3</c:v>
                </c:pt>
                <c:pt idx="232">
                  <c:v>1.867080208434791E-3</c:v>
                </c:pt>
                <c:pt idx="233">
                  <c:v>1.8949040615564429E-3</c:v>
                </c:pt>
                <c:pt idx="234">
                  <c:v>1.9642748612058052E-3</c:v>
                </c:pt>
                <c:pt idx="235">
                  <c:v>1.9381535502094088E-3</c:v>
                </c:pt>
                <c:pt idx="236">
                  <c:v>1.9416051426901725E-3</c:v>
                </c:pt>
                <c:pt idx="237">
                  <c:v>1.9649663971948962E-3</c:v>
                </c:pt>
                <c:pt idx="238">
                  <c:v>2.0802705269309441E-3</c:v>
                </c:pt>
                <c:pt idx="239">
                  <c:v>2.1111339729229573E-3</c:v>
                </c:pt>
                <c:pt idx="240">
                  <c:v>2.1552637089704879E-3</c:v>
                </c:pt>
                <c:pt idx="241">
                  <c:v>2.2285404694652772E-3</c:v>
                </c:pt>
                <c:pt idx="242">
                  <c:v>2.1972131586636798E-3</c:v>
                </c:pt>
                <c:pt idx="243">
                  <c:v>2.1937002045388137E-3</c:v>
                </c:pt>
                <c:pt idx="244">
                  <c:v>2.2175620921398658E-3</c:v>
                </c:pt>
                <c:pt idx="245">
                  <c:v>2.1750971559364959E-3</c:v>
                </c:pt>
                <c:pt idx="246">
                  <c:v>2.1243727476380637E-3</c:v>
                </c:pt>
                <c:pt idx="247">
                  <c:v>2.1340712963864809E-3</c:v>
                </c:pt>
                <c:pt idx="248">
                  <c:v>2.1380315574169671E-3</c:v>
                </c:pt>
                <c:pt idx="249">
                  <c:v>2.2070125158274081E-3</c:v>
                </c:pt>
                <c:pt idx="250">
                  <c:v>2.199920132463232E-3</c:v>
                </c:pt>
                <c:pt idx="251">
                  <c:v>2.2079628908152332E-3</c:v>
                </c:pt>
                <c:pt idx="252">
                  <c:v>2.256919986364079E-3</c:v>
                </c:pt>
                <c:pt idx="253">
                  <c:v>2.2957711600272717E-3</c:v>
                </c:pt>
                <c:pt idx="254">
                  <c:v>2.3042091165871238E-3</c:v>
                </c:pt>
                <c:pt idx="255">
                  <c:v>2.2773444044024544E-3</c:v>
                </c:pt>
                <c:pt idx="256">
                  <c:v>2.2524795461186325E-3</c:v>
                </c:pt>
                <c:pt idx="257">
                  <c:v>2.2763219538326678E-3</c:v>
                </c:pt>
                <c:pt idx="258">
                  <c:v>2.3154977111132756E-3</c:v>
                </c:pt>
                <c:pt idx="259">
                  <c:v>2.2841984026492649E-3</c:v>
                </c:pt>
                <c:pt idx="260">
                  <c:v>2.3177179312359989E-3</c:v>
                </c:pt>
                <c:pt idx="261">
                  <c:v>2.36277198792247E-3</c:v>
                </c:pt>
                <c:pt idx="262">
                  <c:v>2.4325092529463329E-3</c:v>
                </c:pt>
                <c:pt idx="263">
                  <c:v>2.4122713548261421E-3</c:v>
                </c:pt>
                <c:pt idx="264">
                  <c:v>2.5117147170546409E-3</c:v>
                </c:pt>
                <c:pt idx="265">
                  <c:v>2.519321612934645E-3</c:v>
                </c:pt>
                <c:pt idx="266">
                  <c:v>2.6597910782117464E-3</c:v>
                </c:pt>
                <c:pt idx="267">
                  <c:v>2.7159759423395343E-3</c:v>
                </c:pt>
                <c:pt idx="268">
                  <c:v>2.7658907178338367E-3</c:v>
                </c:pt>
                <c:pt idx="269">
                  <c:v>2.7737678971461966E-3</c:v>
                </c:pt>
                <c:pt idx="270">
                  <c:v>2.8632925879029901E-3</c:v>
                </c:pt>
                <c:pt idx="271">
                  <c:v>2.8702663874549525E-3</c:v>
                </c:pt>
                <c:pt idx="272">
                  <c:v>2.8047482224603099E-3</c:v>
                </c:pt>
                <c:pt idx="273">
                  <c:v>2.7666650433427484E-3</c:v>
                </c:pt>
                <c:pt idx="274">
                  <c:v>2.7068203954417067E-3</c:v>
                </c:pt>
                <c:pt idx="275">
                  <c:v>2.7390182136943606E-3</c:v>
                </c:pt>
                <c:pt idx="276">
                  <c:v>2.7399483782994056E-3</c:v>
                </c:pt>
                <c:pt idx="277">
                  <c:v>2.8256891010032142E-3</c:v>
                </c:pt>
                <c:pt idx="278">
                  <c:v>2.8804519333787862E-3</c:v>
                </c:pt>
                <c:pt idx="279">
                  <c:v>3.0027442290834713E-3</c:v>
                </c:pt>
                <c:pt idx="280">
                  <c:v>3.0093211259374694E-3</c:v>
                </c:pt>
                <c:pt idx="281">
                  <c:v>3.0902381416187783E-3</c:v>
                </c:pt>
                <c:pt idx="282">
                  <c:v>2.9954709262686278E-3</c:v>
                </c:pt>
                <c:pt idx="283">
                  <c:v>2.9913728450374987E-3</c:v>
                </c:pt>
                <c:pt idx="284">
                  <c:v>3.0190927242621994E-3</c:v>
                </c:pt>
                <c:pt idx="285">
                  <c:v>3.0222168111424955E-3</c:v>
                </c:pt>
                <c:pt idx="286">
                  <c:v>3.0496493620337001E-3</c:v>
                </c:pt>
                <c:pt idx="287">
                  <c:v>3.0916406934839778E-3</c:v>
                </c:pt>
                <c:pt idx="288">
                  <c:v>3.0893737216324143E-3</c:v>
                </c:pt>
                <c:pt idx="289">
                  <c:v>3.194182818739651E-3</c:v>
                </c:pt>
                <c:pt idx="290">
                  <c:v>3.2675465082302522E-3</c:v>
                </c:pt>
                <c:pt idx="291">
                  <c:v>3.2000365247881559E-3</c:v>
                </c:pt>
                <c:pt idx="292">
                  <c:v>3.2476624135580013E-3</c:v>
                </c:pt>
                <c:pt idx="293">
                  <c:v>3.2432283042758353E-3</c:v>
                </c:pt>
                <c:pt idx="294">
                  <c:v>3.2132292782701861E-3</c:v>
                </c:pt>
                <c:pt idx="295">
                  <c:v>3.2635336515048213E-3</c:v>
                </c:pt>
                <c:pt idx="296">
                  <c:v>3.3941949936690365E-3</c:v>
                </c:pt>
                <c:pt idx="297">
                  <c:v>3.3764902113567739E-3</c:v>
                </c:pt>
                <c:pt idx="298">
                  <c:v>3.3813723580403232E-3</c:v>
                </c:pt>
                <c:pt idx="299">
                  <c:v>3.4004188175708583E-3</c:v>
                </c:pt>
                <c:pt idx="300">
                  <c:v>3.3841190221096723E-3</c:v>
                </c:pt>
                <c:pt idx="301">
                  <c:v>3.4930602902503165E-3</c:v>
                </c:pt>
                <c:pt idx="302">
                  <c:v>3.5147487094574856E-3</c:v>
                </c:pt>
                <c:pt idx="303">
                  <c:v>3.4898972435959876E-3</c:v>
                </c:pt>
                <c:pt idx="304">
                  <c:v>3.5967419888964648E-3</c:v>
                </c:pt>
                <c:pt idx="305">
                  <c:v>3.6460504529073727E-3</c:v>
                </c:pt>
                <c:pt idx="306">
                  <c:v>3.6143858965618E-3</c:v>
                </c:pt>
                <c:pt idx="307">
                  <c:v>3.6310825947209503E-3</c:v>
                </c:pt>
                <c:pt idx="308">
                  <c:v>3.5525250803545342E-3</c:v>
                </c:pt>
                <c:pt idx="309">
                  <c:v>3.5899654232005459E-3</c:v>
                </c:pt>
                <c:pt idx="310">
                  <c:v>3.597099931820395E-3</c:v>
                </c:pt>
                <c:pt idx="311">
                  <c:v>3.5807538716275443E-3</c:v>
                </c:pt>
                <c:pt idx="312">
                  <c:v>3.5979034771598324E-3</c:v>
                </c:pt>
                <c:pt idx="313">
                  <c:v>3.6470974968345182E-3</c:v>
                </c:pt>
                <c:pt idx="314">
                  <c:v>3.6952152527515341E-3</c:v>
                </c:pt>
                <c:pt idx="315">
                  <c:v>3.6756939709749682E-3</c:v>
                </c:pt>
                <c:pt idx="316">
                  <c:v>3.7588219538326677E-3</c:v>
                </c:pt>
                <c:pt idx="317">
                  <c:v>3.7425099834420958E-3</c:v>
                </c:pt>
                <c:pt idx="318">
                  <c:v>3.7447623453783965E-3</c:v>
                </c:pt>
                <c:pt idx="319">
                  <c:v>3.7705001460991527E-3</c:v>
                </c:pt>
                <c:pt idx="320">
                  <c:v>3.7016947501704489E-3</c:v>
                </c:pt>
                <c:pt idx="321">
                  <c:v>3.7560485049186717E-3</c:v>
                </c:pt>
                <c:pt idx="322">
                  <c:v>3.7970901918768867E-3</c:v>
                </c:pt>
                <c:pt idx="323">
                  <c:v>3.7466275445602417E-3</c:v>
                </c:pt>
                <c:pt idx="324">
                  <c:v>3.7709822733028153E-3</c:v>
                </c:pt>
                <c:pt idx="325">
                  <c:v>3.7744156033895004E-3</c:v>
                </c:pt>
                <c:pt idx="326">
                  <c:v>3.803503944677121E-3</c:v>
                </c:pt>
                <c:pt idx="327">
                  <c:v>3.8721559364955685E-3</c:v>
                </c:pt>
                <c:pt idx="328">
                  <c:v>3.8473604753092431E-3</c:v>
                </c:pt>
                <c:pt idx="329">
                  <c:v>3.905259569494497E-3</c:v>
                </c:pt>
                <c:pt idx="330">
                  <c:v>3.8818934450180194E-3</c:v>
                </c:pt>
                <c:pt idx="331">
                  <c:v>3.8664142397974092E-3</c:v>
                </c:pt>
                <c:pt idx="332">
                  <c:v>3.8205171910002922E-3</c:v>
                </c:pt>
                <c:pt idx="333">
                  <c:v>3.8717103340800622E-3</c:v>
                </c:pt>
                <c:pt idx="334">
                  <c:v>3.8621944092724261E-3</c:v>
                </c:pt>
                <c:pt idx="335">
                  <c:v>3.8922567449108793E-3</c:v>
                </c:pt>
                <c:pt idx="336">
                  <c:v>3.959759423395345E-3</c:v>
                </c:pt>
                <c:pt idx="337">
                  <c:v>3.9789665919937661E-3</c:v>
                </c:pt>
                <c:pt idx="338">
                  <c:v>4.0242695042368749E-3</c:v>
                </c:pt>
                <c:pt idx="339">
                  <c:v>4.1011834031362618E-3</c:v>
                </c:pt>
                <c:pt idx="340">
                  <c:v>3.9988165968637378E-3</c:v>
                </c:pt>
                <c:pt idx="341">
                  <c:v>4.0200813285282948E-3</c:v>
                </c:pt>
                <c:pt idx="342">
                  <c:v>4.0722216811142492E-3</c:v>
                </c:pt>
                <c:pt idx="343">
                  <c:v>4.0041808707509501E-3</c:v>
                </c:pt>
                <c:pt idx="344">
                  <c:v>4.0097131586636792E-3</c:v>
                </c:pt>
                <c:pt idx="345">
                  <c:v>3.9870166553033996E-3</c:v>
                </c:pt>
                <c:pt idx="346">
                  <c:v>3.9554933281386968E-3</c:v>
                </c:pt>
                <c:pt idx="347">
                  <c:v>3.9924953735268331E-3</c:v>
                </c:pt>
                <c:pt idx="348">
                  <c:v>4.0070005843966111E-3</c:v>
                </c:pt>
                <c:pt idx="349">
                  <c:v>3.9261541833057363E-3</c:v>
                </c:pt>
                <c:pt idx="350">
                  <c:v>3.9619411707412094E-3</c:v>
                </c:pt>
                <c:pt idx="351">
                  <c:v>3.9770940878542903E-3</c:v>
                </c:pt>
                <c:pt idx="352">
                  <c:v>4.0020356481932405E-3</c:v>
                </c:pt>
                <c:pt idx="353">
                  <c:v>4.0864785234245643E-3</c:v>
                </c:pt>
                <c:pt idx="354">
                  <c:v>4.1178362715496254E-3</c:v>
                </c:pt>
                <c:pt idx="355">
                  <c:v>4.1574510567838705E-3</c:v>
                </c:pt>
                <c:pt idx="356">
                  <c:v>4.2367853316450758E-3</c:v>
                </c:pt>
                <c:pt idx="357">
                  <c:v>4.266533554105386E-3</c:v>
                </c:pt>
                <c:pt idx="358">
                  <c:v>4.2407494886529656E-3</c:v>
                </c:pt>
                <c:pt idx="359">
                  <c:v>4.2135141716178048E-3</c:v>
                </c:pt>
                <c:pt idx="360">
                  <c:v>4.1701762929775002E-3</c:v>
                </c:pt>
                <c:pt idx="361">
                  <c:v>4.2081766825752412E-3</c:v>
                </c:pt>
                <c:pt idx="362">
                  <c:v>4.1335248855556631E-3</c:v>
                </c:pt>
                <c:pt idx="363">
                  <c:v>4.1010056491672343E-3</c:v>
                </c:pt>
                <c:pt idx="364">
                  <c:v>4.0249391253530734E-3</c:v>
                </c:pt>
                <c:pt idx="365">
                  <c:v>4.0650043829745788E-3</c:v>
                </c:pt>
                <c:pt idx="366">
                  <c:v>4.1493255089120485E-3</c:v>
                </c:pt>
                <c:pt idx="367">
                  <c:v>4.1428265316061164E-3</c:v>
                </c:pt>
                <c:pt idx="368">
                  <c:v>4.1307806564721923E-3</c:v>
                </c:pt>
                <c:pt idx="369">
                  <c:v>4.2866854972241162E-3</c:v>
                </c:pt>
                <c:pt idx="370">
                  <c:v>4.3263124573877472E-3</c:v>
                </c:pt>
                <c:pt idx="371">
                  <c:v>4.4921082107723777E-3</c:v>
                </c:pt>
                <c:pt idx="372">
                  <c:v>4.5298724067400408E-3</c:v>
                </c:pt>
                <c:pt idx="373">
                  <c:v>4.4740747053667084E-3</c:v>
                </c:pt>
                <c:pt idx="374">
                  <c:v>4.5564040128567252E-3</c:v>
                </c:pt>
                <c:pt idx="375">
                  <c:v>4.6452274276809194E-3</c:v>
                </c:pt>
                <c:pt idx="376">
                  <c:v>4.5810801597350737E-3</c:v>
                </c:pt>
                <c:pt idx="377">
                  <c:v>4.5611960650628223E-3</c:v>
                </c:pt>
                <c:pt idx="378">
                  <c:v>4.4716932891789227E-3</c:v>
                </c:pt>
                <c:pt idx="379">
                  <c:v>4.4469075679361061E-3</c:v>
                </c:pt>
                <c:pt idx="380">
                  <c:v>4.5127958507840656E-3</c:v>
                </c:pt>
                <c:pt idx="381">
                  <c:v>4.5031119119509104E-3</c:v>
                </c:pt>
                <c:pt idx="382">
                  <c:v>4.4641229180870752E-3</c:v>
                </c:pt>
                <c:pt idx="383">
                  <c:v>4.5171155157300094E-3</c:v>
                </c:pt>
                <c:pt idx="384">
                  <c:v>4.5090703223921308E-3</c:v>
                </c:pt>
                <c:pt idx="385">
                  <c:v>4.5506355313139181E-3</c:v>
                </c:pt>
                <c:pt idx="386">
                  <c:v>4.5866270575630657E-3</c:v>
                </c:pt>
                <c:pt idx="387">
                  <c:v>4.5795972533359307E-3</c:v>
                </c:pt>
                <c:pt idx="388">
                  <c:v>4.564916723483004E-3</c:v>
                </c:pt>
                <c:pt idx="389">
                  <c:v>4.6073146975747544E-3</c:v>
                </c:pt>
                <c:pt idx="390">
                  <c:v>4.5520940878542903E-3</c:v>
                </c:pt>
                <c:pt idx="391">
                  <c:v>4.6073098276029996E-3</c:v>
                </c:pt>
                <c:pt idx="392">
                  <c:v>4.4946552059998051E-3</c:v>
                </c:pt>
                <c:pt idx="393">
                  <c:v>4.5603900847375088E-3</c:v>
                </c:pt>
                <c:pt idx="394">
                  <c:v>4.5775835200155841E-3</c:v>
                </c:pt>
                <c:pt idx="395">
                  <c:v>4.6160441219440925E-3</c:v>
                </c:pt>
                <c:pt idx="396">
                  <c:v>4.5821759033797607E-3</c:v>
                </c:pt>
                <c:pt idx="397">
                  <c:v>4.5712282068763998E-3</c:v>
                </c:pt>
                <c:pt idx="398">
                  <c:v>4.4760494789130223E-3</c:v>
                </c:pt>
                <c:pt idx="399">
                  <c:v>4.5919767215350151E-3</c:v>
                </c:pt>
                <c:pt idx="400">
                  <c:v>4.5023692412584004E-3</c:v>
                </c:pt>
                <c:pt idx="401">
                  <c:v>4.3777539690269792E-3</c:v>
                </c:pt>
                <c:pt idx="402">
                  <c:v>4.3635458264342066E-3</c:v>
                </c:pt>
                <c:pt idx="403">
                  <c:v>4.3268627641959677E-3</c:v>
                </c:pt>
                <c:pt idx="404">
                  <c:v>4.3497248465958899E-3</c:v>
                </c:pt>
                <c:pt idx="405">
                  <c:v>4.4582253822927822E-3</c:v>
                </c:pt>
                <c:pt idx="406">
                  <c:v>4.4037644881659687E-3</c:v>
                </c:pt>
                <c:pt idx="407">
                  <c:v>4.4649167234830037E-3</c:v>
                </c:pt>
                <c:pt idx="408">
                  <c:v>4.4301232102853805E-3</c:v>
                </c:pt>
                <c:pt idx="409">
                  <c:v>4.3494935229375668E-3</c:v>
                </c:pt>
                <c:pt idx="410">
                  <c:v>4.3931844745300477E-3</c:v>
                </c:pt>
                <c:pt idx="411">
                  <c:v>4.3954368364663484E-3</c:v>
                </c:pt>
                <c:pt idx="412">
                  <c:v>4.3437031265218667E-3</c:v>
                </c:pt>
                <c:pt idx="413">
                  <c:v>4.3754991721048023E-3</c:v>
                </c:pt>
                <c:pt idx="414">
                  <c:v>4.3220585370604848E-3</c:v>
                </c:pt>
                <c:pt idx="415">
                  <c:v>4.3939125353072948E-3</c:v>
                </c:pt>
                <c:pt idx="416">
                  <c:v>4.4887868900360377E-3</c:v>
                </c:pt>
                <c:pt idx="417">
                  <c:v>4.4833933963183015E-3</c:v>
                </c:pt>
                <c:pt idx="418">
                  <c:v>4.3921033408006235E-3</c:v>
                </c:pt>
                <c:pt idx="419">
                  <c:v>4.3669231518457191E-3</c:v>
                </c:pt>
                <c:pt idx="420">
                  <c:v>4.2828820492841141E-3</c:v>
                </c:pt>
                <c:pt idx="421">
                  <c:v>4.2903574559267563E-3</c:v>
                </c:pt>
                <c:pt idx="422">
                  <c:v>4.3447063407032246E-3</c:v>
                </c:pt>
                <c:pt idx="423">
                  <c:v>4.3501095743644688E-3</c:v>
                </c:pt>
                <c:pt idx="424">
                  <c:v>4.266416674783286E-3</c:v>
                </c:pt>
                <c:pt idx="425">
                  <c:v>4.370755819616246E-3</c:v>
                </c:pt>
                <c:pt idx="426">
                  <c:v>4.3797238726015391E-3</c:v>
                </c:pt>
                <c:pt idx="427">
                  <c:v>4.4494448232200254E-3</c:v>
                </c:pt>
                <c:pt idx="428">
                  <c:v>4.4595354046946534E-3</c:v>
                </c:pt>
                <c:pt idx="429">
                  <c:v>4.4803301840849324E-3</c:v>
                </c:pt>
                <c:pt idx="430">
                  <c:v>4.4724189149702937E-3</c:v>
                </c:pt>
                <c:pt idx="431">
                  <c:v>4.502534820298042E-3</c:v>
                </c:pt>
                <c:pt idx="432">
                  <c:v>4.4325508912048308E-3</c:v>
                </c:pt>
                <c:pt idx="433">
                  <c:v>4.5423200545436837E-3</c:v>
                </c:pt>
                <c:pt idx="434">
                  <c:v>4.5406618291613911E-3</c:v>
                </c:pt>
                <c:pt idx="435">
                  <c:v>4.5375815720268822E-3</c:v>
                </c:pt>
                <c:pt idx="436">
                  <c:v>4.4769820785039447E-3</c:v>
                </c:pt>
                <c:pt idx="437">
                  <c:v>4.459966397194896E-3</c:v>
                </c:pt>
                <c:pt idx="438">
                  <c:v>4.4854022596668942E-3</c:v>
                </c:pt>
                <c:pt idx="439">
                  <c:v>4.4647243595987143E-3</c:v>
                </c:pt>
                <c:pt idx="440">
                  <c:v>4.3796678679263665E-3</c:v>
                </c:pt>
                <c:pt idx="441">
                  <c:v>4.3130296094282651E-3</c:v>
                </c:pt>
                <c:pt idx="442">
                  <c:v>4.2769138988993857E-3</c:v>
                </c:pt>
                <c:pt idx="443">
                  <c:v>4.2960090581474633E-3</c:v>
                </c:pt>
                <c:pt idx="444">
                  <c:v>4.2974262199279249E-3</c:v>
                </c:pt>
                <c:pt idx="445">
                  <c:v>4.2947623453783966E-3</c:v>
                </c:pt>
                <c:pt idx="446">
                  <c:v>4.3370799649362028E-3</c:v>
                </c:pt>
                <c:pt idx="447">
                  <c:v>4.3950861985000483E-3</c:v>
                </c:pt>
                <c:pt idx="448">
                  <c:v>4.5429288010129538E-3</c:v>
                </c:pt>
                <c:pt idx="449">
                  <c:v>4.5849810071101589E-3</c:v>
                </c:pt>
                <c:pt idx="450">
                  <c:v>4.6564088828284795E-3</c:v>
                </c:pt>
                <c:pt idx="451">
                  <c:v>4.7473848251680141E-3</c:v>
                </c:pt>
                <c:pt idx="452">
                  <c:v>4.8329745787474435E-3</c:v>
                </c:pt>
                <c:pt idx="453">
                  <c:v>4.9155059900652578E-3</c:v>
                </c:pt>
                <c:pt idx="454">
                  <c:v>5.0074802766143954E-3</c:v>
                </c:pt>
                <c:pt idx="455">
                  <c:v>5.0590824973215159E-3</c:v>
                </c:pt>
                <c:pt idx="456">
                  <c:v>5.093169864614785E-3</c:v>
                </c:pt>
                <c:pt idx="457">
                  <c:v>5.0898753287230937E-3</c:v>
                </c:pt>
                <c:pt idx="458">
                  <c:v>5.1266704003116786E-3</c:v>
                </c:pt>
                <c:pt idx="459">
                  <c:v>5.2213475211843772E-3</c:v>
                </c:pt>
                <c:pt idx="460">
                  <c:v>5.3410952566475111E-3</c:v>
                </c:pt>
                <c:pt idx="461">
                  <c:v>5.4017142300574663E-3</c:v>
                </c:pt>
                <c:pt idx="462">
                  <c:v>5.4640693483977796E-3</c:v>
                </c:pt>
                <c:pt idx="463">
                  <c:v>5.6034893347618586E-3</c:v>
                </c:pt>
                <c:pt idx="464">
                  <c:v>5.8033456705951104E-3</c:v>
                </c:pt>
                <c:pt idx="465">
                  <c:v>5.9388988993863837E-3</c:v>
                </c:pt>
                <c:pt idx="466">
                  <c:v>6.043574072270381E-3</c:v>
                </c:pt>
                <c:pt idx="467">
                  <c:v>6.1315866367975067E-3</c:v>
                </c:pt>
                <c:pt idx="468">
                  <c:v>6.312194409272426E-3</c:v>
                </c:pt>
                <c:pt idx="469">
                  <c:v>6.4585346254991726E-3</c:v>
                </c:pt>
                <c:pt idx="470">
                  <c:v>6.7059632804129738E-3</c:v>
                </c:pt>
                <c:pt idx="471">
                  <c:v>6.9573073926171222E-3</c:v>
                </c:pt>
                <c:pt idx="472">
                  <c:v>7.1533213207363401E-3</c:v>
                </c:pt>
                <c:pt idx="473">
                  <c:v>7.2995617025421247E-3</c:v>
                </c:pt>
                <c:pt idx="474">
                  <c:v>7.5464157007889355E-3</c:v>
                </c:pt>
                <c:pt idx="475">
                  <c:v>7.7491818447453006E-3</c:v>
                </c:pt>
                <c:pt idx="476">
                  <c:v>8.0594014804714134E-3</c:v>
                </c:pt>
                <c:pt idx="477">
                  <c:v>8.3328698743547289E-3</c:v>
                </c:pt>
                <c:pt idx="478">
                  <c:v>8.5426877374111237E-3</c:v>
                </c:pt>
                <c:pt idx="479">
                  <c:v>8.9565744618681203E-3</c:v>
                </c:pt>
                <c:pt idx="480">
                  <c:v>9.5154938151358719E-3</c:v>
                </c:pt>
                <c:pt idx="481">
                  <c:v>1.0038431382097984E-2</c:v>
                </c:pt>
                <c:pt idx="482">
                  <c:v>1.0523151845719295E-2</c:v>
                </c:pt>
                <c:pt idx="483">
                  <c:v>1.1035565403720658E-2</c:v>
                </c:pt>
                <c:pt idx="484">
                  <c:v>1.1683444531021719E-2</c:v>
                </c:pt>
                <c:pt idx="485">
                  <c:v>1.2550017044901138E-2</c:v>
                </c:pt>
                <c:pt idx="486">
                  <c:v>1.3272903477159832E-2</c:v>
                </c:pt>
                <c:pt idx="487">
                  <c:v>1.4134026492646341E-2</c:v>
                </c:pt>
                <c:pt idx="488">
                  <c:v>1.5084011882731079E-2</c:v>
                </c:pt>
                <c:pt idx="489">
                  <c:v>1.6353372455439757E-2</c:v>
                </c:pt>
                <c:pt idx="490">
                  <c:v>1.7759864127788062E-2</c:v>
                </c:pt>
                <c:pt idx="491">
                  <c:v>1.9295514756014414E-2</c:v>
                </c:pt>
                <c:pt idx="492">
                  <c:v>2.0909223726502387E-2</c:v>
                </c:pt>
                <c:pt idx="493">
                  <c:v>2.2783549235414435E-2</c:v>
                </c:pt>
                <c:pt idx="494">
                  <c:v>2.4906886140060387E-2</c:v>
                </c:pt>
                <c:pt idx="495">
                  <c:v>2.7319957144248567E-2</c:v>
                </c:pt>
                <c:pt idx="496">
                  <c:v>2.9849737021525272E-2</c:v>
                </c:pt>
                <c:pt idx="497">
                  <c:v>3.2853316450764586E-2</c:v>
                </c:pt>
                <c:pt idx="498">
                  <c:v>3.6228109476965031E-2</c:v>
                </c:pt>
                <c:pt idx="499">
                  <c:v>3.981484367390669E-2</c:v>
                </c:pt>
                <c:pt idx="500">
                  <c:v>4.4017824096620237E-2</c:v>
                </c:pt>
                <c:pt idx="501">
                  <c:v>4.8448500048699716E-2</c:v>
                </c:pt>
                <c:pt idx="502">
                  <c:v>5.3357066329015296E-2</c:v>
                </c:pt>
                <c:pt idx="503">
                  <c:v>5.8806710821077239E-2</c:v>
                </c:pt>
                <c:pt idx="504">
                  <c:v>6.4747345865393977E-2</c:v>
                </c:pt>
                <c:pt idx="505">
                  <c:v>7.1039373721632423E-2</c:v>
                </c:pt>
                <c:pt idx="506">
                  <c:v>7.807095548845816E-2</c:v>
                </c:pt>
                <c:pt idx="507">
                  <c:v>8.5489919158468888E-2</c:v>
                </c:pt>
                <c:pt idx="508">
                  <c:v>9.3675440732443757E-2</c:v>
                </c:pt>
                <c:pt idx="509">
                  <c:v>0.10225961819421447</c:v>
                </c:pt>
                <c:pt idx="510">
                  <c:v>0.11161758546800429</c:v>
                </c:pt>
                <c:pt idx="511">
                  <c:v>0.12121493620337002</c:v>
                </c:pt>
                <c:pt idx="512">
                  <c:v>0.13172031752215838</c:v>
                </c:pt>
                <c:pt idx="513">
                  <c:v>0.14257300087659491</c:v>
                </c:pt>
                <c:pt idx="514">
                  <c:v>0.15400842505113471</c:v>
                </c:pt>
                <c:pt idx="515">
                  <c:v>0.16593496152722315</c:v>
                </c:pt>
                <c:pt idx="516">
                  <c:v>0.17863998733807343</c:v>
                </c:pt>
                <c:pt idx="517">
                  <c:v>0.19168841920716861</c:v>
                </c:pt>
                <c:pt idx="518">
                  <c:v>0.20519940099347425</c:v>
                </c:pt>
                <c:pt idx="519">
                  <c:v>0.21917575728060779</c:v>
                </c:pt>
                <c:pt idx="520">
                  <c:v>0.23364636700107139</c:v>
                </c:pt>
                <c:pt idx="521">
                  <c:v>0.24871530145125156</c:v>
                </c:pt>
                <c:pt idx="522">
                  <c:v>0.26415676439076652</c:v>
                </c:pt>
                <c:pt idx="523">
                  <c:v>0.27967273789812019</c:v>
                </c:pt>
                <c:pt idx="524">
                  <c:v>0.29539617220220121</c:v>
                </c:pt>
                <c:pt idx="525">
                  <c:v>0.31122528489334761</c:v>
                </c:pt>
                <c:pt idx="526">
                  <c:v>0.32667405279049383</c:v>
                </c:pt>
                <c:pt idx="527">
                  <c:v>0.34210650628226352</c:v>
                </c:pt>
                <c:pt idx="528">
                  <c:v>0.35664458946138111</c:v>
                </c:pt>
                <c:pt idx="529">
                  <c:v>0.37062335638453298</c:v>
                </c:pt>
                <c:pt idx="530">
                  <c:v>0.38414605045290739</c:v>
                </c:pt>
                <c:pt idx="531">
                  <c:v>0.39673151845719296</c:v>
                </c:pt>
                <c:pt idx="532">
                  <c:v>0.40854947891302235</c:v>
                </c:pt>
                <c:pt idx="533">
                  <c:v>0.41905522547969221</c:v>
                </c:pt>
                <c:pt idx="534">
                  <c:v>0.42842846011493135</c:v>
                </c:pt>
                <c:pt idx="535">
                  <c:v>0.43674807636115709</c:v>
                </c:pt>
                <c:pt idx="536">
                  <c:v>0.44357772474919643</c:v>
                </c:pt>
                <c:pt idx="537">
                  <c:v>0.44917259179896757</c:v>
                </c:pt>
                <c:pt idx="538">
                  <c:v>0.4532183208337392</c:v>
                </c:pt>
                <c:pt idx="539">
                  <c:v>0.45636797506574461</c:v>
                </c:pt>
                <c:pt idx="540">
                  <c:v>0.45880028245836169</c:v>
                </c:pt>
                <c:pt idx="541">
                  <c:v>0.45995056978669524</c:v>
                </c:pt>
                <c:pt idx="542">
                  <c:v>0.46002556735170941</c:v>
                </c:pt>
                <c:pt idx="543">
                  <c:v>0.45964376156618297</c:v>
                </c:pt>
                <c:pt idx="544">
                  <c:v>0.45796605629687348</c:v>
                </c:pt>
                <c:pt idx="545">
                  <c:v>0.45690561994740431</c:v>
                </c:pt>
                <c:pt idx="546">
                  <c:v>0.45452688224408294</c:v>
                </c:pt>
                <c:pt idx="547">
                  <c:v>0.4517086295899484</c:v>
                </c:pt>
                <c:pt idx="548">
                  <c:v>0.44885774812506085</c:v>
                </c:pt>
                <c:pt idx="549">
                  <c:v>0.44551621700594135</c:v>
                </c:pt>
                <c:pt idx="550">
                  <c:v>0.4423892081425928</c:v>
                </c:pt>
                <c:pt idx="551">
                  <c:v>0.43986899775981303</c:v>
                </c:pt>
                <c:pt idx="552">
                  <c:v>0.43595207947793901</c:v>
                </c:pt>
                <c:pt idx="553">
                  <c:v>0.43308269212038569</c:v>
                </c:pt>
                <c:pt idx="554">
                  <c:v>0.43025104704392714</c:v>
                </c:pt>
                <c:pt idx="555">
                  <c:v>0.42761347034187203</c:v>
                </c:pt>
                <c:pt idx="556">
                  <c:v>0.42578089997078022</c:v>
                </c:pt>
                <c:pt idx="557">
                  <c:v>0.42342115515730011</c:v>
                </c:pt>
                <c:pt idx="558">
                  <c:v>0.42156788740625306</c:v>
                </c:pt>
                <c:pt idx="559">
                  <c:v>0.42078455244959578</c:v>
                </c:pt>
                <c:pt idx="560">
                  <c:v>0.42052595694944966</c:v>
                </c:pt>
                <c:pt idx="561">
                  <c:v>0.42108235122236287</c:v>
                </c:pt>
                <c:pt idx="562">
                  <c:v>0.42248928606214087</c:v>
                </c:pt>
                <c:pt idx="563">
                  <c:v>0.42514390766533555</c:v>
                </c:pt>
                <c:pt idx="564">
                  <c:v>0.42913606701081131</c:v>
                </c:pt>
                <c:pt idx="565">
                  <c:v>0.43449717541638261</c:v>
                </c:pt>
                <c:pt idx="566">
                  <c:v>0.44127471510665239</c:v>
                </c:pt>
                <c:pt idx="567">
                  <c:v>0.44930602902503164</c:v>
                </c:pt>
                <c:pt idx="568">
                  <c:v>0.45854290445115414</c:v>
                </c:pt>
                <c:pt idx="569">
                  <c:v>0.47020039933768382</c:v>
                </c:pt>
                <c:pt idx="570">
                  <c:v>0.48324607967273792</c:v>
                </c:pt>
                <c:pt idx="571">
                  <c:v>0.49903915457290349</c:v>
                </c:pt>
                <c:pt idx="572">
                  <c:v>0.51568252654134605</c:v>
                </c:pt>
                <c:pt idx="573">
                  <c:v>0.53420327262101874</c:v>
                </c:pt>
                <c:pt idx="574">
                  <c:v>0.55450691535989094</c:v>
                </c:pt>
                <c:pt idx="575">
                  <c:v>0.57713791760007793</c:v>
                </c:pt>
                <c:pt idx="576">
                  <c:v>0.6004580208434791</c:v>
                </c:pt>
                <c:pt idx="577">
                  <c:v>0.62510105191389898</c:v>
                </c:pt>
                <c:pt idx="578">
                  <c:v>0.65087464692704777</c:v>
                </c:pt>
                <c:pt idx="579">
                  <c:v>0.67846912437907858</c:v>
                </c:pt>
                <c:pt idx="580">
                  <c:v>0.70653038862374595</c:v>
                </c:pt>
                <c:pt idx="581">
                  <c:v>0.73546556929969797</c:v>
                </c:pt>
                <c:pt idx="582">
                  <c:v>0.76407056589071776</c:v>
                </c:pt>
                <c:pt idx="583">
                  <c:v>0.79286987435472878</c:v>
                </c:pt>
                <c:pt idx="584">
                  <c:v>0.82168841920716851</c:v>
                </c:pt>
                <c:pt idx="585">
                  <c:v>0.84870312652186619</c:v>
                </c:pt>
                <c:pt idx="586">
                  <c:v>0.87478158176682574</c:v>
                </c:pt>
                <c:pt idx="587">
                  <c:v>0.89865491380149998</c:v>
                </c:pt>
                <c:pt idx="588">
                  <c:v>0.92001144443362226</c:v>
                </c:pt>
                <c:pt idx="589">
                  <c:v>0.93991428849712677</c:v>
                </c:pt>
                <c:pt idx="590">
                  <c:v>0.95732419401967472</c:v>
                </c:pt>
                <c:pt idx="591">
                  <c:v>0.97108770819129242</c:v>
                </c:pt>
                <c:pt idx="592">
                  <c:v>0.98257840654524198</c:v>
                </c:pt>
                <c:pt idx="593">
                  <c:v>0.99053009642544065</c:v>
                </c:pt>
                <c:pt idx="594">
                  <c:v>0.99679580208434804</c:v>
                </c:pt>
                <c:pt idx="595">
                  <c:v>1</c:v>
                </c:pt>
                <c:pt idx="596">
                  <c:v>0.99918160124671274</c:v>
                </c:pt>
                <c:pt idx="597">
                  <c:v>0.99618949060095452</c:v>
                </c:pt>
                <c:pt idx="598">
                  <c:v>0.99073293074900159</c:v>
                </c:pt>
                <c:pt idx="599">
                  <c:v>0.98250340898022781</c:v>
                </c:pt>
                <c:pt idx="600">
                  <c:v>0.9715488945164118</c:v>
                </c:pt>
                <c:pt idx="601">
                  <c:v>0.95810241550599007</c:v>
                </c:pt>
                <c:pt idx="602">
                  <c:v>0.94229229570468487</c:v>
                </c:pt>
                <c:pt idx="603">
                  <c:v>0.92522621018798101</c:v>
                </c:pt>
                <c:pt idx="604">
                  <c:v>0.90559511054835895</c:v>
                </c:pt>
                <c:pt idx="605">
                  <c:v>0.88463962209019187</c:v>
                </c:pt>
                <c:pt idx="606">
                  <c:v>0.86220439271452232</c:v>
                </c:pt>
                <c:pt idx="607">
                  <c:v>0.8392721827213403</c:v>
                </c:pt>
                <c:pt idx="608">
                  <c:v>0.81561994740430499</c:v>
                </c:pt>
                <c:pt idx="609">
                  <c:v>0.79136359209116591</c:v>
                </c:pt>
                <c:pt idx="610">
                  <c:v>0.76726502386286166</c:v>
                </c:pt>
                <c:pt idx="611">
                  <c:v>0.74232955098860431</c:v>
                </c:pt>
                <c:pt idx="612">
                  <c:v>0.71766996201422029</c:v>
                </c:pt>
                <c:pt idx="613">
                  <c:v>0.69342846011493131</c:v>
                </c:pt>
                <c:pt idx="614">
                  <c:v>0.66891010032141807</c:v>
                </c:pt>
                <c:pt idx="615">
                  <c:v>0.64534917697477356</c:v>
                </c:pt>
                <c:pt idx="616">
                  <c:v>0.62228718223434309</c:v>
                </c:pt>
                <c:pt idx="617">
                  <c:v>0.59914653745008284</c:v>
                </c:pt>
                <c:pt idx="618">
                  <c:v>0.57781460017531894</c:v>
                </c:pt>
                <c:pt idx="619">
                  <c:v>0.55668087075094963</c:v>
                </c:pt>
                <c:pt idx="620">
                  <c:v>0.53646683549235408</c:v>
                </c:pt>
                <c:pt idx="621">
                  <c:v>0.51715471900262977</c:v>
                </c:pt>
                <c:pt idx="622">
                  <c:v>0.49770380831791178</c:v>
                </c:pt>
                <c:pt idx="623">
                  <c:v>0.47938443557027371</c:v>
                </c:pt>
                <c:pt idx="624">
                  <c:v>0.46226453686568614</c:v>
                </c:pt>
                <c:pt idx="625">
                  <c:v>0.4455369143858966</c:v>
                </c:pt>
                <c:pt idx="626">
                  <c:v>0.43039057173468392</c:v>
                </c:pt>
                <c:pt idx="627">
                  <c:v>0.41521062627836758</c:v>
                </c:pt>
                <c:pt idx="628">
                  <c:v>0.40104655692996982</c:v>
                </c:pt>
                <c:pt idx="629">
                  <c:v>0.38807538716275447</c:v>
                </c:pt>
                <c:pt idx="630">
                  <c:v>0.37602123307684815</c:v>
                </c:pt>
                <c:pt idx="631">
                  <c:v>0.36384289471121067</c:v>
                </c:pt>
                <c:pt idx="632">
                  <c:v>0.35237265023862863</c:v>
                </c:pt>
                <c:pt idx="633">
                  <c:v>0.34125109574364471</c:v>
                </c:pt>
                <c:pt idx="634">
                  <c:v>0.33130466543294051</c:v>
                </c:pt>
                <c:pt idx="635">
                  <c:v>0.32161902210967175</c:v>
                </c:pt>
                <c:pt idx="636">
                  <c:v>0.31207899094185254</c:v>
                </c:pt>
                <c:pt idx="637">
                  <c:v>0.3026906593941755</c:v>
                </c:pt>
                <c:pt idx="638">
                  <c:v>0.29421690854193044</c:v>
                </c:pt>
                <c:pt idx="639">
                  <c:v>0.28615418330573683</c:v>
                </c:pt>
                <c:pt idx="640">
                  <c:v>0.2784162851855459</c:v>
                </c:pt>
                <c:pt idx="641">
                  <c:v>0.27064356676731277</c:v>
                </c:pt>
                <c:pt idx="642">
                  <c:v>0.26359452615174828</c:v>
                </c:pt>
                <c:pt idx="643">
                  <c:v>0.25672226551086003</c:v>
                </c:pt>
                <c:pt idx="644">
                  <c:v>0.25033846303691437</c:v>
                </c:pt>
                <c:pt idx="645">
                  <c:v>0.24440659394175515</c:v>
                </c:pt>
                <c:pt idx="646">
                  <c:v>0.23836303204441417</c:v>
                </c:pt>
                <c:pt idx="647">
                  <c:v>0.23266842797311776</c:v>
                </c:pt>
                <c:pt idx="648">
                  <c:v>0.22729821272036624</c:v>
                </c:pt>
                <c:pt idx="649">
                  <c:v>0.22202459335735852</c:v>
                </c:pt>
                <c:pt idx="650">
                  <c:v>0.21700041394759909</c:v>
                </c:pt>
                <c:pt idx="651">
                  <c:v>0.2121738336417649</c:v>
                </c:pt>
                <c:pt idx="652">
                  <c:v>0.2073731615856628</c:v>
                </c:pt>
                <c:pt idx="653">
                  <c:v>0.2029345962793416</c:v>
                </c:pt>
                <c:pt idx="654">
                  <c:v>0.19838321807733517</c:v>
                </c:pt>
                <c:pt idx="655">
                  <c:v>0.19407606895880003</c:v>
                </c:pt>
                <c:pt idx="656">
                  <c:v>0.19004409759423394</c:v>
                </c:pt>
                <c:pt idx="657">
                  <c:v>0.18605500633096328</c:v>
                </c:pt>
                <c:pt idx="658">
                  <c:v>0.1822042709652284</c:v>
                </c:pt>
                <c:pt idx="659">
                  <c:v>0.17837579137041007</c:v>
                </c:pt>
                <c:pt idx="660">
                  <c:v>0.17461451738579917</c:v>
                </c:pt>
                <c:pt idx="661">
                  <c:v>0.17127951202883024</c:v>
                </c:pt>
                <c:pt idx="662">
                  <c:v>0.16793135774812504</c:v>
                </c:pt>
                <c:pt idx="663">
                  <c:v>0.16462247978961722</c:v>
                </c:pt>
                <c:pt idx="664">
                  <c:v>0.16138772280120775</c:v>
                </c:pt>
                <c:pt idx="665">
                  <c:v>0.15831944579721438</c:v>
                </c:pt>
                <c:pt idx="666">
                  <c:v>0.15542337099444822</c:v>
                </c:pt>
                <c:pt idx="667">
                  <c:v>0.15262764195967662</c:v>
                </c:pt>
                <c:pt idx="668">
                  <c:v>0.14973677802668744</c:v>
                </c:pt>
                <c:pt idx="669">
                  <c:v>0.14717044901139573</c:v>
                </c:pt>
                <c:pt idx="670">
                  <c:v>0.1444931576896854</c:v>
                </c:pt>
                <c:pt idx="671">
                  <c:v>0.14210275640401288</c:v>
                </c:pt>
                <c:pt idx="672">
                  <c:v>0.13974303594039153</c:v>
                </c:pt>
                <c:pt idx="673">
                  <c:v>0.13742385799162365</c:v>
                </c:pt>
                <c:pt idx="674">
                  <c:v>0.13512503652478813</c:v>
                </c:pt>
                <c:pt idx="675">
                  <c:v>0.13301159053277492</c:v>
                </c:pt>
                <c:pt idx="676">
                  <c:v>0.13079792052206099</c:v>
                </c:pt>
                <c:pt idx="677">
                  <c:v>0.12886320249342556</c:v>
                </c:pt>
                <c:pt idx="678">
                  <c:v>0.12707650725625791</c:v>
                </c:pt>
                <c:pt idx="679">
                  <c:v>0.12532516801402552</c:v>
                </c:pt>
                <c:pt idx="680">
                  <c:v>0.12355919450667185</c:v>
                </c:pt>
                <c:pt idx="681">
                  <c:v>0.12200754845621894</c:v>
                </c:pt>
                <c:pt idx="682">
                  <c:v>0.12048507353657349</c:v>
                </c:pt>
                <c:pt idx="683">
                  <c:v>0.11917909321125937</c:v>
                </c:pt>
                <c:pt idx="684">
                  <c:v>0.11769679555858577</c:v>
                </c:pt>
                <c:pt idx="685">
                  <c:v>0.11616445894613811</c:v>
                </c:pt>
                <c:pt idx="686">
                  <c:v>0.11491560338950035</c:v>
                </c:pt>
                <c:pt idx="687">
                  <c:v>0.11384379565598521</c:v>
                </c:pt>
                <c:pt idx="688">
                  <c:v>0.11249301159053278</c:v>
                </c:pt>
                <c:pt idx="689">
                  <c:v>0.11136663582351221</c:v>
                </c:pt>
                <c:pt idx="690">
                  <c:v>0.11026663095354047</c:v>
                </c:pt>
                <c:pt idx="691">
                  <c:v>0.10936602707704296</c:v>
                </c:pt>
                <c:pt idx="692">
                  <c:v>0.10852013733320347</c:v>
                </c:pt>
                <c:pt idx="693">
                  <c:v>0.10748424564137526</c:v>
                </c:pt>
                <c:pt idx="694">
                  <c:v>0.10659194506671861</c:v>
                </c:pt>
                <c:pt idx="695">
                  <c:v>0.10613830719781825</c:v>
                </c:pt>
                <c:pt idx="696">
                  <c:v>0.10527515340411024</c:v>
                </c:pt>
                <c:pt idx="697">
                  <c:v>0.10455101295412486</c:v>
                </c:pt>
                <c:pt idx="698">
                  <c:v>0.10393876010519139</c:v>
                </c:pt>
                <c:pt idx="699">
                  <c:v>0.10318045680335054</c:v>
                </c:pt>
                <c:pt idx="700">
                  <c:v>0.10254392714522256</c:v>
                </c:pt>
                <c:pt idx="701">
                  <c:v>0.10186154670302912</c:v>
                </c:pt>
                <c:pt idx="702">
                  <c:v>0.10098894516411805</c:v>
                </c:pt>
                <c:pt idx="703">
                  <c:v>0.10048689977598131</c:v>
                </c:pt>
                <c:pt idx="704">
                  <c:v>9.9866148826336806E-2</c:v>
                </c:pt>
                <c:pt idx="705">
                  <c:v>9.9230422713548261E-2</c:v>
                </c:pt>
                <c:pt idx="706">
                  <c:v>9.8732370702249925E-2</c:v>
                </c:pt>
                <c:pt idx="707">
                  <c:v>9.8199303594039153E-2</c:v>
                </c:pt>
                <c:pt idx="708">
                  <c:v>9.7488750365247887E-2</c:v>
                </c:pt>
                <c:pt idx="709">
                  <c:v>9.6959116587123792E-2</c:v>
                </c:pt>
                <c:pt idx="710">
                  <c:v>9.6324802766143955E-2</c:v>
                </c:pt>
                <c:pt idx="711">
                  <c:v>9.5563601831109388E-2</c:v>
                </c:pt>
                <c:pt idx="712">
                  <c:v>9.4727549430213304E-2</c:v>
                </c:pt>
                <c:pt idx="713">
                  <c:v>9.3799381513587216E-2</c:v>
                </c:pt>
                <c:pt idx="714">
                  <c:v>9.2910295120288297E-2</c:v>
                </c:pt>
                <c:pt idx="715">
                  <c:v>9.2139475991039249E-2</c:v>
                </c:pt>
                <c:pt idx="716">
                  <c:v>9.1172762247978961E-2</c:v>
                </c:pt>
                <c:pt idx="717">
                  <c:v>9.0265340411025616E-2</c:v>
                </c:pt>
                <c:pt idx="718">
                  <c:v>8.9319421447355607E-2</c:v>
                </c:pt>
                <c:pt idx="719">
                  <c:v>8.8526711795071586E-2</c:v>
                </c:pt>
                <c:pt idx="720">
                  <c:v>8.7680505503068079E-2</c:v>
                </c:pt>
                <c:pt idx="721">
                  <c:v>8.6789495470926278E-2</c:v>
                </c:pt>
                <c:pt idx="722">
                  <c:v>8.5940732443751833E-2</c:v>
                </c:pt>
                <c:pt idx="723">
                  <c:v>8.5046264731664559E-2</c:v>
                </c:pt>
                <c:pt idx="724">
                  <c:v>8.4043513197623446E-2</c:v>
                </c:pt>
                <c:pt idx="725">
                  <c:v>8.317770526930944E-2</c:v>
                </c:pt>
                <c:pt idx="726">
                  <c:v>8.2224116100126629E-2</c:v>
                </c:pt>
                <c:pt idx="727">
                  <c:v>8.132923444044024E-2</c:v>
                </c:pt>
                <c:pt idx="728">
                  <c:v>8.0410368169864618E-2</c:v>
                </c:pt>
                <c:pt idx="729">
                  <c:v>7.9468126034868997E-2</c:v>
                </c:pt>
                <c:pt idx="730">
                  <c:v>7.8552912243108994E-2</c:v>
                </c:pt>
                <c:pt idx="731">
                  <c:v>7.7655887795850781E-2</c:v>
                </c:pt>
                <c:pt idx="732">
                  <c:v>7.6865491380149989E-2</c:v>
                </c:pt>
                <c:pt idx="733">
                  <c:v>7.5984123892081423E-2</c:v>
                </c:pt>
                <c:pt idx="734">
                  <c:v>7.5103511249634755E-2</c:v>
                </c:pt>
                <c:pt idx="735">
                  <c:v>7.4396805298529267E-2</c:v>
                </c:pt>
                <c:pt idx="736">
                  <c:v>7.3618973409954228E-2</c:v>
                </c:pt>
                <c:pt idx="737">
                  <c:v>7.29209847082887E-2</c:v>
                </c:pt>
                <c:pt idx="738">
                  <c:v>7.2286646537450081E-2</c:v>
                </c:pt>
                <c:pt idx="739">
                  <c:v>7.1543172299600666E-2</c:v>
                </c:pt>
                <c:pt idx="740">
                  <c:v>7.0908614980033105E-2</c:v>
                </c:pt>
                <c:pt idx="741">
                  <c:v>7.0349810071101596E-2</c:v>
                </c:pt>
                <c:pt idx="742">
                  <c:v>6.9677583520015574E-2</c:v>
                </c:pt>
                <c:pt idx="743">
                  <c:v>6.9060095451446382E-2</c:v>
                </c:pt>
                <c:pt idx="744">
                  <c:v>6.84560241550599E-2</c:v>
                </c:pt>
                <c:pt idx="745">
                  <c:v>6.7727208532190511E-2</c:v>
                </c:pt>
                <c:pt idx="746">
                  <c:v>6.711602707704295E-2</c:v>
                </c:pt>
                <c:pt idx="747">
                  <c:v>6.6544365442680428E-2</c:v>
                </c:pt>
                <c:pt idx="748">
                  <c:v>6.5840313626180966E-2</c:v>
                </c:pt>
                <c:pt idx="749">
                  <c:v>6.5201105483588193E-2</c:v>
                </c:pt>
                <c:pt idx="750">
                  <c:v>6.4566937761760992E-2</c:v>
                </c:pt>
                <c:pt idx="751">
                  <c:v>6.3933037888380242E-2</c:v>
                </c:pt>
                <c:pt idx="752">
                  <c:v>6.3508157202688223E-2</c:v>
                </c:pt>
                <c:pt idx="753">
                  <c:v>6.3014001168793216E-2</c:v>
                </c:pt>
                <c:pt idx="754">
                  <c:v>6.2370239602610303E-2</c:v>
                </c:pt>
                <c:pt idx="755">
                  <c:v>6.19708775689101E-2</c:v>
                </c:pt>
                <c:pt idx="756">
                  <c:v>6.1395027758839003E-2</c:v>
                </c:pt>
                <c:pt idx="757">
                  <c:v>6.0820833739164311E-2</c:v>
                </c:pt>
                <c:pt idx="758">
                  <c:v>6.0387893250219156E-2</c:v>
                </c:pt>
                <c:pt idx="759">
                  <c:v>5.9800672056102067E-2</c:v>
                </c:pt>
                <c:pt idx="760">
                  <c:v>5.9196917307879619E-2</c:v>
                </c:pt>
                <c:pt idx="761">
                  <c:v>5.8700740235706636E-2</c:v>
                </c:pt>
                <c:pt idx="762">
                  <c:v>5.8092894711210673E-2</c:v>
                </c:pt>
                <c:pt idx="763">
                  <c:v>5.7645587805590731E-2</c:v>
                </c:pt>
                <c:pt idx="764">
                  <c:v>5.7292782701860334E-2</c:v>
                </c:pt>
                <c:pt idx="765">
                  <c:v>5.6900823025226449E-2</c:v>
                </c:pt>
                <c:pt idx="766">
                  <c:v>5.6479400019479889E-2</c:v>
                </c:pt>
                <c:pt idx="767">
                  <c:v>5.6091263270673028E-2</c:v>
                </c:pt>
                <c:pt idx="768">
                  <c:v>5.575255673517094E-2</c:v>
                </c:pt>
                <c:pt idx="769">
                  <c:v>5.539634265121262E-2</c:v>
                </c:pt>
                <c:pt idx="770">
                  <c:v>5.5081912924905031E-2</c:v>
                </c:pt>
                <c:pt idx="771">
                  <c:v>5.4715106652381412E-2</c:v>
                </c:pt>
                <c:pt idx="772">
                  <c:v>5.4226867634167723E-2</c:v>
                </c:pt>
                <c:pt idx="773">
                  <c:v>5.3832229473069058E-2</c:v>
                </c:pt>
                <c:pt idx="774">
                  <c:v>5.3459944482322004E-2</c:v>
                </c:pt>
                <c:pt idx="775">
                  <c:v>5.3116854972241154E-2</c:v>
                </c:pt>
                <c:pt idx="776">
                  <c:v>5.2599396123502486E-2</c:v>
                </c:pt>
                <c:pt idx="777">
                  <c:v>5.2140498685107631E-2</c:v>
                </c:pt>
                <c:pt idx="778">
                  <c:v>5.16890036037791E-2</c:v>
                </c:pt>
                <c:pt idx="779">
                  <c:v>5.1147535794292397E-2</c:v>
                </c:pt>
                <c:pt idx="780">
                  <c:v>5.0726356287133532E-2</c:v>
                </c:pt>
                <c:pt idx="781">
                  <c:v>5.0447453004772567E-2</c:v>
                </c:pt>
                <c:pt idx="782">
                  <c:v>4.9925781630466542E-2</c:v>
                </c:pt>
                <c:pt idx="783">
                  <c:v>4.9648047141326576E-2</c:v>
                </c:pt>
                <c:pt idx="784">
                  <c:v>4.9240576604655695E-2</c:v>
                </c:pt>
                <c:pt idx="785">
                  <c:v>4.8640011687932208E-2</c:v>
                </c:pt>
                <c:pt idx="786">
                  <c:v>4.8288545826434208E-2</c:v>
                </c:pt>
                <c:pt idx="787">
                  <c:v>4.7900238628615949E-2</c:v>
                </c:pt>
                <c:pt idx="788">
                  <c:v>4.7333836563747927E-2</c:v>
                </c:pt>
                <c:pt idx="789">
                  <c:v>4.6852318106554984E-2</c:v>
                </c:pt>
                <c:pt idx="790">
                  <c:v>4.6317814356676736E-2</c:v>
                </c:pt>
                <c:pt idx="791">
                  <c:v>4.582329307490017E-2</c:v>
                </c:pt>
                <c:pt idx="792">
                  <c:v>4.5376570565890721E-2</c:v>
                </c:pt>
                <c:pt idx="793">
                  <c:v>4.4945431966494594E-2</c:v>
                </c:pt>
                <c:pt idx="794">
                  <c:v>4.4397803642738869E-2</c:v>
                </c:pt>
                <c:pt idx="795">
                  <c:v>4.3867634167721825E-2</c:v>
                </c:pt>
                <c:pt idx="796">
                  <c:v>4.3171374306029027E-2</c:v>
                </c:pt>
                <c:pt idx="797">
                  <c:v>4.2674856335833247E-2</c:v>
                </c:pt>
                <c:pt idx="798">
                  <c:v>4.2096352391156132E-2</c:v>
                </c:pt>
                <c:pt idx="799">
                  <c:v>4.1644589461381123E-2</c:v>
                </c:pt>
                <c:pt idx="800">
                  <c:v>4.1100516217005938E-2</c:v>
                </c:pt>
                <c:pt idx="801">
                  <c:v>4.0494886529658131E-2</c:v>
                </c:pt>
                <c:pt idx="802">
                  <c:v>3.9894589461381129E-2</c:v>
                </c:pt>
                <c:pt idx="803">
                  <c:v>3.9507986753676824E-2</c:v>
                </c:pt>
                <c:pt idx="804">
                  <c:v>3.8980739261712284E-2</c:v>
                </c:pt>
                <c:pt idx="805">
                  <c:v>3.8521086977695525E-2</c:v>
                </c:pt>
                <c:pt idx="806">
                  <c:v>3.7969879224700499E-2</c:v>
                </c:pt>
                <c:pt idx="807">
                  <c:v>3.7383485925781633E-2</c:v>
                </c:pt>
                <c:pt idx="808">
                  <c:v>3.6907178338365633E-2</c:v>
                </c:pt>
                <c:pt idx="809">
                  <c:v>3.6474043050550305E-2</c:v>
                </c:pt>
                <c:pt idx="810">
                  <c:v>3.5979302620044805E-2</c:v>
                </c:pt>
                <c:pt idx="811">
                  <c:v>3.53887698451349E-2</c:v>
                </c:pt>
                <c:pt idx="812">
                  <c:v>3.4789812019090288E-2</c:v>
                </c:pt>
                <c:pt idx="813">
                  <c:v>3.4328187396513096E-2</c:v>
                </c:pt>
                <c:pt idx="814">
                  <c:v>3.3811532093113855E-2</c:v>
                </c:pt>
                <c:pt idx="815">
                  <c:v>3.3327116002727183E-2</c:v>
                </c:pt>
                <c:pt idx="816">
                  <c:v>3.277980422713548E-2</c:v>
                </c:pt>
                <c:pt idx="817">
                  <c:v>3.224301159053277E-2</c:v>
                </c:pt>
                <c:pt idx="818">
                  <c:v>3.1814916723483008E-2</c:v>
                </c:pt>
                <c:pt idx="819">
                  <c:v>3.1406204344014803E-2</c:v>
                </c:pt>
                <c:pt idx="820">
                  <c:v>3.0944750170449009E-2</c:v>
                </c:pt>
                <c:pt idx="821">
                  <c:v>3.050703710918477E-2</c:v>
                </c:pt>
                <c:pt idx="822">
                  <c:v>3.0131464887503654E-2</c:v>
                </c:pt>
                <c:pt idx="823">
                  <c:v>2.9762954124866077E-2</c:v>
                </c:pt>
                <c:pt idx="824">
                  <c:v>2.9431260348689977E-2</c:v>
                </c:pt>
                <c:pt idx="825">
                  <c:v>2.9158736729326968E-2</c:v>
                </c:pt>
                <c:pt idx="826">
                  <c:v>2.8785355994935227E-2</c:v>
                </c:pt>
                <c:pt idx="827">
                  <c:v>2.848755722216811E-2</c:v>
                </c:pt>
                <c:pt idx="828">
                  <c:v>2.8215520599980524E-2</c:v>
                </c:pt>
                <c:pt idx="829">
                  <c:v>2.7862471997662414E-2</c:v>
                </c:pt>
                <c:pt idx="830">
                  <c:v>2.7551986948475701E-2</c:v>
                </c:pt>
                <c:pt idx="831">
                  <c:v>2.7292514853413847E-2</c:v>
                </c:pt>
                <c:pt idx="832">
                  <c:v>2.7021354826142006E-2</c:v>
                </c:pt>
                <c:pt idx="833">
                  <c:v>2.677848933476186E-2</c:v>
                </c:pt>
                <c:pt idx="834">
                  <c:v>2.6651431771695724E-2</c:v>
                </c:pt>
                <c:pt idx="835">
                  <c:v>2.6465569299698059E-2</c:v>
                </c:pt>
                <c:pt idx="836">
                  <c:v>2.6258011103535601E-2</c:v>
                </c:pt>
                <c:pt idx="837">
                  <c:v>2.6082984318690949E-2</c:v>
                </c:pt>
                <c:pt idx="838">
                  <c:v>2.5882463231713258E-2</c:v>
                </c:pt>
                <c:pt idx="839">
                  <c:v>2.5644540761663583E-2</c:v>
                </c:pt>
                <c:pt idx="840">
                  <c:v>2.5504456024155058E-2</c:v>
                </c:pt>
                <c:pt idx="841">
                  <c:v>2.5263221973312554E-2</c:v>
                </c:pt>
                <c:pt idx="842">
                  <c:v>2.5036476088438689E-2</c:v>
                </c:pt>
                <c:pt idx="843">
                  <c:v>2.4873526833544365E-2</c:v>
                </c:pt>
                <c:pt idx="844">
                  <c:v>2.4680992500243498E-2</c:v>
                </c:pt>
                <c:pt idx="845">
                  <c:v>2.4604241745397878E-2</c:v>
                </c:pt>
                <c:pt idx="846">
                  <c:v>2.4410002921983052E-2</c:v>
                </c:pt>
                <c:pt idx="847">
                  <c:v>2.4207770039933768E-2</c:v>
                </c:pt>
                <c:pt idx="848">
                  <c:v>2.3884486704977111E-2</c:v>
                </c:pt>
                <c:pt idx="849">
                  <c:v>2.3798663192753484E-2</c:v>
                </c:pt>
                <c:pt idx="850">
                  <c:v>2.3689682964838803E-2</c:v>
                </c:pt>
                <c:pt idx="851">
                  <c:v>2.355760933086588E-2</c:v>
                </c:pt>
                <c:pt idx="852">
                  <c:v>2.3310438784455049E-2</c:v>
                </c:pt>
                <c:pt idx="853">
                  <c:v>2.3223344209603584E-2</c:v>
                </c:pt>
                <c:pt idx="854">
                  <c:v>2.3020066718613032E-2</c:v>
                </c:pt>
                <c:pt idx="855">
                  <c:v>2.2940703223921301E-2</c:v>
                </c:pt>
                <c:pt idx="856">
                  <c:v>2.2727693094380053E-2</c:v>
                </c:pt>
                <c:pt idx="857">
                  <c:v>2.2434681503847278E-2</c:v>
                </c:pt>
                <c:pt idx="858">
                  <c:v>2.2145658420181163E-2</c:v>
                </c:pt>
                <c:pt idx="859">
                  <c:v>2.1893771306126426E-2</c:v>
                </c:pt>
                <c:pt idx="860">
                  <c:v>2.1625876594915747E-2</c:v>
                </c:pt>
                <c:pt idx="861">
                  <c:v>2.1442982370702249E-2</c:v>
                </c:pt>
                <c:pt idx="862">
                  <c:v>2.1088745495276128E-2</c:v>
                </c:pt>
                <c:pt idx="863">
                  <c:v>2.0899695626765365E-2</c:v>
                </c:pt>
                <c:pt idx="864">
                  <c:v>2.0707385312165188E-2</c:v>
                </c:pt>
                <c:pt idx="865">
                  <c:v>2.0409676633875523E-2</c:v>
                </c:pt>
                <c:pt idx="866">
                  <c:v>2.0202688224408297E-2</c:v>
                </c:pt>
                <c:pt idx="867">
                  <c:v>1.9933773254115127E-2</c:v>
                </c:pt>
                <c:pt idx="868">
                  <c:v>1.9566884192071688E-2</c:v>
                </c:pt>
                <c:pt idx="869">
                  <c:v>1.9406903184961528E-2</c:v>
                </c:pt>
                <c:pt idx="870">
                  <c:v>1.9131282263562872E-2</c:v>
                </c:pt>
                <c:pt idx="871">
                  <c:v>1.8801380636992306E-2</c:v>
                </c:pt>
                <c:pt idx="872">
                  <c:v>1.8594007499756503E-2</c:v>
                </c:pt>
                <c:pt idx="873">
                  <c:v>1.828471315866368E-2</c:v>
                </c:pt>
                <c:pt idx="874">
                  <c:v>1.8018910100321417E-2</c:v>
                </c:pt>
                <c:pt idx="875">
                  <c:v>1.7876017824096618E-2</c:v>
                </c:pt>
                <c:pt idx="876">
                  <c:v>1.7593992889841242E-2</c:v>
                </c:pt>
                <c:pt idx="877">
                  <c:v>1.7266012467127691E-2</c:v>
                </c:pt>
                <c:pt idx="878">
                  <c:v>1.7018610597058538E-2</c:v>
                </c:pt>
                <c:pt idx="879">
                  <c:v>1.6821768773741114E-2</c:v>
                </c:pt>
                <c:pt idx="880">
                  <c:v>1.6593228304275835E-2</c:v>
                </c:pt>
                <c:pt idx="881">
                  <c:v>1.6297543099250026E-2</c:v>
                </c:pt>
                <c:pt idx="882">
                  <c:v>1.6022935131976234E-2</c:v>
                </c:pt>
                <c:pt idx="883">
                  <c:v>1.5839962988214665E-2</c:v>
                </c:pt>
                <c:pt idx="884">
                  <c:v>1.563652478815623E-2</c:v>
                </c:pt>
                <c:pt idx="885">
                  <c:v>1.5542390669134119E-2</c:v>
                </c:pt>
                <c:pt idx="886">
                  <c:v>1.5375496737118926E-2</c:v>
                </c:pt>
                <c:pt idx="887">
                  <c:v>1.5183938833154767E-2</c:v>
                </c:pt>
                <c:pt idx="888">
                  <c:v>1.496768286743937E-2</c:v>
                </c:pt>
                <c:pt idx="889">
                  <c:v>1.4740432940488945E-2</c:v>
                </c:pt>
                <c:pt idx="890">
                  <c:v>1.4508989967858186E-2</c:v>
                </c:pt>
                <c:pt idx="891">
                  <c:v>1.4282538716275446E-2</c:v>
                </c:pt>
                <c:pt idx="892">
                  <c:v>1.3836804811532094E-2</c:v>
                </c:pt>
                <c:pt idx="893">
                  <c:v>1.3572491964546605E-2</c:v>
                </c:pt>
                <c:pt idx="894">
                  <c:v>1.3409985877081913E-2</c:v>
                </c:pt>
                <c:pt idx="895">
                  <c:v>1.3185925781630466E-2</c:v>
                </c:pt>
                <c:pt idx="896">
                  <c:v>1.3063721145417357E-2</c:v>
                </c:pt>
                <c:pt idx="897">
                  <c:v>1.2928033992402844E-2</c:v>
                </c:pt>
                <c:pt idx="898">
                  <c:v>1.2666587123794683E-2</c:v>
                </c:pt>
                <c:pt idx="899">
                  <c:v>1.2628969026979643E-2</c:v>
                </c:pt>
                <c:pt idx="900">
                  <c:v>1.2447810947696503E-2</c:v>
                </c:pt>
                <c:pt idx="901">
                  <c:v>1.21991818447453E-2</c:v>
                </c:pt>
                <c:pt idx="902">
                  <c:v>1.2033914483295997E-2</c:v>
                </c:pt>
                <c:pt idx="903">
                  <c:v>1.185752654134606E-2</c:v>
                </c:pt>
                <c:pt idx="904">
                  <c:v>1.1573249245154378E-2</c:v>
                </c:pt>
                <c:pt idx="905">
                  <c:v>1.1489307977013733E-2</c:v>
                </c:pt>
                <c:pt idx="906">
                  <c:v>1.1311067010811337E-2</c:v>
                </c:pt>
                <c:pt idx="907">
                  <c:v>1.1163436252069737E-2</c:v>
                </c:pt>
                <c:pt idx="908">
                  <c:v>1.1092307879614299E-2</c:v>
                </c:pt>
                <c:pt idx="909">
                  <c:v>1.1014514950813285E-2</c:v>
                </c:pt>
                <c:pt idx="910">
                  <c:v>1.0741757572806078E-2</c:v>
                </c:pt>
                <c:pt idx="911">
                  <c:v>1.0726132268432843E-2</c:v>
                </c:pt>
                <c:pt idx="912">
                  <c:v>1.0520178727963379E-2</c:v>
                </c:pt>
                <c:pt idx="913">
                  <c:v>1.038299405863446E-2</c:v>
                </c:pt>
                <c:pt idx="914">
                  <c:v>1.0258534625499173E-2</c:v>
                </c:pt>
                <c:pt idx="915">
                  <c:v>1.002715252751534E-2</c:v>
                </c:pt>
                <c:pt idx="916">
                  <c:v>9.8904572903477164E-3</c:v>
                </c:pt>
                <c:pt idx="917">
                  <c:v>9.8771062627836751E-3</c:v>
                </c:pt>
                <c:pt idx="918">
                  <c:v>9.6534649849030884E-3</c:v>
                </c:pt>
                <c:pt idx="919">
                  <c:v>9.6749683451835978E-3</c:v>
                </c:pt>
                <c:pt idx="920">
                  <c:v>9.6733856043634946E-3</c:v>
                </c:pt>
                <c:pt idx="921">
                  <c:v>9.603440635044317E-3</c:v>
                </c:pt>
                <c:pt idx="922">
                  <c:v>9.5632049284114142E-3</c:v>
                </c:pt>
                <c:pt idx="923">
                  <c:v>9.4229521768773739E-3</c:v>
                </c:pt>
                <c:pt idx="924">
                  <c:v>9.3062311288594525E-3</c:v>
                </c:pt>
                <c:pt idx="925">
                  <c:v>9.2950545436836472E-3</c:v>
                </c:pt>
                <c:pt idx="926">
                  <c:v>9.1808244862179797E-3</c:v>
                </c:pt>
                <c:pt idx="927">
                  <c:v>9.0889475991039262E-3</c:v>
                </c:pt>
                <c:pt idx="928">
                  <c:v>8.9163533651504829E-3</c:v>
                </c:pt>
                <c:pt idx="929">
                  <c:v>8.8475528391935322E-3</c:v>
                </c:pt>
                <c:pt idx="930">
                  <c:v>8.7930018505892656E-3</c:v>
                </c:pt>
                <c:pt idx="931">
                  <c:v>8.7400019479887004E-3</c:v>
                </c:pt>
                <c:pt idx="932">
                  <c:v>8.5417478328625694E-3</c:v>
                </c:pt>
                <c:pt idx="933">
                  <c:v>8.4347667283529749E-3</c:v>
                </c:pt>
                <c:pt idx="934">
                  <c:v>8.3316255965715409E-3</c:v>
                </c:pt>
                <c:pt idx="935">
                  <c:v>8.3064088828284782E-3</c:v>
                </c:pt>
                <c:pt idx="936">
                  <c:v>8.2383242427193932E-3</c:v>
                </c:pt>
                <c:pt idx="937">
                  <c:v>8.3169280218174726E-3</c:v>
                </c:pt>
                <c:pt idx="938">
                  <c:v>8.1855702736924139E-3</c:v>
                </c:pt>
                <c:pt idx="939">
                  <c:v>8.1528878932502179E-3</c:v>
                </c:pt>
                <c:pt idx="940">
                  <c:v>8.0119265608259473E-3</c:v>
                </c:pt>
                <c:pt idx="941">
                  <c:v>7.8821125937469563E-3</c:v>
                </c:pt>
                <c:pt idx="942">
                  <c:v>7.7770575630661341E-3</c:v>
                </c:pt>
                <c:pt idx="943">
                  <c:v>7.6454904061556443E-3</c:v>
                </c:pt>
                <c:pt idx="944">
                  <c:v>7.4733709944482321E-3</c:v>
                </c:pt>
                <c:pt idx="945">
                  <c:v>7.4555615077432549E-3</c:v>
                </c:pt>
                <c:pt idx="946">
                  <c:v>7.5165018992889845E-3</c:v>
                </c:pt>
                <c:pt idx="947">
                  <c:v>7.5253652478815616E-3</c:v>
                </c:pt>
                <c:pt idx="948">
                  <c:v>7.4894662510957442E-3</c:v>
                </c:pt>
                <c:pt idx="949">
                  <c:v>7.4339704879711694E-3</c:v>
                </c:pt>
                <c:pt idx="950">
                  <c:v>7.436841336320249E-3</c:v>
                </c:pt>
                <c:pt idx="951">
                  <c:v>7.3400798675367692E-3</c:v>
                </c:pt>
                <c:pt idx="952">
                  <c:v>7.2412973604753092E-3</c:v>
                </c:pt>
                <c:pt idx="953">
                  <c:v>7.1568106554981987E-3</c:v>
                </c:pt>
                <c:pt idx="954">
                  <c:v>6.9624354728742566E-3</c:v>
                </c:pt>
                <c:pt idx="955">
                  <c:v>6.8197185156326093E-3</c:v>
                </c:pt>
                <c:pt idx="956">
                  <c:v>6.7650092529463329E-3</c:v>
                </c:pt>
                <c:pt idx="957">
                  <c:v>6.6532385312165192E-3</c:v>
                </c:pt>
                <c:pt idx="958">
                  <c:v>6.6177218272134011E-3</c:v>
                </c:pt>
                <c:pt idx="959">
                  <c:v>6.671734683938833E-3</c:v>
                </c:pt>
                <c:pt idx="960">
                  <c:v>6.5641691828187392E-3</c:v>
                </c:pt>
                <c:pt idx="961">
                  <c:v>6.6089899678581868E-3</c:v>
                </c:pt>
                <c:pt idx="962">
                  <c:v>6.6738920814259275E-3</c:v>
                </c:pt>
                <c:pt idx="963">
                  <c:v>6.6086928995811823E-3</c:v>
                </c:pt>
                <c:pt idx="964">
                  <c:v>6.5988799064965421E-3</c:v>
                </c:pt>
                <c:pt idx="965">
                  <c:v>6.5780607772474922E-3</c:v>
                </c:pt>
                <c:pt idx="966">
                  <c:v>6.4902795363786887E-3</c:v>
                </c:pt>
                <c:pt idx="967">
                  <c:v>6.4437591311970388E-3</c:v>
                </c:pt>
                <c:pt idx="968">
                  <c:v>6.3912048310119799E-3</c:v>
                </c:pt>
                <c:pt idx="969">
                  <c:v>6.3434231031460021E-3</c:v>
                </c:pt>
                <c:pt idx="970">
                  <c:v>6.3950910684718032E-3</c:v>
                </c:pt>
                <c:pt idx="971">
                  <c:v>6.269009934742378E-3</c:v>
                </c:pt>
                <c:pt idx="972">
                  <c:v>6.1711989870458749E-3</c:v>
                </c:pt>
                <c:pt idx="973">
                  <c:v>6.0814088828284795E-3</c:v>
                </c:pt>
                <c:pt idx="974">
                  <c:v>6.0827408201032437E-3</c:v>
                </c:pt>
                <c:pt idx="975">
                  <c:v>6.0713913509301649E-3</c:v>
                </c:pt>
                <c:pt idx="976">
                  <c:v>5.9928508814648873E-3</c:v>
                </c:pt>
                <c:pt idx="977">
                  <c:v>5.906372358040324E-3</c:v>
                </c:pt>
                <c:pt idx="978">
                  <c:v>5.9119752605434894E-3</c:v>
                </c:pt>
                <c:pt idx="979">
                  <c:v>5.9037328333495665E-3</c:v>
                </c:pt>
                <c:pt idx="980">
                  <c:v>5.8219879224700498E-3</c:v>
                </c:pt>
                <c:pt idx="981">
                  <c:v>5.6839510080841536E-3</c:v>
                </c:pt>
                <c:pt idx="982">
                  <c:v>5.6350905814746277E-3</c:v>
                </c:pt>
                <c:pt idx="983">
                  <c:v>5.6102975552741793E-3</c:v>
                </c:pt>
                <c:pt idx="984">
                  <c:v>5.6221997662413564E-3</c:v>
                </c:pt>
                <c:pt idx="985">
                  <c:v>5.6377739359111719E-3</c:v>
                </c:pt>
                <c:pt idx="986">
                  <c:v>5.5361692802181747E-3</c:v>
                </c:pt>
                <c:pt idx="987">
                  <c:v>5.5331547677023472E-3</c:v>
                </c:pt>
                <c:pt idx="988">
                  <c:v>5.5733344696600766E-3</c:v>
                </c:pt>
                <c:pt idx="989">
                  <c:v>5.608977792928801E-3</c:v>
                </c:pt>
                <c:pt idx="990">
                  <c:v>5.6109160416869582E-3</c:v>
                </c:pt>
                <c:pt idx="991">
                  <c:v>5.4598665627739358E-3</c:v>
                </c:pt>
                <c:pt idx="992">
                  <c:v>5.3840313626180971E-3</c:v>
                </c:pt>
                <c:pt idx="993">
                  <c:v>5.4097448134800812E-3</c:v>
                </c:pt>
                <c:pt idx="994">
                  <c:v>5.3838925684231032E-3</c:v>
                </c:pt>
                <c:pt idx="995">
                  <c:v>5.3309608454270964E-3</c:v>
                </c:pt>
                <c:pt idx="996">
                  <c:v>5.2617512418427969E-3</c:v>
                </c:pt>
                <c:pt idx="997">
                  <c:v>5.1626156618291615E-3</c:v>
                </c:pt>
                <c:pt idx="998">
                  <c:v>5.1268286743936884E-3</c:v>
                </c:pt>
                <c:pt idx="999">
                  <c:v>5.0145831304178436E-3</c:v>
                </c:pt>
                <c:pt idx="1000">
                  <c:v>4.9166285185545926E-3</c:v>
                </c:pt>
                <c:pt idx="1001">
                  <c:v>4.8596595889743846E-3</c:v>
                </c:pt>
                <c:pt idx="1002">
                  <c:v>4.8265681309048406E-3</c:v>
                </c:pt>
                <c:pt idx="1003">
                  <c:v>4.7893469367877662E-3</c:v>
                </c:pt>
                <c:pt idx="1004">
                  <c:v>4.7559340605824486E-3</c:v>
                </c:pt>
                <c:pt idx="1005">
                  <c:v>4.8264342066816008E-3</c:v>
                </c:pt>
                <c:pt idx="1006">
                  <c:v>4.9176244277783186E-3</c:v>
                </c:pt>
                <c:pt idx="1007">
                  <c:v>4.9981055809876305E-3</c:v>
                </c:pt>
                <c:pt idx="1008">
                  <c:v>4.9986729326969908E-3</c:v>
                </c:pt>
                <c:pt idx="1009">
                  <c:v>4.9576994253433329E-3</c:v>
                </c:pt>
                <c:pt idx="1010">
                  <c:v>4.9279852926853024E-3</c:v>
                </c:pt>
                <c:pt idx="1011">
                  <c:v>4.9092894711210673E-3</c:v>
                </c:pt>
                <c:pt idx="1012">
                  <c:v>4.879314794974189E-3</c:v>
                </c:pt>
                <c:pt idx="1013">
                  <c:v>4.8135774812506091E-3</c:v>
                </c:pt>
                <c:pt idx="1014">
                  <c:v>4.7950618486412777E-3</c:v>
                </c:pt>
                <c:pt idx="1015">
                  <c:v>4.8171739553910589E-3</c:v>
                </c:pt>
                <c:pt idx="1016">
                  <c:v>4.8723166455634558E-3</c:v>
                </c:pt>
                <c:pt idx="1017">
                  <c:v>4.8013051524301159E-3</c:v>
                </c:pt>
                <c:pt idx="1018">
                  <c:v>4.7689636700107138E-3</c:v>
                </c:pt>
                <c:pt idx="1019">
                  <c:v>4.6054129736047529E-3</c:v>
                </c:pt>
                <c:pt idx="1020">
                  <c:v>4.6673224895295608E-3</c:v>
                </c:pt>
                <c:pt idx="1021">
                  <c:v>4.5039495470926266E-3</c:v>
                </c:pt>
                <c:pt idx="1022">
                  <c:v>4.3807928314015783E-3</c:v>
                </c:pt>
                <c:pt idx="1023">
                  <c:v>4.2219100029219836E-3</c:v>
                </c:pt>
                <c:pt idx="1024">
                  <c:v>4.2404719002629779E-3</c:v>
                </c:pt>
                <c:pt idx="1025">
                  <c:v>4.2647730593162562E-3</c:v>
                </c:pt>
                <c:pt idx="1026">
                  <c:v>4.3549649362033703E-3</c:v>
                </c:pt>
                <c:pt idx="1027">
                  <c:v>4.1858235122236289E-3</c:v>
                </c:pt>
                <c:pt idx="1028">
                  <c:v>4.2594599201324634E-3</c:v>
                </c:pt>
                <c:pt idx="1029">
                  <c:v>4.2590167527028341E-3</c:v>
                </c:pt>
                <c:pt idx="1030">
                  <c:v>4.2869850004869968E-3</c:v>
                </c:pt>
                <c:pt idx="1031">
                  <c:v>4.1714108308171811E-3</c:v>
                </c:pt>
                <c:pt idx="1032">
                  <c:v>4.0842432063894025E-3</c:v>
                </c:pt>
                <c:pt idx="1033">
                  <c:v>3.9888282847959479E-3</c:v>
                </c:pt>
                <c:pt idx="1034">
                  <c:v>4.006530632122334E-3</c:v>
                </c:pt>
                <c:pt idx="1035">
                  <c:v>3.9126327067303011E-3</c:v>
                </c:pt>
                <c:pt idx="1036">
                  <c:v>3.8680091555468982E-3</c:v>
                </c:pt>
                <c:pt idx="1037">
                  <c:v>3.8538886724457E-3</c:v>
                </c:pt>
                <c:pt idx="1038">
                  <c:v>3.820412486607578E-3</c:v>
                </c:pt>
                <c:pt idx="1039">
                  <c:v>3.7594867049771112E-3</c:v>
                </c:pt>
                <c:pt idx="1040">
                  <c:v>3.7766484854387847E-3</c:v>
                </c:pt>
                <c:pt idx="1041">
                  <c:v>3.7253725528391931E-3</c:v>
                </c:pt>
                <c:pt idx="1042">
                  <c:v>3.679911366514074E-3</c:v>
                </c:pt>
                <c:pt idx="1043">
                  <c:v>3.5880977890328236E-3</c:v>
                </c:pt>
                <c:pt idx="1044">
                  <c:v>3.5541881757085812E-3</c:v>
                </c:pt>
                <c:pt idx="1045">
                  <c:v>3.5876667965325801E-3</c:v>
                </c:pt>
                <c:pt idx="1046">
                  <c:v>3.5646561799941561E-3</c:v>
                </c:pt>
                <c:pt idx="1047">
                  <c:v>3.5122333690464592E-3</c:v>
                </c:pt>
                <c:pt idx="1048">
                  <c:v>3.5044243693386581E-3</c:v>
                </c:pt>
                <c:pt idx="1049">
                  <c:v>3.5538643225869289E-3</c:v>
                </c:pt>
                <c:pt idx="1050">
                  <c:v>3.6439003603779096E-3</c:v>
                </c:pt>
                <c:pt idx="1051">
                  <c:v>3.6235730982760303E-3</c:v>
                </c:pt>
                <c:pt idx="1052">
                  <c:v>3.5720707119898704E-3</c:v>
                </c:pt>
                <c:pt idx="1053">
                  <c:v>3.6049819811045094E-3</c:v>
                </c:pt>
                <c:pt idx="1054">
                  <c:v>3.577588389987338E-3</c:v>
                </c:pt>
                <c:pt idx="1055">
                  <c:v>3.5220220122723291E-3</c:v>
                </c:pt>
                <c:pt idx="1056">
                  <c:v>3.5118973409954219E-3</c:v>
                </c:pt>
                <c:pt idx="1057">
                  <c:v>3.4772231421057761E-3</c:v>
                </c:pt>
                <c:pt idx="1058">
                  <c:v>3.4688443557027368E-3</c:v>
                </c:pt>
                <c:pt idx="1059">
                  <c:v>3.4569470147073145E-3</c:v>
                </c:pt>
                <c:pt idx="1060">
                  <c:v>3.3968832180773351E-3</c:v>
                </c:pt>
                <c:pt idx="1061">
                  <c:v>3.377145222557709E-3</c:v>
                </c:pt>
                <c:pt idx="1062">
                  <c:v>3.3749026005649172E-3</c:v>
                </c:pt>
                <c:pt idx="1063">
                  <c:v>3.322883997272816E-3</c:v>
                </c:pt>
                <c:pt idx="1064">
                  <c:v>3.2544194993669039E-3</c:v>
                </c:pt>
                <c:pt idx="1065">
                  <c:v>3.2484440440245449E-3</c:v>
                </c:pt>
                <c:pt idx="1066">
                  <c:v>3.2175489432161291E-3</c:v>
                </c:pt>
                <c:pt idx="1067">
                  <c:v>3.3093649556832569E-3</c:v>
                </c:pt>
                <c:pt idx="1068">
                  <c:v>3.2784308951008083E-3</c:v>
                </c:pt>
                <c:pt idx="1069">
                  <c:v>3.2581839875328719E-3</c:v>
                </c:pt>
                <c:pt idx="1070">
                  <c:v>3.2272767117950715E-3</c:v>
                </c:pt>
                <c:pt idx="1071">
                  <c:v>3.2330208434791074E-3</c:v>
                </c:pt>
                <c:pt idx="1072">
                  <c:v>3.2103438200058441E-3</c:v>
                </c:pt>
                <c:pt idx="1073">
                  <c:v>3.2280242524593359E-3</c:v>
                </c:pt>
                <c:pt idx="1074">
                  <c:v>3.1734075192363887E-3</c:v>
                </c:pt>
                <c:pt idx="1075">
                  <c:v>3.1977646829648384E-3</c:v>
                </c:pt>
                <c:pt idx="1076">
                  <c:v>3.1226088438687052E-3</c:v>
                </c:pt>
                <c:pt idx="1077">
                  <c:v>3.1747491964546604E-3</c:v>
                </c:pt>
                <c:pt idx="1078">
                  <c:v>3.1837099444823221E-3</c:v>
                </c:pt>
                <c:pt idx="1079">
                  <c:v>3.1081377228012077E-3</c:v>
                </c:pt>
                <c:pt idx="1080">
                  <c:v>3.1222022012272329E-3</c:v>
                </c:pt>
                <c:pt idx="1081">
                  <c:v>3.1711502873283336E-3</c:v>
                </c:pt>
                <c:pt idx="1082">
                  <c:v>3.1954319664945939E-3</c:v>
                </c:pt>
                <c:pt idx="1083">
                  <c:v>3.264814454076166E-3</c:v>
                </c:pt>
                <c:pt idx="1084">
                  <c:v>3.1759983442096037E-3</c:v>
                </c:pt>
                <c:pt idx="1085">
                  <c:v>3.0739237362423298E-3</c:v>
                </c:pt>
                <c:pt idx="1086">
                  <c:v>3.1151066523814161E-3</c:v>
                </c:pt>
                <c:pt idx="1087">
                  <c:v>2.987386773156716E-3</c:v>
                </c:pt>
                <c:pt idx="1088">
                  <c:v>2.8933062238239017E-3</c:v>
                </c:pt>
                <c:pt idx="1089">
                  <c:v>2.7920351611960652E-3</c:v>
                </c:pt>
                <c:pt idx="1090">
                  <c:v>2.8022621018798091E-3</c:v>
                </c:pt>
                <c:pt idx="1091">
                  <c:v>2.8234976137138405E-3</c:v>
                </c:pt>
                <c:pt idx="1092">
                  <c:v>2.888465471900263E-3</c:v>
                </c:pt>
                <c:pt idx="1093">
                  <c:v>2.8287790980812311E-3</c:v>
                </c:pt>
                <c:pt idx="1094">
                  <c:v>2.8650141229180871E-3</c:v>
                </c:pt>
                <c:pt idx="1095">
                  <c:v>2.8695943313528783E-3</c:v>
                </c:pt>
                <c:pt idx="1096">
                  <c:v>2.8590849323073928E-3</c:v>
                </c:pt>
                <c:pt idx="1097">
                  <c:v>2.8524252459335734E-3</c:v>
                </c:pt>
                <c:pt idx="1098">
                  <c:v>2.8131440537644881E-3</c:v>
                </c:pt>
                <c:pt idx="1099">
                  <c:v>2.7667015681309051E-3</c:v>
                </c:pt>
                <c:pt idx="1100">
                  <c:v>2.8095938443557025E-3</c:v>
                </c:pt>
                <c:pt idx="1101">
                  <c:v>2.8021695724164799E-3</c:v>
                </c:pt>
                <c:pt idx="1102">
                  <c:v>2.7733977792928802E-3</c:v>
                </c:pt>
                <c:pt idx="1103">
                  <c:v>2.8008132852829454E-3</c:v>
                </c:pt>
                <c:pt idx="1104">
                  <c:v>2.7663558001363594E-3</c:v>
                </c:pt>
                <c:pt idx="1105">
                  <c:v>2.7062433037888379E-3</c:v>
                </c:pt>
                <c:pt idx="1106">
                  <c:v>2.7455683257037108E-3</c:v>
                </c:pt>
                <c:pt idx="1107">
                  <c:v>2.7284333300866856E-3</c:v>
                </c:pt>
                <c:pt idx="1108">
                  <c:v>2.7461235024836858E-3</c:v>
                </c:pt>
                <c:pt idx="1109">
                  <c:v>2.6196771208726989E-3</c:v>
                </c:pt>
                <c:pt idx="1110">
                  <c:v>2.5352245056978672E-3</c:v>
                </c:pt>
                <c:pt idx="1111">
                  <c:v>2.495514756014415E-3</c:v>
                </c:pt>
                <c:pt idx="1112">
                  <c:v>2.532609330865881E-3</c:v>
                </c:pt>
                <c:pt idx="1113">
                  <c:v>2.5644053764488166E-3</c:v>
                </c:pt>
                <c:pt idx="1114">
                  <c:v>2.4993376838414335E-3</c:v>
                </c:pt>
                <c:pt idx="1115">
                  <c:v>2.4644662510957438E-3</c:v>
                </c:pt>
                <c:pt idx="1116">
                  <c:v>2.4826750754845623E-3</c:v>
                </c:pt>
                <c:pt idx="1117">
                  <c:v>2.4651188273108015E-3</c:v>
                </c:pt>
                <c:pt idx="1118">
                  <c:v>2.4897876692315185E-3</c:v>
                </c:pt>
                <c:pt idx="1119">
                  <c:v>2.511390863932989E-3</c:v>
                </c:pt>
                <c:pt idx="1120">
                  <c:v>2.4822440829843184E-3</c:v>
                </c:pt>
                <c:pt idx="1121">
                  <c:v>2.5361278854582644E-3</c:v>
                </c:pt>
                <c:pt idx="1122">
                  <c:v>2.5872966786792636E-3</c:v>
                </c:pt>
                <c:pt idx="1123">
                  <c:v>2.6442436933865783E-3</c:v>
                </c:pt>
                <c:pt idx="1124">
                  <c:v>2.7338901334372262E-3</c:v>
                </c:pt>
                <c:pt idx="1125">
                  <c:v>2.7374719976624136E-3</c:v>
                </c:pt>
                <c:pt idx="1126">
                  <c:v>2.6645782604460895E-3</c:v>
                </c:pt>
                <c:pt idx="1127">
                  <c:v>2.585526443946625E-3</c:v>
                </c:pt>
                <c:pt idx="1128">
                  <c:v>2.5604144345962795E-3</c:v>
                </c:pt>
                <c:pt idx="1129">
                  <c:v>2.5224724846595889E-3</c:v>
                </c:pt>
                <c:pt idx="1130">
                  <c:v>2.5948792247004969E-3</c:v>
                </c:pt>
                <c:pt idx="1131">
                  <c:v>2.5950861985000488E-3</c:v>
                </c:pt>
                <c:pt idx="1132">
                  <c:v>2.6026638745495277E-3</c:v>
                </c:pt>
                <c:pt idx="1133">
                  <c:v>2.7220512321028535E-3</c:v>
                </c:pt>
                <c:pt idx="1134">
                  <c:v>2.7917989675659881E-3</c:v>
                </c:pt>
                <c:pt idx="1135">
                  <c:v>2.7701835979351318E-3</c:v>
                </c:pt>
                <c:pt idx="1136">
                  <c:v>2.8139695139768189E-3</c:v>
                </c:pt>
                <c:pt idx="1137">
                  <c:v>2.811741501899289E-3</c:v>
                </c:pt>
                <c:pt idx="1138">
                  <c:v>2.8637016655303398E-3</c:v>
                </c:pt>
                <c:pt idx="1139">
                  <c:v>2.7942631732735951E-3</c:v>
                </c:pt>
                <c:pt idx="1140">
                  <c:v>2.7239018213694359E-3</c:v>
                </c:pt>
                <c:pt idx="1141">
                  <c:v>2.7570809389305543E-3</c:v>
                </c:pt>
                <c:pt idx="1142">
                  <c:v>2.7888501996688421E-3</c:v>
                </c:pt>
                <c:pt idx="1143">
                  <c:v>2.7865880977890329E-3</c:v>
                </c:pt>
                <c:pt idx="1144">
                  <c:v>2.7623332034674201E-3</c:v>
                </c:pt>
                <c:pt idx="1145">
                  <c:v>2.7415457290347715E-3</c:v>
                </c:pt>
                <c:pt idx="1146">
                  <c:v>2.7821539885068665E-3</c:v>
                </c:pt>
                <c:pt idx="1147">
                  <c:v>2.7203589169182822E-3</c:v>
                </c:pt>
                <c:pt idx="1148">
                  <c:v>2.6590021427875719E-3</c:v>
                </c:pt>
                <c:pt idx="1149">
                  <c:v>2.65713450861985E-3</c:v>
                </c:pt>
                <c:pt idx="1150">
                  <c:v>2.6129711697672154E-3</c:v>
                </c:pt>
                <c:pt idx="1151">
                  <c:v>2.6041711308074414E-3</c:v>
                </c:pt>
                <c:pt idx="1152">
                  <c:v>2.5489700009739946E-3</c:v>
                </c:pt>
                <c:pt idx="1153">
                  <c:v>2.5980958410441219E-3</c:v>
                </c:pt>
                <c:pt idx="1154">
                  <c:v>2.7315842018116295E-3</c:v>
                </c:pt>
                <c:pt idx="1155">
                  <c:v>2.8021695724164799E-3</c:v>
                </c:pt>
                <c:pt idx="1156">
                  <c:v>2.7231104509593844E-3</c:v>
                </c:pt>
                <c:pt idx="1157">
                  <c:v>2.7159808123112888E-3</c:v>
                </c:pt>
                <c:pt idx="1158">
                  <c:v>2.7368389013343723E-3</c:v>
                </c:pt>
                <c:pt idx="1159">
                  <c:v>2.7345670595110548E-3</c:v>
                </c:pt>
                <c:pt idx="1160">
                  <c:v>2.6793561897340995E-3</c:v>
                </c:pt>
                <c:pt idx="1161">
                  <c:v>2.6868827310801598E-3</c:v>
                </c:pt>
                <c:pt idx="1162">
                  <c:v>2.5870994448232202E-3</c:v>
                </c:pt>
                <c:pt idx="1163">
                  <c:v>2.6168647121846693E-3</c:v>
                </c:pt>
                <c:pt idx="1164">
                  <c:v>2.5974456998149411E-3</c:v>
                </c:pt>
                <c:pt idx="1165">
                  <c:v>2.6564551475601441E-3</c:v>
                </c:pt>
                <c:pt idx="1166">
                  <c:v>2.6299503262881075E-3</c:v>
                </c:pt>
                <c:pt idx="1167">
                  <c:v>2.6333958313041785E-3</c:v>
                </c:pt>
                <c:pt idx="1168">
                  <c:v>2.4796142982370702E-3</c:v>
                </c:pt>
                <c:pt idx="1169">
                  <c:v>2.5052839193532676E-3</c:v>
                </c:pt>
                <c:pt idx="1170">
                  <c:v>2.5719051329502291E-3</c:v>
                </c:pt>
                <c:pt idx="1171">
                  <c:v>2.5893883315476771E-3</c:v>
                </c:pt>
                <c:pt idx="1172">
                  <c:v>2.4666893932015197E-3</c:v>
                </c:pt>
                <c:pt idx="1173">
                  <c:v>2.5240795753384629E-3</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numCache>
            </c:numRef>
          </c:yVal>
          <c:smooth val="0"/>
          <c:extLst>
            <c:ext xmlns:c16="http://schemas.microsoft.com/office/drawing/2014/chart" uri="{C3380CC4-5D6E-409C-BE32-E72D297353CC}">
              <c16:uniqueId val="{00000003-F910-4A95-8842-AC0C872CC22F}"/>
            </c:ext>
          </c:extLst>
        </c:ser>
        <c:ser>
          <c:idx val="4"/>
          <c:order val="4"/>
          <c:tx>
            <c:strRef>
              <c:f>'Fluo 77K'!$AB$3</c:f>
              <c:strCache>
                <c:ptCount val="1"/>
                <c:pt idx="0">
                  <c:v>2g B5</c:v>
                </c:pt>
              </c:strCache>
            </c:strRef>
          </c:tx>
          <c:spPr>
            <a:ln w="19050" cap="rnd">
              <a:solidFill>
                <a:srgbClr val="FF0000"/>
              </a:solidFill>
              <a:round/>
            </a:ln>
            <a:effectLst/>
          </c:spPr>
          <c:marker>
            <c:symbol val="none"/>
          </c:marker>
          <c:xVal>
            <c:numRef>
              <c:f>'Fluo 77K'!$W$4:$W$1449</c:f>
              <c:numCache>
                <c:formatCode>General</c:formatCode>
                <c:ptCount val="1446"/>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pt idx="1174" formatCode="0.0">
                  <c:v>808.73929999999996</c:v>
                </c:pt>
                <c:pt idx="1175" formatCode="0.0">
                  <c:v>809.06039999999996</c:v>
                </c:pt>
                <c:pt idx="1176" formatCode="0.0">
                  <c:v>809.38149999999996</c:v>
                </c:pt>
                <c:pt idx="1177" formatCode="0.0">
                  <c:v>809.70249999999999</c:v>
                </c:pt>
                <c:pt idx="1178" formatCode="0.0">
                  <c:v>810.02350000000001</c:v>
                </c:pt>
                <c:pt idx="1179" formatCode="0.0">
                  <c:v>810.34439999999995</c:v>
                </c:pt>
                <c:pt idx="1180" formatCode="0.0">
                  <c:v>810.6653</c:v>
                </c:pt>
                <c:pt idx="1181" formatCode="0.0">
                  <c:v>810.98609999999996</c:v>
                </c:pt>
                <c:pt idx="1182" formatCode="0.0">
                  <c:v>811.30690000000004</c:v>
                </c:pt>
                <c:pt idx="1183" formatCode="0.0">
                  <c:v>811.6277</c:v>
                </c:pt>
                <c:pt idx="1184" formatCode="0.0">
                  <c:v>811.94839999999999</c:v>
                </c:pt>
                <c:pt idx="1185" formatCode="0.0">
                  <c:v>812.26900000000001</c:v>
                </c:pt>
                <c:pt idx="1186" formatCode="0.0">
                  <c:v>812.58960000000002</c:v>
                </c:pt>
                <c:pt idx="1187" formatCode="0.0">
                  <c:v>812.91010000000006</c:v>
                </c:pt>
                <c:pt idx="1188" formatCode="0.0">
                  <c:v>813.23059999999998</c:v>
                </c:pt>
                <c:pt idx="1189" formatCode="0.0">
                  <c:v>813.55100000000004</c:v>
                </c:pt>
                <c:pt idx="1190" formatCode="0.0">
                  <c:v>813.87149999999997</c:v>
                </c:pt>
                <c:pt idx="1191" formatCode="0.0">
                  <c:v>814.19179999999994</c:v>
                </c:pt>
                <c:pt idx="1192" formatCode="0.0">
                  <c:v>814.51210000000003</c:v>
                </c:pt>
                <c:pt idx="1193" formatCode="0.0">
                  <c:v>814.83230000000003</c:v>
                </c:pt>
                <c:pt idx="1194" formatCode="0.0">
                  <c:v>815.15250000000003</c:v>
                </c:pt>
                <c:pt idx="1195" formatCode="0.0">
                  <c:v>815.47270000000003</c:v>
                </c:pt>
                <c:pt idx="1196" formatCode="0.0">
                  <c:v>815.79269999999997</c:v>
                </c:pt>
                <c:pt idx="1197" formatCode="0.0">
                  <c:v>816.11279999999999</c:v>
                </c:pt>
                <c:pt idx="1198" formatCode="0.0">
                  <c:v>816.43280000000004</c:v>
                </c:pt>
                <c:pt idx="1199" formatCode="0.0">
                  <c:v>816.7527</c:v>
                </c:pt>
                <c:pt idx="1200" formatCode="0.0">
                  <c:v>817.07259999999997</c:v>
                </c:pt>
                <c:pt idx="1201" formatCode="0.0">
                  <c:v>817.39250000000004</c:v>
                </c:pt>
                <c:pt idx="1202" formatCode="0.0">
                  <c:v>817.71230000000003</c:v>
                </c:pt>
                <c:pt idx="1203" formatCode="0.0">
                  <c:v>818.03200000000004</c:v>
                </c:pt>
                <c:pt idx="1204" formatCode="0.0">
                  <c:v>818.35170000000005</c:v>
                </c:pt>
                <c:pt idx="1205" formatCode="0.0">
                  <c:v>818.67139999999995</c:v>
                </c:pt>
                <c:pt idx="1206" formatCode="0.0">
                  <c:v>818.99099999999999</c:v>
                </c:pt>
                <c:pt idx="1207" formatCode="0.0">
                  <c:v>819.31050000000005</c:v>
                </c:pt>
                <c:pt idx="1208" formatCode="0.0">
                  <c:v>819.63009999999997</c:v>
                </c:pt>
                <c:pt idx="1209" formatCode="0.0">
                  <c:v>819.94949999999994</c:v>
                </c:pt>
                <c:pt idx="1210" formatCode="0.0">
                  <c:v>820.26890000000003</c:v>
                </c:pt>
                <c:pt idx="1211" formatCode="0.0">
                  <c:v>820.5883</c:v>
                </c:pt>
                <c:pt idx="1212" formatCode="0.0">
                  <c:v>820.9076</c:v>
                </c:pt>
                <c:pt idx="1213" formatCode="0.0">
                  <c:v>821.2269</c:v>
                </c:pt>
                <c:pt idx="1214" formatCode="0.0">
                  <c:v>821.54600000000005</c:v>
                </c:pt>
                <c:pt idx="1215" formatCode="0.0">
                  <c:v>821.86519999999996</c:v>
                </c:pt>
                <c:pt idx="1216" formatCode="0.0">
                  <c:v>822.18430000000001</c:v>
                </c:pt>
                <c:pt idx="1217" formatCode="0.0">
                  <c:v>822.50340000000006</c:v>
                </c:pt>
                <c:pt idx="1218" formatCode="0.0">
                  <c:v>822.82240000000002</c:v>
                </c:pt>
                <c:pt idx="1219" formatCode="0.0">
                  <c:v>823.14139999999998</c:v>
                </c:pt>
                <c:pt idx="1220" formatCode="0.0">
                  <c:v>823.46029999999996</c:v>
                </c:pt>
                <c:pt idx="1221" formatCode="0.0">
                  <c:v>823.77909999999997</c:v>
                </c:pt>
                <c:pt idx="1222" formatCode="0.0">
                  <c:v>824.09799999999996</c:v>
                </c:pt>
                <c:pt idx="1223" formatCode="0.0">
                  <c:v>824.41669999999999</c:v>
                </c:pt>
                <c:pt idx="1224" formatCode="0.0">
                  <c:v>824.73540000000003</c:v>
                </c:pt>
                <c:pt idx="1225" formatCode="0.0">
                  <c:v>825.05409999999995</c:v>
                </c:pt>
                <c:pt idx="1226" formatCode="0.0">
                  <c:v>825.37270000000001</c:v>
                </c:pt>
                <c:pt idx="1227" formatCode="0.0">
                  <c:v>825.69129999999996</c:v>
                </c:pt>
                <c:pt idx="1228" formatCode="0.0">
                  <c:v>826.00980000000004</c:v>
                </c:pt>
                <c:pt idx="1229" formatCode="0.0">
                  <c:v>826.32820000000004</c:v>
                </c:pt>
                <c:pt idx="1230" formatCode="0.0">
                  <c:v>826.64670000000001</c:v>
                </c:pt>
                <c:pt idx="1231" formatCode="0.0">
                  <c:v>826.96500000000003</c:v>
                </c:pt>
                <c:pt idx="1232" formatCode="0.0">
                  <c:v>827.28340000000003</c:v>
                </c:pt>
                <c:pt idx="1233" formatCode="0.0">
                  <c:v>827.60159999999996</c:v>
                </c:pt>
                <c:pt idx="1234" formatCode="0.0">
                  <c:v>827.91989999999998</c:v>
                </c:pt>
                <c:pt idx="1235" formatCode="0.0">
                  <c:v>828.23800000000006</c:v>
                </c:pt>
                <c:pt idx="1236" formatCode="0.0">
                  <c:v>828.55619999999999</c:v>
                </c:pt>
                <c:pt idx="1237" formatCode="0.0">
                  <c:v>828.87419999999997</c:v>
                </c:pt>
                <c:pt idx="1238" formatCode="0.0">
                  <c:v>829.19230000000005</c:v>
                </c:pt>
                <c:pt idx="1239" formatCode="0.0">
                  <c:v>829.51020000000005</c:v>
                </c:pt>
                <c:pt idx="1240" formatCode="0.0">
                  <c:v>829.82809999999995</c:v>
                </c:pt>
                <c:pt idx="1241" formatCode="0.0">
                  <c:v>830.14599999999996</c:v>
                </c:pt>
                <c:pt idx="1242" formatCode="0.0">
                  <c:v>830.46379999999999</c:v>
                </c:pt>
                <c:pt idx="1243" formatCode="0.0">
                  <c:v>830.78160000000003</c:v>
                </c:pt>
                <c:pt idx="1244" formatCode="0.0">
                  <c:v>831.09929999999997</c:v>
                </c:pt>
                <c:pt idx="1245" formatCode="0.0">
                  <c:v>831.41700000000003</c:v>
                </c:pt>
                <c:pt idx="1246" formatCode="0.0">
                  <c:v>831.7346</c:v>
                </c:pt>
                <c:pt idx="1247" formatCode="0.0">
                  <c:v>832.05219999999997</c:v>
                </c:pt>
                <c:pt idx="1248" formatCode="0.0">
                  <c:v>832.36980000000005</c:v>
                </c:pt>
                <c:pt idx="1249" formatCode="0.0">
                  <c:v>832.68719999999996</c:v>
                </c:pt>
                <c:pt idx="1250" formatCode="0.0">
                  <c:v>833.00459999999998</c:v>
                </c:pt>
                <c:pt idx="1251" formatCode="0.0">
                  <c:v>833.322</c:v>
                </c:pt>
                <c:pt idx="1252" formatCode="0.0">
                  <c:v>833.63930000000005</c:v>
                </c:pt>
                <c:pt idx="1253" formatCode="0.0">
                  <c:v>833.95659999999998</c:v>
                </c:pt>
                <c:pt idx="1254" formatCode="0.0">
                  <c:v>834.27390000000003</c:v>
                </c:pt>
                <c:pt idx="1255" formatCode="0.0">
                  <c:v>834.59100000000001</c:v>
                </c:pt>
                <c:pt idx="1256" formatCode="0.0">
                  <c:v>834.90809999999999</c:v>
                </c:pt>
                <c:pt idx="1257" formatCode="0.0">
                  <c:v>835.22519999999997</c:v>
                </c:pt>
                <c:pt idx="1258" formatCode="0.0">
                  <c:v>835.54219999999998</c:v>
                </c:pt>
                <c:pt idx="1259" formatCode="0.0">
                  <c:v>835.85929999999996</c:v>
                </c:pt>
                <c:pt idx="1260" formatCode="0.0">
                  <c:v>836.17610000000002</c:v>
                </c:pt>
                <c:pt idx="1261" formatCode="0.0">
                  <c:v>836.49300000000005</c:v>
                </c:pt>
                <c:pt idx="1262" formatCode="0.0">
                  <c:v>836.80989999999997</c:v>
                </c:pt>
                <c:pt idx="1263" formatCode="0.0">
                  <c:v>837.12660000000005</c:v>
                </c:pt>
                <c:pt idx="1264" formatCode="0.0">
                  <c:v>837.4434</c:v>
                </c:pt>
                <c:pt idx="1265" formatCode="0.0">
                  <c:v>837.76009999999997</c:v>
                </c:pt>
                <c:pt idx="1266" formatCode="0.0">
                  <c:v>838.07669999999996</c:v>
                </c:pt>
                <c:pt idx="1267" formatCode="0.0">
                  <c:v>838.39319999999998</c:v>
                </c:pt>
                <c:pt idx="1268" formatCode="0.0">
                  <c:v>838.70979999999997</c:v>
                </c:pt>
                <c:pt idx="1269" formatCode="0.0">
                  <c:v>839.02629999999999</c:v>
                </c:pt>
                <c:pt idx="1270" formatCode="0.0">
                  <c:v>839.34270000000004</c:v>
                </c:pt>
                <c:pt idx="1271" formatCode="0.0">
                  <c:v>839.65909999999997</c:v>
                </c:pt>
                <c:pt idx="1272" formatCode="0.0">
                  <c:v>839.97540000000004</c:v>
                </c:pt>
                <c:pt idx="1273" formatCode="0.0">
                  <c:v>840.29169999999999</c:v>
                </c:pt>
                <c:pt idx="1274" formatCode="0.0">
                  <c:v>840.60799999999995</c:v>
                </c:pt>
                <c:pt idx="1275" formatCode="0.0">
                  <c:v>840.92409999999995</c:v>
                </c:pt>
                <c:pt idx="1276" formatCode="0.0">
                  <c:v>841.24019999999996</c:v>
                </c:pt>
                <c:pt idx="1277" formatCode="0.0">
                  <c:v>841.55629999999996</c:v>
                </c:pt>
                <c:pt idx="1278" formatCode="0.0">
                  <c:v>841.87239999999997</c:v>
                </c:pt>
                <c:pt idx="1279" formatCode="0.0">
                  <c:v>842.1884</c:v>
                </c:pt>
                <c:pt idx="1280" formatCode="0.0">
                  <c:v>842.50429999999994</c:v>
                </c:pt>
                <c:pt idx="1281" formatCode="0.0">
                  <c:v>842.8202</c:v>
                </c:pt>
                <c:pt idx="1282" formatCode="0.0">
                  <c:v>843.13599999999997</c:v>
                </c:pt>
                <c:pt idx="1283" formatCode="0.0">
                  <c:v>843.45180000000005</c:v>
                </c:pt>
                <c:pt idx="1284" formatCode="0.0">
                  <c:v>843.76750000000004</c:v>
                </c:pt>
                <c:pt idx="1285" formatCode="0.0">
                  <c:v>844.08320000000003</c:v>
                </c:pt>
                <c:pt idx="1286" formatCode="0.0">
                  <c:v>844.39880000000005</c:v>
                </c:pt>
                <c:pt idx="1287" formatCode="0.0">
                  <c:v>844.71439999999996</c:v>
                </c:pt>
                <c:pt idx="1288" formatCode="0.0">
                  <c:v>845.03</c:v>
                </c:pt>
                <c:pt idx="1289" formatCode="0.0">
                  <c:v>845.34540000000004</c:v>
                </c:pt>
                <c:pt idx="1290" formatCode="0.0">
                  <c:v>845.66079999999999</c:v>
                </c:pt>
                <c:pt idx="1291" formatCode="0.0">
                  <c:v>845.97630000000004</c:v>
                </c:pt>
                <c:pt idx="1292" formatCode="0.0">
                  <c:v>846.29160000000002</c:v>
                </c:pt>
                <c:pt idx="1293" formatCode="0.0">
                  <c:v>846.6069</c:v>
                </c:pt>
                <c:pt idx="1294" formatCode="0.0">
                  <c:v>846.9221</c:v>
                </c:pt>
                <c:pt idx="1295" formatCode="0.0">
                  <c:v>847.23720000000003</c:v>
                </c:pt>
                <c:pt idx="1296" formatCode="0.0">
                  <c:v>847.55240000000003</c:v>
                </c:pt>
                <c:pt idx="1297" formatCode="0.0">
                  <c:v>847.86749999999995</c:v>
                </c:pt>
                <c:pt idx="1298" formatCode="0.0">
                  <c:v>848.1825</c:v>
                </c:pt>
                <c:pt idx="1299" formatCode="0.0">
                  <c:v>848.49749999999995</c:v>
                </c:pt>
                <c:pt idx="1300" formatCode="0.0">
                  <c:v>848.81240000000003</c:v>
                </c:pt>
                <c:pt idx="1301" formatCode="0.0">
                  <c:v>849.12729999999999</c:v>
                </c:pt>
                <c:pt idx="1302" formatCode="0.0">
                  <c:v>849.44209999999998</c:v>
                </c:pt>
                <c:pt idx="1303" formatCode="0.0">
                  <c:v>849.75689999999997</c:v>
                </c:pt>
                <c:pt idx="1304" formatCode="0.0">
                  <c:v>850.07169999999996</c:v>
                </c:pt>
                <c:pt idx="1305" formatCode="0.0">
                  <c:v>850.38639999999998</c:v>
                </c:pt>
                <c:pt idx="1306" formatCode="0.0">
                  <c:v>850.70090000000005</c:v>
                </c:pt>
                <c:pt idx="1307" formatCode="0.0">
                  <c:v>851.01559999999995</c:v>
                </c:pt>
                <c:pt idx="1308" formatCode="0.0">
                  <c:v>851.33010000000002</c:v>
                </c:pt>
                <c:pt idx="1309" formatCode="0.0">
                  <c:v>851.64449999999999</c:v>
                </c:pt>
                <c:pt idx="1310" formatCode="0.0">
                  <c:v>851.95899999999995</c:v>
                </c:pt>
                <c:pt idx="1311" formatCode="0.0">
                  <c:v>852.27340000000004</c:v>
                </c:pt>
                <c:pt idx="1312" formatCode="0.0">
                  <c:v>852.58770000000004</c:v>
                </c:pt>
                <c:pt idx="1313" formatCode="0.0">
                  <c:v>852.90200000000004</c:v>
                </c:pt>
                <c:pt idx="1314" formatCode="0.0">
                  <c:v>853.21619999999996</c:v>
                </c:pt>
                <c:pt idx="1315" formatCode="0.0">
                  <c:v>853.53039999999999</c:v>
                </c:pt>
                <c:pt idx="1316" formatCode="0.0">
                  <c:v>853.84450000000004</c:v>
                </c:pt>
                <c:pt idx="1317" formatCode="0.0">
                  <c:v>854.15859999999998</c:v>
                </c:pt>
                <c:pt idx="1318" formatCode="0.0">
                  <c:v>854.47260000000006</c:v>
                </c:pt>
                <c:pt idx="1319" formatCode="0.0">
                  <c:v>854.78660000000002</c:v>
                </c:pt>
                <c:pt idx="1320" formatCode="0.0">
                  <c:v>855.10050000000001</c:v>
                </c:pt>
                <c:pt idx="1321" formatCode="0.0">
                  <c:v>855.4144</c:v>
                </c:pt>
                <c:pt idx="1322" formatCode="0.0">
                  <c:v>855.72820000000002</c:v>
                </c:pt>
                <c:pt idx="1323" formatCode="0.0">
                  <c:v>856.04200000000003</c:v>
                </c:pt>
                <c:pt idx="1324" formatCode="0.0">
                  <c:v>856.35569999999996</c:v>
                </c:pt>
                <c:pt idx="1325" formatCode="0.0">
                  <c:v>856.6694</c:v>
                </c:pt>
                <c:pt idx="1326" formatCode="0.0">
                  <c:v>856.98299999999995</c:v>
                </c:pt>
                <c:pt idx="1327" formatCode="0.0">
                  <c:v>857.29660000000001</c:v>
                </c:pt>
                <c:pt idx="1328" formatCode="0.0">
                  <c:v>857.61009999999999</c:v>
                </c:pt>
                <c:pt idx="1329" formatCode="0.0">
                  <c:v>857.92359999999996</c:v>
                </c:pt>
                <c:pt idx="1330" formatCode="0.0">
                  <c:v>858.23699999999997</c:v>
                </c:pt>
                <c:pt idx="1331" formatCode="0.0">
                  <c:v>858.55039999999997</c:v>
                </c:pt>
                <c:pt idx="1332" formatCode="0.0">
                  <c:v>858.86369999999999</c:v>
                </c:pt>
                <c:pt idx="1333" formatCode="0.0">
                  <c:v>859.17700000000002</c:v>
                </c:pt>
                <c:pt idx="1334" formatCode="0.0">
                  <c:v>859.49019999999996</c:v>
                </c:pt>
                <c:pt idx="1335" formatCode="0.0">
                  <c:v>859.80330000000004</c:v>
                </c:pt>
                <c:pt idx="1336" formatCode="0.0">
                  <c:v>860.11649999999997</c:v>
                </c:pt>
                <c:pt idx="1337" formatCode="0.0">
                  <c:v>860.42960000000005</c:v>
                </c:pt>
                <c:pt idx="1338" formatCode="0.0">
                  <c:v>860.74260000000004</c:v>
                </c:pt>
                <c:pt idx="1339" formatCode="0.0">
                  <c:v>861.05550000000005</c:v>
                </c:pt>
                <c:pt idx="1340" formatCode="0.0">
                  <c:v>861.36850000000004</c:v>
                </c:pt>
                <c:pt idx="1341" formatCode="0.0">
                  <c:v>861.68129999999996</c:v>
                </c:pt>
                <c:pt idx="1342" formatCode="0.0">
                  <c:v>861.9941</c:v>
                </c:pt>
                <c:pt idx="1343" formatCode="0.0">
                  <c:v>862.30690000000004</c:v>
                </c:pt>
                <c:pt idx="1344" formatCode="0.0">
                  <c:v>862.61959999999999</c:v>
                </c:pt>
                <c:pt idx="1345" formatCode="0.0">
                  <c:v>862.93230000000005</c:v>
                </c:pt>
                <c:pt idx="1346" formatCode="0.0">
                  <c:v>863.24490000000003</c:v>
                </c:pt>
                <c:pt idx="1347" formatCode="0.0">
                  <c:v>863.5575</c:v>
                </c:pt>
                <c:pt idx="1348" formatCode="0.0">
                  <c:v>863.87</c:v>
                </c:pt>
                <c:pt idx="1349" formatCode="0.0">
                  <c:v>864.18240000000003</c:v>
                </c:pt>
                <c:pt idx="1350" formatCode="0.0">
                  <c:v>864.49490000000003</c:v>
                </c:pt>
                <c:pt idx="1351" formatCode="0.0">
                  <c:v>864.80730000000005</c:v>
                </c:pt>
                <c:pt idx="1352" formatCode="0.0">
                  <c:v>865.11959999999999</c:v>
                </c:pt>
                <c:pt idx="1353" formatCode="0.0">
                  <c:v>865.43179999999995</c:v>
                </c:pt>
                <c:pt idx="1354" formatCode="0.0">
                  <c:v>865.74400000000003</c:v>
                </c:pt>
                <c:pt idx="1355" formatCode="0.0">
                  <c:v>866.05619999999999</c:v>
                </c:pt>
                <c:pt idx="1356" formatCode="0.0">
                  <c:v>866.36829999999998</c:v>
                </c:pt>
                <c:pt idx="1357" formatCode="0.0">
                  <c:v>866.68039999999996</c:v>
                </c:pt>
                <c:pt idx="1358" formatCode="0.0">
                  <c:v>866.99239999999998</c:v>
                </c:pt>
                <c:pt idx="1359" formatCode="0.0">
                  <c:v>867.30430000000001</c:v>
                </c:pt>
                <c:pt idx="1360" formatCode="0.0">
                  <c:v>867.61620000000005</c:v>
                </c:pt>
                <c:pt idx="1361" formatCode="0.0">
                  <c:v>867.92809999999997</c:v>
                </c:pt>
                <c:pt idx="1362" formatCode="0.0">
                  <c:v>868.23990000000003</c:v>
                </c:pt>
                <c:pt idx="1363" formatCode="0.0">
                  <c:v>868.55160000000001</c:v>
                </c:pt>
                <c:pt idx="1364" formatCode="0.0">
                  <c:v>868.86329999999998</c:v>
                </c:pt>
                <c:pt idx="1365" formatCode="0.0">
                  <c:v>869.17499999999995</c:v>
                </c:pt>
                <c:pt idx="1366" formatCode="0.0">
                  <c:v>869.48659999999995</c:v>
                </c:pt>
                <c:pt idx="1367" formatCode="0.0">
                  <c:v>869.79819999999995</c:v>
                </c:pt>
                <c:pt idx="1368" formatCode="0.0">
                  <c:v>870.10969999999998</c:v>
                </c:pt>
                <c:pt idx="1369" formatCode="0.0">
                  <c:v>870.42110000000002</c:v>
                </c:pt>
                <c:pt idx="1370" formatCode="0.0">
                  <c:v>870.73249999999996</c:v>
                </c:pt>
                <c:pt idx="1371" formatCode="0.0">
                  <c:v>871.04380000000003</c:v>
                </c:pt>
                <c:pt idx="1372" formatCode="0.0">
                  <c:v>871.35519999999997</c:v>
                </c:pt>
                <c:pt idx="1373" formatCode="0.0">
                  <c:v>871.66639999999995</c:v>
                </c:pt>
                <c:pt idx="1374" formatCode="0.0">
                  <c:v>871.97760000000005</c:v>
                </c:pt>
                <c:pt idx="1375" formatCode="0.0">
                  <c:v>872.28880000000004</c:v>
                </c:pt>
                <c:pt idx="1376" formatCode="0.0">
                  <c:v>872.59990000000005</c:v>
                </c:pt>
                <c:pt idx="1377" formatCode="0.0">
                  <c:v>872.91089999999997</c:v>
                </c:pt>
                <c:pt idx="1378" formatCode="0.0">
                  <c:v>873.22190000000001</c:v>
                </c:pt>
                <c:pt idx="1379" formatCode="0.0">
                  <c:v>873.53279999999995</c:v>
                </c:pt>
                <c:pt idx="1380" formatCode="0.0">
                  <c:v>873.84370000000001</c:v>
                </c:pt>
                <c:pt idx="1381" formatCode="0.0">
                  <c:v>874.15449999999998</c:v>
                </c:pt>
                <c:pt idx="1382" formatCode="0.0">
                  <c:v>874.46529999999996</c:v>
                </c:pt>
                <c:pt idx="1383" formatCode="0.0">
                  <c:v>874.77610000000004</c:v>
                </c:pt>
                <c:pt idx="1384" formatCode="0.0">
                  <c:v>875.08680000000004</c:v>
                </c:pt>
                <c:pt idx="1385" formatCode="0.0">
                  <c:v>875.39739999999995</c:v>
                </c:pt>
                <c:pt idx="1386" formatCode="0.0">
                  <c:v>875.70799999999997</c:v>
                </c:pt>
                <c:pt idx="1387" formatCode="0.0">
                  <c:v>876.01850000000002</c:v>
                </c:pt>
                <c:pt idx="1388" formatCode="0.0">
                  <c:v>876.32899999999995</c:v>
                </c:pt>
                <c:pt idx="1389" formatCode="0.0">
                  <c:v>876.6395</c:v>
                </c:pt>
                <c:pt idx="1390" formatCode="0.0">
                  <c:v>876.94979999999998</c:v>
                </c:pt>
                <c:pt idx="1391" formatCode="0.0">
                  <c:v>877.26009999999997</c:v>
                </c:pt>
                <c:pt idx="1392" formatCode="0.0">
                  <c:v>877.57039999999995</c:v>
                </c:pt>
                <c:pt idx="1393" formatCode="0.0">
                  <c:v>877.88070000000005</c:v>
                </c:pt>
                <c:pt idx="1394" formatCode="0.0">
                  <c:v>878.19090000000006</c:v>
                </c:pt>
                <c:pt idx="1395" formatCode="0.0">
                  <c:v>878.50099999999998</c:v>
                </c:pt>
                <c:pt idx="1396" formatCode="0.0">
                  <c:v>878.81100000000004</c:v>
                </c:pt>
                <c:pt idx="1397" formatCode="0.0">
                  <c:v>879.12109999999996</c:v>
                </c:pt>
                <c:pt idx="1398" formatCode="0.0">
                  <c:v>879.43100000000004</c:v>
                </c:pt>
                <c:pt idx="1399" formatCode="0.0">
                  <c:v>879.74099999999999</c:v>
                </c:pt>
                <c:pt idx="1400" formatCode="0.0">
                  <c:v>880.05079999999998</c:v>
                </c:pt>
                <c:pt idx="1401" formatCode="0.0">
                  <c:v>880.36069999999995</c:v>
                </c:pt>
                <c:pt idx="1402" formatCode="0.0">
                  <c:v>880.67039999999997</c:v>
                </c:pt>
                <c:pt idx="1403" formatCode="0.0">
                  <c:v>880.98019999999997</c:v>
                </c:pt>
                <c:pt idx="1404" formatCode="0.0">
                  <c:v>881.28980000000001</c:v>
                </c:pt>
                <c:pt idx="1405" formatCode="0.0">
                  <c:v>881.59939999999995</c:v>
                </c:pt>
                <c:pt idx="1406" formatCode="0.0">
                  <c:v>881.90899999999999</c:v>
                </c:pt>
                <c:pt idx="1407" formatCode="0.0">
                  <c:v>882.21849999999995</c:v>
                </c:pt>
                <c:pt idx="1408" formatCode="0.0">
                  <c:v>882.52800000000002</c:v>
                </c:pt>
                <c:pt idx="1409" formatCode="0.0">
                  <c:v>882.8374</c:v>
                </c:pt>
                <c:pt idx="1410" formatCode="0.0">
                  <c:v>883.14679999999998</c:v>
                </c:pt>
                <c:pt idx="1411" formatCode="0.0">
                  <c:v>883.45609999999999</c:v>
                </c:pt>
                <c:pt idx="1412" formatCode="0.0">
                  <c:v>883.76530000000002</c:v>
                </c:pt>
                <c:pt idx="1413" formatCode="0.0">
                  <c:v>884.07449999999994</c:v>
                </c:pt>
                <c:pt idx="1414" formatCode="0.0">
                  <c:v>884.38369999999998</c:v>
                </c:pt>
                <c:pt idx="1415" formatCode="0.0">
                  <c:v>884.69280000000003</c:v>
                </c:pt>
                <c:pt idx="1416" formatCode="0.0">
                  <c:v>885.0018</c:v>
                </c:pt>
                <c:pt idx="1417" formatCode="0.0">
                  <c:v>885.31089999999995</c:v>
                </c:pt>
                <c:pt idx="1418" formatCode="0.0">
                  <c:v>885.61980000000005</c:v>
                </c:pt>
                <c:pt idx="1419" formatCode="0.0">
                  <c:v>885.92870000000005</c:v>
                </c:pt>
                <c:pt idx="1420" formatCode="0.0">
                  <c:v>886.23749999999995</c:v>
                </c:pt>
                <c:pt idx="1421" formatCode="0.0">
                  <c:v>886.54639999999995</c:v>
                </c:pt>
                <c:pt idx="1422" formatCode="0.0">
                  <c:v>886.85509999999999</c:v>
                </c:pt>
                <c:pt idx="1423" formatCode="0.0">
                  <c:v>887.16380000000004</c:v>
                </c:pt>
                <c:pt idx="1424" formatCode="0.0">
                  <c:v>887.47249999999997</c:v>
                </c:pt>
                <c:pt idx="1425" formatCode="0.0">
                  <c:v>887.78110000000004</c:v>
                </c:pt>
                <c:pt idx="1426" formatCode="0.0">
                  <c:v>888.08960000000002</c:v>
                </c:pt>
                <c:pt idx="1427" formatCode="0.0">
                  <c:v>888.3981</c:v>
                </c:pt>
                <c:pt idx="1428" formatCode="0.0">
                  <c:v>888.70650000000001</c:v>
                </c:pt>
                <c:pt idx="1429" formatCode="0.0">
                  <c:v>889.01490000000001</c:v>
                </c:pt>
                <c:pt idx="1430" formatCode="0.0">
                  <c:v>889.32320000000004</c:v>
                </c:pt>
                <c:pt idx="1431" formatCode="0.0">
                  <c:v>889.63149999999996</c:v>
                </c:pt>
                <c:pt idx="1432" formatCode="0.0">
                  <c:v>889.93979999999999</c:v>
                </c:pt>
                <c:pt idx="1433" formatCode="0.0">
                  <c:v>890.24789999999996</c:v>
                </c:pt>
                <c:pt idx="1434" formatCode="0.0">
                  <c:v>890.55610000000001</c:v>
                </c:pt>
                <c:pt idx="1435" formatCode="0.0">
                  <c:v>890.86410000000001</c:v>
                </c:pt>
                <c:pt idx="1436" formatCode="0.0">
                  <c:v>891.17219999999998</c:v>
                </c:pt>
                <c:pt idx="1437" formatCode="0.0">
                  <c:v>891.48019999999997</c:v>
                </c:pt>
                <c:pt idx="1438" formatCode="0.0">
                  <c:v>891.78809999999999</c:v>
                </c:pt>
                <c:pt idx="1439" formatCode="0.0">
                  <c:v>892.09590000000003</c:v>
                </c:pt>
                <c:pt idx="1440" formatCode="0.0">
                  <c:v>892.40380000000005</c:v>
                </c:pt>
                <c:pt idx="1441" formatCode="0.0">
                  <c:v>892.7115</c:v>
                </c:pt>
                <c:pt idx="1442" formatCode="0.0">
                  <c:v>893.01930000000004</c:v>
                </c:pt>
                <c:pt idx="1443" formatCode="0.0">
                  <c:v>893.327</c:v>
                </c:pt>
                <c:pt idx="1444" formatCode="0.0">
                  <c:v>893.63459999999998</c:v>
                </c:pt>
                <c:pt idx="1445" formatCode="0.0">
                  <c:v>893.94209999999998</c:v>
                </c:pt>
              </c:numCache>
            </c:numRef>
          </c:xVal>
          <c:yVal>
            <c:numRef>
              <c:f>'Fluo 77K'!$AB$4:$AB$1449</c:f>
              <c:numCache>
                <c:formatCode>0.0</c:formatCode>
                <c:ptCount val="1446"/>
                <c:pt idx="0">
                  <c:v>1.2353434667707207E-4</c:v>
                </c:pt>
                <c:pt idx="1">
                  <c:v>1.0262228410280059E-4</c:v>
                </c:pt>
                <c:pt idx="2">
                  <c:v>1.1871165818272114E-4</c:v>
                </c:pt>
                <c:pt idx="3">
                  <c:v>1.1967581277380679E-4</c:v>
                </c:pt>
                <c:pt idx="4">
                  <c:v>1.0600131249889147E-4</c:v>
                </c:pt>
                <c:pt idx="5">
                  <c:v>1.0390597896454481E-4</c:v>
                </c:pt>
                <c:pt idx="6">
                  <c:v>9.3947092105496529E-5</c:v>
                </c:pt>
                <c:pt idx="7">
                  <c:v>1.0810638335609513E-4</c:v>
                </c:pt>
                <c:pt idx="8">
                  <c:v>1.1856558060339476E-4</c:v>
                </c:pt>
                <c:pt idx="9">
                  <c:v>1.4285851616679379E-4</c:v>
                </c:pt>
                <c:pt idx="10">
                  <c:v>1.4463017683262092E-4</c:v>
                </c:pt>
                <c:pt idx="11">
                  <c:v>1.6441893545698019E-4</c:v>
                </c:pt>
                <c:pt idx="12">
                  <c:v>1.2581053901136908E-4</c:v>
                </c:pt>
                <c:pt idx="13">
                  <c:v>9.0902892818502687E-5</c:v>
                </c:pt>
                <c:pt idx="14">
                  <c:v>6.8217661978326025E-5</c:v>
                </c:pt>
                <c:pt idx="15">
                  <c:v>5.019620084780334E-5</c:v>
                </c:pt>
                <c:pt idx="16">
                  <c:v>1.3676169276884057E-5</c:v>
                </c:pt>
                <c:pt idx="17">
                  <c:v>2.6225767545804435E-5</c:v>
                </c:pt>
                <c:pt idx="18">
                  <c:v>2.6867863287277627E-5</c:v>
                </c:pt>
                <c:pt idx="19">
                  <c:v>8.4780901367481954E-5</c:v>
                </c:pt>
                <c:pt idx="20">
                  <c:v>5.0191128216952525E-5</c:v>
                </c:pt>
                <c:pt idx="21">
                  <c:v>2.5577268938117452E-5</c:v>
                </c:pt>
                <c:pt idx="22">
                  <c:v>4.2149216934782996E-5</c:v>
                </c:pt>
                <c:pt idx="23">
                  <c:v>6.354672673418351E-5</c:v>
                </c:pt>
                <c:pt idx="24">
                  <c:v>3.7642876146219468E-5</c:v>
                </c:pt>
                <c:pt idx="25">
                  <c:v>5.0673773079583552E-5</c:v>
                </c:pt>
                <c:pt idx="26">
                  <c:v>3.6360600202195776E-5</c:v>
                </c:pt>
                <c:pt idx="27">
                  <c:v>3.3948635178517585E-5</c:v>
                </c:pt>
                <c:pt idx="28">
                  <c:v>6.917997197637502E-5</c:v>
                </c:pt>
                <c:pt idx="29">
                  <c:v>6.5316720171689044E-5</c:v>
                </c:pt>
                <c:pt idx="30">
                  <c:v>5.614641457228499E-5</c:v>
                </c:pt>
                <c:pt idx="31">
                  <c:v>5.6146219471098414E-5</c:v>
                </c:pt>
                <c:pt idx="32">
                  <c:v>1.3996814529717459E-5</c:v>
                </c:pt>
                <c:pt idx="33">
                  <c:v>1.2711163335166102E-5</c:v>
                </c:pt>
                <c:pt idx="34">
                  <c:v>9.0413100157854602E-5</c:v>
                </c:pt>
                <c:pt idx="35">
                  <c:v>1.2195156169631614E-4</c:v>
                </c:pt>
                <c:pt idx="36">
                  <c:v>1.5397367907628458E-4</c:v>
                </c:pt>
                <c:pt idx="37">
                  <c:v>1.8679147230449974E-4</c:v>
                </c:pt>
                <c:pt idx="38">
                  <c:v>2.2218460119543819E-4</c:v>
                </c:pt>
                <c:pt idx="39">
                  <c:v>2.133397775846473E-4</c:v>
                </c:pt>
                <c:pt idx="40">
                  <c:v>1.9210088504992818E-4</c:v>
                </c:pt>
                <c:pt idx="41">
                  <c:v>1.3917340948191767E-4</c:v>
                </c:pt>
                <c:pt idx="42">
                  <c:v>1.4689370532626239E-4</c:v>
                </c:pt>
                <c:pt idx="43">
                  <c:v>1.1615664851634416E-4</c:v>
                </c:pt>
                <c:pt idx="44">
                  <c:v>1.2532835529699722E-4</c:v>
                </c:pt>
                <c:pt idx="45">
                  <c:v>8.6718344832479037E-5</c:v>
                </c:pt>
                <c:pt idx="46">
                  <c:v>1.0618238413649988E-4</c:v>
                </c:pt>
                <c:pt idx="47">
                  <c:v>9.331258757382807E-5</c:v>
                </c:pt>
                <c:pt idx="48">
                  <c:v>1.2243103173054752E-4</c:v>
                </c:pt>
                <c:pt idx="49">
                  <c:v>6.0970699349071493E-5</c:v>
                </c:pt>
                <c:pt idx="50">
                  <c:v>7.7705876093010044E-5</c:v>
                </c:pt>
                <c:pt idx="51">
                  <c:v>3.700297972721307E-5</c:v>
                </c:pt>
                <c:pt idx="52">
                  <c:v>5.1482343342615426E-5</c:v>
                </c:pt>
                <c:pt idx="53">
                  <c:v>9.1549741934339582E-5</c:v>
                </c:pt>
                <c:pt idx="54">
                  <c:v>1.1246492612759617E-4</c:v>
                </c:pt>
                <c:pt idx="55">
                  <c:v>1.224418155052234E-4</c:v>
                </c:pt>
                <c:pt idx="56">
                  <c:v>1.6475248754012876E-4</c:v>
                </c:pt>
                <c:pt idx="57">
                  <c:v>1.8035880881857365E-4</c:v>
                </c:pt>
                <c:pt idx="58">
                  <c:v>1.7601520015608096E-4</c:v>
                </c:pt>
                <c:pt idx="59">
                  <c:v>1.8776130256646743E-4</c:v>
                </c:pt>
                <c:pt idx="60">
                  <c:v>1.6152985934978097E-4</c:v>
                </c:pt>
                <c:pt idx="61">
                  <c:v>1.7439472517337401E-4</c:v>
                </c:pt>
                <c:pt idx="62">
                  <c:v>1.5283458966673172E-4</c:v>
                </c:pt>
                <c:pt idx="63">
                  <c:v>1.5428459942179101E-4</c:v>
                </c:pt>
                <c:pt idx="64">
                  <c:v>1.2693327539419307E-4</c:v>
                </c:pt>
                <c:pt idx="65">
                  <c:v>1.4993797555914226E-4</c:v>
                </c:pt>
                <c:pt idx="66">
                  <c:v>1.1502330572355936E-4</c:v>
                </c:pt>
                <c:pt idx="67">
                  <c:v>8.99252407726007E-5</c:v>
                </c:pt>
                <c:pt idx="68">
                  <c:v>9.2177985491566304E-5</c:v>
                </c:pt>
                <c:pt idx="69">
                  <c:v>1.0006597967400365E-4</c:v>
                </c:pt>
                <c:pt idx="70">
                  <c:v>1.3191012929887727E-4</c:v>
                </c:pt>
                <c:pt idx="71">
                  <c:v>1.2885323069828489E-4</c:v>
                </c:pt>
                <c:pt idx="72">
                  <c:v>1.2209776343094305E-4</c:v>
                </c:pt>
                <c:pt idx="73">
                  <c:v>1.70039020237314E-4</c:v>
                </c:pt>
                <c:pt idx="74">
                  <c:v>1.8435767368439723E-4</c:v>
                </c:pt>
                <c:pt idx="75">
                  <c:v>1.396374133129955E-4</c:v>
                </c:pt>
                <c:pt idx="76">
                  <c:v>1.500870151292102E-4</c:v>
                </c:pt>
                <c:pt idx="77">
                  <c:v>9.5236001489863606E-5</c:v>
                </c:pt>
                <c:pt idx="78">
                  <c:v>5.5982281264965149E-5</c:v>
                </c:pt>
                <c:pt idx="79">
                  <c:v>4.3111597878718004E-5</c:v>
                </c:pt>
                <c:pt idx="80">
                  <c:v>4.9228055550628757E-5</c:v>
                </c:pt>
                <c:pt idx="81">
                  <c:v>7.947436193043757E-5</c:v>
                </c:pt>
                <c:pt idx="82">
                  <c:v>7.0304464269878154E-5</c:v>
                </c:pt>
                <c:pt idx="83">
                  <c:v>5.180606942054948E-5</c:v>
                </c:pt>
                <c:pt idx="84">
                  <c:v>5.3092903637750306E-5</c:v>
                </c:pt>
                <c:pt idx="85">
                  <c:v>6.9181053901136905E-5</c:v>
                </c:pt>
                <c:pt idx="86">
                  <c:v>9.7818165694116811E-5</c:v>
                </c:pt>
                <c:pt idx="87">
                  <c:v>7.1113211897625079E-5</c:v>
                </c:pt>
                <c:pt idx="88">
                  <c:v>1.6738090846207057E-5</c:v>
                </c:pt>
                <c:pt idx="89">
                  <c:v>9.7650414146609668E-5</c:v>
                </c:pt>
                <c:pt idx="90">
                  <c:v>7.9310175413703201E-5</c:v>
                </c:pt>
                <c:pt idx="91">
                  <c:v>8.6711888756850711E-5</c:v>
                </c:pt>
                <c:pt idx="92">
                  <c:v>1.121347085010908E-4</c:v>
                </c:pt>
                <c:pt idx="93">
                  <c:v>7.6740586367748004E-5</c:v>
                </c:pt>
                <c:pt idx="94">
                  <c:v>8.4138858835423283E-5</c:v>
                </c:pt>
                <c:pt idx="95">
                  <c:v>9.9417924478104326E-5</c:v>
                </c:pt>
                <c:pt idx="96">
                  <c:v>6.8855713804295772E-5</c:v>
                </c:pt>
                <c:pt idx="97">
                  <c:v>1.0135377166066582E-4</c:v>
                </c:pt>
                <c:pt idx="98">
                  <c:v>1.0248058743193629E-4</c:v>
                </c:pt>
                <c:pt idx="99">
                  <c:v>7.6735389581596641E-5</c:v>
                </c:pt>
                <c:pt idx="100">
                  <c:v>1.0858932973874178E-4</c:v>
                </c:pt>
                <c:pt idx="101">
                  <c:v>9.4270197406927871E-5</c:v>
                </c:pt>
                <c:pt idx="102">
                  <c:v>1.03602507937071E-4</c:v>
                </c:pt>
                <c:pt idx="103">
                  <c:v>1.0022307160213547E-4</c:v>
                </c:pt>
                <c:pt idx="104">
                  <c:v>7.1264202479558728E-5</c:v>
                </c:pt>
                <c:pt idx="105">
                  <c:v>4.7937177417924473E-5</c:v>
                </c:pt>
                <c:pt idx="106">
                  <c:v>4.4076142672176796E-5</c:v>
                </c:pt>
                <c:pt idx="107">
                  <c:v>1.3348897678295878E-5</c:v>
                </c:pt>
                <c:pt idx="108">
                  <c:v>2.380493428637307E-5</c:v>
                </c:pt>
                <c:pt idx="109">
                  <c:v>3.9732409854383564E-5</c:v>
                </c:pt>
                <c:pt idx="110">
                  <c:v>4.8257498093329313E-6</c:v>
                </c:pt>
                <c:pt idx="111">
                  <c:v>2.2359500540962381E-5</c:v>
                </c:pt>
                <c:pt idx="112">
                  <c:v>3.4746332984516062E-5</c:v>
                </c:pt>
                <c:pt idx="113">
                  <c:v>7.9955499192990549E-5</c:v>
                </c:pt>
                <c:pt idx="114">
                  <c:v>1.1084397226015857E-4</c:v>
                </c:pt>
                <c:pt idx="115">
                  <c:v>7.4646423440520742E-5</c:v>
                </c:pt>
                <c:pt idx="116">
                  <c:v>7.6736968127560709E-5</c:v>
                </c:pt>
                <c:pt idx="117">
                  <c:v>8.655041592025683E-5</c:v>
                </c:pt>
                <c:pt idx="118">
                  <c:v>7.9152870647913306E-5</c:v>
                </c:pt>
                <c:pt idx="119">
                  <c:v>1.0859284156010003E-4</c:v>
                </c:pt>
                <c:pt idx="120">
                  <c:v>6.1774711338926234E-5</c:v>
                </c:pt>
                <c:pt idx="121">
                  <c:v>6.4189886663947076E-5</c:v>
                </c:pt>
                <c:pt idx="122">
                  <c:v>7.9635373618772279E-5</c:v>
                </c:pt>
                <c:pt idx="123">
                  <c:v>6.2100264273425441E-5</c:v>
                </c:pt>
                <c:pt idx="124">
                  <c:v>4.6975328568134651E-5</c:v>
                </c:pt>
                <c:pt idx="125">
                  <c:v>4.3758234156896824E-5</c:v>
                </c:pt>
                <c:pt idx="126">
                  <c:v>3.538979443429524E-5</c:v>
                </c:pt>
                <c:pt idx="127">
                  <c:v>2.5896614107589438E-5</c:v>
                </c:pt>
                <c:pt idx="128">
                  <c:v>9.6455206541210689E-6</c:v>
                </c:pt>
                <c:pt idx="129">
                  <c:v>3.8279154325038579E-5</c:v>
                </c:pt>
                <c:pt idx="130">
                  <c:v>8.2357851049112284E-5</c:v>
                </c:pt>
                <c:pt idx="131">
                  <c:v>1.1727049892694347E-4</c:v>
                </c:pt>
                <c:pt idx="132">
                  <c:v>1.1099547719976587E-4</c:v>
                </c:pt>
                <c:pt idx="133">
                  <c:v>6.1125503272378993E-5</c:v>
                </c:pt>
                <c:pt idx="134">
                  <c:v>7.0941256806370938E-5</c:v>
                </c:pt>
                <c:pt idx="135">
                  <c:v>4.2949681630336462E-5</c:v>
                </c:pt>
                <c:pt idx="136">
                  <c:v>3.0566219116368989E-5</c:v>
                </c:pt>
                <c:pt idx="137">
                  <c:v>-8.5251609584789202E-6</c:v>
                </c:pt>
                <c:pt idx="138">
                  <c:v>-3.6518011386814707E-5</c:v>
                </c:pt>
                <c:pt idx="139">
                  <c:v>-8.6859970557457299E-6</c:v>
                </c:pt>
                <c:pt idx="140">
                  <c:v>2.8154325038576826E-5</c:v>
                </c:pt>
                <c:pt idx="141">
                  <c:v>4.1828417374647491E-5</c:v>
                </c:pt>
                <c:pt idx="142">
                  <c:v>7.6575282453308739E-5</c:v>
                </c:pt>
                <c:pt idx="143">
                  <c:v>3.6194817403025846E-5</c:v>
                </c:pt>
                <c:pt idx="144">
                  <c:v>5.2283233713485042E-5</c:v>
                </c:pt>
                <c:pt idx="145">
                  <c:v>8.9442879693513768E-5</c:v>
                </c:pt>
                <c:pt idx="146">
                  <c:v>7.6896259378159308E-5</c:v>
                </c:pt>
                <c:pt idx="147">
                  <c:v>9.2985580248665324E-5</c:v>
                </c:pt>
                <c:pt idx="148">
                  <c:v>1.1389679147230451E-4</c:v>
                </c:pt>
                <c:pt idx="149">
                  <c:v>5.2440715843989994E-5</c:v>
                </c:pt>
                <c:pt idx="150">
                  <c:v>3.2165073340309677E-5</c:v>
                </c:pt>
                <c:pt idx="151">
                  <c:v>-1.7870169028573456E-5</c:v>
                </c:pt>
                <c:pt idx="152">
                  <c:v>-3.6690729146343627E-5</c:v>
                </c:pt>
                <c:pt idx="153">
                  <c:v>-2.3661765488373741E-5</c:v>
                </c:pt>
                <c:pt idx="154">
                  <c:v>-1.8193292066476293E-5</c:v>
                </c:pt>
                <c:pt idx="155">
                  <c:v>-1.9315939766942763E-5</c:v>
                </c:pt>
                <c:pt idx="156">
                  <c:v>4.8737482485234387E-5</c:v>
                </c:pt>
                <c:pt idx="157">
                  <c:v>6.3862666501126269E-5</c:v>
                </c:pt>
                <c:pt idx="158">
                  <c:v>9.443158156116422E-5</c:v>
                </c:pt>
                <c:pt idx="159">
                  <c:v>1.1389615295933028E-4</c:v>
                </c:pt>
                <c:pt idx="160">
                  <c:v>1.2371139213564853E-4</c:v>
                </c:pt>
                <c:pt idx="161">
                  <c:v>1.0601667228321598E-4</c:v>
                </c:pt>
                <c:pt idx="162">
                  <c:v>9.8937319309696541E-5</c:v>
                </c:pt>
                <c:pt idx="163">
                  <c:v>8.2205707596530743E-5</c:v>
                </c:pt>
                <c:pt idx="164">
                  <c:v>1.1695601355066422E-4</c:v>
                </c:pt>
                <c:pt idx="165">
                  <c:v>1.3754764903070181E-4</c:v>
                </c:pt>
                <c:pt idx="166">
                  <c:v>1.4929114417977689E-4</c:v>
                </c:pt>
                <c:pt idx="167">
                  <c:v>1.4816340611198807E-4</c:v>
                </c:pt>
                <c:pt idx="168">
                  <c:v>1.3143151061527819E-4</c:v>
                </c:pt>
                <c:pt idx="169">
                  <c:v>1.3995911743317784E-4</c:v>
                </c:pt>
                <c:pt idx="170">
                  <c:v>1.634513222539508E-4</c:v>
                </c:pt>
                <c:pt idx="171">
                  <c:v>1.3739011369078236E-4</c:v>
                </c:pt>
                <c:pt idx="172">
                  <c:v>1.3530010109788758E-4</c:v>
                </c:pt>
                <c:pt idx="173">
                  <c:v>1.1455261524272361E-4</c:v>
                </c:pt>
                <c:pt idx="174">
                  <c:v>7.4816764512867817E-5</c:v>
                </c:pt>
                <c:pt idx="175">
                  <c:v>9.7178872315141626E-5</c:v>
                </c:pt>
                <c:pt idx="176">
                  <c:v>9.6053741508664268E-5</c:v>
                </c:pt>
                <c:pt idx="177">
                  <c:v>3.2339068125787058E-5</c:v>
                </c:pt>
                <c:pt idx="178">
                  <c:v>6.2582394778382786E-5</c:v>
                </c:pt>
                <c:pt idx="179">
                  <c:v>5.711363757294124E-5</c:v>
                </c:pt>
                <c:pt idx="180">
                  <c:v>5.5823752682641316E-5</c:v>
                </c:pt>
                <c:pt idx="181">
                  <c:v>6.6923147868962947E-5</c:v>
                </c:pt>
                <c:pt idx="182">
                  <c:v>2.8796456252993028E-5</c:v>
                </c:pt>
                <c:pt idx="183">
                  <c:v>2.315985881768681E-5</c:v>
                </c:pt>
                <c:pt idx="184">
                  <c:v>6.6759653074617337E-5</c:v>
                </c:pt>
                <c:pt idx="185">
                  <c:v>9.7322165268441498E-5</c:v>
                </c:pt>
                <c:pt idx="186">
                  <c:v>8.798919848885262E-5</c:v>
                </c:pt>
                <c:pt idx="187">
                  <c:v>1.1356923431652507E-4</c:v>
                </c:pt>
                <c:pt idx="188">
                  <c:v>7.4312286053812462E-5</c:v>
                </c:pt>
                <c:pt idx="189">
                  <c:v>9.7477075610578022E-5</c:v>
                </c:pt>
                <c:pt idx="190">
                  <c:v>9.8606622798460479E-5</c:v>
                </c:pt>
                <c:pt idx="191">
                  <c:v>8.5094251609584779E-5</c:v>
                </c:pt>
                <c:pt idx="192">
                  <c:v>3.957107890956173E-5</c:v>
                </c:pt>
                <c:pt idx="193">
                  <c:v>6.9657969883471374E-5</c:v>
                </c:pt>
                <c:pt idx="194">
                  <c:v>2.5255724446178676E-5</c:v>
                </c:pt>
                <c:pt idx="195">
                  <c:v>6.6122097869849772E-5</c:v>
                </c:pt>
                <c:pt idx="196">
                  <c:v>1.1260869796562672E-4</c:v>
                </c:pt>
                <c:pt idx="197">
                  <c:v>1.2692885901278799E-4</c:v>
                </c:pt>
                <c:pt idx="198">
                  <c:v>1.5942805200333448E-4</c:v>
                </c:pt>
                <c:pt idx="199">
                  <c:v>1.4993836576151541E-4</c:v>
                </c:pt>
                <c:pt idx="200">
                  <c:v>1.304697504478459E-4</c:v>
                </c:pt>
                <c:pt idx="201">
                  <c:v>1.5862134406981074E-4</c:v>
                </c:pt>
                <c:pt idx="202">
                  <c:v>1.3947659672584737E-4</c:v>
                </c:pt>
                <c:pt idx="203">
                  <c:v>5.727542966602224E-5</c:v>
                </c:pt>
                <c:pt idx="204">
                  <c:v>1.2711890530497862E-5</c:v>
                </c:pt>
                <c:pt idx="205">
                  <c:v>-2.3163902733190258E-5</c:v>
                </c:pt>
                <c:pt idx="206">
                  <c:v>-1.7053048012628369E-5</c:v>
                </c:pt>
                <c:pt idx="207">
                  <c:v>-3.7322484524928608E-5</c:v>
                </c:pt>
                <c:pt idx="208">
                  <c:v>-1.5767943101399408E-5</c:v>
                </c:pt>
                <c:pt idx="209">
                  <c:v>-8.0457831538993629E-6</c:v>
                </c:pt>
                <c:pt idx="210">
                  <c:v>7.0780209645093201E-6</c:v>
                </c:pt>
                <c:pt idx="211">
                  <c:v>1.769665667512105E-5</c:v>
                </c:pt>
                <c:pt idx="212">
                  <c:v>5.2281956687536587E-5</c:v>
                </c:pt>
                <c:pt idx="213">
                  <c:v>6.7243663645554357E-5</c:v>
                </c:pt>
                <c:pt idx="214">
                  <c:v>4.6005853035597099E-5</c:v>
                </c:pt>
                <c:pt idx="215">
                  <c:v>4.8259289476951454E-6</c:v>
                </c:pt>
                <c:pt idx="216">
                  <c:v>3.3141324204962667E-5</c:v>
                </c:pt>
                <c:pt idx="217">
                  <c:v>5.7271705007005901E-5</c:v>
                </c:pt>
                <c:pt idx="218">
                  <c:v>7.7848654688636248E-5</c:v>
                </c:pt>
                <c:pt idx="219">
                  <c:v>6.0152338553768119E-5</c:v>
                </c:pt>
                <c:pt idx="220">
                  <c:v>5.1143417108600414E-5</c:v>
                </c:pt>
                <c:pt idx="221">
                  <c:v>1.1372091662084744E-4</c:v>
                </c:pt>
                <c:pt idx="222">
                  <c:v>1.4508942728933506E-4</c:v>
                </c:pt>
                <c:pt idx="223">
                  <c:v>1.4637583583121971E-4</c:v>
                </c:pt>
                <c:pt idx="224">
                  <c:v>1.5474090562423511E-4</c:v>
                </c:pt>
                <c:pt idx="225">
                  <c:v>1.859656621911637E-4</c:v>
                </c:pt>
                <c:pt idx="226">
                  <c:v>2.176566573845799E-4</c:v>
                </c:pt>
                <c:pt idx="227">
                  <c:v>2.3470779163193274E-4</c:v>
                </c:pt>
                <c:pt idx="228">
                  <c:v>2.3567602561146484E-4</c:v>
                </c:pt>
                <c:pt idx="229">
                  <c:v>2.1411982760149696E-4</c:v>
                </c:pt>
                <c:pt idx="230">
                  <c:v>2.0768272999769426E-4</c:v>
                </c:pt>
                <c:pt idx="231">
                  <c:v>2.1057820897110729E-4</c:v>
                </c:pt>
                <c:pt idx="232">
                  <c:v>1.4590597896454478E-4</c:v>
                </c:pt>
                <c:pt idx="233">
                  <c:v>1.2402731416611979E-4</c:v>
                </c:pt>
                <c:pt idx="234">
                  <c:v>1.4703265284404319E-4</c:v>
                </c:pt>
                <c:pt idx="235">
                  <c:v>1.6069691917489933E-4</c:v>
                </c:pt>
                <c:pt idx="236">
                  <c:v>1.6262639896419005E-4</c:v>
                </c:pt>
                <c:pt idx="237">
                  <c:v>1.9061456873769531E-4</c:v>
                </c:pt>
                <c:pt idx="238">
                  <c:v>1.9431173622319573E-4</c:v>
                </c:pt>
                <c:pt idx="239">
                  <c:v>2.2037033752505275E-4</c:v>
                </c:pt>
                <c:pt idx="240">
                  <c:v>2.5946489065465316E-4</c:v>
                </c:pt>
                <c:pt idx="241">
                  <c:v>2.520625742714744E-4</c:v>
                </c:pt>
                <c:pt idx="242">
                  <c:v>2.7491034213653537E-4</c:v>
                </c:pt>
                <c:pt idx="243">
                  <c:v>2.8939305794505239E-4</c:v>
                </c:pt>
                <c:pt idx="244">
                  <c:v>3.1351483655841502E-4</c:v>
                </c:pt>
                <c:pt idx="245">
                  <c:v>3.0595448821411469E-4</c:v>
                </c:pt>
                <c:pt idx="246">
                  <c:v>3.5469750447845907E-4</c:v>
                </c:pt>
                <c:pt idx="247">
                  <c:v>3.4198701690285735E-4</c:v>
                </c:pt>
                <c:pt idx="248">
                  <c:v>3.8412905056668027E-4</c:v>
                </c:pt>
                <c:pt idx="249">
                  <c:v>3.2043135098703467E-4</c:v>
                </c:pt>
                <c:pt idx="250">
                  <c:v>3.5790461325623885E-4</c:v>
                </c:pt>
                <c:pt idx="251">
                  <c:v>3.0080559053581883E-4</c:v>
                </c:pt>
                <c:pt idx="252">
                  <c:v>3.4246466008052356E-4</c:v>
                </c:pt>
                <c:pt idx="253">
                  <c:v>3.5388109469502136E-4</c:v>
                </c:pt>
                <c:pt idx="254">
                  <c:v>3.3650538301910218E-4</c:v>
                </c:pt>
                <c:pt idx="255">
                  <c:v>3.4970007626682748E-4</c:v>
                </c:pt>
                <c:pt idx="256">
                  <c:v>3.9633458079849592E-4</c:v>
                </c:pt>
                <c:pt idx="257">
                  <c:v>3.7752026391869604E-4</c:v>
                </c:pt>
                <c:pt idx="258">
                  <c:v>4.5585853390326531E-4</c:v>
                </c:pt>
                <c:pt idx="259">
                  <c:v>4.7114417977687524E-4</c:v>
                </c:pt>
                <c:pt idx="260">
                  <c:v>4.1227204199996453E-4</c:v>
                </c:pt>
                <c:pt idx="261">
                  <c:v>4.3977510154129935E-4</c:v>
                </c:pt>
                <c:pt idx="262">
                  <c:v>4.2979000017736473E-4</c:v>
                </c:pt>
                <c:pt idx="263">
                  <c:v>4.3751866763626043E-4</c:v>
                </c:pt>
                <c:pt idx="264">
                  <c:v>4.621202178038701E-4</c:v>
                </c:pt>
                <c:pt idx="265">
                  <c:v>4.4924939252585089E-4</c:v>
                </c:pt>
                <c:pt idx="266">
                  <c:v>4.6035029531225061E-4</c:v>
                </c:pt>
                <c:pt idx="267">
                  <c:v>5.3192476188786998E-4</c:v>
                </c:pt>
                <c:pt idx="268">
                  <c:v>6.0462407548642267E-4</c:v>
                </c:pt>
                <c:pt idx="269">
                  <c:v>5.7310139940760184E-4</c:v>
                </c:pt>
                <c:pt idx="270">
                  <c:v>5.853317606995264E-4</c:v>
                </c:pt>
                <c:pt idx="271">
                  <c:v>6.0751724871853992E-4</c:v>
                </c:pt>
                <c:pt idx="272">
                  <c:v>6.5830794061829334E-4</c:v>
                </c:pt>
                <c:pt idx="273">
                  <c:v>6.3465440485269858E-4</c:v>
                </c:pt>
                <c:pt idx="274">
                  <c:v>5.9428211631578015E-4</c:v>
                </c:pt>
                <c:pt idx="275">
                  <c:v>5.4940245827495081E-4</c:v>
                </c:pt>
                <c:pt idx="276">
                  <c:v>5.9347280112094503E-4</c:v>
                </c:pt>
                <c:pt idx="277">
                  <c:v>6.1597470779163198E-4</c:v>
                </c:pt>
                <c:pt idx="278">
                  <c:v>6.1838722264592684E-4</c:v>
                </c:pt>
                <c:pt idx="279">
                  <c:v>5.4925081144357145E-4</c:v>
                </c:pt>
                <c:pt idx="280">
                  <c:v>5.9455188804739194E-4</c:v>
                </c:pt>
                <c:pt idx="281">
                  <c:v>6.5115712740107491E-4</c:v>
                </c:pt>
                <c:pt idx="282">
                  <c:v>6.4261169542931132E-4</c:v>
                </c:pt>
                <c:pt idx="283">
                  <c:v>6.8264699100760895E-4</c:v>
                </c:pt>
                <c:pt idx="284">
                  <c:v>6.8039570067930687E-4</c:v>
                </c:pt>
                <c:pt idx="285">
                  <c:v>7.0435767368439719E-4</c:v>
                </c:pt>
                <c:pt idx="286">
                  <c:v>7.7688086412089179E-4</c:v>
                </c:pt>
                <c:pt idx="287">
                  <c:v>7.9123640942870823E-4</c:v>
                </c:pt>
                <c:pt idx="288">
                  <c:v>7.4427253862116669E-4</c:v>
                </c:pt>
                <c:pt idx="289">
                  <c:v>7.9479487770702894E-4</c:v>
                </c:pt>
                <c:pt idx="290">
                  <c:v>7.7919299054646067E-4</c:v>
                </c:pt>
                <c:pt idx="291">
                  <c:v>8.0877724765435167E-4</c:v>
                </c:pt>
                <c:pt idx="292">
                  <c:v>7.9654990156258318E-4</c:v>
                </c:pt>
                <c:pt idx="293">
                  <c:v>7.7243060605523134E-4</c:v>
                </c:pt>
                <c:pt idx="294">
                  <c:v>7.7483283375605263E-4</c:v>
                </c:pt>
                <c:pt idx="295">
                  <c:v>8.5909756832975648E-4</c:v>
                </c:pt>
                <c:pt idx="296">
                  <c:v>8.6744789911495017E-4</c:v>
                </c:pt>
                <c:pt idx="297">
                  <c:v>8.6358525035029523E-4</c:v>
                </c:pt>
                <c:pt idx="298">
                  <c:v>8.8434596761320303E-4</c:v>
                </c:pt>
                <c:pt idx="299">
                  <c:v>8.9058264308898387E-4</c:v>
                </c:pt>
                <c:pt idx="300">
                  <c:v>9.089115127436547E-4</c:v>
                </c:pt>
                <c:pt idx="301">
                  <c:v>9.1840389492914276E-4</c:v>
                </c:pt>
                <c:pt idx="302">
                  <c:v>8.6822404710806833E-4</c:v>
                </c:pt>
                <c:pt idx="303">
                  <c:v>8.4439562973342085E-4</c:v>
                </c:pt>
                <c:pt idx="304">
                  <c:v>8.8007538000390195E-4</c:v>
                </c:pt>
                <c:pt idx="305">
                  <c:v>8.2409144924708668E-4</c:v>
                </c:pt>
                <c:pt idx="306">
                  <c:v>8.5175129919653786E-4</c:v>
                </c:pt>
                <c:pt idx="307">
                  <c:v>8.4113548890583706E-4</c:v>
                </c:pt>
                <c:pt idx="308">
                  <c:v>8.2553573012184955E-4</c:v>
                </c:pt>
                <c:pt idx="309">
                  <c:v>8.5914687572054413E-4</c:v>
                </c:pt>
                <c:pt idx="310">
                  <c:v>8.7604937833667368E-4</c:v>
                </c:pt>
                <c:pt idx="311">
                  <c:v>8.6643035774463021E-4</c:v>
                </c:pt>
                <c:pt idx="312">
                  <c:v>9.2849044891009391E-4</c:v>
                </c:pt>
                <c:pt idx="313">
                  <c:v>9.1243131551409164E-4</c:v>
                </c:pt>
                <c:pt idx="314">
                  <c:v>9.2817988329401747E-4</c:v>
                </c:pt>
                <c:pt idx="315">
                  <c:v>9.5614178535322189E-4</c:v>
                </c:pt>
                <c:pt idx="316">
                  <c:v>9.604873982369947E-4</c:v>
                </c:pt>
                <c:pt idx="317">
                  <c:v>9.8460172753232485E-4</c:v>
                </c:pt>
                <c:pt idx="318">
                  <c:v>9.8299143328426253E-4</c:v>
                </c:pt>
                <c:pt idx="319">
                  <c:v>9.9664958053244899E-4</c:v>
                </c:pt>
                <c:pt idx="320">
                  <c:v>1.0038935102250758E-3</c:v>
                </c:pt>
                <c:pt idx="321">
                  <c:v>1.0413649988471293E-3</c:v>
                </c:pt>
                <c:pt idx="322">
                  <c:v>1.0805991380074848E-3</c:v>
                </c:pt>
                <c:pt idx="323">
                  <c:v>1.1030895159716925E-3</c:v>
                </c:pt>
                <c:pt idx="324">
                  <c:v>1.1055197672974939E-3</c:v>
                </c:pt>
                <c:pt idx="325">
                  <c:v>1.1449023607243577E-3</c:v>
                </c:pt>
                <c:pt idx="326">
                  <c:v>1.1273881272059736E-3</c:v>
                </c:pt>
                <c:pt idx="327">
                  <c:v>1.1479509054468705E-3</c:v>
                </c:pt>
                <c:pt idx="328">
                  <c:v>1.1333105124066618E-3</c:v>
                </c:pt>
                <c:pt idx="329">
                  <c:v>1.1115984108121531E-3</c:v>
                </c:pt>
                <c:pt idx="330">
                  <c:v>1.1487469182880758E-3</c:v>
                </c:pt>
                <c:pt idx="331">
                  <c:v>1.1628933505968323E-3</c:v>
                </c:pt>
                <c:pt idx="332">
                  <c:v>1.1739912381830758E-3</c:v>
                </c:pt>
                <c:pt idx="333">
                  <c:v>1.1927973962859828E-3</c:v>
                </c:pt>
                <c:pt idx="334">
                  <c:v>1.1899166385839202E-3</c:v>
                </c:pt>
                <c:pt idx="335">
                  <c:v>1.2248111952608148E-3</c:v>
                </c:pt>
                <c:pt idx="336">
                  <c:v>1.1963512530817121E-3</c:v>
                </c:pt>
                <c:pt idx="337">
                  <c:v>1.1513256238803854E-3</c:v>
                </c:pt>
                <c:pt idx="338">
                  <c:v>1.1119061385927882E-3</c:v>
                </c:pt>
                <c:pt idx="339">
                  <c:v>1.0919730050903674E-3</c:v>
                </c:pt>
                <c:pt idx="340">
                  <c:v>1.1257482130504956E-3</c:v>
                </c:pt>
                <c:pt idx="341">
                  <c:v>1.1257193026019403E-3</c:v>
                </c:pt>
                <c:pt idx="342">
                  <c:v>1.0953291002288004E-3</c:v>
                </c:pt>
                <c:pt idx="343">
                  <c:v>1.1215352689735905E-3</c:v>
                </c:pt>
                <c:pt idx="344">
                  <c:v>1.114312090952626E-3</c:v>
                </c:pt>
                <c:pt idx="345">
                  <c:v>1.1548585516397369E-3</c:v>
                </c:pt>
                <c:pt idx="346">
                  <c:v>1.1529126833507743E-3</c:v>
                </c:pt>
                <c:pt idx="347">
                  <c:v>1.0988943083662937E-3</c:v>
                </c:pt>
                <c:pt idx="348">
                  <c:v>1.125249286107022E-3</c:v>
                </c:pt>
                <c:pt idx="349">
                  <c:v>1.0807087494013941E-3</c:v>
                </c:pt>
                <c:pt idx="350">
                  <c:v>1.1119048970397829E-3</c:v>
                </c:pt>
                <c:pt idx="351">
                  <c:v>1.1050093116475408E-3</c:v>
                </c:pt>
                <c:pt idx="352">
                  <c:v>1.0950178251538639E-3</c:v>
                </c:pt>
                <c:pt idx="353">
                  <c:v>1.0931033504194675E-3</c:v>
                </c:pt>
                <c:pt idx="354">
                  <c:v>1.0950128589418422E-3</c:v>
                </c:pt>
                <c:pt idx="355">
                  <c:v>1.0569370887355668E-3</c:v>
                </c:pt>
                <c:pt idx="356">
                  <c:v>1.0985766481616149E-3</c:v>
                </c:pt>
                <c:pt idx="357">
                  <c:v>1.0746423440520744E-3</c:v>
                </c:pt>
                <c:pt idx="358">
                  <c:v>1.1359007467054505E-3</c:v>
                </c:pt>
                <c:pt idx="359">
                  <c:v>1.144945815079548E-3</c:v>
                </c:pt>
                <c:pt idx="360">
                  <c:v>1.1590904737411539E-3</c:v>
                </c:pt>
                <c:pt idx="361">
                  <c:v>1.2030253099448397E-3</c:v>
                </c:pt>
                <c:pt idx="362">
                  <c:v>1.2408055905358188E-3</c:v>
                </c:pt>
                <c:pt idx="363">
                  <c:v>1.2210264096060731E-3</c:v>
                </c:pt>
                <c:pt idx="364">
                  <c:v>1.2116661641333073E-3</c:v>
                </c:pt>
                <c:pt idx="365">
                  <c:v>1.2344843120909526E-3</c:v>
                </c:pt>
                <c:pt idx="366">
                  <c:v>1.225274649261276E-3</c:v>
                </c:pt>
                <c:pt idx="367">
                  <c:v>1.2537544562884659E-3</c:v>
                </c:pt>
                <c:pt idx="368">
                  <c:v>1.265936397013178E-3</c:v>
                </c:pt>
                <c:pt idx="369">
                  <c:v>1.2326778524680301E-3</c:v>
                </c:pt>
                <c:pt idx="370">
                  <c:v>1.3095498483531687E-3</c:v>
                </c:pt>
                <c:pt idx="371">
                  <c:v>1.3114898636065343E-3</c:v>
                </c:pt>
                <c:pt idx="372">
                  <c:v>1.2470491832354872E-3</c:v>
                </c:pt>
                <c:pt idx="373">
                  <c:v>1.1988097053972084E-3</c:v>
                </c:pt>
                <c:pt idx="374">
                  <c:v>1.2079477128819993E-3</c:v>
                </c:pt>
                <c:pt idx="375">
                  <c:v>1.1561776130256645E-3</c:v>
                </c:pt>
                <c:pt idx="376">
                  <c:v>1.1817271775952892E-3</c:v>
                </c:pt>
                <c:pt idx="377">
                  <c:v>1.1116106489774925E-3</c:v>
                </c:pt>
                <c:pt idx="378">
                  <c:v>1.097160390911832E-3</c:v>
                </c:pt>
                <c:pt idx="379">
                  <c:v>1.1308873556694632E-3</c:v>
                </c:pt>
                <c:pt idx="380">
                  <c:v>1.1830120075912098E-3</c:v>
                </c:pt>
                <c:pt idx="381">
                  <c:v>1.1416812401340876E-3</c:v>
                </c:pt>
                <c:pt idx="382">
                  <c:v>1.1632436459090829E-3</c:v>
                </c:pt>
                <c:pt idx="383">
                  <c:v>1.1328431563824692E-3</c:v>
                </c:pt>
                <c:pt idx="384">
                  <c:v>1.162583494439616E-3</c:v>
                </c:pt>
                <c:pt idx="385">
                  <c:v>1.1885988187509977E-3</c:v>
                </c:pt>
                <c:pt idx="386">
                  <c:v>1.1623866196058955E-3</c:v>
                </c:pt>
                <c:pt idx="387">
                  <c:v>1.1502953122505808E-3</c:v>
                </c:pt>
                <c:pt idx="388">
                  <c:v>1.1284269523421011E-3</c:v>
                </c:pt>
                <c:pt idx="389">
                  <c:v>1.1232622692041645E-3</c:v>
                </c:pt>
                <c:pt idx="390">
                  <c:v>1.1428747273017506E-3</c:v>
                </c:pt>
                <c:pt idx="391">
                  <c:v>1.1528410280058883E-3</c:v>
                </c:pt>
                <c:pt idx="392">
                  <c:v>1.1604056331033503E-3</c:v>
                </c:pt>
                <c:pt idx="393">
                  <c:v>1.150741739238396E-3</c:v>
                </c:pt>
                <c:pt idx="394">
                  <c:v>1.1661916248381548E-3</c:v>
                </c:pt>
                <c:pt idx="395">
                  <c:v>1.2083309980312515E-3</c:v>
                </c:pt>
                <c:pt idx="396">
                  <c:v>1.2125003103882514E-3</c:v>
                </c:pt>
                <c:pt idx="397">
                  <c:v>1.2232682996044767E-3</c:v>
                </c:pt>
                <c:pt idx="398">
                  <c:v>1.2168022915521185E-3</c:v>
                </c:pt>
                <c:pt idx="399">
                  <c:v>1.1839954949362374E-3</c:v>
                </c:pt>
                <c:pt idx="400">
                  <c:v>1.2094150511697203E-3</c:v>
                </c:pt>
                <c:pt idx="401">
                  <c:v>1.2184186162004932E-3</c:v>
                </c:pt>
                <c:pt idx="402">
                  <c:v>1.1878505170181445E-3</c:v>
                </c:pt>
                <c:pt idx="403">
                  <c:v>1.1729295329987051E-3</c:v>
                </c:pt>
                <c:pt idx="404">
                  <c:v>1.1840460438800305E-3</c:v>
                </c:pt>
                <c:pt idx="405">
                  <c:v>1.1715565527393979E-3</c:v>
                </c:pt>
                <c:pt idx="406">
                  <c:v>1.1981110657845729E-3</c:v>
                </c:pt>
                <c:pt idx="407">
                  <c:v>1.2389441478512263E-3</c:v>
                </c:pt>
                <c:pt idx="408">
                  <c:v>1.2695273230343555E-3</c:v>
                </c:pt>
                <c:pt idx="409">
                  <c:v>1.279996807435129E-3</c:v>
                </c:pt>
                <c:pt idx="410">
                  <c:v>1.2962434153349534E-3</c:v>
                </c:pt>
                <c:pt idx="411">
                  <c:v>1.2497703126939928E-3</c:v>
                </c:pt>
                <c:pt idx="412">
                  <c:v>1.2335300899239104E-3</c:v>
                </c:pt>
                <c:pt idx="413">
                  <c:v>1.2230641528174384E-3</c:v>
                </c:pt>
                <c:pt idx="414">
                  <c:v>1.1748280449087457E-3</c:v>
                </c:pt>
                <c:pt idx="415">
                  <c:v>1.1443837462975115E-3</c:v>
                </c:pt>
                <c:pt idx="416">
                  <c:v>1.1651120058175626E-3</c:v>
                </c:pt>
                <c:pt idx="417">
                  <c:v>1.1705588762171654E-3</c:v>
                </c:pt>
                <c:pt idx="418">
                  <c:v>1.231969280431351E-3</c:v>
                </c:pt>
                <c:pt idx="419">
                  <c:v>1.2856611269753994E-3</c:v>
                </c:pt>
                <c:pt idx="420">
                  <c:v>1.3036909597204732E-3</c:v>
                </c:pt>
                <c:pt idx="421">
                  <c:v>1.3299129139249038E-3</c:v>
                </c:pt>
                <c:pt idx="422">
                  <c:v>1.3054913889430837E-3</c:v>
                </c:pt>
                <c:pt idx="423">
                  <c:v>1.3022768308472712E-3</c:v>
                </c:pt>
                <c:pt idx="424">
                  <c:v>1.3017787907273726E-3</c:v>
                </c:pt>
                <c:pt idx="425">
                  <c:v>1.2946519217466876E-3</c:v>
                </c:pt>
                <c:pt idx="426">
                  <c:v>1.2359603412497118E-3</c:v>
                </c:pt>
                <c:pt idx="427">
                  <c:v>1.1960630354197336E-3</c:v>
                </c:pt>
                <c:pt idx="428">
                  <c:v>1.1392956847164823E-3</c:v>
                </c:pt>
                <c:pt idx="429">
                  <c:v>1.1804643408240365E-3</c:v>
                </c:pt>
                <c:pt idx="430">
                  <c:v>1.1415572621982582E-3</c:v>
                </c:pt>
                <c:pt idx="431">
                  <c:v>1.1150311275074938E-3</c:v>
                </c:pt>
                <c:pt idx="432">
                  <c:v>1.121553537539242E-3</c:v>
                </c:pt>
                <c:pt idx="433">
                  <c:v>1.1763436263989642E-3</c:v>
                </c:pt>
                <c:pt idx="434">
                  <c:v>1.1996500594171795E-3</c:v>
                </c:pt>
                <c:pt idx="435">
                  <c:v>1.2184744860857381E-3</c:v>
                </c:pt>
                <c:pt idx="436">
                  <c:v>1.1879102889271209E-3</c:v>
                </c:pt>
                <c:pt idx="437">
                  <c:v>1.2247150635852503E-3</c:v>
                </c:pt>
                <c:pt idx="438">
                  <c:v>1.2727851581206436E-3</c:v>
                </c:pt>
                <c:pt idx="439">
                  <c:v>1.2497791809297459E-3</c:v>
                </c:pt>
                <c:pt idx="440">
                  <c:v>1.2137885103137582E-3</c:v>
                </c:pt>
                <c:pt idx="441">
                  <c:v>1.2388854401305404E-3</c:v>
                </c:pt>
                <c:pt idx="442">
                  <c:v>1.2785897731505296E-3</c:v>
                </c:pt>
                <c:pt idx="443">
                  <c:v>1.3308744080452635E-3</c:v>
                </c:pt>
                <c:pt idx="444">
                  <c:v>1.3644722512903284E-3</c:v>
                </c:pt>
                <c:pt idx="445">
                  <c:v>1.361589719941115E-3</c:v>
                </c:pt>
                <c:pt idx="446">
                  <c:v>1.3692869938454443E-3</c:v>
                </c:pt>
                <c:pt idx="447">
                  <c:v>1.389869282204998E-3</c:v>
                </c:pt>
                <c:pt idx="448">
                  <c:v>1.3945105620687822E-3</c:v>
                </c:pt>
                <c:pt idx="449">
                  <c:v>1.3975385324843474E-3</c:v>
                </c:pt>
                <c:pt idx="450">
                  <c:v>1.3999427111970346E-3</c:v>
                </c:pt>
                <c:pt idx="451">
                  <c:v>1.37842375977723E-3</c:v>
                </c:pt>
                <c:pt idx="452">
                  <c:v>1.3587719267128997E-3</c:v>
                </c:pt>
                <c:pt idx="453">
                  <c:v>1.3894496372891577E-3</c:v>
                </c:pt>
                <c:pt idx="454">
                  <c:v>1.4016610205565706E-3</c:v>
                </c:pt>
                <c:pt idx="455">
                  <c:v>1.4071146308153456E-3</c:v>
                </c:pt>
                <c:pt idx="456">
                  <c:v>1.4087384047817527E-3</c:v>
                </c:pt>
                <c:pt idx="457">
                  <c:v>1.4008384030081056E-3</c:v>
                </c:pt>
                <c:pt idx="458">
                  <c:v>1.3860217094411238E-3</c:v>
                </c:pt>
                <c:pt idx="459">
                  <c:v>1.4519573969954418E-3</c:v>
                </c:pt>
                <c:pt idx="460">
                  <c:v>1.4479769780599847E-3</c:v>
                </c:pt>
                <c:pt idx="461">
                  <c:v>1.4209476596725849E-3</c:v>
                </c:pt>
                <c:pt idx="462">
                  <c:v>1.4365465316329971E-3</c:v>
                </c:pt>
                <c:pt idx="463">
                  <c:v>1.4952152320817297E-3</c:v>
                </c:pt>
                <c:pt idx="464">
                  <c:v>1.5298664443695569E-3</c:v>
                </c:pt>
                <c:pt idx="465">
                  <c:v>1.5976768769620973E-3</c:v>
                </c:pt>
                <c:pt idx="466">
                  <c:v>1.5854172504921871E-3</c:v>
                </c:pt>
                <c:pt idx="467">
                  <c:v>1.678566183643426E-3</c:v>
                </c:pt>
                <c:pt idx="468">
                  <c:v>1.8282169525194658E-3</c:v>
                </c:pt>
                <c:pt idx="469">
                  <c:v>1.8686490129653608E-3</c:v>
                </c:pt>
                <c:pt idx="470">
                  <c:v>1.8846331210868909E-3</c:v>
                </c:pt>
                <c:pt idx="471">
                  <c:v>1.9543143966939216E-3</c:v>
                </c:pt>
                <c:pt idx="472">
                  <c:v>2.0254394210815698E-3</c:v>
                </c:pt>
                <c:pt idx="473">
                  <c:v>2.1615402351856123E-3</c:v>
                </c:pt>
                <c:pt idx="474">
                  <c:v>2.2098526099217823E-3</c:v>
                </c:pt>
                <c:pt idx="475">
                  <c:v>2.2701566130434014E-3</c:v>
                </c:pt>
                <c:pt idx="476">
                  <c:v>2.4168212695766305E-3</c:v>
                </c:pt>
                <c:pt idx="477">
                  <c:v>2.5543143966939219E-3</c:v>
                </c:pt>
                <c:pt idx="478">
                  <c:v>2.6750926730636205E-3</c:v>
                </c:pt>
                <c:pt idx="479">
                  <c:v>2.7867544030790517E-3</c:v>
                </c:pt>
                <c:pt idx="480">
                  <c:v>2.9087884216314011E-3</c:v>
                </c:pt>
                <c:pt idx="481">
                  <c:v>3.0377822316028451E-3</c:v>
                </c:pt>
                <c:pt idx="482">
                  <c:v>3.1896968837019563E-3</c:v>
                </c:pt>
                <c:pt idx="483">
                  <c:v>3.3609744417445594E-3</c:v>
                </c:pt>
                <c:pt idx="484">
                  <c:v>3.5055213635799293E-3</c:v>
                </c:pt>
                <c:pt idx="485">
                  <c:v>3.7207534453095898E-3</c:v>
                </c:pt>
                <c:pt idx="486">
                  <c:v>3.9763377733633672E-3</c:v>
                </c:pt>
                <c:pt idx="487">
                  <c:v>4.2385271634061122E-3</c:v>
                </c:pt>
                <c:pt idx="488">
                  <c:v>4.5502758021319237E-3</c:v>
                </c:pt>
                <c:pt idx="489">
                  <c:v>4.8720952093790461E-3</c:v>
                </c:pt>
                <c:pt idx="490">
                  <c:v>5.2636845745907303E-3</c:v>
                </c:pt>
                <c:pt idx="491">
                  <c:v>5.7551852574448835E-3</c:v>
                </c:pt>
                <c:pt idx="492">
                  <c:v>6.2570600024831058E-3</c:v>
                </c:pt>
                <c:pt idx="493">
                  <c:v>6.8202053883400435E-3</c:v>
                </c:pt>
                <c:pt idx="494">
                  <c:v>7.4571007963675712E-3</c:v>
                </c:pt>
                <c:pt idx="495">
                  <c:v>8.1499192990546459E-3</c:v>
                </c:pt>
                <c:pt idx="496">
                  <c:v>8.9683616821269567E-3</c:v>
                </c:pt>
                <c:pt idx="497">
                  <c:v>9.8541317110374047E-3</c:v>
                </c:pt>
                <c:pt idx="498">
                  <c:v>1.0799405828204538E-2</c:v>
                </c:pt>
                <c:pt idx="499">
                  <c:v>1.1834665933559179E-2</c:v>
                </c:pt>
                <c:pt idx="500">
                  <c:v>1.2978139798868414E-2</c:v>
                </c:pt>
                <c:pt idx="501">
                  <c:v>1.4191333960021993E-2</c:v>
                </c:pt>
                <c:pt idx="502">
                  <c:v>1.5538951065075112E-2</c:v>
                </c:pt>
                <c:pt idx="503">
                  <c:v>1.6915980560827229E-2</c:v>
                </c:pt>
                <c:pt idx="504">
                  <c:v>1.8383959135169652E-2</c:v>
                </c:pt>
                <c:pt idx="505">
                  <c:v>1.9994359802060976E-2</c:v>
                </c:pt>
                <c:pt idx="506">
                  <c:v>2.1670580514712403E-2</c:v>
                </c:pt>
                <c:pt idx="507">
                  <c:v>2.3375126372359483E-2</c:v>
                </c:pt>
                <c:pt idx="508">
                  <c:v>2.5155211862152145E-2</c:v>
                </c:pt>
                <c:pt idx="509">
                  <c:v>2.6988701867650452E-2</c:v>
                </c:pt>
                <c:pt idx="510">
                  <c:v>2.889012255901811E-2</c:v>
                </c:pt>
                <c:pt idx="511">
                  <c:v>3.0814352352742946E-2</c:v>
                </c:pt>
                <c:pt idx="512">
                  <c:v>3.2740018800659798E-2</c:v>
                </c:pt>
                <c:pt idx="513">
                  <c:v>3.472206949149536E-2</c:v>
                </c:pt>
                <c:pt idx="514">
                  <c:v>3.6706266295383198E-2</c:v>
                </c:pt>
                <c:pt idx="515">
                  <c:v>3.8717440272432201E-2</c:v>
                </c:pt>
                <c:pt idx="516">
                  <c:v>4.0777655593196294E-2</c:v>
                </c:pt>
                <c:pt idx="517">
                  <c:v>4.2795569429417708E-2</c:v>
                </c:pt>
                <c:pt idx="518">
                  <c:v>4.4796846455366163E-2</c:v>
                </c:pt>
                <c:pt idx="519">
                  <c:v>4.6782639541689576E-2</c:v>
                </c:pt>
                <c:pt idx="520">
                  <c:v>4.8712527269824939E-2</c:v>
                </c:pt>
                <c:pt idx="521">
                  <c:v>5.0659885422394073E-2</c:v>
                </c:pt>
                <c:pt idx="522">
                  <c:v>5.2536457317181318E-2</c:v>
                </c:pt>
                <c:pt idx="523">
                  <c:v>5.4207765027225484E-2</c:v>
                </c:pt>
                <c:pt idx="524">
                  <c:v>5.587850517018144E-2</c:v>
                </c:pt>
                <c:pt idx="525">
                  <c:v>5.7333889076107196E-2</c:v>
                </c:pt>
                <c:pt idx="526">
                  <c:v>5.8742253596069598E-2</c:v>
                </c:pt>
                <c:pt idx="527">
                  <c:v>6.0055160426384771E-2</c:v>
                </c:pt>
                <c:pt idx="528">
                  <c:v>6.1232099466132214E-2</c:v>
                </c:pt>
                <c:pt idx="529">
                  <c:v>6.2217360458310424E-2</c:v>
                </c:pt>
                <c:pt idx="530">
                  <c:v>6.3176779411503875E-2</c:v>
                </c:pt>
                <c:pt idx="531">
                  <c:v>6.3939323530976755E-2</c:v>
                </c:pt>
                <c:pt idx="532">
                  <c:v>6.4668079672230011E-2</c:v>
                </c:pt>
                <c:pt idx="533">
                  <c:v>6.5155034497437078E-2</c:v>
                </c:pt>
                <c:pt idx="534">
                  <c:v>6.5537024884269532E-2</c:v>
                </c:pt>
                <c:pt idx="535">
                  <c:v>6.5821340522516453E-2</c:v>
                </c:pt>
                <c:pt idx="536">
                  <c:v>6.5910058352991255E-2</c:v>
                </c:pt>
                <c:pt idx="537">
                  <c:v>6.591663858392012E-2</c:v>
                </c:pt>
                <c:pt idx="538">
                  <c:v>6.5887870027136808E-2</c:v>
                </c:pt>
                <c:pt idx="539">
                  <c:v>6.5798531420159276E-2</c:v>
                </c:pt>
                <c:pt idx="540">
                  <c:v>6.5781805927528775E-2</c:v>
                </c:pt>
                <c:pt idx="541">
                  <c:v>6.5615065358897509E-2</c:v>
                </c:pt>
                <c:pt idx="542">
                  <c:v>6.5464234405207419E-2</c:v>
                </c:pt>
                <c:pt idx="543">
                  <c:v>6.5461822245082554E-2</c:v>
                </c:pt>
                <c:pt idx="544">
                  <c:v>6.5414767386176201E-2</c:v>
                </c:pt>
                <c:pt idx="545">
                  <c:v>6.540983664709743E-2</c:v>
                </c:pt>
                <c:pt idx="546">
                  <c:v>6.548833826998457E-2</c:v>
                </c:pt>
                <c:pt idx="547">
                  <c:v>6.5660754509497876E-2</c:v>
                </c:pt>
                <c:pt idx="548">
                  <c:v>6.6094907859030522E-2</c:v>
                </c:pt>
                <c:pt idx="549">
                  <c:v>6.6570138876571899E-2</c:v>
                </c:pt>
                <c:pt idx="550">
                  <c:v>6.7391372980259309E-2</c:v>
                </c:pt>
                <c:pt idx="551">
                  <c:v>6.8498962416416884E-2</c:v>
                </c:pt>
                <c:pt idx="552">
                  <c:v>6.987165889218E-2</c:v>
                </c:pt>
                <c:pt idx="553">
                  <c:v>7.1622975825189339E-2</c:v>
                </c:pt>
                <c:pt idx="554">
                  <c:v>7.3780298327450727E-2</c:v>
                </c:pt>
                <c:pt idx="555">
                  <c:v>7.6331636544225895E-2</c:v>
                </c:pt>
                <c:pt idx="556">
                  <c:v>7.9636118550575549E-2</c:v>
                </c:pt>
                <c:pt idx="557">
                  <c:v>8.3373388198151863E-2</c:v>
                </c:pt>
                <c:pt idx="558">
                  <c:v>8.7926535535020667E-2</c:v>
                </c:pt>
                <c:pt idx="559">
                  <c:v>9.3255139142618973E-2</c:v>
                </c:pt>
                <c:pt idx="560">
                  <c:v>9.9594260477820551E-2</c:v>
                </c:pt>
                <c:pt idx="561">
                  <c:v>0.10688810060126638</c:v>
                </c:pt>
                <c:pt idx="562">
                  <c:v>0.11530027846260264</c:v>
                </c:pt>
                <c:pt idx="563">
                  <c:v>0.12473723417463331</c:v>
                </c:pt>
                <c:pt idx="564">
                  <c:v>0.13558975541405793</c:v>
                </c:pt>
                <c:pt idx="565">
                  <c:v>0.14765538035863146</c:v>
                </c:pt>
                <c:pt idx="566">
                  <c:v>0.16115368652560258</c:v>
                </c:pt>
                <c:pt idx="567">
                  <c:v>0.17609128961884321</c:v>
                </c:pt>
                <c:pt idx="568">
                  <c:v>0.19227824976499175</c:v>
                </c:pt>
                <c:pt idx="569">
                  <c:v>0.2103639523953105</c:v>
                </c:pt>
                <c:pt idx="570">
                  <c:v>0.22972650360937194</c:v>
                </c:pt>
                <c:pt idx="571">
                  <c:v>0.25072790479062096</c:v>
                </c:pt>
                <c:pt idx="572">
                  <c:v>0.27308809705397208</c:v>
                </c:pt>
                <c:pt idx="573">
                  <c:v>0.29739415760628585</c:v>
                </c:pt>
                <c:pt idx="574">
                  <c:v>0.32294319008176514</c:v>
                </c:pt>
                <c:pt idx="575">
                  <c:v>0.35046150298859541</c:v>
                </c:pt>
                <c:pt idx="576">
                  <c:v>0.37892126780298324</c:v>
                </c:pt>
                <c:pt idx="577">
                  <c:v>0.40886947730618473</c:v>
                </c:pt>
                <c:pt idx="578">
                  <c:v>0.44054699278125609</c:v>
                </c:pt>
                <c:pt idx="579">
                  <c:v>0.47335698196200848</c:v>
                </c:pt>
                <c:pt idx="580">
                  <c:v>0.50660860928326912</c:v>
                </c:pt>
                <c:pt idx="581">
                  <c:v>0.54122062396906767</c:v>
                </c:pt>
                <c:pt idx="582">
                  <c:v>0.57579113531154114</c:v>
                </c:pt>
                <c:pt idx="583">
                  <c:v>0.61104662918359021</c:v>
                </c:pt>
                <c:pt idx="584">
                  <c:v>0.64691527287561423</c:v>
                </c:pt>
                <c:pt idx="585">
                  <c:v>0.68119171352051222</c:v>
                </c:pt>
                <c:pt idx="586">
                  <c:v>0.71556375374682957</c:v>
                </c:pt>
                <c:pt idx="587">
                  <c:v>0.74886859048260934</c:v>
                </c:pt>
                <c:pt idx="588">
                  <c:v>0.78057005019421433</c:v>
                </c:pt>
                <c:pt idx="589">
                  <c:v>0.81178375693939453</c:v>
                </c:pt>
                <c:pt idx="590">
                  <c:v>0.84130735531473366</c:v>
                </c:pt>
                <c:pt idx="591">
                  <c:v>0.86780759475709901</c:v>
                </c:pt>
                <c:pt idx="592">
                  <c:v>0.89342367109487242</c:v>
                </c:pt>
                <c:pt idx="593">
                  <c:v>0.91607296784377712</c:v>
                </c:pt>
                <c:pt idx="594">
                  <c:v>0.93706337241269222</c:v>
                </c:pt>
                <c:pt idx="595">
                  <c:v>0.95529930295666987</c:v>
                </c:pt>
                <c:pt idx="596">
                  <c:v>0.96987105585214883</c:v>
                </c:pt>
                <c:pt idx="597">
                  <c:v>0.98187687341480279</c:v>
                </c:pt>
                <c:pt idx="598">
                  <c:v>0.9910322626416701</c:v>
                </c:pt>
                <c:pt idx="599">
                  <c:v>0.99694755325375572</c:v>
                </c:pt>
                <c:pt idx="600">
                  <c:v>1</c:v>
                </c:pt>
                <c:pt idx="601">
                  <c:v>0.99961192600344095</c:v>
                </c:pt>
                <c:pt idx="602">
                  <c:v>0.99596654901473891</c:v>
                </c:pt>
                <c:pt idx="603">
                  <c:v>0.98931484010570936</c:v>
                </c:pt>
                <c:pt idx="604">
                  <c:v>0.97967595466557889</c:v>
                </c:pt>
                <c:pt idx="605">
                  <c:v>0.96759706284031843</c:v>
                </c:pt>
                <c:pt idx="606">
                  <c:v>0.95217289512424397</c:v>
                </c:pt>
                <c:pt idx="607">
                  <c:v>0.93453202319930473</c:v>
                </c:pt>
                <c:pt idx="608">
                  <c:v>0.91476685408204894</c:v>
                </c:pt>
                <c:pt idx="609">
                  <c:v>0.8927463152480446</c:v>
                </c:pt>
                <c:pt idx="610">
                  <c:v>0.86973146982139371</c:v>
                </c:pt>
                <c:pt idx="611">
                  <c:v>0.84437611961476378</c:v>
                </c:pt>
                <c:pt idx="612">
                  <c:v>0.81795516220003184</c:v>
                </c:pt>
                <c:pt idx="613">
                  <c:v>0.79090633369397489</c:v>
                </c:pt>
                <c:pt idx="614">
                  <c:v>0.76260176300526772</c:v>
                </c:pt>
                <c:pt idx="615">
                  <c:v>0.73444742023021936</c:v>
                </c:pt>
                <c:pt idx="616">
                  <c:v>0.70615508770685165</c:v>
                </c:pt>
                <c:pt idx="617">
                  <c:v>0.6775458044376651</c:v>
                </c:pt>
                <c:pt idx="618">
                  <c:v>0.6499058193363012</c:v>
                </c:pt>
                <c:pt idx="619">
                  <c:v>0.62217874815984109</c:v>
                </c:pt>
                <c:pt idx="620">
                  <c:v>0.59512371188875679</c:v>
                </c:pt>
                <c:pt idx="621">
                  <c:v>0.5688822475656693</c:v>
                </c:pt>
                <c:pt idx="622">
                  <c:v>0.54243504017310795</c:v>
                </c:pt>
                <c:pt idx="623">
                  <c:v>0.51717121015945089</c:v>
                </c:pt>
                <c:pt idx="624">
                  <c:v>0.49266171227895922</c:v>
                </c:pt>
                <c:pt idx="625">
                  <c:v>0.46886504318830813</c:v>
                </c:pt>
                <c:pt idx="626">
                  <c:v>0.4464005604724996</c:v>
                </c:pt>
                <c:pt idx="627">
                  <c:v>0.42457139816604883</c:v>
                </c:pt>
                <c:pt idx="628">
                  <c:v>0.4037948954435005</c:v>
                </c:pt>
                <c:pt idx="629">
                  <c:v>0.3843156382469271</c:v>
                </c:pt>
                <c:pt idx="630">
                  <c:v>0.36590021461130523</c:v>
                </c:pt>
                <c:pt idx="631">
                  <c:v>0.34804650502828965</c:v>
                </c:pt>
                <c:pt idx="632">
                  <c:v>0.33119863074439976</c:v>
                </c:pt>
                <c:pt idx="633">
                  <c:v>0.315458931200227</c:v>
                </c:pt>
                <c:pt idx="634">
                  <c:v>0.30089835228179707</c:v>
                </c:pt>
                <c:pt idx="635">
                  <c:v>0.28708855820223123</c:v>
                </c:pt>
                <c:pt idx="636">
                  <c:v>0.2739855625121938</c:v>
                </c:pt>
                <c:pt idx="637">
                  <c:v>0.26148525212394247</c:v>
                </c:pt>
                <c:pt idx="638">
                  <c:v>0.24990688352459162</c:v>
                </c:pt>
                <c:pt idx="639">
                  <c:v>0.2389737677586421</c:v>
                </c:pt>
                <c:pt idx="640">
                  <c:v>0.22850002660470725</c:v>
                </c:pt>
                <c:pt idx="641">
                  <c:v>0.21862861602312836</c:v>
                </c:pt>
                <c:pt idx="642">
                  <c:v>0.20939908834536455</c:v>
                </c:pt>
                <c:pt idx="643">
                  <c:v>0.2004412834110782</c:v>
                </c:pt>
                <c:pt idx="644">
                  <c:v>0.19221173799684291</c:v>
                </c:pt>
                <c:pt idx="645">
                  <c:v>0.1847221581738529</c:v>
                </c:pt>
                <c:pt idx="646">
                  <c:v>0.17726003440875474</c:v>
                </c:pt>
                <c:pt idx="647">
                  <c:v>0.17027097781167416</c:v>
                </c:pt>
                <c:pt idx="648">
                  <c:v>0.16349754349869638</c:v>
                </c:pt>
                <c:pt idx="649">
                  <c:v>0.15723149642610101</c:v>
                </c:pt>
                <c:pt idx="650">
                  <c:v>0.15126915095510898</c:v>
                </c:pt>
                <c:pt idx="651">
                  <c:v>0.14564422411805394</c:v>
                </c:pt>
                <c:pt idx="652">
                  <c:v>0.14013648214824143</c:v>
                </c:pt>
                <c:pt idx="653">
                  <c:v>0.1350920700235895</c:v>
                </c:pt>
                <c:pt idx="654">
                  <c:v>0.13024102091129991</c:v>
                </c:pt>
                <c:pt idx="655">
                  <c:v>0.1256379276706692</c:v>
                </c:pt>
                <c:pt idx="656">
                  <c:v>0.12126684521381316</c:v>
                </c:pt>
                <c:pt idx="657">
                  <c:v>0.11717443819726504</c:v>
                </c:pt>
                <c:pt idx="658">
                  <c:v>0.11315122115606321</c:v>
                </c:pt>
                <c:pt idx="659">
                  <c:v>0.10935531473368688</c:v>
                </c:pt>
                <c:pt idx="660">
                  <c:v>0.10567100619002856</c:v>
                </c:pt>
                <c:pt idx="661">
                  <c:v>0.10221709441123783</c:v>
                </c:pt>
                <c:pt idx="662">
                  <c:v>9.9004451854348099E-2</c:v>
                </c:pt>
                <c:pt idx="663">
                  <c:v>9.5786541565420977E-2</c:v>
                </c:pt>
                <c:pt idx="664">
                  <c:v>9.2612777354073181E-2</c:v>
                </c:pt>
                <c:pt idx="665">
                  <c:v>8.9747113389262348E-2</c:v>
                </c:pt>
                <c:pt idx="666">
                  <c:v>8.7074049768539052E-2</c:v>
                </c:pt>
                <c:pt idx="667">
                  <c:v>8.4512956492435398E-2</c:v>
                </c:pt>
                <c:pt idx="668">
                  <c:v>8.1955357301218501E-2</c:v>
                </c:pt>
                <c:pt idx="669">
                  <c:v>7.9461432042709418E-2</c:v>
                </c:pt>
                <c:pt idx="670">
                  <c:v>7.7121370674518019E-2</c:v>
                </c:pt>
                <c:pt idx="671">
                  <c:v>7.5028396090881688E-2</c:v>
                </c:pt>
                <c:pt idx="672">
                  <c:v>7.2933399549493627E-2</c:v>
                </c:pt>
                <c:pt idx="673">
                  <c:v>7.0855359074865648E-2</c:v>
                </c:pt>
                <c:pt idx="674">
                  <c:v>6.8924619996097974E-2</c:v>
                </c:pt>
                <c:pt idx="675">
                  <c:v>6.7184583458966676E-2</c:v>
                </c:pt>
                <c:pt idx="676">
                  <c:v>6.5472144871499272E-2</c:v>
                </c:pt>
                <c:pt idx="677">
                  <c:v>6.3909756832975645E-2</c:v>
                </c:pt>
                <c:pt idx="678">
                  <c:v>6.2445788474840815E-2</c:v>
                </c:pt>
                <c:pt idx="679">
                  <c:v>6.104778205423813E-2</c:v>
                </c:pt>
                <c:pt idx="680">
                  <c:v>5.9664869370887358E-2</c:v>
                </c:pt>
                <c:pt idx="681">
                  <c:v>5.8456270729501068E-2</c:v>
                </c:pt>
                <c:pt idx="682">
                  <c:v>5.7360458310423725E-2</c:v>
                </c:pt>
                <c:pt idx="683">
                  <c:v>5.63294194852876E-2</c:v>
                </c:pt>
                <c:pt idx="684">
                  <c:v>5.5257232046256717E-2</c:v>
                </c:pt>
                <c:pt idx="685">
                  <c:v>5.4243574963196817E-2</c:v>
                </c:pt>
                <c:pt idx="686">
                  <c:v>5.342567531615261E-2</c:v>
                </c:pt>
                <c:pt idx="687">
                  <c:v>5.2653677657366844E-2</c:v>
                </c:pt>
                <c:pt idx="688">
                  <c:v>5.1819779713023886E-2</c:v>
                </c:pt>
                <c:pt idx="689">
                  <c:v>5.101862329508168E-2</c:v>
                </c:pt>
                <c:pt idx="690">
                  <c:v>5.0309909366630608E-2</c:v>
                </c:pt>
                <c:pt idx="691">
                  <c:v>4.9746173356272502E-2</c:v>
                </c:pt>
                <c:pt idx="692">
                  <c:v>4.9280395878044024E-2</c:v>
                </c:pt>
                <c:pt idx="693">
                  <c:v>4.8704670012947628E-2</c:v>
                </c:pt>
                <c:pt idx="694">
                  <c:v>4.8241836788989197E-2</c:v>
                </c:pt>
                <c:pt idx="695">
                  <c:v>4.7883489118674731E-2</c:v>
                </c:pt>
                <c:pt idx="696">
                  <c:v>4.7509551089906177E-2</c:v>
                </c:pt>
                <c:pt idx="697">
                  <c:v>4.7243982902041466E-2</c:v>
                </c:pt>
                <c:pt idx="698">
                  <c:v>4.6910519501250421E-2</c:v>
                </c:pt>
                <c:pt idx="699">
                  <c:v>4.6626257072418013E-2</c:v>
                </c:pt>
                <c:pt idx="700">
                  <c:v>4.6347244639151484E-2</c:v>
                </c:pt>
                <c:pt idx="701">
                  <c:v>4.6150334332487893E-2</c:v>
                </c:pt>
                <c:pt idx="702">
                  <c:v>4.5803887834554198E-2</c:v>
                </c:pt>
                <c:pt idx="703">
                  <c:v>4.5581082279491321E-2</c:v>
                </c:pt>
                <c:pt idx="704">
                  <c:v>4.5266455011440027E-2</c:v>
                </c:pt>
                <c:pt idx="705">
                  <c:v>4.504863340487044E-2</c:v>
                </c:pt>
                <c:pt idx="706">
                  <c:v>4.4697025593728387E-2</c:v>
                </c:pt>
                <c:pt idx="707">
                  <c:v>4.4420336638229196E-2</c:v>
                </c:pt>
                <c:pt idx="708">
                  <c:v>4.4061456873769528E-2</c:v>
                </c:pt>
                <c:pt idx="709">
                  <c:v>4.3776751033149465E-2</c:v>
                </c:pt>
                <c:pt idx="710">
                  <c:v>4.3385981092921376E-2</c:v>
                </c:pt>
                <c:pt idx="711">
                  <c:v>4.3023589507103457E-2</c:v>
                </c:pt>
                <c:pt idx="712">
                  <c:v>4.2598925169826711E-2</c:v>
                </c:pt>
                <c:pt idx="713">
                  <c:v>4.2209556410847629E-2</c:v>
                </c:pt>
                <c:pt idx="714">
                  <c:v>4.1750305954133482E-2</c:v>
                </c:pt>
                <c:pt idx="715">
                  <c:v>4.1284936414749653E-2</c:v>
                </c:pt>
                <c:pt idx="716">
                  <c:v>4.0800056756708822E-2</c:v>
                </c:pt>
                <c:pt idx="717">
                  <c:v>4.0341462549440418E-2</c:v>
                </c:pt>
                <c:pt idx="718">
                  <c:v>3.9834057572586512E-2</c:v>
                </c:pt>
                <c:pt idx="719">
                  <c:v>3.9318369663539139E-2</c:v>
                </c:pt>
                <c:pt idx="720">
                  <c:v>3.8775438534257994E-2</c:v>
                </c:pt>
                <c:pt idx="721">
                  <c:v>3.8236143381635654E-2</c:v>
                </c:pt>
                <c:pt idx="722">
                  <c:v>3.7762437700643831E-2</c:v>
                </c:pt>
                <c:pt idx="723">
                  <c:v>3.7250900125928944E-2</c:v>
                </c:pt>
                <c:pt idx="724">
                  <c:v>3.6712757843954523E-2</c:v>
                </c:pt>
                <c:pt idx="725">
                  <c:v>3.6230308082510064E-2</c:v>
                </c:pt>
                <c:pt idx="726">
                  <c:v>3.5779730760362533E-2</c:v>
                </c:pt>
                <c:pt idx="727">
                  <c:v>3.5315567301041129E-2</c:v>
                </c:pt>
                <c:pt idx="728">
                  <c:v>3.4920345506464945E-2</c:v>
                </c:pt>
                <c:pt idx="729">
                  <c:v>3.4530799382770795E-2</c:v>
                </c:pt>
                <c:pt idx="730">
                  <c:v>3.4145314911051591E-2</c:v>
                </c:pt>
                <c:pt idx="731">
                  <c:v>3.3848353168620636E-2</c:v>
                </c:pt>
                <c:pt idx="732">
                  <c:v>3.353821322786045E-2</c:v>
                </c:pt>
                <c:pt idx="733">
                  <c:v>3.3172238874798247E-2</c:v>
                </c:pt>
                <c:pt idx="734">
                  <c:v>3.2930047356378923E-2</c:v>
                </c:pt>
                <c:pt idx="735">
                  <c:v>3.265350029265178E-2</c:v>
                </c:pt>
                <c:pt idx="736">
                  <c:v>3.2349780954576898E-2</c:v>
                </c:pt>
                <c:pt idx="737">
                  <c:v>3.2110072542168459E-2</c:v>
                </c:pt>
                <c:pt idx="738">
                  <c:v>3.188267324098544E-2</c:v>
                </c:pt>
                <c:pt idx="739">
                  <c:v>3.1692822049981376E-2</c:v>
                </c:pt>
                <c:pt idx="740">
                  <c:v>3.151517355137369E-2</c:v>
                </c:pt>
                <c:pt idx="741">
                  <c:v>3.1371029247441513E-2</c:v>
                </c:pt>
                <c:pt idx="742">
                  <c:v>3.1259839307568156E-2</c:v>
                </c:pt>
                <c:pt idx="743">
                  <c:v>3.1152019297281001E-2</c:v>
                </c:pt>
                <c:pt idx="744">
                  <c:v>3.1034036288820701E-2</c:v>
                </c:pt>
                <c:pt idx="745">
                  <c:v>3.0903318493818839E-2</c:v>
                </c:pt>
                <c:pt idx="746">
                  <c:v>3.0801103208527695E-2</c:v>
                </c:pt>
                <c:pt idx="747">
                  <c:v>3.0779996807435126E-2</c:v>
                </c:pt>
                <c:pt idx="748">
                  <c:v>3.0702967311683014E-2</c:v>
                </c:pt>
                <c:pt idx="749">
                  <c:v>3.0627197105407847E-2</c:v>
                </c:pt>
                <c:pt idx="750">
                  <c:v>3.0577907451091679E-2</c:v>
                </c:pt>
                <c:pt idx="751">
                  <c:v>3.0528777425019065E-2</c:v>
                </c:pt>
                <c:pt idx="752">
                  <c:v>3.0506464943864067E-2</c:v>
                </c:pt>
                <c:pt idx="753">
                  <c:v>3.0520051081037936E-2</c:v>
                </c:pt>
                <c:pt idx="754">
                  <c:v>3.0446231886628473E-2</c:v>
                </c:pt>
                <c:pt idx="755">
                  <c:v>3.0407850162288714E-2</c:v>
                </c:pt>
                <c:pt idx="756">
                  <c:v>3.0316613752860006E-2</c:v>
                </c:pt>
                <c:pt idx="757">
                  <c:v>3.0292438942196836E-2</c:v>
                </c:pt>
                <c:pt idx="758">
                  <c:v>3.0327947358152571E-2</c:v>
                </c:pt>
                <c:pt idx="759">
                  <c:v>3.0307177950018624E-2</c:v>
                </c:pt>
                <c:pt idx="760">
                  <c:v>3.0249161951721327E-2</c:v>
                </c:pt>
                <c:pt idx="761">
                  <c:v>3.0227984604742734E-2</c:v>
                </c:pt>
                <c:pt idx="762">
                  <c:v>3.0236249800464694E-2</c:v>
                </c:pt>
                <c:pt idx="763">
                  <c:v>3.0273194870612443E-2</c:v>
                </c:pt>
                <c:pt idx="764">
                  <c:v>3.0303878966318441E-2</c:v>
                </c:pt>
                <c:pt idx="765">
                  <c:v>3.0312410209112999E-2</c:v>
                </c:pt>
                <c:pt idx="766">
                  <c:v>3.0406981075184903E-2</c:v>
                </c:pt>
                <c:pt idx="767">
                  <c:v>3.0466469200617231E-2</c:v>
                </c:pt>
                <c:pt idx="768">
                  <c:v>3.0570529078945034E-2</c:v>
                </c:pt>
                <c:pt idx="769">
                  <c:v>3.0680849931714584E-2</c:v>
                </c:pt>
                <c:pt idx="770">
                  <c:v>3.0785956261861265E-2</c:v>
                </c:pt>
                <c:pt idx="771">
                  <c:v>3.0906085383373832E-2</c:v>
                </c:pt>
                <c:pt idx="772">
                  <c:v>3.0981536333161881E-2</c:v>
                </c:pt>
                <c:pt idx="773">
                  <c:v>3.1009276174597828E-2</c:v>
                </c:pt>
                <c:pt idx="774">
                  <c:v>3.1102481332363738E-2</c:v>
                </c:pt>
                <c:pt idx="775">
                  <c:v>3.1231567371987016E-2</c:v>
                </c:pt>
                <c:pt idx="776">
                  <c:v>3.1252141678934392E-2</c:v>
                </c:pt>
                <c:pt idx="777">
                  <c:v>3.1302194001525334E-2</c:v>
                </c:pt>
                <c:pt idx="778">
                  <c:v>3.1345754775544951E-2</c:v>
                </c:pt>
                <c:pt idx="779">
                  <c:v>3.1414270764974016E-2</c:v>
                </c:pt>
                <c:pt idx="780">
                  <c:v>3.1522179457618697E-2</c:v>
                </c:pt>
                <c:pt idx="781">
                  <c:v>3.1567602561146491E-2</c:v>
                </c:pt>
                <c:pt idx="782">
                  <c:v>3.1522197194090204E-2</c:v>
                </c:pt>
                <c:pt idx="783">
                  <c:v>3.1578138025221261E-2</c:v>
                </c:pt>
                <c:pt idx="784">
                  <c:v>3.1578421808765363E-2</c:v>
                </c:pt>
                <c:pt idx="785">
                  <c:v>3.1531491105159543E-2</c:v>
                </c:pt>
                <c:pt idx="786">
                  <c:v>3.1418633936964577E-2</c:v>
                </c:pt>
                <c:pt idx="787">
                  <c:v>3.1289725262056367E-2</c:v>
                </c:pt>
                <c:pt idx="788">
                  <c:v>3.1186552207303878E-2</c:v>
                </c:pt>
                <c:pt idx="789">
                  <c:v>3.1126088575938703E-2</c:v>
                </c:pt>
                <c:pt idx="790">
                  <c:v>3.0957343786027207E-2</c:v>
                </c:pt>
                <c:pt idx="791">
                  <c:v>3.0820063496567993E-2</c:v>
                </c:pt>
                <c:pt idx="792">
                  <c:v>3.0659477483549424E-2</c:v>
                </c:pt>
                <c:pt idx="793">
                  <c:v>3.0543463223426329E-2</c:v>
                </c:pt>
                <c:pt idx="794">
                  <c:v>3.0309377272485411E-2</c:v>
                </c:pt>
                <c:pt idx="795">
                  <c:v>2.9992869938454444E-2</c:v>
                </c:pt>
                <c:pt idx="796">
                  <c:v>2.9666909065110589E-2</c:v>
                </c:pt>
                <c:pt idx="797">
                  <c:v>2.9341391603554388E-2</c:v>
                </c:pt>
                <c:pt idx="798">
                  <c:v>2.9049999113176423E-2</c:v>
                </c:pt>
                <c:pt idx="799">
                  <c:v>2.8692662421737819E-2</c:v>
                </c:pt>
                <c:pt idx="800">
                  <c:v>2.835907486564623E-2</c:v>
                </c:pt>
                <c:pt idx="801">
                  <c:v>2.8066423085791312E-2</c:v>
                </c:pt>
                <c:pt idx="802">
                  <c:v>2.7756300881502636E-2</c:v>
                </c:pt>
                <c:pt idx="803">
                  <c:v>2.7538922686720705E-2</c:v>
                </c:pt>
                <c:pt idx="804">
                  <c:v>2.7213263333392454E-2</c:v>
                </c:pt>
                <c:pt idx="805">
                  <c:v>2.6831503520689595E-2</c:v>
                </c:pt>
                <c:pt idx="806">
                  <c:v>2.65146414572285E-2</c:v>
                </c:pt>
                <c:pt idx="807">
                  <c:v>2.6160568276547065E-2</c:v>
                </c:pt>
                <c:pt idx="808">
                  <c:v>2.5842464660080521E-2</c:v>
                </c:pt>
                <c:pt idx="809">
                  <c:v>2.5484347563895639E-2</c:v>
                </c:pt>
                <c:pt idx="810">
                  <c:v>2.5026019403699827E-2</c:v>
                </c:pt>
                <c:pt idx="811">
                  <c:v>2.4709778116741455E-2</c:v>
                </c:pt>
                <c:pt idx="812">
                  <c:v>2.4399638175981269E-2</c:v>
                </c:pt>
                <c:pt idx="813">
                  <c:v>2.3990688352459159E-2</c:v>
                </c:pt>
                <c:pt idx="814">
                  <c:v>2.3678473244532733E-2</c:v>
                </c:pt>
                <c:pt idx="815">
                  <c:v>2.3278444866178322E-2</c:v>
                </c:pt>
                <c:pt idx="816">
                  <c:v>2.2963409659282383E-2</c:v>
                </c:pt>
                <c:pt idx="817">
                  <c:v>2.264229084265976E-2</c:v>
                </c:pt>
                <c:pt idx="818">
                  <c:v>2.2335396676185237E-2</c:v>
                </c:pt>
                <c:pt idx="819">
                  <c:v>2.1986786328727762E-2</c:v>
                </c:pt>
                <c:pt idx="820">
                  <c:v>2.169062272751459E-2</c:v>
                </c:pt>
                <c:pt idx="821">
                  <c:v>2.1373760664053495E-2</c:v>
                </c:pt>
                <c:pt idx="822">
                  <c:v>2.111635125308171E-2</c:v>
                </c:pt>
                <c:pt idx="823">
                  <c:v>2.0795356591759635E-2</c:v>
                </c:pt>
                <c:pt idx="824">
                  <c:v>2.0531686206346111E-2</c:v>
                </c:pt>
                <c:pt idx="825">
                  <c:v>2.0273372235327502E-2</c:v>
                </c:pt>
                <c:pt idx="826">
                  <c:v>2.0021744914066796E-2</c:v>
                </c:pt>
                <c:pt idx="827">
                  <c:v>1.979709476596726E-2</c:v>
                </c:pt>
                <c:pt idx="828">
                  <c:v>1.9516113584363524E-2</c:v>
                </c:pt>
                <c:pt idx="829">
                  <c:v>1.9233589329738742E-2</c:v>
                </c:pt>
                <c:pt idx="830">
                  <c:v>1.907043152835175E-2</c:v>
                </c:pt>
                <c:pt idx="831">
                  <c:v>1.8838598109292136E-2</c:v>
                </c:pt>
                <c:pt idx="832">
                  <c:v>1.8624004540536705E-2</c:v>
                </c:pt>
                <c:pt idx="833">
                  <c:v>1.8425320586722478E-2</c:v>
                </c:pt>
                <c:pt idx="834">
                  <c:v>1.8287685567833136E-2</c:v>
                </c:pt>
                <c:pt idx="835">
                  <c:v>1.8204678881183375E-2</c:v>
                </c:pt>
                <c:pt idx="836">
                  <c:v>1.8076302300420354E-2</c:v>
                </c:pt>
                <c:pt idx="837">
                  <c:v>1.7892818502687077E-2</c:v>
                </c:pt>
                <c:pt idx="838">
                  <c:v>1.7793866728153102E-2</c:v>
                </c:pt>
                <c:pt idx="839">
                  <c:v>1.7655130274383216E-2</c:v>
                </c:pt>
                <c:pt idx="840">
                  <c:v>1.7591208031074296E-2</c:v>
                </c:pt>
                <c:pt idx="841">
                  <c:v>1.7446077579326369E-2</c:v>
                </c:pt>
                <c:pt idx="842">
                  <c:v>1.7313690782355756E-2</c:v>
                </c:pt>
                <c:pt idx="843">
                  <c:v>1.7246852663131196E-2</c:v>
                </c:pt>
                <c:pt idx="844">
                  <c:v>1.7151212287827462E-2</c:v>
                </c:pt>
                <c:pt idx="845">
                  <c:v>1.7070582288359552E-2</c:v>
                </c:pt>
                <c:pt idx="846">
                  <c:v>1.697277451623774E-2</c:v>
                </c:pt>
                <c:pt idx="847">
                  <c:v>1.6848560685337261E-2</c:v>
                </c:pt>
                <c:pt idx="848">
                  <c:v>1.6775642503680317E-2</c:v>
                </c:pt>
                <c:pt idx="849">
                  <c:v>1.6660726131143468E-2</c:v>
                </c:pt>
                <c:pt idx="850">
                  <c:v>1.6582180167077562E-2</c:v>
                </c:pt>
                <c:pt idx="851">
                  <c:v>1.6526531987726363E-2</c:v>
                </c:pt>
                <c:pt idx="852">
                  <c:v>1.6351549280786082E-2</c:v>
                </c:pt>
                <c:pt idx="853">
                  <c:v>1.6257013887657188E-2</c:v>
                </c:pt>
                <c:pt idx="854">
                  <c:v>1.6140515421861977E-2</c:v>
                </c:pt>
                <c:pt idx="855">
                  <c:v>1.5960367854419042E-2</c:v>
                </c:pt>
                <c:pt idx="856">
                  <c:v>1.5810507085720366E-2</c:v>
                </c:pt>
                <c:pt idx="857">
                  <c:v>1.5624002766889555E-2</c:v>
                </c:pt>
                <c:pt idx="858">
                  <c:v>1.5436418296944006E-2</c:v>
                </c:pt>
                <c:pt idx="859">
                  <c:v>1.5283701956332808E-2</c:v>
                </c:pt>
                <c:pt idx="860">
                  <c:v>1.5092930242457567E-2</c:v>
                </c:pt>
                <c:pt idx="861">
                  <c:v>1.4918724392969263E-2</c:v>
                </c:pt>
                <c:pt idx="862">
                  <c:v>1.4777143009169755E-2</c:v>
                </c:pt>
                <c:pt idx="863">
                  <c:v>1.4566222663663291E-2</c:v>
                </c:pt>
                <c:pt idx="864">
                  <c:v>1.4367481953140242E-2</c:v>
                </c:pt>
                <c:pt idx="865">
                  <c:v>1.4122778950355616E-2</c:v>
                </c:pt>
                <c:pt idx="866">
                  <c:v>1.3962196484631347E-2</c:v>
                </c:pt>
                <c:pt idx="867">
                  <c:v>1.3740196165374861E-2</c:v>
                </c:pt>
                <c:pt idx="868">
                  <c:v>1.3496848229013319E-2</c:v>
                </c:pt>
                <c:pt idx="869">
                  <c:v>1.3218018481403309E-2</c:v>
                </c:pt>
                <c:pt idx="870">
                  <c:v>1.2989569181107111E-2</c:v>
                </c:pt>
                <c:pt idx="871">
                  <c:v>1.2735263652648942E-2</c:v>
                </c:pt>
                <c:pt idx="872">
                  <c:v>1.2553626221599473E-2</c:v>
                </c:pt>
                <c:pt idx="873">
                  <c:v>1.2284916904630993E-2</c:v>
                </c:pt>
                <c:pt idx="874">
                  <c:v>1.2029493978467923E-2</c:v>
                </c:pt>
                <c:pt idx="875">
                  <c:v>1.1819275997233111E-2</c:v>
                </c:pt>
                <c:pt idx="876">
                  <c:v>1.1603579219949983E-2</c:v>
                </c:pt>
                <c:pt idx="877">
                  <c:v>1.1343330199890034E-2</c:v>
                </c:pt>
                <c:pt idx="878">
                  <c:v>1.1088554654936947E-2</c:v>
                </c:pt>
                <c:pt idx="879">
                  <c:v>1.0804904134371508E-2</c:v>
                </c:pt>
                <c:pt idx="880">
                  <c:v>1.0512880225607918E-2</c:v>
                </c:pt>
                <c:pt idx="881">
                  <c:v>1.0279617246944893E-2</c:v>
                </c:pt>
                <c:pt idx="882">
                  <c:v>1.0031613486812934E-2</c:v>
                </c:pt>
                <c:pt idx="883">
                  <c:v>9.8157357975204428E-3</c:v>
                </c:pt>
                <c:pt idx="884">
                  <c:v>9.5968269452475132E-3</c:v>
                </c:pt>
                <c:pt idx="885">
                  <c:v>9.4075734733332153E-3</c:v>
                </c:pt>
                <c:pt idx="886">
                  <c:v>9.1842464660080517E-3</c:v>
                </c:pt>
                <c:pt idx="887">
                  <c:v>8.9767173338536031E-3</c:v>
                </c:pt>
                <c:pt idx="888">
                  <c:v>8.7451535091608874E-3</c:v>
                </c:pt>
                <c:pt idx="889">
                  <c:v>8.5283020875826961E-3</c:v>
                </c:pt>
                <c:pt idx="890">
                  <c:v>8.2851439314662739E-3</c:v>
                </c:pt>
                <c:pt idx="891">
                  <c:v>8.0816125999893587E-3</c:v>
                </c:pt>
                <c:pt idx="892">
                  <c:v>7.8709210549653252E-3</c:v>
                </c:pt>
                <c:pt idx="893">
                  <c:v>7.6991060818360794E-3</c:v>
                </c:pt>
                <c:pt idx="894">
                  <c:v>7.5171086004150334E-3</c:v>
                </c:pt>
                <c:pt idx="895">
                  <c:v>7.3015874141998185E-3</c:v>
                </c:pt>
                <c:pt idx="896">
                  <c:v>7.1132988063354668E-3</c:v>
                </c:pt>
                <c:pt idx="897">
                  <c:v>6.9553874532200565E-3</c:v>
                </c:pt>
                <c:pt idx="898">
                  <c:v>6.7596424327344322E-3</c:v>
                </c:pt>
                <c:pt idx="899">
                  <c:v>6.5676238449122928E-3</c:v>
                </c:pt>
                <c:pt idx="900">
                  <c:v>6.3412000496621199E-3</c:v>
                </c:pt>
                <c:pt idx="901">
                  <c:v>6.1636721590606763E-3</c:v>
                </c:pt>
                <c:pt idx="902">
                  <c:v>6.0299036909597205E-3</c:v>
                </c:pt>
                <c:pt idx="903">
                  <c:v>5.8057306539437041E-3</c:v>
                </c:pt>
                <c:pt idx="904">
                  <c:v>5.6558876217165351E-3</c:v>
                </c:pt>
                <c:pt idx="905">
                  <c:v>5.5293662758730778E-3</c:v>
                </c:pt>
                <c:pt idx="906">
                  <c:v>5.3877955339564744E-3</c:v>
                </c:pt>
                <c:pt idx="907">
                  <c:v>5.2783881094695022E-3</c:v>
                </c:pt>
                <c:pt idx="908">
                  <c:v>5.1584505418492046E-3</c:v>
                </c:pt>
                <c:pt idx="909">
                  <c:v>5.0262056366506443E-3</c:v>
                </c:pt>
                <c:pt idx="910">
                  <c:v>4.9227558929426573E-3</c:v>
                </c:pt>
                <c:pt idx="911">
                  <c:v>4.8013657083059895E-3</c:v>
                </c:pt>
                <c:pt idx="912">
                  <c:v>4.68390592575513E-3</c:v>
                </c:pt>
                <c:pt idx="913">
                  <c:v>4.583975097994005E-3</c:v>
                </c:pt>
                <c:pt idx="914">
                  <c:v>4.5016494918500918E-3</c:v>
                </c:pt>
                <c:pt idx="915">
                  <c:v>4.3856139479611922E-3</c:v>
                </c:pt>
                <c:pt idx="916">
                  <c:v>4.3177825863322753E-3</c:v>
                </c:pt>
                <c:pt idx="917">
                  <c:v>4.2509391461662618E-3</c:v>
                </c:pt>
                <c:pt idx="918">
                  <c:v>4.1379560490236071E-3</c:v>
                </c:pt>
                <c:pt idx="919">
                  <c:v>4.0972189212678031E-3</c:v>
                </c:pt>
                <c:pt idx="920">
                  <c:v>3.9983700182685657E-3</c:v>
                </c:pt>
                <c:pt idx="921">
                  <c:v>3.92027810787322E-3</c:v>
                </c:pt>
                <c:pt idx="922">
                  <c:v>3.8474521558681117E-3</c:v>
                </c:pt>
                <c:pt idx="923">
                  <c:v>3.7779730760362533E-3</c:v>
                </c:pt>
                <c:pt idx="924">
                  <c:v>3.7162448342526735E-3</c:v>
                </c:pt>
                <c:pt idx="925">
                  <c:v>3.6643674287437254E-3</c:v>
                </c:pt>
                <c:pt idx="926">
                  <c:v>3.5358117096184884E-3</c:v>
                </c:pt>
                <c:pt idx="927">
                  <c:v>3.4462354339227755E-3</c:v>
                </c:pt>
                <c:pt idx="928">
                  <c:v>3.3759546655788295E-3</c:v>
                </c:pt>
                <c:pt idx="929">
                  <c:v>3.3600007094588603E-3</c:v>
                </c:pt>
                <c:pt idx="930">
                  <c:v>3.2862861602312833E-3</c:v>
                </c:pt>
                <c:pt idx="931">
                  <c:v>3.2105514268991331E-3</c:v>
                </c:pt>
                <c:pt idx="932">
                  <c:v>3.1439616182756605E-3</c:v>
                </c:pt>
                <c:pt idx="933">
                  <c:v>3.0972597151522675E-3</c:v>
                </c:pt>
                <c:pt idx="934">
                  <c:v>3.0898458700626096E-3</c:v>
                </c:pt>
                <c:pt idx="935">
                  <c:v>3.0570458133059009E-3</c:v>
                </c:pt>
                <c:pt idx="936">
                  <c:v>3.0134921338748869E-3</c:v>
                </c:pt>
                <c:pt idx="937">
                  <c:v>2.9584824674979159E-3</c:v>
                </c:pt>
                <c:pt idx="938">
                  <c:v>2.9492258030187476E-3</c:v>
                </c:pt>
                <c:pt idx="939">
                  <c:v>2.9012752523013071E-3</c:v>
                </c:pt>
                <c:pt idx="940">
                  <c:v>2.8875312605310299E-3</c:v>
                </c:pt>
                <c:pt idx="941">
                  <c:v>2.8269771731611712E-3</c:v>
                </c:pt>
                <c:pt idx="942">
                  <c:v>2.7745126904453626E-3</c:v>
                </c:pt>
                <c:pt idx="943">
                  <c:v>2.6817775491743672E-3</c:v>
                </c:pt>
                <c:pt idx="944">
                  <c:v>2.6286160231283589E-3</c:v>
                </c:pt>
                <c:pt idx="945">
                  <c:v>2.5346889909721362E-3</c:v>
                </c:pt>
                <c:pt idx="946">
                  <c:v>2.502240116351253E-3</c:v>
                </c:pt>
                <c:pt idx="947">
                  <c:v>2.4502421028360618E-3</c:v>
                </c:pt>
                <c:pt idx="948">
                  <c:v>2.444582394778383E-3</c:v>
                </c:pt>
                <c:pt idx="949">
                  <c:v>2.386284386584133E-3</c:v>
                </c:pt>
                <c:pt idx="950">
                  <c:v>2.3554317943988226E-3</c:v>
                </c:pt>
                <c:pt idx="951">
                  <c:v>2.2977793937674039E-3</c:v>
                </c:pt>
                <c:pt idx="952">
                  <c:v>2.3079140135861373E-3</c:v>
                </c:pt>
                <c:pt idx="953">
                  <c:v>2.2833844734928433E-3</c:v>
                </c:pt>
                <c:pt idx="954">
                  <c:v>2.2530196342739578E-3</c:v>
                </c:pt>
                <c:pt idx="955">
                  <c:v>2.1973146982139373E-3</c:v>
                </c:pt>
                <c:pt idx="956">
                  <c:v>2.2053688299249747E-3</c:v>
                </c:pt>
                <c:pt idx="957">
                  <c:v>2.2068498252957557E-3</c:v>
                </c:pt>
                <c:pt idx="958">
                  <c:v>2.2063602986821802E-3</c:v>
                </c:pt>
                <c:pt idx="959">
                  <c:v>2.1782799169933133E-3</c:v>
                </c:pt>
                <c:pt idx="960">
                  <c:v>2.1369681275607028E-3</c:v>
                </c:pt>
                <c:pt idx="961">
                  <c:v>2.0916319327432997E-3</c:v>
                </c:pt>
                <c:pt idx="962">
                  <c:v>2.0426189673826288E-3</c:v>
                </c:pt>
                <c:pt idx="963">
                  <c:v>1.985392242067363E-3</c:v>
                </c:pt>
                <c:pt idx="964">
                  <c:v>1.9420265692343165E-3</c:v>
                </c:pt>
                <c:pt idx="965">
                  <c:v>1.9285716819495932E-3</c:v>
                </c:pt>
                <c:pt idx="966">
                  <c:v>1.8732764583813696E-3</c:v>
                </c:pt>
                <c:pt idx="967">
                  <c:v>1.8522303612919246E-3</c:v>
                </c:pt>
                <c:pt idx="968">
                  <c:v>1.8349195651017186E-3</c:v>
                </c:pt>
                <c:pt idx="969">
                  <c:v>1.8724162395133113E-3</c:v>
                </c:pt>
                <c:pt idx="970">
                  <c:v>1.8592894769514552E-3</c:v>
                </c:pt>
                <c:pt idx="971">
                  <c:v>1.8326173711001933E-3</c:v>
                </c:pt>
                <c:pt idx="972">
                  <c:v>1.7820152178925524E-3</c:v>
                </c:pt>
                <c:pt idx="973">
                  <c:v>1.7895851439314664E-3</c:v>
                </c:pt>
                <c:pt idx="974">
                  <c:v>1.7827033929869991E-3</c:v>
                </c:pt>
                <c:pt idx="975">
                  <c:v>1.7780599847466345E-3</c:v>
                </c:pt>
                <c:pt idx="976">
                  <c:v>1.7020771181781096E-3</c:v>
                </c:pt>
                <c:pt idx="977">
                  <c:v>1.6956394884801618E-3</c:v>
                </c:pt>
                <c:pt idx="978">
                  <c:v>1.6839225980383461E-3</c:v>
                </c:pt>
                <c:pt idx="979">
                  <c:v>1.6469438285947394E-3</c:v>
                </c:pt>
                <c:pt idx="980">
                  <c:v>1.6014412656746066E-3</c:v>
                </c:pt>
                <c:pt idx="981">
                  <c:v>1.5808928539756302E-3</c:v>
                </c:pt>
                <c:pt idx="982">
                  <c:v>1.5775268264131533E-3</c:v>
                </c:pt>
                <c:pt idx="983">
                  <c:v>1.5985582022312482E-3</c:v>
                </c:pt>
                <c:pt idx="984">
                  <c:v>1.5945554353416931E-3</c:v>
                </c:pt>
                <c:pt idx="985">
                  <c:v>1.6534350224366363E-3</c:v>
                </c:pt>
                <c:pt idx="986">
                  <c:v>1.701500860218868E-3</c:v>
                </c:pt>
                <c:pt idx="987">
                  <c:v>1.7190370869619197E-3</c:v>
                </c:pt>
                <c:pt idx="988">
                  <c:v>1.6785427715010374E-3</c:v>
                </c:pt>
                <c:pt idx="989">
                  <c:v>1.6107282595200511E-3</c:v>
                </c:pt>
                <c:pt idx="990">
                  <c:v>1.5965823593054396E-3</c:v>
                </c:pt>
                <c:pt idx="991">
                  <c:v>1.5624932157996489E-3</c:v>
                </c:pt>
                <c:pt idx="992">
                  <c:v>1.4629618133768468E-3</c:v>
                </c:pt>
                <c:pt idx="993">
                  <c:v>1.4395216473634736E-3</c:v>
                </c:pt>
                <c:pt idx="994">
                  <c:v>1.4295665206363847E-3</c:v>
                </c:pt>
                <c:pt idx="995">
                  <c:v>1.4494836913144498E-3</c:v>
                </c:pt>
                <c:pt idx="996">
                  <c:v>1.4933734768805094E-3</c:v>
                </c:pt>
                <c:pt idx="997">
                  <c:v>1.4778196555577233E-3</c:v>
                </c:pt>
                <c:pt idx="998">
                  <c:v>1.4767125450062964E-3</c:v>
                </c:pt>
                <c:pt idx="999">
                  <c:v>1.4765076887603978E-3</c:v>
                </c:pt>
                <c:pt idx="1000">
                  <c:v>1.4718495592486831E-3</c:v>
                </c:pt>
                <c:pt idx="1001">
                  <c:v>1.4662246146751564E-3</c:v>
                </c:pt>
                <c:pt idx="1002">
                  <c:v>1.4799067061598765E-3</c:v>
                </c:pt>
                <c:pt idx="1003">
                  <c:v>1.4233066103829304E-3</c:v>
                </c:pt>
                <c:pt idx="1004">
                  <c:v>1.4144720739256134E-3</c:v>
                </c:pt>
                <c:pt idx="1005">
                  <c:v>1.3848961529593301E-3</c:v>
                </c:pt>
                <c:pt idx="1006">
                  <c:v>1.3854227487983541E-3</c:v>
                </c:pt>
                <c:pt idx="1007">
                  <c:v>1.344415849310938E-3</c:v>
                </c:pt>
                <c:pt idx="1008">
                  <c:v>1.2547161277735406E-3</c:v>
                </c:pt>
                <c:pt idx="1009">
                  <c:v>1.2637507316294496E-3</c:v>
                </c:pt>
                <c:pt idx="1010">
                  <c:v>1.2436726911548217E-3</c:v>
                </c:pt>
                <c:pt idx="1011">
                  <c:v>1.1713085968677393E-3</c:v>
                </c:pt>
                <c:pt idx="1012">
                  <c:v>1.1873824515350915E-3</c:v>
                </c:pt>
                <c:pt idx="1013">
                  <c:v>1.136591404905908E-3</c:v>
                </c:pt>
                <c:pt idx="1014">
                  <c:v>1.1579870878487433E-3</c:v>
                </c:pt>
                <c:pt idx="1015">
                  <c:v>1.1988185736329616E-3</c:v>
                </c:pt>
                <c:pt idx="1016">
                  <c:v>1.1753166846987461E-3</c:v>
                </c:pt>
                <c:pt idx="1017">
                  <c:v>1.2221157836859937E-3</c:v>
                </c:pt>
                <c:pt idx="1018">
                  <c:v>1.2648768202053885E-3</c:v>
                </c:pt>
                <c:pt idx="1019">
                  <c:v>1.2450912541459001E-3</c:v>
                </c:pt>
                <c:pt idx="1020">
                  <c:v>1.2648690161579258E-3</c:v>
                </c:pt>
                <c:pt idx="1021">
                  <c:v>1.2365630265514977E-3</c:v>
                </c:pt>
                <c:pt idx="1022">
                  <c:v>1.2298371791915716E-3</c:v>
                </c:pt>
                <c:pt idx="1023">
                  <c:v>1.1547688050939147E-3</c:v>
                </c:pt>
                <c:pt idx="1024">
                  <c:v>1.1227720331317289E-3</c:v>
                </c:pt>
                <c:pt idx="1025">
                  <c:v>1.1232972100530319E-3</c:v>
                </c:pt>
                <c:pt idx="1026">
                  <c:v>1.1109671697912416E-3</c:v>
                </c:pt>
                <c:pt idx="1027">
                  <c:v>1.1213997623312818E-3</c:v>
                </c:pt>
                <c:pt idx="1028">
                  <c:v>1.1115987655415831E-3</c:v>
                </c:pt>
                <c:pt idx="1029">
                  <c:v>1.1145018711977439E-3</c:v>
                </c:pt>
                <c:pt idx="1030">
                  <c:v>1.1563393696458028E-3</c:v>
                </c:pt>
                <c:pt idx="1031">
                  <c:v>1.1307768574519786E-3</c:v>
                </c:pt>
                <c:pt idx="1032">
                  <c:v>1.1084102800588851E-3</c:v>
                </c:pt>
                <c:pt idx="1033">
                  <c:v>1.1217656657384581E-3</c:v>
                </c:pt>
                <c:pt idx="1034">
                  <c:v>1.1054076727975736E-3</c:v>
                </c:pt>
                <c:pt idx="1035">
                  <c:v>1.1039635692875259E-3</c:v>
                </c:pt>
                <c:pt idx="1036">
                  <c:v>1.0937929444316348E-3</c:v>
                </c:pt>
                <c:pt idx="1037">
                  <c:v>1.0693231762473174E-3</c:v>
                </c:pt>
                <c:pt idx="1038">
                  <c:v>1.0796225678863446E-3</c:v>
                </c:pt>
                <c:pt idx="1039">
                  <c:v>1.0645235096929818E-3</c:v>
                </c:pt>
                <c:pt idx="1040">
                  <c:v>1.0069227221936468E-3</c:v>
                </c:pt>
                <c:pt idx="1041">
                  <c:v>1.0359968783810148E-3</c:v>
                </c:pt>
                <c:pt idx="1042">
                  <c:v>1.0533757826218053E-3</c:v>
                </c:pt>
                <c:pt idx="1043">
                  <c:v>1.0508502864440149E-3</c:v>
                </c:pt>
                <c:pt idx="1044">
                  <c:v>9.9619978361504755E-4</c:v>
                </c:pt>
                <c:pt idx="1045">
                  <c:v>9.9073428992036317E-4</c:v>
                </c:pt>
                <c:pt idx="1046">
                  <c:v>9.4102977953565913E-4</c:v>
                </c:pt>
                <c:pt idx="1047">
                  <c:v>9.7062946737376066E-4</c:v>
                </c:pt>
                <c:pt idx="1048">
                  <c:v>9.2643993543924368E-4</c:v>
                </c:pt>
                <c:pt idx="1049">
                  <c:v>8.6500931164754092E-4</c:v>
                </c:pt>
                <c:pt idx="1050">
                  <c:v>8.5452900799914868E-4</c:v>
                </c:pt>
                <c:pt idx="1051">
                  <c:v>8.6642024795587167E-4</c:v>
                </c:pt>
                <c:pt idx="1052">
                  <c:v>8.2685975771979922E-4</c:v>
                </c:pt>
                <c:pt idx="1053">
                  <c:v>8.5179209308100241E-4</c:v>
                </c:pt>
                <c:pt idx="1054">
                  <c:v>8.0789840549121161E-4</c:v>
                </c:pt>
                <c:pt idx="1055">
                  <c:v>7.8650644720739261E-4</c:v>
                </c:pt>
                <c:pt idx="1056">
                  <c:v>8.013015022791365E-4</c:v>
                </c:pt>
                <c:pt idx="1057">
                  <c:v>7.8348113726255304E-4</c:v>
                </c:pt>
                <c:pt idx="1058">
                  <c:v>8.0953424025824298E-4</c:v>
                </c:pt>
                <c:pt idx="1059">
                  <c:v>8.2143789574502053E-4</c:v>
                </c:pt>
                <c:pt idx="1060">
                  <c:v>8.0214629041698452E-4</c:v>
                </c:pt>
                <c:pt idx="1061">
                  <c:v>8.5810539011369077E-4</c:v>
                </c:pt>
                <c:pt idx="1062">
                  <c:v>8.5586030755041597E-4</c:v>
                </c:pt>
                <c:pt idx="1063">
                  <c:v>7.9910874230680541E-4</c:v>
                </c:pt>
                <c:pt idx="1064">
                  <c:v>8.2630442879693517E-4</c:v>
                </c:pt>
                <c:pt idx="1065">
                  <c:v>7.9844522090775254E-4</c:v>
                </c:pt>
                <c:pt idx="1066">
                  <c:v>7.8767776378567249E-4</c:v>
                </c:pt>
                <c:pt idx="1067">
                  <c:v>7.8559851723098209E-4</c:v>
                </c:pt>
                <c:pt idx="1068">
                  <c:v>7.3462620386300346E-4</c:v>
                </c:pt>
                <c:pt idx="1069">
                  <c:v>7.3624483425267372E-4</c:v>
                </c:pt>
                <c:pt idx="1070">
                  <c:v>7.8254677994359805E-4</c:v>
                </c:pt>
                <c:pt idx="1071">
                  <c:v>7.5744364236178855E-4</c:v>
                </c:pt>
                <c:pt idx="1072">
                  <c:v>7.5700430996257615E-4</c:v>
                </c:pt>
                <c:pt idx="1073">
                  <c:v>7.6571061173090222E-4</c:v>
                </c:pt>
                <c:pt idx="1074">
                  <c:v>8.0542842446923609E-4</c:v>
                </c:pt>
                <c:pt idx="1075">
                  <c:v>8.3423316365442257E-4</c:v>
                </c:pt>
                <c:pt idx="1076">
                  <c:v>7.8935758500203973E-4</c:v>
                </c:pt>
                <c:pt idx="1077">
                  <c:v>8.17012468739469E-4</c:v>
                </c:pt>
                <c:pt idx="1078">
                  <c:v>7.8709902272041993E-4</c:v>
                </c:pt>
                <c:pt idx="1079">
                  <c:v>7.7598942906298223E-4</c:v>
                </c:pt>
                <c:pt idx="1080">
                  <c:v>7.4028147780280597E-4</c:v>
                </c:pt>
                <c:pt idx="1081">
                  <c:v>7.2983469608556067E-4</c:v>
                </c:pt>
                <c:pt idx="1082">
                  <c:v>7.2806477359394124E-4</c:v>
                </c:pt>
                <c:pt idx="1083">
                  <c:v>7.4414607757932643E-4</c:v>
                </c:pt>
                <c:pt idx="1084">
                  <c:v>7.079963108139267E-4</c:v>
                </c:pt>
                <c:pt idx="1085">
                  <c:v>7.2248487965804087E-4</c:v>
                </c:pt>
                <c:pt idx="1086">
                  <c:v>7.1107713591458109E-4</c:v>
                </c:pt>
                <c:pt idx="1087">
                  <c:v>7.0172363030098785E-4</c:v>
                </c:pt>
                <c:pt idx="1088">
                  <c:v>6.586204572462354E-4</c:v>
                </c:pt>
                <c:pt idx="1089">
                  <c:v>6.3480463276635742E-4</c:v>
                </c:pt>
                <c:pt idx="1090">
                  <c:v>6.4896685053475456E-4</c:v>
                </c:pt>
                <c:pt idx="1091">
                  <c:v>6.2562795977368264E-4</c:v>
                </c:pt>
                <c:pt idx="1092">
                  <c:v>5.7078040474627979E-4</c:v>
                </c:pt>
                <c:pt idx="1093">
                  <c:v>5.8155566591582279E-4</c:v>
                </c:pt>
                <c:pt idx="1094">
                  <c:v>5.8607261311434703E-4</c:v>
                </c:pt>
                <c:pt idx="1095">
                  <c:v>6.0069367340061372E-4</c:v>
                </c:pt>
                <c:pt idx="1096">
                  <c:v>5.9283819017044747E-4</c:v>
                </c:pt>
                <c:pt idx="1097">
                  <c:v>5.7901580319611216E-4</c:v>
                </c:pt>
                <c:pt idx="1098">
                  <c:v>6.1698657349106977E-4</c:v>
                </c:pt>
                <c:pt idx="1099">
                  <c:v>6.4914811727354959E-4</c:v>
                </c:pt>
                <c:pt idx="1100">
                  <c:v>6.4239318210035292E-4</c:v>
                </c:pt>
                <c:pt idx="1101">
                  <c:v>6.5477962434153352E-4</c:v>
                </c:pt>
                <c:pt idx="1102">
                  <c:v>6.52708359199021E-4</c:v>
                </c:pt>
                <c:pt idx="1103">
                  <c:v>6.4063141838562629E-4</c:v>
                </c:pt>
                <c:pt idx="1104">
                  <c:v>6.7327450736950391E-4</c:v>
                </c:pt>
                <c:pt idx="1105">
                  <c:v>6.1488019013497455E-4</c:v>
                </c:pt>
                <c:pt idx="1106">
                  <c:v>6.0635675138787884E-4</c:v>
                </c:pt>
                <c:pt idx="1107">
                  <c:v>6.137599545946329E-4</c:v>
                </c:pt>
                <c:pt idx="1108">
                  <c:v>6.0266809740870154E-4</c:v>
                </c:pt>
                <c:pt idx="1109">
                  <c:v>5.7821624306060549E-4</c:v>
                </c:pt>
                <c:pt idx="1110">
                  <c:v>5.4927014419751334E-4</c:v>
                </c:pt>
                <c:pt idx="1111">
                  <c:v>5.2804313509870345E-4</c:v>
                </c:pt>
                <c:pt idx="1112">
                  <c:v>5.4574253737961367E-4</c:v>
                </c:pt>
                <c:pt idx="1113">
                  <c:v>5.4992195952537201E-4</c:v>
                </c:pt>
                <c:pt idx="1114">
                  <c:v>5.2386335822351504E-4</c:v>
                </c:pt>
                <c:pt idx="1115">
                  <c:v>5.2723612564516413E-4</c:v>
                </c:pt>
                <c:pt idx="1116">
                  <c:v>5.364230857913127E-4</c:v>
                </c:pt>
                <c:pt idx="1117">
                  <c:v>5.2468508894840463E-4</c:v>
                </c:pt>
                <c:pt idx="1118">
                  <c:v>4.6436388144942444E-4</c:v>
                </c:pt>
                <c:pt idx="1119">
                  <c:v>4.3203242226991359E-4</c:v>
                </c:pt>
                <c:pt idx="1120">
                  <c:v>3.7928468810414855E-4</c:v>
                </c:pt>
                <c:pt idx="1121">
                  <c:v>3.6063319203277701E-4</c:v>
                </c:pt>
                <c:pt idx="1122">
                  <c:v>3.4889253471914294E-4</c:v>
                </c:pt>
                <c:pt idx="1123">
                  <c:v>3.4951650378673668E-4</c:v>
                </c:pt>
                <c:pt idx="1124">
                  <c:v>3.413181745623526E-4</c:v>
                </c:pt>
                <c:pt idx="1125">
                  <c:v>4.312392472641493E-4</c:v>
                </c:pt>
                <c:pt idx="1126">
                  <c:v>4.4876163955942603E-4</c:v>
                </c:pt>
                <c:pt idx="1127">
                  <c:v>4.773906103119845E-4</c:v>
                </c:pt>
                <c:pt idx="1128">
                  <c:v>4.7191997304056333E-4</c:v>
                </c:pt>
                <c:pt idx="1129">
                  <c:v>4.4039605540873697E-4</c:v>
                </c:pt>
                <c:pt idx="1130">
                  <c:v>4.0710647203845267E-4</c:v>
                </c:pt>
                <c:pt idx="1131">
                  <c:v>4.0773682623578868E-4</c:v>
                </c:pt>
                <c:pt idx="1132">
                  <c:v>3.3551089906174071E-4</c:v>
                </c:pt>
                <c:pt idx="1133">
                  <c:v>3.3922101417144078E-4</c:v>
                </c:pt>
                <c:pt idx="1134">
                  <c:v>3.0834022099643501E-4</c:v>
                </c:pt>
                <c:pt idx="1135">
                  <c:v>3.1558131285362088E-4</c:v>
                </c:pt>
                <c:pt idx="1136">
                  <c:v>3.1767137865593023E-4</c:v>
                </c:pt>
                <c:pt idx="1137">
                  <c:v>3.3520015608094929E-4</c:v>
                </c:pt>
                <c:pt idx="1138">
                  <c:v>3.2410865362444795E-4</c:v>
                </c:pt>
                <c:pt idx="1139">
                  <c:v>3.1992923147868962E-4</c:v>
                </c:pt>
                <c:pt idx="1140">
                  <c:v>2.9531757152232135E-4</c:v>
                </c:pt>
                <c:pt idx="1141">
                  <c:v>3.324719320338412E-4</c:v>
                </c:pt>
                <c:pt idx="1142">
                  <c:v>2.980496975931608E-4</c:v>
                </c:pt>
                <c:pt idx="1143">
                  <c:v>3.2249942356467603E-4</c:v>
                </c:pt>
                <c:pt idx="1144">
                  <c:v>2.814900409712492E-4</c:v>
                </c:pt>
                <c:pt idx="1145">
                  <c:v>2.7779145456802824E-4</c:v>
                </c:pt>
                <c:pt idx="1146">
                  <c:v>2.7714389599333111E-4</c:v>
                </c:pt>
                <c:pt idx="1147">
                  <c:v>2.8341657650626984E-4</c:v>
                </c:pt>
                <c:pt idx="1148">
                  <c:v>2.5495220020929036E-4</c:v>
                </c:pt>
                <c:pt idx="1149">
                  <c:v>2.8454443872935918E-4</c:v>
                </c:pt>
                <c:pt idx="1150">
                  <c:v>2.7586243592699669E-4</c:v>
                </c:pt>
                <c:pt idx="1151">
                  <c:v>3.3409801174154416E-4</c:v>
                </c:pt>
                <c:pt idx="1152">
                  <c:v>3.7302867987442577E-4</c:v>
                </c:pt>
                <c:pt idx="1153">
                  <c:v>4.0312161898511912E-4</c:v>
                </c:pt>
                <c:pt idx="1154">
                  <c:v>3.839818378531775E-4</c:v>
                </c:pt>
                <c:pt idx="1155">
                  <c:v>3.6049147762544121E-4</c:v>
                </c:pt>
                <c:pt idx="1156">
                  <c:v>3.2848299959206115E-4</c:v>
                </c:pt>
                <c:pt idx="1157">
                  <c:v>3.1979124173037014E-4</c:v>
                </c:pt>
                <c:pt idx="1158">
                  <c:v>2.6767173338536029E-4</c:v>
                </c:pt>
                <c:pt idx="1159">
                  <c:v>2.2986928220499814E-4</c:v>
                </c:pt>
                <c:pt idx="1160">
                  <c:v>1.9173817420762313E-4</c:v>
                </c:pt>
                <c:pt idx="1161">
                  <c:v>2.3035384260655184E-4</c:v>
                </c:pt>
                <c:pt idx="1162">
                  <c:v>2.969363792767067E-4</c:v>
                </c:pt>
                <c:pt idx="1163">
                  <c:v>3.9186108795516222E-4</c:v>
                </c:pt>
                <c:pt idx="1164">
                  <c:v>3.8897589613522284E-4</c:v>
                </c:pt>
                <c:pt idx="1165">
                  <c:v>4.1647735939412216E-4</c:v>
                </c:pt>
                <c:pt idx="1166">
                  <c:v>3.994256930526241E-4</c:v>
                </c:pt>
                <c:pt idx="1167">
                  <c:v>4.2081374931271173E-4</c:v>
                </c:pt>
                <c:pt idx="1168">
                  <c:v>4.1420939678260402E-4</c:v>
                </c:pt>
                <c:pt idx="1169">
                  <c:v>3.3910324400063854E-4</c:v>
                </c:pt>
                <c:pt idx="1170">
                  <c:v>2.5897944342952417E-4</c:v>
                </c:pt>
                <c:pt idx="1171">
                  <c:v>2.1827636969901207E-4</c:v>
                </c:pt>
                <c:pt idx="1172">
                  <c:v>2.0106560720810202E-4</c:v>
                </c:pt>
                <c:pt idx="1173">
                  <c:v>2.1441655876979832E-4</c:v>
                </c:pt>
                <c:pt idx="1174">
                  <c:v>0</c:v>
                </c:pt>
                <c:pt idx="1175">
                  <c:v>0</c:v>
                </c:pt>
                <c:pt idx="1176">
                  <c:v>0</c:v>
                </c:pt>
                <c:pt idx="1177">
                  <c:v>0</c:v>
                </c:pt>
                <c:pt idx="1178">
                  <c:v>0</c:v>
                </c:pt>
                <c:pt idx="1179">
                  <c:v>0</c:v>
                </c:pt>
                <c:pt idx="1180">
                  <c:v>0</c:v>
                </c:pt>
                <c:pt idx="1181">
                  <c:v>0</c:v>
                </c:pt>
                <c:pt idx="1182">
                  <c:v>0</c:v>
                </c:pt>
                <c:pt idx="1183">
                  <c:v>0</c:v>
                </c:pt>
                <c:pt idx="1184">
                  <c:v>0</c:v>
                </c:pt>
                <c:pt idx="1185">
                  <c:v>0</c:v>
                </c:pt>
                <c:pt idx="1186">
                  <c:v>0</c:v>
                </c:pt>
                <c:pt idx="1187">
                  <c:v>0</c:v>
                </c:pt>
                <c:pt idx="1188">
                  <c:v>0</c:v>
                </c:pt>
                <c:pt idx="1189">
                  <c:v>0</c:v>
                </c:pt>
                <c:pt idx="1190">
                  <c:v>0</c:v>
                </c:pt>
                <c:pt idx="1191">
                  <c:v>0</c:v>
                </c:pt>
                <c:pt idx="1192">
                  <c:v>0</c:v>
                </c:pt>
                <c:pt idx="1193">
                  <c:v>0</c:v>
                </c:pt>
                <c:pt idx="1194">
                  <c:v>0</c:v>
                </c:pt>
                <c:pt idx="1195">
                  <c:v>0</c:v>
                </c:pt>
                <c:pt idx="1196">
                  <c:v>0</c:v>
                </c:pt>
                <c:pt idx="1197">
                  <c:v>0</c:v>
                </c:pt>
                <c:pt idx="1198">
                  <c:v>0</c:v>
                </c:pt>
                <c:pt idx="1199">
                  <c:v>0</c:v>
                </c:pt>
                <c:pt idx="1200">
                  <c:v>0</c:v>
                </c:pt>
                <c:pt idx="1201">
                  <c:v>0</c:v>
                </c:pt>
                <c:pt idx="1202">
                  <c:v>0</c:v>
                </c:pt>
                <c:pt idx="1203">
                  <c:v>0</c:v>
                </c:pt>
                <c:pt idx="1204">
                  <c:v>0</c:v>
                </c:pt>
                <c:pt idx="1205">
                  <c:v>0</c:v>
                </c:pt>
                <c:pt idx="1206">
                  <c:v>0</c:v>
                </c:pt>
                <c:pt idx="1207">
                  <c:v>0</c:v>
                </c:pt>
                <c:pt idx="1208">
                  <c:v>0</c:v>
                </c:pt>
                <c:pt idx="1209">
                  <c:v>0</c:v>
                </c:pt>
                <c:pt idx="1210">
                  <c:v>0</c:v>
                </c:pt>
                <c:pt idx="1211">
                  <c:v>0</c:v>
                </c:pt>
                <c:pt idx="1212">
                  <c:v>0</c:v>
                </c:pt>
                <c:pt idx="1213">
                  <c:v>0</c:v>
                </c:pt>
                <c:pt idx="1214">
                  <c:v>0</c:v>
                </c:pt>
                <c:pt idx="1215">
                  <c:v>0</c:v>
                </c:pt>
                <c:pt idx="1216">
                  <c:v>0</c:v>
                </c:pt>
                <c:pt idx="1217">
                  <c:v>0</c:v>
                </c:pt>
                <c:pt idx="1218">
                  <c:v>0</c:v>
                </c:pt>
                <c:pt idx="1219">
                  <c:v>0</c:v>
                </c:pt>
                <c:pt idx="1220">
                  <c:v>0</c:v>
                </c:pt>
                <c:pt idx="1221">
                  <c:v>0</c:v>
                </c:pt>
                <c:pt idx="1222">
                  <c:v>0</c:v>
                </c:pt>
                <c:pt idx="1223">
                  <c:v>0</c:v>
                </c:pt>
                <c:pt idx="1224">
                  <c:v>0</c:v>
                </c:pt>
                <c:pt idx="1225">
                  <c:v>0</c:v>
                </c:pt>
                <c:pt idx="1226">
                  <c:v>0</c:v>
                </c:pt>
                <c:pt idx="1227">
                  <c:v>0</c:v>
                </c:pt>
                <c:pt idx="1228">
                  <c:v>0</c:v>
                </c:pt>
                <c:pt idx="1229">
                  <c:v>0</c:v>
                </c:pt>
                <c:pt idx="1230">
                  <c:v>0</c:v>
                </c:pt>
                <c:pt idx="1231">
                  <c:v>0</c:v>
                </c:pt>
                <c:pt idx="1232">
                  <c:v>0</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0</c:v>
                </c:pt>
                <c:pt idx="1251">
                  <c:v>0</c:v>
                </c:pt>
                <c:pt idx="1252">
                  <c:v>0</c:v>
                </c:pt>
                <c:pt idx="1253">
                  <c:v>0</c:v>
                </c:pt>
                <c:pt idx="1254">
                  <c:v>0</c:v>
                </c:pt>
                <c:pt idx="1255">
                  <c:v>0</c:v>
                </c:pt>
                <c:pt idx="1256">
                  <c:v>0</c:v>
                </c:pt>
                <c:pt idx="1257">
                  <c:v>0</c:v>
                </c:pt>
                <c:pt idx="1258">
                  <c:v>0</c:v>
                </c:pt>
                <c:pt idx="1259">
                  <c:v>0</c:v>
                </c:pt>
                <c:pt idx="1260">
                  <c:v>0</c:v>
                </c:pt>
                <c:pt idx="1261">
                  <c:v>0</c:v>
                </c:pt>
                <c:pt idx="1262">
                  <c:v>0</c:v>
                </c:pt>
                <c:pt idx="1263">
                  <c:v>0</c:v>
                </c:pt>
                <c:pt idx="1264">
                  <c:v>0</c:v>
                </c:pt>
                <c:pt idx="1265">
                  <c:v>0</c:v>
                </c:pt>
                <c:pt idx="1266">
                  <c:v>0</c:v>
                </c:pt>
                <c:pt idx="1267">
                  <c:v>0</c:v>
                </c:pt>
                <c:pt idx="1268">
                  <c:v>0</c:v>
                </c:pt>
                <c:pt idx="1269">
                  <c:v>0</c:v>
                </c:pt>
                <c:pt idx="1270">
                  <c:v>0</c:v>
                </c:pt>
                <c:pt idx="1271">
                  <c:v>0</c:v>
                </c:pt>
                <c:pt idx="1272">
                  <c:v>0</c:v>
                </c:pt>
                <c:pt idx="1273">
                  <c:v>0</c:v>
                </c:pt>
                <c:pt idx="1274">
                  <c:v>0</c:v>
                </c:pt>
                <c:pt idx="1275">
                  <c:v>0</c:v>
                </c:pt>
                <c:pt idx="1276">
                  <c:v>0</c:v>
                </c:pt>
                <c:pt idx="1277">
                  <c:v>0</c:v>
                </c:pt>
                <c:pt idx="1278">
                  <c:v>0</c:v>
                </c:pt>
                <c:pt idx="1279">
                  <c:v>0</c:v>
                </c:pt>
                <c:pt idx="1280">
                  <c:v>0</c:v>
                </c:pt>
                <c:pt idx="1281">
                  <c:v>0</c:v>
                </c:pt>
                <c:pt idx="1282">
                  <c:v>0</c:v>
                </c:pt>
                <c:pt idx="1283">
                  <c:v>0</c:v>
                </c:pt>
                <c:pt idx="1284">
                  <c:v>0</c:v>
                </c:pt>
                <c:pt idx="1285">
                  <c:v>0</c:v>
                </c:pt>
                <c:pt idx="1286">
                  <c:v>0</c:v>
                </c:pt>
                <c:pt idx="1287">
                  <c:v>0</c:v>
                </c:pt>
                <c:pt idx="1288">
                  <c:v>0</c:v>
                </c:pt>
                <c:pt idx="1289">
                  <c:v>0</c:v>
                </c:pt>
                <c:pt idx="1290">
                  <c:v>0</c:v>
                </c:pt>
                <c:pt idx="1291">
                  <c:v>0</c:v>
                </c:pt>
                <c:pt idx="1292">
                  <c:v>0</c:v>
                </c:pt>
                <c:pt idx="1293">
                  <c:v>0</c:v>
                </c:pt>
                <c:pt idx="1294">
                  <c:v>0</c:v>
                </c:pt>
                <c:pt idx="1295">
                  <c:v>0</c:v>
                </c:pt>
                <c:pt idx="1296">
                  <c:v>0</c:v>
                </c:pt>
                <c:pt idx="1297">
                  <c:v>0</c:v>
                </c:pt>
                <c:pt idx="1298">
                  <c:v>0</c:v>
                </c:pt>
                <c:pt idx="1299">
                  <c:v>0</c:v>
                </c:pt>
                <c:pt idx="1300">
                  <c:v>0</c:v>
                </c:pt>
                <c:pt idx="1301">
                  <c:v>0</c:v>
                </c:pt>
                <c:pt idx="1302">
                  <c:v>0</c:v>
                </c:pt>
                <c:pt idx="1303">
                  <c:v>0</c:v>
                </c:pt>
                <c:pt idx="1304">
                  <c:v>0</c:v>
                </c:pt>
                <c:pt idx="1305">
                  <c:v>0</c:v>
                </c:pt>
                <c:pt idx="1306">
                  <c:v>0</c:v>
                </c:pt>
                <c:pt idx="1307">
                  <c:v>0</c:v>
                </c:pt>
                <c:pt idx="1308">
                  <c:v>0</c:v>
                </c:pt>
                <c:pt idx="1309">
                  <c:v>0</c:v>
                </c:pt>
                <c:pt idx="1310">
                  <c:v>0</c:v>
                </c:pt>
                <c:pt idx="1311">
                  <c:v>0</c:v>
                </c:pt>
                <c:pt idx="1312">
                  <c:v>0</c:v>
                </c:pt>
                <c:pt idx="1313">
                  <c:v>0</c:v>
                </c:pt>
                <c:pt idx="1314">
                  <c:v>0</c:v>
                </c:pt>
                <c:pt idx="1315">
                  <c:v>0</c:v>
                </c:pt>
                <c:pt idx="1316">
                  <c:v>0</c:v>
                </c:pt>
                <c:pt idx="1317">
                  <c:v>0</c:v>
                </c:pt>
                <c:pt idx="1318">
                  <c:v>0</c:v>
                </c:pt>
                <c:pt idx="1319">
                  <c:v>0</c:v>
                </c:pt>
                <c:pt idx="1320">
                  <c:v>0</c:v>
                </c:pt>
                <c:pt idx="1321">
                  <c:v>0</c:v>
                </c:pt>
                <c:pt idx="1322">
                  <c:v>0</c:v>
                </c:pt>
                <c:pt idx="1323">
                  <c:v>0</c:v>
                </c:pt>
                <c:pt idx="1324">
                  <c:v>0</c:v>
                </c:pt>
                <c:pt idx="1325">
                  <c:v>0</c:v>
                </c:pt>
                <c:pt idx="1326">
                  <c:v>0</c:v>
                </c:pt>
                <c:pt idx="1327">
                  <c:v>0</c:v>
                </c:pt>
                <c:pt idx="1328">
                  <c:v>0</c:v>
                </c:pt>
                <c:pt idx="1329">
                  <c:v>0</c:v>
                </c:pt>
                <c:pt idx="1330">
                  <c:v>0</c:v>
                </c:pt>
                <c:pt idx="1331">
                  <c:v>0</c:v>
                </c:pt>
                <c:pt idx="1332">
                  <c:v>0</c:v>
                </c:pt>
                <c:pt idx="1333">
                  <c:v>0</c:v>
                </c:pt>
                <c:pt idx="1334">
                  <c:v>0</c:v>
                </c:pt>
                <c:pt idx="1335">
                  <c:v>0</c:v>
                </c:pt>
                <c:pt idx="1336">
                  <c:v>0</c:v>
                </c:pt>
                <c:pt idx="1337">
                  <c:v>0</c:v>
                </c:pt>
                <c:pt idx="1338">
                  <c:v>0</c:v>
                </c:pt>
                <c:pt idx="1339">
                  <c:v>0</c:v>
                </c:pt>
                <c:pt idx="1340">
                  <c:v>0</c:v>
                </c:pt>
                <c:pt idx="1341">
                  <c:v>0</c:v>
                </c:pt>
                <c:pt idx="1342">
                  <c:v>0</c:v>
                </c:pt>
                <c:pt idx="1343">
                  <c:v>0</c:v>
                </c:pt>
                <c:pt idx="1344">
                  <c:v>0</c:v>
                </c:pt>
                <c:pt idx="1345">
                  <c:v>0</c:v>
                </c:pt>
                <c:pt idx="1346">
                  <c:v>0</c:v>
                </c:pt>
                <c:pt idx="1347">
                  <c:v>0</c:v>
                </c:pt>
                <c:pt idx="1348">
                  <c:v>0</c:v>
                </c:pt>
                <c:pt idx="1349">
                  <c:v>0</c:v>
                </c:pt>
                <c:pt idx="1350">
                  <c:v>0</c:v>
                </c:pt>
                <c:pt idx="1351">
                  <c:v>0</c:v>
                </c:pt>
                <c:pt idx="1352">
                  <c:v>0</c:v>
                </c:pt>
                <c:pt idx="1353">
                  <c:v>0</c:v>
                </c:pt>
                <c:pt idx="1354">
                  <c:v>0</c:v>
                </c:pt>
                <c:pt idx="1355">
                  <c:v>0</c:v>
                </c:pt>
                <c:pt idx="1356">
                  <c:v>0</c:v>
                </c:pt>
                <c:pt idx="1357">
                  <c:v>0</c:v>
                </c:pt>
                <c:pt idx="1358">
                  <c:v>0</c:v>
                </c:pt>
                <c:pt idx="1359">
                  <c:v>0</c:v>
                </c:pt>
                <c:pt idx="1360">
                  <c:v>0</c:v>
                </c:pt>
                <c:pt idx="1361">
                  <c:v>0</c:v>
                </c:pt>
                <c:pt idx="1362">
                  <c:v>0</c:v>
                </c:pt>
                <c:pt idx="1363">
                  <c:v>0</c:v>
                </c:pt>
                <c:pt idx="1364">
                  <c:v>0</c:v>
                </c:pt>
                <c:pt idx="1365">
                  <c:v>0</c:v>
                </c:pt>
                <c:pt idx="1366">
                  <c:v>0</c:v>
                </c:pt>
                <c:pt idx="1367">
                  <c:v>0</c:v>
                </c:pt>
                <c:pt idx="1368">
                  <c:v>0</c:v>
                </c:pt>
                <c:pt idx="1369">
                  <c:v>0</c:v>
                </c:pt>
                <c:pt idx="1370">
                  <c:v>0</c:v>
                </c:pt>
                <c:pt idx="1371">
                  <c:v>0</c:v>
                </c:pt>
                <c:pt idx="1372">
                  <c:v>0</c:v>
                </c:pt>
                <c:pt idx="1373">
                  <c:v>0</c:v>
                </c:pt>
                <c:pt idx="1374">
                  <c:v>0</c:v>
                </c:pt>
                <c:pt idx="1375">
                  <c:v>0</c:v>
                </c:pt>
                <c:pt idx="1376">
                  <c:v>0</c:v>
                </c:pt>
                <c:pt idx="1377">
                  <c:v>0</c:v>
                </c:pt>
                <c:pt idx="1378">
                  <c:v>0</c:v>
                </c:pt>
                <c:pt idx="1379">
                  <c:v>0</c:v>
                </c:pt>
                <c:pt idx="1380">
                  <c:v>0</c:v>
                </c:pt>
                <c:pt idx="1381">
                  <c:v>0</c:v>
                </c:pt>
                <c:pt idx="1382">
                  <c:v>0</c:v>
                </c:pt>
                <c:pt idx="1383">
                  <c:v>0</c:v>
                </c:pt>
                <c:pt idx="1384">
                  <c:v>0</c:v>
                </c:pt>
                <c:pt idx="1385">
                  <c:v>0</c:v>
                </c:pt>
                <c:pt idx="1386">
                  <c:v>0</c:v>
                </c:pt>
                <c:pt idx="1387">
                  <c:v>0</c:v>
                </c:pt>
                <c:pt idx="1388">
                  <c:v>0</c:v>
                </c:pt>
                <c:pt idx="1389">
                  <c:v>0</c:v>
                </c:pt>
                <c:pt idx="1390">
                  <c:v>0</c:v>
                </c:pt>
                <c:pt idx="1391">
                  <c:v>0</c:v>
                </c:pt>
                <c:pt idx="1392">
                  <c:v>0</c:v>
                </c:pt>
                <c:pt idx="1393">
                  <c:v>0</c:v>
                </c:pt>
                <c:pt idx="1394">
                  <c:v>0</c:v>
                </c:pt>
                <c:pt idx="1395">
                  <c:v>0</c:v>
                </c:pt>
                <c:pt idx="1396">
                  <c:v>0</c:v>
                </c:pt>
                <c:pt idx="1397">
                  <c:v>0</c:v>
                </c:pt>
                <c:pt idx="1398">
                  <c:v>0</c:v>
                </c:pt>
                <c:pt idx="1399">
                  <c:v>0</c:v>
                </c:pt>
                <c:pt idx="1400">
                  <c:v>0</c:v>
                </c:pt>
                <c:pt idx="1401">
                  <c:v>0</c:v>
                </c:pt>
                <c:pt idx="1402">
                  <c:v>0</c:v>
                </c:pt>
                <c:pt idx="1403">
                  <c:v>0</c:v>
                </c:pt>
                <c:pt idx="1404">
                  <c:v>0</c:v>
                </c:pt>
                <c:pt idx="1405">
                  <c:v>0</c:v>
                </c:pt>
                <c:pt idx="1406">
                  <c:v>0</c:v>
                </c:pt>
                <c:pt idx="1407">
                  <c:v>0</c:v>
                </c:pt>
                <c:pt idx="1408">
                  <c:v>0</c:v>
                </c:pt>
                <c:pt idx="1409">
                  <c:v>0</c:v>
                </c:pt>
                <c:pt idx="1410">
                  <c:v>0</c:v>
                </c:pt>
                <c:pt idx="1411">
                  <c:v>0</c:v>
                </c:pt>
                <c:pt idx="1412">
                  <c:v>0</c:v>
                </c:pt>
                <c:pt idx="1413">
                  <c:v>0</c:v>
                </c:pt>
                <c:pt idx="1414">
                  <c:v>0</c:v>
                </c:pt>
                <c:pt idx="1415">
                  <c:v>0</c:v>
                </c:pt>
                <c:pt idx="1416">
                  <c:v>0</c:v>
                </c:pt>
                <c:pt idx="1417">
                  <c:v>0</c:v>
                </c:pt>
                <c:pt idx="1418">
                  <c:v>0</c:v>
                </c:pt>
                <c:pt idx="1419">
                  <c:v>0</c:v>
                </c:pt>
                <c:pt idx="1420">
                  <c:v>0</c:v>
                </c:pt>
                <c:pt idx="1421">
                  <c:v>0</c:v>
                </c:pt>
                <c:pt idx="1422">
                  <c:v>0</c:v>
                </c:pt>
                <c:pt idx="1423">
                  <c:v>0</c:v>
                </c:pt>
                <c:pt idx="1424">
                  <c:v>0</c:v>
                </c:pt>
                <c:pt idx="1425">
                  <c:v>0</c:v>
                </c:pt>
                <c:pt idx="1426">
                  <c:v>0</c:v>
                </c:pt>
                <c:pt idx="1427">
                  <c:v>0</c:v>
                </c:pt>
                <c:pt idx="1428">
                  <c:v>0</c:v>
                </c:pt>
                <c:pt idx="1429">
                  <c:v>0</c:v>
                </c:pt>
                <c:pt idx="1430">
                  <c:v>0</c:v>
                </c:pt>
                <c:pt idx="1431">
                  <c:v>0</c:v>
                </c:pt>
                <c:pt idx="1432">
                  <c:v>0</c:v>
                </c:pt>
                <c:pt idx="1433">
                  <c:v>0</c:v>
                </c:pt>
                <c:pt idx="1434">
                  <c:v>0</c:v>
                </c:pt>
                <c:pt idx="1435">
                  <c:v>0</c:v>
                </c:pt>
                <c:pt idx="1436">
                  <c:v>0</c:v>
                </c:pt>
                <c:pt idx="1437">
                  <c:v>0</c:v>
                </c:pt>
                <c:pt idx="1438">
                  <c:v>0</c:v>
                </c:pt>
                <c:pt idx="1439">
                  <c:v>0</c:v>
                </c:pt>
                <c:pt idx="1440">
                  <c:v>0</c:v>
                </c:pt>
                <c:pt idx="1441">
                  <c:v>0</c:v>
                </c:pt>
                <c:pt idx="1442">
                  <c:v>0</c:v>
                </c:pt>
                <c:pt idx="1443">
                  <c:v>0</c:v>
                </c:pt>
                <c:pt idx="1444">
                  <c:v>0</c:v>
                </c:pt>
                <c:pt idx="1445">
                  <c:v>0</c:v>
                </c:pt>
              </c:numCache>
            </c:numRef>
          </c:yVal>
          <c:smooth val="0"/>
          <c:extLst>
            <c:ext xmlns:c16="http://schemas.microsoft.com/office/drawing/2014/chart" uri="{C3380CC4-5D6E-409C-BE32-E72D297353CC}">
              <c16:uniqueId val="{00000004-F910-4A95-8842-AC0C872CC22F}"/>
            </c:ext>
          </c:extLst>
        </c:ser>
        <c:dLbls>
          <c:showLegendKey val="0"/>
          <c:showVal val="0"/>
          <c:showCatName val="0"/>
          <c:showSerName val="0"/>
          <c:showPercent val="0"/>
          <c:showBubbleSize val="0"/>
        </c:dLbls>
        <c:axId val="937145760"/>
        <c:axId val="937146304"/>
      </c:scatterChart>
      <c:valAx>
        <c:axId val="937145760"/>
        <c:scaling>
          <c:orientation val="minMax"/>
          <c:max val="800"/>
          <c:min val="650"/>
        </c:scaling>
        <c:delete val="0"/>
        <c:axPos val="b"/>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fr-BE" dirty="0" err="1">
                    <a:solidFill>
                      <a:schemeClr val="bg1"/>
                    </a:solidFill>
                  </a:rPr>
                  <a:t>Wavelength</a:t>
                </a:r>
                <a:r>
                  <a:rPr lang="fr-BE" dirty="0">
                    <a:solidFill>
                      <a:schemeClr val="bg1"/>
                    </a:solidFill>
                  </a:rPr>
                  <a:t> (nm)</a:t>
                </a:r>
              </a:p>
            </c:rich>
          </c:tx>
          <c:layout>
            <c:manualLayout>
              <c:xMode val="edge"/>
              <c:yMode val="edge"/>
              <c:x val="0.41715956165630086"/>
              <c:y val="0.90955416068476036"/>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fr-FR"/>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crossAx val="937146304"/>
        <c:crosses val="autoZero"/>
        <c:crossBetween val="midCat"/>
        <c:majorUnit val="10"/>
      </c:valAx>
      <c:valAx>
        <c:axId val="937146304"/>
        <c:scaling>
          <c:orientation val="minMax"/>
          <c:min val="0"/>
        </c:scaling>
        <c:delete val="0"/>
        <c:axPos val="l"/>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fr-BE" dirty="0">
                    <a:solidFill>
                      <a:schemeClr val="bg1"/>
                    </a:solidFill>
                  </a:rPr>
                  <a:t>Relative Fluorescence</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fr-FR"/>
            </a:p>
          </c:txPr>
        </c:title>
        <c:numFmt formatCode="0.0"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crossAx val="937145760"/>
        <c:crosses val="autoZero"/>
        <c:crossBetween val="midCat"/>
      </c:valAx>
      <c:spPr>
        <a:noFill/>
        <a:ln>
          <a:noFill/>
        </a:ln>
        <a:effectLst/>
      </c:spPr>
    </c:plotArea>
    <c:legend>
      <c:legendPos val="b"/>
      <c:layout>
        <c:manualLayout>
          <c:xMode val="edge"/>
          <c:yMode val="edge"/>
          <c:x val="0.23830369306563606"/>
          <c:y val="0.94351589877914677"/>
          <c:w val="0.44482390798290178"/>
          <c:h val="4.1668675757608749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fr-FR"/>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400" b="0" i="0" u="none" strike="noStrike" kern="1200" spc="0" baseline="0">
                <a:solidFill>
                  <a:schemeClr val="bg1"/>
                </a:solidFill>
                <a:latin typeface="+mn-lt"/>
                <a:ea typeface="+mn-ea"/>
                <a:cs typeface="+mn-cs"/>
              </a:defRPr>
            </a:pPr>
            <a:r>
              <a:rPr lang="fr-BE" dirty="0"/>
              <a:t>Absorbance </a:t>
            </a:r>
            <a:r>
              <a:rPr lang="fr-BE" dirty="0" err="1"/>
              <a:t>spectrum</a:t>
            </a:r>
            <a:r>
              <a:rPr lang="fr-BE" dirty="0"/>
              <a:t> </a:t>
            </a:r>
            <a:r>
              <a:rPr lang="fr-BE" dirty="0" err="1"/>
              <a:t>after</a:t>
            </a:r>
            <a:r>
              <a:rPr lang="fr-BE" dirty="0"/>
              <a:t> 17 </a:t>
            </a:r>
            <a:r>
              <a:rPr lang="fr-BE" dirty="0" err="1"/>
              <a:t>days</a:t>
            </a:r>
            <a:r>
              <a:rPr lang="fr-BE" dirty="0"/>
              <a:t> (30µE)</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bg1"/>
              </a:solidFill>
              <a:latin typeface="+mn-lt"/>
              <a:ea typeface="+mn-ea"/>
              <a:cs typeface="+mn-cs"/>
            </a:defRPr>
          </a:pPr>
          <a:endParaRPr lang="fr-FR"/>
        </a:p>
      </c:txPr>
    </c:title>
    <c:autoTitleDeleted val="0"/>
    <c:plotArea>
      <c:layout/>
      <c:scatterChart>
        <c:scatterStyle val="lineMarker"/>
        <c:varyColors val="0"/>
        <c:ser>
          <c:idx val="0"/>
          <c:order val="0"/>
          <c:tx>
            <c:strRef>
              <c:f>Abs!$AL$1</c:f>
              <c:strCache>
                <c:ptCount val="1"/>
                <c:pt idx="0">
                  <c:v>Stan 450</c:v>
                </c:pt>
              </c:strCache>
            </c:strRef>
          </c:tx>
          <c:spPr>
            <a:ln w="19050" cap="rnd">
              <a:solidFill>
                <a:srgbClr val="0070C0"/>
              </a:solidFill>
              <a:round/>
            </a:ln>
            <a:effectLst/>
          </c:spPr>
          <c:marker>
            <c:symbol val="none"/>
          </c:marker>
          <c:xVal>
            <c:numRef>
              <c:f>Abs!$AI$2:$AI$834</c:f>
              <c:numCache>
                <c:formatCode>General</c:formatCode>
                <c:ptCount val="833"/>
                <c:pt idx="0">
                  <c:v>340</c:v>
                </c:pt>
                <c:pt idx="1">
                  <c:v>341</c:v>
                </c:pt>
                <c:pt idx="2">
                  <c:v>342</c:v>
                </c:pt>
                <c:pt idx="3">
                  <c:v>343</c:v>
                </c:pt>
                <c:pt idx="4">
                  <c:v>344</c:v>
                </c:pt>
                <c:pt idx="5">
                  <c:v>345</c:v>
                </c:pt>
                <c:pt idx="6">
                  <c:v>346</c:v>
                </c:pt>
                <c:pt idx="7">
                  <c:v>347</c:v>
                </c:pt>
                <c:pt idx="8">
                  <c:v>348</c:v>
                </c:pt>
                <c:pt idx="9">
                  <c:v>349</c:v>
                </c:pt>
                <c:pt idx="10">
                  <c:v>350</c:v>
                </c:pt>
                <c:pt idx="11">
                  <c:v>351</c:v>
                </c:pt>
                <c:pt idx="12">
                  <c:v>352</c:v>
                </c:pt>
                <c:pt idx="13">
                  <c:v>353</c:v>
                </c:pt>
                <c:pt idx="14">
                  <c:v>354</c:v>
                </c:pt>
                <c:pt idx="15">
                  <c:v>355</c:v>
                </c:pt>
                <c:pt idx="16">
                  <c:v>356</c:v>
                </c:pt>
                <c:pt idx="17">
                  <c:v>357</c:v>
                </c:pt>
                <c:pt idx="18">
                  <c:v>358</c:v>
                </c:pt>
                <c:pt idx="19">
                  <c:v>359</c:v>
                </c:pt>
                <c:pt idx="20">
                  <c:v>360</c:v>
                </c:pt>
                <c:pt idx="21">
                  <c:v>361</c:v>
                </c:pt>
                <c:pt idx="22">
                  <c:v>362</c:v>
                </c:pt>
                <c:pt idx="23">
                  <c:v>363</c:v>
                </c:pt>
                <c:pt idx="24">
                  <c:v>364</c:v>
                </c:pt>
                <c:pt idx="25">
                  <c:v>365</c:v>
                </c:pt>
                <c:pt idx="26">
                  <c:v>366</c:v>
                </c:pt>
                <c:pt idx="27">
                  <c:v>367</c:v>
                </c:pt>
                <c:pt idx="28">
                  <c:v>368</c:v>
                </c:pt>
                <c:pt idx="29">
                  <c:v>369</c:v>
                </c:pt>
                <c:pt idx="30">
                  <c:v>370</c:v>
                </c:pt>
                <c:pt idx="31">
                  <c:v>371</c:v>
                </c:pt>
                <c:pt idx="32">
                  <c:v>372</c:v>
                </c:pt>
                <c:pt idx="33">
                  <c:v>373</c:v>
                </c:pt>
                <c:pt idx="34">
                  <c:v>374</c:v>
                </c:pt>
                <c:pt idx="35">
                  <c:v>375</c:v>
                </c:pt>
                <c:pt idx="36">
                  <c:v>376</c:v>
                </c:pt>
                <c:pt idx="37">
                  <c:v>377</c:v>
                </c:pt>
                <c:pt idx="38">
                  <c:v>378</c:v>
                </c:pt>
                <c:pt idx="39">
                  <c:v>379</c:v>
                </c:pt>
                <c:pt idx="40">
                  <c:v>380</c:v>
                </c:pt>
                <c:pt idx="41">
                  <c:v>381</c:v>
                </c:pt>
                <c:pt idx="42">
                  <c:v>382</c:v>
                </c:pt>
                <c:pt idx="43">
                  <c:v>383</c:v>
                </c:pt>
                <c:pt idx="44">
                  <c:v>384</c:v>
                </c:pt>
                <c:pt idx="45">
                  <c:v>385</c:v>
                </c:pt>
                <c:pt idx="46">
                  <c:v>386</c:v>
                </c:pt>
                <c:pt idx="47">
                  <c:v>387</c:v>
                </c:pt>
                <c:pt idx="48">
                  <c:v>388</c:v>
                </c:pt>
                <c:pt idx="49">
                  <c:v>389</c:v>
                </c:pt>
                <c:pt idx="50">
                  <c:v>390</c:v>
                </c:pt>
                <c:pt idx="51">
                  <c:v>391</c:v>
                </c:pt>
                <c:pt idx="52">
                  <c:v>392</c:v>
                </c:pt>
                <c:pt idx="53">
                  <c:v>393</c:v>
                </c:pt>
                <c:pt idx="54">
                  <c:v>394</c:v>
                </c:pt>
                <c:pt idx="55">
                  <c:v>395</c:v>
                </c:pt>
                <c:pt idx="56">
                  <c:v>396</c:v>
                </c:pt>
                <c:pt idx="57">
                  <c:v>397</c:v>
                </c:pt>
                <c:pt idx="58">
                  <c:v>398</c:v>
                </c:pt>
                <c:pt idx="59">
                  <c:v>399</c:v>
                </c:pt>
                <c:pt idx="60">
                  <c:v>400</c:v>
                </c:pt>
                <c:pt idx="61">
                  <c:v>401</c:v>
                </c:pt>
                <c:pt idx="62">
                  <c:v>402</c:v>
                </c:pt>
                <c:pt idx="63">
                  <c:v>403</c:v>
                </c:pt>
                <c:pt idx="64">
                  <c:v>404</c:v>
                </c:pt>
                <c:pt idx="65">
                  <c:v>405</c:v>
                </c:pt>
                <c:pt idx="66">
                  <c:v>406</c:v>
                </c:pt>
                <c:pt idx="67">
                  <c:v>407</c:v>
                </c:pt>
                <c:pt idx="68">
                  <c:v>408</c:v>
                </c:pt>
                <c:pt idx="69">
                  <c:v>409</c:v>
                </c:pt>
                <c:pt idx="70">
                  <c:v>410</c:v>
                </c:pt>
                <c:pt idx="71">
                  <c:v>411</c:v>
                </c:pt>
                <c:pt idx="72">
                  <c:v>412</c:v>
                </c:pt>
                <c:pt idx="73">
                  <c:v>413</c:v>
                </c:pt>
                <c:pt idx="74">
                  <c:v>414</c:v>
                </c:pt>
                <c:pt idx="75">
                  <c:v>415</c:v>
                </c:pt>
                <c:pt idx="76">
                  <c:v>416</c:v>
                </c:pt>
                <c:pt idx="77">
                  <c:v>417</c:v>
                </c:pt>
                <c:pt idx="78">
                  <c:v>418</c:v>
                </c:pt>
                <c:pt idx="79">
                  <c:v>419</c:v>
                </c:pt>
                <c:pt idx="80">
                  <c:v>420</c:v>
                </c:pt>
                <c:pt idx="81">
                  <c:v>421</c:v>
                </c:pt>
                <c:pt idx="82">
                  <c:v>422</c:v>
                </c:pt>
                <c:pt idx="83">
                  <c:v>423</c:v>
                </c:pt>
                <c:pt idx="84">
                  <c:v>424</c:v>
                </c:pt>
                <c:pt idx="85">
                  <c:v>425</c:v>
                </c:pt>
                <c:pt idx="86">
                  <c:v>426</c:v>
                </c:pt>
                <c:pt idx="87">
                  <c:v>427</c:v>
                </c:pt>
                <c:pt idx="88">
                  <c:v>428</c:v>
                </c:pt>
                <c:pt idx="89">
                  <c:v>429</c:v>
                </c:pt>
                <c:pt idx="90">
                  <c:v>430</c:v>
                </c:pt>
                <c:pt idx="91">
                  <c:v>431</c:v>
                </c:pt>
                <c:pt idx="92">
                  <c:v>432</c:v>
                </c:pt>
                <c:pt idx="93">
                  <c:v>433</c:v>
                </c:pt>
                <c:pt idx="94">
                  <c:v>434</c:v>
                </c:pt>
                <c:pt idx="95">
                  <c:v>435</c:v>
                </c:pt>
                <c:pt idx="96">
                  <c:v>436</c:v>
                </c:pt>
                <c:pt idx="97">
                  <c:v>437</c:v>
                </c:pt>
                <c:pt idx="98">
                  <c:v>438</c:v>
                </c:pt>
                <c:pt idx="99">
                  <c:v>439</c:v>
                </c:pt>
                <c:pt idx="100">
                  <c:v>440</c:v>
                </c:pt>
                <c:pt idx="101">
                  <c:v>441</c:v>
                </c:pt>
                <c:pt idx="102">
                  <c:v>442</c:v>
                </c:pt>
                <c:pt idx="103">
                  <c:v>443</c:v>
                </c:pt>
                <c:pt idx="104">
                  <c:v>444</c:v>
                </c:pt>
                <c:pt idx="105">
                  <c:v>445</c:v>
                </c:pt>
                <c:pt idx="106">
                  <c:v>446</c:v>
                </c:pt>
                <c:pt idx="107">
                  <c:v>447</c:v>
                </c:pt>
                <c:pt idx="108">
                  <c:v>448</c:v>
                </c:pt>
                <c:pt idx="109">
                  <c:v>449</c:v>
                </c:pt>
                <c:pt idx="110">
                  <c:v>450</c:v>
                </c:pt>
                <c:pt idx="111">
                  <c:v>451</c:v>
                </c:pt>
                <c:pt idx="112">
                  <c:v>452</c:v>
                </c:pt>
                <c:pt idx="113">
                  <c:v>453</c:v>
                </c:pt>
                <c:pt idx="114">
                  <c:v>454</c:v>
                </c:pt>
                <c:pt idx="115">
                  <c:v>455</c:v>
                </c:pt>
                <c:pt idx="116">
                  <c:v>456</c:v>
                </c:pt>
                <c:pt idx="117">
                  <c:v>457</c:v>
                </c:pt>
                <c:pt idx="118">
                  <c:v>458</c:v>
                </c:pt>
                <c:pt idx="119">
                  <c:v>459</c:v>
                </c:pt>
                <c:pt idx="120">
                  <c:v>460</c:v>
                </c:pt>
                <c:pt idx="121">
                  <c:v>461</c:v>
                </c:pt>
                <c:pt idx="122">
                  <c:v>462</c:v>
                </c:pt>
                <c:pt idx="123">
                  <c:v>463</c:v>
                </c:pt>
                <c:pt idx="124">
                  <c:v>464</c:v>
                </c:pt>
                <c:pt idx="125">
                  <c:v>465</c:v>
                </c:pt>
                <c:pt idx="126">
                  <c:v>466</c:v>
                </c:pt>
                <c:pt idx="127">
                  <c:v>467</c:v>
                </c:pt>
                <c:pt idx="128">
                  <c:v>468</c:v>
                </c:pt>
                <c:pt idx="129">
                  <c:v>469</c:v>
                </c:pt>
                <c:pt idx="130">
                  <c:v>470</c:v>
                </c:pt>
                <c:pt idx="131">
                  <c:v>471</c:v>
                </c:pt>
                <c:pt idx="132">
                  <c:v>472</c:v>
                </c:pt>
                <c:pt idx="133">
                  <c:v>473</c:v>
                </c:pt>
                <c:pt idx="134">
                  <c:v>474</c:v>
                </c:pt>
                <c:pt idx="135">
                  <c:v>475</c:v>
                </c:pt>
                <c:pt idx="136">
                  <c:v>476</c:v>
                </c:pt>
                <c:pt idx="137">
                  <c:v>477</c:v>
                </c:pt>
                <c:pt idx="138">
                  <c:v>478</c:v>
                </c:pt>
                <c:pt idx="139">
                  <c:v>479</c:v>
                </c:pt>
                <c:pt idx="140">
                  <c:v>480</c:v>
                </c:pt>
                <c:pt idx="141">
                  <c:v>481</c:v>
                </c:pt>
                <c:pt idx="142">
                  <c:v>482</c:v>
                </c:pt>
                <c:pt idx="143">
                  <c:v>483</c:v>
                </c:pt>
                <c:pt idx="144">
                  <c:v>484</c:v>
                </c:pt>
                <c:pt idx="145">
                  <c:v>485</c:v>
                </c:pt>
                <c:pt idx="146">
                  <c:v>486</c:v>
                </c:pt>
                <c:pt idx="147">
                  <c:v>487</c:v>
                </c:pt>
                <c:pt idx="148">
                  <c:v>488</c:v>
                </c:pt>
                <c:pt idx="149">
                  <c:v>489</c:v>
                </c:pt>
                <c:pt idx="150">
                  <c:v>490</c:v>
                </c:pt>
                <c:pt idx="151">
                  <c:v>491</c:v>
                </c:pt>
                <c:pt idx="152">
                  <c:v>492</c:v>
                </c:pt>
                <c:pt idx="153">
                  <c:v>493</c:v>
                </c:pt>
                <c:pt idx="154">
                  <c:v>494</c:v>
                </c:pt>
                <c:pt idx="155">
                  <c:v>495</c:v>
                </c:pt>
                <c:pt idx="156">
                  <c:v>496</c:v>
                </c:pt>
                <c:pt idx="157">
                  <c:v>497</c:v>
                </c:pt>
                <c:pt idx="158">
                  <c:v>498</c:v>
                </c:pt>
                <c:pt idx="159">
                  <c:v>499</c:v>
                </c:pt>
                <c:pt idx="160">
                  <c:v>500</c:v>
                </c:pt>
                <c:pt idx="161">
                  <c:v>501</c:v>
                </c:pt>
                <c:pt idx="162">
                  <c:v>502</c:v>
                </c:pt>
                <c:pt idx="163">
                  <c:v>503</c:v>
                </c:pt>
                <c:pt idx="164">
                  <c:v>504</c:v>
                </c:pt>
                <c:pt idx="165">
                  <c:v>505</c:v>
                </c:pt>
                <c:pt idx="166">
                  <c:v>506</c:v>
                </c:pt>
                <c:pt idx="167">
                  <c:v>507</c:v>
                </c:pt>
                <c:pt idx="168">
                  <c:v>508</c:v>
                </c:pt>
                <c:pt idx="169">
                  <c:v>509</c:v>
                </c:pt>
                <c:pt idx="170">
                  <c:v>510</c:v>
                </c:pt>
                <c:pt idx="171">
                  <c:v>511</c:v>
                </c:pt>
                <c:pt idx="172">
                  <c:v>512</c:v>
                </c:pt>
                <c:pt idx="173">
                  <c:v>513</c:v>
                </c:pt>
                <c:pt idx="174">
                  <c:v>514</c:v>
                </c:pt>
                <c:pt idx="175">
                  <c:v>515</c:v>
                </c:pt>
                <c:pt idx="176">
                  <c:v>516</c:v>
                </c:pt>
                <c:pt idx="177">
                  <c:v>517</c:v>
                </c:pt>
                <c:pt idx="178">
                  <c:v>518</c:v>
                </c:pt>
                <c:pt idx="179">
                  <c:v>519</c:v>
                </c:pt>
                <c:pt idx="180">
                  <c:v>520</c:v>
                </c:pt>
                <c:pt idx="181">
                  <c:v>521</c:v>
                </c:pt>
                <c:pt idx="182">
                  <c:v>522</c:v>
                </c:pt>
                <c:pt idx="183">
                  <c:v>523</c:v>
                </c:pt>
                <c:pt idx="184">
                  <c:v>524</c:v>
                </c:pt>
                <c:pt idx="185">
                  <c:v>525</c:v>
                </c:pt>
                <c:pt idx="186">
                  <c:v>526</c:v>
                </c:pt>
                <c:pt idx="187">
                  <c:v>527</c:v>
                </c:pt>
                <c:pt idx="188">
                  <c:v>528</c:v>
                </c:pt>
                <c:pt idx="189">
                  <c:v>529</c:v>
                </c:pt>
                <c:pt idx="190">
                  <c:v>530</c:v>
                </c:pt>
                <c:pt idx="191">
                  <c:v>531</c:v>
                </c:pt>
                <c:pt idx="192">
                  <c:v>532</c:v>
                </c:pt>
                <c:pt idx="193">
                  <c:v>533</c:v>
                </c:pt>
                <c:pt idx="194">
                  <c:v>534</c:v>
                </c:pt>
                <c:pt idx="195">
                  <c:v>535</c:v>
                </c:pt>
                <c:pt idx="196">
                  <c:v>536</c:v>
                </c:pt>
                <c:pt idx="197">
                  <c:v>537</c:v>
                </c:pt>
                <c:pt idx="198">
                  <c:v>538</c:v>
                </c:pt>
                <c:pt idx="199">
                  <c:v>539</c:v>
                </c:pt>
                <c:pt idx="200">
                  <c:v>540</c:v>
                </c:pt>
                <c:pt idx="201">
                  <c:v>541</c:v>
                </c:pt>
                <c:pt idx="202">
                  <c:v>542</c:v>
                </c:pt>
                <c:pt idx="203">
                  <c:v>543</c:v>
                </c:pt>
                <c:pt idx="204">
                  <c:v>544</c:v>
                </c:pt>
                <c:pt idx="205">
                  <c:v>545</c:v>
                </c:pt>
                <c:pt idx="206">
                  <c:v>546</c:v>
                </c:pt>
                <c:pt idx="207">
                  <c:v>547</c:v>
                </c:pt>
                <c:pt idx="208">
                  <c:v>548</c:v>
                </c:pt>
                <c:pt idx="209">
                  <c:v>549</c:v>
                </c:pt>
                <c:pt idx="210">
                  <c:v>550</c:v>
                </c:pt>
                <c:pt idx="211">
                  <c:v>551</c:v>
                </c:pt>
                <c:pt idx="212">
                  <c:v>552</c:v>
                </c:pt>
                <c:pt idx="213">
                  <c:v>553</c:v>
                </c:pt>
                <c:pt idx="214">
                  <c:v>554</c:v>
                </c:pt>
                <c:pt idx="215">
                  <c:v>555</c:v>
                </c:pt>
                <c:pt idx="216">
                  <c:v>556</c:v>
                </c:pt>
                <c:pt idx="217">
                  <c:v>557</c:v>
                </c:pt>
                <c:pt idx="218">
                  <c:v>558</c:v>
                </c:pt>
                <c:pt idx="219">
                  <c:v>559</c:v>
                </c:pt>
                <c:pt idx="220">
                  <c:v>560</c:v>
                </c:pt>
                <c:pt idx="221">
                  <c:v>561</c:v>
                </c:pt>
                <c:pt idx="222">
                  <c:v>562</c:v>
                </c:pt>
                <c:pt idx="223">
                  <c:v>563</c:v>
                </c:pt>
                <c:pt idx="224">
                  <c:v>564</c:v>
                </c:pt>
                <c:pt idx="225">
                  <c:v>565</c:v>
                </c:pt>
                <c:pt idx="226">
                  <c:v>566</c:v>
                </c:pt>
                <c:pt idx="227">
                  <c:v>567</c:v>
                </c:pt>
                <c:pt idx="228">
                  <c:v>568</c:v>
                </c:pt>
                <c:pt idx="229">
                  <c:v>569</c:v>
                </c:pt>
                <c:pt idx="230">
                  <c:v>570</c:v>
                </c:pt>
                <c:pt idx="231">
                  <c:v>571</c:v>
                </c:pt>
                <c:pt idx="232">
                  <c:v>572</c:v>
                </c:pt>
                <c:pt idx="233">
                  <c:v>573</c:v>
                </c:pt>
                <c:pt idx="234">
                  <c:v>574</c:v>
                </c:pt>
                <c:pt idx="235">
                  <c:v>575</c:v>
                </c:pt>
                <c:pt idx="236">
                  <c:v>576</c:v>
                </c:pt>
                <c:pt idx="237">
                  <c:v>577</c:v>
                </c:pt>
                <c:pt idx="238">
                  <c:v>578</c:v>
                </c:pt>
                <c:pt idx="239">
                  <c:v>579</c:v>
                </c:pt>
                <c:pt idx="240">
                  <c:v>580</c:v>
                </c:pt>
                <c:pt idx="241">
                  <c:v>581</c:v>
                </c:pt>
                <c:pt idx="242">
                  <c:v>582</c:v>
                </c:pt>
                <c:pt idx="243">
                  <c:v>583</c:v>
                </c:pt>
                <c:pt idx="244">
                  <c:v>584</c:v>
                </c:pt>
                <c:pt idx="245">
                  <c:v>585</c:v>
                </c:pt>
                <c:pt idx="246">
                  <c:v>586</c:v>
                </c:pt>
                <c:pt idx="247">
                  <c:v>587</c:v>
                </c:pt>
                <c:pt idx="248">
                  <c:v>588</c:v>
                </c:pt>
                <c:pt idx="249">
                  <c:v>589</c:v>
                </c:pt>
                <c:pt idx="250">
                  <c:v>590</c:v>
                </c:pt>
                <c:pt idx="251">
                  <c:v>591</c:v>
                </c:pt>
                <c:pt idx="252">
                  <c:v>592</c:v>
                </c:pt>
                <c:pt idx="253">
                  <c:v>593</c:v>
                </c:pt>
                <c:pt idx="254">
                  <c:v>594</c:v>
                </c:pt>
                <c:pt idx="255">
                  <c:v>595</c:v>
                </c:pt>
                <c:pt idx="256">
                  <c:v>596</c:v>
                </c:pt>
                <c:pt idx="257">
                  <c:v>597</c:v>
                </c:pt>
                <c:pt idx="258">
                  <c:v>598</c:v>
                </c:pt>
                <c:pt idx="259">
                  <c:v>599</c:v>
                </c:pt>
                <c:pt idx="260">
                  <c:v>600</c:v>
                </c:pt>
                <c:pt idx="261">
                  <c:v>601</c:v>
                </c:pt>
                <c:pt idx="262">
                  <c:v>602</c:v>
                </c:pt>
                <c:pt idx="263">
                  <c:v>603</c:v>
                </c:pt>
                <c:pt idx="264">
                  <c:v>604</c:v>
                </c:pt>
                <c:pt idx="265">
                  <c:v>605</c:v>
                </c:pt>
                <c:pt idx="266">
                  <c:v>606</c:v>
                </c:pt>
                <c:pt idx="267">
                  <c:v>607</c:v>
                </c:pt>
                <c:pt idx="268">
                  <c:v>608</c:v>
                </c:pt>
                <c:pt idx="269">
                  <c:v>609</c:v>
                </c:pt>
                <c:pt idx="270">
                  <c:v>610</c:v>
                </c:pt>
                <c:pt idx="271">
                  <c:v>611</c:v>
                </c:pt>
                <c:pt idx="272">
                  <c:v>612</c:v>
                </c:pt>
                <c:pt idx="273">
                  <c:v>613</c:v>
                </c:pt>
                <c:pt idx="274">
                  <c:v>614</c:v>
                </c:pt>
                <c:pt idx="275">
                  <c:v>615</c:v>
                </c:pt>
                <c:pt idx="276">
                  <c:v>616</c:v>
                </c:pt>
                <c:pt idx="277">
                  <c:v>617</c:v>
                </c:pt>
                <c:pt idx="278">
                  <c:v>618</c:v>
                </c:pt>
                <c:pt idx="279">
                  <c:v>619</c:v>
                </c:pt>
                <c:pt idx="280">
                  <c:v>620</c:v>
                </c:pt>
                <c:pt idx="281">
                  <c:v>621</c:v>
                </c:pt>
                <c:pt idx="282">
                  <c:v>622</c:v>
                </c:pt>
                <c:pt idx="283">
                  <c:v>623</c:v>
                </c:pt>
                <c:pt idx="284">
                  <c:v>624</c:v>
                </c:pt>
                <c:pt idx="285">
                  <c:v>625</c:v>
                </c:pt>
                <c:pt idx="286">
                  <c:v>626</c:v>
                </c:pt>
                <c:pt idx="287">
                  <c:v>627</c:v>
                </c:pt>
                <c:pt idx="288">
                  <c:v>628</c:v>
                </c:pt>
                <c:pt idx="289">
                  <c:v>629</c:v>
                </c:pt>
                <c:pt idx="290">
                  <c:v>630</c:v>
                </c:pt>
                <c:pt idx="291">
                  <c:v>631</c:v>
                </c:pt>
                <c:pt idx="292">
                  <c:v>632</c:v>
                </c:pt>
                <c:pt idx="293">
                  <c:v>633</c:v>
                </c:pt>
                <c:pt idx="294">
                  <c:v>634</c:v>
                </c:pt>
                <c:pt idx="295">
                  <c:v>635</c:v>
                </c:pt>
                <c:pt idx="296">
                  <c:v>636</c:v>
                </c:pt>
                <c:pt idx="297">
                  <c:v>637</c:v>
                </c:pt>
                <c:pt idx="298">
                  <c:v>638</c:v>
                </c:pt>
                <c:pt idx="299">
                  <c:v>639</c:v>
                </c:pt>
                <c:pt idx="300">
                  <c:v>640</c:v>
                </c:pt>
                <c:pt idx="301">
                  <c:v>641</c:v>
                </c:pt>
                <c:pt idx="302">
                  <c:v>642</c:v>
                </c:pt>
                <c:pt idx="303">
                  <c:v>643</c:v>
                </c:pt>
                <c:pt idx="304">
                  <c:v>644</c:v>
                </c:pt>
                <c:pt idx="305">
                  <c:v>645</c:v>
                </c:pt>
                <c:pt idx="306">
                  <c:v>646</c:v>
                </c:pt>
                <c:pt idx="307">
                  <c:v>647</c:v>
                </c:pt>
                <c:pt idx="308">
                  <c:v>648</c:v>
                </c:pt>
                <c:pt idx="309">
                  <c:v>649</c:v>
                </c:pt>
                <c:pt idx="310">
                  <c:v>650</c:v>
                </c:pt>
                <c:pt idx="311">
                  <c:v>651</c:v>
                </c:pt>
                <c:pt idx="312">
                  <c:v>652</c:v>
                </c:pt>
                <c:pt idx="313">
                  <c:v>653</c:v>
                </c:pt>
                <c:pt idx="314">
                  <c:v>654</c:v>
                </c:pt>
                <c:pt idx="315">
                  <c:v>655</c:v>
                </c:pt>
                <c:pt idx="316">
                  <c:v>656</c:v>
                </c:pt>
                <c:pt idx="317">
                  <c:v>657</c:v>
                </c:pt>
                <c:pt idx="318">
                  <c:v>658</c:v>
                </c:pt>
                <c:pt idx="319">
                  <c:v>659</c:v>
                </c:pt>
                <c:pt idx="320">
                  <c:v>660</c:v>
                </c:pt>
                <c:pt idx="321">
                  <c:v>661</c:v>
                </c:pt>
                <c:pt idx="322">
                  <c:v>662</c:v>
                </c:pt>
                <c:pt idx="323">
                  <c:v>663</c:v>
                </c:pt>
                <c:pt idx="324">
                  <c:v>664</c:v>
                </c:pt>
                <c:pt idx="325">
                  <c:v>665</c:v>
                </c:pt>
                <c:pt idx="326">
                  <c:v>666</c:v>
                </c:pt>
                <c:pt idx="327">
                  <c:v>667</c:v>
                </c:pt>
                <c:pt idx="328">
                  <c:v>668</c:v>
                </c:pt>
                <c:pt idx="329">
                  <c:v>669</c:v>
                </c:pt>
                <c:pt idx="330">
                  <c:v>670</c:v>
                </c:pt>
                <c:pt idx="331">
                  <c:v>671</c:v>
                </c:pt>
                <c:pt idx="332">
                  <c:v>672</c:v>
                </c:pt>
                <c:pt idx="333">
                  <c:v>673</c:v>
                </c:pt>
                <c:pt idx="334">
                  <c:v>674</c:v>
                </c:pt>
                <c:pt idx="335">
                  <c:v>675</c:v>
                </c:pt>
                <c:pt idx="336">
                  <c:v>676</c:v>
                </c:pt>
                <c:pt idx="337">
                  <c:v>677</c:v>
                </c:pt>
                <c:pt idx="338">
                  <c:v>678</c:v>
                </c:pt>
                <c:pt idx="339">
                  <c:v>679</c:v>
                </c:pt>
                <c:pt idx="340">
                  <c:v>680</c:v>
                </c:pt>
                <c:pt idx="341">
                  <c:v>681</c:v>
                </c:pt>
                <c:pt idx="342">
                  <c:v>682</c:v>
                </c:pt>
                <c:pt idx="343">
                  <c:v>683</c:v>
                </c:pt>
                <c:pt idx="344">
                  <c:v>684</c:v>
                </c:pt>
                <c:pt idx="345">
                  <c:v>685</c:v>
                </c:pt>
                <c:pt idx="346">
                  <c:v>686</c:v>
                </c:pt>
                <c:pt idx="347">
                  <c:v>687</c:v>
                </c:pt>
                <c:pt idx="348">
                  <c:v>688</c:v>
                </c:pt>
                <c:pt idx="349">
                  <c:v>689</c:v>
                </c:pt>
                <c:pt idx="350">
                  <c:v>690</c:v>
                </c:pt>
                <c:pt idx="351">
                  <c:v>691</c:v>
                </c:pt>
                <c:pt idx="352">
                  <c:v>692</c:v>
                </c:pt>
                <c:pt idx="353">
                  <c:v>693</c:v>
                </c:pt>
                <c:pt idx="354">
                  <c:v>694</c:v>
                </c:pt>
                <c:pt idx="355">
                  <c:v>695</c:v>
                </c:pt>
                <c:pt idx="356">
                  <c:v>696</c:v>
                </c:pt>
                <c:pt idx="357">
                  <c:v>697</c:v>
                </c:pt>
                <c:pt idx="358">
                  <c:v>698</c:v>
                </c:pt>
                <c:pt idx="359">
                  <c:v>699</c:v>
                </c:pt>
                <c:pt idx="360">
                  <c:v>700</c:v>
                </c:pt>
                <c:pt idx="361">
                  <c:v>701</c:v>
                </c:pt>
                <c:pt idx="362">
                  <c:v>702</c:v>
                </c:pt>
                <c:pt idx="363">
                  <c:v>703</c:v>
                </c:pt>
                <c:pt idx="364">
                  <c:v>704</c:v>
                </c:pt>
                <c:pt idx="365">
                  <c:v>705</c:v>
                </c:pt>
                <c:pt idx="366">
                  <c:v>706</c:v>
                </c:pt>
                <c:pt idx="367">
                  <c:v>707</c:v>
                </c:pt>
                <c:pt idx="368">
                  <c:v>708</c:v>
                </c:pt>
                <c:pt idx="369">
                  <c:v>709</c:v>
                </c:pt>
                <c:pt idx="370">
                  <c:v>710</c:v>
                </c:pt>
                <c:pt idx="371">
                  <c:v>711</c:v>
                </c:pt>
                <c:pt idx="372">
                  <c:v>712</c:v>
                </c:pt>
                <c:pt idx="373">
                  <c:v>713</c:v>
                </c:pt>
                <c:pt idx="374">
                  <c:v>714</c:v>
                </c:pt>
                <c:pt idx="375">
                  <c:v>715</c:v>
                </c:pt>
                <c:pt idx="376">
                  <c:v>716</c:v>
                </c:pt>
                <c:pt idx="377">
                  <c:v>717</c:v>
                </c:pt>
                <c:pt idx="378">
                  <c:v>718</c:v>
                </c:pt>
                <c:pt idx="379">
                  <c:v>719</c:v>
                </c:pt>
                <c:pt idx="380">
                  <c:v>720</c:v>
                </c:pt>
                <c:pt idx="381">
                  <c:v>721</c:v>
                </c:pt>
                <c:pt idx="382">
                  <c:v>722</c:v>
                </c:pt>
                <c:pt idx="383">
                  <c:v>723</c:v>
                </c:pt>
                <c:pt idx="384">
                  <c:v>724</c:v>
                </c:pt>
                <c:pt idx="385">
                  <c:v>725</c:v>
                </c:pt>
                <c:pt idx="386">
                  <c:v>726</c:v>
                </c:pt>
                <c:pt idx="387">
                  <c:v>727</c:v>
                </c:pt>
                <c:pt idx="388">
                  <c:v>728</c:v>
                </c:pt>
                <c:pt idx="389">
                  <c:v>729</c:v>
                </c:pt>
                <c:pt idx="390">
                  <c:v>730</c:v>
                </c:pt>
                <c:pt idx="391">
                  <c:v>731</c:v>
                </c:pt>
                <c:pt idx="392">
                  <c:v>732</c:v>
                </c:pt>
                <c:pt idx="393">
                  <c:v>733</c:v>
                </c:pt>
                <c:pt idx="394">
                  <c:v>734</c:v>
                </c:pt>
                <c:pt idx="395">
                  <c:v>735</c:v>
                </c:pt>
                <c:pt idx="396">
                  <c:v>736</c:v>
                </c:pt>
                <c:pt idx="397">
                  <c:v>737</c:v>
                </c:pt>
                <c:pt idx="398">
                  <c:v>738</c:v>
                </c:pt>
                <c:pt idx="399">
                  <c:v>739</c:v>
                </c:pt>
                <c:pt idx="400">
                  <c:v>740</c:v>
                </c:pt>
                <c:pt idx="401">
                  <c:v>741</c:v>
                </c:pt>
                <c:pt idx="402">
                  <c:v>742</c:v>
                </c:pt>
                <c:pt idx="403">
                  <c:v>743</c:v>
                </c:pt>
                <c:pt idx="404">
                  <c:v>744</c:v>
                </c:pt>
                <c:pt idx="405">
                  <c:v>745</c:v>
                </c:pt>
                <c:pt idx="406">
                  <c:v>746</c:v>
                </c:pt>
                <c:pt idx="407">
                  <c:v>747</c:v>
                </c:pt>
                <c:pt idx="408">
                  <c:v>748</c:v>
                </c:pt>
                <c:pt idx="409">
                  <c:v>749</c:v>
                </c:pt>
                <c:pt idx="410">
                  <c:v>750</c:v>
                </c:pt>
                <c:pt idx="411">
                  <c:v>751</c:v>
                </c:pt>
                <c:pt idx="412">
                  <c:v>752</c:v>
                </c:pt>
                <c:pt idx="413">
                  <c:v>753</c:v>
                </c:pt>
                <c:pt idx="414">
                  <c:v>754</c:v>
                </c:pt>
                <c:pt idx="415">
                  <c:v>755</c:v>
                </c:pt>
                <c:pt idx="416">
                  <c:v>756</c:v>
                </c:pt>
                <c:pt idx="417">
                  <c:v>757</c:v>
                </c:pt>
                <c:pt idx="418">
                  <c:v>758</c:v>
                </c:pt>
                <c:pt idx="419">
                  <c:v>759</c:v>
                </c:pt>
                <c:pt idx="420">
                  <c:v>760</c:v>
                </c:pt>
                <c:pt idx="421">
                  <c:v>761</c:v>
                </c:pt>
                <c:pt idx="422">
                  <c:v>762</c:v>
                </c:pt>
                <c:pt idx="423">
                  <c:v>763</c:v>
                </c:pt>
                <c:pt idx="424">
                  <c:v>764</c:v>
                </c:pt>
                <c:pt idx="425">
                  <c:v>765</c:v>
                </c:pt>
                <c:pt idx="426">
                  <c:v>766</c:v>
                </c:pt>
                <c:pt idx="427">
                  <c:v>767</c:v>
                </c:pt>
                <c:pt idx="428">
                  <c:v>768</c:v>
                </c:pt>
                <c:pt idx="429">
                  <c:v>769</c:v>
                </c:pt>
                <c:pt idx="430">
                  <c:v>770</c:v>
                </c:pt>
                <c:pt idx="431">
                  <c:v>771</c:v>
                </c:pt>
                <c:pt idx="432">
                  <c:v>772</c:v>
                </c:pt>
                <c:pt idx="433">
                  <c:v>773</c:v>
                </c:pt>
                <c:pt idx="434">
                  <c:v>774</c:v>
                </c:pt>
                <c:pt idx="435">
                  <c:v>775</c:v>
                </c:pt>
                <c:pt idx="436">
                  <c:v>776</c:v>
                </c:pt>
                <c:pt idx="437">
                  <c:v>777</c:v>
                </c:pt>
                <c:pt idx="438">
                  <c:v>778</c:v>
                </c:pt>
                <c:pt idx="439">
                  <c:v>779</c:v>
                </c:pt>
                <c:pt idx="440">
                  <c:v>780</c:v>
                </c:pt>
                <c:pt idx="441">
                  <c:v>781</c:v>
                </c:pt>
                <c:pt idx="442">
                  <c:v>782</c:v>
                </c:pt>
                <c:pt idx="443">
                  <c:v>783</c:v>
                </c:pt>
                <c:pt idx="444">
                  <c:v>784</c:v>
                </c:pt>
                <c:pt idx="445">
                  <c:v>785</c:v>
                </c:pt>
                <c:pt idx="446">
                  <c:v>786</c:v>
                </c:pt>
                <c:pt idx="447">
                  <c:v>787</c:v>
                </c:pt>
                <c:pt idx="448">
                  <c:v>788</c:v>
                </c:pt>
                <c:pt idx="449">
                  <c:v>789</c:v>
                </c:pt>
                <c:pt idx="450">
                  <c:v>790</c:v>
                </c:pt>
                <c:pt idx="451">
                  <c:v>791</c:v>
                </c:pt>
                <c:pt idx="452">
                  <c:v>792</c:v>
                </c:pt>
                <c:pt idx="453">
                  <c:v>793</c:v>
                </c:pt>
                <c:pt idx="454">
                  <c:v>794</c:v>
                </c:pt>
                <c:pt idx="455">
                  <c:v>795</c:v>
                </c:pt>
                <c:pt idx="456">
                  <c:v>796</c:v>
                </c:pt>
                <c:pt idx="457">
                  <c:v>797</c:v>
                </c:pt>
                <c:pt idx="458">
                  <c:v>798</c:v>
                </c:pt>
                <c:pt idx="459">
                  <c:v>799</c:v>
                </c:pt>
                <c:pt idx="460">
                  <c:v>800</c:v>
                </c:pt>
                <c:pt idx="461">
                  <c:v>801</c:v>
                </c:pt>
                <c:pt idx="462">
                  <c:v>802</c:v>
                </c:pt>
                <c:pt idx="463">
                  <c:v>803</c:v>
                </c:pt>
                <c:pt idx="464">
                  <c:v>804</c:v>
                </c:pt>
                <c:pt idx="465">
                  <c:v>805</c:v>
                </c:pt>
                <c:pt idx="466">
                  <c:v>806</c:v>
                </c:pt>
                <c:pt idx="467">
                  <c:v>807</c:v>
                </c:pt>
                <c:pt idx="468">
                  <c:v>808</c:v>
                </c:pt>
                <c:pt idx="469">
                  <c:v>809</c:v>
                </c:pt>
                <c:pt idx="470">
                  <c:v>810</c:v>
                </c:pt>
                <c:pt idx="471">
                  <c:v>811</c:v>
                </c:pt>
                <c:pt idx="472">
                  <c:v>812</c:v>
                </c:pt>
                <c:pt idx="473">
                  <c:v>813</c:v>
                </c:pt>
                <c:pt idx="474">
                  <c:v>814</c:v>
                </c:pt>
                <c:pt idx="475">
                  <c:v>815</c:v>
                </c:pt>
                <c:pt idx="476">
                  <c:v>816</c:v>
                </c:pt>
                <c:pt idx="477">
                  <c:v>817</c:v>
                </c:pt>
                <c:pt idx="478">
                  <c:v>818</c:v>
                </c:pt>
                <c:pt idx="479">
                  <c:v>819</c:v>
                </c:pt>
                <c:pt idx="480">
                  <c:v>820</c:v>
                </c:pt>
                <c:pt idx="481">
                  <c:v>821</c:v>
                </c:pt>
                <c:pt idx="482">
                  <c:v>822</c:v>
                </c:pt>
                <c:pt idx="483">
                  <c:v>823</c:v>
                </c:pt>
                <c:pt idx="484">
                  <c:v>824</c:v>
                </c:pt>
                <c:pt idx="485">
                  <c:v>825</c:v>
                </c:pt>
                <c:pt idx="486">
                  <c:v>826</c:v>
                </c:pt>
                <c:pt idx="487">
                  <c:v>827</c:v>
                </c:pt>
                <c:pt idx="488">
                  <c:v>828</c:v>
                </c:pt>
                <c:pt idx="489">
                  <c:v>829</c:v>
                </c:pt>
                <c:pt idx="490">
                  <c:v>830</c:v>
                </c:pt>
                <c:pt idx="491">
                  <c:v>831</c:v>
                </c:pt>
                <c:pt idx="492">
                  <c:v>832</c:v>
                </c:pt>
                <c:pt idx="493">
                  <c:v>833</c:v>
                </c:pt>
                <c:pt idx="494">
                  <c:v>834</c:v>
                </c:pt>
                <c:pt idx="495">
                  <c:v>835</c:v>
                </c:pt>
                <c:pt idx="496">
                  <c:v>836</c:v>
                </c:pt>
                <c:pt idx="497">
                  <c:v>837</c:v>
                </c:pt>
                <c:pt idx="498">
                  <c:v>838</c:v>
                </c:pt>
                <c:pt idx="499">
                  <c:v>839</c:v>
                </c:pt>
                <c:pt idx="500">
                  <c:v>840</c:v>
                </c:pt>
                <c:pt idx="501">
                  <c:v>841</c:v>
                </c:pt>
                <c:pt idx="502">
                  <c:v>842</c:v>
                </c:pt>
                <c:pt idx="503">
                  <c:v>843</c:v>
                </c:pt>
                <c:pt idx="504">
                  <c:v>844</c:v>
                </c:pt>
                <c:pt idx="505">
                  <c:v>845</c:v>
                </c:pt>
                <c:pt idx="506">
                  <c:v>846</c:v>
                </c:pt>
                <c:pt idx="507">
                  <c:v>847</c:v>
                </c:pt>
                <c:pt idx="508">
                  <c:v>848</c:v>
                </c:pt>
                <c:pt idx="509">
                  <c:v>849</c:v>
                </c:pt>
                <c:pt idx="510">
                  <c:v>850</c:v>
                </c:pt>
                <c:pt idx="511">
                  <c:v>851</c:v>
                </c:pt>
                <c:pt idx="512">
                  <c:v>852</c:v>
                </c:pt>
                <c:pt idx="513">
                  <c:v>853</c:v>
                </c:pt>
                <c:pt idx="514">
                  <c:v>854</c:v>
                </c:pt>
                <c:pt idx="515">
                  <c:v>855</c:v>
                </c:pt>
                <c:pt idx="516">
                  <c:v>856</c:v>
                </c:pt>
                <c:pt idx="517">
                  <c:v>857</c:v>
                </c:pt>
                <c:pt idx="518">
                  <c:v>858</c:v>
                </c:pt>
                <c:pt idx="519">
                  <c:v>859</c:v>
                </c:pt>
                <c:pt idx="520">
                  <c:v>860</c:v>
                </c:pt>
                <c:pt idx="521">
                  <c:v>861</c:v>
                </c:pt>
                <c:pt idx="522">
                  <c:v>862</c:v>
                </c:pt>
                <c:pt idx="523">
                  <c:v>863</c:v>
                </c:pt>
                <c:pt idx="524">
                  <c:v>864</c:v>
                </c:pt>
                <c:pt idx="525">
                  <c:v>865</c:v>
                </c:pt>
                <c:pt idx="526">
                  <c:v>866</c:v>
                </c:pt>
                <c:pt idx="527">
                  <c:v>867</c:v>
                </c:pt>
                <c:pt idx="528">
                  <c:v>868</c:v>
                </c:pt>
                <c:pt idx="529">
                  <c:v>869</c:v>
                </c:pt>
                <c:pt idx="530">
                  <c:v>870</c:v>
                </c:pt>
                <c:pt idx="531">
                  <c:v>871</c:v>
                </c:pt>
                <c:pt idx="532">
                  <c:v>872</c:v>
                </c:pt>
                <c:pt idx="533">
                  <c:v>873</c:v>
                </c:pt>
                <c:pt idx="534">
                  <c:v>874</c:v>
                </c:pt>
                <c:pt idx="535">
                  <c:v>875</c:v>
                </c:pt>
                <c:pt idx="536">
                  <c:v>876</c:v>
                </c:pt>
                <c:pt idx="537">
                  <c:v>877</c:v>
                </c:pt>
                <c:pt idx="538">
                  <c:v>878</c:v>
                </c:pt>
                <c:pt idx="539">
                  <c:v>879</c:v>
                </c:pt>
                <c:pt idx="540">
                  <c:v>880</c:v>
                </c:pt>
                <c:pt idx="541">
                  <c:v>881</c:v>
                </c:pt>
                <c:pt idx="542">
                  <c:v>882</c:v>
                </c:pt>
                <c:pt idx="543">
                  <c:v>883</c:v>
                </c:pt>
                <c:pt idx="544">
                  <c:v>884</c:v>
                </c:pt>
                <c:pt idx="545">
                  <c:v>885</c:v>
                </c:pt>
                <c:pt idx="546">
                  <c:v>886</c:v>
                </c:pt>
                <c:pt idx="547">
                  <c:v>887</c:v>
                </c:pt>
                <c:pt idx="548">
                  <c:v>888</c:v>
                </c:pt>
                <c:pt idx="549">
                  <c:v>889</c:v>
                </c:pt>
                <c:pt idx="550">
                  <c:v>890</c:v>
                </c:pt>
                <c:pt idx="551">
                  <c:v>891</c:v>
                </c:pt>
                <c:pt idx="552">
                  <c:v>892</c:v>
                </c:pt>
                <c:pt idx="553">
                  <c:v>893</c:v>
                </c:pt>
                <c:pt idx="554">
                  <c:v>894</c:v>
                </c:pt>
                <c:pt idx="555">
                  <c:v>895</c:v>
                </c:pt>
                <c:pt idx="556">
                  <c:v>896</c:v>
                </c:pt>
                <c:pt idx="557">
                  <c:v>897</c:v>
                </c:pt>
                <c:pt idx="558">
                  <c:v>898</c:v>
                </c:pt>
                <c:pt idx="559">
                  <c:v>899</c:v>
                </c:pt>
                <c:pt idx="560">
                  <c:v>900</c:v>
                </c:pt>
                <c:pt idx="561">
                  <c:v>901</c:v>
                </c:pt>
                <c:pt idx="562">
                  <c:v>902</c:v>
                </c:pt>
                <c:pt idx="563">
                  <c:v>903</c:v>
                </c:pt>
                <c:pt idx="564">
                  <c:v>904</c:v>
                </c:pt>
                <c:pt idx="565">
                  <c:v>905</c:v>
                </c:pt>
                <c:pt idx="566">
                  <c:v>906</c:v>
                </c:pt>
                <c:pt idx="567">
                  <c:v>907</c:v>
                </c:pt>
                <c:pt idx="568">
                  <c:v>908</c:v>
                </c:pt>
                <c:pt idx="569">
                  <c:v>909</c:v>
                </c:pt>
                <c:pt idx="570">
                  <c:v>910</c:v>
                </c:pt>
                <c:pt idx="571">
                  <c:v>911</c:v>
                </c:pt>
                <c:pt idx="572">
                  <c:v>912</c:v>
                </c:pt>
                <c:pt idx="573">
                  <c:v>913</c:v>
                </c:pt>
                <c:pt idx="574">
                  <c:v>914</c:v>
                </c:pt>
                <c:pt idx="575">
                  <c:v>915</c:v>
                </c:pt>
                <c:pt idx="576">
                  <c:v>916</c:v>
                </c:pt>
                <c:pt idx="577">
                  <c:v>917</c:v>
                </c:pt>
                <c:pt idx="578">
                  <c:v>918</c:v>
                </c:pt>
                <c:pt idx="579">
                  <c:v>919</c:v>
                </c:pt>
                <c:pt idx="580">
                  <c:v>920</c:v>
                </c:pt>
                <c:pt idx="581">
                  <c:v>921</c:v>
                </c:pt>
                <c:pt idx="582">
                  <c:v>922</c:v>
                </c:pt>
                <c:pt idx="583">
                  <c:v>923</c:v>
                </c:pt>
                <c:pt idx="584">
                  <c:v>924</c:v>
                </c:pt>
                <c:pt idx="585">
                  <c:v>925</c:v>
                </c:pt>
                <c:pt idx="586">
                  <c:v>926</c:v>
                </c:pt>
                <c:pt idx="587">
                  <c:v>927</c:v>
                </c:pt>
                <c:pt idx="588">
                  <c:v>928</c:v>
                </c:pt>
                <c:pt idx="589">
                  <c:v>929</c:v>
                </c:pt>
                <c:pt idx="590">
                  <c:v>930</c:v>
                </c:pt>
                <c:pt idx="591">
                  <c:v>931</c:v>
                </c:pt>
                <c:pt idx="592">
                  <c:v>932</c:v>
                </c:pt>
                <c:pt idx="593">
                  <c:v>933</c:v>
                </c:pt>
                <c:pt idx="594">
                  <c:v>934</c:v>
                </c:pt>
                <c:pt idx="595">
                  <c:v>935</c:v>
                </c:pt>
                <c:pt idx="596">
                  <c:v>936</c:v>
                </c:pt>
                <c:pt idx="597">
                  <c:v>937</c:v>
                </c:pt>
                <c:pt idx="598">
                  <c:v>938</c:v>
                </c:pt>
                <c:pt idx="599">
                  <c:v>939</c:v>
                </c:pt>
                <c:pt idx="600">
                  <c:v>940</c:v>
                </c:pt>
                <c:pt idx="601">
                  <c:v>941</c:v>
                </c:pt>
                <c:pt idx="602">
                  <c:v>942</c:v>
                </c:pt>
                <c:pt idx="603">
                  <c:v>943</c:v>
                </c:pt>
                <c:pt idx="604">
                  <c:v>944</c:v>
                </c:pt>
                <c:pt idx="605">
                  <c:v>945</c:v>
                </c:pt>
                <c:pt idx="606">
                  <c:v>946</c:v>
                </c:pt>
                <c:pt idx="607">
                  <c:v>947</c:v>
                </c:pt>
                <c:pt idx="608">
                  <c:v>948</c:v>
                </c:pt>
                <c:pt idx="609">
                  <c:v>949</c:v>
                </c:pt>
                <c:pt idx="610">
                  <c:v>950</c:v>
                </c:pt>
                <c:pt idx="611">
                  <c:v>951</c:v>
                </c:pt>
                <c:pt idx="612">
                  <c:v>952</c:v>
                </c:pt>
                <c:pt idx="613">
                  <c:v>953</c:v>
                </c:pt>
                <c:pt idx="614">
                  <c:v>954</c:v>
                </c:pt>
                <c:pt idx="615">
                  <c:v>955</c:v>
                </c:pt>
                <c:pt idx="616">
                  <c:v>956</c:v>
                </c:pt>
                <c:pt idx="617">
                  <c:v>957</c:v>
                </c:pt>
                <c:pt idx="618">
                  <c:v>958</c:v>
                </c:pt>
                <c:pt idx="619">
                  <c:v>959</c:v>
                </c:pt>
                <c:pt idx="620">
                  <c:v>960</c:v>
                </c:pt>
                <c:pt idx="621">
                  <c:v>961</c:v>
                </c:pt>
                <c:pt idx="622">
                  <c:v>962</c:v>
                </c:pt>
                <c:pt idx="623">
                  <c:v>963</c:v>
                </c:pt>
                <c:pt idx="624">
                  <c:v>964</c:v>
                </c:pt>
                <c:pt idx="625">
                  <c:v>965</c:v>
                </c:pt>
                <c:pt idx="626">
                  <c:v>966</c:v>
                </c:pt>
                <c:pt idx="627">
                  <c:v>967</c:v>
                </c:pt>
                <c:pt idx="628">
                  <c:v>968</c:v>
                </c:pt>
                <c:pt idx="629">
                  <c:v>969</c:v>
                </c:pt>
                <c:pt idx="630">
                  <c:v>970</c:v>
                </c:pt>
                <c:pt idx="631">
                  <c:v>971</c:v>
                </c:pt>
                <c:pt idx="632">
                  <c:v>972</c:v>
                </c:pt>
                <c:pt idx="633">
                  <c:v>973</c:v>
                </c:pt>
                <c:pt idx="634">
                  <c:v>974</c:v>
                </c:pt>
                <c:pt idx="635">
                  <c:v>975</c:v>
                </c:pt>
                <c:pt idx="636">
                  <c:v>976</c:v>
                </c:pt>
                <c:pt idx="637">
                  <c:v>977</c:v>
                </c:pt>
                <c:pt idx="638">
                  <c:v>978</c:v>
                </c:pt>
                <c:pt idx="639">
                  <c:v>979</c:v>
                </c:pt>
                <c:pt idx="640">
                  <c:v>980</c:v>
                </c:pt>
                <c:pt idx="641">
                  <c:v>981</c:v>
                </c:pt>
                <c:pt idx="642">
                  <c:v>982</c:v>
                </c:pt>
                <c:pt idx="643">
                  <c:v>983</c:v>
                </c:pt>
                <c:pt idx="644">
                  <c:v>984</c:v>
                </c:pt>
                <c:pt idx="645">
                  <c:v>985</c:v>
                </c:pt>
                <c:pt idx="646">
                  <c:v>986</c:v>
                </c:pt>
                <c:pt idx="647">
                  <c:v>987</c:v>
                </c:pt>
                <c:pt idx="648">
                  <c:v>988</c:v>
                </c:pt>
                <c:pt idx="649">
                  <c:v>989</c:v>
                </c:pt>
                <c:pt idx="650">
                  <c:v>990</c:v>
                </c:pt>
                <c:pt idx="651">
                  <c:v>991</c:v>
                </c:pt>
                <c:pt idx="652">
                  <c:v>992</c:v>
                </c:pt>
                <c:pt idx="653">
                  <c:v>993</c:v>
                </c:pt>
                <c:pt idx="654">
                  <c:v>994</c:v>
                </c:pt>
                <c:pt idx="655">
                  <c:v>995</c:v>
                </c:pt>
                <c:pt idx="656">
                  <c:v>996</c:v>
                </c:pt>
                <c:pt idx="657">
                  <c:v>997</c:v>
                </c:pt>
                <c:pt idx="658">
                  <c:v>998</c:v>
                </c:pt>
                <c:pt idx="659">
                  <c:v>999</c:v>
                </c:pt>
                <c:pt idx="660">
                  <c:v>1000</c:v>
                </c:pt>
                <c:pt idx="661">
                  <c:v>1001</c:v>
                </c:pt>
                <c:pt idx="662">
                  <c:v>1002</c:v>
                </c:pt>
                <c:pt idx="663">
                  <c:v>1003</c:v>
                </c:pt>
                <c:pt idx="664">
                  <c:v>1004</c:v>
                </c:pt>
                <c:pt idx="665">
                  <c:v>1005</c:v>
                </c:pt>
                <c:pt idx="666">
                  <c:v>1006</c:v>
                </c:pt>
                <c:pt idx="667">
                  <c:v>1007</c:v>
                </c:pt>
                <c:pt idx="668">
                  <c:v>1008</c:v>
                </c:pt>
                <c:pt idx="669">
                  <c:v>1009</c:v>
                </c:pt>
                <c:pt idx="670">
                  <c:v>1010</c:v>
                </c:pt>
                <c:pt idx="671">
                  <c:v>1011</c:v>
                </c:pt>
                <c:pt idx="672">
                  <c:v>1012</c:v>
                </c:pt>
                <c:pt idx="673">
                  <c:v>1013</c:v>
                </c:pt>
                <c:pt idx="674">
                  <c:v>1014</c:v>
                </c:pt>
                <c:pt idx="675">
                  <c:v>1015</c:v>
                </c:pt>
                <c:pt idx="676">
                  <c:v>1016</c:v>
                </c:pt>
                <c:pt idx="677">
                  <c:v>1017</c:v>
                </c:pt>
                <c:pt idx="678">
                  <c:v>1018</c:v>
                </c:pt>
                <c:pt idx="679">
                  <c:v>1019</c:v>
                </c:pt>
                <c:pt idx="680">
                  <c:v>1020</c:v>
                </c:pt>
                <c:pt idx="681">
                  <c:v>1021</c:v>
                </c:pt>
                <c:pt idx="682">
                  <c:v>1022</c:v>
                </c:pt>
                <c:pt idx="683">
                  <c:v>1023</c:v>
                </c:pt>
                <c:pt idx="684">
                  <c:v>1024</c:v>
                </c:pt>
                <c:pt idx="685">
                  <c:v>1025</c:v>
                </c:pt>
                <c:pt idx="686">
                  <c:v>1026</c:v>
                </c:pt>
                <c:pt idx="687">
                  <c:v>1027</c:v>
                </c:pt>
                <c:pt idx="688">
                  <c:v>1028</c:v>
                </c:pt>
                <c:pt idx="689">
                  <c:v>1029</c:v>
                </c:pt>
                <c:pt idx="690">
                  <c:v>1030</c:v>
                </c:pt>
                <c:pt idx="691">
                  <c:v>1031</c:v>
                </c:pt>
                <c:pt idx="692">
                  <c:v>1032</c:v>
                </c:pt>
                <c:pt idx="693">
                  <c:v>1033</c:v>
                </c:pt>
                <c:pt idx="694">
                  <c:v>1034</c:v>
                </c:pt>
                <c:pt idx="695">
                  <c:v>1035</c:v>
                </c:pt>
                <c:pt idx="696">
                  <c:v>1036</c:v>
                </c:pt>
                <c:pt idx="697">
                  <c:v>1037</c:v>
                </c:pt>
                <c:pt idx="698">
                  <c:v>1038</c:v>
                </c:pt>
                <c:pt idx="699">
                  <c:v>1039</c:v>
                </c:pt>
                <c:pt idx="700">
                  <c:v>1040</c:v>
                </c:pt>
                <c:pt idx="701">
                  <c:v>1041</c:v>
                </c:pt>
                <c:pt idx="702">
                  <c:v>1042</c:v>
                </c:pt>
                <c:pt idx="703">
                  <c:v>1043</c:v>
                </c:pt>
                <c:pt idx="704">
                  <c:v>1044</c:v>
                </c:pt>
                <c:pt idx="705">
                  <c:v>1045</c:v>
                </c:pt>
                <c:pt idx="706">
                  <c:v>1046</c:v>
                </c:pt>
                <c:pt idx="707">
                  <c:v>1047</c:v>
                </c:pt>
                <c:pt idx="708">
                  <c:v>1048</c:v>
                </c:pt>
                <c:pt idx="709">
                  <c:v>1049</c:v>
                </c:pt>
                <c:pt idx="710">
                  <c:v>1050</c:v>
                </c:pt>
                <c:pt idx="711">
                  <c:v>1051</c:v>
                </c:pt>
                <c:pt idx="712">
                  <c:v>1052</c:v>
                </c:pt>
                <c:pt idx="713">
                  <c:v>1053</c:v>
                </c:pt>
                <c:pt idx="714">
                  <c:v>1054</c:v>
                </c:pt>
                <c:pt idx="715">
                  <c:v>1055</c:v>
                </c:pt>
                <c:pt idx="716">
                  <c:v>1056</c:v>
                </c:pt>
                <c:pt idx="717">
                  <c:v>1057</c:v>
                </c:pt>
                <c:pt idx="718">
                  <c:v>1058</c:v>
                </c:pt>
                <c:pt idx="719">
                  <c:v>1059</c:v>
                </c:pt>
                <c:pt idx="720">
                  <c:v>1060</c:v>
                </c:pt>
                <c:pt idx="721">
                  <c:v>1061</c:v>
                </c:pt>
                <c:pt idx="722">
                  <c:v>1062</c:v>
                </c:pt>
                <c:pt idx="723">
                  <c:v>1063</c:v>
                </c:pt>
                <c:pt idx="724">
                  <c:v>1064</c:v>
                </c:pt>
                <c:pt idx="725">
                  <c:v>1065</c:v>
                </c:pt>
                <c:pt idx="726">
                  <c:v>1066</c:v>
                </c:pt>
                <c:pt idx="727">
                  <c:v>1067</c:v>
                </c:pt>
                <c:pt idx="728">
                  <c:v>1068</c:v>
                </c:pt>
                <c:pt idx="729">
                  <c:v>1069</c:v>
                </c:pt>
                <c:pt idx="730">
                  <c:v>1070</c:v>
                </c:pt>
                <c:pt idx="731">
                  <c:v>1071</c:v>
                </c:pt>
                <c:pt idx="732">
                  <c:v>1072</c:v>
                </c:pt>
                <c:pt idx="733">
                  <c:v>1073</c:v>
                </c:pt>
                <c:pt idx="734">
                  <c:v>1074</c:v>
                </c:pt>
                <c:pt idx="735">
                  <c:v>1075</c:v>
                </c:pt>
                <c:pt idx="736">
                  <c:v>1076</c:v>
                </c:pt>
                <c:pt idx="737">
                  <c:v>1077</c:v>
                </c:pt>
                <c:pt idx="738">
                  <c:v>1078</c:v>
                </c:pt>
                <c:pt idx="739">
                  <c:v>1079</c:v>
                </c:pt>
                <c:pt idx="740">
                  <c:v>1080</c:v>
                </c:pt>
                <c:pt idx="741">
                  <c:v>1081</c:v>
                </c:pt>
                <c:pt idx="742">
                  <c:v>1082</c:v>
                </c:pt>
                <c:pt idx="743">
                  <c:v>1083</c:v>
                </c:pt>
                <c:pt idx="744">
                  <c:v>1084</c:v>
                </c:pt>
                <c:pt idx="745">
                  <c:v>1085</c:v>
                </c:pt>
                <c:pt idx="746">
                  <c:v>1086</c:v>
                </c:pt>
                <c:pt idx="747">
                  <c:v>1087</c:v>
                </c:pt>
                <c:pt idx="748">
                  <c:v>1088</c:v>
                </c:pt>
                <c:pt idx="749">
                  <c:v>1089</c:v>
                </c:pt>
                <c:pt idx="750">
                  <c:v>1090</c:v>
                </c:pt>
                <c:pt idx="751">
                  <c:v>1091</c:v>
                </c:pt>
                <c:pt idx="752">
                  <c:v>1092</c:v>
                </c:pt>
                <c:pt idx="753">
                  <c:v>1093</c:v>
                </c:pt>
                <c:pt idx="754">
                  <c:v>1094</c:v>
                </c:pt>
                <c:pt idx="755">
                  <c:v>1095</c:v>
                </c:pt>
                <c:pt idx="756">
                  <c:v>1096</c:v>
                </c:pt>
                <c:pt idx="757">
                  <c:v>1097</c:v>
                </c:pt>
                <c:pt idx="758">
                  <c:v>1098</c:v>
                </c:pt>
                <c:pt idx="759">
                  <c:v>1099</c:v>
                </c:pt>
                <c:pt idx="760">
                  <c:v>1100</c:v>
                </c:pt>
                <c:pt idx="761">
                  <c:v>1101</c:v>
                </c:pt>
                <c:pt idx="762">
                  <c:v>1102</c:v>
                </c:pt>
                <c:pt idx="763">
                  <c:v>1103</c:v>
                </c:pt>
                <c:pt idx="764">
                  <c:v>1104</c:v>
                </c:pt>
                <c:pt idx="765">
                  <c:v>1105</c:v>
                </c:pt>
                <c:pt idx="766">
                  <c:v>1106</c:v>
                </c:pt>
                <c:pt idx="767">
                  <c:v>1107</c:v>
                </c:pt>
                <c:pt idx="768">
                  <c:v>1108</c:v>
                </c:pt>
                <c:pt idx="769">
                  <c:v>1109</c:v>
                </c:pt>
                <c:pt idx="770">
                  <c:v>1110</c:v>
                </c:pt>
                <c:pt idx="771">
                  <c:v>1111</c:v>
                </c:pt>
                <c:pt idx="772">
                  <c:v>1112</c:v>
                </c:pt>
                <c:pt idx="773">
                  <c:v>1113</c:v>
                </c:pt>
                <c:pt idx="774">
                  <c:v>1114</c:v>
                </c:pt>
                <c:pt idx="775">
                  <c:v>1115</c:v>
                </c:pt>
                <c:pt idx="776">
                  <c:v>1116</c:v>
                </c:pt>
                <c:pt idx="777">
                  <c:v>1117</c:v>
                </c:pt>
                <c:pt idx="778">
                  <c:v>1118</c:v>
                </c:pt>
                <c:pt idx="779">
                  <c:v>1119</c:v>
                </c:pt>
                <c:pt idx="780">
                  <c:v>1120</c:v>
                </c:pt>
                <c:pt idx="781">
                  <c:v>1121</c:v>
                </c:pt>
                <c:pt idx="782">
                  <c:v>1122</c:v>
                </c:pt>
                <c:pt idx="783">
                  <c:v>1123</c:v>
                </c:pt>
                <c:pt idx="784">
                  <c:v>1124</c:v>
                </c:pt>
                <c:pt idx="785">
                  <c:v>1125</c:v>
                </c:pt>
                <c:pt idx="786">
                  <c:v>1126</c:v>
                </c:pt>
                <c:pt idx="787">
                  <c:v>1127</c:v>
                </c:pt>
                <c:pt idx="788">
                  <c:v>1128</c:v>
                </c:pt>
                <c:pt idx="789">
                  <c:v>1129</c:v>
                </c:pt>
                <c:pt idx="790">
                  <c:v>1130</c:v>
                </c:pt>
                <c:pt idx="791">
                  <c:v>1131</c:v>
                </c:pt>
                <c:pt idx="792">
                  <c:v>1132</c:v>
                </c:pt>
                <c:pt idx="793">
                  <c:v>1133</c:v>
                </c:pt>
                <c:pt idx="794">
                  <c:v>1134</c:v>
                </c:pt>
                <c:pt idx="795">
                  <c:v>1135</c:v>
                </c:pt>
                <c:pt idx="796">
                  <c:v>1136</c:v>
                </c:pt>
                <c:pt idx="797">
                  <c:v>1137</c:v>
                </c:pt>
                <c:pt idx="798">
                  <c:v>1138</c:v>
                </c:pt>
                <c:pt idx="799">
                  <c:v>1139</c:v>
                </c:pt>
                <c:pt idx="800">
                  <c:v>1140</c:v>
                </c:pt>
                <c:pt idx="801">
                  <c:v>1141</c:v>
                </c:pt>
                <c:pt idx="802">
                  <c:v>1142</c:v>
                </c:pt>
                <c:pt idx="803">
                  <c:v>1143</c:v>
                </c:pt>
                <c:pt idx="804">
                  <c:v>1144</c:v>
                </c:pt>
                <c:pt idx="805">
                  <c:v>1145</c:v>
                </c:pt>
                <c:pt idx="806">
                  <c:v>1146</c:v>
                </c:pt>
                <c:pt idx="807">
                  <c:v>1147</c:v>
                </c:pt>
                <c:pt idx="808">
                  <c:v>1148</c:v>
                </c:pt>
                <c:pt idx="809">
                  <c:v>1149</c:v>
                </c:pt>
                <c:pt idx="810">
                  <c:v>1150</c:v>
                </c:pt>
                <c:pt idx="811">
                  <c:v>1151</c:v>
                </c:pt>
                <c:pt idx="812">
                  <c:v>1152</c:v>
                </c:pt>
                <c:pt idx="813">
                  <c:v>1153</c:v>
                </c:pt>
                <c:pt idx="814">
                  <c:v>1154</c:v>
                </c:pt>
                <c:pt idx="815">
                  <c:v>1155</c:v>
                </c:pt>
                <c:pt idx="816">
                  <c:v>1156</c:v>
                </c:pt>
                <c:pt idx="817">
                  <c:v>1157</c:v>
                </c:pt>
                <c:pt idx="818">
                  <c:v>1158</c:v>
                </c:pt>
                <c:pt idx="819">
                  <c:v>1159</c:v>
                </c:pt>
                <c:pt idx="820">
                  <c:v>1160</c:v>
                </c:pt>
                <c:pt idx="821">
                  <c:v>1161</c:v>
                </c:pt>
                <c:pt idx="822">
                  <c:v>1162</c:v>
                </c:pt>
                <c:pt idx="823">
                  <c:v>1163</c:v>
                </c:pt>
                <c:pt idx="824">
                  <c:v>1164</c:v>
                </c:pt>
                <c:pt idx="825">
                  <c:v>1165</c:v>
                </c:pt>
                <c:pt idx="826">
                  <c:v>1166</c:v>
                </c:pt>
                <c:pt idx="827">
                  <c:v>1167</c:v>
                </c:pt>
                <c:pt idx="828">
                  <c:v>1168</c:v>
                </c:pt>
                <c:pt idx="829">
                  <c:v>1169</c:v>
                </c:pt>
                <c:pt idx="830">
                  <c:v>1170</c:v>
                </c:pt>
                <c:pt idx="831">
                  <c:v>1171</c:v>
                </c:pt>
                <c:pt idx="832">
                  <c:v>1172</c:v>
                </c:pt>
              </c:numCache>
            </c:numRef>
          </c:xVal>
          <c:yVal>
            <c:numRef>
              <c:f>Abs!$AL$2:$AL$834</c:f>
              <c:numCache>
                <c:formatCode>General</c:formatCode>
                <c:ptCount val="833"/>
                <c:pt idx="0">
                  <c:v>-1.3957749859966389</c:v>
                </c:pt>
                <c:pt idx="1">
                  <c:v>-1.3957749859966389</c:v>
                </c:pt>
                <c:pt idx="2">
                  <c:v>-1.3957749859966389</c:v>
                </c:pt>
                <c:pt idx="3">
                  <c:v>-1.3957749859966389</c:v>
                </c:pt>
                <c:pt idx="4">
                  <c:v>-1.3957749859966389</c:v>
                </c:pt>
                <c:pt idx="5">
                  <c:v>-1.2744718732495797</c:v>
                </c:pt>
                <c:pt idx="6">
                  <c:v>-1.1307913899335837</c:v>
                </c:pt>
                <c:pt idx="7">
                  <c:v>-0.9349843962551011</c:v>
                </c:pt>
                <c:pt idx="8">
                  <c:v>-0.7954909178202767</c:v>
                </c:pt>
                <c:pt idx="9">
                  <c:v>-0.78020724973993749</c:v>
                </c:pt>
                <c:pt idx="10">
                  <c:v>-0.8423021525166039</c:v>
                </c:pt>
                <c:pt idx="11">
                  <c:v>-0.80787388973353591</c:v>
                </c:pt>
                <c:pt idx="12">
                  <c:v>-0.69516684004160989</c:v>
                </c:pt>
                <c:pt idx="13">
                  <c:v>-0.70002800672161303</c:v>
                </c:pt>
                <c:pt idx="14">
                  <c:v>-0.64171401136272699</c:v>
                </c:pt>
                <c:pt idx="15">
                  <c:v>-0.55753380811394726</c:v>
                </c:pt>
                <c:pt idx="16">
                  <c:v>-0.50666159878370798</c:v>
                </c:pt>
                <c:pt idx="17">
                  <c:v>-0.48033528046731205</c:v>
                </c:pt>
                <c:pt idx="18">
                  <c:v>-0.41379931183484037</c:v>
                </c:pt>
                <c:pt idx="19">
                  <c:v>-0.3345402896695206</c:v>
                </c:pt>
                <c:pt idx="20">
                  <c:v>-0.29146995278866933</c:v>
                </c:pt>
                <c:pt idx="21">
                  <c:v>-0.24849963991357921</c:v>
                </c:pt>
                <c:pt idx="22">
                  <c:v>-0.32113707289749543</c:v>
                </c:pt>
                <c:pt idx="23">
                  <c:v>-0.25150036008642079</c:v>
                </c:pt>
                <c:pt idx="24">
                  <c:v>-0.17068096343122358</c:v>
                </c:pt>
                <c:pt idx="25">
                  <c:v>-0.16109866367928297</c:v>
                </c:pt>
                <c:pt idx="26">
                  <c:v>-0.12509002160518518</c:v>
                </c:pt>
                <c:pt idx="27">
                  <c:v>-8.41802032487797E-2</c:v>
                </c:pt>
                <c:pt idx="28">
                  <c:v>-6.6936064655517408E-2</c:v>
                </c:pt>
                <c:pt idx="29">
                  <c:v>1.1022645434904405E-2</c:v>
                </c:pt>
                <c:pt idx="30">
                  <c:v>2.4525886212690917E-2</c:v>
                </c:pt>
                <c:pt idx="31">
                  <c:v>7.2257341762022947E-2</c:v>
                </c:pt>
                <c:pt idx="32">
                  <c:v>0.12370969032567815</c:v>
                </c:pt>
                <c:pt idx="33">
                  <c:v>0.1139273425622148</c:v>
                </c:pt>
                <c:pt idx="34">
                  <c:v>0.16714011362727055</c:v>
                </c:pt>
                <c:pt idx="35">
                  <c:v>0.23151556373529641</c:v>
                </c:pt>
                <c:pt idx="36">
                  <c:v>0.24355845402896695</c:v>
                </c:pt>
                <c:pt idx="37">
                  <c:v>0.30399295830999429</c:v>
                </c:pt>
                <c:pt idx="38">
                  <c:v>0.32661838841321916</c:v>
                </c:pt>
                <c:pt idx="39">
                  <c:v>0.3065535728574858</c:v>
                </c:pt>
                <c:pt idx="40">
                  <c:v>0.30625350084020148</c:v>
                </c:pt>
                <c:pt idx="41">
                  <c:v>0.3108946147075296</c:v>
                </c:pt>
                <c:pt idx="42">
                  <c:v>0.39479475074017761</c:v>
                </c:pt>
                <c:pt idx="43">
                  <c:v>0.42544210610546529</c:v>
                </c:pt>
                <c:pt idx="44">
                  <c:v>0.44770744978794902</c:v>
                </c:pt>
                <c:pt idx="45">
                  <c:v>0.48081539569496662</c:v>
                </c:pt>
                <c:pt idx="46">
                  <c:v>0.4738737296951267</c:v>
                </c:pt>
                <c:pt idx="47">
                  <c:v>0.49277826678402792</c:v>
                </c:pt>
                <c:pt idx="48">
                  <c:v>0.46881251500360066</c:v>
                </c:pt>
                <c:pt idx="49">
                  <c:v>0.47503400816195879</c:v>
                </c:pt>
                <c:pt idx="50">
                  <c:v>0.52142514203408796</c:v>
                </c:pt>
                <c:pt idx="51">
                  <c:v>0.52646635192446178</c:v>
                </c:pt>
                <c:pt idx="52">
                  <c:v>0.53864927582619804</c:v>
                </c:pt>
                <c:pt idx="53">
                  <c:v>0.56861646795230836</c:v>
                </c:pt>
                <c:pt idx="54">
                  <c:v>0.53128750900216049</c:v>
                </c:pt>
                <c:pt idx="55">
                  <c:v>0.58584060174441843</c:v>
                </c:pt>
                <c:pt idx="56">
                  <c:v>0.6131071457149716</c:v>
                </c:pt>
                <c:pt idx="57">
                  <c:v>0.63491237897095287</c:v>
                </c:pt>
                <c:pt idx="58">
                  <c:v>0.72073297591421914</c:v>
                </c:pt>
                <c:pt idx="59">
                  <c:v>0.69892774265823787</c:v>
                </c:pt>
                <c:pt idx="60">
                  <c:v>0.71073057533808104</c:v>
                </c:pt>
                <c:pt idx="61">
                  <c:v>0.68692486196687197</c:v>
                </c:pt>
                <c:pt idx="62">
                  <c:v>0.7505401296311115</c:v>
                </c:pt>
                <c:pt idx="63">
                  <c:v>0.80355285268464427</c:v>
                </c:pt>
                <c:pt idx="64">
                  <c:v>0.83956149475874198</c:v>
                </c:pt>
                <c:pt idx="65">
                  <c:v>0.89217412178922928</c:v>
                </c:pt>
                <c:pt idx="66">
                  <c:v>0.8927742658237976</c:v>
                </c:pt>
                <c:pt idx="67">
                  <c:v>0.89197407377770654</c:v>
                </c:pt>
                <c:pt idx="68">
                  <c:v>0.88537248939745516</c:v>
                </c:pt>
                <c:pt idx="69">
                  <c:v>0.89037368968552422</c:v>
                </c:pt>
                <c:pt idx="70">
                  <c:v>0.9287829078978953</c:v>
                </c:pt>
                <c:pt idx="71">
                  <c:v>0.95758982155717354</c:v>
                </c:pt>
                <c:pt idx="72">
                  <c:v>1.0330079219012562</c:v>
                </c:pt>
                <c:pt idx="73">
                  <c:v>1.0450108025926221</c:v>
                </c:pt>
                <c:pt idx="74">
                  <c:v>1.0468112346963268</c:v>
                </c:pt>
                <c:pt idx="75">
                  <c:v>1.0676162278946943</c:v>
                </c:pt>
                <c:pt idx="76">
                  <c:v>1.0874209810354483</c:v>
                </c:pt>
                <c:pt idx="77">
                  <c:v>1.0872209330239255</c:v>
                </c:pt>
                <c:pt idx="78">
                  <c:v>1.0614147395374889</c:v>
                </c:pt>
                <c:pt idx="79">
                  <c:v>1.0788189165399693</c:v>
                </c:pt>
                <c:pt idx="80">
                  <c:v>1.1418340401696405</c:v>
                </c:pt>
                <c:pt idx="81">
                  <c:v>1.1532367768264378</c:v>
                </c:pt>
                <c:pt idx="82">
                  <c:v>1.1248299591902051</c:v>
                </c:pt>
                <c:pt idx="83">
                  <c:v>1.1476354325038005</c:v>
                </c:pt>
                <c:pt idx="84">
                  <c:v>1.1722413379211007</c:v>
                </c:pt>
                <c:pt idx="85">
                  <c:v>1.1850444106585576</c:v>
                </c:pt>
                <c:pt idx="86">
                  <c:v>1.1960470512923098</c:v>
                </c:pt>
                <c:pt idx="87">
                  <c:v>1.2408578058734092</c:v>
                </c:pt>
                <c:pt idx="88">
                  <c:v>1.2072497399375848</c:v>
                </c:pt>
                <c:pt idx="89">
                  <c:v>1.2002480595342879</c:v>
                </c:pt>
                <c:pt idx="90">
                  <c:v>1.229855165239657</c:v>
                </c:pt>
                <c:pt idx="91">
                  <c:v>1.2400576138273183</c:v>
                </c:pt>
                <c:pt idx="92">
                  <c:v>1.2560614547491395</c:v>
                </c:pt>
                <c:pt idx="93">
                  <c:v>1.2788669280627349</c:v>
                </c:pt>
                <c:pt idx="94">
                  <c:v>1.2646635192446183</c:v>
                </c:pt>
                <c:pt idx="95">
                  <c:v>1.2910698567656236</c:v>
                </c:pt>
                <c:pt idx="96">
                  <c:v>1.324677922701448</c:v>
                </c:pt>
                <c:pt idx="97">
                  <c:v>1.3226774425862207</c:v>
                </c:pt>
                <c:pt idx="98">
                  <c:v>1.3300792190125625</c:v>
                </c:pt>
                <c:pt idx="99">
                  <c:v>1.3430823397615426</c:v>
                </c:pt>
                <c:pt idx="100">
                  <c:v>1.3560854605105224</c:v>
                </c:pt>
                <c:pt idx="101">
                  <c:v>1.3614867568216369</c:v>
                </c:pt>
                <c:pt idx="102">
                  <c:v>1.3620869008562051</c:v>
                </c:pt>
                <c:pt idx="103">
                  <c:v>1.3720893014323436</c:v>
                </c:pt>
                <c:pt idx="104">
                  <c:v>1.3758902136512761</c:v>
                </c:pt>
                <c:pt idx="105">
                  <c:v>1.3786908858125946</c:v>
                </c:pt>
                <c:pt idx="106">
                  <c:v>1.3766904056973672</c:v>
                </c:pt>
                <c:pt idx="107">
                  <c:v>1.3616868048331596</c:v>
                </c:pt>
                <c:pt idx="108">
                  <c:v>1.3678882931903655</c:v>
                </c:pt>
                <c:pt idx="109">
                  <c:v>1.3618868528446824</c:v>
                </c:pt>
                <c:pt idx="110">
                  <c:v>1.3502840681763619</c:v>
                </c:pt>
                <c:pt idx="111">
                  <c:v>1.3418820516924057</c:v>
                </c:pt>
                <c:pt idx="112">
                  <c:v>1.3384812354965188</c:v>
                </c:pt>
                <c:pt idx="113">
                  <c:v>1.3442826278306792</c:v>
                </c:pt>
                <c:pt idx="114">
                  <c:v>1.3384812354965188</c:v>
                </c:pt>
                <c:pt idx="115">
                  <c:v>1.3222773465631747</c:v>
                </c:pt>
                <c:pt idx="116">
                  <c:v>1.3148755701368326</c:v>
                </c:pt>
                <c:pt idx="117">
                  <c:v>1.3042730255261261</c:v>
                </c:pt>
                <c:pt idx="118">
                  <c:v>1.2992718252380571</c:v>
                </c:pt>
                <c:pt idx="119">
                  <c:v>1.2982715851804427</c:v>
                </c:pt>
                <c:pt idx="120">
                  <c:v>1.3016724013763299</c:v>
                </c:pt>
                <c:pt idx="121">
                  <c:v>1.2930703368808512</c:v>
                </c:pt>
                <c:pt idx="122">
                  <c:v>1.2862687044890768</c:v>
                </c:pt>
                <c:pt idx="123">
                  <c:v>1.2854685124429859</c:v>
                </c:pt>
                <c:pt idx="124">
                  <c:v>1.2792670240857804</c:v>
                </c:pt>
                <c:pt idx="125">
                  <c:v>1.2808674081779623</c:v>
                </c:pt>
                <c:pt idx="126">
                  <c:v>1.2744658718092341</c:v>
                </c:pt>
                <c:pt idx="127">
                  <c:v>1.2574617908297987</c:v>
                </c:pt>
                <c:pt idx="128">
                  <c:v>1.251460350484116</c:v>
                </c:pt>
                <c:pt idx="129">
                  <c:v>1.2462591021845242</c:v>
                </c:pt>
                <c:pt idx="130">
                  <c:v>1.2422581419540688</c:v>
                </c:pt>
                <c:pt idx="131">
                  <c:v>1.2356565575738174</c:v>
                </c:pt>
                <c:pt idx="132">
                  <c:v>1.2284548291589978</c:v>
                </c:pt>
                <c:pt idx="133">
                  <c:v>1.2222533408017924</c:v>
                </c:pt>
                <c:pt idx="134">
                  <c:v>1.218252380571337</c:v>
                </c:pt>
                <c:pt idx="135">
                  <c:v>1.2096503160758578</c:v>
                </c:pt>
                <c:pt idx="136">
                  <c:v>1.2010482515803789</c:v>
                </c:pt>
                <c:pt idx="137">
                  <c:v>1.1878450828198766</c:v>
                </c:pt>
                <c:pt idx="138">
                  <c:v>1.1862446987276944</c:v>
                </c:pt>
                <c:pt idx="139">
                  <c:v>1.1778426822437384</c:v>
                </c:pt>
                <c:pt idx="140">
                  <c:v>1.1614387452988717</c:v>
                </c:pt>
                <c:pt idx="141">
                  <c:v>1.1596383131951666</c:v>
                </c:pt>
                <c:pt idx="142">
                  <c:v>1.1660398495638953</c:v>
                </c:pt>
                <c:pt idx="143">
                  <c:v>1.1526366327918696</c:v>
                </c:pt>
                <c:pt idx="144">
                  <c:v>1.1502360566535967</c:v>
                </c:pt>
                <c:pt idx="145">
                  <c:v>1.141433944146595</c:v>
                </c:pt>
                <c:pt idx="146">
                  <c:v>1.1406337521005037</c:v>
                </c:pt>
                <c:pt idx="147">
                  <c:v>1.1516363927342559</c:v>
                </c:pt>
                <c:pt idx="148">
                  <c:v>1.1492358165959831</c:v>
                </c:pt>
                <c:pt idx="149">
                  <c:v>1.1378330799391854</c:v>
                </c:pt>
                <c:pt idx="150">
                  <c:v>1.1360326478354801</c:v>
                </c:pt>
                <c:pt idx="151">
                  <c:v>1.1282307753860923</c:v>
                </c:pt>
                <c:pt idx="152">
                  <c:v>1.1222293350404096</c:v>
                </c:pt>
                <c:pt idx="153">
                  <c:v>1.125230055213251</c:v>
                </c:pt>
                <c:pt idx="154">
                  <c:v>1.1374329839161399</c:v>
                </c:pt>
                <c:pt idx="155">
                  <c:v>1.1358325998239573</c:v>
                </c:pt>
                <c:pt idx="156">
                  <c:v>1.1320316876050249</c:v>
                </c:pt>
                <c:pt idx="157">
                  <c:v>1.1372329359046172</c:v>
                </c:pt>
                <c:pt idx="158">
                  <c:v>1.1212290949827959</c:v>
                </c:pt>
                <c:pt idx="159">
                  <c:v>1.1142274145794988</c:v>
                </c:pt>
                <c:pt idx="160">
                  <c:v>1.1182283748099542</c:v>
                </c:pt>
                <c:pt idx="161">
                  <c:v>1.11502760662559</c:v>
                </c:pt>
                <c:pt idx="162">
                  <c:v>1.1118268384412255</c:v>
                </c:pt>
                <c:pt idx="163">
                  <c:v>1.0996239097383369</c:v>
                </c:pt>
                <c:pt idx="164">
                  <c:v>1.0986236696807232</c:v>
                </c:pt>
                <c:pt idx="165">
                  <c:v>1.1030247259342238</c:v>
                </c:pt>
                <c:pt idx="166">
                  <c:v>1.1002240537729051</c:v>
                </c:pt>
                <c:pt idx="167">
                  <c:v>1.0976234296231093</c:v>
                </c:pt>
                <c:pt idx="168">
                  <c:v>1.0906217492198125</c:v>
                </c:pt>
                <c:pt idx="169">
                  <c:v>1.0914219412659034</c:v>
                </c:pt>
                <c:pt idx="170">
                  <c:v>1.0882211730815392</c:v>
                </c:pt>
                <c:pt idx="171">
                  <c:v>1.0878210770584937</c:v>
                </c:pt>
                <c:pt idx="172">
                  <c:v>1.0796191085860602</c:v>
                </c:pt>
                <c:pt idx="173">
                  <c:v>1.0690165639753539</c:v>
                </c:pt>
                <c:pt idx="174">
                  <c:v>1.0644154597103301</c:v>
                </c:pt>
                <c:pt idx="175">
                  <c:v>1.0600144034568293</c:v>
                </c:pt>
                <c:pt idx="176">
                  <c:v>1.0622149315835798</c:v>
                </c:pt>
                <c:pt idx="177">
                  <c:v>1.0686164679523085</c:v>
                </c:pt>
                <c:pt idx="178">
                  <c:v>1.0674161798831716</c:v>
                </c:pt>
                <c:pt idx="179">
                  <c:v>1.0560134432263739</c:v>
                </c:pt>
                <c:pt idx="180">
                  <c:v>1.049411858846123</c:v>
                </c:pt>
                <c:pt idx="181">
                  <c:v>1.0490117628230775</c:v>
                </c:pt>
                <c:pt idx="182">
                  <c:v>1.0546131071457148</c:v>
                </c:pt>
                <c:pt idx="183">
                  <c:v>1.0548131551572375</c:v>
                </c:pt>
                <c:pt idx="184">
                  <c:v>1.0448107545810994</c:v>
                </c:pt>
                <c:pt idx="185">
                  <c:v>1.0478114747539407</c:v>
                </c:pt>
                <c:pt idx="186">
                  <c:v>1.0506121469152594</c:v>
                </c:pt>
                <c:pt idx="187">
                  <c:v>1.0472113307193722</c:v>
                </c:pt>
                <c:pt idx="188">
                  <c:v>1.0530127230535329</c:v>
                </c:pt>
                <c:pt idx="189">
                  <c:v>1.0460110426502358</c:v>
                </c:pt>
                <c:pt idx="190">
                  <c:v>1.0402096503160754</c:v>
                </c:pt>
                <c:pt idx="191">
                  <c:v>1.0372089301432343</c:v>
                </c:pt>
                <c:pt idx="192">
                  <c:v>1.0398095542930299</c:v>
                </c:pt>
                <c:pt idx="193">
                  <c:v>1.0438105145234853</c:v>
                </c:pt>
                <c:pt idx="194">
                  <c:v>1.0492118108346002</c:v>
                </c:pt>
                <c:pt idx="195">
                  <c:v>1.046611186684804</c:v>
                </c:pt>
                <c:pt idx="196">
                  <c:v>1.0426102264543489</c:v>
                </c:pt>
                <c:pt idx="197">
                  <c:v>1.0426102264543489</c:v>
                </c:pt>
                <c:pt idx="198">
                  <c:v>1.0496119068576457</c:v>
                </c:pt>
                <c:pt idx="199">
                  <c:v>1.0584140193646472</c:v>
                </c:pt>
                <c:pt idx="200">
                  <c:v>1.0670160838601261</c:v>
                </c:pt>
                <c:pt idx="201">
                  <c:v>1.0668160358486034</c:v>
                </c:pt>
                <c:pt idx="202">
                  <c:v>1.0604144994798748</c:v>
                </c:pt>
                <c:pt idx="203">
                  <c:v>1.0652156517564215</c:v>
                </c:pt>
                <c:pt idx="204">
                  <c:v>1.0680163239177398</c:v>
                </c:pt>
                <c:pt idx="205">
                  <c:v>1.070616948067536</c:v>
                </c:pt>
                <c:pt idx="206">
                  <c:v>1.0856205489317434</c:v>
                </c:pt>
                <c:pt idx="207">
                  <c:v>1.093022325358086</c:v>
                </c:pt>
                <c:pt idx="208">
                  <c:v>1.0906217492198125</c:v>
                </c:pt>
                <c:pt idx="209">
                  <c:v>1.0906217492198125</c:v>
                </c:pt>
                <c:pt idx="210">
                  <c:v>1.0926222293350401</c:v>
                </c:pt>
                <c:pt idx="211">
                  <c:v>1.0972233336000639</c:v>
                </c:pt>
                <c:pt idx="212">
                  <c:v>1.1044250620148832</c:v>
                </c:pt>
                <c:pt idx="213">
                  <c:v>1.1104265023605664</c:v>
                </c:pt>
                <c:pt idx="214">
                  <c:v>1.112226934464271</c:v>
                </c:pt>
                <c:pt idx="215">
                  <c:v>1.1148275586140672</c:v>
                </c:pt>
                <c:pt idx="216">
                  <c:v>1.1302312555013201</c:v>
                </c:pt>
                <c:pt idx="217">
                  <c:v>1.1404337040889809</c:v>
                </c:pt>
                <c:pt idx="218">
                  <c:v>1.1428342802272544</c:v>
                </c:pt>
                <c:pt idx="219">
                  <c:v>1.1394334640313672</c:v>
                </c:pt>
                <c:pt idx="220">
                  <c:v>1.1382331759622308</c:v>
                </c:pt>
                <c:pt idx="221">
                  <c:v>1.1456349523885732</c:v>
                </c:pt>
                <c:pt idx="222">
                  <c:v>1.1494358646075058</c:v>
                </c:pt>
                <c:pt idx="223">
                  <c:v>1.1524365847803468</c:v>
                </c:pt>
                <c:pt idx="224">
                  <c:v>1.1520364887573014</c:v>
                </c:pt>
                <c:pt idx="225">
                  <c:v>1.1514363447227332</c:v>
                </c:pt>
                <c:pt idx="226">
                  <c:v>1.1588381211490755</c:v>
                </c:pt>
                <c:pt idx="227">
                  <c:v>1.1618388413219172</c:v>
                </c:pt>
                <c:pt idx="228">
                  <c:v>1.1640393694486673</c:v>
                </c:pt>
                <c:pt idx="229">
                  <c:v>1.1622389373449626</c:v>
                </c:pt>
                <c:pt idx="230">
                  <c:v>1.1602384572297348</c:v>
                </c:pt>
                <c:pt idx="231">
                  <c:v>1.1590381691605982</c:v>
                </c:pt>
                <c:pt idx="232">
                  <c:v>1.1588381211490755</c:v>
                </c:pt>
                <c:pt idx="233">
                  <c:v>1.1570376890453704</c:v>
                </c:pt>
                <c:pt idx="234">
                  <c:v>1.1464351444346641</c:v>
                </c:pt>
                <c:pt idx="235">
                  <c:v>1.1350324077778664</c:v>
                </c:pt>
                <c:pt idx="236">
                  <c:v>1.1194286628790906</c:v>
                </c:pt>
                <c:pt idx="237">
                  <c:v>1.107225734176202</c:v>
                </c:pt>
                <c:pt idx="238">
                  <c:v>1.0962230935424497</c:v>
                </c:pt>
                <c:pt idx="239">
                  <c:v>1.0836200688165156</c:v>
                </c:pt>
                <c:pt idx="240">
                  <c:v>1.0600144034568293</c:v>
                </c:pt>
                <c:pt idx="241">
                  <c:v>1.0296071057053691</c:v>
                </c:pt>
                <c:pt idx="242">
                  <c:v>1.0074017764263419</c:v>
                </c:pt>
                <c:pt idx="243">
                  <c:v>0.98639673521645166</c:v>
                </c:pt>
                <c:pt idx="244">
                  <c:v>0.96959270224853944</c:v>
                </c:pt>
                <c:pt idx="245">
                  <c:v>0.95118828518844489</c:v>
                </c:pt>
                <c:pt idx="246">
                  <c:v>0.9281827638633271</c:v>
                </c:pt>
                <c:pt idx="247">
                  <c:v>0.91097863487236896</c:v>
                </c:pt>
                <c:pt idx="248">
                  <c:v>0.89537488997359371</c:v>
                </c:pt>
                <c:pt idx="249">
                  <c:v>0.88937344962791043</c:v>
                </c:pt>
                <c:pt idx="250">
                  <c:v>0.88377210530527317</c:v>
                </c:pt>
                <c:pt idx="251">
                  <c:v>0.87296951268304368</c:v>
                </c:pt>
                <c:pt idx="252">
                  <c:v>0.87076898455629315</c:v>
                </c:pt>
                <c:pt idx="253">
                  <c:v>0.86736816836040642</c:v>
                </c:pt>
                <c:pt idx="254">
                  <c:v>0.86296711210690569</c:v>
                </c:pt>
                <c:pt idx="255">
                  <c:v>0.85796591181883619</c:v>
                </c:pt>
                <c:pt idx="256">
                  <c:v>0.85456509562294913</c:v>
                </c:pt>
                <c:pt idx="257">
                  <c:v>0.85316475954228987</c:v>
                </c:pt>
                <c:pt idx="258">
                  <c:v>0.85296471153076714</c:v>
                </c:pt>
                <c:pt idx="259">
                  <c:v>0.85556533568056325</c:v>
                </c:pt>
                <c:pt idx="260">
                  <c:v>0.85576538369208599</c:v>
                </c:pt>
                <c:pt idx="261">
                  <c:v>0.85496519164599505</c:v>
                </c:pt>
                <c:pt idx="262">
                  <c:v>0.85716571977274525</c:v>
                </c:pt>
                <c:pt idx="263">
                  <c:v>0.86056653596863231</c:v>
                </c:pt>
                <c:pt idx="264">
                  <c:v>0.8621669200608143</c:v>
                </c:pt>
                <c:pt idx="265">
                  <c:v>0.86236696807233704</c:v>
                </c:pt>
                <c:pt idx="266">
                  <c:v>0.86676802432583777</c:v>
                </c:pt>
                <c:pt idx="267">
                  <c:v>0.87617028086740811</c:v>
                </c:pt>
                <c:pt idx="268">
                  <c:v>0.88377210530527317</c:v>
                </c:pt>
                <c:pt idx="269">
                  <c:v>0.88077138513243158</c:v>
                </c:pt>
                <c:pt idx="270">
                  <c:v>0.8833720092822277</c:v>
                </c:pt>
                <c:pt idx="271">
                  <c:v>0.89357445786988854</c:v>
                </c:pt>
                <c:pt idx="272">
                  <c:v>0.89877570616948033</c:v>
                </c:pt>
                <c:pt idx="273">
                  <c:v>0.90137633031927644</c:v>
                </c:pt>
                <c:pt idx="274">
                  <c:v>0.90157637833079918</c:v>
                </c:pt>
                <c:pt idx="275">
                  <c:v>0.90137633031927644</c:v>
                </c:pt>
                <c:pt idx="276">
                  <c:v>0.90817796271105056</c:v>
                </c:pt>
                <c:pt idx="277">
                  <c:v>0.90757781867648235</c:v>
                </c:pt>
                <c:pt idx="278">
                  <c:v>0.90357685844602698</c:v>
                </c:pt>
                <c:pt idx="279">
                  <c:v>0.90777786668800509</c:v>
                </c:pt>
                <c:pt idx="280">
                  <c:v>0.9111786828838917</c:v>
                </c:pt>
                <c:pt idx="281">
                  <c:v>0.91137873089541488</c:v>
                </c:pt>
                <c:pt idx="282">
                  <c:v>0.9111786828838917</c:v>
                </c:pt>
                <c:pt idx="283">
                  <c:v>0.91097863487236896</c:v>
                </c:pt>
                <c:pt idx="284">
                  <c:v>0.90637753060734538</c:v>
                </c:pt>
                <c:pt idx="285">
                  <c:v>0.90597743458429991</c:v>
                </c:pt>
                <c:pt idx="286">
                  <c:v>0.9069776746419137</c:v>
                </c:pt>
                <c:pt idx="287">
                  <c:v>0.90577738657277718</c:v>
                </c:pt>
                <c:pt idx="288">
                  <c:v>0.90537729054973171</c:v>
                </c:pt>
                <c:pt idx="289">
                  <c:v>0.90097623429623097</c:v>
                </c:pt>
                <c:pt idx="290">
                  <c:v>0.89937585020404898</c:v>
                </c:pt>
                <c:pt idx="291">
                  <c:v>0.89897575418100306</c:v>
                </c:pt>
                <c:pt idx="292">
                  <c:v>0.89397455389293401</c:v>
                </c:pt>
                <c:pt idx="293">
                  <c:v>0.88317196127070496</c:v>
                </c:pt>
                <c:pt idx="294">
                  <c:v>0.87877090501720379</c:v>
                </c:pt>
                <c:pt idx="295">
                  <c:v>0.88097143314395432</c:v>
                </c:pt>
                <c:pt idx="296">
                  <c:v>0.88097143314395432</c:v>
                </c:pt>
                <c:pt idx="297">
                  <c:v>0.87677042490197632</c:v>
                </c:pt>
                <c:pt idx="298">
                  <c:v>0.86856845642954295</c:v>
                </c:pt>
                <c:pt idx="299">
                  <c:v>0.85916619988797316</c:v>
                </c:pt>
                <c:pt idx="300">
                  <c:v>0.85296471153076714</c:v>
                </c:pt>
                <c:pt idx="301">
                  <c:v>0.84876370328878914</c:v>
                </c:pt>
                <c:pt idx="302">
                  <c:v>0.84296231095462915</c:v>
                </c:pt>
                <c:pt idx="303">
                  <c:v>0.84016163879331029</c:v>
                </c:pt>
                <c:pt idx="304">
                  <c:v>0.83436024645914986</c:v>
                </c:pt>
                <c:pt idx="305">
                  <c:v>0.83015923821717175</c:v>
                </c:pt>
                <c:pt idx="306">
                  <c:v>0.82635832599823922</c:v>
                </c:pt>
                <c:pt idx="307">
                  <c:v>0.82435784588301175</c:v>
                </c:pt>
                <c:pt idx="308">
                  <c:v>0.82455789389453449</c:v>
                </c:pt>
                <c:pt idx="309">
                  <c:v>0.82135712571017017</c:v>
                </c:pt>
                <c:pt idx="310">
                  <c:v>0.81835640553732858</c:v>
                </c:pt>
                <c:pt idx="311">
                  <c:v>0.8151556373529647</c:v>
                </c:pt>
                <c:pt idx="312">
                  <c:v>0.81295510922621406</c:v>
                </c:pt>
                <c:pt idx="313">
                  <c:v>0.81335520524925953</c:v>
                </c:pt>
                <c:pt idx="314">
                  <c:v>0.80815395694966774</c:v>
                </c:pt>
                <c:pt idx="315">
                  <c:v>0.80415299671921248</c:v>
                </c:pt>
                <c:pt idx="316">
                  <c:v>0.80555333279987162</c:v>
                </c:pt>
                <c:pt idx="317">
                  <c:v>0.80835400496119048</c:v>
                </c:pt>
                <c:pt idx="318">
                  <c:v>0.81575578138753291</c:v>
                </c:pt>
                <c:pt idx="319">
                  <c:v>0.82575818196367101</c:v>
                </c:pt>
                <c:pt idx="320">
                  <c:v>0.83015923821717175</c:v>
                </c:pt>
                <c:pt idx="321">
                  <c:v>0.83816115867808239</c:v>
                </c:pt>
                <c:pt idx="322">
                  <c:v>0.85196447147315346</c:v>
                </c:pt>
                <c:pt idx="323">
                  <c:v>0.86556773625670136</c:v>
                </c:pt>
                <c:pt idx="324">
                  <c:v>0.88017124109786338</c:v>
                </c:pt>
                <c:pt idx="325">
                  <c:v>0.8927742658237976</c:v>
                </c:pt>
                <c:pt idx="326">
                  <c:v>0.9125790189645514</c:v>
                </c:pt>
                <c:pt idx="327">
                  <c:v>0.92998319596703183</c:v>
                </c:pt>
                <c:pt idx="328">
                  <c:v>0.93738497239337426</c:v>
                </c:pt>
                <c:pt idx="329">
                  <c:v>0.94998799711930837</c:v>
                </c:pt>
                <c:pt idx="330">
                  <c:v>0.96099063775306059</c:v>
                </c:pt>
                <c:pt idx="331">
                  <c:v>0.97039289429463038</c:v>
                </c:pt>
                <c:pt idx="332">
                  <c:v>0.97979515083620028</c:v>
                </c:pt>
                <c:pt idx="333">
                  <c:v>0.98439625510122419</c:v>
                </c:pt>
                <c:pt idx="334">
                  <c:v>0.99159798351604345</c:v>
                </c:pt>
                <c:pt idx="335">
                  <c:v>1</c:v>
                </c:pt>
                <c:pt idx="336">
                  <c:v>1.0048011522765463</c:v>
                </c:pt>
                <c:pt idx="337">
                  <c:v>1.00580139233416</c:v>
                </c:pt>
                <c:pt idx="338">
                  <c:v>1.0016003840921819</c:v>
                </c:pt>
                <c:pt idx="339">
                  <c:v>0.99719932783868115</c:v>
                </c:pt>
                <c:pt idx="340">
                  <c:v>0.99239817556213483</c:v>
                </c:pt>
                <c:pt idx="341">
                  <c:v>0.98359606305513281</c:v>
                </c:pt>
                <c:pt idx="342">
                  <c:v>0.97619428662879082</c:v>
                </c:pt>
                <c:pt idx="343">
                  <c:v>0.95899015763783269</c:v>
                </c:pt>
                <c:pt idx="344">
                  <c:v>0.93318396415139615</c:v>
                </c:pt>
                <c:pt idx="345">
                  <c:v>0.90717772265343644</c:v>
                </c:pt>
                <c:pt idx="346">
                  <c:v>0.87737056893654453</c:v>
                </c:pt>
                <c:pt idx="347">
                  <c:v>0.84596303112747029</c:v>
                </c:pt>
                <c:pt idx="348">
                  <c:v>0.81195486916860038</c:v>
                </c:pt>
                <c:pt idx="349">
                  <c:v>0.76754421061054645</c:v>
                </c:pt>
                <c:pt idx="350">
                  <c:v>0.72093302392574188</c:v>
                </c:pt>
                <c:pt idx="351">
                  <c:v>0.68372409378250765</c:v>
                </c:pt>
                <c:pt idx="352">
                  <c:v>0.64991597983516047</c:v>
                </c:pt>
                <c:pt idx="353">
                  <c:v>0.61450748179563086</c:v>
                </c:pt>
                <c:pt idx="354">
                  <c:v>0.5784588301192285</c:v>
                </c:pt>
                <c:pt idx="355">
                  <c:v>0.546951268304393</c:v>
                </c:pt>
                <c:pt idx="356">
                  <c:v>0.51732415779787122</c:v>
                </c:pt>
                <c:pt idx="357">
                  <c:v>0.49685924621909244</c:v>
                </c:pt>
                <c:pt idx="358">
                  <c:v>0.48199567896295109</c:v>
                </c:pt>
                <c:pt idx="359">
                  <c:v>0.46115067616227873</c:v>
                </c:pt>
                <c:pt idx="360">
                  <c:v>0.44354645114827557</c:v>
                </c:pt>
                <c:pt idx="361">
                  <c:v>0.43412418980555334</c:v>
                </c:pt>
                <c:pt idx="362">
                  <c:v>0.4215611746819235</c:v>
                </c:pt>
                <c:pt idx="363">
                  <c:v>0.40617748259582293</c:v>
                </c:pt>
                <c:pt idx="364">
                  <c:v>0.39917580219252602</c:v>
                </c:pt>
                <c:pt idx="365">
                  <c:v>0.39211410738577251</c:v>
                </c:pt>
                <c:pt idx="366">
                  <c:v>0.37621029046971266</c:v>
                </c:pt>
                <c:pt idx="367">
                  <c:v>0.36316716011842842</c:v>
                </c:pt>
                <c:pt idx="368">
                  <c:v>0.3540049611906857</c:v>
                </c:pt>
                <c:pt idx="369">
                  <c:v>0.33964151396335124</c:v>
                </c:pt>
                <c:pt idx="370">
                  <c:v>0.32431783628070737</c:v>
                </c:pt>
                <c:pt idx="371">
                  <c:v>0.30989437464991593</c:v>
                </c:pt>
                <c:pt idx="372">
                  <c:v>0.29277026486356716</c:v>
                </c:pt>
                <c:pt idx="373">
                  <c:v>0.27822677442586213</c:v>
                </c:pt>
                <c:pt idx="374">
                  <c:v>0.2643434424261823</c:v>
                </c:pt>
                <c:pt idx="375">
                  <c:v>0.24579899175802195</c:v>
                </c:pt>
                <c:pt idx="376">
                  <c:v>0.23181563575258055</c:v>
                </c:pt>
                <c:pt idx="377">
                  <c:v>0.21753220772985501</c:v>
                </c:pt>
                <c:pt idx="378">
                  <c:v>0.20144834760342481</c:v>
                </c:pt>
                <c:pt idx="379">
                  <c:v>0.18556453548851712</c:v>
                </c:pt>
                <c:pt idx="380">
                  <c:v>0.17280147235336479</c:v>
                </c:pt>
                <c:pt idx="381">
                  <c:v>0.16321917260142418</c:v>
                </c:pt>
                <c:pt idx="382">
                  <c:v>0.15091621989277415</c:v>
                </c:pt>
                <c:pt idx="383">
                  <c:v>0.13547251340321675</c:v>
                </c:pt>
                <c:pt idx="384">
                  <c:v>0.12533007921901251</c:v>
                </c:pt>
                <c:pt idx="385">
                  <c:v>0.11952868688485228</c:v>
                </c:pt>
                <c:pt idx="386">
                  <c:v>0.10926622389373447</c:v>
                </c:pt>
                <c:pt idx="387">
                  <c:v>9.9863967352164434E-2</c:v>
                </c:pt>
                <c:pt idx="388">
                  <c:v>9.0581739617508164E-2</c:v>
                </c:pt>
                <c:pt idx="389">
                  <c:v>8.1699607905897378E-2</c:v>
                </c:pt>
                <c:pt idx="390">
                  <c:v>7.4857965911818841E-2</c:v>
                </c:pt>
                <c:pt idx="391">
                  <c:v>6.7336160678562892E-2</c:v>
                </c:pt>
                <c:pt idx="392">
                  <c:v>6.045450908217976E-2</c:v>
                </c:pt>
                <c:pt idx="393">
                  <c:v>5.5093222373369617E-2</c:v>
                </c:pt>
                <c:pt idx="394">
                  <c:v>4.9531887653036726E-2</c:v>
                </c:pt>
                <c:pt idx="395">
                  <c:v>4.4090581739617399E-2</c:v>
                </c:pt>
                <c:pt idx="396">
                  <c:v>4.1910058414019402E-2</c:v>
                </c:pt>
                <c:pt idx="397">
                  <c:v>3.7468992558214009E-2</c:v>
                </c:pt>
                <c:pt idx="398">
                  <c:v>3.2987917100104028E-2</c:v>
                </c:pt>
                <c:pt idx="399">
                  <c:v>2.9707129711130726E-2</c:v>
                </c:pt>
                <c:pt idx="400">
                  <c:v>2.4525886212690917E-2</c:v>
                </c:pt>
                <c:pt idx="401">
                  <c:v>2.3285588541249864E-2</c:v>
                </c:pt>
                <c:pt idx="402">
                  <c:v>2.1405137232935984E-2</c:v>
                </c:pt>
                <c:pt idx="403">
                  <c:v>1.5683764103384724E-2</c:v>
                </c:pt>
                <c:pt idx="404">
                  <c:v>1.4263423221573115E-2</c:v>
                </c:pt>
                <c:pt idx="405">
                  <c:v>1.2603024725934166E-2</c:v>
                </c:pt>
                <c:pt idx="406">
                  <c:v>9.7823477634631298E-3</c:v>
                </c:pt>
                <c:pt idx="407">
                  <c:v>8.3820116828039245E-3</c:v>
                </c:pt>
                <c:pt idx="408">
                  <c:v>7.0416900056012779E-3</c:v>
                </c:pt>
                <c:pt idx="409">
                  <c:v>4.2410178442826487E-3</c:v>
                </c:pt>
                <c:pt idx="410">
                  <c:v>0</c:v>
                </c:pt>
                <c:pt idx="411">
                  <c:v>-1.4003360806596479E-4</c:v>
                </c:pt>
                <c:pt idx="412">
                  <c:v>-1.8404417060095058E-3</c:v>
                </c:pt>
                <c:pt idx="413">
                  <c:v>-4.541089861566764E-3</c:v>
                </c:pt>
                <c:pt idx="414">
                  <c:v>-5.6613587260942603E-3</c:v>
                </c:pt>
                <c:pt idx="415">
                  <c:v>-8.3019924781947384E-3</c:v>
                </c:pt>
                <c:pt idx="416">
                  <c:v>-1.0942626230295219E-2</c:v>
                </c:pt>
                <c:pt idx="417">
                  <c:v>-1.2603024725934166E-2</c:v>
                </c:pt>
                <c:pt idx="418">
                  <c:v>-1.3863327198527627E-2</c:v>
                </c:pt>
                <c:pt idx="419">
                  <c:v>-1.5423701688405204E-2</c:v>
                </c:pt>
                <c:pt idx="420">
                  <c:v>-1.5543730495318982E-2</c:v>
                </c:pt>
                <c:pt idx="421">
                  <c:v>-1.5003600864207531E-2</c:v>
                </c:pt>
                <c:pt idx="422">
                  <c:v>-1.6223893734496397E-2</c:v>
                </c:pt>
                <c:pt idx="423">
                  <c:v>-1.9444666720012924E-2</c:v>
                </c:pt>
                <c:pt idx="424">
                  <c:v>-2.2825478114747597E-2</c:v>
                </c:pt>
                <c:pt idx="425">
                  <c:v>-2.3985756581579688E-2</c:v>
                </c:pt>
                <c:pt idx="426">
                  <c:v>-2.5146035048411553E-2</c:v>
                </c:pt>
                <c:pt idx="427">
                  <c:v>-2.7166519964791618E-2</c:v>
                </c:pt>
                <c:pt idx="428">
                  <c:v>-2.7006481555573246E-2</c:v>
                </c:pt>
                <c:pt idx="429">
                  <c:v>-2.7486596783227919E-2</c:v>
                </c:pt>
                <c:pt idx="430">
                  <c:v>-2.9487076898455575E-2</c:v>
                </c:pt>
                <c:pt idx="431">
                  <c:v>-2.9387052892694204E-2</c:v>
                </c:pt>
                <c:pt idx="432">
                  <c:v>-3.0647355365287662E-2</c:v>
                </c:pt>
                <c:pt idx="433">
                  <c:v>-3.3588061134672255E-2</c:v>
                </c:pt>
                <c:pt idx="434">
                  <c:v>-3.3227974713931366E-2</c:v>
                </c:pt>
                <c:pt idx="435">
                  <c:v>-3.1787629030967345E-2</c:v>
                </c:pt>
                <c:pt idx="436">
                  <c:v>-3.2567816275906131E-2</c:v>
                </c:pt>
                <c:pt idx="437">
                  <c:v>-3.4048171561174748E-2</c:v>
                </c:pt>
                <c:pt idx="438">
                  <c:v>-3.6508762102904664E-2</c:v>
                </c:pt>
                <c:pt idx="439">
                  <c:v>-3.8689285428502883E-2</c:v>
                </c:pt>
                <c:pt idx="440">
                  <c:v>-3.8729295030807472E-2</c:v>
                </c:pt>
                <c:pt idx="441">
                  <c:v>-3.9809554293030375E-2</c:v>
                </c:pt>
                <c:pt idx="442">
                  <c:v>-3.8929343042330214E-2</c:v>
                </c:pt>
                <c:pt idx="443">
                  <c:v>-3.6928862927102561E-2</c:v>
                </c:pt>
                <c:pt idx="444">
                  <c:v>-3.6368728494838701E-2</c:v>
                </c:pt>
                <c:pt idx="445">
                  <c:v>-3.6768824517884408E-2</c:v>
                </c:pt>
                <c:pt idx="446">
                  <c:v>-3.7188925342082083E-2</c:v>
                </c:pt>
                <c:pt idx="447">
                  <c:v>-3.9549491878050631E-2</c:v>
                </c:pt>
                <c:pt idx="448">
                  <c:v>-3.9469472673441669E-2</c:v>
                </c:pt>
                <c:pt idx="449">
                  <c:v>-3.8069136592782243E-2</c:v>
                </c:pt>
                <c:pt idx="450">
                  <c:v>-3.836920861006636E-2</c:v>
                </c:pt>
                <c:pt idx="451">
                  <c:v>-4.0109626310314492E-2</c:v>
                </c:pt>
                <c:pt idx="452">
                  <c:v>-3.9529487076898448E-2</c:v>
                </c:pt>
                <c:pt idx="453">
                  <c:v>-3.9109386252700551E-2</c:v>
                </c:pt>
                <c:pt idx="454">
                  <c:v>-3.9069376650396184E-2</c:v>
                </c:pt>
                <c:pt idx="455">
                  <c:v>-3.698887733055934E-2</c:v>
                </c:pt>
                <c:pt idx="456">
                  <c:v>-3.6088661278706996E-2</c:v>
                </c:pt>
                <c:pt idx="457">
                  <c:v>-3.5388493238377172E-2</c:v>
                </c:pt>
                <c:pt idx="458">
                  <c:v>-3.4008161958870152E-2</c:v>
                </c:pt>
                <c:pt idx="459">
                  <c:v>-3.5228454829159019E-2</c:v>
                </c:pt>
                <c:pt idx="460">
                  <c:v>-3.3988157157717969E-2</c:v>
                </c:pt>
                <c:pt idx="461">
                  <c:v>-3.2767864287429102E-2</c:v>
                </c:pt>
                <c:pt idx="462">
                  <c:v>-3.3568056333520072E-2</c:v>
                </c:pt>
                <c:pt idx="463">
                  <c:v>-3.7889093382411684E-2</c:v>
                </c:pt>
                <c:pt idx="464">
                  <c:v>-3.9569496679203044E-2</c:v>
                </c:pt>
                <c:pt idx="465">
                  <c:v>-3.8069136592782243E-2</c:v>
                </c:pt>
                <c:pt idx="466">
                  <c:v>-3.7769064575498126E-2</c:v>
                </c:pt>
                <c:pt idx="467">
                  <c:v>-3.8569256621589103E-2</c:v>
                </c:pt>
                <c:pt idx="468">
                  <c:v>-3.8949347843482404E-2</c:v>
                </c:pt>
                <c:pt idx="469">
                  <c:v>-4.0809794350644094E-2</c:v>
                </c:pt>
                <c:pt idx="470">
                  <c:v>-3.9789549491877969E-2</c:v>
                </c:pt>
                <c:pt idx="471">
                  <c:v>-3.9909578298791749E-2</c:v>
                </c:pt>
                <c:pt idx="472">
                  <c:v>-4.3210370488917238E-2</c:v>
                </c:pt>
                <c:pt idx="473">
                  <c:v>-4.2050092022085372E-2</c:v>
                </c:pt>
                <c:pt idx="474">
                  <c:v>-4.1690005601344254E-2</c:v>
                </c:pt>
                <c:pt idx="475">
                  <c:v>-4.2790269664719563E-2</c:v>
                </c:pt>
                <c:pt idx="476">
                  <c:v>-4.5130831399535928E-2</c:v>
                </c:pt>
                <c:pt idx="477">
                  <c:v>-4.4410658558053921E-2</c:v>
                </c:pt>
                <c:pt idx="478">
                  <c:v>-4.2250140033608115E-2</c:v>
                </c:pt>
                <c:pt idx="479">
                  <c:v>-4.3510442506201577E-2</c:v>
                </c:pt>
                <c:pt idx="480">
                  <c:v>-4.4950788189165369E-2</c:v>
                </c:pt>
                <c:pt idx="481">
                  <c:v>-4.4930783388013186E-2</c:v>
                </c:pt>
                <c:pt idx="482">
                  <c:v>-4.5090821797231333E-2</c:v>
                </c:pt>
                <c:pt idx="483">
                  <c:v>-4.5250860206449486E-2</c:v>
                </c:pt>
                <c:pt idx="484">
                  <c:v>-4.731135472513414E-2</c:v>
                </c:pt>
                <c:pt idx="485">
                  <c:v>-4.8151556373529712E-2</c:v>
                </c:pt>
                <c:pt idx="486">
                  <c:v>-4.8551652396575197E-2</c:v>
                </c:pt>
                <c:pt idx="487">
                  <c:v>-4.6371129070976985E-2</c:v>
                </c:pt>
                <c:pt idx="488">
                  <c:v>-4.5650956229495193E-2</c:v>
                </c:pt>
                <c:pt idx="489">
                  <c:v>-4.7171321117068177E-2</c:v>
                </c:pt>
                <c:pt idx="490">
                  <c:v>-5.0892214131391562E-2</c:v>
                </c:pt>
                <c:pt idx="491">
                  <c:v>-5.1432343762503011E-2</c:v>
                </c:pt>
                <c:pt idx="492">
                  <c:v>-5.0632151716412041E-2</c:v>
                </c:pt>
                <c:pt idx="493">
                  <c:v>-5.3352804673121479E-2</c:v>
                </c:pt>
                <c:pt idx="494">
                  <c:v>-5.6713611266703969E-2</c:v>
                </c:pt>
                <c:pt idx="495">
                  <c:v>-6.1934864367448147E-2</c:v>
                </c:pt>
                <c:pt idx="496">
                  <c:v>-6.3295190845802984E-2</c:v>
                </c:pt>
                <c:pt idx="497">
                  <c:v>-6.2935104425062088E-2</c:v>
                </c:pt>
                <c:pt idx="498">
                  <c:v>-6.1754821157077595E-2</c:v>
                </c:pt>
                <c:pt idx="499">
                  <c:v>-6.3535248459630322E-2</c:v>
                </c:pt>
                <c:pt idx="500">
                  <c:v>-6.7116107865887731E-2</c:v>
                </c:pt>
                <c:pt idx="501">
                  <c:v>-6.9016563975354023E-2</c:v>
                </c:pt>
                <c:pt idx="502">
                  <c:v>-7.1397135312474977E-2</c:v>
                </c:pt>
                <c:pt idx="503">
                  <c:v>-7.111706809634305E-2</c:v>
                </c:pt>
                <c:pt idx="504">
                  <c:v>-6.741617988317207E-2</c:v>
                </c:pt>
                <c:pt idx="505">
                  <c:v>-6.743618468432426E-2</c:v>
                </c:pt>
                <c:pt idx="506">
                  <c:v>-7.1997279347043211E-2</c:v>
                </c:pt>
                <c:pt idx="507">
                  <c:v>-7.2657437785068446E-2</c:v>
                </c:pt>
                <c:pt idx="508">
                  <c:v>-7.1317116107865786E-2</c:v>
                </c:pt>
                <c:pt idx="509">
                  <c:v>-7.2497399375850285E-2</c:v>
                </c:pt>
                <c:pt idx="510">
                  <c:v>-7.2737456989677624E-2</c:v>
                </c:pt>
                <c:pt idx="511">
                  <c:v>-7.5998239577498516E-2</c:v>
                </c:pt>
                <c:pt idx="512">
                  <c:v>-7.6498359606305605E-2</c:v>
                </c:pt>
                <c:pt idx="513">
                  <c:v>-7.3817716251900534E-2</c:v>
                </c:pt>
                <c:pt idx="514">
                  <c:v>-7.3017524205809328E-2</c:v>
                </c:pt>
                <c:pt idx="515">
                  <c:v>-7.5338081139473517E-2</c:v>
                </c:pt>
                <c:pt idx="516">
                  <c:v>-7.6018244378650929E-2</c:v>
                </c:pt>
                <c:pt idx="517">
                  <c:v>-7.4297831479555196E-2</c:v>
                </c:pt>
                <c:pt idx="518">
                  <c:v>-7.6798431623589722E-2</c:v>
                </c:pt>
                <c:pt idx="519">
                  <c:v>-8.0959430263263174E-2</c:v>
                </c:pt>
                <c:pt idx="520">
                  <c:v>-7.9179002960710676E-2</c:v>
                </c:pt>
                <c:pt idx="521">
                  <c:v>-7.7018484436264648E-2</c:v>
                </c:pt>
                <c:pt idx="522">
                  <c:v>-7.6738417220132943E-2</c:v>
                </c:pt>
                <c:pt idx="523">
                  <c:v>-7.491798031527562E-2</c:v>
                </c:pt>
                <c:pt idx="524">
                  <c:v>-7.4137793070336827E-2</c:v>
                </c:pt>
                <c:pt idx="525">
                  <c:v>-7.6438345202848604E-2</c:v>
                </c:pt>
                <c:pt idx="526">
                  <c:v>-7.9118988557253675E-2</c:v>
                </c:pt>
                <c:pt idx="527">
                  <c:v>-7.6678402816675942E-2</c:v>
                </c:pt>
                <c:pt idx="528">
                  <c:v>-7.5418100344082473E-2</c:v>
                </c:pt>
                <c:pt idx="529">
                  <c:v>-7.7898695686964808E-2</c:v>
                </c:pt>
                <c:pt idx="530">
                  <c:v>-7.871889253420819E-2</c:v>
                </c:pt>
                <c:pt idx="531">
                  <c:v>-7.857885892614222E-2</c:v>
                </c:pt>
                <c:pt idx="532">
                  <c:v>-7.8258782107705926E-2</c:v>
                </c:pt>
                <c:pt idx="533">
                  <c:v>-8.2039689525486084E-2</c:v>
                </c:pt>
                <c:pt idx="534">
                  <c:v>-8.4900376090261714E-2</c:v>
                </c:pt>
                <c:pt idx="535">
                  <c:v>-8.4140193646475112E-2</c:v>
                </c:pt>
                <c:pt idx="536">
                  <c:v>-8.3960150436104775E-2</c:v>
                </c:pt>
                <c:pt idx="537">
                  <c:v>-8.4300232055693258E-2</c:v>
                </c:pt>
                <c:pt idx="538">
                  <c:v>-8.6360726574377919E-2</c:v>
                </c:pt>
                <c:pt idx="539">
                  <c:v>-9.0541730015203561E-2</c:v>
                </c:pt>
                <c:pt idx="540">
                  <c:v>-9.4162599023765794E-2</c:v>
                </c:pt>
                <c:pt idx="541">
                  <c:v>-9.3762503000720088E-2</c:v>
                </c:pt>
                <c:pt idx="542">
                  <c:v>-9.0741778026726311E-2</c:v>
                </c:pt>
                <c:pt idx="543">
                  <c:v>-9.5062815075618146E-2</c:v>
                </c:pt>
                <c:pt idx="544">
                  <c:v>-9.9303832919900789E-2</c:v>
                </c:pt>
                <c:pt idx="545">
                  <c:v>-0.10078418820516918</c:v>
                </c:pt>
                <c:pt idx="546">
                  <c:v>-0.10080419300632158</c:v>
                </c:pt>
                <c:pt idx="547">
                  <c:v>-0.10494518684484287</c:v>
                </c:pt>
                <c:pt idx="548">
                  <c:v>-0.10622549411858852</c:v>
                </c:pt>
                <c:pt idx="549">
                  <c:v>-0.10510522525406102</c:v>
                </c:pt>
                <c:pt idx="550">
                  <c:v>-0.10984636312715053</c:v>
                </c:pt>
                <c:pt idx="551">
                  <c:v>-0.11440745778986947</c:v>
                </c:pt>
                <c:pt idx="552">
                  <c:v>-0.11636792830279276</c:v>
                </c:pt>
                <c:pt idx="553">
                  <c:v>-0.11556773625670157</c:v>
                </c:pt>
                <c:pt idx="554">
                  <c:v>-0.11244698727694641</c:v>
                </c:pt>
                <c:pt idx="555">
                  <c:v>-0.11772825478114737</c:v>
                </c:pt>
                <c:pt idx="556">
                  <c:v>-0.12180923421621187</c:v>
                </c:pt>
                <c:pt idx="557">
                  <c:v>-0.12076898455629355</c:v>
                </c:pt>
                <c:pt idx="558">
                  <c:v>-0.1239097383372009</c:v>
                </c:pt>
                <c:pt idx="559">
                  <c:v>-0.12731055453308798</c:v>
                </c:pt>
                <c:pt idx="560">
                  <c:v>-0.12651036248699679</c:v>
                </c:pt>
                <c:pt idx="561">
                  <c:v>-0.12949107785868597</c:v>
                </c:pt>
                <c:pt idx="562">
                  <c:v>-0.13231175482115701</c:v>
                </c:pt>
                <c:pt idx="563">
                  <c:v>-0.13483235976634392</c:v>
                </c:pt>
                <c:pt idx="564">
                  <c:v>-0.13433223973753708</c:v>
                </c:pt>
                <c:pt idx="565">
                  <c:v>-0.13419220612947111</c:v>
                </c:pt>
                <c:pt idx="566">
                  <c:v>-0.13579259022165327</c:v>
                </c:pt>
                <c:pt idx="567">
                  <c:v>-0.1385932623829719</c:v>
                </c:pt>
                <c:pt idx="568">
                  <c:v>-0.13739297431383521</c:v>
                </c:pt>
                <c:pt idx="569">
                  <c:v>-0.13403216772025295</c:v>
                </c:pt>
                <c:pt idx="570">
                  <c:v>-0.13511242698247586</c:v>
                </c:pt>
                <c:pt idx="571">
                  <c:v>-0.1378930943426423</c:v>
                </c:pt>
                <c:pt idx="572">
                  <c:v>-0.14089381451548366</c:v>
                </c:pt>
                <c:pt idx="573">
                  <c:v>-0.14355445306873657</c:v>
                </c:pt>
                <c:pt idx="574">
                  <c:v>-0.14375450108025931</c:v>
                </c:pt>
                <c:pt idx="575">
                  <c:v>-0.14381451548371607</c:v>
                </c:pt>
                <c:pt idx="576">
                  <c:v>-0.14351444346643197</c:v>
                </c:pt>
                <c:pt idx="577">
                  <c:v>-0.14417460190445697</c:v>
                </c:pt>
                <c:pt idx="578">
                  <c:v>-0.14681523565655746</c:v>
                </c:pt>
                <c:pt idx="579">
                  <c:v>-0.14603504841161866</c:v>
                </c:pt>
                <c:pt idx="580">
                  <c:v>-0.1440745778986956</c:v>
                </c:pt>
                <c:pt idx="581">
                  <c:v>-0.14389453468832528</c:v>
                </c:pt>
                <c:pt idx="582">
                  <c:v>-0.14701528366808042</c:v>
                </c:pt>
                <c:pt idx="583">
                  <c:v>-0.15075618148355599</c:v>
                </c:pt>
                <c:pt idx="584">
                  <c:v>-0.14807553812915092</c:v>
                </c:pt>
                <c:pt idx="585">
                  <c:v>-0.14757541810034405</c:v>
                </c:pt>
                <c:pt idx="586">
                  <c:v>-0.15433704088981362</c:v>
                </c:pt>
                <c:pt idx="587">
                  <c:v>-0.15575738177162524</c:v>
                </c:pt>
                <c:pt idx="588">
                  <c:v>-0.15593742498199559</c:v>
                </c:pt>
                <c:pt idx="589">
                  <c:v>-0.1591581979675121</c:v>
                </c:pt>
                <c:pt idx="590">
                  <c:v>-0.16123869728734894</c:v>
                </c:pt>
                <c:pt idx="591">
                  <c:v>-0.15991838041129869</c:v>
                </c:pt>
                <c:pt idx="592">
                  <c:v>-0.16089861566776023</c:v>
                </c:pt>
                <c:pt idx="593">
                  <c:v>-0.1609986396735216</c:v>
                </c:pt>
                <c:pt idx="594">
                  <c:v>-0.15897815475714178</c:v>
                </c:pt>
                <c:pt idx="595">
                  <c:v>-0.16007841882051685</c:v>
                </c:pt>
                <c:pt idx="596">
                  <c:v>-0.16670000800192045</c:v>
                </c:pt>
                <c:pt idx="597">
                  <c:v>-0.16738017124109789</c:v>
                </c:pt>
                <c:pt idx="598">
                  <c:v>-0.16688005121229102</c:v>
                </c:pt>
                <c:pt idx="599">
                  <c:v>-0.17468192366167867</c:v>
                </c:pt>
                <c:pt idx="600">
                  <c:v>-0.1793630471313114</c:v>
                </c:pt>
                <c:pt idx="601">
                  <c:v>-0.17710250460110422</c:v>
                </c:pt>
                <c:pt idx="602">
                  <c:v>-0.17176122269344649</c:v>
                </c:pt>
                <c:pt idx="603">
                  <c:v>-0.17028086740817788</c:v>
                </c:pt>
                <c:pt idx="604">
                  <c:v>-0.17522205329279034</c:v>
                </c:pt>
                <c:pt idx="605">
                  <c:v>-0.17562214931583583</c:v>
                </c:pt>
                <c:pt idx="606">
                  <c:v>-0.17994318636472745</c:v>
                </c:pt>
                <c:pt idx="607">
                  <c:v>-0.18176362326958476</c:v>
                </c:pt>
                <c:pt idx="608">
                  <c:v>-0.18180363287188914</c:v>
                </c:pt>
                <c:pt idx="609">
                  <c:v>-0.18438425222053284</c:v>
                </c:pt>
                <c:pt idx="610">
                  <c:v>-0.18924541890053612</c:v>
                </c:pt>
                <c:pt idx="611">
                  <c:v>-0.19062575018004313</c:v>
                </c:pt>
                <c:pt idx="612">
                  <c:v>-0.19158598063535248</c:v>
                </c:pt>
                <c:pt idx="613">
                  <c:v>-0.19564695526926457</c:v>
                </c:pt>
                <c:pt idx="614">
                  <c:v>-0.20500920220853003</c:v>
                </c:pt>
                <c:pt idx="615">
                  <c:v>-0.2103304793150356</c:v>
                </c:pt>
                <c:pt idx="616">
                  <c:v>-0.21273105545330873</c:v>
                </c:pt>
                <c:pt idx="617">
                  <c:v>-0.20971033047931495</c:v>
                </c:pt>
                <c:pt idx="618">
                  <c:v>-0.20895014803552858</c:v>
                </c:pt>
                <c:pt idx="619">
                  <c:v>-0.21031047451388341</c:v>
                </c:pt>
                <c:pt idx="620">
                  <c:v>-0.21351124269824751</c:v>
                </c:pt>
                <c:pt idx="621">
                  <c:v>-0.21591181883652066</c:v>
                </c:pt>
                <c:pt idx="622">
                  <c:v>-0.21991277906697598</c:v>
                </c:pt>
                <c:pt idx="623">
                  <c:v>-0.22659438265183635</c:v>
                </c:pt>
                <c:pt idx="624">
                  <c:v>-0.22439385452508595</c:v>
                </c:pt>
                <c:pt idx="625">
                  <c:v>-0.2154517084100184</c:v>
                </c:pt>
                <c:pt idx="626">
                  <c:v>-0.21567176122269333</c:v>
                </c:pt>
                <c:pt idx="627">
                  <c:v>-0.21991277906697598</c:v>
                </c:pt>
                <c:pt idx="628">
                  <c:v>-0.22497399375850199</c:v>
                </c:pt>
                <c:pt idx="629">
                  <c:v>-0.23165559734336238</c:v>
                </c:pt>
                <c:pt idx="630">
                  <c:v>-0.22745458910138433</c:v>
                </c:pt>
                <c:pt idx="631">
                  <c:v>-0.22305353284788354</c:v>
                </c:pt>
                <c:pt idx="632">
                  <c:v>-0.22787468992558199</c:v>
                </c:pt>
                <c:pt idx="633">
                  <c:v>-0.24027766663999364</c:v>
                </c:pt>
                <c:pt idx="634">
                  <c:v>-0.23959750340081623</c:v>
                </c:pt>
                <c:pt idx="635">
                  <c:v>-0.24159798351604389</c:v>
                </c:pt>
                <c:pt idx="636">
                  <c:v>-0.24317836280707364</c:v>
                </c:pt>
                <c:pt idx="637">
                  <c:v>-0.2378170760982635</c:v>
                </c:pt>
                <c:pt idx="638">
                  <c:v>-0.23269584700328069</c:v>
                </c:pt>
                <c:pt idx="639">
                  <c:v>-0.24317836280707364</c:v>
                </c:pt>
                <c:pt idx="640">
                  <c:v>-0.25330079219012547</c:v>
                </c:pt>
                <c:pt idx="641">
                  <c:v>-0.26474353844922777</c:v>
                </c:pt>
                <c:pt idx="642">
                  <c:v>-0.25708169960790589</c:v>
                </c:pt>
                <c:pt idx="643">
                  <c:v>-0.2511002640633751</c:v>
                </c:pt>
                <c:pt idx="644">
                  <c:v>-0.25358085940625741</c:v>
                </c:pt>
                <c:pt idx="645">
                  <c:v>-0.25148035528526841</c:v>
                </c:pt>
                <c:pt idx="646">
                  <c:v>-0.24643914539489475</c:v>
                </c:pt>
                <c:pt idx="647">
                  <c:v>-0.25006001440345677</c:v>
                </c:pt>
                <c:pt idx="648">
                  <c:v>-0.25224053772905497</c:v>
                </c:pt>
                <c:pt idx="649">
                  <c:v>-0.25934224213811302</c:v>
                </c:pt>
                <c:pt idx="650">
                  <c:v>-0.263103144754741</c:v>
                </c:pt>
                <c:pt idx="651">
                  <c:v>-0.26896455149235804</c:v>
                </c:pt>
                <c:pt idx="652">
                  <c:v>-0.27358566055853401</c:v>
                </c:pt>
                <c:pt idx="653">
                  <c:v>-0.2673241577978715</c:v>
                </c:pt>
                <c:pt idx="654">
                  <c:v>-0.27118508442026085</c:v>
                </c:pt>
                <c:pt idx="655">
                  <c:v>-0.27472593422421387</c:v>
                </c:pt>
                <c:pt idx="656">
                  <c:v>-0.27522605425302071</c:v>
                </c:pt>
                <c:pt idx="657">
                  <c:v>-0.27682643834520293</c:v>
                </c:pt>
                <c:pt idx="658">
                  <c:v>-0.28558854124989991</c:v>
                </c:pt>
                <c:pt idx="659">
                  <c:v>-0.28056733616067847</c:v>
                </c:pt>
                <c:pt idx="660">
                  <c:v>-0.27652636632791855</c:v>
                </c:pt>
                <c:pt idx="661">
                  <c:v>-0.27626630391293905</c:v>
                </c:pt>
                <c:pt idx="662">
                  <c:v>-0.28126750420100832</c:v>
                </c:pt>
                <c:pt idx="663">
                  <c:v>-0.28408818116347911</c:v>
                </c:pt>
                <c:pt idx="664">
                  <c:v>-0.27772665439705524</c:v>
                </c:pt>
                <c:pt idx="665">
                  <c:v>-0.2838081139473474</c:v>
                </c:pt>
                <c:pt idx="666">
                  <c:v>-0.29847163319196601</c:v>
                </c:pt>
                <c:pt idx="667">
                  <c:v>-0.28880931423541645</c:v>
                </c:pt>
                <c:pt idx="668">
                  <c:v>-0.29559094182603818</c:v>
                </c:pt>
                <c:pt idx="669">
                  <c:v>-0.29641113867328156</c:v>
                </c:pt>
                <c:pt idx="670">
                  <c:v>-0.29991197887493004</c:v>
                </c:pt>
                <c:pt idx="671">
                  <c:v>-0.30559334240217645</c:v>
                </c:pt>
                <c:pt idx="672">
                  <c:v>-0.29891173881731609</c:v>
                </c:pt>
                <c:pt idx="673">
                  <c:v>-0.30247259342242133</c:v>
                </c:pt>
                <c:pt idx="674">
                  <c:v>-0.30289269424661924</c:v>
                </c:pt>
                <c:pt idx="675">
                  <c:v>-0.31267504201008234</c:v>
                </c:pt>
                <c:pt idx="676">
                  <c:v>-0.31823637673041522</c:v>
                </c:pt>
                <c:pt idx="677">
                  <c:v>-0.30901416339921572</c:v>
                </c:pt>
                <c:pt idx="678">
                  <c:v>-0.32057693846523161</c:v>
                </c:pt>
                <c:pt idx="679">
                  <c:v>-0.33392014083379995</c:v>
                </c:pt>
                <c:pt idx="680">
                  <c:v>-0.34010162438985347</c:v>
                </c:pt>
                <c:pt idx="681">
                  <c:v>-0.32973913739297434</c:v>
                </c:pt>
                <c:pt idx="682">
                  <c:v>-0.32029687124909967</c:v>
                </c:pt>
                <c:pt idx="683">
                  <c:v>-0.31897655437304945</c:v>
                </c:pt>
                <c:pt idx="684">
                  <c:v>-0.32869888773305578</c:v>
                </c:pt>
                <c:pt idx="685">
                  <c:v>-0.33504040969832743</c:v>
                </c:pt>
                <c:pt idx="686">
                  <c:v>-0.34554293030327282</c:v>
                </c:pt>
                <c:pt idx="687">
                  <c:v>-0.34036168680483303</c:v>
                </c:pt>
                <c:pt idx="688">
                  <c:v>-0.33998159558293994</c:v>
                </c:pt>
                <c:pt idx="689">
                  <c:v>-0.34748339601504347</c:v>
                </c:pt>
                <c:pt idx="690">
                  <c:v>-0.35080419300632137</c:v>
                </c:pt>
                <c:pt idx="691">
                  <c:v>-0.35754581099463872</c:v>
                </c:pt>
                <c:pt idx="692">
                  <c:v>-0.36910858606065461</c:v>
                </c:pt>
                <c:pt idx="693">
                  <c:v>-0.37729054973193554</c:v>
                </c:pt>
                <c:pt idx="694">
                  <c:v>-0.37112907097703446</c:v>
                </c:pt>
                <c:pt idx="695">
                  <c:v>-0.37138913339201396</c:v>
                </c:pt>
                <c:pt idx="696">
                  <c:v>-0.36460750580139223</c:v>
                </c:pt>
                <c:pt idx="697">
                  <c:v>-0.35720572937505002</c:v>
                </c:pt>
                <c:pt idx="698">
                  <c:v>-0.35924621909258209</c:v>
                </c:pt>
                <c:pt idx="699">
                  <c:v>-0.36958870128830906</c:v>
                </c:pt>
                <c:pt idx="700">
                  <c:v>-0.39037368968552438</c:v>
                </c:pt>
                <c:pt idx="701">
                  <c:v>-0.39163399215811789</c:v>
                </c:pt>
                <c:pt idx="702">
                  <c:v>-0.39785548531647585</c:v>
                </c:pt>
                <c:pt idx="703">
                  <c:v>-0.4091782027686644</c:v>
                </c:pt>
                <c:pt idx="704">
                  <c:v>-0.4132391774025766</c:v>
                </c:pt>
                <c:pt idx="705">
                  <c:v>-0.41195887012883081</c:v>
                </c:pt>
                <c:pt idx="706">
                  <c:v>-0.40065615747779459</c:v>
                </c:pt>
                <c:pt idx="707">
                  <c:v>-0.39875570136832833</c:v>
                </c:pt>
                <c:pt idx="708">
                  <c:v>-0.41519964791549968</c:v>
                </c:pt>
                <c:pt idx="709">
                  <c:v>-0.4268424421861246</c:v>
                </c:pt>
                <c:pt idx="710">
                  <c:v>-0.44000560134432259</c:v>
                </c:pt>
                <c:pt idx="711">
                  <c:v>-0.45456909658317984</c:v>
                </c:pt>
                <c:pt idx="712">
                  <c:v>-0.44178602864687511</c:v>
                </c:pt>
                <c:pt idx="713">
                  <c:v>-0.43600464111386733</c:v>
                </c:pt>
                <c:pt idx="714">
                  <c:v>-0.43944546691205888</c:v>
                </c:pt>
                <c:pt idx="715">
                  <c:v>-0.45226854445066805</c:v>
                </c:pt>
                <c:pt idx="716">
                  <c:v>-0.47693446427142505</c:v>
                </c:pt>
                <c:pt idx="717">
                  <c:v>-0.48307593822517397</c:v>
                </c:pt>
                <c:pt idx="718">
                  <c:v>-0.49309834360246446</c:v>
                </c:pt>
                <c:pt idx="719">
                  <c:v>-0.50722173321597175</c:v>
                </c:pt>
                <c:pt idx="720">
                  <c:v>-0.51462350964231407</c:v>
                </c:pt>
                <c:pt idx="721">
                  <c:v>-0.52066495959030157</c:v>
                </c:pt>
                <c:pt idx="722">
                  <c:v>-0.5162038889333439</c:v>
                </c:pt>
                <c:pt idx="723">
                  <c:v>-0.52842682243738481</c:v>
                </c:pt>
                <c:pt idx="724">
                  <c:v>-0.5249259822357365</c:v>
                </c:pt>
                <c:pt idx="725">
                  <c:v>-0.54609106185484502</c:v>
                </c:pt>
                <c:pt idx="726">
                  <c:v>-0.54012963111146672</c:v>
                </c:pt>
                <c:pt idx="727">
                  <c:v>-0.51508362006881636</c:v>
                </c:pt>
                <c:pt idx="728">
                  <c:v>-0.54547091301912454</c:v>
                </c:pt>
                <c:pt idx="729">
                  <c:v>-0.59460270464911569</c:v>
                </c:pt>
                <c:pt idx="730">
                  <c:v>-0.58404016964071359</c:v>
                </c:pt>
                <c:pt idx="731">
                  <c:v>-0.57983916139873559</c:v>
                </c:pt>
                <c:pt idx="732">
                  <c:v>-0.61066655997439379</c:v>
                </c:pt>
                <c:pt idx="733">
                  <c:v>-0.59100184044170589</c:v>
                </c:pt>
                <c:pt idx="734">
                  <c:v>-0.6043050332079698</c:v>
                </c:pt>
                <c:pt idx="735">
                  <c:v>-0.61238697287348953</c:v>
                </c:pt>
                <c:pt idx="736">
                  <c:v>-0.63751300312074888</c:v>
                </c:pt>
                <c:pt idx="737">
                  <c:v>-0.63583259982395768</c:v>
                </c:pt>
                <c:pt idx="738">
                  <c:v>-0.60694566696007035</c:v>
                </c:pt>
                <c:pt idx="739">
                  <c:v>-0.63295190845802984</c:v>
                </c:pt>
                <c:pt idx="740">
                  <c:v>-0.70845002800672152</c:v>
                </c:pt>
                <c:pt idx="741">
                  <c:v>-0.74831959670320869</c:v>
                </c:pt>
                <c:pt idx="742">
                  <c:v>-0.73619668720492903</c:v>
                </c:pt>
                <c:pt idx="743">
                  <c:v>-0.75942226134272217</c:v>
                </c:pt>
                <c:pt idx="744">
                  <c:v>-0.78050732175722159</c:v>
                </c:pt>
                <c:pt idx="745">
                  <c:v>-0.76520364887573</c:v>
                </c:pt>
                <c:pt idx="746">
                  <c:v>-0.75902216531967659</c:v>
                </c:pt>
                <c:pt idx="747">
                  <c:v>-0.76190285668560442</c:v>
                </c:pt>
                <c:pt idx="748">
                  <c:v>-0.77856685604545073</c:v>
                </c:pt>
                <c:pt idx="749">
                  <c:v>-0.77678642874289816</c:v>
                </c:pt>
                <c:pt idx="750">
                  <c:v>-0.79457069696727201</c:v>
                </c:pt>
                <c:pt idx="751">
                  <c:v>-0.80649355845402881</c:v>
                </c:pt>
                <c:pt idx="752">
                  <c:v>-0.81753620869008548</c:v>
                </c:pt>
                <c:pt idx="753">
                  <c:v>-0.78458830119228595</c:v>
                </c:pt>
                <c:pt idx="754">
                  <c:v>-0.78538849323837701</c:v>
                </c:pt>
                <c:pt idx="755">
                  <c:v>-0.86214691525966214</c:v>
                </c:pt>
                <c:pt idx="756">
                  <c:v>-0.89163399215811778</c:v>
                </c:pt>
                <c:pt idx="757">
                  <c:v>-0.86228694886772816</c:v>
                </c:pt>
                <c:pt idx="758">
                  <c:v>-0.87274945987036867</c:v>
                </c:pt>
                <c:pt idx="759">
                  <c:v>-0.92238137152916688</c:v>
                </c:pt>
                <c:pt idx="760">
                  <c:v>-0.94152596623189544</c:v>
                </c:pt>
                <c:pt idx="761">
                  <c:v>-0.96483155957429767</c:v>
                </c:pt>
                <c:pt idx="762">
                  <c:v>-0.98527646635192434</c:v>
                </c:pt>
                <c:pt idx="763">
                  <c:v>-0.99241818036328699</c:v>
                </c:pt>
                <c:pt idx="764">
                  <c:v>-1.0016403936944864</c:v>
                </c:pt>
                <c:pt idx="765">
                  <c:v>-1.0443706489557492</c:v>
                </c:pt>
                <c:pt idx="766">
                  <c:v>-1.0819196607185724</c:v>
                </c:pt>
                <c:pt idx="767">
                  <c:v>-1.0934224213811314</c:v>
                </c:pt>
                <c:pt idx="768">
                  <c:v>-1.1102664639513482</c:v>
                </c:pt>
                <c:pt idx="769">
                  <c:v>-1.1133271985276463</c:v>
                </c:pt>
                <c:pt idx="770">
                  <c:v>-1.1144074577898693</c:v>
                </c:pt>
                <c:pt idx="771">
                  <c:v>-1.0696567176122267</c:v>
                </c:pt>
                <c:pt idx="772">
                  <c:v>-1.0473913739297429</c:v>
                </c:pt>
                <c:pt idx="773">
                  <c:v>-1.086320716972073</c:v>
                </c:pt>
                <c:pt idx="774">
                  <c:v>-1.1370929022965508</c:v>
                </c:pt>
                <c:pt idx="775">
                  <c:v>-1.1608386012643033</c:v>
                </c:pt>
                <c:pt idx="776">
                  <c:v>-1.1846843242378169</c:v>
                </c:pt>
                <c:pt idx="777">
                  <c:v>-1.2129451068256381</c:v>
                </c:pt>
                <c:pt idx="778">
                  <c:v>-1.2352704649115784</c:v>
                </c:pt>
                <c:pt idx="779">
                  <c:v>-1.2664359446267102</c:v>
                </c:pt>
                <c:pt idx="780">
                  <c:v>-1.2933223973753698</c:v>
                </c:pt>
                <c:pt idx="781">
                  <c:v>-1.2786808834120185</c:v>
                </c:pt>
                <c:pt idx="782">
                  <c:v>-1.2825318076338319</c:v>
                </c:pt>
                <c:pt idx="783">
                  <c:v>-1.2967992318156356</c:v>
                </c:pt>
                <c:pt idx="784">
                  <c:v>-1.3561914859566293</c:v>
                </c:pt>
                <c:pt idx="785">
                  <c:v>-1.3987618428422819</c:v>
                </c:pt>
                <c:pt idx="786">
                  <c:v>-1.3923505641353922</c:v>
                </c:pt>
                <c:pt idx="787">
                  <c:v>-1.4139059374249816</c:v>
                </c:pt>
                <c:pt idx="788">
                  <c:v>-1.4942426182283746</c:v>
                </c:pt>
                <c:pt idx="789">
                  <c:v>-1.6142274145794986</c:v>
                </c:pt>
                <c:pt idx="790">
                  <c:v>-1.6589981595582937</c:v>
                </c:pt>
                <c:pt idx="791">
                  <c:v>-1.6110666559974391</c:v>
                </c:pt>
                <c:pt idx="792">
                  <c:v>-1.5670500920220849</c:v>
                </c:pt>
                <c:pt idx="793">
                  <c:v>-1.6210290469712729</c:v>
                </c:pt>
                <c:pt idx="794">
                  <c:v>-1.6723813715291667</c:v>
                </c:pt>
                <c:pt idx="795">
                  <c:v>-1.649555893414419</c:v>
                </c:pt>
                <c:pt idx="796">
                  <c:v>-1.6480955429303028</c:v>
                </c:pt>
                <c:pt idx="797">
                  <c:v>-1.6619588701288308</c:v>
                </c:pt>
                <c:pt idx="798">
                  <c:v>-1.659518284388253</c:v>
                </c:pt>
                <c:pt idx="799">
                  <c:v>-1.6775226054253016</c:v>
                </c:pt>
                <c:pt idx="800">
                  <c:v>-1.6917660238457226</c:v>
                </c:pt>
                <c:pt idx="801">
                  <c:v>-1.689925582139713</c:v>
                </c:pt>
                <c:pt idx="802">
                  <c:v>-1.7133512042890291</c:v>
                </c:pt>
                <c:pt idx="803">
                  <c:v>-1.7649235816595978</c:v>
                </c:pt>
                <c:pt idx="804">
                  <c:v>-1.8156557573817713</c:v>
                </c:pt>
                <c:pt idx="805">
                  <c:v>-1.8748699687925099</c:v>
                </c:pt>
                <c:pt idx="806">
                  <c:v>-1.8979555093222369</c:v>
                </c:pt>
                <c:pt idx="807">
                  <c:v>-1.890733776106265</c:v>
                </c:pt>
                <c:pt idx="808">
                  <c:v>-1.924421861246699</c:v>
                </c:pt>
                <c:pt idx="809">
                  <c:v>-2.005961430743378</c:v>
                </c:pt>
                <c:pt idx="810">
                  <c:v>-2.0175842202128509</c:v>
                </c:pt>
                <c:pt idx="811">
                  <c:v>-1.9653916940065612</c:v>
                </c:pt>
                <c:pt idx="812">
                  <c:v>-1.9214811554773141</c:v>
                </c:pt>
                <c:pt idx="813">
                  <c:v>-1.9771345122829473</c:v>
                </c:pt>
                <c:pt idx="814">
                  <c:v>-2.0542330159238213</c:v>
                </c:pt>
                <c:pt idx="815">
                  <c:v>-1.9965191645995035</c:v>
                </c:pt>
                <c:pt idx="816">
                  <c:v>-2.0333680083219967</c:v>
                </c:pt>
                <c:pt idx="817">
                  <c:v>-2.1375530127230529</c:v>
                </c:pt>
                <c:pt idx="818">
                  <c:v>-2.1866848043530442</c:v>
                </c:pt>
                <c:pt idx="819">
                  <c:v>-2.0816796031047446</c:v>
                </c:pt>
                <c:pt idx="820">
                  <c:v>-1.9239017364167397</c:v>
                </c:pt>
                <c:pt idx="821">
                  <c:v>-2.0059014163399214</c:v>
                </c:pt>
                <c:pt idx="822">
                  <c:v>-2.1138273185564529</c:v>
                </c:pt>
                <c:pt idx="823">
                  <c:v>-2.1027246539169395</c:v>
                </c:pt>
                <c:pt idx="824">
                  <c:v>-2.1537569016563975</c:v>
                </c:pt>
                <c:pt idx="825">
                  <c:v>-2.1121069056573574</c:v>
                </c:pt>
                <c:pt idx="826">
                  <c:v>-2.0243858526046248</c:v>
                </c:pt>
                <c:pt idx="827">
                  <c:v>-1.9970192846283104</c:v>
                </c:pt>
                <c:pt idx="828">
                  <c:v>-1.9449067776266302</c:v>
                </c:pt>
                <c:pt idx="829">
                  <c:v>-1.9880771385132427</c:v>
                </c:pt>
                <c:pt idx="830">
                  <c:v>-1.9672921501160274</c:v>
                </c:pt>
                <c:pt idx="831">
                  <c:v>-1.648895734976394</c:v>
                </c:pt>
                <c:pt idx="832">
                  <c:v>-1.3977754661118666</c:v>
                </c:pt>
              </c:numCache>
            </c:numRef>
          </c:yVal>
          <c:smooth val="0"/>
          <c:extLst>
            <c:ext xmlns:c16="http://schemas.microsoft.com/office/drawing/2014/chart" uri="{C3380CC4-5D6E-409C-BE32-E72D297353CC}">
              <c16:uniqueId val="{00000000-8A8F-4385-B774-05428E0DAD5E}"/>
            </c:ext>
          </c:extLst>
        </c:ser>
        <c:ser>
          <c:idx val="1"/>
          <c:order val="1"/>
          <c:tx>
            <c:strRef>
              <c:f>Abs!$AM$1</c:f>
              <c:strCache>
                <c:ptCount val="1"/>
                <c:pt idx="0">
                  <c:v>Stan 470</c:v>
                </c:pt>
              </c:strCache>
            </c:strRef>
          </c:tx>
          <c:spPr>
            <a:ln w="19050" cap="rnd">
              <a:solidFill>
                <a:srgbClr val="00B0F0"/>
              </a:solidFill>
              <a:round/>
            </a:ln>
            <a:effectLst/>
          </c:spPr>
          <c:marker>
            <c:symbol val="none"/>
          </c:marker>
          <c:xVal>
            <c:numRef>
              <c:f>Abs!$AI$2:$AI$834</c:f>
              <c:numCache>
                <c:formatCode>General</c:formatCode>
                <c:ptCount val="833"/>
                <c:pt idx="0">
                  <c:v>340</c:v>
                </c:pt>
                <c:pt idx="1">
                  <c:v>341</c:v>
                </c:pt>
                <c:pt idx="2">
                  <c:v>342</c:v>
                </c:pt>
                <c:pt idx="3">
                  <c:v>343</c:v>
                </c:pt>
                <c:pt idx="4">
                  <c:v>344</c:v>
                </c:pt>
                <c:pt idx="5">
                  <c:v>345</c:v>
                </c:pt>
                <c:pt idx="6">
                  <c:v>346</c:v>
                </c:pt>
                <c:pt idx="7">
                  <c:v>347</c:v>
                </c:pt>
                <c:pt idx="8">
                  <c:v>348</c:v>
                </c:pt>
                <c:pt idx="9">
                  <c:v>349</c:v>
                </c:pt>
                <c:pt idx="10">
                  <c:v>350</c:v>
                </c:pt>
                <c:pt idx="11">
                  <c:v>351</c:v>
                </c:pt>
                <c:pt idx="12">
                  <c:v>352</c:v>
                </c:pt>
                <c:pt idx="13">
                  <c:v>353</c:v>
                </c:pt>
                <c:pt idx="14">
                  <c:v>354</c:v>
                </c:pt>
                <c:pt idx="15">
                  <c:v>355</c:v>
                </c:pt>
                <c:pt idx="16">
                  <c:v>356</c:v>
                </c:pt>
                <c:pt idx="17">
                  <c:v>357</c:v>
                </c:pt>
                <c:pt idx="18">
                  <c:v>358</c:v>
                </c:pt>
                <c:pt idx="19">
                  <c:v>359</c:v>
                </c:pt>
                <c:pt idx="20">
                  <c:v>360</c:v>
                </c:pt>
                <c:pt idx="21">
                  <c:v>361</c:v>
                </c:pt>
                <c:pt idx="22">
                  <c:v>362</c:v>
                </c:pt>
                <c:pt idx="23">
                  <c:v>363</c:v>
                </c:pt>
                <c:pt idx="24">
                  <c:v>364</c:v>
                </c:pt>
                <c:pt idx="25">
                  <c:v>365</c:v>
                </c:pt>
                <c:pt idx="26">
                  <c:v>366</c:v>
                </c:pt>
                <c:pt idx="27">
                  <c:v>367</c:v>
                </c:pt>
                <c:pt idx="28">
                  <c:v>368</c:v>
                </c:pt>
                <c:pt idx="29">
                  <c:v>369</c:v>
                </c:pt>
                <c:pt idx="30">
                  <c:v>370</c:v>
                </c:pt>
                <c:pt idx="31">
                  <c:v>371</c:v>
                </c:pt>
                <c:pt idx="32">
                  <c:v>372</c:v>
                </c:pt>
                <c:pt idx="33">
                  <c:v>373</c:v>
                </c:pt>
                <c:pt idx="34">
                  <c:v>374</c:v>
                </c:pt>
                <c:pt idx="35">
                  <c:v>375</c:v>
                </c:pt>
                <c:pt idx="36">
                  <c:v>376</c:v>
                </c:pt>
                <c:pt idx="37">
                  <c:v>377</c:v>
                </c:pt>
                <c:pt idx="38">
                  <c:v>378</c:v>
                </c:pt>
                <c:pt idx="39">
                  <c:v>379</c:v>
                </c:pt>
                <c:pt idx="40">
                  <c:v>380</c:v>
                </c:pt>
                <c:pt idx="41">
                  <c:v>381</c:v>
                </c:pt>
                <c:pt idx="42">
                  <c:v>382</c:v>
                </c:pt>
                <c:pt idx="43">
                  <c:v>383</c:v>
                </c:pt>
                <c:pt idx="44">
                  <c:v>384</c:v>
                </c:pt>
                <c:pt idx="45">
                  <c:v>385</c:v>
                </c:pt>
                <c:pt idx="46">
                  <c:v>386</c:v>
                </c:pt>
                <c:pt idx="47">
                  <c:v>387</c:v>
                </c:pt>
                <c:pt idx="48">
                  <c:v>388</c:v>
                </c:pt>
                <c:pt idx="49">
                  <c:v>389</c:v>
                </c:pt>
                <c:pt idx="50">
                  <c:v>390</c:v>
                </c:pt>
                <c:pt idx="51">
                  <c:v>391</c:v>
                </c:pt>
                <c:pt idx="52">
                  <c:v>392</c:v>
                </c:pt>
                <c:pt idx="53">
                  <c:v>393</c:v>
                </c:pt>
                <c:pt idx="54">
                  <c:v>394</c:v>
                </c:pt>
                <c:pt idx="55">
                  <c:v>395</c:v>
                </c:pt>
                <c:pt idx="56">
                  <c:v>396</c:v>
                </c:pt>
                <c:pt idx="57">
                  <c:v>397</c:v>
                </c:pt>
                <c:pt idx="58">
                  <c:v>398</c:v>
                </c:pt>
                <c:pt idx="59">
                  <c:v>399</c:v>
                </c:pt>
                <c:pt idx="60">
                  <c:v>400</c:v>
                </c:pt>
                <c:pt idx="61">
                  <c:v>401</c:v>
                </c:pt>
                <c:pt idx="62">
                  <c:v>402</c:v>
                </c:pt>
                <c:pt idx="63">
                  <c:v>403</c:v>
                </c:pt>
                <c:pt idx="64">
                  <c:v>404</c:v>
                </c:pt>
                <c:pt idx="65">
                  <c:v>405</c:v>
                </c:pt>
                <c:pt idx="66">
                  <c:v>406</c:v>
                </c:pt>
                <c:pt idx="67">
                  <c:v>407</c:v>
                </c:pt>
                <c:pt idx="68">
                  <c:v>408</c:v>
                </c:pt>
                <c:pt idx="69">
                  <c:v>409</c:v>
                </c:pt>
                <c:pt idx="70">
                  <c:v>410</c:v>
                </c:pt>
                <c:pt idx="71">
                  <c:v>411</c:v>
                </c:pt>
                <c:pt idx="72">
                  <c:v>412</c:v>
                </c:pt>
                <c:pt idx="73">
                  <c:v>413</c:v>
                </c:pt>
                <c:pt idx="74">
                  <c:v>414</c:v>
                </c:pt>
                <c:pt idx="75">
                  <c:v>415</c:v>
                </c:pt>
                <c:pt idx="76">
                  <c:v>416</c:v>
                </c:pt>
                <c:pt idx="77">
                  <c:v>417</c:v>
                </c:pt>
                <c:pt idx="78">
                  <c:v>418</c:v>
                </c:pt>
                <c:pt idx="79">
                  <c:v>419</c:v>
                </c:pt>
                <c:pt idx="80">
                  <c:v>420</c:v>
                </c:pt>
                <c:pt idx="81">
                  <c:v>421</c:v>
                </c:pt>
                <c:pt idx="82">
                  <c:v>422</c:v>
                </c:pt>
                <c:pt idx="83">
                  <c:v>423</c:v>
                </c:pt>
                <c:pt idx="84">
                  <c:v>424</c:v>
                </c:pt>
                <c:pt idx="85">
                  <c:v>425</c:v>
                </c:pt>
                <c:pt idx="86">
                  <c:v>426</c:v>
                </c:pt>
                <c:pt idx="87">
                  <c:v>427</c:v>
                </c:pt>
                <c:pt idx="88">
                  <c:v>428</c:v>
                </c:pt>
                <c:pt idx="89">
                  <c:v>429</c:v>
                </c:pt>
                <c:pt idx="90">
                  <c:v>430</c:v>
                </c:pt>
                <c:pt idx="91">
                  <c:v>431</c:v>
                </c:pt>
                <c:pt idx="92">
                  <c:v>432</c:v>
                </c:pt>
                <c:pt idx="93">
                  <c:v>433</c:v>
                </c:pt>
                <c:pt idx="94">
                  <c:v>434</c:v>
                </c:pt>
                <c:pt idx="95">
                  <c:v>435</c:v>
                </c:pt>
                <c:pt idx="96">
                  <c:v>436</c:v>
                </c:pt>
                <c:pt idx="97">
                  <c:v>437</c:v>
                </c:pt>
                <c:pt idx="98">
                  <c:v>438</c:v>
                </c:pt>
                <c:pt idx="99">
                  <c:v>439</c:v>
                </c:pt>
                <c:pt idx="100">
                  <c:v>440</c:v>
                </c:pt>
                <c:pt idx="101">
                  <c:v>441</c:v>
                </c:pt>
                <c:pt idx="102">
                  <c:v>442</c:v>
                </c:pt>
                <c:pt idx="103">
                  <c:v>443</c:v>
                </c:pt>
                <c:pt idx="104">
                  <c:v>444</c:v>
                </c:pt>
                <c:pt idx="105">
                  <c:v>445</c:v>
                </c:pt>
                <c:pt idx="106">
                  <c:v>446</c:v>
                </c:pt>
                <c:pt idx="107">
                  <c:v>447</c:v>
                </c:pt>
                <c:pt idx="108">
                  <c:v>448</c:v>
                </c:pt>
                <c:pt idx="109">
                  <c:v>449</c:v>
                </c:pt>
                <c:pt idx="110">
                  <c:v>450</c:v>
                </c:pt>
                <c:pt idx="111">
                  <c:v>451</c:v>
                </c:pt>
                <c:pt idx="112">
                  <c:v>452</c:v>
                </c:pt>
                <c:pt idx="113">
                  <c:v>453</c:v>
                </c:pt>
                <c:pt idx="114">
                  <c:v>454</c:v>
                </c:pt>
                <c:pt idx="115">
                  <c:v>455</c:v>
                </c:pt>
                <c:pt idx="116">
                  <c:v>456</c:v>
                </c:pt>
                <c:pt idx="117">
                  <c:v>457</c:v>
                </c:pt>
                <c:pt idx="118">
                  <c:v>458</c:v>
                </c:pt>
                <c:pt idx="119">
                  <c:v>459</c:v>
                </c:pt>
                <c:pt idx="120">
                  <c:v>460</c:v>
                </c:pt>
                <c:pt idx="121">
                  <c:v>461</c:v>
                </c:pt>
                <c:pt idx="122">
                  <c:v>462</c:v>
                </c:pt>
                <c:pt idx="123">
                  <c:v>463</c:v>
                </c:pt>
                <c:pt idx="124">
                  <c:v>464</c:v>
                </c:pt>
                <c:pt idx="125">
                  <c:v>465</c:v>
                </c:pt>
                <c:pt idx="126">
                  <c:v>466</c:v>
                </c:pt>
                <c:pt idx="127">
                  <c:v>467</c:v>
                </c:pt>
                <c:pt idx="128">
                  <c:v>468</c:v>
                </c:pt>
                <c:pt idx="129">
                  <c:v>469</c:v>
                </c:pt>
                <c:pt idx="130">
                  <c:v>470</c:v>
                </c:pt>
                <c:pt idx="131">
                  <c:v>471</c:v>
                </c:pt>
                <c:pt idx="132">
                  <c:v>472</c:v>
                </c:pt>
                <c:pt idx="133">
                  <c:v>473</c:v>
                </c:pt>
                <c:pt idx="134">
                  <c:v>474</c:v>
                </c:pt>
                <c:pt idx="135">
                  <c:v>475</c:v>
                </c:pt>
                <c:pt idx="136">
                  <c:v>476</c:v>
                </c:pt>
                <c:pt idx="137">
                  <c:v>477</c:v>
                </c:pt>
                <c:pt idx="138">
                  <c:v>478</c:v>
                </c:pt>
                <c:pt idx="139">
                  <c:v>479</c:v>
                </c:pt>
                <c:pt idx="140">
                  <c:v>480</c:v>
                </c:pt>
                <c:pt idx="141">
                  <c:v>481</c:v>
                </c:pt>
                <c:pt idx="142">
                  <c:v>482</c:v>
                </c:pt>
                <c:pt idx="143">
                  <c:v>483</c:v>
                </c:pt>
                <c:pt idx="144">
                  <c:v>484</c:v>
                </c:pt>
                <c:pt idx="145">
                  <c:v>485</c:v>
                </c:pt>
                <c:pt idx="146">
                  <c:v>486</c:v>
                </c:pt>
                <c:pt idx="147">
                  <c:v>487</c:v>
                </c:pt>
                <c:pt idx="148">
                  <c:v>488</c:v>
                </c:pt>
                <c:pt idx="149">
                  <c:v>489</c:v>
                </c:pt>
                <c:pt idx="150">
                  <c:v>490</c:v>
                </c:pt>
                <c:pt idx="151">
                  <c:v>491</c:v>
                </c:pt>
                <c:pt idx="152">
                  <c:v>492</c:v>
                </c:pt>
                <c:pt idx="153">
                  <c:v>493</c:v>
                </c:pt>
                <c:pt idx="154">
                  <c:v>494</c:v>
                </c:pt>
                <c:pt idx="155">
                  <c:v>495</c:v>
                </c:pt>
                <c:pt idx="156">
                  <c:v>496</c:v>
                </c:pt>
                <c:pt idx="157">
                  <c:v>497</c:v>
                </c:pt>
                <c:pt idx="158">
                  <c:v>498</c:v>
                </c:pt>
                <c:pt idx="159">
                  <c:v>499</c:v>
                </c:pt>
                <c:pt idx="160">
                  <c:v>500</c:v>
                </c:pt>
                <c:pt idx="161">
                  <c:v>501</c:v>
                </c:pt>
                <c:pt idx="162">
                  <c:v>502</c:v>
                </c:pt>
                <c:pt idx="163">
                  <c:v>503</c:v>
                </c:pt>
                <c:pt idx="164">
                  <c:v>504</c:v>
                </c:pt>
                <c:pt idx="165">
                  <c:v>505</c:v>
                </c:pt>
                <c:pt idx="166">
                  <c:v>506</c:v>
                </c:pt>
                <c:pt idx="167">
                  <c:v>507</c:v>
                </c:pt>
                <c:pt idx="168">
                  <c:v>508</c:v>
                </c:pt>
                <c:pt idx="169">
                  <c:v>509</c:v>
                </c:pt>
                <c:pt idx="170">
                  <c:v>510</c:v>
                </c:pt>
                <c:pt idx="171">
                  <c:v>511</c:v>
                </c:pt>
                <c:pt idx="172">
                  <c:v>512</c:v>
                </c:pt>
                <c:pt idx="173">
                  <c:v>513</c:v>
                </c:pt>
                <c:pt idx="174">
                  <c:v>514</c:v>
                </c:pt>
                <c:pt idx="175">
                  <c:v>515</c:v>
                </c:pt>
                <c:pt idx="176">
                  <c:v>516</c:v>
                </c:pt>
                <c:pt idx="177">
                  <c:v>517</c:v>
                </c:pt>
                <c:pt idx="178">
                  <c:v>518</c:v>
                </c:pt>
                <c:pt idx="179">
                  <c:v>519</c:v>
                </c:pt>
                <c:pt idx="180">
                  <c:v>520</c:v>
                </c:pt>
                <c:pt idx="181">
                  <c:v>521</c:v>
                </c:pt>
                <c:pt idx="182">
                  <c:v>522</c:v>
                </c:pt>
                <c:pt idx="183">
                  <c:v>523</c:v>
                </c:pt>
                <c:pt idx="184">
                  <c:v>524</c:v>
                </c:pt>
                <c:pt idx="185">
                  <c:v>525</c:v>
                </c:pt>
                <c:pt idx="186">
                  <c:v>526</c:v>
                </c:pt>
                <c:pt idx="187">
                  <c:v>527</c:v>
                </c:pt>
                <c:pt idx="188">
                  <c:v>528</c:v>
                </c:pt>
                <c:pt idx="189">
                  <c:v>529</c:v>
                </c:pt>
                <c:pt idx="190">
                  <c:v>530</c:v>
                </c:pt>
                <c:pt idx="191">
                  <c:v>531</c:v>
                </c:pt>
                <c:pt idx="192">
                  <c:v>532</c:v>
                </c:pt>
                <c:pt idx="193">
                  <c:v>533</c:v>
                </c:pt>
                <c:pt idx="194">
                  <c:v>534</c:v>
                </c:pt>
                <c:pt idx="195">
                  <c:v>535</c:v>
                </c:pt>
                <c:pt idx="196">
                  <c:v>536</c:v>
                </c:pt>
                <c:pt idx="197">
                  <c:v>537</c:v>
                </c:pt>
                <c:pt idx="198">
                  <c:v>538</c:v>
                </c:pt>
                <c:pt idx="199">
                  <c:v>539</c:v>
                </c:pt>
                <c:pt idx="200">
                  <c:v>540</c:v>
                </c:pt>
                <c:pt idx="201">
                  <c:v>541</c:v>
                </c:pt>
                <c:pt idx="202">
                  <c:v>542</c:v>
                </c:pt>
                <c:pt idx="203">
                  <c:v>543</c:v>
                </c:pt>
                <c:pt idx="204">
                  <c:v>544</c:v>
                </c:pt>
                <c:pt idx="205">
                  <c:v>545</c:v>
                </c:pt>
                <c:pt idx="206">
                  <c:v>546</c:v>
                </c:pt>
                <c:pt idx="207">
                  <c:v>547</c:v>
                </c:pt>
                <c:pt idx="208">
                  <c:v>548</c:v>
                </c:pt>
                <c:pt idx="209">
                  <c:v>549</c:v>
                </c:pt>
                <c:pt idx="210">
                  <c:v>550</c:v>
                </c:pt>
                <c:pt idx="211">
                  <c:v>551</c:v>
                </c:pt>
                <c:pt idx="212">
                  <c:v>552</c:v>
                </c:pt>
                <c:pt idx="213">
                  <c:v>553</c:v>
                </c:pt>
                <c:pt idx="214">
                  <c:v>554</c:v>
                </c:pt>
                <c:pt idx="215">
                  <c:v>555</c:v>
                </c:pt>
                <c:pt idx="216">
                  <c:v>556</c:v>
                </c:pt>
                <c:pt idx="217">
                  <c:v>557</c:v>
                </c:pt>
                <c:pt idx="218">
                  <c:v>558</c:v>
                </c:pt>
                <c:pt idx="219">
                  <c:v>559</c:v>
                </c:pt>
                <c:pt idx="220">
                  <c:v>560</c:v>
                </c:pt>
                <c:pt idx="221">
                  <c:v>561</c:v>
                </c:pt>
                <c:pt idx="222">
                  <c:v>562</c:v>
                </c:pt>
                <c:pt idx="223">
                  <c:v>563</c:v>
                </c:pt>
                <c:pt idx="224">
                  <c:v>564</c:v>
                </c:pt>
                <c:pt idx="225">
                  <c:v>565</c:v>
                </c:pt>
                <c:pt idx="226">
                  <c:v>566</c:v>
                </c:pt>
                <c:pt idx="227">
                  <c:v>567</c:v>
                </c:pt>
                <c:pt idx="228">
                  <c:v>568</c:v>
                </c:pt>
                <c:pt idx="229">
                  <c:v>569</c:v>
                </c:pt>
                <c:pt idx="230">
                  <c:v>570</c:v>
                </c:pt>
                <c:pt idx="231">
                  <c:v>571</c:v>
                </c:pt>
                <c:pt idx="232">
                  <c:v>572</c:v>
                </c:pt>
                <c:pt idx="233">
                  <c:v>573</c:v>
                </c:pt>
                <c:pt idx="234">
                  <c:v>574</c:v>
                </c:pt>
                <c:pt idx="235">
                  <c:v>575</c:v>
                </c:pt>
                <c:pt idx="236">
                  <c:v>576</c:v>
                </c:pt>
                <c:pt idx="237">
                  <c:v>577</c:v>
                </c:pt>
                <c:pt idx="238">
                  <c:v>578</c:v>
                </c:pt>
                <c:pt idx="239">
                  <c:v>579</c:v>
                </c:pt>
                <c:pt idx="240">
                  <c:v>580</c:v>
                </c:pt>
                <c:pt idx="241">
                  <c:v>581</c:v>
                </c:pt>
                <c:pt idx="242">
                  <c:v>582</c:v>
                </c:pt>
                <c:pt idx="243">
                  <c:v>583</c:v>
                </c:pt>
                <c:pt idx="244">
                  <c:v>584</c:v>
                </c:pt>
                <c:pt idx="245">
                  <c:v>585</c:v>
                </c:pt>
                <c:pt idx="246">
                  <c:v>586</c:v>
                </c:pt>
                <c:pt idx="247">
                  <c:v>587</c:v>
                </c:pt>
                <c:pt idx="248">
                  <c:v>588</c:v>
                </c:pt>
                <c:pt idx="249">
                  <c:v>589</c:v>
                </c:pt>
                <c:pt idx="250">
                  <c:v>590</c:v>
                </c:pt>
                <c:pt idx="251">
                  <c:v>591</c:v>
                </c:pt>
                <c:pt idx="252">
                  <c:v>592</c:v>
                </c:pt>
                <c:pt idx="253">
                  <c:v>593</c:v>
                </c:pt>
                <c:pt idx="254">
                  <c:v>594</c:v>
                </c:pt>
                <c:pt idx="255">
                  <c:v>595</c:v>
                </c:pt>
                <c:pt idx="256">
                  <c:v>596</c:v>
                </c:pt>
                <c:pt idx="257">
                  <c:v>597</c:v>
                </c:pt>
                <c:pt idx="258">
                  <c:v>598</c:v>
                </c:pt>
                <c:pt idx="259">
                  <c:v>599</c:v>
                </c:pt>
                <c:pt idx="260">
                  <c:v>600</c:v>
                </c:pt>
                <c:pt idx="261">
                  <c:v>601</c:v>
                </c:pt>
                <c:pt idx="262">
                  <c:v>602</c:v>
                </c:pt>
                <c:pt idx="263">
                  <c:v>603</c:v>
                </c:pt>
                <c:pt idx="264">
                  <c:v>604</c:v>
                </c:pt>
                <c:pt idx="265">
                  <c:v>605</c:v>
                </c:pt>
                <c:pt idx="266">
                  <c:v>606</c:v>
                </c:pt>
                <c:pt idx="267">
                  <c:v>607</c:v>
                </c:pt>
                <c:pt idx="268">
                  <c:v>608</c:v>
                </c:pt>
                <c:pt idx="269">
                  <c:v>609</c:v>
                </c:pt>
                <c:pt idx="270">
                  <c:v>610</c:v>
                </c:pt>
                <c:pt idx="271">
                  <c:v>611</c:v>
                </c:pt>
                <c:pt idx="272">
                  <c:v>612</c:v>
                </c:pt>
                <c:pt idx="273">
                  <c:v>613</c:v>
                </c:pt>
                <c:pt idx="274">
                  <c:v>614</c:v>
                </c:pt>
                <c:pt idx="275">
                  <c:v>615</c:v>
                </c:pt>
                <c:pt idx="276">
                  <c:v>616</c:v>
                </c:pt>
                <c:pt idx="277">
                  <c:v>617</c:v>
                </c:pt>
                <c:pt idx="278">
                  <c:v>618</c:v>
                </c:pt>
                <c:pt idx="279">
                  <c:v>619</c:v>
                </c:pt>
                <c:pt idx="280">
                  <c:v>620</c:v>
                </c:pt>
                <c:pt idx="281">
                  <c:v>621</c:v>
                </c:pt>
                <c:pt idx="282">
                  <c:v>622</c:v>
                </c:pt>
                <c:pt idx="283">
                  <c:v>623</c:v>
                </c:pt>
                <c:pt idx="284">
                  <c:v>624</c:v>
                </c:pt>
                <c:pt idx="285">
                  <c:v>625</c:v>
                </c:pt>
                <c:pt idx="286">
                  <c:v>626</c:v>
                </c:pt>
                <c:pt idx="287">
                  <c:v>627</c:v>
                </c:pt>
                <c:pt idx="288">
                  <c:v>628</c:v>
                </c:pt>
                <c:pt idx="289">
                  <c:v>629</c:v>
                </c:pt>
                <c:pt idx="290">
                  <c:v>630</c:v>
                </c:pt>
                <c:pt idx="291">
                  <c:v>631</c:v>
                </c:pt>
                <c:pt idx="292">
                  <c:v>632</c:v>
                </c:pt>
                <c:pt idx="293">
                  <c:v>633</c:v>
                </c:pt>
                <c:pt idx="294">
                  <c:v>634</c:v>
                </c:pt>
                <c:pt idx="295">
                  <c:v>635</c:v>
                </c:pt>
                <c:pt idx="296">
                  <c:v>636</c:v>
                </c:pt>
                <c:pt idx="297">
                  <c:v>637</c:v>
                </c:pt>
                <c:pt idx="298">
                  <c:v>638</c:v>
                </c:pt>
                <c:pt idx="299">
                  <c:v>639</c:v>
                </c:pt>
                <c:pt idx="300">
                  <c:v>640</c:v>
                </c:pt>
                <c:pt idx="301">
                  <c:v>641</c:v>
                </c:pt>
                <c:pt idx="302">
                  <c:v>642</c:v>
                </c:pt>
                <c:pt idx="303">
                  <c:v>643</c:v>
                </c:pt>
                <c:pt idx="304">
                  <c:v>644</c:v>
                </c:pt>
                <c:pt idx="305">
                  <c:v>645</c:v>
                </c:pt>
                <c:pt idx="306">
                  <c:v>646</c:v>
                </c:pt>
                <c:pt idx="307">
                  <c:v>647</c:v>
                </c:pt>
                <c:pt idx="308">
                  <c:v>648</c:v>
                </c:pt>
                <c:pt idx="309">
                  <c:v>649</c:v>
                </c:pt>
                <c:pt idx="310">
                  <c:v>650</c:v>
                </c:pt>
                <c:pt idx="311">
                  <c:v>651</c:v>
                </c:pt>
                <c:pt idx="312">
                  <c:v>652</c:v>
                </c:pt>
                <c:pt idx="313">
                  <c:v>653</c:v>
                </c:pt>
                <c:pt idx="314">
                  <c:v>654</c:v>
                </c:pt>
                <c:pt idx="315">
                  <c:v>655</c:v>
                </c:pt>
                <c:pt idx="316">
                  <c:v>656</c:v>
                </c:pt>
                <c:pt idx="317">
                  <c:v>657</c:v>
                </c:pt>
                <c:pt idx="318">
                  <c:v>658</c:v>
                </c:pt>
                <c:pt idx="319">
                  <c:v>659</c:v>
                </c:pt>
                <c:pt idx="320">
                  <c:v>660</c:v>
                </c:pt>
                <c:pt idx="321">
                  <c:v>661</c:v>
                </c:pt>
                <c:pt idx="322">
                  <c:v>662</c:v>
                </c:pt>
                <c:pt idx="323">
                  <c:v>663</c:v>
                </c:pt>
                <c:pt idx="324">
                  <c:v>664</c:v>
                </c:pt>
                <c:pt idx="325">
                  <c:v>665</c:v>
                </c:pt>
                <c:pt idx="326">
                  <c:v>666</c:v>
                </c:pt>
                <c:pt idx="327">
                  <c:v>667</c:v>
                </c:pt>
                <c:pt idx="328">
                  <c:v>668</c:v>
                </c:pt>
                <c:pt idx="329">
                  <c:v>669</c:v>
                </c:pt>
                <c:pt idx="330">
                  <c:v>670</c:v>
                </c:pt>
                <c:pt idx="331">
                  <c:v>671</c:v>
                </c:pt>
                <c:pt idx="332">
                  <c:v>672</c:v>
                </c:pt>
                <c:pt idx="333">
                  <c:v>673</c:v>
                </c:pt>
                <c:pt idx="334">
                  <c:v>674</c:v>
                </c:pt>
                <c:pt idx="335">
                  <c:v>675</c:v>
                </c:pt>
                <c:pt idx="336">
                  <c:v>676</c:v>
                </c:pt>
                <c:pt idx="337">
                  <c:v>677</c:v>
                </c:pt>
                <c:pt idx="338">
                  <c:v>678</c:v>
                </c:pt>
                <c:pt idx="339">
                  <c:v>679</c:v>
                </c:pt>
                <c:pt idx="340">
                  <c:v>680</c:v>
                </c:pt>
                <c:pt idx="341">
                  <c:v>681</c:v>
                </c:pt>
                <c:pt idx="342">
                  <c:v>682</c:v>
                </c:pt>
                <c:pt idx="343">
                  <c:v>683</c:v>
                </c:pt>
                <c:pt idx="344">
                  <c:v>684</c:v>
                </c:pt>
                <c:pt idx="345">
                  <c:v>685</c:v>
                </c:pt>
                <c:pt idx="346">
                  <c:v>686</c:v>
                </c:pt>
                <c:pt idx="347">
                  <c:v>687</c:v>
                </c:pt>
                <c:pt idx="348">
                  <c:v>688</c:v>
                </c:pt>
                <c:pt idx="349">
                  <c:v>689</c:v>
                </c:pt>
                <c:pt idx="350">
                  <c:v>690</c:v>
                </c:pt>
                <c:pt idx="351">
                  <c:v>691</c:v>
                </c:pt>
                <c:pt idx="352">
                  <c:v>692</c:v>
                </c:pt>
                <c:pt idx="353">
                  <c:v>693</c:v>
                </c:pt>
                <c:pt idx="354">
                  <c:v>694</c:v>
                </c:pt>
                <c:pt idx="355">
                  <c:v>695</c:v>
                </c:pt>
                <c:pt idx="356">
                  <c:v>696</c:v>
                </c:pt>
                <c:pt idx="357">
                  <c:v>697</c:v>
                </c:pt>
                <c:pt idx="358">
                  <c:v>698</c:v>
                </c:pt>
                <c:pt idx="359">
                  <c:v>699</c:v>
                </c:pt>
                <c:pt idx="360">
                  <c:v>700</c:v>
                </c:pt>
                <c:pt idx="361">
                  <c:v>701</c:v>
                </c:pt>
                <c:pt idx="362">
                  <c:v>702</c:v>
                </c:pt>
                <c:pt idx="363">
                  <c:v>703</c:v>
                </c:pt>
                <c:pt idx="364">
                  <c:v>704</c:v>
                </c:pt>
                <c:pt idx="365">
                  <c:v>705</c:v>
                </c:pt>
                <c:pt idx="366">
                  <c:v>706</c:v>
                </c:pt>
                <c:pt idx="367">
                  <c:v>707</c:v>
                </c:pt>
                <c:pt idx="368">
                  <c:v>708</c:v>
                </c:pt>
                <c:pt idx="369">
                  <c:v>709</c:v>
                </c:pt>
                <c:pt idx="370">
                  <c:v>710</c:v>
                </c:pt>
                <c:pt idx="371">
                  <c:v>711</c:v>
                </c:pt>
                <c:pt idx="372">
                  <c:v>712</c:v>
                </c:pt>
                <c:pt idx="373">
                  <c:v>713</c:v>
                </c:pt>
                <c:pt idx="374">
                  <c:v>714</c:v>
                </c:pt>
                <c:pt idx="375">
                  <c:v>715</c:v>
                </c:pt>
                <c:pt idx="376">
                  <c:v>716</c:v>
                </c:pt>
                <c:pt idx="377">
                  <c:v>717</c:v>
                </c:pt>
                <c:pt idx="378">
                  <c:v>718</c:v>
                </c:pt>
                <c:pt idx="379">
                  <c:v>719</c:v>
                </c:pt>
                <c:pt idx="380">
                  <c:v>720</c:v>
                </c:pt>
                <c:pt idx="381">
                  <c:v>721</c:v>
                </c:pt>
                <c:pt idx="382">
                  <c:v>722</c:v>
                </c:pt>
                <c:pt idx="383">
                  <c:v>723</c:v>
                </c:pt>
                <c:pt idx="384">
                  <c:v>724</c:v>
                </c:pt>
                <c:pt idx="385">
                  <c:v>725</c:v>
                </c:pt>
                <c:pt idx="386">
                  <c:v>726</c:v>
                </c:pt>
                <c:pt idx="387">
                  <c:v>727</c:v>
                </c:pt>
                <c:pt idx="388">
                  <c:v>728</c:v>
                </c:pt>
                <c:pt idx="389">
                  <c:v>729</c:v>
                </c:pt>
                <c:pt idx="390">
                  <c:v>730</c:v>
                </c:pt>
                <c:pt idx="391">
                  <c:v>731</c:v>
                </c:pt>
                <c:pt idx="392">
                  <c:v>732</c:v>
                </c:pt>
                <c:pt idx="393">
                  <c:v>733</c:v>
                </c:pt>
                <c:pt idx="394">
                  <c:v>734</c:v>
                </c:pt>
                <c:pt idx="395">
                  <c:v>735</c:v>
                </c:pt>
                <c:pt idx="396">
                  <c:v>736</c:v>
                </c:pt>
                <c:pt idx="397">
                  <c:v>737</c:v>
                </c:pt>
                <c:pt idx="398">
                  <c:v>738</c:v>
                </c:pt>
                <c:pt idx="399">
                  <c:v>739</c:v>
                </c:pt>
                <c:pt idx="400">
                  <c:v>740</c:v>
                </c:pt>
                <c:pt idx="401">
                  <c:v>741</c:v>
                </c:pt>
                <c:pt idx="402">
                  <c:v>742</c:v>
                </c:pt>
                <c:pt idx="403">
                  <c:v>743</c:v>
                </c:pt>
                <c:pt idx="404">
                  <c:v>744</c:v>
                </c:pt>
                <c:pt idx="405">
                  <c:v>745</c:v>
                </c:pt>
                <c:pt idx="406">
                  <c:v>746</c:v>
                </c:pt>
                <c:pt idx="407">
                  <c:v>747</c:v>
                </c:pt>
                <c:pt idx="408">
                  <c:v>748</c:v>
                </c:pt>
                <c:pt idx="409">
                  <c:v>749</c:v>
                </c:pt>
                <c:pt idx="410">
                  <c:v>750</c:v>
                </c:pt>
                <c:pt idx="411">
                  <c:v>751</c:v>
                </c:pt>
                <c:pt idx="412">
                  <c:v>752</c:v>
                </c:pt>
                <c:pt idx="413">
                  <c:v>753</c:v>
                </c:pt>
                <c:pt idx="414">
                  <c:v>754</c:v>
                </c:pt>
                <c:pt idx="415">
                  <c:v>755</c:v>
                </c:pt>
                <c:pt idx="416">
                  <c:v>756</c:v>
                </c:pt>
                <c:pt idx="417">
                  <c:v>757</c:v>
                </c:pt>
                <c:pt idx="418">
                  <c:v>758</c:v>
                </c:pt>
                <c:pt idx="419">
                  <c:v>759</c:v>
                </c:pt>
                <c:pt idx="420">
                  <c:v>760</c:v>
                </c:pt>
                <c:pt idx="421">
                  <c:v>761</c:v>
                </c:pt>
                <c:pt idx="422">
                  <c:v>762</c:v>
                </c:pt>
                <c:pt idx="423">
                  <c:v>763</c:v>
                </c:pt>
                <c:pt idx="424">
                  <c:v>764</c:v>
                </c:pt>
                <c:pt idx="425">
                  <c:v>765</c:v>
                </c:pt>
                <c:pt idx="426">
                  <c:v>766</c:v>
                </c:pt>
                <c:pt idx="427">
                  <c:v>767</c:v>
                </c:pt>
                <c:pt idx="428">
                  <c:v>768</c:v>
                </c:pt>
                <c:pt idx="429">
                  <c:v>769</c:v>
                </c:pt>
                <c:pt idx="430">
                  <c:v>770</c:v>
                </c:pt>
                <c:pt idx="431">
                  <c:v>771</c:v>
                </c:pt>
                <c:pt idx="432">
                  <c:v>772</c:v>
                </c:pt>
                <c:pt idx="433">
                  <c:v>773</c:v>
                </c:pt>
                <c:pt idx="434">
                  <c:v>774</c:v>
                </c:pt>
                <c:pt idx="435">
                  <c:v>775</c:v>
                </c:pt>
                <c:pt idx="436">
                  <c:v>776</c:v>
                </c:pt>
                <c:pt idx="437">
                  <c:v>777</c:v>
                </c:pt>
                <c:pt idx="438">
                  <c:v>778</c:v>
                </c:pt>
                <c:pt idx="439">
                  <c:v>779</c:v>
                </c:pt>
                <c:pt idx="440">
                  <c:v>780</c:v>
                </c:pt>
                <c:pt idx="441">
                  <c:v>781</c:v>
                </c:pt>
                <c:pt idx="442">
                  <c:v>782</c:v>
                </c:pt>
                <c:pt idx="443">
                  <c:v>783</c:v>
                </c:pt>
                <c:pt idx="444">
                  <c:v>784</c:v>
                </c:pt>
                <c:pt idx="445">
                  <c:v>785</c:v>
                </c:pt>
                <c:pt idx="446">
                  <c:v>786</c:v>
                </c:pt>
                <c:pt idx="447">
                  <c:v>787</c:v>
                </c:pt>
                <c:pt idx="448">
                  <c:v>788</c:v>
                </c:pt>
                <c:pt idx="449">
                  <c:v>789</c:v>
                </c:pt>
                <c:pt idx="450">
                  <c:v>790</c:v>
                </c:pt>
                <c:pt idx="451">
                  <c:v>791</c:v>
                </c:pt>
                <c:pt idx="452">
                  <c:v>792</c:v>
                </c:pt>
                <c:pt idx="453">
                  <c:v>793</c:v>
                </c:pt>
                <c:pt idx="454">
                  <c:v>794</c:v>
                </c:pt>
                <c:pt idx="455">
                  <c:v>795</c:v>
                </c:pt>
                <c:pt idx="456">
                  <c:v>796</c:v>
                </c:pt>
                <c:pt idx="457">
                  <c:v>797</c:v>
                </c:pt>
                <c:pt idx="458">
                  <c:v>798</c:v>
                </c:pt>
                <c:pt idx="459">
                  <c:v>799</c:v>
                </c:pt>
                <c:pt idx="460">
                  <c:v>800</c:v>
                </c:pt>
                <c:pt idx="461">
                  <c:v>801</c:v>
                </c:pt>
                <c:pt idx="462">
                  <c:v>802</c:v>
                </c:pt>
                <c:pt idx="463">
                  <c:v>803</c:v>
                </c:pt>
                <c:pt idx="464">
                  <c:v>804</c:v>
                </c:pt>
                <c:pt idx="465">
                  <c:v>805</c:v>
                </c:pt>
                <c:pt idx="466">
                  <c:v>806</c:v>
                </c:pt>
                <c:pt idx="467">
                  <c:v>807</c:v>
                </c:pt>
                <c:pt idx="468">
                  <c:v>808</c:v>
                </c:pt>
                <c:pt idx="469">
                  <c:v>809</c:v>
                </c:pt>
                <c:pt idx="470">
                  <c:v>810</c:v>
                </c:pt>
                <c:pt idx="471">
                  <c:v>811</c:v>
                </c:pt>
                <c:pt idx="472">
                  <c:v>812</c:v>
                </c:pt>
                <c:pt idx="473">
                  <c:v>813</c:v>
                </c:pt>
                <c:pt idx="474">
                  <c:v>814</c:v>
                </c:pt>
                <c:pt idx="475">
                  <c:v>815</c:v>
                </c:pt>
                <c:pt idx="476">
                  <c:v>816</c:v>
                </c:pt>
                <c:pt idx="477">
                  <c:v>817</c:v>
                </c:pt>
                <c:pt idx="478">
                  <c:v>818</c:v>
                </c:pt>
                <c:pt idx="479">
                  <c:v>819</c:v>
                </c:pt>
                <c:pt idx="480">
                  <c:v>820</c:v>
                </c:pt>
                <c:pt idx="481">
                  <c:v>821</c:v>
                </c:pt>
                <c:pt idx="482">
                  <c:v>822</c:v>
                </c:pt>
                <c:pt idx="483">
                  <c:v>823</c:v>
                </c:pt>
                <c:pt idx="484">
                  <c:v>824</c:v>
                </c:pt>
                <c:pt idx="485">
                  <c:v>825</c:v>
                </c:pt>
                <c:pt idx="486">
                  <c:v>826</c:v>
                </c:pt>
                <c:pt idx="487">
                  <c:v>827</c:v>
                </c:pt>
                <c:pt idx="488">
                  <c:v>828</c:v>
                </c:pt>
                <c:pt idx="489">
                  <c:v>829</c:v>
                </c:pt>
                <c:pt idx="490">
                  <c:v>830</c:v>
                </c:pt>
                <c:pt idx="491">
                  <c:v>831</c:v>
                </c:pt>
                <c:pt idx="492">
                  <c:v>832</c:v>
                </c:pt>
                <c:pt idx="493">
                  <c:v>833</c:v>
                </c:pt>
                <c:pt idx="494">
                  <c:v>834</c:v>
                </c:pt>
                <c:pt idx="495">
                  <c:v>835</c:v>
                </c:pt>
                <c:pt idx="496">
                  <c:v>836</c:v>
                </c:pt>
                <c:pt idx="497">
                  <c:v>837</c:v>
                </c:pt>
                <c:pt idx="498">
                  <c:v>838</c:v>
                </c:pt>
                <c:pt idx="499">
                  <c:v>839</c:v>
                </c:pt>
                <c:pt idx="500">
                  <c:v>840</c:v>
                </c:pt>
                <c:pt idx="501">
                  <c:v>841</c:v>
                </c:pt>
                <c:pt idx="502">
                  <c:v>842</c:v>
                </c:pt>
                <c:pt idx="503">
                  <c:v>843</c:v>
                </c:pt>
                <c:pt idx="504">
                  <c:v>844</c:v>
                </c:pt>
                <c:pt idx="505">
                  <c:v>845</c:v>
                </c:pt>
                <c:pt idx="506">
                  <c:v>846</c:v>
                </c:pt>
                <c:pt idx="507">
                  <c:v>847</c:v>
                </c:pt>
                <c:pt idx="508">
                  <c:v>848</c:v>
                </c:pt>
                <c:pt idx="509">
                  <c:v>849</c:v>
                </c:pt>
                <c:pt idx="510">
                  <c:v>850</c:v>
                </c:pt>
                <c:pt idx="511">
                  <c:v>851</c:v>
                </c:pt>
                <c:pt idx="512">
                  <c:v>852</c:v>
                </c:pt>
                <c:pt idx="513">
                  <c:v>853</c:v>
                </c:pt>
                <c:pt idx="514">
                  <c:v>854</c:v>
                </c:pt>
                <c:pt idx="515">
                  <c:v>855</c:v>
                </c:pt>
                <c:pt idx="516">
                  <c:v>856</c:v>
                </c:pt>
                <c:pt idx="517">
                  <c:v>857</c:v>
                </c:pt>
                <c:pt idx="518">
                  <c:v>858</c:v>
                </c:pt>
                <c:pt idx="519">
                  <c:v>859</c:v>
                </c:pt>
                <c:pt idx="520">
                  <c:v>860</c:v>
                </c:pt>
                <c:pt idx="521">
                  <c:v>861</c:v>
                </c:pt>
                <c:pt idx="522">
                  <c:v>862</c:v>
                </c:pt>
                <c:pt idx="523">
                  <c:v>863</c:v>
                </c:pt>
                <c:pt idx="524">
                  <c:v>864</c:v>
                </c:pt>
                <c:pt idx="525">
                  <c:v>865</c:v>
                </c:pt>
                <c:pt idx="526">
                  <c:v>866</c:v>
                </c:pt>
                <c:pt idx="527">
                  <c:v>867</c:v>
                </c:pt>
                <c:pt idx="528">
                  <c:v>868</c:v>
                </c:pt>
                <c:pt idx="529">
                  <c:v>869</c:v>
                </c:pt>
                <c:pt idx="530">
                  <c:v>870</c:v>
                </c:pt>
                <c:pt idx="531">
                  <c:v>871</c:v>
                </c:pt>
                <c:pt idx="532">
                  <c:v>872</c:v>
                </c:pt>
                <c:pt idx="533">
                  <c:v>873</c:v>
                </c:pt>
                <c:pt idx="534">
                  <c:v>874</c:v>
                </c:pt>
                <c:pt idx="535">
                  <c:v>875</c:v>
                </c:pt>
                <c:pt idx="536">
                  <c:v>876</c:v>
                </c:pt>
                <c:pt idx="537">
                  <c:v>877</c:v>
                </c:pt>
                <c:pt idx="538">
                  <c:v>878</c:v>
                </c:pt>
                <c:pt idx="539">
                  <c:v>879</c:v>
                </c:pt>
                <c:pt idx="540">
                  <c:v>880</c:v>
                </c:pt>
                <c:pt idx="541">
                  <c:v>881</c:v>
                </c:pt>
                <c:pt idx="542">
                  <c:v>882</c:v>
                </c:pt>
                <c:pt idx="543">
                  <c:v>883</c:v>
                </c:pt>
                <c:pt idx="544">
                  <c:v>884</c:v>
                </c:pt>
                <c:pt idx="545">
                  <c:v>885</c:v>
                </c:pt>
                <c:pt idx="546">
                  <c:v>886</c:v>
                </c:pt>
                <c:pt idx="547">
                  <c:v>887</c:v>
                </c:pt>
                <c:pt idx="548">
                  <c:v>888</c:v>
                </c:pt>
                <c:pt idx="549">
                  <c:v>889</c:v>
                </c:pt>
                <c:pt idx="550">
                  <c:v>890</c:v>
                </c:pt>
                <c:pt idx="551">
                  <c:v>891</c:v>
                </c:pt>
                <c:pt idx="552">
                  <c:v>892</c:v>
                </c:pt>
                <c:pt idx="553">
                  <c:v>893</c:v>
                </c:pt>
                <c:pt idx="554">
                  <c:v>894</c:v>
                </c:pt>
                <c:pt idx="555">
                  <c:v>895</c:v>
                </c:pt>
                <c:pt idx="556">
                  <c:v>896</c:v>
                </c:pt>
                <c:pt idx="557">
                  <c:v>897</c:v>
                </c:pt>
                <c:pt idx="558">
                  <c:v>898</c:v>
                </c:pt>
                <c:pt idx="559">
                  <c:v>899</c:v>
                </c:pt>
                <c:pt idx="560">
                  <c:v>900</c:v>
                </c:pt>
                <c:pt idx="561">
                  <c:v>901</c:v>
                </c:pt>
                <c:pt idx="562">
                  <c:v>902</c:v>
                </c:pt>
                <c:pt idx="563">
                  <c:v>903</c:v>
                </c:pt>
                <c:pt idx="564">
                  <c:v>904</c:v>
                </c:pt>
                <c:pt idx="565">
                  <c:v>905</c:v>
                </c:pt>
                <c:pt idx="566">
                  <c:v>906</c:v>
                </c:pt>
                <c:pt idx="567">
                  <c:v>907</c:v>
                </c:pt>
                <c:pt idx="568">
                  <c:v>908</c:v>
                </c:pt>
                <c:pt idx="569">
                  <c:v>909</c:v>
                </c:pt>
                <c:pt idx="570">
                  <c:v>910</c:v>
                </c:pt>
                <c:pt idx="571">
                  <c:v>911</c:v>
                </c:pt>
                <c:pt idx="572">
                  <c:v>912</c:v>
                </c:pt>
                <c:pt idx="573">
                  <c:v>913</c:v>
                </c:pt>
                <c:pt idx="574">
                  <c:v>914</c:v>
                </c:pt>
                <c:pt idx="575">
                  <c:v>915</c:v>
                </c:pt>
                <c:pt idx="576">
                  <c:v>916</c:v>
                </c:pt>
                <c:pt idx="577">
                  <c:v>917</c:v>
                </c:pt>
                <c:pt idx="578">
                  <c:v>918</c:v>
                </c:pt>
                <c:pt idx="579">
                  <c:v>919</c:v>
                </c:pt>
                <c:pt idx="580">
                  <c:v>920</c:v>
                </c:pt>
                <c:pt idx="581">
                  <c:v>921</c:v>
                </c:pt>
                <c:pt idx="582">
                  <c:v>922</c:v>
                </c:pt>
                <c:pt idx="583">
                  <c:v>923</c:v>
                </c:pt>
                <c:pt idx="584">
                  <c:v>924</c:v>
                </c:pt>
                <c:pt idx="585">
                  <c:v>925</c:v>
                </c:pt>
                <c:pt idx="586">
                  <c:v>926</c:v>
                </c:pt>
                <c:pt idx="587">
                  <c:v>927</c:v>
                </c:pt>
                <c:pt idx="588">
                  <c:v>928</c:v>
                </c:pt>
                <c:pt idx="589">
                  <c:v>929</c:v>
                </c:pt>
                <c:pt idx="590">
                  <c:v>930</c:v>
                </c:pt>
                <c:pt idx="591">
                  <c:v>931</c:v>
                </c:pt>
                <c:pt idx="592">
                  <c:v>932</c:v>
                </c:pt>
                <c:pt idx="593">
                  <c:v>933</c:v>
                </c:pt>
                <c:pt idx="594">
                  <c:v>934</c:v>
                </c:pt>
                <c:pt idx="595">
                  <c:v>935</c:v>
                </c:pt>
                <c:pt idx="596">
                  <c:v>936</c:v>
                </c:pt>
                <c:pt idx="597">
                  <c:v>937</c:v>
                </c:pt>
                <c:pt idx="598">
                  <c:v>938</c:v>
                </c:pt>
                <c:pt idx="599">
                  <c:v>939</c:v>
                </c:pt>
                <c:pt idx="600">
                  <c:v>940</c:v>
                </c:pt>
                <c:pt idx="601">
                  <c:v>941</c:v>
                </c:pt>
                <c:pt idx="602">
                  <c:v>942</c:v>
                </c:pt>
                <c:pt idx="603">
                  <c:v>943</c:v>
                </c:pt>
                <c:pt idx="604">
                  <c:v>944</c:v>
                </c:pt>
                <c:pt idx="605">
                  <c:v>945</c:v>
                </c:pt>
                <c:pt idx="606">
                  <c:v>946</c:v>
                </c:pt>
                <c:pt idx="607">
                  <c:v>947</c:v>
                </c:pt>
                <c:pt idx="608">
                  <c:v>948</c:v>
                </c:pt>
                <c:pt idx="609">
                  <c:v>949</c:v>
                </c:pt>
                <c:pt idx="610">
                  <c:v>950</c:v>
                </c:pt>
                <c:pt idx="611">
                  <c:v>951</c:v>
                </c:pt>
                <c:pt idx="612">
                  <c:v>952</c:v>
                </c:pt>
                <c:pt idx="613">
                  <c:v>953</c:v>
                </c:pt>
                <c:pt idx="614">
                  <c:v>954</c:v>
                </c:pt>
                <c:pt idx="615">
                  <c:v>955</c:v>
                </c:pt>
                <c:pt idx="616">
                  <c:v>956</c:v>
                </c:pt>
                <c:pt idx="617">
                  <c:v>957</c:v>
                </c:pt>
                <c:pt idx="618">
                  <c:v>958</c:v>
                </c:pt>
                <c:pt idx="619">
                  <c:v>959</c:v>
                </c:pt>
                <c:pt idx="620">
                  <c:v>960</c:v>
                </c:pt>
                <c:pt idx="621">
                  <c:v>961</c:v>
                </c:pt>
                <c:pt idx="622">
                  <c:v>962</c:v>
                </c:pt>
                <c:pt idx="623">
                  <c:v>963</c:v>
                </c:pt>
                <c:pt idx="624">
                  <c:v>964</c:v>
                </c:pt>
                <c:pt idx="625">
                  <c:v>965</c:v>
                </c:pt>
                <c:pt idx="626">
                  <c:v>966</c:v>
                </c:pt>
                <c:pt idx="627">
                  <c:v>967</c:v>
                </c:pt>
                <c:pt idx="628">
                  <c:v>968</c:v>
                </c:pt>
                <c:pt idx="629">
                  <c:v>969</c:v>
                </c:pt>
                <c:pt idx="630">
                  <c:v>970</c:v>
                </c:pt>
                <c:pt idx="631">
                  <c:v>971</c:v>
                </c:pt>
                <c:pt idx="632">
                  <c:v>972</c:v>
                </c:pt>
                <c:pt idx="633">
                  <c:v>973</c:v>
                </c:pt>
                <c:pt idx="634">
                  <c:v>974</c:v>
                </c:pt>
                <c:pt idx="635">
                  <c:v>975</c:v>
                </c:pt>
                <c:pt idx="636">
                  <c:v>976</c:v>
                </c:pt>
                <c:pt idx="637">
                  <c:v>977</c:v>
                </c:pt>
                <c:pt idx="638">
                  <c:v>978</c:v>
                </c:pt>
                <c:pt idx="639">
                  <c:v>979</c:v>
                </c:pt>
                <c:pt idx="640">
                  <c:v>980</c:v>
                </c:pt>
                <c:pt idx="641">
                  <c:v>981</c:v>
                </c:pt>
                <c:pt idx="642">
                  <c:v>982</c:v>
                </c:pt>
                <c:pt idx="643">
                  <c:v>983</c:v>
                </c:pt>
                <c:pt idx="644">
                  <c:v>984</c:v>
                </c:pt>
                <c:pt idx="645">
                  <c:v>985</c:v>
                </c:pt>
                <c:pt idx="646">
                  <c:v>986</c:v>
                </c:pt>
                <c:pt idx="647">
                  <c:v>987</c:v>
                </c:pt>
                <c:pt idx="648">
                  <c:v>988</c:v>
                </c:pt>
                <c:pt idx="649">
                  <c:v>989</c:v>
                </c:pt>
                <c:pt idx="650">
                  <c:v>990</c:v>
                </c:pt>
                <c:pt idx="651">
                  <c:v>991</c:v>
                </c:pt>
                <c:pt idx="652">
                  <c:v>992</c:v>
                </c:pt>
                <c:pt idx="653">
                  <c:v>993</c:v>
                </c:pt>
                <c:pt idx="654">
                  <c:v>994</c:v>
                </c:pt>
                <c:pt idx="655">
                  <c:v>995</c:v>
                </c:pt>
                <c:pt idx="656">
                  <c:v>996</c:v>
                </c:pt>
                <c:pt idx="657">
                  <c:v>997</c:v>
                </c:pt>
                <c:pt idx="658">
                  <c:v>998</c:v>
                </c:pt>
                <c:pt idx="659">
                  <c:v>999</c:v>
                </c:pt>
                <c:pt idx="660">
                  <c:v>1000</c:v>
                </c:pt>
                <c:pt idx="661">
                  <c:v>1001</c:v>
                </c:pt>
                <c:pt idx="662">
                  <c:v>1002</c:v>
                </c:pt>
                <c:pt idx="663">
                  <c:v>1003</c:v>
                </c:pt>
                <c:pt idx="664">
                  <c:v>1004</c:v>
                </c:pt>
                <c:pt idx="665">
                  <c:v>1005</c:v>
                </c:pt>
                <c:pt idx="666">
                  <c:v>1006</c:v>
                </c:pt>
                <c:pt idx="667">
                  <c:v>1007</c:v>
                </c:pt>
                <c:pt idx="668">
                  <c:v>1008</c:v>
                </c:pt>
                <c:pt idx="669">
                  <c:v>1009</c:v>
                </c:pt>
                <c:pt idx="670">
                  <c:v>1010</c:v>
                </c:pt>
                <c:pt idx="671">
                  <c:v>1011</c:v>
                </c:pt>
                <c:pt idx="672">
                  <c:v>1012</c:v>
                </c:pt>
                <c:pt idx="673">
                  <c:v>1013</c:v>
                </c:pt>
                <c:pt idx="674">
                  <c:v>1014</c:v>
                </c:pt>
                <c:pt idx="675">
                  <c:v>1015</c:v>
                </c:pt>
                <c:pt idx="676">
                  <c:v>1016</c:v>
                </c:pt>
                <c:pt idx="677">
                  <c:v>1017</c:v>
                </c:pt>
                <c:pt idx="678">
                  <c:v>1018</c:v>
                </c:pt>
                <c:pt idx="679">
                  <c:v>1019</c:v>
                </c:pt>
                <c:pt idx="680">
                  <c:v>1020</c:v>
                </c:pt>
                <c:pt idx="681">
                  <c:v>1021</c:v>
                </c:pt>
                <c:pt idx="682">
                  <c:v>1022</c:v>
                </c:pt>
                <c:pt idx="683">
                  <c:v>1023</c:v>
                </c:pt>
                <c:pt idx="684">
                  <c:v>1024</c:v>
                </c:pt>
                <c:pt idx="685">
                  <c:v>1025</c:v>
                </c:pt>
                <c:pt idx="686">
                  <c:v>1026</c:v>
                </c:pt>
                <c:pt idx="687">
                  <c:v>1027</c:v>
                </c:pt>
                <c:pt idx="688">
                  <c:v>1028</c:v>
                </c:pt>
                <c:pt idx="689">
                  <c:v>1029</c:v>
                </c:pt>
                <c:pt idx="690">
                  <c:v>1030</c:v>
                </c:pt>
                <c:pt idx="691">
                  <c:v>1031</c:v>
                </c:pt>
                <c:pt idx="692">
                  <c:v>1032</c:v>
                </c:pt>
                <c:pt idx="693">
                  <c:v>1033</c:v>
                </c:pt>
                <c:pt idx="694">
                  <c:v>1034</c:v>
                </c:pt>
                <c:pt idx="695">
                  <c:v>1035</c:v>
                </c:pt>
                <c:pt idx="696">
                  <c:v>1036</c:v>
                </c:pt>
                <c:pt idx="697">
                  <c:v>1037</c:v>
                </c:pt>
                <c:pt idx="698">
                  <c:v>1038</c:v>
                </c:pt>
                <c:pt idx="699">
                  <c:v>1039</c:v>
                </c:pt>
                <c:pt idx="700">
                  <c:v>1040</c:v>
                </c:pt>
                <c:pt idx="701">
                  <c:v>1041</c:v>
                </c:pt>
                <c:pt idx="702">
                  <c:v>1042</c:v>
                </c:pt>
                <c:pt idx="703">
                  <c:v>1043</c:v>
                </c:pt>
                <c:pt idx="704">
                  <c:v>1044</c:v>
                </c:pt>
                <c:pt idx="705">
                  <c:v>1045</c:v>
                </c:pt>
                <c:pt idx="706">
                  <c:v>1046</c:v>
                </c:pt>
                <c:pt idx="707">
                  <c:v>1047</c:v>
                </c:pt>
                <c:pt idx="708">
                  <c:v>1048</c:v>
                </c:pt>
                <c:pt idx="709">
                  <c:v>1049</c:v>
                </c:pt>
                <c:pt idx="710">
                  <c:v>1050</c:v>
                </c:pt>
                <c:pt idx="711">
                  <c:v>1051</c:v>
                </c:pt>
                <c:pt idx="712">
                  <c:v>1052</c:v>
                </c:pt>
                <c:pt idx="713">
                  <c:v>1053</c:v>
                </c:pt>
                <c:pt idx="714">
                  <c:v>1054</c:v>
                </c:pt>
                <c:pt idx="715">
                  <c:v>1055</c:v>
                </c:pt>
                <c:pt idx="716">
                  <c:v>1056</c:v>
                </c:pt>
                <c:pt idx="717">
                  <c:v>1057</c:v>
                </c:pt>
                <c:pt idx="718">
                  <c:v>1058</c:v>
                </c:pt>
                <c:pt idx="719">
                  <c:v>1059</c:v>
                </c:pt>
                <c:pt idx="720">
                  <c:v>1060</c:v>
                </c:pt>
                <c:pt idx="721">
                  <c:v>1061</c:v>
                </c:pt>
                <c:pt idx="722">
                  <c:v>1062</c:v>
                </c:pt>
                <c:pt idx="723">
                  <c:v>1063</c:v>
                </c:pt>
                <c:pt idx="724">
                  <c:v>1064</c:v>
                </c:pt>
                <c:pt idx="725">
                  <c:v>1065</c:v>
                </c:pt>
                <c:pt idx="726">
                  <c:v>1066</c:v>
                </c:pt>
                <c:pt idx="727">
                  <c:v>1067</c:v>
                </c:pt>
                <c:pt idx="728">
                  <c:v>1068</c:v>
                </c:pt>
                <c:pt idx="729">
                  <c:v>1069</c:v>
                </c:pt>
                <c:pt idx="730">
                  <c:v>1070</c:v>
                </c:pt>
                <c:pt idx="731">
                  <c:v>1071</c:v>
                </c:pt>
                <c:pt idx="732">
                  <c:v>1072</c:v>
                </c:pt>
                <c:pt idx="733">
                  <c:v>1073</c:v>
                </c:pt>
                <c:pt idx="734">
                  <c:v>1074</c:v>
                </c:pt>
                <c:pt idx="735">
                  <c:v>1075</c:v>
                </c:pt>
                <c:pt idx="736">
                  <c:v>1076</c:v>
                </c:pt>
                <c:pt idx="737">
                  <c:v>1077</c:v>
                </c:pt>
                <c:pt idx="738">
                  <c:v>1078</c:v>
                </c:pt>
                <c:pt idx="739">
                  <c:v>1079</c:v>
                </c:pt>
                <c:pt idx="740">
                  <c:v>1080</c:v>
                </c:pt>
                <c:pt idx="741">
                  <c:v>1081</c:v>
                </c:pt>
                <c:pt idx="742">
                  <c:v>1082</c:v>
                </c:pt>
                <c:pt idx="743">
                  <c:v>1083</c:v>
                </c:pt>
                <c:pt idx="744">
                  <c:v>1084</c:v>
                </c:pt>
                <c:pt idx="745">
                  <c:v>1085</c:v>
                </c:pt>
                <c:pt idx="746">
                  <c:v>1086</c:v>
                </c:pt>
                <c:pt idx="747">
                  <c:v>1087</c:v>
                </c:pt>
                <c:pt idx="748">
                  <c:v>1088</c:v>
                </c:pt>
                <c:pt idx="749">
                  <c:v>1089</c:v>
                </c:pt>
                <c:pt idx="750">
                  <c:v>1090</c:v>
                </c:pt>
                <c:pt idx="751">
                  <c:v>1091</c:v>
                </c:pt>
                <c:pt idx="752">
                  <c:v>1092</c:v>
                </c:pt>
                <c:pt idx="753">
                  <c:v>1093</c:v>
                </c:pt>
                <c:pt idx="754">
                  <c:v>1094</c:v>
                </c:pt>
                <c:pt idx="755">
                  <c:v>1095</c:v>
                </c:pt>
                <c:pt idx="756">
                  <c:v>1096</c:v>
                </c:pt>
                <c:pt idx="757">
                  <c:v>1097</c:v>
                </c:pt>
                <c:pt idx="758">
                  <c:v>1098</c:v>
                </c:pt>
                <c:pt idx="759">
                  <c:v>1099</c:v>
                </c:pt>
                <c:pt idx="760">
                  <c:v>1100</c:v>
                </c:pt>
                <c:pt idx="761">
                  <c:v>1101</c:v>
                </c:pt>
                <c:pt idx="762">
                  <c:v>1102</c:v>
                </c:pt>
                <c:pt idx="763">
                  <c:v>1103</c:v>
                </c:pt>
                <c:pt idx="764">
                  <c:v>1104</c:v>
                </c:pt>
                <c:pt idx="765">
                  <c:v>1105</c:v>
                </c:pt>
                <c:pt idx="766">
                  <c:v>1106</c:v>
                </c:pt>
                <c:pt idx="767">
                  <c:v>1107</c:v>
                </c:pt>
                <c:pt idx="768">
                  <c:v>1108</c:v>
                </c:pt>
                <c:pt idx="769">
                  <c:v>1109</c:v>
                </c:pt>
                <c:pt idx="770">
                  <c:v>1110</c:v>
                </c:pt>
                <c:pt idx="771">
                  <c:v>1111</c:v>
                </c:pt>
                <c:pt idx="772">
                  <c:v>1112</c:v>
                </c:pt>
                <c:pt idx="773">
                  <c:v>1113</c:v>
                </c:pt>
                <c:pt idx="774">
                  <c:v>1114</c:v>
                </c:pt>
                <c:pt idx="775">
                  <c:v>1115</c:v>
                </c:pt>
                <c:pt idx="776">
                  <c:v>1116</c:v>
                </c:pt>
                <c:pt idx="777">
                  <c:v>1117</c:v>
                </c:pt>
                <c:pt idx="778">
                  <c:v>1118</c:v>
                </c:pt>
                <c:pt idx="779">
                  <c:v>1119</c:v>
                </c:pt>
                <c:pt idx="780">
                  <c:v>1120</c:v>
                </c:pt>
                <c:pt idx="781">
                  <c:v>1121</c:v>
                </c:pt>
                <c:pt idx="782">
                  <c:v>1122</c:v>
                </c:pt>
                <c:pt idx="783">
                  <c:v>1123</c:v>
                </c:pt>
                <c:pt idx="784">
                  <c:v>1124</c:v>
                </c:pt>
                <c:pt idx="785">
                  <c:v>1125</c:v>
                </c:pt>
                <c:pt idx="786">
                  <c:v>1126</c:v>
                </c:pt>
                <c:pt idx="787">
                  <c:v>1127</c:v>
                </c:pt>
                <c:pt idx="788">
                  <c:v>1128</c:v>
                </c:pt>
                <c:pt idx="789">
                  <c:v>1129</c:v>
                </c:pt>
                <c:pt idx="790">
                  <c:v>1130</c:v>
                </c:pt>
                <c:pt idx="791">
                  <c:v>1131</c:v>
                </c:pt>
                <c:pt idx="792">
                  <c:v>1132</c:v>
                </c:pt>
                <c:pt idx="793">
                  <c:v>1133</c:v>
                </c:pt>
                <c:pt idx="794">
                  <c:v>1134</c:v>
                </c:pt>
                <c:pt idx="795">
                  <c:v>1135</c:v>
                </c:pt>
                <c:pt idx="796">
                  <c:v>1136</c:v>
                </c:pt>
                <c:pt idx="797">
                  <c:v>1137</c:v>
                </c:pt>
                <c:pt idx="798">
                  <c:v>1138</c:v>
                </c:pt>
                <c:pt idx="799">
                  <c:v>1139</c:v>
                </c:pt>
                <c:pt idx="800">
                  <c:v>1140</c:v>
                </c:pt>
                <c:pt idx="801">
                  <c:v>1141</c:v>
                </c:pt>
                <c:pt idx="802">
                  <c:v>1142</c:v>
                </c:pt>
                <c:pt idx="803">
                  <c:v>1143</c:v>
                </c:pt>
                <c:pt idx="804">
                  <c:v>1144</c:v>
                </c:pt>
                <c:pt idx="805">
                  <c:v>1145</c:v>
                </c:pt>
                <c:pt idx="806">
                  <c:v>1146</c:v>
                </c:pt>
                <c:pt idx="807">
                  <c:v>1147</c:v>
                </c:pt>
                <c:pt idx="808">
                  <c:v>1148</c:v>
                </c:pt>
                <c:pt idx="809">
                  <c:v>1149</c:v>
                </c:pt>
                <c:pt idx="810">
                  <c:v>1150</c:v>
                </c:pt>
                <c:pt idx="811">
                  <c:v>1151</c:v>
                </c:pt>
                <c:pt idx="812">
                  <c:v>1152</c:v>
                </c:pt>
                <c:pt idx="813">
                  <c:v>1153</c:v>
                </c:pt>
                <c:pt idx="814">
                  <c:v>1154</c:v>
                </c:pt>
                <c:pt idx="815">
                  <c:v>1155</c:v>
                </c:pt>
                <c:pt idx="816">
                  <c:v>1156</c:v>
                </c:pt>
                <c:pt idx="817">
                  <c:v>1157</c:v>
                </c:pt>
                <c:pt idx="818">
                  <c:v>1158</c:v>
                </c:pt>
                <c:pt idx="819">
                  <c:v>1159</c:v>
                </c:pt>
                <c:pt idx="820">
                  <c:v>1160</c:v>
                </c:pt>
                <c:pt idx="821">
                  <c:v>1161</c:v>
                </c:pt>
                <c:pt idx="822">
                  <c:v>1162</c:v>
                </c:pt>
                <c:pt idx="823">
                  <c:v>1163</c:v>
                </c:pt>
                <c:pt idx="824">
                  <c:v>1164</c:v>
                </c:pt>
                <c:pt idx="825">
                  <c:v>1165</c:v>
                </c:pt>
                <c:pt idx="826">
                  <c:v>1166</c:v>
                </c:pt>
                <c:pt idx="827">
                  <c:v>1167</c:v>
                </c:pt>
                <c:pt idx="828">
                  <c:v>1168</c:v>
                </c:pt>
                <c:pt idx="829">
                  <c:v>1169</c:v>
                </c:pt>
                <c:pt idx="830">
                  <c:v>1170</c:v>
                </c:pt>
                <c:pt idx="831">
                  <c:v>1171</c:v>
                </c:pt>
                <c:pt idx="832">
                  <c:v>1172</c:v>
                </c:pt>
              </c:numCache>
            </c:numRef>
          </c:xVal>
          <c:yVal>
            <c:numRef>
              <c:f>Abs!$AM$2:$AM$834</c:f>
              <c:numCache>
                <c:formatCode>General</c:formatCode>
                <c:ptCount val="833"/>
                <c:pt idx="0">
                  <c:v>-1.7849488983979915</c:v>
                </c:pt>
                <c:pt idx="1">
                  <c:v>-1.7849488983979915</c:v>
                </c:pt>
                <c:pt idx="2">
                  <c:v>-1.7849488983979915</c:v>
                </c:pt>
                <c:pt idx="3">
                  <c:v>-1.7849488983979915</c:v>
                </c:pt>
                <c:pt idx="4">
                  <c:v>-1.7849488983979915</c:v>
                </c:pt>
                <c:pt idx="5">
                  <c:v>-1.6378576228029851</c:v>
                </c:pt>
                <c:pt idx="6">
                  <c:v>-1.111150404922729</c:v>
                </c:pt>
                <c:pt idx="7">
                  <c:v>-1.1739576334123141</c:v>
                </c:pt>
                <c:pt idx="8">
                  <c:v>-0.98737489832726255</c:v>
                </c:pt>
                <c:pt idx="9">
                  <c:v>-0.90059058598861275</c:v>
                </c:pt>
                <c:pt idx="10">
                  <c:v>-1.0306255967747642</c:v>
                </c:pt>
                <c:pt idx="11">
                  <c:v>-0.96873784347703096</c:v>
                </c:pt>
                <c:pt idx="12">
                  <c:v>-0.76447289316405576</c:v>
                </c:pt>
                <c:pt idx="13">
                  <c:v>-0.57506100364253654</c:v>
                </c:pt>
                <c:pt idx="14">
                  <c:v>-0.4558828730063304</c:v>
                </c:pt>
                <c:pt idx="15">
                  <c:v>-0.36824981433674014</c:v>
                </c:pt>
                <c:pt idx="16">
                  <c:v>-0.31347031156063232</c:v>
                </c:pt>
                <c:pt idx="17">
                  <c:v>-0.29752095342504525</c:v>
                </c:pt>
                <c:pt idx="18">
                  <c:v>-0.27665593945609518</c:v>
                </c:pt>
                <c:pt idx="19">
                  <c:v>-0.22166425009725227</c:v>
                </c:pt>
                <c:pt idx="20">
                  <c:v>-0.18785585458146198</c:v>
                </c:pt>
                <c:pt idx="21">
                  <c:v>-9.6261979700817013E-2</c:v>
                </c:pt>
                <c:pt idx="22">
                  <c:v>-0.15836191958128512</c:v>
                </c:pt>
                <c:pt idx="23">
                  <c:v>-8.957810234466182E-2</c:v>
                </c:pt>
                <c:pt idx="24">
                  <c:v>-6.2488948615482626E-2</c:v>
                </c:pt>
                <c:pt idx="25">
                  <c:v>3.3277929058952611E-2</c:v>
                </c:pt>
                <c:pt idx="26">
                  <c:v>0.16292393111008929</c:v>
                </c:pt>
                <c:pt idx="27">
                  <c:v>8.307104714078585E-2</c:v>
                </c:pt>
                <c:pt idx="28">
                  <c:v>0.12550836368780291</c:v>
                </c:pt>
                <c:pt idx="29">
                  <c:v>0.22389220921597053</c:v>
                </c:pt>
                <c:pt idx="30">
                  <c:v>0.28404710542136702</c:v>
                </c:pt>
                <c:pt idx="31">
                  <c:v>0.44042861689712487</c:v>
                </c:pt>
                <c:pt idx="32">
                  <c:v>0.45400855819217018</c:v>
                </c:pt>
                <c:pt idx="33">
                  <c:v>0.42621211585387409</c:v>
                </c:pt>
                <c:pt idx="34">
                  <c:v>0.46373377656752834</c:v>
                </c:pt>
                <c:pt idx="35">
                  <c:v>0.58043639707182526</c:v>
                </c:pt>
                <c:pt idx="36">
                  <c:v>0.51069774021289405</c:v>
                </c:pt>
                <c:pt idx="37">
                  <c:v>0.51575485376808006</c:v>
                </c:pt>
                <c:pt idx="38">
                  <c:v>0.57364642642430241</c:v>
                </c:pt>
                <c:pt idx="39">
                  <c:v>0.63585245959613812</c:v>
                </c:pt>
                <c:pt idx="40">
                  <c:v>0.62432365526753208</c:v>
                </c:pt>
                <c:pt idx="41">
                  <c:v>0.62117622095696146</c:v>
                </c:pt>
                <c:pt idx="42">
                  <c:v>0.69095024224634871</c:v>
                </c:pt>
                <c:pt idx="43">
                  <c:v>0.69445132086147743</c:v>
                </c:pt>
                <c:pt idx="44">
                  <c:v>0.75460621706687425</c:v>
                </c:pt>
                <c:pt idx="45">
                  <c:v>0.77957350496870248</c:v>
                </c:pt>
                <c:pt idx="46">
                  <c:v>0.7255720196626233</c:v>
                </c:pt>
                <c:pt idx="47">
                  <c:v>0.78721222194716567</c:v>
                </c:pt>
                <c:pt idx="48">
                  <c:v>0.79591187183930423</c:v>
                </c:pt>
                <c:pt idx="49">
                  <c:v>0.81529157972910848</c:v>
                </c:pt>
                <c:pt idx="50">
                  <c:v>0.83162994659971023</c:v>
                </c:pt>
                <c:pt idx="51">
                  <c:v>0.89256286027513543</c:v>
                </c:pt>
                <c:pt idx="52">
                  <c:v>0.82957880963327102</c:v>
                </c:pt>
                <c:pt idx="53">
                  <c:v>0.84004668104820168</c:v>
                </c:pt>
                <c:pt idx="54">
                  <c:v>0.88548997418396591</c:v>
                </c:pt>
                <c:pt idx="55">
                  <c:v>0.92799801959189465</c:v>
                </c:pt>
                <c:pt idx="56">
                  <c:v>0.99257346960427206</c:v>
                </c:pt>
                <c:pt idx="57">
                  <c:v>0.98656151642677781</c:v>
                </c:pt>
                <c:pt idx="58">
                  <c:v>0.96131131308130302</c:v>
                </c:pt>
                <c:pt idx="59">
                  <c:v>0.99405877568341761</c:v>
                </c:pt>
                <c:pt idx="60">
                  <c:v>1.0454786575662198</c:v>
                </c:pt>
                <c:pt idx="61">
                  <c:v>1.089578102344662</c:v>
                </c:pt>
                <c:pt idx="62">
                  <c:v>1.1283021536938147</c:v>
                </c:pt>
                <c:pt idx="63">
                  <c:v>1.1099833787176858</c:v>
                </c:pt>
                <c:pt idx="64">
                  <c:v>1.1158538741733566</c:v>
                </c:pt>
                <c:pt idx="65">
                  <c:v>1.1756551260741945</c:v>
                </c:pt>
                <c:pt idx="66">
                  <c:v>1.2072001980408107</c:v>
                </c:pt>
                <c:pt idx="67">
                  <c:v>1.2297273402411855</c:v>
                </c:pt>
                <c:pt idx="68">
                  <c:v>1.2070587403189872</c:v>
                </c:pt>
                <c:pt idx="69">
                  <c:v>1.2229020051632069</c:v>
                </c:pt>
                <c:pt idx="70">
                  <c:v>1.2518301092760902</c:v>
                </c:pt>
                <c:pt idx="71">
                  <c:v>1.2716695547618206</c:v>
                </c:pt>
                <c:pt idx="72">
                  <c:v>1.3146373377656753</c:v>
                </c:pt>
                <c:pt idx="73">
                  <c:v>1.3272624394384132</c:v>
                </c:pt>
                <c:pt idx="74">
                  <c:v>1.3382254128797257</c:v>
                </c:pt>
                <c:pt idx="75">
                  <c:v>1.3470665204936876</c:v>
                </c:pt>
                <c:pt idx="76">
                  <c:v>1.3582416805177355</c:v>
                </c:pt>
                <c:pt idx="77">
                  <c:v>1.3608940128019238</c:v>
                </c:pt>
                <c:pt idx="78">
                  <c:v>1.3488701064469357</c:v>
                </c:pt>
                <c:pt idx="79">
                  <c:v>1.3712204264950314</c:v>
                </c:pt>
                <c:pt idx="80">
                  <c:v>1.3890440994447786</c:v>
                </c:pt>
                <c:pt idx="81">
                  <c:v>1.395940163383669</c:v>
                </c:pt>
                <c:pt idx="82">
                  <c:v>1.392615906920819</c:v>
                </c:pt>
                <c:pt idx="83">
                  <c:v>1.4096615624005377</c:v>
                </c:pt>
                <c:pt idx="84">
                  <c:v>1.4314460515613396</c:v>
                </c:pt>
                <c:pt idx="85">
                  <c:v>1.4168405417830747</c:v>
                </c:pt>
                <c:pt idx="86">
                  <c:v>1.4052410085935565</c:v>
                </c:pt>
                <c:pt idx="87">
                  <c:v>1.4136931074725041</c:v>
                </c:pt>
                <c:pt idx="88">
                  <c:v>1.4167344484917073</c:v>
                </c:pt>
                <c:pt idx="89">
                  <c:v>1.427944972946211</c:v>
                </c:pt>
                <c:pt idx="90">
                  <c:v>1.4531244474307741</c:v>
                </c:pt>
                <c:pt idx="91">
                  <c:v>1.4472185875446477</c:v>
                </c:pt>
                <c:pt idx="92">
                  <c:v>1.4545743890794638</c:v>
                </c:pt>
                <c:pt idx="93">
                  <c:v>1.4659971001167029</c:v>
                </c:pt>
                <c:pt idx="94">
                  <c:v>1.455493864271316</c:v>
                </c:pt>
                <c:pt idx="95">
                  <c:v>1.4566608904763587</c:v>
                </c:pt>
                <c:pt idx="96">
                  <c:v>1.5026700144994167</c:v>
                </c:pt>
                <c:pt idx="97">
                  <c:v>1.5030590232344307</c:v>
                </c:pt>
                <c:pt idx="98">
                  <c:v>1.4930155249849704</c:v>
                </c:pt>
                <c:pt idx="99">
                  <c:v>1.5112282066697318</c:v>
                </c:pt>
                <c:pt idx="100">
                  <c:v>1.5181949994695338</c:v>
                </c:pt>
                <c:pt idx="101">
                  <c:v>1.5211302471973691</c:v>
                </c:pt>
                <c:pt idx="102">
                  <c:v>1.5329773314000779</c:v>
                </c:pt>
                <c:pt idx="103">
                  <c:v>1.5210948827669131</c:v>
                </c:pt>
                <c:pt idx="104">
                  <c:v>1.5019273614598438</c:v>
                </c:pt>
                <c:pt idx="105">
                  <c:v>1.5048979736181352</c:v>
                </c:pt>
                <c:pt idx="106">
                  <c:v>1.5023870990557699</c:v>
                </c:pt>
                <c:pt idx="107">
                  <c:v>1.4871803939597552</c:v>
                </c:pt>
                <c:pt idx="108">
                  <c:v>1.4857304523110655</c:v>
                </c:pt>
                <c:pt idx="109">
                  <c:v>1.4838561374969059</c:v>
                </c:pt>
                <c:pt idx="110">
                  <c:v>1.4711956713937124</c:v>
                </c:pt>
                <c:pt idx="111">
                  <c:v>1.462425292640662</c:v>
                </c:pt>
                <c:pt idx="112">
                  <c:v>1.4548926689535666</c:v>
                </c:pt>
                <c:pt idx="113">
                  <c:v>1.4461930190614281</c:v>
                </c:pt>
                <c:pt idx="114">
                  <c:v>1.4221805707819077</c:v>
                </c:pt>
                <c:pt idx="115">
                  <c:v>1.3974961983237262</c:v>
                </c:pt>
                <c:pt idx="116">
                  <c:v>1.3950560526222724</c:v>
                </c:pt>
                <c:pt idx="117">
                  <c:v>1.3918025250203347</c:v>
                </c:pt>
                <c:pt idx="118">
                  <c:v>1.3843406301941508</c:v>
                </c:pt>
                <c:pt idx="119">
                  <c:v>1.3804151784135519</c:v>
                </c:pt>
                <c:pt idx="120">
                  <c:v>1.3719630795346043</c:v>
                </c:pt>
                <c:pt idx="121">
                  <c:v>1.3616366658414967</c:v>
                </c:pt>
                <c:pt idx="122">
                  <c:v>1.3620256745765111</c:v>
                </c:pt>
                <c:pt idx="123">
                  <c:v>1.3568271032995014</c:v>
                </c:pt>
                <c:pt idx="124">
                  <c:v>1.3471018849241436</c:v>
                </c:pt>
                <c:pt idx="125">
                  <c:v>1.3387558793365635</c:v>
                </c:pt>
                <c:pt idx="126">
                  <c:v>1.3299855005835131</c:v>
                </c:pt>
                <c:pt idx="127">
                  <c:v>1.3277575414647946</c:v>
                </c:pt>
                <c:pt idx="128">
                  <c:v>1.3210382996781835</c:v>
                </c:pt>
                <c:pt idx="129">
                  <c:v>1.3101814195282389</c:v>
                </c:pt>
                <c:pt idx="130">
                  <c:v>1.3097570463627686</c:v>
                </c:pt>
                <c:pt idx="131">
                  <c:v>1.3063266966085512</c:v>
                </c:pt>
                <c:pt idx="132">
                  <c:v>1.2875128196060404</c:v>
                </c:pt>
                <c:pt idx="133">
                  <c:v>1.2844007497259258</c:v>
                </c:pt>
                <c:pt idx="134">
                  <c:v>1.2898822364465821</c:v>
                </c:pt>
                <c:pt idx="135">
                  <c:v>1.2771510414824772</c:v>
                </c:pt>
                <c:pt idx="136">
                  <c:v>1.2676733741203099</c:v>
                </c:pt>
                <c:pt idx="137">
                  <c:v>1.2662234324716202</c:v>
                </c:pt>
                <c:pt idx="138">
                  <c:v>1.2580188846058635</c:v>
                </c:pt>
                <c:pt idx="139">
                  <c:v>1.2434133748275986</c:v>
                </c:pt>
                <c:pt idx="140">
                  <c:v>1.2355978356968562</c:v>
                </c:pt>
                <c:pt idx="141">
                  <c:v>1.2270042790960851</c:v>
                </c:pt>
                <c:pt idx="142">
                  <c:v>1.2199667574353716</c:v>
                </c:pt>
                <c:pt idx="143">
                  <c:v>1.2236800226332356</c:v>
                </c:pt>
                <c:pt idx="144">
                  <c:v>1.2163949499593307</c:v>
                </c:pt>
                <c:pt idx="145">
                  <c:v>1.2044771368957103</c:v>
                </c:pt>
                <c:pt idx="146">
                  <c:v>1.2137072532446864</c:v>
                </c:pt>
                <c:pt idx="147">
                  <c:v>1.2179156204689323</c:v>
                </c:pt>
                <c:pt idx="148">
                  <c:v>1.2068111893057962</c:v>
                </c:pt>
                <c:pt idx="149">
                  <c:v>1.204583230187078</c:v>
                </c:pt>
                <c:pt idx="150">
                  <c:v>1.2053612476571067</c:v>
                </c:pt>
                <c:pt idx="151">
                  <c:v>1.2101000813381904</c:v>
                </c:pt>
                <c:pt idx="152">
                  <c:v>1.2103476323513809</c:v>
                </c:pt>
                <c:pt idx="153">
                  <c:v>1.1940092654807795</c:v>
                </c:pt>
                <c:pt idx="154">
                  <c:v>1.1963786823213212</c:v>
                </c:pt>
                <c:pt idx="155">
                  <c:v>1.202956466386109</c:v>
                </c:pt>
                <c:pt idx="156">
                  <c:v>1.1922410439579874</c:v>
                </c:pt>
                <c:pt idx="157">
                  <c:v>1.1847437847013476</c:v>
                </c:pt>
                <c:pt idx="158">
                  <c:v>1.1873253881246246</c:v>
                </c:pt>
                <c:pt idx="159">
                  <c:v>1.1903667291438274</c:v>
                </c:pt>
                <c:pt idx="160">
                  <c:v>1.1858754464759347</c:v>
                </c:pt>
                <c:pt idx="161">
                  <c:v>1.1843901403967891</c:v>
                </c:pt>
                <c:pt idx="162">
                  <c:v>1.1787318315238535</c:v>
                </c:pt>
                <c:pt idx="163">
                  <c:v>1.1833645719135695</c:v>
                </c:pt>
                <c:pt idx="164">
                  <c:v>1.175761219365562</c:v>
                </c:pt>
                <c:pt idx="165">
                  <c:v>1.1676274003607172</c:v>
                </c:pt>
                <c:pt idx="166">
                  <c:v>1.163277575414648</c:v>
                </c:pt>
                <c:pt idx="167">
                  <c:v>1.1603069632563567</c:v>
                </c:pt>
                <c:pt idx="168">
                  <c:v>1.1573009866676101</c:v>
                </c:pt>
                <c:pt idx="169">
                  <c:v>1.1553205785620826</c:v>
                </c:pt>
                <c:pt idx="170">
                  <c:v>1.150086642854617</c:v>
                </c:pt>
                <c:pt idx="171">
                  <c:v>1.1547193832443332</c:v>
                </c:pt>
                <c:pt idx="172">
                  <c:v>1.1335360894012803</c:v>
                </c:pt>
                <c:pt idx="173">
                  <c:v>1.1242706086218484</c:v>
                </c:pt>
                <c:pt idx="174">
                  <c:v>1.1339250981362947</c:v>
                </c:pt>
                <c:pt idx="175">
                  <c:v>1.1257205502705379</c:v>
                </c:pt>
                <c:pt idx="176">
                  <c:v>1.1176928245570605</c:v>
                </c:pt>
                <c:pt idx="177">
                  <c:v>1.1174452735438698</c:v>
                </c:pt>
                <c:pt idx="178">
                  <c:v>1.1149697634119604</c:v>
                </c:pt>
                <c:pt idx="179">
                  <c:v>1.121795098489939</c:v>
                </c:pt>
                <c:pt idx="180">
                  <c:v>1.1146514835378576</c:v>
                </c:pt>
                <c:pt idx="181">
                  <c:v>1.1046079852883972</c:v>
                </c:pt>
                <c:pt idx="182">
                  <c:v>1.1101602008699651</c:v>
                </c:pt>
                <c:pt idx="183">
                  <c:v>1.1105845740354352</c:v>
                </c:pt>
                <c:pt idx="184">
                  <c:v>1.1005764402164304</c:v>
                </c:pt>
                <c:pt idx="185">
                  <c:v>1.1055981893411606</c:v>
                </c:pt>
                <c:pt idx="186">
                  <c:v>1.1077200551685116</c:v>
                </c:pt>
                <c:pt idx="187">
                  <c:v>1.1033348657919866</c:v>
                </c:pt>
                <c:pt idx="188">
                  <c:v>1.1004349824946069</c:v>
                </c:pt>
                <c:pt idx="189">
                  <c:v>1.0936450118470844</c:v>
                </c:pt>
                <c:pt idx="190">
                  <c:v>1.0943169360257452</c:v>
                </c:pt>
                <c:pt idx="191">
                  <c:v>1.0937511051384519</c:v>
                </c:pt>
                <c:pt idx="192">
                  <c:v>1.1000459737595927</c:v>
                </c:pt>
                <c:pt idx="193">
                  <c:v>1.1037592389574566</c:v>
                </c:pt>
                <c:pt idx="194">
                  <c:v>1.0998691516073136</c:v>
                </c:pt>
                <c:pt idx="195">
                  <c:v>1.1058811047848074</c:v>
                </c:pt>
                <c:pt idx="196">
                  <c:v>1.107401775294409</c:v>
                </c:pt>
                <c:pt idx="197">
                  <c:v>1.1032287725006191</c:v>
                </c:pt>
                <c:pt idx="198">
                  <c:v>1.107826148459879</c:v>
                </c:pt>
                <c:pt idx="199">
                  <c:v>1.1086748947908196</c:v>
                </c:pt>
                <c:pt idx="200">
                  <c:v>1.109028539095378</c:v>
                </c:pt>
                <c:pt idx="201">
                  <c:v>1.1093821833999364</c:v>
                </c:pt>
                <c:pt idx="202">
                  <c:v>1.1157831453124447</c:v>
                </c:pt>
                <c:pt idx="203">
                  <c:v>1.1277363228065214</c:v>
                </c:pt>
                <c:pt idx="204">
                  <c:v>1.130353290660254</c:v>
                </c:pt>
                <c:pt idx="205">
                  <c:v>1.1298935530643281</c:v>
                </c:pt>
                <c:pt idx="206">
                  <c:v>1.13498603104997</c:v>
                </c:pt>
                <c:pt idx="207">
                  <c:v>1.1342433780103971</c:v>
                </c:pt>
                <c:pt idx="208">
                  <c:v>1.1341726491494855</c:v>
                </c:pt>
                <c:pt idx="209">
                  <c:v>1.1382395586519081</c:v>
                </c:pt>
                <c:pt idx="210">
                  <c:v>1.1432259433461824</c:v>
                </c:pt>
                <c:pt idx="211">
                  <c:v>1.1438978675248435</c:v>
                </c:pt>
                <c:pt idx="212">
                  <c:v>1.1430491211939031</c:v>
                </c:pt>
                <c:pt idx="213">
                  <c:v>1.1514658556423951</c:v>
                </c:pt>
                <c:pt idx="214">
                  <c:v>1.1539060013438485</c:v>
                </c:pt>
                <c:pt idx="215">
                  <c:v>1.1581143685680944</c:v>
                </c:pt>
                <c:pt idx="216">
                  <c:v>1.1641263217455886</c:v>
                </c:pt>
                <c:pt idx="217">
                  <c:v>1.1752661173391805</c:v>
                </c:pt>
                <c:pt idx="218">
                  <c:v>1.1864059129327724</c:v>
                </c:pt>
                <c:pt idx="219">
                  <c:v>1.184814513562259</c:v>
                </c:pt>
                <c:pt idx="220">
                  <c:v>1.187926583442374</c:v>
                </c:pt>
                <c:pt idx="221">
                  <c:v>1.1883863210382999</c:v>
                </c:pt>
                <c:pt idx="222">
                  <c:v>1.1944336386462497</c:v>
                </c:pt>
                <c:pt idx="223">
                  <c:v>1.2022491777769921</c:v>
                </c:pt>
                <c:pt idx="224">
                  <c:v>1.1956713937122043</c:v>
                </c:pt>
                <c:pt idx="225">
                  <c:v>1.1937970788980445</c:v>
                </c:pt>
                <c:pt idx="226">
                  <c:v>1.201082151571949</c:v>
                </c:pt>
                <c:pt idx="227">
                  <c:v>1.2007992361283024</c:v>
                </c:pt>
                <c:pt idx="228">
                  <c:v>1.2008699649892141</c:v>
                </c:pt>
                <c:pt idx="229">
                  <c:v>1.2011175160024048</c:v>
                </c:pt>
                <c:pt idx="230">
                  <c:v>1.2025674576510945</c:v>
                </c:pt>
                <c:pt idx="231">
                  <c:v>1.204158857021608</c:v>
                </c:pt>
                <c:pt idx="232">
                  <c:v>1.2003748629628321</c:v>
                </c:pt>
                <c:pt idx="233">
                  <c:v>1.195247020546734</c:v>
                </c:pt>
                <c:pt idx="234">
                  <c:v>1.1779538140538248</c:v>
                </c:pt>
                <c:pt idx="235">
                  <c:v>1.1672737560561588</c:v>
                </c:pt>
                <c:pt idx="236">
                  <c:v>1.16189836262687</c:v>
                </c:pt>
                <c:pt idx="237">
                  <c:v>1.150723202602822</c:v>
                </c:pt>
                <c:pt idx="238">
                  <c:v>1.1325105209180606</c:v>
                </c:pt>
                <c:pt idx="239">
                  <c:v>1.1137320083460054</c:v>
                </c:pt>
                <c:pt idx="240">
                  <c:v>1.0970753616013014</c:v>
                </c:pt>
                <c:pt idx="241">
                  <c:v>1.0656010184955973</c:v>
                </c:pt>
                <c:pt idx="242">
                  <c:v>1.0366021855218022</c:v>
                </c:pt>
                <c:pt idx="243">
                  <c:v>1.0154188916787497</c:v>
                </c:pt>
                <c:pt idx="244">
                  <c:v>0.99922198252997141</c:v>
                </c:pt>
                <c:pt idx="245">
                  <c:v>0.98263606464617903</c:v>
                </c:pt>
                <c:pt idx="246">
                  <c:v>0.96824274145064892</c:v>
                </c:pt>
                <c:pt idx="247">
                  <c:v>0.95176291685822401</c:v>
                </c:pt>
                <c:pt idx="248">
                  <c:v>0.93347950631255083</c:v>
                </c:pt>
                <c:pt idx="249">
                  <c:v>0.92552250945998527</c:v>
                </c:pt>
                <c:pt idx="250">
                  <c:v>0.91781306362061066</c:v>
                </c:pt>
                <c:pt idx="251">
                  <c:v>0.91176574601266036</c:v>
                </c:pt>
                <c:pt idx="252">
                  <c:v>0.90578915726562226</c:v>
                </c:pt>
                <c:pt idx="253">
                  <c:v>0.90094423029317117</c:v>
                </c:pt>
                <c:pt idx="254">
                  <c:v>0.89776143155214483</c:v>
                </c:pt>
                <c:pt idx="255">
                  <c:v>0.89358842875835498</c:v>
                </c:pt>
                <c:pt idx="256">
                  <c:v>0.88824839975952197</c:v>
                </c:pt>
                <c:pt idx="257">
                  <c:v>0.8843936768398345</c:v>
                </c:pt>
                <c:pt idx="258">
                  <c:v>0.89015807900413768</c:v>
                </c:pt>
                <c:pt idx="259">
                  <c:v>0.89871627117445274</c:v>
                </c:pt>
                <c:pt idx="260">
                  <c:v>0.90288927396824303</c:v>
                </c:pt>
                <c:pt idx="261">
                  <c:v>0.89769070269123308</c:v>
                </c:pt>
                <c:pt idx="262">
                  <c:v>0.89104218976553384</c:v>
                </c:pt>
                <c:pt idx="263">
                  <c:v>0.89245676698376797</c:v>
                </c:pt>
                <c:pt idx="264">
                  <c:v>0.89164338508328322</c:v>
                </c:pt>
                <c:pt idx="265">
                  <c:v>0.89259822470559103</c:v>
                </c:pt>
                <c:pt idx="266">
                  <c:v>0.89846872016126178</c:v>
                </c:pt>
                <c:pt idx="267">
                  <c:v>0.90465749549103514</c:v>
                </c:pt>
                <c:pt idx="268">
                  <c:v>0.91074017752944114</c:v>
                </c:pt>
                <c:pt idx="269">
                  <c:v>0.90890122714573673</c:v>
                </c:pt>
                <c:pt idx="270">
                  <c:v>0.91077554195989685</c:v>
                </c:pt>
                <c:pt idx="271">
                  <c:v>0.92046539590479892</c:v>
                </c:pt>
                <c:pt idx="272">
                  <c:v>0.92301163489762017</c:v>
                </c:pt>
                <c:pt idx="273">
                  <c:v>0.92145559995756288</c:v>
                </c:pt>
                <c:pt idx="274">
                  <c:v>0.92078367577890163</c:v>
                </c:pt>
                <c:pt idx="275">
                  <c:v>0.92594688262545544</c:v>
                </c:pt>
                <c:pt idx="276">
                  <c:v>0.92980160554514291</c:v>
                </c:pt>
                <c:pt idx="277">
                  <c:v>0.92934186794921669</c:v>
                </c:pt>
                <c:pt idx="278">
                  <c:v>0.9313576404852002</c:v>
                </c:pt>
                <c:pt idx="279">
                  <c:v>0.93468189694804971</c:v>
                </c:pt>
                <c:pt idx="280">
                  <c:v>0.93772323796725243</c:v>
                </c:pt>
                <c:pt idx="281">
                  <c:v>0.93365632846483004</c:v>
                </c:pt>
                <c:pt idx="282">
                  <c:v>0.92990769883651037</c:v>
                </c:pt>
                <c:pt idx="283">
                  <c:v>0.93248930225978732</c:v>
                </c:pt>
                <c:pt idx="284">
                  <c:v>0.93111008947200924</c:v>
                </c:pt>
                <c:pt idx="285">
                  <c:v>0.92863457934009985</c:v>
                </c:pt>
                <c:pt idx="286">
                  <c:v>0.93259539555115478</c:v>
                </c:pt>
                <c:pt idx="287">
                  <c:v>0.93326731972981591</c:v>
                </c:pt>
                <c:pt idx="288">
                  <c:v>0.9269724511086751</c:v>
                </c:pt>
                <c:pt idx="289">
                  <c:v>0.92661880680411668</c:v>
                </c:pt>
                <c:pt idx="290">
                  <c:v>0.920253209322064</c:v>
                </c:pt>
                <c:pt idx="291">
                  <c:v>0.91381688297909958</c:v>
                </c:pt>
                <c:pt idx="292">
                  <c:v>0.90709764119248848</c:v>
                </c:pt>
                <c:pt idx="293">
                  <c:v>0.89952965307493749</c:v>
                </c:pt>
                <c:pt idx="294">
                  <c:v>0.89906991547901116</c:v>
                </c:pt>
                <c:pt idx="295">
                  <c:v>0.89220921597057701</c:v>
                </c:pt>
                <c:pt idx="296">
                  <c:v>0.88205962442974861</c:v>
                </c:pt>
                <c:pt idx="297">
                  <c:v>0.87608303568271051</c:v>
                </c:pt>
                <c:pt idx="298">
                  <c:v>0.87735615517912102</c:v>
                </c:pt>
                <c:pt idx="299">
                  <c:v>0.8734307033985218</c:v>
                </c:pt>
                <c:pt idx="300">
                  <c:v>0.86476641793683928</c:v>
                </c:pt>
                <c:pt idx="301">
                  <c:v>0.86275064540085578</c:v>
                </c:pt>
                <c:pt idx="302">
                  <c:v>0.8608763305866961</c:v>
                </c:pt>
                <c:pt idx="303">
                  <c:v>0.85691551437564117</c:v>
                </c:pt>
                <c:pt idx="304">
                  <c:v>0.85249496056865992</c:v>
                </c:pt>
                <c:pt idx="305">
                  <c:v>0.84609399865615165</c:v>
                </c:pt>
                <c:pt idx="306">
                  <c:v>0.83986985889592247</c:v>
                </c:pt>
                <c:pt idx="307">
                  <c:v>0.83452982989708946</c:v>
                </c:pt>
                <c:pt idx="308">
                  <c:v>0.82982636064646198</c:v>
                </c:pt>
                <c:pt idx="309">
                  <c:v>0.82625455317042118</c:v>
                </c:pt>
                <c:pt idx="310">
                  <c:v>0.82773985924956661</c:v>
                </c:pt>
                <c:pt idx="311">
                  <c:v>0.82328394101213009</c:v>
                </c:pt>
                <c:pt idx="312">
                  <c:v>0.81628178378187233</c:v>
                </c:pt>
                <c:pt idx="313">
                  <c:v>0.81691834353007753</c:v>
                </c:pt>
                <c:pt idx="314">
                  <c:v>0.81267461187537582</c:v>
                </c:pt>
                <c:pt idx="315">
                  <c:v>0.81292216288856689</c:v>
                </c:pt>
                <c:pt idx="316">
                  <c:v>0.81377090921950723</c:v>
                </c:pt>
                <c:pt idx="317">
                  <c:v>0.81614032606004883</c:v>
                </c:pt>
                <c:pt idx="318">
                  <c:v>0.82657283304452389</c:v>
                </c:pt>
                <c:pt idx="319">
                  <c:v>0.8327262439438412</c:v>
                </c:pt>
                <c:pt idx="320">
                  <c:v>0.834423736605722</c:v>
                </c:pt>
                <c:pt idx="321">
                  <c:v>0.84096615624005389</c:v>
                </c:pt>
                <c:pt idx="322">
                  <c:v>0.85907274463344785</c:v>
                </c:pt>
                <c:pt idx="323">
                  <c:v>0.87749761290094419</c:v>
                </c:pt>
                <c:pt idx="324">
                  <c:v>0.88856667963362479</c:v>
                </c:pt>
                <c:pt idx="325">
                  <c:v>0.90476358878240259</c:v>
                </c:pt>
                <c:pt idx="326">
                  <c:v>0.91936909856066795</c:v>
                </c:pt>
                <c:pt idx="327">
                  <c:v>0.93248930225978732</c:v>
                </c:pt>
                <c:pt idx="328">
                  <c:v>0.94026947696007368</c:v>
                </c:pt>
                <c:pt idx="329">
                  <c:v>0.94843866039537461</c:v>
                </c:pt>
                <c:pt idx="330">
                  <c:v>0.96629769777557761</c:v>
                </c:pt>
                <c:pt idx="331">
                  <c:v>0.97687166248187574</c:v>
                </c:pt>
                <c:pt idx="332">
                  <c:v>0.98705661845315984</c:v>
                </c:pt>
                <c:pt idx="333">
                  <c:v>0.99144180782968494</c:v>
                </c:pt>
                <c:pt idx="334">
                  <c:v>0.99147717226014065</c:v>
                </c:pt>
                <c:pt idx="335">
                  <c:v>1</c:v>
                </c:pt>
                <c:pt idx="336">
                  <c:v>1.0055522155815684</c:v>
                </c:pt>
                <c:pt idx="337">
                  <c:v>1.0113519821763273</c:v>
                </c:pt>
                <c:pt idx="338">
                  <c:v>1.0125897372422819</c:v>
                </c:pt>
                <c:pt idx="339">
                  <c:v>1.0097959472362699</c:v>
                </c:pt>
                <c:pt idx="340">
                  <c:v>1.0035718074760409</c:v>
                </c:pt>
                <c:pt idx="341">
                  <c:v>0.99374049580931523</c:v>
                </c:pt>
                <c:pt idx="342">
                  <c:v>0.98090320755384253</c:v>
                </c:pt>
                <c:pt idx="343">
                  <c:v>0.96626233334512146</c:v>
                </c:pt>
                <c:pt idx="344">
                  <c:v>0.94992396647452004</c:v>
                </c:pt>
                <c:pt idx="345">
                  <c:v>0.91898008982565338</c:v>
                </c:pt>
                <c:pt idx="346">
                  <c:v>0.89309332673197306</c:v>
                </c:pt>
                <c:pt idx="347">
                  <c:v>0.86992962478339309</c:v>
                </c:pt>
                <c:pt idx="348">
                  <c:v>0.82883615659369803</c:v>
                </c:pt>
                <c:pt idx="349">
                  <c:v>0.78286239700109628</c:v>
                </c:pt>
                <c:pt idx="350">
                  <c:v>0.74134455564593138</c:v>
                </c:pt>
                <c:pt idx="351">
                  <c:v>0.70640449835555397</c:v>
                </c:pt>
                <c:pt idx="352">
                  <c:v>0.67563744385896651</c:v>
                </c:pt>
                <c:pt idx="353">
                  <c:v>0.63709021466209304</c:v>
                </c:pt>
                <c:pt idx="354">
                  <c:v>0.60197333521943652</c:v>
                </c:pt>
                <c:pt idx="355">
                  <c:v>0.5759804788343883</c:v>
                </c:pt>
                <c:pt idx="356">
                  <c:v>0.55175584397213262</c:v>
                </c:pt>
                <c:pt idx="357">
                  <c:v>0.52724829366623038</c:v>
                </c:pt>
                <c:pt idx="358">
                  <c:v>0.50592354210135437</c:v>
                </c:pt>
                <c:pt idx="359">
                  <c:v>0.4883474201647981</c:v>
                </c:pt>
                <c:pt idx="360">
                  <c:v>0.47147858683735899</c:v>
                </c:pt>
                <c:pt idx="361">
                  <c:v>0.46072779997878122</c:v>
                </c:pt>
                <c:pt idx="362">
                  <c:v>0.44873925805424891</c:v>
                </c:pt>
                <c:pt idx="363">
                  <c:v>0.43576051207695304</c:v>
                </c:pt>
                <c:pt idx="364">
                  <c:v>0.4291827280121655</c:v>
                </c:pt>
                <c:pt idx="365">
                  <c:v>0.41917459419316067</c:v>
                </c:pt>
                <c:pt idx="366">
                  <c:v>0.40814089189093616</c:v>
                </c:pt>
                <c:pt idx="367">
                  <c:v>0.39813275807193133</c:v>
                </c:pt>
                <c:pt idx="368">
                  <c:v>0.38628567386922219</c:v>
                </c:pt>
                <c:pt idx="369">
                  <c:v>0.37019485801181173</c:v>
                </c:pt>
                <c:pt idx="370">
                  <c:v>0.35686246772995706</c:v>
                </c:pt>
                <c:pt idx="371">
                  <c:v>0.34370689960038198</c:v>
                </c:pt>
                <c:pt idx="372">
                  <c:v>0.32492838702832683</c:v>
                </c:pt>
                <c:pt idx="373">
                  <c:v>0.31025214838915016</c:v>
                </c:pt>
                <c:pt idx="374">
                  <c:v>0.29140290695618359</c:v>
                </c:pt>
                <c:pt idx="375">
                  <c:v>0.27290730982777511</c:v>
                </c:pt>
                <c:pt idx="376">
                  <c:v>0.25607384093079177</c:v>
                </c:pt>
                <c:pt idx="377">
                  <c:v>0.23807334582876521</c:v>
                </c:pt>
                <c:pt idx="378">
                  <c:v>0.22714573681790862</c:v>
                </c:pt>
                <c:pt idx="379">
                  <c:v>0.21151465855642407</c:v>
                </c:pt>
                <c:pt idx="380">
                  <c:v>0.19411535877214697</c:v>
                </c:pt>
                <c:pt idx="381">
                  <c:v>0.18322311419174606</c:v>
                </c:pt>
                <c:pt idx="382">
                  <c:v>0.17282597163772667</c:v>
                </c:pt>
                <c:pt idx="383">
                  <c:v>0.15662906248894842</c:v>
                </c:pt>
                <c:pt idx="384">
                  <c:v>0.14128089967111096</c:v>
                </c:pt>
                <c:pt idx="385">
                  <c:v>0.13060084167344493</c:v>
                </c:pt>
                <c:pt idx="386">
                  <c:v>0.12091098772854245</c:v>
                </c:pt>
                <c:pt idx="387">
                  <c:v>0.11242352441913919</c:v>
                </c:pt>
                <c:pt idx="388">
                  <c:v>0.10269830604378102</c:v>
                </c:pt>
                <c:pt idx="389">
                  <c:v>9.3079180959790689E-2</c:v>
                </c:pt>
                <c:pt idx="390">
                  <c:v>8.4909997524489786E-2</c:v>
                </c:pt>
                <c:pt idx="391">
                  <c:v>7.7766382572408518E-2</c:v>
                </c:pt>
                <c:pt idx="392">
                  <c:v>6.7439968879301315E-2</c:v>
                </c:pt>
                <c:pt idx="393">
                  <c:v>5.9306149874456107E-2</c:v>
                </c:pt>
                <c:pt idx="394">
                  <c:v>5.5451426954768998E-2</c:v>
                </c:pt>
                <c:pt idx="395">
                  <c:v>5.1172330869611288E-2</c:v>
                </c:pt>
                <c:pt idx="396">
                  <c:v>4.6044488453513575E-2</c:v>
                </c:pt>
                <c:pt idx="397">
                  <c:v>3.8830144640520536E-2</c:v>
                </c:pt>
                <c:pt idx="398">
                  <c:v>3.4727870707642043E-2</c:v>
                </c:pt>
                <c:pt idx="399">
                  <c:v>3.4621777416274591E-2</c:v>
                </c:pt>
                <c:pt idx="400">
                  <c:v>2.9387841708809422E-2</c:v>
                </c:pt>
                <c:pt idx="401">
                  <c:v>2.2562506630830505E-2</c:v>
                </c:pt>
                <c:pt idx="402">
                  <c:v>1.9733352194363014E-2</c:v>
                </c:pt>
                <c:pt idx="403">
                  <c:v>1.7470028645188474E-2</c:v>
                </c:pt>
                <c:pt idx="404">
                  <c:v>1.4004314460515485E-2</c:v>
                </c:pt>
                <c:pt idx="405">
                  <c:v>9.477667362167189E-3</c:v>
                </c:pt>
                <c:pt idx="406">
                  <c:v>5.6229444424796852E-3</c:v>
                </c:pt>
                <c:pt idx="407">
                  <c:v>1.945043675071399E-3</c:v>
                </c:pt>
                <c:pt idx="408">
                  <c:v>9.1947519185216968E-4</c:v>
                </c:pt>
                <c:pt idx="409">
                  <c:v>1.4499416486898238E-3</c:v>
                </c:pt>
                <c:pt idx="410">
                  <c:v>0</c:v>
                </c:pt>
                <c:pt idx="411">
                  <c:v>-1.9804081055274782E-3</c:v>
                </c:pt>
                <c:pt idx="412">
                  <c:v>-5.2693001379212484E-3</c:v>
                </c:pt>
                <c:pt idx="413">
                  <c:v>-1.0114227110372296E-2</c:v>
                </c:pt>
                <c:pt idx="414">
                  <c:v>-1.2837288255472725E-2</c:v>
                </c:pt>
                <c:pt idx="415">
                  <c:v>-1.485306079145589E-2</c:v>
                </c:pt>
                <c:pt idx="416">
                  <c:v>-1.7540757506100242E-2</c:v>
                </c:pt>
                <c:pt idx="417">
                  <c:v>-1.8354139406584959E-2</c:v>
                </c:pt>
                <c:pt idx="418">
                  <c:v>-2.0617462955759107E-2</c:v>
                </c:pt>
                <c:pt idx="419">
                  <c:v>-2.2703964352654232E-2</c:v>
                </c:pt>
                <c:pt idx="420">
                  <c:v>-2.305760865721267E-2</c:v>
                </c:pt>
                <c:pt idx="421">
                  <c:v>-2.4578279166814064E-2</c:v>
                </c:pt>
                <c:pt idx="422">
                  <c:v>-2.6700144994164877E-2</c:v>
                </c:pt>
                <c:pt idx="423">
                  <c:v>-3.1827987410262791E-2</c:v>
                </c:pt>
                <c:pt idx="424">
                  <c:v>-3.458641298581891E-2</c:v>
                </c:pt>
                <c:pt idx="425">
                  <c:v>-3.525833716448009E-2</c:v>
                </c:pt>
                <c:pt idx="426">
                  <c:v>-3.833504261413876E-2</c:v>
                </c:pt>
                <c:pt idx="427">
                  <c:v>-4.1411748063797431E-2</c:v>
                </c:pt>
                <c:pt idx="428">
                  <c:v>-4.155320578562096E-2</c:v>
                </c:pt>
                <c:pt idx="429">
                  <c:v>-4.1411748063797431E-2</c:v>
                </c:pt>
                <c:pt idx="430">
                  <c:v>-4.1694663507444295E-2</c:v>
                </c:pt>
                <c:pt idx="431">
                  <c:v>-4.0280086289210357E-2</c:v>
                </c:pt>
                <c:pt idx="432">
                  <c:v>-4.3957987056618443E-2</c:v>
                </c:pt>
                <c:pt idx="433">
                  <c:v>-4.7211514658556532E-2</c:v>
                </c:pt>
                <c:pt idx="434">
                  <c:v>-4.7529794532659084E-2</c:v>
                </c:pt>
                <c:pt idx="435">
                  <c:v>-5.2728365809668762E-2</c:v>
                </c:pt>
                <c:pt idx="436">
                  <c:v>-5.3930756445167406E-2</c:v>
                </c:pt>
                <c:pt idx="437">
                  <c:v>-5.248081479647778E-2</c:v>
                </c:pt>
                <c:pt idx="438">
                  <c:v>-5.0960144286876383E-2</c:v>
                </c:pt>
                <c:pt idx="439">
                  <c:v>-4.9545567068642445E-2</c:v>
                </c:pt>
                <c:pt idx="440">
                  <c:v>-4.9439473777274798E-2</c:v>
                </c:pt>
                <c:pt idx="441">
                  <c:v>-5.276373024012445E-2</c:v>
                </c:pt>
                <c:pt idx="442">
                  <c:v>-5.6724546451179407E-2</c:v>
                </c:pt>
                <c:pt idx="443">
                  <c:v>-5.8103759238957463E-2</c:v>
                </c:pt>
                <c:pt idx="444">
                  <c:v>-5.8068394808501581E-2</c:v>
                </c:pt>
                <c:pt idx="445">
                  <c:v>-5.6406266577076855E-2</c:v>
                </c:pt>
                <c:pt idx="446">
                  <c:v>-5.5840435689783315E-2</c:v>
                </c:pt>
                <c:pt idx="447">
                  <c:v>-5.8386674682604334E-2</c:v>
                </c:pt>
                <c:pt idx="448">
                  <c:v>-5.7325741768928823E-2</c:v>
                </c:pt>
                <c:pt idx="449">
                  <c:v>-5.7608657212575694E-2</c:v>
                </c:pt>
                <c:pt idx="450">
                  <c:v>-6.1640202284542221E-2</c:v>
                </c:pt>
                <c:pt idx="451">
                  <c:v>-5.9376878735368073E-2</c:v>
                </c:pt>
                <c:pt idx="452">
                  <c:v>-5.626480885525352E-2</c:v>
                </c:pt>
                <c:pt idx="453">
                  <c:v>-5.5734342398415668E-2</c:v>
                </c:pt>
                <c:pt idx="454">
                  <c:v>-5.5698977967959785E-2</c:v>
                </c:pt>
                <c:pt idx="455">
                  <c:v>-5.6830639742547054E-2</c:v>
                </c:pt>
                <c:pt idx="456">
                  <c:v>-5.898787000035375E-2</c:v>
                </c:pt>
                <c:pt idx="457">
                  <c:v>-5.6972097464370389E-2</c:v>
                </c:pt>
                <c:pt idx="458">
                  <c:v>-5.7891572656222363E-2</c:v>
                </c:pt>
                <c:pt idx="459">
                  <c:v>-5.6618453159811954E-2</c:v>
                </c:pt>
                <c:pt idx="460">
                  <c:v>-5.2834459101036214E-2</c:v>
                </c:pt>
                <c:pt idx="461">
                  <c:v>-5.2799094670580332E-2</c:v>
                </c:pt>
                <c:pt idx="462">
                  <c:v>-5.2303992644198563E-2</c:v>
                </c:pt>
                <c:pt idx="463">
                  <c:v>-5.2905187961947979E-2</c:v>
                </c:pt>
                <c:pt idx="464">
                  <c:v>-5.4107578597446825E-2</c:v>
                </c:pt>
                <c:pt idx="465">
                  <c:v>-5.6087986702974102E-2</c:v>
                </c:pt>
                <c:pt idx="466">
                  <c:v>-5.7926937086678246E-2</c:v>
                </c:pt>
                <c:pt idx="467">
                  <c:v>-5.8174488099869227E-2</c:v>
                </c:pt>
                <c:pt idx="468">
                  <c:v>-5.6653817590267837E-2</c:v>
                </c:pt>
                <c:pt idx="469">
                  <c:v>-5.6618453159811954E-2</c:v>
                </c:pt>
                <c:pt idx="470">
                  <c:v>-6.0968278105881228E-2</c:v>
                </c:pt>
                <c:pt idx="471">
                  <c:v>-6.4080347985995781E-2</c:v>
                </c:pt>
                <c:pt idx="472">
                  <c:v>-6.3408423807334593E-2</c:v>
                </c:pt>
                <c:pt idx="473">
                  <c:v>-6.4151076846907351E-2</c:v>
                </c:pt>
                <c:pt idx="474">
                  <c:v>-6.3196237224599494E-2</c:v>
                </c:pt>
                <c:pt idx="475">
                  <c:v>-6.3443788237790483E-2</c:v>
                </c:pt>
                <c:pt idx="476">
                  <c:v>-6.429253456873088E-2</c:v>
                </c:pt>
                <c:pt idx="477">
                  <c:v>-6.206457545001242E-2</c:v>
                </c:pt>
                <c:pt idx="478">
                  <c:v>-6.4540085581921675E-2</c:v>
                </c:pt>
                <c:pt idx="479">
                  <c:v>-6.4681543303745204E-2</c:v>
                </c:pt>
                <c:pt idx="480">
                  <c:v>-6.2276762032747519E-2</c:v>
                </c:pt>
                <c:pt idx="481">
                  <c:v>-6.5424196343317961E-2</c:v>
                </c:pt>
                <c:pt idx="482">
                  <c:v>-6.8147257488418184E-2</c:v>
                </c:pt>
                <c:pt idx="483">
                  <c:v>-6.5459560773773837E-2</c:v>
                </c:pt>
                <c:pt idx="484">
                  <c:v>-6.6591222548360918E-2</c:v>
                </c:pt>
                <c:pt idx="485">
                  <c:v>-6.7015595713831116E-2</c:v>
                </c:pt>
                <c:pt idx="486">
                  <c:v>-6.8854546097535066E-2</c:v>
                </c:pt>
                <c:pt idx="487">
                  <c:v>-6.9491105845740364E-2</c:v>
                </c:pt>
                <c:pt idx="488">
                  <c:v>-6.7722884322947985E-2</c:v>
                </c:pt>
                <c:pt idx="489">
                  <c:v>-7.1082505216253519E-2</c:v>
                </c:pt>
                <c:pt idx="490">
                  <c:v>-7.1966615977649806E-2</c:v>
                </c:pt>
                <c:pt idx="491">
                  <c:v>-7.24263535735757E-2</c:v>
                </c:pt>
                <c:pt idx="492">
                  <c:v>-7.4442126109559068E-2</c:v>
                </c:pt>
                <c:pt idx="493">
                  <c:v>-7.6846907380556745E-2</c:v>
                </c:pt>
                <c:pt idx="494">
                  <c:v>-8.0913816882979148E-2</c:v>
                </c:pt>
                <c:pt idx="495">
                  <c:v>-8.6183117020900396E-2</c:v>
                </c:pt>
                <c:pt idx="496">
                  <c:v>-8.8163525126427875E-2</c:v>
                </c:pt>
                <c:pt idx="497">
                  <c:v>-8.4627082080843116E-2</c:v>
                </c:pt>
                <c:pt idx="498">
                  <c:v>-8.4520988789475671E-2</c:v>
                </c:pt>
                <c:pt idx="499">
                  <c:v>-8.607702372953295E-2</c:v>
                </c:pt>
                <c:pt idx="500">
                  <c:v>-8.9436644622838485E-2</c:v>
                </c:pt>
                <c:pt idx="501">
                  <c:v>-9.4352300456201299E-2</c:v>
                </c:pt>
                <c:pt idx="502">
                  <c:v>-9.6085157548537789E-2</c:v>
                </c:pt>
                <c:pt idx="503">
                  <c:v>-9.3114545390246578E-2</c:v>
                </c:pt>
                <c:pt idx="504">
                  <c:v>-9.237189235067382E-2</c:v>
                </c:pt>
                <c:pt idx="505">
                  <c:v>-9.2124341337482832E-2</c:v>
                </c:pt>
                <c:pt idx="506">
                  <c:v>-9.2018248046115178E-2</c:v>
                </c:pt>
                <c:pt idx="507">
                  <c:v>-9.1982883615659497E-2</c:v>
                </c:pt>
                <c:pt idx="508">
                  <c:v>-8.9719560066485154E-2</c:v>
                </c:pt>
                <c:pt idx="509">
                  <c:v>-9.109877285426321E-2</c:v>
                </c:pt>
                <c:pt idx="510">
                  <c:v>-9.5413233369876602E-2</c:v>
                </c:pt>
                <c:pt idx="511">
                  <c:v>-9.9692329455034118E-2</c:v>
                </c:pt>
                <c:pt idx="512">
                  <c:v>-0.10124836439509138</c:v>
                </c:pt>
                <c:pt idx="513">
                  <c:v>-9.8065565654065268E-2</c:v>
                </c:pt>
                <c:pt idx="514">
                  <c:v>-9.7959472362697614E-2</c:v>
                </c:pt>
                <c:pt idx="515">
                  <c:v>-9.5554691091699936E-2</c:v>
                </c:pt>
                <c:pt idx="516">
                  <c:v>-9.4741309191215609E-2</c:v>
                </c:pt>
                <c:pt idx="517">
                  <c:v>-0.10181419528238513</c:v>
                </c:pt>
                <c:pt idx="518">
                  <c:v>-0.10393606110973594</c:v>
                </c:pt>
                <c:pt idx="519">
                  <c:v>-9.8737489832726261E-2</c:v>
                </c:pt>
                <c:pt idx="520">
                  <c:v>-9.9904516037769217E-2</c:v>
                </c:pt>
                <c:pt idx="521">
                  <c:v>-0.1010008133819006</c:v>
                </c:pt>
                <c:pt idx="522">
                  <c:v>-0.1018849241432967</c:v>
                </c:pt>
                <c:pt idx="523">
                  <c:v>-0.10291049262651632</c:v>
                </c:pt>
                <c:pt idx="524">
                  <c:v>-0.10234466173922278</c:v>
                </c:pt>
                <c:pt idx="525">
                  <c:v>-0.10241539060013434</c:v>
                </c:pt>
                <c:pt idx="526">
                  <c:v>-0.10107154224281217</c:v>
                </c:pt>
                <c:pt idx="527">
                  <c:v>-9.8596032110902926E-2</c:v>
                </c:pt>
                <c:pt idx="528">
                  <c:v>-9.9727693885489993E-2</c:v>
                </c:pt>
                <c:pt idx="529">
                  <c:v>-0.10082399122962138</c:v>
                </c:pt>
                <c:pt idx="530">
                  <c:v>-0.10393606110973594</c:v>
                </c:pt>
                <c:pt idx="531">
                  <c:v>-0.10581037592389576</c:v>
                </c:pt>
                <c:pt idx="532">
                  <c:v>-0.10329950136153063</c:v>
                </c:pt>
                <c:pt idx="533">
                  <c:v>-0.10351168794426574</c:v>
                </c:pt>
                <c:pt idx="534">
                  <c:v>-0.10807369947307011</c:v>
                </c:pt>
                <c:pt idx="535">
                  <c:v>-0.11185769353184566</c:v>
                </c:pt>
                <c:pt idx="536">
                  <c:v>-0.1123881599886835</c:v>
                </c:pt>
                <c:pt idx="537">
                  <c:v>-0.1111150404922729</c:v>
                </c:pt>
                <c:pt idx="538">
                  <c:v>-0.11242352441913939</c:v>
                </c:pt>
                <c:pt idx="539">
                  <c:v>-0.11705626480885534</c:v>
                </c:pt>
                <c:pt idx="540">
                  <c:v>-0.12193655621176226</c:v>
                </c:pt>
                <c:pt idx="541">
                  <c:v>-0.12391696431728974</c:v>
                </c:pt>
                <c:pt idx="542">
                  <c:v>-0.12133536089401284</c:v>
                </c:pt>
                <c:pt idx="543">
                  <c:v>-0.11985005481486734</c:v>
                </c:pt>
                <c:pt idx="544">
                  <c:v>-0.12759486508469783</c:v>
                </c:pt>
                <c:pt idx="545">
                  <c:v>-0.13268734307033986</c:v>
                </c:pt>
                <c:pt idx="546">
                  <c:v>-0.12992891749478375</c:v>
                </c:pt>
                <c:pt idx="547">
                  <c:v>-0.13077766382572414</c:v>
                </c:pt>
                <c:pt idx="548">
                  <c:v>-0.13625915054638049</c:v>
                </c:pt>
                <c:pt idx="549">
                  <c:v>-0.1375676344732468</c:v>
                </c:pt>
                <c:pt idx="550">
                  <c:v>-0.13640060826820383</c:v>
                </c:pt>
                <c:pt idx="551">
                  <c:v>-0.13668352371185069</c:v>
                </c:pt>
                <c:pt idx="552">
                  <c:v>-0.14124553524065508</c:v>
                </c:pt>
                <c:pt idx="553">
                  <c:v>-0.14722212398769319</c:v>
                </c:pt>
                <c:pt idx="554">
                  <c:v>-0.1491318032323089</c:v>
                </c:pt>
                <c:pt idx="555">
                  <c:v>-0.15040492272871953</c:v>
                </c:pt>
                <c:pt idx="556">
                  <c:v>-0.15524984970117056</c:v>
                </c:pt>
                <c:pt idx="557">
                  <c:v>-0.15454256109205369</c:v>
                </c:pt>
                <c:pt idx="558">
                  <c:v>-0.1551437564098031</c:v>
                </c:pt>
                <c:pt idx="559">
                  <c:v>-0.15921066591222552</c:v>
                </c:pt>
                <c:pt idx="560">
                  <c:v>-0.16119107401775298</c:v>
                </c:pt>
                <c:pt idx="561">
                  <c:v>-0.16235810022279595</c:v>
                </c:pt>
                <c:pt idx="562">
                  <c:v>-0.16543480567245461</c:v>
                </c:pt>
                <c:pt idx="563">
                  <c:v>-0.1657177211161015</c:v>
                </c:pt>
                <c:pt idx="564">
                  <c:v>-0.16430314389786754</c:v>
                </c:pt>
                <c:pt idx="565">
                  <c:v>-0.16444460161969088</c:v>
                </c:pt>
                <c:pt idx="566">
                  <c:v>-0.16331293984510381</c:v>
                </c:pt>
                <c:pt idx="567">
                  <c:v>-0.16511652579835207</c:v>
                </c:pt>
                <c:pt idx="568">
                  <c:v>-0.17254305619408</c:v>
                </c:pt>
                <c:pt idx="569">
                  <c:v>-0.17682215227923753</c:v>
                </c:pt>
                <c:pt idx="570">
                  <c:v>-0.17339180252502043</c:v>
                </c:pt>
                <c:pt idx="571">
                  <c:v>-0.16918343530077448</c:v>
                </c:pt>
                <c:pt idx="572">
                  <c:v>-0.16879442656576016</c:v>
                </c:pt>
                <c:pt idx="573">
                  <c:v>-0.17579658379601809</c:v>
                </c:pt>
                <c:pt idx="574">
                  <c:v>-0.17724652544470773</c:v>
                </c:pt>
                <c:pt idx="575">
                  <c:v>-0.1766806945574142</c:v>
                </c:pt>
                <c:pt idx="576">
                  <c:v>-0.17682215227923753</c:v>
                </c:pt>
                <c:pt idx="577">
                  <c:v>-0.17760016974926615</c:v>
                </c:pt>
                <c:pt idx="578">
                  <c:v>-0.17866110266294166</c:v>
                </c:pt>
                <c:pt idx="579">
                  <c:v>-0.17908547582841186</c:v>
                </c:pt>
                <c:pt idx="580">
                  <c:v>-0.18265728330445249</c:v>
                </c:pt>
                <c:pt idx="581">
                  <c:v>-0.1831170209003784</c:v>
                </c:pt>
                <c:pt idx="582">
                  <c:v>-0.17706970329242852</c:v>
                </c:pt>
                <c:pt idx="583">
                  <c:v>-0.17717579658379615</c:v>
                </c:pt>
                <c:pt idx="584">
                  <c:v>-0.18460232697952411</c:v>
                </c:pt>
                <c:pt idx="585">
                  <c:v>-0.18810340559465297</c:v>
                </c:pt>
                <c:pt idx="586">
                  <c:v>-0.18849241432966729</c:v>
                </c:pt>
                <c:pt idx="587">
                  <c:v>-0.18555716660183197</c:v>
                </c:pt>
                <c:pt idx="588">
                  <c:v>-0.1856986243236553</c:v>
                </c:pt>
                <c:pt idx="589">
                  <c:v>-0.19220567952753126</c:v>
                </c:pt>
                <c:pt idx="590">
                  <c:v>-0.19333734130211833</c:v>
                </c:pt>
                <c:pt idx="591">
                  <c:v>-0.19453973193761717</c:v>
                </c:pt>
                <c:pt idx="592">
                  <c:v>-0.19963220992325922</c:v>
                </c:pt>
                <c:pt idx="593">
                  <c:v>-0.20242599992927121</c:v>
                </c:pt>
                <c:pt idx="594">
                  <c:v>-0.20086996498921394</c:v>
                </c:pt>
                <c:pt idx="595">
                  <c:v>-0.20419422145206359</c:v>
                </c:pt>
                <c:pt idx="596">
                  <c:v>-0.20935742829861739</c:v>
                </c:pt>
                <c:pt idx="597">
                  <c:v>-0.20295646638610887</c:v>
                </c:pt>
                <c:pt idx="598">
                  <c:v>-0.19973830321462685</c:v>
                </c:pt>
                <c:pt idx="599">
                  <c:v>-0.20571489196166498</c:v>
                </c:pt>
                <c:pt idx="600">
                  <c:v>-0.20398203486932848</c:v>
                </c:pt>
                <c:pt idx="601">
                  <c:v>-0.20702337588853148</c:v>
                </c:pt>
                <c:pt idx="602">
                  <c:v>-0.21473282172790609</c:v>
                </c:pt>
                <c:pt idx="603">
                  <c:v>-0.20242599992927121</c:v>
                </c:pt>
                <c:pt idx="604">
                  <c:v>-0.20171871132015434</c:v>
                </c:pt>
                <c:pt idx="605">
                  <c:v>-0.21437917742334764</c:v>
                </c:pt>
                <c:pt idx="606">
                  <c:v>-0.22406903136824993</c:v>
                </c:pt>
                <c:pt idx="607">
                  <c:v>-0.22884322947978922</c:v>
                </c:pt>
                <c:pt idx="608">
                  <c:v>-0.23464299607454833</c:v>
                </c:pt>
                <c:pt idx="609">
                  <c:v>-0.23524419139229774</c:v>
                </c:pt>
                <c:pt idx="610">
                  <c:v>-0.24313045938395178</c:v>
                </c:pt>
                <c:pt idx="611">
                  <c:v>-0.24309509495349588</c:v>
                </c:pt>
                <c:pt idx="612">
                  <c:v>-0.23358206316087282</c:v>
                </c:pt>
                <c:pt idx="613">
                  <c:v>-0.23043462885030239</c:v>
                </c:pt>
                <c:pt idx="614">
                  <c:v>-0.23690631962372247</c:v>
                </c:pt>
                <c:pt idx="615">
                  <c:v>-0.24595961382041945</c:v>
                </c:pt>
                <c:pt idx="616">
                  <c:v>-0.24953142129646008</c:v>
                </c:pt>
                <c:pt idx="617">
                  <c:v>-0.2463132581249779</c:v>
                </c:pt>
                <c:pt idx="618">
                  <c:v>-0.25681649397036471</c:v>
                </c:pt>
                <c:pt idx="619">
                  <c:v>-0.25292640662022153</c:v>
                </c:pt>
                <c:pt idx="620">
                  <c:v>-0.24825830180004968</c:v>
                </c:pt>
                <c:pt idx="621">
                  <c:v>-0.25943346182409749</c:v>
                </c:pt>
                <c:pt idx="622">
                  <c:v>-0.2641722955051809</c:v>
                </c:pt>
                <c:pt idx="623">
                  <c:v>-0.26282844714785869</c:v>
                </c:pt>
                <c:pt idx="624">
                  <c:v>-0.26176751423418337</c:v>
                </c:pt>
                <c:pt idx="625">
                  <c:v>-0.25511900130848408</c:v>
                </c:pt>
                <c:pt idx="626">
                  <c:v>-0.26325282031332892</c:v>
                </c:pt>
                <c:pt idx="627">
                  <c:v>-0.27103299501361527</c:v>
                </c:pt>
                <c:pt idx="628">
                  <c:v>-0.28061675566715011</c:v>
                </c:pt>
                <c:pt idx="629">
                  <c:v>-0.27630229515153676</c:v>
                </c:pt>
                <c:pt idx="630">
                  <c:v>-0.25950419068500907</c:v>
                </c:pt>
                <c:pt idx="631">
                  <c:v>-0.27163419033136471</c:v>
                </c:pt>
                <c:pt idx="632">
                  <c:v>-0.28666407327510002</c:v>
                </c:pt>
                <c:pt idx="633">
                  <c:v>-0.29787459772960367</c:v>
                </c:pt>
                <c:pt idx="634">
                  <c:v>-0.28220815503766328</c:v>
                </c:pt>
                <c:pt idx="635">
                  <c:v>-0.27414506489373003</c:v>
                </c:pt>
                <c:pt idx="636">
                  <c:v>-0.27577182869469891</c:v>
                </c:pt>
                <c:pt idx="637">
                  <c:v>-0.2889981256851859</c:v>
                </c:pt>
                <c:pt idx="638">
                  <c:v>-0.29479789227994485</c:v>
                </c:pt>
                <c:pt idx="639">
                  <c:v>-0.29133217809527184</c:v>
                </c:pt>
                <c:pt idx="640">
                  <c:v>-0.2915797291084628</c:v>
                </c:pt>
                <c:pt idx="641">
                  <c:v>-0.30339144888071595</c:v>
                </c:pt>
                <c:pt idx="642">
                  <c:v>-0.29455034126675406</c:v>
                </c:pt>
                <c:pt idx="643">
                  <c:v>-0.29426742582310716</c:v>
                </c:pt>
                <c:pt idx="644">
                  <c:v>-0.29741486013367763</c:v>
                </c:pt>
                <c:pt idx="645">
                  <c:v>-0.29348940835307852</c:v>
                </c:pt>
                <c:pt idx="646">
                  <c:v>-0.29670757152456073</c:v>
                </c:pt>
                <c:pt idx="647">
                  <c:v>-0.30767054496587343</c:v>
                </c:pt>
                <c:pt idx="648">
                  <c:v>-0.30473529723803811</c:v>
                </c:pt>
                <c:pt idx="649">
                  <c:v>-0.30134031191427668</c:v>
                </c:pt>
                <c:pt idx="650">
                  <c:v>-0.31219719206422192</c:v>
                </c:pt>
                <c:pt idx="651">
                  <c:v>-0.32135657955228636</c:v>
                </c:pt>
                <c:pt idx="652">
                  <c:v>-0.3251052091806062</c:v>
                </c:pt>
                <c:pt idx="653">
                  <c:v>-0.32379672525373993</c:v>
                </c:pt>
                <c:pt idx="654">
                  <c:v>-0.32821727906072079</c:v>
                </c:pt>
                <c:pt idx="655">
                  <c:v>-0.33016232273579238</c:v>
                </c:pt>
                <c:pt idx="656">
                  <c:v>-0.33270856172861341</c:v>
                </c:pt>
                <c:pt idx="657">
                  <c:v>-0.34162039820348705</c:v>
                </c:pt>
                <c:pt idx="658">
                  <c:v>-0.3492237507514942</c:v>
                </c:pt>
                <c:pt idx="659">
                  <c:v>-0.33928634579340111</c:v>
                </c:pt>
                <c:pt idx="660">
                  <c:v>-0.32814655019980921</c:v>
                </c:pt>
                <c:pt idx="661">
                  <c:v>-0.33246101071542261</c:v>
                </c:pt>
                <c:pt idx="662">
                  <c:v>-0.33663401350921246</c:v>
                </c:pt>
                <c:pt idx="663">
                  <c:v>-0.34059482972026744</c:v>
                </c:pt>
                <c:pt idx="664">
                  <c:v>-0.34112529617710508</c:v>
                </c:pt>
                <c:pt idx="665">
                  <c:v>-0.3436715351699261</c:v>
                </c:pt>
                <c:pt idx="666">
                  <c:v>-0.35785267178272101</c:v>
                </c:pt>
                <c:pt idx="667">
                  <c:v>-0.33734130211832952</c:v>
                </c:pt>
                <c:pt idx="668">
                  <c:v>-0.34211550022986881</c:v>
                </c:pt>
                <c:pt idx="669">
                  <c:v>-0.34618240973229142</c:v>
                </c:pt>
                <c:pt idx="670">
                  <c:v>-0.35435159316759213</c:v>
                </c:pt>
                <c:pt idx="671">
                  <c:v>-0.35389185557166603</c:v>
                </c:pt>
                <c:pt idx="672">
                  <c:v>-0.35343211797574015</c:v>
                </c:pt>
                <c:pt idx="673">
                  <c:v>-0.36602185521802189</c:v>
                </c:pt>
                <c:pt idx="674">
                  <c:v>-0.36312197192064222</c:v>
                </c:pt>
                <c:pt idx="675">
                  <c:v>-0.35990380874916023</c:v>
                </c:pt>
                <c:pt idx="676">
                  <c:v>-0.37458004738833689</c:v>
                </c:pt>
                <c:pt idx="677">
                  <c:v>-0.38278459525409347</c:v>
                </c:pt>
                <c:pt idx="678">
                  <c:v>-0.38699296247833942</c:v>
                </c:pt>
                <c:pt idx="679">
                  <c:v>-0.37847013473848012</c:v>
                </c:pt>
                <c:pt idx="680">
                  <c:v>-0.37443858966651355</c:v>
                </c:pt>
                <c:pt idx="681">
                  <c:v>-0.37829331258620086</c:v>
                </c:pt>
                <c:pt idx="682">
                  <c:v>-0.38490646108144433</c:v>
                </c:pt>
                <c:pt idx="683">
                  <c:v>-0.39091841425893853</c:v>
                </c:pt>
                <c:pt idx="684">
                  <c:v>-0.40258867630936807</c:v>
                </c:pt>
                <c:pt idx="685">
                  <c:v>-0.41100541075785973</c:v>
                </c:pt>
                <c:pt idx="686">
                  <c:v>-0.40538246631538005</c:v>
                </c:pt>
                <c:pt idx="687">
                  <c:v>-0.38692223361742767</c:v>
                </c:pt>
                <c:pt idx="688">
                  <c:v>-0.38826608197474982</c:v>
                </c:pt>
                <c:pt idx="689">
                  <c:v>-0.40746896771227503</c:v>
                </c:pt>
                <c:pt idx="690">
                  <c:v>-0.43653852954698169</c:v>
                </c:pt>
                <c:pt idx="691">
                  <c:v>-0.45202815008664288</c:v>
                </c:pt>
                <c:pt idx="692">
                  <c:v>-0.43940304841390543</c:v>
                </c:pt>
                <c:pt idx="693">
                  <c:v>-0.43904940410934701</c:v>
                </c:pt>
                <c:pt idx="694">
                  <c:v>-0.45779255225094606</c:v>
                </c:pt>
                <c:pt idx="695">
                  <c:v>-0.4568377126286382</c:v>
                </c:pt>
                <c:pt idx="696">
                  <c:v>-0.43356791738869044</c:v>
                </c:pt>
                <c:pt idx="697">
                  <c:v>-0.43431057042826343</c:v>
                </c:pt>
                <c:pt idx="698">
                  <c:v>-0.43303745093185281</c:v>
                </c:pt>
                <c:pt idx="699">
                  <c:v>-0.46164727517063342</c:v>
                </c:pt>
                <c:pt idx="700">
                  <c:v>-0.48311348445733293</c:v>
                </c:pt>
                <c:pt idx="701">
                  <c:v>-0.46988718746684588</c:v>
                </c:pt>
                <c:pt idx="702">
                  <c:v>-0.47006400961912526</c:v>
                </c:pt>
                <c:pt idx="703">
                  <c:v>-0.48120380521271722</c:v>
                </c:pt>
                <c:pt idx="704">
                  <c:v>-0.48300739116596547</c:v>
                </c:pt>
                <c:pt idx="705">
                  <c:v>-0.48647310535063842</c:v>
                </c:pt>
                <c:pt idx="706">
                  <c:v>-0.4669519397390105</c:v>
                </c:pt>
                <c:pt idx="707">
                  <c:v>-0.47455529228701787</c:v>
                </c:pt>
                <c:pt idx="708">
                  <c:v>-0.49506666195140936</c:v>
                </c:pt>
                <c:pt idx="709">
                  <c:v>-0.50762103476323517</c:v>
                </c:pt>
                <c:pt idx="710">
                  <c:v>-0.53241150051278441</c:v>
                </c:pt>
                <c:pt idx="711">
                  <c:v>-0.5463450861123883</c:v>
                </c:pt>
                <c:pt idx="712">
                  <c:v>-0.55253386144216154</c:v>
                </c:pt>
                <c:pt idx="713">
                  <c:v>-0.56777593096863188</c:v>
                </c:pt>
                <c:pt idx="714">
                  <c:v>-0.56650281147222126</c:v>
                </c:pt>
                <c:pt idx="715">
                  <c:v>-0.55016444460161973</c:v>
                </c:pt>
                <c:pt idx="716">
                  <c:v>-0.56314319057891582</c:v>
                </c:pt>
                <c:pt idx="717">
                  <c:v>-0.59642111963786837</c:v>
                </c:pt>
                <c:pt idx="718">
                  <c:v>-0.60487321851681597</c:v>
                </c:pt>
                <c:pt idx="719">
                  <c:v>-0.62595041906850091</c:v>
                </c:pt>
                <c:pt idx="720">
                  <c:v>-0.63769140997984253</c:v>
                </c:pt>
                <c:pt idx="721">
                  <c:v>-0.64299607454821961</c:v>
                </c:pt>
                <c:pt idx="722">
                  <c:v>-0.66039537433249651</c:v>
                </c:pt>
                <c:pt idx="723">
                  <c:v>-0.65898079711426261</c:v>
                </c:pt>
                <c:pt idx="724">
                  <c:v>-0.64108639530360367</c:v>
                </c:pt>
                <c:pt idx="725">
                  <c:v>-0.64759345050747963</c:v>
                </c:pt>
                <c:pt idx="726">
                  <c:v>-0.6564699225518974</c:v>
                </c:pt>
                <c:pt idx="727">
                  <c:v>-0.66615977649679969</c:v>
                </c:pt>
                <c:pt idx="728">
                  <c:v>-0.71818085369735141</c:v>
                </c:pt>
                <c:pt idx="729">
                  <c:v>-0.75340382643137549</c:v>
                </c:pt>
                <c:pt idx="730">
                  <c:v>-0.72949747144322252</c:v>
                </c:pt>
                <c:pt idx="731">
                  <c:v>-0.72196484775612702</c:v>
                </c:pt>
                <c:pt idx="732">
                  <c:v>-0.72532446864943245</c:v>
                </c:pt>
                <c:pt idx="733">
                  <c:v>-0.72949747144322252</c:v>
                </c:pt>
                <c:pt idx="734">
                  <c:v>-0.74756869540616067</c:v>
                </c:pt>
                <c:pt idx="735">
                  <c:v>-0.76482653746861418</c:v>
                </c:pt>
                <c:pt idx="736">
                  <c:v>-0.81695370796053335</c:v>
                </c:pt>
                <c:pt idx="737">
                  <c:v>-0.81324044276266938</c:v>
                </c:pt>
                <c:pt idx="738">
                  <c:v>-0.79371927715104162</c:v>
                </c:pt>
                <c:pt idx="739">
                  <c:v>-0.83962230788273173</c:v>
                </c:pt>
                <c:pt idx="740">
                  <c:v>-0.9078756586625174</c:v>
                </c:pt>
                <c:pt idx="741">
                  <c:v>-0.92191533755348876</c:v>
                </c:pt>
                <c:pt idx="742">
                  <c:v>-0.9244969409767656</c:v>
                </c:pt>
                <c:pt idx="743">
                  <c:v>-0.91151819499946973</c:v>
                </c:pt>
                <c:pt idx="744">
                  <c:v>-0.9219507019839448</c:v>
                </c:pt>
                <c:pt idx="745">
                  <c:v>-0.9379354245499878</c:v>
                </c:pt>
                <c:pt idx="746">
                  <c:v>-0.96435265410050575</c:v>
                </c:pt>
                <c:pt idx="747">
                  <c:v>-0.98553594794355859</c:v>
                </c:pt>
                <c:pt idx="748">
                  <c:v>-0.98366163312939858</c:v>
                </c:pt>
                <c:pt idx="749">
                  <c:v>-1.001485306079146</c:v>
                </c:pt>
                <c:pt idx="750">
                  <c:v>-1.0368143721045373</c:v>
                </c:pt>
                <c:pt idx="751">
                  <c:v>-1.0543197651801819</c:v>
                </c:pt>
                <c:pt idx="752">
                  <c:v>-1.0538953920147118</c:v>
                </c:pt>
                <c:pt idx="753">
                  <c:v>-1.0905329419669698</c:v>
                </c:pt>
                <c:pt idx="754">
                  <c:v>-1.1400077801747004</c:v>
                </c:pt>
                <c:pt idx="755">
                  <c:v>-1.1380981009300846</c:v>
                </c:pt>
                <c:pt idx="756">
                  <c:v>-1.1334653605403686</c:v>
                </c:pt>
                <c:pt idx="757">
                  <c:v>-1.1547193832443332</c:v>
                </c:pt>
                <c:pt idx="758">
                  <c:v>-1.1617569049050467</c:v>
                </c:pt>
                <c:pt idx="759">
                  <c:v>-1.2195777487003574</c:v>
                </c:pt>
                <c:pt idx="760">
                  <c:v>-1.2340418007567988</c:v>
                </c:pt>
                <c:pt idx="761">
                  <c:v>-1.2230788273154862</c:v>
                </c:pt>
                <c:pt idx="762">
                  <c:v>-1.223361742759133</c:v>
                </c:pt>
                <c:pt idx="763">
                  <c:v>-1.2606004880291404</c:v>
                </c:pt>
                <c:pt idx="764">
                  <c:v>-1.3211090285390956</c:v>
                </c:pt>
                <c:pt idx="765">
                  <c:v>-1.3519114474661387</c:v>
                </c:pt>
                <c:pt idx="766">
                  <c:v>-1.366234041800757</c:v>
                </c:pt>
                <c:pt idx="767">
                  <c:v>-1.3884075396965734</c:v>
                </c:pt>
                <c:pt idx="768">
                  <c:v>-1.432330162322736</c:v>
                </c:pt>
                <c:pt idx="769">
                  <c:v>-1.4779361318385968</c:v>
                </c:pt>
                <c:pt idx="770">
                  <c:v>-1.5526859284931218</c:v>
                </c:pt>
                <c:pt idx="771">
                  <c:v>-1.5666937793966831</c:v>
                </c:pt>
                <c:pt idx="772">
                  <c:v>-1.5499946953354318</c:v>
                </c:pt>
                <c:pt idx="773">
                  <c:v>-1.495590055522156</c:v>
                </c:pt>
                <c:pt idx="774">
                  <c:v>-1.5124977897230967</c:v>
                </c:pt>
                <c:pt idx="775">
                  <c:v>-1.5996569650245787</c:v>
                </c:pt>
                <c:pt idx="776">
                  <c:v>-1.5802454291473638</c:v>
                </c:pt>
                <c:pt idx="777">
                  <c:v>-1.57239098914312</c:v>
                </c:pt>
                <c:pt idx="778">
                  <c:v>-1.6395586519079113</c:v>
                </c:pt>
                <c:pt idx="779">
                  <c:v>-1.6800968985394493</c:v>
                </c:pt>
                <c:pt idx="780">
                  <c:v>-1.6515471938324437</c:v>
                </c:pt>
                <c:pt idx="781">
                  <c:v>-1.6537892987233442</c:v>
                </c:pt>
                <c:pt idx="782">
                  <c:v>-1.6950383704070449</c:v>
                </c:pt>
                <c:pt idx="783">
                  <c:v>-1.6796194787282954</c:v>
                </c:pt>
                <c:pt idx="784">
                  <c:v>-1.6613148495243486</c:v>
                </c:pt>
                <c:pt idx="785">
                  <c:v>-1.7335502351734629</c:v>
                </c:pt>
                <c:pt idx="786">
                  <c:v>-1.7616964317289672</c:v>
                </c:pt>
                <c:pt idx="787">
                  <c:v>-1.7738154684018814</c:v>
                </c:pt>
                <c:pt idx="788">
                  <c:v>-1.9086041659299082</c:v>
                </c:pt>
                <c:pt idx="789">
                  <c:v>-2.070884464405701</c:v>
                </c:pt>
                <c:pt idx="790">
                  <c:v>-2.2165364076811547</c:v>
                </c:pt>
                <c:pt idx="791">
                  <c:v>-2.3064327898999193</c:v>
                </c:pt>
                <c:pt idx="792">
                  <c:v>-2.2714573681790857</c:v>
                </c:pt>
                <c:pt idx="793">
                  <c:v>-2.2372599639282811</c:v>
                </c:pt>
                <c:pt idx="794">
                  <c:v>-2.2619797008169189</c:v>
                </c:pt>
                <c:pt idx="795">
                  <c:v>-2.2999257346960431</c:v>
                </c:pt>
                <c:pt idx="796">
                  <c:v>-2.3330975704636283</c:v>
                </c:pt>
                <c:pt idx="797">
                  <c:v>-2.4234536902783184</c:v>
                </c:pt>
                <c:pt idx="798">
                  <c:v>-2.2836934611168092</c:v>
                </c:pt>
                <c:pt idx="799">
                  <c:v>-2.316087279414365</c:v>
                </c:pt>
                <c:pt idx="800">
                  <c:v>-2.4745199278565622</c:v>
                </c:pt>
                <c:pt idx="801">
                  <c:v>-2.5257983520175413</c:v>
                </c:pt>
                <c:pt idx="802">
                  <c:v>-2.4826537468614069</c:v>
                </c:pt>
                <c:pt idx="803">
                  <c:v>-2.4945715599250278</c:v>
                </c:pt>
                <c:pt idx="804">
                  <c:v>-2.5359833079888254</c:v>
                </c:pt>
                <c:pt idx="805">
                  <c:v>-2.7029034197404251</c:v>
                </c:pt>
                <c:pt idx="806">
                  <c:v>-2.6856102132475161</c:v>
                </c:pt>
                <c:pt idx="807">
                  <c:v>-2.6072072709269021</c:v>
                </c:pt>
                <c:pt idx="808">
                  <c:v>-2.7576475580860773</c:v>
                </c:pt>
                <c:pt idx="809">
                  <c:v>-3.1075785974466887</c:v>
                </c:pt>
                <c:pt idx="810">
                  <c:v>-3.0390776956537118</c:v>
                </c:pt>
                <c:pt idx="811">
                  <c:v>-2.8575874385543028</c:v>
                </c:pt>
                <c:pt idx="812">
                  <c:v>-2.7480637974325428</c:v>
                </c:pt>
                <c:pt idx="813">
                  <c:v>-2.6977755773243275</c:v>
                </c:pt>
                <c:pt idx="814">
                  <c:v>-2.9137107896877326</c:v>
                </c:pt>
                <c:pt idx="815">
                  <c:v>-2.9318173780811261</c:v>
                </c:pt>
                <c:pt idx="816">
                  <c:v>-2.9612405842203917</c:v>
                </c:pt>
                <c:pt idx="817">
                  <c:v>-3.1251547193832443</c:v>
                </c:pt>
                <c:pt idx="818">
                  <c:v>-3.2092159705767944</c:v>
                </c:pt>
                <c:pt idx="819">
                  <c:v>-2.9942355978356971</c:v>
                </c:pt>
                <c:pt idx="820">
                  <c:v>-2.6935672101000816</c:v>
                </c:pt>
                <c:pt idx="821">
                  <c:v>-2.8714149308625387</c:v>
                </c:pt>
                <c:pt idx="822">
                  <c:v>-3.0818332920748319</c:v>
                </c:pt>
                <c:pt idx="823">
                  <c:v>-3.0716837005340034</c:v>
                </c:pt>
                <c:pt idx="824">
                  <c:v>-3.2267213636524388</c:v>
                </c:pt>
                <c:pt idx="825">
                  <c:v>-3.1285497047070061</c:v>
                </c:pt>
                <c:pt idx="826">
                  <c:v>-2.9819641404675181</c:v>
                </c:pt>
                <c:pt idx="827">
                  <c:v>-2.916858223998303</c:v>
                </c:pt>
                <c:pt idx="828">
                  <c:v>-2.7827563037097294</c:v>
                </c:pt>
                <c:pt idx="829">
                  <c:v>-2.9118364748735726</c:v>
                </c:pt>
                <c:pt idx="830">
                  <c:v>-2.9497471443222412</c:v>
                </c:pt>
                <c:pt idx="831">
                  <c:v>-2.2908370760688901</c:v>
                </c:pt>
                <c:pt idx="832">
                  <c:v>-1.7884853414435764</c:v>
                </c:pt>
              </c:numCache>
            </c:numRef>
          </c:yVal>
          <c:smooth val="0"/>
          <c:extLst>
            <c:ext xmlns:c16="http://schemas.microsoft.com/office/drawing/2014/chart" uri="{C3380CC4-5D6E-409C-BE32-E72D297353CC}">
              <c16:uniqueId val="{00000001-8A8F-4385-B774-05428E0DAD5E}"/>
            </c:ext>
          </c:extLst>
        </c:ser>
        <c:ser>
          <c:idx val="2"/>
          <c:order val="2"/>
          <c:tx>
            <c:strRef>
              <c:f>Abs!$AN$1</c:f>
              <c:strCache>
                <c:ptCount val="1"/>
                <c:pt idx="0">
                  <c:v>Stan 520</c:v>
                </c:pt>
              </c:strCache>
            </c:strRef>
          </c:tx>
          <c:spPr>
            <a:ln w="19050" cap="rnd">
              <a:solidFill>
                <a:srgbClr val="00B050"/>
              </a:solidFill>
              <a:round/>
            </a:ln>
            <a:effectLst/>
          </c:spPr>
          <c:marker>
            <c:symbol val="none"/>
          </c:marker>
          <c:xVal>
            <c:numRef>
              <c:f>Abs!$AI$2:$AI$834</c:f>
              <c:numCache>
                <c:formatCode>General</c:formatCode>
                <c:ptCount val="833"/>
                <c:pt idx="0">
                  <c:v>340</c:v>
                </c:pt>
                <c:pt idx="1">
                  <c:v>341</c:v>
                </c:pt>
                <c:pt idx="2">
                  <c:v>342</c:v>
                </c:pt>
                <c:pt idx="3">
                  <c:v>343</c:v>
                </c:pt>
                <c:pt idx="4">
                  <c:v>344</c:v>
                </c:pt>
                <c:pt idx="5">
                  <c:v>345</c:v>
                </c:pt>
                <c:pt idx="6">
                  <c:v>346</c:v>
                </c:pt>
                <c:pt idx="7">
                  <c:v>347</c:v>
                </c:pt>
                <c:pt idx="8">
                  <c:v>348</c:v>
                </c:pt>
                <c:pt idx="9">
                  <c:v>349</c:v>
                </c:pt>
                <c:pt idx="10">
                  <c:v>350</c:v>
                </c:pt>
                <c:pt idx="11">
                  <c:v>351</c:v>
                </c:pt>
                <c:pt idx="12">
                  <c:v>352</c:v>
                </c:pt>
                <c:pt idx="13">
                  <c:v>353</c:v>
                </c:pt>
                <c:pt idx="14">
                  <c:v>354</c:v>
                </c:pt>
                <c:pt idx="15">
                  <c:v>355</c:v>
                </c:pt>
                <c:pt idx="16">
                  <c:v>356</c:v>
                </c:pt>
                <c:pt idx="17">
                  <c:v>357</c:v>
                </c:pt>
                <c:pt idx="18">
                  <c:v>358</c:v>
                </c:pt>
                <c:pt idx="19">
                  <c:v>359</c:v>
                </c:pt>
                <c:pt idx="20">
                  <c:v>360</c:v>
                </c:pt>
                <c:pt idx="21">
                  <c:v>361</c:v>
                </c:pt>
                <c:pt idx="22">
                  <c:v>362</c:v>
                </c:pt>
                <c:pt idx="23">
                  <c:v>363</c:v>
                </c:pt>
                <c:pt idx="24">
                  <c:v>364</c:v>
                </c:pt>
                <c:pt idx="25">
                  <c:v>365</c:v>
                </c:pt>
                <c:pt idx="26">
                  <c:v>366</c:v>
                </c:pt>
                <c:pt idx="27">
                  <c:v>367</c:v>
                </c:pt>
                <c:pt idx="28">
                  <c:v>368</c:v>
                </c:pt>
                <c:pt idx="29">
                  <c:v>369</c:v>
                </c:pt>
                <c:pt idx="30">
                  <c:v>370</c:v>
                </c:pt>
                <c:pt idx="31">
                  <c:v>371</c:v>
                </c:pt>
                <c:pt idx="32">
                  <c:v>372</c:v>
                </c:pt>
                <c:pt idx="33">
                  <c:v>373</c:v>
                </c:pt>
                <c:pt idx="34">
                  <c:v>374</c:v>
                </c:pt>
                <c:pt idx="35">
                  <c:v>375</c:v>
                </c:pt>
                <c:pt idx="36">
                  <c:v>376</c:v>
                </c:pt>
                <c:pt idx="37">
                  <c:v>377</c:v>
                </c:pt>
                <c:pt idx="38">
                  <c:v>378</c:v>
                </c:pt>
                <c:pt idx="39">
                  <c:v>379</c:v>
                </c:pt>
                <c:pt idx="40">
                  <c:v>380</c:v>
                </c:pt>
                <c:pt idx="41">
                  <c:v>381</c:v>
                </c:pt>
                <c:pt idx="42">
                  <c:v>382</c:v>
                </c:pt>
                <c:pt idx="43">
                  <c:v>383</c:v>
                </c:pt>
                <c:pt idx="44">
                  <c:v>384</c:v>
                </c:pt>
                <c:pt idx="45">
                  <c:v>385</c:v>
                </c:pt>
                <c:pt idx="46">
                  <c:v>386</c:v>
                </c:pt>
                <c:pt idx="47">
                  <c:v>387</c:v>
                </c:pt>
                <c:pt idx="48">
                  <c:v>388</c:v>
                </c:pt>
                <c:pt idx="49">
                  <c:v>389</c:v>
                </c:pt>
                <c:pt idx="50">
                  <c:v>390</c:v>
                </c:pt>
                <c:pt idx="51">
                  <c:v>391</c:v>
                </c:pt>
                <c:pt idx="52">
                  <c:v>392</c:v>
                </c:pt>
                <c:pt idx="53">
                  <c:v>393</c:v>
                </c:pt>
                <c:pt idx="54">
                  <c:v>394</c:v>
                </c:pt>
                <c:pt idx="55">
                  <c:v>395</c:v>
                </c:pt>
                <c:pt idx="56">
                  <c:v>396</c:v>
                </c:pt>
                <c:pt idx="57">
                  <c:v>397</c:v>
                </c:pt>
                <c:pt idx="58">
                  <c:v>398</c:v>
                </c:pt>
                <c:pt idx="59">
                  <c:v>399</c:v>
                </c:pt>
                <c:pt idx="60">
                  <c:v>400</c:v>
                </c:pt>
                <c:pt idx="61">
                  <c:v>401</c:v>
                </c:pt>
                <c:pt idx="62">
                  <c:v>402</c:v>
                </c:pt>
                <c:pt idx="63">
                  <c:v>403</c:v>
                </c:pt>
                <c:pt idx="64">
                  <c:v>404</c:v>
                </c:pt>
                <c:pt idx="65">
                  <c:v>405</c:v>
                </c:pt>
                <c:pt idx="66">
                  <c:v>406</c:v>
                </c:pt>
                <c:pt idx="67">
                  <c:v>407</c:v>
                </c:pt>
                <c:pt idx="68">
                  <c:v>408</c:v>
                </c:pt>
                <c:pt idx="69">
                  <c:v>409</c:v>
                </c:pt>
                <c:pt idx="70">
                  <c:v>410</c:v>
                </c:pt>
                <c:pt idx="71">
                  <c:v>411</c:v>
                </c:pt>
                <c:pt idx="72">
                  <c:v>412</c:v>
                </c:pt>
                <c:pt idx="73">
                  <c:v>413</c:v>
                </c:pt>
                <c:pt idx="74">
                  <c:v>414</c:v>
                </c:pt>
                <c:pt idx="75">
                  <c:v>415</c:v>
                </c:pt>
                <c:pt idx="76">
                  <c:v>416</c:v>
                </c:pt>
                <c:pt idx="77">
                  <c:v>417</c:v>
                </c:pt>
                <c:pt idx="78">
                  <c:v>418</c:v>
                </c:pt>
                <c:pt idx="79">
                  <c:v>419</c:v>
                </c:pt>
                <c:pt idx="80">
                  <c:v>420</c:v>
                </c:pt>
                <c:pt idx="81">
                  <c:v>421</c:v>
                </c:pt>
                <c:pt idx="82">
                  <c:v>422</c:v>
                </c:pt>
                <c:pt idx="83">
                  <c:v>423</c:v>
                </c:pt>
                <c:pt idx="84">
                  <c:v>424</c:v>
                </c:pt>
                <c:pt idx="85">
                  <c:v>425</c:v>
                </c:pt>
                <c:pt idx="86">
                  <c:v>426</c:v>
                </c:pt>
                <c:pt idx="87">
                  <c:v>427</c:v>
                </c:pt>
                <c:pt idx="88">
                  <c:v>428</c:v>
                </c:pt>
                <c:pt idx="89">
                  <c:v>429</c:v>
                </c:pt>
                <c:pt idx="90">
                  <c:v>430</c:v>
                </c:pt>
                <c:pt idx="91">
                  <c:v>431</c:v>
                </c:pt>
                <c:pt idx="92">
                  <c:v>432</c:v>
                </c:pt>
                <c:pt idx="93">
                  <c:v>433</c:v>
                </c:pt>
                <c:pt idx="94">
                  <c:v>434</c:v>
                </c:pt>
                <c:pt idx="95">
                  <c:v>435</c:v>
                </c:pt>
                <c:pt idx="96">
                  <c:v>436</c:v>
                </c:pt>
                <c:pt idx="97">
                  <c:v>437</c:v>
                </c:pt>
                <c:pt idx="98">
                  <c:v>438</c:v>
                </c:pt>
                <c:pt idx="99">
                  <c:v>439</c:v>
                </c:pt>
                <c:pt idx="100">
                  <c:v>440</c:v>
                </c:pt>
                <c:pt idx="101">
                  <c:v>441</c:v>
                </c:pt>
                <c:pt idx="102">
                  <c:v>442</c:v>
                </c:pt>
                <c:pt idx="103">
                  <c:v>443</c:v>
                </c:pt>
                <c:pt idx="104">
                  <c:v>444</c:v>
                </c:pt>
                <c:pt idx="105">
                  <c:v>445</c:v>
                </c:pt>
                <c:pt idx="106">
                  <c:v>446</c:v>
                </c:pt>
                <c:pt idx="107">
                  <c:v>447</c:v>
                </c:pt>
                <c:pt idx="108">
                  <c:v>448</c:v>
                </c:pt>
                <c:pt idx="109">
                  <c:v>449</c:v>
                </c:pt>
                <c:pt idx="110">
                  <c:v>450</c:v>
                </c:pt>
                <c:pt idx="111">
                  <c:v>451</c:v>
                </c:pt>
                <c:pt idx="112">
                  <c:v>452</c:v>
                </c:pt>
                <c:pt idx="113">
                  <c:v>453</c:v>
                </c:pt>
                <c:pt idx="114">
                  <c:v>454</c:v>
                </c:pt>
                <c:pt idx="115">
                  <c:v>455</c:v>
                </c:pt>
                <c:pt idx="116">
                  <c:v>456</c:v>
                </c:pt>
                <c:pt idx="117">
                  <c:v>457</c:v>
                </c:pt>
                <c:pt idx="118">
                  <c:v>458</c:v>
                </c:pt>
                <c:pt idx="119">
                  <c:v>459</c:v>
                </c:pt>
                <c:pt idx="120">
                  <c:v>460</c:v>
                </c:pt>
                <c:pt idx="121">
                  <c:v>461</c:v>
                </c:pt>
                <c:pt idx="122">
                  <c:v>462</c:v>
                </c:pt>
                <c:pt idx="123">
                  <c:v>463</c:v>
                </c:pt>
                <c:pt idx="124">
                  <c:v>464</c:v>
                </c:pt>
                <c:pt idx="125">
                  <c:v>465</c:v>
                </c:pt>
                <c:pt idx="126">
                  <c:v>466</c:v>
                </c:pt>
                <c:pt idx="127">
                  <c:v>467</c:v>
                </c:pt>
                <c:pt idx="128">
                  <c:v>468</c:v>
                </c:pt>
                <c:pt idx="129">
                  <c:v>469</c:v>
                </c:pt>
                <c:pt idx="130">
                  <c:v>470</c:v>
                </c:pt>
                <c:pt idx="131">
                  <c:v>471</c:v>
                </c:pt>
                <c:pt idx="132">
                  <c:v>472</c:v>
                </c:pt>
                <c:pt idx="133">
                  <c:v>473</c:v>
                </c:pt>
                <c:pt idx="134">
                  <c:v>474</c:v>
                </c:pt>
                <c:pt idx="135">
                  <c:v>475</c:v>
                </c:pt>
                <c:pt idx="136">
                  <c:v>476</c:v>
                </c:pt>
                <c:pt idx="137">
                  <c:v>477</c:v>
                </c:pt>
                <c:pt idx="138">
                  <c:v>478</c:v>
                </c:pt>
                <c:pt idx="139">
                  <c:v>479</c:v>
                </c:pt>
                <c:pt idx="140">
                  <c:v>480</c:v>
                </c:pt>
                <c:pt idx="141">
                  <c:v>481</c:v>
                </c:pt>
                <c:pt idx="142">
                  <c:v>482</c:v>
                </c:pt>
                <c:pt idx="143">
                  <c:v>483</c:v>
                </c:pt>
                <c:pt idx="144">
                  <c:v>484</c:v>
                </c:pt>
                <c:pt idx="145">
                  <c:v>485</c:v>
                </c:pt>
                <c:pt idx="146">
                  <c:v>486</c:v>
                </c:pt>
                <c:pt idx="147">
                  <c:v>487</c:v>
                </c:pt>
                <c:pt idx="148">
                  <c:v>488</c:v>
                </c:pt>
                <c:pt idx="149">
                  <c:v>489</c:v>
                </c:pt>
                <c:pt idx="150">
                  <c:v>490</c:v>
                </c:pt>
                <c:pt idx="151">
                  <c:v>491</c:v>
                </c:pt>
                <c:pt idx="152">
                  <c:v>492</c:v>
                </c:pt>
                <c:pt idx="153">
                  <c:v>493</c:v>
                </c:pt>
                <c:pt idx="154">
                  <c:v>494</c:v>
                </c:pt>
                <c:pt idx="155">
                  <c:v>495</c:v>
                </c:pt>
                <c:pt idx="156">
                  <c:v>496</c:v>
                </c:pt>
                <c:pt idx="157">
                  <c:v>497</c:v>
                </c:pt>
                <c:pt idx="158">
                  <c:v>498</c:v>
                </c:pt>
                <c:pt idx="159">
                  <c:v>499</c:v>
                </c:pt>
                <c:pt idx="160">
                  <c:v>500</c:v>
                </c:pt>
                <c:pt idx="161">
                  <c:v>501</c:v>
                </c:pt>
                <c:pt idx="162">
                  <c:v>502</c:v>
                </c:pt>
                <c:pt idx="163">
                  <c:v>503</c:v>
                </c:pt>
                <c:pt idx="164">
                  <c:v>504</c:v>
                </c:pt>
                <c:pt idx="165">
                  <c:v>505</c:v>
                </c:pt>
                <c:pt idx="166">
                  <c:v>506</c:v>
                </c:pt>
                <c:pt idx="167">
                  <c:v>507</c:v>
                </c:pt>
                <c:pt idx="168">
                  <c:v>508</c:v>
                </c:pt>
                <c:pt idx="169">
                  <c:v>509</c:v>
                </c:pt>
                <c:pt idx="170">
                  <c:v>510</c:v>
                </c:pt>
                <c:pt idx="171">
                  <c:v>511</c:v>
                </c:pt>
                <c:pt idx="172">
                  <c:v>512</c:v>
                </c:pt>
                <c:pt idx="173">
                  <c:v>513</c:v>
                </c:pt>
                <c:pt idx="174">
                  <c:v>514</c:v>
                </c:pt>
                <c:pt idx="175">
                  <c:v>515</c:v>
                </c:pt>
                <c:pt idx="176">
                  <c:v>516</c:v>
                </c:pt>
                <c:pt idx="177">
                  <c:v>517</c:v>
                </c:pt>
                <c:pt idx="178">
                  <c:v>518</c:v>
                </c:pt>
                <c:pt idx="179">
                  <c:v>519</c:v>
                </c:pt>
                <c:pt idx="180">
                  <c:v>520</c:v>
                </c:pt>
                <c:pt idx="181">
                  <c:v>521</c:v>
                </c:pt>
                <c:pt idx="182">
                  <c:v>522</c:v>
                </c:pt>
                <c:pt idx="183">
                  <c:v>523</c:v>
                </c:pt>
                <c:pt idx="184">
                  <c:v>524</c:v>
                </c:pt>
                <c:pt idx="185">
                  <c:v>525</c:v>
                </c:pt>
                <c:pt idx="186">
                  <c:v>526</c:v>
                </c:pt>
                <c:pt idx="187">
                  <c:v>527</c:v>
                </c:pt>
                <c:pt idx="188">
                  <c:v>528</c:v>
                </c:pt>
                <c:pt idx="189">
                  <c:v>529</c:v>
                </c:pt>
                <c:pt idx="190">
                  <c:v>530</c:v>
                </c:pt>
                <c:pt idx="191">
                  <c:v>531</c:v>
                </c:pt>
                <c:pt idx="192">
                  <c:v>532</c:v>
                </c:pt>
                <c:pt idx="193">
                  <c:v>533</c:v>
                </c:pt>
                <c:pt idx="194">
                  <c:v>534</c:v>
                </c:pt>
                <c:pt idx="195">
                  <c:v>535</c:v>
                </c:pt>
                <c:pt idx="196">
                  <c:v>536</c:v>
                </c:pt>
                <c:pt idx="197">
                  <c:v>537</c:v>
                </c:pt>
                <c:pt idx="198">
                  <c:v>538</c:v>
                </c:pt>
                <c:pt idx="199">
                  <c:v>539</c:v>
                </c:pt>
                <c:pt idx="200">
                  <c:v>540</c:v>
                </c:pt>
                <c:pt idx="201">
                  <c:v>541</c:v>
                </c:pt>
                <c:pt idx="202">
                  <c:v>542</c:v>
                </c:pt>
                <c:pt idx="203">
                  <c:v>543</c:v>
                </c:pt>
                <c:pt idx="204">
                  <c:v>544</c:v>
                </c:pt>
                <c:pt idx="205">
                  <c:v>545</c:v>
                </c:pt>
                <c:pt idx="206">
                  <c:v>546</c:v>
                </c:pt>
                <c:pt idx="207">
                  <c:v>547</c:v>
                </c:pt>
                <c:pt idx="208">
                  <c:v>548</c:v>
                </c:pt>
                <c:pt idx="209">
                  <c:v>549</c:v>
                </c:pt>
                <c:pt idx="210">
                  <c:v>550</c:v>
                </c:pt>
                <c:pt idx="211">
                  <c:v>551</c:v>
                </c:pt>
                <c:pt idx="212">
                  <c:v>552</c:v>
                </c:pt>
                <c:pt idx="213">
                  <c:v>553</c:v>
                </c:pt>
                <c:pt idx="214">
                  <c:v>554</c:v>
                </c:pt>
                <c:pt idx="215">
                  <c:v>555</c:v>
                </c:pt>
                <c:pt idx="216">
                  <c:v>556</c:v>
                </c:pt>
                <c:pt idx="217">
                  <c:v>557</c:v>
                </c:pt>
                <c:pt idx="218">
                  <c:v>558</c:v>
                </c:pt>
                <c:pt idx="219">
                  <c:v>559</c:v>
                </c:pt>
                <c:pt idx="220">
                  <c:v>560</c:v>
                </c:pt>
                <c:pt idx="221">
                  <c:v>561</c:v>
                </c:pt>
                <c:pt idx="222">
                  <c:v>562</c:v>
                </c:pt>
                <c:pt idx="223">
                  <c:v>563</c:v>
                </c:pt>
                <c:pt idx="224">
                  <c:v>564</c:v>
                </c:pt>
                <c:pt idx="225">
                  <c:v>565</c:v>
                </c:pt>
                <c:pt idx="226">
                  <c:v>566</c:v>
                </c:pt>
                <c:pt idx="227">
                  <c:v>567</c:v>
                </c:pt>
                <c:pt idx="228">
                  <c:v>568</c:v>
                </c:pt>
                <c:pt idx="229">
                  <c:v>569</c:v>
                </c:pt>
                <c:pt idx="230">
                  <c:v>570</c:v>
                </c:pt>
                <c:pt idx="231">
                  <c:v>571</c:v>
                </c:pt>
                <c:pt idx="232">
                  <c:v>572</c:v>
                </c:pt>
                <c:pt idx="233">
                  <c:v>573</c:v>
                </c:pt>
                <c:pt idx="234">
                  <c:v>574</c:v>
                </c:pt>
                <c:pt idx="235">
                  <c:v>575</c:v>
                </c:pt>
                <c:pt idx="236">
                  <c:v>576</c:v>
                </c:pt>
                <c:pt idx="237">
                  <c:v>577</c:v>
                </c:pt>
                <c:pt idx="238">
                  <c:v>578</c:v>
                </c:pt>
                <c:pt idx="239">
                  <c:v>579</c:v>
                </c:pt>
                <c:pt idx="240">
                  <c:v>580</c:v>
                </c:pt>
                <c:pt idx="241">
                  <c:v>581</c:v>
                </c:pt>
                <c:pt idx="242">
                  <c:v>582</c:v>
                </c:pt>
                <c:pt idx="243">
                  <c:v>583</c:v>
                </c:pt>
                <c:pt idx="244">
                  <c:v>584</c:v>
                </c:pt>
                <c:pt idx="245">
                  <c:v>585</c:v>
                </c:pt>
                <c:pt idx="246">
                  <c:v>586</c:v>
                </c:pt>
                <c:pt idx="247">
                  <c:v>587</c:v>
                </c:pt>
                <c:pt idx="248">
                  <c:v>588</c:v>
                </c:pt>
                <c:pt idx="249">
                  <c:v>589</c:v>
                </c:pt>
                <c:pt idx="250">
                  <c:v>590</c:v>
                </c:pt>
                <c:pt idx="251">
                  <c:v>591</c:v>
                </c:pt>
                <c:pt idx="252">
                  <c:v>592</c:v>
                </c:pt>
                <c:pt idx="253">
                  <c:v>593</c:v>
                </c:pt>
                <c:pt idx="254">
                  <c:v>594</c:v>
                </c:pt>
                <c:pt idx="255">
                  <c:v>595</c:v>
                </c:pt>
                <c:pt idx="256">
                  <c:v>596</c:v>
                </c:pt>
                <c:pt idx="257">
                  <c:v>597</c:v>
                </c:pt>
                <c:pt idx="258">
                  <c:v>598</c:v>
                </c:pt>
                <c:pt idx="259">
                  <c:v>599</c:v>
                </c:pt>
                <c:pt idx="260">
                  <c:v>600</c:v>
                </c:pt>
                <c:pt idx="261">
                  <c:v>601</c:v>
                </c:pt>
                <c:pt idx="262">
                  <c:v>602</c:v>
                </c:pt>
                <c:pt idx="263">
                  <c:v>603</c:v>
                </c:pt>
                <c:pt idx="264">
                  <c:v>604</c:v>
                </c:pt>
                <c:pt idx="265">
                  <c:v>605</c:v>
                </c:pt>
                <c:pt idx="266">
                  <c:v>606</c:v>
                </c:pt>
                <c:pt idx="267">
                  <c:v>607</c:v>
                </c:pt>
                <c:pt idx="268">
                  <c:v>608</c:v>
                </c:pt>
                <c:pt idx="269">
                  <c:v>609</c:v>
                </c:pt>
                <c:pt idx="270">
                  <c:v>610</c:v>
                </c:pt>
                <c:pt idx="271">
                  <c:v>611</c:v>
                </c:pt>
                <c:pt idx="272">
                  <c:v>612</c:v>
                </c:pt>
                <c:pt idx="273">
                  <c:v>613</c:v>
                </c:pt>
                <c:pt idx="274">
                  <c:v>614</c:v>
                </c:pt>
                <c:pt idx="275">
                  <c:v>615</c:v>
                </c:pt>
                <c:pt idx="276">
                  <c:v>616</c:v>
                </c:pt>
                <c:pt idx="277">
                  <c:v>617</c:v>
                </c:pt>
                <c:pt idx="278">
                  <c:v>618</c:v>
                </c:pt>
                <c:pt idx="279">
                  <c:v>619</c:v>
                </c:pt>
                <c:pt idx="280">
                  <c:v>620</c:v>
                </c:pt>
                <c:pt idx="281">
                  <c:v>621</c:v>
                </c:pt>
                <c:pt idx="282">
                  <c:v>622</c:v>
                </c:pt>
                <c:pt idx="283">
                  <c:v>623</c:v>
                </c:pt>
                <c:pt idx="284">
                  <c:v>624</c:v>
                </c:pt>
                <c:pt idx="285">
                  <c:v>625</c:v>
                </c:pt>
                <c:pt idx="286">
                  <c:v>626</c:v>
                </c:pt>
                <c:pt idx="287">
                  <c:v>627</c:v>
                </c:pt>
                <c:pt idx="288">
                  <c:v>628</c:v>
                </c:pt>
                <c:pt idx="289">
                  <c:v>629</c:v>
                </c:pt>
                <c:pt idx="290">
                  <c:v>630</c:v>
                </c:pt>
                <c:pt idx="291">
                  <c:v>631</c:v>
                </c:pt>
                <c:pt idx="292">
                  <c:v>632</c:v>
                </c:pt>
                <c:pt idx="293">
                  <c:v>633</c:v>
                </c:pt>
                <c:pt idx="294">
                  <c:v>634</c:v>
                </c:pt>
                <c:pt idx="295">
                  <c:v>635</c:v>
                </c:pt>
                <c:pt idx="296">
                  <c:v>636</c:v>
                </c:pt>
                <c:pt idx="297">
                  <c:v>637</c:v>
                </c:pt>
                <c:pt idx="298">
                  <c:v>638</c:v>
                </c:pt>
                <c:pt idx="299">
                  <c:v>639</c:v>
                </c:pt>
                <c:pt idx="300">
                  <c:v>640</c:v>
                </c:pt>
                <c:pt idx="301">
                  <c:v>641</c:v>
                </c:pt>
                <c:pt idx="302">
                  <c:v>642</c:v>
                </c:pt>
                <c:pt idx="303">
                  <c:v>643</c:v>
                </c:pt>
                <c:pt idx="304">
                  <c:v>644</c:v>
                </c:pt>
                <c:pt idx="305">
                  <c:v>645</c:v>
                </c:pt>
                <c:pt idx="306">
                  <c:v>646</c:v>
                </c:pt>
                <c:pt idx="307">
                  <c:v>647</c:v>
                </c:pt>
                <c:pt idx="308">
                  <c:v>648</c:v>
                </c:pt>
                <c:pt idx="309">
                  <c:v>649</c:v>
                </c:pt>
                <c:pt idx="310">
                  <c:v>650</c:v>
                </c:pt>
                <c:pt idx="311">
                  <c:v>651</c:v>
                </c:pt>
                <c:pt idx="312">
                  <c:v>652</c:v>
                </c:pt>
                <c:pt idx="313">
                  <c:v>653</c:v>
                </c:pt>
                <c:pt idx="314">
                  <c:v>654</c:v>
                </c:pt>
                <c:pt idx="315">
                  <c:v>655</c:v>
                </c:pt>
                <c:pt idx="316">
                  <c:v>656</c:v>
                </c:pt>
                <c:pt idx="317">
                  <c:v>657</c:v>
                </c:pt>
                <c:pt idx="318">
                  <c:v>658</c:v>
                </c:pt>
                <c:pt idx="319">
                  <c:v>659</c:v>
                </c:pt>
                <c:pt idx="320">
                  <c:v>660</c:v>
                </c:pt>
                <c:pt idx="321">
                  <c:v>661</c:v>
                </c:pt>
                <c:pt idx="322">
                  <c:v>662</c:v>
                </c:pt>
                <c:pt idx="323">
                  <c:v>663</c:v>
                </c:pt>
                <c:pt idx="324">
                  <c:v>664</c:v>
                </c:pt>
                <c:pt idx="325">
                  <c:v>665</c:v>
                </c:pt>
                <c:pt idx="326">
                  <c:v>666</c:v>
                </c:pt>
                <c:pt idx="327">
                  <c:v>667</c:v>
                </c:pt>
                <c:pt idx="328">
                  <c:v>668</c:v>
                </c:pt>
                <c:pt idx="329">
                  <c:v>669</c:v>
                </c:pt>
                <c:pt idx="330">
                  <c:v>670</c:v>
                </c:pt>
                <c:pt idx="331">
                  <c:v>671</c:v>
                </c:pt>
                <c:pt idx="332">
                  <c:v>672</c:v>
                </c:pt>
                <c:pt idx="333">
                  <c:v>673</c:v>
                </c:pt>
                <c:pt idx="334">
                  <c:v>674</c:v>
                </c:pt>
                <c:pt idx="335">
                  <c:v>675</c:v>
                </c:pt>
                <c:pt idx="336">
                  <c:v>676</c:v>
                </c:pt>
                <c:pt idx="337">
                  <c:v>677</c:v>
                </c:pt>
                <c:pt idx="338">
                  <c:v>678</c:v>
                </c:pt>
                <c:pt idx="339">
                  <c:v>679</c:v>
                </c:pt>
                <c:pt idx="340">
                  <c:v>680</c:v>
                </c:pt>
                <c:pt idx="341">
                  <c:v>681</c:v>
                </c:pt>
                <c:pt idx="342">
                  <c:v>682</c:v>
                </c:pt>
                <c:pt idx="343">
                  <c:v>683</c:v>
                </c:pt>
                <c:pt idx="344">
                  <c:v>684</c:v>
                </c:pt>
                <c:pt idx="345">
                  <c:v>685</c:v>
                </c:pt>
                <c:pt idx="346">
                  <c:v>686</c:v>
                </c:pt>
                <c:pt idx="347">
                  <c:v>687</c:v>
                </c:pt>
                <c:pt idx="348">
                  <c:v>688</c:v>
                </c:pt>
                <c:pt idx="349">
                  <c:v>689</c:v>
                </c:pt>
                <c:pt idx="350">
                  <c:v>690</c:v>
                </c:pt>
                <c:pt idx="351">
                  <c:v>691</c:v>
                </c:pt>
                <c:pt idx="352">
                  <c:v>692</c:v>
                </c:pt>
                <c:pt idx="353">
                  <c:v>693</c:v>
                </c:pt>
                <c:pt idx="354">
                  <c:v>694</c:v>
                </c:pt>
                <c:pt idx="355">
                  <c:v>695</c:v>
                </c:pt>
                <c:pt idx="356">
                  <c:v>696</c:v>
                </c:pt>
                <c:pt idx="357">
                  <c:v>697</c:v>
                </c:pt>
                <c:pt idx="358">
                  <c:v>698</c:v>
                </c:pt>
                <c:pt idx="359">
                  <c:v>699</c:v>
                </c:pt>
                <c:pt idx="360">
                  <c:v>700</c:v>
                </c:pt>
                <c:pt idx="361">
                  <c:v>701</c:v>
                </c:pt>
                <c:pt idx="362">
                  <c:v>702</c:v>
                </c:pt>
                <c:pt idx="363">
                  <c:v>703</c:v>
                </c:pt>
                <c:pt idx="364">
                  <c:v>704</c:v>
                </c:pt>
                <c:pt idx="365">
                  <c:v>705</c:v>
                </c:pt>
                <c:pt idx="366">
                  <c:v>706</c:v>
                </c:pt>
                <c:pt idx="367">
                  <c:v>707</c:v>
                </c:pt>
                <c:pt idx="368">
                  <c:v>708</c:v>
                </c:pt>
                <c:pt idx="369">
                  <c:v>709</c:v>
                </c:pt>
                <c:pt idx="370">
                  <c:v>710</c:v>
                </c:pt>
                <c:pt idx="371">
                  <c:v>711</c:v>
                </c:pt>
                <c:pt idx="372">
                  <c:v>712</c:v>
                </c:pt>
                <c:pt idx="373">
                  <c:v>713</c:v>
                </c:pt>
                <c:pt idx="374">
                  <c:v>714</c:v>
                </c:pt>
                <c:pt idx="375">
                  <c:v>715</c:v>
                </c:pt>
                <c:pt idx="376">
                  <c:v>716</c:v>
                </c:pt>
                <c:pt idx="377">
                  <c:v>717</c:v>
                </c:pt>
                <c:pt idx="378">
                  <c:v>718</c:v>
                </c:pt>
                <c:pt idx="379">
                  <c:v>719</c:v>
                </c:pt>
                <c:pt idx="380">
                  <c:v>720</c:v>
                </c:pt>
                <c:pt idx="381">
                  <c:v>721</c:v>
                </c:pt>
                <c:pt idx="382">
                  <c:v>722</c:v>
                </c:pt>
                <c:pt idx="383">
                  <c:v>723</c:v>
                </c:pt>
                <c:pt idx="384">
                  <c:v>724</c:v>
                </c:pt>
                <c:pt idx="385">
                  <c:v>725</c:v>
                </c:pt>
                <c:pt idx="386">
                  <c:v>726</c:v>
                </c:pt>
                <c:pt idx="387">
                  <c:v>727</c:v>
                </c:pt>
                <c:pt idx="388">
                  <c:v>728</c:v>
                </c:pt>
                <c:pt idx="389">
                  <c:v>729</c:v>
                </c:pt>
                <c:pt idx="390">
                  <c:v>730</c:v>
                </c:pt>
                <c:pt idx="391">
                  <c:v>731</c:v>
                </c:pt>
                <c:pt idx="392">
                  <c:v>732</c:v>
                </c:pt>
                <c:pt idx="393">
                  <c:v>733</c:v>
                </c:pt>
                <c:pt idx="394">
                  <c:v>734</c:v>
                </c:pt>
                <c:pt idx="395">
                  <c:v>735</c:v>
                </c:pt>
                <c:pt idx="396">
                  <c:v>736</c:v>
                </c:pt>
                <c:pt idx="397">
                  <c:v>737</c:v>
                </c:pt>
                <c:pt idx="398">
                  <c:v>738</c:v>
                </c:pt>
                <c:pt idx="399">
                  <c:v>739</c:v>
                </c:pt>
                <c:pt idx="400">
                  <c:v>740</c:v>
                </c:pt>
                <c:pt idx="401">
                  <c:v>741</c:v>
                </c:pt>
                <c:pt idx="402">
                  <c:v>742</c:v>
                </c:pt>
                <c:pt idx="403">
                  <c:v>743</c:v>
                </c:pt>
                <c:pt idx="404">
                  <c:v>744</c:v>
                </c:pt>
                <c:pt idx="405">
                  <c:v>745</c:v>
                </c:pt>
                <c:pt idx="406">
                  <c:v>746</c:v>
                </c:pt>
                <c:pt idx="407">
                  <c:v>747</c:v>
                </c:pt>
                <c:pt idx="408">
                  <c:v>748</c:v>
                </c:pt>
                <c:pt idx="409">
                  <c:v>749</c:v>
                </c:pt>
                <c:pt idx="410">
                  <c:v>750</c:v>
                </c:pt>
                <c:pt idx="411">
                  <c:v>751</c:v>
                </c:pt>
                <c:pt idx="412">
                  <c:v>752</c:v>
                </c:pt>
                <c:pt idx="413">
                  <c:v>753</c:v>
                </c:pt>
                <c:pt idx="414">
                  <c:v>754</c:v>
                </c:pt>
                <c:pt idx="415">
                  <c:v>755</c:v>
                </c:pt>
                <c:pt idx="416">
                  <c:v>756</c:v>
                </c:pt>
                <c:pt idx="417">
                  <c:v>757</c:v>
                </c:pt>
                <c:pt idx="418">
                  <c:v>758</c:v>
                </c:pt>
                <c:pt idx="419">
                  <c:v>759</c:v>
                </c:pt>
                <c:pt idx="420">
                  <c:v>760</c:v>
                </c:pt>
                <c:pt idx="421">
                  <c:v>761</c:v>
                </c:pt>
                <c:pt idx="422">
                  <c:v>762</c:v>
                </c:pt>
                <c:pt idx="423">
                  <c:v>763</c:v>
                </c:pt>
                <c:pt idx="424">
                  <c:v>764</c:v>
                </c:pt>
                <c:pt idx="425">
                  <c:v>765</c:v>
                </c:pt>
                <c:pt idx="426">
                  <c:v>766</c:v>
                </c:pt>
                <c:pt idx="427">
                  <c:v>767</c:v>
                </c:pt>
                <c:pt idx="428">
                  <c:v>768</c:v>
                </c:pt>
                <c:pt idx="429">
                  <c:v>769</c:v>
                </c:pt>
                <c:pt idx="430">
                  <c:v>770</c:v>
                </c:pt>
                <c:pt idx="431">
                  <c:v>771</c:v>
                </c:pt>
                <c:pt idx="432">
                  <c:v>772</c:v>
                </c:pt>
                <c:pt idx="433">
                  <c:v>773</c:v>
                </c:pt>
                <c:pt idx="434">
                  <c:v>774</c:v>
                </c:pt>
                <c:pt idx="435">
                  <c:v>775</c:v>
                </c:pt>
                <c:pt idx="436">
                  <c:v>776</c:v>
                </c:pt>
                <c:pt idx="437">
                  <c:v>777</c:v>
                </c:pt>
                <c:pt idx="438">
                  <c:v>778</c:v>
                </c:pt>
                <c:pt idx="439">
                  <c:v>779</c:v>
                </c:pt>
                <c:pt idx="440">
                  <c:v>780</c:v>
                </c:pt>
                <c:pt idx="441">
                  <c:v>781</c:v>
                </c:pt>
                <c:pt idx="442">
                  <c:v>782</c:v>
                </c:pt>
                <c:pt idx="443">
                  <c:v>783</c:v>
                </c:pt>
                <c:pt idx="444">
                  <c:v>784</c:v>
                </c:pt>
                <c:pt idx="445">
                  <c:v>785</c:v>
                </c:pt>
                <c:pt idx="446">
                  <c:v>786</c:v>
                </c:pt>
                <c:pt idx="447">
                  <c:v>787</c:v>
                </c:pt>
                <c:pt idx="448">
                  <c:v>788</c:v>
                </c:pt>
                <c:pt idx="449">
                  <c:v>789</c:v>
                </c:pt>
                <c:pt idx="450">
                  <c:v>790</c:v>
                </c:pt>
                <c:pt idx="451">
                  <c:v>791</c:v>
                </c:pt>
                <c:pt idx="452">
                  <c:v>792</c:v>
                </c:pt>
                <c:pt idx="453">
                  <c:v>793</c:v>
                </c:pt>
                <c:pt idx="454">
                  <c:v>794</c:v>
                </c:pt>
                <c:pt idx="455">
                  <c:v>795</c:v>
                </c:pt>
                <c:pt idx="456">
                  <c:v>796</c:v>
                </c:pt>
                <c:pt idx="457">
                  <c:v>797</c:v>
                </c:pt>
                <c:pt idx="458">
                  <c:v>798</c:v>
                </c:pt>
                <c:pt idx="459">
                  <c:v>799</c:v>
                </c:pt>
                <c:pt idx="460">
                  <c:v>800</c:v>
                </c:pt>
                <c:pt idx="461">
                  <c:v>801</c:v>
                </c:pt>
                <c:pt idx="462">
                  <c:v>802</c:v>
                </c:pt>
                <c:pt idx="463">
                  <c:v>803</c:v>
                </c:pt>
                <c:pt idx="464">
                  <c:v>804</c:v>
                </c:pt>
                <c:pt idx="465">
                  <c:v>805</c:v>
                </c:pt>
                <c:pt idx="466">
                  <c:v>806</c:v>
                </c:pt>
                <c:pt idx="467">
                  <c:v>807</c:v>
                </c:pt>
                <c:pt idx="468">
                  <c:v>808</c:v>
                </c:pt>
                <c:pt idx="469">
                  <c:v>809</c:v>
                </c:pt>
                <c:pt idx="470">
                  <c:v>810</c:v>
                </c:pt>
                <c:pt idx="471">
                  <c:v>811</c:v>
                </c:pt>
                <c:pt idx="472">
                  <c:v>812</c:v>
                </c:pt>
                <c:pt idx="473">
                  <c:v>813</c:v>
                </c:pt>
                <c:pt idx="474">
                  <c:v>814</c:v>
                </c:pt>
                <c:pt idx="475">
                  <c:v>815</c:v>
                </c:pt>
                <c:pt idx="476">
                  <c:v>816</c:v>
                </c:pt>
                <c:pt idx="477">
                  <c:v>817</c:v>
                </c:pt>
                <c:pt idx="478">
                  <c:v>818</c:v>
                </c:pt>
                <c:pt idx="479">
                  <c:v>819</c:v>
                </c:pt>
                <c:pt idx="480">
                  <c:v>820</c:v>
                </c:pt>
                <c:pt idx="481">
                  <c:v>821</c:v>
                </c:pt>
                <c:pt idx="482">
                  <c:v>822</c:v>
                </c:pt>
                <c:pt idx="483">
                  <c:v>823</c:v>
                </c:pt>
                <c:pt idx="484">
                  <c:v>824</c:v>
                </c:pt>
                <c:pt idx="485">
                  <c:v>825</c:v>
                </c:pt>
                <c:pt idx="486">
                  <c:v>826</c:v>
                </c:pt>
                <c:pt idx="487">
                  <c:v>827</c:v>
                </c:pt>
                <c:pt idx="488">
                  <c:v>828</c:v>
                </c:pt>
                <c:pt idx="489">
                  <c:v>829</c:v>
                </c:pt>
                <c:pt idx="490">
                  <c:v>830</c:v>
                </c:pt>
                <c:pt idx="491">
                  <c:v>831</c:v>
                </c:pt>
                <c:pt idx="492">
                  <c:v>832</c:v>
                </c:pt>
                <c:pt idx="493">
                  <c:v>833</c:v>
                </c:pt>
                <c:pt idx="494">
                  <c:v>834</c:v>
                </c:pt>
                <c:pt idx="495">
                  <c:v>835</c:v>
                </c:pt>
                <c:pt idx="496">
                  <c:v>836</c:v>
                </c:pt>
                <c:pt idx="497">
                  <c:v>837</c:v>
                </c:pt>
                <c:pt idx="498">
                  <c:v>838</c:v>
                </c:pt>
                <c:pt idx="499">
                  <c:v>839</c:v>
                </c:pt>
                <c:pt idx="500">
                  <c:v>840</c:v>
                </c:pt>
                <c:pt idx="501">
                  <c:v>841</c:v>
                </c:pt>
                <c:pt idx="502">
                  <c:v>842</c:v>
                </c:pt>
                <c:pt idx="503">
                  <c:v>843</c:v>
                </c:pt>
                <c:pt idx="504">
                  <c:v>844</c:v>
                </c:pt>
                <c:pt idx="505">
                  <c:v>845</c:v>
                </c:pt>
                <c:pt idx="506">
                  <c:v>846</c:v>
                </c:pt>
                <c:pt idx="507">
                  <c:v>847</c:v>
                </c:pt>
                <c:pt idx="508">
                  <c:v>848</c:v>
                </c:pt>
                <c:pt idx="509">
                  <c:v>849</c:v>
                </c:pt>
                <c:pt idx="510">
                  <c:v>850</c:v>
                </c:pt>
                <c:pt idx="511">
                  <c:v>851</c:v>
                </c:pt>
                <c:pt idx="512">
                  <c:v>852</c:v>
                </c:pt>
                <c:pt idx="513">
                  <c:v>853</c:v>
                </c:pt>
                <c:pt idx="514">
                  <c:v>854</c:v>
                </c:pt>
                <c:pt idx="515">
                  <c:v>855</c:v>
                </c:pt>
                <c:pt idx="516">
                  <c:v>856</c:v>
                </c:pt>
                <c:pt idx="517">
                  <c:v>857</c:v>
                </c:pt>
                <c:pt idx="518">
                  <c:v>858</c:v>
                </c:pt>
                <c:pt idx="519">
                  <c:v>859</c:v>
                </c:pt>
                <c:pt idx="520">
                  <c:v>860</c:v>
                </c:pt>
                <c:pt idx="521">
                  <c:v>861</c:v>
                </c:pt>
                <c:pt idx="522">
                  <c:v>862</c:v>
                </c:pt>
                <c:pt idx="523">
                  <c:v>863</c:v>
                </c:pt>
                <c:pt idx="524">
                  <c:v>864</c:v>
                </c:pt>
                <c:pt idx="525">
                  <c:v>865</c:v>
                </c:pt>
                <c:pt idx="526">
                  <c:v>866</c:v>
                </c:pt>
                <c:pt idx="527">
                  <c:v>867</c:v>
                </c:pt>
                <c:pt idx="528">
                  <c:v>868</c:v>
                </c:pt>
                <c:pt idx="529">
                  <c:v>869</c:v>
                </c:pt>
                <c:pt idx="530">
                  <c:v>870</c:v>
                </c:pt>
                <c:pt idx="531">
                  <c:v>871</c:v>
                </c:pt>
                <c:pt idx="532">
                  <c:v>872</c:v>
                </c:pt>
                <c:pt idx="533">
                  <c:v>873</c:v>
                </c:pt>
                <c:pt idx="534">
                  <c:v>874</c:v>
                </c:pt>
                <c:pt idx="535">
                  <c:v>875</c:v>
                </c:pt>
                <c:pt idx="536">
                  <c:v>876</c:v>
                </c:pt>
                <c:pt idx="537">
                  <c:v>877</c:v>
                </c:pt>
                <c:pt idx="538">
                  <c:v>878</c:v>
                </c:pt>
                <c:pt idx="539">
                  <c:v>879</c:v>
                </c:pt>
                <c:pt idx="540">
                  <c:v>880</c:v>
                </c:pt>
                <c:pt idx="541">
                  <c:v>881</c:v>
                </c:pt>
                <c:pt idx="542">
                  <c:v>882</c:v>
                </c:pt>
                <c:pt idx="543">
                  <c:v>883</c:v>
                </c:pt>
                <c:pt idx="544">
                  <c:v>884</c:v>
                </c:pt>
                <c:pt idx="545">
                  <c:v>885</c:v>
                </c:pt>
                <c:pt idx="546">
                  <c:v>886</c:v>
                </c:pt>
                <c:pt idx="547">
                  <c:v>887</c:v>
                </c:pt>
                <c:pt idx="548">
                  <c:v>888</c:v>
                </c:pt>
                <c:pt idx="549">
                  <c:v>889</c:v>
                </c:pt>
                <c:pt idx="550">
                  <c:v>890</c:v>
                </c:pt>
                <c:pt idx="551">
                  <c:v>891</c:v>
                </c:pt>
                <c:pt idx="552">
                  <c:v>892</c:v>
                </c:pt>
                <c:pt idx="553">
                  <c:v>893</c:v>
                </c:pt>
                <c:pt idx="554">
                  <c:v>894</c:v>
                </c:pt>
                <c:pt idx="555">
                  <c:v>895</c:v>
                </c:pt>
                <c:pt idx="556">
                  <c:v>896</c:v>
                </c:pt>
                <c:pt idx="557">
                  <c:v>897</c:v>
                </c:pt>
                <c:pt idx="558">
                  <c:v>898</c:v>
                </c:pt>
                <c:pt idx="559">
                  <c:v>899</c:v>
                </c:pt>
                <c:pt idx="560">
                  <c:v>900</c:v>
                </c:pt>
                <c:pt idx="561">
                  <c:v>901</c:v>
                </c:pt>
                <c:pt idx="562">
                  <c:v>902</c:v>
                </c:pt>
                <c:pt idx="563">
                  <c:v>903</c:v>
                </c:pt>
                <c:pt idx="564">
                  <c:v>904</c:v>
                </c:pt>
                <c:pt idx="565">
                  <c:v>905</c:v>
                </c:pt>
                <c:pt idx="566">
                  <c:v>906</c:v>
                </c:pt>
                <c:pt idx="567">
                  <c:v>907</c:v>
                </c:pt>
                <c:pt idx="568">
                  <c:v>908</c:v>
                </c:pt>
                <c:pt idx="569">
                  <c:v>909</c:v>
                </c:pt>
                <c:pt idx="570">
                  <c:v>910</c:v>
                </c:pt>
                <c:pt idx="571">
                  <c:v>911</c:v>
                </c:pt>
                <c:pt idx="572">
                  <c:v>912</c:v>
                </c:pt>
                <c:pt idx="573">
                  <c:v>913</c:v>
                </c:pt>
                <c:pt idx="574">
                  <c:v>914</c:v>
                </c:pt>
                <c:pt idx="575">
                  <c:v>915</c:v>
                </c:pt>
                <c:pt idx="576">
                  <c:v>916</c:v>
                </c:pt>
                <c:pt idx="577">
                  <c:v>917</c:v>
                </c:pt>
                <c:pt idx="578">
                  <c:v>918</c:v>
                </c:pt>
                <c:pt idx="579">
                  <c:v>919</c:v>
                </c:pt>
                <c:pt idx="580">
                  <c:v>920</c:v>
                </c:pt>
                <c:pt idx="581">
                  <c:v>921</c:v>
                </c:pt>
                <c:pt idx="582">
                  <c:v>922</c:v>
                </c:pt>
                <c:pt idx="583">
                  <c:v>923</c:v>
                </c:pt>
                <c:pt idx="584">
                  <c:v>924</c:v>
                </c:pt>
                <c:pt idx="585">
                  <c:v>925</c:v>
                </c:pt>
                <c:pt idx="586">
                  <c:v>926</c:v>
                </c:pt>
                <c:pt idx="587">
                  <c:v>927</c:v>
                </c:pt>
                <c:pt idx="588">
                  <c:v>928</c:v>
                </c:pt>
                <c:pt idx="589">
                  <c:v>929</c:v>
                </c:pt>
                <c:pt idx="590">
                  <c:v>930</c:v>
                </c:pt>
                <c:pt idx="591">
                  <c:v>931</c:v>
                </c:pt>
                <c:pt idx="592">
                  <c:v>932</c:v>
                </c:pt>
                <c:pt idx="593">
                  <c:v>933</c:v>
                </c:pt>
                <c:pt idx="594">
                  <c:v>934</c:v>
                </c:pt>
                <c:pt idx="595">
                  <c:v>935</c:v>
                </c:pt>
                <c:pt idx="596">
                  <c:v>936</c:v>
                </c:pt>
                <c:pt idx="597">
                  <c:v>937</c:v>
                </c:pt>
                <c:pt idx="598">
                  <c:v>938</c:v>
                </c:pt>
                <c:pt idx="599">
                  <c:v>939</c:v>
                </c:pt>
                <c:pt idx="600">
                  <c:v>940</c:v>
                </c:pt>
                <c:pt idx="601">
                  <c:v>941</c:v>
                </c:pt>
                <c:pt idx="602">
                  <c:v>942</c:v>
                </c:pt>
                <c:pt idx="603">
                  <c:v>943</c:v>
                </c:pt>
                <c:pt idx="604">
                  <c:v>944</c:v>
                </c:pt>
                <c:pt idx="605">
                  <c:v>945</c:v>
                </c:pt>
                <c:pt idx="606">
                  <c:v>946</c:v>
                </c:pt>
                <c:pt idx="607">
                  <c:v>947</c:v>
                </c:pt>
                <c:pt idx="608">
                  <c:v>948</c:v>
                </c:pt>
                <c:pt idx="609">
                  <c:v>949</c:v>
                </c:pt>
                <c:pt idx="610">
                  <c:v>950</c:v>
                </c:pt>
                <c:pt idx="611">
                  <c:v>951</c:v>
                </c:pt>
                <c:pt idx="612">
                  <c:v>952</c:v>
                </c:pt>
                <c:pt idx="613">
                  <c:v>953</c:v>
                </c:pt>
                <c:pt idx="614">
                  <c:v>954</c:v>
                </c:pt>
                <c:pt idx="615">
                  <c:v>955</c:v>
                </c:pt>
                <c:pt idx="616">
                  <c:v>956</c:v>
                </c:pt>
                <c:pt idx="617">
                  <c:v>957</c:v>
                </c:pt>
                <c:pt idx="618">
                  <c:v>958</c:v>
                </c:pt>
                <c:pt idx="619">
                  <c:v>959</c:v>
                </c:pt>
                <c:pt idx="620">
                  <c:v>960</c:v>
                </c:pt>
                <c:pt idx="621">
                  <c:v>961</c:v>
                </c:pt>
                <c:pt idx="622">
                  <c:v>962</c:v>
                </c:pt>
                <c:pt idx="623">
                  <c:v>963</c:v>
                </c:pt>
                <c:pt idx="624">
                  <c:v>964</c:v>
                </c:pt>
                <c:pt idx="625">
                  <c:v>965</c:v>
                </c:pt>
                <c:pt idx="626">
                  <c:v>966</c:v>
                </c:pt>
                <c:pt idx="627">
                  <c:v>967</c:v>
                </c:pt>
                <c:pt idx="628">
                  <c:v>968</c:v>
                </c:pt>
                <c:pt idx="629">
                  <c:v>969</c:v>
                </c:pt>
                <c:pt idx="630">
                  <c:v>970</c:v>
                </c:pt>
                <c:pt idx="631">
                  <c:v>971</c:v>
                </c:pt>
                <c:pt idx="632">
                  <c:v>972</c:v>
                </c:pt>
                <c:pt idx="633">
                  <c:v>973</c:v>
                </c:pt>
                <c:pt idx="634">
                  <c:v>974</c:v>
                </c:pt>
                <c:pt idx="635">
                  <c:v>975</c:v>
                </c:pt>
                <c:pt idx="636">
                  <c:v>976</c:v>
                </c:pt>
                <c:pt idx="637">
                  <c:v>977</c:v>
                </c:pt>
                <c:pt idx="638">
                  <c:v>978</c:v>
                </c:pt>
                <c:pt idx="639">
                  <c:v>979</c:v>
                </c:pt>
                <c:pt idx="640">
                  <c:v>980</c:v>
                </c:pt>
                <c:pt idx="641">
                  <c:v>981</c:v>
                </c:pt>
                <c:pt idx="642">
                  <c:v>982</c:v>
                </c:pt>
                <c:pt idx="643">
                  <c:v>983</c:v>
                </c:pt>
                <c:pt idx="644">
                  <c:v>984</c:v>
                </c:pt>
                <c:pt idx="645">
                  <c:v>985</c:v>
                </c:pt>
                <c:pt idx="646">
                  <c:v>986</c:v>
                </c:pt>
                <c:pt idx="647">
                  <c:v>987</c:v>
                </c:pt>
                <c:pt idx="648">
                  <c:v>988</c:v>
                </c:pt>
                <c:pt idx="649">
                  <c:v>989</c:v>
                </c:pt>
                <c:pt idx="650">
                  <c:v>990</c:v>
                </c:pt>
                <c:pt idx="651">
                  <c:v>991</c:v>
                </c:pt>
                <c:pt idx="652">
                  <c:v>992</c:v>
                </c:pt>
                <c:pt idx="653">
                  <c:v>993</c:v>
                </c:pt>
                <c:pt idx="654">
                  <c:v>994</c:v>
                </c:pt>
                <c:pt idx="655">
                  <c:v>995</c:v>
                </c:pt>
                <c:pt idx="656">
                  <c:v>996</c:v>
                </c:pt>
                <c:pt idx="657">
                  <c:v>997</c:v>
                </c:pt>
                <c:pt idx="658">
                  <c:v>998</c:v>
                </c:pt>
                <c:pt idx="659">
                  <c:v>999</c:v>
                </c:pt>
                <c:pt idx="660">
                  <c:v>1000</c:v>
                </c:pt>
                <c:pt idx="661">
                  <c:v>1001</c:v>
                </c:pt>
                <c:pt idx="662">
                  <c:v>1002</c:v>
                </c:pt>
                <c:pt idx="663">
                  <c:v>1003</c:v>
                </c:pt>
                <c:pt idx="664">
                  <c:v>1004</c:v>
                </c:pt>
                <c:pt idx="665">
                  <c:v>1005</c:v>
                </c:pt>
                <c:pt idx="666">
                  <c:v>1006</c:v>
                </c:pt>
                <c:pt idx="667">
                  <c:v>1007</c:v>
                </c:pt>
                <c:pt idx="668">
                  <c:v>1008</c:v>
                </c:pt>
                <c:pt idx="669">
                  <c:v>1009</c:v>
                </c:pt>
                <c:pt idx="670">
                  <c:v>1010</c:v>
                </c:pt>
                <c:pt idx="671">
                  <c:v>1011</c:v>
                </c:pt>
                <c:pt idx="672">
                  <c:v>1012</c:v>
                </c:pt>
                <c:pt idx="673">
                  <c:v>1013</c:v>
                </c:pt>
                <c:pt idx="674">
                  <c:v>1014</c:v>
                </c:pt>
                <c:pt idx="675">
                  <c:v>1015</c:v>
                </c:pt>
                <c:pt idx="676">
                  <c:v>1016</c:v>
                </c:pt>
                <c:pt idx="677">
                  <c:v>1017</c:v>
                </c:pt>
                <c:pt idx="678">
                  <c:v>1018</c:v>
                </c:pt>
                <c:pt idx="679">
                  <c:v>1019</c:v>
                </c:pt>
                <c:pt idx="680">
                  <c:v>1020</c:v>
                </c:pt>
                <c:pt idx="681">
                  <c:v>1021</c:v>
                </c:pt>
                <c:pt idx="682">
                  <c:v>1022</c:v>
                </c:pt>
                <c:pt idx="683">
                  <c:v>1023</c:v>
                </c:pt>
                <c:pt idx="684">
                  <c:v>1024</c:v>
                </c:pt>
                <c:pt idx="685">
                  <c:v>1025</c:v>
                </c:pt>
                <c:pt idx="686">
                  <c:v>1026</c:v>
                </c:pt>
                <c:pt idx="687">
                  <c:v>1027</c:v>
                </c:pt>
                <c:pt idx="688">
                  <c:v>1028</c:v>
                </c:pt>
                <c:pt idx="689">
                  <c:v>1029</c:v>
                </c:pt>
                <c:pt idx="690">
                  <c:v>1030</c:v>
                </c:pt>
                <c:pt idx="691">
                  <c:v>1031</c:v>
                </c:pt>
                <c:pt idx="692">
                  <c:v>1032</c:v>
                </c:pt>
                <c:pt idx="693">
                  <c:v>1033</c:v>
                </c:pt>
                <c:pt idx="694">
                  <c:v>1034</c:v>
                </c:pt>
                <c:pt idx="695">
                  <c:v>1035</c:v>
                </c:pt>
                <c:pt idx="696">
                  <c:v>1036</c:v>
                </c:pt>
                <c:pt idx="697">
                  <c:v>1037</c:v>
                </c:pt>
                <c:pt idx="698">
                  <c:v>1038</c:v>
                </c:pt>
                <c:pt idx="699">
                  <c:v>1039</c:v>
                </c:pt>
                <c:pt idx="700">
                  <c:v>1040</c:v>
                </c:pt>
                <c:pt idx="701">
                  <c:v>1041</c:v>
                </c:pt>
                <c:pt idx="702">
                  <c:v>1042</c:v>
                </c:pt>
                <c:pt idx="703">
                  <c:v>1043</c:v>
                </c:pt>
                <c:pt idx="704">
                  <c:v>1044</c:v>
                </c:pt>
                <c:pt idx="705">
                  <c:v>1045</c:v>
                </c:pt>
                <c:pt idx="706">
                  <c:v>1046</c:v>
                </c:pt>
                <c:pt idx="707">
                  <c:v>1047</c:v>
                </c:pt>
                <c:pt idx="708">
                  <c:v>1048</c:v>
                </c:pt>
                <c:pt idx="709">
                  <c:v>1049</c:v>
                </c:pt>
                <c:pt idx="710">
                  <c:v>1050</c:v>
                </c:pt>
                <c:pt idx="711">
                  <c:v>1051</c:v>
                </c:pt>
                <c:pt idx="712">
                  <c:v>1052</c:v>
                </c:pt>
                <c:pt idx="713">
                  <c:v>1053</c:v>
                </c:pt>
                <c:pt idx="714">
                  <c:v>1054</c:v>
                </c:pt>
                <c:pt idx="715">
                  <c:v>1055</c:v>
                </c:pt>
                <c:pt idx="716">
                  <c:v>1056</c:v>
                </c:pt>
                <c:pt idx="717">
                  <c:v>1057</c:v>
                </c:pt>
                <c:pt idx="718">
                  <c:v>1058</c:v>
                </c:pt>
                <c:pt idx="719">
                  <c:v>1059</c:v>
                </c:pt>
                <c:pt idx="720">
                  <c:v>1060</c:v>
                </c:pt>
                <c:pt idx="721">
                  <c:v>1061</c:v>
                </c:pt>
                <c:pt idx="722">
                  <c:v>1062</c:v>
                </c:pt>
                <c:pt idx="723">
                  <c:v>1063</c:v>
                </c:pt>
                <c:pt idx="724">
                  <c:v>1064</c:v>
                </c:pt>
                <c:pt idx="725">
                  <c:v>1065</c:v>
                </c:pt>
                <c:pt idx="726">
                  <c:v>1066</c:v>
                </c:pt>
                <c:pt idx="727">
                  <c:v>1067</c:v>
                </c:pt>
                <c:pt idx="728">
                  <c:v>1068</c:v>
                </c:pt>
                <c:pt idx="729">
                  <c:v>1069</c:v>
                </c:pt>
                <c:pt idx="730">
                  <c:v>1070</c:v>
                </c:pt>
                <c:pt idx="731">
                  <c:v>1071</c:v>
                </c:pt>
                <c:pt idx="732">
                  <c:v>1072</c:v>
                </c:pt>
                <c:pt idx="733">
                  <c:v>1073</c:v>
                </c:pt>
                <c:pt idx="734">
                  <c:v>1074</c:v>
                </c:pt>
                <c:pt idx="735">
                  <c:v>1075</c:v>
                </c:pt>
                <c:pt idx="736">
                  <c:v>1076</c:v>
                </c:pt>
                <c:pt idx="737">
                  <c:v>1077</c:v>
                </c:pt>
                <c:pt idx="738">
                  <c:v>1078</c:v>
                </c:pt>
                <c:pt idx="739">
                  <c:v>1079</c:v>
                </c:pt>
                <c:pt idx="740">
                  <c:v>1080</c:v>
                </c:pt>
                <c:pt idx="741">
                  <c:v>1081</c:v>
                </c:pt>
                <c:pt idx="742">
                  <c:v>1082</c:v>
                </c:pt>
                <c:pt idx="743">
                  <c:v>1083</c:v>
                </c:pt>
                <c:pt idx="744">
                  <c:v>1084</c:v>
                </c:pt>
                <c:pt idx="745">
                  <c:v>1085</c:v>
                </c:pt>
                <c:pt idx="746">
                  <c:v>1086</c:v>
                </c:pt>
                <c:pt idx="747">
                  <c:v>1087</c:v>
                </c:pt>
                <c:pt idx="748">
                  <c:v>1088</c:v>
                </c:pt>
                <c:pt idx="749">
                  <c:v>1089</c:v>
                </c:pt>
                <c:pt idx="750">
                  <c:v>1090</c:v>
                </c:pt>
                <c:pt idx="751">
                  <c:v>1091</c:v>
                </c:pt>
                <c:pt idx="752">
                  <c:v>1092</c:v>
                </c:pt>
                <c:pt idx="753">
                  <c:v>1093</c:v>
                </c:pt>
                <c:pt idx="754">
                  <c:v>1094</c:v>
                </c:pt>
                <c:pt idx="755">
                  <c:v>1095</c:v>
                </c:pt>
                <c:pt idx="756">
                  <c:v>1096</c:v>
                </c:pt>
                <c:pt idx="757">
                  <c:v>1097</c:v>
                </c:pt>
                <c:pt idx="758">
                  <c:v>1098</c:v>
                </c:pt>
                <c:pt idx="759">
                  <c:v>1099</c:v>
                </c:pt>
                <c:pt idx="760">
                  <c:v>1100</c:v>
                </c:pt>
                <c:pt idx="761">
                  <c:v>1101</c:v>
                </c:pt>
                <c:pt idx="762">
                  <c:v>1102</c:v>
                </c:pt>
                <c:pt idx="763">
                  <c:v>1103</c:v>
                </c:pt>
                <c:pt idx="764">
                  <c:v>1104</c:v>
                </c:pt>
                <c:pt idx="765">
                  <c:v>1105</c:v>
                </c:pt>
                <c:pt idx="766">
                  <c:v>1106</c:v>
                </c:pt>
                <c:pt idx="767">
                  <c:v>1107</c:v>
                </c:pt>
                <c:pt idx="768">
                  <c:v>1108</c:v>
                </c:pt>
                <c:pt idx="769">
                  <c:v>1109</c:v>
                </c:pt>
                <c:pt idx="770">
                  <c:v>1110</c:v>
                </c:pt>
                <c:pt idx="771">
                  <c:v>1111</c:v>
                </c:pt>
                <c:pt idx="772">
                  <c:v>1112</c:v>
                </c:pt>
                <c:pt idx="773">
                  <c:v>1113</c:v>
                </c:pt>
                <c:pt idx="774">
                  <c:v>1114</c:v>
                </c:pt>
                <c:pt idx="775">
                  <c:v>1115</c:v>
                </c:pt>
                <c:pt idx="776">
                  <c:v>1116</c:v>
                </c:pt>
                <c:pt idx="777">
                  <c:v>1117</c:v>
                </c:pt>
                <c:pt idx="778">
                  <c:v>1118</c:v>
                </c:pt>
                <c:pt idx="779">
                  <c:v>1119</c:v>
                </c:pt>
                <c:pt idx="780">
                  <c:v>1120</c:v>
                </c:pt>
                <c:pt idx="781">
                  <c:v>1121</c:v>
                </c:pt>
                <c:pt idx="782">
                  <c:v>1122</c:v>
                </c:pt>
                <c:pt idx="783">
                  <c:v>1123</c:v>
                </c:pt>
                <c:pt idx="784">
                  <c:v>1124</c:v>
                </c:pt>
                <c:pt idx="785">
                  <c:v>1125</c:v>
                </c:pt>
                <c:pt idx="786">
                  <c:v>1126</c:v>
                </c:pt>
                <c:pt idx="787">
                  <c:v>1127</c:v>
                </c:pt>
                <c:pt idx="788">
                  <c:v>1128</c:v>
                </c:pt>
                <c:pt idx="789">
                  <c:v>1129</c:v>
                </c:pt>
                <c:pt idx="790">
                  <c:v>1130</c:v>
                </c:pt>
                <c:pt idx="791">
                  <c:v>1131</c:v>
                </c:pt>
                <c:pt idx="792">
                  <c:v>1132</c:v>
                </c:pt>
                <c:pt idx="793">
                  <c:v>1133</c:v>
                </c:pt>
                <c:pt idx="794">
                  <c:v>1134</c:v>
                </c:pt>
                <c:pt idx="795">
                  <c:v>1135</c:v>
                </c:pt>
                <c:pt idx="796">
                  <c:v>1136</c:v>
                </c:pt>
                <c:pt idx="797">
                  <c:v>1137</c:v>
                </c:pt>
                <c:pt idx="798">
                  <c:v>1138</c:v>
                </c:pt>
                <c:pt idx="799">
                  <c:v>1139</c:v>
                </c:pt>
                <c:pt idx="800">
                  <c:v>1140</c:v>
                </c:pt>
                <c:pt idx="801">
                  <c:v>1141</c:v>
                </c:pt>
                <c:pt idx="802">
                  <c:v>1142</c:v>
                </c:pt>
                <c:pt idx="803">
                  <c:v>1143</c:v>
                </c:pt>
                <c:pt idx="804">
                  <c:v>1144</c:v>
                </c:pt>
                <c:pt idx="805">
                  <c:v>1145</c:v>
                </c:pt>
                <c:pt idx="806">
                  <c:v>1146</c:v>
                </c:pt>
                <c:pt idx="807">
                  <c:v>1147</c:v>
                </c:pt>
                <c:pt idx="808">
                  <c:v>1148</c:v>
                </c:pt>
                <c:pt idx="809">
                  <c:v>1149</c:v>
                </c:pt>
                <c:pt idx="810">
                  <c:v>1150</c:v>
                </c:pt>
                <c:pt idx="811">
                  <c:v>1151</c:v>
                </c:pt>
                <c:pt idx="812">
                  <c:v>1152</c:v>
                </c:pt>
                <c:pt idx="813">
                  <c:v>1153</c:v>
                </c:pt>
                <c:pt idx="814">
                  <c:v>1154</c:v>
                </c:pt>
                <c:pt idx="815">
                  <c:v>1155</c:v>
                </c:pt>
                <c:pt idx="816">
                  <c:v>1156</c:v>
                </c:pt>
                <c:pt idx="817">
                  <c:v>1157</c:v>
                </c:pt>
                <c:pt idx="818">
                  <c:v>1158</c:v>
                </c:pt>
                <c:pt idx="819">
                  <c:v>1159</c:v>
                </c:pt>
                <c:pt idx="820">
                  <c:v>1160</c:v>
                </c:pt>
                <c:pt idx="821">
                  <c:v>1161</c:v>
                </c:pt>
                <c:pt idx="822">
                  <c:v>1162</c:v>
                </c:pt>
                <c:pt idx="823">
                  <c:v>1163</c:v>
                </c:pt>
                <c:pt idx="824">
                  <c:v>1164</c:v>
                </c:pt>
                <c:pt idx="825">
                  <c:v>1165</c:v>
                </c:pt>
                <c:pt idx="826">
                  <c:v>1166</c:v>
                </c:pt>
                <c:pt idx="827">
                  <c:v>1167</c:v>
                </c:pt>
                <c:pt idx="828">
                  <c:v>1168</c:v>
                </c:pt>
                <c:pt idx="829">
                  <c:v>1169</c:v>
                </c:pt>
                <c:pt idx="830">
                  <c:v>1170</c:v>
                </c:pt>
                <c:pt idx="831">
                  <c:v>1171</c:v>
                </c:pt>
                <c:pt idx="832">
                  <c:v>1172</c:v>
                </c:pt>
              </c:numCache>
            </c:numRef>
          </c:xVal>
          <c:yVal>
            <c:numRef>
              <c:f>Abs!$AN$2:$AN$834</c:f>
              <c:numCache>
                <c:formatCode>General</c:formatCode>
                <c:ptCount val="833"/>
                <c:pt idx="0">
                  <c:v>-2.2987883300615994</c:v>
                </c:pt>
                <c:pt idx="1">
                  <c:v>-2.2987883300615994</c:v>
                </c:pt>
                <c:pt idx="2">
                  <c:v>-2.2987883300615994</c:v>
                </c:pt>
                <c:pt idx="3">
                  <c:v>-2.2987883300615994</c:v>
                </c:pt>
                <c:pt idx="4">
                  <c:v>-2.2987883300615994</c:v>
                </c:pt>
                <c:pt idx="5">
                  <c:v>-2.0659141677384421</c:v>
                </c:pt>
                <c:pt idx="6">
                  <c:v>-1.7536045488390988</c:v>
                </c:pt>
                <c:pt idx="7">
                  <c:v>-1.7088607594936713</c:v>
                </c:pt>
                <c:pt idx="8">
                  <c:v>-1.4194814864956344</c:v>
                </c:pt>
                <c:pt idx="9">
                  <c:v>-1.4020171935287353</c:v>
                </c:pt>
                <c:pt idx="10">
                  <c:v>-1.3880389900494148</c:v>
                </c:pt>
                <c:pt idx="11">
                  <c:v>-1.3403506396804985</c:v>
                </c:pt>
                <c:pt idx="12">
                  <c:v>-1.1278007175252152</c:v>
                </c:pt>
                <c:pt idx="13">
                  <c:v>-1.0983551072903273</c:v>
                </c:pt>
                <c:pt idx="14">
                  <c:v>-0.98378799160630914</c:v>
                </c:pt>
                <c:pt idx="15">
                  <c:v>-0.89771881134502163</c:v>
                </c:pt>
                <c:pt idx="16">
                  <c:v>-0.81628646855750375</c:v>
                </c:pt>
                <c:pt idx="17">
                  <c:v>-0.84038448520950404</c:v>
                </c:pt>
                <c:pt idx="18">
                  <c:v>-0.75539836187639631</c:v>
                </c:pt>
                <c:pt idx="19">
                  <c:v>-0.63074527854870388</c:v>
                </c:pt>
                <c:pt idx="20">
                  <c:v>-0.66391389697420988</c:v>
                </c:pt>
                <c:pt idx="21">
                  <c:v>-0.63893589656806349</c:v>
                </c:pt>
                <c:pt idx="22">
                  <c:v>-0.56867257835239993</c:v>
                </c:pt>
                <c:pt idx="23">
                  <c:v>-0.35761185947336355</c:v>
                </c:pt>
                <c:pt idx="24">
                  <c:v>-0.39115277871793164</c:v>
                </c:pt>
                <c:pt idx="25">
                  <c:v>-0.34102755026061088</c:v>
                </c:pt>
                <c:pt idx="26">
                  <c:v>-0.24070940228795806</c:v>
                </c:pt>
                <c:pt idx="27">
                  <c:v>-0.25952751641508187</c:v>
                </c:pt>
                <c:pt idx="28">
                  <c:v>-0.23702023962634552</c:v>
                </c:pt>
                <c:pt idx="29">
                  <c:v>-0.14221891288160857</c:v>
                </c:pt>
                <c:pt idx="30">
                  <c:v>-0.11260407500169237</c:v>
                </c:pt>
                <c:pt idx="31">
                  <c:v>2.6297976037365278E-2</c:v>
                </c:pt>
                <c:pt idx="32">
                  <c:v>5.2900561835781242E-2</c:v>
                </c:pt>
                <c:pt idx="33">
                  <c:v>2.4064171122994485E-2</c:v>
                </c:pt>
                <c:pt idx="34">
                  <c:v>7.4087862993298476E-2</c:v>
                </c:pt>
                <c:pt idx="35">
                  <c:v>0.11213023759561362</c:v>
                </c:pt>
                <c:pt idx="36">
                  <c:v>9.229675759832133E-2</c:v>
                </c:pt>
                <c:pt idx="37">
                  <c:v>0.15988627902254099</c:v>
                </c:pt>
                <c:pt idx="38">
                  <c:v>0.23113111757936769</c:v>
                </c:pt>
                <c:pt idx="39">
                  <c:v>0.21170378393014286</c:v>
                </c:pt>
                <c:pt idx="40">
                  <c:v>0.29804372842347543</c:v>
                </c:pt>
                <c:pt idx="41">
                  <c:v>0.28670547620659298</c:v>
                </c:pt>
                <c:pt idx="42">
                  <c:v>0.3678332092330604</c:v>
                </c:pt>
                <c:pt idx="43">
                  <c:v>0.39314966492926268</c:v>
                </c:pt>
                <c:pt idx="44">
                  <c:v>0.42076761659784745</c:v>
                </c:pt>
                <c:pt idx="45">
                  <c:v>0.43085358424152165</c:v>
                </c:pt>
                <c:pt idx="46">
                  <c:v>0.4594192107222636</c:v>
                </c:pt>
                <c:pt idx="47">
                  <c:v>0.42797671427604406</c:v>
                </c:pt>
                <c:pt idx="48">
                  <c:v>0.43843498273878023</c:v>
                </c:pt>
                <c:pt idx="49">
                  <c:v>0.50426453665470783</c:v>
                </c:pt>
                <c:pt idx="50">
                  <c:v>0.49546469911324731</c:v>
                </c:pt>
                <c:pt idx="51">
                  <c:v>0.52761795166858461</c:v>
                </c:pt>
                <c:pt idx="52">
                  <c:v>0.57757395248087728</c:v>
                </c:pt>
                <c:pt idx="53">
                  <c:v>0.5865768631963717</c:v>
                </c:pt>
                <c:pt idx="54">
                  <c:v>0.52497800040614639</c:v>
                </c:pt>
                <c:pt idx="55">
                  <c:v>0.63348676639815871</c:v>
                </c:pt>
                <c:pt idx="56">
                  <c:v>0.72459893048128354</c:v>
                </c:pt>
                <c:pt idx="57">
                  <c:v>0.73373722331280022</c:v>
                </c:pt>
                <c:pt idx="58">
                  <c:v>0.74148784945508694</c:v>
                </c:pt>
                <c:pt idx="59">
                  <c:v>0.79939754958370013</c:v>
                </c:pt>
                <c:pt idx="60">
                  <c:v>0.91843227509645975</c:v>
                </c:pt>
                <c:pt idx="61">
                  <c:v>0.83097542814594194</c:v>
                </c:pt>
                <c:pt idx="62">
                  <c:v>0.81114194814864971</c:v>
                </c:pt>
                <c:pt idx="63">
                  <c:v>0.90181412035470121</c:v>
                </c:pt>
                <c:pt idx="64">
                  <c:v>0.92506599878156115</c:v>
                </c:pt>
                <c:pt idx="65">
                  <c:v>0.96260069044879171</c:v>
                </c:pt>
                <c:pt idx="66">
                  <c:v>0.98124957693088743</c:v>
                </c:pt>
                <c:pt idx="67">
                  <c:v>1.0247072361741014</c:v>
                </c:pt>
                <c:pt idx="68">
                  <c:v>1.046469911324714</c:v>
                </c:pt>
                <c:pt idx="69">
                  <c:v>1.04487917146145</c:v>
                </c:pt>
                <c:pt idx="70">
                  <c:v>1.0373654640222028</c:v>
                </c:pt>
                <c:pt idx="71">
                  <c:v>1.0794693021051922</c:v>
                </c:pt>
                <c:pt idx="72">
                  <c:v>1.1707168483043391</c:v>
                </c:pt>
                <c:pt idx="73">
                  <c:v>1.1558248155418671</c:v>
                </c:pt>
                <c:pt idx="74">
                  <c:v>1.1554863602518111</c:v>
                </c:pt>
                <c:pt idx="75">
                  <c:v>1.2211466865227103</c:v>
                </c:pt>
                <c:pt idx="76">
                  <c:v>1.2170852230420364</c:v>
                </c:pt>
                <c:pt idx="77">
                  <c:v>1.1815474175861373</c:v>
                </c:pt>
                <c:pt idx="78">
                  <c:v>1.2072700196304067</c:v>
                </c:pt>
                <c:pt idx="79">
                  <c:v>1.2489000203073173</c:v>
                </c:pt>
                <c:pt idx="80">
                  <c:v>1.2851147363433295</c:v>
                </c:pt>
                <c:pt idx="81">
                  <c:v>1.2590536790090032</c:v>
                </c:pt>
                <c:pt idx="82">
                  <c:v>1.2627766871996207</c:v>
                </c:pt>
                <c:pt idx="83">
                  <c:v>1.3216679076693969</c:v>
                </c:pt>
                <c:pt idx="84">
                  <c:v>1.3551749813849592</c:v>
                </c:pt>
                <c:pt idx="85">
                  <c:v>1.3450213226832732</c:v>
                </c:pt>
                <c:pt idx="86">
                  <c:v>1.3484058755838355</c:v>
                </c:pt>
                <c:pt idx="87">
                  <c:v>1.3443444121031611</c:v>
                </c:pt>
                <c:pt idx="88">
                  <c:v>1.3433290462329925</c:v>
                </c:pt>
                <c:pt idx="89">
                  <c:v>1.3676978271170381</c:v>
                </c:pt>
                <c:pt idx="90">
                  <c:v>1.3893589656806338</c:v>
                </c:pt>
                <c:pt idx="91">
                  <c:v>1.4018818114127127</c:v>
                </c:pt>
                <c:pt idx="92">
                  <c:v>1.410004738374061</c:v>
                </c:pt>
                <c:pt idx="93">
                  <c:v>1.427942868747039</c:v>
                </c:pt>
                <c:pt idx="94">
                  <c:v>1.4255736817166451</c:v>
                </c:pt>
                <c:pt idx="95">
                  <c:v>1.45265010492114</c:v>
                </c:pt>
                <c:pt idx="96">
                  <c:v>1.5145874230014214</c:v>
                </c:pt>
                <c:pt idx="97">
                  <c:v>1.51120287010086</c:v>
                </c:pt>
                <c:pt idx="98">
                  <c:v>1.496310837338388</c:v>
                </c:pt>
                <c:pt idx="99">
                  <c:v>1.5047722195897923</c:v>
                </c:pt>
                <c:pt idx="100">
                  <c:v>1.5376023827252423</c:v>
                </c:pt>
                <c:pt idx="101">
                  <c:v>1.5149258782914776</c:v>
                </c:pt>
                <c:pt idx="102">
                  <c:v>1.5051106748798486</c:v>
                </c:pt>
                <c:pt idx="103">
                  <c:v>1.51120287010086</c:v>
                </c:pt>
                <c:pt idx="104">
                  <c:v>1.5003723008190617</c:v>
                </c:pt>
                <c:pt idx="105">
                  <c:v>1.490895552697489</c:v>
                </c:pt>
                <c:pt idx="106">
                  <c:v>1.4810803492858593</c:v>
                </c:pt>
                <c:pt idx="107">
                  <c:v>1.4628037636228257</c:v>
                </c:pt>
                <c:pt idx="108">
                  <c:v>1.455696202531646</c:v>
                </c:pt>
                <c:pt idx="109">
                  <c:v>1.4374196168686117</c:v>
                </c:pt>
                <c:pt idx="110">
                  <c:v>1.4116970148243417</c:v>
                </c:pt>
                <c:pt idx="111">
                  <c:v>1.3951127056115891</c:v>
                </c:pt>
                <c:pt idx="112">
                  <c:v>1.3802206728491171</c:v>
                </c:pt>
                <c:pt idx="113">
                  <c:v>1.3751438434982741</c:v>
                </c:pt>
                <c:pt idx="114">
                  <c:v>1.3585595342855208</c:v>
                </c:pt>
                <c:pt idx="115">
                  <c:v>1.3287754687605768</c:v>
                </c:pt>
                <c:pt idx="116">
                  <c:v>1.3179448994787795</c:v>
                </c:pt>
                <c:pt idx="117">
                  <c:v>1.3088066066472619</c:v>
                </c:pt>
                <c:pt idx="118">
                  <c:v>1.2949299397549585</c:v>
                </c:pt>
                <c:pt idx="119">
                  <c:v>1.2861301022134979</c:v>
                </c:pt>
                <c:pt idx="120">
                  <c:v>1.2742841670615312</c:v>
                </c:pt>
                <c:pt idx="121">
                  <c:v>1.2644689636499022</c:v>
                </c:pt>
                <c:pt idx="122">
                  <c:v>1.258715223718947</c:v>
                </c:pt>
                <c:pt idx="123">
                  <c:v>1.2505922967575986</c:v>
                </c:pt>
                <c:pt idx="124">
                  <c:v>1.2519461179178233</c:v>
                </c:pt>
                <c:pt idx="125">
                  <c:v>1.2526230284979356</c:v>
                </c:pt>
                <c:pt idx="126">
                  <c:v>1.23096188993434</c:v>
                </c:pt>
                <c:pt idx="127">
                  <c:v>1.220469775942598</c:v>
                </c:pt>
                <c:pt idx="128">
                  <c:v>1.2177621336221487</c:v>
                </c:pt>
                <c:pt idx="129">
                  <c:v>1.2123468489812497</c:v>
                </c:pt>
                <c:pt idx="130">
                  <c:v>1.2025316455696207</c:v>
                </c:pt>
                <c:pt idx="131">
                  <c:v>1.1910241657077103</c:v>
                </c:pt>
                <c:pt idx="132">
                  <c:v>1.1818858728761934</c:v>
                </c:pt>
                <c:pt idx="133">
                  <c:v>1.1808705070060244</c:v>
                </c:pt>
                <c:pt idx="134">
                  <c:v>1.1744398564949567</c:v>
                </c:pt>
                <c:pt idx="135">
                  <c:v>1.1622554660529347</c:v>
                </c:pt>
                <c:pt idx="136">
                  <c:v>1.1436404250998444</c:v>
                </c:pt>
                <c:pt idx="137">
                  <c:v>1.1399174169092261</c:v>
                </c:pt>
                <c:pt idx="138">
                  <c:v>1.1361944087186084</c:v>
                </c:pt>
                <c:pt idx="139">
                  <c:v>1.1270561158870918</c:v>
                </c:pt>
                <c:pt idx="140">
                  <c:v>1.1253638394368104</c:v>
                </c:pt>
                <c:pt idx="141">
                  <c:v>1.1064103431936645</c:v>
                </c:pt>
                <c:pt idx="142">
                  <c:v>1.0928721315914172</c:v>
                </c:pt>
                <c:pt idx="143">
                  <c:v>1.1013335138428217</c:v>
                </c:pt>
                <c:pt idx="144">
                  <c:v>1.1003181479726531</c:v>
                </c:pt>
                <c:pt idx="145">
                  <c:v>1.0861030257902935</c:v>
                </c:pt>
                <c:pt idx="146">
                  <c:v>1.0804169769173493</c:v>
                </c:pt>
                <c:pt idx="147">
                  <c:v>1.0857645705002366</c:v>
                </c:pt>
                <c:pt idx="148">
                  <c:v>1.0898260339809112</c:v>
                </c:pt>
                <c:pt idx="149">
                  <c:v>1.0955797739118665</c:v>
                </c:pt>
                <c:pt idx="150">
                  <c:v>1.0955797739118665</c:v>
                </c:pt>
                <c:pt idx="151">
                  <c:v>1.0817369525485683</c:v>
                </c:pt>
                <c:pt idx="152">
                  <c:v>1.0685033507073718</c:v>
                </c:pt>
                <c:pt idx="153">
                  <c:v>1.0669126108441078</c:v>
                </c:pt>
                <c:pt idx="154">
                  <c:v>1.0620050091382929</c:v>
                </c:pt>
                <c:pt idx="155">
                  <c:v>1.0712786840858326</c:v>
                </c:pt>
                <c:pt idx="156">
                  <c:v>1.0844107493400121</c:v>
                </c:pt>
                <c:pt idx="157">
                  <c:v>1.0715494483178774</c:v>
                </c:pt>
                <c:pt idx="158">
                  <c:v>1.057571244838557</c:v>
                </c:pt>
                <c:pt idx="159">
                  <c:v>1.052155960197658</c:v>
                </c:pt>
                <c:pt idx="160">
                  <c:v>1.0577743180125907</c:v>
                </c:pt>
                <c:pt idx="161">
                  <c:v>1.0681648954173155</c:v>
                </c:pt>
                <c:pt idx="162">
                  <c:v>1.0685371962363772</c:v>
                </c:pt>
                <c:pt idx="163">
                  <c:v>1.0495498544642252</c:v>
                </c:pt>
                <c:pt idx="164">
                  <c:v>1.032017870439315</c:v>
                </c:pt>
                <c:pt idx="165">
                  <c:v>1.0295471468219048</c:v>
                </c:pt>
                <c:pt idx="166">
                  <c:v>1.0305963582210791</c:v>
                </c:pt>
                <c:pt idx="167">
                  <c:v>1.0202057808163543</c:v>
                </c:pt>
                <c:pt idx="168">
                  <c:v>1.013842821363298</c:v>
                </c:pt>
                <c:pt idx="169">
                  <c:v>1.0168550734447979</c:v>
                </c:pt>
                <c:pt idx="170">
                  <c:v>1.008596764367427</c:v>
                </c:pt>
                <c:pt idx="171">
                  <c:v>0.99593853651932585</c:v>
                </c:pt>
                <c:pt idx="172">
                  <c:v>0.98510796723752803</c:v>
                </c:pt>
                <c:pt idx="173">
                  <c:v>0.97901577201651668</c:v>
                </c:pt>
                <c:pt idx="174">
                  <c:v>0.97603736546402231</c:v>
                </c:pt>
                <c:pt idx="175">
                  <c:v>0.96310837338387589</c:v>
                </c:pt>
                <c:pt idx="176">
                  <c:v>0.95258241386312881</c:v>
                </c:pt>
                <c:pt idx="177">
                  <c:v>0.95261625939213423</c:v>
                </c:pt>
                <c:pt idx="178">
                  <c:v>0.94330873891558942</c:v>
                </c:pt>
                <c:pt idx="179">
                  <c:v>0.93433967372910043</c:v>
                </c:pt>
                <c:pt idx="180">
                  <c:v>0.92178298246801604</c:v>
                </c:pt>
                <c:pt idx="181">
                  <c:v>0.90763555134366769</c:v>
                </c:pt>
                <c:pt idx="182">
                  <c:v>0.91220469775942614</c:v>
                </c:pt>
                <c:pt idx="183">
                  <c:v>0.90753401475665063</c:v>
                </c:pt>
                <c:pt idx="184">
                  <c:v>0.90171258376768437</c:v>
                </c:pt>
                <c:pt idx="185">
                  <c:v>0.9086847627428416</c:v>
                </c:pt>
                <c:pt idx="186">
                  <c:v>0.91169701482434184</c:v>
                </c:pt>
                <c:pt idx="187">
                  <c:v>0.90614634806742056</c:v>
                </c:pt>
                <c:pt idx="188">
                  <c:v>0.9041494618560888</c:v>
                </c:pt>
                <c:pt idx="189">
                  <c:v>0.90915860014892036</c:v>
                </c:pt>
                <c:pt idx="190">
                  <c:v>0.90100182765856629</c:v>
                </c:pt>
                <c:pt idx="191">
                  <c:v>0.88350368916266153</c:v>
                </c:pt>
                <c:pt idx="192">
                  <c:v>0.8751438434982739</c:v>
                </c:pt>
                <c:pt idx="193">
                  <c:v>0.86536248561565043</c:v>
                </c:pt>
                <c:pt idx="194">
                  <c:v>0.86891626616124029</c:v>
                </c:pt>
                <c:pt idx="195">
                  <c:v>0.87910377039193133</c:v>
                </c:pt>
                <c:pt idx="196">
                  <c:v>0.87758072158667866</c:v>
                </c:pt>
                <c:pt idx="197">
                  <c:v>0.87541460773031876</c:v>
                </c:pt>
                <c:pt idx="198">
                  <c:v>0.87138698977865048</c:v>
                </c:pt>
                <c:pt idx="199">
                  <c:v>0.87524538008529074</c:v>
                </c:pt>
                <c:pt idx="200">
                  <c:v>0.88641440465714505</c:v>
                </c:pt>
                <c:pt idx="201">
                  <c:v>0.89094970554389752</c:v>
                </c:pt>
                <c:pt idx="202">
                  <c:v>0.8904758681378192</c:v>
                </c:pt>
                <c:pt idx="203">
                  <c:v>0.89264198199417866</c:v>
                </c:pt>
                <c:pt idx="204">
                  <c:v>0.90675556758952158</c:v>
                </c:pt>
                <c:pt idx="205">
                  <c:v>0.9091924456779259</c:v>
                </c:pt>
                <c:pt idx="206">
                  <c:v>0.90536790090029107</c:v>
                </c:pt>
                <c:pt idx="207">
                  <c:v>0.90709402287957763</c:v>
                </c:pt>
                <c:pt idx="208">
                  <c:v>0.90794016110471809</c:v>
                </c:pt>
                <c:pt idx="209">
                  <c:v>0.91190008799837541</c:v>
                </c:pt>
                <c:pt idx="210">
                  <c:v>0.91426927502876876</c:v>
                </c:pt>
                <c:pt idx="211">
                  <c:v>0.91484464902186435</c:v>
                </c:pt>
                <c:pt idx="212">
                  <c:v>0.91636769782711702</c:v>
                </c:pt>
                <c:pt idx="213">
                  <c:v>0.92496446219454398</c:v>
                </c:pt>
                <c:pt idx="214">
                  <c:v>0.92878900697217914</c:v>
                </c:pt>
                <c:pt idx="215">
                  <c:v>0.93802883639071299</c:v>
                </c:pt>
                <c:pt idx="216">
                  <c:v>0.94801326744737047</c:v>
                </c:pt>
                <c:pt idx="217">
                  <c:v>0.94845325932444335</c:v>
                </c:pt>
                <c:pt idx="218">
                  <c:v>0.95867460908414015</c:v>
                </c:pt>
                <c:pt idx="219">
                  <c:v>0.97075746293914578</c:v>
                </c:pt>
                <c:pt idx="220">
                  <c:v>0.97045285317809515</c:v>
                </c:pt>
                <c:pt idx="221">
                  <c:v>0.97569891017396615</c:v>
                </c:pt>
                <c:pt idx="222">
                  <c:v>0.98622486969471324</c:v>
                </c:pt>
                <c:pt idx="223">
                  <c:v>0.99103093481351134</c:v>
                </c:pt>
                <c:pt idx="224">
                  <c:v>0.9836187639612809</c:v>
                </c:pt>
                <c:pt idx="225">
                  <c:v>0.98602179652067967</c:v>
                </c:pt>
                <c:pt idx="226">
                  <c:v>0.98642794286874713</c:v>
                </c:pt>
                <c:pt idx="227">
                  <c:v>0.98558180464360678</c:v>
                </c:pt>
                <c:pt idx="228">
                  <c:v>0.98710485344885945</c:v>
                </c:pt>
                <c:pt idx="229">
                  <c:v>0.98321261761321344</c:v>
                </c:pt>
                <c:pt idx="230">
                  <c:v>0.98947404047925291</c:v>
                </c:pt>
                <c:pt idx="231">
                  <c:v>0.99373857713396052</c:v>
                </c:pt>
                <c:pt idx="232">
                  <c:v>0.98832329249306183</c:v>
                </c:pt>
                <c:pt idx="233">
                  <c:v>0.98273878020713468</c:v>
                </c:pt>
                <c:pt idx="234">
                  <c:v>0.96595139782034811</c:v>
                </c:pt>
                <c:pt idx="235">
                  <c:v>0.95400392608136464</c:v>
                </c:pt>
                <c:pt idx="236">
                  <c:v>0.94313951127056139</c:v>
                </c:pt>
                <c:pt idx="237">
                  <c:v>0.92702903946388671</c:v>
                </c:pt>
                <c:pt idx="238">
                  <c:v>0.91017396601908884</c:v>
                </c:pt>
                <c:pt idx="239">
                  <c:v>0.88624517701211691</c:v>
                </c:pt>
                <c:pt idx="240">
                  <c:v>0.86614093278277948</c:v>
                </c:pt>
                <c:pt idx="241">
                  <c:v>0.83862451770121182</c:v>
                </c:pt>
                <c:pt idx="242">
                  <c:v>0.8128342245989304</c:v>
                </c:pt>
                <c:pt idx="243">
                  <c:v>0.78619779327150896</c:v>
                </c:pt>
                <c:pt idx="244">
                  <c:v>0.76067826440127273</c:v>
                </c:pt>
                <c:pt idx="245">
                  <c:v>0.74453394706559262</c:v>
                </c:pt>
                <c:pt idx="246">
                  <c:v>0.72950653218709804</c:v>
                </c:pt>
                <c:pt idx="247">
                  <c:v>0.71820212549922147</c:v>
                </c:pt>
                <c:pt idx="248">
                  <c:v>0.70229472686658112</c:v>
                </c:pt>
                <c:pt idx="249">
                  <c:v>0.68462736072564834</c:v>
                </c:pt>
                <c:pt idx="250">
                  <c:v>0.67626751506126026</c:v>
                </c:pt>
                <c:pt idx="251">
                  <c:v>0.67244297028362554</c:v>
                </c:pt>
                <c:pt idx="252">
                  <c:v>0.66621539294659193</c:v>
                </c:pt>
                <c:pt idx="253">
                  <c:v>0.65981858796452986</c:v>
                </c:pt>
                <c:pt idx="254">
                  <c:v>0.65572327895485027</c:v>
                </c:pt>
                <c:pt idx="255">
                  <c:v>0.64973262032085566</c:v>
                </c:pt>
                <c:pt idx="256">
                  <c:v>0.64722805117444004</c:v>
                </c:pt>
                <c:pt idx="257">
                  <c:v>0.64594192107222637</c:v>
                </c:pt>
                <c:pt idx="258">
                  <c:v>0.64201583970757481</c:v>
                </c:pt>
                <c:pt idx="259">
                  <c:v>0.64025587219928237</c:v>
                </c:pt>
                <c:pt idx="260">
                  <c:v>0.63731131117579387</c:v>
                </c:pt>
                <c:pt idx="261">
                  <c:v>0.62925607527245653</c:v>
                </c:pt>
                <c:pt idx="262">
                  <c:v>0.63108373383875993</c:v>
                </c:pt>
                <c:pt idx="263">
                  <c:v>0.63433290462329905</c:v>
                </c:pt>
                <c:pt idx="264">
                  <c:v>0.6374128477628106</c:v>
                </c:pt>
                <c:pt idx="265">
                  <c:v>0.6443511812089624</c:v>
                </c:pt>
                <c:pt idx="266">
                  <c:v>0.64333581533879391</c:v>
                </c:pt>
                <c:pt idx="267">
                  <c:v>0.64391118933188907</c:v>
                </c:pt>
                <c:pt idx="268">
                  <c:v>0.64800649834156909</c:v>
                </c:pt>
                <c:pt idx="269">
                  <c:v>0.65288025451837806</c:v>
                </c:pt>
                <c:pt idx="270">
                  <c:v>0.66550463683747385</c:v>
                </c:pt>
                <c:pt idx="271">
                  <c:v>0.66922764502809173</c:v>
                </c:pt>
                <c:pt idx="272">
                  <c:v>0.66953225478914247</c:v>
                </c:pt>
                <c:pt idx="273">
                  <c:v>0.66885534420903014</c:v>
                </c:pt>
                <c:pt idx="274">
                  <c:v>0.66702768564272641</c:v>
                </c:pt>
                <c:pt idx="275">
                  <c:v>0.67355987274081108</c:v>
                </c:pt>
                <c:pt idx="276">
                  <c:v>0.67498138495904703</c:v>
                </c:pt>
                <c:pt idx="277">
                  <c:v>0.67538753130711449</c:v>
                </c:pt>
                <c:pt idx="278">
                  <c:v>0.68056589724497385</c:v>
                </c:pt>
                <c:pt idx="279">
                  <c:v>0.68794422256819887</c:v>
                </c:pt>
                <c:pt idx="280">
                  <c:v>0.69339335273810343</c:v>
                </c:pt>
                <c:pt idx="281">
                  <c:v>0.68645501929195163</c:v>
                </c:pt>
                <c:pt idx="282">
                  <c:v>0.68202125499221555</c:v>
                </c:pt>
                <c:pt idx="283">
                  <c:v>0.68865497867731662</c:v>
                </c:pt>
                <c:pt idx="284">
                  <c:v>0.69058417383063708</c:v>
                </c:pt>
                <c:pt idx="285">
                  <c:v>0.68395045014553568</c:v>
                </c:pt>
                <c:pt idx="286">
                  <c:v>0.68351045826846268</c:v>
                </c:pt>
                <c:pt idx="287">
                  <c:v>0.68963649901847957</c:v>
                </c:pt>
                <c:pt idx="288">
                  <c:v>0.69291951533202467</c:v>
                </c:pt>
                <c:pt idx="289">
                  <c:v>0.69525485683341226</c:v>
                </c:pt>
                <c:pt idx="290">
                  <c:v>0.69555946659446288</c:v>
                </c:pt>
                <c:pt idx="291">
                  <c:v>0.69532254789142356</c:v>
                </c:pt>
                <c:pt idx="292">
                  <c:v>0.69220875922290648</c:v>
                </c:pt>
                <c:pt idx="293">
                  <c:v>0.68733500304609751</c:v>
                </c:pt>
                <c:pt idx="294">
                  <c:v>0.68557503553780541</c:v>
                </c:pt>
                <c:pt idx="295">
                  <c:v>0.6829350842753672</c:v>
                </c:pt>
                <c:pt idx="296">
                  <c:v>0.68219048263724358</c:v>
                </c:pt>
                <c:pt idx="297">
                  <c:v>0.67653827929330557</c:v>
                </c:pt>
                <c:pt idx="298">
                  <c:v>0.67443985649495697</c:v>
                </c:pt>
                <c:pt idx="299">
                  <c:v>0.67714749881540648</c:v>
                </c:pt>
                <c:pt idx="300">
                  <c:v>0.66827997021593466</c:v>
                </c:pt>
                <c:pt idx="301">
                  <c:v>0.65917552291342307</c:v>
                </c:pt>
                <c:pt idx="302">
                  <c:v>0.65484329520070406</c:v>
                </c:pt>
                <c:pt idx="303">
                  <c:v>0.65318486427942879</c:v>
                </c:pt>
                <c:pt idx="304">
                  <c:v>0.65159412441616482</c:v>
                </c:pt>
                <c:pt idx="305">
                  <c:v>0.64584038448520964</c:v>
                </c:pt>
                <c:pt idx="306">
                  <c:v>0.64177892100453549</c:v>
                </c:pt>
                <c:pt idx="307">
                  <c:v>0.64377580721586691</c:v>
                </c:pt>
                <c:pt idx="308">
                  <c:v>0.64550192919515348</c:v>
                </c:pt>
                <c:pt idx="309">
                  <c:v>0.64394503486089494</c:v>
                </c:pt>
                <c:pt idx="310">
                  <c:v>0.64431733567995653</c:v>
                </c:pt>
                <c:pt idx="311">
                  <c:v>0.64502809178907472</c:v>
                </c:pt>
                <c:pt idx="312">
                  <c:v>0.64641575847830512</c:v>
                </c:pt>
                <c:pt idx="313">
                  <c:v>0.65277871793136133</c:v>
                </c:pt>
                <c:pt idx="314">
                  <c:v>0.65738170987612554</c:v>
                </c:pt>
                <c:pt idx="315">
                  <c:v>0.65836323021728849</c:v>
                </c:pt>
                <c:pt idx="316">
                  <c:v>0.66726460434576584</c:v>
                </c:pt>
                <c:pt idx="317">
                  <c:v>0.68229201922426042</c:v>
                </c:pt>
                <c:pt idx="318">
                  <c:v>0.69231029580992365</c:v>
                </c:pt>
                <c:pt idx="319">
                  <c:v>0.70655926352128884</c:v>
                </c:pt>
                <c:pt idx="320">
                  <c:v>0.72094361334867652</c:v>
                </c:pt>
                <c:pt idx="321">
                  <c:v>0.73661409327827787</c:v>
                </c:pt>
                <c:pt idx="322">
                  <c:v>0.75820754078386254</c:v>
                </c:pt>
                <c:pt idx="323">
                  <c:v>0.78447167129222239</c:v>
                </c:pt>
                <c:pt idx="324">
                  <c:v>0.81049888309754281</c:v>
                </c:pt>
                <c:pt idx="325">
                  <c:v>0.83706762336695328</c:v>
                </c:pt>
                <c:pt idx="326">
                  <c:v>0.86309483517227381</c:v>
                </c:pt>
                <c:pt idx="327">
                  <c:v>0.87900223380491449</c:v>
                </c:pt>
                <c:pt idx="328">
                  <c:v>0.89463886820551008</c:v>
                </c:pt>
                <c:pt idx="329">
                  <c:v>0.91650307994313962</c:v>
                </c:pt>
                <c:pt idx="330">
                  <c:v>0.93244432410478584</c:v>
                </c:pt>
                <c:pt idx="331">
                  <c:v>0.95221011304406677</c:v>
                </c:pt>
                <c:pt idx="332">
                  <c:v>0.97099438164218521</c:v>
                </c:pt>
                <c:pt idx="333">
                  <c:v>0.97823732484938763</c:v>
                </c:pt>
                <c:pt idx="334">
                  <c:v>0.98825560143505053</c:v>
                </c:pt>
                <c:pt idx="335">
                  <c:v>1</c:v>
                </c:pt>
                <c:pt idx="336">
                  <c:v>1.0063291139240507</c:v>
                </c:pt>
                <c:pt idx="337">
                  <c:v>1.0078521627293033</c:v>
                </c:pt>
                <c:pt idx="338">
                  <c:v>1.0104582684627361</c:v>
                </c:pt>
                <c:pt idx="339">
                  <c:v>1.0119813172679888</c:v>
                </c:pt>
                <c:pt idx="340">
                  <c:v>1.0064983415690789</c:v>
                </c:pt>
                <c:pt idx="341">
                  <c:v>0.99986461788397774</c:v>
                </c:pt>
                <c:pt idx="342">
                  <c:v>0.99319704866987091</c:v>
                </c:pt>
                <c:pt idx="343">
                  <c:v>0.97525891829689326</c:v>
                </c:pt>
                <c:pt idx="344">
                  <c:v>0.95403777161037051</c:v>
                </c:pt>
                <c:pt idx="345">
                  <c:v>0.92553983618763958</c:v>
                </c:pt>
                <c:pt idx="346">
                  <c:v>0.89477425032153268</c:v>
                </c:pt>
                <c:pt idx="347">
                  <c:v>0.86069180261287492</c:v>
                </c:pt>
                <c:pt idx="348">
                  <c:v>0.81862181005889112</c:v>
                </c:pt>
                <c:pt idx="349">
                  <c:v>0.77905638665132326</c:v>
                </c:pt>
                <c:pt idx="350">
                  <c:v>0.74318012590536808</c:v>
                </c:pt>
                <c:pt idx="351">
                  <c:v>0.7012793609964123</c:v>
                </c:pt>
                <c:pt idx="352">
                  <c:v>0.65792323834021527</c:v>
                </c:pt>
                <c:pt idx="353">
                  <c:v>0.62160698571718664</c:v>
                </c:pt>
                <c:pt idx="354">
                  <c:v>0.59077370879306845</c:v>
                </c:pt>
                <c:pt idx="355">
                  <c:v>0.56660800108305687</c:v>
                </c:pt>
                <c:pt idx="356">
                  <c:v>0.54376226900426472</c:v>
                </c:pt>
                <c:pt idx="357">
                  <c:v>0.51634739050971346</c:v>
                </c:pt>
                <c:pt idx="358">
                  <c:v>0.49587084546131438</c:v>
                </c:pt>
                <c:pt idx="359">
                  <c:v>0.47830501590739871</c:v>
                </c:pt>
                <c:pt idx="360">
                  <c:v>0.45908075543220744</c:v>
                </c:pt>
                <c:pt idx="361">
                  <c:v>0.44906247884654454</c:v>
                </c:pt>
                <c:pt idx="362">
                  <c:v>0.43972111284099352</c:v>
                </c:pt>
                <c:pt idx="363">
                  <c:v>0.42767210451499377</c:v>
                </c:pt>
                <c:pt idx="364">
                  <c:v>0.42063223448182485</c:v>
                </c:pt>
                <c:pt idx="365">
                  <c:v>0.41491234007987543</c:v>
                </c:pt>
                <c:pt idx="366">
                  <c:v>0.40398023421106088</c:v>
                </c:pt>
                <c:pt idx="367">
                  <c:v>0.39440194950247087</c:v>
                </c:pt>
                <c:pt idx="368">
                  <c:v>0.38299600622757718</c:v>
                </c:pt>
                <c:pt idx="369">
                  <c:v>0.36830704663913916</c:v>
                </c:pt>
                <c:pt idx="370">
                  <c:v>0.35341501387666679</c:v>
                </c:pt>
                <c:pt idx="371">
                  <c:v>0.33727069654098707</c:v>
                </c:pt>
                <c:pt idx="372">
                  <c:v>0.32410478575780133</c:v>
                </c:pt>
                <c:pt idx="373">
                  <c:v>0.31222500507682921</c:v>
                </c:pt>
                <c:pt idx="374">
                  <c:v>0.29364380965274473</c:v>
                </c:pt>
                <c:pt idx="375">
                  <c:v>0.27479184999661543</c:v>
                </c:pt>
                <c:pt idx="376">
                  <c:v>0.25709063832667717</c:v>
                </c:pt>
                <c:pt idx="377">
                  <c:v>0.24507547552968248</c:v>
                </c:pt>
                <c:pt idx="378">
                  <c:v>0.23769715020645782</c:v>
                </c:pt>
                <c:pt idx="379">
                  <c:v>0.22222974345088997</c:v>
                </c:pt>
                <c:pt idx="380">
                  <c:v>0.20415623096188973</c:v>
                </c:pt>
                <c:pt idx="381">
                  <c:v>0.1877073038651593</c:v>
                </c:pt>
                <c:pt idx="382">
                  <c:v>0.17542137683611975</c:v>
                </c:pt>
                <c:pt idx="383">
                  <c:v>0.16455696202531647</c:v>
                </c:pt>
                <c:pt idx="384">
                  <c:v>0.15348947404047927</c:v>
                </c:pt>
                <c:pt idx="385">
                  <c:v>0.14133892912746235</c:v>
                </c:pt>
                <c:pt idx="386">
                  <c:v>0.12976375820754057</c:v>
                </c:pt>
                <c:pt idx="387">
                  <c:v>0.11933933527381022</c:v>
                </c:pt>
                <c:pt idx="388">
                  <c:v>0.11152101807351225</c:v>
                </c:pt>
                <c:pt idx="389">
                  <c:v>0.10248426182901232</c:v>
                </c:pt>
                <c:pt idx="390">
                  <c:v>9.138292831516967E-2</c:v>
                </c:pt>
                <c:pt idx="391">
                  <c:v>8.0653895620388619E-2</c:v>
                </c:pt>
                <c:pt idx="392">
                  <c:v>7.1887903607933151E-2</c:v>
                </c:pt>
                <c:pt idx="393">
                  <c:v>6.9315643403506211E-2</c:v>
                </c:pt>
                <c:pt idx="394">
                  <c:v>6.4171122994652344E-2</c:v>
                </c:pt>
                <c:pt idx="395">
                  <c:v>5.8078927773640952E-2</c:v>
                </c:pt>
                <c:pt idx="396">
                  <c:v>5.1445204088539885E-2</c:v>
                </c:pt>
                <c:pt idx="397">
                  <c:v>4.0986935625803682E-2</c:v>
                </c:pt>
                <c:pt idx="398">
                  <c:v>3.4827049346781366E-2</c:v>
                </c:pt>
                <c:pt idx="399">
                  <c:v>3.3540919244567709E-2</c:v>
                </c:pt>
                <c:pt idx="400">
                  <c:v>3.0867122453124004E-2</c:v>
                </c:pt>
                <c:pt idx="401">
                  <c:v>2.7279496378528254E-2</c:v>
                </c:pt>
                <c:pt idx="402">
                  <c:v>2.0781154809449417E-2</c:v>
                </c:pt>
                <c:pt idx="403">
                  <c:v>1.6888918973803357E-2</c:v>
                </c:pt>
                <c:pt idx="404">
                  <c:v>1.614431733567976E-2</c:v>
                </c:pt>
                <c:pt idx="405">
                  <c:v>1.1913626209977555E-2</c:v>
                </c:pt>
                <c:pt idx="406">
                  <c:v>1.0458268462735825E-2</c:v>
                </c:pt>
                <c:pt idx="407">
                  <c:v>7.7844716712921177E-3</c:v>
                </c:pt>
                <c:pt idx="408">
                  <c:v>2.9784065524943886E-3</c:v>
                </c:pt>
                <c:pt idx="409">
                  <c:v>5.7537399309552401E-4</c:v>
                </c:pt>
                <c:pt idx="410">
                  <c:v>0</c:v>
                </c:pt>
                <c:pt idx="411">
                  <c:v>-2.1661138563594871E-3</c:v>
                </c:pt>
                <c:pt idx="412">
                  <c:v>-8.292154606376714E-3</c:v>
                </c:pt>
                <c:pt idx="413">
                  <c:v>-9.4767481215732256E-3</c:v>
                </c:pt>
                <c:pt idx="414">
                  <c:v>-1.0390577404724896E-2</c:v>
                </c:pt>
                <c:pt idx="415">
                  <c:v>-1.3199756312191212E-2</c:v>
                </c:pt>
                <c:pt idx="416">
                  <c:v>-1.330129289920798E-2</c:v>
                </c:pt>
                <c:pt idx="417">
                  <c:v>-1.4452040885399028E-2</c:v>
                </c:pt>
                <c:pt idx="418">
                  <c:v>-1.8851959656129683E-2</c:v>
                </c:pt>
                <c:pt idx="419">
                  <c:v>-2.0781154809449792E-2</c:v>
                </c:pt>
                <c:pt idx="420">
                  <c:v>-2.0205780816354268E-2</c:v>
                </c:pt>
                <c:pt idx="421">
                  <c:v>-2.2405740201719596E-2</c:v>
                </c:pt>
                <c:pt idx="422">
                  <c:v>-2.6974886617477947E-2</c:v>
                </c:pt>
                <c:pt idx="423">
                  <c:v>-3.1510187504230833E-2</c:v>
                </c:pt>
                <c:pt idx="424">
                  <c:v>-3.1307114330196922E-2</c:v>
                </c:pt>
                <c:pt idx="425">
                  <c:v>-3.1882488323292442E-2</c:v>
                </c:pt>
                <c:pt idx="426">
                  <c:v>-3.5639342042916272E-2</c:v>
                </c:pt>
                <c:pt idx="427">
                  <c:v>-3.7534691667230918E-2</c:v>
                </c:pt>
                <c:pt idx="428">
                  <c:v>-3.5503959926893661E-2</c:v>
                </c:pt>
                <c:pt idx="429">
                  <c:v>-3.6383943681039865E-2</c:v>
                </c:pt>
                <c:pt idx="430">
                  <c:v>-3.7196236377174771E-2</c:v>
                </c:pt>
                <c:pt idx="431">
                  <c:v>-3.6993163203140854E-2</c:v>
                </c:pt>
                <c:pt idx="432">
                  <c:v>-4.1731537263927657E-2</c:v>
                </c:pt>
                <c:pt idx="433">
                  <c:v>-4.1528464089893746E-2</c:v>
                </c:pt>
                <c:pt idx="434">
                  <c:v>-3.9937724226629778E-2</c:v>
                </c:pt>
                <c:pt idx="435">
                  <c:v>-4.020848845867462E-2</c:v>
                </c:pt>
                <c:pt idx="436">
                  <c:v>-4.1765382792933119E-2</c:v>
                </c:pt>
                <c:pt idx="437">
                  <c:v>-4.264536654707933E-2</c:v>
                </c:pt>
                <c:pt idx="438">
                  <c:v>-4.6672984498747995E-2</c:v>
                </c:pt>
                <c:pt idx="439">
                  <c:v>-5.2291342313680628E-2</c:v>
                </c:pt>
                <c:pt idx="440">
                  <c:v>-5.3949773234955894E-2</c:v>
                </c:pt>
                <c:pt idx="441">
                  <c:v>-5.1986732552629943E-2</c:v>
                </c:pt>
                <c:pt idx="442">
                  <c:v>-4.9651391051242381E-2</c:v>
                </c:pt>
                <c:pt idx="443">
                  <c:v>-4.9482163406214308E-2</c:v>
                </c:pt>
                <c:pt idx="444">
                  <c:v>-4.9448317877208471E-2</c:v>
                </c:pt>
                <c:pt idx="445">
                  <c:v>-4.9245244703174935E-2</c:v>
                </c:pt>
                <c:pt idx="446">
                  <c:v>-5.2460569958708701E-2</c:v>
                </c:pt>
                <c:pt idx="447">
                  <c:v>-5.4457456170040115E-2</c:v>
                </c:pt>
                <c:pt idx="448">
                  <c:v>-5.5168212279157872E-2</c:v>
                </c:pt>
                <c:pt idx="449">
                  <c:v>-5.7774318012590649E-2</c:v>
                </c:pt>
                <c:pt idx="450">
                  <c:v>-5.753739930955127E-2</c:v>
                </c:pt>
                <c:pt idx="451">
                  <c:v>-5.7435862722534502E-2</c:v>
                </c:pt>
                <c:pt idx="452">
                  <c:v>-5.6860488729438975E-2</c:v>
                </c:pt>
                <c:pt idx="453">
                  <c:v>-5.5405130982197244E-2</c:v>
                </c:pt>
                <c:pt idx="454">
                  <c:v>-5.6115887091315382E-2</c:v>
                </c:pt>
                <c:pt idx="455">
                  <c:v>-5.3340553712854531E-2</c:v>
                </c:pt>
                <c:pt idx="456">
                  <c:v>-5.3543626886888442E-2</c:v>
                </c:pt>
                <c:pt idx="457">
                  <c:v>-5.621742367833215E-2</c:v>
                </c:pt>
                <c:pt idx="458">
                  <c:v>-5.3509781357882605E-2</c:v>
                </c:pt>
                <c:pt idx="459">
                  <c:v>-4.9279090232180398E-2</c:v>
                </c:pt>
                <c:pt idx="460">
                  <c:v>-4.8365260949028724E-2</c:v>
                </c:pt>
                <c:pt idx="461">
                  <c:v>-5.1411358559534423E-2</c:v>
                </c:pt>
                <c:pt idx="462">
                  <c:v>-5.2155960197658016E-2</c:v>
                </c:pt>
                <c:pt idx="463">
                  <c:v>-5.2528261016719625E-2</c:v>
                </c:pt>
                <c:pt idx="464">
                  <c:v>-5.2528261016719625E-2</c:v>
                </c:pt>
                <c:pt idx="465">
                  <c:v>-5.208826913964671E-2</c:v>
                </c:pt>
                <c:pt idx="466">
                  <c:v>-5.4829756989101724E-2</c:v>
                </c:pt>
                <c:pt idx="467">
                  <c:v>-5.4728220402084957E-2</c:v>
                </c:pt>
                <c:pt idx="468">
                  <c:v>-5.4558992757056883E-2</c:v>
                </c:pt>
                <c:pt idx="469">
                  <c:v>-5.7029716374467049E-2</c:v>
                </c:pt>
                <c:pt idx="470">
                  <c:v>-6.0211196100994978E-2</c:v>
                </c:pt>
                <c:pt idx="471">
                  <c:v>-5.7266635077506428E-2</c:v>
                </c:pt>
                <c:pt idx="472">
                  <c:v>-5.3340553712854531E-2</c:v>
                </c:pt>
                <c:pt idx="473">
                  <c:v>-5.2494415487714163E-2</c:v>
                </c:pt>
                <c:pt idx="474">
                  <c:v>-5.9297366817843304E-2</c:v>
                </c:pt>
                <c:pt idx="475">
                  <c:v>-6.2986529479455822E-2</c:v>
                </c:pt>
                <c:pt idx="476">
                  <c:v>-6.1869627022270619E-2</c:v>
                </c:pt>
                <c:pt idx="477">
                  <c:v>-5.8349692005686168E-2</c:v>
                </c:pt>
                <c:pt idx="478">
                  <c:v>-5.8180464360658102E-2</c:v>
                </c:pt>
                <c:pt idx="479">
                  <c:v>-6.0448114804034357E-2</c:v>
                </c:pt>
                <c:pt idx="480">
                  <c:v>-6.1260407500169256E-2</c:v>
                </c:pt>
                <c:pt idx="481">
                  <c:v>-5.9432748933865916E-2</c:v>
                </c:pt>
                <c:pt idx="482">
                  <c:v>-5.9906586339944667E-2</c:v>
                </c:pt>
                <c:pt idx="483">
                  <c:v>-6.0786570094090497E-2</c:v>
                </c:pt>
                <c:pt idx="484">
                  <c:v>-6.1768090435253477E-2</c:v>
                </c:pt>
                <c:pt idx="485">
                  <c:v>-6.2478846544371608E-2</c:v>
                </c:pt>
                <c:pt idx="486">
                  <c:v>-6.4848033574765013E-2</c:v>
                </c:pt>
                <c:pt idx="487">
                  <c:v>-6.5592635212888606E-2</c:v>
                </c:pt>
                <c:pt idx="488">
                  <c:v>-6.7115684018141261E-2</c:v>
                </c:pt>
                <c:pt idx="489">
                  <c:v>-7.3207879239152646E-2</c:v>
                </c:pt>
                <c:pt idx="490">
                  <c:v>-7.256481418804582E-2</c:v>
                </c:pt>
                <c:pt idx="491">
                  <c:v>-7.0601773505719875E-2</c:v>
                </c:pt>
                <c:pt idx="492">
                  <c:v>-7.3377106884180726E-2</c:v>
                </c:pt>
                <c:pt idx="493">
                  <c:v>-7.6964732958776094E-2</c:v>
                </c:pt>
                <c:pt idx="494">
                  <c:v>-7.7912407770933612E-2</c:v>
                </c:pt>
                <c:pt idx="495">
                  <c:v>-8.1940025722602283E-2</c:v>
                </c:pt>
                <c:pt idx="496">
                  <c:v>-8.3496920056860782E-2</c:v>
                </c:pt>
                <c:pt idx="497">
                  <c:v>-8.2650781831720033E-2</c:v>
                </c:pt>
                <c:pt idx="498">
                  <c:v>-8.4647668043051447E-2</c:v>
                </c:pt>
                <c:pt idx="499">
                  <c:v>-8.2380017599675198E-2</c:v>
                </c:pt>
                <c:pt idx="500">
                  <c:v>-8.0315440330332472E-2</c:v>
                </c:pt>
                <c:pt idx="501">
                  <c:v>-8.5663033913220263E-2</c:v>
                </c:pt>
                <c:pt idx="502">
                  <c:v>-9.3379814526501084E-2</c:v>
                </c:pt>
                <c:pt idx="503">
                  <c:v>-9.0401407974006684E-2</c:v>
                </c:pt>
                <c:pt idx="504">
                  <c:v>-8.5595342855208964E-2</c:v>
                </c:pt>
                <c:pt idx="505">
                  <c:v>-8.7152237189467463E-2</c:v>
                </c:pt>
                <c:pt idx="506">
                  <c:v>-9.1044473025113523E-2</c:v>
                </c:pt>
                <c:pt idx="507">
                  <c:v>-9.4869017802748271E-2</c:v>
                </c:pt>
                <c:pt idx="508">
                  <c:v>-9.1044473025113523E-2</c:v>
                </c:pt>
                <c:pt idx="509">
                  <c:v>-9.3650578758545919E-2</c:v>
                </c:pt>
                <c:pt idx="510">
                  <c:v>-9.8084343058282036E-2</c:v>
                </c:pt>
                <c:pt idx="511">
                  <c:v>-9.9539700805523768E-2</c:v>
                </c:pt>
                <c:pt idx="512">
                  <c:v>-0.10048737561768091</c:v>
                </c:pt>
                <c:pt idx="513">
                  <c:v>-9.7712042239220434E-2</c:v>
                </c:pt>
                <c:pt idx="514">
                  <c:v>-9.6392066608001301E-2</c:v>
                </c:pt>
                <c:pt idx="515">
                  <c:v>-9.5985920259933855E-2</c:v>
                </c:pt>
                <c:pt idx="516">
                  <c:v>-9.8219725174304648E-2</c:v>
                </c:pt>
                <c:pt idx="517">
                  <c:v>-9.6561294253029381E-2</c:v>
                </c:pt>
                <c:pt idx="518">
                  <c:v>-9.1315237257158358E-2</c:v>
                </c:pt>
                <c:pt idx="519">
                  <c:v>-9.9404318689501156E-2</c:v>
                </c:pt>
                <c:pt idx="520">
                  <c:v>-0.10309348135111368</c:v>
                </c:pt>
                <c:pt idx="521">
                  <c:v>-0.10407500169227665</c:v>
                </c:pt>
                <c:pt idx="522">
                  <c:v>-0.10326270899614176</c:v>
                </c:pt>
                <c:pt idx="523">
                  <c:v>-0.10336424558315853</c:v>
                </c:pt>
                <c:pt idx="524">
                  <c:v>-0.10498883097542833</c:v>
                </c:pt>
                <c:pt idx="525">
                  <c:v>-0.10251810735801815</c:v>
                </c:pt>
                <c:pt idx="526">
                  <c:v>-0.10505652203343963</c:v>
                </c:pt>
                <c:pt idx="527">
                  <c:v>-0.10397346510525989</c:v>
                </c:pt>
                <c:pt idx="528">
                  <c:v>-9.7204359304136206E-2</c:v>
                </c:pt>
                <c:pt idx="529">
                  <c:v>-9.8287416232315947E-2</c:v>
                </c:pt>
                <c:pt idx="530">
                  <c:v>-0.1028565626480743</c:v>
                </c:pt>
                <c:pt idx="531">
                  <c:v>-0.10603804237460261</c:v>
                </c:pt>
                <c:pt idx="532">
                  <c:v>-0.10823800175996756</c:v>
                </c:pt>
                <c:pt idx="533">
                  <c:v>-0.10644418872266968</c:v>
                </c:pt>
                <c:pt idx="534">
                  <c:v>-0.10688418059974297</c:v>
                </c:pt>
                <c:pt idx="535">
                  <c:v>-0.10982874162323152</c:v>
                </c:pt>
                <c:pt idx="536">
                  <c:v>-0.11395789616191696</c:v>
                </c:pt>
                <c:pt idx="537">
                  <c:v>-0.11429635145197348</c:v>
                </c:pt>
                <c:pt idx="538">
                  <c:v>-0.12086238407906325</c:v>
                </c:pt>
                <c:pt idx="539">
                  <c:v>-0.12231774182630498</c:v>
                </c:pt>
                <c:pt idx="540">
                  <c:v>-0.11565017261219807</c:v>
                </c:pt>
                <c:pt idx="541">
                  <c:v>-0.11429635145197348</c:v>
                </c:pt>
                <c:pt idx="542">
                  <c:v>-0.11879780680972053</c:v>
                </c:pt>
                <c:pt idx="543">
                  <c:v>-0.12783456305422083</c:v>
                </c:pt>
                <c:pt idx="544">
                  <c:v>-0.13132065254179945</c:v>
                </c:pt>
                <c:pt idx="545">
                  <c:v>-0.12820686387328245</c:v>
                </c:pt>
                <c:pt idx="546">
                  <c:v>-0.12509307520476545</c:v>
                </c:pt>
                <c:pt idx="547">
                  <c:v>-0.12952683950450156</c:v>
                </c:pt>
                <c:pt idx="548">
                  <c:v>-0.13873282339402995</c:v>
                </c:pt>
                <c:pt idx="549">
                  <c:v>-0.14760035199350183</c:v>
                </c:pt>
                <c:pt idx="550">
                  <c:v>-0.1516956610031818</c:v>
                </c:pt>
                <c:pt idx="551">
                  <c:v>-0.14570500236918718</c:v>
                </c:pt>
                <c:pt idx="552">
                  <c:v>-0.14648344953631623</c:v>
                </c:pt>
                <c:pt idx="553">
                  <c:v>-0.15074798619102428</c:v>
                </c:pt>
                <c:pt idx="554">
                  <c:v>-0.14993569349488936</c:v>
                </c:pt>
                <c:pt idx="555">
                  <c:v>-0.15267718134434438</c:v>
                </c:pt>
                <c:pt idx="556">
                  <c:v>-0.15524944154877171</c:v>
                </c:pt>
                <c:pt idx="557">
                  <c:v>-0.15460637649766487</c:v>
                </c:pt>
                <c:pt idx="558">
                  <c:v>-0.15829553915927702</c:v>
                </c:pt>
                <c:pt idx="559">
                  <c:v>-0.15514790496175454</c:v>
                </c:pt>
                <c:pt idx="560">
                  <c:v>-0.14986800243687806</c:v>
                </c:pt>
                <c:pt idx="561">
                  <c:v>-0.16063088066066494</c:v>
                </c:pt>
                <c:pt idx="562">
                  <c:v>-0.16624923847559758</c:v>
                </c:pt>
                <c:pt idx="563">
                  <c:v>-0.17078453936235047</c:v>
                </c:pt>
                <c:pt idx="564">
                  <c:v>-0.17078453936235047</c:v>
                </c:pt>
                <c:pt idx="565">
                  <c:v>-0.17274758004467605</c:v>
                </c:pt>
                <c:pt idx="566">
                  <c:v>-0.17423678332092363</c:v>
                </c:pt>
                <c:pt idx="567">
                  <c:v>-0.17088607594936725</c:v>
                </c:pt>
                <c:pt idx="568">
                  <c:v>-0.17427062884992908</c:v>
                </c:pt>
                <c:pt idx="569">
                  <c:v>-0.17745210857645699</c:v>
                </c:pt>
                <c:pt idx="570">
                  <c:v>-0.18022744195491786</c:v>
                </c:pt>
                <c:pt idx="571">
                  <c:v>-0.18080281594801337</c:v>
                </c:pt>
                <c:pt idx="572">
                  <c:v>-0.18215663710823796</c:v>
                </c:pt>
                <c:pt idx="573">
                  <c:v>-0.17985514113585624</c:v>
                </c:pt>
                <c:pt idx="574">
                  <c:v>-0.17751979963446832</c:v>
                </c:pt>
                <c:pt idx="575">
                  <c:v>-0.17718134434441216</c:v>
                </c:pt>
                <c:pt idx="576">
                  <c:v>-0.17856901103364259</c:v>
                </c:pt>
                <c:pt idx="577">
                  <c:v>-0.17927976714276073</c:v>
                </c:pt>
                <c:pt idx="578">
                  <c:v>-0.18232586475326604</c:v>
                </c:pt>
                <c:pt idx="579">
                  <c:v>-0.18147972652812566</c:v>
                </c:pt>
                <c:pt idx="580">
                  <c:v>-0.1790766939687268</c:v>
                </c:pt>
                <c:pt idx="581">
                  <c:v>-0.18076897041900791</c:v>
                </c:pt>
                <c:pt idx="582">
                  <c:v>-0.17856901103364259</c:v>
                </c:pt>
                <c:pt idx="583">
                  <c:v>-0.18005821430988977</c:v>
                </c:pt>
                <c:pt idx="584">
                  <c:v>-0.18655655587896861</c:v>
                </c:pt>
                <c:pt idx="585">
                  <c:v>-0.1921410681648954</c:v>
                </c:pt>
                <c:pt idx="586">
                  <c:v>-0.19423949096324397</c:v>
                </c:pt>
                <c:pt idx="587">
                  <c:v>-0.19379949908617067</c:v>
                </c:pt>
                <c:pt idx="588">
                  <c:v>-0.19559331212346856</c:v>
                </c:pt>
                <c:pt idx="589">
                  <c:v>-0.2012793609964125</c:v>
                </c:pt>
                <c:pt idx="590">
                  <c:v>-0.20720232857239579</c:v>
                </c:pt>
                <c:pt idx="591">
                  <c:v>-0.20970689771881143</c:v>
                </c:pt>
                <c:pt idx="592">
                  <c:v>-0.20540851553509792</c:v>
                </c:pt>
                <c:pt idx="593">
                  <c:v>-0.20666080010830573</c:v>
                </c:pt>
                <c:pt idx="594">
                  <c:v>-0.20537467000609247</c:v>
                </c:pt>
                <c:pt idx="595">
                  <c:v>-0.20317471062072714</c:v>
                </c:pt>
                <c:pt idx="596">
                  <c:v>-0.20171935287348541</c:v>
                </c:pt>
                <c:pt idx="597">
                  <c:v>-0.20209165369254739</c:v>
                </c:pt>
                <c:pt idx="598">
                  <c:v>-0.20977458877682273</c:v>
                </c:pt>
                <c:pt idx="599">
                  <c:v>-0.22185744263182836</c:v>
                </c:pt>
                <c:pt idx="600">
                  <c:v>-0.22507276788736214</c:v>
                </c:pt>
                <c:pt idx="601">
                  <c:v>-0.22148514181276677</c:v>
                </c:pt>
                <c:pt idx="602">
                  <c:v>-0.22151898734177222</c:v>
                </c:pt>
                <c:pt idx="603">
                  <c:v>-0.21749136939010355</c:v>
                </c:pt>
                <c:pt idx="604">
                  <c:v>-0.22388817437216563</c:v>
                </c:pt>
                <c:pt idx="605">
                  <c:v>-0.23617410140120515</c:v>
                </c:pt>
                <c:pt idx="606">
                  <c:v>-0.23559872740810964</c:v>
                </c:pt>
                <c:pt idx="607">
                  <c:v>-0.23116496310837353</c:v>
                </c:pt>
                <c:pt idx="608">
                  <c:v>-0.22808501996886235</c:v>
                </c:pt>
                <c:pt idx="609">
                  <c:v>-0.23894943477966563</c:v>
                </c:pt>
                <c:pt idx="610">
                  <c:v>-0.25759832126176141</c:v>
                </c:pt>
                <c:pt idx="611">
                  <c:v>-0.2580383131388343</c:v>
                </c:pt>
                <c:pt idx="612">
                  <c:v>-0.2530630203750085</c:v>
                </c:pt>
                <c:pt idx="613">
                  <c:v>-0.256210654572531</c:v>
                </c:pt>
                <c:pt idx="614">
                  <c:v>-0.26193054897448076</c:v>
                </c:pt>
                <c:pt idx="615">
                  <c:v>-0.2700873214648345</c:v>
                </c:pt>
                <c:pt idx="616">
                  <c:v>-0.2724565084952279</c:v>
                </c:pt>
                <c:pt idx="617">
                  <c:v>-0.2716103702700875</c:v>
                </c:pt>
                <c:pt idx="618">
                  <c:v>-0.27689027279496398</c:v>
                </c:pt>
                <c:pt idx="619">
                  <c:v>-0.26727814255736815</c:v>
                </c:pt>
                <c:pt idx="620">
                  <c:v>-0.27726257361402562</c:v>
                </c:pt>
                <c:pt idx="621">
                  <c:v>-0.28853313477289672</c:v>
                </c:pt>
                <c:pt idx="622">
                  <c:v>-0.29476071210993032</c:v>
                </c:pt>
                <c:pt idx="623">
                  <c:v>-0.29797603736546407</c:v>
                </c:pt>
                <c:pt idx="624">
                  <c:v>-0.295065321870981</c:v>
                </c:pt>
                <c:pt idx="625">
                  <c:v>-0.28589318351045845</c:v>
                </c:pt>
                <c:pt idx="626">
                  <c:v>-0.29442225681987416</c:v>
                </c:pt>
                <c:pt idx="627">
                  <c:v>-0.30938198064035743</c:v>
                </c:pt>
                <c:pt idx="628">
                  <c:v>-0.30928044405334065</c:v>
                </c:pt>
                <c:pt idx="629">
                  <c:v>-0.30288363907127897</c:v>
                </c:pt>
                <c:pt idx="630">
                  <c:v>-0.30630203750084628</c:v>
                </c:pt>
                <c:pt idx="631">
                  <c:v>-0.30856968794422251</c:v>
                </c:pt>
                <c:pt idx="632">
                  <c:v>-0.30582820009476752</c:v>
                </c:pt>
                <c:pt idx="633">
                  <c:v>-0.3145265010492117</c:v>
                </c:pt>
                <c:pt idx="634">
                  <c:v>-0.31263115142489706</c:v>
                </c:pt>
                <c:pt idx="635">
                  <c:v>-0.31043119203953173</c:v>
                </c:pt>
                <c:pt idx="636">
                  <c:v>-0.30928044405334065</c:v>
                </c:pt>
                <c:pt idx="637">
                  <c:v>-0.31401881811412707</c:v>
                </c:pt>
                <c:pt idx="638">
                  <c:v>-0.32339402964868352</c:v>
                </c:pt>
                <c:pt idx="639">
                  <c:v>-0.33009544439179594</c:v>
                </c:pt>
                <c:pt idx="640">
                  <c:v>-0.33513842821363304</c:v>
                </c:pt>
                <c:pt idx="641">
                  <c:v>-0.34319366411697039</c:v>
                </c:pt>
                <c:pt idx="642">
                  <c:v>-0.3347661273945714</c:v>
                </c:pt>
                <c:pt idx="643">
                  <c:v>-0.33784607053408255</c:v>
                </c:pt>
                <c:pt idx="644">
                  <c:v>-0.3417721518987345</c:v>
                </c:pt>
                <c:pt idx="645">
                  <c:v>-0.34211060718879061</c:v>
                </c:pt>
                <c:pt idx="646">
                  <c:v>-0.33530765585866112</c:v>
                </c:pt>
                <c:pt idx="647">
                  <c:v>-0.3345630542205375</c:v>
                </c:pt>
                <c:pt idx="648">
                  <c:v>-0.33815068029513323</c:v>
                </c:pt>
                <c:pt idx="649">
                  <c:v>-0.35713802206728518</c:v>
                </c:pt>
                <c:pt idx="650">
                  <c:v>-0.37399309551208304</c:v>
                </c:pt>
                <c:pt idx="651">
                  <c:v>-0.37331618493197077</c:v>
                </c:pt>
                <c:pt idx="652">
                  <c:v>-0.37108238001759997</c:v>
                </c:pt>
                <c:pt idx="653">
                  <c:v>-0.38103296554525157</c:v>
                </c:pt>
                <c:pt idx="654">
                  <c:v>-0.38346984363365627</c:v>
                </c:pt>
                <c:pt idx="655">
                  <c:v>-0.37866377851485816</c:v>
                </c:pt>
                <c:pt idx="656">
                  <c:v>-0.37175929059771229</c:v>
                </c:pt>
                <c:pt idx="657">
                  <c:v>-0.3864482501861507</c:v>
                </c:pt>
                <c:pt idx="658">
                  <c:v>-0.40330332363094856</c:v>
                </c:pt>
                <c:pt idx="659">
                  <c:v>-0.39518039666959992</c:v>
                </c:pt>
                <c:pt idx="660">
                  <c:v>-0.37869762404386403</c:v>
                </c:pt>
                <c:pt idx="661">
                  <c:v>-0.37805455899275719</c:v>
                </c:pt>
                <c:pt idx="662">
                  <c:v>-0.38103296554525157</c:v>
                </c:pt>
                <c:pt idx="663">
                  <c:v>-0.38187910377039197</c:v>
                </c:pt>
                <c:pt idx="664">
                  <c:v>-0.39985107967237543</c:v>
                </c:pt>
                <c:pt idx="665">
                  <c:v>-0.39528193325661709</c:v>
                </c:pt>
                <c:pt idx="666">
                  <c:v>-0.40228795776078013</c:v>
                </c:pt>
                <c:pt idx="667">
                  <c:v>-0.3966019088878362</c:v>
                </c:pt>
                <c:pt idx="668">
                  <c:v>-0.40604481148040361</c:v>
                </c:pt>
                <c:pt idx="669">
                  <c:v>-0.41944764096662834</c:v>
                </c:pt>
                <c:pt idx="670">
                  <c:v>-0.43681039734651084</c:v>
                </c:pt>
                <c:pt idx="671">
                  <c:v>-0.42408447844039837</c:v>
                </c:pt>
                <c:pt idx="672">
                  <c:v>-0.42025993366276326</c:v>
                </c:pt>
                <c:pt idx="673">
                  <c:v>-0.43088742977052752</c:v>
                </c:pt>
                <c:pt idx="674">
                  <c:v>-0.43620117782440948</c:v>
                </c:pt>
                <c:pt idx="675">
                  <c:v>-0.43498273878020749</c:v>
                </c:pt>
                <c:pt idx="676">
                  <c:v>-0.43779191768767378</c:v>
                </c:pt>
                <c:pt idx="677">
                  <c:v>-0.44354565761862869</c:v>
                </c:pt>
                <c:pt idx="678">
                  <c:v>-0.45390238949434808</c:v>
                </c:pt>
                <c:pt idx="679">
                  <c:v>-0.45193934881202213</c:v>
                </c:pt>
                <c:pt idx="680">
                  <c:v>-0.45319163338522994</c:v>
                </c:pt>
                <c:pt idx="681">
                  <c:v>-0.44564408041697723</c:v>
                </c:pt>
                <c:pt idx="682">
                  <c:v>-0.43867190144181961</c:v>
                </c:pt>
                <c:pt idx="683">
                  <c:v>-0.45136397481892659</c:v>
                </c:pt>
                <c:pt idx="684">
                  <c:v>-0.47177282880931443</c:v>
                </c:pt>
                <c:pt idx="685">
                  <c:v>-0.48175725986597184</c:v>
                </c:pt>
                <c:pt idx="686">
                  <c:v>-0.47796656061734261</c:v>
                </c:pt>
                <c:pt idx="687">
                  <c:v>-0.48253570703310095</c:v>
                </c:pt>
                <c:pt idx="688">
                  <c:v>-0.4993230894198879</c:v>
                </c:pt>
                <c:pt idx="689">
                  <c:v>-0.52352264265890502</c:v>
                </c:pt>
                <c:pt idx="690">
                  <c:v>-0.51834427672104533</c:v>
                </c:pt>
                <c:pt idx="691">
                  <c:v>-0.50951059365057882</c:v>
                </c:pt>
                <c:pt idx="692">
                  <c:v>-0.51864888648209595</c:v>
                </c:pt>
                <c:pt idx="693">
                  <c:v>-0.52294726866580943</c:v>
                </c:pt>
                <c:pt idx="694">
                  <c:v>-0.51715968320584871</c:v>
                </c:pt>
                <c:pt idx="695">
                  <c:v>-0.52927638258986021</c:v>
                </c:pt>
                <c:pt idx="696">
                  <c:v>-0.55168212279157947</c:v>
                </c:pt>
                <c:pt idx="697">
                  <c:v>-0.54978677316726476</c:v>
                </c:pt>
                <c:pt idx="698">
                  <c:v>-0.55188519596561303</c:v>
                </c:pt>
                <c:pt idx="699">
                  <c:v>-0.57869085493806283</c:v>
                </c:pt>
                <c:pt idx="700">
                  <c:v>-0.59652744872402375</c:v>
                </c:pt>
                <c:pt idx="701">
                  <c:v>-0.57953699316320317</c:v>
                </c:pt>
                <c:pt idx="702">
                  <c:v>-0.58877682258173702</c:v>
                </c:pt>
                <c:pt idx="703">
                  <c:v>-0.59886279022541133</c:v>
                </c:pt>
                <c:pt idx="704">
                  <c:v>-0.57896161917010769</c:v>
                </c:pt>
                <c:pt idx="705">
                  <c:v>-0.60918567657212486</c:v>
                </c:pt>
                <c:pt idx="706">
                  <c:v>-0.62370540851553524</c:v>
                </c:pt>
                <c:pt idx="707">
                  <c:v>-0.61399174169092274</c:v>
                </c:pt>
                <c:pt idx="708">
                  <c:v>-0.61680092059838909</c:v>
                </c:pt>
                <c:pt idx="709">
                  <c:v>-0.61845935151966436</c:v>
                </c:pt>
                <c:pt idx="710">
                  <c:v>-0.62824070940228804</c:v>
                </c:pt>
                <c:pt idx="711">
                  <c:v>-0.6458065389562041</c:v>
                </c:pt>
                <c:pt idx="712">
                  <c:v>-0.6813781899411091</c:v>
                </c:pt>
                <c:pt idx="713">
                  <c:v>-0.70026399512624404</c:v>
                </c:pt>
                <c:pt idx="714">
                  <c:v>-0.68885805185135074</c:v>
                </c:pt>
                <c:pt idx="715">
                  <c:v>-0.6987747918499968</c:v>
                </c:pt>
                <c:pt idx="716">
                  <c:v>-0.71106071887903644</c:v>
                </c:pt>
                <c:pt idx="717">
                  <c:v>-0.73123265416638483</c:v>
                </c:pt>
                <c:pt idx="718">
                  <c:v>-0.73854328843159833</c:v>
                </c:pt>
                <c:pt idx="719">
                  <c:v>-0.74846002843024451</c:v>
                </c:pt>
                <c:pt idx="720">
                  <c:v>-0.75746293914573914</c:v>
                </c:pt>
                <c:pt idx="721">
                  <c:v>-0.79980369593176759</c:v>
                </c:pt>
                <c:pt idx="722">
                  <c:v>-0.85256887565152661</c:v>
                </c:pt>
                <c:pt idx="723">
                  <c:v>-0.83246463142218929</c:v>
                </c:pt>
                <c:pt idx="724">
                  <c:v>-0.81571109456440816</c:v>
                </c:pt>
                <c:pt idx="725">
                  <c:v>-0.84965816015704354</c:v>
                </c:pt>
                <c:pt idx="726">
                  <c:v>-0.86011642861977955</c:v>
                </c:pt>
                <c:pt idx="727">
                  <c:v>-0.81208962296080722</c:v>
                </c:pt>
                <c:pt idx="728">
                  <c:v>-0.82962160698571741</c:v>
                </c:pt>
                <c:pt idx="729">
                  <c:v>-0.85449807080484697</c:v>
                </c:pt>
                <c:pt idx="730">
                  <c:v>-0.82965545251472306</c:v>
                </c:pt>
                <c:pt idx="731">
                  <c:v>-0.87646381912949323</c:v>
                </c:pt>
                <c:pt idx="732">
                  <c:v>-0.8955865430176676</c:v>
                </c:pt>
                <c:pt idx="733">
                  <c:v>-0.91294929939754987</c:v>
                </c:pt>
                <c:pt idx="734">
                  <c:v>-0.9435118120896232</c:v>
                </c:pt>
                <c:pt idx="735">
                  <c:v>-0.95935151966425269</c:v>
                </c:pt>
                <c:pt idx="736">
                  <c:v>-1.0289040817707984</c:v>
                </c:pt>
                <c:pt idx="737">
                  <c:v>-1.0164489270967307</c:v>
                </c:pt>
                <c:pt idx="738">
                  <c:v>-1.0221688214986802</c:v>
                </c:pt>
                <c:pt idx="739">
                  <c:v>-1.0582481554186693</c:v>
                </c:pt>
                <c:pt idx="740">
                  <c:v>-1.0798416029242539</c:v>
                </c:pt>
                <c:pt idx="741">
                  <c:v>-1.0714817572598663</c:v>
                </c:pt>
                <c:pt idx="742">
                  <c:v>-1.09686590401408</c:v>
                </c:pt>
                <c:pt idx="743">
                  <c:v>-1.1524402626413053</c:v>
                </c:pt>
                <c:pt idx="744">
                  <c:v>-1.1780613280985586</c:v>
                </c:pt>
                <c:pt idx="745">
                  <c:v>-1.1623908481689571</c:v>
                </c:pt>
                <c:pt idx="746">
                  <c:v>-1.2297434508901379</c:v>
                </c:pt>
                <c:pt idx="747">
                  <c:v>-1.2673119880863741</c:v>
                </c:pt>
                <c:pt idx="748">
                  <c:v>-1.2526907195559469</c:v>
                </c:pt>
                <c:pt idx="749">
                  <c:v>-1.2240912475461996</c:v>
                </c:pt>
                <c:pt idx="750">
                  <c:v>-1.2398294185338121</c:v>
                </c:pt>
                <c:pt idx="751">
                  <c:v>-1.2472077438570368</c:v>
                </c:pt>
                <c:pt idx="752">
                  <c:v>-1.3106342652135656</c:v>
                </c:pt>
                <c:pt idx="753">
                  <c:v>-1.3662763148988022</c:v>
                </c:pt>
                <c:pt idx="754">
                  <c:v>-1.3767007378325327</c:v>
                </c:pt>
                <c:pt idx="755">
                  <c:v>-1.3728761930548978</c:v>
                </c:pt>
                <c:pt idx="756">
                  <c:v>-1.3929465917552295</c:v>
                </c:pt>
                <c:pt idx="757">
                  <c:v>-1.4078724700467071</c:v>
                </c:pt>
                <c:pt idx="758">
                  <c:v>-1.4357950314763424</c:v>
                </c:pt>
                <c:pt idx="759">
                  <c:v>-1.4677452108576461</c:v>
                </c:pt>
                <c:pt idx="760">
                  <c:v>-1.4913016990455563</c:v>
                </c:pt>
                <c:pt idx="761">
                  <c:v>-1.5478237324849393</c:v>
                </c:pt>
                <c:pt idx="762">
                  <c:v>-1.6006227577337038</c:v>
                </c:pt>
                <c:pt idx="763">
                  <c:v>-1.5874230014215125</c:v>
                </c:pt>
                <c:pt idx="764">
                  <c:v>-1.6069518716577544</c:v>
                </c:pt>
                <c:pt idx="765">
                  <c:v>-1.6576186285791652</c:v>
                </c:pt>
                <c:pt idx="766">
                  <c:v>-1.7036823935558119</c:v>
                </c:pt>
                <c:pt idx="767">
                  <c:v>-1.7109591822920194</c:v>
                </c:pt>
                <c:pt idx="768">
                  <c:v>-1.7574967846747449</c:v>
                </c:pt>
                <c:pt idx="769">
                  <c:v>-1.8848575103228868</c:v>
                </c:pt>
                <c:pt idx="770">
                  <c:v>-1.8851959656129431</c:v>
                </c:pt>
                <c:pt idx="771">
                  <c:v>-1.827997021593448</c:v>
                </c:pt>
                <c:pt idx="772">
                  <c:v>-1.8328369322412514</c:v>
                </c:pt>
                <c:pt idx="773">
                  <c:v>-1.9335273810329658</c:v>
                </c:pt>
                <c:pt idx="774">
                  <c:v>-1.9672002978406555</c:v>
                </c:pt>
                <c:pt idx="775">
                  <c:v>-2.0044236106410347</c:v>
                </c:pt>
                <c:pt idx="776">
                  <c:v>-1.9647160360116431</c:v>
                </c:pt>
                <c:pt idx="777">
                  <c:v>-1.9602653489474045</c:v>
                </c:pt>
                <c:pt idx="778">
                  <c:v>-2.0225038922358363</c:v>
                </c:pt>
                <c:pt idx="779">
                  <c:v>-2.0744195491775539</c:v>
                </c:pt>
                <c:pt idx="780">
                  <c:v>-2.147112976375821</c:v>
                </c:pt>
                <c:pt idx="781">
                  <c:v>-2.1617985514113589</c:v>
                </c:pt>
                <c:pt idx="782">
                  <c:v>-2.1669464563731133</c:v>
                </c:pt>
                <c:pt idx="783">
                  <c:v>-2.1424422933730463</c:v>
                </c:pt>
                <c:pt idx="784">
                  <c:v>-2.1845562851147369</c:v>
                </c:pt>
                <c:pt idx="785">
                  <c:v>-2.2241893995803159</c:v>
                </c:pt>
                <c:pt idx="786">
                  <c:v>-2.1531950179381312</c:v>
                </c:pt>
                <c:pt idx="787">
                  <c:v>-2.1001218439044207</c:v>
                </c:pt>
                <c:pt idx="788">
                  <c:v>-2.2277804102078123</c:v>
                </c:pt>
                <c:pt idx="789">
                  <c:v>-2.4765145874230017</c:v>
                </c:pt>
                <c:pt idx="790">
                  <c:v>-2.5987037162390854</c:v>
                </c:pt>
                <c:pt idx="791">
                  <c:v>-2.5846036688553444</c:v>
                </c:pt>
                <c:pt idx="792">
                  <c:v>-2.6410681648954175</c:v>
                </c:pt>
                <c:pt idx="793">
                  <c:v>-2.6126582278481019</c:v>
                </c:pt>
                <c:pt idx="794">
                  <c:v>-2.6159683205848512</c:v>
                </c:pt>
                <c:pt idx="795">
                  <c:v>-2.721755906044812</c:v>
                </c:pt>
                <c:pt idx="796">
                  <c:v>-2.7633859067217226</c:v>
                </c:pt>
                <c:pt idx="797">
                  <c:v>-2.7291680768970421</c:v>
                </c:pt>
                <c:pt idx="798">
                  <c:v>-2.6113687131929875</c:v>
                </c:pt>
                <c:pt idx="799">
                  <c:v>-2.6966763690516489</c:v>
                </c:pt>
                <c:pt idx="800">
                  <c:v>-2.8423136803628246</c:v>
                </c:pt>
                <c:pt idx="801">
                  <c:v>-2.9160969335950728</c:v>
                </c:pt>
                <c:pt idx="802">
                  <c:v>-2.8864820957151567</c:v>
                </c:pt>
                <c:pt idx="803">
                  <c:v>-2.8258309077370884</c:v>
                </c:pt>
                <c:pt idx="804">
                  <c:v>-2.8213971434373524</c:v>
                </c:pt>
                <c:pt idx="805">
                  <c:v>-3.0170581466188322</c:v>
                </c:pt>
                <c:pt idx="806">
                  <c:v>-3.0992012455154678</c:v>
                </c:pt>
                <c:pt idx="807">
                  <c:v>-3.142726595816693</c:v>
                </c:pt>
                <c:pt idx="808">
                  <c:v>-3.2685981181885881</c:v>
                </c:pt>
                <c:pt idx="809">
                  <c:v>-3.4775942597982814</c:v>
                </c:pt>
                <c:pt idx="810">
                  <c:v>-3.4857848778176415</c:v>
                </c:pt>
                <c:pt idx="811">
                  <c:v>-3.2951330129289929</c:v>
                </c:pt>
                <c:pt idx="812">
                  <c:v>-3.2517768902727955</c:v>
                </c:pt>
                <c:pt idx="813">
                  <c:v>-3.2355310363500989</c:v>
                </c:pt>
                <c:pt idx="814">
                  <c:v>-3.4399918770730396</c:v>
                </c:pt>
                <c:pt idx="815">
                  <c:v>-3.3900358762607463</c:v>
                </c:pt>
                <c:pt idx="816">
                  <c:v>-3.4325120151627977</c:v>
                </c:pt>
                <c:pt idx="817">
                  <c:v>-3.5085967643674278</c:v>
                </c:pt>
                <c:pt idx="818">
                  <c:v>-3.5903675624450018</c:v>
                </c:pt>
                <c:pt idx="819">
                  <c:v>-3.4731943410275514</c:v>
                </c:pt>
                <c:pt idx="820">
                  <c:v>-3.2331618493197056</c:v>
                </c:pt>
                <c:pt idx="821">
                  <c:v>-3.4157246327760107</c:v>
                </c:pt>
                <c:pt idx="822">
                  <c:v>-3.6254992215528339</c:v>
                </c:pt>
                <c:pt idx="823">
                  <c:v>-3.5106613416367707</c:v>
                </c:pt>
                <c:pt idx="824">
                  <c:v>-3.5637988221755919</c:v>
                </c:pt>
                <c:pt idx="825">
                  <c:v>-3.5644418872266983</c:v>
                </c:pt>
                <c:pt idx="826">
                  <c:v>-3.4453056251269212</c:v>
                </c:pt>
                <c:pt idx="827">
                  <c:v>-3.4237121776213373</c:v>
                </c:pt>
                <c:pt idx="828">
                  <c:v>-3.2994313951127063</c:v>
                </c:pt>
                <c:pt idx="829">
                  <c:v>-3.3923373722331287</c:v>
                </c:pt>
                <c:pt idx="830">
                  <c:v>-3.3785960874568475</c:v>
                </c:pt>
                <c:pt idx="831">
                  <c:v>-2.7337710688418064</c:v>
                </c:pt>
                <c:pt idx="832">
                  <c:v>-2.3021728829621613</c:v>
                </c:pt>
              </c:numCache>
            </c:numRef>
          </c:yVal>
          <c:smooth val="0"/>
          <c:extLst>
            <c:ext xmlns:c16="http://schemas.microsoft.com/office/drawing/2014/chart" uri="{C3380CC4-5D6E-409C-BE32-E72D297353CC}">
              <c16:uniqueId val="{00000002-8A8F-4385-B774-05428E0DAD5E}"/>
            </c:ext>
          </c:extLst>
        </c:ser>
        <c:ser>
          <c:idx val="3"/>
          <c:order val="3"/>
          <c:tx>
            <c:strRef>
              <c:f>Abs!$AO$1</c:f>
              <c:strCache>
                <c:ptCount val="1"/>
                <c:pt idx="0">
                  <c:v>Stan 590</c:v>
                </c:pt>
              </c:strCache>
            </c:strRef>
          </c:tx>
          <c:spPr>
            <a:ln w="19050" cap="rnd">
              <a:solidFill>
                <a:srgbClr val="FFFF00"/>
              </a:solidFill>
              <a:round/>
            </a:ln>
            <a:effectLst/>
          </c:spPr>
          <c:marker>
            <c:symbol val="none"/>
          </c:marker>
          <c:xVal>
            <c:numRef>
              <c:f>Abs!$AI$2:$AI$834</c:f>
              <c:numCache>
                <c:formatCode>General</c:formatCode>
                <c:ptCount val="833"/>
                <c:pt idx="0">
                  <c:v>340</c:v>
                </c:pt>
                <c:pt idx="1">
                  <c:v>341</c:v>
                </c:pt>
                <c:pt idx="2">
                  <c:v>342</c:v>
                </c:pt>
                <c:pt idx="3">
                  <c:v>343</c:v>
                </c:pt>
                <c:pt idx="4">
                  <c:v>344</c:v>
                </c:pt>
                <c:pt idx="5">
                  <c:v>345</c:v>
                </c:pt>
                <c:pt idx="6">
                  <c:v>346</c:v>
                </c:pt>
                <c:pt idx="7">
                  <c:v>347</c:v>
                </c:pt>
                <c:pt idx="8">
                  <c:v>348</c:v>
                </c:pt>
                <c:pt idx="9">
                  <c:v>349</c:v>
                </c:pt>
                <c:pt idx="10">
                  <c:v>350</c:v>
                </c:pt>
                <c:pt idx="11">
                  <c:v>351</c:v>
                </c:pt>
                <c:pt idx="12">
                  <c:v>352</c:v>
                </c:pt>
                <c:pt idx="13">
                  <c:v>353</c:v>
                </c:pt>
                <c:pt idx="14">
                  <c:v>354</c:v>
                </c:pt>
                <c:pt idx="15">
                  <c:v>355</c:v>
                </c:pt>
                <c:pt idx="16">
                  <c:v>356</c:v>
                </c:pt>
                <c:pt idx="17">
                  <c:v>357</c:v>
                </c:pt>
                <c:pt idx="18">
                  <c:v>358</c:v>
                </c:pt>
                <c:pt idx="19">
                  <c:v>359</c:v>
                </c:pt>
                <c:pt idx="20">
                  <c:v>360</c:v>
                </c:pt>
                <c:pt idx="21">
                  <c:v>361</c:v>
                </c:pt>
                <c:pt idx="22">
                  <c:v>362</c:v>
                </c:pt>
                <c:pt idx="23">
                  <c:v>363</c:v>
                </c:pt>
                <c:pt idx="24">
                  <c:v>364</c:v>
                </c:pt>
                <c:pt idx="25">
                  <c:v>365</c:v>
                </c:pt>
                <c:pt idx="26">
                  <c:v>366</c:v>
                </c:pt>
                <c:pt idx="27">
                  <c:v>367</c:v>
                </c:pt>
                <c:pt idx="28">
                  <c:v>368</c:v>
                </c:pt>
                <c:pt idx="29">
                  <c:v>369</c:v>
                </c:pt>
                <c:pt idx="30">
                  <c:v>370</c:v>
                </c:pt>
                <c:pt idx="31">
                  <c:v>371</c:v>
                </c:pt>
                <c:pt idx="32">
                  <c:v>372</c:v>
                </c:pt>
                <c:pt idx="33">
                  <c:v>373</c:v>
                </c:pt>
                <c:pt idx="34">
                  <c:v>374</c:v>
                </c:pt>
                <c:pt idx="35">
                  <c:v>375</c:v>
                </c:pt>
                <c:pt idx="36">
                  <c:v>376</c:v>
                </c:pt>
                <c:pt idx="37">
                  <c:v>377</c:v>
                </c:pt>
                <c:pt idx="38">
                  <c:v>378</c:v>
                </c:pt>
                <c:pt idx="39">
                  <c:v>379</c:v>
                </c:pt>
                <c:pt idx="40">
                  <c:v>380</c:v>
                </c:pt>
                <c:pt idx="41">
                  <c:v>381</c:v>
                </c:pt>
                <c:pt idx="42">
                  <c:v>382</c:v>
                </c:pt>
                <c:pt idx="43">
                  <c:v>383</c:v>
                </c:pt>
                <c:pt idx="44">
                  <c:v>384</c:v>
                </c:pt>
                <c:pt idx="45">
                  <c:v>385</c:v>
                </c:pt>
                <c:pt idx="46">
                  <c:v>386</c:v>
                </c:pt>
                <c:pt idx="47">
                  <c:v>387</c:v>
                </c:pt>
                <c:pt idx="48">
                  <c:v>388</c:v>
                </c:pt>
                <c:pt idx="49">
                  <c:v>389</c:v>
                </c:pt>
                <c:pt idx="50">
                  <c:v>390</c:v>
                </c:pt>
                <c:pt idx="51">
                  <c:v>391</c:v>
                </c:pt>
                <c:pt idx="52">
                  <c:v>392</c:v>
                </c:pt>
                <c:pt idx="53">
                  <c:v>393</c:v>
                </c:pt>
                <c:pt idx="54">
                  <c:v>394</c:v>
                </c:pt>
                <c:pt idx="55">
                  <c:v>395</c:v>
                </c:pt>
                <c:pt idx="56">
                  <c:v>396</c:v>
                </c:pt>
                <c:pt idx="57">
                  <c:v>397</c:v>
                </c:pt>
                <c:pt idx="58">
                  <c:v>398</c:v>
                </c:pt>
                <c:pt idx="59">
                  <c:v>399</c:v>
                </c:pt>
                <c:pt idx="60">
                  <c:v>400</c:v>
                </c:pt>
                <c:pt idx="61">
                  <c:v>401</c:v>
                </c:pt>
                <c:pt idx="62">
                  <c:v>402</c:v>
                </c:pt>
                <c:pt idx="63">
                  <c:v>403</c:v>
                </c:pt>
                <c:pt idx="64">
                  <c:v>404</c:v>
                </c:pt>
                <c:pt idx="65">
                  <c:v>405</c:v>
                </c:pt>
                <c:pt idx="66">
                  <c:v>406</c:v>
                </c:pt>
                <c:pt idx="67">
                  <c:v>407</c:v>
                </c:pt>
                <c:pt idx="68">
                  <c:v>408</c:v>
                </c:pt>
                <c:pt idx="69">
                  <c:v>409</c:v>
                </c:pt>
                <c:pt idx="70">
                  <c:v>410</c:v>
                </c:pt>
                <c:pt idx="71">
                  <c:v>411</c:v>
                </c:pt>
                <c:pt idx="72">
                  <c:v>412</c:v>
                </c:pt>
                <c:pt idx="73">
                  <c:v>413</c:v>
                </c:pt>
                <c:pt idx="74">
                  <c:v>414</c:v>
                </c:pt>
                <c:pt idx="75">
                  <c:v>415</c:v>
                </c:pt>
                <c:pt idx="76">
                  <c:v>416</c:v>
                </c:pt>
                <c:pt idx="77">
                  <c:v>417</c:v>
                </c:pt>
                <c:pt idx="78">
                  <c:v>418</c:v>
                </c:pt>
                <c:pt idx="79">
                  <c:v>419</c:v>
                </c:pt>
                <c:pt idx="80">
                  <c:v>420</c:v>
                </c:pt>
                <c:pt idx="81">
                  <c:v>421</c:v>
                </c:pt>
                <c:pt idx="82">
                  <c:v>422</c:v>
                </c:pt>
                <c:pt idx="83">
                  <c:v>423</c:v>
                </c:pt>
                <c:pt idx="84">
                  <c:v>424</c:v>
                </c:pt>
                <c:pt idx="85">
                  <c:v>425</c:v>
                </c:pt>
                <c:pt idx="86">
                  <c:v>426</c:v>
                </c:pt>
                <c:pt idx="87">
                  <c:v>427</c:v>
                </c:pt>
                <c:pt idx="88">
                  <c:v>428</c:v>
                </c:pt>
                <c:pt idx="89">
                  <c:v>429</c:v>
                </c:pt>
                <c:pt idx="90">
                  <c:v>430</c:v>
                </c:pt>
                <c:pt idx="91">
                  <c:v>431</c:v>
                </c:pt>
                <c:pt idx="92">
                  <c:v>432</c:v>
                </c:pt>
                <c:pt idx="93">
                  <c:v>433</c:v>
                </c:pt>
                <c:pt idx="94">
                  <c:v>434</c:v>
                </c:pt>
                <c:pt idx="95">
                  <c:v>435</c:v>
                </c:pt>
                <c:pt idx="96">
                  <c:v>436</c:v>
                </c:pt>
                <c:pt idx="97">
                  <c:v>437</c:v>
                </c:pt>
                <c:pt idx="98">
                  <c:v>438</c:v>
                </c:pt>
                <c:pt idx="99">
                  <c:v>439</c:v>
                </c:pt>
                <c:pt idx="100">
                  <c:v>440</c:v>
                </c:pt>
                <c:pt idx="101">
                  <c:v>441</c:v>
                </c:pt>
                <c:pt idx="102">
                  <c:v>442</c:v>
                </c:pt>
                <c:pt idx="103">
                  <c:v>443</c:v>
                </c:pt>
                <c:pt idx="104">
                  <c:v>444</c:v>
                </c:pt>
                <c:pt idx="105">
                  <c:v>445</c:v>
                </c:pt>
                <c:pt idx="106">
                  <c:v>446</c:v>
                </c:pt>
                <c:pt idx="107">
                  <c:v>447</c:v>
                </c:pt>
                <c:pt idx="108">
                  <c:v>448</c:v>
                </c:pt>
                <c:pt idx="109">
                  <c:v>449</c:v>
                </c:pt>
                <c:pt idx="110">
                  <c:v>450</c:v>
                </c:pt>
                <c:pt idx="111">
                  <c:v>451</c:v>
                </c:pt>
                <c:pt idx="112">
                  <c:v>452</c:v>
                </c:pt>
                <c:pt idx="113">
                  <c:v>453</c:v>
                </c:pt>
                <c:pt idx="114">
                  <c:v>454</c:v>
                </c:pt>
                <c:pt idx="115">
                  <c:v>455</c:v>
                </c:pt>
                <c:pt idx="116">
                  <c:v>456</c:v>
                </c:pt>
                <c:pt idx="117">
                  <c:v>457</c:v>
                </c:pt>
                <c:pt idx="118">
                  <c:v>458</c:v>
                </c:pt>
                <c:pt idx="119">
                  <c:v>459</c:v>
                </c:pt>
                <c:pt idx="120">
                  <c:v>460</c:v>
                </c:pt>
                <c:pt idx="121">
                  <c:v>461</c:v>
                </c:pt>
                <c:pt idx="122">
                  <c:v>462</c:v>
                </c:pt>
                <c:pt idx="123">
                  <c:v>463</c:v>
                </c:pt>
                <c:pt idx="124">
                  <c:v>464</c:v>
                </c:pt>
                <c:pt idx="125">
                  <c:v>465</c:v>
                </c:pt>
                <c:pt idx="126">
                  <c:v>466</c:v>
                </c:pt>
                <c:pt idx="127">
                  <c:v>467</c:v>
                </c:pt>
                <c:pt idx="128">
                  <c:v>468</c:v>
                </c:pt>
                <c:pt idx="129">
                  <c:v>469</c:v>
                </c:pt>
                <c:pt idx="130">
                  <c:v>470</c:v>
                </c:pt>
                <c:pt idx="131">
                  <c:v>471</c:v>
                </c:pt>
                <c:pt idx="132">
                  <c:v>472</c:v>
                </c:pt>
                <c:pt idx="133">
                  <c:v>473</c:v>
                </c:pt>
                <c:pt idx="134">
                  <c:v>474</c:v>
                </c:pt>
                <c:pt idx="135">
                  <c:v>475</c:v>
                </c:pt>
                <c:pt idx="136">
                  <c:v>476</c:v>
                </c:pt>
                <c:pt idx="137">
                  <c:v>477</c:v>
                </c:pt>
                <c:pt idx="138">
                  <c:v>478</c:v>
                </c:pt>
                <c:pt idx="139">
                  <c:v>479</c:v>
                </c:pt>
                <c:pt idx="140">
                  <c:v>480</c:v>
                </c:pt>
                <c:pt idx="141">
                  <c:v>481</c:v>
                </c:pt>
                <c:pt idx="142">
                  <c:v>482</c:v>
                </c:pt>
                <c:pt idx="143">
                  <c:v>483</c:v>
                </c:pt>
                <c:pt idx="144">
                  <c:v>484</c:v>
                </c:pt>
                <c:pt idx="145">
                  <c:v>485</c:v>
                </c:pt>
                <c:pt idx="146">
                  <c:v>486</c:v>
                </c:pt>
                <c:pt idx="147">
                  <c:v>487</c:v>
                </c:pt>
                <c:pt idx="148">
                  <c:v>488</c:v>
                </c:pt>
                <c:pt idx="149">
                  <c:v>489</c:v>
                </c:pt>
                <c:pt idx="150">
                  <c:v>490</c:v>
                </c:pt>
                <c:pt idx="151">
                  <c:v>491</c:v>
                </c:pt>
                <c:pt idx="152">
                  <c:v>492</c:v>
                </c:pt>
                <c:pt idx="153">
                  <c:v>493</c:v>
                </c:pt>
                <c:pt idx="154">
                  <c:v>494</c:v>
                </c:pt>
                <c:pt idx="155">
                  <c:v>495</c:v>
                </c:pt>
                <c:pt idx="156">
                  <c:v>496</c:v>
                </c:pt>
                <c:pt idx="157">
                  <c:v>497</c:v>
                </c:pt>
                <c:pt idx="158">
                  <c:v>498</c:v>
                </c:pt>
                <c:pt idx="159">
                  <c:v>499</c:v>
                </c:pt>
                <c:pt idx="160">
                  <c:v>500</c:v>
                </c:pt>
                <c:pt idx="161">
                  <c:v>501</c:v>
                </c:pt>
                <c:pt idx="162">
                  <c:v>502</c:v>
                </c:pt>
                <c:pt idx="163">
                  <c:v>503</c:v>
                </c:pt>
                <c:pt idx="164">
                  <c:v>504</c:v>
                </c:pt>
                <c:pt idx="165">
                  <c:v>505</c:v>
                </c:pt>
                <c:pt idx="166">
                  <c:v>506</c:v>
                </c:pt>
                <c:pt idx="167">
                  <c:v>507</c:v>
                </c:pt>
                <c:pt idx="168">
                  <c:v>508</c:v>
                </c:pt>
                <c:pt idx="169">
                  <c:v>509</c:v>
                </c:pt>
                <c:pt idx="170">
                  <c:v>510</c:v>
                </c:pt>
                <c:pt idx="171">
                  <c:v>511</c:v>
                </c:pt>
                <c:pt idx="172">
                  <c:v>512</c:v>
                </c:pt>
                <c:pt idx="173">
                  <c:v>513</c:v>
                </c:pt>
                <c:pt idx="174">
                  <c:v>514</c:v>
                </c:pt>
                <c:pt idx="175">
                  <c:v>515</c:v>
                </c:pt>
                <c:pt idx="176">
                  <c:v>516</c:v>
                </c:pt>
                <c:pt idx="177">
                  <c:v>517</c:v>
                </c:pt>
                <c:pt idx="178">
                  <c:v>518</c:v>
                </c:pt>
                <c:pt idx="179">
                  <c:v>519</c:v>
                </c:pt>
                <c:pt idx="180">
                  <c:v>520</c:v>
                </c:pt>
                <c:pt idx="181">
                  <c:v>521</c:v>
                </c:pt>
                <c:pt idx="182">
                  <c:v>522</c:v>
                </c:pt>
                <c:pt idx="183">
                  <c:v>523</c:v>
                </c:pt>
                <c:pt idx="184">
                  <c:v>524</c:v>
                </c:pt>
                <c:pt idx="185">
                  <c:v>525</c:v>
                </c:pt>
                <c:pt idx="186">
                  <c:v>526</c:v>
                </c:pt>
                <c:pt idx="187">
                  <c:v>527</c:v>
                </c:pt>
                <c:pt idx="188">
                  <c:v>528</c:v>
                </c:pt>
                <c:pt idx="189">
                  <c:v>529</c:v>
                </c:pt>
                <c:pt idx="190">
                  <c:v>530</c:v>
                </c:pt>
                <c:pt idx="191">
                  <c:v>531</c:v>
                </c:pt>
                <c:pt idx="192">
                  <c:v>532</c:v>
                </c:pt>
                <c:pt idx="193">
                  <c:v>533</c:v>
                </c:pt>
                <c:pt idx="194">
                  <c:v>534</c:v>
                </c:pt>
                <c:pt idx="195">
                  <c:v>535</c:v>
                </c:pt>
                <c:pt idx="196">
                  <c:v>536</c:v>
                </c:pt>
                <c:pt idx="197">
                  <c:v>537</c:v>
                </c:pt>
                <c:pt idx="198">
                  <c:v>538</c:v>
                </c:pt>
                <c:pt idx="199">
                  <c:v>539</c:v>
                </c:pt>
                <c:pt idx="200">
                  <c:v>540</c:v>
                </c:pt>
                <c:pt idx="201">
                  <c:v>541</c:v>
                </c:pt>
                <c:pt idx="202">
                  <c:v>542</c:v>
                </c:pt>
                <c:pt idx="203">
                  <c:v>543</c:v>
                </c:pt>
                <c:pt idx="204">
                  <c:v>544</c:v>
                </c:pt>
                <c:pt idx="205">
                  <c:v>545</c:v>
                </c:pt>
                <c:pt idx="206">
                  <c:v>546</c:v>
                </c:pt>
                <c:pt idx="207">
                  <c:v>547</c:v>
                </c:pt>
                <c:pt idx="208">
                  <c:v>548</c:v>
                </c:pt>
                <c:pt idx="209">
                  <c:v>549</c:v>
                </c:pt>
                <c:pt idx="210">
                  <c:v>550</c:v>
                </c:pt>
                <c:pt idx="211">
                  <c:v>551</c:v>
                </c:pt>
                <c:pt idx="212">
                  <c:v>552</c:v>
                </c:pt>
                <c:pt idx="213">
                  <c:v>553</c:v>
                </c:pt>
                <c:pt idx="214">
                  <c:v>554</c:v>
                </c:pt>
                <c:pt idx="215">
                  <c:v>555</c:v>
                </c:pt>
                <c:pt idx="216">
                  <c:v>556</c:v>
                </c:pt>
                <c:pt idx="217">
                  <c:v>557</c:v>
                </c:pt>
                <c:pt idx="218">
                  <c:v>558</c:v>
                </c:pt>
                <c:pt idx="219">
                  <c:v>559</c:v>
                </c:pt>
                <c:pt idx="220">
                  <c:v>560</c:v>
                </c:pt>
                <c:pt idx="221">
                  <c:v>561</c:v>
                </c:pt>
                <c:pt idx="222">
                  <c:v>562</c:v>
                </c:pt>
                <c:pt idx="223">
                  <c:v>563</c:v>
                </c:pt>
                <c:pt idx="224">
                  <c:v>564</c:v>
                </c:pt>
                <c:pt idx="225">
                  <c:v>565</c:v>
                </c:pt>
                <c:pt idx="226">
                  <c:v>566</c:v>
                </c:pt>
                <c:pt idx="227">
                  <c:v>567</c:v>
                </c:pt>
                <c:pt idx="228">
                  <c:v>568</c:v>
                </c:pt>
                <c:pt idx="229">
                  <c:v>569</c:v>
                </c:pt>
                <c:pt idx="230">
                  <c:v>570</c:v>
                </c:pt>
                <c:pt idx="231">
                  <c:v>571</c:v>
                </c:pt>
                <c:pt idx="232">
                  <c:v>572</c:v>
                </c:pt>
                <c:pt idx="233">
                  <c:v>573</c:v>
                </c:pt>
                <c:pt idx="234">
                  <c:v>574</c:v>
                </c:pt>
                <c:pt idx="235">
                  <c:v>575</c:v>
                </c:pt>
                <c:pt idx="236">
                  <c:v>576</c:v>
                </c:pt>
                <c:pt idx="237">
                  <c:v>577</c:v>
                </c:pt>
                <c:pt idx="238">
                  <c:v>578</c:v>
                </c:pt>
                <c:pt idx="239">
                  <c:v>579</c:v>
                </c:pt>
                <c:pt idx="240">
                  <c:v>580</c:v>
                </c:pt>
                <c:pt idx="241">
                  <c:v>581</c:v>
                </c:pt>
                <c:pt idx="242">
                  <c:v>582</c:v>
                </c:pt>
                <c:pt idx="243">
                  <c:v>583</c:v>
                </c:pt>
                <c:pt idx="244">
                  <c:v>584</c:v>
                </c:pt>
                <c:pt idx="245">
                  <c:v>585</c:v>
                </c:pt>
                <c:pt idx="246">
                  <c:v>586</c:v>
                </c:pt>
                <c:pt idx="247">
                  <c:v>587</c:v>
                </c:pt>
                <c:pt idx="248">
                  <c:v>588</c:v>
                </c:pt>
                <c:pt idx="249">
                  <c:v>589</c:v>
                </c:pt>
                <c:pt idx="250">
                  <c:v>590</c:v>
                </c:pt>
                <c:pt idx="251">
                  <c:v>591</c:v>
                </c:pt>
                <c:pt idx="252">
                  <c:v>592</c:v>
                </c:pt>
                <c:pt idx="253">
                  <c:v>593</c:v>
                </c:pt>
                <c:pt idx="254">
                  <c:v>594</c:v>
                </c:pt>
                <c:pt idx="255">
                  <c:v>595</c:v>
                </c:pt>
                <c:pt idx="256">
                  <c:v>596</c:v>
                </c:pt>
                <c:pt idx="257">
                  <c:v>597</c:v>
                </c:pt>
                <c:pt idx="258">
                  <c:v>598</c:v>
                </c:pt>
                <c:pt idx="259">
                  <c:v>599</c:v>
                </c:pt>
                <c:pt idx="260">
                  <c:v>600</c:v>
                </c:pt>
                <c:pt idx="261">
                  <c:v>601</c:v>
                </c:pt>
                <c:pt idx="262">
                  <c:v>602</c:v>
                </c:pt>
                <c:pt idx="263">
                  <c:v>603</c:v>
                </c:pt>
                <c:pt idx="264">
                  <c:v>604</c:v>
                </c:pt>
                <c:pt idx="265">
                  <c:v>605</c:v>
                </c:pt>
                <c:pt idx="266">
                  <c:v>606</c:v>
                </c:pt>
                <c:pt idx="267">
                  <c:v>607</c:v>
                </c:pt>
                <c:pt idx="268">
                  <c:v>608</c:v>
                </c:pt>
                <c:pt idx="269">
                  <c:v>609</c:v>
                </c:pt>
                <c:pt idx="270">
                  <c:v>610</c:v>
                </c:pt>
                <c:pt idx="271">
                  <c:v>611</c:v>
                </c:pt>
                <c:pt idx="272">
                  <c:v>612</c:v>
                </c:pt>
                <c:pt idx="273">
                  <c:v>613</c:v>
                </c:pt>
                <c:pt idx="274">
                  <c:v>614</c:v>
                </c:pt>
                <c:pt idx="275">
                  <c:v>615</c:v>
                </c:pt>
                <c:pt idx="276">
                  <c:v>616</c:v>
                </c:pt>
                <c:pt idx="277">
                  <c:v>617</c:v>
                </c:pt>
                <c:pt idx="278">
                  <c:v>618</c:v>
                </c:pt>
                <c:pt idx="279">
                  <c:v>619</c:v>
                </c:pt>
                <c:pt idx="280">
                  <c:v>620</c:v>
                </c:pt>
                <c:pt idx="281">
                  <c:v>621</c:v>
                </c:pt>
                <c:pt idx="282">
                  <c:v>622</c:v>
                </c:pt>
                <c:pt idx="283">
                  <c:v>623</c:v>
                </c:pt>
                <c:pt idx="284">
                  <c:v>624</c:v>
                </c:pt>
                <c:pt idx="285">
                  <c:v>625</c:v>
                </c:pt>
                <c:pt idx="286">
                  <c:v>626</c:v>
                </c:pt>
                <c:pt idx="287">
                  <c:v>627</c:v>
                </c:pt>
                <c:pt idx="288">
                  <c:v>628</c:v>
                </c:pt>
                <c:pt idx="289">
                  <c:v>629</c:v>
                </c:pt>
                <c:pt idx="290">
                  <c:v>630</c:v>
                </c:pt>
                <c:pt idx="291">
                  <c:v>631</c:v>
                </c:pt>
                <c:pt idx="292">
                  <c:v>632</c:v>
                </c:pt>
                <c:pt idx="293">
                  <c:v>633</c:v>
                </c:pt>
                <c:pt idx="294">
                  <c:v>634</c:v>
                </c:pt>
                <c:pt idx="295">
                  <c:v>635</c:v>
                </c:pt>
                <c:pt idx="296">
                  <c:v>636</c:v>
                </c:pt>
                <c:pt idx="297">
                  <c:v>637</c:v>
                </c:pt>
                <c:pt idx="298">
                  <c:v>638</c:v>
                </c:pt>
                <c:pt idx="299">
                  <c:v>639</c:v>
                </c:pt>
                <c:pt idx="300">
                  <c:v>640</c:v>
                </c:pt>
                <c:pt idx="301">
                  <c:v>641</c:v>
                </c:pt>
                <c:pt idx="302">
                  <c:v>642</c:v>
                </c:pt>
                <c:pt idx="303">
                  <c:v>643</c:v>
                </c:pt>
                <c:pt idx="304">
                  <c:v>644</c:v>
                </c:pt>
                <c:pt idx="305">
                  <c:v>645</c:v>
                </c:pt>
                <c:pt idx="306">
                  <c:v>646</c:v>
                </c:pt>
                <c:pt idx="307">
                  <c:v>647</c:v>
                </c:pt>
                <c:pt idx="308">
                  <c:v>648</c:v>
                </c:pt>
                <c:pt idx="309">
                  <c:v>649</c:v>
                </c:pt>
                <c:pt idx="310">
                  <c:v>650</c:v>
                </c:pt>
                <c:pt idx="311">
                  <c:v>651</c:v>
                </c:pt>
                <c:pt idx="312">
                  <c:v>652</c:v>
                </c:pt>
                <c:pt idx="313">
                  <c:v>653</c:v>
                </c:pt>
                <c:pt idx="314">
                  <c:v>654</c:v>
                </c:pt>
                <c:pt idx="315">
                  <c:v>655</c:v>
                </c:pt>
                <c:pt idx="316">
                  <c:v>656</c:v>
                </c:pt>
                <c:pt idx="317">
                  <c:v>657</c:v>
                </c:pt>
                <c:pt idx="318">
                  <c:v>658</c:v>
                </c:pt>
                <c:pt idx="319">
                  <c:v>659</c:v>
                </c:pt>
                <c:pt idx="320">
                  <c:v>660</c:v>
                </c:pt>
                <c:pt idx="321">
                  <c:v>661</c:v>
                </c:pt>
                <c:pt idx="322">
                  <c:v>662</c:v>
                </c:pt>
                <c:pt idx="323">
                  <c:v>663</c:v>
                </c:pt>
                <c:pt idx="324">
                  <c:v>664</c:v>
                </c:pt>
                <c:pt idx="325">
                  <c:v>665</c:v>
                </c:pt>
                <c:pt idx="326">
                  <c:v>666</c:v>
                </c:pt>
                <c:pt idx="327">
                  <c:v>667</c:v>
                </c:pt>
                <c:pt idx="328">
                  <c:v>668</c:v>
                </c:pt>
                <c:pt idx="329">
                  <c:v>669</c:v>
                </c:pt>
                <c:pt idx="330">
                  <c:v>670</c:v>
                </c:pt>
                <c:pt idx="331">
                  <c:v>671</c:v>
                </c:pt>
                <c:pt idx="332">
                  <c:v>672</c:v>
                </c:pt>
                <c:pt idx="333">
                  <c:v>673</c:v>
                </c:pt>
                <c:pt idx="334">
                  <c:v>674</c:v>
                </c:pt>
                <c:pt idx="335">
                  <c:v>675</c:v>
                </c:pt>
                <c:pt idx="336">
                  <c:v>676</c:v>
                </c:pt>
                <c:pt idx="337">
                  <c:v>677</c:v>
                </c:pt>
                <c:pt idx="338">
                  <c:v>678</c:v>
                </c:pt>
                <c:pt idx="339">
                  <c:v>679</c:v>
                </c:pt>
                <c:pt idx="340">
                  <c:v>680</c:v>
                </c:pt>
                <c:pt idx="341">
                  <c:v>681</c:v>
                </c:pt>
                <c:pt idx="342">
                  <c:v>682</c:v>
                </c:pt>
                <c:pt idx="343">
                  <c:v>683</c:v>
                </c:pt>
                <c:pt idx="344">
                  <c:v>684</c:v>
                </c:pt>
                <c:pt idx="345">
                  <c:v>685</c:v>
                </c:pt>
                <c:pt idx="346">
                  <c:v>686</c:v>
                </c:pt>
                <c:pt idx="347">
                  <c:v>687</c:v>
                </c:pt>
                <c:pt idx="348">
                  <c:v>688</c:v>
                </c:pt>
                <c:pt idx="349">
                  <c:v>689</c:v>
                </c:pt>
                <c:pt idx="350">
                  <c:v>690</c:v>
                </c:pt>
                <c:pt idx="351">
                  <c:v>691</c:v>
                </c:pt>
                <c:pt idx="352">
                  <c:v>692</c:v>
                </c:pt>
                <c:pt idx="353">
                  <c:v>693</c:v>
                </c:pt>
                <c:pt idx="354">
                  <c:v>694</c:v>
                </c:pt>
                <c:pt idx="355">
                  <c:v>695</c:v>
                </c:pt>
                <c:pt idx="356">
                  <c:v>696</c:v>
                </c:pt>
                <c:pt idx="357">
                  <c:v>697</c:v>
                </c:pt>
                <c:pt idx="358">
                  <c:v>698</c:v>
                </c:pt>
                <c:pt idx="359">
                  <c:v>699</c:v>
                </c:pt>
                <c:pt idx="360">
                  <c:v>700</c:v>
                </c:pt>
                <c:pt idx="361">
                  <c:v>701</c:v>
                </c:pt>
                <c:pt idx="362">
                  <c:v>702</c:v>
                </c:pt>
                <c:pt idx="363">
                  <c:v>703</c:v>
                </c:pt>
                <c:pt idx="364">
                  <c:v>704</c:v>
                </c:pt>
                <c:pt idx="365">
                  <c:v>705</c:v>
                </c:pt>
                <c:pt idx="366">
                  <c:v>706</c:v>
                </c:pt>
                <c:pt idx="367">
                  <c:v>707</c:v>
                </c:pt>
                <c:pt idx="368">
                  <c:v>708</c:v>
                </c:pt>
                <c:pt idx="369">
                  <c:v>709</c:v>
                </c:pt>
                <c:pt idx="370">
                  <c:v>710</c:v>
                </c:pt>
                <c:pt idx="371">
                  <c:v>711</c:v>
                </c:pt>
                <c:pt idx="372">
                  <c:v>712</c:v>
                </c:pt>
                <c:pt idx="373">
                  <c:v>713</c:v>
                </c:pt>
                <c:pt idx="374">
                  <c:v>714</c:v>
                </c:pt>
                <c:pt idx="375">
                  <c:v>715</c:v>
                </c:pt>
                <c:pt idx="376">
                  <c:v>716</c:v>
                </c:pt>
                <c:pt idx="377">
                  <c:v>717</c:v>
                </c:pt>
                <c:pt idx="378">
                  <c:v>718</c:v>
                </c:pt>
                <c:pt idx="379">
                  <c:v>719</c:v>
                </c:pt>
                <c:pt idx="380">
                  <c:v>720</c:v>
                </c:pt>
                <c:pt idx="381">
                  <c:v>721</c:v>
                </c:pt>
                <c:pt idx="382">
                  <c:v>722</c:v>
                </c:pt>
                <c:pt idx="383">
                  <c:v>723</c:v>
                </c:pt>
                <c:pt idx="384">
                  <c:v>724</c:v>
                </c:pt>
                <c:pt idx="385">
                  <c:v>725</c:v>
                </c:pt>
                <c:pt idx="386">
                  <c:v>726</c:v>
                </c:pt>
                <c:pt idx="387">
                  <c:v>727</c:v>
                </c:pt>
                <c:pt idx="388">
                  <c:v>728</c:v>
                </c:pt>
                <c:pt idx="389">
                  <c:v>729</c:v>
                </c:pt>
                <c:pt idx="390">
                  <c:v>730</c:v>
                </c:pt>
                <c:pt idx="391">
                  <c:v>731</c:v>
                </c:pt>
                <c:pt idx="392">
                  <c:v>732</c:v>
                </c:pt>
                <c:pt idx="393">
                  <c:v>733</c:v>
                </c:pt>
                <c:pt idx="394">
                  <c:v>734</c:v>
                </c:pt>
                <c:pt idx="395">
                  <c:v>735</c:v>
                </c:pt>
                <c:pt idx="396">
                  <c:v>736</c:v>
                </c:pt>
                <c:pt idx="397">
                  <c:v>737</c:v>
                </c:pt>
                <c:pt idx="398">
                  <c:v>738</c:v>
                </c:pt>
                <c:pt idx="399">
                  <c:v>739</c:v>
                </c:pt>
                <c:pt idx="400">
                  <c:v>740</c:v>
                </c:pt>
                <c:pt idx="401">
                  <c:v>741</c:v>
                </c:pt>
                <c:pt idx="402">
                  <c:v>742</c:v>
                </c:pt>
                <c:pt idx="403">
                  <c:v>743</c:v>
                </c:pt>
                <c:pt idx="404">
                  <c:v>744</c:v>
                </c:pt>
                <c:pt idx="405">
                  <c:v>745</c:v>
                </c:pt>
                <c:pt idx="406">
                  <c:v>746</c:v>
                </c:pt>
                <c:pt idx="407">
                  <c:v>747</c:v>
                </c:pt>
                <c:pt idx="408">
                  <c:v>748</c:v>
                </c:pt>
                <c:pt idx="409">
                  <c:v>749</c:v>
                </c:pt>
                <c:pt idx="410">
                  <c:v>750</c:v>
                </c:pt>
                <c:pt idx="411">
                  <c:v>751</c:v>
                </c:pt>
                <c:pt idx="412">
                  <c:v>752</c:v>
                </c:pt>
                <c:pt idx="413">
                  <c:v>753</c:v>
                </c:pt>
                <c:pt idx="414">
                  <c:v>754</c:v>
                </c:pt>
                <c:pt idx="415">
                  <c:v>755</c:v>
                </c:pt>
                <c:pt idx="416">
                  <c:v>756</c:v>
                </c:pt>
                <c:pt idx="417">
                  <c:v>757</c:v>
                </c:pt>
                <c:pt idx="418">
                  <c:v>758</c:v>
                </c:pt>
                <c:pt idx="419">
                  <c:v>759</c:v>
                </c:pt>
                <c:pt idx="420">
                  <c:v>760</c:v>
                </c:pt>
                <c:pt idx="421">
                  <c:v>761</c:v>
                </c:pt>
                <c:pt idx="422">
                  <c:v>762</c:v>
                </c:pt>
                <c:pt idx="423">
                  <c:v>763</c:v>
                </c:pt>
                <c:pt idx="424">
                  <c:v>764</c:v>
                </c:pt>
                <c:pt idx="425">
                  <c:v>765</c:v>
                </c:pt>
                <c:pt idx="426">
                  <c:v>766</c:v>
                </c:pt>
                <c:pt idx="427">
                  <c:v>767</c:v>
                </c:pt>
                <c:pt idx="428">
                  <c:v>768</c:v>
                </c:pt>
                <c:pt idx="429">
                  <c:v>769</c:v>
                </c:pt>
                <c:pt idx="430">
                  <c:v>770</c:v>
                </c:pt>
                <c:pt idx="431">
                  <c:v>771</c:v>
                </c:pt>
                <c:pt idx="432">
                  <c:v>772</c:v>
                </c:pt>
                <c:pt idx="433">
                  <c:v>773</c:v>
                </c:pt>
                <c:pt idx="434">
                  <c:v>774</c:v>
                </c:pt>
                <c:pt idx="435">
                  <c:v>775</c:v>
                </c:pt>
                <c:pt idx="436">
                  <c:v>776</c:v>
                </c:pt>
                <c:pt idx="437">
                  <c:v>777</c:v>
                </c:pt>
                <c:pt idx="438">
                  <c:v>778</c:v>
                </c:pt>
                <c:pt idx="439">
                  <c:v>779</c:v>
                </c:pt>
                <c:pt idx="440">
                  <c:v>780</c:v>
                </c:pt>
                <c:pt idx="441">
                  <c:v>781</c:v>
                </c:pt>
                <c:pt idx="442">
                  <c:v>782</c:v>
                </c:pt>
                <c:pt idx="443">
                  <c:v>783</c:v>
                </c:pt>
                <c:pt idx="444">
                  <c:v>784</c:v>
                </c:pt>
                <c:pt idx="445">
                  <c:v>785</c:v>
                </c:pt>
                <c:pt idx="446">
                  <c:v>786</c:v>
                </c:pt>
                <c:pt idx="447">
                  <c:v>787</c:v>
                </c:pt>
                <c:pt idx="448">
                  <c:v>788</c:v>
                </c:pt>
                <c:pt idx="449">
                  <c:v>789</c:v>
                </c:pt>
                <c:pt idx="450">
                  <c:v>790</c:v>
                </c:pt>
                <c:pt idx="451">
                  <c:v>791</c:v>
                </c:pt>
                <c:pt idx="452">
                  <c:v>792</c:v>
                </c:pt>
                <c:pt idx="453">
                  <c:v>793</c:v>
                </c:pt>
                <c:pt idx="454">
                  <c:v>794</c:v>
                </c:pt>
                <c:pt idx="455">
                  <c:v>795</c:v>
                </c:pt>
                <c:pt idx="456">
                  <c:v>796</c:v>
                </c:pt>
                <c:pt idx="457">
                  <c:v>797</c:v>
                </c:pt>
                <c:pt idx="458">
                  <c:v>798</c:v>
                </c:pt>
                <c:pt idx="459">
                  <c:v>799</c:v>
                </c:pt>
                <c:pt idx="460">
                  <c:v>800</c:v>
                </c:pt>
                <c:pt idx="461">
                  <c:v>801</c:v>
                </c:pt>
                <c:pt idx="462">
                  <c:v>802</c:v>
                </c:pt>
                <c:pt idx="463">
                  <c:v>803</c:v>
                </c:pt>
                <c:pt idx="464">
                  <c:v>804</c:v>
                </c:pt>
                <c:pt idx="465">
                  <c:v>805</c:v>
                </c:pt>
                <c:pt idx="466">
                  <c:v>806</c:v>
                </c:pt>
                <c:pt idx="467">
                  <c:v>807</c:v>
                </c:pt>
                <c:pt idx="468">
                  <c:v>808</c:v>
                </c:pt>
                <c:pt idx="469">
                  <c:v>809</c:v>
                </c:pt>
                <c:pt idx="470">
                  <c:v>810</c:v>
                </c:pt>
                <c:pt idx="471">
                  <c:v>811</c:v>
                </c:pt>
                <c:pt idx="472">
                  <c:v>812</c:v>
                </c:pt>
                <c:pt idx="473">
                  <c:v>813</c:v>
                </c:pt>
                <c:pt idx="474">
                  <c:v>814</c:v>
                </c:pt>
                <c:pt idx="475">
                  <c:v>815</c:v>
                </c:pt>
                <c:pt idx="476">
                  <c:v>816</c:v>
                </c:pt>
                <c:pt idx="477">
                  <c:v>817</c:v>
                </c:pt>
                <c:pt idx="478">
                  <c:v>818</c:v>
                </c:pt>
                <c:pt idx="479">
                  <c:v>819</c:v>
                </c:pt>
                <c:pt idx="480">
                  <c:v>820</c:v>
                </c:pt>
                <c:pt idx="481">
                  <c:v>821</c:v>
                </c:pt>
                <c:pt idx="482">
                  <c:v>822</c:v>
                </c:pt>
                <c:pt idx="483">
                  <c:v>823</c:v>
                </c:pt>
                <c:pt idx="484">
                  <c:v>824</c:v>
                </c:pt>
                <c:pt idx="485">
                  <c:v>825</c:v>
                </c:pt>
                <c:pt idx="486">
                  <c:v>826</c:v>
                </c:pt>
                <c:pt idx="487">
                  <c:v>827</c:v>
                </c:pt>
                <c:pt idx="488">
                  <c:v>828</c:v>
                </c:pt>
                <c:pt idx="489">
                  <c:v>829</c:v>
                </c:pt>
                <c:pt idx="490">
                  <c:v>830</c:v>
                </c:pt>
                <c:pt idx="491">
                  <c:v>831</c:v>
                </c:pt>
                <c:pt idx="492">
                  <c:v>832</c:v>
                </c:pt>
                <c:pt idx="493">
                  <c:v>833</c:v>
                </c:pt>
                <c:pt idx="494">
                  <c:v>834</c:v>
                </c:pt>
                <c:pt idx="495">
                  <c:v>835</c:v>
                </c:pt>
                <c:pt idx="496">
                  <c:v>836</c:v>
                </c:pt>
                <c:pt idx="497">
                  <c:v>837</c:v>
                </c:pt>
                <c:pt idx="498">
                  <c:v>838</c:v>
                </c:pt>
                <c:pt idx="499">
                  <c:v>839</c:v>
                </c:pt>
                <c:pt idx="500">
                  <c:v>840</c:v>
                </c:pt>
                <c:pt idx="501">
                  <c:v>841</c:v>
                </c:pt>
                <c:pt idx="502">
                  <c:v>842</c:v>
                </c:pt>
                <c:pt idx="503">
                  <c:v>843</c:v>
                </c:pt>
                <c:pt idx="504">
                  <c:v>844</c:v>
                </c:pt>
                <c:pt idx="505">
                  <c:v>845</c:v>
                </c:pt>
                <c:pt idx="506">
                  <c:v>846</c:v>
                </c:pt>
                <c:pt idx="507">
                  <c:v>847</c:v>
                </c:pt>
                <c:pt idx="508">
                  <c:v>848</c:v>
                </c:pt>
                <c:pt idx="509">
                  <c:v>849</c:v>
                </c:pt>
                <c:pt idx="510">
                  <c:v>850</c:v>
                </c:pt>
                <c:pt idx="511">
                  <c:v>851</c:v>
                </c:pt>
                <c:pt idx="512">
                  <c:v>852</c:v>
                </c:pt>
                <c:pt idx="513">
                  <c:v>853</c:v>
                </c:pt>
                <c:pt idx="514">
                  <c:v>854</c:v>
                </c:pt>
                <c:pt idx="515">
                  <c:v>855</c:v>
                </c:pt>
                <c:pt idx="516">
                  <c:v>856</c:v>
                </c:pt>
                <c:pt idx="517">
                  <c:v>857</c:v>
                </c:pt>
                <c:pt idx="518">
                  <c:v>858</c:v>
                </c:pt>
                <c:pt idx="519">
                  <c:v>859</c:v>
                </c:pt>
                <c:pt idx="520">
                  <c:v>860</c:v>
                </c:pt>
                <c:pt idx="521">
                  <c:v>861</c:v>
                </c:pt>
                <c:pt idx="522">
                  <c:v>862</c:v>
                </c:pt>
                <c:pt idx="523">
                  <c:v>863</c:v>
                </c:pt>
                <c:pt idx="524">
                  <c:v>864</c:v>
                </c:pt>
                <c:pt idx="525">
                  <c:v>865</c:v>
                </c:pt>
                <c:pt idx="526">
                  <c:v>866</c:v>
                </c:pt>
                <c:pt idx="527">
                  <c:v>867</c:v>
                </c:pt>
                <c:pt idx="528">
                  <c:v>868</c:v>
                </c:pt>
                <c:pt idx="529">
                  <c:v>869</c:v>
                </c:pt>
                <c:pt idx="530">
                  <c:v>870</c:v>
                </c:pt>
                <c:pt idx="531">
                  <c:v>871</c:v>
                </c:pt>
                <c:pt idx="532">
                  <c:v>872</c:v>
                </c:pt>
                <c:pt idx="533">
                  <c:v>873</c:v>
                </c:pt>
                <c:pt idx="534">
                  <c:v>874</c:v>
                </c:pt>
                <c:pt idx="535">
                  <c:v>875</c:v>
                </c:pt>
                <c:pt idx="536">
                  <c:v>876</c:v>
                </c:pt>
                <c:pt idx="537">
                  <c:v>877</c:v>
                </c:pt>
                <c:pt idx="538">
                  <c:v>878</c:v>
                </c:pt>
                <c:pt idx="539">
                  <c:v>879</c:v>
                </c:pt>
                <c:pt idx="540">
                  <c:v>880</c:v>
                </c:pt>
                <c:pt idx="541">
                  <c:v>881</c:v>
                </c:pt>
                <c:pt idx="542">
                  <c:v>882</c:v>
                </c:pt>
                <c:pt idx="543">
                  <c:v>883</c:v>
                </c:pt>
                <c:pt idx="544">
                  <c:v>884</c:v>
                </c:pt>
                <c:pt idx="545">
                  <c:v>885</c:v>
                </c:pt>
                <c:pt idx="546">
                  <c:v>886</c:v>
                </c:pt>
                <c:pt idx="547">
                  <c:v>887</c:v>
                </c:pt>
                <c:pt idx="548">
                  <c:v>888</c:v>
                </c:pt>
                <c:pt idx="549">
                  <c:v>889</c:v>
                </c:pt>
                <c:pt idx="550">
                  <c:v>890</c:v>
                </c:pt>
                <c:pt idx="551">
                  <c:v>891</c:v>
                </c:pt>
                <c:pt idx="552">
                  <c:v>892</c:v>
                </c:pt>
                <c:pt idx="553">
                  <c:v>893</c:v>
                </c:pt>
                <c:pt idx="554">
                  <c:v>894</c:v>
                </c:pt>
                <c:pt idx="555">
                  <c:v>895</c:v>
                </c:pt>
                <c:pt idx="556">
                  <c:v>896</c:v>
                </c:pt>
                <c:pt idx="557">
                  <c:v>897</c:v>
                </c:pt>
                <c:pt idx="558">
                  <c:v>898</c:v>
                </c:pt>
                <c:pt idx="559">
                  <c:v>899</c:v>
                </c:pt>
                <c:pt idx="560">
                  <c:v>900</c:v>
                </c:pt>
                <c:pt idx="561">
                  <c:v>901</c:v>
                </c:pt>
                <c:pt idx="562">
                  <c:v>902</c:v>
                </c:pt>
                <c:pt idx="563">
                  <c:v>903</c:v>
                </c:pt>
                <c:pt idx="564">
                  <c:v>904</c:v>
                </c:pt>
                <c:pt idx="565">
                  <c:v>905</c:v>
                </c:pt>
                <c:pt idx="566">
                  <c:v>906</c:v>
                </c:pt>
                <c:pt idx="567">
                  <c:v>907</c:v>
                </c:pt>
                <c:pt idx="568">
                  <c:v>908</c:v>
                </c:pt>
                <c:pt idx="569">
                  <c:v>909</c:v>
                </c:pt>
                <c:pt idx="570">
                  <c:v>910</c:v>
                </c:pt>
                <c:pt idx="571">
                  <c:v>911</c:v>
                </c:pt>
                <c:pt idx="572">
                  <c:v>912</c:v>
                </c:pt>
                <c:pt idx="573">
                  <c:v>913</c:v>
                </c:pt>
                <c:pt idx="574">
                  <c:v>914</c:v>
                </c:pt>
                <c:pt idx="575">
                  <c:v>915</c:v>
                </c:pt>
                <c:pt idx="576">
                  <c:v>916</c:v>
                </c:pt>
                <c:pt idx="577">
                  <c:v>917</c:v>
                </c:pt>
                <c:pt idx="578">
                  <c:v>918</c:v>
                </c:pt>
                <c:pt idx="579">
                  <c:v>919</c:v>
                </c:pt>
                <c:pt idx="580">
                  <c:v>920</c:v>
                </c:pt>
                <c:pt idx="581">
                  <c:v>921</c:v>
                </c:pt>
                <c:pt idx="582">
                  <c:v>922</c:v>
                </c:pt>
                <c:pt idx="583">
                  <c:v>923</c:v>
                </c:pt>
                <c:pt idx="584">
                  <c:v>924</c:v>
                </c:pt>
                <c:pt idx="585">
                  <c:v>925</c:v>
                </c:pt>
                <c:pt idx="586">
                  <c:v>926</c:v>
                </c:pt>
                <c:pt idx="587">
                  <c:v>927</c:v>
                </c:pt>
                <c:pt idx="588">
                  <c:v>928</c:v>
                </c:pt>
                <c:pt idx="589">
                  <c:v>929</c:v>
                </c:pt>
                <c:pt idx="590">
                  <c:v>930</c:v>
                </c:pt>
                <c:pt idx="591">
                  <c:v>931</c:v>
                </c:pt>
                <c:pt idx="592">
                  <c:v>932</c:v>
                </c:pt>
                <c:pt idx="593">
                  <c:v>933</c:v>
                </c:pt>
                <c:pt idx="594">
                  <c:v>934</c:v>
                </c:pt>
                <c:pt idx="595">
                  <c:v>935</c:v>
                </c:pt>
                <c:pt idx="596">
                  <c:v>936</c:v>
                </c:pt>
                <c:pt idx="597">
                  <c:v>937</c:v>
                </c:pt>
                <c:pt idx="598">
                  <c:v>938</c:v>
                </c:pt>
                <c:pt idx="599">
                  <c:v>939</c:v>
                </c:pt>
                <c:pt idx="600">
                  <c:v>940</c:v>
                </c:pt>
                <c:pt idx="601">
                  <c:v>941</c:v>
                </c:pt>
                <c:pt idx="602">
                  <c:v>942</c:v>
                </c:pt>
                <c:pt idx="603">
                  <c:v>943</c:v>
                </c:pt>
                <c:pt idx="604">
                  <c:v>944</c:v>
                </c:pt>
                <c:pt idx="605">
                  <c:v>945</c:v>
                </c:pt>
                <c:pt idx="606">
                  <c:v>946</c:v>
                </c:pt>
                <c:pt idx="607">
                  <c:v>947</c:v>
                </c:pt>
                <c:pt idx="608">
                  <c:v>948</c:v>
                </c:pt>
                <c:pt idx="609">
                  <c:v>949</c:v>
                </c:pt>
                <c:pt idx="610">
                  <c:v>950</c:v>
                </c:pt>
                <c:pt idx="611">
                  <c:v>951</c:v>
                </c:pt>
                <c:pt idx="612">
                  <c:v>952</c:v>
                </c:pt>
                <c:pt idx="613">
                  <c:v>953</c:v>
                </c:pt>
                <c:pt idx="614">
                  <c:v>954</c:v>
                </c:pt>
                <c:pt idx="615">
                  <c:v>955</c:v>
                </c:pt>
                <c:pt idx="616">
                  <c:v>956</c:v>
                </c:pt>
                <c:pt idx="617">
                  <c:v>957</c:v>
                </c:pt>
                <c:pt idx="618">
                  <c:v>958</c:v>
                </c:pt>
                <c:pt idx="619">
                  <c:v>959</c:v>
                </c:pt>
                <c:pt idx="620">
                  <c:v>960</c:v>
                </c:pt>
                <c:pt idx="621">
                  <c:v>961</c:v>
                </c:pt>
                <c:pt idx="622">
                  <c:v>962</c:v>
                </c:pt>
                <c:pt idx="623">
                  <c:v>963</c:v>
                </c:pt>
                <c:pt idx="624">
                  <c:v>964</c:v>
                </c:pt>
                <c:pt idx="625">
                  <c:v>965</c:v>
                </c:pt>
                <c:pt idx="626">
                  <c:v>966</c:v>
                </c:pt>
                <c:pt idx="627">
                  <c:v>967</c:v>
                </c:pt>
                <c:pt idx="628">
                  <c:v>968</c:v>
                </c:pt>
                <c:pt idx="629">
                  <c:v>969</c:v>
                </c:pt>
                <c:pt idx="630">
                  <c:v>970</c:v>
                </c:pt>
                <c:pt idx="631">
                  <c:v>971</c:v>
                </c:pt>
                <c:pt idx="632">
                  <c:v>972</c:v>
                </c:pt>
                <c:pt idx="633">
                  <c:v>973</c:v>
                </c:pt>
                <c:pt idx="634">
                  <c:v>974</c:v>
                </c:pt>
                <c:pt idx="635">
                  <c:v>975</c:v>
                </c:pt>
                <c:pt idx="636">
                  <c:v>976</c:v>
                </c:pt>
                <c:pt idx="637">
                  <c:v>977</c:v>
                </c:pt>
                <c:pt idx="638">
                  <c:v>978</c:v>
                </c:pt>
                <c:pt idx="639">
                  <c:v>979</c:v>
                </c:pt>
                <c:pt idx="640">
                  <c:v>980</c:v>
                </c:pt>
                <c:pt idx="641">
                  <c:v>981</c:v>
                </c:pt>
                <c:pt idx="642">
                  <c:v>982</c:v>
                </c:pt>
                <c:pt idx="643">
                  <c:v>983</c:v>
                </c:pt>
                <c:pt idx="644">
                  <c:v>984</c:v>
                </c:pt>
                <c:pt idx="645">
                  <c:v>985</c:v>
                </c:pt>
                <c:pt idx="646">
                  <c:v>986</c:v>
                </c:pt>
                <c:pt idx="647">
                  <c:v>987</c:v>
                </c:pt>
                <c:pt idx="648">
                  <c:v>988</c:v>
                </c:pt>
                <c:pt idx="649">
                  <c:v>989</c:v>
                </c:pt>
                <c:pt idx="650">
                  <c:v>990</c:v>
                </c:pt>
                <c:pt idx="651">
                  <c:v>991</c:v>
                </c:pt>
                <c:pt idx="652">
                  <c:v>992</c:v>
                </c:pt>
                <c:pt idx="653">
                  <c:v>993</c:v>
                </c:pt>
                <c:pt idx="654">
                  <c:v>994</c:v>
                </c:pt>
                <c:pt idx="655">
                  <c:v>995</c:v>
                </c:pt>
                <c:pt idx="656">
                  <c:v>996</c:v>
                </c:pt>
                <c:pt idx="657">
                  <c:v>997</c:v>
                </c:pt>
                <c:pt idx="658">
                  <c:v>998</c:v>
                </c:pt>
                <c:pt idx="659">
                  <c:v>999</c:v>
                </c:pt>
                <c:pt idx="660">
                  <c:v>1000</c:v>
                </c:pt>
                <c:pt idx="661">
                  <c:v>1001</c:v>
                </c:pt>
                <c:pt idx="662">
                  <c:v>1002</c:v>
                </c:pt>
                <c:pt idx="663">
                  <c:v>1003</c:v>
                </c:pt>
                <c:pt idx="664">
                  <c:v>1004</c:v>
                </c:pt>
                <c:pt idx="665">
                  <c:v>1005</c:v>
                </c:pt>
                <c:pt idx="666">
                  <c:v>1006</c:v>
                </c:pt>
                <c:pt idx="667">
                  <c:v>1007</c:v>
                </c:pt>
                <c:pt idx="668">
                  <c:v>1008</c:v>
                </c:pt>
                <c:pt idx="669">
                  <c:v>1009</c:v>
                </c:pt>
                <c:pt idx="670">
                  <c:v>1010</c:v>
                </c:pt>
                <c:pt idx="671">
                  <c:v>1011</c:v>
                </c:pt>
                <c:pt idx="672">
                  <c:v>1012</c:v>
                </c:pt>
                <c:pt idx="673">
                  <c:v>1013</c:v>
                </c:pt>
                <c:pt idx="674">
                  <c:v>1014</c:v>
                </c:pt>
                <c:pt idx="675">
                  <c:v>1015</c:v>
                </c:pt>
                <c:pt idx="676">
                  <c:v>1016</c:v>
                </c:pt>
                <c:pt idx="677">
                  <c:v>1017</c:v>
                </c:pt>
                <c:pt idx="678">
                  <c:v>1018</c:v>
                </c:pt>
                <c:pt idx="679">
                  <c:v>1019</c:v>
                </c:pt>
                <c:pt idx="680">
                  <c:v>1020</c:v>
                </c:pt>
                <c:pt idx="681">
                  <c:v>1021</c:v>
                </c:pt>
                <c:pt idx="682">
                  <c:v>1022</c:v>
                </c:pt>
                <c:pt idx="683">
                  <c:v>1023</c:v>
                </c:pt>
                <c:pt idx="684">
                  <c:v>1024</c:v>
                </c:pt>
                <c:pt idx="685">
                  <c:v>1025</c:v>
                </c:pt>
                <c:pt idx="686">
                  <c:v>1026</c:v>
                </c:pt>
                <c:pt idx="687">
                  <c:v>1027</c:v>
                </c:pt>
                <c:pt idx="688">
                  <c:v>1028</c:v>
                </c:pt>
                <c:pt idx="689">
                  <c:v>1029</c:v>
                </c:pt>
                <c:pt idx="690">
                  <c:v>1030</c:v>
                </c:pt>
                <c:pt idx="691">
                  <c:v>1031</c:v>
                </c:pt>
                <c:pt idx="692">
                  <c:v>1032</c:v>
                </c:pt>
                <c:pt idx="693">
                  <c:v>1033</c:v>
                </c:pt>
                <c:pt idx="694">
                  <c:v>1034</c:v>
                </c:pt>
                <c:pt idx="695">
                  <c:v>1035</c:v>
                </c:pt>
                <c:pt idx="696">
                  <c:v>1036</c:v>
                </c:pt>
                <c:pt idx="697">
                  <c:v>1037</c:v>
                </c:pt>
                <c:pt idx="698">
                  <c:v>1038</c:v>
                </c:pt>
                <c:pt idx="699">
                  <c:v>1039</c:v>
                </c:pt>
                <c:pt idx="700">
                  <c:v>1040</c:v>
                </c:pt>
                <c:pt idx="701">
                  <c:v>1041</c:v>
                </c:pt>
                <c:pt idx="702">
                  <c:v>1042</c:v>
                </c:pt>
                <c:pt idx="703">
                  <c:v>1043</c:v>
                </c:pt>
                <c:pt idx="704">
                  <c:v>1044</c:v>
                </c:pt>
                <c:pt idx="705">
                  <c:v>1045</c:v>
                </c:pt>
                <c:pt idx="706">
                  <c:v>1046</c:v>
                </c:pt>
                <c:pt idx="707">
                  <c:v>1047</c:v>
                </c:pt>
                <c:pt idx="708">
                  <c:v>1048</c:v>
                </c:pt>
                <c:pt idx="709">
                  <c:v>1049</c:v>
                </c:pt>
                <c:pt idx="710">
                  <c:v>1050</c:v>
                </c:pt>
                <c:pt idx="711">
                  <c:v>1051</c:v>
                </c:pt>
                <c:pt idx="712">
                  <c:v>1052</c:v>
                </c:pt>
                <c:pt idx="713">
                  <c:v>1053</c:v>
                </c:pt>
                <c:pt idx="714">
                  <c:v>1054</c:v>
                </c:pt>
                <c:pt idx="715">
                  <c:v>1055</c:v>
                </c:pt>
                <c:pt idx="716">
                  <c:v>1056</c:v>
                </c:pt>
                <c:pt idx="717">
                  <c:v>1057</c:v>
                </c:pt>
                <c:pt idx="718">
                  <c:v>1058</c:v>
                </c:pt>
                <c:pt idx="719">
                  <c:v>1059</c:v>
                </c:pt>
                <c:pt idx="720">
                  <c:v>1060</c:v>
                </c:pt>
                <c:pt idx="721">
                  <c:v>1061</c:v>
                </c:pt>
                <c:pt idx="722">
                  <c:v>1062</c:v>
                </c:pt>
                <c:pt idx="723">
                  <c:v>1063</c:v>
                </c:pt>
                <c:pt idx="724">
                  <c:v>1064</c:v>
                </c:pt>
                <c:pt idx="725">
                  <c:v>1065</c:v>
                </c:pt>
                <c:pt idx="726">
                  <c:v>1066</c:v>
                </c:pt>
                <c:pt idx="727">
                  <c:v>1067</c:v>
                </c:pt>
                <c:pt idx="728">
                  <c:v>1068</c:v>
                </c:pt>
                <c:pt idx="729">
                  <c:v>1069</c:v>
                </c:pt>
                <c:pt idx="730">
                  <c:v>1070</c:v>
                </c:pt>
                <c:pt idx="731">
                  <c:v>1071</c:v>
                </c:pt>
                <c:pt idx="732">
                  <c:v>1072</c:v>
                </c:pt>
                <c:pt idx="733">
                  <c:v>1073</c:v>
                </c:pt>
                <c:pt idx="734">
                  <c:v>1074</c:v>
                </c:pt>
                <c:pt idx="735">
                  <c:v>1075</c:v>
                </c:pt>
                <c:pt idx="736">
                  <c:v>1076</c:v>
                </c:pt>
                <c:pt idx="737">
                  <c:v>1077</c:v>
                </c:pt>
                <c:pt idx="738">
                  <c:v>1078</c:v>
                </c:pt>
                <c:pt idx="739">
                  <c:v>1079</c:v>
                </c:pt>
                <c:pt idx="740">
                  <c:v>1080</c:v>
                </c:pt>
                <c:pt idx="741">
                  <c:v>1081</c:v>
                </c:pt>
                <c:pt idx="742">
                  <c:v>1082</c:v>
                </c:pt>
                <c:pt idx="743">
                  <c:v>1083</c:v>
                </c:pt>
                <c:pt idx="744">
                  <c:v>1084</c:v>
                </c:pt>
                <c:pt idx="745">
                  <c:v>1085</c:v>
                </c:pt>
                <c:pt idx="746">
                  <c:v>1086</c:v>
                </c:pt>
                <c:pt idx="747">
                  <c:v>1087</c:v>
                </c:pt>
                <c:pt idx="748">
                  <c:v>1088</c:v>
                </c:pt>
                <c:pt idx="749">
                  <c:v>1089</c:v>
                </c:pt>
                <c:pt idx="750">
                  <c:v>1090</c:v>
                </c:pt>
                <c:pt idx="751">
                  <c:v>1091</c:v>
                </c:pt>
                <c:pt idx="752">
                  <c:v>1092</c:v>
                </c:pt>
                <c:pt idx="753">
                  <c:v>1093</c:v>
                </c:pt>
                <c:pt idx="754">
                  <c:v>1094</c:v>
                </c:pt>
                <c:pt idx="755">
                  <c:v>1095</c:v>
                </c:pt>
                <c:pt idx="756">
                  <c:v>1096</c:v>
                </c:pt>
                <c:pt idx="757">
                  <c:v>1097</c:v>
                </c:pt>
                <c:pt idx="758">
                  <c:v>1098</c:v>
                </c:pt>
                <c:pt idx="759">
                  <c:v>1099</c:v>
                </c:pt>
                <c:pt idx="760">
                  <c:v>1100</c:v>
                </c:pt>
                <c:pt idx="761">
                  <c:v>1101</c:v>
                </c:pt>
                <c:pt idx="762">
                  <c:v>1102</c:v>
                </c:pt>
                <c:pt idx="763">
                  <c:v>1103</c:v>
                </c:pt>
                <c:pt idx="764">
                  <c:v>1104</c:v>
                </c:pt>
                <c:pt idx="765">
                  <c:v>1105</c:v>
                </c:pt>
                <c:pt idx="766">
                  <c:v>1106</c:v>
                </c:pt>
                <c:pt idx="767">
                  <c:v>1107</c:v>
                </c:pt>
                <c:pt idx="768">
                  <c:v>1108</c:v>
                </c:pt>
                <c:pt idx="769">
                  <c:v>1109</c:v>
                </c:pt>
                <c:pt idx="770">
                  <c:v>1110</c:v>
                </c:pt>
                <c:pt idx="771">
                  <c:v>1111</c:v>
                </c:pt>
                <c:pt idx="772">
                  <c:v>1112</c:v>
                </c:pt>
                <c:pt idx="773">
                  <c:v>1113</c:v>
                </c:pt>
                <c:pt idx="774">
                  <c:v>1114</c:v>
                </c:pt>
                <c:pt idx="775">
                  <c:v>1115</c:v>
                </c:pt>
                <c:pt idx="776">
                  <c:v>1116</c:v>
                </c:pt>
                <c:pt idx="777">
                  <c:v>1117</c:v>
                </c:pt>
                <c:pt idx="778">
                  <c:v>1118</c:v>
                </c:pt>
                <c:pt idx="779">
                  <c:v>1119</c:v>
                </c:pt>
                <c:pt idx="780">
                  <c:v>1120</c:v>
                </c:pt>
                <c:pt idx="781">
                  <c:v>1121</c:v>
                </c:pt>
                <c:pt idx="782">
                  <c:v>1122</c:v>
                </c:pt>
                <c:pt idx="783">
                  <c:v>1123</c:v>
                </c:pt>
                <c:pt idx="784">
                  <c:v>1124</c:v>
                </c:pt>
                <c:pt idx="785">
                  <c:v>1125</c:v>
                </c:pt>
                <c:pt idx="786">
                  <c:v>1126</c:v>
                </c:pt>
                <c:pt idx="787">
                  <c:v>1127</c:v>
                </c:pt>
                <c:pt idx="788">
                  <c:v>1128</c:v>
                </c:pt>
                <c:pt idx="789">
                  <c:v>1129</c:v>
                </c:pt>
                <c:pt idx="790">
                  <c:v>1130</c:v>
                </c:pt>
                <c:pt idx="791">
                  <c:v>1131</c:v>
                </c:pt>
                <c:pt idx="792">
                  <c:v>1132</c:v>
                </c:pt>
                <c:pt idx="793">
                  <c:v>1133</c:v>
                </c:pt>
                <c:pt idx="794">
                  <c:v>1134</c:v>
                </c:pt>
                <c:pt idx="795">
                  <c:v>1135</c:v>
                </c:pt>
                <c:pt idx="796">
                  <c:v>1136</c:v>
                </c:pt>
                <c:pt idx="797">
                  <c:v>1137</c:v>
                </c:pt>
                <c:pt idx="798">
                  <c:v>1138</c:v>
                </c:pt>
                <c:pt idx="799">
                  <c:v>1139</c:v>
                </c:pt>
                <c:pt idx="800">
                  <c:v>1140</c:v>
                </c:pt>
                <c:pt idx="801">
                  <c:v>1141</c:v>
                </c:pt>
                <c:pt idx="802">
                  <c:v>1142</c:v>
                </c:pt>
                <c:pt idx="803">
                  <c:v>1143</c:v>
                </c:pt>
                <c:pt idx="804">
                  <c:v>1144</c:v>
                </c:pt>
                <c:pt idx="805">
                  <c:v>1145</c:v>
                </c:pt>
                <c:pt idx="806">
                  <c:v>1146</c:v>
                </c:pt>
                <c:pt idx="807">
                  <c:v>1147</c:v>
                </c:pt>
                <c:pt idx="808">
                  <c:v>1148</c:v>
                </c:pt>
                <c:pt idx="809">
                  <c:v>1149</c:v>
                </c:pt>
                <c:pt idx="810">
                  <c:v>1150</c:v>
                </c:pt>
                <c:pt idx="811">
                  <c:v>1151</c:v>
                </c:pt>
                <c:pt idx="812">
                  <c:v>1152</c:v>
                </c:pt>
                <c:pt idx="813">
                  <c:v>1153</c:v>
                </c:pt>
                <c:pt idx="814">
                  <c:v>1154</c:v>
                </c:pt>
                <c:pt idx="815">
                  <c:v>1155</c:v>
                </c:pt>
                <c:pt idx="816">
                  <c:v>1156</c:v>
                </c:pt>
                <c:pt idx="817">
                  <c:v>1157</c:v>
                </c:pt>
                <c:pt idx="818">
                  <c:v>1158</c:v>
                </c:pt>
                <c:pt idx="819">
                  <c:v>1159</c:v>
                </c:pt>
                <c:pt idx="820">
                  <c:v>1160</c:v>
                </c:pt>
                <c:pt idx="821">
                  <c:v>1161</c:v>
                </c:pt>
                <c:pt idx="822">
                  <c:v>1162</c:v>
                </c:pt>
                <c:pt idx="823">
                  <c:v>1163</c:v>
                </c:pt>
                <c:pt idx="824">
                  <c:v>1164</c:v>
                </c:pt>
                <c:pt idx="825">
                  <c:v>1165</c:v>
                </c:pt>
                <c:pt idx="826">
                  <c:v>1166</c:v>
                </c:pt>
                <c:pt idx="827">
                  <c:v>1167</c:v>
                </c:pt>
                <c:pt idx="828">
                  <c:v>1168</c:v>
                </c:pt>
                <c:pt idx="829">
                  <c:v>1169</c:v>
                </c:pt>
                <c:pt idx="830">
                  <c:v>1170</c:v>
                </c:pt>
                <c:pt idx="831">
                  <c:v>1171</c:v>
                </c:pt>
                <c:pt idx="832">
                  <c:v>1172</c:v>
                </c:pt>
              </c:numCache>
            </c:numRef>
          </c:xVal>
          <c:yVal>
            <c:numRef>
              <c:f>Abs!$AO$2:$AO$834</c:f>
              <c:numCache>
                <c:formatCode>General</c:formatCode>
                <c:ptCount val="833"/>
                <c:pt idx="0">
                  <c:v>-1.5409010521267343</c:v>
                </c:pt>
                <c:pt idx="1">
                  <c:v>-1.5409010521267343</c:v>
                </c:pt>
                <c:pt idx="2">
                  <c:v>-1.5409010521267343</c:v>
                </c:pt>
                <c:pt idx="3">
                  <c:v>-1.5409010521267343</c:v>
                </c:pt>
                <c:pt idx="4">
                  <c:v>-1.5409010521267343</c:v>
                </c:pt>
                <c:pt idx="5">
                  <c:v>-1.4988879230238896</c:v>
                </c:pt>
                <c:pt idx="6">
                  <c:v>-1.369377416744102</c:v>
                </c:pt>
                <c:pt idx="7">
                  <c:v>-1.1797607985372136</c:v>
                </c:pt>
                <c:pt idx="8">
                  <c:v>-0.94721381253559511</c:v>
                </c:pt>
                <c:pt idx="9">
                  <c:v>-0.9940349509906774</c:v>
                </c:pt>
                <c:pt idx="10">
                  <c:v>-1.0593207637660738</c:v>
                </c:pt>
                <c:pt idx="11">
                  <c:v>-0.95440784149156166</c:v>
                </c:pt>
                <c:pt idx="12">
                  <c:v>-0.8570486496208144</c:v>
                </c:pt>
                <c:pt idx="13">
                  <c:v>-0.81541320703815812</c:v>
                </c:pt>
                <c:pt idx="14">
                  <c:v>-0.79553970204730051</c:v>
                </c:pt>
                <c:pt idx="15">
                  <c:v>-0.64359581547315703</c:v>
                </c:pt>
                <c:pt idx="16">
                  <c:v>-0.53766373909654963</c:v>
                </c:pt>
                <c:pt idx="17">
                  <c:v>-0.53751386349330033</c:v>
                </c:pt>
                <c:pt idx="18">
                  <c:v>-0.48199994004975844</c:v>
                </c:pt>
                <c:pt idx="19">
                  <c:v>-0.33988789304876926</c:v>
                </c:pt>
                <c:pt idx="20">
                  <c:v>-0.40034771139953818</c:v>
                </c:pt>
                <c:pt idx="21">
                  <c:v>-0.44620964599382484</c:v>
                </c:pt>
                <c:pt idx="22">
                  <c:v>-0.32912682473546934</c:v>
                </c:pt>
                <c:pt idx="23">
                  <c:v>-0.22448367854680598</c:v>
                </c:pt>
                <c:pt idx="24">
                  <c:v>-0.20553940229609408</c:v>
                </c:pt>
                <c:pt idx="25">
                  <c:v>-0.18054015167411031</c:v>
                </c:pt>
                <c:pt idx="26">
                  <c:v>-8.6777974281346384E-2</c:v>
                </c:pt>
                <c:pt idx="27">
                  <c:v>-7.1820389077065963E-2</c:v>
                </c:pt>
                <c:pt idx="28">
                  <c:v>-8.0003597014477776E-2</c:v>
                </c:pt>
                <c:pt idx="29">
                  <c:v>6.954227990767628E-3</c:v>
                </c:pt>
                <c:pt idx="30">
                  <c:v>3.1084200113905423E-2</c:v>
                </c:pt>
                <c:pt idx="31">
                  <c:v>0.1613560744581998</c:v>
                </c:pt>
                <c:pt idx="32">
                  <c:v>0.18572584754653637</c:v>
                </c:pt>
                <c:pt idx="33">
                  <c:v>0.11642336860405857</c:v>
                </c:pt>
                <c:pt idx="34">
                  <c:v>0.14717784239081569</c:v>
                </c:pt>
                <c:pt idx="35">
                  <c:v>0.21746950031473872</c:v>
                </c:pt>
                <c:pt idx="36">
                  <c:v>0.25131141152843145</c:v>
                </c:pt>
                <c:pt idx="37">
                  <c:v>0.25553790354006184</c:v>
                </c:pt>
                <c:pt idx="38">
                  <c:v>0.28611252660291964</c:v>
                </c:pt>
                <c:pt idx="39">
                  <c:v>0.32223254698600168</c:v>
                </c:pt>
                <c:pt idx="40">
                  <c:v>0.36650580018584561</c:v>
                </c:pt>
                <c:pt idx="41">
                  <c:v>0.36551662120440043</c:v>
                </c:pt>
                <c:pt idx="42">
                  <c:v>0.45061598872935477</c:v>
                </c:pt>
                <c:pt idx="43">
                  <c:v>0.48826474026557976</c:v>
                </c:pt>
                <c:pt idx="44">
                  <c:v>0.49216150595006153</c:v>
                </c:pt>
                <c:pt idx="45">
                  <c:v>0.53247804322412395</c:v>
                </c:pt>
                <c:pt idx="46">
                  <c:v>0.5075986930847397</c:v>
                </c:pt>
                <c:pt idx="47">
                  <c:v>0.45532208267138274</c:v>
                </c:pt>
                <c:pt idx="48">
                  <c:v>0.48131051227481175</c:v>
                </c:pt>
                <c:pt idx="49">
                  <c:v>0.50403165372740621</c:v>
                </c:pt>
                <c:pt idx="50">
                  <c:v>0.45451275441383654</c:v>
                </c:pt>
                <c:pt idx="51">
                  <c:v>0.51212493630286871</c:v>
                </c:pt>
                <c:pt idx="52">
                  <c:v>0.56365216869997881</c:v>
                </c:pt>
                <c:pt idx="53">
                  <c:v>0.55987530349809667</c:v>
                </c:pt>
                <c:pt idx="54">
                  <c:v>0.59980216420371091</c:v>
                </c:pt>
                <c:pt idx="55">
                  <c:v>0.6526183267887653</c:v>
                </c:pt>
                <c:pt idx="56">
                  <c:v>0.61784718683492712</c:v>
                </c:pt>
                <c:pt idx="57">
                  <c:v>0.63094631455891614</c:v>
                </c:pt>
                <c:pt idx="58">
                  <c:v>0.67476994094901221</c:v>
                </c:pt>
                <c:pt idx="59">
                  <c:v>0.67506969215551083</c:v>
                </c:pt>
                <c:pt idx="60">
                  <c:v>0.74907826504001662</c:v>
                </c:pt>
                <c:pt idx="61">
                  <c:v>0.72980426246215646</c:v>
                </c:pt>
                <c:pt idx="62">
                  <c:v>0.74101495758520419</c:v>
                </c:pt>
                <c:pt idx="63">
                  <c:v>0.80063547255777689</c:v>
                </c:pt>
                <c:pt idx="64">
                  <c:v>0.80755972542789478</c:v>
                </c:pt>
                <c:pt idx="65">
                  <c:v>0.82083870387578317</c:v>
                </c:pt>
                <c:pt idx="66">
                  <c:v>0.87422439375318495</c:v>
                </c:pt>
                <c:pt idx="67">
                  <c:v>0.89023110818021045</c:v>
                </c:pt>
                <c:pt idx="68">
                  <c:v>0.88600461616858006</c:v>
                </c:pt>
                <c:pt idx="69">
                  <c:v>0.90219118131950471</c:v>
                </c:pt>
                <c:pt idx="70">
                  <c:v>0.94100896256107425</c:v>
                </c:pt>
                <c:pt idx="71">
                  <c:v>0.96112226851713067</c:v>
                </c:pt>
                <c:pt idx="72">
                  <c:v>0.99319564761248169</c:v>
                </c:pt>
                <c:pt idx="73">
                  <c:v>1.0017085818770419</c:v>
                </c:pt>
                <c:pt idx="74">
                  <c:v>1.0020383082041906</c:v>
                </c:pt>
                <c:pt idx="75">
                  <c:v>1.0325230059050985</c:v>
                </c:pt>
                <c:pt idx="76">
                  <c:v>1.0313839513204039</c:v>
                </c:pt>
                <c:pt idx="77">
                  <c:v>1.0243997482089864</c:v>
                </c:pt>
                <c:pt idx="78">
                  <c:v>1.0209526093342525</c:v>
                </c:pt>
                <c:pt idx="79">
                  <c:v>1.0351008662809869</c:v>
                </c:pt>
                <c:pt idx="80">
                  <c:v>1.0618386739006622</c:v>
                </c:pt>
                <c:pt idx="81">
                  <c:v>1.0661550912742421</c:v>
                </c:pt>
                <c:pt idx="82">
                  <c:v>1.0734390455921583</c:v>
                </c:pt>
                <c:pt idx="83">
                  <c:v>1.096310062648002</c:v>
                </c:pt>
                <c:pt idx="84">
                  <c:v>1.102994514552921</c:v>
                </c:pt>
                <c:pt idx="85">
                  <c:v>1.1057522256527081</c:v>
                </c:pt>
                <c:pt idx="86">
                  <c:v>1.1185815772908483</c:v>
                </c:pt>
                <c:pt idx="87">
                  <c:v>1.150684931506849</c:v>
                </c:pt>
                <c:pt idx="88">
                  <c:v>1.1462785887713196</c:v>
                </c:pt>
                <c:pt idx="89">
                  <c:v>1.1522136626599919</c:v>
                </c:pt>
                <c:pt idx="90">
                  <c:v>1.1648931386948833</c:v>
                </c:pt>
                <c:pt idx="91">
                  <c:v>1.1660321932795776</c:v>
                </c:pt>
                <c:pt idx="92">
                  <c:v>1.1938491052426485</c:v>
                </c:pt>
                <c:pt idx="93">
                  <c:v>1.187734180630077</c:v>
                </c:pt>
                <c:pt idx="94">
                  <c:v>1.1930997272264019</c:v>
                </c:pt>
                <c:pt idx="95">
                  <c:v>1.2226551961871646</c:v>
                </c:pt>
                <c:pt idx="96">
                  <c:v>1.2487635262731933</c:v>
                </c:pt>
                <c:pt idx="97">
                  <c:v>1.2442372830550643</c:v>
                </c:pt>
                <c:pt idx="98">
                  <c:v>1.242558676298672</c:v>
                </c:pt>
                <c:pt idx="99">
                  <c:v>1.2524204909924763</c:v>
                </c:pt>
                <c:pt idx="100">
                  <c:v>1.2502922574263362</c:v>
                </c:pt>
                <c:pt idx="101">
                  <c:v>1.2547585504031653</c:v>
                </c:pt>
                <c:pt idx="102">
                  <c:v>1.2639609124426723</c:v>
                </c:pt>
                <c:pt idx="103">
                  <c:v>1.2443272084170138</c:v>
                </c:pt>
                <c:pt idx="104">
                  <c:v>1.2335661401037139</c:v>
                </c:pt>
                <c:pt idx="105">
                  <c:v>1.2368334282545483</c:v>
                </c:pt>
                <c:pt idx="106">
                  <c:v>1.2322472347951199</c:v>
                </c:pt>
                <c:pt idx="107">
                  <c:v>1.2204370372590747</c:v>
                </c:pt>
                <c:pt idx="108">
                  <c:v>1.2011630346812145</c:v>
                </c:pt>
                <c:pt idx="109">
                  <c:v>1.1863553250801833</c:v>
                </c:pt>
                <c:pt idx="110">
                  <c:v>1.1688498546206647</c:v>
                </c:pt>
                <c:pt idx="111">
                  <c:v>1.1648631635742333</c:v>
                </c:pt>
                <c:pt idx="112">
                  <c:v>1.1577890351008659</c:v>
                </c:pt>
                <c:pt idx="113">
                  <c:v>1.1430412757411348</c:v>
                </c:pt>
                <c:pt idx="114">
                  <c:v>1.1275441383651568</c:v>
                </c:pt>
                <c:pt idx="115">
                  <c:v>1.1129462546086746</c:v>
                </c:pt>
                <c:pt idx="116">
                  <c:v>1.1041035940169657</c:v>
                </c:pt>
                <c:pt idx="117">
                  <c:v>1.0940619285992625</c:v>
                </c:pt>
                <c:pt idx="118">
                  <c:v>1.0782650400167859</c:v>
                </c:pt>
                <c:pt idx="119">
                  <c:v>1.0719103144390154</c:v>
                </c:pt>
                <c:pt idx="120">
                  <c:v>1.0710110608195198</c:v>
                </c:pt>
                <c:pt idx="121">
                  <c:v>1.0612091963670154</c:v>
                </c:pt>
                <c:pt idx="122">
                  <c:v>1.0529060879470038</c:v>
                </c:pt>
                <c:pt idx="123">
                  <c:v>1.0523065855340066</c:v>
                </c:pt>
                <c:pt idx="124">
                  <c:v>1.0484997452114744</c:v>
                </c:pt>
                <c:pt idx="125">
                  <c:v>1.0420550942717544</c:v>
                </c:pt>
                <c:pt idx="126">
                  <c:v>1.0277569617217708</c:v>
                </c:pt>
                <c:pt idx="127">
                  <c:v>1.027307334912023</c:v>
                </c:pt>
                <c:pt idx="128">
                  <c:v>1.0272174095500735</c:v>
                </c:pt>
                <c:pt idx="129">
                  <c:v>1.0201432810767062</c:v>
                </c:pt>
                <c:pt idx="130">
                  <c:v>1.0164863163574231</c:v>
                </c:pt>
                <c:pt idx="131">
                  <c:v>1.0133389286891878</c:v>
                </c:pt>
                <c:pt idx="132">
                  <c:v>1.0071640538353166</c:v>
                </c:pt>
                <c:pt idx="133">
                  <c:v>1.0037768652018821</c:v>
                </c:pt>
                <c:pt idx="134">
                  <c:v>0.99988009951740042</c:v>
                </c:pt>
                <c:pt idx="135">
                  <c:v>0.98756032493030788</c:v>
                </c:pt>
                <c:pt idx="136">
                  <c:v>0.98216480321333288</c:v>
                </c:pt>
                <c:pt idx="137">
                  <c:v>0.97362189382812259</c:v>
                </c:pt>
                <c:pt idx="138">
                  <c:v>0.96573843709720919</c:v>
                </c:pt>
                <c:pt idx="139">
                  <c:v>0.96121219387908019</c:v>
                </c:pt>
                <c:pt idx="140">
                  <c:v>0.95272923473516968</c:v>
                </c:pt>
                <c:pt idx="141">
                  <c:v>0.94523545457270464</c:v>
                </c:pt>
                <c:pt idx="142">
                  <c:v>0.95138035430592605</c:v>
                </c:pt>
                <c:pt idx="143">
                  <c:v>0.95428794100896264</c:v>
                </c:pt>
                <c:pt idx="144">
                  <c:v>0.93402475944965657</c:v>
                </c:pt>
                <c:pt idx="145">
                  <c:v>0.92266418872335954</c:v>
                </c:pt>
                <c:pt idx="146">
                  <c:v>0.92749018314798704</c:v>
                </c:pt>
                <c:pt idx="147">
                  <c:v>0.93120709810856983</c:v>
                </c:pt>
                <c:pt idx="148">
                  <c:v>0.93537363987890043</c:v>
                </c:pt>
                <c:pt idx="149">
                  <c:v>0.93069752105752224</c:v>
                </c:pt>
                <c:pt idx="150">
                  <c:v>0.93198645124546631</c:v>
                </c:pt>
                <c:pt idx="151">
                  <c:v>0.93156679955636823</c:v>
                </c:pt>
                <c:pt idx="152">
                  <c:v>0.92173495998321375</c:v>
                </c:pt>
                <c:pt idx="153">
                  <c:v>0.91630946314558903</c:v>
                </c:pt>
                <c:pt idx="154">
                  <c:v>0.91819789574653032</c:v>
                </c:pt>
                <c:pt idx="155">
                  <c:v>0.91496058271634539</c:v>
                </c:pt>
                <c:pt idx="156">
                  <c:v>0.91684901531728669</c:v>
                </c:pt>
                <c:pt idx="157">
                  <c:v>0.9126225233056563</c:v>
                </c:pt>
                <c:pt idx="158">
                  <c:v>0.90749677767453019</c:v>
                </c:pt>
                <c:pt idx="159">
                  <c:v>0.90542849434968953</c:v>
                </c:pt>
                <c:pt idx="160">
                  <c:v>0.90671742453763371</c:v>
                </c:pt>
                <c:pt idx="161">
                  <c:v>0.90051257456311251</c:v>
                </c:pt>
                <c:pt idx="162">
                  <c:v>0.89047090914540927</c:v>
                </c:pt>
                <c:pt idx="163">
                  <c:v>0.88723359611522445</c:v>
                </c:pt>
                <c:pt idx="164">
                  <c:v>0.87521357273463007</c:v>
                </c:pt>
                <c:pt idx="165">
                  <c:v>0.87023770270675327</c:v>
                </c:pt>
                <c:pt idx="166">
                  <c:v>0.86712029015916803</c:v>
                </c:pt>
                <c:pt idx="167">
                  <c:v>0.85734840082731334</c:v>
                </c:pt>
                <c:pt idx="168">
                  <c:v>0.84715685980636046</c:v>
                </c:pt>
                <c:pt idx="169">
                  <c:v>0.83708521926800761</c:v>
                </c:pt>
                <c:pt idx="170">
                  <c:v>0.82581457390365998</c:v>
                </c:pt>
                <c:pt idx="171">
                  <c:v>0.81592278408920582</c:v>
                </c:pt>
                <c:pt idx="172">
                  <c:v>0.80815922784089189</c:v>
                </c:pt>
                <c:pt idx="173">
                  <c:v>0.79518000059950245</c:v>
                </c:pt>
                <c:pt idx="174">
                  <c:v>0.78205089775486336</c:v>
                </c:pt>
                <c:pt idx="175">
                  <c:v>0.77099007823506482</c:v>
                </c:pt>
                <c:pt idx="176">
                  <c:v>0.75435388627439204</c:v>
                </c:pt>
                <c:pt idx="177">
                  <c:v>0.74602080273373084</c:v>
                </c:pt>
                <c:pt idx="178">
                  <c:v>0.73205239651089582</c:v>
                </c:pt>
                <c:pt idx="179">
                  <c:v>0.71550612991217277</c:v>
                </c:pt>
                <c:pt idx="180">
                  <c:v>0.71136956326249223</c:v>
                </c:pt>
                <c:pt idx="181">
                  <c:v>0.70348610653157884</c:v>
                </c:pt>
                <c:pt idx="182">
                  <c:v>0.69608225173106331</c:v>
                </c:pt>
                <c:pt idx="183">
                  <c:v>0.6854111087797129</c:v>
                </c:pt>
                <c:pt idx="184">
                  <c:v>0.6653277779443062</c:v>
                </c:pt>
                <c:pt idx="185">
                  <c:v>0.66382902191181303</c:v>
                </c:pt>
                <c:pt idx="186">
                  <c:v>0.65885315188393623</c:v>
                </c:pt>
                <c:pt idx="187">
                  <c:v>0.65081981954977386</c:v>
                </c:pt>
                <c:pt idx="188">
                  <c:v>0.64800215820868678</c:v>
                </c:pt>
                <c:pt idx="189">
                  <c:v>0.6403585024429721</c:v>
                </c:pt>
                <c:pt idx="190">
                  <c:v>0.62618027037558843</c:v>
                </c:pt>
                <c:pt idx="191">
                  <c:v>0.62111447498576167</c:v>
                </c:pt>
                <c:pt idx="192">
                  <c:v>0.62126435058901097</c:v>
                </c:pt>
                <c:pt idx="193">
                  <c:v>0.61212193879080345</c:v>
                </c:pt>
                <c:pt idx="194">
                  <c:v>0.61110278468870827</c:v>
                </c:pt>
                <c:pt idx="195">
                  <c:v>0.61170228710170571</c:v>
                </c:pt>
                <c:pt idx="196">
                  <c:v>0.61095290908545896</c:v>
                </c:pt>
                <c:pt idx="197">
                  <c:v>0.60645664098798002</c:v>
                </c:pt>
                <c:pt idx="198">
                  <c:v>0.59827343305056802</c:v>
                </c:pt>
                <c:pt idx="199">
                  <c:v>0.60172057192530193</c:v>
                </c:pt>
                <c:pt idx="200">
                  <c:v>0.60741584484877553</c:v>
                </c:pt>
                <c:pt idx="201">
                  <c:v>0.60963400377686505</c:v>
                </c:pt>
                <c:pt idx="202">
                  <c:v>0.61296124216899983</c:v>
                </c:pt>
                <c:pt idx="203">
                  <c:v>0.61481969964929095</c:v>
                </c:pt>
                <c:pt idx="204">
                  <c:v>0.61502952549384005</c:v>
                </c:pt>
                <c:pt idx="205">
                  <c:v>0.61416024699499405</c:v>
                </c:pt>
                <c:pt idx="206">
                  <c:v>0.62327268367255184</c:v>
                </c:pt>
                <c:pt idx="207">
                  <c:v>0.62983723509487133</c:v>
                </c:pt>
                <c:pt idx="208">
                  <c:v>0.62758910104613175</c:v>
                </c:pt>
                <c:pt idx="209">
                  <c:v>0.62992716045682084</c:v>
                </c:pt>
                <c:pt idx="210">
                  <c:v>0.63718113965408707</c:v>
                </c:pt>
                <c:pt idx="211">
                  <c:v>0.64161745751026655</c:v>
                </c:pt>
                <c:pt idx="212">
                  <c:v>0.6456940739186473</c:v>
                </c:pt>
                <c:pt idx="213">
                  <c:v>0.64791223284673727</c:v>
                </c:pt>
                <c:pt idx="214">
                  <c:v>0.65174904828991931</c:v>
                </c:pt>
                <c:pt idx="215">
                  <c:v>0.65930277869368437</c:v>
                </c:pt>
                <c:pt idx="216">
                  <c:v>0.66745601151044631</c:v>
                </c:pt>
                <c:pt idx="217">
                  <c:v>0.67165252840142664</c:v>
                </c:pt>
                <c:pt idx="218">
                  <c:v>0.67411048829471532</c:v>
                </c:pt>
                <c:pt idx="219">
                  <c:v>0.68670003896765675</c:v>
                </c:pt>
                <c:pt idx="220">
                  <c:v>0.70018884326009423</c:v>
                </c:pt>
                <c:pt idx="221">
                  <c:v>0.70528461377057028</c:v>
                </c:pt>
                <c:pt idx="222">
                  <c:v>0.71343784658733256</c:v>
                </c:pt>
                <c:pt idx="223">
                  <c:v>0.71862354245975846</c:v>
                </c:pt>
                <c:pt idx="224">
                  <c:v>0.72434879050388168</c:v>
                </c:pt>
                <c:pt idx="225">
                  <c:v>0.72791582986121517</c:v>
                </c:pt>
                <c:pt idx="226">
                  <c:v>0.73121309313269989</c:v>
                </c:pt>
                <c:pt idx="227">
                  <c:v>0.73427055543898567</c:v>
                </c:pt>
                <c:pt idx="228">
                  <c:v>0.74089505710260473</c:v>
                </c:pt>
                <c:pt idx="229">
                  <c:v>0.7524055034321514</c:v>
                </c:pt>
                <c:pt idx="230">
                  <c:v>0.76361619855519913</c:v>
                </c:pt>
                <c:pt idx="231">
                  <c:v>0.77003087437426943</c:v>
                </c:pt>
                <c:pt idx="232">
                  <c:v>0.77248883426755777</c:v>
                </c:pt>
                <c:pt idx="233">
                  <c:v>0.77389766493810142</c:v>
                </c:pt>
                <c:pt idx="234">
                  <c:v>0.77752465453673436</c:v>
                </c:pt>
                <c:pt idx="235">
                  <c:v>0.78462875813075128</c:v>
                </c:pt>
                <c:pt idx="236">
                  <c:v>0.78714666826533974</c:v>
                </c:pt>
                <c:pt idx="237">
                  <c:v>0.79188273732801784</c:v>
                </c:pt>
                <c:pt idx="238">
                  <c:v>0.80150475105662289</c:v>
                </c:pt>
                <c:pt idx="239">
                  <c:v>0.80447228800095927</c:v>
                </c:pt>
                <c:pt idx="240">
                  <c:v>0.8064206708431999</c:v>
                </c:pt>
                <c:pt idx="241">
                  <c:v>0.81001768532118346</c:v>
                </c:pt>
                <c:pt idx="242">
                  <c:v>0.80944815802883607</c:v>
                </c:pt>
                <c:pt idx="243">
                  <c:v>0.81295524714486977</c:v>
                </c:pt>
                <c:pt idx="244">
                  <c:v>0.8198495248943376</c:v>
                </c:pt>
                <c:pt idx="245">
                  <c:v>0.8216780072539791</c:v>
                </c:pt>
                <c:pt idx="246">
                  <c:v>0.82713347921225389</c:v>
                </c:pt>
                <c:pt idx="247">
                  <c:v>0.83465723449536888</c:v>
                </c:pt>
                <c:pt idx="248">
                  <c:v>0.83483708521926792</c:v>
                </c:pt>
                <c:pt idx="249">
                  <c:v>0.83618596564851155</c:v>
                </c:pt>
                <c:pt idx="250">
                  <c:v>0.8417613380893858</c:v>
                </c:pt>
                <c:pt idx="251">
                  <c:v>0.84775636221935791</c:v>
                </c:pt>
                <c:pt idx="252">
                  <c:v>0.85165312790383974</c:v>
                </c:pt>
                <c:pt idx="253">
                  <c:v>0.85728845058601355</c:v>
                </c:pt>
                <c:pt idx="254">
                  <c:v>0.85698869937951494</c:v>
                </c:pt>
                <c:pt idx="255">
                  <c:v>0.85788795299901066</c:v>
                </c:pt>
                <c:pt idx="256">
                  <c:v>0.86385300200833304</c:v>
                </c:pt>
                <c:pt idx="257">
                  <c:v>0.86987800125895487</c:v>
                </c:pt>
                <c:pt idx="258">
                  <c:v>0.87437426935643414</c:v>
                </c:pt>
                <c:pt idx="259">
                  <c:v>0.88264740265579567</c:v>
                </c:pt>
                <c:pt idx="260">
                  <c:v>0.8871436707532746</c:v>
                </c:pt>
                <c:pt idx="261">
                  <c:v>0.88888222775096659</c:v>
                </c:pt>
                <c:pt idx="262">
                  <c:v>0.90506879290189124</c:v>
                </c:pt>
                <c:pt idx="263">
                  <c:v>0.91220287161655811</c:v>
                </c:pt>
                <c:pt idx="264">
                  <c:v>0.90995473756781853</c:v>
                </c:pt>
                <c:pt idx="265">
                  <c:v>0.91597973681844069</c:v>
                </c:pt>
                <c:pt idx="266">
                  <c:v>0.92446269596235131</c:v>
                </c:pt>
                <c:pt idx="267">
                  <c:v>0.92979826743802652</c:v>
                </c:pt>
                <c:pt idx="268">
                  <c:v>0.93336530679535956</c:v>
                </c:pt>
                <c:pt idx="269">
                  <c:v>0.94163844009472142</c:v>
                </c:pt>
                <c:pt idx="270">
                  <c:v>0.95266928449386989</c:v>
                </c:pt>
                <c:pt idx="271">
                  <c:v>0.95920386079553965</c:v>
                </c:pt>
                <c:pt idx="272">
                  <c:v>0.96316057672132127</c:v>
                </c:pt>
                <c:pt idx="273">
                  <c:v>0.96957525254039145</c:v>
                </c:pt>
                <c:pt idx="274">
                  <c:v>0.97266268996732708</c:v>
                </c:pt>
                <c:pt idx="275">
                  <c:v>0.97862773897664912</c:v>
                </c:pt>
                <c:pt idx="276">
                  <c:v>0.98651119570756252</c:v>
                </c:pt>
                <c:pt idx="277">
                  <c:v>0.98842960342915354</c:v>
                </c:pt>
                <c:pt idx="278">
                  <c:v>0.9892689068073498</c:v>
                </c:pt>
                <c:pt idx="279">
                  <c:v>0.9959833338329187</c:v>
                </c:pt>
                <c:pt idx="280">
                  <c:v>1.0033272383921343</c:v>
                </c:pt>
                <c:pt idx="281">
                  <c:v>1.0016486316357422</c:v>
                </c:pt>
                <c:pt idx="282">
                  <c:v>1.002967536944336</c:v>
                </c:pt>
                <c:pt idx="283">
                  <c:v>1.0042864422529298</c:v>
                </c:pt>
                <c:pt idx="284">
                  <c:v>1.0026078354965378</c:v>
                </c:pt>
                <c:pt idx="285">
                  <c:v>1.0036269895986329</c:v>
                </c:pt>
                <c:pt idx="286">
                  <c:v>1.0012889301879437</c:v>
                </c:pt>
                <c:pt idx="287">
                  <c:v>0.99721231377956299</c:v>
                </c:pt>
                <c:pt idx="288">
                  <c:v>0.99748208986541154</c:v>
                </c:pt>
                <c:pt idx="289">
                  <c:v>0.9979616917958094</c:v>
                </c:pt>
                <c:pt idx="290">
                  <c:v>0.99271604568208371</c:v>
                </c:pt>
                <c:pt idx="291">
                  <c:v>0.98414316117622369</c:v>
                </c:pt>
                <c:pt idx="292">
                  <c:v>0.97841791313210036</c:v>
                </c:pt>
                <c:pt idx="293">
                  <c:v>0.97263271484667702</c:v>
                </c:pt>
                <c:pt idx="294">
                  <c:v>0.96900572524804407</c:v>
                </c:pt>
                <c:pt idx="295">
                  <c:v>0.96040286562153399</c:v>
                </c:pt>
                <c:pt idx="296">
                  <c:v>0.94616468331285009</c:v>
                </c:pt>
                <c:pt idx="297">
                  <c:v>0.93909055483948323</c:v>
                </c:pt>
                <c:pt idx="298">
                  <c:v>0.93393483408770706</c:v>
                </c:pt>
                <c:pt idx="299">
                  <c:v>0.92224453703426135</c:v>
                </c:pt>
                <c:pt idx="300">
                  <c:v>0.91334192620125298</c:v>
                </c:pt>
                <c:pt idx="301">
                  <c:v>0.90701717574413221</c:v>
                </c:pt>
                <c:pt idx="302">
                  <c:v>0.8948772518809387</c:v>
                </c:pt>
                <c:pt idx="303">
                  <c:v>0.8856748898414315</c:v>
                </c:pt>
                <c:pt idx="304">
                  <c:v>0.87671232876712335</c:v>
                </c:pt>
                <c:pt idx="305">
                  <c:v>0.86667066334941978</c:v>
                </c:pt>
                <c:pt idx="306">
                  <c:v>0.85635922184586777</c:v>
                </c:pt>
                <c:pt idx="307">
                  <c:v>0.85243248104073621</c:v>
                </c:pt>
                <c:pt idx="308">
                  <c:v>0.84472887503372185</c:v>
                </c:pt>
                <c:pt idx="309">
                  <c:v>0.83822427385270204</c:v>
                </c:pt>
                <c:pt idx="310">
                  <c:v>0.83567638859746385</c:v>
                </c:pt>
                <c:pt idx="311">
                  <c:v>0.82623422559275783</c:v>
                </c:pt>
                <c:pt idx="312">
                  <c:v>0.81481370462516101</c:v>
                </c:pt>
                <c:pt idx="313">
                  <c:v>0.8118161925601749</c:v>
                </c:pt>
                <c:pt idx="314">
                  <c:v>0.80977788435598441</c:v>
                </c:pt>
                <c:pt idx="315">
                  <c:v>0.80582116843020279</c:v>
                </c:pt>
                <c:pt idx="316">
                  <c:v>0.8080093522376427</c:v>
                </c:pt>
                <c:pt idx="317">
                  <c:v>0.81235574473187266</c:v>
                </c:pt>
                <c:pt idx="318">
                  <c:v>0.81832079374119471</c:v>
                </c:pt>
                <c:pt idx="319">
                  <c:v>0.82551482269716148</c:v>
                </c:pt>
                <c:pt idx="320">
                  <c:v>0.83052066784568801</c:v>
                </c:pt>
                <c:pt idx="321">
                  <c:v>0.84242079074368281</c:v>
                </c:pt>
                <c:pt idx="322">
                  <c:v>0.85785797787836093</c:v>
                </c:pt>
                <c:pt idx="323">
                  <c:v>0.87155660801534718</c:v>
                </c:pt>
                <c:pt idx="324">
                  <c:v>0.88777314828692178</c:v>
                </c:pt>
                <c:pt idx="325">
                  <c:v>0.90096220137286032</c:v>
                </c:pt>
                <c:pt idx="326">
                  <c:v>0.91535025928479352</c:v>
                </c:pt>
                <c:pt idx="327">
                  <c:v>0.93159677467701796</c:v>
                </c:pt>
                <c:pt idx="328">
                  <c:v>0.94580498186505202</c:v>
                </c:pt>
                <c:pt idx="329">
                  <c:v>0.95782500524564607</c:v>
                </c:pt>
                <c:pt idx="330">
                  <c:v>0.96798657114594877</c:v>
                </c:pt>
                <c:pt idx="331">
                  <c:v>0.97907736578639737</c:v>
                </c:pt>
                <c:pt idx="332">
                  <c:v>0.99049788675399419</c:v>
                </c:pt>
                <c:pt idx="333">
                  <c:v>0.99562363238512031</c:v>
                </c:pt>
                <c:pt idx="334">
                  <c:v>0.9979616917958094</c:v>
                </c:pt>
                <c:pt idx="335">
                  <c:v>1</c:v>
                </c:pt>
                <c:pt idx="336">
                  <c:v>0.99754204010671133</c:v>
                </c:pt>
                <c:pt idx="337">
                  <c:v>0.9983213932436078</c:v>
                </c:pt>
                <c:pt idx="338">
                  <c:v>0.99778184107191015</c:v>
                </c:pt>
                <c:pt idx="339">
                  <c:v>0.9884595785498036</c:v>
                </c:pt>
                <c:pt idx="340">
                  <c:v>0.98180510176553459</c:v>
                </c:pt>
                <c:pt idx="341">
                  <c:v>0.97485087377476687</c:v>
                </c:pt>
                <c:pt idx="342">
                  <c:v>0.96202152213662639</c:v>
                </c:pt>
                <c:pt idx="343">
                  <c:v>0.94523545457270464</c:v>
                </c:pt>
                <c:pt idx="344">
                  <c:v>0.92551182518509623</c:v>
                </c:pt>
                <c:pt idx="345">
                  <c:v>0.90015287311531411</c:v>
                </c:pt>
                <c:pt idx="346">
                  <c:v>0.87185635922184568</c:v>
                </c:pt>
                <c:pt idx="347">
                  <c:v>0.84670723299661266</c:v>
                </c:pt>
                <c:pt idx="348">
                  <c:v>0.81724168939779962</c:v>
                </c:pt>
                <c:pt idx="349">
                  <c:v>0.78199094751356357</c:v>
                </c:pt>
                <c:pt idx="350">
                  <c:v>0.74416234525343961</c:v>
                </c:pt>
                <c:pt idx="351">
                  <c:v>0.70873175264530419</c:v>
                </c:pt>
                <c:pt idx="352">
                  <c:v>0.67602889601630634</c:v>
                </c:pt>
                <c:pt idx="353">
                  <c:v>0.64437516861005351</c:v>
                </c:pt>
                <c:pt idx="354">
                  <c:v>0.61841671412727417</c:v>
                </c:pt>
                <c:pt idx="355">
                  <c:v>0.59176883186954832</c:v>
                </c:pt>
                <c:pt idx="356">
                  <c:v>0.5680285363148585</c:v>
                </c:pt>
                <c:pt idx="357">
                  <c:v>0.55130241899223653</c:v>
                </c:pt>
                <c:pt idx="358">
                  <c:v>0.53646473427055552</c:v>
                </c:pt>
                <c:pt idx="359">
                  <c:v>0.52525403914750746</c:v>
                </c:pt>
                <c:pt idx="360">
                  <c:v>0.51311411528431394</c:v>
                </c:pt>
                <c:pt idx="361">
                  <c:v>0.50487095710560248</c:v>
                </c:pt>
                <c:pt idx="362">
                  <c:v>0.50016486316357411</c:v>
                </c:pt>
                <c:pt idx="363">
                  <c:v>0.49057282455561879</c:v>
                </c:pt>
                <c:pt idx="364">
                  <c:v>0.48328887023770256</c:v>
                </c:pt>
                <c:pt idx="365">
                  <c:v>0.47864272653697432</c:v>
                </c:pt>
                <c:pt idx="366">
                  <c:v>0.47345703066454842</c:v>
                </c:pt>
                <c:pt idx="367">
                  <c:v>0.46632295194988144</c:v>
                </c:pt>
                <c:pt idx="368">
                  <c:v>0.45804981865051997</c:v>
                </c:pt>
                <c:pt idx="369">
                  <c:v>0.44989658583375808</c:v>
                </c:pt>
                <c:pt idx="370">
                  <c:v>0.4379664878151136</c:v>
                </c:pt>
                <c:pt idx="371">
                  <c:v>0.42618626539971838</c:v>
                </c:pt>
                <c:pt idx="372">
                  <c:v>0.41275741134858074</c:v>
                </c:pt>
                <c:pt idx="373">
                  <c:v>0.39839932855729759</c:v>
                </c:pt>
                <c:pt idx="374">
                  <c:v>0.37987470399568352</c:v>
                </c:pt>
                <c:pt idx="375">
                  <c:v>0.36078055214172233</c:v>
                </c:pt>
                <c:pt idx="376">
                  <c:v>0.34636251910913946</c:v>
                </c:pt>
                <c:pt idx="377">
                  <c:v>0.32735829261712779</c:v>
                </c:pt>
                <c:pt idx="378">
                  <c:v>0.30835406612511612</c:v>
                </c:pt>
                <c:pt idx="379">
                  <c:v>0.28563292467252172</c:v>
                </c:pt>
                <c:pt idx="380">
                  <c:v>0.26524984263061674</c:v>
                </c:pt>
                <c:pt idx="381">
                  <c:v>0.25122148616648193</c:v>
                </c:pt>
                <c:pt idx="382">
                  <c:v>0.22957944905728256</c:v>
                </c:pt>
                <c:pt idx="383">
                  <c:v>0.20790743682743346</c:v>
                </c:pt>
                <c:pt idx="384">
                  <c:v>0.19178082191780829</c:v>
                </c:pt>
                <c:pt idx="385">
                  <c:v>0.17685321183417774</c:v>
                </c:pt>
                <c:pt idx="386">
                  <c:v>0.161985551991847</c:v>
                </c:pt>
                <c:pt idx="387">
                  <c:v>0.14597883756482138</c:v>
                </c:pt>
                <c:pt idx="388">
                  <c:v>0.13144090404963893</c:v>
                </c:pt>
                <c:pt idx="389">
                  <c:v>0.11894127873864704</c:v>
                </c:pt>
                <c:pt idx="390">
                  <c:v>0.10749078265040016</c:v>
                </c:pt>
                <c:pt idx="391">
                  <c:v>9.6399988009951948E-2</c:v>
                </c:pt>
                <c:pt idx="392">
                  <c:v>8.8336680555139199E-2</c:v>
                </c:pt>
                <c:pt idx="393">
                  <c:v>8.0393273582926347E-2</c:v>
                </c:pt>
                <c:pt idx="394">
                  <c:v>7.2959443661760812E-2</c:v>
                </c:pt>
                <c:pt idx="395">
                  <c:v>6.7084320014388243E-2</c:v>
                </c:pt>
                <c:pt idx="396">
                  <c:v>6.0309942747519628E-2</c:v>
                </c:pt>
                <c:pt idx="397">
                  <c:v>5.173705824165957E-2</c:v>
                </c:pt>
                <c:pt idx="398">
                  <c:v>4.6101735559485796E-2</c:v>
                </c:pt>
                <c:pt idx="399">
                  <c:v>4.2594646443452094E-2</c:v>
                </c:pt>
                <c:pt idx="400">
                  <c:v>3.5730343814633969E-2</c:v>
                </c:pt>
                <c:pt idx="401">
                  <c:v>3.0544647942208059E-2</c:v>
                </c:pt>
                <c:pt idx="402">
                  <c:v>2.493930038068401E-2</c:v>
                </c:pt>
                <c:pt idx="403">
                  <c:v>1.7685321183417809E-2</c:v>
                </c:pt>
                <c:pt idx="404">
                  <c:v>1.3998381343485094E-2</c:v>
                </c:pt>
                <c:pt idx="405">
                  <c:v>1.0850993675249743E-2</c:v>
                </c:pt>
                <c:pt idx="406">
                  <c:v>7.3738796798657634E-3</c:v>
                </c:pt>
                <c:pt idx="407">
                  <c:v>5.0657953898266836E-3</c:v>
                </c:pt>
                <c:pt idx="408">
                  <c:v>6.0549743712719085E-3</c:v>
                </c:pt>
                <c:pt idx="409">
                  <c:v>5.9950241299721275E-3</c:v>
                </c:pt>
                <c:pt idx="410">
                  <c:v>0</c:v>
                </c:pt>
                <c:pt idx="411">
                  <c:v>-2.7577110997869391E-3</c:v>
                </c:pt>
                <c:pt idx="412">
                  <c:v>-6.4746260603697108E-3</c:v>
                </c:pt>
                <c:pt idx="413">
                  <c:v>-8.0633074548124139E-3</c:v>
                </c:pt>
                <c:pt idx="414">
                  <c:v>-7.0141782320674089E-3</c:v>
                </c:pt>
                <c:pt idx="415">
                  <c:v>-9.9217649351036347E-3</c:v>
                </c:pt>
                <c:pt idx="416">
                  <c:v>-1.3398878930487614E-2</c:v>
                </c:pt>
                <c:pt idx="417">
                  <c:v>-1.4627858877131963E-2</c:v>
                </c:pt>
                <c:pt idx="418">
                  <c:v>-1.9064176733311112E-2</c:v>
                </c:pt>
                <c:pt idx="419">
                  <c:v>-2.1642037109199371E-2</c:v>
                </c:pt>
                <c:pt idx="420">
                  <c:v>-2.0862683972302884E-2</c:v>
                </c:pt>
                <c:pt idx="421">
                  <c:v>-2.1552111747249535E-2</c:v>
                </c:pt>
                <c:pt idx="422">
                  <c:v>-2.3470519468840868E-2</c:v>
                </c:pt>
                <c:pt idx="423">
                  <c:v>-3.0364797218308714E-2</c:v>
                </c:pt>
                <c:pt idx="424">
                  <c:v>-3.0664548424807286E-2</c:v>
                </c:pt>
                <c:pt idx="425">
                  <c:v>-2.8925991427115296E-2</c:v>
                </c:pt>
                <c:pt idx="426">
                  <c:v>-3.3302359041994994E-2</c:v>
                </c:pt>
                <c:pt idx="427">
                  <c:v>-3.5790294055933418E-2</c:v>
                </c:pt>
                <c:pt idx="428">
                  <c:v>-3.2672881508347795E-2</c:v>
                </c:pt>
                <c:pt idx="429">
                  <c:v>-3.3032582956146146E-2</c:v>
                </c:pt>
                <c:pt idx="430">
                  <c:v>-3.5730343814633636E-2</c:v>
                </c:pt>
                <c:pt idx="431">
                  <c:v>-3.4381463385390061E-2</c:v>
                </c:pt>
                <c:pt idx="432">
                  <c:v>-3.5220766763586001E-2</c:v>
                </c:pt>
                <c:pt idx="433">
                  <c:v>-3.6809448158028703E-2</c:v>
                </c:pt>
                <c:pt idx="434">
                  <c:v>-3.746890081232563E-2</c:v>
                </c:pt>
                <c:pt idx="435">
                  <c:v>-4.0706213842510483E-2</c:v>
                </c:pt>
                <c:pt idx="436">
                  <c:v>-4.4363178561793476E-2</c:v>
                </c:pt>
                <c:pt idx="437">
                  <c:v>-4.4003477113995118E-2</c:v>
                </c:pt>
                <c:pt idx="438">
                  <c:v>-4.6731213093132502E-2</c:v>
                </c:pt>
                <c:pt idx="439">
                  <c:v>-4.8140043763676026E-2</c:v>
                </c:pt>
                <c:pt idx="440">
                  <c:v>-4.5682083870387497E-2</c:v>
                </c:pt>
                <c:pt idx="441">
                  <c:v>-4.5322382422589139E-2</c:v>
                </c:pt>
                <c:pt idx="442">
                  <c:v>-4.5262432181289364E-2</c:v>
                </c:pt>
                <c:pt idx="443">
                  <c:v>-4.6581337489883218E-2</c:v>
                </c:pt>
                <c:pt idx="444">
                  <c:v>-5.0388177812415495E-2</c:v>
                </c:pt>
                <c:pt idx="445">
                  <c:v>-5.107760558736231E-2</c:v>
                </c:pt>
                <c:pt idx="446">
                  <c:v>-4.8469770090824489E-2</c:v>
                </c:pt>
                <c:pt idx="447">
                  <c:v>-4.9009322262522026E-2</c:v>
                </c:pt>
                <c:pt idx="448">
                  <c:v>-4.9878600761368019E-2</c:v>
                </c:pt>
                <c:pt idx="449">
                  <c:v>-5.0028476364617304E-2</c:v>
                </c:pt>
                <c:pt idx="450">
                  <c:v>-4.9339048589670489E-2</c:v>
                </c:pt>
                <c:pt idx="451">
                  <c:v>-4.7090914540930853E-2</c:v>
                </c:pt>
                <c:pt idx="452">
                  <c:v>-4.8799496417972953E-2</c:v>
                </c:pt>
                <c:pt idx="453">
                  <c:v>-5.0627978777614449E-2</c:v>
                </c:pt>
                <c:pt idx="454">
                  <c:v>-5.0897754863463131E-2</c:v>
                </c:pt>
                <c:pt idx="455">
                  <c:v>-5.0807829501513628E-2</c:v>
                </c:pt>
                <c:pt idx="456">
                  <c:v>-4.7960193039776854E-2</c:v>
                </c:pt>
                <c:pt idx="457">
                  <c:v>-4.7450615988729211E-2</c:v>
                </c:pt>
                <c:pt idx="458">
                  <c:v>-4.9189172986421198E-2</c:v>
                </c:pt>
                <c:pt idx="459">
                  <c:v>-4.891939690057235E-2</c:v>
                </c:pt>
                <c:pt idx="460">
                  <c:v>-4.6911063817031681E-2</c:v>
                </c:pt>
                <c:pt idx="461">
                  <c:v>-4.5921884835586291E-2</c:v>
                </c:pt>
                <c:pt idx="462">
                  <c:v>-4.8050118401726523E-2</c:v>
                </c:pt>
                <c:pt idx="463">
                  <c:v>-5.0208327088516483E-2</c:v>
                </c:pt>
                <c:pt idx="464">
                  <c:v>-4.9069272503821634E-2</c:v>
                </c:pt>
                <c:pt idx="465">
                  <c:v>-4.7450615988729211E-2</c:v>
                </c:pt>
                <c:pt idx="466">
                  <c:v>-5.0088426605916919E-2</c:v>
                </c:pt>
                <c:pt idx="467">
                  <c:v>-5.032822757111588E-2</c:v>
                </c:pt>
                <c:pt idx="468">
                  <c:v>-4.7810317436527562E-2</c:v>
                </c:pt>
                <c:pt idx="469">
                  <c:v>-5.1587182638409952E-2</c:v>
                </c:pt>
                <c:pt idx="470">
                  <c:v>-5.5813674650040362E-2</c:v>
                </c:pt>
                <c:pt idx="471">
                  <c:v>-5.5453973202242011E-2</c:v>
                </c:pt>
                <c:pt idx="472">
                  <c:v>-5.4674620065345687E-2</c:v>
                </c:pt>
                <c:pt idx="473">
                  <c:v>-5.4135067893648157E-2</c:v>
                </c:pt>
                <c:pt idx="474">
                  <c:v>-5.4344893738197224E-2</c:v>
                </c:pt>
                <c:pt idx="475">
                  <c:v>-5.3595515721950621E-2</c:v>
                </c:pt>
                <c:pt idx="476">
                  <c:v>-5.4494769341446508E-2</c:v>
                </c:pt>
                <c:pt idx="477">
                  <c:v>-5.5753724408740581E-2</c:v>
                </c:pt>
                <c:pt idx="478">
                  <c:v>-5.6563052666286799E-2</c:v>
                </c:pt>
                <c:pt idx="479">
                  <c:v>-5.6203351218488608E-2</c:v>
                </c:pt>
                <c:pt idx="480">
                  <c:v>-5.3055963550253091E-2</c:v>
                </c:pt>
                <c:pt idx="481">
                  <c:v>-5.2366535775306443E-2</c:v>
                </c:pt>
                <c:pt idx="482">
                  <c:v>-5.5124246875093548E-2</c:v>
                </c:pt>
                <c:pt idx="483">
                  <c:v>-5.6263301459788223E-2</c:v>
                </c:pt>
                <c:pt idx="484">
                  <c:v>-5.4644644944695793E-2</c:v>
                </c:pt>
                <c:pt idx="485">
                  <c:v>-5.6203351218488608E-2</c:v>
                </c:pt>
                <c:pt idx="486">
                  <c:v>-5.8391535025928296E-2</c:v>
                </c:pt>
                <c:pt idx="487">
                  <c:v>-5.6503102424987184E-2</c:v>
                </c:pt>
                <c:pt idx="488">
                  <c:v>-5.7612181889031971E-2</c:v>
                </c:pt>
                <c:pt idx="489">
                  <c:v>-6.1538922694163639E-2</c:v>
                </c:pt>
                <c:pt idx="490">
                  <c:v>-6.3757081622253381E-2</c:v>
                </c:pt>
                <c:pt idx="491">
                  <c:v>-6.4146758190701633E-2</c:v>
                </c:pt>
                <c:pt idx="492">
                  <c:v>-6.7503971703486043E-2</c:v>
                </c:pt>
                <c:pt idx="493">
                  <c:v>-7.3259194868259214E-2</c:v>
                </c:pt>
                <c:pt idx="494">
                  <c:v>-7.1730463715116294E-2</c:v>
                </c:pt>
                <c:pt idx="495">
                  <c:v>-7.4038548005155538E-2</c:v>
                </c:pt>
                <c:pt idx="496">
                  <c:v>-7.9643895566679584E-2</c:v>
                </c:pt>
                <c:pt idx="497">
                  <c:v>-7.6856209346242418E-2</c:v>
                </c:pt>
                <c:pt idx="498">
                  <c:v>-7.3888672401906247E-2</c:v>
                </c:pt>
                <c:pt idx="499">
                  <c:v>-7.7365786397290068E-2</c:v>
                </c:pt>
                <c:pt idx="500">
                  <c:v>-7.7935313689637492E-2</c:v>
                </c:pt>
                <c:pt idx="501">
                  <c:v>-8.1052726237222941E-2</c:v>
                </c:pt>
                <c:pt idx="502">
                  <c:v>-8.1082701357872836E-2</c:v>
                </c:pt>
                <c:pt idx="503">
                  <c:v>-7.6886184466892313E-2</c:v>
                </c:pt>
                <c:pt idx="504">
                  <c:v>-7.8594766343934419E-2</c:v>
                </c:pt>
                <c:pt idx="505">
                  <c:v>-7.9464044842780412E-2</c:v>
                </c:pt>
                <c:pt idx="506">
                  <c:v>-8.1382452564371405E-2</c:v>
                </c:pt>
                <c:pt idx="507">
                  <c:v>-8.3570636371811266E-2</c:v>
                </c:pt>
                <c:pt idx="508">
                  <c:v>-8.3810437337010213E-2</c:v>
                </c:pt>
                <c:pt idx="509">
                  <c:v>-8.3990288060909399E-2</c:v>
                </c:pt>
                <c:pt idx="510">
                  <c:v>-8.4110188543508796E-2</c:v>
                </c:pt>
                <c:pt idx="511">
                  <c:v>-8.6927849884595676E-2</c:v>
                </c:pt>
                <c:pt idx="512">
                  <c:v>-9.1903719912472523E-2</c:v>
                </c:pt>
                <c:pt idx="513">
                  <c:v>-9.5051107580707866E-2</c:v>
                </c:pt>
                <c:pt idx="514">
                  <c:v>-9.481130661550892E-2</c:v>
                </c:pt>
                <c:pt idx="515">
                  <c:v>-9.2083570636371695E-2</c:v>
                </c:pt>
                <c:pt idx="516">
                  <c:v>-9.0674739965828172E-2</c:v>
                </c:pt>
                <c:pt idx="517">
                  <c:v>-9.2683073049368847E-2</c:v>
                </c:pt>
                <c:pt idx="518">
                  <c:v>-9.0704715086478066E-2</c:v>
                </c:pt>
                <c:pt idx="519">
                  <c:v>-9.0764665327777841E-2</c:v>
                </c:pt>
                <c:pt idx="520">
                  <c:v>-9.6759689457749973E-2</c:v>
                </c:pt>
                <c:pt idx="521">
                  <c:v>-9.840832109349229E-2</c:v>
                </c:pt>
                <c:pt idx="522">
                  <c:v>-9.6669764095800303E-2</c:v>
                </c:pt>
                <c:pt idx="523">
                  <c:v>-9.9817151764035647E-2</c:v>
                </c:pt>
                <c:pt idx="524">
                  <c:v>-9.9637301040136475E-2</c:v>
                </c:pt>
                <c:pt idx="525">
                  <c:v>-9.8198495248943224E-2</c:v>
                </c:pt>
                <c:pt idx="526">
                  <c:v>-9.9577350798836853E-2</c:v>
                </c:pt>
                <c:pt idx="527">
                  <c:v>-9.8048619645693932E-2</c:v>
                </c:pt>
                <c:pt idx="528">
                  <c:v>-9.4211804202511767E-2</c:v>
                </c:pt>
                <c:pt idx="529">
                  <c:v>-9.4301729564461437E-2</c:v>
                </c:pt>
                <c:pt idx="530">
                  <c:v>-9.4691406132909522E-2</c:v>
                </c:pt>
                <c:pt idx="531">
                  <c:v>-9.7658943077245694E-2</c:v>
                </c:pt>
                <c:pt idx="532">
                  <c:v>-0.10242498726057364</c:v>
                </c:pt>
                <c:pt idx="533">
                  <c:v>-9.9067773747789217E-2</c:v>
                </c:pt>
                <c:pt idx="534">
                  <c:v>-9.6699739216450198E-2</c:v>
                </c:pt>
                <c:pt idx="535">
                  <c:v>-0.10059650490093214</c:v>
                </c:pt>
                <c:pt idx="536">
                  <c:v>-0.10221516141602457</c:v>
                </c:pt>
                <c:pt idx="537">
                  <c:v>-0.10257486286382292</c:v>
                </c:pt>
                <c:pt idx="538">
                  <c:v>-0.1044333203441143</c:v>
                </c:pt>
                <c:pt idx="539">
                  <c:v>-0.10671142951350367</c:v>
                </c:pt>
                <c:pt idx="540">
                  <c:v>-0.10925931476874187</c:v>
                </c:pt>
                <c:pt idx="541">
                  <c:v>-0.11057822007733573</c:v>
                </c:pt>
                <c:pt idx="542">
                  <c:v>-0.1100086927849883</c:v>
                </c:pt>
                <c:pt idx="543">
                  <c:v>-0.11216690147177825</c:v>
                </c:pt>
                <c:pt idx="544">
                  <c:v>-0.11123767273163265</c:v>
                </c:pt>
                <c:pt idx="545">
                  <c:v>-0.1108479961631844</c:v>
                </c:pt>
                <c:pt idx="546">
                  <c:v>-0.1142651599172686</c:v>
                </c:pt>
                <c:pt idx="547">
                  <c:v>-0.1206798357363387</c:v>
                </c:pt>
                <c:pt idx="548">
                  <c:v>-0.12088966158088776</c:v>
                </c:pt>
                <c:pt idx="549">
                  <c:v>-0.11861155241149825</c:v>
                </c:pt>
                <c:pt idx="550">
                  <c:v>-0.12616528281526318</c:v>
                </c:pt>
                <c:pt idx="551">
                  <c:v>-0.12487635262731922</c:v>
                </c:pt>
                <c:pt idx="552">
                  <c:v>-0.12493630286861884</c:v>
                </c:pt>
                <c:pt idx="553">
                  <c:v>-0.12619525793591307</c:v>
                </c:pt>
                <c:pt idx="554">
                  <c:v>-0.12229849225143112</c:v>
                </c:pt>
                <c:pt idx="555">
                  <c:v>-0.12442672581757119</c:v>
                </c:pt>
                <c:pt idx="556">
                  <c:v>-0.12805371541620447</c:v>
                </c:pt>
                <c:pt idx="557">
                  <c:v>-0.12922274512154902</c:v>
                </c:pt>
                <c:pt idx="558">
                  <c:v>-0.12937262072479833</c:v>
                </c:pt>
                <c:pt idx="559">
                  <c:v>-0.12739426276190755</c:v>
                </c:pt>
                <c:pt idx="560">
                  <c:v>-0.12763406372710634</c:v>
                </c:pt>
                <c:pt idx="561">
                  <c:v>-0.13551752045801974</c:v>
                </c:pt>
                <c:pt idx="562">
                  <c:v>-0.14046341536524667</c:v>
                </c:pt>
                <c:pt idx="563">
                  <c:v>-0.142981325499835</c:v>
                </c:pt>
                <c:pt idx="564">
                  <c:v>-0.14316117622373417</c:v>
                </c:pt>
                <c:pt idx="565">
                  <c:v>-0.14376067863673131</c:v>
                </c:pt>
                <c:pt idx="566">
                  <c:v>-0.14079314169239515</c:v>
                </c:pt>
                <c:pt idx="567">
                  <c:v>-0.13704625161116266</c:v>
                </c:pt>
                <c:pt idx="568">
                  <c:v>-0.13851503252300579</c:v>
                </c:pt>
                <c:pt idx="569">
                  <c:v>-0.14457000689427754</c:v>
                </c:pt>
                <c:pt idx="570">
                  <c:v>-0.14669824046041777</c:v>
                </c:pt>
                <c:pt idx="571">
                  <c:v>-0.14364077815413193</c:v>
                </c:pt>
                <c:pt idx="572">
                  <c:v>-0.14448008153232803</c:v>
                </c:pt>
                <c:pt idx="573">
                  <c:v>-0.14810707113096114</c:v>
                </c:pt>
                <c:pt idx="574">
                  <c:v>-0.14621863853002001</c:v>
                </c:pt>
                <c:pt idx="575">
                  <c:v>-0.14522945954857447</c:v>
                </c:pt>
                <c:pt idx="576">
                  <c:v>-0.15110458319594719</c:v>
                </c:pt>
                <c:pt idx="577">
                  <c:v>-0.14984562812865312</c:v>
                </c:pt>
                <c:pt idx="578">
                  <c:v>-0.14693804142561656</c:v>
                </c:pt>
                <c:pt idx="579">
                  <c:v>-0.14801714576901162</c:v>
                </c:pt>
                <c:pt idx="580">
                  <c:v>-0.14879649890590796</c:v>
                </c:pt>
                <c:pt idx="581">
                  <c:v>-0.148556697940709</c:v>
                </c:pt>
                <c:pt idx="582">
                  <c:v>-0.14867659842330855</c:v>
                </c:pt>
                <c:pt idx="583">
                  <c:v>-0.15068493150684922</c:v>
                </c:pt>
                <c:pt idx="584">
                  <c:v>-0.15539102544887723</c:v>
                </c:pt>
                <c:pt idx="585">
                  <c:v>-0.1599472437876561</c:v>
                </c:pt>
                <c:pt idx="586">
                  <c:v>-0.16453343724708469</c:v>
                </c:pt>
                <c:pt idx="587">
                  <c:v>-0.16279488024939287</c:v>
                </c:pt>
                <c:pt idx="588">
                  <c:v>-0.15901801504751048</c:v>
                </c:pt>
                <c:pt idx="589">
                  <c:v>-0.15653008003357208</c:v>
                </c:pt>
                <c:pt idx="590">
                  <c:v>-0.15931776625400906</c:v>
                </c:pt>
                <c:pt idx="591">
                  <c:v>-0.16279488024939287</c:v>
                </c:pt>
                <c:pt idx="592">
                  <c:v>-0.16591229279697833</c:v>
                </c:pt>
                <c:pt idx="593">
                  <c:v>-0.16597224303827812</c:v>
                </c:pt>
                <c:pt idx="594">
                  <c:v>-0.16432361140253579</c:v>
                </c:pt>
                <c:pt idx="595">
                  <c:v>-0.16920955606846297</c:v>
                </c:pt>
                <c:pt idx="596">
                  <c:v>-0.17193729204760036</c:v>
                </c:pt>
                <c:pt idx="597">
                  <c:v>-0.17319624711489442</c:v>
                </c:pt>
                <c:pt idx="598">
                  <c:v>-0.1776625400917238</c:v>
                </c:pt>
                <c:pt idx="599">
                  <c:v>-0.18242858427505157</c:v>
                </c:pt>
                <c:pt idx="600">
                  <c:v>-0.17994064926111317</c:v>
                </c:pt>
                <c:pt idx="601">
                  <c:v>-0.17928119660681624</c:v>
                </c:pt>
                <c:pt idx="602">
                  <c:v>-0.18347771349779673</c:v>
                </c:pt>
                <c:pt idx="603">
                  <c:v>-0.18089985312190865</c:v>
                </c:pt>
                <c:pt idx="604">
                  <c:v>-0.18770420550942699</c:v>
                </c:pt>
                <c:pt idx="605">
                  <c:v>-0.19229039896885577</c:v>
                </c:pt>
                <c:pt idx="606">
                  <c:v>-0.1865651509247323</c:v>
                </c:pt>
                <c:pt idx="607">
                  <c:v>-0.18857348400827298</c:v>
                </c:pt>
                <c:pt idx="608">
                  <c:v>-0.19357932915679973</c:v>
                </c:pt>
                <c:pt idx="609">
                  <c:v>-0.19205059800365681</c:v>
                </c:pt>
                <c:pt idx="610">
                  <c:v>-0.20607895446779162</c:v>
                </c:pt>
                <c:pt idx="611">
                  <c:v>-0.20658853151883927</c:v>
                </c:pt>
                <c:pt idx="612">
                  <c:v>-0.20215221366265979</c:v>
                </c:pt>
                <c:pt idx="613">
                  <c:v>-0.20943616798057604</c:v>
                </c:pt>
                <c:pt idx="614">
                  <c:v>-0.21330295854440792</c:v>
                </c:pt>
                <c:pt idx="615">
                  <c:v>-0.21989748508737736</c:v>
                </c:pt>
                <c:pt idx="616">
                  <c:v>-0.22220556937741662</c:v>
                </c:pt>
                <c:pt idx="617">
                  <c:v>-0.21588081892029604</c:v>
                </c:pt>
                <c:pt idx="618">
                  <c:v>-0.22565270825215053</c:v>
                </c:pt>
                <c:pt idx="619">
                  <c:v>-0.22909984712688447</c:v>
                </c:pt>
                <c:pt idx="620">
                  <c:v>-0.22496328047720371</c:v>
                </c:pt>
                <c:pt idx="621">
                  <c:v>-0.2258625340966996</c:v>
                </c:pt>
                <c:pt idx="622">
                  <c:v>-0.23128803093432432</c:v>
                </c:pt>
                <c:pt idx="623">
                  <c:v>-0.23344623962111427</c:v>
                </c:pt>
                <c:pt idx="624">
                  <c:v>-0.2386019603728903</c:v>
                </c:pt>
                <c:pt idx="625">
                  <c:v>-0.23866191061419006</c:v>
                </c:pt>
                <c:pt idx="626">
                  <c:v>-0.24207907436827411</c:v>
                </c:pt>
                <c:pt idx="627">
                  <c:v>-0.24600581517340595</c:v>
                </c:pt>
                <c:pt idx="628">
                  <c:v>-0.25182098857947888</c:v>
                </c:pt>
                <c:pt idx="629">
                  <c:v>-0.24705494439615094</c:v>
                </c:pt>
                <c:pt idx="630">
                  <c:v>-0.2357842990318034</c:v>
                </c:pt>
                <c:pt idx="631">
                  <c:v>-0.23566439854920401</c:v>
                </c:pt>
                <c:pt idx="632">
                  <c:v>-0.2394712388717363</c:v>
                </c:pt>
                <c:pt idx="633">
                  <c:v>-0.24546626300170843</c:v>
                </c:pt>
                <c:pt idx="634">
                  <c:v>-0.25775606246815125</c:v>
                </c:pt>
                <c:pt idx="635">
                  <c:v>-0.26366116123617389</c:v>
                </c:pt>
                <c:pt idx="636">
                  <c:v>-0.25520817721291306</c:v>
                </c:pt>
                <c:pt idx="637">
                  <c:v>-0.25376937142171979</c:v>
                </c:pt>
                <c:pt idx="638">
                  <c:v>-0.25484847576511488</c:v>
                </c:pt>
                <c:pt idx="639">
                  <c:v>-0.25161116273492984</c:v>
                </c:pt>
                <c:pt idx="640">
                  <c:v>-0.25829561463984879</c:v>
                </c:pt>
                <c:pt idx="641">
                  <c:v>-0.26506999190671721</c:v>
                </c:pt>
                <c:pt idx="642">
                  <c:v>-0.25664698300410643</c:v>
                </c:pt>
                <c:pt idx="643">
                  <c:v>-0.25937471898324366</c:v>
                </c:pt>
                <c:pt idx="644">
                  <c:v>-0.26821737957495256</c:v>
                </c:pt>
                <c:pt idx="645">
                  <c:v>-0.27556128413416847</c:v>
                </c:pt>
                <c:pt idx="646">
                  <c:v>-0.27601091094391633</c:v>
                </c:pt>
                <c:pt idx="647">
                  <c:v>-0.27807919426875677</c:v>
                </c:pt>
                <c:pt idx="648">
                  <c:v>-0.27700008992536168</c:v>
                </c:pt>
                <c:pt idx="649">
                  <c:v>-0.27487185635922162</c:v>
                </c:pt>
                <c:pt idx="650">
                  <c:v>-0.27963790054254956</c:v>
                </c:pt>
                <c:pt idx="651">
                  <c:v>-0.28755133239411268</c:v>
                </c:pt>
                <c:pt idx="652">
                  <c:v>-0.29558466472827538</c:v>
                </c:pt>
                <c:pt idx="653">
                  <c:v>-0.30238901711579375</c:v>
                </c:pt>
                <c:pt idx="654">
                  <c:v>-0.29867210215521095</c:v>
                </c:pt>
                <c:pt idx="655">
                  <c:v>-0.29879200263781036</c:v>
                </c:pt>
                <c:pt idx="656">
                  <c:v>-0.29429573454033142</c:v>
                </c:pt>
                <c:pt idx="657">
                  <c:v>-0.29069872006234804</c:v>
                </c:pt>
                <c:pt idx="658">
                  <c:v>-0.30038068403225304</c:v>
                </c:pt>
                <c:pt idx="659">
                  <c:v>-0.3037079224243876</c:v>
                </c:pt>
                <c:pt idx="660">
                  <c:v>-0.29579449057282448</c:v>
                </c:pt>
                <c:pt idx="661">
                  <c:v>-0.29510506279787763</c:v>
                </c:pt>
                <c:pt idx="662">
                  <c:v>-0.30157968885824754</c:v>
                </c:pt>
                <c:pt idx="663">
                  <c:v>-0.31282035910194517</c:v>
                </c:pt>
                <c:pt idx="664">
                  <c:v>-0.3088936182968135</c:v>
                </c:pt>
                <c:pt idx="665">
                  <c:v>-0.30571625550792825</c:v>
                </c:pt>
                <c:pt idx="666">
                  <c:v>-0.32286202451964852</c:v>
                </c:pt>
                <c:pt idx="667">
                  <c:v>-0.31761637840592283</c:v>
                </c:pt>
                <c:pt idx="668">
                  <c:v>-0.32523005905098756</c:v>
                </c:pt>
                <c:pt idx="669">
                  <c:v>-0.31887533347321706</c:v>
                </c:pt>
                <c:pt idx="670">
                  <c:v>-0.32187284553820317</c:v>
                </c:pt>
                <c:pt idx="671">
                  <c:v>-0.33335331674709978</c:v>
                </c:pt>
                <c:pt idx="672">
                  <c:v>-0.3332334162645002</c:v>
                </c:pt>
                <c:pt idx="673">
                  <c:v>-0.34423428554299906</c:v>
                </c:pt>
                <c:pt idx="674">
                  <c:v>-0.34144659932256205</c:v>
                </c:pt>
                <c:pt idx="675">
                  <c:v>-0.34357483288870211</c:v>
                </c:pt>
                <c:pt idx="676">
                  <c:v>-0.35256736908366032</c:v>
                </c:pt>
                <c:pt idx="677">
                  <c:v>-0.35175804082611412</c:v>
                </c:pt>
                <c:pt idx="678">
                  <c:v>-0.35148826474026545</c:v>
                </c:pt>
                <c:pt idx="679">
                  <c:v>-0.33521177422739112</c:v>
                </c:pt>
                <c:pt idx="680">
                  <c:v>-0.33976799256616985</c:v>
                </c:pt>
                <c:pt idx="681">
                  <c:v>-0.33620095320883653</c:v>
                </c:pt>
                <c:pt idx="682">
                  <c:v>-0.34063727106501585</c:v>
                </c:pt>
                <c:pt idx="683">
                  <c:v>-0.36167980576121805</c:v>
                </c:pt>
                <c:pt idx="684">
                  <c:v>-0.38619945445280396</c:v>
                </c:pt>
                <c:pt idx="685">
                  <c:v>-0.3919247024969274</c:v>
                </c:pt>
                <c:pt idx="686">
                  <c:v>-0.37696711729264698</c:v>
                </c:pt>
                <c:pt idx="687">
                  <c:v>-0.36164983064056822</c:v>
                </c:pt>
                <c:pt idx="688">
                  <c:v>-0.35229759299781166</c:v>
                </c:pt>
                <c:pt idx="689">
                  <c:v>-0.35997122388417596</c:v>
                </c:pt>
                <c:pt idx="690">
                  <c:v>-0.38461077305836139</c:v>
                </c:pt>
                <c:pt idx="691">
                  <c:v>-0.40517370582416573</c:v>
                </c:pt>
                <c:pt idx="692">
                  <c:v>-0.40433440244596963</c:v>
                </c:pt>
                <c:pt idx="693">
                  <c:v>-0.40181649231138128</c:v>
                </c:pt>
                <c:pt idx="694">
                  <c:v>-0.37978477863373383</c:v>
                </c:pt>
                <c:pt idx="695">
                  <c:v>-0.38014448008153223</c:v>
                </c:pt>
                <c:pt idx="696">
                  <c:v>-0.38296214142261908</c:v>
                </c:pt>
                <c:pt idx="697">
                  <c:v>-0.38176313659662464</c:v>
                </c:pt>
                <c:pt idx="698">
                  <c:v>-0.38808788705374525</c:v>
                </c:pt>
                <c:pt idx="699">
                  <c:v>-0.40385480051557188</c:v>
                </c:pt>
                <c:pt idx="700">
                  <c:v>-0.43835616438356151</c:v>
                </c:pt>
                <c:pt idx="701">
                  <c:v>-0.42792482239740987</c:v>
                </c:pt>
                <c:pt idx="702">
                  <c:v>-0.41830280866880465</c:v>
                </c:pt>
                <c:pt idx="703">
                  <c:v>-0.4260064146758189</c:v>
                </c:pt>
                <c:pt idx="704">
                  <c:v>-0.4256467132280205</c:v>
                </c:pt>
                <c:pt idx="705">
                  <c:v>-0.44090404963879953</c:v>
                </c:pt>
                <c:pt idx="706">
                  <c:v>-0.4589190971493658</c:v>
                </c:pt>
                <c:pt idx="707">
                  <c:v>-0.44243278079194243</c:v>
                </c:pt>
                <c:pt idx="708">
                  <c:v>-0.43856599022811038</c:v>
                </c:pt>
                <c:pt idx="709">
                  <c:v>-0.4704595185995622</c:v>
                </c:pt>
                <c:pt idx="710">
                  <c:v>-0.49012319774587076</c:v>
                </c:pt>
                <c:pt idx="711">
                  <c:v>-0.48137046251611137</c:v>
                </c:pt>
                <c:pt idx="712">
                  <c:v>-0.48122058691286212</c:v>
                </c:pt>
                <c:pt idx="713">
                  <c:v>-0.50040466412877294</c:v>
                </c:pt>
                <c:pt idx="714">
                  <c:v>-0.52042804472287973</c:v>
                </c:pt>
                <c:pt idx="715">
                  <c:v>-0.51278438895716527</c:v>
                </c:pt>
                <c:pt idx="716">
                  <c:v>-0.52870117802224137</c:v>
                </c:pt>
                <c:pt idx="717">
                  <c:v>-0.54335901202002324</c:v>
                </c:pt>
                <c:pt idx="718">
                  <c:v>-0.54254968376247681</c:v>
                </c:pt>
                <c:pt idx="719">
                  <c:v>-0.54938401127064507</c:v>
                </c:pt>
                <c:pt idx="720">
                  <c:v>-0.55753724408740712</c:v>
                </c:pt>
                <c:pt idx="721">
                  <c:v>-0.56637990467911603</c:v>
                </c:pt>
                <c:pt idx="722">
                  <c:v>-0.56892778993435422</c:v>
                </c:pt>
                <c:pt idx="723">
                  <c:v>-0.56071460687629238</c:v>
                </c:pt>
                <c:pt idx="724">
                  <c:v>-0.56380204430322811</c:v>
                </c:pt>
                <c:pt idx="725">
                  <c:v>-0.59467641857258446</c:v>
                </c:pt>
                <c:pt idx="726">
                  <c:v>-0.6243517880159466</c:v>
                </c:pt>
                <c:pt idx="727">
                  <c:v>-0.596085249243128</c:v>
                </c:pt>
                <c:pt idx="728">
                  <c:v>-0.59347741374659002</c:v>
                </c:pt>
                <c:pt idx="729">
                  <c:v>-0.61413027187434399</c:v>
                </c:pt>
                <c:pt idx="730">
                  <c:v>-0.60193039776985091</c:v>
                </c:pt>
                <c:pt idx="731">
                  <c:v>-0.64032852732232226</c:v>
                </c:pt>
                <c:pt idx="732">
                  <c:v>-0.67426036389796451</c:v>
                </c:pt>
                <c:pt idx="733">
                  <c:v>-0.6706033991786815</c:v>
                </c:pt>
                <c:pt idx="734">
                  <c:v>-0.68550103414166208</c:v>
                </c:pt>
                <c:pt idx="735">
                  <c:v>-0.706183867390066</c:v>
                </c:pt>
                <c:pt idx="736">
                  <c:v>-0.71050028476364591</c:v>
                </c:pt>
                <c:pt idx="737">
                  <c:v>-0.69035700368693953</c:v>
                </c:pt>
                <c:pt idx="738">
                  <c:v>-0.71157938910704099</c:v>
                </c:pt>
                <c:pt idx="739">
                  <c:v>-0.74653037978477832</c:v>
                </c:pt>
                <c:pt idx="740">
                  <c:v>-0.78151134558316571</c:v>
                </c:pt>
                <c:pt idx="741">
                  <c:v>-0.80758970054854451</c:v>
                </c:pt>
                <c:pt idx="742">
                  <c:v>-0.81151644135367618</c:v>
                </c:pt>
                <c:pt idx="743">
                  <c:v>-0.81568298312400678</c:v>
                </c:pt>
                <c:pt idx="744">
                  <c:v>-0.83501693594316695</c:v>
                </c:pt>
                <c:pt idx="745">
                  <c:v>-0.86747999160696598</c:v>
                </c:pt>
                <c:pt idx="746">
                  <c:v>-0.89745511225682661</c:v>
                </c:pt>
                <c:pt idx="747">
                  <c:v>-0.92728035730343783</c:v>
                </c:pt>
                <c:pt idx="748">
                  <c:v>-0.93576331644734834</c:v>
                </c:pt>
                <c:pt idx="749">
                  <c:v>-0.91981655226162251</c:v>
                </c:pt>
                <c:pt idx="750">
                  <c:v>-0.91831779622912957</c:v>
                </c:pt>
                <c:pt idx="751">
                  <c:v>-0.95821468181409397</c:v>
                </c:pt>
                <c:pt idx="752">
                  <c:v>-1.0034171637540839</c:v>
                </c:pt>
                <c:pt idx="753">
                  <c:v>-0.99721231377956265</c:v>
                </c:pt>
                <c:pt idx="754">
                  <c:v>-1.0174155450975686</c:v>
                </c:pt>
                <c:pt idx="755">
                  <c:v>-1.0293756182368632</c:v>
                </c:pt>
                <c:pt idx="756">
                  <c:v>-1.0383082041905216</c:v>
                </c:pt>
                <c:pt idx="757">
                  <c:v>-1.0491891729864211</c:v>
                </c:pt>
                <c:pt idx="758">
                  <c:v>-1.0638470069842028</c:v>
                </c:pt>
                <c:pt idx="759">
                  <c:v>-1.1079404094601477</c:v>
                </c:pt>
                <c:pt idx="760">
                  <c:v>-1.1565001049129218</c:v>
                </c:pt>
                <c:pt idx="761">
                  <c:v>-1.1852162704954885</c:v>
                </c:pt>
                <c:pt idx="762">
                  <c:v>-1.1742453763376395</c:v>
                </c:pt>
                <c:pt idx="763">
                  <c:v>-1.1345583165972239</c:v>
                </c:pt>
                <c:pt idx="764">
                  <c:v>-1.132400107910434</c:v>
                </c:pt>
                <c:pt idx="765">
                  <c:v>-1.1663918947273759</c:v>
                </c:pt>
                <c:pt idx="766">
                  <c:v>-1.1942687569317463</c:v>
                </c:pt>
                <c:pt idx="767">
                  <c:v>-1.2471418722460355</c:v>
                </c:pt>
                <c:pt idx="768">
                  <c:v>-1.2854410839003625</c:v>
                </c:pt>
                <c:pt idx="769">
                  <c:v>-1.3432840742183982</c:v>
                </c:pt>
                <c:pt idx="770">
                  <c:v>-1.3792152513413862</c:v>
                </c:pt>
                <c:pt idx="771">
                  <c:v>-1.3558916099637297</c:v>
                </c:pt>
                <c:pt idx="772">
                  <c:v>-1.3184346991996641</c:v>
                </c:pt>
                <c:pt idx="773">
                  <c:v>-1.3393693234615265</c:v>
                </c:pt>
                <c:pt idx="774">
                  <c:v>-1.3617037858577377</c:v>
                </c:pt>
                <c:pt idx="775">
                  <c:v>-1.3881927999760195</c:v>
                </c:pt>
                <c:pt idx="776">
                  <c:v>-1.4071011060819516</c:v>
                </c:pt>
                <c:pt idx="777">
                  <c:v>-1.4275021731962467</c:v>
                </c:pt>
                <c:pt idx="778">
                  <c:v>-1.4707232996612807</c:v>
                </c:pt>
                <c:pt idx="779">
                  <c:v>-1.4919037199124723</c:v>
                </c:pt>
                <c:pt idx="780">
                  <c:v>-1.5442833847906234</c:v>
                </c:pt>
                <c:pt idx="781">
                  <c:v>-1.5632864722280504</c:v>
                </c:pt>
                <c:pt idx="782">
                  <c:v>-1.5542630616588227</c:v>
                </c:pt>
                <c:pt idx="783">
                  <c:v>-1.5416061868649016</c:v>
                </c:pt>
                <c:pt idx="784">
                  <c:v>-1.5596187164653335</c:v>
                </c:pt>
                <c:pt idx="785">
                  <c:v>-1.5505338568987737</c:v>
                </c:pt>
                <c:pt idx="786">
                  <c:v>-1.5466008512934262</c:v>
                </c:pt>
                <c:pt idx="787">
                  <c:v>-1.56551062618027</c:v>
                </c:pt>
                <c:pt idx="788">
                  <c:v>-1.6653697431132155</c:v>
                </c:pt>
                <c:pt idx="789">
                  <c:v>-1.8185276220736784</c:v>
                </c:pt>
                <c:pt idx="790">
                  <c:v>-1.9500014987560317</c:v>
                </c:pt>
                <c:pt idx="791">
                  <c:v>-1.9684361979556964</c:v>
                </c:pt>
                <c:pt idx="792">
                  <c:v>-2.0041065915290304</c:v>
                </c:pt>
                <c:pt idx="793">
                  <c:v>-1.9771589580648057</c:v>
                </c:pt>
                <c:pt idx="794">
                  <c:v>-2.0343814633853898</c:v>
                </c:pt>
                <c:pt idx="795">
                  <c:v>-2.1060220017385562</c:v>
                </c:pt>
                <c:pt idx="796">
                  <c:v>-2.1115973741794307</c:v>
                </c:pt>
                <c:pt idx="797">
                  <c:v>-2.1249363028686186</c:v>
                </c:pt>
                <c:pt idx="798">
                  <c:v>-2.0796438955666789</c:v>
                </c:pt>
                <c:pt idx="799">
                  <c:v>-2.144570006894277</c:v>
                </c:pt>
                <c:pt idx="800">
                  <c:v>-2.2445070591409122</c:v>
                </c:pt>
                <c:pt idx="801">
                  <c:v>-2.2383022091663913</c:v>
                </c:pt>
                <c:pt idx="802">
                  <c:v>-2.2693564341596471</c:v>
                </c:pt>
                <c:pt idx="803">
                  <c:v>-2.2735829261712772</c:v>
                </c:pt>
                <c:pt idx="804">
                  <c:v>-2.2947753364707291</c:v>
                </c:pt>
                <c:pt idx="805">
                  <c:v>-2.384191121369263</c:v>
                </c:pt>
                <c:pt idx="806">
                  <c:v>-2.424387758160726</c:v>
                </c:pt>
                <c:pt idx="807">
                  <c:v>-2.3898264440514367</c:v>
                </c:pt>
                <c:pt idx="808">
                  <c:v>-2.5524114984562809</c:v>
                </c:pt>
                <c:pt idx="809">
                  <c:v>-2.7813314948592662</c:v>
                </c:pt>
                <c:pt idx="810">
                  <c:v>-2.6579838733850898</c:v>
                </c:pt>
                <c:pt idx="811">
                  <c:v>-2.5196786667066329</c:v>
                </c:pt>
                <c:pt idx="812">
                  <c:v>-2.4350289259914262</c:v>
                </c:pt>
                <c:pt idx="813">
                  <c:v>-2.4113485806780361</c:v>
                </c:pt>
                <c:pt idx="814">
                  <c:v>-2.54183028086688</c:v>
                </c:pt>
                <c:pt idx="815">
                  <c:v>-2.5398519229039889</c:v>
                </c:pt>
                <c:pt idx="816">
                  <c:v>-2.6524384760648654</c:v>
                </c:pt>
                <c:pt idx="817">
                  <c:v>-2.8054914421030537</c:v>
                </c:pt>
                <c:pt idx="818">
                  <c:v>-2.8746440454422819</c:v>
                </c:pt>
                <c:pt idx="819">
                  <c:v>-2.6871796408980542</c:v>
                </c:pt>
                <c:pt idx="820">
                  <c:v>-2.4795419801564695</c:v>
                </c:pt>
                <c:pt idx="821">
                  <c:v>-2.6644884745661095</c:v>
                </c:pt>
                <c:pt idx="822">
                  <c:v>-2.8206288780312336</c:v>
                </c:pt>
                <c:pt idx="823">
                  <c:v>-2.7515662000539547</c:v>
                </c:pt>
                <c:pt idx="824">
                  <c:v>-2.8048919396900569</c:v>
                </c:pt>
                <c:pt idx="825">
                  <c:v>-2.7819909475135631</c:v>
                </c:pt>
                <c:pt idx="826">
                  <c:v>-2.6522586253409663</c:v>
                </c:pt>
                <c:pt idx="827">
                  <c:v>-2.6135907197026462</c:v>
                </c:pt>
                <c:pt idx="828">
                  <c:v>-2.4985761817691312</c:v>
                </c:pt>
                <c:pt idx="829">
                  <c:v>-2.5662899793171658</c:v>
                </c:pt>
                <c:pt idx="830">
                  <c:v>-2.5670693324540625</c:v>
                </c:pt>
                <c:pt idx="831">
                  <c:v>-1.9809058481460382</c:v>
                </c:pt>
                <c:pt idx="832">
                  <c:v>-1.5438985641917204</c:v>
                </c:pt>
              </c:numCache>
            </c:numRef>
          </c:yVal>
          <c:smooth val="0"/>
          <c:extLst>
            <c:ext xmlns:c16="http://schemas.microsoft.com/office/drawing/2014/chart" uri="{C3380CC4-5D6E-409C-BE32-E72D297353CC}">
              <c16:uniqueId val="{00000003-8A8F-4385-B774-05428E0DAD5E}"/>
            </c:ext>
          </c:extLst>
        </c:ser>
        <c:ser>
          <c:idx val="4"/>
          <c:order val="4"/>
          <c:tx>
            <c:strRef>
              <c:f>Abs!$AP$1</c:f>
              <c:strCache>
                <c:ptCount val="1"/>
                <c:pt idx="0">
                  <c:v>Stan 630</c:v>
                </c:pt>
              </c:strCache>
            </c:strRef>
          </c:tx>
          <c:spPr>
            <a:ln w="19050" cap="rnd">
              <a:solidFill>
                <a:srgbClr val="FFC000"/>
              </a:solidFill>
              <a:round/>
            </a:ln>
            <a:effectLst/>
          </c:spPr>
          <c:marker>
            <c:symbol val="none"/>
          </c:marker>
          <c:xVal>
            <c:numRef>
              <c:f>Abs!$AI$2:$AI$834</c:f>
              <c:numCache>
                <c:formatCode>General</c:formatCode>
                <c:ptCount val="833"/>
                <c:pt idx="0">
                  <c:v>340</c:v>
                </c:pt>
                <c:pt idx="1">
                  <c:v>341</c:v>
                </c:pt>
                <c:pt idx="2">
                  <c:v>342</c:v>
                </c:pt>
                <c:pt idx="3">
                  <c:v>343</c:v>
                </c:pt>
                <c:pt idx="4">
                  <c:v>344</c:v>
                </c:pt>
                <c:pt idx="5">
                  <c:v>345</c:v>
                </c:pt>
                <c:pt idx="6">
                  <c:v>346</c:v>
                </c:pt>
                <c:pt idx="7">
                  <c:v>347</c:v>
                </c:pt>
                <c:pt idx="8">
                  <c:v>348</c:v>
                </c:pt>
                <c:pt idx="9">
                  <c:v>349</c:v>
                </c:pt>
                <c:pt idx="10">
                  <c:v>350</c:v>
                </c:pt>
                <c:pt idx="11">
                  <c:v>351</c:v>
                </c:pt>
                <c:pt idx="12">
                  <c:v>352</c:v>
                </c:pt>
                <c:pt idx="13">
                  <c:v>353</c:v>
                </c:pt>
                <c:pt idx="14">
                  <c:v>354</c:v>
                </c:pt>
                <c:pt idx="15">
                  <c:v>355</c:v>
                </c:pt>
                <c:pt idx="16">
                  <c:v>356</c:v>
                </c:pt>
                <c:pt idx="17">
                  <c:v>357</c:v>
                </c:pt>
                <c:pt idx="18">
                  <c:v>358</c:v>
                </c:pt>
                <c:pt idx="19">
                  <c:v>359</c:v>
                </c:pt>
                <c:pt idx="20">
                  <c:v>360</c:v>
                </c:pt>
                <c:pt idx="21">
                  <c:v>361</c:v>
                </c:pt>
                <c:pt idx="22">
                  <c:v>362</c:v>
                </c:pt>
                <c:pt idx="23">
                  <c:v>363</c:v>
                </c:pt>
                <c:pt idx="24">
                  <c:v>364</c:v>
                </c:pt>
                <c:pt idx="25">
                  <c:v>365</c:v>
                </c:pt>
                <c:pt idx="26">
                  <c:v>366</c:v>
                </c:pt>
                <c:pt idx="27">
                  <c:v>367</c:v>
                </c:pt>
                <c:pt idx="28">
                  <c:v>368</c:v>
                </c:pt>
                <c:pt idx="29">
                  <c:v>369</c:v>
                </c:pt>
                <c:pt idx="30">
                  <c:v>370</c:v>
                </c:pt>
                <c:pt idx="31">
                  <c:v>371</c:v>
                </c:pt>
                <c:pt idx="32">
                  <c:v>372</c:v>
                </c:pt>
                <c:pt idx="33">
                  <c:v>373</c:v>
                </c:pt>
                <c:pt idx="34">
                  <c:v>374</c:v>
                </c:pt>
                <c:pt idx="35">
                  <c:v>375</c:v>
                </c:pt>
                <c:pt idx="36">
                  <c:v>376</c:v>
                </c:pt>
                <c:pt idx="37">
                  <c:v>377</c:v>
                </c:pt>
                <c:pt idx="38">
                  <c:v>378</c:v>
                </c:pt>
                <c:pt idx="39">
                  <c:v>379</c:v>
                </c:pt>
                <c:pt idx="40">
                  <c:v>380</c:v>
                </c:pt>
                <c:pt idx="41">
                  <c:v>381</c:v>
                </c:pt>
                <c:pt idx="42">
                  <c:v>382</c:v>
                </c:pt>
                <c:pt idx="43">
                  <c:v>383</c:v>
                </c:pt>
                <c:pt idx="44">
                  <c:v>384</c:v>
                </c:pt>
                <c:pt idx="45">
                  <c:v>385</c:v>
                </c:pt>
                <c:pt idx="46">
                  <c:v>386</c:v>
                </c:pt>
                <c:pt idx="47">
                  <c:v>387</c:v>
                </c:pt>
                <c:pt idx="48">
                  <c:v>388</c:v>
                </c:pt>
                <c:pt idx="49">
                  <c:v>389</c:v>
                </c:pt>
                <c:pt idx="50">
                  <c:v>390</c:v>
                </c:pt>
                <c:pt idx="51">
                  <c:v>391</c:v>
                </c:pt>
                <c:pt idx="52">
                  <c:v>392</c:v>
                </c:pt>
                <c:pt idx="53">
                  <c:v>393</c:v>
                </c:pt>
                <c:pt idx="54">
                  <c:v>394</c:v>
                </c:pt>
                <c:pt idx="55">
                  <c:v>395</c:v>
                </c:pt>
                <c:pt idx="56">
                  <c:v>396</c:v>
                </c:pt>
                <c:pt idx="57">
                  <c:v>397</c:v>
                </c:pt>
                <c:pt idx="58">
                  <c:v>398</c:v>
                </c:pt>
                <c:pt idx="59">
                  <c:v>399</c:v>
                </c:pt>
                <c:pt idx="60">
                  <c:v>400</c:v>
                </c:pt>
                <c:pt idx="61">
                  <c:v>401</c:v>
                </c:pt>
                <c:pt idx="62">
                  <c:v>402</c:v>
                </c:pt>
                <c:pt idx="63">
                  <c:v>403</c:v>
                </c:pt>
                <c:pt idx="64">
                  <c:v>404</c:v>
                </c:pt>
                <c:pt idx="65">
                  <c:v>405</c:v>
                </c:pt>
                <c:pt idx="66">
                  <c:v>406</c:v>
                </c:pt>
                <c:pt idx="67">
                  <c:v>407</c:v>
                </c:pt>
                <c:pt idx="68">
                  <c:v>408</c:v>
                </c:pt>
                <c:pt idx="69">
                  <c:v>409</c:v>
                </c:pt>
                <c:pt idx="70">
                  <c:v>410</c:v>
                </c:pt>
                <c:pt idx="71">
                  <c:v>411</c:v>
                </c:pt>
                <c:pt idx="72">
                  <c:v>412</c:v>
                </c:pt>
                <c:pt idx="73">
                  <c:v>413</c:v>
                </c:pt>
                <c:pt idx="74">
                  <c:v>414</c:v>
                </c:pt>
                <c:pt idx="75">
                  <c:v>415</c:v>
                </c:pt>
                <c:pt idx="76">
                  <c:v>416</c:v>
                </c:pt>
                <c:pt idx="77">
                  <c:v>417</c:v>
                </c:pt>
                <c:pt idx="78">
                  <c:v>418</c:v>
                </c:pt>
                <c:pt idx="79">
                  <c:v>419</c:v>
                </c:pt>
                <c:pt idx="80">
                  <c:v>420</c:v>
                </c:pt>
                <c:pt idx="81">
                  <c:v>421</c:v>
                </c:pt>
                <c:pt idx="82">
                  <c:v>422</c:v>
                </c:pt>
                <c:pt idx="83">
                  <c:v>423</c:v>
                </c:pt>
                <c:pt idx="84">
                  <c:v>424</c:v>
                </c:pt>
                <c:pt idx="85">
                  <c:v>425</c:v>
                </c:pt>
                <c:pt idx="86">
                  <c:v>426</c:v>
                </c:pt>
                <c:pt idx="87">
                  <c:v>427</c:v>
                </c:pt>
                <c:pt idx="88">
                  <c:v>428</c:v>
                </c:pt>
                <c:pt idx="89">
                  <c:v>429</c:v>
                </c:pt>
                <c:pt idx="90">
                  <c:v>430</c:v>
                </c:pt>
                <c:pt idx="91">
                  <c:v>431</c:v>
                </c:pt>
                <c:pt idx="92">
                  <c:v>432</c:v>
                </c:pt>
                <c:pt idx="93">
                  <c:v>433</c:v>
                </c:pt>
                <c:pt idx="94">
                  <c:v>434</c:v>
                </c:pt>
                <c:pt idx="95">
                  <c:v>435</c:v>
                </c:pt>
                <c:pt idx="96">
                  <c:v>436</c:v>
                </c:pt>
                <c:pt idx="97">
                  <c:v>437</c:v>
                </c:pt>
                <c:pt idx="98">
                  <c:v>438</c:v>
                </c:pt>
                <c:pt idx="99">
                  <c:v>439</c:v>
                </c:pt>
                <c:pt idx="100">
                  <c:v>440</c:v>
                </c:pt>
                <c:pt idx="101">
                  <c:v>441</c:v>
                </c:pt>
                <c:pt idx="102">
                  <c:v>442</c:v>
                </c:pt>
                <c:pt idx="103">
                  <c:v>443</c:v>
                </c:pt>
                <c:pt idx="104">
                  <c:v>444</c:v>
                </c:pt>
                <c:pt idx="105">
                  <c:v>445</c:v>
                </c:pt>
                <c:pt idx="106">
                  <c:v>446</c:v>
                </c:pt>
                <c:pt idx="107">
                  <c:v>447</c:v>
                </c:pt>
                <c:pt idx="108">
                  <c:v>448</c:v>
                </c:pt>
                <c:pt idx="109">
                  <c:v>449</c:v>
                </c:pt>
                <c:pt idx="110">
                  <c:v>450</c:v>
                </c:pt>
                <c:pt idx="111">
                  <c:v>451</c:v>
                </c:pt>
                <c:pt idx="112">
                  <c:v>452</c:v>
                </c:pt>
                <c:pt idx="113">
                  <c:v>453</c:v>
                </c:pt>
                <c:pt idx="114">
                  <c:v>454</c:v>
                </c:pt>
                <c:pt idx="115">
                  <c:v>455</c:v>
                </c:pt>
                <c:pt idx="116">
                  <c:v>456</c:v>
                </c:pt>
                <c:pt idx="117">
                  <c:v>457</c:v>
                </c:pt>
                <c:pt idx="118">
                  <c:v>458</c:v>
                </c:pt>
                <c:pt idx="119">
                  <c:v>459</c:v>
                </c:pt>
                <c:pt idx="120">
                  <c:v>460</c:v>
                </c:pt>
                <c:pt idx="121">
                  <c:v>461</c:v>
                </c:pt>
                <c:pt idx="122">
                  <c:v>462</c:v>
                </c:pt>
                <c:pt idx="123">
                  <c:v>463</c:v>
                </c:pt>
                <c:pt idx="124">
                  <c:v>464</c:v>
                </c:pt>
                <c:pt idx="125">
                  <c:v>465</c:v>
                </c:pt>
                <c:pt idx="126">
                  <c:v>466</c:v>
                </c:pt>
                <c:pt idx="127">
                  <c:v>467</c:v>
                </c:pt>
                <c:pt idx="128">
                  <c:v>468</c:v>
                </c:pt>
                <c:pt idx="129">
                  <c:v>469</c:v>
                </c:pt>
                <c:pt idx="130">
                  <c:v>470</c:v>
                </c:pt>
                <c:pt idx="131">
                  <c:v>471</c:v>
                </c:pt>
                <c:pt idx="132">
                  <c:v>472</c:v>
                </c:pt>
                <c:pt idx="133">
                  <c:v>473</c:v>
                </c:pt>
                <c:pt idx="134">
                  <c:v>474</c:v>
                </c:pt>
                <c:pt idx="135">
                  <c:v>475</c:v>
                </c:pt>
                <c:pt idx="136">
                  <c:v>476</c:v>
                </c:pt>
                <c:pt idx="137">
                  <c:v>477</c:v>
                </c:pt>
                <c:pt idx="138">
                  <c:v>478</c:v>
                </c:pt>
                <c:pt idx="139">
                  <c:v>479</c:v>
                </c:pt>
                <c:pt idx="140">
                  <c:v>480</c:v>
                </c:pt>
                <c:pt idx="141">
                  <c:v>481</c:v>
                </c:pt>
                <c:pt idx="142">
                  <c:v>482</c:v>
                </c:pt>
                <c:pt idx="143">
                  <c:v>483</c:v>
                </c:pt>
                <c:pt idx="144">
                  <c:v>484</c:v>
                </c:pt>
                <c:pt idx="145">
                  <c:v>485</c:v>
                </c:pt>
                <c:pt idx="146">
                  <c:v>486</c:v>
                </c:pt>
                <c:pt idx="147">
                  <c:v>487</c:v>
                </c:pt>
                <c:pt idx="148">
                  <c:v>488</c:v>
                </c:pt>
                <c:pt idx="149">
                  <c:v>489</c:v>
                </c:pt>
                <c:pt idx="150">
                  <c:v>490</c:v>
                </c:pt>
                <c:pt idx="151">
                  <c:v>491</c:v>
                </c:pt>
                <c:pt idx="152">
                  <c:v>492</c:v>
                </c:pt>
                <c:pt idx="153">
                  <c:v>493</c:v>
                </c:pt>
                <c:pt idx="154">
                  <c:v>494</c:v>
                </c:pt>
                <c:pt idx="155">
                  <c:v>495</c:v>
                </c:pt>
                <c:pt idx="156">
                  <c:v>496</c:v>
                </c:pt>
                <c:pt idx="157">
                  <c:v>497</c:v>
                </c:pt>
                <c:pt idx="158">
                  <c:v>498</c:v>
                </c:pt>
                <c:pt idx="159">
                  <c:v>499</c:v>
                </c:pt>
                <c:pt idx="160">
                  <c:v>500</c:v>
                </c:pt>
                <c:pt idx="161">
                  <c:v>501</c:v>
                </c:pt>
                <c:pt idx="162">
                  <c:v>502</c:v>
                </c:pt>
                <c:pt idx="163">
                  <c:v>503</c:v>
                </c:pt>
                <c:pt idx="164">
                  <c:v>504</c:v>
                </c:pt>
                <c:pt idx="165">
                  <c:v>505</c:v>
                </c:pt>
                <c:pt idx="166">
                  <c:v>506</c:v>
                </c:pt>
                <c:pt idx="167">
                  <c:v>507</c:v>
                </c:pt>
                <c:pt idx="168">
                  <c:v>508</c:v>
                </c:pt>
                <c:pt idx="169">
                  <c:v>509</c:v>
                </c:pt>
                <c:pt idx="170">
                  <c:v>510</c:v>
                </c:pt>
                <c:pt idx="171">
                  <c:v>511</c:v>
                </c:pt>
                <c:pt idx="172">
                  <c:v>512</c:v>
                </c:pt>
                <c:pt idx="173">
                  <c:v>513</c:v>
                </c:pt>
                <c:pt idx="174">
                  <c:v>514</c:v>
                </c:pt>
                <c:pt idx="175">
                  <c:v>515</c:v>
                </c:pt>
                <c:pt idx="176">
                  <c:v>516</c:v>
                </c:pt>
                <c:pt idx="177">
                  <c:v>517</c:v>
                </c:pt>
                <c:pt idx="178">
                  <c:v>518</c:v>
                </c:pt>
                <c:pt idx="179">
                  <c:v>519</c:v>
                </c:pt>
                <c:pt idx="180">
                  <c:v>520</c:v>
                </c:pt>
                <c:pt idx="181">
                  <c:v>521</c:v>
                </c:pt>
                <c:pt idx="182">
                  <c:v>522</c:v>
                </c:pt>
                <c:pt idx="183">
                  <c:v>523</c:v>
                </c:pt>
                <c:pt idx="184">
                  <c:v>524</c:v>
                </c:pt>
                <c:pt idx="185">
                  <c:v>525</c:v>
                </c:pt>
                <c:pt idx="186">
                  <c:v>526</c:v>
                </c:pt>
                <c:pt idx="187">
                  <c:v>527</c:v>
                </c:pt>
                <c:pt idx="188">
                  <c:v>528</c:v>
                </c:pt>
                <c:pt idx="189">
                  <c:v>529</c:v>
                </c:pt>
                <c:pt idx="190">
                  <c:v>530</c:v>
                </c:pt>
                <c:pt idx="191">
                  <c:v>531</c:v>
                </c:pt>
                <c:pt idx="192">
                  <c:v>532</c:v>
                </c:pt>
                <c:pt idx="193">
                  <c:v>533</c:v>
                </c:pt>
                <c:pt idx="194">
                  <c:v>534</c:v>
                </c:pt>
                <c:pt idx="195">
                  <c:v>535</c:v>
                </c:pt>
                <c:pt idx="196">
                  <c:v>536</c:v>
                </c:pt>
                <c:pt idx="197">
                  <c:v>537</c:v>
                </c:pt>
                <c:pt idx="198">
                  <c:v>538</c:v>
                </c:pt>
                <c:pt idx="199">
                  <c:v>539</c:v>
                </c:pt>
                <c:pt idx="200">
                  <c:v>540</c:v>
                </c:pt>
                <c:pt idx="201">
                  <c:v>541</c:v>
                </c:pt>
                <c:pt idx="202">
                  <c:v>542</c:v>
                </c:pt>
                <c:pt idx="203">
                  <c:v>543</c:v>
                </c:pt>
                <c:pt idx="204">
                  <c:v>544</c:v>
                </c:pt>
                <c:pt idx="205">
                  <c:v>545</c:v>
                </c:pt>
                <c:pt idx="206">
                  <c:v>546</c:v>
                </c:pt>
                <c:pt idx="207">
                  <c:v>547</c:v>
                </c:pt>
                <c:pt idx="208">
                  <c:v>548</c:v>
                </c:pt>
                <c:pt idx="209">
                  <c:v>549</c:v>
                </c:pt>
                <c:pt idx="210">
                  <c:v>550</c:v>
                </c:pt>
                <c:pt idx="211">
                  <c:v>551</c:v>
                </c:pt>
                <c:pt idx="212">
                  <c:v>552</c:v>
                </c:pt>
                <c:pt idx="213">
                  <c:v>553</c:v>
                </c:pt>
                <c:pt idx="214">
                  <c:v>554</c:v>
                </c:pt>
                <c:pt idx="215">
                  <c:v>555</c:v>
                </c:pt>
                <c:pt idx="216">
                  <c:v>556</c:v>
                </c:pt>
                <c:pt idx="217">
                  <c:v>557</c:v>
                </c:pt>
                <c:pt idx="218">
                  <c:v>558</c:v>
                </c:pt>
                <c:pt idx="219">
                  <c:v>559</c:v>
                </c:pt>
                <c:pt idx="220">
                  <c:v>560</c:v>
                </c:pt>
                <c:pt idx="221">
                  <c:v>561</c:v>
                </c:pt>
                <c:pt idx="222">
                  <c:v>562</c:v>
                </c:pt>
                <c:pt idx="223">
                  <c:v>563</c:v>
                </c:pt>
                <c:pt idx="224">
                  <c:v>564</c:v>
                </c:pt>
                <c:pt idx="225">
                  <c:v>565</c:v>
                </c:pt>
                <c:pt idx="226">
                  <c:v>566</c:v>
                </c:pt>
                <c:pt idx="227">
                  <c:v>567</c:v>
                </c:pt>
                <c:pt idx="228">
                  <c:v>568</c:v>
                </c:pt>
                <c:pt idx="229">
                  <c:v>569</c:v>
                </c:pt>
                <c:pt idx="230">
                  <c:v>570</c:v>
                </c:pt>
                <c:pt idx="231">
                  <c:v>571</c:v>
                </c:pt>
                <c:pt idx="232">
                  <c:v>572</c:v>
                </c:pt>
                <c:pt idx="233">
                  <c:v>573</c:v>
                </c:pt>
                <c:pt idx="234">
                  <c:v>574</c:v>
                </c:pt>
                <c:pt idx="235">
                  <c:v>575</c:v>
                </c:pt>
                <c:pt idx="236">
                  <c:v>576</c:v>
                </c:pt>
                <c:pt idx="237">
                  <c:v>577</c:v>
                </c:pt>
                <c:pt idx="238">
                  <c:v>578</c:v>
                </c:pt>
                <c:pt idx="239">
                  <c:v>579</c:v>
                </c:pt>
                <c:pt idx="240">
                  <c:v>580</c:v>
                </c:pt>
                <c:pt idx="241">
                  <c:v>581</c:v>
                </c:pt>
                <c:pt idx="242">
                  <c:v>582</c:v>
                </c:pt>
                <c:pt idx="243">
                  <c:v>583</c:v>
                </c:pt>
                <c:pt idx="244">
                  <c:v>584</c:v>
                </c:pt>
                <c:pt idx="245">
                  <c:v>585</c:v>
                </c:pt>
                <c:pt idx="246">
                  <c:v>586</c:v>
                </c:pt>
                <c:pt idx="247">
                  <c:v>587</c:v>
                </c:pt>
                <c:pt idx="248">
                  <c:v>588</c:v>
                </c:pt>
                <c:pt idx="249">
                  <c:v>589</c:v>
                </c:pt>
                <c:pt idx="250">
                  <c:v>590</c:v>
                </c:pt>
                <c:pt idx="251">
                  <c:v>591</c:v>
                </c:pt>
                <c:pt idx="252">
                  <c:v>592</c:v>
                </c:pt>
                <c:pt idx="253">
                  <c:v>593</c:v>
                </c:pt>
                <c:pt idx="254">
                  <c:v>594</c:v>
                </c:pt>
                <c:pt idx="255">
                  <c:v>595</c:v>
                </c:pt>
                <c:pt idx="256">
                  <c:v>596</c:v>
                </c:pt>
                <c:pt idx="257">
                  <c:v>597</c:v>
                </c:pt>
                <c:pt idx="258">
                  <c:v>598</c:v>
                </c:pt>
                <c:pt idx="259">
                  <c:v>599</c:v>
                </c:pt>
                <c:pt idx="260">
                  <c:v>600</c:v>
                </c:pt>
                <c:pt idx="261">
                  <c:v>601</c:v>
                </c:pt>
                <c:pt idx="262">
                  <c:v>602</c:v>
                </c:pt>
                <c:pt idx="263">
                  <c:v>603</c:v>
                </c:pt>
                <c:pt idx="264">
                  <c:v>604</c:v>
                </c:pt>
                <c:pt idx="265">
                  <c:v>605</c:v>
                </c:pt>
                <c:pt idx="266">
                  <c:v>606</c:v>
                </c:pt>
                <c:pt idx="267">
                  <c:v>607</c:v>
                </c:pt>
                <c:pt idx="268">
                  <c:v>608</c:v>
                </c:pt>
                <c:pt idx="269">
                  <c:v>609</c:v>
                </c:pt>
                <c:pt idx="270">
                  <c:v>610</c:v>
                </c:pt>
                <c:pt idx="271">
                  <c:v>611</c:v>
                </c:pt>
                <c:pt idx="272">
                  <c:v>612</c:v>
                </c:pt>
                <c:pt idx="273">
                  <c:v>613</c:v>
                </c:pt>
                <c:pt idx="274">
                  <c:v>614</c:v>
                </c:pt>
                <c:pt idx="275">
                  <c:v>615</c:v>
                </c:pt>
                <c:pt idx="276">
                  <c:v>616</c:v>
                </c:pt>
                <c:pt idx="277">
                  <c:v>617</c:v>
                </c:pt>
                <c:pt idx="278">
                  <c:v>618</c:v>
                </c:pt>
                <c:pt idx="279">
                  <c:v>619</c:v>
                </c:pt>
                <c:pt idx="280">
                  <c:v>620</c:v>
                </c:pt>
                <c:pt idx="281">
                  <c:v>621</c:v>
                </c:pt>
                <c:pt idx="282">
                  <c:v>622</c:v>
                </c:pt>
                <c:pt idx="283">
                  <c:v>623</c:v>
                </c:pt>
                <c:pt idx="284">
                  <c:v>624</c:v>
                </c:pt>
                <c:pt idx="285">
                  <c:v>625</c:v>
                </c:pt>
                <c:pt idx="286">
                  <c:v>626</c:v>
                </c:pt>
                <c:pt idx="287">
                  <c:v>627</c:v>
                </c:pt>
                <c:pt idx="288">
                  <c:v>628</c:v>
                </c:pt>
                <c:pt idx="289">
                  <c:v>629</c:v>
                </c:pt>
                <c:pt idx="290">
                  <c:v>630</c:v>
                </c:pt>
                <c:pt idx="291">
                  <c:v>631</c:v>
                </c:pt>
                <c:pt idx="292">
                  <c:v>632</c:v>
                </c:pt>
                <c:pt idx="293">
                  <c:v>633</c:v>
                </c:pt>
                <c:pt idx="294">
                  <c:v>634</c:v>
                </c:pt>
                <c:pt idx="295">
                  <c:v>635</c:v>
                </c:pt>
                <c:pt idx="296">
                  <c:v>636</c:v>
                </c:pt>
                <c:pt idx="297">
                  <c:v>637</c:v>
                </c:pt>
                <c:pt idx="298">
                  <c:v>638</c:v>
                </c:pt>
                <c:pt idx="299">
                  <c:v>639</c:v>
                </c:pt>
                <c:pt idx="300">
                  <c:v>640</c:v>
                </c:pt>
                <c:pt idx="301">
                  <c:v>641</c:v>
                </c:pt>
                <c:pt idx="302">
                  <c:v>642</c:v>
                </c:pt>
                <c:pt idx="303">
                  <c:v>643</c:v>
                </c:pt>
                <c:pt idx="304">
                  <c:v>644</c:v>
                </c:pt>
                <c:pt idx="305">
                  <c:v>645</c:v>
                </c:pt>
                <c:pt idx="306">
                  <c:v>646</c:v>
                </c:pt>
                <c:pt idx="307">
                  <c:v>647</c:v>
                </c:pt>
                <c:pt idx="308">
                  <c:v>648</c:v>
                </c:pt>
                <c:pt idx="309">
                  <c:v>649</c:v>
                </c:pt>
                <c:pt idx="310">
                  <c:v>650</c:v>
                </c:pt>
                <c:pt idx="311">
                  <c:v>651</c:v>
                </c:pt>
                <c:pt idx="312">
                  <c:v>652</c:v>
                </c:pt>
                <c:pt idx="313">
                  <c:v>653</c:v>
                </c:pt>
                <c:pt idx="314">
                  <c:v>654</c:v>
                </c:pt>
                <c:pt idx="315">
                  <c:v>655</c:v>
                </c:pt>
                <c:pt idx="316">
                  <c:v>656</c:v>
                </c:pt>
                <c:pt idx="317">
                  <c:v>657</c:v>
                </c:pt>
                <c:pt idx="318">
                  <c:v>658</c:v>
                </c:pt>
                <c:pt idx="319">
                  <c:v>659</c:v>
                </c:pt>
                <c:pt idx="320">
                  <c:v>660</c:v>
                </c:pt>
                <c:pt idx="321">
                  <c:v>661</c:v>
                </c:pt>
                <c:pt idx="322">
                  <c:v>662</c:v>
                </c:pt>
                <c:pt idx="323">
                  <c:v>663</c:v>
                </c:pt>
                <c:pt idx="324">
                  <c:v>664</c:v>
                </c:pt>
                <c:pt idx="325">
                  <c:v>665</c:v>
                </c:pt>
                <c:pt idx="326">
                  <c:v>666</c:v>
                </c:pt>
                <c:pt idx="327">
                  <c:v>667</c:v>
                </c:pt>
                <c:pt idx="328">
                  <c:v>668</c:v>
                </c:pt>
                <c:pt idx="329">
                  <c:v>669</c:v>
                </c:pt>
                <c:pt idx="330">
                  <c:v>670</c:v>
                </c:pt>
                <c:pt idx="331">
                  <c:v>671</c:v>
                </c:pt>
                <c:pt idx="332">
                  <c:v>672</c:v>
                </c:pt>
                <c:pt idx="333">
                  <c:v>673</c:v>
                </c:pt>
                <c:pt idx="334">
                  <c:v>674</c:v>
                </c:pt>
                <c:pt idx="335">
                  <c:v>675</c:v>
                </c:pt>
                <c:pt idx="336">
                  <c:v>676</c:v>
                </c:pt>
                <c:pt idx="337">
                  <c:v>677</c:v>
                </c:pt>
                <c:pt idx="338">
                  <c:v>678</c:v>
                </c:pt>
                <c:pt idx="339">
                  <c:v>679</c:v>
                </c:pt>
                <c:pt idx="340">
                  <c:v>680</c:v>
                </c:pt>
                <c:pt idx="341">
                  <c:v>681</c:v>
                </c:pt>
                <c:pt idx="342">
                  <c:v>682</c:v>
                </c:pt>
                <c:pt idx="343">
                  <c:v>683</c:v>
                </c:pt>
                <c:pt idx="344">
                  <c:v>684</c:v>
                </c:pt>
                <c:pt idx="345">
                  <c:v>685</c:v>
                </c:pt>
                <c:pt idx="346">
                  <c:v>686</c:v>
                </c:pt>
                <c:pt idx="347">
                  <c:v>687</c:v>
                </c:pt>
                <c:pt idx="348">
                  <c:v>688</c:v>
                </c:pt>
                <c:pt idx="349">
                  <c:v>689</c:v>
                </c:pt>
                <c:pt idx="350">
                  <c:v>690</c:v>
                </c:pt>
                <c:pt idx="351">
                  <c:v>691</c:v>
                </c:pt>
                <c:pt idx="352">
                  <c:v>692</c:v>
                </c:pt>
                <c:pt idx="353">
                  <c:v>693</c:v>
                </c:pt>
                <c:pt idx="354">
                  <c:v>694</c:v>
                </c:pt>
                <c:pt idx="355">
                  <c:v>695</c:v>
                </c:pt>
                <c:pt idx="356">
                  <c:v>696</c:v>
                </c:pt>
                <c:pt idx="357">
                  <c:v>697</c:v>
                </c:pt>
                <c:pt idx="358">
                  <c:v>698</c:v>
                </c:pt>
                <c:pt idx="359">
                  <c:v>699</c:v>
                </c:pt>
                <c:pt idx="360">
                  <c:v>700</c:v>
                </c:pt>
                <c:pt idx="361">
                  <c:v>701</c:v>
                </c:pt>
                <c:pt idx="362">
                  <c:v>702</c:v>
                </c:pt>
                <c:pt idx="363">
                  <c:v>703</c:v>
                </c:pt>
                <c:pt idx="364">
                  <c:v>704</c:v>
                </c:pt>
                <c:pt idx="365">
                  <c:v>705</c:v>
                </c:pt>
                <c:pt idx="366">
                  <c:v>706</c:v>
                </c:pt>
                <c:pt idx="367">
                  <c:v>707</c:v>
                </c:pt>
                <c:pt idx="368">
                  <c:v>708</c:v>
                </c:pt>
                <c:pt idx="369">
                  <c:v>709</c:v>
                </c:pt>
                <c:pt idx="370">
                  <c:v>710</c:v>
                </c:pt>
                <c:pt idx="371">
                  <c:v>711</c:v>
                </c:pt>
                <c:pt idx="372">
                  <c:v>712</c:v>
                </c:pt>
                <c:pt idx="373">
                  <c:v>713</c:v>
                </c:pt>
                <c:pt idx="374">
                  <c:v>714</c:v>
                </c:pt>
                <c:pt idx="375">
                  <c:v>715</c:v>
                </c:pt>
                <c:pt idx="376">
                  <c:v>716</c:v>
                </c:pt>
                <c:pt idx="377">
                  <c:v>717</c:v>
                </c:pt>
                <c:pt idx="378">
                  <c:v>718</c:v>
                </c:pt>
                <c:pt idx="379">
                  <c:v>719</c:v>
                </c:pt>
                <c:pt idx="380">
                  <c:v>720</c:v>
                </c:pt>
                <c:pt idx="381">
                  <c:v>721</c:v>
                </c:pt>
                <c:pt idx="382">
                  <c:v>722</c:v>
                </c:pt>
                <c:pt idx="383">
                  <c:v>723</c:v>
                </c:pt>
                <c:pt idx="384">
                  <c:v>724</c:v>
                </c:pt>
                <c:pt idx="385">
                  <c:v>725</c:v>
                </c:pt>
                <c:pt idx="386">
                  <c:v>726</c:v>
                </c:pt>
                <c:pt idx="387">
                  <c:v>727</c:v>
                </c:pt>
                <c:pt idx="388">
                  <c:v>728</c:v>
                </c:pt>
                <c:pt idx="389">
                  <c:v>729</c:v>
                </c:pt>
                <c:pt idx="390">
                  <c:v>730</c:v>
                </c:pt>
                <c:pt idx="391">
                  <c:v>731</c:v>
                </c:pt>
                <c:pt idx="392">
                  <c:v>732</c:v>
                </c:pt>
                <c:pt idx="393">
                  <c:v>733</c:v>
                </c:pt>
                <c:pt idx="394">
                  <c:v>734</c:v>
                </c:pt>
                <c:pt idx="395">
                  <c:v>735</c:v>
                </c:pt>
                <c:pt idx="396">
                  <c:v>736</c:v>
                </c:pt>
                <c:pt idx="397">
                  <c:v>737</c:v>
                </c:pt>
                <c:pt idx="398">
                  <c:v>738</c:v>
                </c:pt>
                <c:pt idx="399">
                  <c:v>739</c:v>
                </c:pt>
                <c:pt idx="400">
                  <c:v>740</c:v>
                </c:pt>
                <c:pt idx="401">
                  <c:v>741</c:v>
                </c:pt>
                <c:pt idx="402">
                  <c:v>742</c:v>
                </c:pt>
                <c:pt idx="403">
                  <c:v>743</c:v>
                </c:pt>
                <c:pt idx="404">
                  <c:v>744</c:v>
                </c:pt>
                <c:pt idx="405">
                  <c:v>745</c:v>
                </c:pt>
                <c:pt idx="406">
                  <c:v>746</c:v>
                </c:pt>
                <c:pt idx="407">
                  <c:v>747</c:v>
                </c:pt>
                <c:pt idx="408">
                  <c:v>748</c:v>
                </c:pt>
                <c:pt idx="409">
                  <c:v>749</c:v>
                </c:pt>
                <c:pt idx="410">
                  <c:v>750</c:v>
                </c:pt>
                <c:pt idx="411">
                  <c:v>751</c:v>
                </c:pt>
                <c:pt idx="412">
                  <c:v>752</c:v>
                </c:pt>
                <c:pt idx="413">
                  <c:v>753</c:v>
                </c:pt>
                <c:pt idx="414">
                  <c:v>754</c:v>
                </c:pt>
                <c:pt idx="415">
                  <c:v>755</c:v>
                </c:pt>
                <c:pt idx="416">
                  <c:v>756</c:v>
                </c:pt>
                <c:pt idx="417">
                  <c:v>757</c:v>
                </c:pt>
                <c:pt idx="418">
                  <c:v>758</c:v>
                </c:pt>
                <c:pt idx="419">
                  <c:v>759</c:v>
                </c:pt>
                <c:pt idx="420">
                  <c:v>760</c:v>
                </c:pt>
                <c:pt idx="421">
                  <c:v>761</c:v>
                </c:pt>
                <c:pt idx="422">
                  <c:v>762</c:v>
                </c:pt>
                <c:pt idx="423">
                  <c:v>763</c:v>
                </c:pt>
                <c:pt idx="424">
                  <c:v>764</c:v>
                </c:pt>
                <c:pt idx="425">
                  <c:v>765</c:v>
                </c:pt>
                <c:pt idx="426">
                  <c:v>766</c:v>
                </c:pt>
                <c:pt idx="427">
                  <c:v>767</c:v>
                </c:pt>
                <c:pt idx="428">
                  <c:v>768</c:v>
                </c:pt>
                <c:pt idx="429">
                  <c:v>769</c:v>
                </c:pt>
                <c:pt idx="430">
                  <c:v>770</c:v>
                </c:pt>
                <c:pt idx="431">
                  <c:v>771</c:v>
                </c:pt>
                <c:pt idx="432">
                  <c:v>772</c:v>
                </c:pt>
                <c:pt idx="433">
                  <c:v>773</c:v>
                </c:pt>
                <c:pt idx="434">
                  <c:v>774</c:v>
                </c:pt>
                <c:pt idx="435">
                  <c:v>775</c:v>
                </c:pt>
                <c:pt idx="436">
                  <c:v>776</c:v>
                </c:pt>
                <c:pt idx="437">
                  <c:v>777</c:v>
                </c:pt>
                <c:pt idx="438">
                  <c:v>778</c:v>
                </c:pt>
                <c:pt idx="439">
                  <c:v>779</c:v>
                </c:pt>
                <c:pt idx="440">
                  <c:v>780</c:v>
                </c:pt>
                <c:pt idx="441">
                  <c:v>781</c:v>
                </c:pt>
                <c:pt idx="442">
                  <c:v>782</c:v>
                </c:pt>
                <c:pt idx="443">
                  <c:v>783</c:v>
                </c:pt>
                <c:pt idx="444">
                  <c:v>784</c:v>
                </c:pt>
                <c:pt idx="445">
                  <c:v>785</c:v>
                </c:pt>
                <c:pt idx="446">
                  <c:v>786</c:v>
                </c:pt>
                <c:pt idx="447">
                  <c:v>787</c:v>
                </c:pt>
                <c:pt idx="448">
                  <c:v>788</c:v>
                </c:pt>
                <c:pt idx="449">
                  <c:v>789</c:v>
                </c:pt>
                <c:pt idx="450">
                  <c:v>790</c:v>
                </c:pt>
                <c:pt idx="451">
                  <c:v>791</c:v>
                </c:pt>
                <c:pt idx="452">
                  <c:v>792</c:v>
                </c:pt>
                <c:pt idx="453">
                  <c:v>793</c:v>
                </c:pt>
                <c:pt idx="454">
                  <c:v>794</c:v>
                </c:pt>
                <c:pt idx="455">
                  <c:v>795</c:v>
                </c:pt>
                <c:pt idx="456">
                  <c:v>796</c:v>
                </c:pt>
                <c:pt idx="457">
                  <c:v>797</c:v>
                </c:pt>
                <c:pt idx="458">
                  <c:v>798</c:v>
                </c:pt>
                <c:pt idx="459">
                  <c:v>799</c:v>
                </c:pt>
                <c:pt idx="460">
                  <c:v>800</c:v>
                </c:pt>
                <c:pt idx="461">
                  <c:v>801</c:v>
                </c:pt>
                <c:pt idx="462">
                  <c:v>802</c:v>
                </c:pt>
                <c:pt idx="463">
                  <c:v>803</c:v>
                </c:pt>
                <c:pt idx="464">
                  <c:v>804</c:v>
                </c:pt>
                <c:pt idx="465">
                  <c:v>805</c:v>
                </c:pt>
                <c:pt idx="466">
                  <c:v>806</c:v>
                </c:pt>
                <c:pt idx="467">
                  <c:v>807</c:v>
                </c:pt>
                <c:pt idx="468">
                  <c:v>808</c:v>
                </c:pt>
                <c:pt idx="469">
                  <c:v>809</c:v>
                </c:pt>
                <c:pt idx="470">
                  <c:v>810</c:v>
                </c:pt>
                <c:pt idx="471">
                  <c:v>811</c:v>
                </c:pt>
                <c:pt idx="472">
                  <c:v>812</c:v>
                </c:pt>
                <c:pt idx="473">
                  <c:v>813</c:v>
                </c:pt>
                <c:pt idx="474">
                  <c:v>814</c:v>
                </c:pt>
                <c:pt idx="475">
                  <c:v>815</c:v>
                </c:pt>
                <c:pt idx="476">
                  <c:v>816</c:v>
                </c:pt>
                <c:pt idx="477">
                  <c:v>817</c:v>
                </c:pt>
                <c:pt idx="478">
                  <c:v>818</c:v>
                </c:pt>
                <c:pt idx="479">
                  <c:v>819</c:v>
                </c:pt>
                <c:pt idx="480">
                  <c:v>820</c:v>
                </c:pt>
                <c:pt idx="481">
                  <c:v>821</c:v>
                </c:pt>
                <c:pt idx="482">
                  <c:v>822</c:v>
                </c:pt>
                <c:pt idx="483">
                  <c:v>823</c:v>
                </c:pt>
                <c:pt idx="484">
                  <c:v>824</c:v>
                </c:pt>
                <c:pt idx="485">
                  <c:v>825</c:v>
                </c:pt>
                <c:pt idx="486">
                  <c:v>826</c:v>
                </c:pt>
                <c:pt idx="487">
                  <c:v>827</c:v>
                </c:pt>
                <c:pt idx="488">
                  <c:v>828</c:v>
                </c:pt>
                <c:pt idx="489">
                  <c:v>829</c:v>
                </c:pt>
                <c:pt idx="490">
                  <c:v>830</c:v>
                </c:pt>
                <c:pt idx="491">
                  <c:v>831</c:v>
                </c:pt>
                <c:pt idx="492">
                  <c:v>832</c:v>
                </c:pt>
                <c:pt idx="493">
                  <c:v>833</c:v>
                </c:pt>
                <c:pt idx="494">
                  <c:v>834</c:v>
                </c:pt>
                <c:pt idx="495">
                  <c:v>835</c:v>
                </c:pt>
                <c:pt idx="496">
                  <c:v>836</c:v>
                </c:pt>
                <c:pt idx="497">
                  <c:v>837</c:v>
                </c:pt>
                <c:pt idx="498">
                  <c:v>838</c:v>
                </c:pt>
                <c:pt idx="499">
                  <c:v>839</c:v>
                </c:pt>
                <c:pt idx="500">
                  <c:v>840</c:v>
                </c:pt>
                <c:pt idx="501">
                  <c:v>841</c:v>
                </c:pt>
                <c:pt idx="502">
                  <c:v>842</c:v>
                </c:pt>
                <c:pt idx="503">
                  <c:v>843</c:v>
                </c:pt>
                <c:pt idx="504">
                  <c:v>844</c:v>
                </c:pt>
                <c:pt idx="505">
                  <c:v>845</c:v>
                </c:pt>
                <c:pt idx="506">
                  <c:v>846</c:v>
                </c:pt>
                <c:pt idx="507">
                  <c:v>847</c:v>
                </c:pt>
                <c:pt idx="508">
                  <c:v>848</c:v>
                </c:pt>
                <c:pt idx="509">
                  <c:v>849</c:v>
                </c:pt>
                <c:pt idx="510">
                  <c:v>850</c:v>
                </c:pt>
                <c:pt idx="511">
                  <c:v>851</c:v>
                </c:pt>
                <c:pt idx="512">
                  <c:v>852</c:v>
                </c:pt>
                <c:pt idx="513">
                  <c:v>853</c:v>
                </c:pt>
                <c:pt idx="514">
                  <c:v>854</c:v>
                </c:pt>
                <c:pt idx="515">
                  <c:v>855</c:v>
                </c:pt>
                <c:pt idx="516">
                  <c:v>856</c:v>
                </c:pt>
                <c:pt idx="517">
                  <c:v>857</c:v>
                </c:pt>
                <c:pt idx="518">
                  <c:v>858</c:v>
                </c:pt>
                <c:pt idx="519">
                  <c:v>859</c:v>
                </c:pt>
                <c:pt idx="520">
                  <c:v>860</c:v>
                </c:pt>
                <c:pt idx="521">
                  <c:v>861</c:v>
                </c:pt>
                <c:pt idx="522">
                  <c:v>862</c:v>
                </c:pt>
                <c:pt idx="523">
                  <c:v>863</c:v>
                </c:pt>
                <c:pt idx="524">
                  <c:v>864</c:v>
                </c:pt>
                <c:pt idx="525">
                  <c:v>865</c:v>
                </c:pt>
                <c:pt idx="526">
                  <c:v>866</c:v>
                </c:pt>
                <c:pt idx="527">
                  <c:v>867</c:v>
                </c:pt>
                <c:pt idx="528">
                  <c:v>868</c:v>
                </c:pt>
                <c:pt idx="529">
                  <c:v>869</c:v>
                </c:pt>
                <c:pt idx="530">
                  <c:v>870</c:v>
                </c:pt>
                <c:pt idx="531">
                  <c:v>871</c:v>
                </c:pt>
                <c:pt idx="532">
                  <c:v>872</c:v>
                </c:pt>
                <c:pt idx="533">
                  <c:v>873</c:v>
                </c:pt>
                <c:pt idx="534">
                  <c:v>874</c:v>
                </c:pt>
                <c:pt idx="535">
                  <c:v>875</c:v>
                </c:pt>
                <c:pt idx="536">
                  <c:v>876</c:v>
                </c:pt>
                <c:pt idx="537">
                  <c:v>877</c:v>
                </c:pt>
                <c:pt idx="538">
                  <c:v>878</c:v>
                </c:pt>
                <c:pt idx="539">
                  <c:v>879</c:v>
                </c:pt>
                <c:pt idx="540">
                  <c:v>880</c:v>
                </c:pt>
                <c:pt idx="541">
                  <c:v>881</c:v>
                </c:pt>
                <c:pt idx="542">
                  <c:v>882</c:v>
                </c:pt>
                <c:pt idx="543">
                  <c:v>883</c:v>
                </c:pt>
                <c:pt idx="544">
                  <c:v>884</c:v>
                </c:pt>
                <c:pt idx="545">
                  <c:v>885</c:v>
                </c:pt>
                <c:pt idx="546">
                  <c:v>886</c:v>
                </c:pt>
                <c:pt idx="547">
                  <c:v>887</c:v>
                </c:pt>
                <c:pt idx="548">
                  <c:v>888</c:v>
                </c:pt>
                <c:pt idx="549">
                  <c:v>889</c:v>
                </c:pt>
                <c:pt idx="550">
                  <c:v>890</c:v>
                </c:pt>
                <c:pt idx="551">
                  <c:v>891</c:v>
                </c:pt>
                <c:pt idx="552">
                  <c:v>892</c:v>
                </c:pt>
                <c:pt idx="553">
                  <c:v>893</c:v>
                </c:pt>
                <c:pt idx="554">
                  <c:v>894</c:v>
                </c:pt>
                <c:pt idx="555">
                  <c:v>895</c:v>
                </c:pt>
                <c:pt idx="556">
                  <c:v>896</c:v>
                </c:pt>
                <c:pt idx="557">
                  <c:v>897</c:v>
                </c:pt>
                <c:pt idx="558">
                  <c:v>898</c:v>
                </c:pt>
                <c:pt idx="559">
                  <c:v>899</c:v>
                </c:pt>
                <c:pt idx="560">
                  <c:v>900</c:v>
                </c:pt>
                <c:pt idx="561">
                  <c:v>901</c:v>
                </c:pt>
                <c:pt idx="562">
                  <c:v>902</c:v>
                </c:pt>
                <c:pt idx="563">
                  <c:v>903</c:v>
                </c:pt>
                <c:pt idx="564">
                  <c:v>904</c:v>
                </c:pt>
                <c:pt idx="565">
                  <c:v>905</c:v>
                </c:pt>
                <c:pt idx="566">
                  <c:v>906</c:v>
                </c:pt>
                <c:pt idx="567">
                  <c:v>907</c:v>
                </c:pt>
                <c:pt idx="568">
                  <c:v>908</c:v>
                </c:pt>
                <c:pt idx="569">
                  <c:v>909</c:v>
                </c:pt>
                <c:pt idx="570">
                  <c:v>910</c:v>
                </c:pt>
                <c:pt idx="571">
                  <c:v>911</c:v>
                </c:pt>
                <c:pt idx="572">
                  <c:v>912</c:v>
                </c:pt>
                <c:pt idx="573">
                  <c:v>913</c:v>
                </c:pt>
                <c:pt idx="574">
                  <c:v>914</c:v>
                </c:pt>
                <c:pt idx="575">
                  <c:v>915</c:v>
                </c:pt>
                <c:pt idx="576">
                  <c:v>916</c:v>
                </c:pt>
                <c:pt idx="577">
                  <c:v>917</c:v>
                </c:pt>
                <c:pt idx="578">
                  <c:v>918</c:v>
                </c:pt>
                <c:pt idx="579">
                  <c:v>919</c:v>
                </c:pt>
                <c:pt idx="580">
                  <c:v>920</c:v>
                </c:pt>
                <c:pt idx="581">
                  <c:v>921</c:v>
                </c:pt>
                <c:pt idx="582">
                  <c:v>922</c:v>
                </c:pt>
                <c:pt idx="583">
                  <c:v>923</c:v>
                </c:pt>
                <c:pt idx="584">
                  <c:v>924</c:v>
                </c:pt>
                <c:pt idx="585">
                  <c:v>925</c:v>
                </c:pt>
                <c:pt idx="586">
                  <c:v>926</c:v>
                </c:pt>
                <c:pt idx="587">
                  <c:v>927</c:v>
                </c:pt>
                <c:pt idx="588">
                  <c:v>928</c:v>
                </c:pt>
                <c:pt idx="589">
                  <c:v>929</c:v>
                </c:pt>
                <c:pt idx="590">
                  <c:v>930</c:v>
                </c:pt>
                <c:pt idx="591">
                  <c:v>931</c:v>
                </c:pt>
                <c:pt idx="592">
                  <c:v>932</c:v>
                </c:pt>
                <c:pt idx="593">
                  <c:v>933</c:v>
                </c:pt>
                <c:pt idx="594">
                  <c:v>934</c:v>
                </c:pt>
                <c:pt idx="595">
                  <c:v>935</c:v>
                </c:pt>
                <c:pt idx="596">
                  <c:v>936</c:v>
                </c:pt>
                <c:pt idx="597">
                  <c:v>937</c:v>
                </c:pt>
                <c:pt idx="598">
                  <c:v>938</c:v>
                </c:pt>
                <c:pt idx="599">
                  <c:v>939</c:v>
                </c:pt>
                <c:pt idx="600">
                  <c:v>940</c:v>
                </c:pt>
                <c:pt idx="601">
                  <c:v>941</c:v>
                </c:pt>
                <c:pt idx="602">
                  <c:v>942</c:v>
                </c:pt>
                <c:pt idx="603">
                  <c:v>943</c:v>
                </c:pt>
                <c:pt idx="604">
                  <c:v>944</c:v>
                </c:pt>
                <c:pt idx="605">
                  <c:v>945</c:v>
                </c:pt>
                <c:pt idx="606">
                  <c:v>946</c:v>
                </c:pt>
                <c:pt idx="607">
                  <c:v>947</c:v>
                </c:pt>
                <c:pt idx="608">
                  <c:v>948</c:v>
                </c:pt>
                <c:pt idx="609">
                  <c:v>949</c:v>
                </c:pt>
                <c:pt idx="610">
                  <c:v>950</c:v>
                </c:pt>
                <c:pt idx="611">
                  <c:v>951</c:v>
                </c:pt>
                <c:pt idx="612">
                  <c:v>952</c:v>
                </c:pt>
                <c:pt idx="613">
                  <c:v>953</c:v>
                </c:pt>
                <c:pt idx="614">
                  <c:v>954</c:v>
                </c:pt>
                <c:pt idx="615">
                  <c:v>955</c:v>
                </c:pt>
                <c:pt idx="616">
                  <c:v>956</c:v>
                </c:pt>
                <c:pt idx="617">
                  <c:v>957</c:v>
                </c:pt>
                <c:pt idx="618">
                  <c:v>958</c:v>
                </c:pt>
                <c:pt idx="619">
                  <c:v>959</c:v>
                </c:pt>
                <c:pt idx="620">
                  <c:v>960</c:v>
                </c:pt>
                <c:pt idx="621">
                  <c:v>961</c:v>
                </c:pt>
                <c:pt idx="622">
                  <c:v>962</c:v>
                </c:pt>
                <c:pt idx="623">
                  <c:v>963</c:v>
                </c:pt>
                <c:pt idx="624">
                  <c:v>964</c:v>
                </c:pt>
                <c:pt idx="625">
                  <c:v>965</c:v>
                </c:pt>
                <c:pt idx="626">
                  <c:v>966</c:v>
                </c:pt>
                <c:pt idx="627">
                  <c:v>967</c:v>
                </c:pt>
                <c:pt idx="628">
                  <c:v>968</c:v>
                </c:pt>
                <c:pt idx="629">
                  <c:v>969</c:v>
                </c:pt>
                <c:pt idx="630">
                  <c:v>970</c:v>
                </c:pt>
                <c:pt idx="631">
                  <c:v>971</c:v>
                </c:pt>
                <c:pt idx="632">
                  <c:v>972</c:v>
                </c:pt>
                <c:pt idx="633">
                  <c:v>973</c:v>
                </c:pt>
                <c:pt idx="634">
                  <c:v>974</c:v>
                </c:pt>
                <c:pt idx="635">
                  <c:v>975</c:v>
                </c:pt>
                <c:pt idx="636">
                  <c:v>976</c:v>
                </c:pt>
                <c:pt idx="637">
                  <c:v>977</c:v>
                </c:pt>
                <c:pt idx="638">
                  <c:v>978</c:v>
                </c:pt>
                <c:pt idx="639">
                  <c:v>979</c:v>
                </c:pt>
                <c:pt idx="640">
                  <c:v>980</c:v>
                </c:pt>
                <c:pt idx="641">
                  <c:v>981</c:v>
                </c:pt>
                <c:pt idx="642">
                  <c:v>982</c:v>
                </c:pt>
                <c:pt idx="643">
                  <c:v>983</c:v>
                </c:pt>
                <c:pt idx="644">
                  <c:v>984</c:v>
                </c:pt>
                <c:pt idx="645">
                  <c:v>985</c:v>
                </c:pt>
                <c:pt idx="646">
                  <c:v>986</c:v>
                </c:pt>
                <c:pt idx="647">
                  <c:v>987</c:v>
                </c:pt>
                <c:pt idx="648">
                  <c:v>988</c:v>
                </c:pt>
                <c:pt idx="649">
                  <c:v>989</c:v>
                </c:pt>
                <c:pt idx="650">
                  <c:v>990</c:v>
                </c:pt>
                <c:pt idx="651">
                  <c:v>991</c:v>
                </c:pt>
                <c:pt idx="652">
                  <c:v>992</c:v>
                </c:pt>
                <c:pt idx="653">
                  <c:v>993</c:v>
                </c:pt>
                <c:pt idx="654">
                  <c:v>994</c:v>
                </c:pt>
                <c:pt idx="655">
                  <c:v>995</c:v>
                </c:pt>
                <c:pt idx="656">
                  <c:v>996</c:v>
                </c:pt>
                <c:pt idx="657">
                  <c:v>997</c:v>
                </c:pt>
                <c:pt idx="658">
                  <c:v>998</c:v>
                </c:pt>
                <c:pt idx="659">
                  <c:v>999</c:v>
                </c:pt>
                <c:pt idx="660">
                  <c:v>1000</c:v>
                </c:pt>
                <c:pt idx="661">
                  <c:v>1001</c:v>
                </c:pt>
                <c:pt idx="662">
                  <c:v>1002</c:v>
                </c:pt>
                <c:pt idx="663">
                  <c:v>1003</c:v>
                </c:pt>
                <c:pt idx="664">
                  <c:v>1004</c:v>
                </c:pt>
                <c:pt idx="665">
                  <c:v>1005</c:v>
                </c:pt>
                <c:pt idx="666">
                  <c:v>1006</c:v>
                </c:pt>
                <c:pt idx="667">
                  <c:v>1007</c:v>
                </c:pt>
                <c:pt idx="668">
                  <c:v>1008</c:v>
                </c:pt>
                <c:pt idx="669">
                  <c:v>1009</c:v>
                </c:pt>
                <c:pt idx="670">
                  <c:v>1010</c:v>
                </c:pt>
                <c:pt idx="671">
                  <c:v>1011</c:v>
                </c:pt>
                <c:pt idx="672">
                  <c:v>1012</c:v>
                </c:pt>
                <c:pt idx="673">
                  <c:v>1013</c:v>
                </c:pt>
                <c:pt idx="674">
                  <c:v>1014</c:v>
                </c:pt>
                <c:pt idx="675">
                  <c:v>1015</c:v>
                </c:pt>
                <c:pt idx="676">
                  <c:v>1016</c:v>
                </c:pt>
                <c:pt idx="677">
                  <c:v>1017</c:v>
                </c:pt>
                <c:pt idx="678">
                  <c:v>1018</c:v>
                </c:pt>
                <c:pt idx="679">
                  <c:v>1019</c:v>
                </c:pt>
                <c:pt idx="680">
                  <c:v>1020</c:v>
                </c:pt>
                <c:pt idx="681">
                  <c:v>1021</c:v>
                </c:pt>
                <c:pt idx="682">
                  <c:v>1022</c:v>
                </c:pt>
                <c:pt idx="683">
                  <c:v>1023</c:v>
                </c:pt>
                <c:pt idx="684">
                  <c:v>1024</c:v>
                </c:pt>
                <c:pt idx="685">
                  <c:v>1025</c:v>
                </c:pt>
                <c:pt idx="686">
                  <c:v>1026</c:v>
                </c:pt>
                <c:pt idx="687">
                  <c:v>1027</c:v>
                </c:pt>
                <c:pt idx="688">
                  <c:v>1028</c:v>
                </c:pt>
                <c:pt idx="689">
                  <c:v>1029</c:v>
                </c:pt>
                <c:pt idx="690">
                  <c:v>1030</c:v>
                </c:pt>
                <c:pt idx="691">
                  <c:v>1031</c:v>
                </c:pt>
                <c:pt idx="692">
                  <c:v>1032</c:v>
                </c:pt>
                <c:pt idx="693">
                  <c:v>1033</c:v>
                </c:pt>
                <c:pt idx="694">
                  <c:v>1034</c:v>
                </c:pt>
                <c:pt idx="695">
                  <c:v>1035</c:v>
                </c:pt>
                <c:pt idx="696">
                  <c:v>1036</c:v>
                </c:pt>
                <c:pt idx="697">
                  <c:v>1037</c:v>
                </c:pt>
                <c:pt idx="698">
                  <c:v>1038</c:v>
                </c:pt>
                <c:pt idx="699">
                  <c:v>1039</c:v>
                </c:pt>
                <c:pt idx="700">
                  <c:v>1040</c:v>
                </c:pt>
                <c:pt idx="701">
                  <c:v>1041</c:v>
                </c:pt>
                <c:pt idx="702">
                  <c:v>1042</c:v>
                </c:pt>
                <c:pt idx="703">
                  <c:v>1043</c:v>
                </c:pt>
                <c:pt idx="704">
                  <c:v>1044</c:v>
                </c:pt>
                <c:pt idx="705">
                  <c:v>1045</c:v>
                </c:pt>
                <c:pt idx="706">
                  <c:v>1046</c:v>
                </c:pt>
                <c:pt idx="707">
                  <c:v>1047</c:v>
                </c:pt>
                <c:pt idx="708">
                  <c:v>1048</c:v>
                </c:pt>
                <c:pt idx="709">
                  <c:v>1049</c:v>
                </c:pt>
                <c:pt idx="710">
                  <c:v>1050</c:v>
                </c:pt>
                <c:pt idx="711">
                  <c:v>1051</c:v>
                </c:pt>
                <c:pt idx="712">
                  <c:v>1052</c:v>
                </c:pt>
                <c:pt idx="713">
                  <c:v>1053</c:v>
                </c:pt>
                <c:pt idx="714">
                  <c:v>1054</c:v>
                </c:pt>
                <c:pt idx="715">
                  <c:v>1055</c:v>
                </c:pt>
                <c:pt idx="716">
                  <c:v>1056</c:v>
                </c:pt>
                <c:pt idx="717">
                  <c:v>1057</c:v>
                </c:pt>
                <c:pt idx="718">
                  <c:v>1058</c:v>
                </c:pt>
                <c:pt idx="719">
                  <c:v>1059</c:v>
                </c:pt>
                <c:pt idx="720">
                  <c:v>1060</c:v>
                </c:pt>
                <c:pt idx="721">
                  <c:v>1061</c:v>
                </c:pt>
                <c:pt idx="722">
                  <c:v>1062</c:v>
                </c:pt>
                <c:pt idx="723">
                  <c:v>1063</c:v>
                </c:pt>
                <c:pt idx="724">
                  <c:v>1064</c:v>
                </c:pt>
                <c:pt idx="725">
                  <c:v>1065</c:v>
                </c:pt>
                <c:pt idx="726">
                  <c:v>1066</c:v>
                </c:pt>
                <c:pt idx="727">
                  <c:v>1067</c:v>
                </c:pt>
                <c:pt idx="728">
                  <c:v>1068</c:v>
                </c:pt>
                <c:pt idx="729">
                  <c:v>1069</c:v>
                </c:pt>
                <c:pt idx="730">
                  <c:v>1070</c:v>
                </c:pt>
                <c:pt idx="731">
                  <c:v>1071</c:v>
                </c:pt>
                <c:pt idx="732">
                  <c:v>1072</c:v>
                </c:pt>
                <c:pt idx="733">
                  <c:v>1073</c:v>
                </c:pt>
                <c:pt idx="734">
                  <c:v>1074</c:v>
                </c:pt>
                <c:pt idx="735">
                  <c:v>1075</c:v>
                </c:pt>
                <c:pt idx="736">
                  <c:v>1076</c:v>
                </c:pt>
                <c:pt idx="737">
                  <c:v>1077</c:v>
                </c:pt>
                <c:pt idx="738">
                  <c:v>1078</c:v>
                </c:pt>
                <c:pt idx="739">
                  <c:v>1079</c:v>
                </c:pt>
                <c:pt idx="740">
                  <c:v>1080</c:v>
                </c:pt>
                <c:pt idx="741">
                  <c:v>1081</c:v>
                </c:pt>
                <c:pt idx="742">
                  <c:v>1082</c:v>
                </c:pt>
                <c:pt idx="743">
                  <c:v>1083</c:v>
                </c:pt>
                <c:pt idx="744">
                  <c:v>1084</c:v>
                </c:pt>
                <c:pt idx="745">
                  <c:v>1085</c:v>
                </c:pt>
                <c:pt idx="746">
                  <c:v>1086</c:v>
                </c:pt>
                <c:pt idx="747">
                  <c:v>1087</c:v>
                </c:pt>
                <c:pt idx="748">
                  <c:v>1088</c:v>
                </c:pt>
                <c:pt idx="749">
                  <c:v>1089</c:v>
                </c:pt>
                <c:pt idx="750">
                  <c:v>1090</c:v>
                </c:pt>
                <c:pt idx="751">
                  <c:v>1091</c:v>
                </c:pt>
                <c:pt idx="752">
                  <c:v>1092</c:v>
                </c:pt>
                <c:pt idx="753">
                  <c:v>1093</c:v>
                </c:pt>
                <c:pt idx="754">
                  <c:v>1094</c:v>
                </c:pt>
                <c:pt idx="755">
                  <c:v>1095</c:v>
                </c:pt>
                <c:pt idx="756">
                  <c:v>1096</c:v>
                </c:pt>
                <c:pt idx="757">
                  <c:v>1097</c:v>
                </c:pt>
                <c:pt idx="758">
                  <c:v>1098</c:v>
                </c:pt>
                <c:pt idx="759">
                  <c:v>1099</c:v>
                </c:pt>
                <c:pt idx="760">
                  <c:v>1100</c:v>
                </c:pt>
                <c:pt idx="761">
                  <c:v>1101</c:v>
                </c:pt>
                <c:pt idx="762">
                  <c:v>1102</c:v>
                </c:pt>
                <c:pt idx="763">
                  <c:v>1103</c:v>
                </c:pt>
                <c:pt idx="764">
                  <c:v>1104</c:v>
                </c:pt>
                <c:pt idx="765">
                  <c:v>1105</c:v>
                </c:pt>
                <c:pt idx="766">
                  <c:v>1106</c:v>
                </c:pt>
                <c:pt idx="767">
                  <c:v>1107</c:v>
                </c:pt>
                <c:pt idx="768">
                  <c:v>1108</c:v>
                </c:pt>
                <c:pt idx="769">
                  <c:v>1109</c:v>
                </c:pt>
                <c:pt idx="770">
                  <c:v>1110</c:v>
                </c:pt>
                <c:pt idx="771">
                  <c:v>1111</c:v>
                </c:pt>
                <c:pt idx="772">
                  <c:v>1112</c:v>
                </c:pt>
                <c:pt idx="773">
                  <c:v>1113</c:v>
                </c:pt>
                <c:pt idx="774">
                  <c:v>1114</c:v>
                </c:pt>
                <c:pt idx="775">
                  <c:v>1115</c:v>
                </c:pt>
                <c:pt idx="776">
                  <c:v>1116</c:v>
                </c:pt>
                <c:pt idx="777">
                  <c:v>1117</c:v>
                </c:pt>
                <c:pt idx="778">
                  <c:v>1118</c:v>
                </c:pt>
                <c:pt idx="779">
                  <c:v>1119</c:v>
                </c:pt>
                <c:pt idx="780">
                  <c:v>1120</c:v>
                </c:pt>
                <c:pt idx="781">
                  <c:v>1121</c:v>
                </c:pt>
                <c:pt idx="782">
                  <c:v>1122</c:v>
                </c:pt>
                <c:pt idx="783">
                  <c:v>1123</c:v>
                </c:pt>
                <c:pt idx="784">
                  <c:v>1124</c:v>
                </c:pt>
                <c:pt idx="785">
                  <c:v>1125</c:v>
                </c:pt>
                <c:pt idx="786">
                  <c:v>1126</c:v>
                </c:pt>
                <c:pt idx="787">
                  <c:v>1127</c:v>
                </c:pt>
                <c:pt idx="788">
                  <c:v>1128</c:v>
                </c:pt>
                <c:pt idx="789">
                  <c:v>1129</c:v>
                </c:pt>
                <c:pt idx="790">
                  <c:v>1130</c:v>
                </c:pt>
                <c:pt idx="791">
                  <c:v>1131</c:v>
                </c:pt>
                <c:pt idx="792">
                  <c:v>1132</c:v>
                </c:pt>
                <c:pt idx="793">
                  <c:v>1133</c:v>
                </c:pt>
                <c:pt idx="794">
                  <c:v>1134</c:v>
                </c:pt>
                <c:pt idx="795">
                  <c:v>1135</c:v>
                </c:pt>
                <c:pt idx="796">
                  <c:v>1136</c:v>
                </c:pt>
                <c:pt idx="797">
                  <c:v>1137</c:v>
                </c:pt>
                <c:pt idx="798">
                  <c:v>1138</c:v>
                </c:pt>
                <c:pt idx="799">
                  <c:v>1139</c:v>
                </c:pt>
                <c:pt idx="800">
                  <c:v>1140</c:v>
                </c:pt>
                <c:pt idx="801">
                  <c:v>1141</c:v>
                </c:pt>
                <c:pt idx="802">
                  <c:v>1142</c:v>
                </c:pt>
                <c:pt idx="803">
                  <c:v>1143</c:v>
                </c:pt>
                <c:pt idx="804">
                  <c:v>1144</c:v>
                </c:pt>
                <c:pt idx="805">
                  <c:v>1145</c:v>
                </c:pt>
                <c:pt idx="806">
                  <c:v>1146</c:v>
                </c:pt>
                <c:pt idx="807">
                  <c:v>1147</c:v>
                </c:pt>
                <c:pt idx="808">
                  <c:v>1148</c:v>
                </c:pt>
                <c:pt idx="809">
                  <c:v>1149</c:v>
                </c:pt>
                <c:pt idx="810">
                  <c:v>1150</c:v>
                </c:pt>
                <c:pt idx="811">
                  <c:v>1151</c:v>
                </c:pt>
                <c:pt idx="812">
                  <c:v>1152</c:v>
                </c:pt>
                <c:pt idx="813">
                  <c:v>1153</c:v>
                </c:pt>
                <c:pt idx="814">
                  <c:v>1154</c:v>
                </c:pt>
                <c:pt idx="815">
                  <c:v>1155</c:v>
                </c:pt>
                <c:pt idx="816">
                  <c:v>1156</c:v>
                </c:pt>
                <c:pt idx="817">
                  <c:v>1157</c:v>
                </c:pt>
                <c:pt idx="818">
                  <c:v>1158</c:v>
                </c:pt>
                <c:pt idx="819">
                  <c:v>1159</c:v>
                </c:pt>
                <c:pt idx="820">
                  <c:v>1160</c:v>
                </c:pt>
                <c:pt idx="821">
                  <c:v>1161</c:v>
                </c:pt>
                <c:pt idx="822">
                  <c:v>1162</c:v>
                </c:pt>
                <c:pt idx="823">
                  <c:v>1163</c:v>
                </c:pt>
                <c:pt idx="824">
                  <c:v>1164</c:v>
                </c:pt>
                <c:pt idx="825">
                  <c:v>1165</c:v>
                </c:pt>
                <c:pt idx="826">
                  <c:v>1166</c:v>
                </c:pt>
                <c:pt idx="827">
                  <c:v>1167</c:v>
                </c:pt>
                <c:pt idx="828">
                  <c:v>1168</c:v>
                </c:pt>
                <c:pt idx="829">
                  <c:v>1169</c:v>
                </c:pt>
                <c:pt idx="830">
                  <c:v>1170</c:v>
                </c:pt>
                <c:pt idx="831">
                  <c:v>1171</c:v>
                </c:pt>
                <c:pt idx="832">
                  <c:v>1172</c:v>
                </c:pt>
              </c:numCache>
            </c:numRef>
          </c:xVal>
          <c:yVal>
            <c:numRef>
              <c:f>Abs!$AP$2:$AP$834</c:f>
              <c:numCache>
                <c:formatCode>General</c:formatCode>
                <c:ptCount val="833"/>
                <c:pt idx="0">
                  <c:v>-2.0384165232358007</c:v>
                </c:pt>
                <c:pt idx="1">
                  <c:v>-2.0384165232358007</c:v>
                </c:pt>
                <c:pt idx="2">
                  <c:v>-2.0384165232358007</c:v>
                </c:pt>
                <c:pt idx="3">
                  <c:v>-2.0384165232358007</c:v>
                </c:pt>
                <c:pt idx="4">
                  <c:v>-2.0384165232358007</c:v>
                </c:pt>
                <c:pt idx="5">
                  <c:v>-1.8315249569707404</c:v>
                </c:pt>
                <c:pt idx="6">
                  <c:v>-1.5677796901893288</c:v>
                </c:pt>
                <c:pt idx="7">
                  <c:v>-1.5977280550774529</c:v>
                </c:pt>
                <c:pt idx="8">
                  <c:v>-1.392805507745267</c:v>
                </c:pt>
                <c:pt idx="9">
                  <c:v>-1.3806540447504303</c:v>
                </c:pt>
                <c:pt idx="10">
                  <c:v>-1.3751462994836492</c:v>
                </c:pt>
                <c:pt idx="11">
                  <c:v>-1.29631669535284</c:v>
                </c:pt>
                <c:pt idx="12">
                  <c:v>-1.1987607573149743</c:v>
                </c:pt>
                <c:pt idx="13">
                  <c:v>-1.1213769363166954</c:v>
                </c:pt>
                <c:pt idx="14">
                  <c:v>-0.98216867469879532</c:v>
                </c:pt>
                <c:pt idx="15">
                  <c:v>-0.86075731497418251</c:v>
                </c:pt>
                <c:pt idx="16">
                  <c:v>-0.81569707401032709</c:v>
                </c:pt>
                <c:pt idx="17">
                  <c:v>-0.83593803786574872</c:v>
                </c:pt>
                <c:pt idx="18">
                  <c:v>-0.70247848537005175</c:v>
                </c:pt>
                <c:pt idx="19">
                  <c:v>-0.61397590361445797</c:v>
                </c:pt>
                <c:pt idx="20">
                  <c:v>-0.68485370051635119</c:v>
                </c:pt>
                <c:pt idx="21">
                  <c:v>-0.64199655765920827</c:v>
                </c:pt>
                <c:pt idx="22">
                  <c:v>-0.53920826161790025</c:v>
                </c:pt>
                <c:pt idx="23">
                  <c:v>-0.41900172117039586</c:v>
                </c:pt>
                <c:pt idx="24">
                  <c:v>-0.34426850258175579</c:v>
                </c:pt>
                <c:pt idx="25">
                  <c:v>-0.33359724612736663</c:v>
                </c:pt>
                <c:pt idx="26">
                  <c:v>-0.27800344234079194</c:v>
                </c:pt>
                <c:pt idx="27">
                  <c:v>-0.24798623063683303</c:v>
                </c:pt>
                <c:pt idx="28">
                  <c:v>-0.20846815834767662</c:v>
                </c:pt>
                <c:pt idx="29">
                  <c:v>-6.6161790017211758E-2</c:v>
                </c:pt>
                <c:pt idx="30">
                  <c:v>-4.9672977624785043E-2</c:v>
                </c:pt>
                <c:pt idx="31">
                  <c:v>1.5352839931153252E-2</c:v>
                </c:pt>
                <c:pt idx="32">
                  <c:v>4.4681583476764174E-2</c:v>
                </c:pt>
                <c:pt idx="33">
                  <c:v>1.9518072289156467E-2</c:v>
                </c:pt>
                <c:pt idx="34">
                  <c:v>4.4302925989672767E-2</c:v>
                </c:pt>
                <c:pt idx="35">
                  <c:v>0.13232358003442352</c:v>
                </c:pt>
                <c:pt idx="36">
                  <c:v>0.21366609294320124</c:v>
                </c:pt>
                <c:pt idx="37">
                  <c:v>0.24086058519793452</c:v>
                </c:pt>
                <c:pt idx="38">
                  <c:v>0.23087779690189317</c:v>
                </c:pt>
                <c:pt idx="39">
                  <c:v>0.23342512908777946</c:v>
                </c:pt>
                <c:pt idx="40">
                  <c:v>0.26609294320137672</c:v>
                </c:pt>
                <c:pt idx="41">
                  <c:v>0.36368330464716014</c:v>
                </c:pt>
                <c:pt idx="42">
                  <c:v>0.4131497418244407</c:v>
                </c:pt>
                <c:pt idx="43">
                  <c:v>0.41005163511187609</c:v>
                </c:pt>
                <c:pt idx="44">
                  <c:v>0.4824784853700515</c:v>
                </c:pt>
                <c:pt idx="45">
                  <c:v>0.51573149741824431</c:v>
                </c:pt>
                <c:pt idx="46">
                  <c:v>0.4608605851979346</c:v>
                </c:pt>
                <c:pt idx="47">
                  <c:v>0.45015490533562807</c:v>
                </c:pt>
                <c:pt idx="48">
                  <c:v>0.42134251290877783</c:v>
                </c:pt>
                <c:pt idx="49">
                  <c:v>0.42488812392426828</c:v>
                </c:pt>
                <c:pt idx="50">
                  <c:v>0.44530120481927726</c:v>
                </c:pt>
                <c:pt idx="51">
                  <c:v>0.52678141135972467</c:v>
                </c:pt>
                <c:pt idx="52">
                  <c:v>0.5428571428571427</c:v>
                </c:pt>
                <c:pt idx="53">
                  <c:v>0.52998278829604129</c:v>
                </c:pt>
                <c:pt idx="54">
                  <c:v>0.539277108433735</c:v>
                </c:pt>
                <c:pt idx="55">
                  <c:v>0.63803786574870924</c:v>
                </c:pt>
                <c:pt idx="56">
                  <c:v>0.69349397590361439</c:v>
                </c:pt>
                <c:pt idx="57">
                  <c:v>0.69228915662650614</c:v>
                </c:pt>
                <c:pt idx="58">
                  <c:v>0.72406196213425122</c:v>
                </c:pt>
                <c:pt idx="59">
                  <c:v>0.74392426850258186</c:v>
                </c:pt>
                <c:pt idx="60">
                  <c:v>0.79294320137693619</c:v>
                </c:pt>
                <c:pt idx="61">
                  <c:v>0.76678141135972466</c:v>
                </c:pt>
                <c:pt idx="62">
                  <c:v>0.77700516351118776</c:v>
                </c:pt>
                <c:pt idx="63">
                  <c:v>0.84302925989672983</c:v>
                </c:pt>
                <c:pt idx="64">
                  <c:v>0.85524956970740096</c:v>
                </c:pt>
                <c:pt idx="65">
                  <c:v>0.92006884681583467</c:v>
                </c:pt>
                <c:pt idx="66">
                  <c:v>0.96798623063683309</c:v>
                </c:pt>
                <c:pt idx="67">
                  <c:v>0.94895008605851972</c:v>
                </c:pt>
                <c:pt idx="68">
                  <c:v>0.98055077452667794</c:v>
                </c:pt>
                <c:pt idx="69">
                  <c:v>1.0152839931153184</c:v>
                </c:pt>
                <c:pt idx="70">
                  <c:v>1.0164199655765922</c:v>
                </c:pt>
                <c:pt idx="71">
                  <c:v>1.0429259896729777</c:v>
                </c:pt>
                <c:pt idx="72">
                  <c:v>1.1016179001721169</c:v>
                </c:pt>
                <c:pt idx="73">
                  <c:v>1.117211703958692</c:v>
                </c:pt>
                <c:pt idx="74">
                  <c:v>1.0788984509466439</c:v>
                </c:pt>
                <c:pt idx="75">
                  <c:v>1.1180034423407916</c:v>
                </c:pt>
                <c:pt idx="76">
                  <c:v>1.1456454388984507</c:v>
                </c:pt>
                <c:pt idx="77">
                  <c:v>1.1664716006884681</c:v>
                </c:pt>
                <c:pt idx="78">
                  <c:v>1.1646127366609293</c:v>
                </c:pt>
                <c:pt idx="79">
                  <c:v>1.1877796901893287</c:v>
                </c:pt>
                <c:pt idx="80">
                  <c:v>1.2266437177280551</c:v>
                </c:pt>
                <c:pt idx="81">
                  <c:v>1.2196901893287435</c:v>
                </c:pt>
                <c:pt idx="82">
                  <c:v>1.2002753872633392</c:v>
                </c:pt>
                <c:pt idx="83">
                  <c:v>1.2088812392426849</c:v>
                </c:pt>
                <c:pt idx="84">
                  <c:v>1.248089500860585</c:v>
                </c:pt>
                <c:pt idx="85">
                  <c:v>1.2592082616179003</c:v>
                </c:pt>
                <c:pt idx="86">
                  <c:v>1.2602065404475045</c:v>
                </c:pt>
                <c:pt idx="87">
                  <c:v>1.2570740103270224</c:v>
                </c:pt>
                <c:pt idx="88">
                  <c:v>1.2598623063683303</c:v>
                </c:pt>
                <c:pt idx="89">
                  <c:v>1.2735628227194493</c:v>
                </c:pt>
                <c:pt idx="90">
                  <c:v>1.2756970740103271</c:v>
                </c:pt>
                <c:pt idx="91">
                  <c:v>1.2894664371772806</c:v>
                </c:pt>
                <c:pt idx="92">
                  <c:v>1.313012048192771</c:v>
                </c:pt>
                <c:pt idx="93">
                  <c:v>1.3143201376936318</c:v>
                </c:pt>
                <c:pt idx="94">
                  <c:v>1.3290877796901894</c:v>
                </c:pt>
                <c:pt idx="95">
                  <c:v>1.3413769363166954</c:v>
                </c:pt>
                <c:pt idx="96">
                  <c:v>1.3695352839931152</c:v>
                </c:pt>
                <c:pt idx="97">
                  <c:v>1.3782444061962134</c:v>
                </c:pt>
                <c:pt idx="98">
                  <c:v>1.3720826161790018</c:v>
                </c:pt>
                <c:pt idx="99">
                  <c:v>1.3766953528399313</c:v>
                </c:pt>
                <c:pt idx="100">
                  <c:v>1.4004819277108433</c:v>
                </c:pt>
                <c:pt idx="101">
                  <c:v>1.393184165232358</c:v>
                </c:pt>
                <c:pt idx="102">
                  <c:v>1.3883993115318416</c:v>
                </c:pt>
                <c:pt idx="103">
                  <c:v>1.3745611015490533</c:v>
                </c:pt>
                <c:pt idx="104">
                  <c:v>1.3619621342512909</c:v>
                </c:pt>
                <c:pt idx="105">
                  <c:v>1.3746299483648881</c:v>
                </c:pt>
                <c:pt idx="106">
                  <c:v>1.3727710843373495</c:v>
                </c:pt>
                <c:pt idx="107">
                  <c:v>1.3639242685025819</c:v>
                </c:pt>
                <c:pt idx="108">
                  <c:v>1.346540447504303</c:v>
                </c:pt>
                <c:pt idx="109">
                  <c:v>1.33631669535284</c:v>
                </c:pt>
                <c:pt idx="110">
                  <c:v>1.318209982788296</c:v>
                </c:pt>
                <c:pt idx="111">
                  <c:v>1.3033734939759039</c:v>
                </c:pt>
                <c:pt idx="112">
                  <c:v>1.285817555938038</c:v>
                </c:pt>
                <c:pt idx="113">
                  <c:v>1.2706024096385542</c:v>
                </c:pt>
                <c:pt idx="114">
                  <c:v>1.2602409638554217</c:v>
                </c:pt>
                <c:pt idx="115">
                  <c:v>1.2424096385542169</c:v>
                </c:pt>
                <c:pt idx="116">
                  <c:v>1.2253012048192771</c:v>
                </c:pt>
                <c:pt idx="117">
                  <c:v>1.2250946643717726</c:v>
                </c:pt>
                <c:pt idx="118">
                  <c:v>1.2191049913941481</c:v>
                </c:pt>
                <c:pt idx="119">
                  <c:v>1.2004130808950089</c:v>
                </c:pt>
                <c:pt idx="120">
                  <c:v>1.1976936316695352</c:v>
                </c:pt>
                <c:pt idx="121">
                  <c:v>1.1950430292598968</c:v>
                </c:pt>
                <c:pt idx="122">
                  <c:v>1.1855077452667815</c:v>
                </c:pt>
                <c:pt idx="123">
                  <c:v>1.1815146299483648</c:v>
                </c:pt>
                <c:pt idx="124">
                  <c:v>1.1754905335628227</c:v>
                </c:pt>
                <c:pt idx="125">
                  <c:v>1.1628571428571428</c:v>
                </c:pt>
                <c:pt idx="126">
                  <c:v>1.1492943201376937</c:v>
                </c:pt>
                <c:pt idx="127">
                  <c:v>1.1481927710843374</c:v>
                </c:pt>
                <c:pt idx="128">
                  <c:v>1.1488123924268503</c:v>
                </c:pt>
                <c:pt idx="129">
                  <c:v>1.1408605851979345</c:v>
                </c:pt>
                <c:pt idx="130">
                  <c:v>1.1281239242685026</c:v>
                </c:pt>
                <c:pt idx="131">
                  <c:v>1.1214802065404477</c:v>
                </c:pt>
                <c:pt idx="132">
                  <c:v>1.1123235800344236</c:v>
                </c:pt>
                <c:pt idx="133">
                  <c:v>1.1102237521514631</c:v>
                </c:pt>
                <c:pt idx="134">
                  <c:v>1.1131153184165232</c:v>
                </c:pt>
                <c:pt idx="135">
                  <c:v>1.102960413080895</c:v>
                </c:pt>
                <c:pt idx="136">
                  <c:v>1.092564543889845</c:v>
                </c:pt>
                <c:pt idx="137">
                  <c:v>1.0710154905335629</c:v>
                </c:pt>
                <c:pt idx="138">
                  <c:v>1.0588296041308092</c:v>
                </c:pt>
                <c:pt idx="139">
                  <c:v>1.0588296041308092</c:v>
                </c:pt>
                <c:pt idx="140">
                  <c:v>1.0518072289156626</c:v>
                </c:pt>
                <c:pt idx="141">
                  <c:v>1.0470567986230634</c:v>
                </c:pt>
                <c:pt idx="142">
                  <c:v>1.038382099827883</c:v>
                </c:pt>
                <c:pt idx="143">
                  <c:v>1.0301549053356283</c:v>
                </c:pt>
                <c:pt idx="144">
                  <c:v>1.0246471600688467</c:v>
                </c:pt>
                <c:pt idx="145">
                  <c:v>1.0186230636833047</c:v>
                </c:pt>
                <c:pt idx="146">
                  <c:v>1.0185542168674699</c:v>
                </c:pt>
                <c:pt idx="147">
                  <c:v>1.011944922547332</c:v>
                </c:pt>
                <c:pt idx="148">
                  <c:v>0.99748709122203094</c:v>
                </c:pt>
                <c:pt idx="149">
                  <c:v>1.0092598967297761</c:v>
                </c:pt>
                <c:pt idx="150">
                  <c:v>1.0121514629948365</c:v>
                </c:pt>
                <c:pt idx="151">
                  <c:v>1.0131153184165231</c:v>
                </c:pt>
                <c:pt idx="152">
                  <c:v>1.0183476764199655</c:v>
                </c:pt>
                <c:pt idx="153">
                  <c:v>1.0107745266781409</c:v>
                </c:pt>
                <c:pt idx="154">
                  <c:v>1.0009982788296041</c:v>
                </c:pt>
                <c:pt idx="155">
                  <c:v>0.99762478485370065</c:v>
                </c:pt>
                <c:pt idx="156">
                  <c:v>0.99724612736660923</c:v>
                </c:pt>
                <c:pt idx="157">
                  <c:v>0.99593803786574886</c:v>
                </c:pt>
                <c:pt idx="158">
                  <c:v>0.98915662650602409</c:v>
                </c:pt>
                <c:pt idx="159">
                  <c:v>0.98585197934595548</c:v>
                </c:pt>
                <c:pt idx="160">
                  <c:v>0.97741824440619618</c:v>
                </c:pt>
                <c:pt idx="161">
                  <c:v>0.97135972461273667</c:v>
                </c:pt>
                <c:pt idx="162">
                  <c:v>0.96619621342512896</c:v>
                </c:pt>
                <c:pt idx="163">
                  <c:v>0.95614457831325306</c:v>
                </c:pt>
                <c:pt idx="164">
                  <c:v>0.9511876075731498</c:v>
                </c:pt>
                <c:pt idx="165">
                  <c:v>0.94802065404475044</c:v>
                </c:pt>
                <c:pt idx="166">
                  <c:v>0.93896729776247845</c:v>
                </c:pt>
                <c:pt idx="167">
                  <c:v>0.9258519793459552</c:v>
                </c:pt>
                <c:pt idx="168">
                  <c:v>0.91807228915662631</c:v>
                </c:pt>
                <c:pt idx="169">
                  <c:v>0.9022030981067124</c:v>
                </c:pt>
                <c:pt idx="170">
                  <c:v>0.89531841652323563</c:v>
                </c:pt>
                <c:pt idx="171">
                  <c:v>0.8811703958691911</c:v>
                </c:pt>
                <c:pt idx="172">
                  <c:v>0.86440619621342496</c:v>
                </c:pt>
                <c:pt idx="173">
                  <c:v>0.85831325301204831</c:v>
                </c:pt>
                <c:pt idx="174">
                  <c:v>0.84530120481927717</c:v>
                </c:pt>
                <c:pt idx="175">
                  <c:v>0.83070567986230637</c:v>
                </c:pt>
                <c:pt idx="176">
                  <c:v>0.81235800344234099</c:v>
                </c:pt>
                <c:pt idx="177">
                  <c:v>0.7973149741824439</c:v>
                </c:pt>
                <c:pt idx="178">
                  <c:v>0.78791738382099807</c:v>
                </c:pt>
                <c:pt idx="179">
                  <c:v>0.78771084337349395</c:v>
                </c:pt>
                <c:pt idx="180">
                  <c:v>0.77118760757314964</c:v>
                </c:pt>
                <c:pt idx="181">
                  <c:v>0.74388984509466427</c:v>
                </c:pt>
                <c:pt idx="182">
                  <c:v>0.74055077452667795</c:v>
                </c:pt>
                <c:pt idx="183">
                  <c:v>0.72771084337349412</c:v>
                </c:pt>
                <c:pt idx="184">
                  <c:v>0.70853700516351104</c:v>
                </c:pt>
                <c:pt idx="185">
                  <c:v>0.71077452667814123</c:v>
                </c:pt>
                <c:pt idx="186">
                  <c:v>0.70024096385542156</c:v>
                </c:pt>
                <c:pt idx="187">
                  <c:v>0.69266781411359712</c:v>
                </c:pt>
                <c:pt idx="188">
                  <c:v>0.68051635111876096</c:v>
                </c:pt>
                <c:pt idx="189">
                  <c:v>0.66743545611015498</c:v>
                </c:pt>
                <c:pt idx="190">
                  <c:v>0.66086058519793445</c:v>
                </c:pt>
                <c:pt idx="191">
                  <c:v>0.65301204819277103</c:v>
                </c:pt>
                <c:pt idx="192">
                  <c:v>0.64781411359724606</c:v>
                </c:pt>
                <c:pt idx="193">
                  <c:v>0.63648881239242672</c:v>
                </c:pt>
                <c:pt idx="194">
                  <c:v>0.63796901893287439</c:v>
                </c:pt>
                <c:pt idx="195">
                  <c:v>0.62781411359724615</c:v>
                </c:pt>
                <c:pt idx="196">
                  <c:v>0.61738382099827893</c:v>
                </c:pt>
                <c:pt idx="197">
                  <c:v>0.61184165232358012</c:v>
                </c:pt>
                <c:pt idx="198">
                  <c:v>0.61404475043029261</c:v>
                </c:pt>
                <c:pt idx="199">
                  <c:v>0.62265060240963832</c:v>
                </c:pt>
                <c:pt idx="200">
                  <c:v>0.61783132530120477</c:v>
                </c:pt>
                <c:pt idx="201">
                  <c:v>0.62082616179001726</c:v>
                </c:pt>
                <c:pt idx="202">
                  <c:v>0.61903614457831302</c:v>
                </c:pt>
                <c:pt idx="203">
                  <c:v>0.61662650602409652</c:v>
                </c:pt>
                <c:pt idx="204">
                  <c:v>0.6219277108433735</c:v>
                </c:pt>
                <c:pt idx="205">
                  <c:v>0.6194836488812393</c:v>
                </c:pt>
                <c:pt idx="206">
                  <c:v>0.61418244406196221</c:v>
                </c:pt>
                <c:pt idx="207">
                  <c:v>0.61524956970740086</c:v>
                </c:pt>
                <c:pt idx="208">
                  <c:v>0.61404475043029261</c:v>
                </c:pt>
                <c:pt idx="209">
                  <c:v>0.61232358003442322</c:v>
                </c:pt>
                <c:pt idx="210">
                  <c:v>0.61166953528399326</c:v>
                </c:pt>
                <c:pt idx="211">
                  <c:v>0.60791738382099825</c:v>
                </c:pt>
                <c:pt idx="212">
                  <c:v>0.61025817555938044</c:v>
                </c:pt>
                <c:pt idx="213">
                  <c:v>0.61352839931153191</c:v>
                </c:pt>
                <c:pt idx="214">
                  <c:v>0.62020654044750412</c:v>
                </c:pt>
                <c:pt idx="215">
                  <c:v>0.62753872633390717</c:v>
                </c:pt>
                <c:pt idx="216">
                  <c:v>0.63153184165232346</c:v>
                </c:pt>
                <c:pt idx="217">
                  <c:v>0.63645438898450946</c:v>
                </c:pt>
                <c:pt idx="218">
                  <c:v>0.65094664371772792</c:v>
                </c:pt>
                <c:pt idx="219">
                  <c:v>0.65879518072289156</c:v>
                </c:pt>
                <c:pt idx="220">
                  <c:v>0.64905335628227201</c:v>
                </c:pt>
                <c:pt idx="221">
                  <c:v>0.65259896729776246</c:v>
                </c:pt>
                <c:pt idx="222">
                  <c:v>0.66884681583476779</c:v>
                </c:pt>
                <c:pt idx="223">
                  <c:v>0.67986230636833056</c:v>
                </c:pt>
                <c:pt idx="224">
                  <c:v>0.67693631669535281</c:v>
                </c:pt>
                <c:pt idx="225">
                  <c:v>0.67738382099827876</c:v>
                </c:pt>
                <c:pt idx="226">
                  <c:v>0.6816179001721171</c:v>
                </c:pt>
                <c:pt idx="227">
                  <c:v>0.68399311531841656</c:v>
                </c:pt>
                <c:pt idx="228">
                  <c:v>0.69507745266781407</c:v>
                </c:pt>
                <c:pt idx="229">
                  <c:v>0.70492254733218584</c:v>
                </c:pt>
                <c:pt idx="230">
                  <c:v>0.70901893287435458</c:v>
                </c:pt>
                <c:pt idx="231">
                  <c:v>0.71979345955249563</c:v>
                </c:pt>
                <c:pt idx="232">
                  <c:v>0.7230636833046471</c:v>
                </c:pt>
                <c:pt idx="233">
                  <c:v>0.72203098106712571</c:v>
                </c:pt>
                <c:pt idx="234">
                  <c:v>0.72244406196213429</c:v>
                </c:pt>
                <c:pt idx="235">
                  <c:v>0.72777969018932864</c:v>
                </c:pt>
                <c:pt idx="236">
                  <c:v>0.73590361445783126</c:v>
                </c:pt>
                <c:pt idx="237">
                  <c:v>0.73672977624784852</c:v>
                </c:pt>
                <c:pt idx="238">
                  <c:v>0.73924268502581758</c:v>
                </c:pt>
                <c:pt idx="239">
                  <c:v>0.74282271944922529</c:v>
                </c:pt>
                <c:pt idx="240">
                  <c:v>0.74464716006884668</c:v>
                </c:pt>
                <c:pt idx="241">
                  <c:v>0.75273666092943214</c:v>
                </c:pt>
                <c:pt idx="242">
                  <c:v>0.75924268502581749</c:v>
                </c:pt>
                <c:pt idx="243">
                  <c:v>0.76495697074010327</c:v>
                </c:pt>
                <c:pt idx="244">
                  <c:v>0.77012048192771099</c:v>
                </c:pt>
                <c:pt idx="245">
                  <c:v>0.77077452667814095</c:v>
                </c:pt>
                <c:pt idx="246">
                  <c:v>0.77366609294320143</c:v>
                </c:pt>
                <c:pt idx="247">
                  <c:v>0.7834079173838211</c:v>
                </c:pt>
                <c:pt idx="248">
                  <c:v>0.78788296041308081</c:v>
                </c:pt>
                <c:pt idx="249">
                  <c:v>0.79084337349397571</c:v>
                </c:pt>
                <c:pt idx="250">
                  <c:v>0.80371772805507757</c:v>
                </c:pt>
                <c:pt idx="251">
                  <c:v>0.80533562822719451</c:v>
                </c:pt>
                <c:pt idx="252">
                  <c:v>0.80061962134251297</c:v>
                </c:pt>
                <c:pt idx="253">
                  <c:v>0.8136316695352841</c:v>
                </c:pt>
                <c:pt idx="254">
                  <c:v>0.81769363166953524</c:v>
                </c:pt>
                <c:pt idx="255">
                  <c:v>0.81104991394148018</c:v>
                </c:pt>
                <c:pt idx="256">
                  <c:v>0.812461273666093</c:v>
                </c:pt>
                <c:pt idx="257">
                  <c:v>0.81500860585197932</c:v>
                </c:pt>
                <c:pt idx="258">
                  <c:v>0.81827882960413079</c:v>
                </c:pt>
                <c:pt idx="259">
                  <c:v>0.82395869191049931</c:v>
                </c:pt>
                <c:pt idx="260">
                  <c:v>0.83094664371772808</c:v>
                </c:pt>
                <c:pt idx="261">
                  <c:v>0.83163511187607564</c:v>
                </c:pt>
                <c:pt idx="262">
                  <c:v>0.83679862306368347</c:v>
                </c:pt>
                <c:pt idx="263">
                  <c:v>0.84461273666092962</c:v>
                </c:pt>
                <c:pt idx="264">
                  <c:v>0.84471600688468162</c:v>
                </c:pt>
                <c:pt idx="265">
                  <c:v>0.85211703958691909</c:v>
                </c:pt>
                <c:pt idx="266">
                  <c:v>0.86419965576592084</c:v>
                </c:pt>
                <c:pt idx="267">
                  <c:v>0.8714974182444063</c:v>
                </c:pt>
                <c:pt idx="268">
                  <c:v>0.8757314974182443</c:v>
                </c:pt>
                <c:pt idx="269">
                  <c:v>0.88096385542168654</c:v>
                </c:pt>
                <c:pt idx="270">
                  <c:v>0.89352839931153183</c:v>
                </c:pt>
                <c:pt idx="271">
                  <c:v>0.90378657487091207</c:v>
                </c:pt>
                <c:pt idx="272">
                  <c:v>0.90850258175559362</c:v>
                </c:pt>
                <c:pt idx="273">
                  <c:v>0.91208261617900166</c:v>
                </c:pt>
                <c:pt idx="274">
                  <c:v>0.9143889845094666</c:v>
                </c:pt>
                <c:pt idx="275">
                  <c:v>0.91938037865748712</c:v>
                </c:pt>
                <c:pt idx="276">
                  <c:v>0.92430292598967312</c:v>
                </c:pt>
                <c:pt idx="277">
                  <c:v>0.92537005163511177</c:v>
                </c:pt>
                <c:pt idx="278">
                  <c:v>0.92736660929432013</c:v>
                </c:pt>
                <c:pt idx="279">
                  <c:v>0.9306368330464716</c:v>
                </c:pt>
                <c:pt idx="280">
                  <c:v>0.94144578313253025</c:v>
                </c:pt>
                <c:pt idx="281">
                  <c:v>0.94733218588640278</c:v>
                </c:pt>
                <c:pt idx="282">
                  <c:v>0.94581755593803796</c:v>
                </c:pt>
                <c:pt idx="283">
                  <c:v>0.95160068846815848</c:v>
                </c:pt>
                <c:pt idx="284">
                  <c:v>0.94898450946643698</c:v>
                </c:pt>
                <c:pt idx="285">
                  <c:v>0.94499139414802069</c:v>
                </c:pt>
                <c:pt idx="286">
                  <c:v>0.9499827882960411</c:v>
                </c:pt>
                <c:pt idx="287">
                  <c:v>0.95352839931153199</c:v>
                </c:pt>
                <c:pt idx="288">
                  <c:v>0.95404475043029269</c:v>
                </c:pt>
                <c:pt idx="289">
                  <c:v>0.95139414802065392</c:v>
                </c:pt>
                <c:pt idx="290">
                  <c:v>0.9456454388984511</c:v>
                </c:pt>
                <c:pt idx="291">
                  <c:v>0.93931153184165217</c:v>
                </c:pt>
                <c:pt idx="292">
                  <c:v>0.93462994836488833</c:v>
                </c:pt>
                <c:pt idx="293">
                  <c:v>0.92974182444061948</c:v>
                </c:pt>
                <c:pt idx="294">
                  <c:v>0.92134251290877789</c:v>
                </c:pt>
                <c:pt idx="295">
                  <c:v>0.91204819277108451</c:v>
                </c:pt>
                <c:pt idx="296">
                  <c:v>0.90609294320137701</c:v>
                </c:pt>
                <c:pt idx="297">
                  <c:v>0.90182444061962141</c:v>
                </c:pt>
                <c:pt idx="298">
                  <c:v>0.89180722891566278</c:v>
                </c:pt>
                <c:pt idx="299">
                  <c:v>0.8824784853700518</c:v>
                </c:pt>
                <c:pt idx="300">
                  <c:v>0.87473321858864017</c:v>
                </c:pt>
                <c:pt idx="301">
                  <c:v>0.86330464716006872</c:v>
                </c:pt>
                <c:pt idx="302">
                  <c:v>0.85304647160068847</c:v>
                </c:pt>
                <c:pt idx="303">
                  <c:v>0.84574870912220301</c:v>
                </c:pt>
                <c:pt idx="304">
                  <c:v>0.8371428571428573</c:v>
                </c:pt>
                <c:pt idx="305">
                  <c:v>0.82929432013769355</c:v>
                </c:pt>
                <c:pt idx="306">
                  <c:v>0.82120481927710842</c:v>
                </c:pt>
                <c:pt idx="307">
                  <c:v>0.812461273666093</c:v>
                </c:pt>
                <c:pt idx="308">
                  <c:v>0.80437177280550753</c:v>
                </c:pt>
                <c:pt idx="309">
                  <c:v>0.79944922547332187</c:v>
                </c:pt>
                <c:pt idx="310">
                  <c:v>0.79280550774526692</c:v>
                </c:pt>
                <c:pt idx="311">
                  <c:v>0.78364888123924281</c:v>
                </c:pt>
                <c:pt idx="312">
                  <c:v>0.77824440619621327</c:v>
                </c:pt>
                <c:pt idx="313">
                  <c:v>0.77824440619621327</c:v>
                </c:pt>
                <c:pt idx="314">
                  <c:v>0.77628227194492261</c:v>
                </c:pt>
                <c:pt idx="315">
                  <c:v>0.77483648881239253</c:v>
                </c:pt>
                <c:pt idx="316">
                  <c:v>0.77256454388984519</c:v>
                </c:pt>
                <c:pt idx="317">
                  <c:v>0.77039586919104996</c:v>
                </c:pt>
                <c:pt idx="318">
                  <c:v>0.78041308089500849</c:v>
                </c:pt>
                <c:pt idx="319">
                  <c:v>0.79259896729776236</c:v>
                </c:pt>
                <c:pt idx="320">
                  <c:v>0.79721170395869179</c:v>
                </c:pt>
                <c:pt idx="321">
                  <c:v>0.80650602409638561</c:v>
                </c:pt>
                <c:pt idx="322">
                  <c:v>0.82110154905335642</c:v>
                </c:pt>
                <c:pt idx="323">
                  <c:v>0.83518072289156609</c:v>
                </c:pt>
                <c:pt idx="324">
                  <c:v>0.85036144578313244</c:v>
                </c:pt>
                <c:pt idx="325">
                  <c:v>0.86729776247848545</c:v>
                </c:pt>
                <c:pt idx="326">
                  <c:v>0.88888123924268514</c:v>
                </c:pt>
                <c:pt idx="327">
                  <c:v>0.91087779690189341</c:v>
                </c:pt>
                <c:pt idx="328">
                  <c:v>0.92240963855421687</c:v>
                </c:pt>
                <c:pt idx="329">
                  <c:v>0.93893287435456119</c:v>
                </c:pt>
                <c:pt idx="330">
                  <c:v>0.95697074010327032</c:v>
                </c:pt>
                <c:pt idx="331">
                  <c:v>0.96946643717728043</c:v>
                </c:pt>
                <c:pt idx="332">
                  <c:v>0.97621342512908793</c:v>
                </c:pt>
                <c:pt idx="333">
                  <c:v>0.97752151462994818</c:v>
                </c:pt>
                <c:pt idx="334">
                  <c:v>0.99352839931153192</c:v>
                </c:pt>
                <c:pt idx="335">
                  <c:v>1</c:v>
                </c:pt>
                <c:pt idx="336">
                  <c:v>0.99717728055077437</c:v>
                </c:pt>
                <c:pt idx="337">
                  <c:v>1.0016523235800345</c:v>
                </c:pt>
                <c:pt idx="338">
                  <c:v>1.0053356282271946</c:v>
                </c:pt>
                <c:pt idx="339">
                  <c:v>1.0049913941480204</c:v>
                </c:pt>
                <c:pt idx="340">
                  <c:v>0.99931153184165245</c:v>
                </c:pt>
                <c:pt idx="341">
                  <c:v>0.99425129087779707</c:v>
                </c:pt>
                <c:pt idx="342">
                  <c:v>0.98898450946643723</c:v>
                </c:pt>
                <c:pt idx="343">
                  <c:v>0.9763511187607572</c:v>
                </c:pt>
                <c:pt idx="344">
                  <c:v>0.95304647160068856</c:v>
                </c:pt>
                <c:pt idx="345">
                  <c:v>0.92058519793459537</c:v>
                </c:pt>
                <c:pt idx="346">
                  <c:v>0.89631669535283975</c:v>
                </c:pt>
                <c:pt idx="347">
                  <c:v>0.87497418244406189</c:v>
                </c:pt>
                <c:pt idx="348">
                  <c:v>0.84481927710843374</c:v>
                </c:pt>
                <c:pt idx="349">
                  <c:v>0.80647160068846802</c:v>
                </c:pt>
                <c:pt idx="350">
                  <c:v>0.76461273666092944</c:v>
                </c:pt>
                <c:pt idx="351">
                  <c:v>0.72733218588640269</c:v>
                </c:pt>
                <c:pt idx="352">
                  <c:v>0.6995524956970739</c:v>
                </c:pt>
                <c:pt idx="353">
                  <c:v>0.66781411359724596</c:v>
                </c:pt>
                <c:pt idx="354">
                  <c:v>0.6326333907056797</c:v>
                </c:pt>
                <c:pt idx="355">
                  <c:v>0.60791738382099825</c:v>
                </c:pt>
                <c:pt idx="356">
                  <c:v>0.57993115318416533</c:v>
                </c:pt>
                <c:pt idx="357">
                  <c:v>0.55473321858864033</c:v>
                </c:pt>
                <c:pt idx="358">
                  <c:v>0.53972461273666095</c:v>
                </c:pt>
                <c:pt idx="359">
                  <c:v>0.52667814113597256</c:v>
                </c:pt>
                <c:pt idx="360">
                  <c:v>0.51201376936316689</c:v>
                </c:pt>
                <c:pt idx="361">
                  <c:v>0.50327022375215147</c:v>
                </c:pt>
                <c:pt idx="362">
                  <c:v>0.49762478485370065</c:v>
                </c:pt>
                <c:pt idx="363">
                  <c:v>0.48740103270223756</c:v>
                </c:pt>
                <c:pt idx="364">
                  <c:v>0.47614457831325302</c:v>
                </c:pt>
                <c:pt idx="365">
                  <c:v>0.47232358003442326</c:v>
                </c:pt>
                <c:pt idx="366">
                  <c:v>0.46509466437177266</c:v>
                </c:pt>
                <c:pt idx="367">
                  <c:v>0.45025817555938052</c:v>
                </c:pt>
                <c:pt idx="368">
                  <c:v>0.4372805507745266</c:v>
                </c:pt>
                <c:pt idx="369">
                  <c:v>0.42385542168674689</c:v>
                </c:pt>
                <c:pt idx="370">
                  <c:v>0.41500860585197935</c:v>
                </c:pt>
                <c:pt idx="371">
                  <c:v>0.40657487091222011</c:v>
                </c:pt>
                <c:pt idx="372">
                  <c:v>0.39056798623063688</c:v>
                </c:pt>
                <c:pt idx="373">
                  <c:v>0.37129087779690179</c:v>
                </c:pt>
                <c:pt idx="374">
                  <c:v>0.35170395869191046</c:v>
                </c:pt>
                <c:pt idx="375">
                  <c:v>0.33290877796901885</c:v>
                </c:pt>
                <c:pt idx="376">
                  <c:v>0.31690189328743557</c:v>
                </c:pt>
                <c:pt idx="377">
                  <c:v>0.29893287435456123</c:v>
                </c:pt>
                <c:pt idx="378">
                  <c:v>0.2810327022375213</c:v>
                </c:pt>
                <c:pt idx="379">
                  <c:v>0.2671256454388985</c:v>
                </c:pt>
                <c:pt idx="380">
                  <c:v>0.24833046471600684</c:v>
                </c:pt>
                <c:pt idx="381">
                  <c:v>0.23018932874354558</c:v>
                </c:pt>
                <c:pt idx="382">
                  <c:v>0.21549053356282269</c:v>
                </c:pt>
                <c:pt idx="383">
                  <c:v>0.1978313253012049</c:v>
                </c:pt>
                <c:pt idx="384">
                  <c:v>0.18024096385542157</c:v>
                </c:pt>
                <c:pt idx="385">
                  <c:v>0.16571428571428559</c:v>
                </c:pt>
                <c:pt idx="386">
                  <c:v>0.1532530120481928</c:v>
                </c:pt>
                <c:pt idx="387">
                  <c:v>0.13896729776247854</c:v>
                </c:pt>
                <c:pt idx="388">
                  <c:v>0.12836488812392405</c:v>
                </c:pt>
                <c:pt idx="389">
                  <c:v>0.12265060240963835</c:v>
                </c:pt>
                <c:pt idx="390">
                  <c:v>0.11056798623063659</c:v>
                </c:pt>
                <c:pt idx="391">
                  <c:v>9.7831325301204836E-2</c:v>
                </c:pt>
                <c:pt idx="392">
                  <c:v>8.8158347676420043E-2</c:v>
                </c:pt>
                <c:pt idx="393">
                  <c:v>7.7555938037865549E-2</c:v>
                </c:pt>
                <c:pt idx="394">
                  <c:v>7.0327022375214973E-2</c:v>
                </c:pt>
                <c:pt idx="395">
                  <c:v>6.3201376936316458E-2</c:v>
                </c:pt>
                <c:pt idx="396">
                  <c:v>5.4698795180722758E-2</c:v>
                </c:pt>
                <c:pt idx="397">
                  <c:v>4.716006884681561E-2</c:v>
                </c:pt>
                <c:pt idx="398">
                  <c:v>4.5094664371772814E-2</c:v>
                </c:pt>
                <c:pt idx="399">
                  <c:v>4.3545611015490329E-2</c:v>
                </c:pt>
                <c:pt idx="400">
                  <c:v>3.5628227194492157E-2</c:v>
                </c:pt>
                <c:pt idx="401">
                  <c:v>2.9191049913941249E-2</c:v>
                </c:pt>
                <c:pt idx="402">
                  <c:v>2.5783132530120472E-2</c:v>
                </c:pt>
                <c:pt idx="403">
                  <c:v>2.1824440619621386E-2</c:v>
                </c:pt>
                <c:pt idx="404">
                  <c:v>1.9104991394147827E-2</c:v>
                </c:pt>
                <c:pt idx="405">
                  <c:v>1.5180722891566353E-2</c:v>
                </c:pt>
                <c:pt idx="406">
                  <c:v>1.3115318416523167E-2</c:v>
                </c:pt>
                <c:pt idx="407">
                  <c:v>1.1222030981066885E-2</c:v>
                </c:pt>
                <c:pt idx="408">
                  <c:v>5.8864027538725969E-3</c:v>
                </c:pt>
                <c:pt idx="409">
                  <c:v>4.3029259896728862E-3</c:v>
                </c:pt>
                <c:pt idx="410">
                  <c:v>0</c:v>
                </c:pt>
                <c:pt idx="411">
                  <c:v>-9.2598967297761459E-3</c:v>
                </c:pt>
                <c:pt idx="412">
                  <c:v>-9.0533562822720185E-3</c:v>
                </c:pt>
                <c:pt idx="413">
                  <c:v>-6.0585197934594969E-3</c:v>
                </c:pt>
                <c:pt idx="414">
                  <c:v>-8.8468158347678912E-3</c:v>
                </c:pt>
                <c:pt idx="415">
                  <c:v>-1.4044750430292505E-2</c:v>
                </c:pt>
                <c:pt idx="416">
                  <c:v>-1.5559380378657379E-2</c:v>
                </c:pt>
                <c:pt idx="417">
                  <c:v>-1.5352839931153252E-2</c:v>
                </c:pt>
                <c:pt idx="418">
                  <c:v>-1.9896729776247877E-2</c:v>
                </c:pt>
                <c:pt idx="419">
                  <c:v>-2.0481927710843412E-2</c:v>
                </c:pt>
                <c:pt idx="420">
                  <c:v>-2.4406196213425272E-2</c:v>
                </c:pt>
                <c:pt idx="421">
                  <c:v>-2.9948364888124069E-2</c:v>
                </c:pt>
                <c:pt idx="422">
                  <c:v>-3.115318416523237E-2</c:v>
                </c:pt>
                <c:pt idx="423">
                  <c:v>-3.3666092943201414E-2</c:v>
                </c:pt>
                <c:pt idx="424">
                  <c:v>-3.4698795180722816E-2</c:v>
                </c:pt>
                <c:pt idx="425">
                  <c:v>-3.294320137693621E-2</c:v>
                </c:pt>
                <c:pt idx="426">
                  <c:v>-3.466437177280559E-2</c:v>
                </c:pt>
                <c:pt idx="427">
                  <c:v>-3.8209982788296043E-2</c:v>
                </c:pt>
                <c:pt idx="428">
                  <c:v>-3.9242685025817438E-2</c:v>
                </c:pt>
                <c:pt idx="429">
                  <c:v>-4.2203098106712737E-2</c:v>
                </c:pt>
                <c:pt idx="430">
                  <c:v>-4.1376936316695465E-2</c:v>
                </c:pt>
                <c:pt idx="431">
                  <c:v>-4.0240963855421613E-2</c:v>
                </c:pt>
                <c:pt idx="432">
                  <c:v>-4.1996557659208227E-2</c:v>
                </c:pt>
                <c:pt idx="433">
                  <c:v>-4.3545611015490711E-2</c:v>
                </c:pt>
                <c:pt idx="434">
                  <c:v>-4.5817555938038018E-2</c:v>
                </c:pt>
                <c:pt idx="435">
                  <c:v>-4.4888123924268684E-2</c:v>
                </c:pt>
                <c:pt idx="436">
                  <c:v>-4.4165232358003473E-2</c:v>
                </c:pt>
                <c:pt idx="437">
                  <c:v>-4.2960413080895175E-2</c:v>
                </c:pt>
                <c:pt idx="438">
                  <c:v>-4.4784853700516235E-2</c:v>
                </c:pt>
                <c:pt idx="439">
                  <c:v>-4.9156626506024342E-2</c:v>
                </c:pt>
                <c:pt idx="440">
                  <c:v>-5.0533562822719542E-2</c:v>
                </c:pt>
                <c:pt idx="441">
                  <c:v>-5.1325301204819207E-2</c:v>
                </c:pt>
                <c:pt idx="442">
                  <c:v>-5.036144578313264E-2</c:v>
                </c:pt>
                <c:pt idx="443">
                  <c:v>-5.0946643717728182E-2</c:v>
                </c:pt>
                <c:pt idx="444">
                  <c:v>-5.3287435456110331E-2</c:v>
                </c:pt>
                <c:pt idx="445">
                  <c:v>-5.3184165232358263E-2</c:v>
                </c:pt>
                <c:pt idx="446">
                  <c:v>-5.4354561101548959E-2</c:v>
                </c:pt>
                <c:pt idx="447">
                  <c:v>-5.6282271944922468E-2</c:v>
                </c:pt>
                <c:pt idx="448">
                  <c:v>-5.2805507745266857E-2</c:v>
                </c:pt>
                <c:pt idx="449">
                  <c:v>-5.1772805507745455E-2</c:v>
                </c:pt>
                <c:pt idx="450">
                  <c:v>-5.5869191049913829E-2</c:v>
                </c:pt>
                <c:pt idx="451">
                  <c:v>-5.6901893287435612E-2</c:v>
                </c:pt>
                <c:pt idx="452">
                  <c:v>-5.2977624784853752E-2</c:v>
                </c:pt>
                <c:pt idx="453">
                  <c:v>-5.3528399311532061E-2</c:v>
                </c:pt>
                <c:pt idx="454">
                  <c:v>-5.7418244406196313E-2</c:v>
                </c:pt>
                <c:pt idx="455">
                  <c:v>-5.9621342512908786E-2</c:v>
                </c:pt>
                <c:pt idx="456">
                  <c:v>-5.7487091222031148E-2</c:v>
                </c:pt>
                <c:pt idx="457">
                  <c:v>-5.3046471600688594E-2</c:v>
                </c:pt>
                <c:pt idx="458">
                  <c:v>-5.170395869191062E-2</c:v>
                </c:pt>
                <c:pt idx="459">
                  <c:v>-5.0327022375215032E-2</c:v>
                </c:pt>
                <c:pt idx="460">
                  <c:v>-5.3253012048192716E-2</c:v>
                </c:pt>
                <c:pt idx="461">
                  <c:v>-5.3356282271945166E-2</c:v>
                </c:pt>
                <c:pt idx="462">
                  <c:v>-4.7676419965576693E-2</c:v>
                </c:pt>
                <c:pt idx="463">
                  <c:v>-5.2426850258175443E-2</c:v>
                </c:pt>
                <c:pt idx="464">
                  <c:v>-5.6764199655765943E-2</c:v>
                </c:pt>
                <c:pt idx="465">
                  <c:v>-5.48020654044752E-2</c:v>
                </c:pt>
                <c:pt idx="466">
                  <c:v>-5.3253012048192716E-2</c:v>
                </c:pt>
                <c:pt idx="467">
                  <c:v>-5.3149741824440655E-2</c:v>
                </c:pt>
                <c:pt idx="468">
                  <c:v>-5.521514629948384E-2</c:v>
                </c:pt>
                <c:pt idx="469">
                  <c:v>-5.7418244406196313E-2</c:v>
                </c:pt>
                <c:pt idx="470">
                  <c:v>-6.0275387263339163E-2</c:v>
                </c:pt>
                <c:pt idx="471">
                  <c:v>-6.1067125645438827E-2</c:v>
                </c:pt>
                <c:pt idx="472">
                  <c:v>-5.903614457831325E-2</c:v>
                </c:pt>
                <c:pt idx="473">
                  <c:v>-5.807228915662669E-2</c:v>
                </c:pt>
                <c:pt idx="474">
                  <c:v>-6.0206540447504328E-2</c:v>
                </c:pt>
                <c:pt idx="475">
                  <c:v>-5.7865748709122179E-2</c:v>
                </c:pt>
                <c:pt idx="476">
                  <c:v>-5.700516351118768E-2</c:v>
                </c:pt>
                <c:pt idx="477">
                  <c:v>-5.9173838209982926E-2</c:v>
                </c:pt>
                <c:pt idx="478">
                  <c:v>-6.0309810671256389E-2</c:v>
                </c:pt>
                <c:pt idx="479">
                  <c:v>-6.337349397590375E-2</c:v>
                </c:pt>
                <c:pt idx="480">
                  <c:v>-6.5232358003442417E-2</c:v>
                </c:pt>
                <c:pt idx="481">
                  <c:v>-6.4061962134251346E-2</c:v>
                </c:pt>
                <c:pt idx="482">
                  <c:v>-6.430292598967309E-2</c:v>
                </c:pt>
                <c:pt idx="483">
                  <c:v>-6.3820998278829616E-2</c:v>
                </c:pt>
                <c:pt idx="484">
                  <c:v>-6.0722891566265029E-2</c:v>
                </c:pt>
                <c:pt idx="485">
                  <c:v>-6.1686746987951971E-2</c:v>
                </c:pt>
                <c:pt idx="486">
                  <c:v>-6.3820998278829616E-2</c:v>
                </c:pt>
                <c:pt idx="487">
                  <c:v>-6.3993115318416519E-2</c:v>
                </c:pt>
                <c:pt idx="488">
                  <c:v>-6.6574870912220391E-2</c:v>
                </c:pt>
                <c:pt idx="489">
                  <c:v>-7.0430292598967423E-2</c:v>
                </c:pt>
                <c:pt idx="490">
                  <c:v>-6.9259896729776338E-2</c:v>
                </c:pt>
                <c:pt idx="491">
                  <c:v>-7.025817555938052E-2</c:v>
                </c:pt>
                <c:pt idx="492">
                  <c:v>-7.3769363166953747E-2</c:v>
                </c:pt>
                <c:pt idx="493">
                  <c:v>-7.9139414802065641E-2</c:v>
                </c:pt>
                <c:pt idx="494">
                  <c:v>-8.0068846815834968E-2</c:v>
                </c:pt>
                <c:pt idx="495">
                  <c:v>-8.0619621342512895E-2</c:v>
                </c:pt>
                <c:pt idx="496">
                  <c:v>-8.4784853700516499E-2</c:v>
                </c:pt>
                <c:pt idx="497">
                  <c:v>-8.7469879518072446E-2</c:v>
                </c:pt>
                <c:pt idx="498">
                  <c:v>-8.6437177280550656E-2</c:v>
                </c:pt>
                <c:pt idx="499">
                  <c:v>-8.382099827882955E-2</c:v>
                </c:pt>
                <c:pt idx="500">
                  <c:v>-8.4991394148020621E-2</c:v>
                </c:pt>
                <c:pt idx="501">
                  <c:v>-8.9707401032702153E-2</c:v>
                </c:pt>
                <c:pt idx="502">
                  <c:v>-9.1462994836488759E-2</c:v>
                </c:pt>
                <c:pt idx="503">
                  <c:v>-9.1531841652323601E-2</c:v>
                </c:pt>
                <c:pt idx="504">
                  <c:v>-8.9363166953528347E-2</c:v>
                </c:pt>
                <c:pt idx="505">
                  <c:v>-9.1462994836488759E-2</c:v>
                </c:pt>
                <c:pt idx="506">
                  <c:v>-9.2771084337349499E-2</c:v>
                </c:pt>
                <c:pt idx="507">
                  <c:v>-9.549053356282268E-2</c:v>
                </c:pt>
                <c:pt idx="508">
                  <c:v>-9.5043029259896813E-2</c:v>
                </c:pt>
                <c:pt idx="509">
                  <c:v>-9.2358003442340866E-2</c:v>
                </c:pt>
                <c:pt idx="510">
                  <c:v>-9.46643717728054E-2</c:v>
                </c:pt>
                <c:pt idx="511">
                  <c:v>-9.9690189328743503E-2</c:v>
                </c:pt>
                <c:pt idx="512">
                  <c:v>-0.10089500860585218</c:v>
                </c:pt>
                <c:pt idx="513">
                  <c:v>-9.9311531841652478E-2</c:v>
                </c:pt>
                <c:pt idx="514">
                  <c:v>-9.9380378657487306E-2</c:v>
                </c:pt>
                <c:pt idx="515">
                  <c:v>-0.10030981067125665</c:v>
                </c:pt>
                <c:pt idx="516">
                  <c:v>-0.10254733218588635</c:v>
                </c:pt>
                <c:pt idx="517">
                  <c:v>-0.1054044750430292</c:v>
                </c:pt>
                <c:pt idx="518">
                  <c:v>-0.10206540447504327</c:v>
                </c:pt>
                <c:pt idx="519">
                  <c:v>-0.10516351118760746</c:v>
                </c:pt>
                <c:pt idx="520">
                  <c:v>-0.10729776247848548</c:v>
                </c:pt>
                <c:pt idx="521">
                  <c:v>-0.10702237521514651</c:v>
                </c:pt>
                <c:pt idx="522">
                  <c:v>-0.10929432013769383</c:v>
                </c:pt>
                <c:pt idx="523">
                  <c:v>-0.11060240963855419</c:v>
                </c:pt>
                <c:pt idx="524">
                  <c:v>-0.10729776247848548</c:v>
                </c:pt>
                <c:pt idx="525">
                  <c:v>-0.1090533562822721</c:v>
                </c:pt>
                <c:pt idx="526">
                  <c:v>-0.11222030981067152</c:v>
                </c:pt>
                <c:pt idx="527">
                  <c:v>-0.11118760757314973</c:v>
                </c:pt>
                <c:pt idx="528">
                  <c:v>-0.10846815834767656</c:v>
                </c:pt>
                <c:pt idx="529">
                  <c:v>-0.1104647160068849</c:v>
                </c:pt>
                <c:pt idx="530">
                  <c:v>-0.11287435456110151</c:v>
                </c:pt>
                <c:pt idx="531">
                  <c:v>-0.11280550774526667</c:v>
                </c:pt>
                <c:pt idx="532">
                  <c:v>-0.11194492254733217</c:v>
                </c:pt>
                <c:pt idx="533">
                  <c:v>-0.11115318416523251</c:v>
                </c:pt>
                <c:pt idx="534">
                  <c:v>-0.11308089500860602</c:v>
                </c:pt>
                <c:pt idx="535">
                  <c:v>-0.11793459552495722</c:v>
                </c:pt>
                <c:pt idx="536">
                  <c:v>-0.12141135972461282</c:v>
                </c:pt>
                <c:pt idx="537">
                  <c:v>-0.12347676419965602</c:v>
                </c:pt>
                <c:pt idx="538">
                  <c:v>-0.12182444061962146</c:v>
                </c:pt>
                <c:pt idx="539">
                  <c:v>-0.12141135972461282</c:v>
                </c:pt>
                <c:pt idx="540">
                  <c:v>-0.12564543889845087</c:v>
                </c:pt>
                <c:pt idx="541">
                  <c:v>-0.13166953528399314</c:v>
                </c:pt>
                <c:pt idx="542">
                  <c:v>-0.13235800344234075</c:v>
                </c:pt>
                <c:pt idx="543">
                  <c:v>-0.12956970740103274</c:v>
                </c:pt>
                <c:pt idx="544">
                  <c:v>-0.13180722891566282</c:v>
                </c:pt>
                <c:pt idx="545">
                  <c:v>-0.13586919104991396</c:v>
                </c:pt>
                <c:pt idx="546">
                  <c:v>-0.13239242685025834</c:v>
                </c:pt>
                <c:pt idx="547">
                  <c:v>-0.13442340791738394</c:v>
                </c:pt>
                <c:pt idx="548">
                  <c:v>-0.13927710843373511</c:v>
                </c:pt>
                <c:pt idx="549">
                  <c:v>-0.14158347676419966</c:v>
                </c:pt>
                <c:pt idx="550">
                  <c:v>-0.150499139414802</c:v>
                </c:pt>
                <c:pt idx="551">
                  <c:v>-0.15332185886402763</c:v>
                </c:pt>
                <c:pt idx="552">
                  <c:v>-0.15108433734939755</c:v>
                </c:pt>
                <c:pt idx="553">
                  <c:v>-0.15349397590361452</c:v>
                </c:pt>
                <c:pt idx="554">
                  <c:v>-0.15115318416523238</c:v>
                </c:pt>
                <c:pt idx="555">
                  <c:v>-0.15438898450946664</c:v>
                </c:pt>
                <c:pt idx="556">
                  <c:v>-0.15993115318416543</c:v>
                </c:pt>
                <c:pt idx="557">
                  <c:v>-0.15969018932874371</c:v>
                </c:pt>
                <c:pt idx="558">
                  <c:v>-0.16254733218588654</c:v>
                </c:pt>
                <c:pt idx="559">
                  <c:v>-0.16450946643717729</c:v>
                </c:pt>
                <c:pt idx="560">
                  <c:v>-0.15886402753872642</c:v>
                </c:pt>
                <c:pt idx="561">
                  <c:v>-0.15731497418244433</c:v>
                </c:pt>
                <c:pt idx="562">
                  <c:v>-0.16375215146299485</c:v>
                </c:pt>
                <c:pt idx="563">
                  <c:v>-0.17283993115318411</c:v>
                </c:pt>
                <c:pt idx="564">
                  <c:v>-0.17483648881239244</c:v>
                </c:pt>
                <c:pt idx="565">
                  <c:v>-0.17339070567986239</c:v>
                </c:pt>
                <c:pt idx="566">
                  <c:v>-0.17339070567986239</c:v>
                </c:pt>
                <c:pt idx="567">
                  <c:v>-0.16746987951807221</c:v>
                </c:pt>
                <c:pt idx="568">
                  <c:v>-0.1650602409638556</c:v>
                </c:pt>
                <c:pt idx="569">
                  <c:v>-0.17053356282271956</c:v>
                </c:pt>
                <c:pt idx="570">
                  <c:v>-0.17765920826161807</c:v>
                </c:pt>
                <c:pt idx="571">
                  <c:v>-0.18265060240963854</c:v>
                </c:pt>
                <c:pt idx="572">
                  <c:v>-0.17969018932874364</c:v>
                </c:pt>
                <c:pt idx="573">
                  <c:v>-0.18523235800344243</c:v>
                </c:pt>
                <c:pt idx="574">
                  <c:v>-0.18612736660929455</c:v>
                </c:pt>
                <c:pt idx="575">
                  <c:v>-0.178209982788296</c:v>
                </c:pt>
                <c:pt idx="576">
                  <c:v>-0.18020654044750434</c:v>
                </c:pt>
                <c:pt idx="577">
                  <c:v>-0.18426850258175548</c:v>
                </c:pt>
                <c:pt idx="578">
                  <c:v>-0.18113597246127369</c:v>
                </c:pt>
                <c:pt idx="579">
                  <c:v>-0.17931153184165224</c:v>
                </c:pt>
                <c:pt idx="580">
                  <c:v>-0.1803098106712564</c:v>
                </c:pt>
                <c:pt idx="581">
                  <c:v>-0.18096385542168678</c:v>
                </c:pt>
                <c:pt idx="582">
                  <c:v>-0.18148020654044747</c:v>
                </c:pt>
                <c:pt idx="583">
                  <c:v>-0.18781411359724631</c:v>
                </c:pt>
                <c:pt idx="584">
                  <c:v>-0.18623063683304661</c:v>
                </c:pt>
                <c:pt idx="585">
                  <c:v>-0.18475043029259897</c:v>
                </c:pt>
                <c:pt idx="586">
                  <c:v>-0.18981067125645429</c:v>
                </c:pt>
                <c:pt idx="587">
                  <c:v>-0.1921170395869192</c:v>
                </c:pt>
                <c:pt idx="588">
                  <c:v>-0.18908777969018947</c:v>
                </c:pt>
                <c:pt idx="589">
                  <c:v>-0.18764199655765942</c:v>
                </c:pt>
                <c:pt idx="590">
                  <c:v>-0.19225473321858888</c:v>
                </c:pt>
                <c:pt idx="591">
                  <c:v>-0.201790017211704</c:v>
                </c:pt>
                <c:pt idx="592">
                  <c:v>-0.20681583476764209</c:v>
                </c:pt>
                <c:pt idx="593">
                  <c:v>-0.20833046471600697</c:v>
                </c:pt>
                <c:pt idx="594">
                  <c:v>-0.20592082616178997</c:v>
                </c:pt>
                <c:pt idx="595">
                  <c:v>-0.20196213425129089</c:v>
                </c:pt>
                <c:pt idx="596">
                  <c:v>-0.2099827882960415</c:v>
                </c:pt>
                <c:pt idx="597">
                  <c:v>-0.21277108433734951</c:v>
                </c:pt>
                <c:pt idx="598">
                  <c:v>-0.20795180722891593</c:v>
                </c:pt>
                <c:pt idx="599">
                  <c:v>-0.2071944922547331</c:v>
                </c:pt>
                <c:pt idx="600">
                  <c:v>-0.21228915662650605</c:v>
                </c:pt>
                <c:pt idx="601">
                  <c:v>-0.21793459552495692</c:v>
                </c:pt>
                <c:pt idx="602">
                  <c:v>-0.22258175559380397</c:v>
                </c:pt>
                <c:pt idx="603">
                  <c:v>-0.21855421686747006</c:v>
                </c:pt>
                <c:pt idx="604">
                  <c:v>-0.22530120481927715</c:v>
                </c:pt>
                <c:pt idx="605">
                  <c:v>-0.23160068846815837</c:v>
                </c:pt>
                <c:pt idx="606">
                  <c:v>-0.2352839931153185</c:v>
                </c:pt>
                <c:pt idx="607">
                  <c:v>-0.24774526678141129</c:v>
                </c:pt>
                <c:pt idx="608">
                  <c:v>-0.24495697074010328</c:v>
                </c:pt>
                <c:pt idx="609">
                  <c:v>-0.24244406196213425</c:v>
                </c:pt>
                <c:pt idx="610">
                  <c:v>-0.2491566265060241</c:v>
                </c:pt>
                <c:pt idx="611">
                  <c:v>-0.25297762478485392</c:v>
                </c:pt>
                <c:pt idx="612">
                  <c:v>-0.25087779690189349</c:v>
                </c:pt>
                <c:pt idx="613">
                  <c:v>-0.25308089500860598</c:v>
                </c:pt>
                <c:pt idx="614">
                  <c:v>-0.25352839931153182</c:v>
                </c:pt>
                <c:pt idx="615">
                  <c:v>-0.25879518072289165</c:v>
                </c:pt>
                <c:pt idx="616">
                  <c:v>-0.26788296041308091</c:v>
                </c:pt>
                <c:pt idx="617">
                  <c:v>-0.26592082616179019</c:v>
                </c:pt>
                <c:pt idx="618">
                  <c:v>-0.26075731497418242</c:v>
                </c:pt>
                <c:pt idx="619">
                  <c:v>-0.26254733218588661</c:v>
                </c:pt>
                <c:pt idx="620">
                  <c:v>-0.2708089500860586</c:v>
                </c:pt>
                <c:pt idx="621">
                  <c:v>-0.27793459552495708</c:v>
                </c:pt>
                <c:pt idx="622">
                  <c:v>-0.28148020654044753</c:v>
                </c:pt>
                <c:pt idx="623">
                  <c:v>-0.28020654044750443</c:v>
                </c:pt>
                <c:pt idx="624">
                  <c:v>-0.28444061962134248</c:v>
                </c:pt>
                <c:pt idx="625">
                  <c:v>-0.28302925989673006</c:v>
                </c:pt>
                <c:pt idx="626">
                  <c:v>-0.28719449225473326</c:v>
                </c:pt>
                <c:pt idx="627">
                  <c:v>-0.2919104991394148</c:v>
                </c:pt>
                <c:pt idx="628">
                  <c:v>-0.29965576592082643</c:v>
                </c:pt>
                <c:pt idx="629">
                  <c:v>-0.29796901893287425</c:v>
                </c:pt>
                <c:pt idx="630">
                  <c:v>-0.29996557659208262</c:v>
                </c:pt>
                <c:pt idx="631">
                  <c:v>-0.3021686746987951</c:v>
                </c:pt>
                <c:pt idx="632">
                  <c:v>-0.30757314974182459</c:v>
                </c:pt>
                <c:pt idx="633">
                  <c:v>-0.31166953528399338</c:v>
                </c:pt>
                <c:pt idx="634">
                  <c:v>-0.29820998278829602</c:v>
                </c:pt>
                <c:pt idx="635">
                  <c:v>-0.2907745266781413</c:v>
                </c:pt>
                <c:pt idx="636">
                  <c:v>-0.30240963855421682</c:v>
                </c:pt>
                <c:pt idx="637">
                  <c:v>-0.32044750430292601</c:v>
                </c:pt>
                <c:pt idx="638">
                  <c:v>-0.30953528399311536</c:v>
                </c:pt>
                <c:pt idx="639">
                  <c:v>-0.30743545611015494</c:v>
                </c:pt>
                <c:pt idx="640">
                  <c:v>-0.32746987951807249</c:v>
                </c:pt>
                <c:pt idx="641">
                  <c:v>-0.33600688468158363</c:v>
                </c:pt>
                <c:pt idx="642">
                  <c:v>-0.34061962134251306</c:v>
                </c:pt>
                <c:pt idx="643">
                  <c:v>-0.34695352839931171</c:v>
                </c:pt>
                <c:pt idx="644">
                  <c:v>-0.33793459552495714</c:v>
                </c:pt>
                <c:pt idx="645">
                  <c:v>-0.33108433734939774</c:v>
                </c:pt>
                <c:pt idx="646">
                  <c:v>-0.34385542168674715</c:v>
                </c:pt>
                <c:pt idx="647">
                  <c:v>-0.34382099827882973</c:v>
                </c:pt>
                <c:pt idx="648">
                  <c:v>-0.33975903614457836</c:v>
                </c:pt>
                <c:pt idx="649">
                  <c:v>-0.35156626506024097</c:v>
                </c:pt>
                <c:pt idx="650">
                  <c:v>-0.36416523235800347</c:v>
                </c:pt>
                <c:pt idx="651">
                  <c:v>-0.36537005163511194</c:v>
                </c:pt>
                <c:pt idx="652">
                  <c:v>-0.36203098106712583</c:v>
                </c:pt>
                <c:pt idx="653">
                  <c:v>-0.35972461273666106</c:v>
                </c:pt>
                <c:pt idx="654">
                  <c:v>-0.35944922547332192</c:v>
                </c:pt>
                <c:pt idx="655">
                  <c:v>-0.3727710843373494</c:v>
                </c:pt>
                <c:pt idx="656">
                  <c:v>-0.37741824440619631</c:v>
                </c:pt>
                <c:pt idx="657">
                  <c:v>-0.37903614457831342</c:v>
                </c:pt>
                <c:pt idx="658">
                  <c:v>-0.3781411359724613</c:v>
                </c:pt>
                <c:pt idx="659">
                  <c:v>-0.36712564543889853</c:v>
                </c:pt>
                <c:pt idx="660">
                  <c:v>-0.3572805507745267</c:v>
                </c:pt>
                <c:pt idx="661">
                  <c:v>-0.3649569707401033</c:v>
                </c:pt>
                <c:pt idx="662">
                  <c:v>-0.37676419965576613</c:v>
                </c:pt>
                <c:pt idx="663">
                  <c:v>-0.3878485370051637</c:v>
                </c:pt>
                <c:pt idx="664">
                  <c:v>-0.40691910499139428</c:v>
                </c:pt>
                <c:pt idx="665">
                  <c:v>-0.4044406196213427</c:v>
                </c:pt>
                <c:pt idx="666">
                  <c:v>-0.4053356282271946</c:v>
                </c:pt>
                <c:pt idx="667">
                  <c:v>-0.38974182444061978</c:v>
                </c:pt>
                <c:pt idx="668">
                  <c:v>-0.40296041308089503</c:v>
                </c:pt>
                <c:pt idx="669">
                  <c:v>-0.41569707401032718</c:v>
                </c:pt>
                <c:pt idx="670">
                  <c:v>-0.41242685025817566</c:v>
                </c:pt>
                <c:pt idx="671">
                  <c:v>-0.39359724612736663</c:v>
                </c:pt>
                <c:pt idx="672">
                  <c:v>-0.39672977624784861</c:v>
                </c:pt>
                <c:pt idx="673">
                  <c:v>-0.41012048192771094</c:v>
                </c:pt>
                <c:pt idx="674">
                  <c:v>-0.41566265060240976</c:v>
                </c:pt>
                <c:pt idx="675">
                  <c:v>-0.43414802065404479</c:v>
                </c:pt>
                <c:pt idx="676">
                  <c:v>-0.4460929432013771</c:v>
                </c:pt>
                <c:pt idx="677">
                  <c:v>-0.4396901893287436</c:v>
                </c:pt>
                <c:pt idx="678">
                  <c:v>-0.45710843373493987</c:v>
                </c:pt>
                <c:pt idx="679">
                  <c:v>-0.45793459552495713</c:v>
                </c:pt>
                <c:pt idx="680">
                  <c:v>-0.45297762478485387</c:v>
                </c:pt>
                <c:pt idx="681">
                  <c:v>-0.44037865748709143</c:v>
                </c:pt>
                <c:pt idx="682">
                  <c:v>-0.4363855421686747</c:v>
                </c:pt>
                <c:pt idx="683">
                  <c:v>-0.43084337349397589</c:v>
                </c:pt>
                <c:pt idx="684">
                  <c:v>-0.45163511187607591</c:v>
                </c:pt>
                <c:pt idx="685">
                  <c:v>-0.47600688468158353</c:v>
                </c:pt>
                <c:pt idx="686">
                  <c:v>-0.47297762478485383</c:v>
                </c:pt>
                <c:pt idx="687">
                  <c:v>-0.45855421686746989</c:v>
                </c:pt>
                <c:pt idx="688">
                  <c:v>-0.45951807228915664</c:v>
                </c:pt>
                <c:pt idx="689">
                  <c:v>-0.4690189328743547</c:v>
                </c:pt>
                <c:pt idx="690">
                  <c:v>-0.45993115318416528</c:v>
                </c:pt>
                <c:pt idx="691">
                  <c:v>-0.49683304647160076</c:v>
                </c:pt>
                <c:pt idx="692">
                  <c:v>-0.52075731497418254</c:v>
                </c:pt>
                <c:pt idx="693">
                  <c:v>-0.50564543889845104</c:v>
                </c:pt>
                <c:pt idx="694">
                  <c:v>-0.47270223752151463</c:v>
                </c:pt>
                <c:pt idx="695">
                  <c:v>-0.47163511187607582</c:v>
                </c:pt>
                <c:pt idx="696">
                  <c:v>-0.47621342512908788</c:v>
                </c:pt>
                <c:pt idx="697">
                  <c:v>-0.48447504302926003</c:v>
                </c:pt>
                <c:pt idx="698">
                  <c:v>-0.50230636833046471</c:v>
                </c:pt>
                <c:pt idx="699">
                  <c:v>-0.50674698795180728</c:v>
                </c:pt>
                <c:pt idx="700">
                  <c:v>-0.55363166953528409</c:v>
                </c:pt>
                <c:pt idx="701">
                  <c:v>-0.5627882960413082</c:v>
                </c:pt>
                <c:pt idx="702">
                  <c:v>-0.57256454388984523</c:v>
                </c:pt>
                <c:pt idx="703">
                  <c:v>-0.58895008605851995</c:v>
                </c:pt>
                <c:pt idx="704">
                  <c:v>-0.58017211703958704</c:v>
                </c:pt>
                <c:pt idx="705">
                  <c:v>-0.57015490533562829</c:v>
                </c:pt>
                <c:pt idx="706">
                  <c:v>-0.57211703958691917</c:v>
                </c:pt>
                <c:pt idx="707">
                  <c:v>-0.57604130808950105</c:v>
                </c:pt>
                <c:pt idx="708">
                  <c:v>-0.59893287435456122</c:v>
                </c:pt>
                <c:pt idx="709">
                  <c:v>-0.58444061962134275</c:v>
                </c:pt>
                <c:pt idx="710">
                  <c:v>-0.59139414802065415</c:v>
                </c:pt>
                <c:pt idx="711">
                  <c:v>-0.60447504302926003</c:v>
                </c:pt>
                <c:pt idx="712">
                  <c:v>-0.61659208261617904</c:v>
                </c:pt>
                <c:pt idx="713">
                  <c:v>-0.63053356282271944</c:v>
                </c:pt>
                <c:pt idx="714">
                  <c:v>-0.63235800344234094</c:v>
                </c:pt>
                <c:pt idx="715">
                  <c:v>-0.66557659208261633</c:v>
                </c:pt>
                <c:pt idx="716">
                  <c:v>-0.67955249569707421</c:v>
                </c:pt>
                <c:pt idx="717">
                  <c:v>-0.67975903614457844</c:v>
                </c:pt>
                <c:pt idx="718">
                  <c:v>-0.68695352839931167</c:v>
                </c:pt>
                <c:pt idx="719">
                  <c:v>-0.71039586919104991</c:v>
                </c:pt>
                <c:pt idx="720">
                  <c:v>-0.7186919104991395</c:v>
                </c:pt>
                <c:pt idx="721">
                  <c:v>-0.72753872633390726</c:v>
                </c:pt>
                <c:pt idx="722">
                  <c:v>-0.73015490533562832</c:v>
                </c:pt>
                <c:pt idx="723">
                  <c:v>-0.7282616179001723</c:v>
                </c:pt>
                <c:pt idx="724">
                  <c:v>-0.74209982788296047</c:v>
                </c:pt>
                <c:pt idx="725">
                  <c:v>-0.77755593803786593</c:v>
                </c:pt>
                <c:pt idx="726">
                  <c:v>-0.80981067125645445</c:v>
                </c:pt>
                <c:pt idx="727">
                  <c:v>-0.79442340791738397</c:v>
                </c:pt>
                <c:pt idx="728">
                  <c:v>-0.8172461273666094</c:v>
                </c:pt>
                <c:pt idx="729">
                  <c:v>-0.86068846815834787</c:v>
                </c:pt>
                <c:pt idx="730">
                  <c:v>-0.84850258175559401</c:v>
                </c:pt>
                <c:pt idx="731">
                  <c:v>-0.81934595524956977</c:v>
                </c:pt>
                <c:pt idx="732">
                  <c:v>-0.87029259896729794</c:v>
                </c:pt>
                <c:pt idx="733">
                  <c:v>-0.89314974182444073</c:v>
                </c:pt>
                <c:pt idx="734">
                  <c:v>-0.92230636833046475</c:v>
                </c:pt>
                <c:pt idx="735">
                  <c:v>-0.92939759036144587</c:v>
                </c:pt>
                <c:pt idx="736">
                  <c:v>-0.95827882960413091</c:v>
                </c:pt>
                <c:pt idx="737">
                  <c:v>-0.9319449225473323</c:v>
                </c:pt>
                <c:pt idx="738">
                  <c:v>-0.93759036144578323</c:v>
                </c:pt>
                <c:pt idx="739">
                  <c:v>-0.96237521514629965</c:v>
                </c:pt>
                <c:pt idx="740">
                  <c:v>-1.0043717728055079</c:v>
                </c:pt>
                <c:pt idx="741">
                  <c:v>-1.0442685025817557</c:v>
                </c:pt>
                <c:pt idx="742">
                  <c:v>-1.0961790017211706</c:v>
                </c:pt>
                <c:pt idx="743">
                  <c:v>-1.1007917383821</c:v>
                </c:pt>
                <c:pt idx="744">
                  <c:v>-1.0937005163511189</c:v>
                </c:pt>
                <c:pt idx="745">
                  <c:v>-1.0908777969018935</c:v>
                </c:pt>
                <c:pt idx="746">
                  <c:v>-1.1096385542168676</c:v>
                </c:pt>
                <c:pt idx="747">
                  <c:v>-1.149397590361446</c:v>
                </c:pt>
                <c:pt idx="748">
                  <c:v>-1.2015490533562825</c:v>
                </c:pt>
                <c:pt idx="749">
                  <c:v>-1.1587607573149743</c:v>
                </c:pt>
                <c:pt idx="750">
                  <c:v>-1.1662306368330466</c:v>
                </c:pt>
                <c:pt idx="751">
                  <c:v>-1.2217211703958695</c:v>
                </c:pt>
                <c:pt idx="752">
                  <c:v>-1.2446815834767644</c:v>
                </c:pt>
                <c:pt idx="753">
                  <c:v>-1.2249225473321861</c:v>
                </c:pt>
                <c:pt idx="754">
                  <c:v>-1.2680895008605855</c:v>
                </c:pt>
                <c:pt idx="755">
                  <c:v>-1.2537349397590363</c:v>
                </c:pt>
                <c:pt idx="756">
                  <c:v>-1.3049569707401034</c:v>
                </c:pt>
                <c:pt idx="757">
                  <c:v>-1.3339414802065406</c:v>
                </c:pt>
                <c:pt idx="758">
                  <c:v>-1.3297418244406198</c:v>
                </c:pt>
                <c:pt idx="759">
                  <c:v>-1.3667469879518075</c:v>
                </c:pt>
                <c:pt idx="760">
                  <c:v>-1.4055077452667815</c:v>
                </c:pt>
                <c:pt idx="761">
                  <c:v>-1.4784853700516352</c:v>
                </c:pt>
                <c:pt idx="762">
                  <c:v>-1.4811703958691911</c:v>
                </c:pt>
                <c:pt idx="763">
                  <c:v>-1.5289156626506026</c:v>
                </c:pt>
                <c:pt idx="764">
                  <c:v>-1.5512220309810674</c:v>
                </c:pt>
                <c:pt idx="765">
                  <c:v>-1.6029948364888127</c:v>
                </c:pt>
                <c:pt idx="766">
                  <c:v>-1.6076764199655769</c:v>
                </c:pt>
                <c:pt idx="767">
                  <c:v>-1.6254733218588642</c:v>
                </c:pt>
                <c:pt idx="768">
                  <c:v>-1.6458519793459554</c:v>
                </c:pt>
                <c:pt idx="769">
                  <c:v>-1.7018760757314977</c:v>
                </c:pt>
                <c:pt idx="770">
                  <c:v>-1.7770361445783136</c:v>
                </c:pt>
                <c:pt idx="771">
                  <c:v>-1.7644612736660932</c:v>
                </c:pt>
                <c:pt idx="772">
                  <c:v>-1.6805507745266783</c:v>
                </c:pt>
                <c:pt idx="773">
                  <c:v>-1.6593115318416525</c:v>
                </c:pt>
                <c:pt idx="774">
                  <c:v>-1.6969363166953531</c:v>
                </c:pt>
                <c:pt idx="775">
                  <c:v>-1.7995972461273668</c:v>
                </c:pt>
                <c:pt idx="776">
                  <c:v>-1.7835869191049916</c:v>
                </c:pt>
                <c:pt idx="777">
                  <c:v>-1.8404406196213428</c:v>
                </c:pt>
                <c:pt idx="778">
                  <c:v>-1.9193872633390707</c:v>
                </c:pt>
                <c:pt idx="779">
                  <c:v>-1.9380378657487094</c:v>
                </c:pt>
                <c:pt idx="780">
                  <c:v>-2.0124048192771085</c:v>
                </c:pt>
                <c:pt idx="781">
                  <c:v>-2.0352079173838211</c:v>
                </c:pt>
                <c:pt idx="782">
                  <c:v>-2.0063166953528402</c:v>
                </c:pt>
                <c:pt idx="783">
                  <c:v>-2.0124719449225479</c:v>
                </c:pt>
                <c:pt idx="784">
                  <c:v>-2.0456626506024098</c:v>
                </c:pt>
                <c:pt idx="785">
                  <c:v>-2.0584433734939762</c:v>
                </c:pt>
                <c:pt idx="786">
                  <c:v>-2.0994113597246131</c:v>
                </c:pt>
                <c:pt idx="787">
                  <c:v>-2.0910740103270227</c:v>
                </c:pt>
                <c:pt idx="788">
                  <c:v>-2.2000688468158351</c:v>
                </c:pt>
                <c:pt idx="789">
                  <c:v>-2.4139070567986232</c:v>
                </c:pt>
                <c:pt idx="790">
                  <c:v>-2.4879862306368334</c:v>
                </c:pt>
                <c:pt idx="791">
                  <c:v>-2.4769018932874358</c:v>
                </c:pt>
                <c:pt idx="792">
                  <c:v>-2.4817211703958693</c:v>
                </c:pt>
                <c:pt idx="793">
                  <c:v>-2.5257487091222033</c:v>
                </c:pt>
                <c:pt idx="794">
                  <c:v>-2.5492254733218593</c:v>
                </c:pt>
                <c:pt idx="795">
                  <c:v>-2.5674354561101551</c:v>
                </c:pt>
                <c:pt idx="796">
                  <c:v>-2.6112564543889847</c:v>
                </c:pt>
                <c:pt idx="797">
                  <c:v>-2.6316351118760761</c:v>
                </c:pt>
                <c:pt idx="798">
                  <c:v>-2.5540447504302928</c:v>
                </c:pt>
                <c:pt idx="799">
                  <c:v>-2.6430292598967302</c:v>
                </c:pt>
                <c:pt idx="800">
                  <c:v>-2.7638209982788298</c:v>
                </c:pt>
                <c:pt idx="801">
                  <c:v>-2.741755593803787</c:v>
                </c:pt>
                <c:pt idx="802">
                  <c:v>-2.7246471600688471</c:v>
                </c:pt>
                <c:pt idx="803">
                  <c:v>-2.8410671256454392</c:v>
                </c:pt>
                <c:pt idx="804">
                  <c:v>-2.9262650602409637</c:v>
                </c:pt>
                <c:pt idx="805">
                  <c:v>-3.0334939759036144</c:v>
                </c:pt>
                <c:pt idx="806">
                  <c:v>-3.0491222030981069</c:v>
                </c:pt>
                <c:pt idx="807">
                  <c:v>-2.9678829604130814</c:v>
                </c:pt>
                <c:pt idx="808">
                  <c:v>-3.0572461273666098</c:v>
                </c:pt>
                <c:pt idx="809">
                  <c:v>-3.350464716006885</c:v>
                </c:pt>
                <c:pt idx="810">
                  <c:v>-3.3032358003442339</c:v>
                </c:pt>
                <c:pt idx="811">
                  <c:v>-3.1740103270223754</c:v>
                </c:pt>
                <c:pt idx="812">
                  <c:v>-3.0814802065404479</c:v>
                </c:pt>
                <c:pt idx="813">
                  <c:v>-3.1025817555938038</c:v>
                </c:pt>
                <c:pt idx="814">
                  <c:v>-3.3055421686746991</c:v>
                </c:pt>
                <c:pt idx="815">
                  <c:v>-3.193184165232358</c:v>
                </c:pt>
                <c:pt idx="816">
                  <c:v>-3.2000688468158351</c:v>
                </c:pt>
                <c:pt idx="817">
                  <c:v>-3.3487779690189332</c:v>
                </c:pt>
                <c:pt idx="818">
                  <c:v>-3.5219621342512912</c:v>
                </c:pt>
                <c:pt idx="819">
                  <c:v>-3.3845783132530123</c:v>
                </c:pt>
                <c:pt idx="820">
                  <c:v>-3.1744922547332188</c:v>
                </c:pt>
                <c:pt idx="821">
                  <c:v>-3.3796901893287439</c:v>
                </c:pt>
                <c:pt idx="822">
                  <c:v>-3.5212736660929438</c:v>
                </c:pt>
                <c:pt idx="823">
                  <c:v>-3.5055421686746988</c:v>
                </c:pt>
                <c:pt idx="824">
                  <c:v>-3.5752839931153191</c:v>
                </c:pt>
                <c:pt idx="825">
                  <c:v>-3.5498795180722893</c:v>
                </c:pt>
                <c:pt idx="826">
                  <c:v>-3.3982444061962136</c:v>
                </c:pt>
                <c:pt idx="827">
                  <c:v>-3.2553872633390708</c:v>
                </c:pt>
                <c:pt idx="828">
                  <c:v>-3.072254733218589</c:v>
                </c:pt>
                <c:pt idx="829">
                  <c:v>-3.2287779690189331</c:v>
                </c:pt>
                <c:pt idx="830">
                  <c:v>-3.2968330464716007</c:v>
                </c:pt>
                <c:pt idx="831">
                  <c:v>-2.5671944922547336</c:v>
                </c:pt>
                <c:pt idx="832">
                  <c:v>-2.0418588640275388</c:v>
                </c:pt>
              </c:numCache>
            </c:numRef>
          </c:yVal>
          <c:smooth val="0"/>
          <c:extLst>
            <c:ext xmlns:c16="http://schemas.microsoft.com/office/drawing/2014/chart" uri="{C3380CC4-5D6E-409C-BE32-E72D297353CC}">
              <c16:uniqueId val="{00000004-8A8F-4385-B774-05428E0DAD5E}"/>
            </c:ext>
          </c:extLst>
        </c:ser>
        <c:ser>
          <c:idx val="5"/>
          <c:order val="5"/>
          <c:tx>
            <c:strRef>
              <c:f>Abs!$AQ$1</c:f>
              <c:strCache>
                <c:ptCount val="1"/>
                <c:pt idx="0">
                  <c:v>Stan 655</c:v>
                </c:pt>
              </c:strCache>
            </c:strRef>
          </c:tx>
          <c:spPr>
            <a:ln w="19050" cap="rnd">
              <a:solidFill>
                <a:srgbClr val="FF0000"/>
              </a:solidFill>
              <a:round/>
            </a:ln>
            <a:effectLst/>
          </c:spPr>
          <c:marker>
            <c:symbol val="none"/>
          </c:marker>
          <c:xVal>
            <c:numRef>
              <c:f>Abs!$AI$2:$AI$834</c:f>
              <c:numCache>
                <c:formatCode>General</c:formatCode>
                <c:ptCount val="833"/>
                <c:pt idx="0">
                  <c:v>340</c:v>
                </c:pt>
                <c:pt idx="1">
                  <c:v>341</c:v>
                </c:pt>
                <c:pt idx="2">
                  <c:v>342</c:v>
                </c:pt>
                <c:pt idx="3">
                  <c:v>343</c:v>
                </c:pt>
                <c:pt idx="4">
                  <c:v>344</c:v>
                </c:pt>
                <c:pt idx="5">
                  <c:v>345</c:v>
                </c:pt>
                <c:pt idx="6">
                  <c:v>346</c:v>
                </c:pt>
                <c:pt idx="7">
                  <c:v>347</c:v>
                </c:pt>
                <c:pt idx="8">
                  <c:v>348</c:v>
                </c:pt>
                <c:pt idx="9">
                  <c:v>349</c:v>
                </c:pt>
                <c:pt idx="10">
                  <c:v>350</c:v>
                </c:pt>
                <c:pt idx="11">
                  <c:v>351</c:v>
                </c:pt>
                <c:pt idx="12">
                  <c:v>352</c:v>
                </c:pt>
                <c:pt idx="13">
                  <c:v>353</c:v>
                </c:pt>
                <c:pt idx="14">
                  <c:v>354</c:v>
                </c:pt>
                <c:pt idx="15">
                  <c:v>355</c:v>
                </c:pt>
                <c:pt idx="16">
                  <c:v>356</c:v>
                </c:pt>
                <c:pt idx="17">
                  <c:v>357</c:v>
                </c:pt>
                <c:pt idx="18">
                  <c:v>358</c:v>
                </c:pt>
                <c:pt idx="19">
                  <c:v>359</c:v>
                </c:pt>
                <c:pt idx="20">
                  <c:v>360</c:v>
                </c:pt>
                <c:pt idx="21">
                  <c:v>361</c:v>
                </c:pt>
                <c:pt idx="22">
                  <c:v>362</c:v>
                </c:pt>
                <c:pt idx="23">
                  <c:v>363</c:v>
                </c:pt>
                <c:pt idx="24">
                  <c:v>364</c:v>
                </c:pt>
                <c:pt idx="25">
                  <c:v>365</c:v>
                </c:pt>
                <c:pt idx="26">
                  <c:v>366</c:v>
                </c:pt>
                <c:pt idx="27">
                  <c:v>367</c:v>
                </c:pt>
                <c:pt idx="28">
                  <c:v>368</c:v>
                </c:pt>
                <c:pt idx="29">
                  <c:v>369</c:v>
                </c:pt>
                <c:pt idx="30">
                  <c:v>370</c:v>
                </c:pt>
                <c:pt idx="31">
                  <c:v>371</c:v>
                </c:pt>
                <c:pt idx="32">
                  <c:v>372</c:v>
                </c:pt>
                <c:pt idx="33">
                  <c:v>373</c:v>
                </c:pt>
                <c:pt idx="34">
                  <c:v>374</c:v>
                </c:pt>
                <c:pt idx="35">
                  <c:v>375</c:v>
                </c:pt>
                <c:pt idx="36">
                  <c:v>376</c:v>
                </c:pt>
                <c:pt idx="37">
                  <c:v>377</c:v>
                </c:pt>
                <c:pt idx="38">
                  <c:v>378</c:v>
                </c:pt>
                <c:pt idx="39">
                  <c:v>379</c:v>
                </c:pt>
                <c:pt idx="40">
                  <c:v>380</c:v>
                </c:pt>
                <c:pt idx="41">
                  <c:v>381</c:v>
                </c:pt>
                <c:pt idx="42">
                  <c:v>382</c:v>
                </c:pt>
                <c:pt idx="43">
                  <c:v>383</c:v>
                </c:pt>
                <c:pt idx="44">
                  <c:v>384</c:v>
                </c:pt>
                <c:pt idx="45">
                  <c:v>385</c:v>
                </c:pt>
                <c:pt idx="46">
                  <c:v>386</c:v>
                </c:pt>
                <c:pt idx="47">
                  <c:v>387</c:v>
                </c:pt>
                <c:pt idx="48">
                  <c:v>388</c:v>
                </c:pt>
                <c:pt idx="49">
                  <c:v>389</c:v>
                </c:pt>
                <c:pt idx="50">
                  <c:v>390</c:v>
                </c:pt>
                <c:pt idx="51">
                  <c:v>391</c:v>
                </c:pt>
                <c:pt idx="52">
                  <c:v>392</c:v>
                </c:pt>
                <c:pt idx="53">
                  <c:v>393</c:v>
                </c:pt>
                <c:pt idx="54">
                  <c:v>394</c:v>
                </c:pt>
                <c:pt idx="55">
                  <c:v>395</c:v>
                </c:pt>
                <c:pt idx="56">
                  <c:v>396</c:v>
                </c:pt>
                <c:pt idx="57">
                  <c:v>397</c:v>
                </c:pt>
                <c:pt idx="58">
                  <c:v>398</c:v>
                </c:pt>
                <c:pt idx="59">
                  <c:v>399</c:v>
                </c:pt>
                <c:pt idx="60">
                  <c:v>400</c:v>
                </c:pt>
                <c:pt idx="61">
                  <c:v>401</c:v>
                </c:pt>
                <c:pt idx="62">
                  <c:v>402</c:v>
                </c:pt>
                <c:pt idx="63">
                  <c:v>403</c:v>
                </c:pt>
                <c:pt idx="64">
                  <c:v>404</c:v>
                </c:pt>
                <c:pt idx="65">
                  <c:v>405</c:v>
                </c:pt>
                <c:pt idx="66">
                  <c:v>406</c:v>
                </c:pt>
                <c:pt idx="67">
                  <c:v>407</c:v>
                </c:pt>
                <c:pt idx="68">
                  <c:v>408</c:v>
                </c:pt>
                <c:pt idx="69">
                  <c:v>409</c:v>
                </c:pt>
                <c:pt idx="70">
                  <c:v>410</c:v>
                </c:pt>
                <c:pt idx="71">
                  <c:v>411</c:v>
                </c:pt>
                <c:pt idx="72">
                  <c:v>412</c:v>
                </c:pt>
                <c:pt idx="73">
                  <c:v>413</c:v>
                </c:pt>
                <c:pt idx="74">
                  <c:v>414</c:v>
                </c:pt>
                <c:pt idx="75">
                  <c:v>415</c:v>
                </c:pt>
                <c:pt idx="76">
                  <c:v>416</c:v>
                </c:pt>
                <c:pt idx="77">
                  <c:v>417</c:v>
                </c:pt>
                <c:pt idx="78">
                  <c:v>418</c:v>
                </c:pt>
                <c:pt idx="79">
                  <c:v>419</c:v>
                </c:pt>
                <c:pt idx="80">
                  <c:v>420</c:v>
                </c:pt>
                <c:pt idx="81">
                  <c:v>421</c:v>
                </c:pt>
                <c:pt idx="82">
                  <c:v>422</c:v>
                </c:pt>
                <c:pt idx="83">
                  <c:v>423</c:v>
                </c:pt>
                <c:pt idx="84">
                  <c:v>424</c:v>
                </c:pt>
                <c:pt idx="85">
                  <c:v>425</c:v>
                </c:pt>
                <c:pt idx="86">
                  <c:v>426</c:v>
                </c:pt>
                <c:pt idx="87">
                  <c:v>427</c:v>
                </c:pt>
                <c:pt idx="88">
                  <c:v>428</c:v>
                </c:pt>
                <c:pt idx="89">
                  <c:v>429</c:v>
                </c:pt>
                <c:pt idx="90">
                  <c:v>430</c:v>
                </c:pt>
                <c:pt idx="91">
                  <c:v>431</c:v>
                </c:pt>
                <c:pt idx="92">
                  <c:v>432</c:v>
                </c:pt>
                <c:pt idx="93">
                  <c:v>433</c:v>
                </c:pt>
                <c:pt idx="94">
                  <c:v>434</c:v>
                </c:pt>
                <c:pt idx="95">
                  <c:v>435</c:v>
                </c:pt>
                <c:pt idx="96">
                  <c:v>436</c:v>
                </c:pt>
                <c:pt idx="97">
                  <c:v>437</c:v>
                </c:pt>
                <c:pt idx="98">
                  <c:v>438</c:v>
                </c:pt>
                <c:pt idx="99">
                  <c:v>439</c:v>
                </c:pt>
                <c:pt idx="100">
                  <c:v>440</c:v>
                </c:pt>
                <c:pt idx="101">
                  <c:v>441</c:v>
                </c:pt>
                <c:pt idx="102">
                  <c:v>442</c:v>
                </c:pt>
                <c:pt idx="103">
                  <c:v>443</c:v>
                </c:pt>
                <c:pt idx="104">
                  <c:v>444</c:v>
                </c:pt>
                <c:pt idx="105">
                  <c:v>445</c:v>
                </c:pt>
                <c:pt idx="106">
                  <c:v>446</c:v>
                </c:pt>
                <c:pt idx="107">
                  <c:v>447</c:v>
                </c:pt>
                <c:pt idx="108">
                  <c:v>448</c:v>
                </c:pt>
                <c:pt idx="109">
                  <c:v>449</c:v>
                </c:pt>
                <c:pt idx="110">
                  <c:v>450</c:v>
                </c:pt>
                <c:pt idx="111">
                  <c:v>451</c:v>
                </c:pt>
                <c:pt idx="112">
                  <c:v>452</c:v>
                </c:pt>
                <c:pt idx="113">
                  <c:v>453</c:v>
                </c:pt>
                <c:pt idx="114">
                  <c:v>454</c:v>
                </c:pt>
                <c:pt idx="115">
                  <c:v>455</c:v>
                </c:pt>
                <c:pt idx="116">
                  <c:v>456</c:v>
                </c:pt>
                <c:pt idx="117">
                  <c:v>457</c:v>
                </c:pt>
                <c:pt idx="118">
                  <c:v>458</c:v>
                </c:pt>
                <c:pt idx="119">
                  <c:v>459</c:v>
                </c:pt>
                <c:pt idx="120">
                  <c:v>460</c:v>
                </c:pt>
                <c:pt idx="121">
                  <c:v>461</c:v>
                </c:pt>
                <c:pt idx="122">
                  <c:v>462</c:v>
                </c:pt>
                <c:pt idx="123">
                  <c:v>463</c:v>
                </c:pt>
                <c:pt idx="124">
                  <c:v>464</c:v>
                </c:pt>
                <c:pt idx="125">
                  <c:v>465</c:v>
                </c:pt>
                <c:pt idx="126">
                  <c:v>466</c:v>
                </c:pt>
                <c:pt idx="127">
                  <c:v>467</c:v>
                </c:pt>
                <c:pt idx="128">
                  <c:v>468</c:v>
                </c:pt>
                <c:pt idx="129">
                  <c:v>469</c:v>
                </c:pt>
                <c:pt idx="130">
                  <c:v>470</c:v>
                </c:pt>
                <c:pt idx="131">
                  <c:v>471</c:v>
                </c:pt>
                <c:pt idx="132">
                  <c:v>472</c:v>
                </c:pt>
                <c:pt idx="133">
                  <c:v>473</c:v>
                </c:pt>
                <c:pt idx="134">
                  <c:v>474</c:v>
                </c:pt>
                <c:pt idx="135">
                  <c:v>475</c:v>
                </c:pt>
                <c:pt idx="136">
                  <c:v>476</c:v>
                </c:pt>
                <c:pt idx="137">
                  <c:v>477</c:v>
                </c:pt>
                <c:pt idx="138">
                  <c:v>478</c:v>
                </c:pt>
                <c:pt idx="139">
                  <c:v>479</c:v>
                </c:pt>
                <c:pt idx="140">
                  <c:v>480</c:v>
                </c:pt>
                <c:pt idx="141">
                  <c:v>481</c:v>
                </c:pt>
                <c:pt idx="142">
                  <c:v>482</c:v>
                </c:pt>
                <c:pt idx="143">
                  <c:v>483</c:v>
                </c:pt>
                <c:pt idx="144">
                  <c:v>484</c:v>
                </c:pt>
                <c:pt idx="145">
                  <c:v>485</c:v>
                </c:pt>
                <c:pt idx="146">
                  <c:v>486</c:v>
                </c:pt>
                <c:pt idx="147">
                  <c:v>487</c:v>
                </c:pt>
                <c:pt idx="148">
                  <c:v>488</c:v>
                </c:pt>
                <c:pt idx="149">
                  <c:v>489</c:v>
                </c:pt>
                <c:pt idx="150">
                  <c:v>490</c:v>
                </c:pt>
                <c:pt idx="151">
                  <c:v>491</c:v>
                </c:pt>
                <c:pt idx="152">
                  <c:v>492</c:v>
                </c:pt>
                <c:pt idx="153">
                  <c:v>493</c:v>
                </c:pt>
                <c:pt idx="154">
                  <c:v>494</c:v>
                </c:pt>
                <c:pt idx="155">
                  <c:v>495</c:v>
                </c:pt>
                <c:pt idx="156">
                  <c:v>496</c:v>
                </c:pt>
                <c:pt idx="157">
                  <c:v>497</c:v>
                </c:pt>
                <c:pt idx="158">
                  <c:v>498</c:v>
                </c:pt>
                <c:pt idx="159">
                  <c:v>499</c:v>
                </c:pt>
                <c:pt idx="160">
                  <c:v>500</c:v>
                </c:pt>
                <c:pt idx="161">
                  <c:v>501</c:v>
                </c:pt>
                <c:pt idx="162">
                  <c:v>502</c:v>
                </c:pt>
                <c:pt idx="163">
                  <c:v>503</c:v>
                </c:pt>
                <c:pt idx="164">
                  <c:v>504</c:v>
                </c:pt>
                <c:pt idx="165">
                  <c:v>505</c:v>
                </c:pt>
                <c:pt idx="166">
                  <c:v>506</c:v>
                </c:pt>
                <c:pt idx="167">
                  <c:v>507</c:v>
                </c:pt>
                <c:pt idx="168">
                  <c:v>508</c:v>
                </c:pt>
                <c:pt idx="169">
                  <c:v>509</c:v>
                </c:pt>
                <c:pt idx="170">
                  <c:v>510</c:v>
                </c:pt>
                <c:pt idx="171">
                  <c:v>511</c:v>
                </c:pt>
                <c:pt idx="172">
                  <c:v>512</c:v>
                </c:pt>
                <c:pt idx="173">
                  <c:v>513</c:v>
                </c:pt>
                <c:pt idx="174">
                  <c:v>514</c:v>
                </c:pt>
                <c:pt idx="175">
                  <c:v>515</c:v>
                </c:pt>
                <c:pt idx="176">
                  <c:v>516</c:v>
                </c:pt>
                <c:pt idx="177">
                  <c:v>517</c:v>
                </c:pt>
                <c:pt idx="178">
                  <c:v>518</c:v>
                </c:pt>
                <c:pt idx="179">
                  <c:v>519</c:v>
                </c:pt>
                <c:pt idx="180">
                  <c:v>520</c:v>
                </c:pt>
                <c:pt idx="181">
                  <c:v>521</c:v>
                </c:pt>
                <c:pt idx="182">
                  <c:v>522</c:v>
                </c:pt>
                <c:pt idx="183">
                  <c:v>523</c:v>
                </c:pt>
                <c:pt idx="184">
                  <c:v>524</c:v>
                </c:pt>
                <c:pt idx="185">
                  <c:v>525</c:v>
                </c:pt>
                <c:pt idx="186">
                  <c:v>526</c:v>
                </c:pt>
                <c:pt idx="187">
                  <c:v>527</c:v>
                </c:pt>
                <c:pt idx="188">
                  <c:v>528</c:v>
                </c:pt>
                <c:pt idx="189">
                  <c:v>529</c:v>
                </c:pt>
                <c:pt idx="190">
                  <c:v>530</c:v>
                </c:pt>
                <c:pt idx="191">
                  <c:v>531</c:v>
                </c:pt>
                <c:pt idx="192">
                  <c:v>532</c:v>
                </c:pt>
                <c:pt idx="193">
                  <c:v>533</c:v>
                </c:pt>
                <c:pt idx="194">
                  <c:v>534</c:v>
                </c:pt>
                <c:pt idx="195">
                  <c:v>535</c:v>
                </c:pt>
                <c:pt idx="196">
                  <c:v>536</c:v>
                </c:pt>
                <c:pt idx="197">
                  <c:v>537</c:v>
                </c:pt>
                <c:pt idx="198">
                  <c:v>538</c:v>
                </c:pt>
                <c:pt idx="199">
                  <c:v>539</c:v>
                </c:pt>
                <c:pt idx="200">
                  <c:v>540</c:v>
                </c:pt>
                <c:pt idx="201">
                  <c:v>541</c:v>
                </c:pt>
                <c:pt idx="202">
                  <c:v>542</c:v>
                </c:pt>
                <c:pt idx="203">
                  <c:v>543</c:v>
                </c:pt>
                <c:pt idx="204">
                  <c:v>544</c:v>
                </c:pt>
                <c:pt idx="205">
                  <c:v>545</c:v>
                </c:pt>
                <c:pt idx="206">
                  <c:v>546</c:v>
                </c:pt>
                <c:pt idx="207">
                  <c:v>547</c:v>
                </c:pt>
                <c:pt idx="208">
                  <c:v>548</c:v>
                </c:pt>
                <c:pt idx="209">
                  <c:v>549</c:v>
                </c:pt>
                <c:pt idx="210">
                  <c:v>550</c:v>
                </c:pt>
                <c:pt idx="211">
                  <c:v>551</c:v>
                </c:pt>
                <c:pt idx="212">
                  <c:v>552</c:v>
                </c:pt>
                <c:pt idx="213">
                  <c:v>553</c:v>
                </c:pt>
                <c:pt idx="214">
                  <c:v>554</c:v>
                </c:pt>
                <c:pt idx="215">
                  <c:v>555</c:v>
                </c:pt>
                <c:pt idx="216">
                  <c:v>556</c:v>
                </c:pt>
                <c:pt idx="217">
                  <c:v>557</c:v>
                </c:pt>
                <c:pt idx="218">
                  <c:v>558</c:v>
                </c:pt>
                <c:pt idx="219">
                  <c:v>559</c:v>
                </c:pt>
                <c:pt idx="220">
                  <c:v>560</c:v>
                </c:pt>
                <c:pt idx="221">
                  <c:v>561</c:v>
                </c:pt>
                <c:pt idx="222">
                  <c:v>562</c:v>
                </c:pt>
                <c:pt idx="223">
                  <c:v>563</c:v>
                </c:pt>
                <c:pt idx="224">
                  <c:v>564</c:v>
                </c:pt>
                <c:pt idx="225">
                  <c:v>565</c:v>
                </c:pt>
                <c:pt idx="226">
                  <c:v>566</c:v>
                </c:pt>
                <c:pt idx="227">
                  <c:v>567</c:v>
                </c:pt>
                <c:pt idx="228">
                  <c:v>568</c:v>
                </c:pt>
                <c:pt idx="229">
                  <c:v>569</c:v>
                </c:pt>
                <c:pt idx="230">
                  <c:v>570</c:v>
                </c:pt>
                <c:pt idx="231">
                  <c:v>571</c:v>
                </c:pt>
                <c:pt idx="232">
                  <c:v>572</c:v>
                </c:pt>
                <c:pt idx="233">
                  <c:v>573</c:v>
                </c:pt>
                <c:pt idx="234">
                  <c:v>574</c:v>
                </c:pt>
                <c:pt idx="235">
                  <c:v>575</c:v>
                </c:pt>
                <c:pt idx="236">
                  <c:v>576</c:v>
                </c:pt>
                <c:pt idx="237">
                  <c:v>577</c:v>
                </c:pt>
                <c:pt idx="238">
                  <c:v>578</c:v>
                </c:pt>
                <c:pt idx="239">
                  <c:v>579</c:v>
                </c:pt>
                <c:pt idx="240">
                  <c:v>580</c:v>
                </c:pt>
                <c:pt idx="241">
                  <c:v>581</c:v>
                </c:pt>
                <c:pt idx="242">
                  <c:v>582</c:v>
                </c:pt>
                <c:pt idx="243">
                  <c:v>583</c:v>
                </c:pt>
                <c:pt idx="244">
                  <c:v>584</c:v>
                </c:pt>
                <c:pt idx="245">
                  <c:v>585</c:v>
                </c:pt>
                <c:pt idx="246">
                  <c:v>586</c:v>
                </c:pt>
                <c:pt idx="247">
                  <c:v>587</c:v>
                </c:pt>
                <c:pt idx="248">
                  <c:v>588</c:v>
                </c:pt>
                <c:pt idx="249">
                  <c:v>589</c:v>
                </c:pt>
                <c:pt idx="250">
                  <c:v>590</c:v>
                </c:pt>
                <c:pt idx="251">
                  <c:v>591</c:v>
                </c:pt>
                <c:pt idx="252">
                  <c:v>592</c:v>
                </c:pt>
                <c:pt idx="253">
                  <c:v>593</c:v>
                </c:pt>
                <c:pt idx="254">
                  <c:v>594</c:v>
                </c:pt>
                <c:pt idx="255">
                  <c:v>595</c:v>
                </c:pt>
                <c:pt idx="256">
                  <c:v>596</c:v>
                </c:pt>
                <c:pt idx="257">
                  <c:v>597</c:v>
                </c:pt>
                <c:pt idx="258">
                  <c:v>598</c:v>
                </c:pt>
                <c:pt idx="259">
                  <c:v>599</c:v>
                </c:pt>
                <c:pt idx="260">
                  <c:v>600</c:v>
                </c:pt>
                <c:pt idx="261">
                  <c:v>601</c:v>
                </c:pt>
                <c:pt idx="262">
                  <c:v>602</c:v>
                </c:pt>
                <c:pt idx="263">
                  <c:v>603</c:v>
                </c:pt>
                <c:pt idx="264">
                  <c:v>604</c:v>
                </c:pt>
                <c:pt idx="265">
                  <c:v>605</c:v>
                </c:pt>
                <c:pt idx="266">
                  <c:v>606</c:v>
                </c:pt>
                <c:pt idx="267">
                  <c:v>607</c:v>
                </c:pt>
                <c:pt idx="268">
                  <c:v>608</c:v>
                </c:pt>
                <c:pt idx="269">
                  <c:v>609</c:v>
                </c:pt>
                <c:pt idx="270">
                  <c:v>610</c:v>
                </c:pt>
                <c:pt idx="271">
                  <c:v>611</c:v>
                </c:pt>
                <c:pt idx="272">
                  <c:v>612</c:v>
                </c:pt>
                <c:pt idx="273">
                  <c:v>613</c:v>
                </c:pt>
                <c:pt idx="274">
                  <c:v>614</c:v>
                </c:pt>
                <c:pt idx="275">
                  <c:v>615</c:v>
                </c:pt>
                <c:pt idx="276">
                  <c:v>616</c:v>
                </c:pt>
                <c:pt idx="277">
                  <c:v>617</c:v>
                </c:pt>
                <c:pt idx="278">
                  <c:v>618</c:v>
                </c:pt>
                <c:pt idx="279">
                  <c:v>619</c:v>
                </c:pt>
                <c:pt idx="280">
                  <c:v>620</c:v>
                </c:pt>
                <c:pt idx="281">
                  <c:v>621</c:v>
                </c:pt>
                <c:pt idx="282">
                  <c:v>622</c:v>
                </c:pt>
                <c:pt idx="283">
                  <c:v>623</c:v>
                </c:pt>
                <c:pt idx="284">
                  <c:v>624</c:v>
                </c:pt>
                <c:pt idx="285">
                  <c:v>625</c:v>
                </c:pt>
                <c:pt idx="286">
                  <c:v>626</c:v>
                </c:pt>
                <c:pt idx="287">
                  <c:v>627</c:v>
                </c:pt>
                <c:pt idx="288">
                  <c:v>628</c:v>
                </c:pt>
                <c:pt idx="289">
                  <c:v>629</c:v>
                </c:pt>
                <c:pt idx="290">
                  <c:v>630</c:v>
                </c:pt>
                <c:pt idx="291">
                  <c:v>631</c:v>
                </c:pt>
                <c:pt idx="292">
                  <c:v>632</c:v>
                </c:pt>
                <c:pt idx="293">
                  <c:v>633</c:v>
                </c:pt>
                <c:pt idx="294">
                  <c:v>634</c:v>
                </c:pt>
                <c:pt idx="295">
                  <c:v>635</c:v>
                </c:pt>
                <c:pt idx="296">
                  <c:v>636</c:v>
                </c:pt>
                <c:pt idx="297">
                  <c:v>637</c:v>
                </c:pt>
                <c:pt idx="298">
                  <c:v>638</c:v>
                </c:pt>
                <c:pt idx="299">
                  <c:v>639</c:v>
                </c:pt>
                <c:pt idx="300">
                  <c:v>640</c:v>
                </c:pt>
                <c:pt idx="301">
                  <c:v>641</c:v>
                </c:pt>
                <c:pt idx="302">
                  <c:v>642</c:v>
                </c:pt>
                <c:pt idx="303">
                  <c:v>643</c:v>
                </c:pt>
                <c:pt idx="304">
                  <c:v>644</c:v>
                </c:pt>
                <c:pt idx="305">
                  <c:v>645</c:v>
                </c:pt>
                <c:pt idx="306">
                  <c:v>646</c:v>
                </c:pt>
                <c:pt idx="307">
                  <c:v>647</c:v>
                </c:pt>
                <c:pt idx="308">
                  <c:v>648</c:v>
                </c:pt>
                <c:pt idx="309">
                  <c:v>649</c:v>
                </c:pt>
                <c:pt idx="310">
                  <c:v>650</c:v>
                </c:pt>
                <c:pt idx="311">
                  <c:v>651</c:v>
                </c:pt>
                <c:pt idx="312">
                  <c:v>652</c:v>
                </c:pt>
                <c:pt idx="313">
                  <c:v>653</c:v>
                </c:pt>
                <c:pt idx="314">
                  <c:v>654</c:v>
                </c:pt>
                <c:pt idx="315">
                  <c:v>655</c:v>
                </c:pt>
                <c:pt idx="316">
                  <c:v>656</c:v>
                </c:pt>
                <c:pt idx="317">
                  <c:v>657</c:v>
                </c:pt>
                <c:pt idx="318">
                  <c:v>658</c:v>
                </c:pt>
                <c:pt idx="319">
                  <c:v>659</c:v>
                </c:pt>
                <c:pt idx="320">
                  <c:v>660</c:v>
                </c:pt>
                <c:pt idx="321">
                  <c:v>661</c:v>
                </c:pt>
                <c:pt idx="322">
                  <c:v>662</c:v>
                </c:pt>
                <c:pt idx="323">
                  <c:v>663</c:v>
                </c:pt>
                <c:pt idx="324">
                  <c:v>664</c:v>
                </c:pt>
                <c:pt idx="325">
                  <c:v>665</c:v>
                </c:pt>
                <c:pt idx="326">
                  <c:v>666</c:v>
                </c:pt>
                <c:pt idx="327">
                  <c:v>667</c:v>
                </c:pt>
                <c:pt idx="328">
                  <c:v>668</c:v>
                </c:pt>
                <c:pt idx="329">
                  <c:v>669</c:v>
                </c:pt>
                <c:pt idx="330">
                  <c:v>670</c:v>
                </c:pt>
                <c:pt idx="331">
                  <c:v>671</c:v>
                </c:pt>
                <c:pt idx="332">
                  <c:v>672</c:v>
                </c:pt>
                <c:pt idx="333">
                  <c:v>673</c:v>
                </c:pt>
                <c:pt idx="334">
                  <c:v>674</c:v>
                </c:pt>
                <c:pt idx="335">
                  <c:v>675</c:v>
                </c:pt>
                <c:pt idx="336">
                  <c:v>676</c:v>
                </c:pt>
                <c:pt idx="337">
                  <c:v>677</c:v>
                </c:pt>
                <c:pt idx="338">
                  <c:v>678</c:v>
                </c:pt>
                <c:pt idx="339">
                  <c:v>679</c:v>
                </c:pt>
                <c:pt idx="340">
                  <c:v>680</c:v>
                </c:pt>
                <c:pt idx="341">
                  <c:v>681</c:v>
                </c:pt>
                <c:pt idx="342">
                  <c:v>682</c:v>
                </c:pt>
                <c:pt idx="343">
                  <c:v>683</c:v>
                </c:pt>
                <c:pt idx="344">
                  <c:v>684</c:v>
                </c:pt>
                <c:pt idx="345">
                  <c:v>685</c:v>
                </c:pt>
                <c:pt idx="346">
                  <c:v>686</c:v>
                </c:pt>
                <c:pt idx="347">
                  <c:v>687</c:v>
                </c:pt>
                <c:pt idx="348">
                  <c:v>688</c:v>
                </c:pt>
                <c:pt idx="349">
                  <c:v>689</c:v>
                </c:pt>
                <c:pt idx="350">
                  <c:v>690</c:v>
                </c:pt>
                <c:pt idx="351">
                  <c:v>691</c:v>
                </c:pt>
                <c:pt idx="352">
                  <c:v>692</c:v>
                </c:pt>
                <c:pt idx="353">
                  <c:v>693</c:v>
                </c:pt>
                <c:pt idx="354">
                  <c:v>694</c:v>
                </c:pt>
                <c:pt idx="355">
                  <c:v>695</c:v>
                </c:pt>
                <c:pt idx="356">
                  <c:v>696</c:v>
                </c:pt>
                <c:pt idx="357">
                  <c:v>697</c:v>
                </c:pt>
                <c:pt idx="358">
                  <c:v>698</c:v>
                </c:pt>
                <c:pt idx="359">
                  <c:v>699</c:v>
                </c:pt>
                <c:pt idx="360">
                  <c:v>700</c:v>
                </c:pt>
                <c:pt idx="361">
                  <c:v>701</c:v>
                </c:pt>
                <c:pt idx="362">
                  <c:v>702</c:v>
                </c:pt>
                <c:pt idx="363">
                  <c:v>703</c:v>
                </c:pt>
                <c:pt idx="364">
                  <c:v>704</c:v>
                </c:pt>
                <c:pt idx="365">
                  <c:v>705</c:v>
                </c:pt>
                <c:pt idx="366">
                  <c:v>706</c:v>
                </c:pt>
                <c:pt idx="367">
                  <c:v>707</c:v>
                </c:pt>
                <c:pt idx="368">
                  <c:v>708</c:v>
                </c:pt>
                <c:pt idx="369">
                  <c:v>709</c:v>
                </c:pt>
                <c:pt idx="370">
                  <c:v>710</c:v>
                </c:pt>
                <c:pt idx="371">
                  <c:v>711</c:v>
                </c:pt>
                <c:pt idx="372">
                  <c:v>712</c:v>
                </c:pt>
                <c:pt idx="373">
                  <c:v>713</c:v>
                </c:pt>
                <c:pt idx="374">
                  <c:v>714</c:v>
                </c:pt>
                <c:pt idx="375">
                  <c:v>715</c:v>
                </c:pt>
                <c:pt idx="376">
                  <c:v>716</c:v>
                </c:pt>
                <c:pt idx="377">
                  <c:v>717</c:v>
                </c:pt>
                <c:pt idx="378">
                  <c:v>718</c:v>
                </c:pt>
                <c:pt idx="379">
                  <c:v>719</c:v>
                </c:pt>
                <c:pt idx="380">
                  <c:v>720</c:v>
                </c:pt>
                <c:pt idx="381">
                  <c:v>721</c:v>
                </c:pt>
                <c:pt idx="382">
                  <c:v>722</c:v>
                </c:pt>
                <c:pt idx="383">
                  <c:v>723</c:v>
                </c:pt>
                <c:pt idx="384">
                  <c:v>724</c:v>
                </c:pt>
                <c:pt idx="385">
                  <c:v>725</c:v>
                </c:pt>
                <c:pt idx="386">
                  <c:v>726</c:v>
                </c:pt>
                <c:pt idx="387">
                  <c:v>727</c:v>
                </c:pt>
                <c:pt idx="388">
                  <c:v>728</c:v>
                </c:pt>
                <c:pt idx="389">
                  <c:v>729</c:v>
                </c:pt>
                <c:pt idx="390">
                  <c:v>730</c:v>
                </c:pt>
                <c:pt idx="391">
                  <c:v>731</c:v>
                </c:pt>
                <c:pt idx="392">
                  <c:v>732</c:v>
                </c:pt>
                <c:pt idx="393">
                  <c:v>733</c:v>
                </c:pt>
                <c:pt idx="394">
                  <c:v>734</c:v>
                </c:pt>
                <c:pt idx="395">
                  <c:v>735</c:v>
                </c:pt>
                <c:pt idx="396">
                  <c:v>736</c:v>
                </c:pt>
                <c:pt idx="397">
                  <c:v>737</c:v>
                </c:pt>
                <c:pt idx="398">
                  <c:v>738</c:v>
                </c:pt>
                <c:pt idx="399">
                  <c:v>739</c:v>
                </c:pt>
                <c:pt idx="400">
                  <c:v>740</c:v>
                </c:pt>
                <c:pt idx="401">
                  <c:v>741</c:v>
                </c:pt>
                <c:pt idx="402">
                  <c:v>742</c:v>
                </c:pt>
                <c:pt idx="403">
                  <c:v>743</c:v>
                </c:pt>
                <c:pt idx="404">
                  <c:v>744</c:v>
                </c:pt>
                <c:pt idx="405">
                  <c:v>745</c:v>
                </c:pt>
                <c:pt idx="406">
                  <c:v>746</c:v>
                </c:pt>
                <c:pt idx="407">
                  <c:v>747</c:v>
                </c:pt>
                <c:pt idx="408">
                  <c:v>748</c:v>
                </c:pt>
                <c:pt idx="409">
                  <c:v>749</c:v>
                </c:pt>
                <c:pt idx="410">
                  <c:v>750</c:v>
                </c:pt>
                <c:pt idx="411">
                  <c:v>751</c:v>
                </c:pt>
                <c:pt idx="412">
                  <c:v>752</c:v>
                </c:pt>
                <c:pt idx="413">
                  <c:v>753</c:v>
                </c:pt>
                <c:pt idx="414">
                  <c:v>754</c:v>
                </c:pt>
                <c:pt idx="415">
                  <c:v>755</c:v>
                </c:pt>
                <c:pt idx="416">
                  <c:v>756</c:v>
                </c:pt>
                <c:pt idx="417">
                  <c:v>757</c:v>
                </c:pt>
                <c:pt idx="418">
                  <c:v>758</c:v>
                </c:pt>
                <c:pt idx="419">
                  <c:v>759</c:v>
                </c:pt>
                <c:pt idx="420">
                  <c:v>760</c:v>
                </c:pt>
                <c:pt idx="421">
                  <c:v>761</c:v>
                </c:pt>
                <c:pt idx="422">
                  <c:v>762</c:v>
                </c:pt>
                <c:pt idx="423">
                  <c:v>763</c:v>
                </c:pt>
                <c:pt idx="424">
                  <c:v>764</c:v>
                </c:pt>
                <c:pt idx="425">
                  <c:v>765</c:v>
                </c:pt>
                <c:pt idx="426">
                  <c:v>766</c:v>
                </c:pt>
                <c:pt idx="427">
                  <c:v>767</c:v>
                </c:pt>
                <c:pt idx="428">
                  <c:v>768</c:v>
                </c:pt>
                <c:pt idx="429">
                  <c:v>769</c:v>
                </c:pt>
                <c:pt idx="430">
                  <c:v>770</c:v>
                </c:pt>
                <c:pt idx="431">
                  <c:v>771</c:v>
                </c:pt>
                <c:pt idx="432">
                  <c:v>772</c:v>
                </c:pt>
                <c:pt idx="433">
                  <c:v>773</c:v>
                </c:pt>
                <c:pt idx="434">
                  <c:v>774</c:v>
                </c:pt>
                <c:pt idx="435">
                  <c:v>775</c:v>
                </c:pt>
                <c:pt idx="436">
                  <c:v>776</c:v>
                </c:pt>
                <c:pt idx="437">
                  <c:v>777</c:v>
                </c:pt>
                <c:pt idx="438">
                  <c:v>778</c:v>
                </c:pt>
                <c:pt idx="439">
                  <c:v>779</c:v>
                </c:pt>
                <c:pt idx="440">
                  <c:v>780</c:v>
                </c:pt>
                <c:pt idx="441">
                  <c:v>781</c:v>
                </c:pt>
                <c:pt idx="442">
                  <c:v>782</c:v>
                </c:pt>
                <c:pt idx="443">
                  <c:v>783</c:v>
                </c:pt>
                <c:pt idx="444">
                  <c:v>784</c:v>
                </c:pt>
                <c:pt idx="445">
                  <c:v>785</c:v>
                </c:pt>
                <c:pt idx="446">
                  <c:v>786</c:v>
                </c:pt>
                <c:pt idx="447">
                  <c:v>787</c:v>
                </c:pt>
                <c:pt idx="448">
                  <c:v>788</c:v>
                </c:pt>
                <c:pt idx="449">
                  <c:v>789</c:v>
                </c:pt>
                <c:pt idx="450">
                  <c:v>790</c:v>
                </c:pt>
                <c:pt idx="451">
                  <c:v>791</c:v>
                </c:pt>
                <c:pt idx="452">
                  <c:v>792</c:v>
                </c:pt>
                <c:pt idx="453">
                  <c:v>793</c:v>
                </c:pt>
                <c:pt idx="454">
                  <c:v>794</c:v>
                </c:pt>
                <c:pt idx="455">
                  <c:v>795</c:v>
                </c:pt>
                <c:pt idx="456">
                  <c:v>796</c:v>
                </c:pt>
                <c:pt idx="457">
                  <c:v>797</c:v>
                </c:pt>
                <c:pt idx="458">
                  <c:v>798</c:v>
                </c:pt>
                <c:pt idx="459">
                  <c:v>799</c:v>
                </c:pt>
                <c:pt idx="460">
                  <c:v>800</c:v>
                </c:pt>
                <c:pt idx="461">
                  <c:v>801</c:v>
                </c:pt>
                <c:pt idx="462">
                  <c:v>802</c:v>
                </c:pt>
                <c:pt idx="463">
                  <c:v>803</c:v>
                </c:pt>
                <c:pt idx="464">
                  <c:v>804</c:v>
                </c:pt>
                <c:pt idx="465">
                  <c:v>805</c:v>
                </c:pt>
                <c:pt idx="466">
                  <c:v>806</c:v>
                </c:pt>
                <c:pt idx="467">
                  <c:v>807</c:v>
                </c:pt>
                <c:pt idx="468">
                  <c:v>808</c:v>
                </c:pt>
                <c:pt idx="469">
                  <c:v>809</c:v>
                </c:pt>
                <c:pt idx="470">
                  <c:v>810</c:v>
                </c:pt>
                <c:pt idx="471">
                  <c:v>811</c:v>
                </c:pt>
                <c:pt idx="472">
                  <c:v>812</c:v>
                </c:pt>
                <c:pt idx="473">
                  <c:v>813</c:v>
                </c:pt>
                <c:pt idx="474">
                  <c:v>814</c:v>
                </c:pt>
                <c:pt idx="475">
                  <c:v>815</c:v>
                </c:pt>
                <c:pt idx="476">
                  <c:v>816</c:v>
                </c:pt>
                <c:pt idx="477">
                  <c:v>817</c:v>
                </c:pt>
                <c:pt idx="478">
                  <c:v>818</c:v>
                </c:pt>
                <c:pt idx="479">
                  <c:v>819</c:v>
                </c:pt>
                <c:pt idx="480">
                  <c:v>820</c:v>
                </c:pt>
                <c:pt idx="481">
                  <c:v>821</c:v>
                </c:pt>
                <c:pt idx="482">
                  <c:v>822</c:v>
                </c:pt>
                <c:pt idx="483">
                  <c:v>823</c:v>
                </c:pt>
                <c:pt idx="484">
                  <c:v>824</c:v>
                </c:pt>
                <c:pt idx="485">
                  <c:v>825</c:v>
                </c:pt>
                <c:pt idx="486">
                  <c:v>826</c:v>
                </c:pt>
                <c:pt idx="487">
                  <c:v>827</c:v>
                </c:pt>
                <c:pt idx="488">
                  <c:v>828</c:v>
                </c:pt>
                <c:pt idx="489">
                  <c:v>829</c:v>
                </c:pt>
                <c:pt idx="490">
                  <c:v>830</c:v>
                </c:pt>
                <c:pt idx="491">
                  <c:v>831</c:v>
                </c:pt>
                <c:pt idx="492">
                  <c:v>832</c:v>
                </c:pt>
                <c:pt idx="493">
                  <c:v>833</c:v>
                </c:pt>
                <c:pt idx="494">
                  <c:v>834</c:v>
                </c:pt>
                <c:pt idx="495">
                  <c:v>835</c:v>
                </c:pt>
                <c:pt idx="496">
                  <c:v>836</c:v>
                </c:pt>
                <c:pt idx="497">
                  <c:v>837</c:v>
                </c:pt>
                <c:pt idx="498">
                  <c:v>838</c:v>
                </c:pt>
                <c:pt idx="499">
                  <c:v>839</c:v>
                </c:pt>
                <c:pt idx="500">
                  <c:v>840</c:v>
                </c:pt>
                <c:pt idx="501">
                  <c:v>841</c:v>
                </c:pt>
                <c:pt idx="502">
                  <c:v>842</c:v>
                </c:pt>
                <c:pt idx="503">
                  <c:v>843</c:v>
                </c:pt>
                <c:pt idx="504">
                  <c:v>844</c:v>
                </c:pt>
                <c:pt idx="505">
                  <c:v>845</c:v>
                </c:pt>
                <c:pt idx="506">
                  <c:v>846</c:v>
                </c:pt>
                <c:pt idx="507">
                  <c:v>847</c:v>
                </c:pt>
                <c:pt idx="508">
                  <c:v>848</c:v>
                </c:pt>
                <c:pt idx="509">
                  <c:v>849</c:v>
                </c:pt>
                <c:pt idx="510">
                  <c:v>850</c:v>
                </c:pt>
                <c:pt idx="511">
                  <c:v>851</c:v>
                </c:pt>
                <c:pt idx="512">
                  <c:v>852</c:v>
                </c:pt>
                <c:pt idx="513">
                  <c:v>853</c:v>
                </c:pt>
                <c:pt idx="514">
                  <c:v>854</c:v>
                </c:pt>
                <c:pt idx="515">
                  <c:v>855</c:v>
                </c:pt>
                <c:pt idx="516">
                  <c:v>856</c:v>
                </c:pt>
                <c:pt idx="517">
                  <c:v>857</c:v>
                </c:pt>
                <c:pt idx="518">
                  <c:v>858</c:v>
                </c:pt>
                <c:pt idx="519">
                  <c:v>859</c:v>
                </c:pt>
                <c:pt idx="520">
                  <c:v>860</c:v>
                </c:pt>
                <c:pt idx="521">
                  <c:v>861</c:v>
                </c:pt>
                <c:pt idx="522">
                  <c:v>862</c:v>
                </c:pt>
                <c:pt idx="523">
                  <c:v>863</c:v>
                </c:pt>
                <c:pt idx="524">
                  <c:v>864</c:v>
                </c:pt>
                <c:pt idx="525">
                  <c:v>865</c:v>
                </c:pt>
                <c:pt idx="526">
                  <c:v>866</c:v>
                </c:pt>
                <c:pt idx="527">
                  <c:v>867</c:v>
                </c:pt>
                <c:pt idx="528">
                  <c:v>868</c:v>
                </c:pt>
                <c:pt idx="529">
                  <c:v>869</c:v>
                </c:pt>
                <c:pt idx="530">
                  <c:v>870</c:v>
                </c:pt>
                <c:pt idx="531">
                  <c:v>871</c:v>
                </c:pt>
                <c:pt idx="532">
                  <c:v>872</c:v>
                </c:pt>
                <c:pt idx="533">
                  <c:v>873</c:v>
                </c:pt>
                <c:pt idx="534">
                  <c:v>874</c:v>
                </c:pt>
                <c:pt idx="535">
                  <c:v>875</c:v>
                </c:pt>
                <c:pt idx="536">
                  <c:v>876</c:v>
                </c:pt>
                <c:pt idx="537">
                  <c:v>877</c:v>
                </c:pt>
                <c:pt idx="538">
                  <c:v>878</c:v>
                </c:pt>
                <c:pt idx="539">
                  <c:v>879</c:v>
                </c:pt>
                <c:pt idx="540">
                  <c:v>880</c:v>
                </c:pt>
                <c:pt idx="541">
                  <c:v>881</c:v>
                </c:pt>
                <c:pt idx="542">
                  <c:v>882</c:v>
                </c:pt>
                <c:pt idx="543">
                  <c:v>883</c:v>
                </c:pt>
                <c:pt idx="544">
                  <c:v>884</c:v>
                </c:pt>
                <c:pt idx="545">
                  <c:v>885</c:v>
                </c:pt>
                <c:pt idx="546">
                  <c:v>886</c:v>
                </c:pt>
                <c:pt idx="547">
                  <c:v>887</c:v>
                </c:pt>
                <c:pt idx="548">
                  <c:v>888</c:v>
                </c:pt>
                <c:pt idx="549">
                  <c:v>889</c:v>
                </c:pt>
                <c:pt idx="550">
                  <c:v>890</c:v>
                </c:pt>
                <c:pt idx="551">
                  <c:v>891</c:v>
                </c:pt>
                <c:pt idx="552">
                  <c:v>892</c:v>
                </c:pt>
                <c:pt idx="553">
                  <c:v>893</c:v>
                </c:pt>
                <c:pt idx="554">
                  <c:v>894</c:v>
                </c:pt>
                <c:pt idx="555">
                  <c:v>895</c:v>
                </c:pt>
                <c:pt idx="556">
                  <c:v>896</c:v>
                </c:pt>
                <c:pt idx="557">
                  <c:v>897</c:v>
                </c:pt>
                <c:pt idx="558">
                  <c:v>898</c:v>
                </c:pt>
                <c:pt idx="559">
                  <c:v>899</c:v>
                </c:pt>
                <c:pt idx="560">
                  <c:v>900</c:v>
                </c:pt>
                <c:pt idx="561">
                  <c:v>901</c:v>
                </c:pt>
                <c:pt idx="562">
                  <c:v>902</c:v>
                </c:pt>
                <c:pt idx="563">
                  <c:v>903</c:v>
                </c:pt>
                <c:pt idx="564">
                  <c:v>904</c:v>
                </c:pt>
                <c:pt idx="565">
                  <c:v>905</c:v>
                </c:pt>
                <c:pt idx="566">
                  <c:v>906</c:v>
                </c:pt>
                <c:pt idx="567">
                  <c:v>907</c:v>
                </c:pt>
                <c:pt idx="568">
                  <c:v>908</c:v>
                </c:pt>
                <c:pt idx="569">
                  <c:v>909</c:v>
                </c:pt>
                <c:pt idx="570">
                  <c:v>910</c:v>
                </c:pt>
                <c:pt idx="571">
                  <c:v>911</c:v>
                </c:pt>
                <c:pt idx="572">
                  <c:v>912</c:v>
                </c:pt>
                <c:pt idx="573">
                  <c:v>913</c:v>
                </c:pt>
                <c:pt idx="574">
                  <c:v>914</c:v>
                </c:pt>
                <c:pt idx="575">
                  <c:v>915</c:v>
                </c:pt>
                <c:pt idx="576">
                  <c:v>916</c:v>
                </c:pt>
                <c:pt idx="577">
                  <c:v>917</c:v>
                </c:pt>
                <c:pt idx="578">
                  <c:v>918</c:v>
                </c:pt>
                <c:pt idx="579">
                  <c:v>919</c:v>
                </c:pt>
                <c:pt idx="580">
                  <c:v>920</c:v>
                </c:pt>
                <c:pt idx="581">
                  <c:v>921</c:v>
                </c:pt>
                <c:pt idx="582">
                  <c:v>922</c:v>
                </c:pt>
                <c:pt idx="583">
                  <c:v>923</c:v>
                </c:pt>
                <c:pt idx="584">
                  <c:v>924</c:v>
                </c:pt>
                <c:pt idx="585">
                  <c:v>925</c:v>
                </c:pt>
                <c:pt idx="586">
                  <c:v>926</c:v>
                </c:pt>
                <c:pt idx="587">
                  <c:v>927</c:v>
                </c:pt>
                <c:pt idx="588">
                  <c:v>928</c:v>
                </c:pt>
                <c:pt idx="589">
                  <c:v>929</c:v>
                </c:pt>
                <c:pt idx="590">
                  <c:v>930</c:v>
                </c:pt>
                <c:pt idx="591">
                  <c:v>931</c:v>
                </c:pt>
                <c:pt idx="592">
                  <c:v>932</c:v>
                </c:pt>
                <c:pt idx="593">
                  <c:v>933</c:v>
                </c:pt>
                <c:pt idx="594">
                  <c:v>934</c:v>
                </c:pt>
                <c:pt idx="595">
                  <c:v>935</c:v>
                </c:pt>
                <c:pt idx="596">
                  <c:v>936</c:v>
                </c:pt>
                <c:pt idx="597">
                  <c:v>937</c:v>
                </c:pt>
                <c:pt idx="598">
                  <c:v>938</c:v>
                </c:pt>
                <c:pt idx="599">
                  <c:v>939</c:v>
                </c:pt>
                <c:pt idx="600">
                  <c:v>940</c:v>
                </c:pt>
                <c:pt idx="601">
                  <c:v>941</c:v>
                </c:pt>
                <c:pt idx="602">
                  <c:v>942</c:v>
                </c:pt>
                <c:pt idx="603">
                  <c:v>943</c:v>
                </c:pt>
                <c:pt idx="604">
                  <c:v>944</c:v>
                </c:pt>
                <c:pt idx="605">
                  <c:v>945</c:v>
                </c:pt>
                <c:pt idx="606">
                  <c:v>946</c:v>
                </c:pt>
                <c:pt idx="607">
                  <c:v>947</c:v>
                </c:pt>
                <c:pt idx="608">
                  <c:v>948</c:v>
                </c:pt>
                <c:pt idx="609">
                  <c:v>949</c:v>
                </c:pt>
                <c:pt idx="610">
                  <c:v>950</c:v>
                </c:pt>
                <c:pt idx="611">
                  <c:v>951</c:v>
                </c:pt>
                <c:pt idx="612">
                  <c:v>952</c:v>
                </c:pt>
                <c:pt idx="613">
                  <c:v>953</c:v>
                </c:pt>
                <c:pt idx="614">
                  <c:v>954</c:v>
                </c:pt>
                <c:pt idx="615">
                  <c:v>955</c:v>
                </c:pt>
                <c:pt idx="616">
                  <c:v>956</c:v>
                </c:pt>
                <c:pt idx="617">
                  <c:v>957</c:v>
                </c:pt>
                <c:pt idx="618">
                  <c:v>958</c:v>
                </c:pt>
                <c:pt idx="619">
                  <c:v>959</c:v>
                </c:pt>
                <c:pt idx="620">
                  <c:v>960</c:v>
                </c:pt>
                <c:pt idx="621">
                  <c:v>961</c:v>
                </c:pt>
                <c:pt idx="622">
                  <c:v>962</c:v>
                </c:pt>
                <c:pt idx="623">
                  <c:v>963</c:v>
                </c:pt>
                <c:pt idx="624">
                  <c:v>964</c:v>
                </c:pt>
                <c:pt idx="625">
                  <c:v>965</c:v>
                </c:pt>
                <c:pt idx="626">
                  <c:v>966</c:v>
                </c:pt>
                <c:pt idx="627">
                  <c:v>967</c:v>
                </c:pt>
                <c:pt idx="628">
                  <c:v>968</c:v>
                </c:pt>
                <c:pt idx="629">
                  <c:v>969</c:v>
                </c:pt>
                <c:pt idx="630">
                  <c:v>970</c:v>
                </c:pt>
                <c:pt idx="631">
                  <c:v>971</c:v>
                </c:pt>
                <c:pt idx="632">
                  <c:v>972</c:v>
                </c:pt>
                <c:pt idx="633">
                  <c:v>973</c:v>
                </c:pt>
                <c:pt idx="634">
                  <c:v>974</c:v>
                </c:pt>
                <c:pt idx="635">
                  <c:v>975</c:v>
                </c:pt>
                <c:pt idx="636">
                  <c:v>976</c:v>
                </c:pt>
                <c:pt idx="637">
                  <c:v>977</c:v>
                </c:pt>
                <c:pt idx="638">
                  <c:v>978</c:v>
                </c:pt>
                <c:pt idx="639">
                  <c:v>979</c:v>
                </c:pt>
                <c:pt idx="640">
                  <c:v>980</c:v>
                </c:pt>
                <c:pt idx="641">
                  <c:v>981</c:v>
                </c:pt>
                <c:pt idx="642">
                  <c:v>982</c:v>
                </c:pt>
                <c:pt idx="643">
                  <c:v>983</c:v>
                </c:pt>
                <c:pt idx="644">
                  <c:v>984</c:v>
                </c:pt>
                <c:pt idx="645">
                  <c:v>985</c:v>
                </c:pt>
                <c:pt idx="646">
                  <c:v>986</c:v>
                </c:pt>
                <c:pt idx="647">
                  <c:v>987</c:v>
                </c:pt>
                <c:pt idx="648">
                  <c:v>988</c:v>
                </c:pt>
                <c:pt idx="649">
                  <c:v>989</c:v>
                </c:pt>
                <c:pt idx="650">
                  <c:v>990</c:v>
                </c:pt>
                <c:pt idx="651">
                  <c:v>991</c:v>
                </c:pt>
                <c:pt idx="652">
                  <c:v>992</c:v>
                </c:pt>
                <c:pt idx="653">
                  <c:v>993</c:v>
                </c:pt>
                <c:pt idx="654">
                  <c:v>994</c:v>
                </c:pt>
                <c:pt idx="655">
                  <c:v>995</c:v>
                </c:pt>
                <c:pt idx="656">
                  <c:v>996</c:v>
                </c:pt>
                <c:pt idx="657">
                  <c:v>997</c:v>
                </c:pt>
                <c:pt idx="658">
                  <c:v>998</c:v>
                </c:pt>
                <c:pt idx="659">
                  <c:v>999</c:v>
                </c:pt>
                <c:pt idx="660">
                  <c:v>1000</c:v>
                </c:pt>
                <c:pt idx="661">
                  <c:v>1001</c:v>
                </c:pt>
                <c:pt idx="662">
                  <c:v>1002</c:v>
                </c:pt>
                <c:pt idx="663">
                  <c:v>1003</c:v>
                </c:pt>
                <c:pt idx="664">
                  <c:v>1004</c:v>
                </c:pt>
                <c:pt idx="665">
                  <c:v>1005</c:v>
                </c:pt>
                <c:pt idx="666">
                  <c:v>1006</c:v>
                </c:pt>
                <c:pt idx="667">
                  <c:v>1007</c:v>
                </c:pt>
                <c:pt idx="668">
                  <c:v>1008</c:v>
                </c:pt>
                <c:pt idx="669">
                  <c:v>1009</c:v>
                </c:pt>
                <c:pt idx="670">
                  <c:v>1010</c:v>
                </c:pt>
                <c:pt idx="671">
                  <c:v>1011</c:v>
                </c:pt>
                <c:pt idx="672">
                  <c:v>1012</c:v>
                </c:pt>
                <c:pt idx="673">
                  <c:v>1013</c:v>
                </c:pt>
                <c:pt idx="674">
                  <c:v>1014</c:v>
                </c:pt>
                <c:pt idx="675">
                  <c:v>1015</c:v>
                </c:pt>
                <c:pt idx="676">
                  <c:v>1016</c:v>
                </c:pt>
                <c:pt idx="677">
                  <c:v>1017</c:v>
                </c:pt>
                <c:pt idx="678">
                  <c:v>1018</c:v>
                </c:pt>
                <c:pt idx="679">
                  <c:v>1019</c:v>
                </c:pt>
                <c:pt idx="680">
                  <c:v>1020</c:v>
                </c:pt>
                <c:pt idx="681">
                  <c:v>1021</c:v>
                </c:pt>
                <c:pt idx="682">
                  <c:v>1022</c:v>
                </c:pt>
                <c:pt idx="683">
                  <c:v>1023</c:v>
                </c:pt>
                <c:pt idx="684">
                  <c:v>1024</c:v>
                </c:pt>
                <c:pt idx="685">
                  <c:v>1025</c:v>
                </c:pt>
                <c:pt idx="686">
                  <c:v>1026</c:v>
                </c:pt>
                <c:pt idx="687">
                  <c:v>1027</c:v>
                </c:pt>
                <c:pt idx="688">
                  <c:v>1028</c:v>
                </c:pt>
                <c:pt idx="689">
                  <c:v>1029</c:v>
                </c:pt>
                <c:pt idx="690">
                  <c:v>1030</c:v>
                </c:pt>
                <c:pt idx="691">
                  <c:v>1031</c:v>
                </c:pt>
                <c:pt idx="692">
                  <c:v>1032</c:v>
                </c:pt>
                <c:pt idx="693">
                  <c:v>1033</c:v>
                </c:pt>
                <c:pt idx="694">
                  <c:v>1034</c:v>
                </c:pt>
                <c:pt idx="695">
                  <c:v>1035</c:v>
                </c:pt>
                <c:pt idx="696">
                  <c:v>1036</c:v>
                </c:pt>
                <c:pt idx="697">
                  <c:v>1037</c:v>
                </c:pt>
                <c:pt idx="698">
                  <c:v>1038</c:v>
                </c:pt>
                <c:pt idx="699">
                  <c:v>1039</c:v>
                </c:pt>
                <c:pt idx="700">
                  <c:v>1040</c:v>
                </c:pt>
                <c:pt idx="701">
                  <c:v>1041</c:v>
                </c:pt>
                <c:pt idx="702">
                  <c:v>1042</c:v>
                </c:pt>
                <c:pt idx="703">
                  <c:v>1043</c:v>
                </c:pt>
                <c:pt idx="704">
                  <c:v>1044</c:v>
                </c:pt>
                <c:pt idx="705">
                  <c:v>1045</c:v>
                </c:pt>
                <c:pt idx="706">
                  <c:v>1046</c:v>
                </c:pt>
                <c:pt idx="707">
                  <c:v>1047</c:v>
                </c:pt>
                <c:pt idx="708">
                  <c:v>1048</c:v>
                </c:pt>
                <c:pt idx="709">
                  <c:v>1049</c:v>
                </c:pt>
                <c:pt idx="710">
                  <c:v>1050</c:v>
                </c:pt>
                <c:pt idx="711">
                  <c:v>1051</c:v>
                </c:pt>
                <c:pt idx="712">
                  <c:v>1052</c:v>
                </c:pt>
                <c:pt idx="713">
                  <c:v>1053</c:v>
                </c:pt>
                <c:pt idx="714">
                  <c:v>1054</c:v>
                </c:pt>
                <c:pt idx="715">
                  <c:v>1055</c:v>
                </c:pt>
                <c:pt idx="716">
                  <c:v>1056</c:v>
                </c:pt>
                <c:pt idx="717">
                  <c:v>1057</c:v>
                </c:pt>
                <c:pt idx="718">
                  <c:v>1058</c:v>
                </c:pt>
                <c:pt idx="719">
                  <c:v>1059</c:v>
                </c:pt>
                <c:pt idx="720">
                  <c:v>1060</c:v>
                </c:pt>
                <c:pt idx="721">
                  <c:v>1061</c:v>
                </c:pt>
                <c:pt idx="722">
                  <c:v>1062</c:v>
                </c:pt>
                <c:pt idx="723">
                  <c:v>1063</c:v>
                </c:pt>
                <c:pt idx="724">
                  <c:v>1064</c:v>
                </c:pt>
                <c:pt idx="725">
                  <c:v>1065</c:v>
                </c:pt>
                <c:pt idx="726">
                  <c:v>1066</c:v>
                </c:pt>
                <c:pt idx="727">
                  <c:v>1067</c:v>
                </c:pt>
                <c:pt idx="728">
                  <c:v>1068</c:v>
                </c:pt>
                <c:pt idx="729">
                  <c:v>1069</c:v>
                </c:pt>
                <c:pt idx="730">
                  <c:v>1070</c:v>
                </c:pt>
                <c:pt idx="731">
                  <c:v>1071</c:v>
                </c:pt>
                <c:pt idx="732">
                  <c:v>1072</c:v>
                </c:pt>
                <c:pt idx="733">
                  <c:v>1073</c:v>
                </c:pt>
                <c:pt idx="734">
                  <c:v>1074</c:v>
                </c:pt>
                <c:pt idx="735">
                  <c:v>1075</c:v>
                </c:pt>
                <c:pt idx="736">
                  <c:v>1076</c:v>
                </c:pt>
                <c:pt idx="737">
                  <c:v>1077</c:v>
                </c:pt>
                <c:pt idx="738">
                  <c:v>1078</c:v>
                </c:pt>
                <c:pt idx="739">
                  <c:v>1079</c:v>
                </c:pt>
                <c:pt idx="740">
                  <c:v>1080</c:v>
                </c:pt>
                <c:pt idx="741">
                  <c:v>1081</c:v>
                </c:pt>
                <c:pt idx="742">
                  <c:v>1082</c:v>
                </c:pt>
                <c:pt idx="743">
                  <c:v>1083</c:v>
                </c:pt>
                <c:pt idx="744">
                  <c:v>1084</c:v>
                </c:pt>
                <c:pt idx="745">
                  <c:v>1085</c:v>
                </c:pt>
                <c:pt idx="746">
                  <c:v>1086</c:v>
                </c:pt>
                <c:pt idx="747">
                  <c:v>1087</c:v>
                </c:pt>
                <c:pt idx="748">
                  <c:v>1088</c:v>
                </c:pt>
                <c:pt idx="749">
                  <c:v>1089</c:v>
                </c:pt>
                <c:pt idx="750">
                  <c:v>1090</c:v>
                </c:pt>
                <c:pt idx="751">
                  <c:v>1091</c:v>
                </c:pt>
                <c:pt idx="752">
                  <c:v>1092</c:v>
                </c:pt>
                <c:pt idx="753">
                  <c:v>1093</c:v>
                </c:pt>
                <c:pt idx="754">
                  <c:v>1094</c:v>
                </c:pt>
                <c:pt idx="755">
                  <c:v>1095</c:v>
                </c:pt>
                <c:pt idx="756">
                  <c:v>1096</c:v>
                </c:pt>
                <c:pt idx="757">
                  <c:v>1097</c:v>
                </c:pt>
                <c:pt idx="758">
                  <c:v>1098</c:v>
                </c:pt>
                <c:pt idx="759">
                  <c:v>1099</c:v>
                </c:pt>
                <c:pt idx="760">
                  <c:v>1100</c:v>
                </c:pt>
                <c:pt idx="761">
                  <c:v>1101</c:v>
                </c:pt>
                <c:pt idx="762">
                  <c:v>1102</c:v>
                </c:pt>
                <c:pt idx="763">
                  <c:v>1103</c:v>
                </c:pt>
                <c:pt idx="764">
                  <c:v>1104</c:v>
                </c:pt>
                <c:pt idx="765">
                  <c:v>1105</c:v>
                </c:pt>
                <c:pt idx="766">
                  <c:v>1106</c:v>
                </c:pt>
                <c:pt idx="767">
                  <c:v>1107</c:v>
                </c:pt>
                <c:pt idx="768">
                  <c:v>1108</c:v>
                </c:pt>
                <c:pt idx="769">
                  <c:v>1109</c:v>
                </c:pt>
                <c:pt idx="770">
                  <c:v>1110</c:v>
                </c:pt>
                <c:pt idx="771">
                  <c:v>1111</c:v>
                </c:pt>
                <c:pt idx="772">
                  <c:v>1112</c:v>
                </c:pt>
                <c:pt idx="773">
                  <c:v>1113</c:v>
                </c:pt>
                <c:pt idx="774">
                  <c:v>1114</c:v>
                </c:pt>
                <c:pt idx="775">
                  <c:v>1115</c:v>
                </c:pt>
                <c:pt idx="776">
                  <c:v>1116</c:v>
                </c:pt>
                <c:pt idx="777">
                  <c:v>1117</c:v>
                </c:pt>
                <c:pt idx="778">
                  <c:v>1118</c:v>
                </c:pt>
                <c:pt idx="779">
                  <c:v>1119</c:v>
                </c:pt>
                <c:pt idx="780">
                  <c:v>1120</c:v>
                </c:pt>
                <c:pt idx="781">
                  <c:v>1121</c:v>
                </c:pt>
                <c:pt idx="782">
                  <c:v>1122</c:v>
                </c:pt>
                <c:pt idx="783">
                  <c:v>1123</c:v>
                </c:pt>
                <c:pt idx="784">
                  <c:v>1124</c:v>
                </c:pt>
                <c:pt idx="785">
                  <c:v>1125</c:v>
                </c:pt>
                <c:pt idx="786">
                  <c:v>1126</c:v>
                </c:pt>
                <c:pt idx="787">
                  <c:v>1127</c:v>
                </c:pt>
                <c:pt idx="788">
                  <c:v>1128</c:v>
                </c:pt>
                <c:pt idx="789">
                  <c:v>1129</c:v>
                </c:pt>
                <c:pt idx="790">
                  <c:v>1130</c:v>
                </c:pt>
                <c:pt idx="791">
                  <c:v>1131</c:v>
                </c:pt>
                <c:pt idx="792">
                  <c:v>1132</c:v>
                </c:pt>
                <c:pt idx="793">
                  <c:v>1133</c:v>
                </c:pt>
                <c:pt idx="794">
                  <c:v>1134</c:v>
                </c:pt>
                <c:pt idx="795">
                  <c:v>1135</c:v>
                </c:pt>
                <c:pt idx="796">
                  <c:v>1136</c:v>
                </c:pt>
                <c:pt idx="797">
                  <c:v>1137</c:v>
                </c:pt>
                <c:pt idx="798">
                  <c:v>1138</c:v>
                </c:pt>
                <c:pt idx="799">
                  <c:v>1139</c:v>
                </c:pt>
                <c:pt idx="800">
                  <c:v>1140</c:v>
                </c:pt>
                <c:pt idx="801">
                  <c:v>1141</c:v>
                </c:pt>
                <c:pt idx="802">
                  <c:v>1142</c:v>
                </c:pt>
                <c:pt idx="803">
                  <c:v>1143</c:v>
                </c:pt>
                <c:pt idx="804">
                  <c:v>1144</c:v>
                </c:pt>
                <c:pt idx="805">
                  <c:v>1145</c:v>
                </c:pt>
                <c:pt idx="806">
                  <c:v>1146</c:v>
                </c:pt>
                <c:pt idx="807">
                  <c:v>1147</c:v>
                </c:pt>
                <c:pt idx="808">
                  <c:v>1148</c:v>
                </c:pt>
                <c:pt idx="809">
                  <c:v>1149</c:v>
                </c:pt>
                <c:pt idx="810">
                  <c:v>1150</c:v>
                </c:pt>
                <c:pt idx="811">
                  <c:v>1151</c:v>
                </c:pt>
                <c:pt idx="812">
                  <c:v>1152</c:v>
                </c:pt>
                <c:pt idx="813">
                  <c:v>1153</c:v>
                </c:pt>
                <c:pt idx="814">
                  <c:v>1154</c:v>
                </c:pt>
                <c:pt idx="815">
                  <c:v>1155</c:v>
                </c:pt>
                <c:pt idx="816">
                  <c:v>1156</c:v>
                </c:pt>
                <c:pt idx="817">
                  <c:v>1157</c:v>
                </c:pt>
                <c:pt idx="818">
                  <c:v>1158</c:v>
                </c:pt>
                <c:pt idx="819">
                  <c:v>1159</c:v>
                </c:pt>
                <c:pt idx="820">
                  <c:v>1160</c:v>
                </c:pt>
                <c:pt idx="821">
                  <c:v>1161</c:v>
                </c:pt>
                <c:pt idx="822">
                  <c:v>1162</c:v>
                </c:pt>
                <c:pt idx="823">
                  <c:v>1163</c:v>
                </c:pt>
                <c:pt idx="824">
                  <c:v>1164</c:v>
                </c:pt>
                <c:pt idx="825">
                  <c:v>1165</c:v>
                </c:pt>
                <c:pt idx="826">
                  <c:v>1166</c:v>
                </c:pt>
                <c:pt idx="827">
                  <c:v>1167</c:v>
                </c:pt>
                <c:pt idx="828">
                  <c:v>1168</c:v>
                </c:pt>
                <c:pt idx="829">
                  <c:v>1169</c:v>
                </c:pt>
                <c:pt idx="830">
                  <c:v>1170</c:v>
                </c:pt>
                <c:pt idx="831">
                  <c:v>1171</c:v>
                </c:pt>
                <c:pt idx="832">
                  <c:v>1172</c:v>
                </c:pt>
              </c:numCache>
            </c:numRef>
          </c:xVal>
          <c:yVal>
            <c:numRef>
              <c:f>Abs!$AQ$2:$AQ$834</c:f>
              <c:numCache>
                <c:formatCode>General</c:formatCode>
                <c:ptCount val="833"/>
                <c:pt idx="0">
                  <c:v>-3.0269878119558911</c:v>
                </c:pt>
                <c:pt idx="1">
                  <c:v>-3.0269878119558911</c:v>
                </c:pt>
                <c:pt idx="2">
                  <c:v>-3.0269878119558911</c:v>
                </c:pt>
                <c:pt idx="3">
                  <c:v>-3.0269878119558911</c:v>
                </c:pt>
                <c:pt idx="4">
                  <c:v>-3.0269878119558911</c:v>
                </c:pt>
                <c:pt idx="5">
                  <c:v>-2.9733749274521184</c:v>
                </c:pt>
                <c:pt idx="6">
                  <c:v>-2.5165699361578642</c:v>
                </c:pt>
                <c:pt idx="7">
                  <c:v>-2.5031050493325595</c:v>
                </c:pt>
                <c:pt idx="8">
                  <c:v>-2.2348810214741728</c:v>
                </c:pt>
                <c:pt idx="9">
                  <c:v>-2.2147997678467788</c:v>
                </c:pt>
                <c:pt idx="10">
                  <c:v>-2.2108531630876378</c:v>
                </c:pt>
                <c:pt idx="11">
                  <c:v>-2.1352582704585026</c:v>
                </c:pt>
                <c:pt idx="12">
                  <c:v>-1.9181659895531051</c:v>
                </c:pt>
                <c:pt idx="13">
                  <c:v>-1.8598084735925708</c:v>
                </c:pt>
                <c:pt idx="14">
                  <c:v>-1.8154962275101567</c:v>
                </c:pt>
                <c:pt idx="15">
                  <c:v>-1.72460824143935</c:v>
                </c:pt>
                <c:pt idx="16">
                  <c:v>-1.6323273360417876</c:v>
                </c:pt>
                <c:pt idx="17">
                  <c:v>-1.6176726639582124</c:v>
                </c:pt>
                <c:pt idx="18">
                  <c:v>-1.6582124201973303</c:v>
                </c:pt>
                <c:pt idx="19">
                  <c:v>-1.5463726059199072</c:v>
                </c:pt>
                <c:pt idx="20">
                  <c:v>-1.4910330818340103</c:v>
                </c:pt>
                <c:pt idx="21">
                  <c:v>-1.5258560650029018</c:v>
                </c:pt>
                <c:pt idx="22">
                  <c:v>-1.442222867092281</c:v>
                </c:pt>
                <c:pt idx="23">
                  <c:v>-1.3005803830528149</c:v>
                </c:pt>
                <c:pt idx="24">
                  <c:v>-1.2937318630295995</c:v>
                </c:pt>
                <c:pt idx="25">
                  <c:v>-1.2204585026117236</c:v>
                </c:pt>
                <c:pt idx="26">
                  <c:v>-1.2042367962855485</c:v>
                </c:pt>
                <c:pt idx="27">
                  <c:v>-1.1429483459082994</c:v>
                </c:pt>
                <c:pt idx="28">
                  <c:v>-1.0377248984329659</c:v>
                </c:pt>
                <c:pt idx="29">
                  <c:v>-0.99230992455020306</c:v>
                </c:pt>
                <c:pt idx="30">
                  <c:v>-0.96442251886244945</c:v>
                </c:pt>
                <c:pt idx="31">
                  <c:v>-0.84486360998258869</c:v>
                </c:pt>
                <c:pt idx="32">
                  <c:v>-0.79228090539756246</c:v>
                </c:pt>
                <c:pt idx="33">
                  <c:v>-0.77434706906558348</c:v>
                </c:pt>
                <c:pt idx="34">
                  <c:v>-0.78511317469529907</c:v>
                </c:pt>
                <c:pt idx="35">
                  <c:v>-0.77089378990133495</c:v>
                </c:pt>
                <c:pt idx="36">
                  <c:v>-0.71067904817179339</c:v>
                </c:pt>
                <c:pt idx="37">
                  <c:v>-0.63897272199651767</c:v>
                </c:pt>
                <c:pt idx="38">
                  <c:v>-0.65008705745792217</c:v>
                </c:pt>
                <c:pt idx="39">
                  <c:v>-0.5932965757399884</c:v>
                </c:pt>
                <c:pt idx="40">
                  <c:v>-0.54283226929773654</c:v>
                </c:pt>
                <c:pt idx="41">
                  <c:v>-0.49428322692977356</c:v>
                </c:pt>
                <c:pt idx="42">
                  <c:v>-0.43238537434706908</c:v>
                </c:pt>
                <c:pt idx="43">
                  <c:v>-0.44280325014509575</c:v>
                </c:pt>
                <c:pt idx="44">
                  <c:v>-0.38142774230992454</c:v>
                </c:pt>
                <c:pt idx="45">
                  <c:v>-0.31375507835171207</c:v>
                </c:pt>
                <c:pt idx="46">
                  <c:v>-0.23958212420197353</c:v>
                </c:pt>
                <c:pt idx="47">
                  <c:v>-0.24973882762623337</c:v>
                </c:pt>
                <c:pt idx="48">
                  <c:v>-0.30885084155542664</c:v>
                </c:pt>
                <c:pt idx="49">
                  <c:v>-0.24521183981427747</c:v>
                </c:pt>
                <c:pt idx="50">
                  <c:v>-0.18679628554846209</c:v>
                </c:pt>
                <c:pt idx="51">
                  <c:v>-0.22304120719674997</c:v>
                </c:pt>
                <c:pt idx="52">
                  <c:v>-0.22904817179338377</c:v>
                </c:pt>
                <c:pt idx="53">
                  <c:v>-0.17730702263493917</c:v>
                </c:pt>
                <c:pt idx="54">
                  <c:v>-0.20449796865931524</c:v>
                </c:pt>
                <c:pt idx="55">
                  <c:v>-0.15647127103888589</c:v>
                </c:pt>
                <c:pt idx="56">
                  <c:v>-4.4399303540336887E-2</c:v>
                </c:pt>
                <c:pt idx="57">
                  <c:v>2.9019152640739694E-3</c:v>
                </c:pt>
                <c:pt idx="58">
                  <c:v>1.3058618688334151E-2</c:v>
                </c:pt>
                <c:pt idx="59">
                  <c:v>1.3929193267556341E-2</c:v>
                </c:pt>
                <c:pt idx="60">
                  <c:v>0.14277423099245476</c:v>
                </c:pt>
                <c:pt idx="61">
                  <c:v>0.11375507835171184</c:v>
                </c:pt>
                <c:pt idx="62">
                  <c:v>0.13726059199071355</c:v>
                </c:pt>
                <c:pt idx="63">
                  <c:v>0.2333139872315729</c:v>
                </c:pt>
                <c:pt idx="64">
                  <c:v>0.21503192106790497</c:v>
                </c:pt>
                <c:pt idx="65">
                  <c:v>0.28525827045850277</c:v>
                </c:pt>
                <c:pt idx="66">
                  <c:v>0.34155542658154353</c:v>
                </c:pt>
                <c:pt idx="67">
                  <c:v>0.31340684852002282</c:v>
                </c:pt>
                <c:pt idx="68">
                  <c:v>0.30760301799187423</c:v>
                </c:pt>
                <c:pt idx="69">
                  <c:v>0.3319791062100988</c:v>
                </c:pt>
                <c:pt idx="70">
                  <c:v>0.42077771329077196</c:v>
                </c:pt>
                <c:pt idx="71">
                  <c:v>0.50522344747533343</c:v>
                </c:pt>
                <c:pt idx="72">
                  <c:v>0.53076030179918765</c:v>
                </c:pt>
                <c:pt idx="73">
                  <c:v>0.56703424260011615</c:v>
                </c:pt>
                <c:pt idx="74">
                  <c:v>0.62507254788160194</c:v>
                </c:pt>
                <c:pt idx="75">
                  <c:v>0.58763784097504324</c:v>
                </c:pt>
                <c:pt idx="76">
                  <c:v>0.60679048171793404</c:v>
                </c:pt>
                <c:pt idx="77">
                  <c:v>0.65786419036564103</c:v>
                </c:pt>
                <c:pt idx="78">
                  <c:v>0.63580963435867688</c:v>
                </c:pt>
                <c:pt idx="79">
                  <c:v>0.69239698200812505</c:v>
                </c:pt>
                <c:pt idx="80">
                  <c:v>0.72257690075449765</c:v>
                </c:pt>
                <c:pt idx="81">
                  <c:v>0.67614625652930893</c:v>
                </c:pt>
                <c:pt idx="82">
                  <c:v>0.66773070226349374</c:v>
                </c:pt>
                <c:pt idx="83">
                  <c:v>0.73824724318049895</c:v>
                </c:pt>
                <c:pt idx="84">
                  <c:v>0.74724318049912952</c:v>
                </c:pt>
                <c:pt idx="85">
                  <c:v>0.74956471271038871</c:v>
                </c:pt>
                <c:pt idx="86">
                  <c:v>0.76175275681950072</c:v>
                </c:pt>
                <c:pt idx="87">
                  <c:v>0.78351712130005802</c:v>
                </c:pt>
                <c:pt idx="88">
                  <c:v>0.76813697040046403</c:v>
                </c:pt>
                <c:pt idx="89">
                  <c:v>0.81340684852002321</c:v>
                </c:pt>
                <c:pt idx="90">
                  <c:v>0.86622170632617523</c:v>
                </c:pt>
                <c:pt idx="91">
                  <c:v>0.86651189785258265</c:v>
                </c:pt>
                <c:pt idx="92">
                  <c:v>0.89059779454439914</c:v>
                </c:pt>
                <c:pt idx="93">
                  <c:v>0.87028438769587935</c:v>
                </c:pt>
                <c:pt idx="94">
                  <c:v>0.89727219965176985</c:v>
                </c:pt>
                <c:pt idx="95">
                  <c:v>0.98607080673244296</c:v>
                </c:pt>
                <c:pt idx="96">
                  <c:v>1.0127684271619268</c:v>
                </c:pt>
                <c:pt idx="97">
                  <c:v>1.0177016831108532</c:v>
                </c:pt>
                <c:pt idx="98">
                  <c:v>1.018282066163668</c:v>
                </c:pt>
                <c:pt idx="99">
                  <c:v>1.0417875798026697</c:v>
                </c:pt>
                <c:pt idx="100">
                  <c:v>1.0658734764944862</c:v>
                </c:pt>
                <c:pt idx="101">
                  <c:v>1.0502031340684848</c:v>
                </c:pt>
                <c:pt idx="102">
                  <c:v>1.0777713290771906</c:v>
                </c:pt>
                <c:pt idx="103">
                  <c:v>1.0792222867092278</c:v>
                </c:pt>
                <c:pt idx="104">
                  <c:v>1.0864770748694139</c:v>
                </c:pt>
                <c:pt idx="105">
                  <c:v>1.0870574579222287</c:v>
                </c:pt>
                <c:pt idx="106">
                  <c:v>1.0838653511317466</c:v>
                </c:pt>
                <c:pt idx="107">
                  <c:v>1.1012768427161925</c:v>
                </c:pt>
                <c:pt idx="108">
                  <c:v>1.1030179918746368</c:v>
                </c:pt>
                <c:pt idx="109">
                  <c:v>1.0861868833430066</c:v>
                </c:pt>
                <c:pt idx="110">
                  <c:v>1.0687753917585607</c:v>
                </c:pt>
                <c:pt idx="111">
                  <c:v>1.0806732443412654</c:v>
                </c:pt>
                <c:pt idx="112">
                  <c:v>1.0795124782356351</c:v>
                </c:pt>
                <c:pt idx="113">
                  <c:v>1.0539756239117817</c:v>
                </c:pt>
                <c:pt idx="114">
                  <c:v>1.0452698781195591</c:v>
                </c:pt>
                <c:pt idx="115">
                  <c:v>1.031921067904817</c:v>
                </c:pt>
                <c:pt idx="116">
                  <c:v>1.0264074289030758</c:v>
                </c:pt>
                <c:pt idx="117">
                  <c:v>1.0168311085316311</c:v>
                </c:pt>
                <c:pt idx="118">
                  <c:v>1.0139291932675563</c:v>
                </c:pt>
                <c:pt idx="119">
                  <c:v>1.0156703424260007</c:v>
                </c:pt>
                <c:pt idx="120">
                  <c:v>1.0092861288450374</c:v>
                </c:pt>
                <c:pt idx="121">
                  <c:v>1.0034822983168887</c:v>
                </c:pt>
                <c:pt idx="122">
                  <c:v>0.99912942542077776</c:v>
                </c:pt>
                <c:pt idx="123">
                  <c:v>0.98607080673244296</c:v>
                </c:pt>
                <c:pt idx="124">
                  <c:v>0.98520023215322083</c:v>
                </c:pt>
                <c:pt idx="125">
                  <c:v>0.98084735925710986</c:v>
                </c:pt>
                <c:pt idx="126">
                  <c:v>0.97794544399303529</c:v>
                </c:pt>
                <c:pt idx="127">
                  <c:v>0.96517701683110846</c:v>
                </c:pt>
                <c:pt idx="128">
                  <c:v>0.95124782356355153</c:v>
                </c:pt>
                <c:pt idx="129">
                  <c:v>0.95095763203714412</c:v>
                </c:pt>
                <c:pt idx="130">
                  <c:v>0.93615786419036562</c:v>
                </c:pt>
                <c:pt idx="131">
                  <c:v>0.9236796285548462</c:v>
                </c:pt>
                <c:pt idx="132">
                  <c:v>0.92774230992454976</c:v>
                </c:pt>
                <c:pt idx="133">
                  <c:v>0.91526407428903045</c:v>
                </c:pt>
                <c:pt idx="134">
                  <c:v>0.89901334881021489</c:v>
                </c:pt>
                <c:pt idx="135">
                  <c:v>0.89901334881021489</c:v>
                </c:pt>
                <c:pt idx="136">
                  <c:v>0.88798607080673253</c:v>
                </c:pt>
                <c:pt idx="137">
                  <c:v>0.87202553685432382</c:v>
                </c:pt>
                <c:pt idx="138">
                  <c:v>0.87318630295995336</c:v>
                </c:pt>
                <c:pt idx="139">
                  <c:v>0.86157864190365618</c:v>
                </c:pt>
                <c:pt idx="140">
                  <c:v>0.84474753337202524</c:v>
                </c:pt>
                <c:pt idx="141">
                  <c:v>0.8290771909460245</c:v>
                </c:pt>
                <c:pt idx="142">
                  <c:v>0.81863029599535697</c:v>
                </c:pt>
                <c:pt idx="143">
                  <c:v>0.81456761462565275</c:v>
                </c:pt>
                <c:pt idx="144">
                  <c:v>0.82095182820661616</c:v>
                </c:pt>
                <c:pt idx="145">
                  <c:v>0.82820661636680171</c:v>
                </c:pt>
                <c:pt idx="146">
                  <c:v>0.84445734184561783</c:v>
                </c:pt>
                <c:pt idx="147">
                  <c:v>0.84271619268717346</c:v>
                </c:pt>
                <c:pt idx="148">
                  <c:v>0.81921067904817169</c:v>
                </c:pt>
                <c:pt idx="149">
                  <c:v>0.80586186883343014</c:v>
                </c:pt>
                <c:pt idx="150">
                  <c:v>0.8096343586767264</c:v>
                </c:pt>
                <c:pt idx="151">
                  <c:v>0.82356355194428332</c:v>
                </c:pt>
                <c:pt idx="152">
                  <c:v>0.8096343586767264</c:v>
                </c:pt>
                <c:pt idx="153">
                  <c:v>0.80644225188624497</c:v>
                </c:pt>
                <c:pt idx="154">
                  <c:v>0.81311665699361579</c:v>
                </c:pt>
                <c:pt idx="155">
                  <c:v>0.79889727219965134</c:v>
                </c:pt>
                <c:pt idx="156">
                  <c:v>0.79657573998839215</c:v>
                </c:pt>
                <c:pt idx="157">
                  <c:v>0.80644225188624497</c:v>
                </c:pt>
                <c:pt idx="158">
                  <c:v>0.80673244341265238</c:v>
                </c:pt>
                <c:pt idx="159">
                  <c:v>0.79918746372605876</c:v>
                </c:pt>
                <c:pt idx="160">
                  <c:v>0.79396401625072566</c:v>
                </c:pt>
                <c:pt idx="161">
                  <c:v>0.78699941961694686</c:v>
                </c:pt>
                <c:pt idx="162">
                  <c:v>0.77771329077190943</c:v>
                </c:pt>
                <c:pt idx="163">
                  <c:v>0.76755658734764931</c:v>
                </c:pt>
                <c:pt idx="164">
                  <c:v>0.76958792803250109</c:v>
                </c:pt>
                <c:pt idx="165">
                  <c:v>0.77568195008705709</c:v>
                </c:pt>
                <c:pt idx="166">
                  <c:v>0.78148578061520557</c:v>
                </c:pt>
                <c:pt idx="167">
                  <c:v>0.7637840975043525</c:v>
                </c:pt>
                <c:pt idx="168">
                  <c:v>0.73273360417875777</c:v>
                </c:pt>
                <c:pt idx="169">
                  <c:v>0.73273360417875777</c:v>
                </c:pt>
                <c:pt idx="170">
                  <c:v>0.73737666860127682</c:v>
                </c:pt>
                <c:pt idx="171">
                  <c:v>0.72547881601857223</c:v>
                </c:pt>
                <c:pt idx="172">
                  <c:v>0.70748694138131163</c:v>
                </c:pt>
                <c:pt idx="173">
                  <c:v>0.69239698200812505</c:v>
                </c:pt>
                <c:pt idx="174">
                  <c:v>0.68020893789901316</c:v>
                </c:pt>
                <c:pt idx="175">
                  <c:v>0.68514219384793951</c:v>
                </c:pt>
                <c:pt idx="176">
                  <c:v>0.67788740568775396</c:v>
                </c:pt>
                <c:pt idx="177">
                  <c:v>0.6546720835751596</c:v>
                </c:pt>
                <c:pt idx="178">
                  <c:v>0.65060940220545549</c:v>
                </c:pt>
                <c:pt idx="179">
                  <c:v>0.64596633778293644</c:v>
                </c:pt>
                <c:pt idx="180">
                  <c:v>0.62768427161926854</c:v>
                </c:pt>
                <c:pt idx="181">
                  <c:v>0.62246082414393467</c:v>
                </c:pt>
                <c:pt idx="182">
                  <c:v>0.61172373766685972</c:v>
                </c:pt>
                <c:pt idx="183">
                  <c:v>0.59460243760882203</c:v>
                </c:pt>
                <c:pt idx="184">
                  <c:v>0.58763784097504324</c:v>
                </c:pt>
                <c:pt idx="185">
                  <c:v>0.59199071387115476</c:v>
                </c:pt>
                <c:pt idx="186">
                  <c:v>0.58589669181659887</c:v>
                </c:pt>
                <c:pt idx="187">
                  <c:v>0.57080673244341229</c:v>
                </c:pt>
                <c:pt idx="188">
                  <c:v>0.55687753917585592</c:v>
                </c:pt>
                <c:pt idx="189">
                  <c:v>0.55745792222867074</c:v>
                </c:pt>
                <c:pt idx="190">
                  <c:v>0.54178757980266934</c:v>
                </c:pt>
                <c:pt idx="191">
                  <c:v>0.52901915264074262</c:v>
                </c:pt>
                <c:pt idx="192">
                  <c:v>0.53685432385374365</c:v>
                </c:pt>
                <c:pt idx="193">
                  <c:v>0.53076030179918765</c:v>
                </c:pt>
                <c:pt idx="194">
                  <c:v>0.52872896111433521</c:v>
                </c:pt>
                <c:pt idx="195">
                  <c:v>0.52727800348229825</c:v>
                </c:pt>
                <c:pt idx="196">
                  <c:v>0.52988972721996475</c:v>
                </c:pt>
                <c:pt idx="197">
                  <c:v>0.52698781195589084</c:v>
                </c:pt>
                <c:pt idx="198">
                  <c:v>0.52321532211259403</c:v>
                </c:pt>
                <c:pt idx="199">
                  <c:v>0.52205455600696438</c:v>
                </c:pt>
                <c:pt idx="200">
                  <c:v>0.52060359837492742</c:v>
                </c:pt>
                <c:pt idx="201">
                  <c:v>0.52466627974463165</c:v>
                </c:pt>
                <c:pt idx="202">
                  <c:v>0.52350551363900144</c:v>
                </c:pt>
                <c:pt idx="203">
                  <c:v>0.52379570516540885</c:v>
                </c:pt>
                <c:pt idx="204">
                  <c:v>0.52843876958792779</c:v>
                </c:pt>
                <c:pt idx="205">
                  <c:v>0.54497968659315132</c:v>
                </c:pt>
                <c:pt idx="206">
                  <c:v>0.55919907138711511</c:v>
                </c:pt>
                <c:pt idx="207">
                  <c:v>0.55078351712129991</c:v>
                </c:pt>
                <c:pt idx="208">
                  <c:v>0.5406268136970398</c:v>
                </c:pt>
                <c:pt idx="209">
                  <c:v>0.5409170052234471</c:v>
                </c:pt>
                <c:pt idx="210">
                  <c:v>0.55252466627974428</c:v>
                </c:pt>
                <c:pt idx="211">
                  <c:v>0.55223447475333698</c:v>
                </c:pt>
                <c:pt idx="212">
                  <c:v>0.54265815438189213</c:v>
                </c:pt>
                <c:pt idx="213">
                  <c:v>0.5536854323853746</c:v>
                </c:pt>
                <c:pt idx="214">
                  <c:v>0.5589088798607077</c:v>
                </c:pt>
                <c:pt idx="215">
                  <c:v>0.55716773070226333</c:v>
                </c:pt>
                <c:pt idx="216">
                  <c:v>0.56413232733604146</c:v>
                </c:pt>
                <c:pt idx="217">
                  <c:v>0.57399883923389428</c:v>
                </c:pt>
                <c:pt idx="218">
                  <c:v>0.59199071387115476</c:v>
                </c:pt>
                <c:pt idx="219">
                  <c:v>0.59953569355774783</c:v>
                </c:pt>
                <c:pt idx="220">
                  <c:v>0.59953569355774783</c:v>
                </c:pt>
                <c:pt idx="221">
                  <c:v>0.61172373766685972</c:v>
                </c:pt>
                <c:pt idx="222">
                  <c:v>0.61781775972141573</c:v>
                </c:pt>
                <c:pt idx="223">
                  <c:v>0.62275101567034208</c:v>
                </c:pt>
                <c:pt idx="224">
                  <c:v>0.62449216482878711</c:v>
                </c:pt>
                <c:pt idx="225">
                  <c:v>0.63174695298897265</c:v>
                </c:pt>
                <c:pt idx="226">
                  <c:v>0.63406848520023185</c:v>
                </c:pt>
                <c:pt idx="227">
                  <c:v>0.6352292513058615</c:v>
                </c:pt>
                <c:pt idx="228">
                  <c:v>0.64451538015089949</c:v>
                </c:pt>
                <c:pt idx="229">
                  <c:v>0.65438189204875219</c:v>
                </c:pt>
                <c:pt idx="230">
                  <c:v>0.6665699361578642</c:v>
                </c:pt>
                <c:pt idx="231">
                  <c:v>0.6790481717933835</c:v>
                </c:pt>
                <c:pt idx="232">
                  <c:v>0.68920487521764373</c:v>
                </c:pt>
                <c:pt idx="233">
                  <c:v>0.69878119558908847</c:v>
                </c:pt>
                <c:pt idx="234">
                  <c:v>0.6970400464306441</c:v>
                </c:pt>
                <c:pt idx="235">
                  <c:v>0.6944283226929775</c:v>
                </c:pt>
                <c:pt idx="236">
                  <c:v>0.70719674985490433</c:v>
                </c:pt>
                <c:pt idx="237">
                  <c:v>0.71706326175275648</c:v>
                </c:pt>
                <c:pt idx="238">
                  <c:v>0.72692977365060918</c:v>
                </c:pt>
                <c:pt idx="239">
                  <c:v>0.72925130586186904</c:v>
                </c:pt>
                <c:pt idx="240">
                  <c:v>0.71445153801508987</c:v>
                </c:pt>
                <c:pt idx="241">
                  <c:v>0.71416134648868246</c:v>
                </c:pt>
                <c:pt idx="242">
                  <c:v>0.72373766686012786</c:v>
                </c:pt>
                <c:pt idx="243">
                  <c:v>0.73911781775972119</c:v>
                </c:pt>
                <c:pt idx="244">
                  <c:v>0.74724318049912952</c:v>
                </c:pt>
                <c:pt idx="245">
                  <c:v>0.75420777713290776</c:v>
                </c:pt>
                <c:pt idx="246">
                  <c:v>0.77597214161346506</c:v>
                </c:pt>
                <c:pt idx="247">
                  <c:v>0.78525827045850238</c:v>
                </c:pt>
                <c:pt idx="248">
                  <c:v>0.78525827045850238</c:v>
                </c:pt>
                <c:pt idx="249">
                  <c:v>0.79396401625072566</c:v>
                </c:pt>
                <c:pt idx="250">
                  <c:v>0.79947765525246683</c:v>
                </c:pt>
                <c:pt idx="251">
                  <c:v>0.80034822983168896</c:v>
                </c:pt>
                <c:pt idx="252">
                  <c:v>0.80441091120139252</c:v>
                </c:pt>
                <c:pt idx="253">
                  <c:v>0.82327336041787591</c:v>
                </c:pt>
                <c:pt idx="254">
                  <c:v>0.83778293673824711</c:v>
                </c:pt>
                <c:pt idx="255">
                  <c:v>0.83110853163087628</c:v>
                </c:pt>
                <c:pt idx="256">
                  <c:v>0.83313987231572806</c:v>
                </c:pt>
                <c:pt idx="257">
                  <c:v>0.8470690655832851</c:v>
                </c:pt>
                <c:pt idx="258">
                  <c:v>0.84503772489843265</c:v>
                </c:pt>
                <c:pt idx="259">
                  <c:v>0.84097504352872909</c:v>
                </c:pt>
                <c:pt idx="260">
                  <c:v>0.85490423679628547</c:v>
                </c:pt>
                <c:pt idx="261">
                  <c:v>0.8679628554846196</c:v>
                </c:pt>
                <c:pt idx="262">
                  <c:v>0.87550783517121322</c:v>
                </c:pt>
                <c:pt idx="263">
                  <c:v>0.87840975043528713</c:v>
                </c:pt>
                <c:pt idx="264">
                  <c:v>0.86999419616947204</c:v>
                </c:pt>
                <c:pt idx="265">
                  <c:v>0.8743470690655829</c:v>
                </c:pt>
                <c:pt idx="266">
                  <c:v>0.89117817759721396</c:v>
                </c:pt>
                <c:pt idx="267">
                  <c:v>0.89872315728380692</c:v>
                </c:pt>
                <c:pt idx="268">
                  <c:v>0.90249564712710373</c:v>
                </c:pt>
                <c:pt idx="269">
                  <c:v>0.90162507254788149</c:v>
                </c:pt>
                <c:pt idx="270">
                  <c:v>0.91294254207777126</c:v>
                </c:pt>
                <c:pt idx="271">
                  <c:v>0.92890307603018007</c:v>
                </c:pt>
                <c:pt idx="272">
                  <c:v>0.93876958792803211</c:v>
                </c:pt>
                <c:pt idx="273">
                  <c:v>0.93847939640162481</c:v>
                </c:pt>
                <c:pt idx="274">
                  <c:v>0.93267556587347622</c:v>
                </c:pt>
                <c:pt idx="275">
                  <c:v>0.9480557167730701</c:v>
                </c:pt>
                <c:pt idx="276">
                  <c:v>0.95356935577481139</c:v>
                </c:pt>
                <c:pt idx="277">
                  <c:v>0.95095763203714412</c:v>
                </c:pt>
                <c:pt idx="278">
                  <c:v>0.95937318630295987</c:v>
                </c:pt>
                <c:pt idx="279">
                  <c:v>0.96720835751596024</c:v>
                </c:pt>
                <c:pt idx="280">
                  <c:v>0.97011027278003492</c:v>
                </c:pt>
                <c:pt idx="281">
                  <c:v>0.9695298897272201</c:v>
                </c:pt>
                <c:pt idx="282">
                  <c:v>0.97620429483459092</c:v>
                </c:pt>
                <c:pt idx="283">
                  <c:v>0.98026697620429448</c:v>
                </c:pt>
                <c:pt idx="284">
                  <c:v>0.97736506094022046</c:v>
                </c:pt>
                <c:pt idx="285">
                  <c:v>0.98607080673244296</c:v>
                </c:pt>
                <c:pt idx="286">
                  <c:v>0.98345908299477647</c:v>
                </c:pt>
                <c:pt idx="287">
                  <c:v>0.97243180499129411</c:v>
                </c:pt>
                <c:pt idx="288">
                  <c:v>0.98142774230992469</c:v>
                </c:pt>
                <c:pt idx="289">
                  <c:v>0.98781195589088799</c:v>
                </c:pt>
                <c:pt idx="290">
                  <c:v>0.97736506094022046</c:v>
                </c:pt>
                <c:pt idx="291">
                  <c:v>0.96546720835751587</c:v>
                </c:pt>
                <c:pt idx="292">
                  <c:v>0.95966337782936728</c:v>
                </c:pt>
                <c:pt idx="293">
                  <c:v>0.95589088798607047</c:v>
                </c:pt>
                <c:pt idx="294">
                  <c:v>0.9564712710388853</c:v>
                </c:pt>
                <c:pt idx="295">
                  <c:v>0.95298897272199656</c:v>
                </c:pt>
                <c:pt idx="296">
                  <c:v>0.94486360998258812</c:v>
                </c:pt>
                <c:pt idx="297">
                  <c:v>0.94022054556006984</c:v>
                </c:pt>
                <c:pt idx="298">
                  <c:v>0.93586767266395821</c:v>
                </c:pt>
                <c:pt idx="299">
                  <c:v>0.93499709808473597</c:v>
                </c:pt>
                <c:pt idx="300">
                  <c:v>0.92716192687173504</c:v>
                </c:pt>
                <c:pt idx="301">
                  <c:v>0.91816598955310502</c:v>
                </c:pt>
                <c:pt idx="302">
                  <c:v>0.90887986070806703</c:v>
                </c:pt>
                <c:pt idx="303">
                  <c:v>0.90133488102147408</c:v>
                </c:pt>
                <c:pt idx="304">
                  <c:v>0.8874056877539177</c:v>
                </c:pt>
                <c:pt idx="305">
                  <c:v>0.87289611143354595</c:v>
                </c:pt>
                <c:pt idx="306">
                  <c:v>0.86883343006384173</c:v>
                </c:pt>
                <c:pt idx="307">
                  <c:v>0.86419036564132345</c:v>
                </c:pt>
                <c:pt idx="308">
                  <c:v>0.86215902495647101</c:v>
                </c:pt>
                <c:pt idx="309">
                  <c:v>0.85200232153221078</c:v>
                </c:pt>
                <c:pt idx="310">
                  <c:v>0.84445734184561783</c:v>
                </c:pt>
                <c:pt idx="311">
                  <c:v>0.83923389437028406</c:v>
                </c:pt>
                <c:pt idx="312">
                  <c:v>0.82762623331398688</c:v>
                </c:pt>
                <c:pt idx="313">
                  <c:v>0.82414393499709815</c:v>
                </c:pt>
                <c:pt idx="314">
                  <c:v>0.81340684852002321</c:v>
                </c:pt>
                <c:pt idx="315">
                  <c:v>0.80615206035983755</c:v>
                </c:pt>
                <c:pt idx="316">
                  <c:v>0.80470110272779993</c:v>
                </c:pt>
                <c:pt idx="317">
                  <c:v>0.80237957051654074</c:v>
                </c:pt>
                <c:pt idx="318">
                  <c:v>0.81137550783517143</c:v>
                </c:pt>
                <c:pt idx="319">
                  <c:v>0.82037144515380134</c:v>
                </c:pt>
                <c:pt idx="320">
                  <c:v>0.83313987231572806</c:v>
                </c:pt>
                <c:pt idx="321">
                  <c:v>0.84735925710969251</c:v>
                </c:pt>
                <c:pt idx="322">
                  <c:v>0.85577481137550759</c:v>
                </c:pt>
                <c:pt idx="323">
                  <c:v>0.86593151479976782</c:v>
                </c:pt>
                <c:pt idx="324">
                  <c:v>0.87695879280325018</c:v>
                </c:pt>
                <c:pt idx="325">
                  <c:v>0.89204875217643609</c:v>
                </c:pt>
                <c:pt idx="326">
                  <c:v>0.91033081834010399</c:v>
                </c:pt>
                <c:pt idx="327">
                  <c:v>0.92658154381892022</c:v>
                </c:pt>
                <c:pt idx="328">
                  <c:v>0.94051073708647714</c:v>
                </c:pt>
                <c:pt idx="329">
                  <c:v>0.95589088798607047</c:v>
                </c:pt>
                <c:pt idx="330">
                  <c:v>0.96546720835751587</c:v>
                </c:pt>
                <c:pt idx="331">
                  <c:v>0.96343586767266409</c:v>
                </c:pt>
                <c:pt idx="332">
                  <c:v>0.96836912362158989</c:v>
                </c:pt>
                <c:pt idx="333">
                  <c:v>0.97881601857225742</c:v>
                </c:pt>
                <c:pt idx="334">
                  <c:v>0.98461984910040601</c:v>
                </c:pt>
                <c:pt idx="335">
                  <c:v>1</c:v>
                </c:pt>
                <c:pt idx="336">
                  <c:v>1.0049332559489264</c:v>
                </c:pt>
                <c:pt idx="337">
                  <c:v>1.0002901915264073</c:v>
                </c:pt>
                <c:pt idx="338">
                  <c:v>1.0026117237376666</c:v>
                </c:pt>
                <c:pt idx="339">
                  <c:v>0.98897272199651765</c:v>
                </c:pt>
                <c:pt idx="340">
                  <c:v>0.98142774230992469</c:v>
                </c:pt>
                <c:pt idx="341">
                  <c:v>0.98229831688914682</c:v>
                </c:pt>
                <c:pt idx="342">
                  <c:v>0.97620429483459092</c:v>
                </c:pt>
                <c:pt idx="343">
                  <c:v>0.96140452698781165</c:v>
                </c:pt>
                <c:pt idx="344">
                  <c:v>0.95473012188044093</c:v>
                </c:pt>
                <c:pt idx="345">
                  <c:v>0.9442832269297734</c:v>
                </c:pt>
                <c:pt idx="346">
                  <c:v>0.91932675565873467</c:v>
                </c:pt>
                <c:pt idx="347">
                  <c:v>0.89437028438769595</c:v>
                </c:pt>
                <c:pt idx="348">
                  <c:v>0.86477074869413817</c:v>
                </c:pt>
                <c:pt idx="349">
                  <c:v>0.83720255368543228</c:v>
                </c:pt>
                <c:pt idx="350">
                  <c:v>0.80644225188624497</c:v>
                </c:pt>
                <c:pt idx="351">
                  <c:v>0.77161926871735353</c:v>
                </c:pt>
                <c:pt idx="352">
                  <c:v>0.74114915844457363</c:v>
                </c:pt>
                <c:pt idx="353">
                  <c:v>0.71561230412071941</c:v>
                </c:pt>
                <c:pt idx="354">
                  <c:v>0.68775391758560611</c:v>
                </c:pt>
                <c:pt idx="355">
                  <c:v>0.65322112594312265</c:v>
                </c:pt>
                <c:pt idx="356">
                  <c:v>0.62768427161926854</c:v>
                </c:pt>
                <c:pt idx="357">
                  <c:v>0.61172373766685972</c:v>
                </c:pt>
                <c:pt idx="358">
                  <c:v>0.60591990713871113</c:v>
                </c:pt>
                <c:pt idx="359">
                  <c:v>0.59344167150319183</c:v>
                </c:pt>
                <c:pt idx="360">
                  <c:v>0.57893209518282063</c:v>
                </c:pt>
                <c:pt idx="361">
                  <c:v>0.56703424260011615</c:v>
                </c:pt>
                <c:pt idx="362">
                  <c:v>0.55223447475333698</c:v>
                </c:pt>
                <c:pt idx="363">
                  <c:v>0.54991294254207779</c:v>
                </c:pt>
                <c:pt idx="364">
                  <c:v>0.54556006964596615</c:v>
                </c:pt>
                <c:pt idx="365">
                  <c:v>0.53917585606500273</c:v>
                </c:pt>
                <c:pt idx="366">
                  <c:v>0.53830528148578061</c:v>
                </c:pt>
                <c:pt idx="367">
                  <c:v>0.53076030179918765</c:v>
                </c:pt>
                <c:pt idx="368">
                  <c:v>0.51218804410911167</c:v>
                </c:pt>
                <c:pt idx="369">
                  <c:v>0.50145095763203729</c:v>
                </c:pt>
                <c:pt idx="370">
                  <c:v>0.49419616947185108</c:v>
                </c:pt>
                <c:pt idx="371">
                  <c:v>0.48142774230992436</c:v>
                </c:pt>
                <c:pt idx="372">
                  <c:v>0.46227510156703422</c:v>
                </c:pt>
                <c:pt idx="373">
                  <c:v>0.44544399303540327</c:v>
                </c:pt>
                <c:pt idx="374">
                  <c:v>0.42513058618688354</c:v>
                </c:pt>
                <c:pt idx="375">
                  <c:v>0.4036564132327336</c:v>
                </c:pt>
                <c:pt idx="376">
                  <c:v>0.38682530470110266</c:v>
                </c:pt>
                <c:pt idx="377">
                  <c:v>0.3731863029599537</c:v>
                </c:pt>
                <c:pt idx="378">
                  <c:v>0.35809634358676712</c:v>
                </c:pt>
                <c:pt idx="379">
                  <c:v>0.335751596053395</c:v>
                </c:pt>
                <c:pt idx="380">
                  <c:v>0.31369704004643023</c:v>
                </c:pt>
                <c:pt idx="381">
                  <c:v>0.29744631456761472</c:v>
                </c:pt>
                <c:pt idx="382">
                  <c:v>0.28003482298316895</c:v>
                </c:pt>
                <c:pt idx="383">
                  <c:v>0.25130586186883347</c:v>
                </c:pt>
                <c:pt idx="384">
                  <c:v>0.2321532211259433</c:v>
                </c:pt>
                <c:pt idx="385">
                  <c:v>0.21851421938479373</c:v>
                </c:pt>
                <c:pt idx="386">
                  <c:v>0.19674985490423702</c:v>
                </c:pt>
                <c:pt idx="387">
                  <c:v>0.18369123621590222</c:v>
                </c:pt>
                <c:pt idx="388">
                  <c:v>0.17121300058038288</c:v>
                </c:pt>
                <c:pt idx="389">
                  <c:v>0.15147997678467795</c:v>
                </c:pt>
                <c:pt idx="390">
                  <c:v>0.13697040046430617</c:v>
                </c:pt>
                <c:pt idx="391">
                  <c:v>0.12826465467208362</c:v>
                </c:pt>
                <c:pt idx="392">
                  <c:v>0.11578641903656427</c:v>
                </c:pt>
                <c:pt idx="393">
                  <c:v>0.1044689495066745</c:v>
                </c:pt>
                <c:pt idx="394">
                  <c:v>9.6923969820080877E-2</c:v>
                </c:pt>
                <c:pt idx="395">
                  <c:v>9.0829947765524902E-2</c:v>
                </c:pt>
                <c:pt idx="396">
                  <c:v>8.2704585026117147E-2</c:v>
                </c:pt>
                <c:pt idx="397">
                  <c:v>7.0226349390597784E-2</c:v>
                </c:pt>
                <c:pt idx="398">
                  <c:v>6.0650029019152403E-2</c:v>
                </c:pt>
                <c:pt idx="399">
                  <c:v>5.6006964596633409E-2</c:v>
                </c:pt>
                <c:pt idx="400">
                  <c:v>5.1363900174115053E-2</c:v>
                </c:pt>
                <c:pt idx="401">
                  <c:v>4.5269878119559077E-2</c:v>
                </c:pt>
                <c:pt idx="402">
                  <c:v>3.7144515380150671E-2</c:v>
                </c:pt>
                <c:pt idx="403">
                  <c:v>3.1630876378409487E-2</c:v>
                </c:pt>
                <c:pt idx="404">
                  <c:v>2.7278003482298533E-2</c:v>
                </c:pt>
                <c:pt idx="405">
                  <c:v>1.7991874637260541E-2</c:v>
                </c:pt>
                <c:pt idx="406">
                  <c:v>8.9959373186299495E-3</c:v>
                </c:pt>
                <c:pt idx="407">
                  <c:v>9.5763203714453876E-3</c:v>
                </c:pt>
                <c:pt idx="408">
                  <c:v>1.1897852582704562E-2</c:v>
                </c:pt>
                <c:pt idx="409">
                  <c:v>6.0940220545559797E-3</c:v>
                </c:pt>
                <c:pt idx="410">
                  <c:v>0</c:v>
                </c:pt>
                <c:pt idx="411">
                  <c:v>-8.7057457922219076E-4</c:v>
                </c:pt>
                <c:pt idx="412">
                  <c:v>-3.4822983168894075E-3</c:v>
                </c:pt>
                <c:pt idx="413">
                  <c:v>-6.9645966337781706E-3</c:v>
                </c:pt>
                <c:pt idx="414">
                  <c:v>-9.2861288450379904E-3</c:v>
                </c:pt>
                <c:pt idx="415">
                  <c:v>-1.2478235635519357E-2</c:v>
                </c:pt>
                <c:pt idx="416">
                  <c:v>-1.9733023795704924E-2</c:v>
                </c:pt>
                <c:pt idx="417">
                  <c:v>-2.060359837492776E-2</c:v>
                </c:pt>
                <c:pt idx="418">
                  <c:v>-1.9733023795704924E-2</c:v>
                </c:pt>
                <c:pt idx="419">
                  <c:v>-2.234474753337214E-2</c:v>
                </c:pt>
                <c:pt idx="420">
                  <c:v>-2.7278003482298533E-2</c:v>
                </c:pt>
                <c:pt idx="421">
                  <c:v>-2.8148578061520723E-2</c:v>
                </c:pt>
                <c:pt idx="422">
                  <c:v>-2.7858386535113328E-2</c:v>
                </c:pt>
                <c:pt idx="423">
                  <c:v>-3.48229831688915E-2</c:v>
                </c:pt>
                <c:pt idx="424">
                  <c:v>-3.7144515380150671E-2</c:v>
                </c:pt>
                <c:pt idx="425">
                  <c:v>-3.8885664538595696E-2</c:v>
                </c:pt>
                <c:pt idx="426">
                  <c:v>-4.0046430644225285E-2</c:v>
                </c:pt>
                <c:pt idx="427">
                  <c:v>-4.0046430644225285E-2</c:v>
                </c:pt>
                <c:pt idx="428">
                  <c:v>-4.3528728961114697E-2</c:v>
                </c:pt>
                <c:pt idx="429">
                  <c:v>-4.2658154381891862E-2</c:v>
                </c:pt>
                <c:pt idx="430">
                  <c:v>-4.4109112013929488E-2</c:v>
                </c:pt>
                <c:pt idx="431">
                  <c:v>-4.4689495066744279E-2</c:v>
                </c:pt>
                <c:pt idx="432">
                  <c:v>-4.9622751015670673E-2</c:v>
                </c:pt>
                <c:pt idx="433">
                  <c:v>-5.3685432385374231E-2</c:v>
                </c:pt>
                <c:pt idx="434">
                  <c:v>-5.2814857806152041E-2</c:v>
                </c:pt>
                <c:pt idx="435">
                  <c:v>-5.1654091700522452E-2</c:v>
                </c:pt>
                <c:pt idx="436">
                  <c:v>-4.9912942542078072E-2</c:v>
                </c:pt>
                <c:pt idx="437">
                  <c:v>-4.4979686593151678E-2</c:v>
                </c:pt>
                <c:pt idx="438">
                  <c:v>-4.5560069645966469E-2</c:v>
                </c:pt>
                <c:pt idx="439">
                  <c:v>-5.1073708647707661E-2</c:v>
                </c:pt>
                <c:pt idx="440">
                  <c:v>-5.2524666279744642E-2</c:v>
                </c:pt>
                <c:pt idx="441">
                  <c:v>-5.2524666279744642E-2</c:v>
                </c:pt>
                <c:pt idx="442">
                  <c:v>-5.2524666279744642E-2</c:v>
                </c:pt>
                <c:pt idx="443">
                  <c:v>-5.310504933255944E-2</c:v>
                </c:pt>
                <c:pt idx="444">
                  <c:v>-5.6006964596634054E-2</c:v>
                </c:pt>
                <c:pt idx="445">
                  <c:v>-5.8328496807893225E-2</c:v>
                </c:pt>
                <c:pt idx="446">
                  <c:v>-5.5136390017411857E-2</c:v>
                </c:pt>
                <c:pt idx="447">
                  <c:v>-5.6877539175856244E-2</c:v>
                </c:pt>
                <c:pt idx="448">
                  <c:v>-5.6877539175856244E-2</c:v>
                </c:pt>
                <c:pt idx="449">
                  <c:v>-5.7167730702263636E-2</c:v>
                </c:pt>
                <c:pt idx="450">
                  <c:v>-5.6877539175856244E-2</c:v>
                </c:pt>
                <c:pt idx="451">
                  <c:v>-5.5426581543819256E-2</c:v>
                </c:pt>
                <c:pt idx="452">
                  <c:v>-5.8618688334300624E-2</c:v>
                </c:pt>
                <c:pt idx="453">
                  <c:v>-5.6877539175856244E-2</c:v>
                </c:pt>
                <c:pt idx="454">
                  <c:v>-5.6006964596634054E-2</c:v>
                </c:pt>
                <c:pt idx="455">
                  <c:v>-5.5716773070226655E-2</c:v>
                </c:pt>
                <c:pt idx="456">
                  <c:v>-5.4556006964596421E-2</c:v>
                </c:pt>
                <c:pt idx="457">
                  <c:v>-5.4846198491004465E-2</c:v>
                </c:pt>
                <c:pt idx="458">
                  <c:v>-5.1363900174115053E-2</c:v>
                </c:pt>
                <c:pt idx="459">
                  <c:v>-4.8171793383633046E-2</c:v>
                </c:pt>
                <c:pt idx="460">
                  <c:v>-4.7881601857225647E-2</c:v>
                </c:pt>
                <c:pt idx="461">
                  <c:v>-4.8752176436447837E-2</c:v>
                </c:pt>
                <c:pt idx="462">
                  <c:v>-4.7591410330818248E-2</c:v>
                </c:pt>
                <c:pt idx="463">
                  <c:v>-5.1073708647707661E-2</c:v>
                </c:pt>
                <c:pt idx="464">
                  <c:v>-4.9912942542078072E-2</c:v>
                </c:pt>
                <c:pt idx="465">
                  <c:v>-4.9042367962855882E-2</c:v>
                </c:pt>
                <c:pt idx="466">
                  <c:v>-5.2814857806152041E-2</c:v>
                </c:pt>
                <c:pt idx="467">
                  <c:v>-5.3395240858966832E-2</c:v>
                </c:pt>
                <c:pt idx="468">
                  <c:v>-4.9042367962855882E-2</c:v>
                </c:pt>
                <c:pt idx="469">
                  <c:v>-5.1073708647707661E-2</c:v>
                </c:pt>
                <c:pt idx="470">
                  <c:v>-5.7167730702263636E-2</c:v>
                </c:pt>
                <c:pt idx="471">
                  <c:v>-5.8618688334300624E-2</c:v>
                </c:pt>
                <c:pt idx="472">
                  <c:v>-5.5716773070226655E-2</c:v>
                </c:pt>
                <c:pt idx="473">
                  <c:v>-5.1654091700522452E-2</c:v>
                </c:pt>
                <c:pt idx="474">
                  <c:v>-5.397562391178163E-2</c:v>
                </c:pt>
                <c:pt idx="475">
                  <c:v>-5.8908879860708023E-2</c:v>
                </c:pt>
                <c:pt idx="476">
                  <c:v>-6.0069645966337605E-2</c:v>
                </c:pt>
                <c:pt idx="477">
                  <c:v>-5.5716773070226655E-2</c:v>
                </c:pt>
                <c:pt idx="478">
                  <c:v>-5.8038305281485826E-2</c:v>
                </c:pt>
                <c:pt idx="479">
                  <c:v>-6.0359837492745004E-2</c:v>
                </c:pt>
                <c:pt idx="480">
                  <c:v>-5.4265815438189022E-2</c:v>
                </c:pt>
                <c:pt idx="481">
                  <c:v>-5.3395240858966832E-2</c:v>
                </c:pt>
                <c:pt idx="482">
                  <c:v>-6.2391178177597428E-2</c:v>
                </c:pt>
                <c:pt idx="483">
                  <c:v>-5.9779454439930213E-2</c:v>
                </c:pt>
                <c:pt idx="484">
                  <c:v>-5.310504933255944E-2</c:v>
                </c:pt>
                <c:pt idx="485">
                  <c:v>-5.0783517121300262E-2</c:v>
                </c:pt>
                <c:pt idx="486">
                  <c:v>-5.397562391178163E-2</c:v>
                </c:pt>
                <c:pt idx="487">
                  <c:v>-5.9199071387115415E-2</c:v>
                </c:pt>
                <c:pt idx="488">
                  <c:v>-6.181079512478263E-2</c:v>
                </c:pt>
                <c:pt idx="489">
                  <c:v>-6.1520603598375238E-2</c:v>
                </c:pt>
                <c:pt idx="490">
                  <c:v>-6.529309344167139E-2</c:v>
                </c:pt>
                <c:pt idx="491">
                  <c:v>-7.0226349390597784E-2</c:v>
                </c:pt>
                <c:pt idx="492">
                  <c:v>-7.3128264654672398E-2</c:v>
                </c:pt>
                <c:pt idx="493">
                  <c:v>-7.8932095182820988E-2</c:v>
                </c:pt>
                <c:pt idx="494">
                  <c:v>-7.2257690075449563E-2</c:v>
                </c:pt>
                <c:pt idx="495">
                  <c:v>-7.3418456181079797E-2</c:v>
                </c:pt>
                <c:pt idx="496">
                  <c:v>-8.009286128845057E-2</c:v>
                </c:pt>
                <c:pt idx="497">
                  <c:v>-7.8061520603598153E-2</c:v>
                </c:pt>
                <c:pt idx="498">
                  <c:v>-8.1253627394080166E-2</c:v>
                </c:pt>
                <c:pt idx="499">
                  <c:v>-8.5606500290191762E-2</c:v>
                </c:pt>
                <c:pt idx="500">
                  <c:v>-8.7347649448636142E-2</c:v>
                </c:pt>
                <c:pt idx="501">
                  <c:v>-8.7637840975043541E-2</c:v>
                </c:pt>
                <c:pt idx="502">
                  <c:v>-9.3441671503192117E-2</c:v>
                </c:pt>
                <c:pt idx="503">
                  <c:v>-9.6923969820081529E-2</c:v>
                </c:pt>
                <c:pt idx="504">
                  <c:v>-9.7794544399303712E-2</c:v>
                </c:pt>
                <c:pt idx="505">
                  <c:v>-9.8955310504933308E-2</c:v>
                </c:pt>
                <c:pt idx="506">
                  <c:v>-9.7504352872896327E-2</c:v>
                </c:pt>
                <c:pt idx="507">
                  <c:v>-9.8955310504933308E-2</c:v>
                </c:pt>
                <c:pt idx="508">
                  <c:v>-9.6343586767266731E-2</c:v>
                </c:pt>
                <c:pt idx="509">
                  <c:v>-9.4602437608821713E-2</c:v>
                </c:pt>
                <c:pt idx="510">
                  <c:v>-9.9535693557748106E-2</c:v>
                </c:pt>
                <c:pt idx="511">
                  <c:v>-0.10069645966337769</c:v>
                </c:pt>
                <c:pt idx="512">
                  <c:v>-0.10185722576900792</c:v>
                </c:pt>
                <c:pt idx="513">
                  <c:v>-0.10272780034823011</c:v>
                </c:pt>
                <c:pt idx="514">
                  <c:v>-0.10156703424259989</c:v>
                </c:pt>
                <c:pt idx="515">
                  <c:v>-0.10185722576900792</c:v>
                </c:pt>
                <c:pt idx="516">
                  <c:v>-9.7794544399303712E-2</c:v>
                </c:pt>
                <c:pt idx="517">
                  <c:v>-9.4602437608821713E-2</c:v>
                </c:pt>
                <c:pt idx="518">
                  <c:v>-9.8084735925711111E-2</c:v>
                </c:pt>
                <c:pt idx="519">
                  <c:v>-0.10011607661056289</c:v>
                </c:pt>
                <c:pt idx="520">
                  <c:v>-0.10562971561230408</c:v>
                </c:pt>
                <c:pt idx="521">
                  <c:v>-0.1085316308763787</c:v>
                </c:pt>
                <c:pt idx="522">
                  <c:v>-0.10533952408589668</c:v>
                </c:pt>
                <c:pt idx="523">
                  <c:v>-0.1030179918746375</c:v>
                </c:pt>
                <c:pt idx="524">
                  <c:v>-9.8665118978525909E-2</c:v>
                </c:pt>
                <c:pt idx="525">
                  <c:v>-9.9825885084155491E-2</c:v>
                </c:pt>
                <c:pt idx="526">
                  <c:v>-0.1035983749274523</c:v>
                </c:pt>
                <c:pt idx="527">
                  <c:v>-0.10214741729541532</c:v>
                </c:pt>
                <c:pt idx="528">
                  <c:v>-0.10069645966337769</c:v>
                </c:pt>
                <c:pt idx="529">
                  <c:v>-0.10011607661056289</c:v>
                </c:pt>
                <c:pt idx="530">
                  <c:v>-9.3441671503192117E-2</c:v>
                </c:pt>
                <c:pt idx="531">
                  <c:v>-9.9245502031340707E-2</c:v>
                </c:pt>
                <c:pt idx="532">
                  <c:v>-0.10069645966337769</c:v>
                </c:pt>
                <c:pt idx="533">
                  <c:v>-9.8084735925711111E-2</c:v>
                </c:pt>
                <c:pt idx="534">
                  <c:v>-0.1076610562971565</c:v>
                </c:pt>
                <c:pt idx="535">
                  <c:v>-0.10969239698200828</c:v>
                </c:pt>
                <c:pt idx="536">
                  <c:v>-0.1030179918746375</c:v>
                </c:pt>
                <c:pt idx="537">
                  <c:v>-0.1030179918746375</c:v>
                </c:pt>
                <c:pt idx="538">
                  <c:v>-0.1044689495066745</c:v>
                </c:pt>
                <c:pt idx="539">
                  <c:v>-0.10737086477074846</c:v>
                </c:pt>
                <c:pt idx="540">
                  <c:v>-0.10940220545560088</c:v>
                </c:pt>
                <c:pt idx="541">
                  <c:v>-0.11375507835171249</c:v>
                </c:pt>
                <c:pt idx="542">
                  <c:v>-0.12188044109112024</c:v>
                </c:pt>
                <c:pt idx="543">
                  <c:v>-0.12188044109112024</c:v>
                </c:pt>
                <c:pt idx="544">
                  <c:v>-0.1247823563551942</c:v>
                </c:pt>
                <c:pt idx="545">
                  <c:v>-0.13026697620429478</c:v>
                </c:pt>
                <c:pt idx="546">
                  <c:v>-0.13255948926291367</c:v>
                </c:pt>
                <c:pt idx="547">
                  <c:v>-0.13421358096343591</c:v>
                </c:pt>
                <c:pt idx="548">
                  <c:v>-0.13720255368543235</c:v>
                </c:pt>
                <c:pt idx="549">
                  <c:v>-0.13665118978525848</c:v>
                </c:pt>
                <c:pt idx="550">
                  <c:v>-0.14100406268136975</c:v>
                </c:pt>
                <c:pt idx="551">
                  <c:v>-0.14048171793383651</c:v>
                </c:pt>
                <c:pt idx="552">
                  <c:v>-0.139611143354614</c:v>
                </c:pt>
                <c:pt idx="553">
                  <c:v>-0.14248403946604768</c:v>
                </c:pt>
                <c:pt idx="554">
                  <c:v>-0.14007544979686604</c:v>
                </c:pt>
                <c:pt idx="555">
                  <c:v>-0.14332559489262925</c:v>
                </c:pt>
                <c:pt idx="556">
                  <c:v>-0.14230992455020336</c:v>
                </c:pt>
                <c:pt idx="557">
                  <c:v>-0.13775391758560654</c:v>
                </c:pt>
                <c:pt idx="558">
                  <c:v>-0.14506674405107364</c:v>
                </c:pt>
                <c:pt idx="559">
                  <c:v>-0.1483459082994778</c:v>
                </c:pt>
                <c:pt idx="560">
                  <c:v>-0.14750435287289623</c:v>
                </c:pt>
                <c:pt idx="561">
                  <c:v>-0.15063842135809638</c:v>
                </c:pt>
                <c:pt idx="562">
                  <c:v>-0.15644225188624494</c:v>
                </c:pt>
                <c:pt idx="563">
                  <c:v>-0.158821822402786</c:v>
                </c:pt>
                <c:pt idx="564">
                  <c:v>-0.15638421358096341</c:v>
                </c:pt>
                <c:pt idx="565">
                  <c:v>-0.1582414393499712</c:v>
                </c:pt>
                <c:pt idx="566">
                  <c:v>-0.16384213580963455</c:v>
                </c:pt>
                <c:pt idx="567">
                  <c:v>-0.16874637260591999</c:v>
                </c:pt>
                <c:pt idx="568">
                  <c:v>-0.16709228090539777</c:v>
                </c:pt>
                <c:pt idx="569">
                  <c:v>-0.16001160766105652</c:v>
                </c:pt>
                <c:pt idx="570">
                  <c:v>-0.1568195008705745</c:v>
                </c:pt>
                <c:pt idx="571">
                  <c:v>-0.15377248984329653</c:v>
                </c:pt>
                <c:pt idx="572">
                  <c:v>-0.15295995356935588</c:v>
                </c:pt>
                <c:pt idx="573">
                  <c:v>-0.15490423679628548</c:v>
                </c:pt>
                <c:pt idx="574">
                  <c:v>-0.16047591410330822</c:v>
                </c:pt>
                <c:pt idx="575">
                  <c:v>-0.15589088798607076</c:v>
                </c:pt>
                <c:pt idx="576">
                  <c:v>-0.15548461984910061</c:v>
                </c:pt>
                <c:pt idx="577">
                  <c:v>-0.15356935577481159</c:v>
                </c:pt>
                <c:pt idx="578">
                  <c:v>-0.15409170052234483</c:v>
                </c:pt>
                <c:pt idx="579">
                  <c:v>-0.15252466627974476</c:v>
                </c:pt>
                <c:pt idx="580">
                  <c:v>-0.15104468949506686</c:v>
                </c:pt>
                <c:pt idx="581">
                  <c:v>-0.14593731863029616</c:v>
                </c:pt>
                <c:pt idx="582">
                  <c:v>-0.14454439930354038</c:v>
                </c:pt>
                <c:pt idx="583">
                  <c:v>-0.1542948345908301</c:v>
                </c:pt>
                <c:pt idx="584">
                  <c:v>-0.16018572257690084</c:v>
                </c:pt>
                <c:pt idx="585">
                  <c:v>-0.15568775391758552</c:v>
                </c:pt>
                <c:pt idx="586">
                  <c:v>-0.15214741729541489</c:v>
                </c:pt>
                <c:pt idx="587">
                  <c:v>-0.16488682530470103</c:v>
                </c:pt>
                <c:pt idx="588">
                  <c:v>-0.16770168311085318</c:v>
                </c:pt>
                <c:pt idx="589">
                  <c:v>-0.16404526987811979</c:v>
                </c:pt>
                <c:pt idx="590">
                  <c:v>-0.16810795124782366</c:v>
                </c:pt>
                <c:pt idx="591">
                  <c:v>-0.17266395821242017</c:v>
                </c:pt>
                <c:pt idx="592">
                  <c:v>-0.17591410330818341</c:v>
                </c:pt>
                <c:pt idx="593">
                  <c:v>-0.1780905397562392</c:v>
                </c:pt>
                <c:pt idx="594">
                  <c:v>-0.17121300058038319</c:v>
                </c:pt>
                <c:pt idx="595">
                  <c:v>-0.16511897852582721</c:v>
                </c:pt>
                <c:pt idx="596">
                  <c:v>-0.18110853163087659</c:v>
                </c:pt>
                <c:pt idx="597">
                  <c:v>-0.18438769587928044</c:v>
                </c:pt>
                <c:pt idx="598">
                  <c:v>-0.17573998839233909</c:v>
                </c:pt>
                <c:pt idx="599">
                  <c:v>-0.19318049912942548</c:v>
                </c:pt>
                <c:pt idx="600">
                  <c:v>-0.19704004643064443</c:v>
                </c:pt>
                <c:pt idx="601">
                  <c:v>-0.19294834590829962</c:v>
                </c:pt>
                <c:pt idx="602">
                  <c:v>-0.20490423679628572</c:v>
                </c:pt>
                <c:pt idx="603">
                  <c:v>-0.20673244341265257</c:v>
                </c:pt>
                <c:pt idx="604">
                  <c:v>-0.20142193847939663</c:v>
                </c:pt>
                <c:pt idx="605">
                  <c:v>-0.20536854323853743</c:v>
                </c:pt>
                <c:pt idx="606">
                  <c:v>-0.21607661056297178</c:v>
                </c:pt>
                <c:pt idx="607">
                  <c:v>-0.21540917005223451</c:v>
                </c:pt>
                <c:pt idx="608">
                  <c:v>-0.21030179918746381</c:v>
                </c:pt>
                <c:pt idx="609">
                  <c:v>-0.22144515380150895</c:v>
                </c:pt>
                <c:pt idx="610">
                  <c:v>-0.22800348229831696</c:v>
                </c:pt>
                <c:pt idx="611">
                  <c:v>-0.22974463145676166</c:v>
                </c:pt>
                <c:pt idx="612">
                  <c:v>-0.23279164248403966</c:v>
                </c:pt>
                <c:pt idx="613">
                  <c:v>-0.24039466047591415</c:v>
                </c:pt>
                <c:pt idx="614">
                  <c:v>-0.24738827626233326</c:v>
                </c:pt>
                <c:pt idx="615">
                  <c:v>-0.25928612884503782</c:v>
                </c:pt>
                <c:pt idx="616">
                  <c:v>-0.26604759141033074</c:v>
                </c:pt>
                <c:pt idx="617">
                  <c:v>-0.26686012768427175</c:v>
                </c:pt>
                <c:pt idx="618">
                  <c:v>-0.27399883923389451</c:v>
                </c:pt>
                <c:pt idx="619">
                  <c:v>-0.26746952988972711</c:v>
                </c:pt>
                <c:pt idx="620">
                  <c:v>-0.26651189785258278</c:v>
                </c:pt>
                <c:pt idx="621">
                  <c:v>-0.270893789901335</c:v>
                </c:pt>
                <c:pt idx="622">
                  <c:v>-0.27829367382472425</c:v>
                </c:pt>
                <c:pt idx="623">
                  <c:v>-0.28836331979106228</c:v>
                </c:pt>
                <c:pt idx="624">
                  <c:v>-0.28850841555426598</c:v>
                </c:pt>
                <c:pt idx="625">
                  <c:v>-0.28049912942542099</c:v>
                </c:pt>
                <c:pt idx="626">
                  <c:v>-0.2940510737086478</c:v>
                </c:pt>
                <c:pt idx="627">
                  <c:v>-0.2957922228670925</c:v>
                </c:pt>
                <c:pt idx="628">
                  <c:v>-0.28685432385374343</c:v>
                </c:pt>
                <c:pt idx="629">
                  <c:v>-0.27646546720835774</c:v>
                </c:pt>
                <c:pt idx="630">
                  <c:v>-0.28395240858966914</c:v>
                </c:pt>
                <c:pt idx="631">
                  <c:v>-0.28047011027278007</c:v>
                </c:pt>
                <c:pt idx="632">
                  <c:v>-0.28496807893209536</c:v>
                </c:pt>
                <c:pt idx="633">
                  <c:v>-0.29605339524085894</c:v>
                </c:pt>
                <c:pt idx="634">
                  <c:v>-0.30481717933836339</c:v>
                </c:pt>
                <c:pt idx="635">
                  <c:v>-0.30522344747533386</c:v>
                </c:pt>
                <c:pt idx="636">
                  <c:v>-0.3000580383052816</c:v>
                </c:pt>
                <c:pt idx="637">
                  <c:v>-0.30766105629715612</c:v>
                </c:pt>
                <c:pt idx="638">
                  <c:v>-0.31923969820081266</c:v>
                </c:pt>
                <c:pt idx="639">
                  <c:v>-0.34344167150319227</c:v>
                </c:pt>
                <c:pt idx="640">
                  <c:v>-0.36627974463145674</c:v>
                </c:pt>
                <c:pt idx="641">
                  <c:v>-0.36671503192106786</c:v>
                </c:pt>
                <c:pt idx="642">
                  <c:v>-0.35116076610562985</c:v>
                </c:pt>
                <c:pt idx="643">
                  <c:v>-0.3530760301799189</c:v>
                </c:pt>
                <c:pt idx="644">
                  <c:v>-0.34120719674985495</c:v>
                </c:pt>
                <c:pt idx="645">
                  <c:v>-0.35092861288450372</c:v>
                </c:pt>
                <c:pt idx="646">
                  <c:v>-0.35806732443412648</c:v>
                </c:pt>
                <c:pt idx="647">
                  <c:v>-0.36793383633197929</c:v>
                </c:pt>
                <c:pt idx="648">
                  <c:v>-0.3847649448636099</c:v>
                </c:pt>
                <c:pt idx="649">
                  <c:v>-0.40641323273360419</c:v>
                </c:pt>
                <c:pt idx="650">
                  <c:v>-0.41213000580383063</c:v>
                </c:pt>
                <c:pt idx="651">
                  <c:v>-0.39767846778874072</c:v>
                </c:pt>
                <c:pt idx="652">
                  <c:v>-0.38343006384213602</c:v>
                </c:pt>
                <c:pt idx="653">
                  <c:v>-0.38691236215902514</c:v>
                </c:pt>
                <c:pt idx="654">
                  <c:v>-0.39492164828787008</c:v>
                </c:pt>
                <c:pt idx="655">
                  <c:v>-0.38665118978525831</c:v>
                </c:pt>
                <c:pt idx="656">
                  <c:v>-0.39535693557748119</c:v>
                </c:pt>
                <c:pt idx="657">
                  <c:v>-0.42089378990133502</c:v>
                </c:pt>
                <c:pt idx="658">
                  <c:v>-0.42185142193847935</c:v>
                </c:pt>
                <c:pt idx="659">
                  <c:v>-0.4224608241439351</c:v>
                </c:pt>
                <c:pt idx="660">
                  <c:v>-0.42658154381892055</c:v>
                </c:pt>
                <c:pt idx="661">
                  <c:v>-0.43047011027278009</c:v>
                </c:pt>
                <c:pt idx="662">
                  <c:v>-0.44117817759721412</c:v>
                </c:pt>
                <c:pt idx="663">
                  <c:v>-0.44007544979686608</c:v>
                </c:pt>
                <c:pt idx="664">
                  <c:v>-0.44689495066744056</c:v>
                </c:pt>
                <c:pt idx="665">
                  <c:v>-0.48351712130005797</c:v>
                </c:pt>
                <c:pt idx="666">
                  <c:v>-0.50208937899013362</c:v>
                </c:pt>
                <c:pt idx="667">
                  <c:v>-0.4778293673824725</c:v>
                </c:pt>
                <c:pt idx="668">
                  <c:v>-0.48340104468949524</c:v>
                </c:pt>
                <c:pt idx="669">
                  <c:v>-0.49564712710388875</c:v>
                </c:pt>
                <c:pt idx="670">
                  <c:v>-0.48708647707486957</c:v>
                </c:pt>
                <c:pt idx="671">
                  <c:v>-0.4841555426581543</c:v>
                </c:pt>
                <c:pt idx="672">
                  <c:v>-0.48041207196749847</c:v>
                </c:pt>
                <c:pt idx="673">
                  <c:v>-0.50098665118978525</c:v>
                </c:pt>
                <c:pt idx="674">
                  <c:v>-0.52530470110272798</c:v>
                </c:pt>
                <c:pt idx="675">
                  <c:v>-0.51752756819500889</c:v>
                </c:pt>
                <c:pt idx="676">
                  <c:v>-0.49535693557748134</c:v>
                </c:pt>
                <c:pt idx="677">
                  <c:v>-0.50223447475333738</c:v>
                </c:pt>
                <c:pt idx="678">
                  <c:v>-0.52687173534532805</c:v>
                </c:pt>
                <c:pt idx="679">
                  <c:v>-0.53212420197330246</c:v>
                </c:pt>
                <c:pt idx="680">
                  <c:v>-0.52324434126523522</c:v>
                </c:pt>
                <c:pt idx="681">
                  <c:v>-0.52684271619268708</c:v>
                </c:pt>
                <c:pt idx="682">
                  <c:v>-0.5219384793964017</c:v>
                </c:pt>
                <c:pt idx="683">
                  <c:v>-0.54582124201973292</c:v>
                </c:pt>
                <c:pt idx="684">
                  <c:v>-0.54489262913522918</c:v>
                </c:pt>
                <c:pt idx="685">
                  <c:v>-0.54869413813116663</c:v>
                </c:pt>
                <c:pt idx="686">
                  <c:v>-0.5482878699941961</c:v>
                </c:pt>
                <c:pt idx="687">
                  <c:v>-0.53224027858386558</c:v>
                </c:pt>
                <c:pt idx="688">
                  <c:v>-0.55420777713290781</c:v>
                </c:pt>
                <c:pt idx="689">
                  <c:v>-0.60368543238537442</c:v>
                </c:pt>
                <c:pt idx="690">
                  <c:v>-0.61793383633197918</c:v>
                </c:pt>
                <c:pt idx="691">
                  <c:v>-0.64297736506094028</c:v>
                </c:pt>
                <c:pt idx="692">
                  <c:v>-0.65475914103308175</c:v>
                </c:pt>
                <c:pt idx="693">
                  <c:v>-0.63816018572257704</c:v>
                </c:pt>
                <c:pt idx="694">
                  <c:v>-0.64048171793383646</c:v>
                </c:pt>
                <c:pt idx="695">
                  <c:v>-0.6726639582124202</c:v>
                </c:pt>
                <c:pt idx="696">
                  <c:v>-0.64213580963435879</c:v>
                </c:pt>
                <c:pt idx="697">
                  <c:v>-0.64152640742890299</c:v>
                </c:pt>
                <c:pt idx="698">
                  <c:v>-0.65066744051073699</c:v>
                </c:pt>
                <c:pt idx="699">
                  <c:v>-0.69805571677307032</c:v>
                </c:pt>
                <c:pt idx="700">
                  <c:v>-0.76561230412071968</c:v>
                </c:pt>
                <c:pt idx="701">
                  <c:v>-0.76271038885664533</c:v>
                </c:pt>
                <c:pt idx="702">
                  <c:v>-0.75975043528728958</c:v>
                </c:pt>
                <c:pt idx="703">
                  <c:v>-0.80507835171213016</c:v>
                </c:pt>
                <c:pt idx="704">
                  <c:v>-0.81897852582704589</c:v>
                </c:pt>
                <c:pt idx="705">
                  <c:v>-0.82988972721996512</c:v>
                </c:pt>
                <c:pt idx="706">
                  <c:v>-0.81125943122460831</c:v>
                </c:pt>
                <c:pt idx="707">
                  <c:v>-0.79085896691816604</c:v>
                </c:pt>
                <c:pt idx="708">
                  <c:v>-0.83081834010446887</c:v>
                </c:pt>
                <c:pt idx="709">
                  <c:v>-0.88073128264654665</c:v>
                </c:pt>
                <c:pt idx="710">
                  <c:v>-0.86134648868253039</c:v>
                </c:pt>
                <c:pt idx="711">
                  <c:v>-0.88015089959373183</c:v>
                </c:pt>
                <c:pt idx="712">
                  <c:v>-0.8917005223447475</c:v>
                </c:pt>
                <c:pt idx="713">
                  <c:v>-0.90885084155542673</c:v>
                </c:pt>
                <c:pt idx="714">
                  <c:v>-0.95728380731282658</c:v>
                </c:pt>
                <c:pt idx="715">
                  <c:v>-0.99756239117817769</c:v>
                </c:pt>
                <c:pt idx="716">
                  <c:v>-0.98264654672083585</c:v>
                </c:pt>
                <c:pt idx="717">
                  <c:v>-1.0007544979686593</c:v>
                </c:pt>
                <c:pt idx="718">
                  <c:v>-1.012652350551364</c:v>
                </c:pt>
                <c:pt idx="719">
                  <c:v>-1.0235055136390017</c:v>
                </c:pt>
                <c:pt idx="720">
                  <c:v>-1.069965177016831</c:v>
                </c:pt>
                <c:pt idx="721">
                  <c:v>-1.0848810214741729</c:v>
                </c:pt>
                <c:pt idx="722">
                  <c:v>-1.0789901334881022</c:v>
                </c:pt>
                <c:pt idx="723">
                  <c:v>-1.0786709228090539</c:v>
                </c:pt>
                <c:pt idx="724">
                  <c:v>-1.0843296575739987</c:v>
                </c:pt>
                <c:pt idx="725">
                  <c:v>-1.1012188044109112</c:v>
                </c:pt>
                <c:pt idx="726">
                  <c:v>-1.1342426001160766</c:v>
                </c:pt>
                <c:pt idx="727">
                  <c:v>-1.1452698781195589</c:v>
                </c:pt>
                <c:pt idx="728">
                  <c:v>-1.2025827045850261</c:v>
                </c:pt>
                <c:pt idx="729">
                  <c:v>-1.2879280325014508</c:v>
                </c:pt>
                <c:pt idx="730">
                  <c:v>-1.2712420197330239</c:v>
                </c:pt>
                <c:pt idx="731">
                  <c:v>-1.2573418456181078</c:v>
                </c:pt>
                <c:pt idx="732">
                  <c:v>-1.2676726639582123</c:v>
                </c:pt>
                <c:pt idx="733">
                  <c:v>-1.2790191526407428</c:v>
                </c:pt>
                <c:pt idx="734">
                  <c:v>-1.3141903656413232</c:v>
                </c:pt>
                <c:pt idx="735">
                  <c:v>-1.3429773650609402</c:v>
                </c:pt>
                <c:pt idx="736">
                  <c:v>-1.4057167730702262</c:v>
                </c:pt>
                <c:pt idx="737">
                  <c:v>-1.4315438189204874</c:v>
                </c:pt>
                <c:pt idx="738">
                  <c:v>-1.4346778874056876</c:v>
                </c:pt>
                <c:pt idx="739">
                  <c:v>-1.4800058038305284</c:v>
                </c:pt>
                <c:pt idx="740">
                  <c:v>-1.5312536273940802</c:v>
                </c:pt>
                <c:pt idx="741">
                  <c:v>-1.5705165409170052</c:v>
                </c:pt>
                <c:pt idx="742">
                  <c:v>-1.5308763784097503</c:v>
                </c:pt>
                <c:pt idx="743">
                  <c:v>-1.5194428322692979</c:v>
                </c:pt>
                <c:pt idx="744">
                  <c:v>-1.5606790481717934</c:v>
                </c:pt>
                <c:pt idx="745">
                  <c:v>-1.5705745792222867</c:v>
                </c:pt>
                <c:pt idx="746">
                  <c:v>-1.5852872896111434</c:v>
                </c:pt>
                <c:pt idx="747">
                  <c:v>-1.6668311085316307</c:v>
                </c:pt>
                <c:pt idx="748">
                  <c:v>-1.7230121880441089</c:v>
                </c:pt>
                <c:pt idx="749">
                  <c:v>-1.6912942542077771</c:v>
                </c:pt>
                <c:pt idx="750">
                  <c:v>-1.6301508995937317</c:v>
                </c:pt>
                <c:pt idx="751">
                  <c:v>-1.6979686593151482</c:v>
                </c:pt>
                <c:pt idx="752">
                  <c:v>-1.8066453859547302</c:v>
                </c:pt>
                <c:pt idx="753">
                  <c:v>-1.8377539175856064</c:v>
                </c:pt>
                <c:pt idx="754">
                  <c:v>-1.87225769007545</c:v>
                </c:pt>
                <c:pt idx="755">
                  <c:v>-1.8472721996517703</c:v>
                </c:pt>
                <c:pt idx="756">
                  <c:v>-1.8306732443412652</c:v>
                </c:pt>
                <c:pt idx="757">
                  <c:v>-1.9045560069645964</c:v>
                </c:pt>
                <c:pt idx="758">
                  <c:v>-1.9951538015089958</c:v>
                </c:pt>
                <c:pt idx="759">
                  <c:v>-2.0768427161926875</c:v>
                </c:pt>
                <c:pt idx="760">
                  <c:v>-2.1011317469529893</c:v>
                </c:pt>
                <c:pt idx="761">
                  <c:v>-2.1299477655252468</c:v>
                </c:pt>
                <c:pt idx="762">
                  <c:v>-2.1149158444573417</c:v>
                </c:pt>
                <c:pt idx="763">
                  <c:v>-2.1331979106210102</c:v>
                </c:pt>
                <c:pt idx="764">
                  <c:v>-2.1523215322112592</c:v>
                </c:pt>
                <c:pt idx="765">
                  <c:v>-2.2090539756239118</c:v>
                </c:pt>
                <c:pt idx="766">
                  <c:v>-2.2591990713871155</c:v>
                </c:pt>
                <c:pt idx="767">
                  <c:v>-2.3077481137550784</c:v>
                </c:pt>
                <c:pt idx="768">
                  <c:v>-2.2849390597794543</c:v>
                </c:pt>
                <c:pt idx="769">
                  <c:v>-2.3901044689495068</c:v>
                </c:pt>
                <c:pt idx="770">
                  <c:v>-2.479918746372606</c:v>
                </c:pt>
                <c:pt idx="771">
                  <c:v>-2.4176726639582125</c:v>
                </c:pt>
                <c:pt idx="772">
                  <c:v>-2.3415264074289031</c:v>
                </c:pt>
                <c:pt idx="773">
                  <c:v>-2.3626813697040046</c:v>
                </c:pt>
                <c:pt idx="774">
                  <c:v>-2.5056877539175857</c:v>
                </c:pt>
                <c:pt idx="775">
                  <c:v>-2.5462855484619848</c:v>
                </c:pt>
                <c:pt idx="776">
                  <c:v>-2.5300638421358097</c:v>
                </c:pt>
                <c:pt idx="777">
                  <c:v>-2.4991294254207777</c:v>
                </c:pt>
                <c:pt idx="778">
                  <c:v>-2.5720255368543237</c:v>
                </c:pt>
                <c:pt idx="779">
                  <c:v>-2.6260882182240279</c:v>
                </c:pt>
                <c:pt idx="780">
                  <c:v>-2.6499419616947186</c:v>
                </c:pt>
                <c:pt idx="781">
                  <c:v>-2.6634648868253046</c:v>
                </c:pt>
                <c:pt idx="782">
                  <c:v>-2.7163668020893788</c:v>
                </c:pt>
                <c:pt idx="783">
                  <c:v>-2.7225769007544978</c:v>
                </c:pt>
                <c:pt idx="784">
                  <c:v>-2.7788595473012188</c:v>
                </c:pt>
                <c:pt idx="785">
                  <c:v>-2.8473099245502032</c:v>
                </c:pt>
                <c:pt idx="786">
                  <c:v>-2.8744863609982585</c:v>
                </c:pt>
                <c:pt idx="787">
                  <c:v>-2.9167701683110856</c:v>
                </c:pt>
                <c:pt idx="788">
                  <c:v>-3.040208647707487</c:v>
                </c:pt>
                <c:pt idx="789">
                  <c:v>-3.1669558908879862</c:v>
                </c:pt>
                <c:pt idx="790">
                  <c:v>-3.2815118978525826</c:v>
                </c:pt>
                <c:pt idx="791">
                  <c:v>-3.2597736506094019</c:v>
                </c:pt>
                <c:pt idx="792">
                  <c:v>-3.214854904236796</c:v>
                </c:pt>
                <c:pt idx="793">
                  <c:v>-3.2170255368543237</c:v>
                </c:pt>
                <c:pt idx="794">
                  <c:v>-3.2794167150319211</c:v>
                </c:pt>
                <c:pt idx="795">
                  <c:v>-3.2768282066163663</c:v>
                </c:pt>
                <c:pt idx="796">
                  <c:v>-3.3738827626233316</c:v>
                </c:pt>
                <c:pt idx="797">
                  <c:v>-3.3986070806732442</c:v>
                </c:pt>
                <c:pt idx="798">
                  <c:v>-3.3638421358096346</c:v>
                </c:pt>
                <c:pt idx="799">
                  <c:v>-3.3844747533372024</c:v>
                </c:pt>
                <c:pt idx="800">
                  <c:v>-3.4635809634358679</c:v>
                </c:pt>
                <c:pt idx="801">
                  <c:v>-3.47382472431805</c:v>
                </c:pt>
                <c:pt idx="802">
                  <c:v>-3.4927452118398139</c:v>
                </c:pt>
                <c:pt idx="803">
                  <c:v>-3.498200812536274</c:v>
                </c:pt>
                <c:pt idx="804">
                  <c:v>-3.5251015670342425</c:v>
                </c:pt>
                <c:pt idx="805">
                  <c:v>-3.6584445734184556</c:v>
                </c:pt>
                <c:pt idx="806">
                  <c:v>-3.6785548461984909</c:v>
                </c:pt>
                <c:pt idx="807">
                  <c:v>-3.6451538015089961</c:v>
                </c:pt>
                <c:pt idx="808">
                  <c:v>-3.7602437608821826</c:v>
                </c:pt>
                <c:pt idx="809">
                  <c:v>-4.0217353453279161</c:v>
                </c:pt>
                <c:pt idx="810">
                  <c:v>-4.0551073708647714</c:v>
                </c:pt>
                <c:pt idx="811">
                  <c:v>-3.8806732443412653</c:v>
                </c:pt>
                <c:pt idx="812">
                  <c:v>-3.7141033081834007</c:v>
                </c:pt>
                <c:pt idx="813">
                  <c:v>-3.7916134648868249</c:v>
                </c:pt>
                <c:pt idx="814">
                  <c:v>-3.9946604759141033</c:v>
                </c:pt>
                <c:pt idx="815">
                  <c:v>-3.9497388276262333</c:v>
                </c:pt>
                <c:pt idx="816">
                  <c:v>-3.9488972721996523</c:v>
                </c:pt>
                <c:pt idx="817">
                  <c:v>-4.0868543238537436</c:v>
                </c:pt>
                <c:pt idx="818">
                  <c:v>-4.1994486360998255</c:v>
                </c:pt>
                <c:pt idx="819">
                  <c:v>-4.0376378409750435</c:v>
                </c:pt>
                <c:pt idx="820">
                  <c:v>-3.7633488102147417</c:v>
                </c:pt>
                <c:pt idx="821">
                  <c:v>-3.850754497968659</c:v>
                </c:pt>
                <c:pt idx="822">
                  <c:v>-4.0591700522344745</c:v>
                </c:pt>
                <c:pt idx="823">
                  <c:v>-4.0693557748113758</c:v>
                </c:pt>
                <c:pt idx="824">
                  <c:v>-4.187144515380151</c:v>
                </c:pt>
                <c:pt idx="825">
                  <c:v>-4.1634939059779459</c:v>
                </c:pt>
                <c:pt idx="826">
                  <c:v>-3.9924550203134066</c:v>
                </c:pt>
                <c:pt idx="827">
                  <c:v>-3.940365641323273</c:v>
                </c:pt>
                <c:pt idx="828">
                  <c:v>-3.8994196169471849</c:v>
                </c:pt>
                <c:pt idx="829">
                  <c:v>-3.9461404526987813</c:v>
                </c:pt>
                <c:pt idx="830">
                  <c:v>-3.8599825885084158</c:v>
                </c:pt>
                <c:pt idx="831">
                  <c:v>-3.3559199071387114</c:v>
                </c:pt>
                <c:pt idx="832">
                  <c:v>-3.029889727219965</c:v>
                </c:pt>
              </c:numCache>
            </c:numRef>
          </c:yVal>
          <c:smooth val="0"/>
          <c:extLst>
            <c:ext xmlns:c16="http://schemas.microsoft.com/office/drawing/2014/chart" uri="{C3380CC4-5D6E-409C-BE32-E72D297353CC}">
              <c16:uniqueId val="{00000005-8A8F-4385-B774-05428E0DAD5E}"/>
            </c:ext>
          </c:extLst>
        </c:ser>
        <c:ser>
          <c:idx val="6"/>
          <c:order val="6"/>
          <c:tx>
            <c:strRef>
              <c:f>Abs!$AR$1</c:f>
              <c:strCache>
                <c:ptCount val="1"/>
                <c:pt idx="0">
                  <c:v>Stan 720</c:v>
                </c:pt>
              </c:strCache>
            </c:strRef>
          </c:tx>
          <c:spPr>
            <a:ln w="19050" cap="rnd">
              <a:solidFill>
                <a:srgbClr val="C00000"/>
              </a:solidFill>
              <a:round/>
            </a:ln>
            <a:effectLst/>
          </c:spPr>
          <c:marker>
            <c:symbol val="none"/>
          </c:marker>
          <c:xVal>
            <c:numRef>
              <c:f>Abs!$AI$2:$AI$834</c:f>
              <c:numCache>
                <c:formatCode>General</c:formatCode>
                <c:ptCount val="833"/>
                <c:pt idx="0">
                  <c:v>340</c:v>
                </c:pt>
                <c:pt idx="1">
                  <c:v>341</c:v>
                </c:pt>
                <c:pt idx="2">
                  <c:v>342</c:v>
                </c:pt>
                <c:pt idx="3">
                  <c:v>343</c:v>
                </c:pt>
                <c:pt idx="4">
                  <c:v>344</c:v>
                </c:pt>
                <c:pt idx="5">
                  <c:v>345</c:v>
                </c:pt>
                <c:pt idx="6">
                  <c:v>346</c:v>
                </c:pt>
                <c:pt idx="7">
                  <c:v>347</c:v>
                </c:pt>
                <c:pt idx="8">
                  <c:v>348</c:v>
                </c:pt>
                <c:pt idx="9">
                  <c:v>349</c:v>
                </c:pt>
                <c:pt idx="10">
                  <c:v>350</c:v>
                </c:pt>
                <c:pt idx="11">
                  <c:v>351</c:v>
                </c:pt>
                <c:pt idx="12">
                  <c:v>352</c:v>
                </c:pt>
                <c:pt idx="13">
                  <c:v>353</c:v>
                </c:pt>
                <c:pt idx="14">
                  <c:v>354</c:v>
                </c:pt>
                <c:pt idx="15">
                  <c:v>355</c:v>
                </c:pt>
                <c:pt idx="16">
                  <c:v>356</c:v>
                </c:pt>
                <c:pt idx="17">
                  <c:v>357</c:v>
                </c:pt>
                <c:pt idx="18">
                  <c:v>358</c:v>
                </c:pt>
                <c:pt idx="19">
                  <c:v>359</c:v>
                </c:pt>
                <c:pt idx="20">
                  <c:v>360</c:v>
                </c:pt>
                <c:pt idx="21">
                  <c:v>361</c:v>
                </c:pt>
                <c:pt idx="22">
                  <c:v>362</c:v>
                </c:pt>
                <c:pt idx="23">
                  <c:v>363</c:v>
                </c:pt>
                <c:pt idx="24">
                  <c:v>364</c:v>
                </c:pt>
                <c:pt idx="25">
                  <c:v>365</c:v>
                </c:pt>
                <c:pt idx="26">
                  <c:v>366</c:v>
                </c:pt>
                <c:pt idx="27">
                  <c:v>367</c:v>
                </c:pt>
                <c:pt idx="28">
                  <c:v>368</c:v>
                </c:pt>
                <c:pt idx="29">
                  <c:v>369</c:v>
                </c:pt>
                <c:pt idx="30">
                  <c:v>370</c:v>
                </c:pt>
                <c:pt idx="31">
                  <c:v>371</c:v>
                </c:pt>
                <c:pt idx="32">
                  <c:v>372</c:v>
                </c:pt>
                <c:pt idx="33">
                  <c:v>373</c:v>
                </c:pt>
                <c:pt idx="34">
                  <c:v>374</c:v>
                </c:pt>
                <c:pt idx="35">
                  <c:v>375</c:v>
                </c:pt>
                <c:pt idx="36">
                  <c:v>376</c:v>
                </c:pt>
                <c:pt idx="37">
                  <c:v>377</c:v>
                </c:pt>
                <c:pt idx="38">
                  <c:v>378</c:v>
                </c:pt>
                <c:pt idx="39">
                  <c:v>379</c:v>
                </c:pt>
                <c:pt idx="40">
                  <c:v>380</c:v>
                </c:pt>
                <c:pt idx="41">
                  <c:v>381</c:v>
                </c:pt>
                <c:pt idx="42">
                  <c:v>382</c:v>
                </c:pt>
                <c:pt idx="43">
                  <c:v>383</c:v>
                </c:pt>
                <c:pt idx="44">
                  <c:v>384</c:v>
                </c:pt>
                <c:pt idx="45">
                  <c:v>385</c:v>
                </c:pt>
                <c:pt idx="46">
                  <c:v>386</c:v>
                </c:pt>
                <c:pt idx="47">
                  <c:v>387</c:v>
                </c:pt>
                <c:pt idx="48">
                  <c:v>388</c:v>
                </c:pt>
                <c:pt idx="49">
                  <c:v>389</c:v>
                </c:pt>
                <c:pt idx="50">
                  <c:v>390</c:v>
                </c:pt>
                <c:pt idx="51">
                  <c:v>391</c:v>
                </c:pt>
                <c:pt idx="52">
                  <c:v>392</c:v>
                </c:pt>
                <c:pt idx="53">
                  <c:v>393</c:v>
                </c:pt>
                <c:pt idx="54">
                  <c:v>394</c:v>
                </c:pt>
                <c:pt idx="55">
                  <c:v>395</c:v>
                </c:pt>
                <c:pt idx="56">
                  <c:v>396</c:v>
                </c:pt>
                <c:pt idx="57">
                  <c:v>397</c:v>
                </c:pt>
                <c:pt idx="58">
                  <c:v>398</c:v>
                </c:pt>
                <c:pt idx="59">
                  <c:v>399</c:v>
                </c:pt>
                <c:pt idx="60">
                  <c:v>400</c:v>
                </c:pt>
                <c:pt idx="61">
                  <c:v>401</c:v>
                </c:pt>
                <c:pt idx="62">
                  <c:v>402</c:v>
                </c:pt>
                <c:pt idx="63">
                  <c:v>403</c:v>
                </c:pt>
                <c:pt idx="64">
                  <c:v>404</c:v>
                </c:pt>
                <c:pt idx="65">
                  <c:v>405</c:v>
                </c:pt>
                <c:pt idx="66">
                  <c:v>406</c:v>
                </c:pt>
                <c:pt idx="67">
                  <c:v>407</c:v>
                </c:pt>
                <c:pt idx="68">
                  <c:v>408</c:v>
                </c:pt>
                <c:pt idx="69">
                  <c:v>409</c:v>
                </c:pt>
                <c:pt idx="70">
                  <c:v>410</c:v>
                </c:pt>
                <c:pt idx="71">
                  <c:v>411</c:v>
                </c:pt>
                <c:pt idx="72">
                  <c:v>412</c:v>
                </c:pt>
                <c:pt idx="73">
                  <c:v>413</c:v>
                </c:pt>
                <c:pt idx="74">
                  <c:v>414</c:v>
                </c:pt>
                <c:pt idx="75">
                  <c:v>415</c:v>
                </c:pt>
                <c:pt idx="76">
                  <c:v>416</c:v>
                </c:pt>
                <c:pt idx="77">
                  <c:v>417</c:v>
                </c:pt>
                <c:pt idx="78">
                  <c:v>418</c:v>
                </c:pt>
                <c:pt idx="79">
                  <c:v>419</c:v>
                </c:pt>
                <c:pt idx="80">
                  <c:v>420</c:v>
                </c:pt>
                <c:pt idx="81">
                  <c:v>421</c:v>
                </c:pt>
                <c:pt idx="82">
                  <c:v>422</c:v>
                </c:pt>
                <c:pt idx="83">
                  <c:v>423</c:v>
                </c:pt>
                <c:pt idx="84">
                  <c:v>424</c:v>
                </c:pt>
                <c:pt idx="85">
                  <c:v>425</c:v>
                </c:pt>
                <c:pt idx="86">
                  <c:v>426</c:v>
                </c:pt>
                <c:pt idx="87">
                  <c:v>427</c:v>
                </c:pt>
                <c:pt idx="88">
                  <c:v>428</c:v>
                </c:pt>
                <c:pt idx="89">
                  <c:v>429</c:v>
                </c:pt>
                <c:pt idx="90">
                  <c:v>430</c:v>
                </c:pt>
                <c:pt idx="91">
                  <c:v>431</c:v>
                </c:pt>
                <c:pt idx="92">
                  <c:v>432</c:v>
                </c:pt>
                <c:pt idx="93">
                  <c:v>433</c:v>
                </c:pt>
                <c:pt idx="94">
                  <c:v>434</c:v>
                </c:pt>
                <c:pt idx="95">
                  <c:v>435</c:v>
                </c:pt>
                <c:pt idx="96">
                  <c:v>436</c:v>
                </c:pt>
                <c:pt idx="97">
                  <c:v>437</c:v>
                </c:pt>
                <c:pt idx="98">
                  <c:v>438</c:v>
                </c:pt>
                <c:pt idx="99">
                  <c:v>439</c:v>
                </c:pt>
                <c:pt idx="100">
                  <c:v>440</c:v>
                </c:pt>
                <c:pt idx="101">
                  <c:v>441</c:v>
                </c:pt>
                <c:pt idx="102">
                  <c:v>442</c:v>
                </c:pt>
                <c:pt idx="103">
                  <c:v>443</c:v>
                </c:pt>
                <c:pt idx="104">
                  <c:v>444</c:v>
                </c:pt>
                <c:pt idx="105">
                  <c:v>445</c:v>
                </c:pt>
                <c:pt idx="106">
                  <c:v>446</c:v>
                </c:pt>
                <c:pt idx="107">
                  <c:v>447</c:v>
                </c:pt>
                <c:pt idx="108">
                  <c:v>448</c:v>
                </c:pt>
                <c:pt idx="109">
                  <c:v>449</c:v>
                </c:pt>
                <c:pt idx="110">
                  <c:v>450</c:v>
                </c:pt>
                <c:pt idx="111">
                  <c:v>451</c:v>
                </c:pt>
                <c:pt idx="112">
                  <c:v>452</c:v>
                </c:pt>
                <c:pt idx="113">
                  <c:v>453</c:v>
                </c:pt>
                <c:pt idx="114">
                  <c:v>454</c:v>
                </c:pt>
                <c:pt idx="115">
                  <c:v>455</c:v>
                </c:pt>
                <c:pt idx="116">
                  <c:v>456</c:v>
                </c:pt>
                <c:pt idx="117">
                  <c:v>457</c:v>
                </c:pt>
                <c:pt idx="118">
                  <c:v>458</c:v>
                </c:pt>
                <c:pt idx="119">
                  <c:v>459</c:v>
                </c:pt>
                <c:pt idx="120">
                  <c:v>460</c:v>
                </c:pt>
                <c:pt idx="121">
                  <c:v>461</c:v>
                </c:pt>
                <c:pt idx="122">
                  <c:v>462</c:v>
                </c:pt>
                <c:pt idx="123">
                  <c:v>463</c:v>
                </c:pt>
                <c:pt idx="124">
                  <c:v>464</c:v>
                </c:pt>
                <c:pt idx="125">
                  <c:v>465</c:v>
                </c:pt>
                <c:pt idx="126">
                  <c:v>466</c:v>
                </c:pt>
                <c:pt idx="127">
                  <c:v>467</c:v>
                </c:pt>
                <c:pt idx="128">
                  <c:v>468</c:v>
                </c:pt>
                <c:pt idx="129">
                  <c:v>469</c:v>
                </c:pt>
                <c:pt idx="130">
                  <c:v>470</c:v>
                </c:pt>
                <c:pt idx="131">
                  <c:v>471</c:v>
                </c:pt>
                <c:pt idx="132">
                  <c:v>472</c:v>
                </c:pt>
                <c:pt idx="133">
                  <c:v>473</c:v>
                </c:pt>
                <c:pt idx="134">
                  <c:v>474</c:v>
                </c:pt>
                <c:pt idx="135">
                  <c:v>475</c:v>
                </c:pt>
                <c:pt idx="136">
                  <c:v>476</c:v>
                </c:pt>
                <c:pt idx="137">
                  <c:v>477</c:v>
                </c:pt>
                <c:pt idx="138">
                  <c:v>478</c:v>
                </c:pt>
                <c:pt idx="139">
                  <c:v>479</c:v>
                </c:pt>
                <c:pt idx="140">
                  <c:v>480</c:v>
                </c:pt>
                <c:pt idx="141">
                  <c:v>481</c:v>
                </c:pt>
                <c:pt idx="142">
                  <c:v>482</c:v>
                </c:pt>
                <c:pt idx="143">
                  <c:v>483</c:v>
                </c:pt>
                <c:pt idx="144">
                  <c:v>484</c:v>
                </c:pt>
                <c:pt idx="145">
                  <c:v>485</c:v>
                </c:pt>
                <c:pt idx="146">
                  <c:v>486</c:v>
                </c:pt>
                <c:pt idx="147">
                  <c:v>487</c:v>
                </c:pt>
                <c:pt idx="148">
                  <c:v>488</c:v>
                </c:pt>
                <c:pt idx="149">
                  <c:v>489</c:v>
                </c:pt>
                <c:pt idx="150">
                  <c:v>490</c:v>
                </c:pt>
                <c:pt idx="151">
                  <c:v>491</c:v>
                </c:pt>
                <c:pt idx="152">
                  <c:v>492</c:v>
                </c:pt>
                <c:pt idx="153">
                  <c:v>493</c:v>
                </c:pt>
                <c:pt idx="154">
                  <c:v>494</c:v>
                </c:pt>
                <c:pt idx="155">
                  <c:v>495</c:v>
                </c:pt>
                <c:pt idx="156">
                  <c:v>496</c:v>
                </c:pt>
                <c:pt idx="157">
                  <c:v>497</c:v>
                </c:pt>
                <c:pt idx="158">
                  <c:v>498</c:v>
                </c:pt>
                <c:pt idx="159">
                  <c:v>499</c:v>
                </c:pt>
                <c:pt idx="160">
                  <c:v>500</c:v>
                </c:pt>
                <c:pt idx="161">
                  <c:v>501</c:v>
                </c:pt>
                <c:pt idx="162">
                  <c:v>502</c:v>
                </c:pt>
                <c:pt idx="163">
                  <c:v>503</c:v>
                </c:pt>
                <c:pt idx="164">
                  <c:v>504</c:v>
                </c:pt>
                <c:pt idx="165">
                  <c:v>505</c:v>
                </c:pt>
                <c:pt idx="166">
                  <c:v>506</c:v>
                </c:pt>
                <c:pt idx="167">
                  <c:v>507</c:v>
                </c:pt>
                <c:pt idx="168">
                  <c:v>508</c:v>
                </c:pt>
                <c:pt idx="169">
                  <c:v>509</c:v>
                </c:pt>
                <c:pt idx="170">
                  <c:v>510</c:v>
                </c:pt>
                <c:pt idx="171">
                  <c:v>511</c:v>
                </c:pt>
                <c:pt idx="172">
                  <c:v>512</c:v>
                </c:pt>
                <c:pt idx="173">
                  <c:v>513</c:v>
                </c:pt>
                <c:pt idx="174">
                  <c:v>514</c:v>
                </c:pt>
                <c:pt idx="175">
                  <c:v>515</c:v>
                </c:pt>
                <c:pt idx="176">
                  <c:v>516</c:v>
                </c:pt>
                <c:pt idx="177">
                  <c:v>517</c:v>
                </c:pt>
                <c:pt idx="178">
                  <c:v>518</c:v>
                </c:pt>
                <c:pt idx="179">
                  <c:v>519</c:v>
                </c:pt>
                <c:pt idx="180">
                  <c:v>520</c:v>
                </c:pt>
                <c:pt idx="181">
                  <c:v>521</c:v>
                </c:pt>
                <c:pt idx="182">
                  <c:v>522</c:v>
                </c:pt>
                <c:pt idx="183">
                  <c:v>523</c:v>
                </c:pt>
                <c:pt idx="184">
                  <c:v>524</c:v>
                </c:pt>
                <c:pt idx="185">
                  <c:v>525</c:v>
                </c:pt>
                <c:pt idx="186">
                  <c:v>526</c:v>
                </c:pt>
                <c:pt idx="187">
                  <c:v>527</c:v>
                </c:pt>
                <c:pt idx="188">
                  <c:v>528</c:v>
                </c:pt>
                <c:pt idx="189">
                  <c:v>529</c:v>
                </c:pt>
                <c:pt idx="190">
                  <c:v>530</c:v>
                </c:pt>
                <c:pt idx="191">
                  <c:v>531</c:v>
                </c:pt>
                <c:pt idx="192">
                  <c:v>532</c:v>
                </c:pt>
                <c:pt idx="193">
                  <c:v>533</c:v>
                </c:pt>
                <c:pt idx="194">
                  <c:v>534</c:v>
                </c:pt>
                <c:pt idx="195">
                  <c:v>535</c:v>
                </c:pt>
                <c:pt idx="196">
                  <c:v>536</c:v>
                </c:pt>
                <c:pt idx="197">
                  <c:v>537</c:v>
                </c:pt>
                <c:pt idx="198">
                  <c:v>538</c:v>
                </c:pt>
                <c:pt idx="199">
                  <c:v>539</c:v>
                </c:pt>
                <c:pt idx="200">
                  <c:v>540</c:v>
                </c:pt>
                <c:pt idx="201">
                  <c:v>541</c:v>
                </c:pt>
                <c:pt idx="202">
                  <c:v>542</c:v>
                </c:pt>
                <c:pt idx="203">
                  <c:v>543</c:v>
                </c:pt>
                <c:pt idx="204">
                  <c:v>544</c:v>
                </c:pt>
                <c:pt idx="205">
                  <c:v>545</c:v>
                </c:pt>
                <c:pt idx="206">
                  <c:v>546</c:v>
                </c:pt>
                <c:pt idx="207">
                  <c:v>547</c:v>
                </c:pt>
                <c:pt idx="208">
                  <c:v>548</c:v>
                </c:pt>
                <c:pt idx="209">
                  <c:v>549</c:v>
                </c:pt>
                <c:pt idx="210">
                  <c:v>550</c:v>
                </c:pt>
                <c:pt idx="211">
                  <c:v>551</c:v>
                </c:pt>
                <c:pt idx="212">
                  <c:v>552</c:v>
                </c:pt>
                <c:pt idx="213">
                  <c:v>553</c:v>
                </c:pt>
                <c:pt idx="214">
                  <c:v>554</c:v>
                </c:pt>
                <c:pt idx="215">
                  <c:v>555</c:v>
                </c:pt>
                <c:pt idx="216">
                  <c:v>556</c:v>
                </c:pt>
                <c:pt idx="217">
                  <c:v>557</c:v>
                </c:pt>
                <c:pt idx="218">
                  <c:v>558</c:v>
                </c:pt>
                <c:pt idx="219">
                  <c:v>559</c:v>
                </c:pt>
                <c:pt idx="220">
                  <c:v>560</c:v>
                </c:pt>
                <c:pt idx="221">
                  <c:v>561</c:v>
                </c:pt>
                <c:pt idx="222">
                  <c:v>562</c:v>
                </c:pt>
                <c:pt idx="223">
                  <c:v>563</c:v>
                </c:pt>
                <c:pt idx="224">
                  <c:v>564</c:v>
                </c:pt>
                <c:pt idx="225">
                  <c:v>565</c:v>
                </c:pt>
                <c:pt idx="226">
                  <c:v>566</c:v>
                </c:pt>
                <c:pt idx="227">
                  <c:v>567</c:v>
                </c:pt>
                <c:pt idx="228">
                  <c:v>568</c:v>
                </c:pt>
                <c:pt idx="229">
                  <c:v>569</c:v>
                </c:pt>
                <c:pt idx="230">
                  <c:v>570</c:v>
                </c:pt>
                <c:pt idx="231">
                  <c:v>571</c:v>
                </c:pt>
                <c:pt idx="232">
                  <c:v>572</c:v>
                </c:pt>
                <c:pt idx="233">
                  <c:v>573</c:v>
                </c:pt>
                <c:pt idx="234">
                  <c:v>574</c:v>
                </c:pt>
                <c:pt idx="235">
                  <c:v>575</c:v>
                </c:pt>
                <c:pt idx="236">
                  <c:v>576</c:v>
                </c:pt>
                <c:pt idx="237">
                  <c:v>577</c:v>
                </c:pt>
                <c:pt idx="238">
                  <c:v>578</c:v>
                </c:pt>
                <c:pt idx="239">
                  <c:v>579</c:v>
                </c:pt>
                <c:pt idx="240">
                  <c:v>580</c:v>
                </c:pt>
                <c:pt idx="241">
                  <c:v>581</c:v>
                </c:pt>
                <c:pt idx="242">
                  <c:v>582</c:v>
                </c:pt>
                <c:pt idx="243">
                  <c:v>583</c:v>
                </c:pt>
                <c:pt idx="244">
                  <c:v>584</c:v>
                </c:pt>
                <c:pt idx="245">
                  <c:v>585</c:v>
                </c:pt>
                <c:pt idx="246">
                  <c:v>586</c:v>
                </c:pt>
                <c:pt idx="247">
                  <c:v>587</c:v>
                </c:pt>
                <c:pt idx="248">
                  <c:v>588</c:v>
                </c:pt>
                <c:pt idx="249">
                  <c:v>589</c:v>
                </c:pt>
                <c:pt idx="250">
                  <c:v>590</c:v>
                </c:pt>
                <c:pt idx="251">
                  <c:v>591</c:v>
                </c:pt>
                <c:pt idx="252">
                  <c:v>592</c:v>
                </c:pt>
                <c:pt idx="253">
                  <c:v>593</c:v>
                </c:pt>
                <c:pt idx="254">
                  <c:v>594</c:v>
                </c:pt>
                <c:pt idx="255">
                  <c:v>595</c:v>
                </c:pt>
                <c:pt idx="256">
                  <c:v>596</c:v>
                </c:pt>
                <c:pt idx="257">
                  <c:v>597</c:v>
                </c:pt>
                <c:pt idx="258">
                  <c:v>598</c:v>
                </c:pt>
                <c:pt idx="259">
                  <c:v>599</c:v>
                </c:pt>
                <c:pt idx="260">
                  <c:v>600</c:v>
                </c:pt>
                <c:pt idx="261">
                  <c:v>601</c:v>
                </c:pt>
                <c:pt idx="262">
                  <c:v>602</c:v>
                </c:pt>
                <c:pt idx="263">
                  <c:v>603</c:v>
                </c:pt>
                <c:pt idx="264">
                  <c:v>604</c:v>
                </c:pt>
                <c:pt idx="265">
                  <c:v>605</c:v>
                </c:pt>
                <c:pt idx="266">
                  <c:v>606</c:v>
                </c:pt>
                <c:pt idx="267">
                  <c:v>607</c:v>
                </c:pt>
                <c:pt idx="268">
                  <c:v>608</c:v>
                </c:pt>
                <c:pt idx="269">
                  <c:v>609</c:v>
                </c:pt>
                <c:pt idx="270">
                  <c:v>610</c:v>
                </c:pt>
                <c:pt idx="271">
                  <c:v>611</c:v>
                </c:pt>
                <c:pt idx="272">
                  <c:v>612</c:v>
                </c:pt>
                <c:pt idx="273">
                  <c:v>613</c:v>
                </c:pt>
                <c:pt idx="274">
                  <c:v>614</c:v>
                </c:pt>
                <c:pt idx="275">
                  <c:v>615</c:v>
                </c:pt>
                <c:pt idx="276">
                  <c:v>616</c:v>
                </c:pt>
                <c:pt idx="277">
                  <c:v>617</c:v>
                </c:pt>
                <c:pt idx="278">
                  <c:v>618</c:v>
                </c:pt>
                <c:pt idx="279">
                  <c:v>619</c:v>
                </c:pt>
                <c:pt idx="280">
                  <c:v>620</c:v>
                </c:pt>
                <c:pt idx="281">
                  <c:v>621</c:v>
                </c:pt>
                <c:pt idx="282">
                  <c:v>622</c:v>
                </c:pt>
                <c:pt idx="283">
                  <c:v>623</c:v>
                </c:pt>
                <c:pt idx="284">
                  <c:v>624</c:v>
                </c:pt>
                <c:pt idx="285">
                  <c:v>625</c:v>
                </c:pt>
                <c:pt idx="286">
                  <c:v>626</c:v>
                </c:pt>
                <c:pt idx="287">
                  <c:v>627</c:v>
                </c:pt>
                <c:pt idx="288">
                  <c:v>628</c:v>
                </c:pt>
                <c:pt idx="289">
                  <c:v>629</c:v>
                </c:pt>
                <c:pt idx="290">
                  <c:v>630</c:v>
                </c:pt>
                <c:pt idx="291">
                  <c:v>631</c:v>
                </c:pt>
                <c:pt idx="292">
                  <c:v>632</c:v>
                </c:pt>
                <c:pt idx="293">
                  <c:v>633</c:v>
                </c:pt>
                <c:pt idx="294">
                  <c:v>634</c:v>
                </c:pt>
                <c:pt idx="295">
                  <c:v>635</c:v>
                </c:pt>
                <c:pt idx="296">
                  <c:v>636</c:v>
                </c:pt>
                <c:pt idx="297">
                  <c:v>637</c:v>
                </c:pt>
                <c:pt idx="298">
                  <c:v>638</c:v>
                </c:pt>
                <c:pt idx="299">
                  <c:v>639</c:v>
                </c:pt>
                <c:pt idx="300">
                  <c:v>640</c:v>
                </c:pt>
                <c:pt idx="301">
                  <c:v>641</c:v>
                </c:pt>
                <c:pt idx="302">
                  <c:v>642</c:v>
                </c:pt>
                <c:pt idx="303">
                  <c:v>643</c:v>
                </c:pt>
                <c:pt idx="304">
                  <c:v>644</c:v>
                </c:pt>
                <c:pt idx="305">
                  <c:v>645</c:v>
                </c:pt>
                <c:pt idx="306">
                  <c:v>646</c:v>
                </c:pt>
                <c:pt idx="307">
                  <c:v>647</c:v>
                </c:pt>
                <c:pt idx="308">
                  <c:v>648</c:v>
                </c:pt>
                <c:pt idx="309">
                  <c:v>649</c:v>
                </c:pt>
                <c:pt idx="310">
                  <c:v>650</c:v>
                </c:pt>
                <c:pt idx="311">
                  <c:v>651</c:v>
                </c:pt>
                <c:pt idx="312">
                  <c:v>652</c:v>
                </c:pt>
                <c:pt idx="313">
                  <c:v>653</c:v>
                </c:pt>
                <c:pt idx="314">
                  <c:v>654</c:v>
                </c:pt>
                <c:pt idx="315">
                  <c:v>655</c:v>
                </c:pt>
                <c:pt idx="316">
                  <c:v>656</c:v>
                </c:pt>
                <c:pt idx="317">
                  <c:v>657</c:v>
                </c:pt>
                <c:pt idx="318">
                  <c:v>658</c:v>
                </c:pt>
                <c:pt idx="319">
                  <c:v>659</c:v>
                </c:pt>
                <c:pt idx="320">
                  <c:v>660</c:v>
                </c:pt>
                <c:pt idx="321">
                  <c:v>661</c:v>
                </c:pt>
                <c:pt idx="322">
                  <c:v>662</c:v>
                </c:pt>
                <c:pt idx="323">
                  <c:v>663</c:v>
                </c:pt>
                <c:pt idx="324">
                  <c:v>664</c:v>
                </c:pt>
                <c:pt idx="325">
                  <c:v>665</c:v>
                </c:pt>
                <c:pt idx="326">
                  <c:v>666</c:v>
                </c:pt>
                <c:pt idx="327">
                  <c:v>667</c:v>
                </c:pt>
                <c:pt idx="328">
                  <c:v>668</c:v>
                </c:pt>
                <c:pt idx="329">
                  <c:v>669</c:v>
                </c:pt>
                <c:pt idx="330">
                  <c:v>670</c:v>
                </c:pt>
                <c:pt idx="331">
                  <c:v>671</c:v>
                </c:pt>
                <c:pt idx="332">
                  <c:v>672</c:v>
                </c:pt>
                <c:pt idx="333">
                  <c:v>673</c:v>
                </c:pt>
                <c:pt idx="334">
                  <c:v>674</c:v>
                </c:pt>
                <c:pt idx="335">
                  <c:v>675</c:v>
                </c:pt>
                <c:pt idx="336">
                  <c:v>676</c:v>
                </c:pt>
                <c:pt idx="337">
                  <c:v>677</c:v>
                </c:pt>
                <c:pt idx="338">
                  <c:v>678</c:v>
                </c:pt>
                <c:pt idx="339">
                  <c:v>679</c:v>
                </c:pt>
                <c:pt idx="340">
                  <c:v>680</c:v>
                </c:pt>
                <c:pt idx="341">
                  <c:v>681</c:v>
                </c:pt>
                <c:pt idx="342">
                  <c:v>682</c:v>
                </c:pt>
                <c:pt idx="343">
                  <c:v>683</c:v>
                </c:pt>
                <c:pt idx="344">
                  <c:v>684</c:v>
                </c:pt>
                <c:pt idx="345">
                  <c:v>685</c:v>
                </c:pt>
                <c:pt idx="346">
                  <c:v>686</c:v>
                </c:pt>
                <c:pt idx="347">
                  <c:v>687</c:v>
                </c:pt>
                <c:pt idx="348">
                  <c:v>688</c:v>
                </c:pt>
                <c:pt idx="349">
                  <c:v>689</c:v>
                </c:pt>
                <c:pt idx="350">
                  <c:v>690</c:v>
                </c:pt>
                <c:pt idx="351">
                  <c:v>691</c:v>
                </c:pt>
                <c:pt idx="352">
                  <c:v>692</c:v>
                </c:pt>
                <c:pt idx="353">
                  <c:v>693</c:v>
                </c:pt>
                <c:pt idx="354">
                  <c:v>694</c:v>
                </c:pt>
                <c:pt idx="355">
                  <c:v>695</c:v>
                </c:pt>
                <c:pt idx="356">
                  <c:v>696</c:v>
                </c:pt>
                <c:pt idx="357">
                  <c:v>697</c:v>
                </c:pt>
                <c:pt idx="358">
                  <c:v>698</c:v>
                </c:pt>
                <c:pt idx="359">
                  <c:v>699</c:v>
                </c:pt>
                <c:pt idx="360">
                  <c:v>700</c:v>
                </c:pt>
                <c:pt idx="361">
                  <c:v>701</c:v>
                </c:pt>
                <c:pt idx="362">
                  <c:v>702</c:v>
                </c:pt>
                <c:pt idx="363">
                  <c:v>703</c:v>
                </c:pt>
                <c:pt idx="364">
                  <c:v>704</c:v>
                </c:pt>
                <c:pt idx="365">
                  <c:v>705</c:v>
                </c:pt>
                <c:pt idx="366">
                  <c:v>706</c:v>
                </c:pt>
                <c:pt idx="367">
                  <c:v>707</c:v>
                </c:pt>
                <c:pt idx="368">
                  <c:v>708</c:v>
                </c:pt>
                <c:pt idx="369">
                  <c:v>709</c:v>
                </c:pt>
                <c:pt idx="370">
                  <c:v>710</c:v>
                </c:pt>
                <c:pt idx="371">
                  <c:v>711</c:v>
                </c:pt>
                <c:pt idx="372">
                  <c:v>712</c:v>
                </c:pt>
                <c:pt idx="373">
                  <c:v>713</c:v>
                </c:pt>
                <c:pt idx="374">
                  <c:v>714</c:v>
                </c:pt>
                <c:pt idx="375">
                  <c:v>715</c:v>
                </c:pt>
                <c:pt idx="376">
                  <c:v>716</c:v>
                </c:pt>
                <c:pt idx="377">
                  <c:v>717</c:v>
                </c:pt>
                <c:pt idx="378">
                  <c:v>718</c:v>
                </c:pt>
                <c:pt idx="379">
                  <c:v>719</c:v>
                </c:pt>
                <c:pt idx="380">
                  <c:v>720</c:v>
                </c:pt>
                <c:pt idx="381">
                  <c:v>721</c:v>
                </c:pt>
                <c:pt idx="382">
                  <c:v>722</c:v>
                </c:pt>
                <c:pt idx="383">
                  <c:v>723</c:v>
                </c:pt>
                <c:pt idx="384">
                  <c:v>724</c:v>
                </c:pt>
                <c:pt idx="385">
                  <c:v>725</c:v>
                </c:pt>
                <c:pt idx="386">
                  <c:v>726</c:v>
                </c:pt>
                <c:pt idx="387">
                  <c:v>727</c:v>
                </c:pt>
                <c:pt idx="388">
                  <c:v>728</c:v>
                </c:pt>
                <c:pt idx="389">
                  <c:v>729</c:v>
                </c:pt>
                <c:pt idx="390">
                  <c:v>730</c:v>
                </c:pt>
                <c:pt idx="391">
                  <c:v>731</c:v>
                </c:pt>
                <c:pt idx="392">
                  <c:v>732</c:v>
                </c:pt>
                <c:pt idx="393">
                  <c:v>733</c:v>
                </c:pt>
                <c:pt idx="394">
                  <c:v>734</c:v>
                </c:pt>
                <c:pt idx="395">
                  <c:v>735</c:v>
                </c:pt>
                <c:pt idx="396">
                  <c:v>736</c:v>
                </c:pt>
                <c:pt idx="397">
                  <c:v>737</c:v>
                </c:pt>
                <c:pt idx="398">
                  <c:v>738</c:v>
                </c:pt>
                <c:pt idx="399">
                  <c:v>739</c:v>
                </c:pt>
                <c:pt idx="400">
                  <c:v>740</c:v>
                </c:pt>
                <c:pt idx="401">
                  <c:v>741</c:v>
                </c:pt>
                <c:pt idx="402">
                  <c:v>742</c:v>
                </c:pt>
                <c:pt idx="403">
                  <c:v>743</c:v>
                </c:pt>
                <c:pt idx="404">
                  <c:v>744</c:v>
                </c:pt>
                <c:pt idx="405">
                  <c:v>745</c:v>
                </c:pt>
                <c:pt idx="406">
                  <c:v>746</c:v>
                </c:pt>
                <c:pt idx="407">
                  <c:v>747</c:v>
                </c:pt>
                <c:pt idx="408">
                  <c:v>748</c:v>
                </c:pt>
                <c:pt idx="409">
                  <c:v>749</c:v>
                </c:pt>
                <c:pt idx="410">
                  <c:v>750</c:v>
                </c:pt>
                <c:pt idx="411">
                  <c:v>751</c:v>
                </c:pt>
                <c:pt idx="412">
                  <c:v>752</c:v>
                </c:pt>
                <c:pt idx="413">
                  <c:v>753</c:v>
                </c:pt>
                <c:pt idx="414">
                  <c:v>754</c:v>
                </c:pt>
                <c:pt idx="415">
                  <c:v>755</c:v>
                </c:pt>
                <c:pt idx="416">
                  <c:v>756</c:v>
                </c:pt>
                <c:pt idx="417">
                  <c:v>757</c:v>
                </c:pt>
                <c:pt idx="418">
                  <c:v>758</c:v>
                </c:pt>
                <c:pt idx="419">
                  <c:v>759</c:v>
                </c:pt>
                <c:pt idx="420">
                  <c:v>760</c:v>
                </c:pt>
                <c:pt idx="421">
                  <c:v>761</c:v>
                </c:pt>
                <c:pt idx="422">
                  <c:v>762</c:v>
                </c:pt>
                <c:pt idx="423">
                  <c:v>763</c:v>
                </c:pt>
                <c:pt idx="424">
                  <c:v>764</c:v>
                </c:pt>
                <c:pt idx="425">
                  <c:v>765</c:v>
                </c:pt>
                <c:pt idx="426">
                  <c:v>766</c:v>
                </c:pt>
                <c:pt idx="427">
                  <c:v>767</c:v>
                </c:pt>
                <c:pt idx="428">
                  <c:v>768</c:v>
                </c:pt>
                <c:pt idx="429">
                  <c:v>769</c:v>
                </c:pt>
                <c:pt idx="430">
                  <c:v>770</c:v>
                </c:pt>
                <c:pt idx="431">
                  <c:v>771</c:v>
                </c:pt>
                <c:pt idx="432">
                  <c:v>772</c:v>
                </c:pt>
                <c:pt idx="433">
                  <c:v>773</c:v>
                </c:pt>
                <c:pt idx="434">
                  <c:v>774</c:v>
                </c:pt>
                <c:pt idx="435">
                  <c:v>775</c:v>
                </c:pt>
                <c:pt idx="436">
                  <c:v>776</c:v>
                </c:pt>
                <c:pt idx="437">
                  <c:v>777</c:v>
                </c:pt>
                <c:pt idx="438">
                  <c:v>778</c:v>
                </c:pt>
                <c:pt idx="439">
                  <c:v>779</c:v>
                </c:pt>
                <c:pt idx="440">
                  <c:v>780</c:v>
                </c:pt>
                <c:pt idx="441">
                  <c:v>781</c:v>
                </c:pt>
                <c:pt idx="442">
                  <c:v>782</c:v>
                </c:pt>
                <c:pt idx="443">
                  <c:v>783</c:v>
                </c:pt>
                <c:pt idx="444">
                  <c:v>784</c:v>
                </c:pt>
                <c:pt idx="445">
                  <c:v>785</c:v>
                </c:pt>
                <c:pt idx="446">
                  <c:v>786</c:v>
                </c:pt>
                <c:pt idx="447">
                  <c:v>787</c:v>
                </c:pt>
                <c:pt idx="448">
                  <c:v>788</c:v>
                </c:pt>
                <c:pt idx="449">
                  <c:v>789</c:v>
                </c:pt>
                <c:pt idx="450">
                  <c:v>790</c:v>
                </c:pt>
                <c:pt idx="451">
                  <c:v>791</c:v>
                </c:pt>
                <c:pt idx="452">
                  <c:v>792</c:v>
                </c:pt>
                <c:pt idx="453">
                  <c:v>793</c:v>
                </c:pt>
                <c:pt idx="454">
                  <c:v>794</c:v>
                </c:pt>
                <c:pt idx="455">
                  <c:v>795</c:v>
                </c:pt>
                <c:pt idx="456">
                  <c:v>796</c:v>
                </c:pt>
                <c:pt idx="457">
                  <c:v>797</c:v>
                </c:pt>
                <c:pt idx="458">
                  <c:v>798</c:v>
                </c:pt>
                <c:pt idx="459">
                  <c:v>799</c:v>
                </c:pt>
                <c:pt idx="460">
                  <c:v>800</c:v>
                </c:pt>
                <c:pt idx="461">
                  <c:v>801</c:v>
                </c:pt>
                <c:pt idx="462">
                  <c:v>802</c:v>
                </c:pt>
                <c:pt idx="463">
                  <c:v>803</c:v>
                </c:pt>
                <c:pt idx="464">
                  <c:v>804</c:v>
                </c:pt>
                <c:pt idx="465">
                  <c:v>805</c:v>
                </c:pt>
                <c:pt idx="466">
                  <c:v>806</c:v>
                </c:pt>
                <c:pt idx="467">
                  <c:v>807</c:v>
                </c:pt>
                <c:pt idx="468">
                  <c:v>808</c:v>
                </c:pt>
                <c:pt idx="469">
                  <c:v>809</c:v>
                </c:pt>
                <c:pt idx="470">
                  <c:v>810</c:v>
                </c:pt>
                <c:pt idx="471">
                  <c:v>811</c:v>
                </c:pt>
                <c:pt idx="472">
                  <c:v>812</c:v>
                </c:pt>
                <c:pt idx="473">
                  <c:v>813</c:v>
                </c:pt>
                <c:pt idx="474">
                  <c:v>814</c:v>
                </c:pt>
                <c:pt idx="475">
                  <c:v>815</c:v>
                </c:pt>
                <c:pt idx="476">
                  <c:v>816</c:v>
                </c:pt>
                <c:pt idx="477">
                  <c:v>817</c:v>
                </c:pt>
                <c:pt idx="478">
                  <c:v>818</c:v>
                </c:pt>
                <c:pt idx="479">
                  <c:v>819</c:v>
                </c:pt>
                <c:pt idx="480">
                  <c:v>820</c:v>
                </c:pt>
                <c:pt idx="481">
                  <c:v>821</c:v>
                </c:pt>
                <c:pt idx="482">
                  <c:v>822</c:v>
                </c:pt>
                <c:pt idx="483">
                  <c:v>823</c:v>
                </c:pt>
                <c:pt idx="484">
                  <c:v>824</c:v>
                </c:pt>
                <c:pt idx="485">
                  <c:v>825</c:v>
                </c:pt>
                <c:pt idx="486">
                  <c:v>826</c:v>
                </c:pt>
                <c:pt idx="487">
                  <c:v>827</c:v>
                </c:pt>
                <c:pt idx="488">
                  <c:v>828</c:v>
                </c:pt>
                <c:pt idx="489">
                  <c:v>829</c:v>
                </c:pt>
                <c:pt idx="490">
                  <c:v>830</c:v>
                </c:pt>
                <c:pt idx="491">
                  <c:v>831</c:v>
                </c:pt>
                <c:pt idx="492">
                  <c:v>832</c:v>
                </c:pt>
                <c:pt idx="493">
                  <c:v>833</c:v>
                </c:pt>
                <c:pt idx="494">
                  <c:v>834</c:v>
                </c:pt>
                <c:pt idx="495">
                  <c:v>835</c:v>
                </c:pt>
                <c:pt idx="496">
                  <c:v>836</c:v>
                </c:pt>
                <c:pt idx="497">
                  <c:v>837</c:v>
                </c:pt>
                <c:pt idx="498">
                  <c:v>838</c:v>
                </c:pt>
                <c:pt idx="499">
                  <c:v>839</c:v>
                </c:pt>
                <c:pt idx="500">
                  <c:v>840</c:v>
                </c:pt>
                <c:pt idx="501">
                  <c:v>841</c:v>
                </c:pt>
                <c:pt idx="502">
                  <c:v>842</c:v>
                </c:pt>
                <c:pt idx="503">
                  <c:v>843</c:v>
                </c:pt>
                <c:pt idx="504">
                  <c:v>844</c:v>
                </c:pt>
                <c:pt idx="505">
                  <c:v>845</c:v>
                </c:pt>
                <c:pt idx="506">
                  <c:v>846</c:v>
                </c:pt>
                <c:pt idx="507">
                  <c:v>847</c:v>
                </c:pt>
                <c:pt idx="508">
                  <c:v>848</c:v>
                </c:pt>
                <c:pt idx="509">
                  <c:v>849</c:v>
                </c:pt>
                <c:pt idx="510">
                  <c:v>850</c:v>
                </c:pt>
                <c:pt idx="511">
                  <c:v>851</c:v>
                </c:pt>
                <c:pt idx="512">
                  <c:v>852</c:v>
                </c:pt>
                <c:pt idx="513">
                  <c:v>853</c:v>
                </c:pt>
                <c:pt idx="514">
                  <c:v>854</c:v>
                </c:pt>
                <c:pt idx="515">
                  <c:v>855</c:v>
                </c:pt>
                <c:pt idx="516">
                  <c:v>856</c:v>
                </c:pt>
                <c:pt idx="517">
                  <c:v>857</c:v>
                </c:pt>
                <c:pt idx="518">
                  <c:v>858</c:v>
                </c:pt>
                <c:pt idx="519">
                  <c:v>859</c:v>
                </c:pt>
                <c:pt idx="520">
                  <c:v>860</c:v>
                </c:pt>
                <c:pt idx="521">
                  <c:v>861</c:v>
                </c:pt>
                <c:pt idx="522">
                  <c:v>862</c:v>
                </c:pt>
                <c:pt idx="523">
                  <c:v>863</c:v>
                </c:pt>
                <c:pt idx="524">
                  <c:v>864</c:v>
                </c:pt>
                <c:pt idx="525">
                  <c:v>865</c:v>
                </c:pt>
                <c:pt idx="526">
                  <c:v>866</c:v>
                </c:pt>
                <c:pt idx="527">
                  <c:v>867</c:v>
                </c:pt>
                <c:pt idx="528">
                  <c:v>868</c:v>
                </c:pt>
                <c:pt idx="529">
                  <c:v>869</c:v>
                </c:pt>
                <c:pt idx="530">
                  <c:v>870</c:v>
                </c:pt>
                <c:pt idx="531">
                  <c:v>871</c:v>
                </c:pt>
                <c:pt idx="532">
                  <c:v>872</c:v>
                </c:pt>
                <c:pt idx="533">
                  <c:v>873</c:v>
                </c:pt>
                <c:pt idx="534">
                  <c:v>874</c:v>
                </c:pt>
                <c:pt idx="535">
                  <c:v>875</c:v>
                </c:pt>
                <c:pt idx="536">
                  <c:v>876</c:v>
                </c:pt>
                <c:pt idx="537">
                  <c:v>877</c:v>
                </c:pt>
                <c:pt idx="538">
                  <c:v>878</c:v>
                </c:pt>
                <c:pt idx="539">
                  <c:v>879</c:v>
                </c:pt>
                <c:pt idx="540">
                  <c:v>880</c:v>
                </c:pt>
                <c:pt idx="541">
                  <c:v>881</c:v>
                </c:pt>
                <c:pt idx="542">
                  <c:v>882</c:v>
                </c:pt>
                <c:pt idx="543">
                  <c:v>883</c:v>
                </c:pt>
                <c:pt idx="544">
                  <c:v>884</c:v>
                </c:pt>
                <c:pt idx="545">
                  <c:v>885</c:v>
                </c:pt>
                <c:pt idx="546">
                  <c:v>886</c:v>
                </c:pt>
                <c:pt idx="547">
                  <c:v>887</c:v>
                </c:pt>
                <c:pt idx="548">
                  <c:v>888</c:v>
                </c:pt>
                <c:pt idx="549">
                  <c:v>889</c:v>
                </c:pt>
                <c:pt idx="550">
                  <c:v>890</c:v>
                </c:pt>
                <c:pt idx="551">
                  <c:v>891</c:v>
                </c:pt>
                <c:pt idx="552">
                  <c:v>892</c:v>
                </c:pt>
                <c:pt idx="553">
                  <c:v>893</c:v>
                </c:pt>
                <c:pt idx="554">
                  <c:v>894</c:v>
                </c:pt>
                <c:pt idx="555">
                  <c:v>895</c:v>
                </c:pt>
                <c:pt idx="556">
                  <c:v>896</c:v>
                </c:pt>
                <c:pt idx="557">
                  <c:v>897</c:v>
                </c:pt>
                <c:pt idx="558">
                  <c:v>898</c:v>
                </c:pt>
                <c:pt idx="559">
                  <c:v>899</c:v>
                </c:pt>
                <c:pt idx="560">
                  <c:v>900</c:v>
                </c:pt>
                <c:pt idx="561">
                  <c:v>901</c:v>
                </c:pt>
                <c:pt idx="562">
                  <c:v>902</c:v>
                </c:pt>
                <c:pt idx="563">
                  <c:v>903</c:v>
                </c:pt>
                <c:pt idx="564">
                  <c:v>904</c:v>
                </c:pt>
                <c:pt idx="565">
                  <c:v>905</c:v>
                </c:pt>
                <c:pt idx="566">
                  <c:v>906</c:v>
                </c:pt>
                <c:pt idx="567">
                  <c:v>907</c:v>
                </c:pt>
                <c:pt idx="568">
                  <c:v>908</c:v>
                </c:pt>
                <c:pt idx="569">
                  <c:v>909</c:v>
                </c:pt>
                <c:pt idx="570">
                  <c:v>910</c:v>
                </c:pt>
                <c:pt idx="571">
                  <c:v>911</c:v>
                </c:pt>
                <c:pt idx="572">
                  <c:v>912</c:v>
                </c:pt>
                <c:pt idx="573">
                  <c:v>913</c:v>
                </c:pt>
                <c:pt idx="574">
                  <c:v>914</c:v>
                </c:pt>
                <c:pt idx="575">
                  <c:v>915</c:v>
                </c:pt>
                <c:pt idx="576">
                  <c:v>916</c:v>
                </c:pt>
                <c:pt idx="577">
                  <c:v>917</c:v>
                </c:pt>
                <c:pt idx="578">
                  <c:v>918</c:v>
                </c:pt>
                <c:pt idx="579">
                  <c:v>919</c:v>
                </c:pt>
                <c:pt idx="580">
                  <c:v>920</c:v>
                </c:pt>
                <c:pt idx="581">
                  <c:v>921</c:v>
                </c:pt>
                <c:pt idx="582">
                  <c:v>922</c:v>
                </c:pt>
                <c:pt idx="583">
                  <c:v>923</c:v>
                </c:pt>
                <c:pt idx="584">
                  <c:v>924</c:v>
                </c:pt>
                <c:pt idx="585">
                  <c:v>925</c:v>
                </c:pt>
                <c:pt idx="586">
                  <c:v>926</c:v>
                </c:pt>
                <c:pt idx="587">
                  <c:v>927</c:v>
                </c:pt>
                <c:pt idx="588">
                  <c:v>928</c:v>
                </c:pt>
                <c:pt idx="589">
                  <c:v>929</c:v>
                </c:pt>
                <c:pt idx="590">
                  <c:v>930</c:v>
                </c:pt>
                <c:pt idx="591">
                  <c:v>931</c:v>
                </c:pt>
                <c:pt idx="592">
                  <c:v>932</c:v>
                </c:pt>
                <c:pt idx="593">
                  <c:v>933</c:v>
                </c:pt>
                <c:pt idx="594">
                  <c:v>934</c:v>
                </c:pt>
                <c:pt idx="595">
                  <c:v>935</c:v>
                </c:pt>
                <c:pt idx="596">
                  <c:v>936</c:v>
                </c:pt>
                <c:pt idx="597">
                  <c:v>937</c:v>
                </c:pt>
                <c:pt idx="598">
                  <c:v>938</c:v>
                </c:pt>
                <c:pt idx="599">
                  <c:v>939</c:v>
                </c:pt>
                <c:pt idx="600">
                  <c:v>940</c:v>
                </c:pt>
                <c:pt idx="601">
                  <c:v>941</c:v>
                </c:pt>
                <c:pt idx="602">
                  <c:v>942</c:v>
                </c:pt>
                <c:pt idx="603">
                  <c:v>943</c:v>
                </c:pt>
                <c:pt idx="604">
                  <c:v>944</c:v>
                </c:pt>
                <c:pt idx="605">
                  <c:v>945</c:v>
                </c:pt>
                <c:pt idx="606">
                  <c:v>946</c:v>
                </c:pt>
                <c:pt idx="607">
                  <c:v>947</c:v>
                </c:pt>
                <c:pt idx="608">
                  <c:v>948</c:v>
                </c:pt>
                <c:pt idx="609">
                  <c:v>949</c:v>
                </c:pt>
                <c:pt idx="610">
                  <c:v>950</c:v>
                </c:pt>
                <c:pt idx="611">
                  <c:v>951</c:v>
                </c:pt>
                <c:pt idx="612">
                  <c:v>952</c:v>
                </c:pt>
                <c:pt idx="613">
                  <c:v>953</c:v>
                </c:pt>
                <c:pt idx="614">
                  <c:v>954</c:v>
                </c:pt>
                <c:pt idx="615">
                  <c:v>955</c:v>
                </c:pt>
                <c:pt idx="616">
                  <c:v>956</c:v>
                </c:pt>
                <c:pt idx="617">
                  <c:v>957</c:v>
                </c:pt>
                <c:pt idx="618">
                  <c:v>958</c:v>
                </c:pt>
                <c:pt idx="619">
                  <c:v>959</c:v>
                </c:pt>
                <c:pt idx="620">
                  <c:v>960</c:v>
                </c:pt>
                <c:pt idx="621">
                  <c:v>961</c:v>
                </c:pt>
                <c:pt idx="622">
                  <c:v>962</c:v>
                </c:pt>
                <c:pt idx="623">
                  <c:v>963</c:v>
                </c:pt>
                <c:pt idx="624">
                  <c:v>964</c:v>
                </c:pt>
                <c:pt idx="625">
                  <c:v>965</c:v>
                </c:pt>
                <c:pt idx="626">
                  <c:v>966</c:v>
                </c:pt>
                <c:pt idx="627">
                  <c:v>967</c:v>
                </c:pt>
                <c:pt idx="628">
                  <c:v>968</c:v>
                </c:pt>
                <c:pt idx="629">
                  <c:v>969</c:v>
                </c:pt>
                <c:pt idx="630">
                  <c:v>970</c:v>
                </c:pt>
                <c:pt idx="631">
                  <c:v>971</c:v>
                </c:pt>
                <c:pt idx="632">
                  <c:v>972</c:v>
                </c:pt>
                <c:pt idx="633">
                  <c:v>973</c:v>
                </c:pt>
                <c:pt idx="634">
                  <c:v>974</c:v>
                </c:pt>
                <c:pt idx="635">
                  <c:v>975</c:v>
                </c:pt>
                <c:pt idx="636">
                  <c:v>976</c:v>
                </c:pt>
                <c:pt idx="637">
                  <c:v>977</c:v>
                </c:pt>
                <c:pt idx="638">
                  <c:v>978</c:v>
                </c:pt>
                <c:pt idx="639">
                  <c:v>979</c:v>
                </c:pt>
                <c:pt idx="640">
                  <c:v>980</c:v>
                </c:pt>
                <c:pt idx="641">
                  <c:v>981</c:v>
                </c:pt>
                <c:pt idx="642">
                  <c:v>982</c:v>
                </c:pt>
                <c:pt idx="643">
                  <c:v>983</c:v>
                </c:pt>
                <c:pt idx="644">
                  <c:v>984</c:v>
                </c:pt>
                <c:pt idx="645">
                  <c:v>985</c:v>
                </c:pt>
                <c:pt idx="646">
                  <c:v>986</c:v>
                </c:pt>
                <c:pt idx="647">
                  <c:v>987</c:v>
                </c:pt>
                <c:pt idx="648">
                  <c:v>988</c:v>
                </c:pt>
                <c:pt idx="649">
                  <c:v>989</c:v>
                </c:pt>
                <c:pt idx="650">
                  <c:v>990</c:v>
                </c:pt>
                <c:pt idx="651">
                  <c:v>991</c:v>
                </c:pt>
                <c:pt idx="652">
                  <c:v>992</c:v>
                </c:pt>
                <c:pt idx="653">
                  <c:v>993</c:v>
                </c:pt>
                <c:pt idx="654">
                  <c:v>994</c:v>
                </c:pt>
                <c:pt idx="655">
                  <c:v>995</c:v>
                </c:pt>
                <c:pt idx="656">
                  <c:v>996</c:v>
                </c:pt>
                <c:pt idx="657">
                  <c:v>997</c:v>
                </c:pt>
                <c:pt idx="658">
                  <c:v>998</c:v>
                </c:pt>
                <c:pt idx="659">
                  <c:v>999</c:v>
                </c:pt>
                <c:pt idx="660">
                  <c:v>1000</c:v>
                </c:pt>
                <c:pt idx="661">
                  <c:v>1001</c:v>
                </c:pt>
                <c:pt idx="662">
                  <c:v>1002</c:v>
                </c:pt>
                <c:pt idx="663">
                  <c:v>1003</c:v>
                </c:pt>
                <c:pt idx="664">
                  <c:v>1004</c:v>
                </c:pt>
                <c:pt idx="665">
                  <c:v>1005</c:v>
                </c:pt>
                <c:pt idx="666">
                  <c:v>1006</c:v>
                </c:pt>
                <c:pt idx="667">
                  <c:v>1007</c:v>
                </c:pt>
                <c:pt idx="668">
                  <c:v>1008</c:v>
                </c:pt>
                <c:pt idx="669">
                  <c:v>1009</c:v>
                </c:pt>
                <c:pt idx="670">
                  <c:v>1010</c:v>
                </c:pt>
                <c:pt idx="671">
                  <c:v>1011</c:v>
                </c:pt>
                <c:pt idx="672">
                  <c:v>1012</c:v>
                </c:pt>
                <c:pt idx="673">
                  <c:v>1013</c:v>
                </c:pt>
                <c:pt idx="674">
                  <c:v>1014</c:v>
                </c:pt>
                <c:pt idx="675">
                  <c:v>1015</c:v>
                </c:pt>
                <c:pt idx="676">
                  <c:v>1016</c:v>
                </c:pt>
                <c:pt idx="677">
                  <c:v>1017</c:v>
                </c:pt>
                <c:pt idx="678">
                  <c:v>1018</c:v>
                </c:pt>
                <c:pt idx="679">
                  <c:v>1019</c:v>
                </c:pt>
                <c:pt idx="680">
                  <c:v>1020</c:v>
                </c:pt>
                <c:pt idx="681">
                  <c:v>1021</c:v>
                </c:pt>
                <c:pt idx="682">
                  <c:v>1022</c:v>
                </c:pt>
                <c:pt idx="683">
                  <c:v>1023</c:v>
                </c:pt>
                <c:pt idx="684">
                  <c:v>1024</c:v>
                </c:pt>
                <c:pt idx="685">
                  <c:v>1025</c:v>
                </c:pt>
                <c:pt idx="686">
                  <c:v>1026</c:v>
                </c:pt>
                <c:pt idx="687">
                  <c:v>1027</c:v>
                </c:pt>
                <c:pt idx="688">
                  <c:v>1028</c:v>
                </c:pt>
                <c:pt idx="689">
                  <c:v>1029</c:v>
                </c:pt>
                <c:pt idx="690">
                  <c:v>1030</c:v>
                </c:pt>
                <c:pt idx="691">
                  <c:v>1031</c:v>
                </c:pt>
                <c:pt idx="692">
                  <c:v>1032</c:v>
                </c:pt>
                <c:pt idx="693">
                  <c:v>1033</c:v>
                </c:pt>
                <c:pt idx="694">
                  <c:v>1034</c:v>
                </c:pt>
                <c:pt idx="695">
                  <c:v>1035</c:v>
                </c:pt>
                <c:pt idx="696">
                  <c:v>1036</c:v>
                </c:pt>
                <c:pt idx="697">
                  <c:v>1037</c:v>
                </c:pt>
                <c:pt idx="698">
                  <c:v>1038</c:v>
                </c:pt>
                <c:pt idx="699">
                  <c:v>1039</c:v>
                </c:pt>
                <c:pt idx="700">
                  <c:v>1040</c:v>
                </c:pt>
                <c:pt idx="701">
                  <c:v>1041</c:v>
                </c:pt>
                <c:pt idx="702">
                  <c:v>1042</c:v>
                </c:pt>
                <c:pt idx="703">
                  <c:v>1043</c:v>
                </c:pt>
                <c:pt idx="704">
                  <c:v>1044</c:v>
                </c:pt>
                <c:pt idx="705">
                  <c:v>1045</c:v>
                </c:pt>
                <c:pt idx="706">
                  <c:v>1046</c:v>
                </c:pt>
                <c:pt idx="707">
                  <c:v>1047</c:v>
                </c:pt>
                <c:pt idx="708">
                  <c:v>1048</c:v>
                </c:pt>
                <c:pt idx="709">
                  <c:v>1049</c:v>
                </c:pt>
                <c:pt idx="710">
                  <c:v>1050</c:v>
                </c:pt>
                <c:pt idx="711">
                  <c:v>1051</c:v>
                </c:pt>
                <c:pt idx="712">
                  <c:v>1052</c:v>
                </c:pt>
                <c:pt idx="713">
                  <c:v>1053</c:v>
                </c:pt>
                <c:pt idx="714">
                  <c:v>1054</c:v>
                </c:pt>
                <c:pt idx="715">
                  <c:v>1055</c:v>
                </c:pt>
                <c:pt idx="716">
                  <c:v>1056</c:v>
                </c:pt>
                <c:pt idx="717">
                  <c:v>1057</c:v>
                </c:pt>
                <c:pt idx="718">
                  <c:v>1058</c:v>
                </c:pt>
                <c:pt idx="719">
                  <c:v>1059</c:v>
                </c:pt>
                <c:pt idx="720">
                  <c:v>1060</c:v>
                </c:pt>
                <c:pt idx="721">
                  <c:v>1061</c:v>
                </c:pt>
                <c:pt idx="722">
                  <c:v>1062</c:v>
                </c:pt>
                <c:pt idx="723">
                  <c:v>1063</c:v>
                </c:pt>
                <c:pt idx="724">
                  <c:v>1064</c:v>
                </c:pt>
                <c:pt idx="725">
                  <c:v>1065</c:v>
                </c:pt>
                <c:pt idx="726">
                  <c:v>1066</c:v>
                </c:pt>
                <c:pt idx="727">
                  <c:v>1067</c:v>
                </c:pt>
                <c:pt idx="728">
                  <c:v>1068</c:v>
                </c:pt>
                <c:pt idx="729">
                  <c:v>1069</c:v>
                </c:pt>
                <c:pt idx="730">
                  <c:v>1070</c:v>
                </c:pt>
                <c:pt idx="731">
                  <c:v>1071</c:v>
                </c:pt>
                <c:pt idx="732">
                  <c:v>1072</c:v>
                </c:pt>
                <c:pt idx="733">
                  <c:v>1073</c:v>
                </c:pt>
                <c:pt idx="734">
                  <c:v>1074</c:v>
                </c:pt>
                <c:pt idx="735">
                  <c:v>1075</c:v>
                </c:pt>
                <c:pt idx="736">
                  <c:v>1076</c:v>
                </c:pt>
                <c:pt idx="737">
                  <c:v>1077</c:v>
                </c:pt>
                <c:pt idx="738">
                  <c:v>1078</c:v>
                </c:pt>
                <c:pt idx="739">
                  <c:v>1079</c:v>
                </c:pt>
                <c:pt idx="740">
                  <c:v>1080</c:v>
                </c:pt>
                <c:pt idx="741">
                  <c:v>1081</c:v>
                </c:pt>
                <c:pt idx="742">
                  <c:v>1082</c:v>
                </c:pt>
                <c:pt idx="743">
                  <c:v>1083</c:v>
                </c:pt>
                <c:pt idx="744">
                  <c:v>1084</c:v>
                </c:pt>
                <c:pt idx="745">
                  <c:v>1085</c:v>
                </c:pt>
                <c:pt idx="746">
                  <c:v>1086</c:v>
                </c:pt>
                <c:pt idx="747">
                  <c:v>1087</c:v>
                </c:pt>
                <c:pt idx="748">
                  <c:v>1088</c:v>
                </c:pt>
                <c:pt idx="749">
                  <c:v>1089</c:v>
                </c:pt>
                <c:pt idx="750">
                  <c:v>1090</c:v>
                </c:pt>
                <c:pt idx="751">
                  <c:v>1091</c:v>
                </c:pt>
                <c:pt idx="752">
                  <c:v>1092</c:v>
                </c:pt>
                <c:pt idx="753">
                  <c:v>1093</c:v>
                </c:pt>
                <c:pt idx="754">
                  <c:v>1094</c:v>
                </c:pt>
                <c:pt idx="755">
                  <c:v>1095</c:v>
                </c:pt>
                <c:pt idx="756">
                  <c:v>1096</c:v>
                </c:pt>
                <c:pt idx="757">
                  <c:v>1097</c:v>
                </c:pt>
                <c:pt idx="758">
                  <c:v>1098</c:v>
                </c:pt>
                <c:pt idx="759">
                  <c:v>1099</c:v>
                </c:pt>
                <c:pt idx="760">
                  <c:v>1100</c:v>
                </c:pt>
                <c:pt idx="761">
                  <c:v>1101</c:v>
                </c:pt>
                <c:pt idx="762">
                  <c:v>1102</c:v>
                </c:pt>
                <c:pt idx="763">
                  <c:v>1103</c:v>
                </c:pt>
                <c:pt idx="764">
                  <c:v>1104</c:v>
                </c:pt>
                <c:pt idx="765">
                  <c:v>1105</c:v>
                </c:pt>
                <c:pt idx="766">
                  <c:v>1106</c:v>
                </c:pt>
                <c:pt idx="767">
                  <c:v>1107</c:v>
                </c:pt>
                <c:pt idx="768">
                  <c:v>1108</c:v>
                </c:pt>
                <c:pt idx="769">
                  <c:v>1109</c:v>
                </c:pt>
                <c:pt idx="770">
                  <c:v>1110</c:v>
                </c:pt>
                <c:pt idx="771">
                  <c:v>1111</c:v>
                </c:pt>
                <c:pt idx="772">
                  <c:v>1112</c:v>
                </c:pt>
                <c:pt idx="773">
                  <c:v>1113</c:v>
                </c:pt>
                <c:pt idx="774">
                  <c:v>1114</c:v>
                </c:pt>
                <c:pt idx="775">
                  <c:v>1115</c:v>
                </c:pt>
                <c:pt idx="776">
                  <c:v>1116</c:v>
                </c:pt>
                <c:pt idx="777">
                  <c:v>1117</c:v>
                </c:pt>
                <c:pt idx="778">
                  <c:v>1118</c:v>
                </c:pt>
                <c:pt idx="779">
                  <c:v>1119</c:v>
                </c:pt>
                <c:pt idx="780">
                  <c:v>1120</c:v>
                </c:pt>
                <c:pt idx="781">
                  <c:v>1121</c:v>
                </c:pt>
                <c:pt idx="782">
                  <c:v>1122</c:v>
                </c:pt>
                <c:pt idx="783">
                  <c:v>1123</c:v>
                </c:pt>
                <c:pt idx="784">
                  <c:v>1124</c:v>
                </c:pt>
                <c:pt idx="785">
                  <c:v>1125</c:v>
                </c:pt>
                <c:pt idx="786">
                  <c:v>1126</c:v>
                </c:pt>
                <c:pt idx="787">
                  <c:v>1127</c:v>
                </c:pt>
                <c:pt idx="788">
                  <c:v>1128</c:v>
                </c:pt>
                <c:pt idx="789">
                  <c:v>1129</c:v>
                </c:pt>
                <c:pt idx="790">
                  <c:v>1130</c:v>
                </c:pt>
                <c:pt idx="791">
                  <c:v>1131</c:v>
                </c:pt>
                <c:pt idx="792">
                  <c:v>1132</c:v>
                </c:pt>
                <c:pt idx="793">
                  <c:v>1133</c:v>
                </c:pt>
                <c:pt idx="794">
                  <c:v>1134</c:v>
                </c:pt>
                <c:pt idx="795">
                  <c:v>1135</c:v>
                </c:pt>
                <c:pt idx="796">
                  <c:v>1136</c:v>
                </c:pt>
                <c:pt idx="797">
                  <c:v>1137</c:v>
                </c:pt>
                <c:pt idx="798">
                  <c:v>1138</c:v>
                </c:pt>
                <c:pt idx="799">
                  <c:v>1139</c:v>
                </c:pt>
                <c:pt idx="800">
                  <c:v>1140</c:v>
                </c:pt>
                <c:pt idx="801">
                  <c:v>1141</c:v>
                </c:pt>
                <c:pt idx="802">
                  <c:v>1142</c:v>
                </c:pt>
                <c:pt idx="803">
                  <c:v>1143</c:v>
                </c:pt>
                <c:pt idx="804">
                  <c:v>1144</c:v>
                </c:pt>
                <c:pt idx="805">
                  <c:v>1145</c:v>
                </c:pt>
                <c:pt idx="806">
                  <c:v>1146</c:v>
                </c:pt>
                <c:pt idx="807">
                  <c:v>1147</c:v>
                </c:pt>
                <c:pt idx="808">
                  <c:v>1148</c:v>
                </c:pt>
                <c:pt idx="809">
                  <c:v>1149</c:v>
                </c:pt>
                <c:pt idx="810">
                  <c:v>1150</c:v>
                </c:pt>
                <c:pt idx="811">
                  <c:v>1151</c:v>
                </c:pt>
                <c:pt idx="812">
                  <c:v>1152</c:v>
                </c:pt>
                <c:pt idx="813">
                  <c:v>1153</c:v>
                </c:pt>
                <c:pt idx="814">
                  <c:v>1154</c:v>
                </c:pt>
                <c:pt idx="815">
                  <c:v>1155</c:v>
                </c:pt>
                <c:pt idx="816">
                  <c:v>1156</c:v>
                </c:pt>
                <c:pt idx="817">
                  <c:v>1157</c:v>
                </c:pt>
                <c:pt idx="818">
                  <c:v>1158</c:v>
                </c:pt>
                <c:pt idx="819">
                  <c:v>1159</c:v>
                </c:pt>
                <c:pt idx="820">
                  <c:v>1160</c:v>
                </c:pt>
                <c:pt idx="821">
                  <c:v>1161</c:v>
                </c:pt>
                <c:pt idx="822">
                  <c:v>1162</c:v>
                </c:pt>
                <c:pt idx="823">
                  <c:v>1163</c:v>
                </c:pt>
                <c:pt idx="824">
                  <c:v>1164</c:v>
                </c:pt>
                <c:pt idx="825">
                  <c:v>1165</c:v>
                </c:pt>
                <c:pt idx="826">
                  <c:v>1166</c:v>
                </c:pt>
                <c:pt idx="827">
                  <c:v>1167</c:v>
                </c:pt>
                <c:pt idx="828">
                  <c:v>1168</c:v>
                </c:pt>
                <c:pt idx="829">
                  <c:v>1169</c:v>
                </c:pt>
                <c:pt idx="830">
                  <c:v>1170</c:v>
                </c:pt>
                <c:pt idx="831">
                  <c:v>1171</c:v>
                </c:pt>
                <c:pt idx="832">
                  <c:v>1172</c:v>
                </c:pt>
              </c:numCache>
            </c:numRef>
          </c:xVal>
          <c:yVal>
            <c:numRef>
              <c:f>Abs!$AR$2:$AR$834</c:f>
              <c:numCache>
                <c:formatCode>General</c:formatCode>
                <c:ptCount val="833"/>
                <c:pt idx="0">
                  <c:v>-1.7747388091395566</c:v>
                </c:pt>
                <c:pt idx="1">
                  <c:v>-1.7747388091395566</c:v>
                </c:pt>
                <c:pt idx="2">
                  <c:v>-1.7747388091395566</c:v>
                </c:pt>
                <c:pt idx="3">
                  <c:v>-1.7747388091395566</c:v>
                </c:pt>
                <c:pt idx="4">
                  <c:v>-1.7747388091395566</c:v>
                </c:pt>
                <c:pt idx="5">
                  <c:v>-1.7715931934652738</c:v>
                </c:pt>
                <c:pt idx="6">
                  <c:v>-1.3867606670630541</c:v>
                </c:pt>
                <c:pt idx="7">
                  <c:v>-1.3979444491633399</c:v>
                </c:pt>
                <c:pt idx="8">
                  <c:v>-1.2582462697131855</c:v>
                </c:pt>
                <c:pt idx="9">
                  <c:v>-1.2261672187774288</c:v>
                </c:pt>
                <c:pt idx="10">
                  <c:v>-1.1961833573997001</c:v>
                </c:pt>
                <c:pt idx="11">
                  <c:v>-1.1310059741215777</c:v>
                </c:pt>
                <c:pt idx="12">
                  <c:v>-1.0007361476825505</c:v>
                </c:pt>
                <c:pt idx="13">
                  <c:v>-0.94946063025566985</c:v>
                </c:pt>
                <c:pt idx="14">
                  <c:v>-0.84404994478892392</c:v>
                </c:pt>
                <c:pt idx="15">
                  <c:v>-0.75811885953735969</c:v>
                </c:pt>
                <c:pt idx="16">
                  <c:v>-0.74489651462385698</c:v>
                </c:pt>
                <c:pt idx="17">
                  <c:v>-0.67872816331153218</c:v>
                </c:pt>
                <c:pt idx="18">
                  <c:v>-0.66745944109402888</c:v>
                </c:pt>
                <c:pt idx="19">
                  <c:v>-0.62538576969902893</c:v>
                </c:pt>
                <c:pt idx="20">
                  <c:v>-0.58529403437243432</c:v>
                </c:pt>
                <c:pt idx="21">
                  <c:v>-0.59724227752767656</c:v>
                </c:pt>
                <c:pt idx="22">
                  <c:v>-0.52034315807355824</c:v>
                </c:pt>
                <c:pt idx="23">
                  <c:v>-0.3836745094708231</c:v>
                </c:pt>
                <c:pt idx="24">
                  <c:v>-0.33627792406353535</c:v>
                </c:pt>
                <c:pt idx="25">
                  <c:v>-0.30677539001670506</c:v>
                </c:pt>
                <c:pt idx="26">
                  <c:v>-0.25818964296837393</c:v>
                </c:pt>
                <c:pt idx="27">
                  <c:v>-0.24706248761289959</c:v>
                </c:pt>
                <c:pt idx="28">
                  <c:v>-0.18505620204422574</c:v>
                </c:pt>
                <c:pt idx="29">
                  <c:v>-0.10535405872193458</c:v>
                </c:pt>
                <c:pt idx="30">
                  <c:v>-8.9243749823041396E-2</c:v>
                </c:pt>
                <c:pt idx="31">
                  <c:v>1.7752484498428603E-2</c:v>
                </c:pt>
                <c:pt idx="32">
                  <c:v>4.0148362071406242E-2</c:v>
                </c:pt>
                <c:pt idx="33">
                  <c:v>5.3738780826184197E-2</c:v>
                </c:pt>
                <c:pt idx="34">
                  <c:v>4.4310427815056883E-2</c:v>
                </c:pt>
                <c:pt idx="35">
                  <c:v>9.1905206829185238E-2</c:v>
                </c:pt>
                <c:pt idx="36">
                  <c:v>0.16016874769953851</c:v>
                </c:pt>
                <c:pt idx="37">
                  <c:v>0.16679407684249245</c:v>
                </c:pt>
                <c:pt idx="38">
                  <c:v>0.19941108185395962</c:v>
                </c:pt>
                <c:pt idx="39">
                  <c:v>0.22398708910218268</c:v>
                </c:pt>
                <c:pt idx="40">
                  <c:v>0.29128797531073919</c:v>
                </c:pt>
                <c:pt idx="41">
                  <c:v>0.30281151787989463</c:v>
                </c:pt>
                <c:pt idx="42">
                  <c:v>0.35660692545089046</c:v>
                </c:pt>
                <c:pt idx="43">
                  <c:v>0.32902970072765347</c:v>
                </c:pt>
                <c:pt idx="44">
                  <c:v>0.35994790339477323</c:v>
                </c:pt>
                <c:pt idx="45">
                  <c:v>0.42532348027973588</c:v>
                </c:pt>
                <c:pt idx="46">
                  <c:v>0.42266202327359204</c:v>
                </c:pt>
                <c:pt idx="47">
                  <c:v>0.45052238172088654</c:v>
                </c:pt>
                <c:pt idx="48">
                  <c:v>0.43327953792576235</c:v>
                </c:pt>
                <c:pt idx="49">
                  <c:v>0.43690364959370293</c:v>
                </c:pt>
                <c:pt idx="50">
                  <c:v>0.45802542540842028</c:v>
                </c:pt>
                <c:pt idx="51">
                  <c:v>0.48650867804864217</c:v>
                </c:pt>
                <c:pt idx="52">
                  <c:v>0.46000736147682553</c:v>
                </c:pt>
                <c:pt idx="53">
                  <c:v>0.48472493558707752</c:v>
                </c:pt>
                <c:pt idx="54">
                  <c:v>0.54200288796398532</c:v>
                </c:pt>
                <c:pt idx="55">
                  <c:v>0.6048019479600214</c:v>
                </c:pt>
                <c:pt idx="56">
                  <c:v>0.64679067923780398</c:v>
                </c:pt>
                <c:pt idx="57">
                  <c:v>0.65740819388997429</c:v>
                </c:pt>
                <c:pt idx="58">
                  <c:v>0.67731249469124266</c:v>
                </c:pt>
                <c:pt idx="59">
                  <c:v>0.69648064780996044</c:v>
                </c:pt>
                <c:pt idx="60">
                  <c:v>0.73611936917806264</c:v>
                </c:pt>
                <c:pt idx="61">
                  <c:v>0.76788697301735598</c:v>
                </c:pt>
                <c:pt idx="62">
                  <c:v>0.79710637334012835</c:v>
                </c:pt>
                <c:pt idx="63">
                  <c:v>0.83683003482544782</c:v>
                </c:pt>
                <c:pt idx="64">
                  <c:v>0.83402701095727516</c:v>
                </c:pt>
                <c:pt idx="65">
                  <c:v>0.88303745859169269</c:v>
                </c:pt>
                <c:pt idx="66">
                  <c:v>0.9148900025482033</c:v>
                </c:pt>
                <c:pt idx="67">
                  <c:v>0.92983946317845911</c:v>
                </c:pt>
                <c:pt idx="68">
                  <c:v>0.94798833489056877</c:v>
                </c:pt>
                <c:pt idx="69">
                  <c:v>0.95469860415074037</c:v>
                </c:pt>
                <c:pt idx="70">
                  <c:v>0.98567343356267145</c:v>
                </c:pt>
                <c:pt idx="71">
                  <c:v>1.0071915965910698</c:v>
                </c:pt>
                <c:pt idx="72">
                  <c:v>1.0682069141255417</c:v>
                </c:pt>
                <c:pt idx="73">
                  <c:v>1.0823636003284349</c:v>
                </c:pt>
                <c:pt idx="74">
                  <c:v>1.1086950366658173</c:v>
                </c:pt>
                <c:pt idx="75">
                  <c:v>1.1392734788640673</c:v>
                </c:pt>
                <c:pt idx="76">
                  <c:v>1.1559783685834819</c:v>
                </c:pt>
                <c:pt idx="77">
                  <c:v>1.1282312636258103</c:v>
                </c:pt>
                <c:pt idx="78">
                  <c:v>1.1035986296327756</c:v>
                </c:pt>
                <c:pt idx="79">
                  <c:v>1.1582434383759446</c:v>
                </c:pt>
                <c:pt idx="80">
                  <c:v>1.1811772700246324</c:v>
                </c:pt>
                <c:pt idx="81">
                  <c:v>1.1862736770576741</c:v>
                </c:pt>
                <c:pt idx="82">
                  <c:v>1.1837254735411535</c:v>
                </c:pt>
                <c:pt idx="83">
                  <c:v>1.1919363515388315</c:v>
                </c:pt>
                <c:pt idx="84">
                  <c:v>1.2222316600130243</c:v>
                </c:pt>
                <c:pt idx="85">
                  <c:v>1.2281774682182396</c:v>
                </c:pt>
                <c:pt idx="86">
                  <c:v>1.2380871485602647</c:v>
                </c:pt>
                <c:pt idx="87">
                  <c:v>1.255075172003737</c:v>
                </c:pt>
                <c:pt idx="88">
                  <c:v>1.2341232764234549</c:v>
                </c:pt>
                <c:pt idx="89">
                  <c:v>1.2539426371075058</c:v>
                </c:pt>
                <c:pt idx="90">
                  <c:v>1.2924488235793765</c:v>
                </c:pt>
                <c:pt idx="91">
                  <c:v>1.3134007191596586</c:v>
                </c:pt>
                <c:pt idx="92">
                  <c:v>1.3224609983295108</c:v>
                </c:pt>
                <c:pt idx="93">
                  <c:v>1.3201959285370481</c:v>
                </c:pt>
                <c:pt idx="94">
                  <c:v>1.3264248704663213</c:v>
                </c:pt>
                <c:pt idx="95">
                  <c:v>1.3411478241173302</c:v>
                </c:pt>
                <c:pt idx="96">
                  <c:v>1.3612503185254394</c:v>
                </c:pt>
                <c:pt idx="97">
                  <c:v>1.3606840510773239</c:v>
                </c:pt>
                <c:pt idx="98">
                  <c:v>1.3788046094170276</c:v>
                </c:pt>
                <c:pt idx="99">
                  <c:v>1.3855998187944163</c:v>
                </c:pt>
                <c:pt idx="100">
                  <c:v>1.418160197061072</c:v>
                </c:pt>
                <c:pt idx="101">
                  <c:v>1.4190095982332454</c:v>
                </c:pt>
                <c:pt idx="102">
                  <c:v>1.4074011155468726</c:v>
                </c:pt>
                <c:pt idx="103">
                  <c:v>1.4105155865115089</c:v>
                </c:pt>
                <c:pt idx="104">
                  <c:v>1.4042866445822357</c:v>
                </c:pt>
                <c:pt idx="105">
                  <c:v>1.4164613947167248</c:v>
                </c:pt>
                <c:pt idx="106">
                  <c:v>1.4207084005775925</c:v>
                </c:pt>
                <c:pt idx="107">
                  <c:v>1.4074011155468726</c:v>
                </c:pt>
                <c:pt idx="108">
                  <c:v>1.4071179818228148</c:v>
                </c:pt>
                <c:pt idx="109">
                  <c:v>1.4023047085138309</c:v>
                </c:pt>
                <c:pt idx="110">
                  <c:v>1.3972083014807892</c:v>
                </c:pt>
                <c:pt idx="111">
                  <c:v>1.3957926328604999</c:v>
                </c:pt>
                <c:pt idx="112">
                  <c:v>1.3833347490019536</c:v>
                </c:pt>
                <c:pt idx="113">
                  <c:v>1.3779552082448541</c:v>
                </c:pt>
                <c:pt idx="114">
                  <c:v>1.3711599988674652</c:v>
                </c:pt>
                <c:pt idx="115">
                  <c:v>1.3609671848013816</c:v>
                </c:pt>
                <c:pt idx="116">
                  <c:v>1.3578527138367449</c:v>
                </c:pt>
                <c:pt idx="117">
                  <c:v>1.3493587021150089</c:v>
                </c:pt>
                <c:pt idx="118">
                  <c:v>1.3431297601857357</c:v>
                </c:pt>
                <c:pt idx="119">
                  <c:v>1.3397321554970409</c:v>
                </c:pt>
                <c:pt idx="120">
                  <c:v>1.3354851496361728</c:v>
                </c:pt>
                <c:pt idx="121">
                  <c:v>1.333503213567768</c:v>
                </c:pt>
                <c:pt idx="122">
                  <c:v>1.324159800673858</c:v>
                </c:pt>
                <c:pt idx="123">
                  <c:v>1.312551317987485</c:v>
                </c:pt>
                <c:pt idx="124">
                  <c:v>1.3173645912964691</c:v>
                </c:pt>
                <c:pt idx="125">
                  <c:v>1.3167983238483534</c:v>
                </c:pt>
                <c:pt idx="126">
                  <c:v>1.3108525156431381</c:v>
                </c:pt>
                <c:pt idx="127">
                  <c:v>1.3051898411619807</c:v>
                </c:pt>
                <c:pt idx="128">
                  <c:v>1.2913162886831451</c:v>
                </c:pt>
                <c:pt idx="129">
                  <c:v>1.2816897420651774</c:v>
                </c:pt>
                <c:pt idx="130">
                  <c:v>1.2734788640674986</c:v>
                </c:pt>
                <c:pt idx="131">
                  <c:v>1.2672499221382254</c:v>
                </c:pt>
                <c:pt idx="132">
                  <c:v>1.261587247657068</c:v>
                </c:pt>
                <c:pt idx="133">
                  <c:v>1.2511112998669274</c:v>
                </c:pt>
                <c:pt idx="134">
                  <c:v>1.2499787649706953</c:v>
                </c:pt>
                <c:pt idx="135">
                  <c:v>1.2522438347631586</c:v>
                </c:pt>
                <c:pt idx="136">
                  <c:v>1.2383702822843226</c:v>
                </c:pt>
                <c:pt idx="137">
                  <c:v>1.2216653925649079</c:v>
                </c:pt>
                <c:pt idx="138">
                  <c:v>1.224496729805487</c:v>
                </c:pt>
                <c:pt idx="139">
                  <c:v>1.2202497239446188</c:v>
                </c:pt>
                <c:pt idx="140">
                  <c:v>1.2029785667770887</c:v>
                </c:pt>
                <c:pt idx="141">
                  <c:v>1.1874062119539055</c:v>
                </c:pt>
                <c:pt idx="142">
                  <c:v>1.1820266711968057</c:v>
                </c:pt>
                <c:pt idx="143">
                  <c:v>1.1738157931991278</c:v>
                </c:pt>
                <c:pt idx="144">
                  <c:v>1.1664543163736232</c:v>
                </c:pt>
                <c:pt idx="145">
                  <c:v>1.166737450097681</c:v>
                </c:pt>
                <c:pt idx="146">
                  <c:v>1.1715507234066651</c:v>
                </c:pt>
                <c:pt idx="147">
                  <c:v>1.1616410430646393</c:v>
                </c:pt>
                <c:pt idx="148">
                  <c:v>1.1395566125881251</c:v>
                </c:pt>
                <c:pt idx="149">
                  <c:v>1.1330445369347943</c:v>
                </c:pt>
                <c:pt idx="150">
                  <c:v>1.1452192870692828</c:v>
                </c:pt>
                <c:pt idx="151">
                  <c:v>1.1395566125881251</c:v>
                </c:pt>
                <c:pt idx="152">
                  <c:v>1.1378578102437782</c:v>
                </c:pt>
                <c:pt idx="153">
                  <c:v>1.1412554149324723</c:v>
                </c:pt>
                <c:pt idx="154">
                  <c:v>1.1327614032107365</c:v>
                </c:pt>
                <c:pt idx="155">
                  <c:v>1.1265324612814633</c:v>
                </c:pt>
                <c:pt idx="156">
                  <c:v>1.1194541181800166</c:v>
                </c:pt>
                <c:pt idx="157">
                  <c:v>1.111243240182338</c:v>
                </c:pt>
                <c:pt idx="158">
                  <c:v>1.1002010249440808</c:v>
                </c:pt>
                <c:pt idx="159">
                  <c:v>1.1103938390101644</c:v>
                </c:pt>
                <c:pt idx="160">
                  <c:v>1.1072793680455275</c:v>
                </c:pt>
                <c:pt idx="161">
                  <c:v>1.0973696877035024</c:v>
                </c:pt>
                <c:pt idx="162">
                  <c:v>1.0885925422577081</c:v>
                </c:pt>
                <c:pt idx="163">
                  <c:v>1.0781165944675668</c:v>
                </c:pt>
                <c:pt idx="164">
                  <c:v>1.0718876525382937</c:v>
                </c:pt>
                <c:pt idx="165">
                  <c:v>1.0602791698519209</c:v>
                </c:pt>
                <c:pt idx="166">
                  <c:v>1.0526628726747642</c:v>
                </c:pt>
                <c:pt idx="167">
                  <c:v>1.0475664656417223</c:v>
                </c:pt>
                <c:pt idx="168">
                  <c:v>1.034712194569495</c:v>
                </c:pt>
                <c:pt idx="169">
                  <c:v>1.0306633823154676</c:v>
                </c:pt>
                <c:pt idx="170">
                  <c:v>1.0245760072482231</c:v>
                </c:pt>
                <c:pt idx="171">
                  <c:v>1.0163085025057335</c:v>
                </c:pt>
                <c:pt idx="172">
                  <c:v>1.0051813471502591</c:v>
                </c:pt>
                <c:pt idx="173">
                  <c:v>0.98958067895467028</c:v>
                </c:pt>
                <c:pt idx="174">
                  <c:v>0.97211132818029944</c:v>
                </c:pt>
                <c:pt idx="175">
                  <c:v>0.9633908094793171</c:v>
                </c:pt>
                <c:pt idx="176">
                  <c:v>0.95891729663920267</c:v>
                </c:pt>
                <c:pt idx="177">
                  <c:v>0.95005521107619095</c:v>
                </c:pt>
                <c:pt idx="178">
                  <c:v>0.94756363430448176</c:v>
                </c:pt>
                <c:pt idx="179">
                  <c:v>0.93485093009428333</c:v>
                </c:pt>
                <c:pt idx="180">
                  <c:v>0.91109601064582779</c:v>
                </c:pt>
                <c:pt idx="181">
                  <c:v>0.89419292731957301</c:v>
                </c:pt>
                <c:pt idx="182">
                  <c:v>0.89286219881650075</c:v>
                </c:pt>
                <c:pt idx="183">
                  <c:v>0.88844531272119798</c:v>
                </c:pt>
                <c:pt idx="184">
                  <c:v>0.87074945496758094</c:v>
                </c:pt>
                <c:pt idx="185">
                  <c:v>0.86403918570740945</c:v>
                </c:pt>
                <c:pt idx="186">
                  <c:v>0.85579999433732545</c:v>
                </c:pt>
                <c:pt idx="187">
                  <c:v>0.83929329822475141</c:v>
                </c:pt>
                <c:pt idx="188">
                  <c:v>0.82827939635890002</c:v>
                </c:pt>
                <c:pt idx="189">
                  <c:v>0.82493841841501725</c:v>
                </c:pt>
                <c:pt idx="190">
                  <c:v>0.82009683173362768</c:v>
                </c:pt>
                <c:pt idx="191">
                  <c:v>0.80741244089583486</c:v>
                </c:pt>
                <c:pt idx="192">
                  <c:v>0.79240635352076771</c:v>
                </c:pt>
                <c:pt idx="193">
                  <c:v>0.78371414819219098</c:v>
                </c:pt>
                <c:pt idx="194">
                  <c:v>0.78413884877827777</c:v>
                </c:pt>
                <c:pt idx="195">
                  <c:v>0.78515813018488612</c:v>
                </c:pt>
                <c:pt idx="196">
                  <c:v>0.78181715224100334</c:v>
                </c:pt>
                <c:pt idx="197">
                  <c:v>0.77606953764262865</c:v>
                </c:pt>
                <c:pt idx="198">
                  <c:v>0.7612899572468077</c:v>
                </c:pt>
                <c:pt idx="199">
                  <c:v>0.75421161414536075</c:v>
                </c:pt>
                <c:pt idx="200">
                  <c:v>0.76355502703927036</c:v>
                </c:pt>
                <c:pt idx="201">
                  <c:v>0.76083694328831497</c:v>
                </c:pt>
                <c:pt idx="202">
                  <c:v>0.7574110252272146</c:v>
                </c:pt>
                <c:pt idx="203">
                  <c:v>0.75752427871683781</c:v>
                </c:pt>
                <c:pt idx="204">
                  <c:v>0.75811885953735947</c:v>
                </c:pt>
                <c:pt idx="205">
                  <c:v>0.7574110252272146</c:v>
                </c:pt>
                <c:pt idx="206">
                  <c:v>0.75364534669724503</c:v>
                </c:pt>
                <c:pt idx="207">
                  <c:v>0.74914352048472488</c:v>
                </c:pt>
                <c:pt idx="208">
                  <c:v>0.7441886803137121</c:v>
                </c:pt>
                <c:pt idx="209">
                  <c:v>0.7449531413686683</c:v>
                </c:pt>
                <c:pt idx="210">
                  <c:v>0.75225799144936145</c:v>
                </c:pt>
                <c:pt idx="211">
                  <c:v>0.7569580112687222</c:v>
                </c:pt>
                <c:pt idx="212">
                  <c:v>0.75596704323451935</c:v>
                </c:pt>
                <c:pt idx="213">
                  <c:v>0.75330558622837551</c:v>
                </c:pt>
                <c:pt idx="214">
                  <c:v>0.76021404909538759</c:v>
                </c:pt>
                <c:pt idx="215">
                  <c:v>0.7667261247487186</c:v>
                </c:pt>
                <c:pt idx="216">
                  <c:v>0.76638636427984919</c:v>
                </c:pt>
                <c:pt idx="217">
                  <c:v>0.77643761148390378</c:v>
                </c:pt>
                <c:pt idx="218">
                  <c:v>0.78538463716413232</c:v>
                </c:pt>
                <c:pt idx="219">
                  <c:v>0.79002803023868173</c:v>
                </c:pt>
                <c:pt idx="220">
                  <c:v>0.78779127381862435</c:v>
                </c:pt>
                <c:pt idx="221">
                  <c:v>0.78977320988702959</c:v>
                </c:pt>
                <c:pt idx="222">
                  <c:v>0.80058891814604005</c:v>
                </c:pt>
                <c:pt idx="223">
                  <c:v>0.80534556471021235</c:v>
                </c:pt>
                <c:pt idx="224">
                  <c:v>0.80661966646847294</c:v>
                </c:pt>
                <c:pt idx="225">
                  <c:v>0.80959257057108058</c:v>
                </c:pt>
                <c:pt idx="226">
                  <c:v>0.81596307936238266</c:v>
                </c:pt>
                <c:pt idx="227">
                  <c:v>0.81729380786545458</c:v>
                </c:pt>
                <c:pt idx="228">
                  <c:v>0.81647272006568672</c:v>
                </c:pt>
                <c:pt idx="229">
                  <c:v>0.82122936662985901</c:v>
                </c:pt>
                <c:pt idx="230">
                  <c:v>0.82196551431240961</c:v>
                </c:pt>
                <c:pt idx="231">
                  <c:v>0.82706192134545142</c:v>
                </c:pt>
                <c:pt idx="232">
                  <c:v>0.83615051388770889</c:v>
                </c:pt>
                <c:pt idx="233">
                  <c:v>0.837226422039129</c:v>
                </c:pt>
                <c:pt idx="234">
                  <c:v>0.83544267957756435</c:v>
                </c:pt>
                <c:pt idx="235">
                  <c:v>0.83850052379738926</c:v>
                </c:pt>
                <c:pt idx="236">
                  <c:v>0.83122398708910206</c:v>
                </c:pt>
                <c:pt idx="237">
                  <c:v>0.82949687137234906</c:v>
                </c:pt>
                <c:pt idx="238">
                  <c:v>0.83575412667402815</c:v>
                </c:pt>
                <c:pt idx="239">
                  <c:v>0.83329086327472457</c:v>
                </c:pt>
                <c:pt idx="240">
                  <c:v>0.82471191143577105</c:v>
                </c:pt>
                <c:pt idx="241">
                  <c:v>0.82360768991194533</c:v>
                </c:pt>
                <c:pt idx="242">
                  <c:v>0.82703360797304537</c:v>
                </c:pt>
                <c:pt idx="243">
                  <c:v>0.82553299923553891</c:v>
                </c:pt>
                <c:pt idx="244">
                  <c:v>0.8184829695064979</c:v>
                </c:pt>
                <c:pt idx="245">
                  <c:v>0.81287692177015181</c:v>
                </c:pt>
                <c:pt idx="246">
                  <c:v>0.81398114329397753</c:v>
                </c:pt>
                <c:pt idx="247">
                  <c:v>0.81517030493502085</c:v>
                </c:pt>
                <c:pt idx="248">
                  <c:v>0.82080466604377234</c:v>
                </c:pt>
                <c:pt idx="249">
                  <c:v>0.82607095331124858</c:v>
                </c:pt>
                <c:pt idx="250">
                  <c:v>0.82728842832469762</c:v>
                </c:pt>
                <c:pt idx="251">
                  <c:v>0.8269486678558281</c:v>
                </c:pt>
                <c:pt idx="252">
                  <c:v>0.82791132251762489</c:v>
                </c:pt>
                <c:pt idx="253">
                  <c:v>0.82997819870324741</c:v>
                </c:pt>
                <c:pt idx="254">
                  <c:v>0.83428183130892697</c:v>
                </c:pt>
                <c:pt idx="255">
                  <c:v>0.83773606274243306</c:v>
                </c:pt>
                <c:pt idx="256">
                  <c:v>0.84308729012712702</c:v>
                </c:pt>
                <c:pt idx="257">
                  <c:v>0.84620176109176359</c:v>
                </c:pt>
                <c:pt idx="258">
                  <c:v>0.85047708032503744</c:v>
                </c:pt>
                <c:pt idx="259">
                  <c:v>0.85560180073048486</c:v>
                </c:pt>
                <c:pt idx="260">
                  <c:v>0.86389761884538052</c:v>
                </c:pt>
                <c:pt idx="261">
                  <c:v>0.86610606189303196</c:v>
                </c:pt>
                <c:pt idx="262">
                  <c:v>0.86194399614938133</c:v>
                </c:pt>
                <c:pt idx="263">
                  <c:v>0.86769161074775603</c:v>
                </c:pt>
                <c:pt idx="264">
                  <c:v>0.86913559274045116</c:v>
                </c:pt>
                <c:pt idx="265">
                  <c:v>0.87689345677963682</c:v>
                </c:pt>
                <c:pt idx="266">
                  <c:v>0.88416999348792435</c:v>
                </c:pt>
                <c:pt idx="267">
                  <c:v>0.88097058240607018</c:v>
                </c:pt>
                <c:pt idx="268">
                  <c:v>0.89294713893371835</c:v>
                </c:pt>
                <c:pt idx="269">
                  <c:v>0.9031682663722076</c:v>
                </c:pt>
                <c:pt idx="270">
                  <c:v>0.90891588097058229</c:v>
                </c:pt>
                <c:pt idx="271">
                  <c:v>0.9181460403748688</c:v>
                </c:pt>
                <c:pt idx="272">
                  <c:v>0.9189954415470426</c:v>
                </c:pt>
                <c:pt idx="273">
                  <c:v>0.9214870183187519</c:v>
                </c:pt>
                <c:pt idx="274">
                  <c:v>0.92564908406240254</c:v>
                </c:pt>
                <c:pt idx="275">
                  <c:v>0.92627197825532981</c:v>
                </c:pt>
                <c:pt idx="276">
                  <c:v>0.93142501203318318</c:v>
                </c:pt>
                <c:pt idx="277">
                  <c:v>0.93400152892210975</c:v>
                </c:pt>
                <c:pt idx="278">
                  <c:v>0.93233103995016842</c:v>
                </c:pt>
                <c:pt idx="279">
                  <c:v>0.93643647894900739</c:v>
                </c:pt>
                <c:pt idx="280">
                  <c:v>0.94034372434100622</c:v>
                </c:pt>
                <c:pt idx="281">
                  <c:v>0.94334494181601947</c:v>
                </c:pt>
                <c:pt idx="282">
                  <c:v>0.94258048076106327</c:v>
                </c:pt>
                <c:pt idx="283">
                  <c:v>0.94495880404314958</c:v>
                </c:pt>
                <c:pt idx="284">
                  <c:v>0.94895098955236534</c:v>
                </c:pt>
                <c:pt idx="285">
                  <c:v>0.94965882386251022</c:v>
                </c:pt>
                <c:pt idx="286">
                  <c:v>0.943033494719556</c:v>
                </c:pt>
                <c:pt idx="287">
                  <c:v>0.94297686797474434</c:v>
                </c:pt>
                <c:pt idx="288">
                  <c:v>0.95305642855120465</c:v>
                </c:pt>
                <c:pt idx="289">
                  <c:v>0.95014015119340856</c:v>
                </c:pt>
                <c:pt idx="290">
                  <c:v>0.94076842492709289</c:v>
                </c:pt>
                <c:pt idx="291">
                  <c:v>0.94314674820917888</c:v>
                </c:pt>
                <c:pt idx="292">
                  <c:v>0.93912624932755717</c:v>
                </c:pt>
                <c:pt idx="293">
                  <c:v>0.93357682833602296</c:v>
                </c:pt>
                <c:pt idx="294">
                  <c:v>0.93320875449474783</c:v>
                </c:pt>
                <c:pt idx="295">
                  <c:v>0.92876355502703911</c:v>
                </c:pt>
                <c:pt idx="296">
                  <c:v>0.92547920382796789</c:v>
                </c:pt>
                <c:pt idx="297">
                  <c:v>0.91483337580339197</c:v>
                </c:pt>
                <c:pt idx="298">
                  <c:v>0.90486706871655465</c:v>
                </c:pt>
                <c:pt idx="299">
                  <c:v>0.8997140349387015</c:v>
                </c:pt>
                <c:pt idx="300">
                  <c:v>0.89342846626461681</c:v>
                </c:pt>
                <c:pt idx="301">
                  <c:v>0.88997423483111071</c:v>
                </c:pt>
                <c:pt idx="302">
                  <c:v>0.88476457430844568</c:v>
                </c:pt>
                <c:pt idx="303">
                  <c:v>0.88102720915088184</c:v>
                </c:pt>
                <c:pt idx="304">
                  <c:v>0.87581754862821704</c:v>
                </c:pt>
                <c:pt idx="305">
                  <c:v>0.86729522353407495</c:v>
                </c:pt>
                <c:pt idx="306">
                  <c:v>0.86231206999065646</c:v>
                </c:pt>
                <c:pt idx="307">
                  <c:v>0.86001868682578775</c:v>
                </c:pt>
                <c:pt idx="308">
                  <c:v>0.85373311815170294</c:v>
                </c:pt>
                <c:pt idx="309">
                  <c:v>0.84891984484271898</c:v>
                </c:pt>
                <c:pt idx="310">
                  <c:v>0.84897647158753065</c:v>
                </c:pt>
                <c:pt idx="311">
                  <c:v>0.84515416631274942</c:v>
                </c:pt>
                <c:pt idx="312">
                  <c:v>0.83714148192191162</c:v>
                </c:pt>
                <c:pt idx="313">
                  <c:v>0.8339703842124635</c:v>
                </c:pt>
                <c:pt idx="314">
                  <c:v>0.83813244995611413</c:v>
                </c:pt>
                <c:pt idx="315">
                  <c:v>0.84184150174127237</c:v>
                </c:pt>
                <c:pt idx="316">
                  <c:v>0.84288909652028643</c:v>
                </c:pt>
                <c:pt idx="317">
                  <c:v>0.84682465528469086</c:v>
                </c:pt>
                <c:pt idx="318">
                  <c:v>0.85067527393187803</c:v>
                </c:pt>
                <c:pt idx="319">
                  <c:v>0.85687590248874512</c:v>
                </c:pt>
                <c:pt idx="320">
                  <c:v>0.86568136130694517</c:v>
                </c:pt>
                <c:pt idx="321">
                  <c:v>0.87445850675273917</c:v>
                </c:pt>
                <c:pt idx="322">
                  <c:v>0.88564228885302521</c:v>
                </c:pt>
                <c:pt idx="323">
                  <c:v>0.89229593136838503</c:v>
                </c:pt>
                <c:pt idx="324">
                  <c:v>0.90325320648942486</c:v>
                </c:pt>
                <c:pt idx="325">
                  <c:v>0.91902375491944821</c:v>
                </c:pt>
                <c:pt idx="326">
                  <c:v>0.93456779637022547</c:v>
                </c:pt>
                <c:pt idx="327">
                  <c:v>0.94487386392593198</c:v>
                </c:pt>
                <c:pt idx="328">
                  <c:v>0.95059316515190107</c:v>
                </c:pt>
                <c:pt idx="329">
                  <c:v>0.96140887341091186</c:v>
                </c:pt>
                <c:pt idx="330">
                  <c:v>0.97403663750389302</c:v>
                </c:pt>
                <c:pt idx="331">
                  <c:v>0.98434270505959953</c:v>
                </c:pt>
                <c:pt idx="332">
                  <c:v>0.99037345338203209</c:v>
                </c:pt>
                <c:pt idx="333">
                  <c:v>0.99357286446388626</c:v>
                </c:pt>
                <c:pt idx="334">
                  <c:v>0.99535660692545069</c:v>
                </c:pt>
                <c:pt idx="335">
                  <c:v>1</c:v>
                </c:pt>
                <c:pt idx="336">
                  <c:v>1.0037939919023753</c:v>
                </c:pt>
                <c:pt idx="337">
                  <c:v>1.0051530337778531</c:v>
                </c:pt>
                <c:pt idx="338">
                  <c:v>1.0031710977094479</c:v>
                </c:pt>
                <c:pt idx="339">
                  <c:v>0.99631926158724748</c:v>
                </c:pt>
                <c:pt idx="340">
                  <c:v>0.98793850335513456</c:v>
                </c:pt>
                <c:pt idx="341">
                  <c:v>0.98168124805345536</c:v>
                </c:pt>
                <c:pt idx="342">
                  <c:v>0.97533905263455933</c:v>
                </c:pt>
                <c:pt idx="343">
                  <c:v>0.96542937229253356</c:v>
                </c:pt>
                <c:pt idx="344">
                  <c:v>0.94770520116651069</c:v>
                </c:pt>
                <c:pt idx="345">
                  <c:v>0.92284606019422977</c:v>
                </c:pt>
                <c:pt idx="346">
                  <c:v>0.90107307681417914</c:v>
                </c:pt>
                <c:pt idx="347">
                  <c:v>0.87830912539992634</c:v>
                </c:pt>
                <c:pt idx="348">
                  <c:v>0.84942948554602338</c:v>
                </c:pt>
                <c:pt idx="349">
                  <c:v>0.82171069396075747</c:v>
                </c:pt>
                <c:pt idx="350">
                  <c:v>0.79118887850731878</c:v>
                </c:pt>
                <c:pt idx="351">
                  <c:v>0.76363996715648796</c:v>
                </c:pt>
                <c:pt idx="352">
                  <c:v>0.74328265239672686</c:v>
                </c:pt>
                <c:pt idx="353">
                  <c:v>0.71952773294827133</c:v>
                </c:pt>
                <c:pt idx="354">
                  <c:v>0.69696197514085878</c:v>
                </c:pt>
                <c:pt idx="355">
                  <c:v>0.676717913870721</c:v>
                </c:pt>
                <c:pt idx="356">
                  <c:v>0.65910699623432134</c:v>
                </c:pt>
                <c:pt idx="357">
                  <c:v>0.64999009031965782</c:v>
                </c:pt>
                <c:pt idx="358">
                  <c:v>0.64840454146493365</c:v>
                </c:pt>
                <c:pt idx="359">
                  <c:v>0.64823466123049911</c:v>
                </c:pt>
                <c:pt idx="360">
                  <c:v>0.6456298309691666</c:v>
                </c:pt>
                <c:pt idx="361">
                  <c:v>0.64226053965287788</c:v>
                </c:pt>
                <c:pt idx="362">
                  <c:v>0.63982558962598024</c:v>
                </c:pt>
                <c:pt idx="363">
                  <c:v>0.6419490925564143</c:v>
                </c:pt>
                <c:pt idx="364">
                  <c:v>0.6467057391205866</c:v>
                </c:pt>
                <c:pt idx="365">
                  <c:v>0.6521419066224976</c:v>
                </c:pt>
                <c:pt idx="366">
                  <c:v>0.65367082873241</c:v>
                </c:pt>
                <c:pt idx="367">
                  <c:v>0.65327444151872927</c:v>
                </c:pt>
                <c:pt idx="368">
                  <c:v>0.65304793453948273</c:v>
                </c:pt>
                <c:pt idx="369">
                  <c:v>0.64619609841728232</c:v>
                </c:pt>
                <c:pt idx="370">
                  <c:v>0.6439027152524136</c:v>
                </c:pt>
                <c:pt idx="371">
                  <c:v>0.64005209660522644</c:v>
                </c:pt>
                <c:pt idx="372">
                  <c:v>0.62940626858065052</c:v>
                </c:pt>
                <c:pt idx="373">
                  <c:v>0.61847730683201663</c:v>
                </c:pt>
                <c:pt idx="374">
                  <c:v>0.60582122936662985</c:v>
                </c:pt>
                <c:pt idx="375">
                  <c:v>0.59005068093660618</c:v>
                </c:pt>
                <c:pt idx="376">
                  <c:v>0.56958011268722208</c:v>
                </c:pt>
                <c:pt idx="377">
                  <c:v>0.55587644044282114</c:v>
                </c:pt>
                <c:pt idx="378">
                  <c:v>0.54163481412270986</c:v>
                </c:pt>
                <c:pt idx="379">
                  <c:v>0.51790820804666038</c:v>
                </c:pt>
                <c:pt idx="380">
                  <c:v>0.49188821880574179</c:v>
                </c:pt>
                <c:pt idx="381">
                  <c:v>0.46544352897873642</c:v>
                </c:pt>
                <c:pt idx="382">
                  <c:v>0.44256632407486041</c:v>
                </c:pt>
                <c:pt idx="383">
                  <c:v>0.41326198363487071</c:v>
                </c:pt>
                <c:pt idx="384">
                  <c:v>0.38506186471870668</c:v>
                </c:pt>
                <c:pt idx="385">
                  <c:v>0.36617684532404637</c:v>
                </c:pt>
                <c:pt idx="386">
                  <c:v>0.3424785526204025</c:v>
                </c:pt>
                <c:pt idx="387">
                  <c:v>0.31294770520116622</c:v>
                </c:pt>
                <c:pt idx="388">
                  <c:v>0.28916447238030507</c:v>
                </c:pt>
                <c:pt idx="389">
                  <c:v>0.26928848495144231</c:v>
                </c:pt>
                <c:pt idx="390">
                  <c:v>0.24825164925394258</c:v>
                </c:pt>
                <c:pt idx="391">
                  <c:v>0.22752626065290632</c:v>
                </c:pt>
                <c:pt idx="392">
                  <c:v>0.20697075228630465</c:v>
                </c:pt>
                <c:pt idx="393">
                  <c:v>0.18720801834706519</c:v>
                </c:pt>
                <c:pt idx="394">
                  <c:v>0.17160735015147638</c:v>
                </c:pt>
                <c:pt idx="395">
                  <c:v>0.15682776975565543</c:v>
                </c:pt>
                <c:pt idx="396">
                  <c:v>0.13944335909850195</c:v>
                </c:pt>
                <c:pt idx="397">
                  <c:v>0.12511679266117373</c:v>
                </c:pt>
                <c:pt idx="398">
                  <c:v>0.1133384297403664</c:v>
                </c:pt>
                <c:pt idx="399">
                  <c:v>0.10246609473654392</c:v>
                </c:pt>
                <c:pt idx="400">
                  <c:v>8.8535915512896482E-2</c:v>
                </c:pt>
                <c:pt idx="401">
                  <c:v>7.5030436875336129E-2</c:v>
                </c:pt>
                <c:pt idx="402">
                  <c:v>6.4696055947223663E-2</c:v>
                </c:pt>
                <c:pt idx="403">
                  <c:v>5.4191794784676617E-2</c:v>
                </c:pt>
                <c:pt idx="404">
                  <c:v>4.53297092216653E-2</c:v>
                </c:pt>
                <c:pt idx="405">
                  <c:v>3.4627254452277705E-2</c:v>
                </c:pt>
                <c:pt idx="406">
                  <c:v>2.4236246779353609E-2</c:v>
                </c:pt>
                <c:pt idx="407">
                  <c:v>1.769585775361697E-2</c:v>
                </c:pt>
                <c:pt idx="408">
                  <c:v>1.2118123389676804E-2</c:v>
                </c:pt>
                <c:pt idx="409">
                  <c:v>7.5030436875334243E-3</c:v>
                </c:pt>
                <c:pt idx="410">
                  <c:v>0</c:v>
                </c:pt>
                <c:pt idx="411">
                  <c:v>-7.9843710184321313E-3</c:v>
                </c:pt>
                <c:pt idx="412">
                  <c:v>-1.257113734816954E-2</c:v>
                </c:pt>
                <c:pt idx="413">
                  <c:v>-1.8063931594892415E-2</c:v>
                </c:pt>
                <c:pt idx="414">
                  <c:v>-2.1886236869673587E-2</c:v>
                </c:pt>
                <c:pt idx="415">
                  <c:v>-2.6699510178657519E-2</c:v>
                </c:pt>
                <c:pt idx="416">
                  <c:v>-3.332483932161176E-2</c:v>
                </c:pt>
                <c:pt idx="417">
                  <c:v>-3.6524250403465623E-2</c:v>
                </c:pt>
                <c:pt idx="418">
                  <c:v>-4.2017044650188497E-2</c:v>
                </c:pt>
                <c:pt idx="419">
                  <c:v>-4.3545966760100967E-2</c:v>
                </c:pt>
                <c:pt idx="420">
                  <c:v>-4.5612842945723459E-2</c:v>
                </c:pt>
                <c:pt idx="421">
                  <c:v>-4.9350208103287344E-2</c:v>
                </c:pt>
                <c:pt idx="422">
                  <c:v>-5.1445397661315492E-2</c:v>
                </c:pt>
                <c:pt idx="423">
                  <c:v>-5.7646026218182975E-2</c:v>
                </c:pt>
                <c:pt idx="424">
                  <c:v>-6.146833149296415E-2</c:v>
                </c:pt>
                <c:pt idx="425">
                  <c:v>-6.1496644865370119E-2</c:v>
                </c:pt>
                <c:pt idx="426">
                  <c:v>-6.376171465783316E-2</c:v>
                </c:pt>
                <c:pt idx="427">
                  <c:v>-6.8659928084034066E-2</c:v>
                </c:pt>
                <c:pt idx="428">
                  <c:v>-7.1802712421076609E-2</c:v>
                </c:pt>
                <c:pt idx="429">
                  <c:v>-7.5002123502930465E-2</c:v>
                </c:pt>
                <c:pt idx="430">
                  <c:v>-8.0183470653189537E-2</c:v>
                </c:pt>
                <c:pt idx="431">
                  <c:v>-8.0749738101305216E-2</c:v>
                </c:pt>
                <c:pt idx="432">
                  <c:v>-8.2391913700840952E-2</c:v>
                </c:pt>
                <c:pt idx="433">
                  <c:v>-8.6808799796143782E-2</c:v>
                </c:pt>
                <c:pt idx="434">
                  <c:v>-8.9583510291910876E-2</c:v>
                </c:pt>
                <c:pt idx="435">
                  <c:v>-8.9215436450635746E-2</c:v>
                </c:pt>
                <c:pt idx="436">
                  <c:v>-9.0744358560548216E-2</c:v>
                </c:pt>
                <c:pt idx="437">
                  <c:v>-9.4141963249242622E-2</c:v>
                </c:pt>
                <c:pt idx="438">
                  <c:v>-9.5076304538633749E-2</c:v>
                </c:pt>
                <c:pt idx="439">
                  <c:v>-9.5642571986749428E-2</c:v>
                </c:pt>
                <c:pt idx="440">
                  <c:v>-9.8304028992893575E-2</c:v>
                </c:pt>
                <c:pt idx="441">
                  <c:v>-0.1010504261162547</c:v>
                </c:pt>
                <c:pt idx="442">
                  <c:v>-0.10059741215776229</c:v>
                </c:pt>
                <c:pt idx="443">
                  <c:v>-0.10107873948866068</c:v>
                </c:pt>
                <c:pt idx="444">
                  <c:v>-0.10286248195022533</c:v>
                </c:pt>
                <c:pt idx="445">
                  <c:v>-9.9889577847617678E-2</c:v>
                </c:pt>
                <c:pt idx="446">
                  <c:v>-0.10056909878535632</c:v>
                </c:pt>
                <c:pt idx="447">
                  <c:v>-0.10498598488065913</c:v>
                </c:pt>
                <c:pt idx="448">
                  <c:v>-0.10427815057051454</c:v>
                </c:pt>
                <c:pt idx="449">
                  <c:v>-0.10376850986721048</c:v>
                </c:pt>
                <c:pt idx="450">
                  <c:v>-0.10750587502477436</c:v>
                </c:pt>
                <c:pt idx="451">
                  <c:v>-0.10838358956935386</c:v>
                </c:pt>
                <c:pt idx="452">
                  <c:v>-0.10617514652170246</c:v>
                </c:pt>
                <c:pt idx="453">
                  <c:v>-0.10790226223845548</c:v>
                </c:pt>
                <c:pt idx="454">
                  <c:v>-0.10835527619694789</c:v>
                </c:pt>
                <c:pt idx="455">
                  <c:v>-0.10682635408703542</c:v>
                </c:pt>
                <c:pt idx="456">
                  <c:v>-0.10640165350094866</c:v>
                </c:pt>
                <c:pt idx="457">
                  <c:v>-0.10597695291486189</c:v>
                </c:pt>
                <c:pt idx="458">
                  <c:v>-0.10563719244599243</c:v>
                </c:pt>
                <c:pt idx="459">
                  <c:v>-0.10682635408703542</c:v>
                </c:pt>
                <c:pt idx="460">
                  <c:v>-0.10611851977689082</c:v>
                </c:pt>
                <c:pt idx="461">
                  <c:v>-0.10626008663891974</c:v>
                </c:pt>
                <c:pt idx="462">
                  <c:v>-0.10526911860471698</c:v>
                </c:pt>
                <c:pt idx="463">
                  <c:v>-0.10705286106628163</c:v>
                </c:pt>
                <c:pt idx="464">
                  <c:v>-0.10773238200402058</c:v>
                </c:pt>
                <c:pt idx="465">
                  <c:v>-0.10889323027265792</c:v>
                </c:pt>
                <c:pt idx="466">
                  <c:v>-0.10991251167926633</c:v>
                </c:pt>
                <c:pt idx="467">
                  <c:v>-0.10940287097596196</c:v>
                </c:pt>
                <c:pt idx="468">
                  <c:v>-0.11146974716158446</c:v>
                </c:pt>
                <c:pt idx="469">
                  <c:v>-0.11076191285143985</c:v>
                </c:pt>
                <c:pt idx="470">
                  <c:v>-0.11084685296865715</c:v>
                </c:pt>
                <c:pt idx="471">
                  <c:v>-0.11495229196749647</c:v>
                </c:pt>
                <c:pt idx="472">
                  <c:v>-0.11517879894674268</c:v>
                </c:pt>
                <c:pt idx="473">
                  <c:v>-0.1130269826439029</c:v>
                </c:pt>
                <c:pt idx="474">
                  <c:v>-0.11353662334720696</c:v>
                </c:pt>
                <c:pt idx="475">
                  <c:v>-0.11464084487103265</c:v>
                </c:pt>
                <c:pt idx="476">
                  <c:v>-0.1154053059259889</c:v>
                </c:pt>
                <c:pt idx="477">
                  <c:v>-0.11393301056088806</c:v>
                </c:pt>
                <c:pt idx="478">
                  <c:v>-0.11384807044367076</c:v>
                </c:pt>
                <c:pt idx="479">
                  <c:v>-0.11331011636796075</c:v>
                </c:pt>
                <c:pt idx="480">
                  <c:v>-0.11345168322998966</c:v>
                </c:pt>
                <c:pt idx="481">
                  <c:v>-0.11684928791868407</c:v>
                </c:pt>
                <c:pt idx="482">
                  <c:v>-0.11849146351821981</c:v>
                </c:pt>
                <c:pt idx="483">
                  <c:v>-0.11605651349132218</c:v>
                </c:pt>
                <c:pt idx="484">
                  <c:v>-0.11772700246326358</c:v>
                </c:pt>
                <c:pt idx="485">
                  <c:v>-0.11982219202129173</c:v>
                </c:pt>
                <c:pt idx="486">
                  <c:v>-0.12186075483450856</c:v>
                </c:pt>
                <c:pt idx="487">
                  <c:v>-0.12276678275149372</c:v>
                </c:pt>
                <c:pt idx="488">
                  <c:v>-0.12432401823381184</c:v>
                </c:pt>
                <c:pt idx="489">
                  <c:v>-0.12438064497862347</c:v>
                </c:pt>
                <c:pt idx="490">
                  <c:v>-0.12443727172343511</c:v>
                </c:pt>
                <c:pt idx="491">
                  <c:v>-0.12755174268807168</c:v>
                </c:pt>
                <c:pt idx="492">
                  <c:v>-0.12834451711543388</c:v>
                </c:pt>
                <c:pt idx="493">
                  <c:v>-0.12998669271496929</c:v>
                </c:pt>
                <c:pt idx="494">
                  <c:v>-0.13496984625838782</c:v>
                </c:pt>
                <c:pt idx="495">
                  <c:v>-0.13862227129873439</c:v>
                </c:pt>
                <c:pt idx="496">
                  <c:v>-0.13593250092018461</c:v>
                </c:pt>
                <c:pt idx="497">
                  <c:v>-0.13567768056853272</c:v>
                </c:pt>
                <c:pt idx="498">
                  <c:v>-0.13833913757467656</c:v>
                </c:pt>
                <c:pt idx="499">
                  <c:v>-0.14049095387751634</c:v>
                </c:pt>
                <c:pt idx="500">
                  <c:v>-0.14094396783600907</c:v>
                </c:pt>
                <c:pt idx="501">
                  <c:v>-0.14360542484215322</c:v>
                </c:pt>
                <c:pt idx="502">
                  <c:v>-0.14462470624876134</c:v>
                </c:pt>
                <c:pt idx="503">
                  <c:v>-0.14233132308389262</c:v>
                </c:pt>
                <c:pt idx="504">
                  <c:v>-0.14411506554545728</c:v>
                </c:pt>
                <c:pt idx="505">
                  <c:v>-0.14638013533792033</c:v>
                </c:pt>
                <c:pt idx="506">
                  <c:v>-0.14765423709618061</c:v>
                </c:pt>
                <c:pt idx="507">
                  <c:v>-0.14994762026104932</c:v>
                </c:pt>
                <c:pt idx="508">
                  <c:v>-0.1494096661853396</c:v>
                </c:pt>
                <c:pt idx="509">
                  <c:v>-0.15102352841246935</c:v>
                </c:pt>
                <c:pt idx="510">
                  <c:v>-0.15198618307426615</c:v>
                </c:pt>
                <c:pt idx="511">
                  <c:v>-0.15235425691554128</c:v>
                </c:pt>
                <c:pt idx="512">
                  <c:v>-0.15470426682522162</c:v>
                </c:pt>
                <c:pt idx="513">
                  <c:v>-0.15382655228064213</c:v>
                </c:pt>
                <c:pt idx="514">
                  <c:v>-0.15031569410232476</c:v>
                </c:pt>
                <c:pt idx="515">
                  <c:v>-0.15294883773606294</c:v>
                </c:pt>
                <c:pt idx="516">
                  <c:v>-0.15722415696933684</c:v>
                </c:pt>
                <c:pt idx="517">
                  <c:v>-0.15529884764574325</c:v>
                </c:pt>
                <c:pt idx="518">
                  <c:v>-0.1528922109912513</c:v>
                </c:pt>
                <c:pt idx="519">
                  <c:v>-0.15277895750162804</c:v>
                </c:pt>
                <c:pt idx="520">
                  <c:v>-0.15679945638325007</c:v>
                </c:pt>
                <c:pt idx="521">
                  <c:v>-0.15869645233443769</c:v>
                </c:pt>
                <c:pt idx="522">
                  <c:v>-0.15841331861037983</c:v>
                </c:pt>
                <c:pt idx="523">
                  <c:v>-0.15909283954811879</c:v>
                </c:pt>
                <c:pt idx="524">
                  <c:v>-0.15677114301084411</c:v>
                </c:pt>
                <c:pt idx="525">
                  <c:v>-0.15674282963843844</c:v>
                </c:pt>
                <c:pt idx="526">
                  <c:v>-0.15988561397548068</c:v>
                </c:pt>
                <c:pt idx="527">
                  <c:v>-0.15866813896203202</c:v>
                </c:pt>
                <c:pt idx="528">
                  <c:v>-0.15578017497664165</c:v>
                </c:pt>
                <c:pt idx="529">
                  <c:v>-0.15787536453466983</c:v>
                </c:pt>
                <c:pt idx="530">
                  <c:v>-0.15855488547240876</c:v>
                </c:pt>
                <c:pt idx="531">
                  <c:v>-0.15793199127948143</c:v>
                </c:pt>
                <c:pt idx="532">
                  <c:v>-0.15875307907924932</c:v>
                </c:pt>
                <c:pt idx="533">
                  <c:v>-0.16084826863727747</c:v>
                </c:pt>
                <c:pt idx="534">
                  <c:v>-0.16396273960191404</c:v>
                </c:pt>
                <c:pt idx="535">
                  <c:v>-0.16314165180214615</c:v>
                </c:pt>
                <c:pt idx="536">
                  <c:v>-0.16215068376794373</c:v>
                </c:pt>
                <c:pt idx="537">
                  <c:v>-0.16696395707692765</c:v>
                </c:pt>
                <c:pt idx="538">
                  <c:v>-0.17409892692318593</c:v>
                </c:pt>
                <c:pt idx="539">
                  <c:v>-0.17409892692318593</c:v>
                </c:pt>
                <c:pt idx="540">
                  <c:v>-0.17616580310880844</c:v>
                </c:pt>
                <c:pt idx="541">
                  <c:v>-0.17715677114301087</c:v>
                </c:pt>
                <c:pt idx="542">
                  <c:v>-0.17610917636399681</c:v>
                </c:pt>
                <c:pt idx="543">
                  <c:v>-0.17848749964608313</c:v>
                </c:pt>
                <c:pt idx="544">
                  <c:v>-0.17885557348735825</c:v>
                </c:pt>
                <c:pt idx="545">
                  <c:v>-0.18038449559727071</c:v>
                </c:pt>
                <c:pt idx="546">
                  <c:v>-0.18044112234208234</c:v>
                </c:pt>
                <c:pt idx="547">
                  <c:v>-0.18446162122370408</c:v>
                </c:pt>
                <c:pt idx="548">
                  <c:v>-0.1898977887256153</c:v>
                </c:pt>
                <c:pt idx="549">
                  <c:v>-0.18822729975367392</c:v>
                </c:pt>
                <c:pt idx="550">
                  <c:v>-0.19001104221523826</c:v>
                </c:pt>
                <c:pt idx="551">
                  <c:v>-0.19227611200770131</c:v>
                </c:pt>
                <c:pt idx="552">
                  <c:v>-0.19437130156572976</c:v>
                </c:pt>
                <c:pt idx="553">
                  <c:v>-0.19827854695772823</c:v>
                </c:pt>
                <c:pt idx="554">
                  <c:v>-0.19833517370253986</c:v>
                </c:pt>
                <c:pt idx="555">
                  <c:v>-0.202185792349727</c:v>
                </c:pt>
                <c:pt idx="556">
                  <c:v>-0.20685749879668172</c:v>
                </c:pt>
                <c:pt idx="557">
                  <c:v>-0.20337495399077002</c:v>
                </c:pt>
                <c:pt idx="558">
                  <c:v>-0.20810328718253635</c:v>
                </c:pt>
                <c:pt idx="559">
                  <c:v>-0.21252017327783917</c:v>
                </c:pt>
                <c:pt idx="560">
                  <c:v>-0.2097171494096664</c:v>
                </c:pt>
                <c:pt idx="561">
                  <c:v>-0.21056655058183993</c:v>
                </c:pt>
                <c:pt idx="562">
                  <c:v>-0.21192559245731782</c:v>
                </c:pt>
                <c:pt idx="563">
                  <c:v>-0.21846598148305446</c:v>
                </c:pt>
                <c:pt idx="564">
                  <c:v>-0.21911718904838776</c:v>
                </c:pt>
                <c:pt idx="565">
                  <c:v>-0.21617259831818575</c:v>
                </c:pt>
                <c:pt idx="566">
                  <c:v>-0.21450210934624436</c:v>
                </c:pt>
                <c:pt idx="567">
                  <c:v>-0.21744670007644637</c:v>
                </c:pt>
                <c:pt idx="568">
                  <c:v>-0.21937200940003962</c:v>
                </c:pt>
                <c:pt idx="569">
                  <c:v>-0.21999490359296694</c:v>
                </c:pt>
                <c:pt idx="570">
                  <c:v>-0.22477986352954521</c:v>
                </c:pt>
                <c:pt idx="571">
                  <c:v>-0.22877204903876128</c:v>
                </c:pt>
                <c:pt idx="572">
                  <c:v>-0.22885698915597855</c:v>
                </c:pt>
                <c:pt idx="573">
                  <c:v>-0.23095217871400672</c:v>
                </c:pt>
                <c:pt idx="574">
                  <c:v>-0.23069735836235453</c:v>
                </c:pt>
                <c:pt idx="575">
                  <c:v>-0.22664854610832716</c:v>
                </c:pt>
                <c:pt idx="576">
                  <c:v>-0.22981964381777534</c:v>
                </c:pt>
                <c:pt idx="577">
                  <c:v>-0.23069735836235453</c:v>
                </c:pt>
                <c:pt idx="578">
                  <c:v>-0.23307568164444084</c:v>
                </c:pt>
                <c:pt idx="579">
                  <c:v>-0.23514255783006333</c:v>
                </c:pt>
                <c:pt idx="580">
                  <c:v>-0.23149013278971672</c:v>
                </c:pt>
                <c:pt idx="581">
                  <c:v>-0.23018771765905047</c:v>
                </c:pt>
                <c:pt idx="582">
                  <c:v>-0.23166001302415132</c:v>
                </c:pt>
                <c:pt idx="583">
                  <c:v>-0.23658653982275851</c:v>
                </c:pt>
                <c:pt idx="584">
                  <c:v>-0.23868172938078666</c:v>
                </c:pt>
                <c:pt idx="585">
                  <c:v>-0.23650159970554091</c:v>
                </c:pt>
                <c:pt idx="586">
                  <c:v>-0.23839859565672883</c:v>
                </c:pt>
                <c:pt idx="587">
                  <c:v>-0.23740762762252637</c:v>
                </c:pt>
                <c:pt idx="588">
                  <c:v>-0.2350009909680344</c:v>
                </c:pt>
                <c:pt idx="589">
                  <c:v>-0.23930462357371399</c:v>
                </c:pt>
                <c:pt idx="590">
                  <c:v>-0.2419094538350465</c:v>
                </c:pt>
                <c:pt idx="591">
                  <c:v>-0.24185282709023487</c:v>
                </c:pt>
                <c:pt idx="592">
                  <c:v>-0.2502902120671594</c:v>
                </c:pt>
                <c:pt idx="593">
                  <c:v>-0.25244202836999918</c:v>
                </c:pt>
                <c:pt idx="594">
                  <c:v>-0.24740224808176906</c:v>
                </c:pt>
                <c:pt idx="595">
                  <c:v>-0.24819502250913125</c:v>
                </c:pt>
                <c:pt idx="596">
                  <c:v>-0.25892579065092453</c:v>
                </c:pt>
                <c:pt idx="597">
                  <c:v>-0.26436195815283575</c:v>
                </c:pt>
                <c:pt idx="598">
                  <c:v>-0.26388063082193736</c:v>
                </c:pt>
                <c:pt idx="599">
                  <c:v>-0.26787281633115345</c:v>
                </c:pt>
                <c:pt idx="600">
                  <c:v>-0.26388063082193736</c:v>
                </c:pt>
                <c:pt idx="601">
                  <c:v>-0.26770293609671852</c:v>
                </c:pt>
                <c:pt idx="602">
                  <c:v>-0.26979812565474703</c:v>
                </c:pt>
                <c:pt idx="603">
                  <c:v>-0.26249327557405383</c:v>
                </c:pt>
                <c:pt idx="604">
                  <c:v>-0.26620232735921173</c:v>
                </c:pt>
                <c:pt idx="605">
                  <c:v>-0.27999093972083022</c:v>
                </c:pt>
                <c:pt idx="606">
                  <c:v>-0.28828675783572588</c:v>
                </c:pt>
                <c:pt idx="607">
                  <c:v>-0.28647470200175557</c:v>
                </c:pt>
                <c:pt idx="608">
                  <c:v>-0.28395481185764032</c:v>
                </c:pt>
                <c:pt idx="609">
                  <c:v>-0.28542710722274151</c:v>
                </c:pt>
                <c:pt idx="610">
                  <c:v>-0.2944590730201877</c:v>
                </c:pt>
                <c:pt idx="611">
                  <c:v>-0.29612956199212909</c:v>
                </c:pt>
                <c:pt idx="612">
                  <c:v>-0.29751691724001261</c:v>
                </c:pt>
                <c:pt idx="613">
                  <c:v>-0.30162235623885164</c:v>
                </c:pt>
                <c:pt idx="614">
                  <c:v>-0.30071632832186651</c:v>
                </c:pt>
                <c:pt idx="615">
                  <c:v>-0.29983861377728699</c:v>
                </c:pt>
                <c:pt idx="616">
                  <c:v>-0.30884226620232752</c:v>
                </c:pt>
                <c:pt idx="617">
                  <c:v>-0.3179874854893967</c:v>
                </c:pt>
                <c:pt idx="618">
                  <c:v>-0.32183810413658387</c:v>
                </c:pt>
                <c:pt idx="619">
                  <c:v>-0.31665675698632478</c:v>
                </c:pt>
                <c:pt idx="620">
                  <c:v>-0.31456156742829661</c:v>
                </c:pt>
                <c:pt idx="621">
                  <c:v>-0.31575072906933965</c:v>
                </c:pt>
                <c:pt idx="622">
                  <c:v>-0.32265919193635173</c:v>
                </c:pt>
                <c:pt idx="623">
                  <c:v>-0.32993572864463894</c:v>
                </c:pt>
                <c:pt idx="624">
                  <c:v>-0.32976584841020434</c:v>
                </c:pt>
                <c:pt idx="625">
                  <c:v>-0.32489594835640878</c:v>
                </c:pt>
                <c:pt idx="626">
                  <c:v>-0.32885982049321921</c:v>
                </c:pt>
                <c:pt idx="627">
                  <c:v>-0.34267674622724337</c:v>
                </c:pt>
                <c:pt idx="628">
                  <c:v>-0.34695206546051727</c:v>
                </c:pt>
                <c:pt idx="629">
                  <c:v>-0.33438092811234771</c:v>
                </c:pt>
                <c:pt idx="630">
                  <c:v>-0.32495257510122039</c:v>
                </c:pt>
                <c:pt idx="631">
                  <c:v>-0.33285200600243492</c:v>
                </c:pt>
                <c:pt idx="632">
                  <c:v>-0.34369602763385143</c:v>
                </c:pt>
                <c:pt idx="633">
                  <c:v>-0.35751295336787564</c:v>
                </c:pt>
                <c:pt idx="634">
                  <c:v>-0.35063280387326951</c:v>
                </c:pt>
                <c:pt idx="635">
                  <c:v>-0.3510575044593563</c:v>
                </c:pt>
                <c:pt idx="636">
                  <c:v>-0.34196891191709844</c:v>
                </c:pt>
                <c:pt idx="637">
                  <c:v>-0.33367309380220278</c:v>
                </c:pt>
                <c:pt idx="638">
                  <c:v>-0.3388261275800562</c:v>
                </c:pt>
                <c:pt idx="639">
                  <c:v>-0.34284662646167796</c:v>
                </c:pt>
                <c:pt idx="640">
                  <c:v>-0.35298281378294982</c:v>
                </c:pt>
                <c:pt idx="641">
                  <c:v>-0.36241116679407698</c:v>
                </c:pt>
                <c:pt idx="642">
                  <c:v>-0.35386052832752934</c:v>
                </c:pt>
                <c:pt idx="643">
                  <c:v>-0.35751295336787564</c:v>
                </c:pt>
                <c:pt idx="644">
                  <c:v>-0.35790934058155671</c:v>
                </c:pt>
                <c:pt idx="645">
                  <c:v>-0.35626716498202099</c:v>
                </c:pt>
                <c:pt idx="646">
                  <c:v>-0.35017978991477677</c:v>
                </c:pt>
                <c:pt idx="647">
                  <c:v>-0.35524788357541287</c:v>
                </c:pt>
                <c:pt idx="648">
                  <c:v>-0.37070698490897264</c:v>
                </c:pt>
                <c:pt idx="649">
                  <c:v>-0.38639259322177877</c:v>
                </c:pt>
                <c:pt idx="650">
                  <c:v>-0.39831252300461517</c:v>
                </c:pt>
                <c:pt idx="651">
                  <c:v>-0.39191370084090726</c:v>
                </c:pt>
                <c:pt idx="652">
                  <c:v>-0.38350462923638856</c:v>
                </c:pt>
                <c:pt idx="653">
                  <c:v>-0.37829496871372364</c:v>
                </c:pt>
                <c:pt idx="654">
                  <c:v>-0.3838160763328522</c:v>
                </c:pt>
                <c:pt idx="655">
                  <c:v>-0.39338599620600828</c:v>
                </c:pt>
                <c:pt idx="656">
                  <c:v>-0.38500523797389519</c:v>
                </c:pt>
                <c:pt idx="657">
                  <c:v>-0.39499985843313801</c:v>
                </c:pt>
                <c:pt idx="658">
                  <c:v>-0.40522098587162725</c:v>
                </c:pt>
                <c:pt idx="659">
                  <c:v>-0.38794982870409705</c:v>
                </c:pt>
                <c:pt idx="660">
                  <c:v>-0.3780401483620715</c:v>
                </c:pt>
                <c:pt idx="661">
                  <c:v>-0.3883179025453723</c:v>
                </c:pt>
                <c:pt idx="662">
                  <c:v>-0.40414507772020736</c:v>
                </c:pt>
                <c:pt idx="663">
                  <c:v>-0.42130298139811445</c:v>
                </c:pt>
                <c:pt idx="664">
                  <c:v>-0.43027832045074904</c:v>
                </c:pt>
                <c:pt idx="665">
                  <c:v>-0.42855120473399599</c:v>
                </c:pt>
                <c:pt idx="666">
                  <c:v>-0.42274696339080964</c:v>
                </c:pt>
                <c:pt idx="667">
                  <c:v>-0.41481921911718911</c:v>
                </c:pt>
                <c:pt idx="668">
                  <c:v>-0.42147286163254916</c:v>
                </c:pt>
                <c:pt idx="669">
                  <c:v>-0.4355446077182254</c:v>
                </c:pt>
                <c:pt idx="670">
                  <c:v>-0.44222656360599127</c:v>
                </c:pt>
                <c:pt idx="671">
                  <c:v>-0.43336447804297978</c:v>
                </c:pt>
                <c:pt idx="672">
                  <c:v>-0.43299640420170465</c:v>
                </c:pt>
                <c:pt idx="673">
                  <c:v>-0.44613380899798988</c:v>
                </c:pt>
                <c:pt idx="674">
                  <c:v>-0.44655850958407661</c:v>
                </c:pt>
                <c:pt idx="675">
                  <c:v>-0.45040912823126378</c:v>
                </c:pt>
                <c:pt idx="676">
                  <c:v>-0.45142840963787206</c:v>
                </c:pt>
                <c:pt idx="677">
                  <c:v>-0.44859707239729329</c:v>
                </c:pt>
                <c:pt idx="678">
                  <c:v>-0.46572666270279461</c:v>
                </c:pt>
                <c:pt idx="679">
                  <c:v>-0.46963390809479322</c:v>
                </c:pt>
                <c:pt idx="680">
                  <c:v>-0.45663807016053692</c:v>
                </c:pt>
                <c:pt idx="681">
                  <c:v>-0.45833687250488414</c:v>
                </c:pt>
                <c:pt idx="682">
                  <c:v>-0.45680795039497163</c:v>
                </c:pt>
                <c:pt idx="683">
                  <c:v>-0.4597525411251735</c:v>
                </c:pt>
                <c:pt idx="684">
                  <c:v>-0.47373934709363241</c:v>
                </c:pt>
                <c:pt idx="685">
                  <c:v>-0.47286163254905306</c:v>
                </c:pt>
                <c:pt idx="686">
                  <c:v>-0.47894900761629727</c:v>
                </c:pt>
                <c:pt idx="687">
                  <c:v>-0.48619723095217882</c:v>
                </c:pt>
                <c:pt idx="688">
                  <c:v>-0.49412497522579935</c:v>
                </c:pt>
                <c:pt idx="689">
                  <c:v>-0.51057504459356162</c:v>
                </c:pt>
                <c:pt idx="690">
                  <c:v>-0.50188283926498489</c:v>
                </c:pt>
                <c:pt idx="691">
                  <c:v>-0.49426654208782822</c:v>
                </c:pt>
                <c:pt idx="692">
                  <c:v>-0.50658285908434564</c:v>
                </c:pt>
                <c:pt idx="693">
                  <c:v>-0.51298168124805366</c:v>
                </c:pt>
                <c:pt idx="694">
                  <c:v>-0.51080155157280804</c:v>
                </c:pt>
                <c:pt idx="695">
                  <c:v>-0.52014496446671776</c:v>
                </c:pt>
                <c:pt idx="696">
                  <c:v>-0.50989552365582269</c:v>
                </c:pt>
                <c:pt idx="697">
                  <c:v>-0.513463008578952</c:v>
                </c:pt>
                <c:pt idx="698">
                  <c:v>-0.52331606217616589</c:v>
                </c:pt>
                <c:pt idx="699">
                  <c:v>-0.54013420538520351</c:v>
                </c:pt>
                <c:pt idx="700">
                  <c:v>-0.57025963362496113</c:v>
                </c:pt>
                <c:pt idx="701">
                  <c:v>-0.5892862198816502</c:v>
                </c:pt>
                <c:pt idx="702">
                  <c:v>-0.59404286644582249</c:v>
                </c:pt>
                <c:pt idx="703">
                  <c:v>-0.58687958322715827</c:v>
                </c:pt>
                <c:pt idx="704">
                  <c:v>-0.56703190917070145</c:v>
                </c:pt>
                <c:pt idx="705">
                  <c:v>-0.57212831620374305</c:v>
                </c:pt>
                <c:pt idx="706">
                  <c:v>-0.58968260709533127</c:v>
                </c:pt>
                <c:pt idx="707">
                  <c:v>-0.59562841530054655</c:v>
                </c:pt>
                <c:pt idx="708">
                  <c:v>-0.60415074039468863</c:v>
                </c:pt>
                <c:pt idx="709">
                  <c:v>-0.6114839038477875</c:v>
                </c:pt>
                <c:pt idx="710">
                  <c:v>-0.61927008125937888</c:v>
                </c:pt>
                <c:pt idx="711">
                  <c:v>-0.63090687731815742</c:v>
                </c:pt>
                <c:pt idx="712">
                  <c:v>-0.62085563011410294</c:v>
                </c:pt>
                <c:pt idx="713">
                  <c:v>-0.64783827401681837</c:v>
                </c:pt>
                <c:pt idx="714">
                  <c:v>-0.66278773464707386</c:v>
                </c:pt>
                <c:pt idx="715">
                  <c:v>-0.67000764461054962</c:v>
                </c:pt>
                <c:pt idx="716">
                  <c:v>-0.66278773464707386</c:v>
                </c:pt>
                <c:pt idx="717">
                  <c:v>-0.67586851269854764</c:v>
                </c:pt>
                <c:pt idx="718">
                  <c:v>-0.70316260369772665</c:v>
                </c:pt>
                <c:pt idx="719">
                  <c:v>-0.73241031739290474</c:v>
                </c:pt>
                <c:pt idx="720">
                  <c:v>-0.73342959879951308</c:v>
                </c:pt>
                <c:pt idx="721">
                  <c:v>-0.73393923950281736</c:v>
                </c:pt>
                <c:pt idx="722">
                  <c:v>-0.74291457855545195</c:v>
                </c:pt>
                <c:pt idx="723">
                  <c:v>-0.74067782213539468</c:v>
                </c:pt>
                <c:pt idx="724">
                  <c:v>-0.74908689373991344</c:v>
                </c:pt>
                <c:pt idx="725">
                  <c:v>-0.77570146380135352</c:v>
                </c:pt>
                <c:pt idx="726">
                  <c:v>-0.79792746113989654</c:v>
                </c:pt>
                <c:pt idx="727">
                  <c:v>-0.76709419858999417</c:v>
                </c:pt>
                <c:pt idx="728">
                  <c:v>-0.76763215266570406</c:v>
                </c:pt>
                <c:pt idx="729">
                  <c:v>-0.80007927744273633</c:v>
                </c:pt>
                <c:pt idx="730">
                  <c:v>-0.78561114414337907</c:v>
                </c:pt>
                <c:pt idx="731">
                  <c:v>-0.80078711175288098</c:v>
                </c:pt>
                <c:pt idx="732">
                  <c:v>-0.81519861830742679</c:v>
                </c:pt>
                <c:pt idx="733">
                  <c:v>-0.83278122257142062</c:v>
                </c:pt>
                <c:pt idx="734">
                  <c:v>-0.86089640137036738</c:v>
                </c:pt>
                <c:pt idx="735">
                  <c:v>-0.87258982417395736</c:v>
                </c:pt>
                <c:pt idx="736">
                  <c:v>-0.92109063110507106</c:v>
                </c:pt>
                <c:pt idx="737">
                  <c:v>-0.91038817633568347</c:v>
                </c:pt>
                <c:pt idx="738">
                  <c:v>-0.9106429966873355</c:v>
                </c:pt>
                <c:pt idx="739">
                  <c:v>-0.91658880489255079</c:v>
                </c:pt>
                <c:pt idx="740">
                  <c:v>-0.96911011070528619</c:v>
                </c:pt>
                <c:pt idx="741">
                  <c:v>-1.001755429089159</c:v>
                </c:pt>
                <c:pt idx="742">
                  <c:v>-0.99357286446388648</c:v>
                </c:pt>
                <c:pt idx="743">
                  <c:v>-1.0128259576998218</c:v>
                </c:pt>
                <c:pt idx="744">
                  <c:v>-1.0529460063988223</c:v>
                </c:pt>
                <c:pt idx="745">
                  <c:v>-1.088790735864549</c:v>
                </c:pt>
                <c:pt idx="746">
                  <c:v>-1.0926130411393302</c:v>
                </c:pt>
                <c:pt idx="747">
                  <c:v>-1.074152722330757</c:v>
                </c:pt>
                <c:pt idx="748">
                  <c:v>-1.0761063450267563</c:v>
                </c:pt>
                <c:pt idx="749">
                  <c:v>-1.0844871032588692</c:v>
                </c:pt>
                <c:pt idx="750">
                  <c:v>-1.1254848665024493</c:v>
                </c:pt>
                <c:pt idx="751">
                  <c:v>-1.1718904838755346</c:v>
                </c:pt>
                <c:pt idx="752">
                  <c:v>-1.2284039751974858</c:v>
                </c:pt>
                <c:pt idx="753">
                  <c:v>-1.2370395537812509</c:v>
                </c:pt>
                <c:pt idx="754">
                  <c:v>-1.2657210000283134</c:v>
                </c:pt>
                <c:pt idx="755">
                  <c:v>-1.2662306407316177</c:v>
                </c:pt>
                <c:pt idx="756">
                  <c:v>-1.2666270279452987</c:v>
                </c:pt>
                <c:pt idx="757">
                  <c:v>-1.2734505506950933</c:v>
                </c:pt>
                <c:pt idx="758">
                  <c:v>-1.2891644723803053</c:v>
                </c:pt>
                <c:pt idx="759">
                  <c:v>-1.3013958492596054</c:v>
                </c:pt>
                <c:pt idx="760">
                  <c:v>-1.3186103796823241</c:v>
                </c:pt>
                <c:pt idx="761">
                  <c:v>-1.3224043715846996</c:v>
                </c:pt>
                <c:pt idx="762">
                  <c:v>-1.3784365355757524</c:v>
                </c:pt>
                <c:pt idx="763">
                  <c:v>-1.4142246382966677</c:v>
                </c:pt>
                <c:pt idx="764">
                  <c:v>-1.4146493388827546</c:v>
                </c:pt>
                <c:pt idx="765">
                  <c:v>-1.4446898270052948</c:v>
                </c:pt>
                <c:pt idx="766">
                  <c:v>-1.4797417820436594</c:v>
                </c:pt>
                <c:pt idx="767">
                  <c:v>-1.5128004756646565</c:v>
                </c:pt>
                <c:pt idx="768">
                  <c:v>-1.5196806251592629</c:v>
                </c:pt>
                <c:pt idx="769">
                  <c:v>-1.525742518191342</c:v>
                </c:pt>
                <c:pt idx="770">
                  <c:v>-1.6141736742263371</c:v>
                </c:pt>
                <c:pt idx="771">
                  <c:v>-1.6381381126305956</c:v>
                </c:pt>
                <c:pt idx="772">
                  <c:v>-1.5951725700048132</c:v>
                </c:pt>
                <c:pt idx="773">
                  <c:v>-1.5474645375010618</c:v>
                </c:pt>
                <c:pt idx="774">
                  <c:v>-1.5255952886548316</c:v>
                </c:pt>
                <c:pt idx="775">
                  <c:v>-1.6131543928197289</c:v>
                </c:pt>
                <c:pt idx="776">
                  <c:v>-1.6466519437130156</c:v>
                </c:pt>
                <c:pt idx="777">
                  <c:v>-1.6454061553271611</c:v>
                </c:pt>
                <c:pt idx="778">
                  <c:v>-1.7034967014921147</c:v>
                </c:pt>
                <c:pt idx="779">
                  <c:v>-1.7725371613012826</c:v>
                </c:pt>
                <c:pt idx="780">
                  <c:v>-1.8386194399614939</c:v>
                </c:pt>
                <c:pt idx="781">
                  <c:v>-1.8680228772049039</c:v>
                </c:pt>
                <c:pt idx="782">
                  <c:v>-1.8579546419774062</c:v>
                </c:pt>
                <c:pt idx="783">
                  <c:v>-1.8657040120048702</c:v>
                </c:pt>
                <c:pt idx="784">
                  <c:v>-1.8851128287890371</c:v>
                </c:pt>
                <c:pt idx="785">
                  <c:v>-1.9294968713723493</c:v>
                </c:pt>
                <c:pt idx="786">
                  <c:v>-1.9488575554234266</c:v>
                </c:pt>
                <c:pt idx="787">
                  <c:v>-1.9600016988023443</c:v>
                </c:pt>
                <c:pt idx="788">
                  <c:v>-2.0238172088677486</c:v>
                </c:pt>
                <c:pt idx="789">
                  <c:v>-2.1715507234066651</c:v>
                </c:pt>
                <c:pt idx="790">
                  <c:v>-2.2800475664656417</c:v>
                </c:pt>
                <c:pt idx="791">
                  <c:v>-2.2672216087658201</c:v>
                </c:pt>
                <c:pt idx="792">
                  <c:v>-2.2635974970978796</c:v>
                </c:pt>
                <c:pt idx="793">
                  <c:v>-2.3134290325320648</c:v>
                </c:pt>
                <c:pt idx="794">
                  <c:v>-2.4087884707947564</c:v>
                </c:pt>
                <c:pt idx="795">
                  <c:v>-2.428268071009938</c:v>
                </c:pt>
                <c:pt idx="796">
                  <c:v>-2.3980860160253687</c:v>
                </c:pt>
                <c:pt idx="797">
                  <c:v>-2.3748690506526233</c:v>
                </c:pt>
                <c:pt idx="798">
                  <c:v>-2.3150145813867891</c:v>
                </c:pt>
                <c:pt idx="799">
                  <c:v>-2.3318327245958264</c:v>
                </c:pt>
                <c:pt idx="800">
                  <c:v>-2.4045131515614826</c:v>
                </c:pt>
                <c:pt idx="801">
                  <c:v>-2.4638296667516069</c:v>
                </c:pt>
                <c:pt idx="802">
                  <c:v>-2.4685013731985617</c:v>
                </c:pt>
                <c:pt idx="803">
                  <c:v>-2.4925677397434809</c:v>
                </c:pt>
                <c:pt idx="804">
                  <c:v>-2.5278178883886859</c:v>
                </c:pt>
                <c:pt idx="805">
                  <c:v>-2.6605226648546108</c:v>
                </c:pt>
                <c:pt idx="806">
                  <c:v>-2.6479515275064411</c:v>
                </c:pt>
                <c:pt idx="807">
                  <c:v>-2.5890313995299978</c:v>
                </c:pt>
                <c:pt idx="808">
                  <c:v>-2.7393470936323228</c:v>
                </c:pt>
                <c:pt idx="809">
                  <c:v>-2.9706956595600102</c:v>
                </c:pt>
                <c:pt idx="810">
                  <c:v>-2.9442509697330053</c:v>
                </c:pt>
                <c:pt idx="811">
                  <c:v>-2.7304566946969056</c:v>
                </c:pt>
                <c:pt idx="812">
                  <c:v>-2.6174013986805971</c:v>
                </c:pt>
                <c:pt idx="813">
                  <c:v>-2.6673461876044056</c:v>
                </c:pt>
                <c:pt idx="814">
                  <c:v>-2.8958351029191087</c:v>
                </c:pt>
                <c:pt idx="815">
                  <c:v>-2.9108695036665821</c:v>
                </c:pt>
                <c:pt idx="816">
                  <c:v>-2.9265267986069818</c:v>
                </c:pt>
                <c:pt idx="817">
                  <c:v>-3.0465754976075199</c:v>
                </c:pt>
                <c:pt idx="818">
                  <c:v>-3.118434836773408</c:v>
                </c:pt>
                <c:pt idx="819">
                  <c:v>-2.9776890625442398</c:v>
                </c:pt>
                <c:pt idx="820">
                  <c:v>-2.7732665137744554</c:v>
                </c:pt>
                <c:pt idx="821">
                  <c:v>-2.8605000141566861</c:v>
                </c:pt>
                <c:pt idx="822">
                  <c:v>-2.984427645176817</c:v>
                </c:pt>
                <c:pt idx="823">
                  <c:v>-2.9078399728191626</c:v>
                </c:pt>
                <c:pt idx="824">
                  <c:v>-3.0376850986721031</c:v>
                </c:pt>
                <c:pt idx="825">
                  <c:v>-3.0494917749653161</c:v>
                </c:pt>
                <c:pt idx="826">
                  <c:v>-2.9206376171465784</c:v>
                </c:pt>
                <c:pt idx="827">
                  <c:v>-2.8747699538492033</c:v>
                </c:pt>
                <c:pt idx="828">
                  <c:v>-2.8020045867663299</c:v>
                </c:pt>
                <c:pt idx="829">
                  <c:v>-2.9297545230612423</c:v>
                </c:pt>
                <c:pt idx="830">
                  <c:v>-2.987117415555367</c:v>
                </c:pt>
                <c:pt idx="831">
                  <c:v>-2.2690902913446021</c:v>
                </c:pt>
                <c:pt idx="832">
                  <c:v>-1.7775701463801354</c:v>
                </c:pt>
              </c:numCache>
            </c:numRef>
          </c:yVal>
          <c:smooth val="0"/>
          <c:extLst>
            <c:ext xmlns:c16="http://schemas.microsoft.com/office/drawing/2014/chart" uri="{C3380CC4-5D6E-409C-BE32-E72D297353CC}">
              <c16:uniqueId val="{00000006-8A8F-4385-B774-05428E0DAD5E}"/>
            </c:ext>
          </c:extLst>
        </c:ser>
        <c:ser>
          <c:idx val="8"/>
          <c:order val="7"/>
          <c:tx>
            <c:strRef>
              <c:f>Abs!$AK$1</c:f>
              <c:strCache>
                <c:ptCount val="1"/>
                <c:pt idx="0">
                  <c:v>StanD0</c:v>
                </c:pt>
              </c:strCache>
            </c:strRef>
          </c:tx>
          <c:spPr>
            <a:ln w="19050" cap="rnd">
              <a:solidFill>
                <a:sysClr val="window" lastClr="FFFFFF"/>
              </a:solidFill>
              <a:prstDash val="lgDash"/>
              <a:round/>
            </a:ln>
            <a:effectLst/>
          </c:spPr>
          <c:marker>
            <c:symbol val="none"/>
          </c:marker>
          <c:xVal>
            <c:numRef>
              <c:f>Abs!$AI$2:$AI$834</c:f>
              <c:numCache>
                <c:formatCode>General</c:formatCode>
                <c:ptCount val="833"/>
                <c:pt idx="0">
                  <c:v>340</c:v>
                </c:pt>
                <c:pt idx="1">
                  <c:v>341</c:v>
                </c:pt>
                <c:pt idx="2">
                  <c:v>342</c:v>
                </c:pt>
                <c:pt idx="3">
                  <c:v>343</c:v>
                </c:pt>
                <c:pt idx="4">
                  <c:v>344</c:v>
                </c:pt>
                <c:pt idx="5">
                  <c:v>345</c:v>
                </c:pt>
                <c:pt idx="6">
                  <c:v>346</c:v>
                </c:pt>
                <c:pt idx="7">
                  <c:v>347</c:v>
                </c:pt>
                <c:pt idx="8">
                  <c:v>348</c:v>
                </c:pt>
                <c:pt idx="9">
                  <c:v>349</c:v>
                </c:pt>
                <c:pt idx="10">
                  <c:v>350</c:v>
                </c:pt>
                <c:pt idx="11">
                  <c:v>351</c:v>
                </c:pt>
                <c:pt idx="12">
                  <c:v>352</c:v>
                </c:pt>
                <c:pt idx="13">
                  <c:v>353</c:v>
                </c:pt>
                <c:pt idx="14">
                  <c:v>354</c:v>
                </c:pt>
                <c:pt idx="15">
                  <c:v>355</c:v>
                </c:pt>
                <c:pt idx="16">
                  <c:v>356</c:v>
                </c:pt>
                <c:pt idx="17">
                  <c:v>357</c:v>
                </c:pt>
                <c:pt idx="18">
                  <c:v>358</c:v>
                </c:pt>
                <c:pt idx="19">
                  <c:v>359</c:v>
                </c:pt>
                <c:pt idx="20">
                  <c:v>360</c:v>
                </c:pt>
                <c:pt idx="21">
                  <c:v>361</c:v>
                </c:pt>
                <c:pt idx="22">
                  <c:v>362</c:v>
                </c:pt>
                <c:pt idx="23">
                  <c:v>363</c:v>
                </c:pt>
                <c:pt idx="24">
                  <c:v>364</c:v>
                </c:pt>
                <c:pt idx="25">
                  <c:v>365</c:v>
                </c:pt>
                <c:pt idx="26">
                  <c:v>366</c:v>
                </c:pt>
                <c:pt idx="27">
                  <c:v>367</c:v>
                </c:pt>
                <c:pt idx="28">
                  <c:v>368</c:v>
                </c:pt>
                <c:pt idx="29">
                  <c:v>369</c:v>
                </c:pt>
                <c:pt idx="30">
                  <c:v>370</c:v>
                </c:pt>
                <c:pt idx="31">
                  <c:v>371</c:v>
                </c:pt>
                <c:pt idx="32">
                  <c:v>372</c:v>
                </c:pt>
                <c:pt idx="33">
                  <c:v>373</c:v>
                </c:pt>
                <c:pt idx="34">
                  <c:v>374</c:v>
                </c:pt>
                <c:pt idx="35">
                  <c:v>375</c:v>
                </c:pt>
                <c:pt idx="36">
                  <c:v>376</c:v>
                </c:pt>
                <c:pt idx="37">
                  <c:v>377</c:v>
                </c:pt>
                <c:pt idx="38">
                  <c:v>378</c:v>
                </c:pt>
                <c:pt idx="39">
                  <c:v>379</c:v>
                </c:pt>
                <c:pt idx="40">
                  <c:v>380</c:v>
                </c:pt>
                <c:pt idx="41">
                  <c:v>381</c:v>
                </c:pt>
                <c:pt idx="42">
                  <c:v>382</c:v>
                </c:pt>
                <c:pt idx="43">
                  <c:v>383</c:v>
                </c:pt>
                <c:pt idx="44">
                  <c:v>384</c:v>
                </c:pt>
                <c:pt idx="45">
                  <c:v>385</c:v>
                </c:pt>
                <c:pt idx="46">
                  <c:v>386</c:v>
                </c:pt>
                <c:pt idx="47">
                  <c:v>387</c:v>
                </c:pt>
                <c:pt idx="48">
                  <c:v>388</c:v>
                </c:pt>
                <c:pt idx="49">
                  <c:v>389</c:v>
                </c:pt>
                <c:pt idx="50">
                  <c:v>390</c:v>
                </c:pt>
                <c:pt idx="51">
                  <c:v>391</c:v>
                </c:pt>
                <c:pt idx="52">
                  <c:v>392</c:v>
                </c:pt>
                <c:pt idx="53">
                  <c:v>393</c:v>
                </c:pt>
                <c:pt idx="54">
                  <c:v>394</c:v>
                </c:pt>
                <c:pt idx="55">
                  <c:v>395</c:v>
                </c:pt>
                <c:pt idx="56">
                  <c:v>396</c:v>
                </c:pt>
                <c:pt idx="57">
                  <c:v>397</c:v>
                </c:pt>
                <c:pt idx="58">
                  <c:v>398</c:v>
                </c:pt>
                <c:pt idx="59">
                  <c:v>399</c:v>
                </c:pt>
                <c:pt idx="60">
                  <c:v>400</c:v>
                </c:pt>
                <c:pt idx="61">
                  <c:v>401</c:v>
                </c:pt>
                <c:pt idx="62">
                  <c:v>402</c:v>
                </c:pt>
                <c:pt idx="63">
                  <c:v>403</c:v>
                </c:pt>
                <c:pt idx="64">
                  <c:v>404</c:v>
                </c:pt>
                <c:pt idx="65">
                  <c:v>405</c:v>
                </c:pt>
                <c:pt idx="66">
                  <c:v>406</c:v>
                </c:pt>
                <c:pt idx="67">
                  <c:v>407</c:v>
                </c:pt>
                <c:pt idx="68">
                  <c:v>408</c:v>
                </c:pt>
                <c:pt idx="69">
                  <c:v>409</c:v>
                </c:pt>
                <c:pt idx="70">
                  <c:v>410</c:v>
                </c:pt>
                <c:pt idx="71">
                  <c:v>411</c:v>
                </c:pt>
                <c:pt idx="72">
                  <c:v>412</c:v>
                </c:pt>
                <c:pt idx="73">
                  <c:v>413</c:v>
                </c:pt>
                <c:pt idx="74">
                  <c:v>414</c:v>
                </c:pt>
                <c:pt idx="75">
                  <c:v>415</c:v>
                </c:pt>
                <c:pt idx="76">
                  <c:v>416</c:v>
                </c:pt>
                <c:pt idx="77">
                  <c:v>417</c:v>
                </c:pt>
                <c:pt idx="78">
                  <c:v>418</c:v>
                </c:pt>
                <c:pt idx="79">
                  <c:v>419</c:v>
                </c:pt>
                <c:pt idx="80">
                  <c:v>420</c:v>
                </c:pt>
                <c:pt idx="81">
                  <c:v>421</c:v>
                </c:pt>
                <c:pt idx="82">
                  <c:v>422</c:v>
                </c:pt>
                <c:pt idx="83">
                  <c:v>423</c:v>
                </c:pt>
                <c:pt idx="84">
                  <c:v>424</c:v>
                </c:pt>
                <c:pt idx="85">
                  <c:v>425</c:v>
                </c:pt>
                <c:pt idx="86">
                  <c:v>426</c:v>
                </c:pt>
                <c:pt idx="87">
                  <c:v>427</c:v>
                </c:pt>
                <c:pt idx="88">
                  <c:v>428</c:v>
                </c:pt>
                <c:pt idx="89">
                  <c:v>429</c:v>
                </c:pt>
                <c:pt idx="90">
                  <c:v>430</c:v>
                </c:pt>
                <c:pt idx="91">
                  <c:v>431</c:v>
                </c:pt>
                <c:pt idx="92">
                  <c:v>432</c:v>
                </c:pt>
                <c:pt idx="93">
                  <c:v>433</c:v>
                </c:pt>
                <c:pt idx="94">
                  <c:v>434</c:v>
                </c:pt>
                <c:pt idx="95">
                  <c:v>435</c:v>
                </c:pt>
                <c:pt idx="96">
                  <c:v>436</c:v>
                </c:pt>
                <c:pt idx="97">
                  <c:v>437</c:v>
                </c:pt>
                <c:pt idx="98">
                  <c:v>438</c:v>
                </c:pt>
                <c:pt idx="99">
                  <c:v>439</c:v>
                </c:pt>
                <c:pt idx="100">
                  <c:v>440</c:v>
                </c:pt>
                <c:pt idx="101">
                  <c:v>441</c:v>
                </c:pt>
                <c:pt idx="102">
                  <c:v>442</c:v>
                </c:pt>
                <c:pt idx="103">
                  <c:v>443</c:v>
                </c:pt>
                <c:pt idx="104">
                  <c:v>444</c:v>
                </c:pt>
                <c:pt idx="105">
                  <c:v>445</c:v>
                </c:pt>
                <c:pt idx="106">
                  <c:v>446</c:v>
                </c:pt>
                <c:pt idx="107">
                  <c:v>447</c:v>
                </c:pt>
                <c:pt idx="108">
                  <c:v>448</c:v>
                </c:pt>
                <c:pt idx="109">
                  <c:v>449</c:v>
                </c:pt>
                <c:pt idx="110">
                  <c:v>450</c:v>
                </c:pt>
                <c:pt idx="111">
                  <c:v>451</c:v>
                </c:pt>
                <c:pt idx="112">
                  <c:v>452</c:v>
                </c:pt>
                <c:pt idx="113">
                  <c:v>453</c:v>
                </c:pt>
                <c:pt idx="114">
                  <c:v>454</c:v>
                </c:pt>
                <c:pt idx="115">
                  <c:v>455</c:v>
                </c:pt>
                <c:pt idx="116">
                  <c:v>456</c:v>
                </c:pt>
                <c:pt idx="117">
                  <c:v>457</c:v>
                </c:pt>
                <c:pt idx="118">
                  <c:v>458</c:v>
                </c:pt>
                <c:pt idx="119">
                  <c:v>459</c:v>
                </c:pt>
                <c:pt idx="120">
                  <c:v>460</c:v>
                </c:pt>
                <c:pt idx="121">
                  <c:v>461</c:v>
                </c:pt>
                <c:pt idx="122">
                  <c:v>462</c:v>
                </c:pt>
                <c:pt idx="123">
                  <c:v>463</c:v>
                </c:pt>
                <c:pt idx="124">
                  <c:v>464</c:v>
                </c:pt>
                <c:pt idx="125">
                  <c:v>465</c:v>
                </c:pt>
                <c:pt idx="126">
                  <c:v>466</c:v>
                </c:pt>
                <c:pt idx="127">
                  <c:v>467</c:v>
                </c:pt>
                <c:pt idx="128">
                  <c:v>468</c:v>
                </c:pt>
                <c:pt idx="129">
                  <c:v>469</c:v>
                </c:pt>
                <c:pt idx="130">
                  <c:v>470</c:v>
                </c:pt>
                <c:pt idx="131">
                  <c:v>471</c:v>
                </c:pt>
                <c:pt idx="132">
                  <c:v>472</c:v>
                </c:pt>
                <c:pt idx="133">
                  <c:v>473</c:v>
                </c:pt>
                <c:pt idx="134">
                  <c:v>474</c:v>
                </c:pt>
                <c:pt idx="135">
                  <c:v>475</c:v>
                </c:pt>
                <c:pt idx="136">
                  <c:v>476</c:v>
                </c:pt>
                <c:pt idx="137">
                  <c:v>477</c:v>
                </c:pt>
                <c:pt idx="138">
                  <c:v>478</c:v>
                </c:pt>
                <c:pt idx="139">
                  <c:v>479</c:v>
                </c:pt>
                <c:pt idx="140">
                  <c:v>480</c:v>
                </c:pt>
                <c:pt idx="141">
                  <c:v>481</c:v>
                </c:pt>
                <c:pt idx="142">
                  <c:v>482</c:v>
                </c:pt>
                <c:pt idx="143">
                  <c:v>483</c:v>
                </c:pt>
                <c:pt idx="144">
                  <c:v>484</c:v>
                </c:pt>
                <c:pt idx="145">
                  <c:v>485</c:v>
                </c:pt>
                <c:pt idx="146">
                  <c:v>486</c:v>
                </c:pt>
                <c:pt idx="147">
                  <c:v>487</c:v>
                </c:pt>
                <c:pt idx="148">
                  <c:v>488</c:v>
                </c:pt>
                <c:pt idx="149">
                  <c:v>489</c:v>
                </c:pt>
                <c:pt idx="150">
                  <c:v>490</c:v>
                </c:pt>
                <c:pt idx="151">
                  <c:v>491</c:v>
                </c:pt>
                <c:pt idx="152">
                  <c:v>492</c:v>
                </c:pt>
                <c:pt idx="153">
                  <c:v>493</c:v>
                </c:pt>
                <c:pt idx="154">
                  <c:v>494</c:v>
                </c:pt>
                <c:pt idx="155">
                  <c:v>495</c:v>
                </c:pt>
                <c:pt idx="156">
                  <c:v>496</c:v>
                </c:pt>
                <c:pt idx="157">
                  <c:v>497</c:v>
                </c:pt>
                <c:pt idx="158">
                  <c:v>498</c:v>
                </c:pt>
                <c:pt idx="159">
                  <c:v>499</c:v>
                </c:pt>
                <c:pt idx="160">
                  <c:v>500</c:v>
                </c:pt>
                <c:pt idx="161">
                  <c:v>501</c:v>
                </c:pt>
                <c:pt idx="162">
                  <c:v>502</c:v>
                </c:pt>
                <c:pt idx="163">
                  <c:v>503</c:v>
                </c:pt>
                <c:pt idx="164">
                  <c:v>504</c:v>
                </c:pt>
                <c:pt idx="165">
                  <c:v>505</c:v>
                </c:pt>
                <c:pt idx="166">
                  <c:v>506</c:v>
                </c:pt>
                <c:pt idx="167">
                  <c:v>507</c:v>
                </c:pt>
                <c:pt idx="168">
                  <c:v>508</c:v>
                </c:pt>
                <c:pt idx="169">
                  <c:v>509</c:v>
                </c:pt>
                <c:pt idx="170">
                  <c:v>510</c:v>
                </c:pt>
                <c:pt idx="171">
                  <c:v>511</c:v>
                </c:pt>
                <c:pt idx="172">
                  <c:v>512</c:v>
                </c:pt>
                <c:pt idx="173">
                  <c:v>513</c:v>
                </c:pt>
                <c:pt idx="174">
                  <c:v>514</c:v>
                </c:pt>
                <c:pt idx="175">
                  <c:v>515</c:v>
                </c:pt>
                <c:pt idx="176">
                  <c:v>516</c:v>
                </c:pt>
                <c:pt idx="177">
                  <c:v>517</c:v>
                </c:pt>
                <c:pt idx="178">
                  <c:v>518</c:v>
                </c:pt>
                <c:pt idx="179">
                  <c:v>519</c:v>
                </c:pt>
                <c:pt idx="180">
                  <c:v>520</c:v>
                </c:pt>
                <c:pt idx="181">
                  <c:v>521</c:v>
                </c:pt>
                <c:pt idx="182">
                  <c:v>522</c:v>
                </c:pt>
                <c:pt idx="183">
                  <c:v>523</c:v>
                </c:pt>
                <c:pt idx="184">
                  <c:v>524</c:v>
                </c:pt>
                <c:pt idx="185">
                  <c:v>525</c:v>
                </c:pt>
                <c:pt idx="186">
                  <c:v>526</c:v>
                </c:pt>
                <c:pt idx="187">
                  <c:v>527</c:v>
                </c:pt>
                <c:pt idx="188">
                  <c:v>528</c:v>
                </c:pt>
                <c:pt idx="189">
                  <c:v>529</c:v>
                </c:pt>
                <c:pt idx="190">
                  <c:v>530</c:v>
                </c:pt>
                <c:pt idx="191">
                  <c:v>531</c:v>
                </c:pt>
                <c:pt idx="192">
                  <c:v>532</c:v>
                </c:pt>
                <c:pt idx="193">
                  <c:v>533</c:v>
                </c:pt>
                <c:pt idx="194">
                  <c:v>534</c:v>
                </c:pt>
                <c:pt idx="195">
                  <c:v>535</c:v>
                </c:pt>
                <c:pt idx="196">
                  <c:v>536</c:v>
                </c:pt>
                <c:pt idx="197">
                  <c:v>537</c:v>
                </c:pt>
                <c:pt idx="198">
                  <c:v>538</c:v>
                </c:pt>
                <c:pt idx="199">
                  <c:v>539</c:v>
                </c:pt>
                <c:pt idx="200">
                  <c:v>540</c:v>
                </c:pt>
                <c:pt idx="201">
                  <c:v>541</c:v>
                </c:pt>
                <c:pt idx="202">
                  <c:v>542</c:v>
                </c:pt>
                <c:pt idx="203">
                  <c:v>543</c:v>
                </c:pt>
                <c:pt idx="204">
                  <c:v>544</c:v>
                </c:pt>
                <c:pt idx="205">
                  <c:v>545</c:v>
                </c:pt>
                <c:pt idx="206">
                  <c:v>546</c:v>
                </c:pt>
                <c:pt idx="207">
                  <c:v>547</c:v>
                </c:pt>
                <c:pt idx="208">
                  <c:v>548</c:v>
                </c:pt>
                <c:pt idx="209">
                  <c:v>549</c:v>
                </c:pt>
                <c:pt idx="210">
                  <c:v>550</c:v>
                </c:pt>
                <c:pt idx="211">
                  <c:v>551</c:v>
                </c:pt>
                <c:pt idx="212">
                  <c:v>552</c:v>
                </c:pt>
                <c:pt idx="213">
                  <c:v>553</c:v>
                </c:pt>
                <c:pt idx="214">
                  <c:v>554</c:v>
                </c:pt>
                <c:pt idx="215">
                  <c:v>555</c:v>
                </c:pt>
                <c:pt idx="216">
                  <c:v>556</c:v>
                </c:pt>
                <c:pt idx="217">
                  <c:v>557</c:v>
                </c:pt>
                <c:pt idx="218">
                  <c:v>558</c:v>
                </c:pt>
                <c:pt idx="219">
                  <c:v>559</c:v>
                </c:pt>
                <c:pt idx="220">
                  <c:v>560</c:v>
                </c:pt>
                <c:pt idx="221">
                  <c:v>561</c:v>
                </c:pt>
                <c:pt idx="222">
                  <c:v>562</c:v>
                </c:pt>
                <c:pt idx="223">
                  <c:v>563</c:v>
                </c:pt>
                <c:pt idx="224">
                  <c:v>564</c:v>
                </c:pt>
                <c:pt idx="225">
                  <c:v>565</c:v>
                </c:pt>
                <c:pt idx="226">
                  <c:v>566</c:v>
                </c:pt>
                <c:pt idx="227">
                  <c:v>567</c:v>
                </c:pt>
                <c:pt idx="228">
                  <c:v>568</c:v>
                </c:pt>
                <c:pt idx="229">
                  <c:v>569</c:v>
                </c:pt>
                <c:pt idx="230">
                  <c:v>570</c:v>
                </c:pt>
                <c:pt idx="231">
                  <c:v>571</c:v>
                </c:pt>
                <c:pt idx="232">
                  <c:v>572</c:v>
                </c:pt>
                <c:pt idx="233">
                  <c:v>573</c:v>
                </c:pt>
                <c:pt idx="234">
                  <c:v>574</c:v>
                </c:pt>
                <c:pt idx="235">
                  <c:v>575</c:v>
                </c:pt>
                <c:pt idx="236">
                  <c:v>576</c:v>
                </c:pt>
                <c:pt idx="237">
                  <c:v>577</c:v>
                </c:pt>
                <c:pt idx="238">
                  <c:v>578</c:v>
                </c:pt>
                <c:pt idx="239">
                  <c:v>579</c:v>
                </c:pt>
                <c:pt idx="240">
                  <c:v>580</c:v>
                </c:pt>
                <c:pt idx="241">
                  <c:v>581</c:v>
                </c:pt>
                <c:pt idx="242">
                  <c:v>582</c:v>
                </c:pt>
                <c:pt idx="243">
                  <c:v>583</c:v>
                </c:pt>
                <c:pt idx="244">
                  <c:v>584</c:v>
                </c:pt>
                <c:pt idx="245">
                  <c:v>585</c:v>
                </c:pt>
                <c:pt idx="246">
                  <c:v>586</c:v>
                </c:pt>
                <c:pt idx="247">
                  <c:v>587</c:v>
                </c:pt>
                <c:pt idx="248">
                  <c:v>588</c:v>
                </c:pt>
                <c:pt idx="249">
                  <c:v>589</c:v>
                </c:pt>
                <c:pt idx="250">
                  <c:v>590</c:v>
                </c:pt>
                <c:pt idx="251">
                  <c:v>591</c:v>
                </c:pt>
                <c:pt idx="252">
                  <c:v>592</c:v>
                </c:pt>
                <c:pt idx="253">
                  <c:v>593</c:v>
                </c:pt>
                <c:pt idx="254">
                  <c:v>594</c:v>
                </c:pt>
                <c:pt idx="255">
                  <c:v>595</c:v>
                </c:pt>
                <c:pt idx="256">
                  <c:v>596</c:v>
                </c:pt>
                <c:pt idx="257">
                  <c:v>597</c:v>
                </c:pt>
                <c:pt idx="258">
                  <c:v>598</c:v>
                </c:pt>
                <c:pt idx="259">
                  <c:v>599</c:v>
                </c:pt>
                <c:pt idx="260">
                  <c:v>600</c:v>
                </c:pt>
                <c:pt idx="261">
                  <c:v>601</c:v>
                </c:pt>
                <c:pt idx="262">
                  <c:v>602</c:v>
                </c:pt>
                <c:pt idx="263">
                  <c:v>603</c:v>
                </c:pt>
                <c:pt idx="264">
                  <c:v>604</c:v>
                </c:pt>
                <c:pt idx="265">
                  <c:v>605</c:v>
                </c:pt>
                <c:pt idx="266">
                  <c:v>606</c:v>
                </c:pt>
                <c:pt idx="267">
                  <c:v>607</c:v>
                </c:pt>
                <c:pt idx="268">
                  <c:v>608</c:v>
                </c:pt>
                <c:pt idx="269">
                  <c:v>609</c:v>
                </c:pt>
                <c:pt idx="270">
                  <c:v>610</c:v>
                </c:pt>
                <c:pt idx="271">
                  <c:v>611</c:v>
                </c:pt>
                <c:pt idx="272">
                  <c:v>612</c:v>
                </c:pt>
                <c:pt idx="273">
                  <c:v>613</c:v>
                </c:pt>
                <c:pt idx="274">
                  <c:v>614</c:v>
                </c:pt>
                <c:pt idx="275">
                  <c:v>615</c:v>
                </c:pt>
                <c:pt idx="276">
                  <c:v>616</c:v>
                </c:pt>
                <c:pt idx="277">
                  <c:v>617</c:v>
                </c:pt>
                <c:pt idx="278">
                  <c:v>618</c:v>
                </c:pt>
                <c:pt idx="279">
                  <c:v>619</c:v>
                </c:pt>
                <c:pt idx="280">
                  <c:v>620</c:v>
                </c:pt>
                <c:pt idx="281">
                  <c:v>621</c:v>
                </c:pt>
                <c:pt idx="282">
                  <c:v>622</c:v>
                </c:pt>
                <c:pt idx="283">
                  <c:v>623</c:v>
                </c:pt>
                <c:pt idx="284">
                  <c:v>624</c:v>
                </c:pt>
                <c:pt idx="285">
                  <c:v>625</c:v>
                </c:pt>
                <c:pt idx="286">
                  <c:v>626</c:v>
                </c:pt>
                <c:pt idx="287">
                  <c:v>627</c:v>
                </c:pt>
                <c:pt idx="288">
                  <c:v>628</c:v>
                </c:pt>
                <c:pt idx="289">
                  <c:v>629</c:v>
                </c:pt>
                <c:pt idx="290">
                  <c:v>630</c:v>
                </c:pt>
                <c:pt idx="291">
                  <c:v>631</c:v>
                </c:pt>
                <c:pt idx="292">
                  <c:v>632</c:v>
                </c:pt>
                <c:pt idx="293">
                  <c:v>633</c:v>
                </c:pt>
                <c:pt idx="294">
                  <c:v>634</c:v>
                </c:pt>
                <c:pt idx="295">
                  <c:v>635</c:v>
                </c:pt>
                <c:pt idx="296">
                  <c:v>636</c:v>
                </c:pt>
                <c:pt idx="297">
                  <c:v>637</c:v>
                </c:pt>
                <c:pt idx="298">
                  <c:v>638</c:v>
                </c:pt>
                <c:pt idx="299">
                  <c:v>639</c:v>
                </c:pt>
                <c:pt idx="300">
                  <c:v>640</c:v>
                </c:pt>
                <c:pt idx="301">
                  <c:v>641</c:v>
                </c:pt>
                <c:pt idx="302">
                  <c:v>642</c:v>
                </c:pt>
                <c:pt idx="303">
                  <c:v>643</c:v>
                </c:pt>
                <c:pt idx="304">
                  <c:v>644</c:v>
                </c:pt>
                <c:pt idx="305">
                  <c:v>645</c:v>
                </c:pt>
                <c:pt idx="306">
                  <c:v>646</c:v>
                </c:pt>
                <c:pt idx="307">
                  <c:v>647</c:v>
                </c:pt>
                <c:pt idx="308">
                  <c:v>648</c:v>
                </c:pt>
                <c:pt idx="309">
                  <c:v>649</c:v>
                </c:pt>
                <c:pt idx="310">
                  <c:v>650</c:v>
                </c:pt>
                <c:pt idx="311">
                  <c:v>651</c:v>
                </c:pt>
                <c:pt idx="312">
                  <c:v>652</c:v>
                </c:pt>
                <c:pt idx="313">
                  <c:v>653</c:v>
                </c:pt>
                <c:pt idx="314">
                  <c:v>654</c:v>
                </c:pt>
                <c:pt idx="315">
                  <c:v>655</c:v>
                </c:pt>
                <c:pt idx="316">
                  <c:v>656</c:v>
                </c:pt>
                <c:pt idx="317">
                  <c:v>657</c:v>
                </c:pt>
                <c:pt idx="318">
                  <c:v>658</c:v>
                </c:pt>
                <c:pt idx="319">
                  <c:v>659</c:v>
                </c:pt>
                <c:pt idx="320">
                  <c:v>660</c:v>
                </c:pt>
                <c:pt idx="321">
                  <c:v>661</c:v>
                </c:pt>
                <c:pt idx="322">
                  <c:v>662</c:v>
                </c:pt>
                <c:pt idx="323">
                  <c:v>663</c:v>
                </c:pt>
                <c:pt idx="324">
                  <c:v>664</c:v>
                </c:pt>
                <c:pt idx="325">
                  <c:v>665</c:v>
                </c:pt>
                <c:pt idx="326">
                  <c:v>666</c:v>
                </c:pt>
                <c:pt idx="327">
                  <c:v>667</c:v>
                </c:pt>
                <c:pt idx="328">
                  <c:v>668</c:v>
                </c:pt>
                <c:pt idx="329">
                  <c:v>669</c:v>
                </c:pt>
                <c:pt idx="330">
                  <c:v>670</c:v>
                </c:pt>
                <c:pt idx="331">
                  <c:v>671</c:v>
                </c:pt>
                <c:pt idx="332">
                  <c:v>672</c:v>
                </c:pt>
                <c:pt idx="333">
                  <c:v>673</c:v>
                </c:pt>
                <c:pt idx="334">
                  <c:v>674</c:v>
                </c:pt>
                <c:pt idx="335">
                  <c:v>675</c:v>
                </c:pt>
                <c:pt idx="336">
                  <c:v>676</c:v>
                </c:pt>
                <c:pt idx="337">
                  <c:v>677</c:v>
                </c:pt>
                <c:pt idx="338">
                  <c:v>678</c:v>
                </c:pt>
                <c:pt idx="339">
                  <c:v>679</c:v>
                </c:pt>
                <c:pt idx="340">
                  <c:v>680</c:v>
                </c:pt>
                <c:pt idx="341">
                  <c:v>681</c:v>
                </c:pt>
                <c:pt idx="342">
                  <c:v>682</c:v>
                </c:pt>
                <c:pt idx="343">
                  <c:v>683</c:v>
                </c:pt>
                <c:pt idx="344">
                  <c:v>684</c:v>
                </c:pt>
                <c:pt idx="345">
                  <c:v>685</c:v>
                </c:pt>
                <c:pt idx="346">
                  <c:v>686</c:v>
                </c:pt>
                <c:pt idx="347">
                  <c:v>687</c:v>
                </c:pt>
                <c:pt idx="348">
                  <c:v>688</c:v>
                </c:pt>
                <c:pt idx="349">
                  <c:v>689</c:v>
                </c:pt>
                <c:pt idx="350">
                  <c:v>690</c:v>
                </c:pt>
                <c:pt idx="351">
                  <c:v>691</c:v>
                </c:pt>
                <c:pt idx="352">
                  <c:v>692</c:v>
                </c:pt>
                <c:pt idx="353">
                  <c:v>693</c:v>
                </c:pt>
                <c:pt idx="354">
                  <c:v>694</c:v>
                </c:pt>
                <c:pt idx="355">
                  <c:v>695</c:v>
                </c:pt>
                <c:pt idx="356">
                  <c:v>696</c:v>
                </c:pt>
                <c:pt idx="357">
                  <c:v>697</c:v>
                </c:pt>
                <c:pt idx="358">
                  <c:v>698</c:v>
                </c:pt>
                <c:pt idx="359">
                  <c:v>699</c:v>
                </c:pt>
                <c:pt idx="360">
                  <c:v>700</c:v>
                </c:pt>
                <c:pt idx="361">
                  <c:v>701</c:v>
                </c:pt>
                <c:pt idx="362">
                  <c:v>702</c:v>
                </c:pt>
                <c:pt idx="363">
                  <c:v>703</c:v>
                </c:pt>
                <c:pt idx="364">
                  <c:v>704</c:v>
                </c:pt>
                <c:pt idx="365">
                  <c:v>705</c:v>
                </c:pt>
                <c:pt idx="366">
                  <c:v>706</c:v>
                </c:pt>
                <c:pt idx="367">
                  <c:v>707</c:v>
                </c:pt>
                <c:pt idx="368">
                  <c:v>708</c:v>
                </c:pt>
                <c:pt idx="369">
                  <c:v>709</c:v>
                </c:pt>
                <c:pt idx="370">
                  <c:v>710</c:v>
                </c:pt>
                <c:pt idx="371">
                  <c:v>711</c:v>
                </c:pt>
                <c:pt idx="372">
                  <c:v>712</c:v>
                </c:pt>
                <c:pt idx="373">
                  <c:v>713</c:v>
                </c:pt>
                <c:pt idx="374">
                  <c:v>714</c:v>
                </c:pt>
                <c:pt idx="375">
                  <c:v>715</c:v>
                </c:pt>
                <c:pt idx="376">
                  <c:v>716</c:v>
                </c:pt>
                <c:pt idx="377">
                  <c:v>717</c:v>
                </c:pt>
                <c:pt idx="378">
                  <c:v>718</c:v>
                </c:pt>
                <c:pt idx="379">
                  <c:v>719</c:v>
                </c:pt>
                <c:pt idx="380">
                  <c:v>720</c:v>
                </c:pt>
                <c:pt idx="381">
                  <c:v>721</c:v>
                </c:pt>
                <c:pt idx="382">
                  <c:v>722</c:v>
                </c:pt>
                <c:pt idx="383">
                  <c:v>723</c:v>
                </c:pt>
                <c:pt idx="384">
                  <c:v>724</c:v>
                </c:pt>
                <c:pt idx="385">
                  <c:v>725</c:v>
                </c:pt>
                <c:pt idx="386">
                  <c:v>726</c:v>
                </c:pt>
                <c:pt idx="387">
                  <c:v>727</c:v>
                </c:pt>
                <c:pt idx="388">
                  <c:v>728</c:v>
                </c:pt>
                <c:pt idx="389">
                  <c:v>729</c:v>
                </c:pt>
                <c:pt idx="390">
                  <c:v>730</c:v>
                </c:pt>
                <c:pt idx="391">
                  <c:v>731</c:v>
                </c:pt>
                <c:pt idx="392">
                  <c:v>732</c:v>
                </c:pt>
                <c:pt idx="393">
                  <c:v>733</c:v>
                </c:pt>
                <c:pt idx="394">
                  <c:v>734</c:v>
                </c:pt>
                <c:pt idx="395">
                  <c:v>735</c:v>
                </c:pt>
                <c:pt idx="396">
                  <c:v>736</c:v>
                </c:pt>
                <c:pt idx="397">
                  <c:v>737</c:v>
                </c:pt>
                <c:pt idx="398">
                  <c:v>738</c:v>
                </c:pt>
                <c:pt idx="399">
                  <c:v>739</c:v>
                </c:pt>
                <c:pt idx="400">
                  <c:v>740</c:v>
                </c:pt>
                <c:pt idx="401">
                  <c:v>741</c:v>
                </c:pt>
                <c:pt idx="402">
                  <c:v>742</c:v>
                </c:pt>
                <c:pt idx="403">
                  <c:v>743</c:v>
                </c:pt>
                <c:pt idx="404">
                  <c:v>744</c:v>
                </c:pt>
                <c:pt idx="405">
                  <c:v>745</c:v>
                </c:pt>
                <c:pt idx="406">
                  <c:v>746</c:v>
                </c:pt>
                <c:pt idx="407">
                  <c:v>747</c:v>
                </c:pt>
                <c:pt idx="408">
                  <c:v>748</c:v>
                </c:pt>
                <c:pt idx="409">
                  <c:v>749</c:v>
                </c:pt>
                <c:pt idx="410">
                  <c:v>750</c:v>
                </c:pt>
                <c:pt idx="411">
                  <c:v>751</c:v>
                </c:pt>
                <c:pt idx="412">
                  <c:v>752</c:v>
                </c:pt>
                <c:pt idx="413">
                  <c:v>753</c:v>
                </c:pt>
                <c:pt idx="414">
                  <c:v>754</c:v>
                </c:pt>
                <c:pt idx="415">
                  <c:v>755</c:v>
                </c:pt>
                <c:pt idx="416">
                  <c:v>756</c:v>
                </c:pt>
                <c:pt idx="417">
                  <c:v>757</c:v>
                </c:pt>
                <c:pt idx="418">
                  <c:v>758</c:v>
                </c:pt>
                <c:pt idx="419">
                  <c:v>759</c:v>
                </c:pt>
                <c:pt idx="420">
                  <c:v>760</c:v>
                </c:pt>
                <c:pt idx="421">
                  <c:v>761</c:v>
                </c:pt>
                <c:pt idx="422">
                  <c:v>762</c:v>
                </c:pt>
                <c:pt idx="423">
                  <c:v>763</c:v>
                </c:pt>
                <c:pt idx="424">
                  <c:v>764</c:v>
                </c:pt>
                <c:pt idx="425">
                  <c:v>765</c:v>
                </c:pt>
                <c:pt idx="426">
                  <c:v>766</c:v>
                </c:pt>
                <c:pt idx="427">
                  <c:v>767</c:v>
                </c:pt>
                <c:pt idx="428">
                  <c:v>768</c:v>
                </c:pt>
                <c:pt idx="429">
                  <c:v>769</c:v>
                </c:pt>
                <c:pt idx="430">
                  <c:v>770</c:v>
                </c:pt>
                <c:pt idx="431">
                  <c:v>771</c:v>
                </c:pt>
                <c:pt idx="432">
                  <c:v>772</c:v>
                </c:pt>
                <c:pt idx="433">
                  <c:v>773</c:v>
                </c:pt>
                <c:pt idx="434">
                  <c:v>774</c:v>
                </c:pt>
                <c:pt idx="435">
                  <c:v>775</c:v>
                </c:pt>
                <c:pt idx="436">
                  <c:v>776</c:v>
                </c:pt>
                <c:pt idx="437">
                  <c:v>777</c:v>
                </c:pt>
                <c:pt idx="438">
                  <c:v>778</c:v>
                </c:pt>
                <c:pt idx="439">
                  <c:v>779</c:v>
                </c:pt>
                <c:pt idx="440">
                  <c:v>780</c:v>
                </c:pt>
                <c:pt idx="441">
                  <c:v>781</c:v>
                </c:pt>
                <c:pt idx="442">
                  <c:v>782</c:v>
                </c:pt>
                <c:pt idx="443">
                  <c:v>783</c:v>
                </c:pt>
                <c:pt idx="444">
                  <c:v>784</c:v>
                </c:pt>
                <c:pt idx="445">
                  <c:v>785</c:v>
                </c:pt>
                <c:pt idx="446">
                  <c:v>786</c:v>
                </c:pt>
                <c:pt idx="447">
                  <c:v>787</c:v>
                </c:pt>
                <c:pt idx="448">
                  <c:v>788</c:v>
                </c:pt>
                <c:pt idx="449">
                  <c:v>789</c:v>
                </c:pt>
                <c:pt idx="450">
                  <c:v>790</c:v>
                </c:pt>
                <c:pt idx="451">
                  <c:v>791</c:v>
                </c:pt>
                <c:pt idx="452">
                  <c:v>792</c:v>
                </c:pt>
                <c:pt idx="453">
                  <c:v>793</c:v>
                </c:pt>
                <c:pt idx="454">
                  <c:v>794</c:v>
                </c:pt>
                <c:pt idx="455">
                  <c:v>795</c:v>
                </c:pt>
                <c:pt idx="456">
                  <c:v>796</c:v>
                </c:pt>
                <c:pt idx="457">
                  <c:v>797</c:v>
                </c:pt>
                <c:pt idx="458">
                  <c:v>798</c:v>
                </c:pt>
                <c:pt idx="459">
                  <c:v>799</c:v>
                </c:pt>
                <c:pt idx="460">
                  <c:v>800</c:v>
                </c:pt>
                <c:pt idx="461">
                  <c:v>801</c:v>
                </c:pt>
                <c:pt idx="462">
                  <c:v>802</c:v>
                </c:pt>
                <c:pt idx="463">
                  <c:v>803</c:v>
                </c:pt>
                <c:pt idx="464">
                  <c:v>804</c:v>
                </c:pt>
                <c:pt idx="465">
                  <c:v>805</c:v>
                </c:pt>
                <c:pt idx="466">
                  <c:v>806</c:v>
                </c:pt>
                <c:pt idx="467">
                  <c:v>807</c:v>
                </c:pt>
                <c:pt idx="468">
                  <c:v>808</c:v>
                </c:pt>
                <c:pt idx="469">
                  <c:v>809</c:v>
                </c:pt>
                <c:pt idx="470">
                  <c:v>810</c:v>
                </c:pt>
                <c:pt idx="471">
                  <c:v>811</c:v>
                </c:pt>
                <c:pt idx="472">
                  <c:v>812</c:v>
                </c:pt>
                <c:pt idx="473">
                  <c:v>813</c:v>
                </c:pt>
                <c:pt idx="474">
                  <c:v>814</c:v>
                </c:pt>
                <c:pt idx="475">
                  <c:v>815</c:v>
                </c:pt>
                <c:pt idx="476">
                  <c:v>816</c:v>
                </c:pt>
                <c:pt idx="477">
                  <c:v>817</c:v>
                </c:pt>
                <c:pt idx="478">
                  <c:v>818</c:v>
                </c:pt>
                <c:pt idx="479">
                  <c:v>819</c:v>
                </c:pt>
                <c:pt idx="480">
                  <c:v>820</c:v>
                </c:pt>
                <c:pt idx="481">
                  <c:v>821</c:v>
                </c:pt>
                <c:pt idx="482">
                  <c:v>822</c:v>
                </c:pt>
                <c:pt idx="483">
                  <c:v>823</c:v>
                </c:pt>
                <c:pt idx="484">
                  <c:v>824</c:v>
                </c:pt>
                <c:pt idx="485">
                  <c:v>825</c:v>
                </c:pt>
                <c:pt idx="486">
                  <c:v>826</c:v>
                </c:pt>
                <c:pt idx="487">
                  <c:v>827</c:v>
                </c:pt>
                <c:pt idx="488">
                  <c:v>828</c:v>
                </c:pt>
                <c:pt idx="489">
                  <c:v>829</c:v>
                </c:pt>
                <c:pt idx="490">
                  <c:v>830</c:v>
                </c:pt>
                <c:pt idx="491">
                  <c:v>831</c:v>
                </c:pt>
                <c:pt idx="492">
                  <c:v>832</c:v>
                </c:pt>
                <c:pt idx="493">
                  <c:v>833</c:v>
                </c:pt>
                <c:pt idx="494">
                  <c:v>834</c:v>
                </c:pt>
                <c:pt idx="495">
                  <c:v>835</c:v>
                </c:pt>
                <c:pt idx="496">
                  <c:v>836</c:v>
                </c:pt>
                <c:pt idx="497">
                  <c:v>837</c:v>
                </c:pt>
                <c:pt idx="498">
                  <c:v>838</c:v>
                </c:pt>
                <c:pt idx="499">
                  <c:v>839</c:v>
                </c:pt>
                <c:pt idx="500">
                  <c:v>840</c:v>
                </c:pt>
                <c:pt idx="501">
                  <c:v>841</c:v>
                </c:pt>
                <c:pt idx="502">
                  <c:v>842</c:v>
                </c:pt>
                <c:pt idx="503">
                  <c:v>843</c:v>
                </c:pt>
                <c:pt idx="504">
                  <c:v>844</c:v>
                </c:pt>
                <c:pt idx="505">
                  <c:v>845</c:v>
                </c:pt>
                <c:pt idx="506">
                  <c:v>846</c:v>
                </c:pt>
                <c:pt idx="507">
                  <c:v>847</c:v>
                </c:pt>
                <c:pt idx="508">
                  <c:v>848</c:v>
                </c:pt>
                <c:pt idx="509">
                  <c:v>849</c:v>
                </c:pt>
                <c:pt idx="510">
                  <c:v>850</c:v>
                </c:pt>
                <c:pt idx="511">
                  <c:v>851</c:v>
                </c:pt>
                <c:pt idx="512">
                  <c:v>852</c:v>
                </c:pt>
                <c:pt idx="513">
                  <c:v>853</c:v>
                </c:pt>
                <c:pt idx="514">
                  <c:v>854</c:v>
                </c:pt>
                <c:pt idx="515">
                  <c:v>855</c:v>
                </c:pt>
                <c:pt idx="516">
                  <c:v>856</c:v>
                </c:pt>
                <c:pt idx="517">
                  <c:v>857</c:v>
                </c:pt>
                <c:pt idx="518">
                  <c:v>858</c:v>
                </c:pt>
                <c:pt idx="519">
                  <c:v>859</c:v>
                </c:pt>
                <c:pt idx="520">
                  <c:v>860</c:v>
                </c:pt>
                <c:pt idx="521">
                  <c:v>861</c:v>
                </c:pt>
                <c:pt idx="522">
                  <c:v>862</c:v>
                </c:pt>
                <c:pt idx="523">
                  <c:v>863</c:v>
                </c:pt>
                <c:pt idx="524">
                  <c:v>864</c:v>
                </c:pt>
                <c:pt idx="525">
                  <c:v>865</c:v>
                </c:pt>
                <c:pt idx="526">
                  <c:v>866</c:v>
                </c:pt>
                <c:pt idx="527">
                  <c:v>867</c:v>
                </c:pt>
                <c:pt idx="528">
                  <c:v>868</c:v>
                </c:pt>
                <c:pt idx="529">
                  <c:v>869</c:v>
                </c:pt>
                <c:pt idx="530">
                  <c:v>870</c:v>
                </c:pt>
                <c:pt idx="531">
                  <c:v>871</c:v>
                </c:pt>
                <c:pt idx="532">
                  <c:v>872</c:v>
                </c:pt>
                <c:pt idx="533">
                  <c:v>873</c:v>
                </c:pt>
                <c:pt idx="534">
                  <c:v>874</c:v>
                </c:pt>
                <c:pt idx="535">
                  <c:v>875</c:v>
                </c:pt>
                <c:pt idx="536">
                  <c:v>876</c:v>
                </c:pt>
                <c:pt idx="537">
                  <c:v>877</c:v>
                </c:pt>
                <c:pt idx="538">
                  <c:v>878</c:v>
                </c:pt>
                <c:pt idx="539">
                  <c:v>879</c:v>
                </c:pt>
                <c:pt idx="540">
                  <c:v>880</c:v>
                </c:pt>
                <c:pt idx="541">
                  <c:v>881</c:v>
                </c:pt>
                <c:pt idx="542">
                  <c:v>882</c:v>
                </c:pt>
                <c:pt idx="543">
                  <c:v>883</c:v>
                </c:pt>
                <c:pt idx="544">
                  <c:v>884</c:v>
                </c:pt>
                <c:pt idx="545">
                  <c:v>885</c:v>
                </c:pt>
                <c:pt idx="546">
                  <c:v>886</c:v>
                </c:pt>
                <c:pt idx="547">
                  <c:v>887</c:v>
                </c:pt>
                <c:pt idx="548">
                  <c:v>888</c:v>
                </c:pt>
                <c:pt idx="549">
                  <c:v>889</c:v>
                </c:pt>
                <c:pt idx="550">
                  <c:v>890</c:v>
                </c:pt>
                <c:pt idx="551">
                  <c:v>891</c:v>
                </c:pt>
                <c:pt idx="552">
                  <c:v>892</c:v>
                </c:pt>
                <c:pt idx="553">
                  <c:v>893</c:v>
                </c:pt>
                <c:pt idx="554">
                  <c:v>894</c:v>
                </c:pt>
                <c:pt idx="555">
                  <c:v>895</c:v>
                </c:pt>
                <c:pt idx="556">
                  <c:v>896</c:v>
                </c:pt>
                <c:pt idx="557">
                  <c:v>897</c:v>
                </c:pt>
                <c:pt idx="558">
                  <c:v>898</c:v>
                </c:pt>
                <c:pt idx="559">
                  <c:v>899</c:v>
                </c:pt>
                <c:pt idx="560">
                  <c:v>900</c:v>
                </c:pt>
                <c:pt idx="561">
                  <c:v>901</c:v>
                </c:pt>
                <c:pt idx="562">
                  <c:v>902</c:v>
                </c:pt>
                <c:pt idx="563">
                  <c:v>903</c:v>
                </c:pt>
                <c:pt idx="564">
                  <c:v>904</c:v>
                </c:pt>
                <c:pt idx="565">
                  <c:v>905</c:v>
                </c:pt>
                <c:pt idx="566">
                  <c:v>906</c:v>
                </c:pt>
                <c:pt idx="567">
                  <c:v>907</c:v>
                </c:pt>
                <c:pt idx="568">
                  <c:v>908</c:v>
                </c:pt>
                <c:pt idx="569">
                  <c:v>909</c:v>
                </c:pt>
                <c:pt idx="570">
                  <c:v>910</c:v>
                </c:pt>
                <c:pt idx="571">
                  <c:v>911</c:v>
                </c:pt>
                <c:pt idx="572">
                  <c:v>912</c:v>
                </c:pt>
                <c:pt idx="573">
                  <c:v>913</c:v>
                </c:pt>
                <c:pt idx="574">
                  <c:v>914</c:v>
                </c:pt>
                <c:pt idx="575">
                  <c:v>915</c:v>
                </c:pt>
                <c:pt idx="576">
                  <c:v>916</c:v>
                </c:pt>
                <c:pt idx="577">
                  <c:v>917</c:v>
                </c:pt>
                <c:pt idx="578">
                  <c:v>918</c:v>
                </c:pt>
                <c:pt idx="579">
                  <c:v>919</c:v>
                </c:pt>
                <c:pt idx="580">
                  <c:v>920</c:v>
                </c:pt>
                <c:pt idx="581">
                  <c:v>921</c:v>
                </c:pt>
                <c:pt idx="582">
                  <c:v>922</c:v>
                </c:pt>
                <c:pt idx="583">
                  <c:v>923</c:v>
                </c:pt>
                <c:pt idx="584">
                  <c:v>924</c:v>
                </c:pt>
                <c:pt idx="585">
                  <c:v>925</c:v>
                </c:pt>
                <c:pt idx="586">
                  <c:v>926</c:v>
                </c:pt>
                <c:pt idx="587">
                  <c:v>927</c:v>
                </c:pt>
                <c:pt idx="588">
                  <c:v>928</c:v>
                </c:pt>
                <c:pt idx="589">
                  <c:v>929</c:v>
                </c:pt>
                <c:pt idx="590">
                  <c:v>930</c:v>
                </c:pt>
                <c:pt idx="591">
                  <c:v>931</c:v>
                </c:pt>
                <c:pt idx="592">
                  <c:v>932</c:v>
                </c:pt>
                <c:pt idx="593">
                  <c:v>933</c:v>
                </c:pt>
                <c:pt idx="594">
                  <c:v>934</c:v>
                </c:pt>
                <c:pt idx="595">
                  <c:v>935</c:v>
                </c:pt>
                <c:pt idx="596">
                  <c:v>936</c:v>
                </c:pt>
                <c:pt idx="597">
                  <c:v>937</c:v>
                </c:pt>
                <c:pt idx="598">
                  <c:v>938</c:v>
                </c:pt>
                <c:pt idx="599">
                  <c:v>939</c:v>
                </c:pt>
                <c:pt idx="600">
                  <c:v>940</c:v>
                </c:pt>
                <c:pt idx="601">
                  <c:v>941</c:v>
                </c:pt>
                <c:pt idx="602">
                  <c:v>942</c:v>
                </c:pt>
                <c:pt idx="603">
                  <c:v>943</c:v>
                </c:pt>
                <c:pt idx="604">
                  <c:v>944</c:v>
                </c:pt>
                <c:pt idx="605">
                  <c:v>945</c:v>
                </c:pt>
                <c:pt idx="606">
                  <c:v>946</c:v>
                </c:pt>
                <c:pt idx="607">
                  <c:v>947</c:v>
                </c:pt>
                <c:pt idx="608">
                  <c:v>948</c:v>
                </c:pt>
                <c:pt idx="609">
                  <c:v>949</c:v>
                </c:pt>
                <c:pt idx="610">
                  <c:v>950</c:v>
                </c:pt>
                <c:pt idx="611">
                  <c:v>951</c:v>
                </c:pt>
                <c:pt idx="612">
                  <c:v>952</c:v>
                </c:pt>
                <c:pt idx="613">
                  <c:v>953</c:v>
                </c:pt>
                <c:pt idx="614">
                  <c:v>954</c:v>
                </c:pt>
                <c:pt idx="615">
                  <c:v>955</c:v>
                </c:pt>
                <c:pt idx="616">
                  <c:v>956</c:v>
                </c:pt>
                <c:pt idx="617">
                  <c:v>957</c:v>
                </c:pt>
                <c:pt idx="618">
                  <c:v>958</c:v>
                </c:pt>
                <c:pt idx="619">
                  <c:v>959</c:v>
                </c:pt>
                <c:pt idx="620">
                  <c:v>960</c:v>
                </c:pt>
                <c:pt idx="621">
                  <c:v>961</c:v>
                </c:pt>
                <c:pt idx="622">
                  <c:v>962</c:v>
                </c:pt>
                <c:pt idx="623">
                  <c:v>963</c:v>
                </c:pt>
                <c:pt idx="624">
                  <c:v>964</c:v>
                </c:pt>
                <c:pt idx="625">
                  <c:v>965</c:v>
                </c:pt>
                <c:pt idx="626">
                  <c:v>966</c:v>
                </c:pt>
                <c:pt idx="627">
                  <c:v>967</c:v>
                </c:pt>
                <c:pt idx="628">
                  <c:v>968</c:v>
                </c:pt>
                <c:pt idx="629">
                  <c:v>969</c:v>
                </c:pt>
                <c:pt idx="630">
                  <c:v>970</c:v>
                </c:pt>
                <c:pt idx="631">
                  <c:v>971</c:v>
                </c:pt>
                <c:pt idx="632">
                  <c:v>972</c:v>
                </c:pt>
                <c:pt idx="633">
                  <c:v>973</c:v>
                </c:pt>
                <c:pt idx="634">
                  <c:v>974</c:v>
                </c:pt>
                <c:pt idx="635">
                  <c:v>975</c:v>
                </c:pt>
                <c:pt idx="636">
                  <c:v>976</c:v>
                </c:pt>
                <c:pt idx="637">
                  <c:v>977</c:v>
                </c:pt>
                <c:pt idx="638">
                  <c:v>978</c:v>
                </c:pt>
                <c:pt idx="639">
                  <c:v>979</c:v>
                </c:pt>
                <c:pt idx="640">
                  <c:v>980</c:v>
                </c:pt>
                <c:pt idx="641">
                  <c:v>981</c:v>
                </c:pt>
                <c:pt idx="642">
                  <c:v>982</c:v>
                </c:pt>
                <c:pt idx="643">
                  <c:v>983</c:v>
                </c:pt>
                <c:pt idx="644">
                  <c:v>984</c:v>
                </c:pt>
                <c:pt idx="645">
                  <c:v>985</c:v>
                </c:pt>
                <c:pt idx="646">
                  <c:v>986</c:v>
                </c:pt>
                <c:pt idx="647">
                  <c:v>987</c:v>
                </c:pt>
                <c:pt idx="648">
                  <c:v>988</c:v>
                </c:pt>
                <c:pt idx="649">
                  <c:v>989</c:v>
                </c:pt>
                <c:pt idx="650">
                  <c:v>990</c:v>
                </c:pt>
                <c:pt idx="651">
                  <c:v>991</c:v>
                </c:pt>
                <c:pt idx="652">
                  <c:v>992</c:v>
                </c:pt>
                <c:pt idx="653">
                  <c:v>993</c:v>
                </c:pt>
                <c:pt idx="654">
                  <c:v>994</c:v>
                </c:pt>
                <c:pt idx="655">
                  <c:v>995</c:v>
                </c:pt>
                <c:pt idx="656">
                  <c:v>996</c:v>
                </c:pt>
                <c:pt idx="657">
                  <c:v>997</c:v>
                </c:pt>
                <c:pt idx="658">
                  <c:v>998</c:v>
                </c:pt>
                <c:pt idx="659">
                  <c:v>999</c:v>
                </c:pt>
                <c:pt idx="660">
                  <c:v>1000</c:v>
                </c:pt>
                <c:pt idx="661">
                  <c:v>1001</c:v>
                </c:pt>
                <c:pt idx="662">
                  <c:v>1002</c:v>
                </c:pt>
                <c:pt idx="663">
                  <c:v>1003</c:v>
                </c:pt>
                <c:pt idx="664">
                  <c:v>1004</c:v>
                </c:pt>
                <c:pt idx="665">
                  <c:v>1005</c:v>
                </c:pt>
                <c:pt idx="666">
                  <c:v>1006</c:v>
                </c:pt>
                <c:pt idx="667">
                  <c:v>1007</c:v>
                </c:pt>
                <c:pt idx="668">
                  <c:v>1008</c:v>
                </c:pt>
                <c:pt idx="669">
                  <c:v>1009</c:v>
                </c:pt>
                <c:pt idx="670">
                  <c:v>1010</c:v>
                </c:pt>
                <c:pt idx="671">
                  <c:v>1011</c:v>
                </c:pt>
                <c:pt idx="672">
                  <c:v>1012</c:v>
                </c:pt>
                <c:pt idx="673">
                  <c:v>1013</c:v>
                </c:pt>
                <c:pt idx="674">
                  <c:v>1014</c:v>
                </c:pt>
                <c:pt idx="675">
                  <c:v>1015</c:v>
                </c:pt>
                <c:pt idx="676">
                  <c:v>1016</c:v>
                </c:pt>
                <c:pt idx="677">
                  <c:v>1017</c:v>
                </c:pt>
                <c:pt idx="678">
                  <c:v>1018</c:v>
                </c:pt>
                <c:pt idx="679">
                  <c:v>1019</c:v>
                </c:pt>
                <c:pt idx="680">
                  <c:v>1020</c:v>
                </c:pt>
                <c:pt idx="681">
                  <c:v>1021</c:v>
                </c:pt>
                <c:pt idx="682">
                  <c:v>1022</c:v>
                </c:pt>
                <c:pt idx="683">
                  <c:v>1023</c:v>
                </c:pt>
                <c:pt idx="684">
                  <c:v>1024</c:v>
                </c:pt>
                <c:pt idx="685">
                  <c:v>1025</c:v>
                </c:pt>
                <c:pt idx="686">
                  <c:v>1026</c:v>
                </c:pt>
                <c:pt idx="687">
                  <c:v>1027</c:v>
                </c:pt>
                <c:pt idx="688">
                  <c:v>1028</c:v>
                </c:pt>
                <c:pt idx="689">
                  <c:v>1029</c:v>
                </c:pt>
                <c:pt idx="690">
                  <c:v>1030</c:v>
                </c:pt>
                <c:pt idx="691">
                  <c:v>1031</c:v>
                </c:pt>
                <c:pt idx="692">
                  <c:v>1032</c:v>
                </c:pt>
                <c:pt idx="693">
                  <c:v>1033</c:v>
                </c:pt>
                <c:pt idx="694">
                  <c:v>1034</c:v>
                </c:pt>
                <c:pt idx="695">
                  <c:v>1035</c:v>
                </c:pt>
                <c:pt idx="696">
                  <c:v>1036</c:v>
                </c:pt>
                <c:pt idx="697">
                  <c:v>1037</c:v>
                </c:pt>
                <c:pt idx="698">
                  <c:v>1038</c:v>
                </c:pt>
                <c:pt idx="699">
                  <c:v>1039</c:v>
                </c:pt>
                <c:pt idx="700">
                  <c:v>1040</c:v>
                </c:pt>
                <c:pt idx="701">
                  <c:v>1041</c:v>
                </c:pt>
                <c:pt idx="702">
                  <c:v>1042</c:v>
                </c:pt>
                <c:pt idx="703">
                  <c:v>1043</c:v>
                </c:pt>
                <c:pt idx="704">
                  <c:v>1044</c:v>
                </c:pt>
                <c:pt idx="705">
                  <c:v>1045</c:v>
                </c:pt>
                <c:pt idx="706">
                  <c:v>1046</c:v>
                </c:pt>
                <c:pt idx="707">
                  <c:v>1047</c:v>
                </c:pt>
                <c:pt idx="708">
                  <c:v>1048</c:v>
                </c:pt>
                <c:pt idx="709">
                  <c:v>1049</c:v>
                </c:pt>
                <c:pt idx="710">
                  <c:v>1050</c:v>
                </c:pt>
                <c:pt idx="711">
                  <c:v>1051</c:v>
                </c:pt>
                <c:pt idx="712">
                  <c:v>1052</c:v>
                </c:pt>
                <c:pt idx="713">
                  <c:v>1053</c:v>
                </c:pt>
                <c:pt idx="714">
                  <c:v>1054</c:v>
                </c:pt>
                <c:pt idx="715">
                  <c:v>1055</c:v>
                </c:pt>
                <c:pt idx="716">
                  <c:v>1056</c:v>
                </c:pt>
                <c:pt idx="717">
                  <c:v>1057</c:v>
                </c:pt>
                <c:pt idx="718">
                  <c:v>1058</c:v>
                </c:pt>
                <c:pt idx="719">
                  <c:v>1059</c:v>
                </c:pt>
                <c:pt idx="720">
                  <c:v>1060</c:v>
                </c:pt>
                <c:pt idx="721">
                  <c:v>1061</c:v>
                </c:pt>
                <c:pt idx="722">
                  <c:v>1062</c:v>
                </c:pt>
                <c:pt idx="723">
                  <c:v>1063</c:v>
                </c:pt>
                <c:pt idx="724">
                  <c:v>1064</c:v>
                </c:pt>
                <c:pt idx="725">
                  <c:v>1065</c:v>
                </c:pt>
                <c:pt idx="726">
                  <c:v>1066</c:v>
                </c:pt>
                <c:pt idx="727">
                  <c:v>1067</c:v>
                </c:pt>
                <c:pt idx="728">
                  <c:v>1068</c:v>
                </c:pt>
                <c:pt idx="729">
                  <c:v>1069</c:v>
                </c:pt>
                <c:pt idx="730">
                  <c:v>1070</c:v>
                </c:pt>
                <c:pt idx="731">
                  <c:v>1071</c:v>
                </c:pt>
                <c:pt idx="732">
                  <c:v>1072</c:v>
                </c:pt>
                <c:pt idx="733">
                  <c:v>1073</c:v>
                </c:pt>
                <c:pt idx="734">
                  <c:v>1074</c:v>
                </c:pt>
                <c:pt idx="735">
                  <c:v>1075</c:v>
                </c:pt>
                <c:pt idx="736">
                  <c:v>1076</c:v>
                </c:pt>
                <c:pt idx="737">
                  <c:v>1077</c:v>
                </c:pt>
                <c:pt idx="738">
                  <c:v>1078</c:v>
                </c:pt>
                <c:pt idx="739">
                  <c:v>1079</c:v>
                </c:pt>
                <c:pt idx="740">
                  <c:v>1080</c:v>
                </c:pt>
                <c:pt idx="741">
                  <c:v>1081</c:v>
                </c:pt>
                <c:pt idx="742">
                  <c:v>1082</c:v>
                </c:pt>
                <c:pt idx="743">
                  <c:v>1083</c:v>
                </c:pt>
                <c:pt idx="744">
                  <c:v>1084</c:v>
                </c:pt>
                <c:pt idx="745">
                  <c:v>1085</c:v>
                </c:pt>
                <c:pt idx="746">
                  <c:v>1086</c:v>
                </c:pt>
                <c:pt idx="747">
                  <c:v>1087</c:v>
                </c:pt>
                <c:pt idx="748">
                  <c:v>1088</c:v>
                </c:pt>
                <c:pt idx="749">
                  <c:v>1089</c:v>
                </c:pt>
                <c:pt idx="750">
                  <c:v>1090</c:v>
                </c:pt>
                <c:pt idx="751">
                  <c:v>1091</c:v>
                </c:pt>
                <c:pt idx="752">
                  <c:v>1092</c:v>
                </c:pt>
                <c:pt idx="753">
                  <c:v>1093</c:v>
                </c:pt>
                <c:pt idx="754">
                  <c:v>1094</c:v>
                </c:pt>
                <c:pt idx="755">
                  <c:v>1095</c:v>
                </c:pt>
                <c:pt idx="756">
                  <c:v>1096</c:v>
                </c:pt>
                <c:pt idx="757">
                  <c:v>1097</c:v>
                </c:pt>
                <c:pt idx="758">
                  <c:v>1098</c:v>
                </c:pt>
                <c:pt idx="759">
                  <c:v>1099</c:v>
                </c:pt>
                <c:pt idx="760">
                  <c:v>1100</c:v>
                </c:pt>
                <c:pt idx="761">
                  <c:v>1101</c:v>
                </c:pt>
                <c:pt idx="762">
                  <c:v>1102</c:v>
                </c:pt>
                <c:pt idx="763">
                  <c:v>1103</c:v>
                </c:pt>
                <c:pt idx="764">
                  <c:v>1104</c:v>
                </c:pt>
                <c:pt idx="765">
                  <c:v>1105</c:v>
                </c:pt>
                <c:pt idx="766">
                  <c:v>1106</c:v>
                </c:pt>
                <c:pt idx="767">
                  <c:v>1107</c:v>
                </c:pt>
                <c:pt idx="768">
                  <c:v>1108</c:v>
                </c:pt>
                <c:pt idx="769">
                  <c:v>1109</c:v>
                </c:pt>
                <c:pt idx="770">
                  <c:v>1110</c:v>
                </c:pt>
                <c:pt idx="771">
                  <c:v>1111</c:v>
                </c:pt>
                <c:pt idx="772">
                  <c:v>1112</c:v>
                </c:pt>
                <c:pt idx="773">
                  <c:v>1113</c:v>
                </c:pt>
                <c:pt idx="774">
                  <c:v>1114</c:v>
                </c:pt>
                <c:pt idx="775">
                  <c:v>1115</c:v>
                </c:pt>
                <c:pt idx="776">
                  <c:v>1116</c:v>
                </c:pt>
                <c:pt idx="777">
                  <c:v>1117</c:v>
                </c:pt>
                <c:pt idx="778">
                  <c:v>1118</c:v>
                </c:pt>
                <c:pt idx="779">
                  <c:v>1119</c:v>
                </c:pt>
                <c:pt idx="780">
                  <c:v>1120</c:v>
                </c:pt>
                <c:pt idx="781">
                  <c:v>1121</c:v>
                </c:pt>
                <c:pt idx="782">
                  <c:v>1122</c:v>
                </c:pt>
                <c:pt idx="783">
                  <c:v>1123</c:v>
                </c:pt>
                <c:pt idx="784">
                  <c:v>1124</c:v>
                </c:pt>
                <c:pt idx="785">
                  <c:v>1125</c:v>
                </c:pt>
                <c:pt idx="786">
                  <c:v>1126</c:v>
                </c:pt>
                <c:pt idx="787">
                  <c:v>1127</c:v>
                </c:pt>
                <c:pt idx="788">
                  <c:v>1128</c:v>
                </c:pt>
                <c:pt idx="789">
                  <c:v>1129</c:v>
                </c:pt>
                <c:pt idx="790">
                  <c:v>1130</c:v>
                </c:pt>
                <c:pt idx="791">
                  <c:v>1131</c:v>
                </c:pt>
                <c:pt idx="792">
                  <c:v>1132</c:v>
                </c:pt>
                <c:pt idx="793">
                  <c:v>1133</c:v>
                </c:pt>
                <c:pt idx="794">
                  <c:v>1134</c:v>
                </c:pt>
                <c:pt idx="795">
                  <c:v>1135</c:v>
                </c:pt>
                <c:pt idx="796">
                  <c:v>1136</c:v>
                </c:pt>
                <c:pt idx="797">
                  <c:v>1137</c:v>
                </c:pt>
                <c:pt idx="798">
                  <c:v>1138</c:v>
                </c:pt>
                <c:pt idx="799">
                  <c:v>1139</c:v>
                </c:pt>
                <c:pt idx="800">
                  <c:v>1140</c:v>
                </c:pt>
                <c:pt idx="801">
                  <c:v>1141</c:v>
                </c:pt>
                <c:pt idx="802">
                  <c:v>1142</c:v>
                </c:pt>
                <c:pt idx="803">
                  <c:v>1143</c:v>
                </c:pt>
                <c:pt idx="804">
                  <c:v>1144</c:v>
                </c:pt>
                <c:pt idx="805">
                  <c:v>1145</c:v>
                </c:pt>
                <c:pt idx="806">
                  <c:v>1146</c:v>
                </c:pt>
                <c:pt idx="807">
                  <c:v>1147</c:v>
                </c:pt>
                <c:pt idx="808">
                  <c:v>1148</c:v>
                </c:pt>
                <c:pt idx="809">
                  <c:v>1149</c:v>
                </c:pt>
                <c:pt idx="810">
                  <c:v>1150</c:v>
                </c:pt>
                <c:pt idx="811">
                  <c:v>1151</c:v>
                </c:pt>
                <c:pt idx="812">
                  <c:v>1152</c:v>
                </c:pt>
                <c:pt idx="813">
                  <c:v>1153</c:v>
                </c:pt>
                <c:pt idx="814">
                  <c:v>1154</c:v>
                </c:pt>
                <c:pt idx="815">
                  <c:v>1155</c:v>
                </c:pt>
                <c:pt idx="816">
                  <c:v>1156</c:v>
                </c:pt>
                <c:pt idx="817">
                  <c:v>1157</c:v>
                </c:pt>
                <c:pt idx="818">
                  <c:v>1158</c:v>
                </c:pt>
                <c:pt idx="819">
                  <c:v>1159</c:v>
                </c:pt>
                <c:pt idx="820">
                  <c:v>1160</c:v>
                </c:pt>
                <c:pt idx="821">
                  <c:v>1161</c:v>
                </c:pt>
                <c:pt idx="822">
                  <c:v>1162</c:v>
                </c:pt>
                <c:pt idx="823">
                  <c:v>1163</c:v>
                </c:pt>
                <c:pt idx="824">
                  <c:v>1164</c:v>
                </c:pt>
                <c:pt idx="825">
                  <c:v>1165</c:v>
                </c:pt>
                <c:pt idx="826">
                  <c:v>1166</c:v>
                </c:pt>
                <c:pt idx="827">
                  <c:v>1167</c:v>
                </c:pt>
                <c:pt idx="828">
                  <c:v>1168</c:v>
                </c:pt>
                <c:pt idx="829">
                  <c:v>1169</c:v>
                </c:pt>
                <c:pt idx="830">
                  <c:v>1170</c:v>
                </c:pt>
                <c:pt idx="831">
                  <c:v>1171</c:v>
                </c:pt>
                <c:pt idx="832">
                  <c:v>1172</c:v>
                </c:pt>
              </c:numCache>
            </c:numRef>
          </c:xVal>
          <c:yVal>
            <c:numRef>
              <c:f>Abs!$AK$2:$AK$834</c:f>
              <c:numCache>
                <c:formatCode>General</c:formatCode>
                <c:ptCount val="833"/>
                <c:pt idx="0">
                  <c:v>-2.0505674854798324</c:v>
                </c:pt>
                <c:pt idx="1">
                  <c:v>-2.0505674854798324</c:v>
                </c:pt>
                <c:pt idx="2">
                  <c:v>-2.0505674854798324</c:v>
                </c:pt>
                <c:pt idx="3">
                  <c:v>-2.0505674854798324</c:v>
                </c:pt>
                <c:pt idx="4">
                  <c:v>-2.0505674854798324</c:v>
                </c:pt>
                <c:pt idx="5">
                  <c:v>-1.7791602280598928</c:v>
                </c:pt>
                <c:pt idx="6">
                  <c:v>-1.3853572760696973</c:v>
                </c:pt>
                <c:pt idx="7">
                  <c:v>-1.0577609633931904</c:v>
                </c:pt>
                <c:pt idx="8">
                  <c:v>-1.1769329141578306</c:v>
                </c:pt>
                <c:pt idx="9">
                  <c:v>-1.2561677412479355</c:v>
                </c:pt>
                <c:pt idx="10">
                  <c:v>-1.1545532050940484</c:v>
                </c:pt>
                <c:pt idx="11">
                  <c:v>-1.0378590078328984</c:v>
                </c:pt>
                <c:pt idx="12">
                  <c:v>-0.94945915703095896</c:v>
                </c:pt>
                <c:pt idx="13">
                  <c:v>-0.72776682474556431</c:v>
                </c:pt>
                <c:pt idx="14">
                  <c:v>-0.67671977407150874</c:v>
                </c:pt>
                <c:pt idx="15">
                  <c:v>-0.63859434113070823</c:v>
                </c:pt>
                <c:pt idx="16">
                  <c:v>-0.56101134970959687</c:v>
                </c:pt>
                <c:pt idx="17">
                  <c:v>-0.5210475835242715</c:v>
                </c:pt>
                <c:pt idx="18">
                  <c:v>-0.50999094154633151</c:v>
                </c:pt>
                <c:pt idx="19">
                  <c:v>-0.39929130921298051</c:v>
                </c:pt>
                <c:pt idx="20">
                  <c:v>-0.43358022059998946</c:v>
                </c:pt>
                <c:pt idx="21">
                  <c:v>-0.34022486279106962</c:v>
                </c:pt>
                <c:pt idx="22">
                  <c:v>-0.19811371023605265</c:v>
                </c:pt>
                <c:pt idx="23">
                  <c:v>-0.16193318058293832</c:v>
                </c:pt>
                <c:pt idx="24">
                  <c:v>-9.170352213992651E-2</c:v>
                </c:pt>
                <c:pt idx="25">
                  <c:v>-0.11586827942665327</c:v>
                </c:pt>
                <c:pt idx="26">
                  <c:v>-9.2263014866521179E-2</c:v>
                </c:pt>
                <c:pt idx="27">
                  <c:v>-5.2565673789097968E-2</c:v>
                </c:pt>
                <c:pt idx="28">
                  <c:v>2.5976448020461552E-2</c:v>
                </c:pt>
                <c:pt idx="29">
                  <c:v>0.13654286779986155</c:v>
                </c:pt>
                <c:pt idx="30">
                  <c:v>9.5806468801619873E-2</c:v>
                </c:pt>
                <c:pt idx="31">
                  <c:v>0.17285661000692693</c:v>
                </c:pt>
                <c:pt idx="32">
                  <c:v>0.33748068417967703</c:v>
                </c:pt>
                <c:pt idx="33">
                  <c:v>0.27934672563542395</c:v>
                </c:pt>
                <c:pt idx="34">
                  <c:v>0.33220546704321413</c:v>
                </c:pt>
                <c:pt idx="35">
                  <c:v>0.40211541535674333</c:v>
                </c:pt>
                <c:pt idx="36">
                  <c:v>0.32679703735280019</c:v>
                </c:pt>
                <c:pt idx="37">
                  <c:v>0.35301326797037352</c:v>
                </c:pt>
                <c:pt idx="38">
                  <c:v>0.50663398518676417</c:v>
                </c:pt>
                <c:pt idx="39">
                  <c:v>0.53071881494112028</c:v>
                </c:pt>
                <c:pt idx="40">
                  <c:v>0.5259498055096713</c:v>
                </c:pt>
                <c:pt idx="41">
                  <c:v>0.44237224916076096</c:v>
                </c:pt>
                <c:pt idx="42">
                  <c:v>0.45707891511696058</c:v>
                </c:pt>
                <c:pt idx="43">
                  <c:v>0.56665956199712264</c:v>
                </c:pt>
                <c:pt idx="44">
                  <c:v>0.51302818777641612</c:v>
                </c:pt>
                <c:pt idx="45">
                  <c:v>0.57321361965151596</c:v>
                </c:pt>
                <c:pt idx="46">
                  <c:v>0.6706985666329196</c:v>
                </c:pt>
                <c:pt idx="47">
                  <c:v>0.69547610166782148</c:v>
                </c:pt>
                <c:pt idx="48">
                  <c:v>0.73916981936377713</c:v>
                </c:pt>
                <c:pt idx="49">
                  <c:v>0.75195822454308092</c:v>
                </c:pt>
                <c:pt idx="50">
                  <c:v>0.74449832152182049</c:v>
                </c:pt>
                <c:pt idx="51">
                  <c:v>0.77087440720413525</c:v>
                </c:pt>
                <c:pt idx="52">
                  <c:v>0.90781691266584974</c:v>
                </c:pt>
                <c:pt idx="53">
                  <c:v>1.0514200458251188</c:v>
                </c:pt>
                <c:pt idx="54">
                  <c:v>0.97175893856237028</c:v>
                </c:pt>
                <c:pt idx="55">
                  <c:v>0.96376618532530545</c:v>
                </c:pt>
                <c:pt idx="56">
                  <c:v>0.94644855331166411</c:v>
                </c:pt>
                <c:pt idx="57">
                  <c:v>0.88517077849416548</c:v>
                </c:pt>
                <c:pt idx="58">
                  <c:v>0.93472584856396879</c:v>
                </c:pt>
                <c:pt idx="59">
                  <c:v>0.91900676719774077</c:v>
                </c:pt>
                <c:pt idx="60">
                  <c:v>1.0007992753237069</c:v>
                </c:pt>
                <c:pt idx="61">
                  <c:v>1.0508871956093147</c:v>
                </c:pt>
                <c:pt idx="62">
                  <c:v>1.1244205253903132</c:v>
                </c:pt>
                <c:pt idx="63">
                  <c:v>1.1577236638780843</c:v>
                </c:pt>
                <c:pt idx="64">
                  <c:v>1.255235253370278</c:v>
                </c:pt>
                <c:pt idx="65">
                  <c:v>1.329567858474983</c:v>
                </c:pt>
                <c:pt idx="66">
                  <c:v>1.3905792081845796</c:v>
                </c:pt>
                <c:pt idx="67">
                  <c:v>1.395907710342623</c:v>
                </c:pt>
                <c:pt idx="68">
                  <c:v>1.4774337933606865</c:v>
                </c:pt>
                <c:pt idx="69">
                  <c:v>1.5722811317738588</c:v>
                </c:pt>
                <c:pt idx="70">
                  <c:v>1.4665103639366976</c:v>
                </c:pt>
                <c:pt idx="71">
                  <c:v>1.4569190600522195</c:v>
                </c:pt>
                <c:pt idx="72">
                  <c:v>1.4441306548729156</c:v>
                </c:pt>
                <c:pt idx="73">
                  <c:v>1.4252144722118618</c:v>
                </c:pt>
                <c:pt idx="74">
                  <c:v>1.49501785048223</c:v>
                </c:pt>
                <c:pt idx="75">
                  <c:v>1.5938615655139345</c:v>
                </c:pt>
                <c:pt idx="76">
                  <c:v>1.6543400650077267</c:v>
                </c:pt>
                <c:pt idx="77">
                  <c:v>1.6492779879575854</c:v>
                </c:pt>
                <c:pt idx="78">
                  <c:v>1.6359567325624773</c:v>
                </c:pt>
                <c:pt idx="79">
                  <c:v>1.648745137741781</c:v>
                </c:pt>
                <c:pt idx="80">
                  <c:v>1.6332924814834553</c:v>
                </c:pt>
                <c:pt idx="81">
                  <c:v>1.708957212127671</c:v>
                </c:pt>
                <c:pt idx="82">
                  <c:v>1.7521180796078224</c:v>
                </c:pt>
                <c:pt idx="83">
                  <c:v>1.7366654233494971</c:v>
                </c:pt>
                <c:pt idx="84">
                  <c:v>1.7441253263707577</c:v>
                </c:pt>
                <c:pt idx="85">
                  <c:v>1.7686364362977574</c:v>
                </c:pt>
                <c:pt idx="86">
                  <c:v>1.7345340224862795</c:v>
                </c:pt>
                <c:pt idx="87">
                  <c:v>1.7446581765865619</c:v>
                </c:pt>
                <c:pt idx="88">
                  <c:v>1.7523845047157245</c:v>
                </c:pt>
                <c:pt idx="89">
                  <c:v>1.7776948899664309</c:v>
                </c:pt>
                <c:pt idx="90">
                  <c:v>1.8211221825544843</c:v>
                </c:pt>
                <c:pt idx="91">
                  <c:v>1.8008738743539199</c:v>
                </c:pt>
                <c:pt idx="92">
                  <c:v>1.7830233921244742</c:v>
                </c:pt>
                <c:pt idx="93">
                  <c:v>1.8291149357915497</c:v>
                </c:pt>
                <c:pt idx="94">
                  <c:v>1.8352427132732994</c:v>
                </c:pt>
                <c:pt idx="95">
                  <c:v>1.8125965791016152</c:v>
                </c:pt>
                <c:pt idx="96">
                  <c:v>1.8701444024084832</c:v>
                </c:pt>
                <c:pt idx="97">
                  <c:v>1.8999840144935265</c:v>
                </c:pt>
                <c:pt idx="98">
                  <c:v>1.8816006820482769</c:v>
                </c:pt>
                <c:pt idx="99">
                  <c:v>1.890126285501146</c:v>
                </c:pt>
                <c:pt idx="100">
                  <c:v>1.8714765279479946</c:v>
                </c:pt>
                <c:pt idx="101">
                  <c:v>1.8600202483082013</c:v>
                </c:pt>
                <c:pt idx="102">
                  <c:v>1.8690787019768746</c:v>
                </c:pt>
                <c:pt idx="103">
                  <c:v>1.8736079288112115</c:v>
                </c:pt>
                <c:pt idx="104">
                  <c:v>1.8829328075877876</c:v>
                </c:pt>
                <c:pt idx="105">
                  <c:v>1.8784035807534507</c:v>
                </c:pt>
                <c:pt idx="106">
                  <c:v>1.8701444024084832</c:v>
                </c:pt>
                <c:pt idx="107">
                  <c:v>1.865082325358342</c:v>
                </c:pt>
                <c:pt idx="108">
                  <c:v>1.8453668673735819</c:v>
                </c:pt>
                <c:pt idx="109">
                  <c:v>1.829914211115256</c:v>
                </c:pt>
                <c:pt idx="110">
                  <c:v>1.8062023765119632</c:v>
                </c:pt>
                <c:pt idx="111">
                  <c:v>1.771567112484681</c:v>
                </c:pt>
                <c:pt idx="112">
                  <c:v>1.7507859540683117</c:v>
                </c:pt>
                <c:pt idx="113">
                  <c:v>1.7268076943571169</c:v>
                </c:pt>
                <c:pt idx="114">
                  <c:v>1.7193477913358557</c:v>
                </c:pt>
                <c:pt idx="115">
                  <c:v>1.7182820909042471</c:v>
                </c:pt>
                <c:pt idx="116">
                  <c:v>1.6953695316246609</c:v>
                </c:pt>
                <c:pt idx="117">
                  <c:v>1.6668620450791289</c:v>
                </c:pt>
                <c:pt idx="118">
                  <c:v>1.651409388820803</c:v>
                </c:pt>
                <c:pt idx="119">
                  <c:v>1.6450151862311506</c:v>
                </c:pt>
                <c:pt idx="120">
                  <c:v>1.6295625299728254</c:v>
                </c:pt>
                <c:pt idx="121">
                  <c:v>1.6186391005488363</c:v>
                </c:pt>
                <c:pt idx="122">
                  <c:v>1.6087813715564561</c:v>
                </c:pt>
                <c:pt idx="123">
                  <c:v>1.606117120477434</c:v>
                </c:pt>
                <c:pt idx="124">
                  <c:v>1.5973250919166628</c:v>
                </c:pt>
                <c:pt idx="125">
                  <c:v>1.5813395854425327</c:v>
                </c:pt>
                <c:pt idx="126">
                  <c:v>1.5650876538605005</c:v>
                </c:pt>
                <c:pt idx="127">
                  <c:v>1.5467043214152505</c:v>
                </c:pt>
                <c:pt idx="128">
                  <c:v>1.531784515372729</c:v>
                </c:pt>
                <c:pt idx="129">
                  <c:v>1.5192625353013272</c:v>
                </c:pt>
                <c:pt idx="130">
                  <c:v>1.5083391058773383</c:v>
                </c:pt>
                <c:pt idx="131">
                  <c:v>1.4968828262375451</c:v>
                </c:pt>
                <c:pt idx="132">
                  <c:v>1.4824958704108278</c:v>
                </c:pt>
                <c:pt idx="133">
                  <c:v>1.4742366920658609</c:v>
                </c:pt>
                <c:pt idx="134">
                  <c:v>1.4681089145841111</c:v>
                </c:pt>
                <c:pt idx="135">
                  <c:v>1.4358714765279486</c:v>
                </c:pt>
                <c:pt idx="136">
                  <c:v>1.418287419406405</c:v>
                </c:pt>
                <c:pt idx="137">
                  <c:v>1.4145574678957751</c:v>
                </c:pt>
                <c:pt idx="138">
                  <c:v>1.4046997389033948</c:v>
                </c:pt>
                <c:pt idx="139">
                  <c:v>1.3783236532210801</c:v>
                </c:pt>
                <c:pt idx="140">
                  <c:v>1.3743272766025474</c:v>
                </c:pt>
                <c:pt idx="141">
                  <c:v>1.3809879043001014</c:v>
                </c:pt>
                <c:pt idx="142">
                  <c:v>1.3570096445889064</c:v>
                </c:pt>
                <c:pt idx="143">
                  <c:v>1.344221239409602</c:v>
                </c:pt>
                <c:pt idx="144">
                  <c:v>1.3324985346619067</c:v>
                </c:pt>
                <c:pt idx="145">
                  <c:v>1.3285021580433747</c:v>
                </c:pt>
                <c:pt idx="146">
                  <c:v>1.3271700325038633</c:v>
                </c:pt>
                <c:pt idx="147">
                  <c:v>1.3247722065327441</c:v>
                </c:pt>
                <c:pt idx="148">
                  <c:v>1.3106516758139288</c:v>
                </c:pt>
                <c:pt idx="149">
                  <c:v>1.3085202749507119</c:v>
                </c:pt>
                <c:pt idx="150">
                  <c:v>1.3090531251665161</c:v>
                </c:pt>
                <c:pt idx="151">
                  <c:v>1.3106516758139288</c:v>
                </c:pt>
                <c:pt idx="152">
                  <c:v>1.3085202749507119</c:v>
                </c:pt>
                <c:pt idx="153">
                  <c:v>1.2954654446635052</c:v>
                </c:pt>
                <c:pt idx="154">
                  <c:v>1.2941333191239945</c:v>
                </c:pt>
                <c:pt idx="155">
                  <c:v>1.2925347684765816</c:v>
                </c:pt>
                <c:pt idx="156">
                  <c:v>1.2770821122182558</c:v>
                </c:pt>
                <c:pt idx="157">
                  <c:v>1.2669579581179733</c:v>
                </c:pt>
                <c:pt idx="158">
                  <c:v>1.2688229338732884</c:v>
                </c:pt>
                <c:pt idx="159">
                  <c:v>1.2568338040176907</c:v>
                </c:pt>
                <c:pt idx="160">
                  <c:v>1.2592316299888107</c:v>
                </c:pt>
                <c:pt idx="161">
                  <c:v>1.2565673789097886</c:v>
                </c:pt>
                <c:pt idx="162">
                  <c:v>1.2333883945223001</c:v>
                </c:pt>
                <c:pt idx="163">
                  <c:v>1.2315234187669852</c:v>
                </c:pt>
                <c:pt idx="164">
                  <c:v>1.2323226940906915</c:v>
                </c:pt>
                <c:pt idx="165">
                  <c:v>1.212607236105931</c:v>
                </c:pt>
                <c:pt idx="166">
                  <c:v>1.1966217296318007</c:v>
                </c:pt>
                <c:pt idx="167">
                  <c:v>1.1960888794159965</c:v>
                </c:pt>
                <c:pt idx="168">
                  <c:v>1.1963553045238986</c:v>
                </c:pt>
                <c:pt idx="169">
                  <c:v>1.1763734214312358</c:v>
                </c:pt>
                <c:pt idx="170">
                  <c:v>1.1694463686257797</c:v>
                </c:pt>
                <c:pt idx="171">
                  <c:v>1.1710449192731924</c:v>
                </c:pt>
                <c:pt idx="172">
                  <c:v>1.149730910641019</c:v>
                </c:pt>
                <c:pt idx="173">
                  <c:v>1.1268183513614325</c:v>
                </c:pt>
                <c:pt idx="174">
                  <c:v>1.1220226994191935</c:v>
                </c:pt>
                <c:pt idx="175">
                  <c:v>1.1113656951031068</c:v>
                </c:pt>
                <c:pt idx="176">
                  <c:v>1.1092342942398896</c:v>
                </c:pt>
                <c:pt idx="177">
                  <c:v>1.1036393669739442</c:v>
                </c:pt>
                <c:pt idx="178">
                  <c:v>1.0932487877657595</c:v>
                </c:pt>
                <c:pt idx="179">
                  <c:v>1.084989609420792</c:v>
                </c:pt>
                <c:pt idx="180">
                  <c:v>1.0652741514360318</c:v>
                </c:pt>
                <c:pt idx="181">
                  <c:v>1.0596792241700863</c:v>
                </c:pt>
                <c:pt idx="182">
                  <c:v>1.0503543453935102</c:v>
                </c:pt>
                <c:pt idx="183">
                  <c:v>1.0333031384877716</c:v>
                </c:pt>
                <c:pt idx="184">
                  <c:v>1.0277082112218261</c:v>
                </c:pt>
                <c:pt idx="185">
                  <c:v>1.0189161826610542</c:v>
                </c:pt>
                <c:pt idx="186">
                  <c:v>0.99813502424468503</c:v>
                </c:pt>
                <c:pt idx="187">
                  <c:v>0.99840144935258712</c:v>
                </c:pt>
                <c:pt idx="188">
                  <c:v>0.99600362338146786</c:v>
                </c:pt>
                <c:pt idx="189">
                  <c:v>0.98161666755475063</c:v>
                </c:pt>
                <c:pt idx="190">
                  <c:v>0.97815314115202223</c:v>
                </c:pt>
                <c:pt idx="191">
                  <c:v>0.95976980870677275</c:v>
                </c:pt>
                <c:pt idx="192">
                  <c:v>0.95577343208824017</c:v>
                </c:pt>
                <c:pt idx="193">
                  <c:v>0.95284275590131662</c:v>
                </c:pt>
                <c:pt idx="194">
                  <c:v>0.93978792561410995</c:v>
                </c:pt>
                <c:pt idx="195">
                  <c:v>0.94351787712474056</c:v>
                </c:pt>
                <c:pt idx="196">
                  <c:v>0.93472584856396879</c:v>
                </c:pt>
                <c:pt idx="197">
                  <c:v>0.92859807108221892</c:v>
                </c:pt>
                <c:pt idx="198">
                  <c:v>0.93179517237704523</c:v>
                </c:pt>
                <c:pt idx="199">
                  <c:v>0.92593382000319757</c:v>
                </c:pt>
                <c:pt idx="200">
                  <c:v>0.920338892737252</c:v>
                </c:pt>
                <c:pt idx="201">
                  <c:v>0.91554324079501292</c:v>
                </c:pt>
                <c:pt idx="202">
                  <c:v>0.91287898971599091</c:v>
                </c:pt>
                <c:pt idx="203">
                  <c:v>0.91874034208983857</c:v>
                </c:pt>
                <c:pt idx="204">
                  <c:v>0.91740821655032789</c:v>
                </c:pt>
                <c:pt idx="205">
                  <c:v>0.90328768583151275</c:v>
                </c:pt>
                <c:pt idx="206">
                  <c:v>0.90541908669473048</c:v>
                </c:pt>
                <c:pt idx="207">
                  <c:v>0.91021473863696956</c:v>
                </c:pt>
                <c:pt idx="208">
                  <c:v>0.90115628496829558</c:v>
                </c:pt>
                <c:pt idx="209">
                  <c:v>0.90435338626312189</c:v>
                </c:pt>
                <c:pt idx="210">
                  <c:v>0.90994831352906735</c:v>
                </c:pt>
                <c:pt idx="211">
                  <c:v>0.90888261309745821</c:v>
                </c:pt>
                <c:pt idx="212">
                  <c:v>0.90355411093941485</c:v>
                </c:pt>
                <c:pt idx="213">
                  <c:v>0.89156498108381743</c:v>
                </c:pt>
                <c:pt idx="214">
                  <c:v>0.88810145468108959</c:v>
                </c:pt>
                <c:pt idx="215">
                  <c:v>0.89529493259444792</c:v>
                </c:pt>
                <c:pt idx="216">
                  <c:v>0.89502850748654583</c:v>
                </c:pt>
                <c:pt idx="217">
                  <c:v>0.88890073000479608</c:v>
                </c:pt>
                <c:pt idx="218">
                  <c:v>0.88676932914157836</c:v>
                </c:pt>
                <c:pt idx="219">
                  <c:v>0.8878350295731875</c:v>
                </c:pt>
                <c:pt idx="220">
                  <c:v>0.88676932914157836</c:v>
                </c:pt>
                <c:pt idx="221">
                  <c:v>0.88810145468108959</c:v>
                </c:pt>
                <c:pt idx="222">
                  <c:v>0.89076570576011105</c:v>
                </c:pt>
                <c:pt idx="223">
                  <c:v>0.88890073000479608</c:v>
                </c:pt>
                <c:pt idx="224">
                  <c:v>0.88303937763094842</c:v>
                </c:pt>
                <c:pt idx="225">
                  <c:v>0.8838386529546548</c:v>
                </c:pt>
                <c:pt idx="226">
                  <c:v>0.88303937763094842</c:v>
                </c:pt>
                <c:pt idx="227">
                  <c:v>0.87478019928598083</c:v>
                </c:pt>
                <c:pt idx="228">
                  <c:v>0.88277295252304622</c:v>
                </c:pt>
                <c:pt idx="229">
                  <c:v>0.88970000532850246</c:v>
                </c:pt>
                <c:pt idx="230">
                  <c:v>0.89183140619171952</c:v>
                </c:pt>
                <c:pt idx="231">
                  <c:v>0.88463792827836119</c:v>
                </c:pt>
                <c:pt idx="232">
                  <c:v>0.87691160014919856</c:v>
                </c:pt>
                <c:pt idx="233">
                  <c:v>0.87238237331486157</c:v>
                </c:pt>
                <c:pt idx="234">
                  <c:v>0.86945169712793746</c:v>
                </c:pt>
                <c:pt idx="235">
                  <c:v>0.87291522353066586</c:v>
                </c:pt>
                <c:pt idx="236">
                  <c:v>0.87105024777535034</c:v>
                </c:pt>
                <c:pt idx="237">
                  <c:v>0.86438962007779629</c:v>
                </c:pt>
                <c:pt idx="238">
                  <c:v>0.85240049022219877</c:v>
                </c:pt>
                <c:pt idx="239">
                  <c:v>0.84147706079820983</c:v>
                </c:pt>
                <c:pt idx="240">
                  <c:v>0.83907923482709001</c:v>
                </c:pt>
                <c:pt idx="241">
                  <c:v>0.8345500079927537</c:v>
                </c:pt>
                <c:pt idx="242">
                  <c:v>0.82922150583471033</c:v>
                </c:pt>
                <c:pt idx="243">
                  <c:v>0.82096232748974274</c:v>
                </c:pt>
                <c:pt idx="244">
                  <c:v>0.8137688495763844</c:v>
                </c:pt>
                <c:pt idx="245">
                  <c:v>0.80764107209463465</c:v>
                </c:pt>
                <c:pt idx="246">
                  <c:v>0.80737464698673245</c:v>
                </c:pt>
                <c:pt idx="247">
                  <c:v>0.80897319763414532</c:v>
                </c:pt>
                <c:pt idx="248">
                  <c:v>0.810305323173656</c:v>
                </c:pt>
                <c:pt idx="249">
                  <c:v>0.81190387382106888</c:v>
                </c:pt>
                <c:pt idx="250">
                  <c:v>0.80710822187883036</c:v>
                </c:pt>
                <c:pt idx="251">
                  <c:v>0.80311184526029766</c:v>
                </c:pt>
                <c:pt idx="252">
                  <c:v>0.79858261842596068</c:v>
                </c:pt>
                <c:pt idx="253">
                  <c:v>0.79591836734693866</c:v>
                </c:pt>
                <c:pt idx="254">
                  <c:v>0.79112271540470025</c:v>
                </c:pt>
                <c:pt idx="255">
                  <c:v>0.79431981669952589</c:v>
                </c:pt>
                <c:pt idx="256">
                  <c:v>0.79858261842596068</c:v>
                </c:pt>
                <c:pt idx="257">
                  <c:v>0.79192199072840663</c:v>
                </c:pt>
                <c:pt idx="258">
                  <c:v>0.78979058986518891</c:v>
                </c:pt>
                <c:pt idx="259">
                  <c:v>0.79725049288645</c:v>
                </c:pt>
                <c:pt idx="260">
                  <c:v>0.79964831885756926</c:v>
                </c:pt>
                <c:pt idx="261">
                  <c:v>0.79538551713113448</c:v>
                </c:pt>
                <c:pt idx="262">
                  <c:v>0.79831619331805859</c:v>
                </c:pt>
                <c:pt idx="263">
                  <c:v>0.79725049288645</c:v>
                </c:pt>
                <c:pt idx="264">
                  <c:v>0.79485266691533019</c:v>
                </c:pt>
                <c:pt idx="265">
                  <c:v>0.79911546864176497</c:v>
                </c:pt>
                <c:pt idx="266">
                  <c:v>0.79991474396547135</c:v>
                </c:pt>
                <c:pt idx="267">
                  <c:v>0.79645121756274362</c:v>
                </c:pt>
                <c:pt idx="268">
                  <c:v>0.79645121756274362</c:v>
                </c:pt>
                <c:pt idx="269">
                  <c:v>0.80604252144722122</c:v>
                </c:pt>
                <c:pt idx="270">
                  <c:v>0.81270314914477582</c:v>
                </c:pt>
                <c:pt idx="271">
                  <c:v>0.81190387382106888</c:v>
                </c:pt>
                <c:pt idx="272">
                  <c:v>0.81536740022379728</c:v>
                </c:pt>
                <c:pt idx="273">
                  <c:v>0.8140352746842866</c:v>
                </c:pt>
                <c:pt idx="274">
                  <c:v>0.81137102360526459</c:v>
                </c:pt>
                <c:pt idx="275">
                  <c:v>0.82469227900037334</c:v>
                </c:pt>
                <c:pt idx="276">
                  <c:v>0.83348430756114456</c:v>
                </c:pt>
                <c:pt idx="277">
                  <c:v>0.8268236798635904</c:v>
                </c:pt>
                <c:pt idx="278">
                  <c:v>0.82389300367666696</c:v>
                </c:pt>
                <c:pt idx="279">
                  <c:v>0.83002078115841671</c:v>
                </c:pt>
                <c:pt idx="280">
                  <c:v>0.83108648159002529</c:v>
                </c:pt>
                <c:pt idx="281">
                  <c:v>0.83215218202163377</c:v>
                </c:pt>
                <c:pt idx="282">
                  <c:v>0.83241860712953597</c:v>
                </c:pt>
                <c:pt idx="283">
                  <c:v>0.83108648159002529</c:v>
                </c:pt>
                <c:pt idx="284">
                  <c:v>0.83348430756114456</c:v>
                </c:pt>
                <c:pt idx="285">
                  <c:v>0.83295145734534026</c:v>
                </c:pt>
                <c:pt idx="286">
                  <c:v>0.82629082964778611</c:v>
                </c:pt>
                <c:pt idx="287">
                  <c:v>0.82149517770554703</c:v>
                </c:pt>
                <c:pt idx="288">
                  <c:v>0.82282730324505771</c:v>
                </c:pt>
                <c:pt idx="289">
                  <c:v>0.81483455000799299</c:v>
                </c:pt>
                <c:pt idx="290">
                  <c:v>0.80604252144722122</c:v>
                </c:pt>
                <c:pt idx="291">
                  <c:v>0.80817392231043894</c:v>
                </c:pt>
                <c:pt idx="292">
                  <c:v>0.80844034741834103</c:v>
                </c:pt>
                <c:pt idx="293">
                  <c:v>0.80497682101561263</c:v>
                </c:pt>
                <c:pt idx="294">
                  <c:v>0.80204614482868908</c:v>
                </c:pt>
                <c:pt idx="295">
                  <c:v>0.79405339159162369</c:v>
                </c:pt>
                <c:pt idx="296">
                  <c:v>0.78765918900197185</c:v>
                </c:pt>
                <c:pt idx="297">
                  <c:v>0.78472851281504763</c:v>
                </c:pt>
                <c:pt idx="298">
                  <c:v>0.78233068684392837</c:v>
                </c:pt>
                <c:pt idx="299">
                  <c:v>0.78153141152022199</c:v>
                </c:pt>
                <c:pt idx="300">
                  <c:v>0.77673575957798291</c:v>
                </c:pt>
                <c:pt idx="301">
                  <c:v>0.76554590504609188</c:v>
                </c:pt>
                <c:pt idx="302">
                  <c:v>0.75435605051420085</c:v>
                </c:pt>
                <c:pt idx="303">
                  <c:v>0.74849469814035319</c:v>
                </c:pt>
                <c:pt idx="304">
                  <c:v>0.74343262109021191</c:v>
                </c:pt>
                <c:pt idx="305">
                  <c:v>0.7405019449032878</c:v>
                </c:pt>
                <c:pt idx="306">
                  <c:v>0.73064421591090745</c:v>
                </c:pt>
                <c:pt idx="307">
                  <c:v>0.72425001332125549</c:v>
                </c:pt>
                <c:pt idx="308">
                  <c:v>0.73224276655832088</c:v>
                </c:pt>
                <c:pt idx="309">
                  <c:v>0.73464059252944014</c:v>
                </c:pt>
                <c:pt idx="310">
                  <c:v>0.73277561677412517</c:v>
                </c:pt>
                <c:pt idx="311">
                  <c:v>0.73224276655832088</c:v>
                </c:pt>
                <c:pt idx="312">
                  <c:v>0.73250919166622297</c:v>
                </c:pt>
                <c:pt idx="313">
                  <c:v>0.73410774231363585</c:v>
                </c:pt>
                <c:pt idx="314">
                  <c:v>0.73277561677412517</c:v>
                </c:pt>
                <c:pt idx="315">
                  <c:v>0.73597271806895082</c:v>
                </c:pt>
                <c:pt idx="316">
                  <c:v>0.7370384185005594</c:v>
                </c:pt>
                <c:pt idx="317">
                  <c:v>0.74716257260084185</c:v>
                </c:pt>
                <c:pt idx="318">
                  <c:v>0.7647466297223855</c:v>
                </c:pt>
                <c:pt idx="319">
                  <c:v>0.78099856130441769</c:v>
                </c:pt>
                <c:pt idx="320">
                  <c:v>0.79964831885756926</c:v>
                </c:pt>
                <c:pt idx="321">
                  <c:v>0.81137102360526459</c:v>
                </c:pt>
                <c:pt idx="322">
                  <c:v>0.82469227900037334</c:v>
                </c:pt>
                <c:pt idx="323">
                  <c:v>0.84280918633772062</c:v>
                </c:pt>
                <c:pt idx="324">
                  <c:v>0.86172536899877483</c:v>
                </c:pt>
                <c:pt idx="325">
                  <c:v>0.88277295252304622</c:v>
                </c:pt>
                <c:pt idx="326">
                  <c:v>0.90142271007619779</c:v>
                </c:pt>
                <c:pt idx="327">
                  <c:v>0.91927319230564286</c:v>
                </c:pt>
                <c:pt idx="328">
                  <c:v>0.94058720093781645</c:v>
                </c:pt>
                <c:pt idx="329">
                  <c:v>0.95310918100921871</c:v>
                </c:pt>
                <c:pt idx="330">
                  <c:v>0.96483188575691403</c:v>
                </c:pt>
                <c:pt idx="331">
                  <c:v>0.97415676453349009</c:v>
                </c:pt>
                <c:pt idx="332">
                  <c:v>0.97735386582831574</c:v>
                </c:pt>
                <c:pt idx="333">
                  <c:v>0.98774444503650038</c:v>
                </c:pt>
                <c:pt idx="334">
                  <c:v>0.99600362338146786</c:v>
                </c:pt>
                <c:pt idx="335">
                  <c:v>1</c:v>
                </c:pt>
                <c:pt idx="336">
                  <c:v>0.99866787446048932</c:v>
                </c:pt>
                <c:pt idx="337">
                  <c:v>0.99467149784195663</c:v>
                </c:pt>
                <c:pt idx="338">
                  <c:v>0.9904086961155224</c:v>
                </c:pt>
                <c:pt idx="339">
                  <c:v>0.9832152182021634</c:v>
                </c:pt>
                <c:pt idx="340">
                  <c:v>0.97282463899397886</c:v>
                </c:pt>
                <c:pt idx="341">
                  <c:v>0.96030265892257705</c:v>
                </c:pt>
                <c:pt idx="342">
                  <c:v>0.94724782863537105</c:v>
                </c:pt>
                <c:pt idx="343">
                  <c:v>0.92859807108221892</c:v>
                </c:pt>
                <c:pt idx="344">
                  <c:v>0.90248841050780637</c:v>
                </c:pt>
                <c:pt idx="345">
                  <c:v>0.87264879842276377</c:v>
                </c:pt>
                <c:pt idx="346">
                  <c:v>0.83987851015079706</c:v>
                </c:pt>
                <c:pt idx="347">
                  <c:v>0.81003889806575391</c:v>
                </c:pt>
                <c:pt idx="348">
                  <c:v>0.77060798209623316</c:v>
                </c:pt>
                <c:pt idx="349">
                  <c:v>0.73091064101880965</c:v>
                </c:pt>
                <c:pt idx="350">
                  <c:v>0.69227900037299528</c:v>
                </c:pt>
                <c:pt idx="351">
                  <c:v>0.65364735972718091</c:v>
                </c:pt>
                <c:pt idx="352">
                  <c:v>0.62194277188682279</c:v>
                </c:pt>
                <c:pt idx="353">
                  <c:v>0.58744072041349182</c:v>
                </c:pt>
                <c:pt idx="354">
                  <c:v>0.55131347578195766</c:v>
                </c:pt>
                <c:pt idx="355">
                  <c:v>0.52190014386955841</c:v>
                </c:pt>
                <c:pt idx="356">
                  <c:v>0.49701603879149581</c:v>
                </c:pt>
                <c:pt idx="357">
                  <c:v>0.47484946981403542</c:v>
                </c:pt>
                <c:pt idx="358">
                  <c:v>0.45356210369265199</c:v>
                </c:pt>
                <c:pt idx="359">
                  <c:v>0.43267437523312208</c:v>
                </c:pt>
                <c:pt idx="360">
                  <c:v>0.41623594607555825</c:v>
                </c:pt>
                <c:pt idx="361">
                  <c:v>0.39875845899717594</c:v>
                </c:pt>
                <c:pt idx="362">
                  <c:v>0.38804816965950867</c:v>
                </c:pt>
                <c:pt idx="363">
                  <c:v>0.38325251771726987</c:v>
                </c:pt>
                <c:pt idx="364">
                  <c:v>0.36921191453082558</c:v>
                </c:pt>
                <c:pt idx="365">
                  <c:v>0.35535780891991253</c:v>
                </c:pt>
                <c:pt idx="366">
                  <c:v>0.34435445196355308</c:v>
                </c:pt>
                <c:pt idx="367">
                  <c:v>0.33220546704321413</c:v>
                </c:pt>
                <c:pt idx="368">
                  <c:v>0.32144189268396672</c:v>
                </c:pt>
                <c:pt idx="369">
                  <c:v>0.31089145841104066</c:v>
                </c:pt>
                <c:pt idx="370">
                  <c:v>0.29890232855544319</c:v>
                </c:pt>
                <c:pt idx="371">
                  <c:v>0.2878456865775032</c:v>
                </c:pt>
                <c:pt idx="372">
                  <c:v>0.27303245057814263</c:v>
                </c:pt>
                <c:pt idx="373">
                  <c:v>0.25627431129109612</c:v>
                </c:pt>
                <c:pt idx="374">
                  <c:v>0.24351254862258237</c:v>
                </c:pt>
                <c:pt idx="375">
                  <c:v>0.23048436084616614</c:v>
                </c:pt>
                <c:pt idx="376">
                  <c:v>0.21340651142963704</c:v>
                </c:pt>
                <c:pt idx="377">
                  <c:v>0.19997868599136792</c:v>
                </c:pt>
                <c:pt idx="378">
                  <c:v>0.19078701976874293</c:v>
                </c:pt>
                <c:pt idx="379">
                  <c:v>0.17887781744551606</c:v>
                </c:pt>
                <c:pt idx="380">
                  <c:v>0.16925987105024776</c:v>
                </c:pt>
                <c:pt idx="381">
                  <c:v>0.15628496829541202</c:v>
                </c:pt>
                <c:pt idx="382">
                  <c:v>0.14307028294346455</c:v>
                </c:pt>
                <c:pt idx="383">
                  <c:v>0.1345713220013853</c:v>
                </c:pt>
                <c:pt idx="384">
                  <c:v>0.12649864123194965</c:v>
                </c:pt>
                <c:pt idx="385">
                  <c:v>0.11789311024670972</c:v>
                </c:pt>
                <c:pt idx="386">
                  <c:v>0.10779559865721733</c:v>
                </c:pt>
                <c:pt idx="387">
                  <c:v>9.812436724036884E-2</c:v>
                </c:pt>
                <c:pt idx="388">
                  <c:v>8.9492193744338519E-2</c:v>
                </c:pt>
                <c:pt idx="389">
                  <c:v>8.2431928384930936E-2</c:v>
                </c:pt>
                <c:pt idx="390">
                  <c:v>7.451910268023644E-2</c:v>
                </c:pt>
                <c:pt idx="391">
                  <c:v>6.8258112644535573E-2</c:v>
                </c:pt>
                <c:pt idx="392">
                  <c:v>6.455480364469543E-2</c:v>
                </c:pt>
                <c:pt idx="393">
                  <c:v>6.0158789364309531E-2</c:v>
                </c:pt>
                <c:pt idx="394">
                  <c:v>5.5203282357329263E-2</c:v>
                </c:pt>
                <c:pt idx="395">
                  <c:v>4.8595939681355678E-2</c:v>
                </c:pt>
                <c:pt idx="396">
                  <c:v>4.3294080034102393E-2</c:v>
                </c:pt>
                <c:pt idx="397">
                  <c:v>3.9084563329248055E-2</c:v>
                </c:pt>
                <c:pt idx="398">
                  <c:v>3.1304950178504931E-2</c:v>
                </c:pt>
                <c:pt idx="399">
                  <c:v>2.6269515639153789E-2</c:v>
                </c:pt>
                <c:pt idx="400">
                  <c:v>2.4404539883838516E-2</c:v>
                </c:pt>
                <c:pt idx="401">
                  <c:v>2.3365481963020053E-2</c:v>
                </c:pt>
                <c:pt idx="402">
                  <c:v>2.0408163265306128E-2</c:v>
                </c:pt>
                <c:pt idx="403">
                  <c:v>1.9768743006340874E-2</c:v>
                </c:pt>
                <c:pt idx="404">
                  <c:v>1.9555602920019222E-2</c:v>
                </c:pt>
                <c:pt idx="405">
                  <c:v>1.3108115308786798E-2</c:v>
                </c:pt>
                <c:pt idx="406">
                  <c:v>7.1401928917781653E-3</c:v>
                </c:pt>
                <c:pt idx="407">
                  <c:v>4.5292268343369623E-3</c:v>
                </c:pt>
                <c:pt idx="408">
                  <c:v>2.4777535034901333E-3</c:v>
                </c:pt>
                <c:pt idx="409">
                  <c:v>4.5292268343369623E-3</c:v>
                </c:pt>
                <c:pt idx="410">
                  <c:v>0</c:v>
                </c:pt>
                <c:pt idx="411">
                  <c:v>-8.1792508125966279E-3</c:v>
                </c:pt>
                <c:pt idx="412">
                  <c:v>-8.8453135823519762E-3</c:v>
                </c:pt>
                <c:pt idx="413">
                  <c:v>-1.0763574359247734E-2</c:v>
                </c:pt>
                <c:pt idx="414">
                  <c:v>-1.6198646560451793E-2</c:v>
                </c:pt>
                <c:pt idx="415">
                  <c:v>-1.7530772099962785E-2</c:v>
                </c:pt>
                <c:pt idx="416">
                  <c:v>-1.6971279373368117E-2</c:v>
                </c:pt>
                <c:pt idx="417">
                  <c:v>-1.7903767251025899E-2</c:v>
                </c:pt>
                <c:pt idx="418">
                  <c:v>-2.0328235732935546E-2</c:v>
                </c:pt>
                <c:pt idx="419">
                  <c:v>-2.2432994085362565E-2</c:v>
                </c:pt>
                <c:pt idx="420">
                  <c:v>-2.3738477114083167E-2</c:v>
                </c:pt>
                <c:pt idx="421">
                  <c:v>-2.7654926200245268E-2</c:v>
                </c:pt>
                <c:pt idx="422">
                  <c:v>-2.983961208504287E-2</c:v>
                </c:pt>
                <c:pt idx="423">
                  <c:v>-3.0772099962700653E-2</c:v>
                </c:pt>
                <c:pt idx="424">
                  <c:v>-3.4475408962540803E-2</c:v>
                </c:pt>
                <c:pt idx="425">
                  <c:v>-3.3356423509351467E-2</c:v>
                </c:pt>
                <c:pt idx="426">
                  <c:v>-3.4475408962540803E-2</c:v>
                </c:pt>
                <c:pt idx="427">
                  <c:v>-4.0736398998241677E-2</c:v>
                </c:pt>
                <c:pt idx="428">
                  <c:v>-4.116267917088498E-2</c:v>
                </c:pt>
                <c:pt idx="429">
                  <c:v>-4.4066712847018713E-2</c:v>
                </c:pt>
                <c:pt idx="430">
                  <c:v>-4.6038258645494663E-2</c:v>
                </c:pt>
                <c:pt idx="431">
                  <c:v>-4.558533596206097E-2</c:v>
                </c:pt>
                <c:pt idx="432">
                  <c:v>-4.5318910854158831E-2</c:v>
                </c:pt>
                <c:pt idx="433">
                  <c:v>-4.5052485746256685E-2</c:v>
                </c:pt>
                <c:pt idx="434">
                  <c:v>-4.7210529120264196E-2</c:v>
                </c:pt>
                <c:pt idx="435">
                  <c:v>-5.0354345393509969E-2</c:v>
                </c:pt>
                <c:pt idx="436">
                  <c:v>-5.5496349976021798E-2</c:v>
                </c:pt>
                <c:pt idx="437">
                  <c:v>-5.9173016465071851E-2</c:v>
                </c:pt>
                <c:pt idx="438">
                  <c:v>-5.866680876005767E-2</c:v>
                </c:pt>
                <c:pt idx="439">
                  <c:v>-5.9945649277987879E-2</c:v>
                </c:pt>
                <c:pt idx="440">
                  <c:v>-5.9146373954281461E-2</c:v>
                </c:pt>
                <c:pt idx="441">
                  <c:v>-5.6535407896840258E-2</c:v>
                </c:pt>
                <c:pt idx="442">
                  <c:v>-5.9386156551393503E-2</c:v>
                </c:pt>
                <c:pt idx="443">
                  <c:v>-6.1650769968561989E-2</c:v>
                </c:pt>
                <c:pt idx="444">
                  <c:v>-6.1197847285128289E-2</c:v>
                </c:pt>
                <c:pt idx="445">
                  <c:v>-6.2689827889380448E-2</c:v>
                </c:pt>
                <c:pt idx="446">
                  <c:v>-6.3169393083604239E-2</c:v>
                </c:pt>
                <c:pt idx="447">
                  <c:v>-6.3728885810198907E-2</c:v>
                </c:pt>
                <c:pt idx="448">
                  <c:v>-6.3995310918101053E-2</c:v>
                </c:pt>
                <c:pt idx="449">
                  <c:v>-6.2583257846219473E-2</c:v>
                </c:pt>
                <c:pt idx="450">
                  <c:v>-6.3249320615974824E-2</c:v>
                </c:pt>
                <c:pt idx="451">
                  <c:v>-6.213033516278578E-2</c:v>
                </c:pt>
                <c:pt idx="452">
                  <c:v>-6.1650769968561989E-2</c:v>
                </c:pt>
                <c:pt idx="453">
                  <c:v>-6.4501518623115234E-2</c:v>
                </c:pt>
                <c:pt idx="454">
                  <c:v>-6.6526349443171665E-2</c:v>
                </c:pt>
                <c:pt idx="455">
                  <c:v>-6.4794586241807464E-2</c:v>
                </c:pt>
                <c:pt idx="456">
                  <c:v>-6.2663185378590058E-2</c:v>
                </c:pt>
                <c:pt idx="457">
                  <c:v>-5.989236425640769E-2</c:v>
                </c:pt>
                <c:pt idx="458">
                  <c:v>-5.8613523738477183E-2</c:v>
                </c:pt>
                <c:pt idx="459">
                  <c:v>-5.693504555869347E-2</c:v>
                </c:pt>
                <c:pt idx="460">
                  <c:v>-5.8693451270847768E-2</c:v>
                </c:pt>
                <c:pt idx="461">
                  <c:v>-5.9546011616134667E-2</c:v>
                </c:pt>
                <c:pt idx="462">
                  <c:v>-5.821388607662397E-2</c:v>
                </c:pt>
                <c:pt idx="463">
                  <c:v>-5.943944157297399E-2</c:v>
                </c:pt>
                <c:pt idx="464">
                  <c:v>-5.7894175947141344E-2</c:v>
                </c:pt>
                <c:pt idx="465">
                  <c:v>-6.1783982522513055E-2</c:v>
                </c:pt>
                <c:pt idx="466">
                  <c:v>-6.4981083817339025E-2</c:v>
                </c:pt>
                <c:pt idx="467">
                  <c:v>-6.4474876112324844E-2</c:v>
                </c:pt>
                <c:pt idx="468">
                  <c:v>-6.4661373687856405E-2</c:v>
                </c:pt>
                <c:pt idx="469">
                  <c:v>-6.5993499227367095E-2</c:v>
                </c:pt>
                <c:pt idx="470">
                  <c:v>-6.7645334896360709E-2</c:v>
                </c:pt>
                <c:pt idx="471">
                  <c:v>-6.9403740608515008E-2</c:v>
                </c:pt>
                <c:pt idx="472">
                  <c:v>-6.8497895241647622E-2</c:v>
                </c:pt>
                <c:pt idx="473">
                  <c:v>-6.7671977407150807E-2</c:v>
                </c:pt>
                <c:pt idx="474">
                  <c:v>-6.9909948313529202E-2</c:v>
                </c:pt>
                <c:pt idx="475">
                  <c:v>-6.9536953162466081E-2</c:v>
                </c:pt>
                <c:pt idx="476">
                  <c:v>-7.0842436191186686E-2</c:v>
                </c:pt>
                <c:pt idx="477">
                  <c:v>-7.2600841903340985E-2</c:v>
                </c:pt>
                <c:pt idx="478">
                  <c:v>-6.8364682687696549E-2</c:v>
                </c:pt>
                <c:pt idx="479">
                  <c:v>-6.5460649011562816E-2</c:v>
                </c:pt>
                <c:pt idx="480">
                  <c:v>-6.884424788192034E-2</c:v>
                </c:pt>
                <c:pt idx="481">
                  <c:v>-7.3160334629935653E-2</c:v>
                </c:pt>
                <c:pt idx="482">
                  <c:v>-7.3133692119145263E-2</c:v>
                </c:pt>
                <c:pt idx="483">
                  <c:v>-7.1375286406990965E-2</c:v>
                </c:pt>
                <c:pt idx="484">
                  <c:v>-7.0975648745137759E-2</c:v>
                </c:pt>
                <c:pt idx="485">
                  <c:v>-7.5025310385250621E-2</c:v>
                </c:pt>
                <c:pt idx="486">
                  <c:v>-7.4385890126285673E-2</c:v>
                </c:pt>
                <c:pt idx="487">
                  <c:v>-7.4998667874460537E-2</c:v>
                </c:pt>
                <c:pt idx="488">
                  <c:v>-8.3097991154686579E-2</c:v>
                </c:pt>
                <c:pt idx="489">
                  <c:v>-8.6161879895561469E-2</c:v>
                </c:pt>
                <c:pt idx="490">
                  <c:v>-8.8026855650876451E-2</c:v>
                </c:pt>
                <c:pt idx="491">
                  <c:v>-9.2129802312570105E-2</c:v>
                </c:pt>
                <c:pt idx="492">
                  <c:v>-9.1303884478073305E-2</c:v>
                </c:pt>
                <c:pt idx="493">
                  <c:v>-9.1836734693877584E-2</c:v>
                </c:pt>
                <c:pt idx="494">
                  <c:v>-9.3808280492353527E-2</c:v>
                </c:pt>
                <c:pt idx="495">
                  <c:v>-0.10105504342729267</c:v>
                </c:pt>
                <c:pt idx="496">
                  <c:v>-0.10433207225448922</c:v>
                </c:pt>
                <c:pt idx="497">
                  <c:v>-0.10355943944157289</c:v>
                </c:pt>
                <c:pt idx="498">
                  <c:v>-0.10998028454201522</c:v>
                </c:pt>
                <c:pt idx="499">
                  <c:v>-0.11128576757073583</c:v>
                </c:pt>
                <c:pt idx="500">
                  <c:v>-0.10870144402408502</c:v>
                </c:pt>
                <c:pt idx="501">
                  <c:v>-0.10942079181542085</c:v>
                </c:pt>
                <c:pt idx="502">
                  <c:v>-0.11280439068577838</c:v>
                </c:pt>
                <c:pt idx="503">
                  <c:v>-0.11847924548409448</c:v>
                </c:pt>
                <c:pt idx="504">
                  <c:v>-0.1236478925773967</c:v>
                </c:pt>
                <c:pt idx="505">
                  <c:v>-0.12306175734001193</c:v>
                </c:pt>
                <c:pt idx="506">
                  <c:v>-0.12164970426813035</c:v>
                </c:pt>
                <c:pt idx="507">
                  <c:v>-0.12263547716736833</c:v>
                </c:pt>
                <c:pt idx="508">
                  <c:v>-0.12415410028241058</c:v>
                </c:pt>
                <c:pt idx="509">
                  <c:v>-0.1297756700591465</c:v>
                </c:pt>
                <c:pt idx="510">
                  <c:v>-0.13126765066339866</c:v>
                </c:pt>
                <c:pt idx="511">
                  <c:v>-0.12772419672829965</c:v>
                </c:pt>
                <c:pt idx="512">
                  <c:v>-0.12876325464911811</c:v>
                </c:pt>
                <c:pt idx="513">
                  <c:v>-0.12964245750519543</c:v>
                </c:pt>
                <c:pt idx="514">
                  <c:v>-0.12601907603772586</c:v>
                </c:pt>
                <c:pt idx="515">
                  <c:v>-0.12791069430383123</c:v>
                </c:pt>
                <c:pt idx="516">
                  <c:v>-0.13235999360579759</c:v>
                </c:pt>
                <c:pt idx="517">
                  <c:v>-0.12950924495124436</c:v>
                </c:pt>
                <c:pt idx="518">
                  <c:v>-0.12988224010230717</c:v>
                </c:pt>
                <c:pt idx="519">
                  <c:v>-0.13086801300154544</c:v>
                </c:pt>
                <c:pt idx="520">
                  <c:v>-0.1284169020088454</c:v>
                </c:pt>
                <c:pt idx="521">
                  <c:v>-0.12865668460595744</c:v>
                </c:pt>
                <c:pt idx="522">
                  <c:v>-0.13353226408056712</c:v>
                </c:pt>
                <c:pt idx="523">
                  <c:v>-0.13235999360579759</c:v>
                </c:pt>
                <c:pt idx="524">
                  <c:v>-0.13217349603026604</c:v>
                </c:pt>
                <c:pt idx="525">
                  <c:v>-0.13510417221718987</c:v>
                </c:pt>
                <c:pt idx="526">
                  <c:v>-0.1363030852027495</c:v>
                </c:pt>
                <c:pt idx="527">
                  <c:v>-0.13944690147599528</c:v>
                </c:pt>
                <c:pt idx="528">
                  <c:v>-0.14125859220973006</c:v>
                </c:pt>
                <c:pt idx="529">
                  <c:v>-0.13808813342569418</c:v>
                </c:pt>
                <c:pt idx="530">
                  <c:v>-0.1363030852027495</c:v>
                </c:pt>
                <c:pt idx="531">
                  <c:v>-0.13744871316672894</c:v>
                </c:pt>
                <c:pt idx="532">
                  <c:v>-0.13638301273512007</c:v>
                </c:pt>
                <c:pt idx="533">
                  <c:v>-0.13926040390046371</c:v>
                </c:pt>
                <c:pt idx="534">
                  <c:v>-0.14288378536793328</c:v>
                </c:pt>
                <c:pt idx="535">
                  <c:v>-0.14315021047583543</c:v>
                </c:pt>
                <c:pt idx="536">
                  <c:v>-0.14240422017370921</c:v>
                </c:pt>
                <c:pt idx="537">
                  <c:v>-0.14309692545425495</c:v>
                </c:pt>
                <c:pt idx="538">
                  <c:v>-0.14610752917354936</c:v>
                </c:pt>
                <c:pt idx="539">
                  <c:v>-0.15021047583524272</c:v>
                </c:pt>
                <c:pt idx="540">
                  <c:v>-0.1564448233601535</c:v>
                </c:pt>
                <c:pt idx="541">
                  <c:v>-0.16435764906484798</c:v>
                </c:pt>
                <c:pt idx="542">
                  <c:v>-0.16542334949645654</c:v>
                </c:pt>
                <c:pt idx="543">
                  <c:v>-0.16425107902168701</c:v>
                </c:pt>
                <c:pt idx="544">
                  <c:v>-0.16803431555389775</c:v>
                </c:pt>
                <c:pt idx="545">
                  <c:v>-0.17056535407896836</c:v>
                </c:pt>
                <c:pt idx="546">
                  <c:v>-0.17461501571908153</c:v>
                </c:pt>
                <c:pt idx="547">
                  <c:v>-0.18119571588426503</c:v>
                </c:pt>
                <c:pt idx="548">
                  <c:v>-0.18314061917195087</c:v>
                </c:pt>
                <c:pt idx="549">
                  <c:v>-0.18884211648105736</c:v>
                </c:pt>
                <c:pt idx="550">
                  <c:v>-0.193584483401716</c:v>
                </c:pt>
                <c:pt idx="551">
                  <c:v>-0.19720786486918526</c:v>
                </c:pt>
                <c:pt idx="552">
                  <c:v>-0.19563595673256251</c:v>
                </c:pt>
                <c:pt idx="553">
                  <c:v>-0.19723450737997564</c:v>
                </c:pt>
                <c:pt idx="554">
                  <c:v>-0.20131081153087863</c:v>
                </c:pt>
                <c:pt idx="555">
                  <c:v>-0.20538711568178189</c:v>
                </c:pt>
                <c:pt idx="556">
                  <c:v>-0.20850428944423727</c:v>
                </c:pt>
                <c:pt idx="557">
                  <c:v>-0.20528054563862122</c:v>
                </c:pt>
                <c:pt idx="558">
                  <c:v>-0.21106197048009798</c:v>
                </c:pt>
                <c:pt idx="559">
                  <c:v>-0.21687003783236547</c:v>
                </c:pt>
                <c:pt idx="560">
                  <c:v>-0.22107955453721978</c:v>
                </c:pt>
                <c:pt idx="561">
                  <c:v>-0.22504928864496207</c:v>
                </c:pt>
                <c:pt idx="562">
                  <c:v>-0.22784675227793486</c:v>
                </c:pt>
                <c:pt idx="563">
                  <c:v>-0.22752704214845221</c:v>
                </c:pt>
                <c:pt idx="564">
                  <c:v>-0.22688762188948697</c:v>
                </c:pt>
                <c:pt idx="565">
                  <c:v>-0.22784675227793486</c:v>
                </c:pt>
                <c:pt idx="566">
                  <c:v>-0.2280332498534664</c:v>
                </c:pt>
                <c:pt idx="567">
                  <c:v>-0.23895667927745531</c:v>
                </c:pt>
                <c:pt idx="568">
                  <c:v>-0.23975595460116172</c:v>
                </c:pt>
                <c:pt idx="569">
                  <c:v>-0.23855704161560209</c:v>
                </c:pt>
                <c:pt idx="570">
                  <c:v>-0.24106143762988233</c:v>
                </c:pt>
                <c:pt idx="571">
                  <c:v>-0.24063515745723901</c:v>
                </c:pt>
                <c:pt idx="572">
                  <c:v>-0.24122129269462378</c:v>
                </c:pt>
                <c:pt idx="573">
                  <c:v>-0.24609687216923345</c:v>
                </c:pt>
                <c:pt idx="574">
                  <c:v>-0.24700271753610056</c:v>
                </c:pt>
                <c:pt idx="575">
                  <c:v>-0.24495124420525402</c:v>
                </c:pt>
                <c:pt idx="576">
                  <c:v>-0.24228699312623234</c:v>
                </c:pt>
                <c:pt idx="577">
                  <c:v>-0.23978259711195182</c:v>
                </c:pt>
                <c:pt idx="578">
                  <c:v>-0.24830820056482145</c:v>
                </c:pt>
                <c:pt idx="579">
                  <c:v>-0.25478233068684397</c:v>
                </c:pt>
                <c:pt idx="580">
                  <c:v>-0.25502211328395602</c:v>
                </c:pt>
                <c:pt idx="581">
                  <c:v>-0.25014653380934632</c:v>
                </c:pt>
                <c:pt idx="582">
                  <c:v>-0.25123887675174528</c:v>
                </c:pt>
                <c:pt idx="583">
                  <c:v>-0.25864549475142562</c:v>
                </c:pt>
                <c:pt idx="584">
                  <c:v>-0.25686044652848089</c:v>
                </c:pt>
                <c:pt idx="585">
                  <c:v>-0.25640752384504722</c:v>
                </c:pt>
                <c:pt idx="586">
                  <c:v>-0.26080353812543311</c:v>
                </c:pt>
                <c:pt idx="587">
                  <c:v>-0.26765066339851873</c:v>
                </c:pt>
                <c:pt idx="588">
                  <c:v>-0.26749080833377759</c:v>
                </c:pt>
                <c:pt idx="589">
                  <c:v>-0.26490648478712647</c:v>
                </c:pt>
                <c:pt idx="590">
                  <c:v>-0.2682367986359035</c:v>
                </c:pt>
                <c:pt idx="591">
                  <c:v>-0.27596312676506646</c:v>
                </c:pt>
                <c:pt idx="592">
                  <c:v>-0.28027921351308144</c:v>
                </c:pt>
                <c:pt idx="593">
                  <c:v>-0.27793467256354237</c:v>
                </c:pt>
                <c:pt idx="594">
                  <c:v>-0.28035914104545234</c:v>
                </c:pt>
                <c:pt idx="595">
                  <c:v>-0.27993286087280872</c:v>
                </c:pt>
                <c:pt idx="596">
                  <c:v>-0.2760963393190175</c:v>
                </c:pt>
                <c:pt idx="597">
                  <c:v>-0.279479938189375</c:v>
                </c:pt>
                <c:pt idx="598">
                  <c:v>-0.28824532423935639</c:v>
                </c:pt>
                <c:pt idx="599">
                  <c:v>-0.29429317418873563</c:v>
                </c:pt>
                <c:pt idx="600">
                  <c:v>-0.29650450258432365</c:v>
                </c:pt>
                <c:pt idx="601">
                  <c:v>-0.29362711141898029</c:v>
                </c:pt>
                <c:pt idx="602">
                  <c:v>-0.29914211115255523</c:v>
                </c:pt>
                <c:pt idx="603">
                  <c:v>-0.30228592742580068</c:v>
                </c:pt>
                <c:pt idx="604">
                  <c:v>-0.30505674854798337</c:v>
                </c:pt>
                <c:pt idx="605">
                  <c:v>-0.30455054084296918</c:v>
                </c:pt>
                <c:pt idx="606">
                  <c:v>-0.30511003356956384</c:v>
                </c:pt>
                <c:pt idx="607">
                  <c:v>-0.31294293174188748</c:v>
                </c:pt>
                <c:pt idx="608">
                  <c:v>-0.32130868013001562</c:v>
                </c:pt>
                <c:pt idx="609">
                  <c:v>-0.32658389726647852</c:v>
                </c:pt>
                <c:pt idx="610">
                  <c:v>-0.32352000852560364</c:v>
                </c:pt>
                <c:pt idx="611">
                  <c:v>-0.31675281078488859</c:v>
                </c:pt>
                <c:pt idx="612">
                  <c:v>-0.32506527415143627</c:v>
                </c:pt>
                <c:pt idx="613">
                  <c:v>-0.33260510470506766</c:v>
                </c:pt>
                <c:pt idx="614">
                  <c:v>-0.33356423509351524</c:v>
                </c:pt>
                <c:pt idx="615">
                  <c:v>-0.32863537059732506</c:v>
                </c:pt>
                <c:pt idx="616">
                  <c:v>-0.33825331699259337</c:v>
                </c:pt>
                <c:pt idx="617">
                  <c:v>-0.35397239835882138</c:v>
                </c:pt>
                <c:pt idx="618">
                  <c:v>-0.3513081472797997</c:v>
                </c:pt>
                <c:pt idx="619">
                  <c:v>-0.347764693344701</c:v>
                </c:pt>
                <c:pt idx="620">
                  <c:v>-0.34720520061810634</c:v>
                </c:pt>
                <c:pt idx="621">
                  <c:v>-0.34246283369744773</c:v>
                </c:pt>
                <c:pt idx="622">
                  <c:v>-0.33825331699259337</c:v>
                </c:pt>
                <c:pt idx="623">
                  <c:v>-0.35389247082645081</c:v>
                </c:pt>
                <c:pt idx="624">
                  <c:v>-0.36950498214951782</c:v>
                </c:pt>
                <c:pt idx="625">
                  <c:v>-0.36002024830820056</c:v>
                </c:pt>
                <c:pt idx="626">
                  <c:v>-0.36705387115681809</c:v>
                </c:pt>
                <c:pt idx="627">
                  <c:v>-0.37739116534342221</c:v>
                </c:pt>
                <c:pt idx="628">
                  <c:v>-0.37624553737944277</c:v>
                </c:pt>
                <c:pt idx="629">
                  <c:v>-0.37467362924282005</c:v>
                </c:pt>
                <c:pt idx="630">
                  <c:v>-0.38125432940800352</c:v>
                </c:pt>
                <c:pt idx="631">
                  <c:v>-0.3831725901848993</c:v>
                </c:pt>
                <c:pt idx="632">
                  <c:v>-0.37414077902701576</c:v>
                </c:pt>
                <c:pt idx="633">
                  <c:v>-0.37272872595513418</c:v>
                </c:pt>
                <c:pt idx="634">
                  <c:v>-0.38767517450844585</c:v>
                </c:pt>
                <c:pt idx="635">
                  <c:v>-0.39678691319869996</c:v>
                </c:pt>
                <c:pt idx="636">
                  <c:v>-0.39497522246496519</c:v>
                </c:pt>
                <c:pt idx="637">
                  <c:v>-0.3910587733788034</c:v>
                </c:pt>
                <c:pt idx="638">
                  <c:v>-0.39199126125646089</c:v>
                </c:pt>
                <c:pt idx="639">
                  <c:v>-0.40312783076677172</c:v>
                </c:pt>
                <c:pt idx="640">
                  <c:v>-0.40379389353652706</c:v>
                </c:pt>
                <c:pt idx="641">
                  <c:v>-0.39398944956572723</c:v>
                </c:pt>
                <c:pt idx="642">
                  <c:v>-0.39723983588213369</c:v>
                </c:pt>
                <c:pt idx="643">
                  <c:v>-0.40826983534928352</c:v>
                </c:pt>
                <c:pt idx="644">
                  <c:v>-0.41040123621250096</c:v>
                </c:pt>
                <c:pt idx="645">
                  <c:v>-0.40701763734214313</c:v>
                </c:pt>
                <c:pt idx="646">
                  <c:v>-0.41570309585975396</c:v>
                </c:pt>
                <c:pt idx="647">
                  <c:v>-0.415836308413705</c:v>
                </c:pt>
                <c:pt idx="648">
                  <c:v>-0.42345606649970696</c:v>
                </c:pt>
                <c:pt idx="649">
                  <c:v>-0.43211488250652769</c:v>
                </c:pt>
                <c:pt idx="650">
                  <c:v>-0.42401555922630163</c:v>
                </c:pt>
                <c:pt idx="651">
                  <c:v>-0.42702616294559603</c:v>
                </c:pt>
                <c:pt idx="652">
                  <c:v>-0.42625353013267975</c:v>
                </c:pt>
                <c:pt idx="653">
                  <c:v>-0.42169766078755266</c:v>
                </c:pt>
                <c:pt idx="654">
                  <c:v>-0.42550753983055378</c:v>
                </c:pt>
                <c:pt idx="655">
                  <c:v>-0.43334043800287741</c:v>
                </c:pt>
                <c:pt idx="656">
                  <c:v>-0.44628869824692302</c:v>
                </c:pt>
                <c:pt idx="657">
                  <c:v>-0.4513507752970643</c:v>
                </c:pt>
                <c:pt idx="658">
                  <c:v>-0.44535621036926526</c:v>
                </c:pt>
                <c:pt idx="659">
                  <c:v>-0.44026749080833394</c:v>
                </c:pt>
                <c:pt idx="660">
                  <c:v>-0.45630628230404457</c:v>
                </c:pt>
                <c:pt idx="661">
                  <c:v>-0.46230084723184328</c:v>
                </c:pt>
                <c:pt idx="662">
                  <c:v>-0.45278947087973598</c:v>
                </c:pt>
                <c:pt idx="663">
                  <c:v>-0.45753183780039458</c:v>
                </c:pt>
                <c:pt idx="664">
                  <c:v>-0.45742526775723358</c:v>
                </c:pt>
                <c:pt idx="665">
                  <c:v>-0.45699898758459001</c:v>
                </c:pt>
                <c:pt idx="666">
                  <c:v>-0.46310012255554972</c:v>
                </c:pt>
                <c:pt idx="667">
                  <c:v>-0.47527574998667899</c:v>
                </c:pt>
                <c:pt idx="668">
                  <c:v>-0.48518676400063954</c:v>
                </c:pt>
                <c:pt idx="669">
                  <c:v>-0.48766451750412965</c:v>
                </c:pt>
                <c:pt idx="670">
                  <c:v>-0.48934299568391337</c:v>
                </c:pt>
                <c:pt idx="671">
                  <c:v>-0.48145681249000927</c:v>
                </c:pt>
                <c:pt idx="672">
                  <c:v>-0.48958277828102542</c:v>
                </c:pt>
                <c:pt idx="673">
                  <c:v>-0.4922736718708372</c:v>
                </c:pt>
                <c:pt idx="674">
                  <c:v>-0.50511536207172192</c:v>
                </c:pt>
                <c:pt idx="675">
                  <c:v>-0.51095007193477948</c:v>
                </c:pt>
                <c:pt idx="676">
                  <c:v>-0.51044386422976529</c:v>
                </c:pt>
                <c:pt idx="677">
                  <c:v>-0.51007086907870214</c:v>
                </c:pt>
                <c:pt idx="678">
                  <c:v>-0.51262855011456288</c:v>
                </c:pt>
                <c:pt idx="679">
                  <c:v>-0.51356103799222064</c:v>
                </c:pt>
                <c:pt idx="680">
                  <c:v>-0.51915596525816621</c:v>
                </c:pt>
                <c:pt idx="681">
                  <c:v>-0.51385410561091283</c:v>
                </c:pt>
                <c:pt idx="682">
                  <c:v>-0.50474236692065877</c:v>
                </c:pt>
                <c:pt idx="683">
                  <c:v>-0.50487557947460981</c:v>
                </c:pt>
                <c:pt idx="684">
                  <c:v>-0.51670485426546608</c:v>
                </c:pt>
                <c:pt idx="685">
                  <c:v>-0.53367613363883426</c:v>
                </c:pt>
                <c:pt idx="686">
                  <c:v>-0.53535461181861799</c:v>
                </c:pt>
                <c:pt idx="687">
                  <c:v>-0.53812543294080062</c:v>
                </c:pt>
                <c:pt idx="688">
                  <c:v>-0.55786753343635109</c:v>
                </c:pt>
                <c:pt idx="689">
                  <c:v>-0.56514093888208039</c:v>
                </c:pt>
                <c:pt idx="690">
                  <c:v>-0.56306282304044342</c:v>
                </c:pt>
                <c:pt idx="691">
                  <c:v>-0.55232589119198605</c:v>
                </c:pt>
                <c:pt idx="692">
                  <c:v>-0.55179304097618176</c:v>
                </c:pt>
                <c:pt idx="693">
                  <c:v>-0.57028294346459218</c:v>
                </c:pt>
                <c:pt idx="694">
                  <c:v>-0.59165023711834619</c:v>
                </c:pt>
                <c:pt idx="695">
                  <c:v>-0.5808333777375182</c:v>
                </c:pt>
                <c:pt idx="696">
                  <c:v>-0.57244098683860001</c:v>
                </c:pt>
                <c:pt idx="697">
                  <c:v>-0.59178344967229723</c:v>
                </c:pt>
                <c:pt idx="698">
                  <c:v>-0.5960196088879417</c:v>
                </c:pt>
                <c:pt idx="699">
                  <c:v>-0.61704054990142299</c:v>
                </c:pt>
                <c:pt idx="700">
                  <c:v>-0.62948260244045406</c:v>
                </c:pt>
                <c:pt idx="701">
                  <c:v>-0.60814195129749049</c:v>
                </c:pt>
                <c:pt idx="702">
                  <c:v>-0.61107262748441438</c:v>
                </c:pt>
                <c:pt idx="703">
                  <c:v>-0.62127670911706734</c:v>
                </c:pt>
                <c:pt idx="704">
                  <c:v>-0.63198699845473461</c:v>
                </c:pt>
                <c:pt idx="705">
                  <c:v>-0.62093035647679462</c:v>
                </c:pt>
                <c:pt idx="706">
                  <c:v>-0.63427825438269325</c:v>
                </c:pt>
                <c:pt idx="707">
                  <c:v>-0.65343421964085924</c:v>
                </c:pt>
                <c:pt idx="708">
                  <c:v>-0.65063675600788651</c:v>
                </c:pt>
                <c:pt idx="709">
                  <c:v>-0.65854958171258093</c:v>
                </c:pt>
                <c:pt idx="710">
                  <c:v>-0.64799914743965492</c:v>
                </c:pt>
                <c:pt idx="711">
                  <c:v>-0.63302605637555309</c:v>
                </c:pt>
                <c:pt idx="712">
                  <c:v>-0.6425107902168703</c:v>
                </c:pt>
                <c:pt idx="713">
                  <c:v>-0.6476527947993822</c:v>
                </c:pt>
                <c:pt idx="714">
                  <c:v>-0.66688868758991871</c:v>
                </c:pt>
                <c:pt idx="715">
                  <c:v>-0.69680822720733215</c:v>
                </c:pt>
                <c:pt idx="716">
                  <c:v>-0.72821974742899798</c:v>
                </c:pt>
                <c:pt idx="717">
                  <c:v>-0.71828209090424722</c:v>
                </c:pt>
                <c:pt idx="718">
                  <c:v>-0.71663025523525359</c:v>
                </c:pt>
                <c:pt idx="719">
                  <c:v>-0.73927638940693796</c:v>
                </c:pt>
                <c:pt idx="720">
                  <c:v>-0.7672510257366657</c:v>
                </c:pt>
                <c:pt idx="721">
                  <c:v>-0.78792561410987394</c:v>
                </c:pt>
                <c:pt idx="722">
                  <c:v>-0.78861831939041949</c:v>
                </c:pt>
                <c:pt idx="723">
                  <c:v>-0.79205520328235757</c:v>
                </c:pt>
                <c:pt idx="724">
                  <c:v>-0.82682367986359062</c:v>
                </c:pt>
                <c:pt idx="725">
                  <c:v>-0.857329354718389</c:v>
                </c:pt>
                <c:pt idx="726">
                  <c:v>-0.88040176906271672</c:v>
                </c:pt>
                <c:pt idx="727">
                  <c:v>-0.86732029626472018</c:v>
                </c:pt>
                <c:pt idx="728">
                  <c:v>-0.8541322534235628</c:v>
                </c:pt>
                <c:pt idx="729">
                  <c:v>-0.82170831779186904</c:v>
                </c:pt>
                <c:pt idx="730">
                  <c:v>-0.83718761656098495</c:v>
                </c:pt>
                <c:pt idx="731">
                  <c:v>-0.90310118825598151</c:v>
                </c:pt>
                <c:pt idx="732">
                  <c:v>-0.91016145361538903</c:v>
                </c:pt>
                <c:pt idx="733">
                  <c:v>-0.88842116481057209</c:v>
                </c:pt>
                <c:pt idx="734">
                  <c:v>-0.85956732562476723</c:v>
                </c:pt>
                <c:pt idx="735">
                  <c:v>-0.87448713166728864</c:v>
                </c:pt>
                <c:pt idx="736">
                  <c:v>-0.92265679117600075</c:v>
                </c:pt>
                <c:pt idx="737">
                  <c:v>-0.92334949645654629</c:v>
                </c:pt>
                <c:pt idx="738">
                  <c:v>-0.95049821495177733</c:v>
                </c:pt>
                <c:pt idx="739">
                  <c:v>-0.95329567858475017</c:v>
                </c:pt>
                <c:pt idx="740">
                  <c:v>-0.96722971172803363</c:v>
                </c:pt>
                <c:pt idx="741">
                  <c:v>-0.95209676559919032</c:v>
                </c:pt>
                <c:pt idx="742">
                  <c:v>-1.0240049022219857</c:v>
                </c:pt>
                <c:pt idx="743">
                  <c:v>-1.1083817338946025</c:v>
                </c:pt>
                <c:pt idx="744">
                  <c:v>-1.1485852826770397</c:v>
                </c:pt>
                <c:pt idx="745">
                  <c:v>-1.1546864176479994</c:v>
                </c:pt>
                <c:pt idx="746">
                  <c:v>-1.1156018543187514</c:v>
                </c:pt>
                <c:pt idx="747">
                  <c:v>-1.1239409601960892</c:v>
                </c:pt>
                <c:pt idx="748">
                  <c:v>-1.1508765386049986</c:v>
                </c:pt>
                <c:pt idx="749">
                  <c:v>-1.1932647732722335</c:v>
                </c:pt>
                <c:pt idx="750">
                  <c:v>-1.1673948952949329</c:v>
                </c:pt>
                <c:pt idx="751">
                  <c:v>-1.1924654979485272</c:v>
                </c:pt>
                <c:pt idx="752">
                  <c:v>-1.1976874300634095</c:v>
                </c:pt>
                <c:pt idx="753">
                  <c:v>-1.1772259817765229</c:v>
                </c:pt>
                <c:pt idx="754">
                  <c:v>-1.1969414397612834</c:v>
                </c:pt>
                <c:pt idx="755">
                  <c:v>-1.250945809133053</c:v>
                </c:pt>
                <c:pt idx="756">
                  <c:v>-1.2990621836201848</c:v>
                </c:pt>
                <c:pt idx="757">
                  <c:v>-1.2616028134491397</c:v>
                </c:pt>
                <c:pt idx="758">
                  <c:v>-1.2562210262695159</c:v>
                </c:pt>
                <c:pt idx="759">
                  <c:v>-1.2763094794053396</c:v>
                </c:pt>
                <c:pt idx="760">
                  <c:v>-1.3625779293440619</c:v>
                </c:pt>
                <c:pt idx="761">
                  <c:v>-1.370464112537966</c:v>
                </c:pt>
                <c:pt idx="762">
                  <c:v>-1.3259444770075135</c:v>
                </c:pt>
                <c:pt idx="763">
                  <c:v>-1.3999307294719459</c:v>
                </c:pt>
                <c:pt idx="764">
                  <c:v>-1.4487664517504135</c:v>
                </c:pt>
                <c:pt idx="765">
                  <c:v>-1.4664304364043272</c:v>
                </c:pt>
                <c:pt idx="766">
                  <c:v>-1.5298396120850433</c:v>
                </c:pt>
                <c:pt idx="767">
                  <c:v>-1.6037192945063148</c:v>
                </c:pt>
                <c:pt idx="768">
                  <c:v>-1.6102733521607082</c:v>
                </c:pt>
                <c:pt idx="769">
                  <c:v>-1.6751212234240962</c:v>
                </c:pt>
                <c:pt idx="770">
                  <c:v>-1.7039217775883206</c:v>
                </c:pt>
                <c:pt idx="771">
                  <c:v>-1.664437576597219</c:v>
                </c:pt>
                <c:pt idx="772">
                  <c:v>-1.6622528907124212</c:v>
                </c:pt>
                <c:pt idx="773">
                  <c:v>-1.6872702083444349</c:v>
                </c:pt>
                <c:pt idx="774">
                  <c:v>-1.6927319230564293</c:v>
                </c:pt>
                <c:pt idx="775">
                  <c:v>-1.7714072574199398</c:v>
                </c:pt>
                <c:pt idx="776">
                  <c:v>-1.7977806788511754</c:v>
                </c:pt>
                <c:pt idx="777">
                  <c:v>-1.8324239356316945</c:v>
                </c:pt>
                <c:pt idx="778">
                  <c:v>-1.9127804124260677</c:v>
                </c:pt>
                <c:pt idx="779">
                  <c:v>-1.9458570895721219</c:v>
                </c:pt>
                <c:pt idx="780">
                  <c:v>-1.9405632226781058</c:v>
                </c:pt>
                <c:pt idx="781">
                  <c:v>-1.9716097405019455</c:v>
                </c:pt>
                <c:pt idx="782">
                  <c:v>-2.0185938082804928</c:v>
                </c:pt>
                <c:pt idx="783">
                  <c:v>-1.9981696595087126</c:v>
                </c:pt>
                <c:pt idx="784">
                  <c:v>-1.9888501092342949</c:v>
                </c:pt>
                <c:pt idx="785">
                  <c:v>-2.0407132200138549</c:v>
                </c:pt>
                <c:pt idx="786">
                  <c:v>-2.1254036340384723</c:v>
                </c:pt>
                <c:pt idx="787">
                  <c:v>-2.1401928917781219</c:v>
                </c:pt>
                <c:pt idx="788">
                  <c:v>-2.1498801087014447</c:v>
                </c:pt>
                <c:pt idx="789">
                  <c:v>-2.2350082591783456</c:v>
                </c:pt>
                <c:pt idx="790">
                  <c:v>-2.3646560451856993</c:v>
                </c:pt>
                <c:pt idx="791">
                  <c:v>-2.363910054883573</c:v>
                </c:pt>
                <c:pt idx="792">
                  <c:v>-2.2835828848510689</c:v>
                </c:pt>
                <c:pt idx="793">
                  <c:v>-2.2505195289604099</c:v>
                </c:pt>
                <c:pt idx="794">
                  <c:v>-2.3091037459370178</c:v>
                </c:pt>
                <c:pt idx="795">
                  <c:v>-2.3642297650130555</c:v>
                </c:pt>
                <c:pt idx="796">
                  <c:v>-2.5288271966750155</c:v>
                </c:pt>
                <c:pt idx="797">
                  <c:v>-2.6879895561357707</c:v>
                </c:pt>
                <c:pt idx="798">
                  <c:v>-2.6244205253903137</c:v>
                </c:pt>
                <c:pt idx="799">
                  <c:v>-2.5694836681408861</c:v>
                </c:pt>
                <c:pt idx="800">
                  <c:v>-2.6917727926679818</c:v>
                </c:pt>
                <c:pt idx="801">
                  <c:v>-2.8958277828102532</c:v>
                </c:pt>
                <c:pt idx="802">
                  <c:v>-3.1066766132040287</c:v>
                </c:pt>
                <c:pt idx="803">
                  <c:v>-3.213859434113072</c:v>
                </c:pt>
                <c:pt idx="804">
                  <c:v>-3.3317259018489911</c:v>
                </c:pt>
                <c:pt idx="805">
                  <c:v>-3.3427825438269312</c:v>
                </c:pt>
                <c:pt idx="806">
                  <c:v>-3.3822933873288226</c:v>
                </c:pt>
                <c:pt idx="807">
                  <c:v>-3.2651196248734489</c:v>
                </c:pt>
                <c:pt idx="808">
                  <c:v>-3.1773591943304749</c:v>
                </c:pt>
                <c:pt idx="809">
                  <c:v>-3.1177598976927596</c:v>
                </c:pt>
                <c:pt idx="810">
                  <c:v>-3.1384344860659676</c:v>
                </c:pt>
                <c:pt idx="811">
                  <c:v>-3.1732562476687809</c:v>
                </c:pt>
                <c:pt idx="812">
                  <c:v>-3.2060265359407478</c:v>
                </c:pt>
                <c:pt idx="813">
                  <c:v>-3.3557840890925572</c:v>
                </c:pt>
                <c:pt idx="814">
                  <c:v>-3.6199978685991376</c:v>
                </c:pt>
                <c:pt idx="815">
                  <c:v>-3.5830979911546872</c:v>
                </c:pt>
                <c:pt idx="816">
                  <c:v>-3.45324239356317</c:v>
                </c:pt>
                <c:pt idx="817">
                  <c:v>-3.746896147492941</c:v>
                </c:pt>
                <c:pt idx="818">
                  <c:v>-3.6414184472744724</c:v>
                </c:pt>
                <c:pt idx="819">
                  <c:v>-3.0852293920179044</c:v>
                </c:pt>
                <c:pt idx="820">
                  <c:v>-3.1164011296424583</c:v>
                </c:pt>
                <c:pt idx="821">
                  <c:v>-3.2364522832631759</c:v>
                </c:pt>
                <c:pt idx="822">
                  <c:v>-3.2834230297863276</c:v>
                </c:pt>
                <c:pt idx="823">
                  <c:v>-3.3582618425960469</c:v>
                </c:pt>
                <c:pt idx="824">
                  <c:v>-3.4873714498854382</c:v>
                </c:pt>
                <c:pt idx="825">
                  <c:v>-3.2620823786433646</c:v>
                </c:pt>
                <c:pt idx="826">
                  <c:v>-3.3649224702936014</c:v>
                </c:pt>
                <c:pt idx="827">
                  <c:v>-3.1861245803804561</c:v>
                </c:pt>
                <c:pt idx="828">
                  <c:v>-3.1439494857995429</c:v>
                </c:pt>
                <c:pt idx="829">
                  <c:v>-3.0683646826876974</c:v>
                </c:pt>
                <c:pt idx="830">
                  <c:v>-3.1886822614163166</c:v>
                </c:pt>
                <c:pt idx="831">
                  <c:v>-2.5732669046730972</c:v>
                </c:pt>
                <c:pt idx="832">
                  <c:v>-2.0532317365588537</c:v>
                </c:pt>
              </c:numCache>
            </c:numRef>
          </c:yVal>
          <c:smooth val="0"/>
          <c:extLst>
            <c:ext xmlns:c16="http://schemas.microsoft.com/office/drawing/2014/chart" uri="{C3380CC4-5D6E-409C-BE32-E72D297353CC}">
              <c16:uniqueId val="{00000008-8A8F-4385-B774-05428E0DAD5E}"/>
            </c:ext>
          </c:extLst>
        </c:ser>
        <c:dLbls>
          <c:showLegendKey val="0"/>
          <c:showVal val="0"/>
          <c:showCatName val="0"/>
          <c:showSerName val="0"/>
          <c:showPercent val="0"/>
          <c:showBubbleSize val="0"/>
        </c:dLbls>
        <c:axId val="723509424"/>
        <c:axId val="723515408"/>
      </c:scatterChart>
      <c:valAx>
        <c:axId val="723509424"/>
        <c:scaling>
          <c:orientation val="minMax"/>
          <c:max val="750"/>
          <c:min val="400"/>
        </c:scaling>
        <c:delete val="0"/>
        <c:axPos val="b"/>
        <c:title>
          <c:tx>
            <c:rich>
              <a:bodyPr rot="0" spcFirstLastPara="1" vertOverflow="ellipsis" vert="horz" wrap="square" anchor="ctr" anchorCtr="1"/>
              <a:lstStyle/>
              <a:p>
                <a:pPr>
                  <a:defRPr sz="1000" b="0" i="0" u="none" strike="noStrike" kern="1200" baseline="0">
                    <a:solidFill>
                      <a:schemeClr val="bg1"/>
                    </a:solidFill>
                    <a:latin typeface="+mn-lt"/>
                    <a:ea typeface="+mn-ea"/>
                    <a:cs typeface="+mn-cs"/>
                  </a:defRPr>
                </a:pPr>
                <a:r>
                  <a:rPr lang="fr-BE"/>
                  <a:t>Wavelength (nm)</a:t>
                </a:r>
              </a:p>
            </c:rich>
          </c:tx>
          <c:overlay val="0"/>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mn-cs"/>
                </a:defRPr>
              </a:pPr>
              <a:endParaRPr lang="fr-FR"/>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crossAx val="723515408"/>
        <c:crosses val="autoZero"/>
        <c:crossBetween val="midCat"/>
      </c:valAx>
      <c:valAx>
        <c:axId val="723515408"/>
        <c:scaling>
          <c:orientation val="minMax"/>
          <c:min val="0"/>
        </c:scaling>
        <c:delete val="0"/>
        <c:axPos val="l"/>
        <c:title>
          <c:tx>
            <c:rich>
              <a:bodyPr rot="-5400000" spcFirstLastPara="1" vertOverflow="ellipsis" vert="horz" wrap="square" anchor="ctr" anchorCtr="1"/>
              <a:lstStyle/>
              <a:p>
                <a:pPr>
                  <a:defRPr sz="1000" b="0" i="0" u="none" strike="noStrike" kern="1200" baseline="0">
                    <a:solidFill>
                      <a:schemeClr val="bg1"/>
                    </a:solidFill>
                    <a:latin typeface="+mn-lt"/>
                    <a:ea typeface="+mn-ea"/>
                    <a:cs typeface="+mn-cs"/>
                  </a:defRPr>
                </a:pPr>
                <a:r>
                  <a:rPr lang="fr-BE"/>
                  <a:t>Rel. Abs.</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bg1"/>
                  </a:solidFill>
                  <a:latin typeface="+mn-lt"/>
                  <a:ea typeface="+mn-ea"/>
                  <a:cs typeface="+mn-cs"/>
                </a:defRPr>
              </a:pPr>
              <a:endParaRPr lang="fr-FR"/>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crossAx val="723509424"/>
        <c:crosses val="autoZero"/>
        <c:crossBetween val="midCat"/>
      </c:valAx>
      <c:spPr>
        <a:noFill/>
        <a:ln>
          <a:noFill/>
        </a:ln>
        <a:effectLst/>
      </c:spPr>
    </c:plotArea>
    <c:legend>
      <c:legendPos val="r"/>
      <c:layout>
        <c:manualLayout>
          <c:xMode val="edge"/>
          <c:yMode val="edge"/>
          <c:x val="0.86476019834079487"/>
          <c:y val="0.4525347601238302"/>
          <c:w val="0.12126245184452179"/>
          <c:h val="0.41459980818998765"/>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legend>
    <c:plotVisOnly val="1"/>
    <c:dispBlanksAs val="gap"/>
    <c:showDLblsOverMax val="0"/>
    <c:extLst/>
  </c:chart>
  <c:spPr>
    <a:noFill/>
    <a:ln>
      <a:noFill/>
    </a:ln>
    <a:effectLst/>
  </c:spPr>
  <c:txPr>
    <a:bodyPr/>
    <a:lstStyle/>
    <a:p>
      <a:pPr>
        <a:defRPr>
          <a:solidFill>
            <a:schemeClr val="bg1"/>
          </a:solidFill>
        </a:defRPr>
      </a:pPr>
      <a:endParaRPr lang="fr-FR"/>
    </a:p>
  </c:txPr>
  <c:externalData r:id="rId4">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2852486433357636E-2"/>
          <c:y val="0.17100046104195482"/>
          <c:w val="0.87121201175958096"/>
          <c:h val="0.53552999858420192"/>
        </c:manualLayout>
      </c:layout>
      <c:scatterChart>
        <c:scatterStyle val="lineMarker"/>
        <c:varyColors val="0"/>
        <c:ser>
          <c:idx val="0"/>
          <c:order val="0"/>
          <c:tx>
            <c:strRef>
              <c:f>'PhiPSII 50µE'!$Q$2</c:f>
              <c:strCache>
                <c:ptCount val="1"/>
                <c:pt idx="0">
                  <c:v>EgHL 505</c:v>
                </c:pt>
              </c:strCache>
            </c:strRef>
          </c:tx>
          <c:spPr>
            <a:ln w="19050" cap="rnd">
              <a:solidFill>
                <a:srgbClr val="00B050"/>
              </a:solidFill>
              <a:round/>
            </a:ln>
            <a:effectLst/>
          </c:spPr>
          <c:marker>
            <c:symbol val="none"/>
          </c:marker>
          <c:xVal>
            <c:numRef>
              <c:f>'PhiPSII 50µE'!$B$30:$B$51</c:f>
              <c:numCache>
                <c:formatCode>General</c:formatCode>
                <c:ptCount val="22"/>
                <c:pt idx="0">
                  <c:v>-197.72</c:v>
                </c:pt>
                <c:pt idx="1">
                  <c:v>-148.53200000000001</c:v>
                </c:pt>
                <c:pt idx="2">
                  <c:v>-1.04</c:v>
                </c:pt>
                <c:pt idx="3">
                  <c:v>-0.52400000000000002</c:v>
                </c:pt>
                <c:pt idx="4">
                  <c:v>1.3360000000000001</c:v>
                </c:pt>
                <c:pt idx="5">
                  <c:v>3.2160000000000002</c:v>
                </c:pt>
                <c:pt idx="6">
                  <c:v>6.3760000000000003</c:v>
                </c:pt>
                <c:pt idx="7">
                  <c:v>11.327999999999999</c:v>
                </c:pt>
                <c:pt idx="8">
                  <c:v>19.096</c:v>
                </c:pt>
                <c:pt idx="9">
                  <c:v>31.728000000000002</c:v>
                </c:pt>
                <c:pt idx="10">
                  <c:v>52.552</c:v>
                </c:pt>
                <c:pt idx="11">
                  <c:v>87.712000000000003</c:v>
                </c:pt>
                <c:pt idx="12">
                  <c:v>143.352</c:v>
                </c:pt>
                <c:pt idx="13">
                  <c:v>242</c:v>
                </c:pt>
                <c:pt idx="14">
                  <c:v>389.8</c:v>
                </c:pt>
                <c:pt idx="15">
                  <c:v>652.28800000000001</c:v>
                </c:pt>
                <c:pt idx="16">
                  <c:v>1078.616</c:v>
                </c:pt>
                <c:pt idx="17">
                  <c:v>1734.32</c:v>
                </c:pt>
                <c:pt idx="18">
                  <c:v>2914.3119999999999</c:v>
                </c:pt>
                <c:pt idx="19">
                  <c:v>3062.1320000000001</c:v>
                </c:pt>
                <c:pt idx="20">
                  <c:v>3062.328</c:v>
                </c:pt>
                <c:pt idx="21">
                  <c:v>3062.5239999999999</c:v>
                </c:pt>
              </c:numCache>
            </c:numRef>
          </c:xVal>
          <c:yVal>
            <c:numRef>
              <c:f>'PhiPSII 50µE'!$Q$30:$Q$51</c:f>
              <c:numCache>
                <c:formatCode>General</c:formatCode>
                <c:ptCount val="22"/>
                <c:pt idx="0">
                  <c:v>-9.6156666666665842</c:v>
                </c:pt>
                <c:pt idx="1">
                  <c:v>3.7433333333328846</c:v>
                </c:pt>
                <c:pt idx="2">
                  <c:v>5.8723333333336996</c:v>
                </c:pt>
                <c:pt idx="3">
                  <c:v>19.363333333333685</c:v>
                </c:pt>
                <c:pt idx="4">
                  <c:v>66.60933333333287</c:v>
                </c:pt>
                <c:pt idx="5">
                  <c:v>130.51833333333343</c:v>
                </c:pt>
                <c:pt idx="6">
                  <c:v>214.79433333333327</c:v>
                </c:pt>
                <c:pt idx="7">
                  <c:v>343.08833333333314</c:v>
                </c:pt>
                <c:pt idx="8">
                  <c:v>490.03633333333346</c:v>
                </c:pt>
                <c:pt idx="9">
                  <c:v>690.73433333333287</c:v>
                </c:pt>
                <c:pt idx="10">
                  <c:v>905.81033333333289</c:v>
                </c:pt>
                <c:pt idx="11">
                  <c:v>1136.6153333333332</c:v>
                </c:pt>
                <c:pt idx="12">
                  <c:v>1426.007333333333</c:v>
                </c:pt>
                <c:pt idx="13">
                  <c:v>1778.288333333333</c:v>
                </c:pt>
                <c:pt idx="14">
                  <c:v>2165.0883333333331</c:v>
                </c:pt>
                <c:pt idx="15">
                  <c:v>2516.5153333333328</c:v>
                </c:pt>
                <c:pt idx="16">
                  <c:v>2825.4143333333341</c:v>
                </c:pt>
                <c:pt idx="17">
                  <c:v>3139.9263333333329</c:v>
                </c:pt>
                <c:pt idx="18">
                  <c:v>3329.7383333333328</c:v>
                </c:pt>
                <c:pt idx="19">
                  <c:v>6098.846333333333</c:v>
                </c:pt>
                <c:pt idx="20">
                  <c:v>6070.4663333333338</c:v>
                </c:pt>
                <c:pt idx="21">
                  <c:v>6044.2863333333335</c:v>
                </c:pt>
              </c:numCache>
            </c:numRef>
          </c:yVal>
          <c:smooth val="0"/>
          <c:extLst>
            <c:ext xmlns:c16="http://schemas.microsoft.com/office/drawing/2014/chart" uri="{C3380CC4-5D6E-409C-BE32-E72D297353CC}">
              <c16:uniqueId val="{00000000-8A3F-47FB-AEEA-A62E2D44115A}"/>
            </c:ext>
          </c:extLst>
        </c:ser>
        <c:ser>
          <c:idx val="1"/>
          <c:order val="1"/>
          <c:tx>
            <c:strRef>
              <c:f>'PhiPSII 50µE'!$R$2</c:f>
              <c:strCache>
                <c:ptCount val="1"/>
                <c:pt idx="0">
                  <c:v>EgHL 620</c:v>
                </c:pt>
              </c:strCache>
            </c:strRef>
          </c:tx>
          <c:spPr>
            <a:ln w="19050" cap="rnd">
              <a:solidFill>
                <a:srgbClr val="FFFF00"/>
              </a:solidFill>
              <a:round/>
            </a:ln>
            <a:effectLst/>
          </c:spPr>
          <c:marker>
            <c:symbol val="none"/>
          </c:marker>
          <c:xVal>
            <c:numRef>
              <c:f>'PhiPSII 50µE'!$B$30:$B$51</c:f>
              <c:numCache>
                <c:formatCode>General</c:formatCode>
                <c:ptCount val="22"/>
                <c:pt idx="0">
                  <c:v>-197.72</c:v>
                </c:pt>
                <c:pt idx="1">
                  <c:v>-148.53200000000001</c:v>
                </c:pt>
                <c:pt idx="2">
                  <c:v>-1.04</c:v>
                </c:pt>
                <c:pt idx="3">
                  <c:v>-0.52400000000000002</c:v>
                </c:pt>
                <c:pt idx="4">
                  <c:v>1.3360000000000001</c:v>
                </c:pt>
                <c:pt idx="5">
                  <c:v>3.2160000000000002</c:v>
                </c:pt>
                <c:pt idx="6">
                  <c:v>6.3760000000000003</c:v>
                </c:pt>
                <c:pt idx="7">
                  <c:v>11.327999999999999</c:v>
                </c:pt>
                <c:pt idx="8">
                  <c:v>19.096</c:v>
                </c:pt>
                <c:pt idx="9">
                  <c:v>31.728000000000002</c:v>
                </c:pt>
                <c:pt idx="10">
                  <c:v>52.552</c:v>
                </c:pt>
                <c:pt idx="11">
                  <c:v>87.712000000000003</c:v>
                </c:pt>
                <c:pt idx="12">
                  <c:v>143.352</c:v>
                </c:pt>
                <c:pt idx="13">
                  <c:v>242</c:v>
                </c:pt>
                <c:pt idx="14">
                  <c:v>389.8</c:v>
                </c:pt>
                <c:pt idx="15">
                  <c:v>652.28800000000001</c:v>
                </c:pt>
                <c:pt idx="16">
                  <c:v>1078.616</c:v>
                </c:pt>
                <c:pt idx="17">
                  <c:v>1734.32</c:v>
                </c:pt>
                <c:pt idx="18">
                  <c:v>2914.3119999999999</c:v>
                </c:pt>
                <c:pt idx="19">
                  <c:v>3062.1320000000001</c:v>
                </c:pt>
                <c:pt idx="20">
                  <c:v>3062.328</c:v>
                </c:pt>
                <c:pt idx="21">
                  <c:v>3062.5239999999999</c:v>
                </c:pt>
              </c:numCache>
            </c:numRef>
          </c:xVal>
          <c:yVal>
            <c:numRef>
              <c:f>'PhiPSII 50µE'!$R$30:$R$51</c:f>
              <c:numCache>
                <c:formatCode>General</c:formatCode>
                <c:ptCount val="22"/>
                <c:pt idx="0">
                  <c:v>-2.7806666666665478</c:v>
                </c:pt>
                <c:pt idx="1">
                  <c:v>-0.8796666666657984</c:v>
                </c:pt>
                <c:pt idx="2">
                  <c:v>3.6603333333341652</c:v>
                </c:pt>
                <c:pt idx="3">
                  <c:v>8.918333333333976</c:v>
                </c:pt>
                <c:pt idx="4">
                  <c:v>122.15733333333355</c:v>
                </c:pt>
                <c:pt idx="5">
                  <c:v>236.90133333333415</c:v>
                </c:pt>
                <c:pt idx="6">
                  <c:v>419.59733333333406</c:v>
                </c:pt>
                <c:pt idx="7">
                  <c:v>623.41733333333377</c:v>
                </c:pt>
                <c:pt idx="8">
                  <c:v>857.64133333333393</c:v>
                </c:pt>
                <c:pt idx="9">
                  <c:v>1141.7323333333334</c:v>
                </c:pt>
                <c:pt idx="10">
                  <c:v>1465.2683333333334</c:v>
                </c:pt>
                <c:pt idx="11">
                  <c:v>1906.8133333333344</c:v>
                </c:pt>
                <c:pt idx="12">
                  <c:v>2440.3183333333336</c:v>
                </c:pt>
                <c:pt idx="13">
                  <c:v>2980.4903333333341</c:v>
                </c:pt>
                <c:pt idx="14">
                  <c:v>3427.6433333333343</c:v>
                </c:pt>
                <c:pt idx="15">
                  <c:v>3778.5723333333344</c:v>
                </c:pt>
                <c:pt idx="16">
                  <c:v>4128.3923333333341</c:v>
                </c:pt>
                <c:pt idx="17">
                  <c:v>4419.8823333333339</c:v>
                </c:pt>
                <c:pt idx="18">
                  <c:v>4817.7123333333338</c:v>
                </c:pt>
                <c:pt idx="19">
                  <c:v>7866.1623333333346</c:v>
                </c:pt>
                <c:pt idx="20">
                  <c:v>7815.8723333333337</c:v>
                </c:pt>
                <c:pt idx="21">
                  <c:v>7784.922333333333</c:v>
                </c:pt>
              </c:numCache>
            </c:numRef>
          </c:yVal>
          <c:smooth val="0"/>
          <c:extLst>
            <c:ext xmlns:c16="http://schemas.microsoft.com/office/drawing/2014/chart" uri="{C3380CC4-5D6E-409C-BE32-E72D297353CC}">
              <c16:uniqueId val="{00000001-8A3F-47FB-AEEA-A62E2D44115A}"/>
            </c:ext>
          </c:extLst>
        </c:ser>
        <c:ser>
          <c:idx val="2"/>
          <c:order val="2"/>
          <c:tx>
            <c:strRef>
              <c:f>'PhiPSII 50µE'!$S$2</c:f>
              <c:strCache>
                <c:ptCount val="1"/>
                <c:pt idx="0">
                  <c:v>EgHL 660</c:v>
                </c:pt>
              </c:strCache>
            </c:strRef>
          </c:tx>
          <c:spPr>
            <a:ln w="19050" cap="rnd">
              <a:solidFill>
                <a:srgbClr val="FFC000"/>
              </a:solidFill>
              <a:round/>
            </a:ln>
            <a:effectLst/>
          </c:spPr>
          <c:marker>
            <c:symbol val="none"/>
          </c:marker>
          <c:xVal>
            <c:numRef>
              <c:f>'PhiPSII 50µE'!$B$30:$B$51</c:f>
              <c:numCache>
                <c:formatCode>General</c:formatCode>
                <c:ptCount val="22"/>
                <c:pt idx="0">
                  <c:v>-197.72</c:v>
                </c:pt>
                <c:pt idx="1">
                  <c:v>-148.53200000000001</c:v>
                </c:pt>
                <c:pt idx="2">
                  <c:v>-1.04</c:v>
                </c:pt>
                <c:pt idx="3">
                  <c:v>-0.52400000000000002</c:v>
                </c:pt>
                <c:pt idx="4">
                  <c:v>1.3360000000000001</c:v>
                </c:pt>
                <c:pt idx="5">
                  <c:v>3.2160000000000002</c:v>
                </c:pt>
                <c:pt idx="6">
                  <c:v>6.3760000000000003</c:v>
                </c:pt>
                <c:pt idx="7">
                  <c:v>11.327999999999999</c:v>
                </c:pt>
                <c:pt idx="8">
                  <c:v>19.096</c:v>
                </c:pt>
                <c:pt idx="9">
                  <c:v>31.728000000000002</c:v>
                </c:pt>
                <c:pt idx="10">
                  <c:v>52.552</c:v>
                </c:pt>
                <c:pt idx="11">
                  <c:v>87.712000000000003</c:v>
                </c:pt>
                <c:pt idx="12">
                  <c:v>143.352</c:v>
                </c:pt>
                <c:pt idx="13">
                  <c:v>242</c:v>
                </c:pt>
                <c:pt idx="14">
                  <c:v>389.8</c:v>
                </c:pt>
                <c:pt idx="15">
                  <c:v>652.28800000000001</c:v>
                </c:pt>
                <c:pt idx="16">
                  <c:v>1078.616</c:v>
                </c:pt>
                <c:pt idx="17">
                  <c:v>1734.32</c:v>
                </c:pt>
                <c:pt idx="18">
                  <c:v>2914.3119999999999</c:v>
                </c:pt>
                <c:pt idx="19">
                  <c:v>3062.1320000000001</c:v>
                </c:pt>
                <c:pt idx="20">
                  <c:v>3062.328</c:v>
                </c:pt>
                <c:pt idx="21">
                  <c:v>3062.5239999999999</c:v>
                </c:pt>
              </c:numCache>
            </c:numRef>
          </c:xVal>
          <c:yVal>
            <c:numRef>
              <c:f>'PhiPSII 50µE'!$S$30:$S$51</c:f>
              <c:numCache>
                <c:formatCode>General</c:formatCode>
                <c:ptCount val="22"/>
                <c:pt idx="0">
                  <c:v>-4.0593333333335977</c:v>
                </c:pt>
                <c:pt idx="1">
                  <c:v>6.6856666666672027</c:v>
                </c:pt>
                <c:pt idx="2">
                  <c:v>-2.626333333333605</c:v>
                </c:pt>
                <c:pt idx="3">
                  <c:v>25.52866666666705</c:v>
                </c:pt>
                <c:pt idx="4">
                  <c:v>256.53466666666645</c:v>
                </c:pt>
                <c:pt idx="5">
                  <c:v>514.37666666666701</c:v>
                </c:pt>
                <c:pt idx="6">
                  <c:v>886.02466666666714</c:v>
                </c:pt>
                <c:pt idx="7">
                  <c:v>1331.211666666667</c:v>
                </c:pt>
                <c:pt idx="8">
                  <c:v>1770.8346666666666</c:v>
                </c:pt>
                <c:pt idx="9">
                  <c:v>2190.2216666666673</c:v>
                </c:pt>
                <c:pt idx="10">
                  <c:v>2524.0316666666668</c:v>
                </c:pt>
                <c:pt idx="11">
                  <c:v>2808.9316666666664</c:v>
                </c:pt>
                <c:pt idx="12">
                  <c:v>3033.1416666666673</c:v>
                </c:pt>
                <c:pt idx="13">
                  <c:v>3136.0516666666672</c:v>
                </c:pt>
                <c:pt idx="14">
                  <c:v>3119.8916666666673</c:v>
                </c:pt>
                <c:pt idx="15">
                  <c:v>3079.4316666666664</c:v>
                </c:pt>
                <c:pt idx="16">
                  <c:v>3224.9916666666659</c:v>
                </c:pt>
                <c:pt idx="17">
                  <c:v>3468.911666666666</c:v>
                </c:pt>
                <c:pt idx="18">
                  <c:v>3735.041666666667</c:v>
                </c:pt>
                <c:pt idx="19">
                  <c:v>6348.5316666666668</c:v>
                </c:pt>
                <c:pt idx="20">
                  <c:v>6281.6716666666662</c:v>
                </c:pt>
                <c:pt idx="21">
                  <c:v>6253.161666666666</c:v>
                </c:pt>
              </c:numCache>
            </c:numRef>
          </c:yVal>
          <c:smooth val="0"/>
          <c:extLst>
            <c:ext xmlns:c16="http://schemas.microsoft.com/office/drawing/2014/chart" uri="{C3380CC4-5D6E-409C-BE32-E72D297353CC}">
              <c16:uniqueId val="{00000002-8A3F-47FB-AEEA-A62E2D44115A}"/>
            </c:ext>
          </c:extLst>
        </c:ser>
        <c:ser>
          <c:idx val="3"/>
          <c:order val="3"/>
          <c:tx>
            <c:strRef>
              <c:f>'PhiPSII 50µE'!$T$2</c:f>
              <c:strCache>
                <c:ptCount val="1"/>
                <c:pt idx="0">
                  <c:v>EgHL 700</c:v>
                </c:pt>
              </c:strCache>
            </c:strRef>
          </c:tx>
          <c:spPr>
            <a:ln w="19050" cap="rnd">
              <a:solidFill>
                <a:schemeClr val="accent2"/>
              </a:solidFill>
              <a:round/>
            </a:ln>
            <a:effectLst/>
          </c:spPr>
          <c:marker>
            <c:symbol val="none"/>
          </c:marker>
          <c:xVal>
            <c:numRef>
              <c:f>'PhiPSII 50µE'!$B$30:$B$51</c:f>
              <c:numCache>
                <c:formatCode>General</c:formatCode>
                <c:ptCount val="22"/>
                <c:pt idx="0">
                  <c:v>-197.72</c:v>
                </c:pt>
                <c:pt idx="1">
                  <c:v>-148.53200000000001</c:v>
                </c:pt>
                <c:pt idx="2">
                  <c:v>-1.04</c:v>
                </c:pt>
                <c:pt idx="3">
                  <c:v>-0.52400000000000002</c:v>
                </c:pt>
                <c:pt idx="4">
                  <c:v>1.3360000000000001</c:v>
                </c:pt>
                <c:pt idx="5">
                  <c:v>3.2160000000000002</c:v>
                </c:pt>
                <c:pt idx="6">
                  <c:v>6.3760000000000003</c:v>
                </c:pt>
                <c:pt idx="7">
                  <c:v>11.327999999999999</c:v>
                </c:pt>
                <c:pt idx="8">
                  <c:v>19.096</c:v>
                </c:pt>
                <c:pt idx="9">
                  <c:v>31.728000000000002</c:v>
                </c:pt>
                <c:pt idx="10">
                  <c:v>52.552</c:v>
                </c:pt>
                <c:pt idx="11">
                  <c:v>87.712000000000003</c:v>
                </c:pt>
                <c:pt idx="12">
                  <c:v>143.352</c:v>
                </c:pt>
                <c:pt idx="13">
                  <c:v>242</c:v>
                </c:pt>
                <c:pt idx="14">
                  <c:v>389.8</c:v>
                </c:pt>
                <c:pt idx="15">
                  <c:v>652.28800000000001</c:v>
                </c:pt>
                <c:pt idx="16">
                  <c:v>1078.616</c:v>
                </c:pt>
                <c:pt idx="17">
                  <c:v>1734.32</c:v>
                </c:pt>
                <c:pt idx="18">
                  <c:v>2914.3119999999999</c:v>
                </c:pt>
                <c:pt idx="19">
                  <c:v>3062.1320000000001</c:v>
                </c:pt>
                <c:pt idx="20">
                  <c:v>3062.328</c:v>
                </c:pt>
                <c:pt idx="21">
                  <c:v>3062.5239999999999</c:v>
                </c:pt>
              </c:numCache>
            </c:numRef>
          </c:xVal>
          <c:yVal>
            <c:numRef>
              <c:f>'PhiPSII 50µE'!$T$30:$T$51</c:f>
              <c:numCache>
                <c:formatCode>General</c:formatCode>
                <c:ptCount val="22"/>
                <c:pt idx="0">
                  <c:v>-5.8220000000001164</c:v>
                </c:pt>
                <c:pt idx="1">
                  <c:v>-6.1260000000002037</c:v>
                </c:pt>
                <c:pt idx="2">
                  <c:v>11.94800000000032</c:v>
                </c:pt>
                <c:pt idx="3">
                  <c:v>1.7929999999996653</c:v>
                </c:pt>
                <c:pt idx="4">
                  <c:v>74.3149999999996</c:v>
                </c:pt>
                <c:pt idx="5">
                  <c:v>149.14999999999964</c:v>
                </c:pt>
                <c:pt idx="6">
                  <c:v>262.54100000000017</c:v>
                </c:pt>
                <c:pt idx="7">
                  <c:v>397.05199999999968</c:v>
                </c:pt>
                <c:pt idx="8">
                  <c:v>573.45399999999972</c:v>
                </c:pt>
                <c:pt idx="9">
                  <c:v>782.42199999999957</c:v>
                </c:pt>
                <c:pt idx="10">
                  <c:v>1009.0450000000001</c:v>
                </c:pt>
                <c:pt idx="11">
                  <c:v>1272.9210000000003</c:v>
                </c:pt>
                <c:pt idx="12">
                  <c:v>1586.7600000000002</c:v>
                </c:pt>
                <c:pt idx="13">
                  <c:v>1994.8899999999994</c:v>
                </c:pt>
                <c:pt idx="14">
                  <c:v>2397.3909999999996</c:v>
                </c:pt>
                <c:pt idx="15">
                  <c:v>2749.1710000000003</c:v>
                </c:pt>
                <c:pt idx="16">
                  <c:v>3102.0959999999995</c:v>
                </c:pt>
                <c:pt idx="17">
                  <c:v>3409.0329999999994</c:v>
                </c:pt>
                <c:pt idx="18">
                  <c:v>3609.3979999999992</c:v>
                </c:pt>
                <c:pt idx="19">
                  <c:v>5781.6640000000007</c:v>
                </c:pt>
                <c:pt idx="20">
                  <c:v>5757.7839999999997</c:v>
                </c:pt>
                <c:pt idx="21">
                  <c:v>5730.5640000000003</c:v>
                </c:pt>
              </c:numCache>
            </c:numRef>
          </c:yVal>
          <c:smooth val="0"/>
          <c:extLst>
            <c:ext xmlns:c16="http://schemas.microsoft.com/office/drawing/2014/chart" uri="{C3380CC4-5D6E-409C-BE32-E72D297353CC}">
              <c16:uniqueId val="{00000003-8A3F-47FB-AEEA-A62E2D44115A}"/>
            </c:ext>
          </c:extLst>
        </c:ser>
        <c:ser>
          <c:idx val="4"/>
          <c:order val="4"/>
          <c:tx>
            <c:strRef>
              <c:f>'PhiPSII 50µE'!$U$2</c:f>
              <c:strCache>
                <c:ptCount val="1"/>
                <c:pt idx="0">
                  <c:v>EgHL 720</c:v>
                </c:pt>
              </c:strCache>
            </c:strRef>
          </c:tx>
          <c:spPr>
            <a:ln w="19050" cap="rnd">
              <a:solidFill>
                <a:srgbClr val="FF0000"/>
              </a:solidFill>
              <a:round/>
            </a:ln>
            <a:effectLst/>
          </c:spPr>
          <c:marker>
            <c:symbol val="none"/>
          </c:marker>
          <c:xVal>
            <c:numRef>
              <c:f>'PhiPSII 50µE'!$B$30:$B$51</c:f>
              <c:numCache>
                <c:formatCode>General</c:formatCode>
                <c:ptCount val="22"/>
                <c:pt idx="0">
                  <c:v>-197.72</c:v>
                </c:pt>
                <c:pt idx="1">
                  <c:v>-148.53200000000001</c:v>
                </c:pt>
                <c:pt idx="2">
                  <c:v>-1.04</c:v>
                </c:pt>
                <c:pt idx="3">
                  <c:v>-0.52400000000000002</c:v>
                </c:pt>
                <c:pt idx="4">
                  <c:v>1.3360000000000001</c:v>
                </c:pt>
                <c:pt idx="5">
                  <c:v>3.2160000000000002</c:v>
                </c:pt>
                <c:pt idx="6">
                  <c:v>6.3760000000000003</c:v>
                </c:pt>
                <c:pt idx="7">
                  <c:v>11.327999999999999</c:v>
                </c:pt>
                <c:pt idx="8">
                  <c:v>19.096</c:v>
                </c:pt>
                <c:pt idx="9">
                  <c:v>31.728000000000002</c:v>
                </c:pt>
                <c:pt idx="10">
                  <c:v>52.552</c:v>
                </c:pt>
                <c:pt idx="11">
                  <c:v>87.712000000000003</c:v>
                </c:pt>
                <c:pt idx="12">
                  <c:v>143.352</c:v>
                </c:pt>
                <c:pt idx="13">
                  <c:v>242</c:v>
                </c:pt>
                <c:pt idx="14">
                  <c:v>389.8</c:v>
                </c:pt>
                <c:pt idx="15">
                  <c:v>652.28800000000001</c:v>
                </c:pt>
                <c:pt idx="16">
                  <c:v>1078.616</c:v>
                </c:pt>
                <c:pt idx="17">
                  <c:v>1734.32</c:v>
                </c:pt>
                <c:pt idx="18">
                  <c:v>2914.3119999999999</c:v>
                </c:pt>
                <c:pt idx="19">
                  <c:v>3062.1320000000001</c:v>
                </c:pt>
                <c:pt idx="20">
                  <c:v>3062.328</c:v>
                </c:pt>
                <c:pt idx="21">
                  <c:v>3062.5239999999999</c:v>
                </c:pt>
              </c:numCache>
            </c:numRef>
          </c:xVal>
          <c:yVal>
            <c:numRef>
              <c:f>'PhiPSII 50µE'!$U$30:$U$51</c:f>
              <c:numCache>
                <c:formatCode>General</c:formatCode>
                <c:ptCount val="22"/>
                <c:pt idx="0">
                  <c:v>-3.0850000000000364</c:v>
                </c:pt>
                <c:pt idx="1">
                  <c:v>2.4769999999998618</c:v>
                </c:pt>
                <c:pt idx="2">
                  <c:v>0.60800000000017462</c:v>
                </c:pt>
                <c:pt idx="3">
                  <c:v>1.2820000000001528</c:v>
                </c:pt>
                <c:pt idx="4">
                  <c:v>42.466999999999643</c:v>
                </c:pt>
                <c:pt idx="5">
                  <c:v>76.864999999999782</c:v>
                </c:pt>
                <c:pt idx="6">
                  <c:v>127.44899999999961</c:v>
                </c:pt>
                <c:pt idx="7">
                  <c:v>190.94400000000041</c:v>
                </c:pt>
                <c:pt idx="8">
                  <c:v>265.17199999999957</c:v>
                </c:pt>
                <c:pt idx="9">
                  <c:v>375.98700000000008</c:v>
                </c:pt>
                <c:pt idx="10">
                  <c:v>501.85999999999967</c:v>
                </c:pt>
                <c:pt idx="11">
                  <c:v>631.38199999999961</c:v>
                </c:pt>
                <c:pt idx="12">
                  <c:v>765.20799999999963</c:v>
                </c:pt>
                <c:pt idx="13">
                  <c:v>933.89599999999973</c:v>
                </c:pt>
                <c:pt idx="14">
                  <c:v>1132.893</c:v>
                </c:pt>
                <c:pt idx="15">
                  <c:v>1335.4530000000004</c:v>
                </c:pt>
                <c:pt idx="16">
                  <c:v>1487.6840000000002</c:v>
                </c:pt>
                <c:pt idx="17">
                  <c:v>1601.8649999999998</c:v>
                </c:pt>
                <c:pt idx="18">
                  <c:v>1714.9160000000002</c:v>
                </c:pt>
                <c:pt idx="19">
                  <c:v>2844.5170000000007</c:v>
                </c:pt>
                <c:pt idx="20">
                  <c:v>2841.4059999999999</c:v>
                </c:pt>
                <c:pt idx="21">
                  <c:v>2847.1379999999999</c:v>
                </c:pt>
              </c:numCache>
            </c:numRef>
          </c:yVal>
          <c:smooth val="0"/>
          <c:extLst>
            <c:ext xmlns:c16="http://schemas.microsoft.com/office/drawing/2014/chart" uri="{C3380CC4-5D6E-409C-BE32-E72D297353CC}">
              <c16:uniqueId val="{00000004-8A3F-47FB-AEEA-A62E2D44115A}"/>
            </c:ext>
          </c:extLst>
        </c:ser>
        <c:ser>
          <c:idx val="5"/>
          <c:order val="5"/>
          <c:tx>
            <c:strRef>
              <c:f>'PhiPSII 50µE'!$V$2</c:f>
              <c:strCache>
                <c:ptCount val="1"/>
                <c:pt idx="0">
                  <c:v>EgHL 730</c:v>
                </c:pt>
              </c:strCache>
            </c:strRef>
          </c:tx>
          <c:spPr>
            <a:ln w="19050" cap="rnd">
              <a:solidFill>
                <a:srgbClr val="C00000"/>
              </a:solidFill>
              <a:round/>
            </a:ln>
            <a:effectLst/>
          </c:spPr>
          <c:marker>
            <c:symbol val="none"/>
          </c:marker>
          <c:xVal>
            <c:numRef>
              <c:f>'PhiPSII 50µE'!$B$30:$B$51</c:f>
              <c:numCache>
                <c:formatCode>General</c:formatCode>
                <c:ptCount val="22"/>
                <c:pt idx="0">
                  <c:v>-197.72</c:v>
                </c:pt>
                <c:pt idx="1">
                  <c:v>-148.53200000000001</c:v>
                </c:pt>
                <c:pt idx="2">
                  <c:v>-1.04</c:v>
                </c:pt>
                <c:pt idx="3">
                  <c:v>-0.52400000000000002</c:v>
                </c:pt>
                <c:pt idx="4">
                  <c:v>1.3360000000000001</c:v>
                </c:pt>
                <c:pt idx="5">
                  <c:v>3.2160000000000002</c:v>
                </c:pt>
                <c:pt idx="6">
                  <c:v>6.3760000000000003</c:v>
                </c:pt>
                <c:pt idx="7">
                  <c:v>11.327999999999999</c:v>
                </c:pt>
                <c:pt idx="8">
                  <c:v>19.096</c:v>
                </c:pt>
                <c:pt idx="9">
                  <c:v>31.728000000000002</c:v>
                </c:pt>
                <c:pt idx="10">
                  <c:v>52.552</c:v>
                </c:pt>
                <c:pt idx="11">
                  <c:v>87.712000000000003</c:v>
                </c:pt>
                <c:pt idx="12">
                  <c:v>143.352</c:v>
                </c:pt>
                <c:pt idx="13">
                  <c:v>242</c:v>
                </c:pt>
                <c:pt idx="14">
                  <c:v>389.8</c:v>
                </c:pt>
                <c:pt idx="15">
                  <c:v>652.28800000000001</c:v>
                </c:pt>
                <c:pt idx="16">
                  <c:v>1078.616</c:v>
                </c:pt>
                <c:pt idx="17">
                  <c:v>1734.32</c:v>
                </c:pt>
                <c:pt idx="18">
                  <c:v>2914.3119999999999</c:v>
                </c:pt>
                <c:pt idx="19">
                  <c:v>3062.1320000000001</c:v>
                </c:pt>
                <c:pt idx="20">
                  <c:v>3062.328</c:v>
                </c:pt>
                <c:pt idx="21">
                  <c:v>3062.5239999999999</c:v>
                </c:pt>
              </c:numCache>
            </c:numRef>
          </c:xVal>
          <c:yVal>
            <c:numRef>
              <c:f>'PhiPSII 50µE'!$V$30:$V$51</c:f>
              <c:numCache>
                <c:formatCode>General</c:formatCode>
                <c:ptCount val="22"/>
                <c:pt idx="0">
                  <c:v>-6.6940000000004147</c:v>
                </c:pt>
                <c:pt idx="1">
                  <c:v>5.8359999999993306</c:v>
                </c:pt>
                <c:pt idx="2">
                  <c:v>0.85799999999926513</c:v>
                </c:pt>
                <c:pt idx="3">
                  <c:v>17.9399999999996</c:v>
                </c:pt>
                <c:pt idx="4">
                  <c:v>30.91399999999885</c:v>
                </c:pt>
                <c:pt idx="5">
                  <c:v>64.093999999999141</c:v>
                </c:pt>
                <c:pt idx="6">
                  <c:v>74.119999999998981</c:v>
                </c:pt>
                <c:pt idx="7">
                  <c:v>107.24799999999959</c:v>
                </c:pt>
                <c:pt idx="8">
                  <c:v>145.66099999999915</c:v>
                </c:pt>
                <c:pt idx="9">
                  <c:v>205.59499999999935</c:v>
                </c:pt>
                <c:pt idx="10">
                  <c:v>265.570999999999</c:v>
                </c:pt>
                <c:pt idx="11">
                  <c:v>355.45199999999932</c:v>
                </c:pt>
                <c:pt idx="12">
                  <c:v>440.96499999999924</c:v>
                </c:pt>
                <c:pt idx="13">
                  <c:v>541.23599999999897</c:v>
                </c:pt>
                <c:pt idx="14">
                  <c:v>628.31599999999889</c:v>
                </c:pt>
                <c:pt idx="15">
                  <c:v>747.81299999999919</c:v>
                </c:pt>
                <c:pt idx="16">
                  <c:v>845.96299999999883</c:v>
                </c:pt>
                <c:pt idx="17">
                  <c:v>928.47399999999925</c:v>
                </c:pt>
                <c:pt idx="18">
                  <c:v>979.48299999999927</c:v>
                </c:pt>
                <c:pt idx="19">
                  <c:v>5355.174</c:v>
                </c:pt>
                <c:pt idx="20">
                  <c:v>5304.7640000000001</c:v>
                </c:pt>
                <c:pt idx="21">
                  <c:v>5294.8039999999992</c:v>
                </c:pt>
              </c:numCache>
            </c:numRef>
          </c:yVal>
          <c:smooth val="0"/>
          <c:extLst>
            <c:ext xmlns:c16="http://schemas.microsoft.com/office/drawing/2014/chart" uri="{C3380CC4-5D6E-409C-BE32-E72D297353CC}">
              <c16:uniqueId val="{00000005-8A3F-47FB-AEEA-A62E2D44115A}"/>
            </c:ext>
          </c:extLst>
        </c:ser>
        <c:dLbls>
          <c:showLegendKey val="0"/>
          <c:showVal val="0"/>
          <c:showCatName val="0"/>
          <c:showSerName val="0"/>
          <c:showPercent val="0"/>
          <c:showBubbleSize val="0"/>
        </c:dLbls>
        <c:axId val="933520944"/>
        <c:axId val="933527472"/>
      </c:scatterChart>
      <c:valAx>
        <c:axId val="933520944"/>
        <c:scaling>
          <c:orientation val="minMax"/>
          <c:max val="3100"/>
          <c:min val="-200"/>
        </c:scaling>
        <c:delete val="0"/>
        <c:axPos val="b"/>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fr-BE" dirty="0">
                    <a:solidFill>
                      <a:schemeClr val="bg1"/>
                    </a:solidFill>
                  </a:rPr>
                  <a:t>Time (ms)</a:t>
                </a: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fr-FR"/>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bg2">
                    <a:lumMod val="75000"/>
                  </a:schemeClr>
                </a:solidFill>
                <a:latin typeface="+mn-lt"/>
                <a:ea typeface="+mn-ea"/>
                <a:cs typeface="+mn-cs"/>
              </a:defRPr>
            </a:pPr>
            <a:endParaRPr lang="fr-FR"/>
          </a:p>
        </c:txPr>
        <c:crossAx val="933527472"/>
        <c:crosses val="autoZero"/>
        <c:crossBetween val="midCat"/>
      </c:valAx>
      <c:valAx>
        <c:axId val="933527472"/>
        <c:scaling>
          <c:orientation val="minMax"/>
        </c:scaling>
        <c:delete val="1"/>
        <c:axPos val="l"/>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fr-BE" dirty="0">
                    <a:solidFill>
                      <a:schemeClr val="bg1"/>
                    </a:solidFill>
                  </a:rPr>
                  <a:t>Fluorescence </a:t>
                </a:r>
                <a:r>
                  <a:rPr lang="fr-BE" dirty="0" err="1">
                    <a:solidFill>
                      <a:schemeClr val="bg1"/>
                    </a:solidFill>
                  </a:rPr>
                  <a:t>intensity</a:t>
                </a:r>
                <a:endParaRPr lang="fr-BE" dirty="0">
                  <a:solidFill>
                    <a:schemeClr val="bg1"/>
                  </a:solidFill>
                </a:endParaRP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fr-FR"/>
            </a:p>
          </c:txPr>
        </c:title>
        <c:numFmt formatCode="General" sourceLinked="1"/>
        <c:majorTickMark val="none"/>
        <c:minorTickMark val="none"/>
        <c:tickLblPos val="nextTo"/>
        <c:crossAx val="933520944"/>
        <c:crosses val="autoZero"/>
        <c:crossBetween val="midCat"/>
      </c:valAx>
      <c:spPr>
        <a:noFill/>
        <a:ln w="25400">
          <a:noFill/>
        </a:ln>
        <a:effectLst/>
      </c:spPr>
    </c:plotArea>
    <c:legend>
      <c:legendPos val="b"/>
      <c:layout>
        <c:manualLayout>
          <c:xMode val="edge"/>
          <c:yMode val="edge"/>
          <c:x val="4.1755925213268277E-2"/>
          <c:y val="0.85131288049574716"/>
          <c:w val="0.9442890948056013"/>
          <c:h val="0.13485586085971618"/>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bg2">
                  <a:lumMod val="90000"/>
                </a:schemeClr>
              </a:solidFill>
              <a:latin typeface="+mn-lt"/>
              <a:ea typeface="+mn-ea"/>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fr-FR"/>
    </a:p>
  </c:txPr>
  <c:externalData r:id="rId3">
    <c:autoUpdate val="0"/>
  </c:externalData>
  <c:userShapes r:id="rId4"/>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fr-BE" sz="1200" dirty="0" err="1">
                <a:solidFill>
                  <a:schemeClr val="bg1"/>
                </a:solidFill>
              </a:rPr>
              <a:t>Fv</a:t>
            </a:r>
            <a:r>
              <a:rPr lang="fr-BE" sz="1200" dirty="0">
                <a:solidFill>
                  <a:schemeClr val="bg1"/>
                </a:solidFill>
              </a:rPr>
              <a:t>/Fm = Maximum Quantum </a:t>
            </a:r>
            <a:r>
              <a:rPr lang="fr-BE" sz="1200" dirty="0" err="1">
                <a:solidFill>
                  <a:schemeClr val="bg1"/>
                </a:solidFill>
              </a:rPr>
              <a:t>efficency</a:t>
            </a:r>
            <a:r>
              <a:rPr lang="fr-BE" sz="1200" dirty="0">
                <a:solidFill>
                  <a:schemeClr val="bg1"/>
                </a:solidFill>
              </a:rPr>
              <a:t> of PSII </a:t>
            </a:r>
            <a:r>
              <a:rPr lang="fr-BE" sz="1200" dirty="0" err="1">
                <a:solidFill>
                  <a:schemeClr val="bg1"/>
                </a:solidFill>
              </a:rPr>
              <a:t>photochemitry</a:t>
            </a:r>
            <a:r>
              <a:rPr lang="fr-BE" sz="1200" dirty="0">
                <a:solidFill>
                  <a:schemeClr val="bg1"/>
                </a:solidFill>
              </a:rPr>
              <a:t> </a:t>
            </a:r>
          </a:p>
        </c:rich>
      </c:tx>
      <c:overlay val="0"/>
      <c:spPr>
        <a:noFill/>
        <a:ln>
          <a:noFill/>
        </a:ln>
        <a:effectLst/>
      </c:spPr>
    </c:title>
    <c:autoTitleDeleted val="0"/>
    <c:plotArea>
      <c:layout>
        <c:manualLayout>
          <c:layoutTarget val="inner"/>
          <c:xMode val="edge"/>
          <c:yMode val="edge"/>
          <c:x val="0.10083222738834192"/>
          <c:y val="0.26014746356534474"/>
          <c:w val="0.85689676979338947"/>
          <c:h val="0.52115164943000192"/>
        </c:manualLayout>
      </c:layout>
      <c:barChart>
        <c:barDir val="col"/>
        <c:grouping val="clustered"/>
        <c:varyColors val="0"/>
        <c:ser>
          <c:idx val="4"/>
          <c:order val="0"/>
          <c:tx>
            <c:strRef>
              <c:f>'230320 montée fluo rETR'!$C$55</c:f>
              <c:strCache>
                <c:ptCount val="1"/>
                <c:pt idx="0">
                  <c:v>Eg LL 660</c:v>
                </c:pt>
              </c:strCache>
            </c:strRef>
          </c:tx>
          <c:invertIfNegative val="0"/>
          <c:cat>
            <c:strRef>
              <c:f>'230320 montée fluo rETR'!$B$57</c:f>
              <c:strCache>
                <c:ptCount val="1"/>
                <c:pt idx="0">
                  <c:v>fv/fm</c:v>
                </c:pt>
              </c:strCache>
            </c:strRef>
          </c:cat>
          <c:val>
            <c:numRef>
              <c:f>'230320 montée fluo rETR'!$C$57</c:f>
              <c:numCache>
                <c:formatCode>General</c:formatCode>
                <c:ptCount val="1"/>
                <c:pt idx="0">
                  <c:v>0.61413135632315352</c:v>
                </c:pt>
              </c:numCache>
            </c:numRef>
          </c:val>
          <c:extLst>
            <c:ext xmlns:c16="http://schemas.microsoft.com/office/drawing/2014/chart" uri="{C3380CC4-5D6E-409C-BE32-E72D297353CC}">
              <c16:uniqueId val="{00000000-F1ED-4B8D-9FB6-BD6B04DCF8EF}"/>
            </c:ext>
          </c:extLst>
        </c:ser>
        <c:ser>
          <c:idx val="3"/>
          <c:order val="1"/>
          <c:tx>
            <c:strRef>
              <c:f>'230320 montée fluo rETR'!$Q$55</c:f>
              <c:strCache>
                <c:ptCount val="1"/>
                <c:pt idx="0">
                  <c:v>Eg HL 660</c:v>
                </c:pt>
              </c:strCache>
            </c:strRef>
          </c:tx>
          <c:spPr>
            <a:solidFill>
              <a:schemeClr val="accent1"/>
            </a:solidFill>
            <a:ln>
              <a:solidFill>
                <a:schemeClr val="accent1"/>
              </a:solidFill>
            </a:ln>
          </c:spPr>
          <c:invertIfNegative val="0"/>
          <c:cat>
            <c:strRef>
              <c:f>'230320 montée fluo rETR'!$B$57</c:f>
              <c:strCache>
                <c:ptCount val="1"/>
                <c:pt idx="0">
                  <c:v>fv/fm</c:v>
                </c:pt>
              </c:strCache>
            </c:strRef>
          </c:cat>
          <c:val>
            <c:numRef>
              <c:f>'230320 montée fluo rETR'!$Q$57</c:f>
              <c:numCache>
                <c:formatCode>General</c:formatCode>
                <c:ptCount val="1"/>
                <c:pt idx="0">
                  <c:v>0.53981777798352648</c:v>
                </c:pt>
              </c:numCache>
            </c:numRef>
          </c:val>
          <c:extLst>
            <c:ext xmlns:c16="http://schemas.microsoft.com/office/drawing/2014/chart" uri="{C3380CC4-5D6E-409C-BE32-E72D297353CC}">
              <c16:uniqueId val="{00000001-F1ED-4B8D-9FB6-BD6B04DCF8EF}"/>
            </c:ext>
          </c:extLst>
        </c:ser>
        <c:ser>
          <c:idx val="2"/>
          <c:order val="2"/>
          <c:tx>
            <c:strRef>
              <c:f>'230320 montée fluo rETR'!$AE$55</c:f>
              <c:strCache>
                <c:ptCount val="1"/>
                <c:pt idx="0">
                  <c:v>Stan Fr 660</c:v>
                </c:pt>
              </c:strCache>
            </c:strRef>
          </c:tx>
          <c:spPr>
            <a:solidFill>
              <a:srgbClr val="FF0000"/>
            </a:solidFill>
          </c:spPr>
          <c:invertIfNegative val="0"/>
          <c:cat>
            <c:strRef>
              <c:f>'230320 montée fluo rETR'!$B$57</c:f>
              <c:strCache>
                <c:ptCount val="1"/>
                <c:pt idx="0">
                  <c:v>fv/fm</c:v>
                </c:pt>
              </c:strCache>
            </c:strRef>
          </c:cat>
          <c:val>
            <c:numRef>
              <c:f>'230320 montée fluo rETR'!$AE$57</c:f>
              <c:numCache>
                <c:formatCode>General</c:formatCode>
                <c:ptCount val="1"/>
                <c:pt idx="0">
                  <c:v>0.25965387782758792</c:v>
                </c:pt>
              </c:numCache>
            </c:numRef>
          </c:val>
          <c:extLst>
            <c:ext xmlns:c16="http://schemas.microsoft.com/office/drawing/2014/chart" uri="{C3380CC4-5D6E-409C-BE32-E72D297353CC}">
              <c16:uniqueId val="{00000002-F1ED-4B8D-9FB6-BD6B04DCF8EF}"/>
            </c:ext>
          </c:extLst>
        </c:ser>
        <c:ser>
          <c:idx val="1"/>
          <c:order val="3"/>
          <c:tx>
            <c:strRef>
              <c:f>'230320 montée fluo rETR'!$AS$55</c:f>
              <c:strCache>
                <c:ptCount val="1"/>
                <c:pt idx="0">
                  <c:v>Stan LL 660</c:v>
                </c:pt>
              </c:strCache>
            </c:strRef>
          </c:tx>
          <c:spPr>
            <a:solidFill>
              <a:srgbClr val="FFC000"/>
            </a:solidFill>
          </c:spPr>
          <c:invertIfNegative val="0"/>
          <c:cat>
            <c:strRef>
              <c:f>'230320 montée fluo rETR'!$B$57</c:f>
              <c:strCache>
                <c:ptCount val="1"/>
                <c:pt idx="0">
                  <c:v>fv/fm</c:v>
                </c:pt>
              </c:strCache>
            </c:strRef>
          </c:cat>
          <c:val>
            <c:numRef>
              <c:f>'230320 montée fluo rETR'!$AS$57</c:f>
              <c:numCache>
                <c:formatCode>General</c:formatCode>
                <c:ptCount val="1"/>
                <c:pt idx="0">
                  <c:v>0.13750914642425618</c:v>
                </c:pt>
              </c:numCache>
            </c:numRef>
          </c:val>
          <c:extLst>
            <c:ext xmlns:c16="http://schemas.microsoft.com/office/drawing/2014/chart" uri="{C3380CC4-5D6E-409C-BE32-E72D297353CC}">
              <c16:uniqueId val="{00000003-F1ED-4B8D-9FB6-BD6B04DCF8EF}"/>
            </c:ext>
          </c:extLst>
        </c:ser>
        <c:ser>
          <c:idx val="0"/>
          <c:order val="4"/>
          <c:tx>
            <c:strRef>
              <c:f>'230320 montée fluo rETR'!$BG$55</c:f>
              <c:strCache>
                <c:ptCount val="1"/>
                <c:pt idx="0">
                  <c:v>Vitr 660</c:v>
                </c:pt>
              </c:strCache>
            </c:strRef>
          </c:tx>
          <c:spPr>
            <a:solidFill>
              <a:srgbClr val="00B050"/>
            </a:solidFill>
            <a:ln>
              <a:noFill/>
            </a:ln>
            <a:effectLst/>
          </c:spPr>
          <c:invertIfNegative val="0"/>
          <c:cat>
            <c:strRef>
              <c:f>'230320 montée fluo rETR'!$B$57</c:f>
              <c:strCache>
                <c:ptCount val="1"/>
                <c:pt idx="0">
                  <c:v>fv/fm</c:v>
                </c:pt>
              </c:strCache>
            </c:strRef>
          </c:cat>
          <c:val>
            <c:numRef>
              <c:f>'230320 montée fluo rETR'!$BG$57</c:f>
              <c:numCache>
                <c:formatCode>General</c:formatCode>
                <c:ptCount val="1"/>
                <c:pt idx="0">
                  <c:v>0.47483330150467551</c:v>
                </c:pt>
              </c:numCache>
            </c:numRef>
          </c:val>
          <c:extLst>
            <c:ext xmlns:c16="http://schemas.microsoft.com/office/drawing/2014/chart" uri="{C3380CC4-5D6E-409C-BE32-E72D297353CC}">
              <c16:uniqueId val="{00000004-F1ED-4B8D-9FB6-BD6B04DCF8EF}"/>
            </c:ext>
          </c:extLst>
        </c:ser>
        <c:dLbls>
          <c:showLegendKey val="0"/>
          <c:showVal val="0"/>
          <c:showCatName val="0"/>
          <c:showSerName val="0"/>
          <c:showPercent val="0"/>
          <c:showBubbleSize val="0"/>
        </c:dLbls>
        <c:gapWidth val="219"/>
        <c:overlap val="-27"/>
        <c:axId val="933524208"/>
        <c:axId val="933530192"/>
      </c:barChart>
      <c:catAx>
        <c:axId val="933524208"/>
        <c:scaling>
          <c:orientation val="minMax"/>
        </c:scaling>
        <c:delete val="1"/>
        <c:axPos val="b"/>
        <c:numFmt formatCode="General" sourceLinked="1"/>
        <c:majorTickMark val="none"/>
        <c:minorTickMark val="none"/>
        <c:tickLblPos val="nextTo"/>
        <c:crossAx val="933530192"/>
        <c:crosses val="autoZero"/>
        <c:auto val="1"/>
        <c:lblAlgn val="ctr"/>
        <c:lblOffset val="100"/>
        <c:noMultiLvlLbl val="0"/>
      </c:catAx>
      <c:valAx>
        <c:axId val="933530192"/>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2"/>
                </a:solidFill>
                <a:latin typeface="+mn-lt"/>
                <a:ea typeface="+mn-ea"/>
                <a:cs typeface="+mn-cs"/>
              </a:defRPr>
            </a:pPr>
            <a:endParaRPr lang="fr-FR"/>
          </a:p>
        </c:txPr>
        <c:crossAx val="933524208"/>
        <c:crosses val="autoZero"/>
        <c:crossBetween val="between"/>
      </c:valAx>
      <c:spPr>
        <a:noFill/>
        <a:ln w="25400">
          <a:noFill/>
        </a:ln>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bg2"/>
              </a:solidFill>
              <a:latin typeface="+mn-lt"/>
              <a:ea typeface="+mn-ea"/>
              <a:cs typeface="+mn-cs"/>
            </a:defRPr>
          </a:pPr>
          <a:endParaRPr lang="fr-FR"/>
        </a:p>
      </c:txPr>
    </c:legend>
    <c:plotVisOnly val="1"/>
    <c:dispBlanksAs val="gap"/>
    <c:showDLblsOverMax val="0"/>
    <c:extLst/>
  </c:chart>
  <c:txPr>
    <a:bodyPr/>
    <a:lstStyle/>
    <a:p>
      <a:pPr>
        <a:defRPr/>
      </a:pPr>
      <a:endParaRPr lang="fr-FR"/>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fr-BE" dirty="0">
                <a:solidFill>
                  <a:schemeClr val="bg2"/>
                </a:solidFill>
              </a:rPr>
              <a:t>Electron </a:t>
            </a:r>
            <a:r>
              <a:rPr lang="fr-BE" dirty="0" err="1">
                <a:solidFill>
                  <a:schemeClr val="bg2"/>
                </a:solidFill>
              </a:rPr>
              <a:t>transfer</a:t>
            </a:r>
            <a:r>
              <a:rPr lang="fr-BE" dirty="0">
                <a:solidFill>
                  <a:schemeClr val="bg2"/>
                </a:solidFill>
              </a:rPr>
              <a:t> rate of PSII</a:t>
            </a:r>
          </a:p>
        </c:rich>
      </c:tx>
      <c:layout>
        <c:manualLayout>
          <c:xMode val="edge"/>
          <c:yMode val="edge"/>
          <c:x val="0.24410664634915716"/>
          <c:y val="3.8035779303487442E-2"/>
        </c:manualLayout>
      </c:layout>
      <c:overlay val="0"/>
      <c:spPr>
        <a:noFill/>
        <a:ln>
          <a:noFill/>
        </a:ln>
        <a:effectLst/>
      </c:spPr>
    </c:title>
    <c:autoTitleDeleted val="0"/>
    <c:plotArea>
      <c:layout>
        <c:manualLayout>
          <c:layoutTarget val="inner"/>
          <c:xMode val="edge"/>
          <c:yMode val="edge"/>
          <c:x val="0.217365782042061"/>
          <c:y val="0.1908026915710985"/>
          <c:w val="0.71407835776749862"/>
          <c:h val="0.46018543832919817"/>
        </c:manualLayout>
      </c:layout>
      <c:scatterChart>
        <c:scatterStyle val="lineMarker"/>
        <c:varyColors val="0"/>
        <c:ser>
          <c:idx val="2"/>
          <c:order val="0"/>
          <c:tx>
            <c:strRef>
              <c:f>'230320 montée fluo rETR'!$C$55</c:f>
              <c:strCache>
                <c:ptCount val="1"/>
                <c:pt idx="0">
                  <c:v>Eg LL 660</c:v>
                </c:pt>
              </c:strCache>
            </c:strRef>
          </c:tx>
          <c:spPr>
            <a:ln>
              <a:solidFill>
                <a:srgbClr val="00B0F0"/>
              </a:solidFill>
            </a:ln>
          </c:spPr>
          <c:marker>
            <c:symbol val="none"/>
          </c:marker>
          <c:xVal>
            <c:numRef>
              <c:f>'230320 montée fluo rETR'!$C$61:$I$61</c:f>
              <c:numCache>
                <c:formatCode>General</c:formatCode>
                <c:ptCount val="7"/>
                <c:pt idx="0">
                  <c:v>0</c:v>
                </c:pt>
                <c:pt idx="1">
                  <c:v>3</c:v>
                </c:pt>
                <c:pt idx="2">
                  <c:v>12</c:v>
                </c:pt>
                <c:pt idx="3">
                  <c:v>47</c:v>
                </c:pt>
                <c:pt idx="4">
                  <c:v>160</c:v>
                </c:pt>
                <c:pt idx="5">
                  <c:v>287</c:v>
                </c:pt>
                <c:pt idx="6">
                  <c:v>602</c:v>
                </c:pt>
              </c:numCache>
            </c:numRef>
          </c:xVal>
          <c:yVal>
            <c:numRef>
              <c:f>'230320 montée fluo rETR'!$C$62:$I$62</c:f>
              <c:numCache>
                <c:formatCode>General</c:formatCode>
                <c:ptCount val="7"/>
                <c:pt idx="0">
                  <c:v>0</c:v>
                </c:pt>
                <c:pt idx="1">
                  <c:v>1.7661609236088107E-3</c:v>
                </c:pt>
                <c:pt idx="2">
                  <c:v>6.7620373245409204E-3</c:v>
                </c:pt>
                <c:pt idx="3">
                  <c:v>1.7458499178031429E-2</c:v>
                </c:pt>
                <c:pt idx="4">
                  <c:v>2.2863824225825641E-2</c:v>
                </c:pt>
                <c:pt idx="5">
                  <c:v>2.1710104304131311E-2</c:v>
                </c:pt>
                <c:pt idx="6">
                  <c:v>1.0783592872789696E-2</c:v>
                </c:pt>
              </c:numCache>
            </c:numRef>
          </c:yVal>
          <c:smooth val="0"/>
          <c:extLst>
            <c:ext xmlns:c16="http://schemas.microsoft.com/office/drawing/2014/chart" uri="{C3380CC4-5D6E-409C-BE32-E72D297353CC}">
              <c16:uniqueId val="{00000000-8916-4490-8588-859E1AD94D56}"/>
            </c:ext>
          </c:extLst>
        </c:ser>
        <c:ser>
          <c:idx val="3"/>
          <c:order val="1"/>
          <c:tx>
            <c:strRef>
              <c:f>'230320 montée fluo rETR'!$Q$55</c:f>
              <c:strCache>
                <c:ptCount val="1"/>
                <c:pt idx="0">
                  <c:v>Eg HL 660</c:v>
                </c:pt>
              </c:strCache>
            </c:strRef>
          </c:tx>
          <c:spPr>
            <a:ln w="19050" cap="rnd">
              <a:solidFill>
                <a:srgbClr val="0070C0"/>
              </a:solidFill>
              <a:round/>
            </a:ln>
            <a:effectLst/>
          </c:spPr>
          <c:marker>
            <c:symbol val="none"/>
          </c:marker>
          <c:xVal>
            <c:numRef>
              <c:f>'230320 montée fluo rETR'!$Q$61:$W$61</c:f>
              <c:numCache>
                <c:formatCode>General</c:formatCode>
                <c:ptCount val="7"/>
                <c:pt idx="0">
                  <c:v>0</c:v>
                </c:pt>
                <c:pt idx="1">
                  <c:v>3</c:v>
                </c:pt>
                <c:pt idx="2">
                  <c:v>12</c:v>
                </c:pt>
                <c:pt idx="3">
                  <c:v>47</c:v>
                </c:pt>
                <c:pt idx="4">
                  <c:v>160</c:v>
                </c:pt>
                <c:pt idx="5">
                  <c:v>287</c:v>
                </c:pt>
                <c:pt idx="6">
                  <c:v>602</c:v>
                </c:pt>
              </c:numCache>
            </c:numRef>
          </c:xVal>
          <c:yVal>
            <c:numRef>
              <c:f>'230320 montée fluo rETR'!$Q$62:$W$62</c:f>
              <c:numCache>
                <c:formatCode>General</c:formatCode>
                <c:ptCount val="7"/>
                <c:pt idx="0">
                  <c:v>0</c:v>
                </c:pt>
                <c:pt idx="1">
                  <c:v>1.5126043845350718E-3</c:v>
                </c:pt>
                <c:pt idx="2">
                  <c:v>5.15927280844539E-3</c:v>
                </c:pt>
                <c:pt idx="3">
                  <c:v>1.1684224151383817E-2</c:v>
                </c:pt>
                <c:pt idx="4">
                  <c:v>1.3895339850878709E-2</c:v>
                </c:pt>
                <c:pt idx="5">
                  <c:v>1.3294519121838213E-2</c:v>
                </c:pt>
                <c:pt idx="6">
                  <c:v>8.1169463940952615E-3</c:v>
                </c:pt>
              </c:numCache>
            </c:numRef>
          </c:yVal>
          <c:smooth val="0"/>
          <c:extLst>
            <c:ext xmlns:c16="http://schemas.microsoft.com/office/drawing/2014/chart" uri="{C3380CC4-5D6E-409C-BE32-E72D297353CC}">
              <c16:uniqueId val="{00000001-8916-4490-8588-859E1AD94D56}"/>
            </c:ext>
          </c:extLst>
        </c:ser>
        <c:ser>
          <c:idx val="4"/>
          <c:order val="2"/>
          <c:tx>
            <c:strRef>
              <c:f>'230320 montée fluo rETR'!$BG$55</c:f>
              <c:strCache>
                <c:ptCount val="1"/>
                <c:pt idx="0">
                  <c:v>Vitr 660</c:v>
                </c:pt>
              </c:strCache>
            </c:strRef>
          </c:tx>
          <c:spPr>
            <a:ln w="19050" cap="rnd">
              <a:solidFill>
                <a:srgbClr val="00B050"/>
              </a:solidFill>
              <a:round/>
            </a:ln>
            <a:effectLst/>
          </c:spPr>
          <c:marker>
            <c:symbol val="none"/>
          </c:marker>
          <c:xVal>
            <c:numRef>
              <c:f>'230320 montée fluo rETR'!$BG$61:$BM$61</c:f>
              <c:numCache>
                <c:formatCode>General</c:formatCode>
                <c:ptCount val="7"/>
                <c:pt idx="0">
                  <c:v>0</c:v>
                </c:pt>
                <c:pt idx="1">
                  <c:v>3</c:v>
                </c:pt>
                <c:pt idx="2">
                  <c:v>12</c:v>
                </c:pt>
                <c:pt idx="3">
                  <c:v>47</c:v>
                </c:pt>
                <c:pt idx="4">
                  <c:v>160</c:v>
                </c:pt>
                <c:pt idx="5">
                  <c:v>287</c:v>
                </c:pt>
                <c:pt idx="6">
                  <c:v>602</c:v>
                </c:pt>
              </c:numCache>
            </c:numRef>
          </c:xVal>
          <c:yVal>
            <c:numRef>
              <c:f>'230320 montée fluo rETR'!$BG$62:$BM$62</c:f>
              <c:numCache>
                <c:formatCode>General</c:formatCode>
                <c:ptCount val="7"/>
                <c:pt idx="0">
                  <c:v>0</c:v>
                </c:pt>
                <c:pt idx="1">
                  <c:v>1.4526676672476867E-3</c:v>
                </c:pt>
                <c:pt idx="2">
                  <c:v>5.2267508054516252E-3</c:v>
                </c:pt>
                <c:pt idx="3">
                  <c:v>1.2297822167749616E-2</c:v>
                </c:pt>
                <c:pt idx="4">
                  <c:v>1.7000597330666674E-2</c:v>
                </c:pt>
                <c:pt idx="5">
                  <c:v>2.323030261034828E-2</c:v>
                </c:pt>
                <c:pt idx="6">
                  <c:v>8.2477350822059547E-3</c:v>
                </c:pt>
              </c:numCache>
            </c:numRef>
          </c:yVal>
          <c:smooth val="0"/>
          <c:extLst>
            <c:ext xmlns:c16="http://schemas.microsoft.com/office/drawing/2014/chart" uri="{C3380CC4-5D6E-409C-BE32-E72D297353CC}">
              <c16:uniqueId val="{00000002-8916-4490-8588-859E1AD94D56}"/>
            </c:ext>
          </c:extLst>
        </c:ser>
        <c:ser>
          <c:idx val="1"/>
          <c:order val="3"/>
          <c:tx>
            <c:strRef>
              <c:f>'230320 montée fluo rETR'!$AE$55</c:f>
              <c:strCache>
                <c:ptCount val="1"/>
                <c:pt idx="0">
                  <c:v>Stan Fr 660</c:v>
                </c:pt>
              </c:strCache>
            </c:strRef>
          </c:tx>
          <c:marker>
            <c:symbol val="none"/>
          </c:marker>
          <c:xVal>
            <c:numRef>
              <c:f>'230320 montée fluo rETR'!$AE$61:$AK$61</c:f>
              <c:numCache>
                <c:formatCode>General</c:formatCode>
                <c:ptCount val="7"/>
                <c:pt idx="0">
                  <c:v>0</c:v>
                </c:pt>
                <c:pt idx="1">
                  <c:v>3</c:v>
                </c:pt>
                <c:pt idx="2">
                  <c:v>12</c:v>
                </c:pt>
                <c:pt idx="3">
                  <c:v>47</c:v>
                </c:pt>
                <c:pt idx="4">
                  <c:v>160</c:v>
                </c:pt>
                <c:pt idx="5">
                  <c:v>287</c:v>
                </c:pt>
                <c:pt idx="6">
                  <c:v>602</c:v>
                </c:pt>
              </c:numCache>
            </c:numRef>
          </c:xVal>
          <c:yVal>
            <c:numRef>
              <c:f>'230320 montée fluo rETR'!$AE$62:$AK$62</c:f>
              <c:numCache>
                <c:formatCode>General</c:formatCode>
                <c:ptCount val="7"/>
                <c:pt idx="0">
                  <c:v>0</c:v>
                </c:pt>
                <c:pt idx="1">
                  <c:v>3.7919476776920234E-4</c:v>
                </c:pt>
                <c:pt idx="2">
                  <c:v>1.2027558498760276E-3</c:v>
                </c:pt>
                <c:pt idx="3">
                  <c:v>3.054006729230637E-3</c:v>
                </c:pt>
                <c:pt idx="4">
                  <c:v>1.0982808190024534E-2</c:v>
                </c:pt>
                <c:pt idx="5">
                  <c:v>6.9222221198885674E-3</c:v>
                </c:pt>
                <c:pt idx="6">
                  <c:v>8.1854220004807555E-4</c:v>
                </c:pt>
              </c:numCache>
            </c:numRef>
          </c:yVal>
          <c:smooth val="0"/>
          <c:extLst>
            <c:ext xmlns:c16="http://schemas.microsoft.com/office/drawing/2014/chart" uri="{C3380CC4-5D6E-409C-BE32-E72D297353CC}">
              <c16:uniqueId val="{00000003-8916-4490-8588-859E1AD94D56}"/>
            </c:ext>
          </c:extLst>
        </c:ser>
        <c:ser>
          <c:idx val="0"/>
          <c:order val="4"/>
          <c:tx>
            <c:strRef>
              <c:f>'230320 montée fluo rETR'!$AS$55</c:f>
              <c:strCache>
                <c:ptCount val="1"/>
                <c:pt idx="0">
                  <c:v>Stan LL 660</c:v>
                </c:pt>
              </c:strCache>
            </c:strRef>
          </c:tx>
          <c:spPr>
            <a:ln w="19050" cap="rnd">
              <a:solidFill>
                <a:srgbClr val="FFC000"/>
              </a:solidFill>
              <a:round/>
            </a:ln>
            <a:effectLst/>
          </c:spPr>
          <c:marker>
            <c:symbol val="none"/>
          </c:marker>
          <c:xVal>
            <c:numRef>
              <c:f>'230320 montée fluo rETR'!$AS$61:$AY$61</c:f>
              <c:numCache>
                <c:formatCode>General</c:formatCode>
                <c:ptCount val="7"/>
                <c:pt idx="0">
                  <c:v>0</c:v>
                </c:pt>
                <c:pt idx="1">
                  <c:v>3</c:v>
                </c:pt>
                <c:pt idx="2">
                  <c:v>12</c:v>
                </c:pt>
                <c:pt idx="3">
                  <c:v>47</c:v>
                </c:pt>
                <c:pt idx="4">
                  <c:v>160</c:v>
                </c:pt>
                <c:pt idx="5">
                  <c:v>287</c:v>
                </c:pt>
                <c:pt idx="6">
                  <c:v>602</c:v>
                </c:pt>
              </c:numCache>
            </c:numRef>
          </c:xVal>
          <c:yVal>
            <c:numRef>
              <c:f>'230320 montée fluo rETR'!$AS$62:$AY$62</c:f>
              <c:numCache>
                <c:formatCode>General</c:formatCode>
                <c:ptCount val="7"/>
                <c:pt idx="0">
                  <c:v>0</c:v>
                </c:pt>
                <c:pt idx="1">
                  <c:v>1.391360417790092E-4</c:v>
                </c:pt>
                <c:pt idx="2">
                  <c:v>4.6844338936322138E-4</c:v>
                </c:pt>
                <c:pt idx="3">
                  <c:v>1.3793197045089964E-3</c:v>
                </c:pt>
                <c:pt idx="4">
                  <c:v>2.3855607392449887E-3</c:v>
                </c:pt>
                <c:pt idx="5">
                  <c:v>3.1389329524960105E-3</c:v>
                </c:pt>
                <c:pt idx="6">
                  <c:v>4.3276508882050227E-4</c:v>
                </c:pt>
              </c:numCache>
            </c:numRef>
          </c:yVal>
          <c:smooth val="0"/>
          <c:extLst>
            <c:ext xmlns:c16="http://schemas.microsoft.com/office/drawing/2014/chart" uri="{C3380CC4-5D6E-409C-BE32-E72D297353CC}">
              <c16:uniqueId val="{00000004-8916-4490-8588-859E1AD94D56}"/>
            </c:ext>
          </c:extLst>
        </c:ser>
        <c:dLbls>
          <c:showLegendKey val="0"/>
          <c:showVal val="0"/>
          <c:showCatName val="0"/>
          <c:showSerName val="0"/>
          <c:showPercent val="0"/>
          <c:showBubbleSize val="0"/>
        </c:dLbls>
        <c:axId val="933524752"/>
        <c:axId val="933525296"/>
      </c:scatterChart>
      <c:valAx>
        <c:axId val="933524752"/>
        <c:scaling>
          <c:orientation val="minMax"/>
          <c:max val="600"/>
        </c:scaling>
        <c:delete val="0"/>
        <c:axPos val="b"/>
        <c:title>
          <c:tx>
            <c:rich>
              <a:bodyPr rot="0" spcFirstLastPara="1" vertOverflow="ellipsis" vert="horz" wrap="square" anchor="ctr" anchorCtr="1"/>
              <a:lstStyle/>
              <a:p>
                <a:pPr>
                  <a:defRPr sz="1000" b="0" i="0" u="none" strike="noStrike" kern="1200" baseline="0">
                    <a:solidFill>
                      <a:schemeClr val="bg2"/>
                    </a:solidFill>
                    <a:latin typeface="+mn-lt"/>
                    <a:ea typeface="+mn-ea"/>
                    <a:cs typeface="+mn-cs"/>
                  </a:defRPr>
                </a:pPr>
                <a:r>
                  <a:rPr lang="fr-BE">
                    <a:solidFill>
                      <a:schemeClr val="bg2"/>
                    </a:solidFill>
                  </a:rPr>
                  <a:t>Light intensity (µE)</a:t>
                </a:r>
              </a:p>
            </c:rich>
          </c:tx>
          <c:layout>
            <c:manualLayout>
              <c:xMode val="edge"/>
              <c:yMode val="edge"/>
              <c:x val="0.41687819812416044"/>
              <c:y val="0.73900438673616642"/>
            </c:manualLayout>
          </c:layout>
          <c:overlay val="0"/>
          <c:spPr>
            <a:noFill/>
            <a:ln>
              <a:noFill/>
            </a:ln>
            <a:effectLst/>
          </c:sp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bg2"/>
                </a:solidFill>
                <a:latin typeface="+mn-lt"/>
                <a:ea typeface="+mn-ea"/>
                <a:cs typeface="+mn-cs"/>
              </a:defRPr>
            </a:pPr>
            <a:endParaRPr lang="fr-FR"/>
          </a:p>
        </c:txPr>
        <c:crossAx val="933525296"/>
        <c:crosses val="autoZero"/>
        <c:crossBetween val="midCat"/>
      </c:valAx>
      <c:valAx>
        <c:axId val="933525296"/>
        <c:scaling>
          <c:orientation val="minMax"/>
        </c:scaling>
        <c:delete val="0"/>
        <c:axPos val="l"/>
        <c:title>
          <c:tx>
            <c:rich>
              <a:bodyPr rot="-5400000" spcFirstLastPara="1" vertOverflow="ellipsis" vert="horz" wrap="square" anchor="ctr" anchorCtr="1"/>
              <a:lstStyle/>
              <a:p>
                <a:pPr>
                  <a:defRPr sz="1000" b="0" i="0" u="none" strike="noStrike" kern="1200" baseline="0">
                    <a:solidFill>
                      <a:schemeClr val="bg2"/>
                    </a:solidFill>
                    <a:latin typeface="+mn-lt"/>
                    <a:ea typeface="+mn-ea"/>
                    <a:cs typeface="+mn-cs"/>
                  </a:defRPr>
                </a:pPr>
                <a:r>
                  <a:rPr lang="fr-BE" dirty="0">
                    <a:solidFill>
                      <a:schemeClr val="bg1"/>
                    </a:solidFill>
                  </a:rPr>
                  <a:t>e</a:t>
                </a:r>
                <a:r>
                  <a:rPr lang="fr-BE" baseline="0" dirty="0">
                    <a:solidFill>
                      <a:schemeClr val="bg1"/>
                    </a:solidFill>
                  </a:rPr>
                  <a:t> . PSII</a:t>
                </a:r>
                <a:r>
                  <a:rPr lang="fr-BE" baseline="30000" dirty="0">
                    <a:solidFill>
                      <a:schemeClr val="bg1"/>
                    </a:solidFill>
                  </a:rPr>
                  <a:t>-1</a:t>
                </a:r>
                <a:endParaRPr lang="fr-BE" dirty="0">
                  <a:solidFill>
                    <a:schemeClr val="bg1"/>
                  </a:solidFill>
                </a:endParaRPr>
              </a:p>
            </c:rich>
          </c:tx>
          <c:overlay val="0"/>
          <c:spPr>
            <a:noFill/>
            <a:ln>
              <a:noFill/>
            </a:ln>
            <a:effectLst/>
          </c:sp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bg2"/>
                </a:solidFill>
                <a:latin typeface="+mn-lt"/>
                <a:ea typeface="+mn-ea"/>
                <a:cs typeface="+mn-cs"/>
              </a:defRPr>
            </a:pPr>
            <a:endParaRPr lang="fr-FR"/>
          </a:p>
        </c:txPr>
        <c:crossAx val="933524752"/>
        <c:crosses val="autoZero"/>
        <c:crossBetween val="midCat"/>
      </c:valAx>
    </c:plotArea>
    <c:legend>
      <c:legendPos val="b"/>
      <c:layout>
        <c:manualLayout>
          <c:xMode val="edge"/>
          <c:yMode val="edge"/>
          <c:x val="0"/>
          <c:y val="0.81420869534709894"/>
          <c:w val="1"/>
          <c:h val="0.1549254194952836"/>
        </c:manualLayout>
      </c:layout>
      <c:overlay val="0"/>
      <c:txPr>
        <a:bodyPr/>
        <a:lstStyle/>
        <a:p>
          <a:pPr>
            <a:defRPr>
              <a:solidFill>
                <a:schemeClr val="bg2"/>
              </a:solidFill>
            </a:defRPr>
          </a:pPr>
          <a:endParaRPr lang="fr-FR"/>
        </a:p>
      </c:txPr>
    </c:legend>
    <c:plotVisOnly val="1"/>
    <c:dispBlanksAs val="gap"/>
    <c:showDLblsOverMax val="0"/>
    <c:extLst/>
  </c:chart>
  <c:txPr>
    <a:bodyPr/>
    <a:lstStyle/>
    <a:p>
      <a:pPr>
        <a:defRPr/>
      </a:pPr>
      <a:endParaRPr lang="fr-FR"/>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fr-BE" dirty="0" err="1">
                <a:solidFill>
                  <a:schemeClr val="bg1"/>
                </a:solidFill>
              </a:rPr>
              <a:t>Antenna</a:t>
            </a:r>
            <a:r>
              <a:rPr lang="fr-BE" baseline="0" dirty="0">
                <a:solidFill>
                  <a:schemeClr val="bg1"/>
                </a:solidFill>
              </a:rPr>
              <a:t> size </a:t>
            </a:r>
            <a:r>
              <a:rPr lang="fr-BE" baseline="0" dirty="0" err="1">
                <a:solidFill>
                  <a:schemeClr val="bg1"/>
                </a:solidFill>
              </a:rPr>
              <a:t>linked</a:t>
            </a:r>
            <a:r>
              <a:rPr lang="fr-BE" baseline="0" dirty="0">
                <a:solidFill>
                  <a:schemeClr val="bg1"/>
                </a:solidFill>
              </a:rPr>
              <a:t> to PSII</a:t>
            </a:r>
            <a:r>
              <a:rPr lang="fr-BE" dirty="0">
                <a:solidFill>
                  <a:schemeClr val="bg1"/>
                </a:solidFill>
              </a:rPr>
              <a:t> </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fr-FR"/>
        </a:p>
      </c:txPr>
    </c:title>
    <c:autoTitleDeleted val="0"/>
    <c:plotArea>
      <c:layout>
        <c:manualLayout>
          <c:layoutTarget val="inner"/>
          <c:xMode val="edge"/>
          <c:yMode val="edge"/>
          <c:x val="0.22290723667574355"/>
          <c:y val="0.16380002225529605"/>
          <c:w val="0.73994669792218681"/>
          <c:h val="0.58324210980206692"/>
        </c:manualLayout>
      </c:layout>
      <c:barChart>
        <c:barDir val="col"/>
        <c:grouping val="clustered"/>
        <c:varyColors val="0"/>
        <c:ser>
          <c:idx val="3"/>
          <c:order val="0"/>
          <c:tx>
            <c:strRef>
              <c:f>Alpha!$AG$17</c:f>
              <c:strCache>
                <c:ptCount val="1"/>
                <c:pt idx="0">
                  <c:v>Chlami</c:v>
                </c:pt>
              </c:strCache>
            </c:strRef>
          </c:tx>
          <c:spPr>
            <a:solidFill>
              <a:schemeClr val="accent1"/>
            </a:solidFill>
            <a:ln>
              <a:noFill/>
            </a:ln>
            <a:effectLst/>
          </c:spPr>
          <c:invertIfNegative val="0"/>
          <c:cat>
            <c:numRef>
              <c:f>Alpha!$AH$13:$AM$13</c:f>
              <c:numCache>
                <c:formatCode>0</c:formatCode>
                <c:ptCount val="6"/>
                <c:pt idx="0">
                  <c:v>505</c:v>
                </c:pt>
                <c:pt idx="1">
                  <c:v>620</c:v>
                </c:pt>
                <c:pt idx="2">
                  <c:v>660</c:v>
                </c:pt>
                <c:pt idx="3">
                  <c:v>700</c:v>
                </c:pt>
                <c:pt idx="4">
                  <c:v>720</c:v>
                </c:pt>
                <c:pt idx="5">
                  <c:v>730</c:v>
                </c:pt>
              </c:numCache>
              <c:extLst/>
            </c:numRef>
          </c:cat>
          <c:val>
            <c:numRef>
              <c:f>Alpha!$AH$17:$AM$17</c:f>
              <c:numCache>
                <c:formatCode>0.00000</c:formatCode>
                <c:ptCount val="6"/>
                <c:pt idx="0">
                  <c:v>1.0877408483090491E-3</c:v>
                </c:pt>
                <c:pt idx="1">
                  <c:v>8.5798928012608777E-4</c:v>
                </c:pt>
                <c:pt idx="2">
                  <c:v>1.1358958950506023E-3</c:v>
                </c:pt>
                <c:pt idx="3">
                  <c:v>9.8126169038349363E-4</c:v>
                </c:pt>
                <c:pt idx="4">
                  <c:v>1.3514993948807785E-4</c:v>
                </c:pt>
                <c:pt idx="5">
                  <c:v>1.210726762543996E-4</c:v>
                </c:pt>
              </c:numCache>
              <c:extLst/>
            </c:numRef>
          </c:val>
          <c:extLst>
            <c:ext xmlns:c16="http://schemas.microsoft.com/office/drawing/2014/chart" uri="{C3380CC4-5D6E-409C-BE32-E72D297353CC}">
              <c16:uniqueId val="{00000000-EED3-447F-AAC4-4302C9258B61}"/>
            </c:ext>
          </c:extLst>
        </c:ser>
        <c:ser>
          <c:idx val="0"/>
          <c:order val="1"/>
          <c:tx>
            <c:strRef>
              <c:f>Alpha!$AG$14</c:f>
              <c:strCache>
                <c:ptCount val="1"/>
                <c:pt idx="0">
                  <c:v>Euglena LL</c:v>
                </c:pt>
              </c:strCache>
            </c:strRef>
          </c:tx>
          <c:spPr>
            <a:solidFill>
              <a:schemeClr val="accent4"/>
            </a:solidFill>
            <a:ln>
              <a:noFill/>
            </a:ln>
            <a:effectLst/>
          </c:spPr>
          <c:invertIfNegative val="0"/>
          <c:cat>
            <c:numRef>
              <c:f>Alpha!$AH$13:$AM$13</c:f>
              <c:numCache>
                <c:formatCode>0</c:formatCode>
                <c:ptCount val="6"/>
                <c:pt idx="0">
                  <c:v>505</c:v>
                </c:pt>
                <c:pt idx="1">
                  <c:v>620</c:v>
                </c:pt>
                <c:pt idx="2">
                  <c:v>660</c:v>
                </c:pt>
                <c:pt idx="3">
                  <c:v>700</c:v>
                </c:pt>
                <c:pt idx="4">
                  <c:v>720</c:v>
                </c:pt>
                <c:pt idx="5">
                  <c:v>730</c:v>
                </c:pt>
              </c:numCache>
              <c:extLst/>
            </c:numRef>
          </c:cat>
          <c:val>
            <c:numRef>
              <c:f>Alpha!$AH$14:$AM$14</c:f>
              <c:numCache>
                <c:formatCode>0.00000</c:formatCode>
                <c:ptCount val="6"/>
                <c:pt idx="0">
                  <c:v>9.4774067128938235E-4</c:v>
                </c:pt>
                <c:pt idx="1">
                  <c:v>9.3798397956527436E-4</c:v>
                </c:pt>
                <c:pt idx="2">
                  <c:v>1.0959118218484571E-3</c:v>
                </c:pt>
                <c:pt idx="3">
                  <c:v>1.4618107741595321E-3</c:v>
                </c:pt>
                <c:pt idx="4">
                  <c:v>7.0209351632995979E-4</c:v>
                </c:pt>
                <c:pt idx="5">
                  <c:v>2.858915711084409E-4</c:v>
                </c:pt>
              </c:numCache>
              <c:extLst/>
            </c:numRef>
          </c:val>
          <c:extLst>
            <c:ext xmlns:c16="http://schemas.microsoft.com/office/drawing/2014/chart" uri="{C3380CC4-5D6E-409C-BE32-E72D297353CC}">
              <c16:uniqueId val="{00000001-EED3-447F-AAC4-4302C9258B61}"/>
            </c:ext>
          </c:extLst>
        </c:ser>
        <c:ser>
          <c:idx val="1"/>
          <c:order val="2"/>
          <c:tx>
            <c:strRef>
              <c:f>Alpha!$AG$15</c:f>
              <c:strCache>
                <c:ptCount val="1"/>
                <c:pt idx="0">
                  <c:v>Euglena FR</c:v>
                </c:pt>
              </c:strCache>
            </c:strRef>
          </c:tx>
          <c:spPr>
            <a:solidFill>
              <a:srgbClr val="FF0000"/>
            </a:solidFill>
            <a:ln>
              <a:noFill/>
            </a:ln>
            <a:effectLst/>
          </c:spPr>
          <c:invertIfNegative val="0"/>
          <c:cat>
            <c:numRef>
              <c:f>Alpha!$AH$13:$AM$13</c:f>
              <c:numCache>
                <c:formatCode>0</c:formatCode>
                <c:ptCount val="6"/>
                <c:pt idx="0">
                  <c:v>505</c:v>
                </c:pt>
                <c:pt idx="1">
                  <c:v>620</c:v>
                </c:pt>
                <c:pt idx="2">
                  <c:v>660</c:v>
                </c:pt>
                <c:pt idx="3">
                  <c:v>700</c:v>
                </c:pt>
                <c:pt idx="4">
                  <c:v>720</c:v>
                </c:pt>
                <c:pt idx="5">
                  <c:v>730</c:v>
                </c:pt>
              </c:numCache>
              <c:extLst/>
            </c:numRef>
          </c:cat>
          <c:val>
            <c:numRef>
              <c:f>Alpha!$AH$15:$AM$15</c:f>
              <c:numCache>
                <c:formatCode>0.00000</c:formatCode>
                <c:ptCount val="6"/>
                <c:pt idx="0">
                  <c:v>9.5173781719463783E-4</c:v>
                </c:pt>
                <c:pt idx="1">
                  <c:v>9.7612883089610945E-4</c:v>
                </c:pt>
                <c:pt idx="2">
                  <c:v>1.0337657384692524E-3</c:v>
                </c:pt>
                <c:pt idx="3">
                  <c:v>1.526244370381709E-3</c:v>
                </c:pt>
                <c:pt idx="4">
                  <c:v>6.7184956477440202E-4</c:v>
                </c:pt>
                <c:pt idx="5">
                  <c:v>2.8744559152660569E-4</c:v>
                </c:pt>
              </c:numCache>
              <c:extLst/>
            </c:numRef>
          </c:val>
          <c:extLst>
            <c:ext xmlns:c16="http://schemas.microsoft.com/office/drawing/2014/chart" uri="{C3380CC4-5D6E-409C-BE32-E72D297353CC}">
              <c16:uniqueId val="{00000002-EED3-447F-AAC4-4302C9258B61}"/>
            </c:ext>
          </c:extLst>
        </c:ser>
        <c:ser>
          <c:idx val="2"/>
          <c:order val="3"/>
          <c:tx>
            <c:strRef>
              <c:f>Alpha!$AG$16</c:f>
              <c:strCache>
                <c:ptCount val="1"/>
                <c:pt idx="0">
                  <c:v>Euglena HL</c:v>
                </c:pt>
              </c:strCache>
            </c:strRef>
          </c:tx>
          <c:spPr>
            <a:solidFill>
              <a:schemeClr val="accent2"/>
            </a:solidFill>
            <a:ln>
              <a:noFill/>
            </a:ln>
            <a:effectLst/>
          </c:spPr>
          <c:invertIfNegative val="0"/>
          <c:cat>
            <c:numRef>
              <c:f>Alpha!$AH$13:$AM$13</c:f>
              <c:numCache>
                <c:formatCode>0</c:formatCode>
                <c:ptCount val="6"/>
                <c:pt idx="0">
                  <c:v>505</c:v>
                </c:pt>
                <c:pt idx="1">
                  <c:v>620</c:v>
                </c:pt>
                <c:pt idx="2">
                  <c:v>660</c:v>
                </c:pt>
                <c:pt idx="3">
                  <c:v>700</c:v>
                </c:pt>
                <c:pt idx="4">
                  <c:v>720</c:v>
                </c:pt>
                <c:pt idx="5">
                  <c:v>730</c:v>
                </c:pt>
              </c:numCache>
              <c:extLst/>
            </c:numRef>
          </c:cat>
          <c:val>
            <c:numRef>
              <c:f>Alpha!$AH$16:$AM$16</c:f>
              <c:numCache>
                <c:formatCode>0.00000</c:formatCode>
                <c:ptCount val="6"/>
                <c:pt idx="0">
                  <c:v>1.0765017494739479E-3</c:v>
                </c:pt>
                <c:pt idx="1">
                  <c:v>1.0210336374832027E-3</c:v>
                </c:pt>
                <c:pt idx="2">
                  <c:v>1.1405981082616523E-3</c:v>
                </c:pt>
                <c:pt idx="3">
                  <c:v>1.60144251798086E-3</c:v>
                </c:pt>
                <c:pt idx="4">
                  <c:v>6.4163433627699809E-4</c:v>
                </c:pt>
                <c:pt idx="5">
                  <c:v>2.8223531034420133E-4</c:v>
                </c:pt>
              </c:numCache>
              <c:extLst/>
            </c:numRef>
          </c:val>
          <c:extLst>
            <c:ext xmlns:c16="http://schemas.microsoft.com/office/drawing/2014/chart" uri="{C3380CC4-5D6E-409C-BE32-E72D297353CC}">
              <c16:uniqueId val="{00000003-EED3-447F-AAC4-4302C9258B61}"/>
            </c:ext>
          </c:extLst>
        </c:ser>
        <c:ser>
          <c:idx val="4"/>
          <c:order val="4"/>
          <c:tx>
            <c:strRef>
              <c:f>Alpha!$AG$18</c:f>
              <c:strCache>
                <c:ptCount val="1"/>
                <c:pt idx="0">
                  <c:v>Vitrella</c:v>
                </c:pt>
              </c:strCache>
            </c:strRef>
          </c:tx>
          <c:spPr>
            <a:solidFill>
              <a:srgbClr val="00B050"/>
            </a:solidFill>
            <a:ln>
              <a:noFill/>
            </a:ln>
            <a:effectLst/>
          </c:spPr>
          <c:invertIfNegative val="0"/>
          <c:cat>
            <c:numRef>
              <c:f>Alpha!$AH$13:$AM$13</c:f>
              <c:numCache>
                <c:formatCode>0</c:formatCode>
                <c:ptCount val="6"/>
                <c:pt idx="0">
                  <c:v>505</c:v>
                </c:pt>
                <c:pt idx="1">
                  <c:v>620</c:v>
                </c:pt>
                <c:pt idx="2">
                  <c:v>660</c:v>
                </c:pt>
                <c:pt idx="3">
                  <c:v>700</c:v>
                </c:pt>
                <c:pt idx="4">
                  <c:v>720</c:v>
                </c:pt>
                <c:pt idx="5">
                  <c:v>730</c:v>
                </c:pt>
              </c:numCache>
              <c:extLst/>
            </c:numRef>
          </c:cat>
          <c:val>
            <c:numRef>
              <c:f>Alpha!$AH$18:$AM$18</c:f>
              <c:numCache>
                <c:formatCode>0.00000</c:formatCode>
                <c:ptCount val="6"/>
                <c:pt idx="0">
                  <c:v>1.2131652692874413E-3</c:v>
                </c:pt>
                <c:pt idx="1">
                  <c:v>1.0107324652077179E-3</c:v>
                </c:pt>
                <c:pt idx="2">
                  <c:v>1.1128121924715777E-3</c:v>
                </c:pt>
                <c:pt idx="3">
                  <c:v>2.0462621854800832E-3</c:v>
                </c:pt>
                <c:pt idx="4">
                  <c:v>9.5018448532570028E-4</c:v>
                </c:pt>
                <c:pt idx="5">
                  <c:v>3.7999558065003125E-4</c:v>
                </c:pt>
              </c:numCache>
              <c:extLst/>
            </c:numRef>
          </c:val>
          <c:extLst>
            <c:ext xmlns:c16="http://schemas.microsoft.com/office/drawing/2014/chart" uri="{C3380CC4-5D6E-409C-BE32-E72D297353CC}">
              <c16:uniqueId val="{00000004-EED3-447F-AAC4-4302C9258B61}"/>
            </c:ext>
          </c:extLst>
        </c:ser>
        <c:dLbls>
          <c:showLegendKey val="0"/>
          <c:showVal val="0"/>
          <c:showCatName val="0"/>
          <c:showSerName val="0"/>
          <c:showPercent val="0"/>
          <c:showBubbleSize val="0"/>
        </c:dLbls>
        <c:gapWidth val="219"/>
        <c:overlap val="-27"/>
        <c:axId val="933528560"/>
        <c:axId val="933523664"/>
      </c:barChart>
      <c:catAx>
        <c:axId val="933528560"/>
        <c:scaling>
          <c:orientation val="minMax"/>
        </c:scaling>
        <c:delete val="0"/>
        <c:axPos val="b"/>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fr-BE" dirty="0" err="1">
                    <a:solidFill>
                      <a:schemeClr val="bg1"/>
                    </a:solidFill>
                  </a:rPr>
                  <a:t>Wavelength</a:t>
                </a:r>
                <a:endParaRPr lang="fr-BE" dirty="0">
                  <a:solidFill>
                    <a:schemeClr val="bg1"/>
                  </a:solidFill>
                </a:endParaRPr>
              </a:p>
            </c:rich>
          </c:tx>
          <c:layout>
            <c:manualLayout>
              <c:xMode val="edge"/>
              <c:yMode val="edge"/>
              <c:x val="0.49999853755648022"/>
              <c:y val="0.8185783038682487"/>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fr-FR"/>
            </a:p>
          </c:txPr>
        </c:title>
        <c:numFmt formatCode="0"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2"/>
                </a:solidFill>
                <a:latin typeface="+mn-lt"/>
                <a:ea typeface="+mn-ea"/>
                <a:cs typeface="+mn-cs"/>
              </a:defRPr>
            </a:pPr>
            <a:endParaRPr lang="fr-FR"/>
          </a:p>
        </c:txPr>
        <c:crossAx val="933523664"/>
        <c:crosses val="autoZero"/>
        <c:auto val="1"/>
        <c:lblAlgn val="ctr"/>
        <c:lblOffset val="100"/>
        <c:noMultiLvlLbl val="0"/>
      </c:catAx>
      <c:valAx>
        <c:axId val="933523664"/>
        <c:scaling>
          <c:orientation val="minMax"/>
        </c:scaling>
        <c:delete val="0"/>
        <c:axPos val="l"/>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fr-BE" sz="1400" b="0" i="0" baseline="0" dirty="0">
                    <a:solidFill>
                      <a:schemeClr val="bg1"/>
                    </a:solidFill>
                    <a:effectLst/>
                  </a:rPr>
                  <a:t>m</a:t>
                </a:r>
                <a:r>
                  <a:rPr lang="fr-BE" sz="1400" b="0" i="0" baseline="30000" dirty="0">
                    <a:solidFill>
                      <a:schemeClr val="bg1"/>
                    </a:solidFill>
                    <a:effectLst/>
                  </a:rPr>
                  <a:t>2</a:t>
                </a:r>
                <a:r>
                  <a:rPr lang="fr-BE" sz="1400" b="0" i="0" baseline="0" dirty="0">
                    <a:solidFill>
                      <a:schemeClr val="bg1"/>
                    </a:solidFill>
                    <a:effectLst/>
                  </a:rPr>
                  <a:t> PSII </a:t>
                </a:r>
                <a:r>
                  <a:rPr lang="fr-BE" sz="1400" b="0" i="0" baseline="30000" dirty="0">
                    <a:solidFill>
                      <a:schemeClr val="bg1"/>
                    </a:solidFill>
                    <a:effectLst/>
                  </a:rPr>
                  <a:t>-1</a:t>
                </a:r>
                <a:endParaRPr lang="fr-BE" sz="800" dirty="0">
                  <a:solidFill>
                    <a:schemeClr val="bg1"/>
                  </a:solidFill>
                  <a:effectLst/>
                </a:endParaRP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fr-FR"/>
            </a:p>
          </c:txPr>
        </c:title>
        <c:numFmt formatCode="0.0000" sourceLinked="0"/>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2">
                    <a:lumMod val="90000"/>
                  </a:schemeClr>
                </a:solidFill>
                <a:latin typeface="+mn-lt"/>
                <a:ea typeface="+mn-ea"/>
                <a:cs typeface="+mn-cs"/>
              </a:defRPr>
            </a:pPr>
            <a:endParaRPr lang="fr-FR"/>
          </a:p>
        </c:txPr>
        <c:crossAx val="93352856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bg2"/>
              </a:solidFill>
              <a:latin typeface="+mn-lt"/>
              <a:ea typeface="+mn-ea"/>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fr-FR"/>
    </a:p>
  </c:txPr>
  <c:externalData r:id="rId3">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3199437026893374E-2"/>
          <c:y val="6.0310014845998731E-2"/>
          <c:w val="0.9152546692532999"/>
          <c:h val="0.81583264524909238"/>
        </c:manualLayout>
      </c:layout>
      <c:scatterChart>
        <c:scatterStyle val="lineMarker"/>
        <c:varyColors val="0"/>
        <c:ser>
          <c:idx val="1"/>
          <c:order val="0"/>
          <c:tx>
            <c:strRef>
              <c:f>'Fluo 77K bandes'!$CR$1</c:f>
              <c:strCache>
                <c:ptCount val="1"/>
                <c:pt idx="0">
                  <c:v>W1B2</c:v>
                </c:pt>
              </c:strCache>
            </c:strRef>
          </c:tx>
          <c:spPr>
            <a:ln w="19050" cap="rnd">
              <a:solidFill>
                <a:srgbClr val="FFFF00"/>
              </a:solidFill>
              <a:round/>
            </a:ln>
            <a:effectLst/>
          </c:spPr>
          <c:marker>
            <c:symbol val="none"/>
          </c:marker>
          <c:xVal>
            <c:numRef>
              <c:f>'Fluo 77K bandes'!$CP$3:$CP$1215</c:f>
              <c:numCache>
                <c:formatCode>General</c:formatCode>
                <c:ptCount val="1213"/>
                <c:pt idx="0">
                  <c:v>599.87080000000003</c:v>
                </c:pt>
                <c:pt idx="1">
                  <c:v>600.22069999999997</c:v>
                </c:pt>
                <c:pt idx="2">
                  <c:v>600.57050000000004</c:v>
                </c:pt>
                <c:pt idx="3">
                  <c:v>600.92020000000002</c:v>
                </c:pt>
                <c:pt idx="4">
                  <c:v>601.27</c:v>
                </c:pt>
                <c:pt idx="5">
                  <c:v>601.61959999999999</c:v>
                </c:pt>
                <c:pt idx="6">
                  <c:v>601.9692</c:v>
                </c:pt>
                <c:pt idx="7">
                  <c:v>602.31880000000001</c:v>
                </c:pt>
                <c:pt idx="8">
                  <c:v>602.66840000000002</c:v>
                </c:pt>
                <c:pt idx="9">
                  <c:v>603.01790000000005</c:v>
                </c:pt>
                <c:pt idx="10">
                  <c:v>603.3673</c:v>
                </c:pt>
                <c:pt idx="11">
                  <c:v>603.71669999999995</c:v>
                </c:pt>
                <c:pt idx="12">
                  <c:v>604.06610000000001</c:v>
                </c:pt>
                <c:pt idx="13">
                  <c:v>604.41539999999998</c:v>
                </c:pt>
                <c:pt idx="14">
                  <c:v>604.76469999999995</c:v>
                </c:pt>
                <c:pt idx="15">
                  <c:v>605.11400000000003</c:v>
                </c:pt>
                <c:pt idx="16">
                  <c:v>605.46310000000005</c:v>
                </c:pt>
                <c:pt idx="17">
                  <c:v>605.81230000000005</c:v>
                </c:pt>
                <c:pt idx="18">
                  <c:v>606.16139999999996</c:v>
                </c:pt>
                <c:pt idx="19">
                  <c:v>606.5104</c:v>
                </c:pt>
                <c:pt idx="20">
                  <c:v>606.85940000000005</c:v>
                </c:pt>
                <c:pt idx="21">
                  <c:v>607.20839999999998</c:v>
                </c:pt>
                <c:pt idx="22">
                  <c:v>607.55740000000003</c:v>
                </c:pt>
                <c:pt idx="23">
                  <c:v>607.90629999999999</c:v>
                </c:pt>
                <c:pt idx="24">
                  <c:v>608.25509999999997</c:v>
                </c:pt>
                <c:pt idx="25">
                  <c:v>608.60389999999995</c:v>
                </c:pt>
                <c:pt idx="26">
                  <c:v>608.95259999999996</c:v>
                </c:pt>
                <c:pt idx="27">
                  <c:v>609.30139999999994</c:v>
                </c:pt>
                <c:pt idx="28">
                  <c:v>609.65</c:v>
                </c:pt>
                <c:pt idx="29">
                  <c:v>609.99869999999999</c:v>
                </c:pt>
                <c:pt idx="30">
                  <c:v>610.34720000000004</c:v>
                </c:pt>
                <c:pt idx="31">
                  <c:v>610.69579999999996</c:v>
                </c:pt>
                <c:pt idx="32">
                  <c:v>611.04430000000002</c:v>
                </c:pt>
                <c:pt idx="33">
                  <c:v>611.39279999999997</c:v>
                </c:pt>
                <c:pt idx="34">
                  <c:v>611.74109999999996</c:v>
                </c:pt>
                <c:pt idx="35">
                  <c:v>612.08950000000004</c:v>
                </c:pt>
                <c:pt idx="36">
                  <c:v>612.43790000000001</c:v>
                </c:pt>
                <c:pt idx="37">
                  <c:v>612.78610000000003</c:v>
                </c:pt>
                <c:pt idx="38">
                  <c:v>613.13430000000005</c:v>
                </c:pt>
                <c:pt idx="39">
                  <c:v>613.48249999999996</c:v>
                </c:pt>
                <c:pt idx="40">
                  <c:v>613.83069999999998</c:v>
                </c:pt>
                <c:pt idx="41">
                  <c:v>614.17880000000002</c:v>
                </c:pt>
                <c:pt idx="42">
                  <c:v>614.52689999999996</c:v>
                </c:pt>
                <c:pt idx="43">
                  <c:v>614.87490000000003</c:v>
                </c:pt>
                <c:pt idx="44">
                  <c:v>615.22280000000001</c:v>
                </c:pt>
                <c:pt idx="45">
                  <c:v>615.57069999999999</c:v>
                </c:pt>
                <c:pt idx="46">
                  <c:v>615.91859999999997</c:v>
                </c:pt>
                <c:pt idx="47">
                  <c:v>616.26649999999995</c:v>
                </c:pt>
                <c:pt idx="48">
                  <c:v>616.61429999999996</c:v>
                </c:pt>
                <c:pt idx="49">
                  <c:v>616.96199999999999</c:v>
                </c:pt>
                <c:pt idx="50">
                  <c:v>617.3098</c:v>
                </c:pt>
                <c:pt idx="51">
                  <c:v>617.65740000000005</c:v>
                </c:pt>
                <c:pt idx="52">
                  <c:v>618.005</c:v>
                </c:pt>
                <c:pt idx="53">
                  <c:v>618.35260000000005</c:v>
                </c:pt>
                <c:pt idx="54">
                  <c:v>618.70010000000002</c:v>
                </c:pt>
                <c:pt idx="55">
                  <c:v>619.04759999999999</c:v>
                </c:pt>
                <c:pt idx="56">
                  <c:v>619.39509999999996</c:v>
                </c:pt>
                <c:pt idx="57">
                  <c:v>619.74249999999995</c:v>
                </c:pt>
                <c:pt idx="58">
                  <c:v>620.08979999999997</c:v>
                </c:pt>
                <c:pt idx="59">
                  <c:v>620.43709999999999</c:v>
                </c:pt>
                <c:pt idx="60">
                  <c:v>620.78440000000001</c:v>
                </c:pt>
                <c:pt idx="61">
                  <c:v>621.13170000000002</c:v>
                </c:pt>
                <c:pt idx="62">
                  <c:v>621.47879999999998</c:v>
                </c:pt>
                <c:pt idx="63">
                  <c:v>621.82600000000002</c:v>
                </c:pt>
                <c:pt idx="64">
                  <c:v>622.17309999999998</c:v>
                </c:pt>
                <c:pt idx="65">
                  <c:v>622.52009999999996</c:v>
                </c:pt>
                <c:pt idx="66">
                  <c:v>622.86710000000005</c:v>
                </c:pt>
                <c:pt idx="67">
                  <c:v>623.21410000000003</c:v>
                </c:pt>
                <c:pt idx="68">
                  <c:v>623.56100000000004</c:v>
                </c:pt>
                <c:pt idx="69">
                  <c:v>623.90790000000004</c:v>
                </c:pt>
                <c:pt idx="70">
                  <c:v>624.25469999999996</c:v>
                </c:pt>
                <c:pt idx="71">
                  <c:v>624.60149999999999</c:v>
                </c:pt>
                <c:pt idx="72">
                  <c:v>624.94820000000004</c:v>
                </c:pt>
                <c:pt idx="73">
                  <c:v>625.29499999999996</c:v>
                </c:pt>
                <c:pt idx="74">
                  <c:v>625.64160000000004</c:v>
                </c:pt>
                <c:pt idx="75">
                  <c:v>625.98820000000001</c:v>
                </c:pt>
                <c:pt idx="76">
                  <c:v>626.33479999999997</c:v>
                </c:pt>
                <c:pt idx="77">
                  <c:v>626.68129999999996</c:v>
                </c:pt>
                <c:pt idx="78">
                  <c:v>627.02779999999996</c:v>
                </c:pt>
                <c:pt idx="79">
                  <c:v>627.37419999999997</c:v>
                </c:pt>
                <c:pt idx="80">
                  <c:v>627.72059999999999</c:v>
                </c:pt>
                <c:pt idx="81">
                  <c:v>628.06700000000001</c:v>
                </c:pt>
                <c:pt idx="82">
                  <c:v>628.41330000000005</c:v>
                </c:pt>
                <c:pt idx="83">
                  <c:v>628.7595</c:v>
                </c:pt>
                <c:pt idx="84">
                  <c:v>629.10569999999996</c:v>
                </c:pt>
                <c:pt idx="85">
                  <c:v>629.45190000000002</c:v>
                </c:pt>
                <c:pt idx="86">
                  <c:v>629.798</c:v>
                </c:pt>
                <c:pt idx="87">
                  <c:v>630.14409999999998</c:v>
                </c:pt>
                <c:pt idx="88">
                  <c:v>630.49019999999996</c:v>
                </c:pt>
                <c:pt idx="89">
                  <c:v>630.83619999999996</c:v>
                </c:pt>
                <c:pt idx="90">
                  <c:v>631.18209999999999</c:v>
                </c:pt>
                <c:pt idx="91">
                  <c:v>631.52800000000002</c:v>
                </c:pt>
                <c:pt idx="92">
                  <c:v>631.87390000000005</c:v>
                </c:pt>
                <c:pt idx="93">
                  <c:v>632.21969999999999</c:v>
                </c:pt>
                <c:pt idx="94">
                  <c:v>632.56550000000004</c:v>
                </c:pt>
                <c:pt idx="95">
                  <c:v>632.91120000000001</c:v>
                </c:pt>
                <c:pt idx="96">
                  <c:v>633.25689999999997</c:v>
                </c:pt>
                <c:pt idx="97">
                  <c:v>633.60249999999996</c:v>
                </c:pt>
                <c:pt idx="98">
                  <c:v>633.94809999999995</c:v>
                </c:pt>
                <c:pt idx="99">
                  <c:v>634.29369999999994</c:v>
                </c:pt>
                <c:pt idx="100">
                  <c:v>634.63919999999996</c:v>
                </c:pt>
                <c:pt idx="101">
                  <c:v>634.9846</c:v>
                </c:pt>
                <c:pt idx="102">
                  <c:v>635.33010000000002</c:v>
                </c:pt>
                <c:pt idx="103">
                  <c:v>635.67539999999997</c:v>
                </c:pt>
                <c:pt idx="104">
                  <c:v>636.02080000000001</c:v>
                </c:pt>
                <c:pt idx="105">
                  <c:v>636.36599999999999</c:v>
                </c:pt>
                <c:pt idx="106">
                  <c:v>636.71130000000005</c:v>
                </c:pt>
                <c:pt idx="107">
                  <c:v>637.05650000000003</c:v>
                </c:pt>
                <c:pt idx="108">
                  <c:v>637.40170000000001</c:v>
                </c:pt>
                <c:pt idx="109">
                  <c:v>637.74680000000001</c:v>
                </c:pt>
                <c:pt idx="110">
                  <c:v>638.09190000000001</c:v>
                </c:pt>
                <c:pt idx="111">
                  <c:v>638.43679999999995</c:v>
                </c:pt>
                <c:pt idx="112">
                  <c:v>638.78179999999998</c:v>
                </c:pt>
                <c:pt idx="113">
                  <c:v>639.1268</c:v>
                </c:pt>
                <c:pt idx="114">
                  <c:v>639.47159999999997</c:v>
                </c:pt>
                <c:pt idx="115">
                  <c:v>639.81650000000002</c:v>
                </c:pt>
                <c:pt idx="116">
                  <c:v>640.16129999999998</c:v>
                </c:pt>
                <c:pt idx="117">
                  <c:v>640.50599999999997</c:v>
                </c:pt>
                <c:pt idx="118">
                  <c:v>640.85080000000005</c:v>
                </c:pt>
                <c:pt idx="119">
                  <c:v>641.19539999999995</c:v>
                </c:pt>
                <c:pt idx="120">
                  <c:v>641.54</c:v>
                </c:pt>
                <c:pt idx="121">
                  <c:v>641.88459999999998</c:v>
                </c:pt>
                <c:pt idx="122">
                  <c:v>642.22910000000002</c:v>
                </c:pt>
                <c:pt idx="123">
                  <c:v>642.57370000000003</c:v>
                </c:pt>
                <c:pt idx="124">
                  <c:v>642.91809999999998</c:v>
                </c:pt>
                <c:pt idx="125">
                  <c:v>643.26250000000005</c:v>
                </c:pt>
                <c:pt idx="126">
                  <c:v>643.60680000000002</c:v>
                </c:pt>
                <c:pt idx="127">
                  <c:v>643.95119999999997</c:v>
                </c:pt>
                <c:pt idx="128">
                  <c:v>644.29539999999997</c:v>
                </c:pt>
                <c:pt idx="129">
                  <c:v>644.63959999999997</c:v>
                </c:pt>
                <c:pt idx="130">
                  <c:v>644.98379999999997</c:v>
                </c:pt>
                <c:pt idx="131">
                  <c:v>645.3279</c:v>
                </c:pt>
                <c:pt idx="132">
                  <c:v>645.6721</c:v>
                </c:pt>
                <c:pt idx="133">
                  <c:v>646.01610000000005</c:v>
                </c:pt>
                <c:pt idx="134">
                  <c:v>646.36009999999999</c:v>
                </c:pt>
                <c:pt idx="135">
                  <c:v>646.70399999999995</c:v>
                </c:pt>
                <c:pt idx="136">
                  <c:v>647.04790000000003</c:v>
                </c:pt>
                <c:pt idx="137">
                  <c:v>647.39179999999999</c:v>
                </c:pt>
                <c:pt idx="138">
                  <c:v>647.73569999999995</c:v>
                </c:pt>
                <c:pt idx="139">
                  <c:v>648.07939999999996</c:v>
                </c:pt>
                <c:pt idx="140">
                  <c:v>648.42319999999995</c:v>
                </c:pt>
                <c:pt idx="141">
                  <c:v>648.76679999999999</c:v>
                </c:pt>
                <c:pt idx="142">
                  <c:v>649.1105</c:v>
                </c:pt>
                <c:pt idx="143">
                  <c:v>649.45399999999995</c:v>
                </c:pt>
                <c:pt idx="144">
                  <c:v>649.79759999999999</c:v>
                </c:pt>
                <c:pt idx="145">
                  <c:v>650.14110000000005</c:v>
                </c:pt>
                <c:pt idx="146">
                  <c:v>650.4846</c:v>
                </c:pt>
                <c:pt idx="147">
                  <c:v>650.82799999999997</c:v>
                </c:pt>
                <c:pt idx="148">
                  <c:v>651.17139999999995</c:v>
                </c:pt>
                <c:pt idx="149">
                  <c:v>651.51469999999995</c:v>
                </c:pt>
                <c:pt idx="150">
                  <c:v>651.85799999999995</c:v>
                </c:pt>
                <c:pt idx="151">
                  <c:v>652.20119999999997</c:v>
                </c:pt>
                <c:pt idx="152">
                  <c:v>652.5444</c:v>
                </c:pt>
                <c:pt idx="153">
                  <c:v>652.88760000000002</c:v>
                </c:pt>
                <c:pt idx="154">
                  <c:v>653.23069999999996</c:v>
                </c:pt>
                <c:pt idx="155">
                  <c:v>653.57370000000003</c:v>
                </c:pt>
                <c:pt idx="156">
                  <c:v>653.91669999999999</c:v>
                </c:pt>
                <c:pt idx="157">
                  <c:v>654.25980000000004</c:v>
                </c:pt>
                <c:pt idx="158">
                  <c:v>654.60270000000003</c:v>
                </c:pt>
                <c:pt idx="159">
                  <c:v>654.94560000000001</c:v>
                </c:pt>
                <c:pt idx="160">
                  <c:v>655.28840000000002</c:v>
                </c:pt>
                <c:pt idx="161">
                  <c:v>655.63120000000004</c:v>
                </c:pt>
                <c:pt idx="162">
                  <c:v>655.97389999999996</c:v>
                </c:pt>
                <c:pt idx="163">
                  <c:v>656.31669999999997</c:v>
                </c:pt>
                <c:pt idx="164">
                  <c:v>656.65930000000003</c:v>
                </c:pt>
                <c:pt idx="165">
                  <c:v>657.00189999999998</c:v>
                </c:pt>
                <c:pt idx="166">
                  <c:v>657.34450000000004</c:v>
                </c:pt>
                <c:pt idx="167">
                  <c:v>657.68700000000001</c:v>
                </c:pt>
                <c:pt idx="168">
                  <c:v>658.02949999999998</c:v>
                </c:pt>
                <c:pt idx="169">
                  <c:v>658.37189999999998</c:v>
                </c:pt>
                <c:pt idx="170">
                  <c:v>658.71429999999998</c:v>
                </c:pt>
                <c:pt idx="171">
                  <c:v>659.0566</c:v>
                </c:pt>
                <c:pt idx="172">
                  <c:v>659.39890000000003</c:v>
                </c:pt>
                <c:pt idx="173">
                  <c:v>659.74120000000005</c:v>
                </c:pt>
                <c:pt idx="174">
                  <c:v>660.08339999999998</c:v>
                </c:pt>
                <c:pt idx="175">
                  <c:v>660.42550000000006</c:v>
                </c:pt>
                <c:pt idx="176">
                  <c:v>660.76769999999999</c:v>
                </c:pt>
                <c:pt idx="177">
                  <c:v>661.10969999999998</c:v>
                </c:pt>
                <c:pt idx="178">
                  <c:v>661.45180000000005</c:v>
                </c:pt>
                <c:pt idx="179">
                  <c:v>661.79380000000003</c:v>
                </c:pt>
                <c:pt idx="180">
                  <c:v>662.13570000000004</c:v>
                </c:pt>
                <c:pt idx="181">
                  <c:v>662.47760000000005</c:v>
                </c:pt>
                <c:pt idx="182">
                  <c:v>662.81949999999995</c:v>
                </c:pt>
                <c:pt idx="183">
                  <c:v>663.16129999999998</c:v>
                </c:pt>
                <c:pt idx="184">
                  <c:v>663.50310000000002</c:v>
                </c:pt>
                <c:pt idx="185">
                  <c:v>663.84469999999999</c:v>
                </c:pt>
                <c:pt idx="186">
                  <c:v>664.18640000000005</c:v>
                </c:pt>
                <c:pt idx="187">
                  <c:v>664.52800000000002</c:v>
                </c:pt>
                <c:pt idx="188">
                  <c:v>664.86959999999999</c:v>
                </c:pt>
                <c:pt idx="189">
                  <c:v>665.21109999999999</c:v>
                </c:pt>
                <c:pt idx="190">
                  <c:v>665.55259999999998</c:v>
                </c:pt>
                <c:pt idx="191">
                  <c:v>665.89409999999998</c:v>
                </c:pt>
                <c:pt idx="192">
                  <c:v>666.2355</c:v>
                </c:pt>
                <c:pt idx="193">
                  <c:v>666.57680000000005</c:v>
                </c:pt>
                <c:pt idx="194">
                  <c:v>666.91819999999996</c:v>
                </c:pt>
                <c:pt idx="195">
                  <c:v>667.25940000000003</c:v>
                </c:pt>
                <c:pt idx="196">
                  <c:v>667.60059999999999</c:v>
                </c:pt>
                <c:pt idx="197">
                  <c:v>667.94179999999994</c:v>
                </c:pt>
                <c:pt idx="198">
                  <c:v>668.28300000000002</c:v>
                </c:pt>
                <c:pt idx="199">
                  <c:v>668.62400000000002</c:v>
                </c:pt>
                <c:pt idx="200">
                  <c:v>668.96500000000003</c:v>
                </c:pt>
                <c:pt idx="201">
                  <c:v>669.30600000000004</c:v>
                </c:pt>
                <c:pt idx="202">
                  <c:v>669.64700000000005</c:v>
                </c:pt>
                <c:pt idx="203">
                  <c:v>669.98789999999997</c:v>
                </c:pt>
                <c:pt idx="204">
                  <c:v>670.32870000000003</c:v>
                </c:pt>
                <c:pt idx="205">
                  <c:v>670.66959999999995</c:v>
                </c:pt>
                <c:pt idx="206">
                  <c:v>671.01030000000003</c:v>
                </c:pt>
                <c:pt idx="207">
                  <c:v>671.35109999999997</c:v>
                </c:pt>
                <c:pt idx="208">
                  <c:v>671.69169999999997</c:v>
                </c:pt>
                <c:pt idx="209">
                  <c:v>672.03229999999996</c:v>
                </c:pt>
                <c:pt idx="210">
                  <c:v>672.37300000000005</c:v>
                </c:pt>
                <c:pt idx="211">
                  <c:v>672.71349999999995</c:v>
                </c:pt>
                <c:pt idx="212">
                  <c:v>673.05399999999997</c:v>
                </c:pt>
                <c:pt idx="213">
                  <c:v>673.39449999999999</c:v>
                </c:pt>
                <c:pt idx="214">
                  <c:v>673.73490000000004</c:v>
                </c:pt>
                <c:pt idx="215">
                  <c:v>674.0752</c:v>
                </c:pt>
                <c:pt idx="216">
                  <c:v>674.41549999999995</c:v>
                </c:pt>
                <c:pt idx="217">
                  <c:v>674.75580000000002</c:v>
                </c:pt>
                <c:pt idx="218">
                  <c:v>675.096</c:v>
                </c:pt>
                <c:pt idx="219">
                  <c:v>675.43619999999999</c:v>
                </c:pt>
                <c:pt idx="220">
                  <c:v>675.77639999999997</c:v>
                </c:pt>
                <c:pt idx="221">
                  <c:v>676.11649999999997</c:v>
                </c:pt>
                <c:pt idx="222">
                  <c:v>676.45650000000001</c:v>
                </c:pt>
                <c:pt idx="223">
                  <c:v>676.79639999999995</c:v>
                </c:pt>
                <c:pt idx="224">
                  <c:v>677.13639999999998</c:v>
                </c:pt>
                <c:pt idx="225">
                  <c:v>677.47630000000004</c:v>
                </c:pt>
                <c:pt idx="226">
                  <c:v>677.81619999999998</c:v>
                </c:pt>
                <c:pt idx="227">
                  <c:v>678.15599999999995</c:v>
                </c:pt>
                <c:pt idx="228">
                  <c:v>678.49580000000003</c:v>
                </c:pt>
                <c:pt idx="229">
                  <c:v>678.83550000000002</c:v>
                </c:pt>
                <c:pt idx="230">
                  <c:v>679.17520000000002</c:v>
                </c:pt>
                <c:pt idx="231">
                  <c:v>679.51480000000004</c:v>
                </c:pt>
                <c:pt idx="232">
                  <c:v>679.85440000000006</c:v>
                </c:pt>
                <c:pt idx="233">
                  <c:v>680.19399999999996</c:v>
                </c:pt>
                <c:pt idx="234">
                  <c:v>680.53340000000003</c:v>
                </c:pt>
                <c:pt idx="235">
                  <c:v>680.87289999999996</c:v>
                </c:pt>
                <c:pt idx="236">
                  <c:v>681.21230000000003</c:v>
                </c:pt>
                <c:pt idx="237">
                  <c:v>681.55169999999998</c:v>
                </c:pt>
                <c:pt idx="238">
                  <c:v>681.89099999999996</c:v>
                </c:pt>
                <c:pt idx="239">
                  <c:v>682.23030000000006</c:v>
                </c:pt>
                <c:pt idx="240">
                  <c:v>682.56949999999995</c:v>
                </c:pt>
                <c:pt idx="241">
                  <c:v>682.90869999999995</c:v>
                </c:pt>
                <c:pt idx="242">
                  <c:v>683.24779999999998</c:v>
                </c:pt>
                <c:pt idx="243">
                  <c:v>683.58690000000001</c:v>
                </c:pt>
                <c:pt idx="244">
                  <c:v>683.92589999999996</c:v>
                </c:pt>
                <c:pt idx="245">
                  <c:v>684.26499999999999</c:v>
                </c:pt>
                <c:pt idx="246">
                  <c:v>684.60389999999995</c:v>
                </c:pt>
                <c:pt idx="247">
                  <c:v>684.94280000000003</c:v>
                </c:pt>
                <c:pt idx="248">
                  <c:v>685.28160000000003</c:v>
                </c:pt>
                <c:pt idx="249">
                  <c:v>685.62049999999999</c:v>
                </c:pt>
                <c:pt idx="250">
                  <c:v>685.95920000000001</c:v>
                </c:pt>
                <c:pt idx="251">
                  <c:v>686.298</c:v>
                </c:pt>
                <c:pt idx="252">
                  <c:v>686.63670000000002</c:v>
                </c:pt>
                <c:pt idx="253">
                  <c:v>686.97529999999995</c:v>
                </c:pt>
                <c:pt idx="254">
                  <c:v>687.31380000000001</c:v>
                </c:pt>
                <c:pt idx="255">
                  <c:v>687.65239999999994</c:v>
                </c:pt>
                <c:pt idx="256">
                  <c:v>687.99090000000001</c:v>
                </c:pt>
                <c:pt idx="257">
                  <c:v>688.32929999999999</c:v>
                </c:pt>
                <c:pt idx="258">
                  <c:v>688.66769999999997</c:v>
                </c:pt>
                <c:pt idx="259">
                  <c:v>689.00609999999995</c:v>
                </c:pt>
                <c:pt idx="260">
                  <c:v>689.34439999999995</c:v>
                </c:pt>
                <c:pt idx="261">
                  <c:v>689.68269999999995</c:v>
                </c:pt>
                <c:pt idx="262">
                  <c:v>690.02089999999998</c:v>
                </c:pt>
                <c:pt idx="263">
                  <c:v>690.35910000000001</c:v>
                </c:pt>
                <c:pt idx="264">
                  <c:v>690.69719999999995</c:v>
                </c:pt>
                <c:pt idx="265">
                  <c:v>691.03530000000001</c:v>
                </c:pt>
                <c:pt idx="266">
                  <c:v>691.37339999999995</c:v>
                </c:pt>
                <c:pt idx="267">
                  <c:v>691.71130000000005</c:v>
                </c:pt>
                <c:pt idx="268">
                  <c:v>692.04930000000002</c:v>
                </c:pt>
                <c:pt idx="269">
                  <c:v>692.38720000000001</c:v>
                </c:pt>
                <c:pt idx="270">
                  <c:v>692.72500000000002</c:v>
                </c:pt>
                <c:pt idx="271">
                  <c:v>693.06290000000001</c:v>
                </c:pt>
                <c:pt idx="272">
                  <c:v>693.40060000000005</c:v>
                </c:pt>
                <c:pt idx="273">
                  <c:v>693.73829999999998</c:v>
                </c:pt>
                <c:pt idx="274">
                  <c:v>694.07600000000002</c:v>
                </c:pt>
                <c:pt idx="275">
                  <c:v>694.41359999999997</c:v>
                </c:pt>
                <c:pt idx="276">
                  <c:v>694.75120000000004</c:v>
                </c:pt>
                <c:pt idx="277">
                  <c:v>695.08870000000002</c:v>
                </c:pt>
                <c:pt idx="278">
                  <c:v>695.42619999999999</c:v>
                </c:pt>
                <c:pt idx="279">
                  <c:v>695.76369999999997</c:v>
                </c:pt>
                <c:pt idx="280">
                  <c:v>696.10109999999997</c:v>
                </c:pt>
                <c:pt idx="281">
                  <c:v>696.4384</c:v>
                </c:pt>
                <c:pt idx="282">
                  <c:v>696.7758</c:v>
                </c:pt>
                <c:pt idx="283">
                  <c:v>697.11300000000006</c:v>
                </c:pt>
                <c:pt idx="284">
                  <c:v>697.4502</c:v>
                </c:pt>
                <c:pt idx="285">
                  <c:v>697.78740000000005</c:v>
                </c:pt>
                <c:pt idx="286">
                  <c:v>698.12450000000001</c:v>
                </c:pt>
                <c:pt idx="287">
                  <c:v>698.4615</c:v>
                </c:pt>
                <c:pt idx="288">
                  <c:v>698.79859999999996</c:v>
                </c:pt>
                <c:pt idx="289">
                  <c:v>699.13559999999995</c:v>
                </c:pt>
                <c:pt idx="290">
                  <c:v>699.47249999999997</c:v>
                </c:pt>
                <c:pt idx="291">
                  <c:v>699.80939999999998</c:v>
                </c:pt>
                <c:pt idx="292">
                  <c:v>700.14620000000002</c:v>
                </c:pt>
                <c:pt idx="293">
                  <c:v>700.48310000000004</c:v>
                </c:pt>
                <c:pt idx="294">
                  <c:v>700.81979999999999</c:v>
                </c:pt>
                <c:pt idx="295">
                  <c:v>701.15660000000003</c:v>
                </c:pt>
                <c:pt idx="296">
                  <c:v>701.4932</c:v>
                </c:pt>
                <c:pt idx="297">
                  <c:v>701.82979999999998</c:v>
                </c:pt>
                <c:pt idx="298">
                  <c:v>702.16639999999995</c:v>
                </c:pt>
                <c:pt idx="299">
                  <c:v>702.50289999999995</c:v>
                </c:pt>
                <c:pt idx="300">
                  <c:v>702.83939999999996</c:v>
                </c:pt>
                <c:pt idx="301">
                  <c:v>703.17579999999998</c:v>
                </c:pt>
                <c:pt idx="302">
                  <c:v>703.51220000000001</c:v>
                </c:pt>
                <c:pt idx="303">
                  <c:v>703.84849999999994</c:v>
                </c:pt>
                <c:pt idx="304">
                  <c:v>704.1848</c:v>
                </c:pt>
                <c:pt idx="305">
                  <c:v>704.52110000000005</c:v>
                </c:pt>
                <c:pt idx="306">
                  <c:v>704.85730000000001</c:v>
                </c:pt>
                <c:pt idx="307">
                  <c:v>705.1934</c:v>
                </c:pt>
                <c:pt idx="308">
                  <c:v>705.52949999999998</c:v>
                </c:pt>
                <c:pt idx="309">
                  <c:v>705.86559999999997</c:v>
                </c:pt>
                <c:pt idx="310">
                  <c:v>706.20159999999998</c:v>
                </c:pt>
                <c:pt idx="311">
                  <c:v>706.5376</c:v>
                </c:pt>
                <c:pt idx="312">
                  <c:v>706.87350000000004</c:v>
                </c:pt>
                <c:pt idx="313">
                  <c:v>707.20939999999996</c:v>
                </c:pt>
                <c:pt idx="314">
                  <c:v>707.54520000000002</c:v>
                </c:pt>
                <c:pt idx="315">
                  <c:v>707.88099999999997</c:v>
                </c:pt>
                <c:pt idx="316">
                  <c:v>708.21669999999995</c:v>
                </c:pt>
                <c:pt idx="317">
                  <c:v>708.55240000000003</c:v>
                </c:pt>
                <c:pt idx="318">
                  <c:v>708.88810000000001</c:v>
                </c:pt>
                <c:pt idx="319">
                  <c:v>709.22370000000001</c:v>
                </c:pt>
                <c:pt idx="320">
                  <c:v>709.55930000000001</c:v>
                </c:pt>
                <c:pt idx="321">
                  <c:v>709.89480000000003</c:v>
                </c:pt>
                <c:pt idx="322">
                  <c:v>710.23019999999997</c:v>
                </c:pt>
                <c:pt idx="323">
                  <c:v>710.56569999999999</c:v>
                </c:pt>
                <c:pt idx="324">
                  <c:v>710.90099999999995</c:v>
                </c:pt>
                <c:pt idx="325">
                  <c:v>711.23630000000003</c:v>
                </c:pt>
                <c:pt idx="326">
                  <c:v>711.57159999999999</c:v>
                </c:pt>
                <c:pt idx="327">
                  <c:v>711.90689999999995</c:v>
                </c:pt>
                <c:pt idx="328">
                  <c:v>712.24199999999996</c:v>
                </c:pt>
                <c:pt idx="329">
                  <c:v>712.57709999999997</c:v>
                </c:pt>
                <c:pt idx="330">
                  <c:v>712.91229999999996</c:v>
                </c:pt>
                <c:pt idx="331">
                  <c:v>713.2473</c:v>
                </c:pt>
                <c:pt idx="332">
                  <c:v>713.58230000000003</c:v>
                </c:pt>
                <c:pt idx="333">
                  <c:v>713.91719999999998</c:v>
                </c:pt>
                <c:pt idx="334">
                  <c:v>714.25220000000002</c:v>
                </c:pt>
                <c:pt idx="335">
                  <c:v>714.58699999999999</c:v>
                </c:pt>
                <c:pt idx="336">
                  <c:v>714.92190000000005</c:v>
                </c:pt>
                <c:pt idx="337">
                  <c:v>715.25660000000005</c:v>
                </c:pt>
                <c:pt idx="338">
                  <c:v>715.59130000000005</c:v>
                </c:pt>
                <c:pt idx="339">
                  <c:v>715.92600000000004</c:v>
                </c:pt>
                <c:pt idx="340">
                  <c:v>716.26059999999995</c:v>
                </c:pt>
                <c:pt idx="341">
                  <c:v>716.59519999999998</c:v>
                </c:pt>
                <c:pt idx="342">
                  <c:v>716.92970000000003</c:v>
                </c:pt>
                <c:pt idx="343">
                  <c:v>717.26419999999996</c:v>
                </c:pt>
                <c:pt idx="344">
                  <c:v>717.59870000000001</c:v>
                </c:pt>
                <c:pt idx="345">
                  <c:v>717.93309999999997</c:v>
                </c:pt>
                <c:pt idx="346">
                  <c:v>718.26750000000004</c:v>
                </c:pt>
                <c:pt idx="347">
                  <c:v>718.60170000000005</c:v>
                </c:pt>
                <c:pt idx="348">
                  <c:v>718.93600000000004</c:v>
                </c:pt>
                <c:pt idx="349">
                  <c:v>719.27020000000005</c:v>
                </c:pt>
                <c:pt idx="350">
                  <c:v>719.60440000000006</c:v>
                </c:pt>
                <c:pt idx="351">
                  <c:v>719.93849999999998</c:v>
                </c:pt>
                <c:pt idx="352">
                  <c:v>720.27260000000001</c:v>
                </c:pt>
                <c:pt idx="353">
                  <c:v>720.60659999999996</c:v>
                </c:pt>
                <c:pt idx="354">
                  <c:v>720.94060000000002</c:v>
                </c:pt>
                <c:pt idx="355">
                  <c:v>721.27449999999999</c:v>
                </c:pt>
                <c:pt idx="356">
                  <c:v>721.60839999999996</c:v>
                </c:pt>
                <c:pt idx="357">
                  <c:v>721.94219999999996</c:v>
                </c:pt>
                <c:pt idx="358">
                  <c:v>722.27599999999995</c:v>
                </c:pt>
                <c:pt idx="359">
                  <c:v>722.60969999999998</c:v>
                </c:pt>
                <c:pt idx="360">
                  <c:v>722.9434</c:v>
                </c:pt>
                <c:pt idx="361">
                  <c:v>723.27710000000002</c:v>
                </c:pt>
                <c:pt idx="362">
                  <c:v>723.61069999999995</c:v>
                </c:pt>
                <c:pt idx="363">
                  <c:v>723.9443</c:v>
                </c:pt>
                <c:pt idx="364">
                  <c:v>724.27779999999996</c:v>
                </c:pt>
                <c:pt idx="365">
                  <c:v>724.61130000000003</c:v>
                </c:pt>
                <c:pt idx="366">
                  <c:v>724.94460000000004</c:v>
                </c:pt>
                <c:pt idx="367">
                  <c:v>725.27800000000002</c:v>
                </c:pt>
                <c:pt idx="368">
                  <c:v>725.61130000000003</c:v>
                </c:pt>
                <c:pt idx="369">
                  <c:v>725.94460000000004</c:v>
                </c:pt>
                <c:pt idx="370">
                  <c:v>726.27790000000005</c:v>
                </c:pt>
                <c:pt idx="371">
                  <c:v>726.61099999999999</c:v>
                </c:pt>
                <c:pt idx="372">
                  <c:v>726.94420000000002</c:v>
                </c:pt>
                <c:pt idx="373">
                  <c:v>727.27729999999997</c:v>
                </c:pt>
                <c:pt idx="374">
                  <c:v>727.61040000000003</c:v>
                </c:pt>
                <c:pt idx="375">
                  <c:v>727.94330000000002</c:v>
                </c:pt>
                <c:pt idx="376">
                  <c:v>728.27620000000002</c:v>
                </c:pt>
                <c:pt idx="377">
                  <c:v>728.60919999999999</c:v>
                </c:pt>
                <c:pt idx="378">
                  <c:v>728.94200000000001</c:v>
                </c:pt>
                <c:pt idx="379">
                  <c:v>729.27480000000003</c:v>
                </c:pt>
                <c:pt idx="380">
                  <c:v>729.60760000000005</c:v>
                </c:pt>
                <c:pt idx="381">
                  <c:v>729.94029999999998</c:v>
                </c:pt>
                <c:pt idx="382">
                  <c:v>730.27300000000002</c:v>
                </c:pt>
                <c:pt idx="383">
                  <c:v>730.60569999999996</c:v>
                </c:pt>
                <c:pt idx="384">
                  <c:v>730.93820000000005</c:v>
                </c:pt>
                <c:pt idx="385">
                  <c:v>731.27080000000001</c:v>
                </c:pt>
                <c:pt idx="386">
                  <c:v>731.60320000000002</c:v>
                </c:pt>
                <c:pt idx="387">
                  <c:v>731.9357</c:v>
                </c:pt>
                <c:pt idx="388">
                  <c:v>732.2681</c:v>
                </c:pt>
                <c:pt idx="389">
                  <c:v>732.60040000000004</c:v>
                </c:pt>
                <c:pt idx="390">
                  <c:v>732.93269999999995</c:v>
                </c:pt>
                <c:pt idx="391">
                  <c:v>733.26499999999999</c:v>
                </c:pt>
                <c:pt idx="392">
                  <c:v>733.59709999999995</c:v>
                </c:pt>
                <c:pt idx="393">
                  <c:v>733.92930000000001</c:v>
                </c:pt>
                <c:pt idx="394">
                  <c:v>734.26139999999998</c:v>
                </c:pt>
                <c:pt idx="395">
                  <c:v>734.59339999999997</c:v>
                </c:pt>
                <c:pt idx="396">
                  <c:v>734.92550000000006</c:v>
                </c:pt>
                <c:pt idx="397">
                  <c:v>735.25739999999996</c:v>
                </c:pt>
                <c:pt idx="398">
                  <c:v>735.58939999999996</c:v>
                </c:pt>
                <c:pt idx="399">
                  <c:v>735.9212</c:v>
                </c:pt>
                <c:pt idx="400">
                  <c:v>736.25310000000002</c:v>
                </c:pt>
                <c:pt idx="401">
                  <c:v>736.58479999999997</c:v>
                </c:pt>
                <c:pt idx="402">
                  <c:v>736.91660000000002</c:v>
                </c:pt>
                <c:pt idx="403">
                  <c:v>737.2482</c:v>
                </c:pt>
                <c:pt idx="404">
                  <c:v>737.57989999999995</c:v>
                </c:pt>
                <c:pt idx="405">
                  <c:v>737.91150000000005</c:v>
                </c:pt>
                <c:pt idx="406">
                  <c:v>738.24300000000005</c:v>
                </c:pt>
                <c:pt idx="407">
                  <c:v>738.57449999999994</c:v>
                </c:pt>
                <c:pt idx="408">
                  <c:v>738.90599999999995</c:v>
                </c:pt>
                <c:pt idx="409">
                  <c:v>739.23739999999998</c:v>
                </c:pt>
                <c:pt idx="410">
                  <c:v>739.56870000000004</c:v>
                </c:pt>
                <c:pt idx="411">
                  <c:v>739.9</c:v>
                </c:pt>
                <c:pt idx="412">
                  <c:v>740.23130000000003</c:v>
                </c:pt>
                <c:pt idx="413">
                  <c:v>740.5625</c:v>
                </c:pt>
                <c:pt idx="414">
                  <c:v>740.89369999999997</c:v>
                </c:pt>
                <c:pt idx="415">
                  <c:v>741.22479999999996</c:v>
                </c:pt>
                <c:pt idx="416">
                  <c:v>741.55589999999995</c:v>
                </c:pt>
                <c:pt idx="417">
                  <c:v>741.88689999999997</c:v>
                </c:pt>
                <c:pt idx="418">
                  <c:v>742.21789999999999</c:v>
                </c:pt>
                <c:pt idx="419">
                  <c:v>742.54880000000003</c:v>
                </c:pt>
                <c:pt idx="420">
                  <c:v>742.87969999999996</c:v>
                </c:pt>
                <c:pt idx="421">
                  <c:v>743.2106</c:v>
                </c:pt>
                <c:pt idx="422">
                  <c:v>743.54129999999998</c:v>
                </c:pt>
                <c:pt idx="423">
                  <c:v>743.87210000000005</c:v>
                </c:pt>
                <c:pt idx="424">
                  <c:v>744.20280000000002</c:v>
                </c:pt>
                <c:pt idx="425">
                  <c:v>744.53340000000003</c:v>
                </c:pt>
                <c:pt idx="426">
                  <c:v>744.86400000000003</c:v>
                </c:pt>
                <c:pt idx="427">
                  <c:v>745.19460000000004</c:v>
                </c:pt>
                <c:pt idx="428">
                  <c:v>745.52509999999995</c:v>
                </c:pt>
                <c:pt idx="429">
                  <c:v>745.85559999999998</c:v>
                </c:pt>
                <c:pt idx="430">
                  <c:v>746.18600000000004</c:v>
                </c:pt>
                <c:pt idx="431">
                  <c:v>746.51639999999998</c:v>
                </c:pt>
                <c:pt idx="432">
                  <c:v>746.84670000000006</c:v>
                </c:pt>
                <c:pt idx="433">
                  <c:v>747.17690000000005</c:v>
                </c:pt>
                <c:pt idx="434">
                  <c:v>747.50710000000004</c:v>
                </c:pt>
                <c:pt idx="435">
                  <c:v>747.83730000000003</c:v>
                </c:pt>
                <c:pt idx="436">
                  <c:v>748.16750000000002</c:v>
                </c:pt>
                <c:pt idx="437">
                  <c:v>748.49760000000003</c:v>
                </c:pt>
                <c:pt idx="438">
                  <c:v>748.82759999999996</c:v>
                </c:pt>
                <c:pt idx="439">
                  <c:v>749.1576</c:v>
                </c:pt>
                <c:pt idx="440">
                  <c:v>749.48749999999995</c:v>
                </c:pt>
                <c:pt idx="441">
                  <c:v>749.81740000000002</c:v>
                </c:pt>
                <c:pt idx="442">
                  <c:v>750.14729999999997</c:v>
                </c:pt>
                <c:pt idx="443">
                  <c:v>750.47709999999995</c:v>
                </c:pt>
                <c:pt idx="444">
                  <c:v>750.80679999999995</c:v>
                </c:pt>
                <c:pt idx="445">
                  <c:v>751.13649999999996</c:v>
                </c:pt>
                <c:pt idx="446">
                  <c:v>751.46619999999996</c:v>
                </c:pt>
                <c:pt idx="447">
                  <c:v>751.79579999999999</c:v>
                </c:pt>
                <c:pt idx="448">
                  <c:v>752.12530000000004</c:v>
                </c:pt>
                <c:pt idx="449">
                  <c:v>752.45479999999998</c:v>
                </c:pt>
                <c:pt idx="450">
                  <c:v>752.78430000000003</c:v>
                </c:pt>
                <c:pt idx="451">
                  <c:v>753.11369999999999</c:v>
                </c:pt>
                <c:pt idx="452">
                  <c:v>753.44309999999996</c:v>
                </c:pt>
                <c:pt idx="453">
                  <c:v>753.77250000000004</c:v>
                </c:pt>
                <c:pt idx="454">
                  <c:v>754.10170000000005</c:v>
                </c:pt>
                <c:pt idx="455">
                  <c:v>754.43089999999995</c:v>
                </c:pt>
                <c:pt idx="456">
                  <c:v>754.76009999999997</c:v>
                </c:pt>
                <c:pt idx="457">
                  <c:v>755.08920000000001</c:v>
                </c:pt>
                <c:pt idx="458">
                  <c:v>755.41830000000004</c:v>
                </c:pt>
                <c:pt idx="459">
                  <c:v>755.74739999999997</c:v>
                </c:pt>
                <c:pt idx="460">
                  <c:v>756.07640000000004</c:v>
                </c:pt>
                <c:pt idx="461">
                  <c:v>756.40530000000001</c:v>
                </c:pt>
                <c:pt idx="462">
                  <c:v>756.73419999999999</c:v>
                </c:pt>
                <c:pt idx="463">
                  <c:v>757.06299999999999</c:v>
                </c:pt>
                <c:pt idx="464">
                  <c:v>757.39179999999999</c:v>
                </c:pt>
                <c:pt idx="465">
                  <c:v>757.72059999999999</c:v>
                </c:pt>
                <c:pt idx="466">
                  <c:v>758.04930000000002</c:v>
                </c:pt>
                <c:pt idx="467">
                  <c:v>758.37800000000004</c:v>
                </c:pt>
                <c:pt idx="468">
                  <c:v>758.70659999999998</c:v>
                </c:pt>
                <c:pt idx="469">
                  <c:v>759.03520000000003</c:v>
                </c:pt>
                <c:pt idx="470">
                  <c:v>759.36369999999999</c:v>
                </c:pt>
                <c:pt idx="471">
                  <c:v>759.69209999999998</c:v>
                </c:pt>
                <c:pt idx="472">
                  <c:v>760.02059999999994</c:v>
                </c:pt>
                <c:pt idx="473">
                  <c:v>760.34889999999996</c:v>
                </c:pt>
                <c:pt idx="474">
                  <c:v>760.67719999999997</c:v>
                </c:pt>
                <c:pt idx="475">
                  <c:v>761.00559999999996</c:v>
                </c:pt>
                <c:pt idx="476">
                  <c:v>761.3338</c:v>
                </c:pt>
                <c:pt idx="477">
                  <c:v>761.66200000000003</c:v>
                </c:pt>
                <c:pt idx="478">
                  <c:v>761.99009999999998</c:v>
                </c:pt>
                <c:pt idx="479">
                  <c:v>762.31820000000005</c:v>
                </c:pt>
                <c:pt idx="480">
                  <c:v>762.64620000000002</c:v>
                </c:pt>
                <c:pt idx="481">
                  <c:v>762.9742</c:v>
                </c:pt>
                <c:pt idx="482">
                  <c:v>763.30219999999997</c:v>
                </c:pt>
                <c:pt idx="483">
                  <c:v>763.63009999999997</c:v>
                </c:pt>
                <c:pt idx="484">
                  <c:v>763.9579</c:v>
                </c:pt>
                <c:pt idx="485">
                  <c:v>764.28570000000002</c:v>
                </c:pt>
                <c:pt idx="486">
                  <c:v>764.61350000000004</c:v>
                </c:pt>
                <c:pt idx="487">
                  <c:v>764.94119999999998</c:v>
                </c:pt>
                <c:pt idx="488">
                  <c:v>765.26890000000003</c:v>
                </c:pt>
                <c:pt idx="489">
                  <c:v>765.59640000000002</c:v>
                </c:pt>
                <c:pt idx="490">
                  <c:v>765.92399999999998</c:v>
                </c:pt>
                <c:pt idx="491">
                  <c:v>766.25149999999996</c:v>
                </c:pt>
                <c:pt idx="492">
                  <c:v>766.57899999999995</c:v>
                </c:pt>
                <c:pt idx="493">
                  <c:v>766.90639999999996</c:v>
                </c:pt>
                <c:pt idx="494">
                  <c:v>767.23379999999997</c:v>
                </c:pt>
                <c:pt idx="495">
                  <c:v>767.56110000000001</c:v>
                </c:pt>
                <c:pt idx="496">
                  <c:v>767.88840000000005</c:v>
                </c:pt>
                <c:pt idx="497">
                  <c:v>768.21559999999999</c:v>
                </c:pt>
                <c:pt idx="498">
                  <c:v>768.54280000000006</c:v>
                </c:pt>
                <c:pt idx="499">
                  <c:v>768.86990000000003</c:v>
                </c:pt>
                <c:pt idx="500">
                  <c:v>769.197</c:v>
                </c:pt>
                <c:pt idx="501">
                  <c:v>769.524</c:v>
                </c:pt>
                <c:pt idx="502">
                  <c:v>769.851</c:v>
                </c:pt>
                <c:pt idx="503">
                  <c:v>770.178</c:v>
                </c:pt>
                <c:pt idx="504">
                  <c:v>770.50490000000002</c:v>
                </c:pt>
                <c:pt idx="505">
                  <c:v>770.83169999999996</c:v>
                </c:pt>
                <c:pt idx="506">
                  <c:v>771.1585</c:v>
                </c:pt>
                <c:pt idx="507">
                  <c:v>771.48519999999996</c:v>
                </c:pt>
                <c:pt idx="508">
                  <c:v>771.81200000000001</c:v>
                </c:pt>
                <c:pt idx="509">
                  <c:v>772.1386</c:v>
                </c:pt>
                <c:pt idx="510">
                  <c:v>772.46519999999998</c:v>
                </c:pt>
                <c:pt idx="511">
                  <c:v>772.79169999999999</c:v>
                </c:pt>
                <c:pt idx="512">
                  <c:v>773.11829999999998</c:v>
                </c:pt>
                <c:pt idx="513">
                  <c:v>773.44479999999999</c:v>
                </c:pt>
                <c:pt idx="514">
                  <c:v>773.77120000000002</c:v>
                </c:pt>
                <c:pt idx="515">
                  <c:v>774.09749999999997</c:v>
                </c:pt>
                <c:pt idx="516">
                  <c:v>774.42380000000003</c:v>
                </c:pt>
                <c:pt idx="517">
                  <c:v>774.75009999999997</c:v>
                </c:pt>
                <c:pt idx="518">
                  <c:v>775.07640000000004</c:v>
                </c:pt>
                <c:pt idx="519">
                  <c:v>775.40250000000003</c:v>
                </c:pt>
                <c:pt idx="520">
                  <c:v>775.72860000000003</c:v>
                </c:pt>
                <c:pt idx="521">
                  <c:v>776.05470000000003</c:v>
                </c:pt>
                <c:pt idx="522">
                  <c:v>776.38070000000005</c:v>
                </c:pt>
                <c:pt idx="523">
                  <c:v>776.70669999999996</c:v>
                </c:pt>
                <c:pt idx="524">
                  <c:v>777.03269999999998</c:v>
                </c:pt>
                <c:pt idx="525">
                  <c:v>777.35850000000005</c:v>
                </c:pt>
                <c:pt idx="526">
                  <c:v>777.68439999999998</c:v>
                </c:pt>
                <c:pt idx="527">
                  <c:v>778.01009999999997</c:v>
                </c:pt>
                <c:pt idx="528">
                  <c:v>778.33590000000004</c:v>
                </c:pt>
                <c:pt idx="529">
                  <c:v>778.66160000000002</c:v>
                </c:pt>
                <c:pt idx="530">
                  <c:v>778.98720000000003</c:v>
                </c:pt>
                <c:pt idx="531">
                  <c:v>779.31280000000004</c:v>
                </c:pt>
                <c:pt idx="532">
                  <c:v>779.63840000000005</c:v>
                </c:pt>
                <c:pt idx="533">
                  <c:v>779.96389999999997</c:v>
                </c:pt>
                <c:pt idx="534">
                  <c:v>780.28930000000003</c:v>
                </c:pt>
                <c:pt idx="535">
                  <c:v>780.61469999999997</c:v>
                </c:pt>
                <c:pt idx="536">
                  <c:v>780.94010000000003</c:v>
                </c:pt>
                <c:pt idx="537">
                  <c:v>781.2654</c:v>
                </c:pt>
                <c:pt idx="538">
                  <c:v>781.59059999999999</c:v>
                </c:pt>
                <c:pt idx="539">
                  <c:v>781.91579999999999</c:v>
                </c:pt>
                <c:pt idx="540">
                  <c:v>782.24099999999999</c:v>
                </c:pt>
                <c:pt idx="541">
                  <c:v>782.56619999999998</c:v>
                </c:pt>
                <c:pt idx="542">
                  <c:v>782.89120000000003</c:v>
                </c:pt>
                <c:pt idx="543">
                  <c:v>783.21619999999996</c:v>
                </c:pt>
                <c:pt idx="544">
                  <c:v>783.5412</c:v>
                </c:pt>
                <c:pt idx="545">
                  <c:v>783.86609999999996</c:v>
                </c:pt>
                <c:pt idx="546">
                  <c:v>784.19100000000003</c:v>
                </c:pt>
                <c:pt idx="547">
                  <c:v>784.51580000000001</c:v>
                </c:pt>
                <c:pt idx="548">
                  <c:v>784.84059999999999</c:v>
                </c:pt>
                <c:pt idx="549">
                  <c:v>785.1653</c:v>
                </c:pt>
                <c:pt idx="550">
                  <c:v>785.49</c:v>
                </c:pt>
                <c:pt idx="551">
                  <c:v>785.81460000000004</c:v>
                </c:pt>
                <c:pt idx="552">
                  <c:v>786.13919999999996</c:v>
                </c:pt>
                <c:pt idx="553">
                  <c:v>786.46370000000002</c:v>
                </c:pt>
                <c:pt idx="554">
                  <c:v>786.78819999999996</c:v>
                </c:pt>
                <c:pt idx="555">
                  <c:v>787.11270000000002</c:v>
                </c:pt>
                <c:pt idx="556">
                  <c:v>787.43709999999999</c:v>
                </c:pt>
                <c:pt idx="557">
                  <c:v>787.76139999999998</c:v>
                </c:pt>
                <c:pt idx="558">
                  <c:v>788.08569999999997</c:v>
                </c:pt>
                <c:pt idx="559">
                  <c:v>788.40989999999999</c:v>
                </c:pt>
                <c:pt idx="560">
                  <c:v>788.73410000000001</c:v>
                </c:pt>
                <c:pt idx="561">
                  <c:v>789.05830000000003</c:v>
                </c:pt>
                <c:pt idx="562">
                  <c:v>789.38239999999996</c:v>
                </c:pt>
                <c:pt idx="563">
                  <c:v>789.70640000000003</c:v>
                </c:pt>
                <c:pt idx="564">
                  <c:v>790.03039999999999</c:v>
                </c:pt>
                <c:pt idx="565">
                  <c:v>790.35440000000006</c:v>
                </c:pt>
                <c:pt idx="566">
                  <c:v>790.67830000000004</c:v>
                </c:pt>
                <c:pt idx="567">
                  <c:v>791.00210000000004</c:v>
                </c:pt>
                <c:pt idx="568">
                  <c:v>791.32590000000005</c:v>
                </c:pt>
                <c:pt idx="569">
                  <c:v>791.64970000000005</c:v>
                </c:pt>
                <c:pt idx="570">
                  <c:v>791.97339999999997</c:v>
                </c:pt>
                <c:pt idx="571">
                  <c:v>792.2971</c:v>
                </c:pt>
                <c:pt idx="572">
                  <c:v>792.62070000000006</c:v>
                </c:pt>
                <c:pt idx="573">
                  <c:v>792.9443</c:v>
                </c:pt>
                <c:pt idx="574">
                  <c:v>793.26779999999997</c:v>
                </c:pt>
                <c:pt idx="575">
                  <c:v>793.59119999999996</c:v>
                </c:pt>
                <c:pt idx="576">
                  <c:v>793.91470000000004</c:v>
                </c:pt>
                <c:pt idx="577">
                  <c:v>794.23800000000006</c:v>
                </c:pt>
                <c:pt idx="578">
                  <c:v>794.56129999999996</c:v>
                </c:pt>
                <c:pt idx="579">
                  <c:v>794.88459999999998</c:v>
                </c:pt>
                <c:pt idx="580">
                  <c:v>795.20780000000002</c:v>
                </c:pt>
                <c:pt idx="581">
                  <c:v>795.53099999999995</c:v>
                </c:pt>
                <c:pt idx="582">
                  <c:v>795.85410000000002</c:v>
                </c:pt>
                <c:pt idx="583">
                  <c:v>796.17719999999997</c:v>
                </c:pt>
                <c:pt idx="584">
                  <c:v>796.50019999999995</c:v>
                </c:pt>
                <c:pt idx="585">
                  <c:v>796.82320000000004</c:v>
                </c:pt>
                <c:pt idx="586">
                  <c:v>797.14620000000002</c:v>
                </c:pt>
                <c:pt idx="587">
                  <c:v>797.46910000000003</c:v>
                </c:pt>
                <c:pt idx="588">
                  <c:v>797.79190000000006</c:v>
                </c:pt>
                <c:pt idx="589">
                  <c:v>798.11469999999997</c:v>
                </c:pt>
                <c:pt idx="590">
                  <c:v>798.43740000000003</c:v>
                </c:pt>
                <c:pt idx="591">
                  <c:v>798.76009999999997</c:v>
                </c:pt>
                <c:pt idx="592">
                  <c:v>799.08280000000002</c:v>
                </c:pt>
                <c:pt idx="593">
                  <c:v>799.40530000000001</c:v>
                </c:pt>
                <c:pt idx="594">
                  <c:v>799.72789999999998</c:v>
                </c:pt>
                <c:pt idx="595">
                  <c:v>800.05039999999997</c:v>
                </c:pt>
                <c:pt idx="596">
                  <c:v>800.37279999999998</c:v>
                </c:pt>
                <c:pt idx="597">
                  <c:v>800.69529999999997</c:v>
                </c:pt>
                <c:pt idx="598">
                  <c:v>801.01760000000002</c:v>
                </c:pt>
                <c:pt idx="599">
                  <c:v>801.33979999999997</c:v>
                </c:pt>
                <c:pt idx="600">
                  <c:v>801.66210000000001</c:v>
                </c:pt>
                <c:pt idx="601">
                  <c:v>801.98429999999996</c:v>
                </c:pt>
                <c:pt idx="602">
                  <c:v>802.30650000000003</c:v>
                </c:pt>
                <c:pt idx="603">
                  <c:v>802.62860000000001</c:v>
                </c:pt>
                <c:pt idx="604">
                  <c:v>802.95060000000001</c:v>
                </c:pt>
                <c:pt idx="605">
                  <c:v>803.27260000000001</c:v>
                </c:pt>
                <c:pt idx="606">
                  <c:v>803.59460000000001</c:v>
                </c:pt>
                <c:pt idx="607">
                  <c:v>803.91650000000004</c:v>
                </c:pt>
                <c:pt idx="608">
                  <c:v>804.23839999999996</c:v>
                </c:pt>
                <c:pt idx="609">
                  <c:v>804.56020000000001</c:v>
                </c:pt>
                <c:pt idx="610">
                  <c:v>804.88199999999995</c:v>
                </c:pt>
                <c:pt idx="611">
                  <c:v>805.20370000000003</c:v>
                </c:pt>
                <c:pt idx="612">
                  <c:v>805.52530000000002</c:v>
                </c:pt>
                <c:pt idx="613">
                  <c:v>805.84690000000001</c:v>
                </c:pt>
                <c:pt idx="614">
                  <c:v>806.16849999999999</c:v>
                </c:pt>
                <c:pt idx="615">
                  <c:v>806.49009999999998</c:v>
                </c:pt>
                <c:pt idx="616">
                  <c:v>806.81150000000002</c:v>
                </c:pt>
                <c:pt idx="617">
                  <c:v>807.13289999999995</c:v>
                </c:pt>
                <c:pt idx="618">
                  <c:v>807.45429999999999</c:v>
                </c:pt>
                <c:pt idx="619">
                  <c:v>807.77560000000005</c:v>
                </c:pt>
                <c:pt idx="620">
                  <c:v>808.09690000000001</c:v>
                </c:pt>
                <c:pt idx="621">
                  <c:v>808.41809999999998</c:v>
                </c:pt>
                <c:pt idx="622">
                  <c:v>808.73929999999996</c:v>
                </c:pt>
                <c:pt idx="623">
                  <c:v>809.06039999999996</c:v>
                </c:pt>
                <c:pt idx="624">
                  <c:v>809.38149999999996</c:v>
                </c:pt>
                <c:pt idx="625">
                  <c:v>809.70249999999999</c:v>
                </c:pt>
                <c:pt idx="626">
                  <c:v>810.02350000000001</c:v>
                </c:pt>
                <c:pt idx="627">
                  <c:v>810.34439999999995</c:v>
                </c:pt>
                <c:pt idx="628">
                  <c:v>810.6653</c:v>
                </c:pt>
                <c:pt idx="629">
                  <c:v>810.98609999999996</c:v>
                </c:pt>
                <c:pt idx="630">
                  <c:v>811.30690000000004</c:v>
                </c:pt>
                <c:pt idx="631">
                  <c:v>811.6277</c:v>
                </c:pt>
                <c:pt idx="632">
                  <c:v>811.94839999999999</c:v>
                </c:pt>
                <c:pt idx="633">
                  <c:v>812.26900000000001</c:v>
                </c:pt>
                <c:pt idx="634">
                  <c:v>812.58960000000002</c:v>
                </c:pt>
                <c:pt idx="635">
                  <c:v>812.91010000000006</c:v>
                </c:pt>
                <c:pt idx="636">
                  <c:v>813.23059999999998</c:v>
                </c:pt>
                <c:pt idx="637">
                  <c:v>813.55100000000004</c:v>
                </c:pt>
                <c:pt idx="638">
                  <c:v>813.87149999999997</c:v>
                </c:pt>
                <c:pt idx="639">
                  <c:v>814.19179999999994</c:v>
                </c:pt>
                <c:pt idx="640">
                  <c:v>814.51210000000003</c:v>
                </c:pt>
                <c:pt idx="641">
                  <c:v>814.83230000000003</c:v>
                </c:pt>
                <c:pt idx="642">
                  <c:v>815.15250000000003</c:v>
                </c:pt>
                <c:pt idx="643">
                  <c:v>815.47270000000003</c:v>
                </c:pt>
                <c:pt idx="644">
                  <c:v>815.79269999999997</c:v>
                </c:pt>
                <c:pt idx="645">
                  <c:v>816.11279999999999</c:v>
                </c:pt>
                <c:pt idx="646">
                  <c:v>816.43280000000004</c:v>
                </c:pt>
                <c:pt idx="647">
                  <c:v>816.7527</c:v>
                </c:pt>
                <c:pt idx="648">
                  <c:v>817.07259999999997</c:v>
                </c:pt>
                <c:pt idx="649">
                  <c:v>817.39250000000004</c:v>
                </c:pt>
                <c:pt idx="650">
                  <c:v>817.71230000000003</c:v>
                </c:pt>
                <c:pt idx="651">
                  <c:v>818.03200000000004</c:v>
                </c:pt>
                <c:pt idx="652">
                  <c:v>818.35170000000005</c:v>
                </c:pt>
                <c:pt idx="653">
                  <c:v>818.67139999999995</c:v>
                </c:pt>
                <c:pt idx="654">
                  <c:v>818.99099999999999</c:v>
                </c:pt>
                <c:pt idx="655">
                  <c:v>819.31050000000005</c:v>
                </c:pt>
                <c:pt idx="656">
                  <c:v>819.63009999999997</c:v>
                </c:pt>
                <c:pt idx="657">
                  <c:v>819.94949999999994</c:v>
                </c:pt>
                <c:pt idx="658">
                  <c:v>820.26890000000003</c:v>
                </c:pt>
                <c:pt idx="659">
                  <c:v>820.5883</c:v>
                </c:pt>
                <c:pt idx="660">
                  <c:v>820.9076</c:v>
                </c:pt>
                <c:pt idx="661">
                  <c:v>821.2269</c:v>
                </c:pt>
                <c:pt idx="662">
                  <c:v>821.54600000000005</c:v>
                </c:pt>
                <c:pt idx="663">
                  <c:v>821.86519999999996</c:v>
                </c:pt>
                <c:pt idx="664">
                  <c:v>822.18430000000001</c:v>
                </c:pt>
                <c:pt idx="665">
                  <c:v>822.50340000000006</c:v>
                </c:pt>
                <c:pt idx="666">
                  <c:v>822.82240000000002</c:v>
                </c:pt>
                <c:pt idx="667">
                  <c:v>823.14139999999998</c:v>
                </c:pt>
                <c:pt idx="668">
                  <c:v>823.46029999999996</c:v>
                </c:pt>
                <c:pt idx="669">
                  <c:v>823.77909999999997</c:v>
                </c:pt>
                <c:pt idx="670">
                  <c:v>824.09799999999996</c:v>
                </c:pt>
                <c:pt idx="671">
                  <c:v>824.41669999999999</c:v>
                </c:pt>
                <c:pt idx="672">
                  <c:v>824.73540000000003</c:v>
                </c:pt>
                <c:pt idx="673">
                  <c:v>825.05409999999995</c:v>
                </c:pt>
                <c:pt idx="674">
                  <c:v>825.37270000000001</c:v>
                </c:pt>
                <c:pt idx="675">
                  <c:v>825.69129999999996</c:v>
                </c:pt>
                <c:pt idx="676">
                  <c:v>826.00980000000004</c:v>
                </c:pt>
                <c:pt idx="677">
                  <c:v>826.32820000000004</c:v>
                </c:pt>
                <c:pt idx="678">
                  <c:v>826.64670000000001</c:v>
                </c:pt>
                <c:pt idx="679">
                  <c:v>826.96500000000003</c:v>
                </c:pt>
                <c:pt idx="680">
                  <c:v>827.28340000000003</c:v>
                </c:pt>
                <c:pt idx="681">
                  <c:v>827.60159999999996</c:v>
                </c:pt>
                <c:pt idx="682">
                  <c:v>827.91989999999998</c:v>
                </c:pt>
                <c:pt idx="683">
                  <c:v>828.23800000000006</c:v>
                </c:pt>
                <c:pt idx="684">
                  <c:v>828.55619999999999</c:v>
                </c:pt>
                <c:pt idx="685">
                  <c:v>828.87419999999997</c:v>
                </c:pt>
                <c:pt idx="686">
                  <c:v>829.19230000000005</c:v>
                </c:pt>
                <c:pt idx="687">
                  <c:v>829.51020000000005</c:v>
                </c:pt>
                <c:pt idx="688">
                  <c:v>829.82809999999995</c:v>
                </c:pt>
                <c:pt idx="689">
                  <c:v>830.14599999999996</c:v>
                </c:pt>
                <c:pt idx="690">
                  <c:v>830.46379999999999</c:v>
                </c:pt>
                <c:pt idx="691">
                  <c:v>830.78160000000003</c:v>
                </c:pt>
                <c:pt idx="692">
                  <c:v>831.09929999999997</c:v>
                </c:pt>
                <c:pt idx="693">
                  <c:v>831.41700000000003</c:v>
                </c:pt>
                <c:pt idx="694">
                  <c:v>831.7346</c:v>
                </c:pt>
                <c:pt idx="695">
                  <c:v>832.05219999999997</c:v>
                </c:pt>
                <c:pt idx="696">
                  <c:v>832.36980000000005</c:v>
                </c:pt>
                <c:pt idx="697">
                  <c:v>832.68719999999996</c:v>
                </c:pt>
                <c:pt idx="698">
                  <c:v>833.00459999999998</c:v>
                </c:pt>
                <c:pt idx="699">
                  <c:v>833.322</c:v>
                </c:pt>
                <c:pt idx="700">
                  <c:v>833.63930000000005</c:v>
                </c:pt>
                <c:pt idx="701">
                  <c:v>833.95659999999998</c:v>
                </c:pt>
                <c:pt idx="702">
                  <c:v>834.27390000000003</c:v>
                </c:pt>
                <c:pt idx="703">
                  <c:v>834.59100000000001</c:v>
                </c:pt>
                <c:pt idx="704">
                  <c:v>834.90809999999999</c:v>
                </c:pt>
                <c:pt idx="705">
                  <c:v>835.22519999999997</c:v>
                </c:pt>
                <c:pt idx="706">
                  <c:v>835.54219999999998</c:v>
                </c:pt>
                <c:pt idx="707">
                  <c:v>835.85929999999996</c:v>
                </c:pt>
                <c:pt idx="708">
                  <c:v>836.17610000000002</c:v>
                </c:pt>
                <c:pt idx="709">
                  <c:v>836.49300000000005</c:v>
                </c:pt>
                <c:pt idx="710">
                  <c:v>836.80989999999997</c:v>
                </c:pt>
                <c:pt idx="711">
                  <c:v>837.12660000000005</c:v>
                </c:pt>
                <c:pt idx="712">
                  <c:v>837.4434</c:v>
                </c:pt>
                <c:pt idx="713">
                  <c:v>837.76009999999997</c:v>
                </c:pt>
                <c:pt idx="714">
                  <c:v>838.07669999999996</c:v>
                </c:pt>
                <c:pt idx="715">
                  <c:v>838.39319999999998</c:v>
                </c:pt>
                <c:pt idx="716">
                  <c:v>838.70979999999997</c:v>
                </c:pt>
                <c:pt idx="717">
                  <c:v>839.02629999999999</c:v>
                </c:pt>
                <c:pt idx="718">
                  <c:v>839.34270000000004</c:v>
                </c:pt>
                <c:pt idx="719">
                  <c:v>839.65909999999997</c:v>
                </c:pt>
                <c:pt idx="720">
                  <c:v>839.97540000000004</c:v>
                </c:pt>
                <c:pt idx="721">
                  <c:v>840.29169999999999</c:v>
                </c:pt>
                <c:pt idx="722">
                  <c:v>840.60799999999995</c:v>
                </c:pt>
                <c:pt idx="723">
                  <c:v>840.92409999999995</c:v>
                </c:pt>
                <c:pt idx="724">
                  <c:v>841.24019999999996</c:v>
                </c:pt>
                <c:pt idx="725">
                  <c:v>841.55629999999996</c:v>
                </c:pt>
                <c:pt idx="726">
                  <c:v>841.87239999999997</c:v>
                </c:pt>
                <c:pt idx="727">
                  <c:v>842.1884</c:v>
                </c:pt>
                <c:pt idx="728">
                  <c:v>842.50429999999994</c:v>
                </c:pt>
                <c:pt idx="729">
                  <c:v>842.8202</c:v>
                </c:pt>
                <c:pt idx="730">
                  <c:v>843.13599999999997</c:v>
                </c:pt>
                <c:pt idx="731">
                  <c:v>843.45180000000005</c:v>
                </c:pt>
                <c:pt idx="732">
                  <c:v>843.76750000000004</c:v>
                </c:pt>
                <c:pt idx="733">
                  <c:v>844.08320000000003</c:v>
                </c:pt>
                <c:pt idx="734">
                  <c:v>844.39880000000005</c:v>
                </c:pt>
                <c:pt idx="735">
                  <c:v>844.71439999999996</c:v>
                </c:pt>
                <c:pt idx="736">
                  <c:v>845.03</c:v>
                </c:pt>
                <c:pt idx="737">
                  <c:v>845.34540000000004</c:v>
                </c:pt>
                <c:pt idx="738">
                  <c:v>845.66079999999999</c:v>
                </c:pt>
                <c:pt idx="739">
                  <c:v>845.97630000000004</c:v>
                </c:pt>
                <c:pt idx="740">
                  <c:v>846.29160000000002</c:v>
                </c:pt>
                <c:pt idx="741">
                  <c:v>846.6069</c:v>
                </c:pt>
                <c:pt idx="742">
                  <c:v>846.9221</c:v>
                </c:pt>
                <c:pt idx="743">
                  <c:v>847.23720000000003</c:v>
                </c:pt>
                <c:pt idx="744">
                  <c:v>847.55240000000003</c:v>
                </c:pt>
                <c:pt idx="745">
                  <c:v>847.86749999999995</c:v>
                </c:pt>
                <c:pt idx="746">
                  <c:v>848.1825</c:v>
                </c:pt>
                <c:pt idx="747">
                  <c:v>848.49749999999995</c:v>
                </c:pt>
                <c:pt idx="748">
                  <c:v>848.81240000000003</c:v>
                </c:pt>
                <c:pt idx="749">
                  <c:v>849.12729999999999</c:v>
                </c:pt>
                <c:pt idx="750">
                  <c:v>849.44209999999998</c:v>
                </c:pt>
                <c:pt idx="751">
                  <c:v>849.75689999999997</c:v>
                </c:pt>
                <c:pt idx="752">
                  <c:v>850.07169999999996</c:v>
                </c:pt>
                <c:pt idx="753">
                  <c:v>850.38639999999998</c:v>
                </c:pt>
                <c:pt idx="754">
                  <c:v>850.70090000000005</c:v>
                </c:pt>
                <c:pt idx="755">
                  <c:v>851.01559999999995</c:v>
                </c:pt>
                <c:pt idx="756">
                  <c:v>851.33010000000002</c:v>
                </c:pt>
                <c:pt idx="757">
                  <c:v>851.64449999999999</c:v>
                </c:pt>
                <c:pt idx="758">
                  <c:v>851.95899999999995</c:v>
                </c:pt>
                <c:pt idx="759">
                  <c:v>852.27340000000004</c:v>
                </c:pt>
                <c:pt idx="760">
                  <c:v>852.58770000000004</c:v>
                </c:pt>
                <c:pt idx="761">
                  <c:v>852.90200000000004</c:v>
                </c:pt>
                <c:pt idx="762">
                  <c:v>853.21619999999996</c:v>
                </c:pt>
                <c:pt idx="763">
                  <c:v>853.53039999999999</c:v>
                </c:pt>
                <c:pt idx="764">
                  <c:v>853.84450000000004</c:v>
                </c:pt>
                <c:pt idx="765">
                  <c:v>854.15859999999998</c:v>
                </c:pt>
                <c:pt idx="766">
                  <c:v>854.47260000000006</c:v>
                </c:pt>
                <c:pt idx="767">
                  <c:v>854.78660000000002</c:v>
                </c:pt>
                <c:pt idx="768">
                  <c:v>855.10050000000001</c:v>
                </c:pt>
                <c:pt idx="769">
                  <c:v>855.4144</c:v>
                </c:pt>
                <c:pt idx="770">
                  <c:v>855.72820000000002</c:v>
                </c:pt>
                <c:pt idx="771">
                  <c:v>856.04200000000003</c:v>
                </c:pt>
                <c:pt idx="772">
                  <c:v>856.35569999999996</c:v>
                </c:pt>
                <c:pt idx="773">
                  <c:v>856.6694</c:v>
                </c:pt>
                <c:pt idx="774">
                  <c:v>856.98299999999995</c:v>
                </c:pt>
                <c:pt idx="775">
                  <c:v>857.29660000000001</c:v>
                </c:pt>
                <c:pt idx="776">
                  <c:v>857.61009999999999</c:v>
                </c:pt>
                <c:pt idx="777">
                  <c:v>857.92359999999996</c:v>
                </c:pt>
                <c:pt idx="778">
                  <c:v>858.23699999999997</c:v>
                </c:pt>
                <c:pt idx="779">
                  <c:v>858.55039999999997</c:v>
                </c:pt>
                <c:pt idx="780">
                  <c:v>858.86369999999999</c:v>
                </c:pt>
                <c:pt idx="781">
                  <c:v>859.17700000000002</c:v>
                </c:pt>
                <c:pt idx="782">
                  <c:v>859.49019999999996</c:v>
                </c:pt>
                <c:pt idx="783">
                  <c:v>859.80330000000004</c:v>
                </c:pt>
                <c:pt idx="784">
                  <c:v>860.11649999999997</c:v>
                </c:pt>
                <c:pt idx="785">
                  <c:v>860.42960000000005</c:v>
                </c:pt>
                <c:pt idx="786">
                  <c:v>860.74260000000004</c:v>
                </c:pt>
                <c:pt idx="787">
                  <c:v>861.05550000000005</c:v>
                </c:pt>
                <c:pt idx="788">
                  <c:v>861.36850000000004</c:v>
                </c:pt>
                <c:pt idx="789">
                  <c:v>861.68129999999996</c:v>
                </c:pt>
                <c:pt idx="790">
                  <c:v>861.9941</c:v>
                </c:pt>
                <c:pt idx="791">
                  <c:v>862.30690000000004</c:v>
                </c:pt>
                <c:pt idx="792">
                  <c:v>862.61959999999999</c:v>
                </c:pt>
                <c:pt idx="793">
                  <c:v>862.93230000000005</c:v>
                </c:pt>
                <c:pt idx="794">
                  <c:v>863.24490000000003</c:v>
                </c:pt>
                <c:pt idx="795">
                  <c:v>863.5575</c:v>
                </c:pt>
                <c:pt idx="796">
                  <c:v>863.87</c:v>
                </c:pt>
                <c:pt idx="797">
                  <c:v>864.18240000000003</c:v>
                </c:pt>
                <c:pt idx="798">
                  <c:v>864.49490000000003</c:v>
                </c:pt>
                <c:pt idx="799">
                  <c:v>864.80730000000005</c:v>
                </c:pt>
                <c:pt idx="800">
                  <c:v>865.11959999999999</c:v>
                </c:pt>
                <c:pt idx="801">
                  <c:v>865.43179999999995</c:v>
                </c:pt>
                <c:pt idx="802">
                  <c:v>865.74400000000003</c:v>
                </c:pt>
                <c:pt idx="803">
                  <c:v>866.05619999999999</c:v>
                </c:pt>
                <c:pt idx="804">
                  <c:v>866.36829999999998</c:v>
                </c:pt>
                <c:pt idx="805">
                  <c:v>866.68039999999996</c:v>
                </c:pt>
                <c:pt idx="806">
                  <c:v>866.99239999999998</c:v>
                </c:pt>
                <c:pt idx="807">
                  <c:v>867.30430000000001</c:v>
                </c:pt>
                <c:pt idx="808">
                  <c:v>867.61620000000005</c:v>
                </c:pt>
                <c:pt idx="809">
                  <c:v>867.92809999999997</c:v>
                </c:pt>
                <c:pt idx="810">
                  <c:v>868.23990000000003</c:v>
                </c:pt>
                <c:pt idx="811">
                  <c:v>868.55160000000001</c:v>
                </c:pt>
                <c:pt idx="812">
                  <c:v>868.86329999999998</c:v>
                </c:pt>
                <c:pt idx="813">
                  <c:v>869.17499999999995</c:v>
                </c:pt>
                <c:pt idx="814">
                  <c:v>869.48659999999995</c:v>
                </c:pt>
                <c:pt idx="815">
                  <c:v>869.79819999999995</c:v>
                </c:pt>
                <c:pt idx="816">
                  <c:v>870.10969999999998</c:v>
                </c:pt>
                <c:pt idx="817">
                  <c:v>870.42110000000002</c:v>
                </c:pt>
                <c:pt idx="818">
                  <c:v>870.73249999999996</c:v>
                </c:pt>
                <c:pt idx="819">
                  <c:v>871.04380000000003</c:v>
                </c:pt>
                <c:pt idx="820">
                  <c:v>871.35519999999997</c:v>
                </c:pt>
                <c:pt idx="821">
                  <c:v>871.66639999999995</c:v>
                </c:pt>
                <c:pt idx="822">
                  <c:v>871.97760000000005</c:v>
                </c:pt>
                <c:pt idx="823">
                  <c:v>872.28880000000004</c:v>
                </c:pt>
                <c:pt idx="824">
                  <c:v>872.59990000000005</c:v>
                </c:pt>
                <c:pt idx="825">
                  <c:v>872.91089999999997</c:v>
                </c:pt>
                <c:pt idx="826">
                  <c:v>873.22190000000001</c:v>
                </c:pt>
                <c:pt idx="827">
                  <c:v>873.53279999999995</c:v>
                </c:pt>
                <c:pt idx="828">
                  <c:v>873.84370000000001</c:v>
                </c:pt>
                <c:pt idx="829">
                  <c:v>874.15449999999998</c:v>
                </c:pt>
                <c:pt idx="830">
                  <c:v>874.46529999999996</c:v>
                </c:pt>
                <c:pt idx="831">
                  <c:v>874.77610000000004</c:v>
                </c:pt>
                <c:pt idx="832">
                  <c:v>875.08680000000004</c:v>
                </c:pt>
                <c:pt idx="833">
                  <c:v>875.39739999999995</c:v>
                </c:pt>
                <c:pt idx="834">
                  <c:v>875.70799999999997</c:v>
                </c:pt>
                <c:pt idx="835">
                  <c:v>876.01850000000002</c:v>
                </c:pt>
                <c:pt idx="836">
                  <c:v>876.32899999999995</c:v>
                </c:pt>
                <c:pt idx="837">
                  <c:v>876.6395</c:v>
                </c:pt>
                <c:pt idx="838">
                  <c:v>876.94979999999998</c:v>
                </c:pt>
                <c:pt idx="839">
                  <c:v>877.26009999999997</c:v>
                </c:pt>
                <c:pt idx="840">
                  <c:v>877.57039999999995</c:v>
                </c:pt>
                <c:pt idx="841">
                  <c:v>877.88070000000005</c:v>
                </c:pt>
                <c:pt idx="842">
                  <c:v>878.19090000000006</c:v>
                </c:pt>
                <c:pt idx="843">
                  <c:v>878.50099999999998</c:v>
                </c:pt>
                <c:pt idx="844">
                  <c:v>878.81100000000004</c:v>
                </c:pt>
                <c:pt idx="845">
                  <c:v>879.12109999999996</c:v>
                </c:pt>
                <c:pt idx="846">
                  <c:v>879.43100000000004</c:v>
                </c:pt>
                <c:pt idx="847">
                  <c:v>879.74099999999999</c:v>
                </c:pt>
                <c:pt idx="848">
                  <c:v>880.05079999999998</c:v>
                </c:pt>
                <c:pt idx="849">
                  <c:v>880.36069999999995</c:v>
                </c:pt>
                <c:pt idx="850">
                  <c:v>880.67039999999997</c:v>
                </c:pt>
                <c:pt idx="851">
                  <c:v>880.98019999999997</c:v>
                </c:pt>
                <c:pt idx="852">
                  <c:v>881.28980000000001</c:v>
                </c:pt>
                <c:pt idx="853">
                  <c:v>881.59939999999995</c:v>
                </c:pt>
                <c:pt idx="854">
                  <c:v>881.90899999999999</c:v>
                </c:pt>
                <c:pt idx="855">
                  <c:v>882.21849999999995</c:v>
                </c:pt>
                <c:pt idx="856">
                  <c:v>882.52800000000002</c:v>
                </c:pt>
                <c:pt idx="857">
                  <c:v>882.8374</c:v>
                </c:pt>
                <c:pt idx="858">
                  <c:v>883.14679999999998</c:v>
                </c:pt>
                <c:pt idx="859">
                  <c:v>883.45609999999999</c:v>
                </c:pt>
                <c:pt idx="860">
                  <c:v>883.76530000000002</c:v>
                </c:pt>
                <c:pt idx="861">
                  <c:v>884.07449999999994</c:v>
                </c:pt>
                <c:pt idx="862">
                  <c:v>884.38369999999998</c:v>
                </c:pt>
                <c:pt idx="863">
                  <c:v>884.69280000000003</c:v>
                </c:pt>
                <c:pt idx="864">
                  <c:v>885.0018</c:v>
                </c:pt>
                <c:pt idx="865">
                  <c:v>885.31089999999995</c:v>
                </c:pt>
                <c:pt idx="866">
                  <c:v>885.61980000000005</c:v>
                </c:pt>
                <c:pt idx="867">
                  <c:v>885.92870000000005</c:v>
                </c:pt>
                <c:pt idx="868">
                  <c:v>886.23749999999995</c:v>
                </c:pt>
                <c:pt idx="869">
                  <c:v>886.54639999999995</c:v>
                </c:pt>
                <c:pt idx="870">
                  <c:v>886.85509999999999</c:v>
                </c:pt>
                <c:pt idx="871">
                  <c:v>887.16380000000004</c:v>
                </c:pt>
                <c:pt idx="872">
                  <c:v>887.47249999999997</c:v>
                </c:pt>
                <c:pt idx="873">
                  <c:v>887.78110000000004</c:v>
                </c:pt>
                <c:pt idx="874">
                  <c:v>888.08960000000002</c:v>
                </c:pt>
                <c:pt idx="875">
                  <c:v>888.3981</c:v>
                </c:pt>
                <c:pt idx="876">
                  <c:v>888.70650000000001</c:v>
                </c:pt>
                <c:pt idx="877">
                  <c:v>889.01490000000001</c:v>
                </c:pt>
                <c:pt idx="878">
                  <c:v>889.32320000000004</c:v>
                </c:pt>
                <c:pt idx="879">
                  <c:v>889.63149999999996</c:v>
                </c:pt>
                <c:pt idx="880">
                  <c:v>889.93979999999999</c:v>
                </c:pt>
                <c:pt idx="881">
                  <c:v>890.24789999999996</c:v>
                </c:pt>
                <c:pt idx="882">
                  <c:v>890.55610000000001</c:v>
                </c:pt>
                <c:pt idx="883">
                  <c:v>890.86410000000001</c:v>
                </c:pt>
                <c:pt idx="884">
                  <c:v>891.17219999999998</c:v>
                </c:pt>
                <c:pt idx="885">
                  <c:v>891.48019999999997</c:v>
                </c:pt>
                <c:pt idx="886">
                  <c:v>891.78809999999999</c:v>
                </c:pt>
                <c:pt idx="887">
                  <c:v>892.09590000000003</c:v>
                </c:pt>
                <c:pt idx="888">
                  <c:v>892.40380000000005</c:v>
                </c:pt>
                <c:pt idx="889">
                  <c:v>892.7115</c:v>
                </c:pt>
                <c:pt idx="890">
                  <c:v>893.01930000000004</c:v>
                </c:pt>
                <c:pt idx="891">
                  <c:v>893.327</c:v>
                </c:pt>
                <c:pt idx="892">
                  <c:v>893.63459999999998</c:v>
                </c:pt>
                <c:pt idx="893">
                  <c:v>893.94209999999998</c:v>
                </c:pt>
                <c:pt idx="894">
                  <c:v>894.24959999999999</c:v>
                </c:pt>
                <c:pt idx="895">
                  <c:v>894.55709999999999</c:v>
                </c:pt>
                <c:pt idx="896">
                  <c:v>894.86450000000002</c:v>
                </c:pt>
                <c:pt idx="897">
                  <c:v>895.17190000000005</c:v>
                </c:pt>
                <c:pt idx="898">
                  <c:v>895.47919999999999</c:v>
                </c:pt>
                <c:pt idx="899">
                  <c:v>895.78639999999996</c:v>
                </c:pt>
                <c:pt idx="900">
                  <c:v>896.09370000000001</c:v>
                </c:pt>
                <c:pt idx="901">
                  <c:v>896.4008</c:v>
                </c:pt>
                <c:pt idx="902">
                  <c:v>896.7079</c:v>
                </c:pt>
                <c:pt idx="903">
                  <c:v>897.01499999999999</c:v>
                </c:pt>
                <c:pt idx="904">
                  <c:v>897.322</c:v>
                </c:pt>
                <c:pt idx="905">
                  <c:v>897.62890000000004</c:v>
                </c:pt>
                <c:pt idx="906">
                  <c:v>897.93579999999997</c:v>
                </c:pt>
                <c:pt idx="907">
                  <c:v>898.24270000000001</c:v>
                </c:pt>
                <c:pt idx="908">
                  <c:v>898.54939999999999</c:v>
                </c:pt>
                <c:pt idx="909">
                  <c:v>898.85619999999994</c:v>
                </c:pt>
                <c:pt idx="910">
                  <c:v>899.16290000000004</c:v>
                </c:pt>
                <c:pt idx="911">
                  <c:v>899.46950000000004</c:v>
                </c:pt>
                <c:pt idx="912">
                  <c:v>899.77610000000004</c:v>
                </c:pt>
                <c:pt idx="913">
                  <c:v>900.08259999999996</c:v>
                </c:pt>
                <c:pt idx="914">
                  <c:v>900.38919999999996</c:v>
                </c:pt>
                <c:pt idx="915">
                  <c:v>900.69560000000001</c:v>
                </c:pt>
                <c:pt idx="916">
                  <c:v>901.00199999999995</c:v>
                </c:pt>
                <c:pt idx="917">
                  <c:v>901.30830000000003</c:v>
                </c:pt>
                <c:pt idx="918">
                  <c:v>901.6146</c:v>
                </c:pt>
                <c:pt idx="919">
                  <c:v>901.92079999999999</c:v>
                </c:pt>
                <c:pt idx="920">
                  <c:v>902.22699999999998</c:v>
                </c:pt>
                <c:pt idx="921">
                  <c:v>902.53309999999999</c:v>
                </c:pt>
                <c:pt idx="922">
                  <c:v>902.83920000000001</c:v>
                </c:pt>
                <c:pt idx="923">
                  <c:v>903.14509999999996</c:v>
                </c:pt>
                <c:pt idx="924">
                  <c:v>903.4511</c:v>
                </c:pt>
                <c:pt idx="925">
                  <c:v>903.75710000000004</c:v>
                </c:pt>
                <c:pt idx="926">
                  <c:v>904.06290000000001</c:v>
                </c:pt>
                <c:pt idx="927">
                  <c:v>904.36869999999999</c:v>
                </c:pt>
                <c:pt idx="928">
                  <c:v>904.67449999999997</c:v>
                </c:pt>
                <c:pt idx="929">
                  <c:v>904.98019999999997</c:v>
                </c:pt>
                <c:pt idx="930">
                  <c:v>905.28579999999999</c:v>
                </c:pt>
                <c:pt idx="931">
                  <c:v>905.59140000000002</c:v>
                </c:pt>
                <c:pt idx="932">
                  <c:v>905.89700000000005</c:v>
                </c:pt>
                <c:pt idx="933">
                  <c:v>906.20249999999999</c:v>
                </c:pt>
                <c:pt idx="934">
                  <c:v>906.50789999999995</c:v>
                </c:pt>
                <c:pt idx="935">
                  <c:v>906.8134</c:v>
                </c:pt>
                <c:pt idx="936">
                  <c:v>907.11869999999999</c:v>
                </c:pt>
                <c:pt idx="937">
                  <c:v>907.42399999999998</c:v>
                </c:pt>
                <c:pt idx="938">
                  <c:v>907.72919999999999</c:v>
                </c:pt>
                <c:pt idx="939">
                  <c:v>908.03440000000001</c:v>
                </c:pt>
                <c:pt idx="940">
                  <c:v>908.33960000000002</c:v>
                </c:pt>
                <c:pt idx="941">
                  <c:v>908.64469999999994</c:v>
                </c:pt>
                <c:pt idx="942">
                  <c:v>908.94970000000001</c:v>
                </c:pt>
                <c:pt idx="943">
                  <c:v>909.25469999999996</c:v>
                </c:pt>
                <c:pt idx="944">
                  <c:v>909.55960000000005</c:v>
                </c:pt>
                <c:pt idx="945">
                  <c:v>909.86450000000002</c:v>
                </c:pt>
                <c:pt idx="946">
                  <c:v>910.16930000000002</c:v>
                </c:pt>
                <c:pt idx="947">
                  <c:v>910.47410000000002</c:v>
                </c:pt>
                <c:pt idx="948">
                  <c:v>910.77880000000005</c:v>
                </c:pt>
                <c:pt idx="949">
                  <c:v>911.08349999999996</c:v>
                </c:pt>
                <c:pt idx="950">
                  <c:v>911.38810000000001</c:v>
                </c:pt>
                <c:pt idx="951">
                  <c:v>911.69269999999995</c:v>
                </c:pt>
                <c:pt idx="952">
                  <c:v>911.99720000000002</c:v>
                </c:pt>
                <c:pt idx="953">
                  <c:v>912.30160000000001</c:v>
                </c:pt>
                <c:pt idx="954">
                  <c:v>912.60609999999997</c:v>
                </c:pt>
                <c:pt idx="955">
                  <c:v>912.91039999999998</c:v>
                </c:pt>
                <c:pt idx="956">
                  <c:v>913.21469999999999</c:v>
                </c:pt>
                <c:pt idx="957">
                  <c:v>913.51900000000001</c:v>
                </c:pt>
                <c:pt idx="958">
                  <c:v>913.82320000000004</c:v>
                </c:pt>
                <c:pt idx="959">
                  <c:v>914.12729999999999</c:v>
                </c:pt>
                <c:pt idx="960">
                  <c:v>914.43150000000003</c:v>
                </c:pt>
                <c:pt idx="961">
                  <c:v>914.7355</c:v>
                </c:pt>
                <c:pt idx="962">
                  <c:v>915.03949999999998</c:v>
                </c:pt>
                <c:pt idx="963">
                  <c:v>915.34339999999997</c:v>
                </c:pt>
                <c:pt idx="964">
                  <c:v>915.64729999999997</c:v>
                </c:pt>
                <c:pt idx="965">
                  <c:v>915.95119999999997</c:v>
                </c:pt>
                <c:pt idx="966">
                  <c:v>916.25490000000002</c:v>
                </c:pt>
                <c:pt idx="967">
                  <c:v>916.55870000000004</c:v>
                </c:pt>
                <c:pt idx="968">
                  <c:v>916.86239999999998</c:v>
                </c:pt>
                <c:pt idx="969">
                  <c:v>917.16600000000005</c:v>
                </c:pt>
                <c:pt idx="970">
                  <c:v>917.46950000000004</c:v>
                </c:pt>
                <c:pt idx="971">
                  <c:v>917.7731</c:v>
                </c:pt>
                <c:pt idx="972">
                  <c:v>918.07650000000001</c:v>
                </c:pt>
                <c:pt idx="973">
                  <c:v>918.38</c:v>
                </c:pt>
                <c:pt idx="974">
                  <c:v>918.68330000000003</c:v>
                </c:pt>
                <c:pt idx="975">
                  <c:v>918.98670000000004</c:v>
                </c:pt>
                <c:pt idx="976">
                  <c:v>919.28989999999999</c:v>
                </c:pt>
                <c:pt idx="977">
                  <c:v>919.59310000000005</c:v>
                </c:pt>
                <c:pt idx="978">
                  <c:v>919.8963</c:v>
                </c:pt>
                <c:pt idx="979">
                  <c:v>920.19939999999997</c:v>
                </c:pt>
                <c:pt idx="980">
                  <c:v>920.50239999999997</c:v>
                </c:pt>
                <c:pt idx="981">
                  <c:v>920.80550000000005</c:v>
                </c:pt>
                <c:pt idx="982">
                  <c:v>921.10839999999996</c:v>
                </c:pt>
                <c:pt idx="983">
                  <c:v>921.41129999999998</c:v>
                </c:pt>
                <c:pt idx="984">
                  <c:v>921.71420000000001</c:v>
                </c:pt>
                <c:pt idx="985">
                  <c:v>922.01700000000005</c:v>
                </c:pt>
                <c:pt idx="986">
                  <c:v>922.31970000000001</c:v>
                </c:pt>
                <c:pt idx="987">
                  <c:v>922.62239999999997</c:v>
                </c:pt>
                <c:pt idx="988">
                  <c:v>922.92499999999995</c:v>
                </c:pt>
                <c:pt idx="989">
                  <c:v>923.22760000000005</c:v>
                </c:pt>
                <c:pt idx="990">
                  <c:v>923.53020000000004</c:v>
                </c:pt>
                <c:pt idx="991">
                  <c:v>923.83259999999996</c:v>
                </c:pt>
                <c:pt idx="992">
                  <c:v>924.13509999999997</c:v>
                </c:pt>
                <c:pt idx="993">
                  <c:v>924.43740000000003</c:v>
                </c:pt>
                <c:pt idx="994">
                  <c:v>924.73969999999997</c:v>
                </c:pt>
                <c:pt idx="995">
                  <c:v>925.0421</c:v>
                </c:pt>
                <c:pt idx="996">
                  <c:v>925.3442</c:v>
                </c:pt>
                <c:pt idx="997">
                  <c:v>925.64639999999997</c:v>
                </c:pt>
                <c:pt idx="998">
                  <c:v>925.94849999999997</c:v>
                </c:pt>
                <c:pt idx="999">
                  <c:v>926.25059999999996</c:v>
                </c:pt>
                <c:pt idx="1000">
                  <c:v>926.55259999999998</c:v>
                </c:pt>
                <c:pt idx="1001">
                  <c:v>926.8546</c:v>
                </c:pt>
                <c:pt idx="1002">
                  <c:v>927.15650000000005</c:v>
                </c:pt>
                <c:pt idx="1003">
                  <c:v>927.45830000000001</c:v>
                </c:pt>
                <c:pt idx="1004">
                  <c:v>927.76009999999997</c:v>
                </c:pt>
                <c:pt idx="1005">
                  <c:v>928.06190000000004</c:v>
                </c:pt>
                <c:pt idx="1006">
                  <c:v>928.36360000000002</c:v>
                </c:pt>
                <c:pt idx="1007">
                  <c:v>928.66520000000003</c:v>
                </c:pt>
                <c:pt idx="1008">
                  <c:v>928.96680000000003</c:v>
                </c:pt>
                <c:pt idx="1009">
                  <c:v>929.26829999999995</c:v>
                </c:pt>
                <c:pt idx="1010">
                  <c:v>929.56979999999999</c:v>
                </c:pt>
                <c:pt idx="1011">
                  <c:v>929.87130000000002</c:v>
                </c:pt>
                <c:pt idx="1012">
                  <c:v>930.17259999999999</c:v>
                </c:pt>
                <c:pt idx="1013">
                  <c:v>930.47389999999996</c:v>
                </c:pt>
                <c:pt idx="1014">
                  <c:v>930.77520000000004</c:v>
                </c:pt>
                <c:pt idx="1015">
                  <c:v>931.07650000000001</c:v>
                </c:pt>
                <c:pt idx="1016">
                  <c:v>931.37760000000003</c:v>
                </c:pt>
                <c:pt idx="1017">
                  <c:v>931.67870000000005</c:v>
                </c:pt>
                <c:pt idx="1018">
                  <c:v>931.97979999999995</c:v>
                </c:pt>
                <c:pt idx="1019">
                  <c:v>932.2808</c:v>
                </c:pt>
                <c:pt idx="1020">
                  <c:v>932.58180000000004</c:v>
                </c:pt>
                <c:pt idx="1021">
                  <c:v>932.8827</c:v>
                </c:pt>
                <c:pt idx="1022">
                  <c:v>933.18349999999998</c:v>
                </c:pt>
                <c:pt idx="1023">
                  <c:v>933.48429999999996</c:v>
                </c:pt>
                <c:pt idx="1024">
                  <c:v>933.78510000000006</c:v>
                </c:pt>
                <c:pt idx="1025">
                  <c:v>934.08579999999995</c:v>
                </c:pt>
                <c:pt idx="1026">
                  <c:v>934.38639999999998</c:v>
                </c:pt>
                <c:pt idx="1027">
                  <c:v>934.68700000000001</c:v>
                </c:pt>
                <c:pt idx="1028">
                  <c:v>934.98749999999995</c:v>
                </c:pt>
                <c:pt idx="1029">
                  <c:v>935.28800000000001</c:v>
                </c:pt>
                <c:pt idx="1030">
                  <c:v>935.58849999999995</c:v>
                </c:pt>
                <c:pt idx="1031">
                  <c:v>935.88890000000004</c:v>
                </c:pt>
                <c:pt idx="1032">
                  <c:v>936.18920000000003</c:v>
                </c:pt>
                <c:pt idx="1033">
                  <c:v>936.48940000000005</c:v>
                </c:pt>
                <c:pt idx="1034">
                  <c:v>936.78970000000004</c:v>
                </c:pt>
                <c:pt idx="1035">
                  <c:v>937.08979999999997</c:v>
                </c:pt>
                <c:pt idx="1036">
                  <c:v>937.39</c:v>
                </c:pt>
                <c:pt idx="1037">
                  <c:v>937.69</c:v>
                </c:pt>
                <c:pt idx="1038">
                  <c:v>937.99009999999998</c:v>
                </c:pt>
                <c:pt idx="1039">
                  <c:v>938.29</c:v>
                </c:pt>
                <c:pt idx="1040">
                  <c:v>938.58989999999994</c:v>
                </c:pt>
                <c:pt idx="1041">
                  <c:v>938.88980000000004</c:v>
                </c:pt>
                <c:pt idx="1042">
                  <c:v>939.18960000000004</c:v>
                </c:pt>
                <c:pt idx="1043">
                  <c:v>939.48929999999996</c:v>
                </c:pt>
                <c:pt idx="1044">
                  <c:v>939.78899999999999</c:v>
                </c:pt>
                <c:pt idx="1045">
                  <c:v>940.08860000000004</c:v>
                </c:pt>
                <c:pt idx="1046">
                  <c:v>940.38819999999998</c:v>
                </c:pt>
                <c:pt idx="1047">
                  <c:v>940.68769999999995</c:v>
                </c:pt>
                <c:pt idx="1048">
                  <c:v>940.98720000000003</c:v>
                </c:pt>
                <c:pt idx="1049">
                  <c:v>941.2867</c:v>
                </c:pt>
                <c:pt idx="1050">
                  <c:v>941.58609999999999</c:v>
                </c:pt>
                <c:pt idx="1051">
                  <c:v>941.8854</c:v>
                </c:pt>
                <c:pt idx="1052">
                  <c:v>942.18460000000005</c:v>
                </c:pt>
                <c:pt idx="1053">
                  <c:v>942.48389999999995</c:v>
                </c:pt>
                <c:pt idx="1054">
                  <c:v>942.78300000000002</c:v>
                </c:pt>
                <c:pt idx="1055">
                  <c:v>943.08219999999994</c:v>
                </c:pt>
                <c:pt idx="1056">
                  <c:v>943.38120000000004</c:v>
                </c:pt>
                <c:pt idx="1057">
                  <c:v>943.68020000000001</c:v>
                </c:pt>
                <c:pt idx="1058">
                  <c:v>943.97919999999999</c:v>
                </c:pt>
                <c:pt idx="1059">
                  <c:v>944.27809999999999</c:v>
                </c:pt>
                <c:pt idx="1060">
                  <c:v>944.57690000000002</c:v>
                </c:pt>
                <c:pt idx="1061">
                  <c:v>944.87570000000005</c:v>
                </c:pt>
                <c:pt idx="1062">
                  <c:v>945.17439999999999</c:v>
                </c:pt>
                <c:pt idx="1063">
                  <c:v>945.47310000000004</c:v>
                </c:pt>
                <c:pt idx="1064">
                  <c:v>945.77179999999998</c:v>
                </c:pt>
                <c:pt idx="1065">
                  <c:v>946.07039999999995</c:v>
                </c:pt>
                <c:pt idx="1066">
                  <c:v>946.36890000000005</c:v>
                </c:pt>
                <c:pt idx="1067">
                  <c:v>946.66740000000004</c:v>
                </c:pt>
                <c:pt idx="1068">
                  <c:v>946.96579999999994</c:v>
                </c:pt>
                <c:pt idx="1069">
                  <c:v>947.26419999999996</c:v>
                </c:pt>
                <c:pt idx="1070">
                  <c:v>947.56240000000003</c:v>
                </c:pt>
                <c:pt idx="1071">
                  <c:v>947.86069999999995</c:v>
                </c:pt>
                <c:pt idx="1072">
                  <c:v>948.15890000000002</c:v>
                </c:pt>
                <c:pt idx="1073">
                  <c:v>948.45709999999997</c:v>
                </c:pt>
                <c:pt idx="1074">
                  <c:v>948.75519999999995</c:v>
                </c:pt>
                <c:pt idx="1075">
                  <c:v>949.05330000000004</c:v>
                </c:pt>
                <c:pt idx="1076">
                  <c:v>949.35130000000004</c:v>
                </c:pt>
                <c:pt idx="1077">
                  <c:v>949.64919999999995</c:v>
                </c:pt>
                <c:pt idx="1078">
                  <c:v>949.94709999999998</c:v>
                </c:pt>
                <c:pt idx="1079">
                  <c:v>950.24490000000003</c:v>
                </c:pt>
                <c:pt idx="1080">
                  <c:v>950.54269999999997</c:v>
                </c:pt>
                <c:pt idx="1081">
                  <c:v>950.84050000000002</c:v>
                </c:pt>
                <c:pt idx="1082">
                  <c:v>951.13810000000001</c:v>
                </c:pt>
                <c:pt idx="1083">
                  <c:v>951.43579999999997</c:v>
                </c:pt>
                <c:pt idx="1084">
                  <c:v>951.73329999999999</c:v>
                </c:pt>
                <c:pt idx="1085">
                  <c:v>952.03089999999997</c:v>
                </c:pt>
                <c:pt idx="1086">
                  <c:v>952.32830000000001</c:v>
                </c:pt>
                <c:pt idx="1087">
                  <c:v>952.62570000000005</c:v>
                </c:pt>
                <c:pt idx="1088">
                  <c:v>952.92309999999998</c:v>
                </c:pt>
                <c:pt idx="1089">
                  <c:v>953.22040000000004</c:v>
                </c:pt>
                <c:pt idx="1090">
                  <c:v>953.51760000000002</c:v>
                </c:pt>
                <c:pt idx="1091">
                  <c:v>953.81489999999997</c:v>
                </c:pt>
                <c:pt idx="1092">
                  <c:v>954.11199999999997</c:v>
                </c:pt>
                <c:pt idx="1093">
                  <c:v>954.40909999999997</c:v>
                </c:pt>
                <c:pt idx="1094">
                  <c:v>954.70619999999997</c:v>
                </c:pt>
                <c:pt idx="1095">
                  <c:v>955.00310000000002</c:v>
                </c:pt>
                <c:pt idx="1096">
                  <c:v>955.3</c:v>
                </c:pt>
                <c:pt idx="1097">
                  <c:v>955.59699999999998</c:v>
                </c:pt>
                <c:pt idx="1098">
                  <c:v>955.89380000000006</c:v>
                </c:pt>
                <c:pt idx="1099">
                  <c:v>956.19060000000002</c:v>
                </c:pt>
                <c:pt idx="1100">
                  <c:v>956.4873</c:v>
                </c:pt>
                <c:pt idx="1101">
                  <c:v>956.78390000000002</c:v>
                </c:pt>
                <c:pt idx="1102">
                  <c:v>957.0806</c:v>
                </c:pt>
                <c:pt idx="1103">
                  <c:v>957.37710000000004</c:v>
                </c:pt>
                <c:pt idx="1104">
                  <c:v>957.67359999999996</c:v>
                </c:pt>
                <c:pt idx="1105">
                  <c:v>957.9701</c:v>
                </c:pt>
                <c:pt idx="1106">
                  <c:v>958.26649999999995</c:v>
                </c:pt>
                <c:pt idx="1107">
                  <c:v>958.56290000000001</c:v>
                </c:pt>
                <c:pt idx="1108">
                  <c:v>958.85910000000001</c:v>
                </c:pt>
                <c:pt idx="1109">
                  <c:v>959.15539999999999</c:v>
                </c:pt>
                <c:pt idx="1110">
                  <c:v>959.45150000000001</c:v>
                </c:pt>
                <c:pt idx="1111">
                  <c:v>959.74770000000001</c:v>
                </c:pt>
                <c:pt idx="1112">
                  <c:v>960.04380000000003</c:v>
                </c:pt>
                <c:pt idx="1113">
                  <c:v>960.33979999999997</c:v>
                </c:pt>
                <c:pt idx="1114">
                  <c:v>960.63580000000002</c:v>
                </c:pt>
                <c:pt idx="1115">
                  <c:v>960.93169999999998</c:v>
                </c:pt>
                <c:pt idx="1116">
                  <c:v>961.22760000000005</c:v>
                </c:pt>
                <c:pt idx="1117">
                  <c:v>961.52340000000004</c:v>
                </c:pt>
                <c:pt idx="1118">
                  <c:v>961.81920000000002</c:v>
                </c:pt>
                <c:pt idx="1119">
                  <c:v>962.11490000000003</c:v>
                </c:pt>
                <c:pt idx="1120">
                  <c:v>962.41049999999996</c:v>
                </c:pt>
                <c:pt idx="1121">
                  <c:v>962.70609999999999</c:v>
                </c:pt>
                <c:pt idx="1122">
                  <c:v>963.00160000000005</c:v>
                </c:pt>
                <c:pt idx="1123">
                  <c:v>963.2971</c:v>
                </c:pt>
                <c:pt idx="1124">
                  <c:v>963.59259999999995</c:v>
                </c:pt>
                <c:pt idx="1125">
                  <c:v>963.88789999999995</c:v>
                </c:pt>
                <c:pt idx="1126">
                  <c:v>964.18330000000003</c:v>
                </c:pt>
                <c:pt idx="1127">
                  <c:v>964.47860000000003</c:v>
                </c:pt>
                <c:pt idx="1128">
                  <c:v>964.77380000000005</c:v>
                </c:pt>
                <c:pt idx="1129">
                  <c:v>965.06899999999996</c:v>
                </c:pt>
                <c:pt idx="1130">
                  <c:v>965.36410000000001</c:v>
                </c:pt>
                <c:pt idx="1131">
                  <c:v>965.65920000000006</c:v>
                </c:pt>
                <c:pt idx="1132">
                  <c:v>965.95420000000001</c:v>
                </c:pt>
                <c:pt idx="1133">
                  <c:v>966.2491</c:v>
                </c:pt>
                <c:pt idx="1134">
                  <c:v>966.54399999999998</c:v>
                </c:pt>
                <c:pt idx="1135">
                  <c:v>966.83889999999997</c:v>
                </c:pt>
                <c:pt idx="1136">
                  <c:v>967.13369999999998</c:v>
                </c:pt>
                <c:pt idx="1137">
                  <c:v>967.42840000000001</c:v>
                </c:pt>
                <c:pt idx="1138">
                  <c:v>967.72310000000004</c:v>
                </c:pt>
                <c:pt idx="1139">
                  <c:v>968.01779999999997</c:v>
                </c:pt>
                <c:pt idx="1140">
                  <c:v>968.31230000000005</c:v>
                </c:pt>
                <c:pt idx="1141">
                  <c:v>968.6069</c:v>
                </c:pt>
                <c:pt idx="1142">
                  <c:v>968.90129999999999</c:v>
                </c:pt>
                <c:pt idx="1143">
                  <c:v>969.19569999999999</c:v>
                </c:pt>
                <c:pt idx="1144">
                  <c:v>969.49009999999998</c:v>
                </c:pt>
                <c:pt idx="1145">
                  <c:v>969.78440000000001</c:v>
                </c:pt>
                <c:pt idx="1146">
                  <c:v>970.07870000000003</c:v>
                </c:pt>
                <c:pt idx="1147">
                  <c:v>970.37289999999996</c:v>
                </c:pt>
                <c:pt idx="1148">
                  <c:v>970.6671</c:v>
                </c:pt>
                <c:pt idx="1149">
                  <c:v>970.96109999999999</c:v>
                </c:pt>
                <c:pt idx="1150">
                  <c:v>971.25519999999995</c:v>
                </c:pt>
                <c:pt idx="1151">
                  <c:v>971.54920000000004</c:v>
                </c:pt>
                <c:pt idx="1152">
                  <c:v>971.84310000000005</c:v>
                </c:pt>
                <c:pt idx="1153">
                  <c:v>972.13699999999994</c:v>
                </c:pt>
                <c:pt idx="1154">
                  <c:v>972.43079999999998</c:v>
                </c:pt>
                <c:pt idx="1155">
                  <c:v>972.72460000000001</c:v>
                </c:pt>
                <c:pt idx="1156">
                  <c:v>973.01829999999995</c:v>
                </c:pt>
                <c:pt idx="1157">
                  <c:v>973.31200000000001</c:v>
                </c:pt>
                <c:pt idx="1158">
                  <c:v>973.60559999999998</c:v>
                </c:pt>
                <c:pt idx="1159">
                  <c:v>973.89919999999995</c:v>
                </c:pt>
                <c:pt idx="1160">
                  <c:v>974.19259999999997</c:v>
                </c:pt>
                <c:pt idx="1161">
                  <c:v>974.48609999999996</c:v>
                </c:pt>
                <c:pt idx="1162">
                  <c:v>974.77949999999998</c:v>
                </c:pt>
                <c:pt idx="1163">
                  <c:v>975.0729</c:v>
                </c:pt>
                <c:pt idx="1164">
                  <c:v>975.36609999999996</c:v>
                </c:pt>
                <c:pt idx="1165">
                  <c:v>975.65940000000001</c:v>
                </c:pt>
                <c:pt idx="1166">
                  <c:v>975.95259999999996</c:v>
                </c:pt>
                <c:pt idx="1167">
                  <c:v>976.24570000000006</c:v>
                </c:pt>
                <c:pt idx="1168">
                  <c:v>976.53880000000004</c:v>
                </c:pt>
                <c:pt idx="1169">
                  <c:v>976.83180000000004</c:v>
                </c:pt>
                <c:pt idx="1170">
                  <c:v>977.12480000000005</c:v>
                </c:pt>
                <c:pt idx="1171">
                  <c:v>977.41769999999997</c:v>
                </c:pt>
                <c:pt idx="1172">
                  <c:v>977.71050000000002</c:v>
                </c:pt>
                <c:pt idx="1173">
                  <c:v>978.00329999999997</c:v>
                </c:pt>
                <c:pt idx="1174">
                  <c:v>978.29610000000002</c:v>
                </c:pt>
                <c:pt idx="1175">
                  <c:v>978.58870000000002</c:v>
                </c:pt>
                <c:pt idx="1176">
                  <c:v>978.88139999999999</c:v>
                </c:pt>
                <c:pt idx="1177">
                  <c:v>979.17399999999998</c:v>
                </c:pt>
                <c:pt idx="1178">
                  <c:v>979.46659999999997</c:v>
                </c:pt>
                <c:pt idx="1179">
                  <c:v>979.75900000000001</c:v>
                </c:pt>
                <c:pt idx="1180">
                  <c:v>980.05150000000003</c:v>
                </c:pt>
                <c:pt idx="1181">
                  <c:v>980.34379999999999</c:v>
                </c:pt>
                <c:pt idx="1182">
                  <c:v>980.63610000000006</c:v>
                </c:pt>
                <c:pt idx="1183">
                  <c:v>980.92840000000001</c:v>
                </c:pt>
                <c:pt idx="1184">
                  <c:v>981.22059999999999</c:v>
                </c:pt>
                <c:pt idx="1185">
                  <c:v>981.51279999999997</c:v>
                </c:pt>
                <c:pt idx="1186">
                  <c:v>981.80489999999998</c:v>
                </c:pt>
                <c:pt idx="1187">
                  <c:v>982.09690000000001</c:v>
                </c:pt>
                <c:pt idx="1188">
                  <c:v>982.38890000000004</c:v>
                </c:pt>
                <c:pt idx="1189">
                  <c:v>982.68079999999998</c:v>
                </c:pt>
                <c:pt idx="1190">
                  <c:v>982.97270000000003</c:v>
                </c:pt>
                <c:pt idx="1191">
                  <c:v>983.26459999999997</c:v>
                </c:pt>
                <c:pt idx="1192">
                  <c:v>983.55629999999996</c:v>
                </c:pt>
                <c:pt idx="1193">
                  <c:v>983.84810000000004</c:v>
                </c:pt>
                <c:pt idx="1194">
                  <c:v>984.13969999999995</c:v>
                </c:pt>
                <c:pt idx="1195">
                  <c:v>984.43129999999996</c:v>
                </c:pt>
                <c:pt idx="1196">
                  <c:v>984.72289999999998</c:v>
                </c:pt>
                <c:pt idx="1197">
                  <c:v>985.01440000000002</c:v>
                </c:pt>
                <c:pt idx="1198">
                  <c:v>985.30579999999998</c:v>
                </c:pt>
                <c:pt idx="1199">
                  <c:v>985.59720000000004</c:v>
                </c:pt>
                <c:pt idx="1200">
                  <c:v>985.8886</c:v>
                </c:pt>
                <c:pt idx="1201">
                  <c:v>986.17989999999998</c:v>
                </c:pt>
                <c:pt idx="1202">
                  <c:v>986.47109999999998</c:v>
                </c:pt>
                <c:pt idx="1203">
                  <c:v>986.76229999999998</c:v>
                </c:pt>
                <c:pt idx="1204">
                  <c:v>987.05340000000001</c:v>
                </c:pt>
                <c:pt idx="1205">
                  <c:v>987.34450000000004</c:v>
                </c:pt>
                <c:pt idx="1206">
                  <c:v>987.63549999999998</c:v>
                </c:pt>
                <c:pt idx="1207">
                  <c:v>987.92650000000003</c:v>
                </c:pt>
                <c:pt idx="1208">
                  <c:v>988.2174</c:v>
                </c:pt>
                <c:pt idx="1209">
                  <c:v>988.50819999999999</c:v>
                </c:pt>
                <c:pt idx="1210">
                  <c:v>988.79909999999995</c:v>
                </c:pt>
                <c:pt idx="1211">
                  <c:v>989.08979999999997</c:v>
                </c:pt>
                <c:pt idx="1212">
                  <c:v>989.38049999999998</c:v>
                </c:pt>
              </c:numCache>
            </c:numRef>
          </c:xVal>
          <c:yVal>
            <c:numRef>
              <c:f>'Fluo 77K bandes'!$CR$3:$CR$1215</c:f>
              <c:numCache>
                <c:formatCode>General</c:formatCode>
                <c:ptCount val="1213"/>
                <c:pt idx="0">
                  <c:v>1.9176171880487154E-2</c:v>
                </c:pt>
                <c:pt idx="1">
                  <c:v>1.9841504656618301E-2</c:v>
                </c:pt>
                <c:pt idx="2">
                  <c:v>2.1033323266234954E-2</c:v>
                </c:pt>
                <c:pt idx="3">
                  <c:v>2.1548492393487759E-2</c:v>
                </c:pt>
                <c:pt idx="4">
                  <c:v>2.2090307140148056E-2</c:v>
                </c:pt>
                <c:pt idx="5">
                  <c:v>2.2482739608647405E-2</c:v>
                </c:pt>
                <c:pt idx="6">
                  <c:v>2.3137537049263229E-2</c:v>
                </c:pt>
                <c:pt idx="7">
                  <c:v>2.3475256008653023E-2</c:v>
                </c:pt>
                <c:pt idx="8">
                  <c:v>2.4041995603253315E-2</c:v>
                </c:pt>
                <c:pt idx="9">
                  <c:v>2.3759525699195105E-2</c:v>
                </c:pt>
                <c:pt idx="10">
                  <c:v>2.4858378752335333E-2</c:v>
                </c:pt>
                <c:pt idx="11">
                  <c:v>2.5196141608956439E-2</c:v>
                </c:pt>
                <c:pt idx="12">
                  <c:v>2.5924291323097672E-2</c:v>
                </c:pt>
                <c:pt idx="13">
                  <c:v>2.6404597269241038E-2</c:v>
                </c:pt>
                <c:pt idx="14">
                  <c:v>2.6866413701555018E-2</c:v>
                </c:pt>
                <c:pt idx="15">
                  <c:v>2.7327949191588589E-2</c:v>
                </c:pt>
                <c:pt idx="16">
                  <c:v>2.8156886948826367E-2</c:v>
                </c:pt>
                <c:pt idx="17">
                  <c:v>2.8167738344407143E-2</c:v>
                </c:pt>
                <c:pt idx="18">
                  <c:v>2.8447232016182277E-2</c:v>
                </c:pt>
                <c:pt idx="19">
                  <c:v>2.894053154279453E-2</c:v>
                </c:pt>
                <c:pt idx="20">
                  <c:v>2.96827020326174E-2</c:v>
                </c:pt>
                <c:pt idx="21">
                  <c:v>3.0667457402126737E-2</c:v>
                </c:pt>
                <c:pt idx="22">
                  <c:v>3.1271017994353056E-2</c:v>
                </c:pt>
                <c:pt idx="23">
                  <c:v>3.1665285367121328E-2</c:v>
                </c:pt>
                <c:pt idx="24">
                  <c:v>3.2095803073508546E-2</c:v>
                </c:pt>
                <c:pt idx="25">
                  <c:v>3.2632525741336439E-2</c:v>
                </c:pt>
                <c:pt idx="26">
                  <c:v>3.3145921420444174E-2</c:v>
                </c:pt>
                <c:pt idx="27">
                  <c:v>3.3550829482082906E-2</c:v>
                </c:pt>
                <c:pt idx="28">
                  <c:v>3.3867354858194386E-2</c:v>
                </c:pt>
                <c:pt idx="29">
                  <c:v>3.4270085617159954E-2</c:v>
                </c:pt>
                <c:pt idx="30">
                  <c:v>3.5065161050162247E-2</c:v>
                </c:pt>
                <c:pt idx="31">
                  <c:v>3.5540366138026948E-2</c:v>
                </c:pt>
                <c:pt idx="32">
                  <c:v>3.6245671732992459E-2</c:v>
                </c:pt>
                <c:pt idx="33">
                  <c:v>3.6997534731489416E-2</c:v>
                </c:pt>
                <c:pt idx="34">
                  <c:v>3.7123036915815651E-2</c:v>
                </c:pt>
                <c:pt idx="35">
                  <c:v>3.7050281644636106E-2</c:v>
                </c:pt>
                <c:pt idx="36">
                  <c:v>3.762405357569288E-2</c:v>
                </c:pt>
                <c:pt idx="37">
                  <c:v>3.7842257933107644E-2</c:v>
                </c:pt>
                <c:pt idx="38">
                  <c:v>3.8461674205284527E-2</c:v>
                </c:pt>
                <c:pt idx="39">
                  <c:v>3.8834124654089815E-2</c:v>
                </c:pt>
                <c:pt idx="40">
                  <c:v>3.8376460899858127E-2</c:v>
                </c:pt>
                <c:pt idx="41">
                  <c:v>3.9202826279340915E-2</c:v>
                </c:pt>
                <c:pt idx="42">
                  <c:v>4.0033625279186393E-2</c:v>
                </c:pt>
                <c:pt idx="43">
                  <c:v>4.0525572771074186E-2</c:v>
                </c:pt>
                <c:pt idx="44">
                  <c:v>4.1361542864768439E-2</c:v>
                </c:pt>
                <c:pt idx="45">
                  <c:v>4.1601976780120523E-2</c:v>
                </c:pt>
                <c:pt idx="46">
                  <c:v>4.1948448847434296E-2</c:v>
                </c:pt>
                <c:pt idx="47">
                  <c:v>4.2950166107123294E-2</c:v>
                </c:pt>
                <c:pt idx="48">
                  <c:v>4.2795542499543468E-2</c:v>
                </c:pt>
                <c:pt idx="49">
                  <c:v>4.2852055795136887E-2</c:v>
                </c:pt>
                <c:pt idx="50">
                  <c:v>4.2910202067735187E-2</c:v>
                </c:pt>
                <c:pt idx="51">
                  <c:v>4.2663262582702387E-2</c:v>
                </c:pt>
                <c:pt idx="52">
                  <c:v>4.2912563738779871E-2</c:v>
                </c:pt>
                <c:pt idx="53">
                  <c:v>4.317137303515993E-2</c:v>
                </c:pt>
                <c:pt idx="54">
                  <c:v>4.3562260321117027E-2</c:v>
                </c:pt>
                <c:pt idx="55">
                  <c:v>4.4312578137071741E-2</c:v>
                </c:pt>
                <c:pt idx="56">
                  <c:v>4.4527507761030496E-2</c:v>
                </c:pt>
                <c:pt idx="57">
                  <c:v>4.494777107418281E-2</c:v>
                </c:pt>
                <c:pt idx="58">
                  <c:v>4.5257711865597218E-2</c:v>
                </c:pt>
                <c:pt idx="59">
                  <c:v>4.5515713452921096E-2</c:v>
                </c:pt>
                <c:pt idx="60">
                  <c:v>4.5765787200269713E-2</c:v>
                </c:pt>
                <c:pt idx="61">
                  <c:v>4.5962701400497269E-2</c:v>
                </c:pt>
                <c:pt idx="62">
                  <c:v>4.6450101139220948E-2</c:v>
                </c:pt>
                <c:pt idx="63">
                  <c:v>4.728260335164141E-2</c:v>
                </c:pt>
                <c:pt idx="64">
                  <c:v>4.7469965514335077E-2</c:v>
                </c:pt>
                <c:pt idx="65">
                  <c:v>4.7511588869066854E-2</c:v>
                </c:pt>
                <c:pt idx="66">
                  <c:v>4.7983010015592298E-2</c:v>
                </c:pt>
                <c:pt idx="67">
                  <c:v>4.8078714759302706E-2</c:v>
                </c:pt>
                <c:pt idx="68">
                  <c:v>4.809436851198922E-2</c:v>
                </c:pt>
                <c:pt idx="69">
                  <c:v>4.7704613774600009E-2</c:v>
                </c:pt>
                <c:pt idx="70">
                  <c:v>4.7857613184621221E-2</c:v>
                </c:pt>
                <c:pt idx="71">
                  <c:v>4.817321671887511E-2</c:v>
                </c:pt>
                <c:pt idx="72">
                  <c:v>4.8718332537330204E-2</c:v>
                </c:pt>
                <c:pt idx="73">
                  <c:v>4.8480708044782203E-2</c:v>
                </c:pt>
                <c:pt idx="74">
                  <c:v>4.8783765750326599E-2</c:v>
                </c:pt>
                <c:pt idx="75">
                  <c:v>4.9041477615923812E-2</c:v>
                </c:pt>
                <c:pt idx="76">
                  <c:v>4.9491468134121842E-2</c:v>
                </c:pt>
                <c:pt idx="77">
                  <c:v>4.978707208978915E-2</c:v>
                </c:pt>
                <c:pt idx="78">
                  <c:v>4.9937156723651129E-2</c:v>
                </c:pt>
                <c:pt idx="79">
                  <c:v>4.9850108513955813E-2</c:v>
                </c:pt>
                <c:pt idx="80">
                  <c:v>5.0104449072188119E-2</c:v>
                </c:pt>
                <c:pt idx="81">
                  <c:v>5.051804878562699E-2</c:v>
                </c:pt>
                <c:pt idx="82">
                  <c:v>5.0547714534548878E-2</c:v>
                </c:pt>
                <c:pt idx="83">
                  <c:v>5.1032225835452111E-2</c:v>
                </c:pt>
                <c:pt idx="84">
                  <c:v>5.0911552346570403E-2</c:v>
                </c:pt>
                <c:pt idx="85">
                  <c:v>5.1098879391479023E-2</c:v>
                </c:pt>
                <c:pt idx="86">
                  <c:v>5.1581634803129696E-2</c:v>
                </c:pt>
                <c:pt idx="87">
                  <c:v>5.2139673966483592E-2</c:v>
                </c:pt>
                <c:pt idx="88">
                  <c:v>5.238383036705109E-2</c:v>
                </c:pt>
                <c:pt idx="89">
                  <c:v>5.27653324249533E-2</c:v>
                </c:pt>
                <c:pt idx="90">
                  <c:v>5.2775253199230217E-2</c:v>
                </c:pt>
                <c:pt idx="91">
                  <c:v>5.3189625503940213E-2</c:v>
                </c:pt>
                <c:pt idx="92">
                  <c:v>5.3026081978957418E-2</c:v>
                </c:pt>
                <c:pt idx="93">
                  <c:v>5.3194893171697878E-2</c:v>
                </c:pt>
                <c:pt idx="94">
                  <c:v>5.2952896514911016E-2</c:v>
                </c:pt>
                <c:pt idx="95">
                  <c:v>5.291064104004832E-2</c:v>
                </c:pt>
                <c:pt idx="96">
                  <c:v>5.3136843473008469E-2</c:v>
                </c:pt>
                <c:pt idx="97">
                  <c:v>5.3474536094059479E-2</c:v>
                </c:pt>
                <c:pt idx="98">
                  <c:v>5.3590767183132229E-2</c:v>
                </c:pt>
                <c:pt idx="99">
                  <c:v>5.4166470592366803E-2</c:v>
                </c:pt>
                <c:pt idx="100">
                  <c:v>5.461920907724508E-2</c:v>
                </c:pt>
                <c:pt idx="101">
                  <c:v>5.5425048111365526E-2</c:v>
                </c:pt>
                <c:pt idx="102">
                  <c:v>5.6292009650367326E-2</c:v>
                </c:pt>
                <c:pt idx="103">
                  <c:v>5.7172605669415219E-2</c:v>
                </c:pt>
                <c:pt idx="104">
                  <c:v>5.7818658781553331E-2</c:v>
                </c:pt>
                <c:pt idx="105">
                  <c:v>5.7839114891345571E-2</c:v>
                </c:pt>
                <c:pt idx="106">
                  <c:v>5.8533375942912531E-2</c:v>
                </c:pt>
                <c:pt idx="107">
                  <c:v>5.9012426428240318E-2</c:v>
                </c:pt>
                <c:pt idx="108">
                  <c:v>5.9826430347385134E-2</c:v>
                </c:pt>
                <c:pt idx="109">
                  <c:v>6.0279335641742406E-2</c:v>
                </c:pt>
                <c:pt idx="110">
                  <c:v>6.025319045077189E-2</c:v>
                </c:pt>
                <c:pt idx="111">
                  <c:v>6.0559637022573713E-2</c:v>
                </c:pt>
                <c:pt idx="112">
                  <c:v>6.1741087106154044E-2</c:v>
                </c:pt>
                <c:pt idx="113">
                  <c:v>6.3021797609181196E-2</c:v>
                </c:pt>
                <c:pt idx="114">
                  <c:v>6.3874659357485E-2</c:v>
                </c:pt>
                <c:pt idx="115">
                  <c:v>6.4577366236356737E-2</c:v>
                </c:pt>
                <c:pt idx="116">
                  <c:v>6.5328202039640959E-2</c:v>
                </c:pt>
                <c:pt idx="117">
                  <c:v>6.6746021154953719E-2</c:v>
                </c:pt>
                <c:pt idx="118">
                  <c:v>6.8302573080110701E-2</c:v>
                </c:pt>
                <c:pt idx="119">
                  <c:v>6.9689830942982769E-2</c:v>
                </c:pt>
                <c:pt idx="120">
                  <c:v>7.0907513801289526E-2</c:v>
                </c:pt>
                <c:pt idx="121">
                  <c:v>7.2155459410864042E-2</c:v>
                </c:pt>
                <c:pt idx="122">
                  <c:v>7.3779946691202289E-2</c:v>
                </c:pt>
                <c:pt idx="123">
                  <c:v>7.585320414670807E-2</c:v>
                </c:pt>
                <c:pt idx="124">
                  <c:v>7.7808527300566102E-2</c:v>
                </c:pt>
                <c:pt idx="125">
                  <c:v>7.9460775189987218E-2</c:v>
                </c:pt>
                <c:pt idx="126">
                  <c:v>8.1487879096489635E-2</c:v>
                </c:pt>
                <c:pt idx="127">
                  <c:v>8.3284136242958884E-2</c:v>
                </c:pt>
                <c:pt idx="128">
                  <c:v>8.5406014271867836E-2</c:v>
                </c:pt>
                <c:pt idx="129">
                  <c:v>8.7097172667125536E-2</c:v>
                </c:pt>
                <c:pt idx="130">
                  <c:v>8.8867135372037817E-2</c:v>
                </c:pt>
                <c:pt idx="131">
                  <c:v>9.0508013878548649E-2</c:v>
                </c:pt>
                <c:pt idx="132">
                  <c:v>9.2559507086769036E-2</c:v>
                </c:pt>
                <c:pt idx="133">
                  <c:v>9.5068321650816856E-2</c:v>
                </c:pt>
                <c:pt idx="134">
                  <c:v>9.7050369439098727E-2</c:v>
                </c:pt>
                <c:pt idx="135">
                  <c:v>9.9250498672547732E-2</c:v>
                </c:pt>
                <c:pt idx="136">
                  <c:v>0.10190461307224431</c:v>
                </c:pt>
                <c:pt idx="137">
                  <c:v>0.10457532062537751</c:v>
                </c:pt>
                <c:pt idx="138">
                  <c:v>0.10710757631094692</c:v>
                </c:pt>
                <c:pt idx="139">
                  <c:v>0.10989259225442133</c:v>
                </c:pt>
                <c:pt idx="140">
                  <c:v>0.11192301479161106</c:v>
                </c:pt>
                <c:pt idx="141">
                  <c:v>0.11482576310946917</c:v>
                </c:pt>
                <c:pt idx="142">
                  <c:v>0.11747680470297377</c:v>
                </c:pt>
                <c:pt idx="143">
                  <c:v>0.12009351866159097</c:v>
                </c:pt>
                <c:pt idx="144">
                  <c:v>0.12225703760412424</c:v>
                </c:pt>
                <c:pt idx="145">
                  <c:v>0.12465110480551771</c:v>
                </c:pt>
                <c:pt idx="146">
                  <c:v>0.1268369235415584</c:v>
                </c:pt>
                <c:pt idx="147">
                  <c:v>0.12874777002064927</c:v>
                </c:pt>
                <c:pt idx="148">
                  <c:v>0.13035625237045048</c:v>
                </c:pt>
                <c:pt idx="149">
                  <c:v>0.13233136439618481</c:v>
                </c:pt>
                <c:pt idx="150">
                  <c:v>0.13333230906460267</c:v>
                </c:pt>
                <c:pt idx="151">
                  <c:v>0.1349227057551026</c:v>
                </c:pt>
                <c:pt idx="152">
                  <c:v>0.13621556701175744</c:v>
                </c:pt>
                <c:pt idx="153">
                  <c:v>0.13725891640562446</c:v>
                </c:pt>
                <c:pt idx="154">
                  <c:v>0.13848566843192067</c:v>
                </c:pt>
                <c:pt idx="155">
                  <c:v>0.13872850791554875</c:v>
                </c:pt>
                <c:pt idx="156">
                  <c:v>0.13932586143926731</c:v>
                </c:pt>
                <c:pt idx="157">
                  <c:v>0.14005007796148281</c:v>
                </c:pt>
                <c:pt idx="158">
                  <c:v>0.14030011659104635</c:v>
                </c:pt>
                <c:pt idx="159">
                  <c:v>0.14049247425866354</c:v>
                </c:pt>
                <c:pt idx="160">
                  <c:v>0.14042785753416961</c:v>
                </c:pt>
                <c:pt idx="161">
                  <c:v>0.14052609953784995</c:v>
                </c:pt>
                <c:pt idx="162">
                  <c:v>0.14200965036733201</c:v>
                </c:pt>
                <c:pt idx="163">
                  <c:v>0.14169692649145232</c:v>
                </c:pt>
                <c:pt idx="164">
                  <c:v>0.14173704856087319</c:v>
                </c:pt>
                <c:pt idx="165">
                  <c:v>0.14173134192080239</c:v>
                </c:pt>
                <c:pt idx="166">
                  <c:v>0.14208919215047269</c:v>
                </c:pt>
                <c:pt idx="167">
                  <c:v>0.14230797595134081</c:v>
                </c:pt>
                <c:pt idx="168">
                  <c:v>0.14230718580117716</c:v>
                </c:pt>
                <c:pt idx="169">
                  <c:v>0.14169095646799365</c:v>
                </c:pt>
                <c:pt idx="170">
                  <c:v>0.14169288794617146</c:v>
                </c:pt>
                <c:pt idx="171">
                  <c:v>0.14219287741083594</c:v>
                </c:pt>
                <c:pt idx="172">
                  <c:v>0.14252728651898469</c:v>
                </c:pt>
                <c:pt idx="173">
                  <c:v>0.14259190324347862</c:v>
                </c:pt>
                <c:pt idx="174">
                  <c:v>0.1425438796724213</c:v>
                </c:pt>
                <c:pt idx="175">
                  <c:v>0.14326476000505695</c:v>
                </c:pt>
                <c:pt idx="176">
                  <c:v>0.14411680526485834</c:v>
                </c:pt>
                <c:pt idx="177">
                  <c:v>0.14546813763362318</c:v>
                </c:pt>
                <c:pt idx="178">
                  <c:v>0.14653326005422185</c:v>
                </c:pt>
                <c:pt idx="179">
                  <c:v>0.14754386211352877</c:v>
                </c:pt>
                <c:pt idx="180">
                  <c:v>0.14924487982693954</c:v>
                </c:pt>
                <c:pt idx="181">
                  <c:v>0.15122622525952042</c:v>
                </c:pt>
                <c:pt idx="182">
                  <c:v>0.15293900743092331</c:v>
                </c:pt>
                <c:pt idx="183">
                  <c:v>0.15494563766874095</c:v>
                </c:pt>
                <c:pt idx="184">
                  <c:v>0.15729299821601653</c:v>
                </c:pt>
                <c:pt idx="185">
                  <c:v>0.16037186222590569</c:v>
                </c:pt>
                <c:pt idx="186">
                  <c:v>0.16400102192754498</c:v>
                </c:pt>
                <c:pt idx="187">
                  <c:v>0.16750094818019637</c:v>
                </c:pt>
                <c:pt idx="188">
                  <c:v>0.17127057902203993</c:v>
                </c:pt>
                <c:pt idx="189">
                  <c:v>0.17502897217266714</c:v>
                </c:pt>
                <c:pt idx="190">
                  <c:v>0.17947901009987499</c:v>
                </c:pt>
                <c:pt idx="191">
                  <c:v>0.1842454592703929</c:v>
                </c:pt>
                <c:pt idx="192">
                  <c:v>0.18877073705207265</c:v>
                </c:pt>
                <c:pt idx="193">
                  <c:v>0.19379056104173398</c:v>
                </c:pt>
                <c:pt idx="194">
                  <c:v>0.19885270196238183</c:v>
                </c:pt>
                <c:pt idx="195">
                  <c:v>0.20460596089283456</c:v>
                </c:pt>
                <c:pt idx="196">
                  <c:v>0.21073989661324083</c:v>
                </c:pt>
                <c:pt idx="197">
                  <c:v>0.21704292446866791</c:v>
                </c:pt>
                <c:pt idx="198">
                  <c:v>0.22369607664105412</c:v>
                </c:pt>
                <c:pt idx="199">
                  <c:v>0.23033605964404613</c:v>
                </c:pt>
                <c:pt idx="200">
                  <c:v>0.23714364227619436</c:v>
                </c:pt>
                <c:pt idx="201">
                  <c:v>0.24464436219078792</c:v>
                </c:pt>
                <c:pt idx="202">
                  <c:v>0.25193033684979421</c:v>
                </c:pt>
                <c:pt idx="203">
                  <c:v>0.2597645001334476</c:v>
                </c:pt>
                <c:pt idx="204">
                  <c:v>0.2678904922108753</c:v>
                </c:pt>
                <c:pt idx="205">
                  <c:v>0.2758168396802877</c:v>
                </c:pt>
                <c:pt idx="206">
                  <c:v>0.28417197530517352</c:v>
                </c:pt>
                <c:pt idx="207">
                  <c:v>0.29233010015592298</c:v>
                </c:pt>
                <c:pt idx="208">
                  <c:v>0.30009868097599346</c:v>
                </c:pt>
                <c:pt idx="209">
                  <c:v>0.30840368596271894</c:v>
                </c:pt>
                <c:pt idx="210">
                  <c:v>0.31676760103386764</c:v>
                </c:pt>
                <c:pt idx="211">
                  <c:v>0.3249368757813707</c:v>
                </c:pt>
                <c:pt idx="212">
                  <c:v>0.33272679065585975</c:v>
                </c:pt>
                <c:pt idx="213">
                  <c:v>0.34086270350756437</c:v>
                </c:pt>
                <c:pt idx="214">
                  <c:v>0.34891608956439901</c:v>
                </c:pt>
                <c:pt idx="215">
                  <c:v>0.35754373920128113</c:v>
                </c:pt>
                <c:pt idx="216">
                  <c:v>0.36588482771214653</c:v>
                </c:pt>
                <c:pt idx="217">
                  <c:v>0.37394567629830455</c:v>
                </c:pt>
                <c:pt idx="218">
                  <c:v>0.38172128067538524</c:v>
                </c:pt>
                <c:pt idx="219">
                  <c:v>0.39057491325907095</c:v>
                </c:pt>
                <c:pt idx="220">
                  <c:v>0.39922143870541799</c:v>
                </c:pt>
                <c:pt idx="221">
                  <c:v>0.40862009931309612</c:v>
                </c:pt>
                <c:pt idx="222">
                  <c:v>0.41845185000491647</c:v>
                </c:pt>
                <c:pt idx="223">
                  <c:v>0.42748783168747984</c:v>
                </c:pt>
                <c:pt idx="224">
                  <c:v>0.43779358468302687</c:v>
                </c:pt>
                <c:pt idx="225">
                  <c:v>0.44885928654707891</c:v>
                </c:pt>
                <c:pt idx="226">
                  <c:v>0.45934141861804495</c:v>
                </c:pt>
                <c:pt idx="227">
                  <c:v>0.47061484218067401</c:v>
                </c:pt>
                <c:pt idx="228">
                  <c:v>0.48260765357007401</c:v>
                </c:pt>
                <c:pt idx="229">
                  <c:v>0.49358696568290045</c:v>
                </c:pt>
                <c:pt idx="230">
                  <c:v>0.5073034457570692</c:v>
                </c:pt>
                <c:pt idx="231">
                  <c:v>0.5186385010324629</c:v>
                </c:pt>
                <c:pt idx="232">
                  <c:v>0.53151426133250923</c:v>
                </c:pt>
                <c:pt idx="233">
                  <c:v>0.54464910309176984</c:v>
                </c:pt>
                <c:pt idx="234">
                  <c:v>0.55908137141974179</c:v>
                </c:pt>
                <c:pt idx="235">
                  <c:v>0.57210559215609158</c:v>
                </c:pt>
                <c:pt idx="236">
                  <c:v>0.58654321594628389</c:v>
                </c:pt>
                <c:pt idx="237">
                  <c:v>0.59907973844273699</c:v>
                </c:pt>
                <c:pt idx="238">
                  <c:v>0.61338540715559986</c:v>
                </c:pt>
                <c:pt idx="239">
                  <c:v>0.62533432131368605</c:v>
                </c:pt>
                <c:pt idx="240">
                  <c:v>0.63664874489036227</c:v>
                </c:pt>
                <c:pt idx="241">
                  <c:v>0.64592027911615557</c:v>
                </c:pt>
                <c:pt idx="242">
                  <c:v>0.65387059447386542</c:v>
                </c:pt>
                <c:pt idx="243">
                  <c:v>0.65820825548890982</c:v>
                </c:pt>
                <c:pt idx="244">
                  <c:v>0.66040891148913461</c:v>
                </c:pt>
                <c:pt idx="245">
                  <c:v>0.65933799463400244</c:v>
                </c:pt>
                <c:pt idx="246">
                  <c:v>0.65462466111337425</c:v>
                </c:pt>
                <c:pt idx="247">
                  <c:v>0.64769609771172509</c:v>
                </c:pt>
                <c:pt idx="248">
                  <c:v>0.63701835957802477</c:v>
                </c:pt>
                <c:pt idx="249">
                  <c:v>0.62454461012235041</c:v>
                </c:pt>
                <c:pt idx="250">
                  <c:v>0.61125577687564092</c:v>
                </c:pt>
                <c:pt idx="251">
                  <c:v>0.59682096250825267</c:v>
                </c:pt>
                <c:pt idx="252">
                  <c:v>0.58299096419390639</c:v>
                </c:pt>
                <c:pt idx="253">
                  <c:v>0.56855237466462516</c:v>
                </c:pt>
                <c:pt idx="254">
                  <c:v>0.55470692452485637</c:v>
                </c:pt>
                <c:pt idx="255">
                  <c:v>0.54104391127842788</c:v>
                </c:pt>
                <c:pt idx="256">
                  <c:v>0.52792083397715939</c:v>
                </c:pt>
                <c:pt idx="257">
                  <c:v>0.5165547872564582</c:v>
                </c:pt>
                <c:pt idx="258">
                  <c:v>0.50548873421455565</c:v>
                </c:pt>
                <c:pt idx="259">
                  <c:v>0.49419099158577867</c:v>
                </c:pt>
                <c:pt idx="260">
                  <c:v>0.48442166275688664</c:v>
                </c:pt>
                <c:pt idx="261">
                  <c:v>0.47445927390467629</c:v>
                </c:pt>
                <c:pt idx="262">
                  <c:v>0.46609009116576999</c:v>
                </c:pt>
                <c:pt idx="263">
                  <c:v>0.45885837348466757</c:v>
                </c:pt>
                <c:pt idx="264">
                  <c:v>0.45053765328913176</c:v>
                </c:pt>
                <c:pt idx="265">
                  <c:v>0.44451003666296762</c:v>
                </c:pt>
                <c:pt idx="266">
                  <c:v>0.43905246948264476</c:v>
                </c:pt>
                <c:pt idx="267">
                  <c:v>0.43455475916223013</c:v>
                </c:pt>
                <c:pt idx="268">
                  <c:v>0.43108977510570456</c:v>
                </c:pt>
                <c:pt idx="269">
                  <c:v>0.42717914635688098</c:v>
                </c:pt>
                <c:pt idx="270">
                  <c:v>0.42330539128236105</c:v>
                </c:pt>
                <c:pt idx="271">
                  <c:v>0.42052450167863015</c:v>
                </c:pt>
                <c:pt idx="272">
                  <c:v>0.41654275941507818</c:v>
                </c:pt>
                <c:pt idx="273">
                  <c:v>0.41278076669148323</c:v>
                </c:pt>
                <c:pt idx="274">
                  <c:v>0.40936327943923922</c:v>
                </c:pt>
                <c:pt idx="275">
                  <c:v>0.4062863469075278</c:v>
                </c:pt>
                <c:pt idx="276">
                  <c:v>0.40308483403334788</c:v>
                </c:pt>
                <c:pt idx="277">
                  <c:v>0.40074282894829255</c:v>
                </c:pt>
                <c:pt idx="278">
                  <c:v>0.3976579071204821</c:v>
                </c:pt>
                <c:pt idx="279">
                  <c:v>0.39379108780850974</c:v>
                </c:pt>
                <c:pt idx="280">
                  <c:v>0.39119842953265255</c:v>
                </c:pt>
                <c:pt idx="281">
                  <c:v>0.38879321243450538</c:v>
                </c:pt>
                <c:pt idx="282">
                  <c:v>0.38533498855160209</c:v>
                </c:pt>
                <c:pt idx="283">
                  <c:v>0.38236103892455298</c:v>
                </c:pt>
                <c:pt idx="284">
                  <c:v>0.37879737389203388</c:v>
                </c:pt>
                <c:pt idx="285">
                  <c:v>0.37564414797229906</c:v>
                </c:pt>
                <c:pt idx="286">
                  <c:v>0.37420616246892074</c:v>
                </c:pt>
                <c:pt idx="287">
                  <c:v>0.37239680638862749</c:v>
                </c:pt>
                <c:pt idx="288">
                  <c:v>0.36909845622216914</c:v>
                </c:pt>
                <c:pt idx="289">
                  <c:v>0.36681913638343006</c:v>
                </c:pt>
                <c:pt idx="290">
                  <c:v>0.36517448271502623</c:v>
                </c:pt>
                <c:pt idx="291">
                  <c:v>0.36414149306774923</c:v>
                </c:pt>
                <c:pt idx="292">
                  <c:v>0.36393974139263086</c:v>
                </c:pt>
                <c:pt idx="293">
                  <c:v>0.36358979266459707</c:v>
                </c:pt>
                <c:pt idx="294">
                  <c:v>0.3629052592394893</c:v>
                </c:pt>
                <c:pt idx="295">
                  <c:v>0.36426756591608256</c:v>
                </c:pt>
                <c:pt idx="296">
                  <c:v>0.36573847434294626</c:v>
                </c:pt>
                <c:pt idx="297">
                  <c:v>0.36745116871988648</c:v>
                </c:pt>
                <c:pt idx="298">
                  <c:v>0.37016770498251134</c:v>
                </c:pt>
                <c:pt idx="299">
                  <c:v>0.37342953265251655</c:v>
                </c:pt>
                <c:pt idx="300">
                  <c:v>0.37782961553048922</c:v>
                </c:pt>
                <c:pt idx="301">
                  <c:v>0.38250344154293497</c:v>
                </c:pt>
                <c:pt idx="302">
                  <c:v>0.38777593799603871</c:v>
                </c:pt>
                <c:pt idx="303">
                  <c:v>0.39386913708578575</c:v>
                </c:pt>
                <c:pt idx="304">
                  <c:v>0.40126590835662818</c:v>
                </c:pt>
                <c:pt idx="305">
                  <c:v>0.40817059166444253</c:v>
                </c:pt>
                <c:pt idx="306">
                  <c:v>0.4161449627049123</c:v>
                </c:pt>
                <c:pt idx="307">
                  <c:v>0.42397306817064434</c:v>
                </c:pt>
                <c:pt idx="308">
                  <c:v>0.43235638581803371</c:v>
                </c:pt>
                <c:pt idx="309">
                  <c:v>0.44201219640674821</c:v>
                </c:pt>
                <c:pt idx="310">
                  <c:v>0.4519413111576227</c:v>
                </c:pt>
                <c:pt idx="311">
                  <c:v>0.46203407478683506</c:v>
                </c:pt>
                <c:pt idx="312">
                  <c:v>0.47312462248381071</c:v>
                </c:pt>
                <c:pt idx="313">
                  <c:v>0.48406337355490314</c:v>
                </c:pt>
                <c:pt idx="314">
                  <c:v>0.49585785725322729</c:v>
                </c:pt>
                <c:pt idx="315">
                  <c:v>0.5082964889238506</c:v>
                </c:pt>
                <c:pt idx="316">
                  <c:v>0.52061089142985573</c:v>
                </c:pt>
                <c:pt idx="317">
                  <c:v>0.53456336301956764</c:v>
                </c:pt>
                <c:pt idx="318">
                  <c:v>0.54848607228644874</c:v>
                </c:pt>
                <c:pt idx="319">
                  <c:v>0.56267005787410973</c:v>
                </c:pt>
                <c:pt idx="320">
                  <c:v>0.57737852758150832</c:v>
                </c:pt>
                <c:pt idx="321">
                  <c:v>0.59257223728385</c:v>
                </c:pt>
                <c:pt idx="322">
                  <c:v>0.60922842714464309</c:v>
                </c:pt>
                <c:pt idx="323">
                  <c:v>0.62522659750804199</c:v>
                </c:pt>
                <c:pt idx="324">
                  <c:v>0.64045340572279419</c:v>
                </c:pt>
                <c:pt idx="325">
                  <c:v>0.65627001713747912</c:v>
                </c:pt>
                <c:pt idx="326">
                  <c:v>0.67199523451656862</c:v>
                </c:pt>
                <c:pt idx="327">
                  <c:v>0.68763414993889505</c:v>
                </c:pt>
                <c:pt idx="328">
                  <c:v>0.70437260321117023</c:v>
                </c:pt>
                <c:pt idx="329">
                  <c:v>0.72020176923401091</c:v>
                </c:pt>
                <c:pt idx="330">
                  <c:v>0.73637069982722059</c:v>
                </c:pt>
                <c:pt idx="331">
                  <c:v>0.75217554678391318</c:v>
                </c:pt>
                <c:pt idx="332">
                  <c:v>0.76855860807147169</c:v>
                </c:pt>
                <c:pt idx="333">
                  <c:v>0.78461718102515832</c:v>
                </c:pt>
                <c:pt idx="334">
                  <c:v>0.79947981780893118</c:v>
                </c:pt>
                <c:pt idx="335">
                  <c:v>0.81380383556448332</c:v>
                </c:pt>
                <c:pt idx="336">
                  <c:v>0.82799563485931815</c:v>
                </c:pt>
                <c:pt idx="337">
                  <c:v>0.84170131621458377</c:v>
                </c:pt>
                <c:pt idx="338">
                  <c:v>0.85523290115045869</c:v>
                </c:pt>
                <c:pt idx="339">
                  <c:v>0.86748216016519408</c:v>
                </c:pt>
                <c:pt idx="340">
                  <c:v>0.88049593336049103</c:v>
                </c:pt>
                <c:pt idx="341">
                  <c:v>0.89337186924946266</c:v>
                </c:pt>
                <c:pt idx="342">
                  <c:v>0.90551735520937215</c:v>
                </c:pt>
                <c:pt idx="343">
                  <c:v>0.91679016421076287</c:v>
                </c:pt>
                <c:pt idx="344">
                  <c:v>0.92752918287937747</c:v>
                </c:pt>
                <c:pt idx="345">
                  <c:v>0.93673443228588682</c:v>
                </c:pt>
                <c:pt idx="346">
                  <c:v>0.94638918934104999</c:v>
                </c:pt>
                <c:pt idx="347">
                  <c:v>0.95340308896037307</c:v>
                </c:pt>
                <c:pt idx="348">
                  <c:v>0.96124401241764879</c:v>
                </c:pt>
                <c:pt idx="349">
                  <c:v>0.96870215201786791</c:v>
                </c:pt>
                <c:pt idx="350">
                  <c:v>0.9745229248900813</c:v>
                </c:pt>
                <c:pt idx="351">
                  <c:v>0.97887840818103922</c:v>
                </c:pt>
                <c:pt idx="352">
                  <c:v>0.98592391380690836</c:v>
                </c:pt>
                <c:pt idx="353">
                  <c:v>0.9898369130062229</c:v>
                </c:pt>
                <c:pt idx="354">
                  <c:v>0.99403700009832974</c:v>
                </c:pt>
                <c:pt idx="355">
                  <c:v>0.99746010619618197</c:v>
                </c:pt>
                <c:pt idx="356">
                  <c:v>0.99859704448721009</c:v>
                </c:pt>
                <c:pt idx="357">
                  <c:v>0.99891134866341713</c:v>
                </c:pt>
                <c:pt idx="358">
                  <c:v>1</c:v>
                </c:pt>
                <c:pt idx="359">
                  <c:v>0.9984372585652278</c:v>
                </c:pt>
                <c:pt idx="360">
                  <c:v>0.99712999901670196</c:v>
                </c:pt>
                <c:pt idx="361">
                  <c:v>0.99544083355574597</c:v>
                </c:pt>
                <c:pt idx="362">
                  <c:v>0.99311691412999203</c:v>
                </c:pt>
                <c:pt idx="363">
                  <c:v>0.9906068704434674</c:v>
                </c:pt>
                <c:pt idx="364">
                  <c:v>0.98795372178285978</c:v>
                </c:pt>
                <c:pt idx="365">
                  <c:v>0.98530057312225205</c:v>
                </c:pt>
                <c:pt idx="366">
                  <c:v>0.98100917978901236</c:v>
                </c:pt>
                <c:pt idx="367">
                  <c:v>0.97570727219092845</c:v>
                </c:pt>
                <c:pt idx="368">
                  <c:v>0.96983733441964348</c:v>
                </c:pt>
                <c:pt idx="369">
                  <c:v>0.96446606919608369</c:v>
                </c:pt>
                <c:pt idx="370">
                  <c:v>0.95705797243956237</c:v>
                </c:pt>
                <c:pt idx="371">
                  <c:v>0.95118891261290373</c:v>
                </c:pt>
                <c:pt idx="372">
                  <c:v>0.94309514110326031</c:v>
                </c:pt>
                <c:pt idx="373">
                  <c:v>0.93517169085111462</c:v>
                </c:pt>
                <c:pt idx="374">
                  <c:v>0.92722190226018075</c:v>
                </c:pt>
                <c:pt idx="375">
                  <c:v>0.91979712455576002</c:v>
                </c:pt>
                <c:pt idx="376">
                  <c:v>0.91020996923682029</c:v>
                </c:pt>
                <c:pt idx="377">
                  <c:v>0.90192831757715386</c:v>
                </c:pt>
                <c:pt idx="378">
                  <c:v>0.89216645127758498</c:v>
                </c:pt>
                <c:pt idx="379">
                  <c:v>0.88269342876006129</c:v>
                </c:pt>
                <c:pt idx="380">
                  <c:v>0.87241620896486827</c:v>
                </c:pt>
                <c:pt idx="381">
                  <c:v>0.86262879447667484</c:v>
                </c:pt>
                <c:pt idx="382">
                  <c:v>0.85208854247144927</c:v>
                </c:pt>
                <c:pt idx="383">
                  <c:v>0.8417330978100549</c:v>
                </c:pt>
                <c:pt idx="384">
                  <c:v>0.82937514925058642</c:v>
                </c:pt>
                <c:pt idx="385">
                  <c:v>0.81800936591327311</c:v>
                </c:pt>
                <c:pt idx="386">
                  <c:v>0.8072074864094172</c:v>
                </c:pt>
                <c:pt idx="387">
                  <c:v>0.79590509067412096</c:v>
                </c:pt>
                <c:pt idx="388">
                  <c:v>0.78495044880529297</c:v>
                </c:pt>
                <c:pt idx="389">
                  <c:v>0.77345613437469274</c:v>
                </c:pt>
                <c:pt idx="390">
                  <c:v>0.7617175757490624</c:v>
                </c:pt>
                <c:pt idx="391">
                  <c:v>0.75130014819705293</c:v>
                </c:pt>
                <c:pt idx="392">
                  <c:v>0.73872596187613249</c:v>
                </c:pt>
                <c:pt idx="393">
                  <c:v>0.72747993018584334</c:v>
                </c:pt>
                <c:pt idx="394">
                  <c:v>0.71595242944836979</c:v>
                </c:pt>
                <c:pt idx="395">
                  <c:v>0.70447347904872948</c:v>
                </c:pt>
                <c:pt idx="396">
                  <c:v>0.69218462473134901</c:v>
                </c:pt>
                <c:pt idx="397">
                  <c:v>0.68031841295705797</c:v>
                </c:pt>
                <c:pt idx="398">
                  <c:v>0.66886167455646239</c:v>
                </c:pt>
                <c:pt idx="399">
                  <c:v>0.65836751464411636</c:v>
                </c:pt>
                <c:pt idx="400">
                  <c:v>0.64644072469061231</c:v>
                </c:pt>
                <c:pt idx="401">
                  <c:v>0.6354337573220582</c:v>
                </c:pt>
                <c:pt idx="402">
                  <c:v>0.62371328435572915</c:v>
                </c:pt>
                <c:pt idx="403">
                  <c:v>0.61272659750804204</c:v>
                </c:pt>
                <c:pt idx="404">
                  <c:v>0.60138337734762393</c:v>
                </c:pt>
                <c:pt idx="405">
                  <c:v>0.59049071836941103</c:v>
                </c:pt>
                <c:pt idx="406">
                  <c:v>0.57957769107586854</c:v>
                </c:pt>
                <c:pt idx="407">
                  <c:v>0.56761789040441646</c:v>
                </c:pt>
                <c:pt idx="408">
                  <c:v>0.5565565782634958</c:v>
                </c:pt>
                <c:pt idx="409">
                  <c:v>0.54628339701358353</c:v>
                </c:pt>
                <c:pt idx="410">
                  <c:v>0.53628720729326163</c:v>
                </c:pt>
                <c:pt idx="411">
                  <c:v>0.52642455295059631</c:v>
                </c:pt>
                <c:pt idx="412">
                  <c:v>0.51602872283639323</c:v>
                </c:pt>
                <c:pt idx="413">
                  <c:v>0.50592542387166561</c:v>
                </c:pt>
                <c:pt idx="414">
                  <c:v>0.49680226228771301</c:v>
                </c:pt>
                <c:pt idx="415">
                  <c:v>0.48727015409684077</c:v>
                </c:pt>
                <c:pt idx="416">
                  <c:v>0.47771276110073185</c:v>
                </c:pt>
                <c:pt idx="417">
                  <c:v>0.46769234010872462</c:v>
                </c:pt>
                <c:pt idx="418">
                  <c:v>0.4583115895714226</c:v>
                </c:pt>
                <c:pt idx="419">
                  <c:v>0.4489661324080968</c:v>
                </c:pt>
                <c:pt idx="420">
                  <c:v>0.43974824059896894</c:v>
                </c:pt>
                <c:pt idx="421">
                  <c:v>0.43102682647600049</c:v>
                </c:pt>
                <c:pt idx="422">
                  <c:v>0.42273718552023493</c:v>
                </c:pt>
                <c:pt idx="423">
                  <c:v>0.41455263453623459</c:v>
                </c:pt>
                <c:pt idx="424">
                  <c:v>0.40697114371602355</c:v>
                </c:pt>
                <c:pt idx="425">
                  <c:v>0.39883329938614109</c:v>
                </c:pt>
                <c:pt idx="426">
                  <c:v>0.39156321552487039</c:v>
                </c:pt>
                <c:pt idx="427">
                  <c:v>0.38469365000210703</c:v>
                </c:pt>
                <c:pt idx="428">
                  <c:v>0.37700504993749034</c:v>
                </c:pt>
                <c:pt idx="429">
                  <c:v>0.3687484196996727</c:v>
                </c:pt>
                <c:pt idx="430">
                  <c:v>0.36095595878576747</c:v>
                </c:pt>
                <c:pt idx="431">
                  <c:v>0.35340317675483574</c:v>
                </c:pt>
                <c:pt idx="432">
                  <c:v>0.34619024708873564</c:v>
                </c:pt>
                <c:pt idx="433">
                  <c:v>0.33836574119597129</c:v>
                </c:pt>
                <c:pt idx="434">
                  <c:v>0.33069180280661342</c:v>
                </c:pt>
                <c:pt idx="435">
                  <c:v>0.32393408742923768</c:v>
                </c:pt>
                <c:pt idx="436">
                  <c:v>0.31738514728399048</c:v>
                </c:pt>
                <c:pt idx="437">
                  <c:v>0.31141617735886162</c:v>
                </c:pt>
                <c:pt idx="438">
                  <c:v>0.30495064195311072</c:v>
                </c:pt>
                <c:pt idx="439">
                  <c:v>0.29908570846619564</c:v>
                </c:pt>
                <c:pt idx="440">
                  <c:v>0.29336467010352724</c:v>
                </c:pt>
                <c:pt idx="441">
                  <c:v>0.28726725687957411</c:v>
                </c:pt>
                <c:pt idx="442">
                  <c:v>0.2816719401873885</c:v>
                </c:pt>
                <c:pt idx="443">
                  <c:v>0.2766523795811151</c:v>
                </c:pt>
                <c:pt idx="444">
                  <c:v>0.2711898959108851</c:v>
                </c:pt>
                <c:pt idx="445">
                  <c:v>0.26563206745424151</c:v>
                </c:pt>
                <c:pt idx="446">
                  <c:v>0.25981937167258989</c:v>
                </c:pt>
                <c:pt idx="447">
                  <c:v>0.25477224360505135</c:v>
                </c:pt>
                <c:pt idx="448">
                  <c:v>0.25003538116843899</c:v>
                </c:pt>
                <c:pt idx="449">
                  <c:v>0.2447935249827923</c:v>
                </c:pt>
                <c:pt idx="450">
                  <c:v>0.2397599172624984</c:v>
                </c:pt>
                <c:pt idx="451">
                  <c:v>0.234968358875669</c:v>
                </c:pt>
                <c:pt idx="452">
                  <c:v>0.2308591390523817</c:v>
                </c:pt>
                <c:pt idx="453">
                  <c:v>0.22644755509980474</c:v>
                </c:pt>
                <c:pt idx="454">
                  <c:v>0.22235150444591162</c:v>
                </c:pt>
                <c:pt idx="455">
                  <c:v>0.21793886695978312</c:v>
                </c:pt>
                <c:pt idx="456">
                  <c:v>0.21423200915871835</c:v>
                </c:pt>
                <c:pt idx="457">
                  <c:v>0.21048432693253172</c:v>
                </c:pt>
                <c:pt idx="458">
                  <c:v>0.2059157664807765</c:v>
                </c:pt>
                <c:pt idx="459">
                  <c:v>0.20164930677492307</c:v>
                </c:pt>
                <c:pt idx="460">
                  <c:v>0.19849195451544482</c:v>
                </c:pt>
                <c:pt idx="461">
                  <c:v>0.19465902386604675</c:v>
                </c:pt>
                <c:pt idx="462">
                  <c:v>0.19190087302813638</c:v>
                </c:pt>
                <c:pt idx="463">
                  <c:v>0.18827452274930118</c:v>
                </c:pt>
                <c:pt idx="464">
                  <c:v>0.18469136734607877</c:v>
                </c:pt>
                <c:pt idx="465">
                  <c:v>0.18139810925845287</c:v>
                </c:pt>
                <c:pt idx="466">
                  <c:v>0.17888306128755846</c:v>
                </c:pt>
                <c:pt idx="467">
                  <c:v>0.17571622722611641</c:v>
                </c:pt>
                <c:pt idx="468">
                  <c:v>0.17284218769753754</c:v>
                </c:pt>
                <c:pt idx="469">
                  <c:v>0.16932716079731419</c:v>
                </c:pt>
                <c:pt idx="470">
                  <c:v>0.16604865217940976</c:v>
                </c:pt>
                <c:pt idx="471">
                  <c:v>0.16304985671943698</c:v>
                </c:pt>
                <c:pt idx="472">
                  <c:v>0.16074340839174592</c:v>
                </c:pt>
                <c:pt idx="473">
                  <c:v>0.15824337327396087</c:v>
                </c:pt>
                <c:pt idx="474">
                  <c:v>0.1561173425669696</c:v>
                </c:pt>
                <c:pt idx="475">
                  <c:v>0.15374399485875628</c:v>
                </c:pt>
                <c:pt idx="476">
                  <c:v>0.15182103274382278</c:v>
                </c:pt>
                <c:pt idx="477">
                  <c:v>0.15008182443916898</c:v>
                </c:pt>
                <c:pt idx="478">
                  <c:v>0.14785518127800643</c:v>
                </c:pt>
                <c:pt idx="479">
                  <c:v>0.14552941816853729</c:v>
                </c:pt>
                <c:pt idx="480">
                  <c:v>0.14307038306479933</c:v>
                </c:pt>
                <c:pt idx="481">
                  <c:v>0.14034708662855216</c:v>
                </c:pt>
                <c:pt idx="482">
                  <c:v>0.13820806234109201</c:v>
                </c:pt>
                <c:pt idx="483">
                  <c:v>0.13581496087878744</c:v>
                </c:pt>
                <c:pt idx="484">
                  <c:v>0.13396969686327942</c:v>
                </c:pt>
                <c:pt idx="485">
                  <c:v>0.13229791470592367</c:v>
                </c:pt>
                <c:pt idx="486">
                  <c:v>0.13071304906656928</c:v>
                </c:pt>
                <c:pt idx="487">
                  <c:v>0.12832644439449917</c:v>
                </c:pt>
                <c:pt idx="488">
                  <c:v>0.12630146511399234</c:v>
                </c:pt>
                <c:pt idx="489">
                  <c:v>0.12466515191953813</c:v>
                </c:pt>
                <c:pt idx="490">
                  <c:v>0.12320899296239589</c:v>
                </c:pt>
                <c:pt idx="491">
                  <c:v>0.12100903931787213</c:v>
                </c:pt>
                <c:pt idx="492">
                  <c:v>0.11910626992934301</c:v>
                </c:pt>
                <c:pt idx="493">
                  <c:v>0.11694854542134318</c:v>
                </c:pt>
                <c:pt idx="494">
                  <c:v>0.11560327087049967</c:v>
                </c:pt>
                <c:pt idx="495">
                  <c:v>0.11416001769936367</c:v>
                </c:pt>
                <c:pt idx="496">
                  <c:v>0.11215408981724705</c:v>
                </c:pt>
                <c:pt idx="497">
                  <c:v>0.10992542738344407</c:v>
                </c:pt>
                <c:pt idx="498">
                  <c:v>0.10861772886260518</c:v>
                </c:pt>
                <c:pt idx="499">
                  <c:v>0.10770554439590385</c:v>
                </c:pt>
                <c:pt idx="500">
                  <c:v>0.10652444549017404</c:v>
                </c:pt>
                <c:pt idx="501">
                  <c:v>0.10564500835803284</c:v>
                </c:pt>
                <c:pt idx="502">
                  <c:v>0.10440429701217885</c:v>
                </c:pt>
                <c:pt idx="503">
                  <c:v>0.10336735661408362</c:v>
                </c:pt>
                <c:pt idx="504">
                  <c:v>0.1024090800545028</c:v>
                </c:pt>
                <c:pt idx="505">
                  <c:v>0.10094124443383107</c:v>
                </c:pt>
                <c:pt idx="506">
                  <c:v>9.9466824228462272E-2</c:v>
                </c:pt>
                <c:pt idx="507">
                  <c:v>9.8097406200396142E-2</c:v>
                </c:pt>
                <c:pt idx="508">
                  <c:v>9.6605427102501792E-2</c:v>
                </c:pt>
                <c:pt idx="509">
                  <c:v>9.5690696596384281E-2</c:v>
                </c:pt>
                <c:pt idx="510">
                  <c:v>9.4805377235247026E-2</c:v>
                </c:pt>
                <c:pt idx="511">
                  <c:v>9.3547809352568512E-2</c:v>
                </c:pt>
                <c:pt idx="512">
                  <c:v>9.3057389484330441E-2</c:v>
                </c:pt>
                <c:pt idx="513">
                  <c:v>9.2732637767070761E-2</c:v>
                </c:pt>
                <c:pt idx="514">
                  <c:v>9.1696048546826059E-2</c:v>
                </c:pt>
                <c:pt idx="515">
                  <c:v>9.1107650058295533E-2</c:v>
                </c:pt>
                <c:pt idx="516">
                  <c:v>8.9928746014131394E-2</c:v>
                </c:pt>
                <c:pt idx="517">
                  <c:v>8.8925694278610454E-2</c:v>
                </c:pt>
                <c:pt idx="518">
                  <c:v>8.834177330767394E-2</c:v>
                </c:pt>
                <c:pt idx="519">
                  <c:v>8.6966420373934178E-2</c:v>
                </c:pt>
                <c:pt idx="520">
                  <c:v>8.5197713129837482E-2</c:v>
                </c:pt>
                <c:pt idx="521">
                  <c:v>8.4456455702425937E-2</c:v>
                </c:pt>
                <c:pt idx="522">
                  <c:v>8.3394204160755173E-2</c:v>
                </c:pt>
                <c:pt idx="523">
                  <c:v>8.2911439969658232E-2</c:v>
                </c:pt>
                <c:pt idx="524">
                  <c:v>8.2107988944921259E-2</c:v>
                </c:pt>
                <c:pt idx="525">
                  <c:v>8.1470197291716423E-2</c:v>
                </c:pt>
                <c:pt idx="526">
                  <c:v>8.1851005773363864E-2</c:v>
                </c:pt>
                <c:pt idx="527">
                  <c:v>8.183311326188035E-2</c:v>
                </c:pt>
                <c:pt idx="528">
                  <c:v>8.1204162511062106E-2</c:v>
                </c:pt>
                <c:pt idx="529">
                  <c:v>8.0888023430586181E-2</c:v>
                </c:pt>
                <c:pt idx="530">
                  <c:v>8.0410377656660439E-2</c:v>
                </c:pt>
                <c:pt idx="531">
                  <c:v>7.977476330612876E-2</c:v>
                </c:pt>
                <c:pt idx="532">
                  <c:v>7.9041468836477544E-2</c:v>
                </c:pt>
                <c:pt idx="533">
                  <c:v>7.788440805461519E-2</c:v>
                </c:pt>
                <c:pt idx="534">
                  <c:v>7.7063380578460156E-2</c:v>
                </c:pt>
                <c:pt idx="535">
                  <c:v>7.6804922459930605E-2</c:v>
                </c:pt>
                <c:pt idx="536">
                  <c:v>7.6363895756366859E-2</c:v>
                </c:pt>
                <c:pt idx="537">
                  <c:v>7.6065245332846365E-2</c:v>
                </c:pt>
                <c:pt idx="538">
                  <c:v>7.571124050063914E-2</c:v>
                </c:pt>
                <c:pt idx="539">
                  <c:v>7.5695235570102132E-2</c:v>
                </c:pt>
                <c:pt idx="540">
                  <c:v>7.5751213319473515E-2</c:v>
                </c:pt>
                <c:pt idx="541">
                  <c:v>7.5856900293584675E-2</c:v>
                </c:pt>
                <c:pt idx="542">
                  <c:v>7.5801940959979774E-2</c:v>
                </c:pt>
                <c:pt idx="543">
                  <c:v>7.495497022011828E-2</c:v>
                </c:pt>
                <c:pt idx="544">
                  <c:v>7.4451706021997785E-2</c:v>
                </c:pt>
                <c:pt idx="545">
                  <c:v>7.4887842573993169E-2</c:v>
                </c:pt>
                <c:pt idx="546">
                  <c:v>7.4595706499599665E-2</c:v>
                </c:pt>
                <c:pt idx="547">
                  <c:v>7.3825582252876151E-2</c:v>
                </c:pt>
                <c:pt idx="548">
                  <c:v>7.2787412732304144E-2</c:v>
                </c:pt>
                <c:pt idx="549">
                  <c:v>7.1917369607664108E-2</c:v>
                </c:pt>
                <c:pt idx="550">
                  <c:v>7.1726118150276033E-2</c:v>
                </c:pt>
                <c:pt idx="551">
                  <c:v>7.1775362064363871E-2</c:v>
                </c:pt>
                <c:pt idx="552">
                  <c:v>7.1301359760637173E-2</c:v>
                </c:pt>
                <c:pt idx="553">
                  <c:v>7.0987977426287777E-2</c:v>
                </c:pt>
                <c:pt idx="554">
                  <c:v>7.0597810054924215E-2</c:v>
                </c:pt>
                <c:pt idx="555">
                  <c:v>7.1060337622385492E-2</c:v>
                </c:pt>
                <c:pt idx="556">
                  <c:v>7.1513120004495084E-2</c:v>
                </c:pt>
                <c:pt idx="557">
                  <c:v>7.1061391155937015E-2</c:v>
                </c:pt>
                <c:pt idx="558">
                  <c:v>7.0496995673488883E-2</c:v>
                </c:pt>
                <c:pt idx="559">
                  <c:v>7.0143745873660263E-2</c:v>
                </c:pt>
                <c:pt idx="560">
                  <c:v>7.0027690373512766E-2</c:v>
                </c:pt>
                <c:pt idx="561">
                  <c:v>7.0159145022405153E-2</c:v>
                </c:pt>
                <c:pt idx="562">
                  <c:v>6.9925322030088916E-2</c:v>
                </c:pt>
                <c:pt idx="563">
                  <c:v>6.9972827613816735E-2</c:v>
                </c:pt>
                <c:pt idx="564">
                  <c:v>7.0340379131607414E-2</c:v>
                </c:pt>
                <c:pt idx="565">
                  <c:v>6.9752507409852643E-2</c:v>
                </c:pt>
                <c:pt idx="566">
                  <c:v>6.9924505541586482E-2</c:v>
                </c:pt>
                <c:pt idx="567">
                  <c:v>6.9667127294947256E-2</c:v>
                </c:pt>
                <c:pt idx="568">
                  <c:v>6.9120782354015364E-2</c:v>
                </c:pt>
                <c:pt idx="569">
                  <c:v>6.8718200845636263E-2</c:v>
                </c:pt>
                <c:pt idx="570">
                  <c:v>6.8197518226130446E-2</c:v>
                </c:pt>
                <c:pt idx="571">
                  <c:v>6.8561786231018843E-2</c:v>
                </c:pt>
                <c:pt idx="572">
                  <c:v>6.8933894281419883E-2</c:v>
                </c:pt>
                <c:pt idx="573">
                  <c:v>6.8005862914214274E-2</c:v>
                </c:pt>
                <c:pt idx="574">
                  <c:v>6.8021823947519988E-2</c:v>
                </c:pt>
                <c:pt idx="575">
                  <c:v>6.7878174647768616E-2</c:v>
                </c:pt>
                <c:pt idx="576">
                  <c:v>6.7466365941367346E-2</c:v>
                </c:pt>
                <c:pt idx="577">
                  <c:v>6.7469087569708805E-2</c:v>
                </c:pt>
                <c:pt idx="578">
                  <c:v>6.6689016210369573E-2</c:v>
                </c:pt>
                <c:pt idx="579">
                  <c:v>6.6055201646321768E-2</c:v>
                </c:pt>
                <c:pt idx="580">
                  <c:v>6.6199079211675962E-2</c:v>
                </c:pt>
                <c:pt idx="581">
                  <c:v>6.5389886429083152E-2</c:v>
                </c:pt>
                <c:pt idx="582">
                  <c:v>6.4701498827065981E-2</c:v>
                </c:pt>
                <c:pt idx="583">
                  <c:v>6.4501889336835747E-2</c:v>
                </c:pt>
                <c:pt idx="584">
                  <c:v>6.4271121591818955E-2</c:v>
                </c:pt>
                <c:pt idx="585">
                  <c:v>6.3852912669092127E-2</c:v>
                </c:pt>
                <c:pt idx="586">
                  <c:v>6.3367488305777583E-2</c:v>
                </c:pt>
                <c:pt idx="587">
                  <c:v>6.2970955835873518E-2</c:v>
                </c:pt>
                <c:pt idx="588">
                  <c:v>6.277310223489585E-2</c:v>
                </c:pt>
                <c:pt idx="589">
                  <c:v>6.3267358721150746E-2</c:v>
                </c:pt>
                <c:pt idx="590">
                  <c:v>6.2708195788675217E-2</c:v>
                </c:pt>
                <c:pt idx="591">
                  <c:v>6.1721702088805855E-2</c:v>
                </c:pt>
                <c:pt idx="592">
                  <c:v>6.1107790529435733E-2</c:v>
                </c:pt>
                <c:pt idx="593">
                  <c:v>6.1007300987512114E-2</c:v>
                </c:pt>
                <c:pt idx="594">
                  <c:v>6.0525405961595197E-2</c:v>
                </c:pt>
                <c:pt idx="595">
                  <c:v>5.9909957999129078E-2</c:v>
                </c:pt>
                <c:pt idx="596">
                  <c:v>5.8984007360687749E-2</c:v>
                </c:pt>
                <c:pt idx="597">
                  <c:v>5.8868039655002882E-2</c:v>
                </c:pt>
                <c:pt idx="598">
                  <c:v>5.8903016968913736E-2</c:v>
                </c:pt>
                <c:pt idx="599">
                  <c:v>5.8180380747025522E-2</c:v>
                </c:pt>
                <c:pt idx="600">
                  <c:v>5.7450299554706485E-2</c:v>
                </c:pt>
                <c:pt idx="601">
                  <c:v>5.6330665552262293E-2</c:v>
                </c:pt>
                <c:pt idx="602">
                  <c:v>5.613826398741379E-2</c:v>
                </c:pt>
                <c:pt idx="603">
                  <c:v>5.5706798100830179E-2</c:v>
                </c:pt>
                <c:pt idx="604">
                  <c:v>5.5342626669850681E-2</c:v>
                </c:pt>
                <c:pt idx="605">
                  <c:v>5.4432891668656676E-2</c:v>
                </c:pt>
                <c:pt idx="606">
                  <c:v>5.4641649341892709E-2</c:v>
                </c:pt>
                <c:pt idx="607">
                  <c:v>5.4346554594108643E-2</c:v>
                </c:pt>
                <c:pt idx="608">
                  <c:v>5.464239559482504E-2</c:v>
                </c:pt>
                <c:pt idx="609">
                  <c:v>5.4330049235134646E-2</c:v>
                </c:pt>
                <c:pt idx="610">
                  <c:v>5.3977817851072495E-2</c:v>
                </c:pt>
                <c:pt idx="611">
                  <c:v>5.3016828442596475E-2</c:v>
                </c:pt>
                <c:pt idx="612">
                  <c:v>5.2513414993889507E-2</c:v>
                </c:pt>
                <c:pt idx="613">
                  <c:v>5.1899503434519378E-2</c:v>
                </c:pt>
                <c:pt idx="614">
                  <c:v>5.1796248367022998E-2</c:v>
                </c:pt>
                <c:pt idx="615">
                  <c:v>5.0714330865723641E-2</c:v>
                </c:pt>
                <c:pt idx="616">
                  <c:v>5.0444046833078141E-2</c:v>
                </c:pt>
                <c:pt idx="617">
                  <c:v>4.9593669668066692E-2</c:v>
                </c:pt>
                <c:pt idx="618">
                  <c:v>4.9316994198541908E-2</c:v>
                </c:pt>
                <c:pt idx="619">
                  <c:v>4.8680844301788199E-2</c:v>
                </c:pt>
                <c:pt idx="620">
                  <c:v>4.7745446979168125E-2</c:v>
                </c:pt>
                <c:pt idx="621">
                  <c:v>4.6313440278694745E-2</c:v>
                </c:pt>
                <c:pt idx="622">
                  <c:v>4.5708773476239313E-2</c:v>
                </c:pt>
                <c:pt idx="623">
                  <c:v>4.4766177007683768E-2</c:v>
                </c:pt>
                <c:pt idx="624">
                  <c:v>4.4372717343971683E-2</c:v>
                </c:pt>
                <c:pt idx="625">
                  <c:v>4.4052961131635503E-2</c:v>
                </c:pt>
                <c:pt idx="626">
                  <c:v>4.3779016069898438E-2</c:v>
                </c:pt>
                <c:pt idx="627">
                  <c:v>4.34245195887005E-2</c:v>
                </c:pt>
                <c:pt idx="628">
                  <c:v>4.31481075025636E-2</c:v>
                </c:pt>
                <c:pt idx="629">
                  <c:v>4.2913055387770585E-2</c:v>
                </c:pt>
                <c:pt idx="630">
                  <c:v>4.2138348270097908E-2</c:v>
                </c:pt>
                <c:pt idx="631">
                  <c:v>4.1651378724241107E-2</c:v>
                </c:pt>
                <c:pt idx="632">
                  <c:v>4.1361139010240348E-2</c:v>
                </c:pt>
                <c:pt idx="633">
                  <c:v>4.087488937897709E-2</c:v>
                </c:pt>
                <c:pt idx="634">
                  <c:v>4.0824951888634477E-2</c:v>
                </c:pt>
                <c:pt idx="635">
                  <c:v>4.0613138968099004E-2</c:v>
                </c:pt>
                <c:pt idx="636">
                  <c:v>4.0176150809816125E-2</c:v>
                </c:pt>
                <c:pt idx="637">
                  <c:v>3.9911406607762434E-2</c:v>
                </c:pt>
                <c:pt idx="638">
                  <c:v>3.9278171487167966E-2</c:v>
                </c:pt>
                <c:pt idx="639">
                  <c:v>3.8530566520108445E-2</c:v>
                </c:pt>
                <c:pt idx="640">
                  <c:v>3.8046608324319768E-2</c:v>
                </c:pt>
                <c:pt idx="641">
                  <c:v>3.7346693309359594E-2</c:v>
                </c:pt>
                <c:pt idx="642">
                  <c:v>3.6789786694573605E-2</c:v>
                </c:pt>
                <c:pt idx="643">
                  <c:v>3.6372297686440319E-2</c:v>
                </c:pt>
                <c:pt idx="644">
                  <c:v>3.5588354591299214E-2</c:v>
                </c:pt>
                <c:pt idx="645">
                  <c:v>3.545366910618214E-2</c:v>
                </c:pt>
                <c:pt idx="646">
                  <c:v>3.4811795010465101E-2</c:v>
                </c:pt>
                <c:pt idx="647">
                  <c:v>3.4155189003919145E-2</c:v>
                </c:pt>
                <c:pt idx="648">
                  <c:v>3.3631688182162972E-2</c:v>
                </c:pt>
                <c:pt idx="649">
                  <c:v>3.3878487196055573E-2</c:v>
                </c:pt>
                <c:pt idx="650">
                  <c:v>3.3369051047212349E-2</c:v>
                </c:pt>
                <c:pt idx="651">
                  <c:v>3.3049602115495375E-2</c:v>
                </c:pt>
                <c:pt idx="652">
                  <c:v>3.2896277865962442E-2</c:v>
                </c:pt>
                <c:pt idx="653">
                  <c:v>3.2248714689067134E-2</c:v>
                </c:pt>
                <c:pt idx="654">
                  <c:v>3.2353435924089395E-2</c:v>
                </c:pt>
                <c:pt idx="655">
                  <c:v>3.1874429335992917E-2</c:v>
                </c:pt>
                <c:pt idx="656">
                  <c:v>3.047054320189917E-2</c:v>
                </c:pt>
                <c:pt idx="657">
                  <c:v>3.0229529843093735E-2</c:v>
                </c:pt>
                <c:pt idx="658">
                  <c:v>2.9927525671100876E-2</c:v>
                </c:pt>
                <c:pt idx="659">
                  <c:v>2.9340092921659244E-2</c:v>
                </c:pt>
                <c:pt idx="660">
                  <c:v>2.907519068957283E-2</c:v>
                </c:pt>
                <c:pt idx="661">
                  <c:v>2.8230125089550355E-2</c:v>
                </c:pt>
                <c:pt idx="662">
                  <c:v>2.8396021506131564E-2</c:v>
                </c:pt>
                <c:pt idx="663">
                  <c:v>2.8532015128741799E-2</c:v>
                </c:pt>
                <c:pt idx="664">
                  <c:v>2.8744442610515668E-2</c:v>
                </c:pt>
                <c:pt idx="665">
                  <c:v>2.8417487252244029E-2</c:v>
                </c:pt>
                <c:pt idx="666">
                  <c:v>2.808980319993257E-2</c:v>
                </c:pt>
                <c:pt idx="667">
                  <c:v>2.7704183581733134E-2</c:v>
                </c:pt>
                <c:pt idx="668">
                  <c:v>2.7383716234249674E-2</c:v>
                </c:pt>
                <c:pt idx="669">
                  <c:v>2.6570836084226494E-2</c:v>
                </c:pt>
                <c:pt idx="670">
                  <c:v>2.5947504179016419E-2</c:v>
                </c:pt>
                <c:pt idx="671">
                  <c:v>2.4869423295733894E-2</c:v>
                </c:pt>
                <c:pt idx="672">
                  <c:v>2.5055257834777845E-2</c:v>
                </c:pt>
                <c:pt idx="673">
                  <c:v>2.4755404627119362E-2</c:v>
                </c:pt>
                <c:pt idx="674">
                  <c:v>2.4553064729101407E-2</c:v>
                </c:pt>
                <c:pt idx="675">
                  <c:v>2.4137287712989369E-2</c:v>
                </c:pt>
                <c:pt idx="676">
                  <c:v>2.3975122561069831E-2</c:v>
                </c:pt>
                <c:pt idx="677">
                  <c:v>2.4094022601806458E-2</c:v>
                </c:pt>
                <c:pt idx="678">
                  <c:v>2.3704531247805138E-2</c:v>
                </c:pt>
                <c:pt idx="679">
                  <c:v>2.2693463877846296E-2</c:v>
                </c:pt>
                <c:pt idx="680">
                  <c:v>2.163195858910787E-2</c:v>
                </c:pt>
                <c:pt idx="681">
                  <c:v>2.1358689544733033E-2</c:v>
                </c:pt>
                <c:pt idx="682">
                  <c:v>2.1062163747208137E-2</c:v>
                </c:pt>
                <c:pt idx="683">
                  <c:v>2.0543913034317102E-2</c:v>
                </c:pt>
                <c:pt idx="684">
                  <c:v>1.9847228855581621E-2</c:v>
                </c:pt>
                <c:pt idx="685">
                  <c:v>1.9471767056708198E-2</c:v>
                </c:pt>
                <c:pt idx="686">
                  <c:v>1.9291472348256049E-2</c:v>
                </c:pt>
                <c:pt idx="687">
                  <c:v>1.966800523957353E-2</c:v>
                </c:pt>
                <c:pt idx="688">
                  <c:v>1.9311858222478193E-2</c:v>
                </c:pt>
                <c:pt idx="689">
                  <c:v>1.9304685414881513E-2</c:v>
                </c:pt>
                <c:pt idx="690">
                  <c:v>1.9220771467502003E-2</c:v>
                </c:pt>
                <c:pt idx="691">
                  <c:v>1.9060432440405121E-2</c:v>
                </c:pt>
                <c:pt idx="692">
                  <c:v>1.9004393234909888E-2</c:v>
                </c:pt>
                <c:pt idx="693">
                  <c:v>1.8858250572419896E-2</c:v>
                </c:pt>
                <c:pt idx="694">
                  <c:v>1.8282046734748345E-2</c:v>
                </c:pt>
                <c:pt idx="695">
                  <c:v>1.8145456109792242E-2</c:v>
                </c:pt>
                <c:pt idx="696">
                  <c:v>1.7879570579724398E-2</c:v>
                </c:pt>
                <c:pt idx="697">
                  <c:v>1.7045830465380888E-2</c:v>
                </c:pt>
                <c:pt idx="698">
                  <c:v>1.6893761676663531E-2</c:v>
                </c:pt>
                <c:pt idx="699">
                  <c:v>1.687569357625476E-2</c:v>
                </c:pt>
                <c:pt idx="700">
                  <c:v>1.636152530587591E-2</c:v>
                </c:pt>
                <c:pt idx="701">
                  <c:v>1.6535288106308561E-2</c:v>
                </c:pt>
                <c:pt idx="702">
                  <c:v>1.6656497141412298E-2</c:v>
                </c:pt>
                <c:pt idx="703">
                  <c:v>1.6328769191869531E-2</c:v>
                </c:pt>
                <c:pt idx="704">
                  <c:v>1.6788048364213572E-2</c:v>
                </c:pt>
                <c:pt idx="705">
                  <c:v>1.6607288345109498E-2</c:v>
                </c:pt>
                <c:pt idx="706">
                  <c:v>1.6334633861973057E-2</c:v>
                </c:pt>
                <c:pt idx="707">
                  <c:v>1.6404816755397605E-2</c:v>
                </c:pt>
                <c:pt idx="708">
                  <c:v>1.6328856986332158E-2</c:v>
                </c:pt>
                <c:pt idx="709">
                  <c:v>1.5579346879433619E-2</c:v>
                </c:pt>
                <c:pt idx="710">
                  <c:v>1.5097636221888214E-2</c:v>
                </c:pt>
                <c:pt idx="711">
                  <c:v>1.4437992526935341E-2</c:v>
                </c:pt>
                <c:pt idx="712">
                  <c:v>1.3964560887215722E-2</c:v>
                </c:pt>
                <c:pt idx="713">
                  <c:v>1.3660686693168889E-2</c:v>
                </c:pt>
                <c:pt idx="714">
                  <c:v>1.3358076739383894E-2</c:v>
                </c:pt>
                <c:pt idx="715">
                  <c:v>1.2776008231608817E-2</c:v>
                </c:pt>
                <c:pt idx="716">
                  <c:v>1.255902421722457E-2</c:v>
                </c:pt>
                <c:pt idx="717">
                  <c:v>1.2673200915871834E-2</c:v>
                </c:pt>
                <c:pt idx="718">
                  <c:v>1.2559419292306397E-2</c:v>
                </c:pt>
                <c:pt idx="719">
                  <c:v>1.2738853615024795E-2</c:v>
                </c:pt>
                <c:pt idx="720">
                  <c:v>1.2403057354366545E-2</c:v>
                </c:pt>
                <c:pt idx="721">
                  <c:v>1.2261576577842081E-2</c:v>
                </c:pt>
                <c:pt idx="722">
                  <c:v>1.2353962690865162E-2</c:v>
                </c:pt>
                <c:pt idx="723">
                  <c:v>1.2195897540350335E-2</c:v>
                </c:pt>
                <c:pt idx="724">
                  <c:v>1.2219602045259802E-2</c:v>
                </c:pt>
                <c:pt idx="725">
                  <c:v>1.1868740254814649E-2</c:v>
                </c:pt>
                <c:pt idx="726">
                  <c:v>1.1694573599853911E-2</c:v>
                </c:pt>
                <c:pt idx="727">
                  <c:v>1.1983312028543735E-2</c:v>
                </c:pt>
                <c:pt idx="728">
                  <c:v>1.200046706654118E-2</c:v>
                </c:pt>
                <c:pt idx="729">
                  <c:v>1.1385387840818105E-2</c:v>
                </c:pt>
                <c:pt idx="730">
                  <c:v>1.1376415246737557E-2</c:v>
                </c:pt>
                <c:pt idx="731">
                  <c:v>1.1044280015170884E-2</c:v>
                </c:pt>
                <c:pt idx="732">
                  <c:v>1.1669350250740985E-2</c:v>
                </c:pt>
                <c:pt idx="733">
                  <c:v>1.1687602719521274E-2</c:v>
                </c:pt>
                <c:pt idx="734">
                  <c:v>1.1245970234165391E-2</c:v>
                </c:pt>
                <c:pt idx="735">
                  <c:v>1.1045254533706051E-2</c:v>
                </c:pt>
                <c:pt idx="736">
                  <c:v>1.1258279017825787E-2</c:v>
                </c:pt>
                <c:pt idx="737">
                  <c:v>1.1321034499712035E-2</c:v>
                </c:pt>
                <c:pt idx="738">
                  <c:v>1.1231185646658894E-2</c:v>
                </c:pt>
                <c:pt idx="739">
                  <c:v>1.0601620334602256E-2</c:v>
                </c:pt>
                <c:pt idx="740">
                  <c:v>1.0094300032308363E-2</c:v>
                </c:pt>
                <c:pt idx="741">
                  <c:v>9.7533063394625585E-3</c:v>
                </c:pt>
                <c:pt idx="742">
                  <c:v>1.0121516315722934E-2</c:v>
                </c:pt>
                <c:pt idx="743">
                  <c:v>9.6137921589009544E-3</c:v>
                </c:pt>
                <c:pt idx="744">
                  <c:v>9.580368806978606E-3</c:v>
                </c:pt>
                <c:pt idx="745">
                  <c:v>9.0092482686931971E-3</c:v>
                </c:pt>
                <c:pt idx="746">
                  <c:v>8.9471249069378693E-3</c:v>
                </c:pt>
                <c:pt idx="747">
                  <c:v>9.1433894281419872E-3</c:v>
                </c:pt>
                <c:pt idx="748">
                  <c:v>9.4837685597493997E-3</c:v>
                </c:pt>
                <c:pt idx="749">
                  <c:v>8.9720848726629106E-3</c:v>
                </c:pt>
                <c:pt idx="750">
                  <c:v>9.834542555731924E-3</c:v>
                </c:pt>
                <c:pt idx="751">
                  <c:v>9.2671883998932409E-3</c:v>
                </c:pt>
                <c:pt idx="752">
                  <c:v>9.4054822374243213E-3</c:v>
                </c:pt>
                <c:pt idx="753">
                  <c:v>9.182326272317352E-3</c:v>
                </c:pt>
                <c:pt idx="754">
                  <c:v>9.4223387742488306E-3</c:v>
                </c:pt>
                <c:pt idx="755">
                  <c:v>9.3287674359802779E-3</c:v>
                </c:pt>
                <c:pt idx="756">
                  <c:v>8.977747615502395E-3</c:v>
                </c:pt>
                <c:pt idx="757">
                  <c:v>7.9786211704055403E-3</c:v>
                </c:pt>
                <c:pt idx="758">
                  <c:v>8.4148367374172976E-3</c:v>
                </c:pt>
                <c:pt idx="759">
                  <c:v>8.7463012192894977E-3</c:v>
                </c:pt>
                <c:pt idx="760">
                  <c:v>8.3278868575201222E-3</c:v>
                </c:pt>
                <c:pt idx="761">
                  <c:v>8.1018547458174724E-3</c:v>
                </c:pt>
                <c:pt idx="762">
                  <c:v>7.7884601202432959E-3</c:v>
                </c:pt>
                <c:pt idx="763">
                  <c:v>7.5824267091825987E-3</c:v>
                </c:pt>
                <c:pt idx="764">
                  <c:v>7.977565880964755E-3</c:v>
                </c:pt>
                <c:pt idx="765">
                  <c:v>7.6801156077483876E-3</c:v>
                </c:pt>
                <c:pt idx="766">
                  <c:v>7.3894325317113603E-3</c:v>
                </c:pt>
                <c:pt idx="767">
                  <c:v>7.3114245178328117E-3</c:v>
                </c:pt>
                <c:pt idx="768">
                  <c:v>6.8017390327157288E-3</c:v>
                </c:pt>
                <c:pt idx="769">
                  <c:v>6.6680034836842771E-3</c:v>
                </c:pt>
                <c:pt idx="770">
                  <c:v>6.6477598364915926E-3</c:v>
                </c:pt>
                <c:pt idx="771">
                  <c:v>5.9596689797581084E-3</c:v>
                </c:pt>
                <c:pt idx="772">
                  <c:v>5.6648218123586513E-3</c:v>
                </c:pt>
                <c:pt idx="773">
                  <c:v>5.7151201379426605E-3</c:v>
                </c:pt>
                <c:pt idx="774">
                  <c:v>5.9083460927952351E-3</c:v>
                </c:pt>
                <c:pt idx="775">
                  <c:v>5.6944603449971204E-3</c:v>
                </c:pt>
                <c:pt idx="776">
                  <c:v>6.0417752391521157E-3</c:v>
                </c:pt>
                <c:pt idx="777">
                  <c:v>6.1173697832530302E-3</c:v>
                </c:pt>
                <c:pt idx="778">
                  <c:v>6.3528880866425986E-3</c:v>
                </c:pt>
                <c:pt idx="779">
                  <c:v>6.4519342876006129E-3</c:v>
                </c:pt>
                <c:pt idx="780">
                  <c:v>6.371460127266854E-3</c:v>
                </c:pt>
                <c:pt idx="781">
                  <c:v>6.3691748374046552E-3</c:v>
                </c:pt>
                <c:pt idx="782">
                  <c:v>6.3216736433999634E-3</c:v>
                </c:pt>
                <c:pt idx="783">
                  <c:v>5.943459488123165E-3</c:v>
                </c:pt>
                <c:pt idx="784">
                  <c:v>5.9433163831490825E-3</c:v>
                </c:pt>
                <c:pt idx="785">
                  <c:v>6.1975744145865231E-3</c:v>
                </c:pt>
                <c:pt idx="786">
                  <c:v>6.0063536852603631E-3</c:v>
                </c:pt>
                <c:pt idx="787">
                  <c:v>5.6664389863602532E-3</c:v>
                </c:pt>
                <c:pt idx="788">
                  <c:v>5.8540513632724164E-3</c:v>
                </c:pt>
                <c:pt idx="789">
                  <c:v>5.7840317675483576E-3</c:v>
                </c:pt>
                <c:pt idx="790">
                  <c:v>5.9045744426807515E-3</c:v>
                </c:pt>
                <c:pt idx="791">
                  <c:v>5.7514266600176998E-3</c:v>
                </c:pt>
                <c:pt idx="792">
                  <c:v>5.834764675722374E-3</c:v>
                </c:pt>
                <c:pt idx="793">
                  <c:v>6.0708343283372426E-3</c:v>
                </c:pt>
                <c:pt idx="794">
                  <c:v>6.1472067313770385E-3</c:v>
                </c:pt>
                <c:pt idx="795">
                  <c:v>5.6289647979322656E-3</c:v>
                </c:pt>
                <c:pt idx="796">
                  <c:v>5.6094357976653698E-3</c:v>
                </c:pt>
                <c:pt idx="797">
                  <c:v>5.2015190197923838E-3</c:v>
                </c:pt>
                <c:pt idx="798">
                  <c:v>5.2943642978550056E-3</c:v>
                </c:pt>
                <c:pt idx="799">
                  <c:v>4.995131797047297E-3</c:v>
                </c:pt>
                <c:pt idx="800">
                  <c:v>4.4211061399935386E-3</c:v>
                </c:pt>
                <c:pt idx="801">
                  <c:v>4.1886931267471096E-3</c:v>
                </c:pt>
                <c:pt idx="802">
                  <c:v>4.0069261051566959E-3</c:v>
                </c:pt>
                <c:pt idx="803">
                  <c:v>3.9657311874025485E-3</c:v>
                </c:pt>
                <c:pt idx="804">
                  <c:v>4.179745993060726E-3</c:v>
                </c:pt>
                <c:pt idx="805">
                  <c:v>3.9277539367037042E-3</c:v>
                </c:pt>
                <c:pt idx="806">
                  <c:v>3.6763299105198838E-3</c:v>
                </c:pt>
                <c:pt idx="807">
                  <c:v>3.6949335571506833E-3</c:v>
                </c:pt>
                <c:pt idx="808">
                  <c:v>3.4754052592394897E-3</c:v>
                </c:pt>
                <c:pt idx="809">
                  <c:v>3.6182889912767424E-3</c:v>
                </c:pt>
                <c:pt idx="810">
                  <c:v>3.615275885319361E-3</c:v>
                </c:pt>
                <c:pt idx="811">
                  <c:v>3.3726883717990143E-3</c:v>
                </c:pt>
                <c:pt idx="812">
                  <c:v>3.5001413490848305E-3</c:v>
                </c:pt>
                <c:pt idx="813">
                  <c:v>3.4965373863939655E-3</c:v>
                </c:pt>
                <c:pt idx="814">
                  <c:v>3.2488683293767297E-3</c:v>
                </c:pt>
                <c:pt idx="815">
                  <c:v>3.3900655297869056E-3</c:v>
                </c:pt>
                <c:pt idx="816">
                  <c:v>3.3140258677604685E-3</c:v>
                </c:pt>
                <c:pt idx="817">
                  <c:v>3.2696966876905138E-3</c:v>
                </c:pt>
                <c:pt idx="818">
                  <c:v>3.1968536220483507E-3</c:v>
                </c:pt>
                <c:pt idx="819">
                  <c:v>3.480743162567251E-3</c:v>
                </c:pt>
                <c:pt idx="820">
                  <c:v>3.4878360772029392E-3</c:v>
                </c:pt>
                <c:pt idx="821">
                  <c:v>3.7108471814465719E-3</c:v>
                </c:pt>
                <c:pt idx="822">
                  <c:v>3.9292429307898691E-3</c:v>
                </c:pt>
                <c:pt idx="823">
                  <c:v>3.9769363946677155E-3</c:v>
                </c:pt>
                <c:pt idx="824">
                  <c:v>3.9131765441290092E-3</c:v>
                </c:pt>
                <c:pt idx="825">
                  <c:v>3.7347764401803648E-3</c:v>
                </c:pt>
                <c:pt idx="826">
                  <c:v>3.4630578460155361E-3</c:v>
                </c:pt>
                <c:pt idx="827">
                  <c:v>3.3197158268833669E-3</c:v>
                </c:pt>
                <c:pt idx="828">
                  <c:v>3.2019518464931379E-3</c:v>
                </c:pt>
                <c:pt idx="829">
                  <c:v>3.2364392673025323E-3</c:v>
                </c:pt>
                <c:pt idx="830">
                  <c:v>3.4942169787467166E-3</c:v>
                </c:pt>
                <c:pt idx="831">
                  <c:v>3.3983875668993804E-3</c:v>
                </c:pt>
                <c:pt idx="832">
                  <c:v>3.5994535672646058E-3</c:v>
                </c:pt>
                <c:pt idx="833">
                  <c:v>3.688794968323758E-3</c:v>
                </c:pt>
                <c:pt idx="834">
                  <c:v>3.4848756479231345E-3</c:v>
                </c:pt>
                <c:pt idx="835">
                  <c:v>3.730363012544073E-3</c:v>
                </c:pt>
                <c:pt idx="836">
                  <c:v>3.3329490862352333E-3</c:v>
                </c:pt>
                <c:pt idx="837">
                  <c:v>3.1835905125791905E-3</c:v>
                </c:pt>
                <c:pt idx="838">
                  <c:v>3.1805001474946976E-3</c:v>
                </c:pt>
                <c:pt idx="839">
                  <c:v>3.1673327339898022E-3</c:v>
                </c:pt>
                <c:pt idx="840">
                  <c:v>2.9570369017685315E-3</c:v>
                </c:pt>
                <c:pt idx="841">
                  <c:v>2.8583436345502818E-3</c:v>
                </c:pt>
                <c:pt idx="842">
                  <c:v>2.5810825759597692E-3</c:v>
                </c:pt>
                <c:pt idx="843">
                  <c:v>2.5681522075039682E-3</c:v>
                </c:pt>
                <c:pt idx="844">
                  <c:v>2.3740061666830551E-3</c:v>
                </c:pt>
                <c:pt idx="845">
                  <c:v>2.6769839792664596E-3</c:v>
                </c:pt>
                <c:pt idx="846">
                  <c:v>2.2440273427074406E-3</c:v>
                </c:pt>
                <c:pt idx="847">
                  <c:v>2.02183623874475E-3</c:v>
                </c:pt>
                <c:pt idx="848">
                  <c:v>2.1077887735464749E-3</c:v>
                </c:pt>
                <c:pt idx="849">
                  <c:v>2.018757286940398E-3</c:v>
                </c:pt>
                <c:pt idx="850">
                  <c:v>1.9299514321032744E-3</c:v>
                </c:pt>
                <c:pt idx="851">
                  <c:v>2.1481961749708523E-3</c:v>
                </c:pt>
                <c:pt idx="852">
                  <c:v>1.5841975234937983E-3</c:v>
                </c:pt>
                <c:pt idx="853">
                  <c:v>1.7561473682731882E-3</c:v>
                </c:pt>
                <c:pt idx="854">
                  <c:v>2.1092733779095084E-3</c:v>
                </c:pt>
                <c:pt idx="855">
                  <c:v>2.2465250951691977E-3</c:v>
                </c:pt>
                <c:pt idx="856">
                  <c:v>2.5842484442821223E-3</c:v>
                </c:pt>
                <c:pt idx="857">
                  <c:v>2.7814032013372854E-3</c:v>
                </c:pt>
                <c:pt idx="858">
                  <c:v>2.5886267541333635E-3</c:v>
                </c:pt>
                <c:pt idx="859">
                  <c:v>2.8659290761213108E-3</c:v>
                </c:pt>
                <c:pt idx="860">
                  <c:v>2.7637810967986627E-3</c:v>
                </c:pt>
                <c:pt idx="861">
                  <c:v>2.426555542288837E-3</c:v>
                </c:pt>
                <c:pt idx="862">
                  <c:v>2.5156309261262274E-3</c:v>
                </c:pt>
                <c:pt idx="863">
                  <c:v>2.2256818117967663E-3</c:v>
                </c:pt>
                <c:pt idx="864">
                  <c:v>2.5540471491382094E-3</c:v>
                </c:pt>
                <c:pt idx="865">
                  <c:v>2.9136330753346722E-3</c:v>
                </c:pt>
                <c:pt idx="866">
                  <c:v>3.2026331315231286E-3</c:v>
                </c:pt>
                <c:pt idx="867">
                  <c:v>3.5596352666844595E-3</c:v>
                </c:pt>
                <c:pt idx="868">
                  <c:v>3.3112173229010102E-3</c:v>
                </c:pt>
                <c:pt idx="869">
                  <c:v>2.9955242382952423E-3</c:v>
                </c:pt>
                <c:pt idx="870">
                  <c:v>2.9064190043405582E-3</c:v>
                </c:pt>
                <c:pt idx="871">
                  <c:v>2.3456696259253535E-3</c:v>
                </c:pt>
                <c:pt idx="872">
                  <c:v>2.0114062565845846E-3</c:v>
                </c:pt>
                <c:pt idx="873">
                  <c:v>1.6776301465113992E-3</c:v>
                </c:pt>
                <c:pt idx="874">
                  <c:v>1.6137851353439435E-3</c:v>
                </c:pt>
                <c:pt idx="875">
                  <c:v>2.0624947323322424E-3</c:v>
                </c:pt>
                <c:pt idx="876">
                  <c:v>2.221423780359325E-3</c:v>
                </c:pt>
                <c:pt idx="877">
                  <c:v>1.9985549031451486E-3</c:v>
                </c:pt>
                <c:pt idx="878">
                  <c:v>2.1326091460759388E-3</c:v>
                </c:pt>
                <c:pt idx="879">
                  <c:v>2.1201045807638821E-3</c:v>
                </c:pt>
                <c:pt idx="880">
                  <c:v>2.0916152776412089E-3</c:v>
                </c:pt>
                <c:pt idx="881">
                  <c:v>2.2572456770006601E-3</c:v>
                </c:pt>
                <c:pt idx="882">
                  <c:v>2.1137930368455801E-3</c:v>
                </c:pt>
                <c:pt idx="883">
                  <c:v>1.7927690724690612E-3</c:v>
                </c:pt>
                <c:pt idx="884">
                  <c:v>2.2447393557993513E-3</c:v>
                </c:pt>
                <c:pt idx="885">
                  <c:v>2.3591934849485174E-3</c:v>
                </c:pt>
                <c:pt idx="886">
                  <c:v>2.4674510809254238E-3</c:v>
                </c:pt>
                <c:pt idx="887">
                  <c:v>2.5372792847209542E-3</c:v>
                </c:pt>
                <c:pt idx="888">
                  <c:v>1.9896068915141382E-3</c:v>
                </c:pt>
                <c:pt idx="889">
                  <c:v>2.2101053182373683E-3</c:v>
                </c:pt>
                <c:pt idx="890">
                  <c:v>2.8628018373625139E-3</c:v>
                </c:pt>
                <c:pt idx="891">
                  <c:v>2.6394834524996842E-3</c:v>
                </c:pt>
                <c:pt idx="892">
                  <c:v>2.8373203725294638E-3</c:v>
                </c:pt>
                <c:pt idx="893">
                  <c:v>2.7161684038264338E-3</c:v>
                </c:pt>
                <c:pt idx="894">
                  <c:v>2.5666166823526109E-3</c:v>
                </c:pt>
                <c:pt idx="895">
                  <c:v>2.6684380662742838E-3</c:v>
                </c:pt>
                <c:pt idx="896">
                  <c:v>2.4230560550084984E-3</c:v>
                </c:pt>
                <c:pt idx="897">
                  <c:v>2.1587683841604744E-3</c:v>
                </c:pt>
                <c:pt idx="898">
                  <c:v>2.4537885066513083E-3</c:v>
                </c:pt>
                <c:pt idx="899">
                  <c:v>2.2015155080138786E-3</c:v>
                </c:pt>
                <c:pt idx="900">
                  <c:v>2.1569712315104863E-3</c:v>
                </c:pt>
                <c:pt idx="901">
                  <c:v>2.4016675680231499E-3</c:v>
                </c:pt>
                <c:pt idx="902">
                  <c:v>2.3667060571155659E-3</c:v>
                </c:pt>
                <c:pt idx="903">
                  <c:v>2.2487102993439998E-3</c:v>
                </c:pt>
                <c:pt idx="904">
                  <c:v>2.1501680386014693E-3</c:v>
                </c:pt>
                <c:pt idx="905">
                  <c:v>1.9096840804056808E-3</c:v>
                </c:pt>
                <c:pt idx="906">
                  <c:v>2.0598011982188259E-3</c:v>
                </c:pt>
                <c:pt idx="907">
                  <c:v>1.7732576310946916E-3</c:v>
                </c:pt>
                <c:pt idx="908">
                  <c:v>1.5061605374425823E-3</c:v>
                </c:pt>
                <c:pt idx="909">
                  <c:v>1.7641340305384261E-3</c:v>
                </c:pt>
                <c:pt idx="910">
                  <c:v>1.9456192319038052E-3</c:v>
                </c:pt>
                <c:pt idx="911">
                  <c:v>1.6239104707187909E-3</c:v>
                </c:pt>
                <c:pt idx="912">
                  <c:v>1.8692714113135458E-3</c:v>
                </c:pt>
                <c:pt idx="913">
                  <c:v>1.206821805335094E-3</c:v>
                </c:pt>
                <c:pt idx="914">
                  <c:v>1.4105936310385033E-3</c:v>
                </c:pt>
                <c:pt idx="915">
                  <c:v>1.451961503884027E-3</c:v>
                </c:pt>
                <c:pt idx="916">
                  <c:v>1.6071944050344857E-3</c:v>
                </c:pt>
                <c:pt idx="917">
                  <c:v>1.2314683448285549E-3</c:v>
                </c:pt>
                <c:pt idx="918">
                  <c:v>1.7598795108794898E-3</c:v>
                </c:pt>
                <c:pt idx="919">
                  <c:v>1.7950368034387338E-3</c:v>
                </c:pt>
                <c:pt idx="920">
                  <c:v>2.0721600247229207E-3</c:v>
                </c:pt>
                <c:pt idx="921">
                  <c:v>2.0594965514335079E-3</c:v>
                </c:pt>
                <c:pt idx="922">
                  <c:v>1.7730232198794758E-3</c:v>
                </c:pt>
                <c:pt idx="923">
                  <c:v>1.3789059756423043E-3</c:v>
                </c:pt>
                <c:pt idx="924">
                  <c:v>1.7386710025425276E-3</c:v>
                </c:pt>
                <c:pt idx="925">
                  <c:v>1.344035770975853E-3</c:v>
                </c:pt>
                <c:pt idx="926">
                  <c:v>1.0446531416370506E-3</c:v>
                </c:pt>
                <c:pt idx="927">
                  <c:v>9.3952102852968861E-4</c:v>
                </c:pt>
                <c:pt idx="928">
                  <c:v>1.0978759007711865E-3</c:v>
                </c:pt>
                <c:pt idx="929">
                  <c:v>1.3111751815589488E-3</c:v>
                </c:pt>
                <c:pt idx="930">
                  <c:v>1.2379282613886977E-3</c:v>
                </c:pt>
                <c:pt idx="931">
                  <c:v>1.0724348213909452E-3</c:v>
                </c:pt>
                <c:pt idx="932">
                  <c:v>1.4034436500021071E-3</c:v>
                </c:pt>
                <c:pt idx="933">
                  <c:v>1.5497891177007684E-3</c:v>
                </c:pt>
                <c:pt idx="934">
                  <c:v>1.5848103288429391E-3</c:v>
                </c:pt>
                <c:pt idx="935">
                  <c:v>1.5377340600373655E-3</c:v>
                </c:pt>
                <c:pt idx="936">
                  <c:v>1.4039502240514685E-3</c:v>
                </c:pt>
                <c:pt idx="937">
                  <c:v>1.8435344645942491E-3</c:v>
                </c:pt>
                <c:pt idx="938">
                  <c:v>2.1267866173144728E-3</c:v>
                </c:pt>
                <c:pt idx="939">
                  <c:v>1.7958172962114934E-3</c:v>
                </c:pt>
                <c:pt idx="940">
                  <c:v>1.5093132365955415E-3</c:v>
                </c:pt>
                <c:pt idx="941">
                  <c:v>1.4329320541094832E-3</c:v>
                </c:pt>
                <c:pt idx="942">
                  <c:v>1.3438645717737292E-3</c:v>
                </c:pt>
                <c:pt idx="943">
                  <c:v>1.8345697720153395E-3</c:v>
                </c:pt>
                <c:pt idx="944">
                  <c:v>1.6560678264900476E-3</c:v>
                </c:pt>
                <c:pt idx="945">
                  <c:v>1.4864989675371196E-3</c:v>
                </c:pt>
                <c:pt idx="946">
                  <c:v>1.6550441430558092E-3</c:v>
                </c:pt>
                <c:pt idx="947">
                  <c:v>1.5244349548385284E-3</c:v>
                </c:pt>
                <c:pt idx="948">
                  <c:v>1.4479150571015185E-3</c:v>
                </c:pt>
                <c:pt idx="949">
                  <c:v>1.3205296815519251E-3</c:v>
                </c:pt>
                <c:pt idx="950">
                  <c:v>1.2595441360322523E-3</c:v>
                </c:pt>
                <c:pt idx="951">
                  <c:v>1.2755947196898397E-3</c:v>
                </c:pt>
                <c:pt idx="952">
                  <c:v>9.7082941184733606E-4</c:v>
                </c:pt>
                <c:pt idx="953">
                  <c:v>1.0698106449030047E-3</c:v>
                </c:pt>
                <c:pt idx="954">
                  <c:v>1.6334625082526798E-3</c:v>
                </c:pt>
                <c:pt idx="955">
                  <c:v>1.5920410807849527E-3</c:v>
                </c:pt>
                <c:pt idx="956">
                  <c:v>1.6557842503757605E-3</c:v>
                </c:pt>
                <c:pt idx="957">
                  <c:v>1.4076498827065981E-3</c:v>
                </c:pt>
                <c:pt idx="958">
                  <c:v>1.2228644874910451E-3</c:v>
                </c:pt>
                <c:pt idx="959">
                  <c:v>1.1943049487982693E-3</c:v>
                </c:pt>
                <c:pt idx="960">
                  <c:v>1.1301034921125455E-3</c:v>
                </c:pt>
                <c:pt idx="961">
                  <c:v>7.7017788914017613E-4</c:v>
                </c:pt>
                <c:pt idx="962">
                  <c:v>8.7538770034696373E-4</c:v>
                </c:pt>
                <c:pt idx="963">
                  <c:v>6.748267815252357E-4</c:v>
                </c:pt>
                <c:pt idx="964">
                  <c:v>4.4235626290578599E-4</c:v>
                </c:pt>
                <c:pt idx="965">
                  <c:v>5.8875519743218762E-4</c:v>
                </c:pt>
                <c:pt idx="966">
                  <c:v>6.6827696343536218E-4</c:v>
                </c:pt>
                <c:pt idx="967">
                  <c:v>4.6180896978465776E-4</c:v>
                </c:pt>
                <c:pt idx="968">
                  <c:v>7.8017829299470431E-4</c:v>
                </c:pt>
                <c:pt idx="969">
                  <c:v>1.2987865049375606E-3</c:v>
                </c:pt>
                <c:pt idx="970">
                  <c:v>1.680610768517608E-3</c:v>
                </c:pt>
                <c:pt idx="971">
                  <c:v>1.8174498518029472E-3</c:v>
                </c:pt>
                <c:pt idx="972">
                  <c:v>1.8270361291772604E-3</c:v>
                </c:pt>
                <c:pt idx="973">
                  <c:v>1.9858808945202207E-3</c:v>
                </c:pt>
                <c:pt idx="974">
                  <c:v>1.9092863714899773E-3</c:v>
                </c:pt>
                <c:pt idx="975">
                  <c:v>1.5050323785978171E-3</c:v>
                </c:pt>
                <c:pt idx="976">
                  <c:v>1.3940970515107672E-3</c:v>
                </c:pt>
                <c:pt idx="977">
                  <c:v>9.6116763123516274E-4</c:v>
                </c:pt>
                <c:pt idx="978">
                  <c:v>1.0027769388529127E-3</c:v>
                </c:pt>
                <c:pt idx="979">
                  <c:v>1.1745924581044824E-3</c:v>
                </c:pt>
                <c:pt idx="980">
                  <c:v>1.1813508758375592E-3</c:v>
                </c:pt>
                <c:pt idx="981">
                  <c:v>1.0891271825703409E-3</c:v>
                </c:pt>
                <c:pt idx="982">
                  <c:v>1.0604579007992808E-3</c:v>
                </c:pt>
                <c:pt idx="983">
                  <c:v>1.149646539493461E-3</c:v>
                </c:pt>
                <c:pt idx="984">
                  <c:v>1.4490151217182428E-3</c:v>
                </c:pt>
                <c:pt idx="985">
                  <c:v>1.1909757827754288E-3</c:v>
                </c:pt>
                <c:pt idx="986">
                  <c:v>1.2064469229796739E-3</c:v>
                </c:pt>
                <c:pt idx="987">
                  <c:v>1.3337251892848615E-3</c:v>
                </c:pt>
                <c:pt idx="988">
                  <c:v>1.5660468962901573E-3</c:v>
                </c:pt>
                <c:pt idx="989">
                  <c:v>1.7379168481085562E-3</c:v>
                </c:pt>
                <c:pt idx="990">
                  <c:v>1.2219259646855554E-3</c:v>
                </c:pt>
                <c:pt idx="991">
                  <c:v>1.1168886695978311E-3</c:v>
                </c:pt>
                <c:pt idx="992">
                  <c:v>1.1201168719886499E-3</c:v>
                </c:pt>
                <c:pt idx="993">
                  <c:v>7.5137196406748223E-4</c:v>
                </c:pt>
                <c:pt idx="994">
                  <c:v>6.6857713270308621E-4</c:v>
                </c:pt>
                <c:pt idx="995">
                  <c:v>6.3981751042998223E-4</c:v>
                </c:pt>
                <c:pt idx="996">
                  <c:v>5.507034092345727E-4</c:v>
                </c:pt>
                <c:pt idx="997">
                  <c:v>6.8764951396985499E-4</c:v>
                </c:pt>
                <c:pt idx="998">
                  <c:v>4.616415457444268E-4</c:v>
                </c:pt>
                <c:pt idx="999">
                  <c:v>4.2020896837994631E-4</c:v>
                </c:pt>
                <c:pt idx="1000">
                  <c:v>5.5402563949486579E-4</c:v>
                </c:pt>
                <c:pt idx="1001">
                  <c:v>3.8538784081810395E-4</c:v>
                </c:pt>
                <c:pt idx="1002">
                  <c:v>7.3806609869502302E-5</c:v>
                </c:pt>
                <c:pt idx="1003">
                  <c:v>1.5659441767688827E-4</c:v>
                </c:pt>
                <c:pt idx="1004">
                  <c:v>6.1030171445026622E-5</c:v>
                </c:pt>
                <c:pt idx="1005">
                  <c:v>4.7808650212813781E-4</c:v>
                </c:pt>
                <c:pt idx="1006">
                  <c:v>9.621509292165925E-4</c:v>
                </c:pt>
                <c:pt idx="1007">
                  <c:v>9.9352076865807915E-4</c:v>
                </c:pt>
                <c:pt idx="1008">
                  <c:v>1.3022403390973325E-3</c:v>
                </c:pt>
                <c:pt idx="1009">
                  <c:v>1.3624155417269522E-3</c:v>
                </c:pt>
                <c:pt idx="1010">
                  <c:v>1.2638100689713297E-3</c:v>
                </c:pt>
                <c:pt idx="1011">
                  <c:v>1.5728158493587493E-3</c:v>
                </c:pt>
                <c:pt idx="1012">
                  <c:v>1.4614538411833289E-3</c:v>
                </c:pt>
                <c:pt idx="1013">
                  <c:v>1.248021990756999E-3</c:v>
                </c:pt>
                <c:pt idx="1014">
                  <c:v>1.3599950483923079E-3</c:v>
                </c:pt>
                <c:pt idx="1015">
                  <c:v>7.1998790192304987E-4</c:v>
                </c:pt>
                <c:pt idx="1016">
                  <c:v>8.7923696076641058E-4</c:v>
                </c:pt>
                <c:pt idx="1017">
                  <c:v>1.0479568472657292E-3</c:v>
                </c:pt>
                <c:pt idx="1018">
                  <c:v>7.1033419840143847E-4</c:v>
                </c:pt>
                <c:pt idx="1019">
                  <c:v>5.5739492758712724E-4</c:v>
                </c:pt>
                <c:pt idx="1020">
                  <c:v>6.148691335740072E-4</c:v>
                </c:pt>
                <c:pt idx="1021">
                  <c:v>2.5172472221832024E-4</c:v>
                </c:pt>
                <c:pt idx="1022">
                  <c:v>2.6130388824116086E-4</c:v>
                </c:pt>
                <c:pt idx="1023">
                  <c:v>2.4216074463751422E-4</c:v>
                </c:pt>
                <c:pt idx="1024">
                  <c:v>2.5615395285788535E-5</c:v>
                </c:pt>
                <c:pt idx="1025">
                  <c:v>-4.1341227226116391E-5</c:v>
                </c:pt>
                <c:pt idx="1026">
                  <c:v>-2.7675386997991263E-4</c:v>
                </c:pt>
                <c:pt idx="1027">
                  <c:v>-3.4376088651336584E-4</c:v>
                </c:pt>
                <c:pt idx="1028">
                  <c:v>-3.8515817050387E-4</c:v>
                </c:pt>
                <c:pt idx="1029">
                  <c:v>-1.5762415892904804E-5</c:v>
                </c:pt>
                <c:pt idx="1030">
                  <c:v>1.2877261585357288E-5</c:v>
                </c:pt>
                <c:pt idx="1031">
                  <c:v>-1.1771077694587647E-4</c:v>
                </c:pt>
                <c:pt idx="1032">
                  <c:v>3.5690319080194976E-4</c:v>
                </c:pt>
                <c:pt idx="1033">
                  <c:v>9.6782508533621765E-4</c:v>
                </c:pt>
                <c:pt idx="1034">
                  <c:v>7.4492688477152376E-4</c:v>
                </c:pt>
                <c:pt idx="1035">
                  <c:v>9.0090024441978394E-4</c:v>
                </c:pt>
                <c:pt idx="1036">
                  <c:v>7.0350493053702122E-4</c:v>
                </c:pt>
                <c:pt idx="1037">
                  <c:v>9.5842668811192743E-4</c:v>
                </c:pt>
                <c:pt idx="1038">
                  <c:v>1.2959533776285663E-3</c:v>
                </c:pt>
                <c:pt idx="1039">
                  <c:v>1.0028357611428732E-3</c:v>
                </c:pt>
                <c:pt idx="1040">
                  <c:v>9.2645282276756233E-4</c:v>
                </c:pt>
                <c:pt idx="1041">
                  <c:v>8.8200863195156561E-4</c:v>
                </c:pt>
                <c:pt idx="1042">
                  <c:v>7.8975464959474078E-4</c:v>
                </c:pt>
                <c:pt idx="1043">
                  <c:v>9.0437514925058651E-4</c:v>
                </c:pt>
                <c:pt idx="1044">
                  <c:v>7.3865634086726884E-4</c:v>
                </c:pt>
                <c:pt idx="1045">
                  <c:v>4.9986172372136148E-4</c:v>
                </c:pt>
                <c:pt idx="1046">
                  <c:v>4.9338696989703471E-4</c:v>
                </c:pt>
                <c:pt idx="1047">
                  <c:v>2.6432928542330977E-4</c:v>
                </c:pt>
                <c:pt idx="1048">
                  <c:v>3.5652347975108519E-4</c:v>
                </c:pt>
                <c:pt idx="1049">
                  <c:v>1.0808385073536642E-4</c:v>
                </c:pt>
                <c:pt idx="1050">
                  <c:v>-2.4540536459284439E-4</c:v>
                </c:pt>
                <c:pt idx="1051">
                  <c:v>-3.2822091545042071E-4</c:v>
                </c:pt>
                <c:pt idx="1052">
                  <c:v>-3.9187751970107742E-4</c:v>
                </c:pt>
                <c:pt idx="1053">
                  <c:v>-4.7131684670384473E-4</c:v>
                </c:pt>
                <c:pt idx="1054">
                  <c:v>-4.968008575763109E-4</c:v>
                </c:pt>
                <c:pt idx="1055">
                  <c:v>6.703487371644496E-5</c:v>
                </c:pt>
                <c:pt idx="1056">
                  <c:v>2.2310838050822458E-4</c:v>
                </c:pt>
                <c:pt idx="1057">
                  <c:v>4.0459217716220201E-4</c:v>
                </c:pt>
                <c:pt idx="1058">
                  <c:v>2.9315062720364102E-4</c:v>
                </c:pt>
                <c:pt idx="1059">
                  <c:v>2.2309573810560621E-4</c:v>
                </c:pt>
                <c:pt idx="1060">
                  <c:v>3.0589127182570341E-4</c:v>
                </c:pt>
                <c:pt idx="1061">
                  <c:v>2.3579608506932249E-4</c:v>
                </c:pt>
                <c:pt idx="1062">
                  <c:v>-2.8664330163367935E-4</c:v>
                </c:pt>
                <c:pt idx="1063">
                  <c:v>1.2730960892834566E-4</c:v>
                </c:pt>
                <c:pt idx="1064">
                  <c:v>2.229004832207223E-4</c:v>
                </c:pt>
                <c:pt idx="1065">
                  <c:v>3.1522233069715828E-4</c:v>
                </c:pt>
                <c:pt idx="1066">
                  <c:v>4.4257214948938741E-4</c:v>
                </c:pt>
                <c:pt idx="1067">
                  <c:v>6.5274787888578302E-4</c:v>
                </c:pt>
                <c:pt idx="1068">
                  <c:v>9.8077915829692785E-4</c:v>
                </c:pt>
                <c:pt idx="1069">
                  <c:v>1.1336784826307435E-3</c:v>
                </c:pt>
                <c:pt idx="1070">
                  <c:v>7.9934268285830666E-4</c:v>
                </c:pt>
                <c:pt idx="1071">
                  <c:v>1.05406119625223E-3</c:v>
                </c:pt>
                <c:pt idx="1072">
                  <c:v>6.4351488642908311E-4</c:v>
                </c:pt>
                <c:pt idx="1073">
                  <c:v>6.5306367556785454E-4</c:v>
                </c:pt>
                <c:pt idx="1074">
                  <c:v>2.9955259941844952E-4</c:v>
                </c:pt>
                <c:pt idx="1075">
                  <c:v>2.7737378668052647E-4</c:v>
                </c:pt>
                <c:pt idx="1076">
                  <c:v>2.9971027827332871E-4</c:v>
                </c:pt>
                <c:pt idx="1077">
                  <c:v>-6.0381633749596147E-5</c:v>
                </c:pt>
                <c:pt idx="1078">
                  <c:v>-4.7112238196912444E-4</c:v>
                </c:pt>
                <c:pt idx="1079">
                  <c:v>-6.6896465746112471E-5</c:v>
                </c:pt>
                <c:pt idx="1080">
                  <c:v>5.7298142971526497E-5</c:v>
                </c:pt>
                <c:pt idx="1081">
                  <c:v>3.1860083720799563E-5</c:v>
                </c:pt>
                <c:pt idx="1082">
                  <c:v>-2.007135933922376E-4</c:v>
                </c:pt>
                <c:pt idx="1083">
                  <c:v>-7.0073194243492677E-4</c:v>
                </c:pt>
                <c:pt idx="1084">
                  <c:v>-5.0311907387377266E-4</c:v>
                </c:pt>
                <c:pt idx="1085">
                  <c:v>-4.0759123600556265E-4</c:v>
                </c:pt>
                <c:pt idx="1086">
                  <c:v>-3.9810126915675173E-4</c:v>
                </c:pt>
                <c:pt idx="1087">
                  <c:v>-5.8591162258214051E-4</c:v>
                </c:pt>
                <c:pt idx="1088">
                  <c:v>-3.789580377586425E-4</c:v>
                </c:pt>
                <c:pt idx="1089">
                  <c:v>-3.3755434477236653E-4</c:v>
                </c:pt>
                <c:pt idx="1090">
                  <c:v>1.2730039050976979E-4</c:v>
                </c:pt>
                <c:pt idx="1091">
                  <c:v>3.5347516821419042E-4</c:v>
                </c:pt>
                <c:pt idx="1092">
                  <c:v>3.6298682029527033E-4</c:v>
                </c:pt>
                <c:pt idx="1093">
                  <c:v>7.4186127772549128E-4</c:v>
                </c:pt>
                <c:pt idx="1094">
                  <c:v>6.971857485004706E-4</c:v>
                </c:pt>
                <c:pt idx="1095">
                  <c:v>6.6848758235120594E-4</c:v>
                </c:pt>
                <c:pt idx="1096">
                  <c:v>6.5889033066906405E-4</c:v>
                </c:pt>
                <c:pt idx="1097">
                  <c:v>6.0485152200480407E-4</c:v>
                </c:pt>
                <c:pt idx="1098">
                  <c:v>6.7806385115677984E-4</c:v>
                </c:pt>
                <c:pt idx="1099">
                  <c:v>1.0667343269325316E-3</c:v>
                </c:pt>
                <c:pt idx="1100">
                  <c:v>7.2284965022686087E-4</c:v>
                </c:pt>
                <c:pt idx="1101">
                  <c:v>8.0884854050485336E-4</c:v>
                </c:pt>
                <c:pt idx="1102">
                  <c:v>8.8208589107867787E-4</c:v>
                </c:pt>
                <c:pt idx="1103">
                  <c:v>8.184146251527624E-4</c:v>
                </c:pt>
                <c:pt idx="1104">
                  <c:v>8.0884292165924517E-4</c:v>
                </c:pt>
                <c:pt idx="1105">
                  <c:v>2.515687114582309E-4</c:v>
                </c:pt>
                <c:pt idx="1106">
                  <c:v>1.7805419376589081E-4</c:v>
                </c:pt>
                <c:pt idx="1107">
                  <c:v>3.6609000337130737E-4</c:v>
                </c:pt>
                <c:pt idx="1108">
                  <c:v>5.3494202053688063E-4</c:v>
                </c:pt>
                <c:pt idx="1109">
                  <c:v>7.3866687620278417E-4</c:v>
                </c:pt>
                <c:pt idx="1110">
                  <c:v>6.9412417999971908E-4</c:v>
                </c:pt>
                <c:pt idx="1111">
                  <c:v>6.4947428675778563E-4</c:v>
                </c:pt>
                <c:pt idx="1112">
                  <c:v>1.4010837348466757E-3</c:v>
                </c:pt>
                <c:pt idx="1113">
                  <c:v>1.2706404781637612E-3</c:v>
                </c:pt>
                <c:pt idx="1114">
                  <c:v>1.2258099917122028E-3</c:v>
                </c:pt>
                <c:pt idx="1115">
                  <c:v>1.2385507241287278E-3</c:v>
                </c:pt>
                <c:pt idx="1116">
                  <c:v>7.038381983171557E-4</c:v>
                </c:pt>
                <c:pt idx="1117">
                  <c:v>9.1402376069336553E-4</c:v>
                </c:pt>
                <c:pt idx="1118">
                  <c:v>7.8347655536669986E-4</c:v>
                </c:pt>
                <c:pt idx="1119">
                  <c:v>1.9763674865498884E-4</c:v>
                </c:pt>
                <c:pt idx="1120">
                  <c:v>-7.9286775344505477E-5</c:v>
                </c:pt>
                <c:pt idx="1121">
                  <c:v>-2.6385212251892851E-4</c:v>
                </c:pt>
                <c:pt idx="1122">
                  <c:v>6.8742546250122917E-6</c:v>
                </c:pt>
                <c:pt idx="1123">
                  <c:v>2.8367216142943433E-4</c:v>
                </c:pt>
                <c:pt idx="1124">
                  <c:v>-6.3539846394808193E-5</c:v>
                </c:pt>
                <c:pt idx="1125">
                  <c:v>8.2959182598435155E-5</c:v>
                </c:pt>
                <c:pt idx="1126">
                  <c:v>3.3115693786961469E-4</c:v>
                </c:pt>
                <c:pt idx="1127">
                  <c:v>7.4196268032982631E-4</c:v>
                </c:pt>
                <c:pt idx="1128">
                  <c:v>5.6039047465198278E-4</c:v>
                </c:pt>
                <c:pt idx="1129">
                  <c:v>-9.5722917164168617E-5</c:v>
                </c:pt>
                <c:pt idx="1130">
                  <c:v>-2.9306213038531238E-4</c:v>
                </c:pt>
                <c:pt idx="1131">
                  <c:v>-3.0565238309289357E-4</c:v>
                </c:pt>
                <c:pt idx="1132">
                  <c:v>-1.8142541333633007E-4</c:v>
                </c:pt>
                <c:pt idx="1133">
                  <c:v>-2.2281154743008049E-4</c:v>
                </c:pt>
                <c:pt idx="1134">
                  <c:v>-7.6451110775541163E-4</c:v>
                </c:pt>
                <c:pt idx="1135">
                  <c:v>-5.7655870288949131E-4</c:v>
                </c:pt>
                <c:pt idx="1136">
                  <c:v>-1.5637352680891712E-4</c:v>
                </c:pt>
                <c:pt idx="1137">
                  <c:v>-1.9775755383556447E-4</c:v>
                </c:pt>
                <c:pt idx="1138">
                  <c:v>1.3332230049586312E-4</c:v>
                </c:pt>
                <c:pt idx="1139">
                  <c:v>-3.6026633328182719E-4</c:v>
                </c:pt>
                <c:pt idx="1140">
                  <c:v>-1.2164028150416498E-4</c:v>
                </c:pt>
                <c:pt idx="1141">
                  <c:v>3.7530332986837855E-4</c:v>
                </c:pt>
                <c:pt idx="1142">
                  <c:v>1.3011525657053759E-4</c:v>
                </c:pt>
                <c:pt idx="1143">
                  <c:v>2.25653366390875E-4</c:v>
                </c:pt>
                <c:pt idx="1144">
                  <c:v>3.7532431274494654E-4</c:v>
                </c:pt>
                <c:pt idx="1145">
                  <c:v>1.1753869979912628E-4</c:v>
                </c:pt>
                <c:pt idx="1146">
                  <c:v>4.4550992779783397E-4</c:v>
                </c:pt>
                <c:pt idx="1147">
                  <c:v>2.8650309387686301E-4</c:v>
                </c:pt>
                <c:pt idx="1148">
                  <c:v>5.7258152593799609E-5</c:v>
                </c:pt>
                <c:pt idx="1149">
                  <c:v>2.8020401677225415E-4</c:v>
                </c:pt>
                <c:pt idx="1150">
                  <c:v>-3.3730176010338678E-4</c:v>
                </c:pt>
                <c:pt idx="1151">
                  <c:v>-3.0233085518830154E-4</c:v>
                </c:pt>
                <c:pt idx="1152">
                  <c:v>-2.2278239966848812E-4</c:v>
                </c:pt>
                <c:pt idx="1153">
                  <c:v>-3.4376597859219821E-4</c:v>
                </c:pt>
                <c:pt idx="1154">
                  <c:v>-5.0616141538720866E-4</c:v>
                </c:pt>
                <c:pt idx="1155">
                  <c:v>-2.4517270926688111E-4</c:v>
                </c:pt>
                <c:pt idx="1156">
                  <c:v>1.389172660101982E-4</c:v>
                </c:pt>
                <c:pt idx="1157">
                  <c:v>3.9036780612173227E-4</c:v>
                </c:pt>
                <c:pt idx="1158">
                  <c:v>4.9543108837039429E-4</c:v>
                </c:pt>
                <c:pt idx="1159">
                  <c:v>9.2541070249617212E-4</c:v>
                </c:pt>
                <c:pt idx="1160">
                  <c:v>8.7127400300608248E-4</c:v>
                </c:pt>
                <c:pt idx="1161">
                  <c:v>1.1069740409332903E-3</c:v>
                </c:pt>
                <c:pt idx="1162">
                  <c:v>1.3871209035103739E-3</c:v>
                </c:pt>
                <c:pt idx="1163">
                  <c:v>1.0762371995673488E-3</c:v>
                </c:pt>
                <c:pt idx="1164">
                  <c:v>1.2227398193541139E-3</c:v>
                </c:pt>
                <c:pt idx="1165">
                  <c:v>1.5124729593055106E-3</c:v>
                </c:pt>
                <c:pt idx="1166">
                  <c:v>1.1174970852238409E-3</c:v>
                </c:pt>
                <c:pt idx="1167">
                  <c:v>1.3085562727387658E-3</c:v>
                </c:pt>
                <c:pt idx="1168">
                  <c:v>1.0218854036438214E-3</c:v>
                </c:pt>
                <c:pt idx="1169">
                  <c:v>6.4635310581690993E-4</c:v>
                </c:pt>
                <c:pt idx="1170">
                  <c:v>4.0113720167441597E-4</c:v>
                </c:pt>
                <c:pt idx="1171">
                  <c:v>4.1389487842222818E-4</c:v>
                </c:pt>
                <c:pt idx="1172">
                  <c:v>-2.2284280225877594E-4</c:v>
                </c:pt>
                <c:pt idx="1173">
                  <c:v>-2.5474590526626306E-4</c:v>
                </c:pt>
                <c:pt idx="1174">
                  <c:v>-2.9615978241020384E-4</c:v>
                </c:pt>
                <c:pt idx="1175">
                  <c:v>1.5873958757673237E-5</c:v>
                </c:pt>
                <c:pt idx="1176">
                  <c:v>4.7492914986865955E-4</c:v>
                </c:pt>
                <c:pt idx="1177">
                  <c:v>8.8226762561631705E-4</c:v>
                </c:pt>
                <c:pt idx="1178">
                  <c:v>5.5759123600556272E-4</c:v>
                </c:pt>
                <c:pt idx="1179">
                  <c:v>7.5501332719942697E-4</c:v>
                </c:pt>
                <c:pt idx="1180">
                  <c:v>1.1689358608773829E-3</c:v>
                </c:pt>
                <c:pt idx="1181">
                  <c:v>1.5321248718200846E-3</c:v>
                </c:pt>
                <c:pt idx="1182">
                  <c:v>1.1754572335613649E-3</c:v>
                </c:pt>
                <c:pt idx="1183">
                  <c:v>5.2851388557220919E-4</c:v>
                </c:pt>
                <c:pt idx="1184">
                  <c:v>-8.8809981176867222E-5</c:v>
                </c:pt>
                <c:pt idx="1185">
                  <c:v>3.5350800334321312E-4</c:v>
                </c:pt>
                <c:pt idx="1186">
                  <c:v>3.3759666170335304E-4</c:v>
                </c:pt>
                <c:pt idx="1187">
                  <c:v>-3.022258530109989E-4</c:v>
                </c:pt>
                <c:pt idx="1188">
                  <c:v>-5.762646792341514E-4</c:v>
                </c:pt>
                <c:pt idx="1189">
                  <c:v>-4.583987694728118E-4</c:v>
                </c:pt>
                <c:pt idx="1190">
                  <c:v>-5.7629101757293967E-4</c:v>
                </c:pt>
                <c:pt idx="1191">
                  <c:v>-4.0741599825815783E-4</c:v>
                </c:pt>
                <c:pt idx="1192">
                  <c:v>-4.1681764387756535E-4</c:v>
                </c:pt>
                <c:pt idx="1193">
                  <c:v>-2.3852543932349098E-4</c:v>
                </c:pt>
                <c:pt idx="1194">
                  <c:v>1.3064553512480859E-4</c:v>
                </c:pt>
                <c:pt idx="1195">
                  <c:v>3.345654700866707E-4</c:v>
                </c:pt>
                <c:pt idx="1196">
                  <c:v>4.2056076079169537E-4</c:v>
                </c:pt>
                <c:pt idx="1197">
                  <c:v>4.7477436823104696E-4</c:v>
                </c:pt>
                <c:pt idx="1198">
                  <c:v>9.3315417409993114E-4</c:v>
                </c:pt>
                <c:pt idx="1199">
                  <c:v>9.7119639270111958E-4</c:v>
                </c:pt>
                <c:pt idx="1200">
                  <c:v>9.5213621486465603E-4</c:v>
                </c:pt>
                <c:pt idx="1201">
                  <c:v>6.9419740058155048E-4</c:v>
                </c:pt>
                <c:pt idx="1202">
                  <c:v>2.84385491438284E-5</c:v>
                </c:pt>
                <c:pt idx="1203">
                  <c:v>1.9213344055963701E-4</c:v>
                </c:pt>
                <c:pt idx="1204">
                  <c:v>1.3485115326806107E-4</c:v>
                </c:pt>
                <c:pt idx="1205">
                  <c:v>-4.3530505063984608E-4</c:v>
                </c:pt>
                <c:pt idx="1206">
                  <c:v>-1.0529066990686764E-3</c:v>
                </c:pt>
                <c:pt idx="1207">
                  <c:v>-1.0115677983958196E-3</c:v>
                </c:pt>
                <c:pt idx="1208">
                  <c:v>-8.5549294834876173E-4</c:v>
                </c:pt>
                <c:pt idx="1209">
                  <c:v>-1.146388486985349E-5</c:v>
                </c:pt>
                <c:pt idx="1210">
                  <c:v>-2.5697676256163171E-5</c:v>
                </c:pt>
                <c:pt idx="1211">
                  <c:v>6.6199588419559204E-4</c:v>
                </c:pt>
                <c:pt idx="1212">
                  <c:v>9.9327757799660054E-4</c:v>
                </c:pt>
              </c:numCache>
            </c:numRef>
          </c:yVal>
          <c:smooth val="0"/>
          <c:extLst>
            <c:ext xmlns:c16="http://schemas.microsoft.com/office/drawing/2014/chart" uri="{C3380CC4-5D6E-409C-BE32-E72D297353CC}">
              <c16:uniqueId val="{00000001-6733-476A-8DFE-C3853E5156A6}"/>
            </c:ext>
          </c:extLst>
        </c:ser>
        <c:ser>
          <c:idx val="2"/>
          <c:order val="1"/>
          <c:tx>
            <c:strRef>
              <c:f>'Fluo 77K bandes'!$CS$1</c:f>
              <c:strCache>
                <c:ptCount val="1"/>
                <c:pt idx="0">
                  <c:v>W1B3</c:v>
                </c:pt>
              </c:strCache>
            </c:strRef>
          </c:tx>
          <c:spPr>
            <a:ln w="19050" cap="rnd">
              <a:solidFill>
                <a:srgbClr val="FF0000"/>
              </a:solidFill>
              <a:round/>
            </a:ln>
            <a:effectLst/>
          </c:spPr>
          <c:marker>
            <c:symbol val="none"/>
          </c:marker>
          <c:xVal>
            <c:numRef>
              <c:f>'Fluo 77K bandes'!$CP$3:$CP$1215</c:f>
              <c:numCache>
                <c:formatCode>General</c:formatCode>
                <c:ptCount val="1213"/>
                <c:pt idx="0">
                  <c:v>599.87080000000003</c:v>
                </c:pt>
                <c:pt idx="1">
                  <c:v>600.22069999999997</c:v>
                </c:pt>
                <c:pt idx="2">
                  <c:v>600.57050000000004</c:v>
                </c:pt>
                <c:pt idx="3">
                  <c:v>600.92020000000002</c:v>
                </c:pt>
                <c:pt idx="4">
                  <c:v>601.27</c:v>
                </c:pt>
                <c:pt idx="5">
                  <c:v>601.61959999999999</c:v>
                </c:pt>
                <c:pt idx="6">
                  <c:v>601.9692</c:v>
                </c:pt>
                <c:pt idx="7">
                  <c:v>602.31880000000001</c:v>
                </c:pt>
                <c:pt idx="8">
                  <c:v>602.66840000000002</c:v>
                </c:pt>
                <c:pt idx="9">
                  <c:v>603.01790000000005</c:v>
                </c:pt>
                <c:pt idx="10">
                  <c:v>603.3673</c:v>
                </c:pt>
                <c:pt idx="11">
                  <c:v>603.71669999999995</c:v>
                </c:pt>
                <c:pt idx="12">
                  <c:v>604.06610000000001</c:v>
                </c:pt>
                <c:pt idx="13">
                  <c:v>604.41539999999998</c:v>
                </c:pt>
                <c:pt idx="14">
                  <c:v>604.76469999999995</c:v>
                </c:pt>
                <c:pt idx="15">
                  <c:v>605.11400000000003</c:v>
                </c:pt>
                <c:pt idx="16">
                  <c:v>605.46310000000005</c:v>
                </c:pt>
                <c:pt idx="17">
                  <c:v>605.81230000000005</c:v>
                </c:pt>
                <c:pt idx="18">
                  <c:v>606.16139999999996</c:v>
                </c:pt>
                <c:pt idx="19">
                  <c:v>606.5104</c:v>
                </c:pt>
                <c:pt idx="20">
                  <c:v>606.85940000000005</c:v>
                </c:pt>
                <c:pt idx="21">
                  <c:v>607.20839999999998</c:v>
                </c:pt>
                <c:pt idx="22">
                  <c:v>607.55740000000003</c:v>
                </c:pt>
                <c:pt idx="23">
                  <c:v>607.90629999999999</c:v>
                </c:pt>
                <c:pt idx="24">
                  <c:v>608.25509999999997</c:v>
                </c:pt>
                <c:pt idx="25">
                  <c:v>608.60389999999995</c:v>
                </c:pt>
                <c:pt idx="26">
                  <c:v>608.95259999999996</c:v>
                </c:pt>
                <c:pt idx="27">
                  <c:v>609.30139999999994</c:v>
                </c:pt>
                <c:pt idx="28">
                  <c:v>609.65</c:v>
                </c:pt>
                <c:pt idx="29">
                  <c:v>609.99869999999999</c:v>
                </c:pt>
                <c:pt idx="30">
                  <c:v>610.34720000000004</c:v>
                </c:pt>
                <c:pt idx="31">
                  <c:v>610.69579999999996</c:v>
                </c:pt>
                <c:pt idx="32">
                  <c:v>611.04430000000002</c:v>
                </c:pt>
                <c:pt idx="33">
                  <c:v>611.39279999999997</c:v>
                </c:pt>
                <c:pt idx="34">
                  <c:v>611.74109999999996</c:v>
                </c:pt>
                <c:pt idx="35">
                  <c:v>612.08950000000004</c:v>
                </c:pt>
                <c:pt idx="36">
                  <c:v>612.43790000000001</c:v>
                </c:pt>
                <c:pt idx="37">
                  <c:v>612.78610000000003</c:v>
                </c:pt>
                <c:pt idx="38">
                  <c:v>613.13430000000005</c:v>
                </c:pt>
                <c:pt idx="39">
                  <c:v>613.48249999999996</c:v>
                </c:pt>
                <c:pt idx="40">
                  <c:v>613.83069999999998</c:v>
                </c:pt>
                <c:pt idx="41">
                  <c:v>614.17880000000002</c:v>
                </c:pt>
                <c:pt idx="42">
                  <c:v>614.52689999999996</c:v>
                </c:pt>
                <c:pt idx="43">
                  <c:v>614.87490000000003</c:v>
                </c:pt>
                <c:pt idx="44">
                  <c:v>615.22280000000001</c:v>
                </c:pt>
                <c:pt idx="45">
                  <c:v>615.57069999999999</c:v>
                </c:pt>
                <c:pt idx="46">
                  <c:v>615.91859999999997</c:v>
                </c:pt>
                <c:pt idx="47">
                  <c:v>616.26649999999995</c:v>
                </c:pt>
                <c:pt idx="48">
                  <c:v>616.61429999999996</c:v>
                </c:pt>
                <c:pt idx="49">
                  <c:v>616.96199999999999</c:v>
                </c:pt>
                <c:pt idx="50">
                  <c:v>617.3098</c:v>
                </c:pt>
                <c:pt idx="51">
                  <c:v>617.65740000000005</c:v>
                </c:pt>
                <c:pt idx="52">
                  <c:v>618.005</c:v>
                </c:pt>
                <c:pt idx="53">
                  <c:v>618.35260000000005</c:v>
                </c:pt>
                <c:pt idx="54">
                  <c:v>618.70010000000002</c:v>
                </c:pt>
                <c:pt idx="55">
                  <c:v>619.04759999999999</c:v>
                </c:pt>
                <c:pt idx="56">
                  <c:v>619.39509999999996</c:v>
                </c:pt>
                <c:pt idx="57">
                  <c:v>619.74249999999995</c:v>
                </c:pt>
                <c:pt idx="58">
                  <c:v>620.08979999999997</c:v>
                </c:pt>
                <c:pt idx="59">
                  <c:v>620.43709999999999</c:v>
                </c:pt>
                <c:pt idx="60">
                  <c:v>620.78440000000001</c:v>
                </c:pt>
                <c:pt idx="61">
                  <c:v>621.13170000000002</c:v>
                </c:pt>
                <c:pt idx="62">
                  <c:v>621.47879999999998</c:v>
                </c:pt>
                <c:pt idx="63">
                  <c:v>621.82600000000002</c:v>
                </c:pt>
                <c:pt idx="64">
                  <c:v>622.17309999999998</c:v>
                </c:pt>
                <c:pt idx="65">
                  <c:v>622.52009999999996</c:v>
                </c:pt>
                <c:pt idx="66">
                  <c:v>622.86710000000005</c:v>
                </c:pt>
                <c:pt idx="67">
                  <c:v>623.21410000000003</c:v>
                </c:pt>
                <c:pt idx="68">
                  <c:v>623.56100000000004</c:v>
                </c:pt>
                <c:pt idx="69">
                  <c:v>623.90790000000004</c:v>
                </c:pt>
                <c:pt idx="70">
                  <c:v>624.25469999999996</c:v>
                </c:pt>
                <c:pt idx="71">
                  <c:v>624.60149999999999</c:v>
                </c:pt>
                <c:pt idx="72">
                  <c:v>624.94820000000004</c:v>
                </c:pt>
                <c:pt idx="73">
                  <c:v>625.29499999999996</c:v>
                </c:pt>
                <c:pt idx="74">
                  <c:v>625.64160000000004</c:v>
                </c:pt>
                <c:pt idx="75">
                  <c:v>625.98820000000001</c:v>
                </c:pt>
                <c:pt idx="76">
                  <c:v>626.33479999999997</c:v>
                </c:pt>
                <c:pt idx="77">
                  <c:v>626.68129999999996</c:v>
                </c:pt>
                <c:pt idx="78">
                  <c:v>627.02779999999996</c:v>
                </c:pt>
                <c:pt idx="79">
                  <c:v>627.37419999999997</c:v>
                </c:pt>
                <c:pt idx="80">
                  <c:v>627.72059999999999</c:v>
                </c:pt>
                <c:pt idx="81">
                  <c:v>628.06700000000001</c:v>
                </c:pt>
                <c:pt idx="82">
                  <c:v>628.41330000000005</c:v>
                </c:pt>
                <c:pt idx="83">
                  <c:v>628.7595</c:v>
                </c:pt>
                <c:pt idx="84">
                  <c:v>629.10569999999996</c:v>
                </c:pt>
                <c:pt idx="85">
                  <c:v>629.45190000000002</c:v>
                </c:pt>
                <c:pt idx="86">
                  <c:v>629.798</c:v>
                </c:pt>
                <c:pt idx="87">
                  <c:v>630.14409999999998</c:v>
                </c:pt>
                <c:pt idx="88">
                  <c:v>630.49019999999996</c:v>
                </c:pt>
                <c:pt idx="89">
                  <c:v>630.83619999999996</c:v>
                </c:pt>
                <c:pt idx="90">
                  <c:v>631.18209999999999</c:v>
                </c:pt>
                <c:pt idx="91">
                  <c:v>631.52800000000002</c:v>
                </c:pt>
                <c:pt idx="92">
                  <c:v>631.87390000000005</c:v>
                </c:pt>
                <c:pt idx="93">
                  <c:v>632.21969999999999</c:v>
                </c:pt>
                <c:pt idx="94">
                  <c:v>632.56550000000004</c:v>
                </c:pt>
                <c:pt idx="95">
                  <c:v>632.91120000000001</c:v>
                </c:pt>
                <c:pt idx="96">
                  <c:v>633.25689999999997</c:v>
                </c:pt>
                <c:pt idx="97">
                  <c:v>633.60249999999996</c:v>
                </c:pt>
                <c:pt idx="98">
                  <c:v>633.94809999999995</c:v>
                </c:pt>
                <c:pt idx="99">
                  <c:v>634.29369999999994</c:v>
                </c:pt>
                <c:pt idx="100">
                  <c:v>634.63919999999996</c:v>
                </c:pt>
                <c:pt idx="101">
                  <c:v>634.9846</c:v>
                </c:pt>
                <c:pt idx="102">
                  <c:v>635.33010000000002</c:v>
                </c:pt>
                <c:pt idx="103">
                  <c:v>635.67539999999997</c:v>
                </c:pt>
                <c:pt idx="104">
                  <c:v>636.02080000000001</c:v>
                </c:pt>
                <c:pt idx="105">
                  <c:v>636.36599999999999</c:v>
                </c:pt>
                <c:pt idx="106">
                  <c:v>636.71130000000005</c:v>
                </c:pt>
                <c:pt idx="107">
                  <c:v>637.05650000000003</c:v>
                </c:pt>
                <c:pt idx="108">
                  <c:v>637.40170000000001</c:v>
                </c:pt>
                <c:pt idx="109">
                  <c:v>637.74680000000001</c:v>
                </c:pt>
                <c:pt idx="110">
                  <c:v>638.09190000000001</c:v>
                </c:pt>
                <c:pt idx="111">
                  <c:v>638.43679999999995</c:v>
                </c:pt>
                <c:pt idx="112">
                  <c:v>638.78179999999998</c:v>
                </c:pt>
                <c:pt idx="113">
                  <c:v>639.1268</c:v>
                </c:pt>
                <c:pt idx="114">
                  <c:v>639.47159999999997</c:v>
                </c:pt>
                <c:pt idx="115">
                  <c:v>639.81650000000002</c:v>
                </c:pt>
                <c:pt idx="116">
                  <c:v>640.16129999999998</c:v>
                </c:pt>
                <c:pt idx="117">
                  <c:v>640.50599999999997</c:v>
                </c:pt>
                <c:pt idx="118">
                  <c:v>640.85080000000005</c:v>
                </c:pt>
                <c:pt idx="119">
                  <c:v>641.19539999999995</c:v>
                </c:pt>
                <c:pt idx="120">
                  <c:v>641.54</c:v>
                </c:pt>
                <c:pt idx="121">
                  <c:v>641.88459999999998</c:v>
                </c:pt>
                <c:pt idx="122">
                  <c:v>642.22910000000002</c:v>
                </c:pt>
                <c:pt idx="123">
                  <c:v>642.57370000000003</c:v>
                </c:pt>
                <c:pt idx="124">
                  <c:v>642.91809999999998</c:v>
                </c:pt>
                <c:pt idx="125">
                  <c:v>643.26250000000005</c:v>
                </c:pt>
                <c:pt idx="126">
                  <c:v>643.60680000000002</c:v>
                </c:pt>
                <c:pt idx="127">
                  <c:v>643.95119999999997</c:v>
                </c:pt>
                <c:pt idx="128">
                  <c:v>644.29539999999997</c:v>
                </c:pt>
                <c:pt idx="129">
                  <c:v>644.63959999999997</c:v>
                </c:pt>
                <c:pt idx="130">
                  <c:v>644.98379999999997</c:v>
                </c:pt>
                <c:pt idx="131">
                  <c:v>645.3279</c:v>
                </c:pt>
                <c:pt idx="132">
                  <c:v>645.6721</c:v>
                </c:pt>
                <c:pt idx="133">
                  <c:v>646.01610000000005</c:v>
                </c:pt>
                <c:pt idx="134">
                  <c:v>646.36009999999999</c:v>
                </c:pt>
                <c:pt idx="135">
                  <c:v>646.70399999999995</c:v>
                </c:pt>
                <c:pt idx="136">
                  <c:v>647.04790000000003</c:v>
                </c:pt>
                <c:pt idx="137">
                  <c:v>647.39179999999999</c:v>
                </c:pt>
                <c:pt idx="138">
                  <c:v>647.73569999999995</c:v>
                </c:pt>
                <c:pt idx="139">
                  <c:v>648.07939999999996</c:v>
                </c:pt>
                <c:pt idx="140">
                  <c:v>648.42319999999995</c:v>
                </c:pt>
                <c:pt idx="141">
                  <c:v>648.76679999999999</c:v>
                </c:pt>
                <c:pt idx="142">
                  <c:v>649.1105</c:v>
                </c:pt>
                <c:pt idx="143">
                  <c:v>649.45399999999995</c:v>
                </c:pt>
                <c:pt idx="144">
                  <c:v>649.79759999999999</c:v>
                </c:pt>
                <c:pt idx="145">
                  <c:v>650.14110000000005</c:v>
                </c:pt>
                <c:pt idx="146">
                  <c:v>650.4846</c:v>
                </c:pt>
                <c:pt idx="147">
                  <c:v>650.82799999999997</c:v>
                </c:pt>
                <c:pt idx="148">
                  <c:v>651.17139999999995</c:v>
                </c:pt>
                <c:pt idx="149">
                  <c:v>651.51469999999995</c:v>
                </c:pt>
                <c:pt idx="150">
                  <c:v>651.85799999999995</c:v>
                </c:pt>
                <c:pt idx="151">
                  <c:v>652.20119999999997</c:v>
                </c:pt>
                <c:pt idx="152">
                  <c:v>652.5444</c:v>
                </c:pt>
                <c:pt idx="153">
                  <c:v>652.88760000000002</c:v>
                </c:pt>
                <c:pt idx="154">
                  <c:v>653.23069999999996</c:v>
                </c:pt>
                <c:pt idx="155">
                  <c:v>653.57370000000003</c:v>
                </c:pt>
                <c:pt idx="156">
                  <c:v>653.91669999999999</c:v>
                </c:pt>
                <c:pt idx="157">
                  <c:v>654.25980000000004</c:v>
                </c:pt>
                <c:pt idx="158">
                  <c:v>654.60270000000003</c:v>
                </c:pt>
                <c:pt idx="159">
                  <c:v>654.94560000000001</c:v>
                </c:pt>
                <c:pt idx="160">
                  <c:v>655.28840000000002</c:v>
                </c:pt>
                <c:pt idx="161">
                  <c:v>655.63120000000004</c:v>
                </c:pt>
                <c:pt idx="162">
                  <c:v>655.97389999999996</c:v>
                </c:pt>
                <c:pt idx="163">
                  <c:v>656.31669999999997</c:v>
                </c:pt>
                <c:pt idx="164">
                  <c:v>656.65930000000003</c:v>
                </c:pt>
                <c:pt idx="165">
                  <c:v>657.00189999999998</c:v>
                </c:pt>
                <c:pt idx="166">
                  <c:v>657.34450000000004</c:v>
                </c:pt>
                <c:pt idx="167">
                  <c:v>657.68700000000001</c:v>
                </c:pt>
                <c:pt idx="168">
                  <c:v>658.02949999999998</c:v>
                </c:pt>
                <c:pt idx="169">
                  <c:v>658.37189999999998</c:v>
                </c:pt>
                <c:pt idx="170">
                  <c:v>658.71429999999998</c:v>
                </c:pt>
                <c:pt idx="171">
                  <c:v>659.0566</c:v>
                </c:pt>
                <c:pt idx="172">
                  <c:v>659.39890000000003</c:v>
                </c:pt>
                <c:pt idx="173">
                  <c:v>659.74120000000005</c:v>
                </c:pt>
                <c:pt idx="174">
                  <c:v>660.08339999999998</c:v>
                </c:pt>
                <c:pt idx="175">
                  <c:v>660.42550000000006</c:v>
                </c:pt>
                <c:pt idx="176">
                  <c:v>660.76769999999999</c:v>
                </c:pt>
                <c:pt idx="177">
                  <c:v>661.10969999999998</c:v>
                </c:pt>
                <c:pt idx="178">
                  <c:v>661.45180000000005</c:v>
                </c:pt>
                <c:pt idx="179">
                  <c:v>661.79380000000003</c:v>
                </c:pt>
                <c:pt idx="180">
                  <c:v>662.13570000000004</c:v>
                </c:pt>
                <c:pt idx="181">
                  <c:v>662.47760000000005</c:v>
                </c:pt>
                <c:pt idx="182">
                  <c:v>662.81949999999995</c:v>
                </c:pt>
                <c:pt idx="183">
                  <c:v>663.16129999999998</c:v>
                </c:pt>
                <c:pt idx="184">
                  <c:v>663.50310000000002</c:v>
                </c:pt>
                <c:pt idx="185">
                  <c:v>663.84469999999999</c:v>
                </c:pt>
                <c:pt idx="186">
                  <c:v>664.18640000000005</c:v>
                </c:pt>
                <c:pt idx="187">
                  <c:v>664.52800000000002</c:v>
                </c:pt>
                <c:pt idx="188">
                  <c:v>664.86959999999999</c:v>
                </c:pt>
                <c:pt idx="189">
                  <c:v>665.21109999999999</c:v>
                </c:pt>
                <c:pt idx="190">
                  <c:v>665.55259999999998</c:v>
                </c:pt>
                <c:pt idx="191">
                  <c:v>665.89409999999998</c:v>
                </c:pt>
                <c:pt idx="192">
                  <c:v>666.2355</c:v>
                </c:pt>
                <c:pt idx="193">
                  <c:v>666.57680000000005</c:v>
                </c:pt>
                <c:pt idx="194">
                  <c:v>666.91819999999996</c:v>
                </c:pt>
                <c:pt idx="195">
                  <c:v>667.25940000000003</c:v>
                </c:pt>
                <c:pt idx="196">
                  <c:v>667.60059999999999</c:v>
                </c:pt>
                <c:pt idx="197">
                  <c:v>667.94179999999994</c:v>
                </c:pt>
                <c:pt idx="198">
                  <c:v>668.28300000000002</c:v>
                </c:pt>
                <c:pt idx="199">
                  <c:v>668.62400000000002</c:v>
                </c:pt>
                <c:pt idx="200">
                  <c:v>668.96500000000003</c:v>
                </c:pt>
                <c:pt idx="201">
                  <c:v>669.30600000000004</c:v>
                </c:pt>
                <c:pt idx="202">
                  <c:v>669.64700000000005</c:v>
                </c:pt>
                <c:pt idx="203">
                  <c:v>669.98789999999997</c:v>
                </c:pt>
                <c:pt idx="204">
                  <c:v>670.32870000000003</c:v>
                </c:pt>
                <c:pt idx="205">
                  <c:v>670.66959999999995</c:v>
                </c:pt>
                <c:pt idx="206">
                  <c:v>671.01030000000003</c:v>
                </c:pt>
                <c:pt idx="207">
                  <c:v>671.35109999999997</c:v>
                </c:pt>
                <c:pt idx="208">
                  <c:v>671.69169999999997</c:v>
                </c:pt>
                <c:pt idx="209">
                  <c:v>672.03229999999996</c:v>
                </c:pt>
                <c:pt idx="210">
                  <c:v>672.37300000000005</c:v>
                </c:pt>
                <c:pt idx="211">
                  <c:v>672.71349999999995</c:v>
                </c:pt>
                <c:pt idx="212">
                  <c:v>673.05399999999997</c:v>
                </c:pt>
                <c:pt idx="213">
                  <c:v>673.39449999999999</c:v>
                </c:pt>
                <c:pt idx="214">
                  <c:v>673.73490000000004</c:v>
                </c:pt>
                <c:pt idx="215">
                  <c:v>674.0752</c:v>
                </c:pt>
                <c:pt idx="216">
                  <c:v>674.41549999999995</c:v>
                </c:pt>
                <c:pt idx="217">
                  <c:v>674.75580000000002</c:v>
                </c:pt>
                <c:pt idx="218">
                  <c:v>675.096</c:v>
                </c:pt>
                <c:pt idx="219">
                  <c:v>675.43619999999999</c:v>
                </c:pt>
                <c:pt idx="220">
                  <c:v>675.77639999999997</c:v>
                </c:pt>
                <c:pt idx="221">
                  <c:v>676.11649999999997</c:v>
                </c:pt>
                <c:pt idx="222">
                  <c:v>676.45650000000001</c:v>
                </c:pt>
                <c:pt idx="223">
                  <c:v>676.79639999999995</c:v>
                </c:pt>
                <c:pt idx="224">
                  <c:v>677.13639999999998</c:v>
                </c:pt>
                <c:pt idx="225">
                  <c:v>677.47630000000004</c:v>
                </c:pt>
                <c:pt idx="226">
                  <c:v>677.81619999999998</c:v>
                </c:pt>
                <c:pt idx="227">
                  <c:v>678.15599999999995</c:v>
                </c:pt>
                <c:pt idx="228">
                  <c:v>678.49580000000003</c:v>
                </c:pt>
                <c:pt idx="229">
                  <c:v>678.83550000000002</c:v>
                </c:pt>
                <c:pt idx="230">
                  <c:v>679.17520000000002</c:v>
                </c:pt>
                <c:pt idx="231">
                  <c:v>679.51480000000004</c:v>
                </c:pt>
                <c:pt idx="232">
                  <c:v>679.85440000000006</c:v>
                </c:pt>
                <c:pt idx="233">
                  <c:v>680.19399999999996</c:v>
                </c:pt>
                <c:pt idx="234">
                  <c:v>680.53340000000003</c:v>
                </c:pt>
                <c:pt idx="235">
                  <c:v>680.87289999999996</c:v>
                </c:pt>
                <c:pt idx="236">
                  <c:v>681.21230000000003</c:v>
                </c:pt>
                <c:pt idx="237">
                  <c:v>681.55169999999998</c:v>
                </c:pt>
                <c:pt idx="238">
                  <c:v>681.89099999999996</c:v>
                </c:pt>
                <c:pt idx="239">
                  <c:v>682.23030000000006</c:v>
                </c:pt>
                <c:pt idx="240">
                  <c:v>682.56949999999995</c:v>
                </c:pt>
                <c:pt idx="241">
                  <c:v>682.90869999999995</c:v>
                </c:pt>
                <c:pt idx="242">
                  <c:v>683.24779999999998</c:v>
                </c:pt>
                <c:pt idx="243">
                  <c:v>683.58690000000001</c:v>
                </c:pt>
                <c:pt idx="244">
                  <c:v>683.92589999999996</c:v>
                </c:pt>
                <c:pt idx="245">
                  <c:v>684.26499999999999</c:v>
                </c:pt>
                <c:pt idx="246">
                  <c:v>684.60389999999995</c:v>
                </c:pt>
                <c:pt idx="247">
                  <c:v>684.94280000000003</c:v>
                </c:pt>
                <c:pt idx="248">
                  <c:v>685.28160000000003</c:v>
                </c:pt>
                <c:pt idx="249">
                  <c:v>685.62049999999999</c:v>
                </c:pt>
                <c:pt idx="250">
                  <c:v>685.95920000000001</c:v>
                </c:pt>
                <c:pt idx="251">
                  <c:v>686.298</c:v>
                </c:pt>
                <c:pt idx="252">
                  <c:v>686.63670000000002</c:v>
                </c:pt>
                <c:pt idx="253">
                  <c:v>686.97529999999995</c:v>
                </c:pt>
                <c:pt idx="254">
                  <c:v>687.31380000000001</c:v>
                </c:pt>
                <c:pt idx="255">
                  <c:v>687.65239999999994</c:v>
                </c:pt>
                <c:pt idx="256">
                  <c:v>687.99090000000001</c:v>
                </c:pt>
                <c:pt idx="257">
                  <c:v>688.32929999999999</c:v>
                </c:pt>
                <c:pt idx="258">
                  <c:v>688.66769999999997</c:v>
                </c:pt>
                <c:pt idx="259">
                  <c:v>689.00609999999995</c:v>
                </c:pt>
                <c:pt idx="260">
                  <c:v>689.34439999999995</c:v>
                </c:pt>
                <c:pt idx="261">
                  <c:v>689.68269999999995</c:v>
                </c:pt>
                <c:pt idx="262">
                  <c:v>690.02089999999998</c:v>
                </c:pt>
                <c:pt idx="263">
                  <c:v>690.35910000000001</c:v>
                </c:pt>
                <c:pt idx="264">
                  <c:v>690.69719999999995</c:v>
                </c:pt>
                <c:pt idx="265">
                  <c:v>691.03530000000001</c:v>
                </c:pt>
                <c:pt idx="266">
                  <c:v>691.37339999999995</c:v>
                </c:pt>
                <c:pt idx="267">
                  <c:v>691.71130000000005</c:v>
                </c:pt>
                <c:pt idx="268">
                  <c:v>692.04930000000002</c:v>
                </c:pt>
                <c:pt idx="269">
                  <c:v>692.38720000000001</c:v>
                </c:pt>
                <c:pt idx="270">
                  <c:v>692.72500000000002</c:v>
                </c:pt>
                <c:pt idx="271">
                  <c:v>693.06290000000001</c:v>
                </c:pt>
                <c:pt idx="272">
                  <c:v>693.40060000000005</c:v>
                </c:pt>
                <c:pt idx="273">
                  <c:v>693.73829999999998</c:v>
                </c:pt>
                <c:pt idx="274">
                  <c:v>694.07600000000002</c:v>
                </c:pt>
                <c:pt idx="275">
                  <c:v>694.41359999999997</c:v>
                </c:pt>
                <c:pt idx="276">
                  <c:v>694.75120000000004</c:v>
                </c:pt>
                <c:pt idx="277">
                  <c:v>695.08870000000002</c:v>
                </c:pt>
                <c:pt idx="278">
                  <c:v>695.42619999999999</c:v>
                </c:pt>
                <c:pt idx="279">
                  <c:v>695.76369999999997</c:v>
                </c:pt>
                <c:pt idx="280">
                  <c:v>696.10109999999997</c:v>
                </c:pt>
                <c:pt idx="281">
                  <c:v>696.4384</c:v>
                </c:pt>
                <c:pt idx="282">
                  <c:v>696.7758</c:v>
                </c:pt>
                <c:pt idx="283">
                  <c:v>697.11300000000006</c:v>
                </c:pt>
                <c:pt idx="284">
                  <c:v>697.4502</c:v>
                </c:pt>
                <c:pt idx="285">
                  <c:v>697.78740000000005</c:v>
                </c:pt>
                <c:pt idx="286">
                  <c:v>698.12450000000001</c:v>
                </c:pt>
                <c:pt idx="287">
                  <c:v>698.4615</c:v>
                </c:pt>
                <c:pt idx="288">
                  <c:v>698.79859999999996</c:v>
                </c:pt>
                <c:pt idx="289">
                  <c:v>699.13559999999995</c:v>
                </c:pt>
                <c:pt idx="290">
                  <c:v>699.47249999999997</c:v>
                </c:pt>
                <c:pt idx="291">
                  <c:v>699.80939999999998</c:v>
                </c:pt>
                <c:pt idx="292">
                  <c:v>700.14620000000002</c:v>
                </c:pt>
                <c:pt idx="293">
                  <c:v>700.48310000000004</c:v>
                </c:pt>
                <c:pt idx="294">
                  <c:v>700.81979999999999</c:v>
                </c:pt>
                <c:pt idx="295">
                  <c:v>701.15660000000003</c:v>
                </c:pt>
                <c:pt idx="296">
                  <c:v>701.4932</c:v>
                </c:pt>
                <c:pt idx="297">
                  <c:v>701.82979999999998</c:v>
                </c:pt>
                <c:pt idx="298">
                  <c:v>702.16639999999995</c:v>
                </c:pt>
                <c:pt idx="299">
                  <c:v>702.50289999999995</c:v>
                </c:pt>
                <c:pt idx="300">
                  <c:v>702.83939999999996</c:v>
                </c:pt>
                <c:pt idx="301">
                  <c:v>703.17579999999998</c:v>
                </c:pt>
                <c:pt idx="302">
                  <c:v>703.51220000000001</c:v>
                </c:pt>
                <c:pt idx="303">
                  <c:v>703.84849999999994</c:v>
                </c:pt>
                <c:pt idx="304">
                  <c:v>704.1848</c:v>
                </c:pt>
                <c:pt idx="305">
                  <c:v>704.52110000000005</c:v>
                </c:pt>
                <c:pt idx="306">
                  <c:v>704.85730000000001</c:v>
                </c:pt>
                <c:pt idx="307">
                  <c:v>705.1934</c:v>
                </c:pt>
                <c:pt idx="308">
                  <c:v>705.52949999999998</c:v>
                </c:pt>
                <c:pt idx="309">
                  <c:v>705.86559999999997</c:v>
                </c:pt>
                <c:pt idx="310">
                  <c:v>706.20159999999998</c:v>
                </c:pt>
                <c:pt idx="311">
                  <c:v>706.5376</c:v>
                </c:pt>
                <c:pt idx="312">
                  <c:v>706.87350000000004</c:v>
                </c:pt>
                <c:pt idx="313">
                  <c:v>707.20939999999996</c:v>
                </c:pt>
                <c:pt idx="314">
                  <c:v>707.54520000000002</c:v>
                </c:pt>
                <c:pt idx="315">
                  <c:v>707.88099999999997</c:v>
                </c:pt>
                <c:pt idx="316">
                  <c:v>708.21669999999995</c:v>
                </c:pt>
                <c:pt idx="317">
                  <c:v>708.55240000000003</c:v>
                </c:pt>
                <c:pt idx="318">
                  <c:v>708.88810000000001</c:v>
                </c:pt>
                <c:pt idx="319">
                  <c:v>709.22370000000001</c:v>
                </c:pt>
                <c:pt idx="320">
                  <c:v>709.55930000000001</c:v>
                </c:pt>
                <c:pt idx="321">
                  <c:v>709.89480000000003</c:v>
                </c:pt>
                <c:pt idx="322">
                  <c:v>710.23019999999997</c:v>
                </c:pt>
                <c:pt idx="323">
                  <c:v>710.56569999999999</c:v>
                </c:pt>
                <c:pt idx="324">
                  <c:v>710.90099999999995</c:v>
                </c:pt>
                <c:pt idx="325">
                  <c:v>711.23630000000003</c:v>
                </c:pt>
                <c:pt idx="326">
                  <c:v>711.57159999999999</c:v>
                </c:pt>
                <c:pt idx="327">
                  <c:v>711.90689999999995</c:v>
                </c:pt>
                <c:pt idx="328">
                  <c:v>712.24199999999996</c:v>
                </c:pt>
                <c:pt idx="329">
                  <c:v>712.57709999999997</c:v>
                </c:pt>
                <c:pt idx="330">
                  <c:v>712.91229999999996</c:v>
                </c:pt>
                <c:pt idx="331">
                  <c:v>713.2473</c:v>
                </c:pt>
                <c:pt idx="332">
                  <c:v>713.58230000000003</c:v>
                </c:pt>
                <c:pt idx="333">
                  <c:v>713.91719999999998</c:v>
                </c:pt>
                <c:pt idx="334">
                  <c:v>714.25220000000002</c:v>
                </c:pt>
                <c:pt idx="335">
                  <c:v>714.58699999999999</c:v>
                </c:pt>
                <c:pt idx="336">
                  <c:v>714.92190000000005</c:v>
                </c:pt>
                <c:pt idx="337">
                  <c:v>715.25660000000005</c:v>
                </c:pt>
                <c:pt idx="338">
                  <c:v>715.59130000000005</c:v>
                </c:pt>
                <c:pt idx="339">
                  <c:v>715.92600000000004</c:v>
                </c:pt>
                <c:pt idx="340">
                  <c:v>716.26059999999995</c:v>
                </c:pt>
                <c:pt idx="341">
                  <c:v>716.59519999999998</c:v>
                </c:pt>
                <c:pt idx="342">
                  <c:v>716.92970000000003</c:v>
                </c:pt>
                <c:pt idx="343">
                  <c:v>717.26419999999996</c:v>
                </c:pt>
                <c:pt idx="344">
                  <c:v>717.59870000000001</c:v>
                </c:pt>
                <c:pt idx="345">
                  <c:v>717.93309999999997</c:v>
                </c:pt>
                <c:pt idx="346">
                  <c:v>718.26750000000004</c:v>
                </c:pt>
                <c:pt idx="347">
                  <c:v>718.60170000000005</c:v>
                </c:pt>
                <c:pt idx="348">
                  <c:v>718.93600000000004</c:v>
                </c:pt>
                <c:pt idx="349">
                  <c:v>719.27020000000005</c:v>
                </c:pt>
                <c:pt idx="350">
                  <c:v>719.60440000000006</c:v>
                </c:pt>
                <c:pt idx="351">
                  <c:v>719.93849999999998</c:v>
                </c:pt>
                <c:pt idx="352">
                  <c:v>720.27260000000001</c:v>
                </c:pt>
                <c:pt idx="353">
                  <c:v>720.60659999999996</c:v>
                </c:pt>
                <c:pt idx="354">
                  <c:v>720.94060000000002</c:v>
                </c:pt>
                <c:pt idx="355">
                  <c:v>721.27449999999999</c:v>
                </c:pt>
                <c:pt idx="356">
                  <c:v>721.60839999999996</c:v>
                </c:pt>
                <c:pt idx="357">
                  <c:v>721.94219999999996</c:v>
                </c:pt>
                <c:pt idx="358">
                  <c:v>722.27599999999995</c:v>
                </c:pt>
                <c:pt idx="359">
                  <c:v>722.60969999999998</c:v>
                </c:pt>
                <c:pt idx="360">
                  <c:v>722.9434</c:v>
                </c:pt>
                <c:pt idx="361">
                  <c:v>723.27710000000002</c:v>
                </c:pt>
                <c:pt idx="362">
                  <c:v>723.61069999999995</c:v>
                </c:pt>
                <c:pt idx="363">
                  <c:v>723.9443</c:v>
                </c:pt>
                <c:pt idx="364">
                  <c:v>724.27779999999996</c:v>
                </c:pt>
                <c:pt idx="365">
                  <c:v>724.61130000000003</c:v>
                </c:pt>
                <c:pt idx="366">
                  <c:v>724.94460000000004</c:v>
                </c:pt>
                <c:pt idx="367">
                  <c:v>725.27800000000002</c:v>
                </c:pt>
                <c:pt idx="368">
                  <c:v>725.61130000000003</c:v>
                </c:pt>
                <c:pt idx="369">
                  <c:v>725.94460000000004</c:v>
                </c:pt>
                <c:pt idx="370">
                  <c:v>726.27790000000005</c:v>
                </c:pt>
                <c:pt idx="371">
                  <c:v>726.61099999999999</c:v>
                </c:pt>
                <c:pt idx="372">
                  <c:v>726.94420000000002</c:v>
                </c:pt>
                <c:pt idx="373">
                  <c:v>727.27729999999997</c:v>
                </c:pt>
                <c:pt idx="374">
                  <c:v>727.61040000000003</c:v>
                </c:pt>
                <c:pt idx="375">
                  <c:v>727.94330000000002</c:v>
                </c:pt>
                <c:pt idx="376">
                  <c:v>728.27620000000002</c:v>
                </c:pt>
                <c:pt idx="377">
                  <c:v>728.60919999999999</c:v>
                </c:pt>
                <c:pt idx="378">
                  <c:v>728.94200000000001</c:v>
                </c:pt>
                <c:pt idx="379">
                  <c:v>729.27480000000003</c:v>
                </c:pt>
                <c:pt idx="380">
                  <c:v>729.60760000000005</c:v>
                </c:pt>
                <c:pt idx="381">
                  <c:v>729.94029999999998</c:v>
                </c:pt>
                <c:pt idx="382">
                  <c:v>730.27300000000002</c:v>
                </c:pt>
                <c:pt idx="383">
                  <c:v>730.60569999999996</c:v>
                </c:pt>
                <c:pt idx="384">
                  <c:v>730.93820000000005</c:v>
                </c:pt>
                <c:pt idx="385">
                  <c:v>731.27080000000001</c:v>
                </c:pt>
                <c:pt idx="386">
                  <c:v>731.60320000000002</c:v>
                </c:pt>
                <c:pt idx="387">
                  <c:v>731.9357</c:v>
                </c:pt>
                <c:pt idx="388">
                  <c:v>732.2681</c:v>
                </c:pt>
                <c:pt idx="389">
                  <c:v>732.60040000000004</c:v>
                </c:pt>
                <c:pt idx="390">
                  <c:v>732.93269999999995</c:v>
                </c:pt>
                <c:pt idx="391">
                  <c:v>733.26499999999999</c:v>
                </c:pt>
                <c:pt idx="392">
                  <c:v>733.59709999999995</c:v>
                </c:pt>
                <c:pt idx="393">
                  <c:v>733.92930000000001</c:v>
                </c:pt>
                <c:pt idx="394">
                  <c:v>734.26139999999998</c:v>
                </c:pt>
                <c:pt idx="395">
                  <c:v>734.59339999999997</c:v>
                </c:pt>
                <c:pt idx="396">
                  <c:v>734.92550000000006</c:v>
                </c:pt>
                <c:pt idx="397">
                  <c:v>735.25739999999996</c:v>
                </c:pt>
                <c:pt idx="398">
                  <c:v>735.58939999999996</c:v>
                </c:pt>
                <c:pt idx="399">
                  <c:v>735.9212</c:v>
                </c:pt>
                <c:pt idx="400">
                  <c:v>736.25310000000002</c:v>
                </c:pt>
                <c:pt idx="401">
                  <c:v>736.58479999999997</c:v>
                </c:pt>
                <c:pt idx="402">
                  <c:v>736.91660000000002</c:v>
                </c:pt>
                <c:pt idx="403">
                  <c:v>737.2482</c:v>
                </c:pt>
                <c:pt idx="404">
                  <c:v>737.57989999999995</c:v>
                </c:pt>
                <c:pt idx="405">
                  <c:v>737.91150000000005</c:v>
                </c:pt>
                <c:pt idx="406">
                  <c:v>738.24300000000005</c:v>
                </c:pt>
                <c:pt idx="407">
                  <c:v>738.57449999999994</c:v>
                </c:pt>
                <c:pt idx="408">
                  <c:v>738.90599999999995</c:v>
                </c:pt>
                <c:pt idx="409">
                  <c:v>739.23739999999998</c:v>
                </c:pt>
                <c:pt idx="410">
                  <c:v>739.56870000000004</c:v>
                </c:pt>
                <c:pt idx="411">
                  <c:v>739.9</c:v>
                </c:pt>
                <c:pt idx="412">
                  <c:v>740.23130000000003</c:v>
                </c:pt>
                <c:pt idx="413">
                  <c:v>740.5625</c:v>
                </c:pt>
                <c:pt idx="414">
                  <c:v>740.89369999999997</c:v>
                </c:pt>
                <c:pt idx="415">
                  <c:v>741.22479999999996</c:v>
                </c:pt>
                <c:pt idx="416">
                  <c:v>741.55589999999995</c:v>
                </c:pt>
                <c:pt idx="417">
                  <c:v>741.88689999999997</c:v>
                </c:pt>
                <c:pt idx="418">
                  <c:v>742.21789999999999</c:v>
                </c:pt>
                <c:pt idx="419">
                  <c:v>742.54880000000003</c:v>
                </c:pt>
                <c:pt idx="420">
                  <c:v>742.87969999999996</c:v>
                </c:pt>
                <c:pt idx="421">
                  <c:v>743.2106</c:v>
                </c:pt>
                <c:pt idx="422">
                  <c:v>743.54129999999998</c:v>
                </c:pt>
                <c:pt idx="423">
                  <c:v>743.87210000000005</c:v>
                </c:pt>
                <c:pt idx="424">
                  <c:v>744.20280000000002</c:v>
                </c:pt>
                <c:pt idx="425">
                  <c:v>744.53340000000003</c:v>
                </c:pt>
                <c:pt idx="426">
                  <c:v>744.86400000000003</c:v>
                </c:pt>
                <c:pt idx="427">
                  <c:v>745.19460000000004</c:v>
                </c:pt>
                <c:pt idx="428">
                  <c:v>745.52509999999995</c:v>
                </c:pt>
                <c:pt idx="429">
                  <c:v>745.85559999999998</c:v>
                </c:pt>
                <c:pt idx="430">
                  <c:v>746.18600000000004</c:v>
                </c:pt>
                <c:pt idx="431">
                  <c:v>746.51639999999998</c:v>
                </c:pt>
                <c:pt idx="432">
                  <c:v>746.84670000000006</c:v>
                </c:pt>
                <c:pt idx="433">
                  <c:v>747.17690000000005</c:v>
                </c:pt>
                <c:pt idx="434">
                  <c:v>747.50710000000004</c:v>
                </c:pt>
                <c:pt idx="435">
                  <c:v>747.83730000000003</c:v>
                </c:pt>
                <c:pt idx="436">
                  <c:v>748.16750000000002</c:v>
                </c:pt>
                <c:pt idx="437">
                  <c:v>748.49760000000003</c:v>
                </c:pt>
                <c:pt idx="438">
                  <c:v>748.82759999999996</c:v>
                </c:pt>
                <c:pt idx="439">
                  <c:v>749.1576</c:v>
                </c:pt>
                <c:pt idx="440">
                  <c:v>749.48749999999995</c:v>
                </c:pt>
                <c:pt idx="441">
                  <c:v>749.81740000000002</c:v>
                </c:pt>
                <c:pt idx="442">
                  <c:v>750.14729999999997</c:v>
                </c:pt>
                <c:pt idx="443">
                  <c:v>750.47709999999995</c:v>
                </c:pt>
                <c:pt idx="444">
                  <c:v>750.80679999999995</c:v>
                </c:pt>
                <c:pt idx="445">
                  <c:v>751.13649999999996</c:v>
                </c:pt>
                <c:pt idx="446">
                  <c:v>751.46619999999996</c:v>
                </c:pt>
                <c:pt idx="447">
                  <c:v>751.79579999999999</c:v>
                </c:pt>
                <c:pt idx="448">
                  <c:v>752.12530000000004</c:v>
                </c:pt>
                <c:pt idx="449">
                  <c:v>752.45479999999998</c:v>
                </c:pt>
                <c:pt idx="450">
                  <c:v>752.78430000000003</c:v>
                </c:pt>
                <c:pt idx="451">
                  <c:v>753.11369999999999</c:v>
                </c:pt>
                <c:pt idx="452">
                  <c:v>753.44309999999996</c:v>
                </c:pt>
                <c:pt idx="453">
                  <c:v>753.77250000000004</c:v>
                </c:pt>
                <c:pt idx="454">
                  <c:v>754.10170000000005</c:v>
                </c:pt>
                <c:pt idx="455">
                  <c:v>754.43089999999995</c:v>
                </c:pt>
                <c:pt idx="456">
                  <c:v>754.76009999999997</c:v>
                </c:pt>
                <c:pt idx="457">
                  <c:v>755.08920000000001</c:v>
                </c:pt>
                <c:pt idx="458">
                  <c:v>755.41830000000004</c:v>
                </c:pt>
                <c:pt idx="459">
                  <c:v>755.74739999999997</c:v>
                </c:pt>
                <c:pt idx="460">
                  <c:v>756.07640000000004</c:v>
                </c:pt>
                <c:pt idx="461">
                  <c:v>756.40530000000001</c:v>
                </c:pt>
                <c:pt idx="462">
                  <c:v>756.73419999999999</c:v>
                </c:pt>
                <c:pt idx="463">
                  <c:v>757.06299999999999</c:v>
                </c:pt>
                <c:pt idx="464">
                  <c:v>757.39179999999999</c:v>
                </c:pt>
                <c:pt idx="465">
                  <c:v>757.72059999999999</c:v>
                </c:pt>
                <c:pt idx="466">
                  <c:v>758.04930000000002</c:v>
                </c:pt>
                <c:pt idx="467">
                  <c:v>758.37800000000004</c:v>
                </c:pt>
                <c:pt idx="468">
                  <c:v>758.70659999999998</c:v>
                </c:pt>
                <c:pt idx="469">
                  <c:v>759.03520000000003</c:v>
                </c:pt>
                <c:pt idx="470">
                  <c:v>759.36369999999999</c:v>
                </c:pt>
                <c:pt idx="471">
                  <c:v>759.69209999999998</c:v>
                </c:pt>
                <c:pt idx="472">
                  <c:v>760.02059999999994</c:v>
                </c:pt>
                <c:pt idx="473">
                  <c:v>760.34889999999996</c:v>
                </c:pt>
                <c:pt idx="474">
                  <c:v>760.67719999999997</c:v>
                </c:pt>
                <c:pt idx="475">
                  <c:v>761.00559999999996</c:v>
                </c:pt>
                <c:pt idx="476">
                  <c:v>761.3338</c:v>
                </c:pt>
                <c:pt idx="477">
                  <c:v>761.66200000000003</c:v>
                </c:pt>
                <c:pt idx="478">
                  <c:v>761.99009999999998</c:v>
                </c:pt>
                <c:pt idx="479">
                  <c:v>762.31820000000005</c:v>
                </c:pt>
                <c:pt idx="480">
                  <c:v>762.64620000000002</c:v>
                </c:pt>
                <c:pt idx="481">
                  <c:v>762.9742</c:v>
                </c:pt>
                <c:pt idx="482">
                  <c:v>763.30219999999997</c:v>
                </c:pt>
                <c:pt idx="483">
                  <c:v>763.63009999999997</c:v>
                </c:pt>
                <c:pt idx="484">
                  <c:v>763.9579</c:v>
                </c:pt>
                <c:pt idx="485">
                  <c:v>764.28570000000002</c:v>
                </c:pt>
                <c:pt idx="486">
                  <c:v>764.61350000000004</c:v>
                </c:pt>
                <c:pt idx="487">
                  <c:v>764.94119999999998</c:v>
                </c:pt>
                <c:pt idx="488">
                  <c:v>765.26890000000003</c:v>
                </c:pt>
                <c:pt idx="489">
                  <c:v>765.59640000000002</c:v>
                </c:pt>
                <c:pt idx="490">
                  <c:v>765.92399999999998</c:v>
                </c:pt>
                <c:pt idx="491">
                  <c:v>766.25149999999996</c:v>
                </c:pt>
                <c:pt idx="492">
                  <c:v>766.57899999999995</c:v>
                </c:pt>
                <c:pt idx="493">
                  <c:v>766.90639999999996</c:v>
                </c:pt>
                <c:pt idx="494">
                  <c:v>767.23379999999997</c:v>
                </c:pt>
                <c:pt idx="495">
                  <c:v>767.56110000000001</c:v>
                </c:pt>
                <c:pt idx="496">
                  <c:v>767.88840000000005</c:v>
                </c:pt>
                <c:pt idx="497">
                  <c:v>768.21559999999999</c:v>
                </c:pt>
                <c:pt idx="498">
                  <c:v>768.54280000000006</c:v>
                </c:pt>
                <c:pt idx="499">
                  <c:v>768.86990000000003</c:v>
                </c:pt>
                <c:pt idx="500">
                  <c:v>769.197</c:v>
                </c:pt>
                <c:pt idx="501">
                  <c:v>769.524</c:v>
                </c:pt>
                <c:pt idx="502">
                  <c:v>769.851</c:v>
                </c:pt>
                <c:pt idx="503">
                  <c:v>770.178</c:v>
                </c:pt>
                <c:pt idx="504">
                  <c:v>770.50490000000002</c:v>
                </c:pt>
                <c:pt idx="505">
                  <c:v>770.83169999999996</c:v>
                </c:pt>
                <c:pt idx="506">
                  <c:v>771.1585</c:v>
                </c:pt>
                <c:pt idx="507">
                  <c:v>771.48519999999996</c:v>
                </c:pt>
                <c:pt idx="508">
                  <c:v>771.81200000000001</c:v>
                </c:pt>
                <c:pt idx="509">
                  <c:v>772.1386</c:v>
                </c:pt>
                <c:pt idx="510">
                  <c:v>772.46519999999998</c:v>
                </c:pt>
                <c:pt idx="511">
                  <c:v>772.79169999999999</c:v>
                </c:pt>
                <c:pt idx="512">
                  <c:v>773.11829999999998</c:v>
                </c:pt>
                <c:pt idx="513">
                  <c:v>773.44479999999999</c:v>
                </c:pt>
                <c:pt idx="514">
                  <c:v>773.77120000000002</c:v>
                </c:pt>
                <c:pt idx="515">
                  <c:v>774.09749999999997</c:v>
                </c:pt>
                <c:pt idx="516">
                  <c:v>774.42380000000003</c:v>
                </c:pt>
                <c:pt idx="517">
                  <c:v>774.75009999999997</c:v>
                </c:pt>
                <c:pt idx="518">
                  <c:v>775.07640000000004</c:v>
                </c:pt>
                <c:pt idx="519">
                  <c:v>775.40250000000003</c:v>
                </c:pt>
                <c:pt idx="520">
                  <c:v>775.72860000000003</c:v>
                </c:pt>
                <c:pt idx="521">
                  <c:v>776.05470000000003</c:v>
                </c:pt>
                <c:pt idx="522">
                  <c:v>776.38070000000005</c:v>
                </c:pt>
                <c:pt idx="523">
                  <c:v>776.70669999999996</c:v>
                </c:pt>
                <c:pt idx="524">
                  <c:v>777.03269999999998</c:v>
                </c:pt>
                <c:pt idx="525">
                  <c:v>777.35850000000005</c:v>
                </c:pt>
                <c:pt idx="526">
                  <c:v>777.68439999999998</c:v>
                </c:pt>
                <c:pt idx="527">
                  <c:v>778.01009999999997</c:v>
                </c:pt>
                <c:pt idx="528">
                  <c:v>778.33590000000004</c:v>
                </c:pt>
                <c:pt idx="529">
                  <c:v>778.66160000000002</c:v>
                </c:pt>
                <c:pt idx="530">
                  <c:v>778.98720000000003</c:v>
                </c:pt>
                <c:pt idx="531">
                  <c:v>779.31280000000004</c:v>
                </c:pt>
                <c:pt idx="532">
                  <c:v>779.63840000000005</c:v>
                </c:pt>
                <c:pt idx="533">
                  <c:v>779.96389999999997</c:v>
                </c:pt>
                <c:pt idx="534">
                  <c:v>780.28930000000003</c:v>
                </c:pt>
                <c:pt idx="535">
                  <c:v>780.61469999999997</c:v>
                </c:pt>
                <c:pt idx="536">
                  <c:v>780.94010000000003</c:v>
                </c:pt>
                <c:pt idx="537">
                  <c:v>781.2654</c:v>
                </c:pt>
                <c:pt idx="538">
                  <c:v>781.59059999999999</c:v>
                </c:pt>
                <c:pt idx="539">
                  <c:v>781.91579999999999</c:v>
                </c:pt>
                <c:pt idx="540">
                  <c:v>782.24099999999999</c:v>
                </c:pt>
                <c:pt idx="541">
                  <c:v>782.56619999999998</c:v>
                </c:pt>
                <c:pt idx="542">
                  <c:v>782.89120000000003</c:v>
                </c:pt>
                <c:pt idx="543">
                  <c:v>783.21619999999996</c:v>
                </c:pt>
                <c:pt idx="544">
                  <c:v>783.5412</c:v>
                </c:pt>
                <c:pt idx="545">
                  <c:v>783.86609999999996</c:v>
                </c:pt>
                <c:pt idx="546">
                  <c:v>784.19100000000003</c:v>
                </c:pt>
                <c:pt idx="547">
                  <c:v>784.51580000000001</c:v>
                </c:pt>
                <c:pt idx="548">
                  <c:v>784.84059999999999</c:v>
                </c:pt>
                <c:pt idx="549">
                  <c:v>785.1653</c:v>
                </c:pt>
                <c:pt idx="550">
                  <c:v>785.49</c:v>
                </c:pt>
                <c:pt idx="551">
                  <c:v>785.81460000000004</c:v>
                </c:pt>
                <c:pt idx="552">
                  <c:v>786.13919999999996</c:v>
                </c:pt>
                <c:pt idx="553">
                  <c:v>786.46370000000002</c:v>
                </c:pt>
                <c:pt idx="554">
                  <c:v>786.78819999999996</c:v>
                </c:pt>
                <c:pt idx="555">
                  <c:v>787.11270000000002</c:v>
                </c:pt>
                <c:pt idx="556">
                  <c:v>787.43709999999999</c:v>
                </c:pt>
                <c:pt idx="557">
                  <c:v>787.76139999999998</c:v>
                </c:pt>
                <c:pt idx="558">
                  <c:v>788.08569999999997</c:v>
                </c:pt>
                <c:pt idx="559">
                  <c:v>788.40989999999999</c:v>
                </c:pt>
                <c:pt idx="560">
                  <c:v>788.73410000000001</c:v>
                </c:pt>
                <c:pt idx="561">
                  <c:v>789.05830000000003</c:v>
                </c:pt>
                <c:pt idx="562">
                  <c:v>789.38239999999996</c:v>
                </c:pt>
                <c:pt idx="563">
                  <c:v>789.70640000000003</c:v>
                </c:pt>
                <c:pt idx="564">
                  <c:v>790.03039999999999</c:v>
                </c:pt>
                <c:pt idx="565">
                  <c:v>790.35440000000006</c:v>
                </c:pt>
                <c:pt idx="566">
                  <c:v>790.67830000000004</c:v>
                </c:pt>
                <c:pt idx="567">
                  <c:v>791.00210000000004</c:v>
                </c:pt>
                <c:pt idx="568">
                  <c:v>791.32590000000005</c:v>
                </c:pt>
                <c:pt idx="569">
                  <c:v>791.64970000000005</c:v>
                </c:pt>
                <c:pt idx="570">
                  <c:v>791.97339999999997</c:v>
                </c:pt>
                <c:pt idx="571">
                  <c:v>792.2971</c:v>
                </c:pt>
                <c:pt idx="572">
                  <c:v>792.62070000000006</c:v>
                </c:pt>
                <c:pt idx="573">
                  <c:v>792.9443</c:v>
                </c:pt>
                <c:pt idx="574">
                  <c:v>793.26779999999997</c:v>
                </c:pt>
                <c:pt idx="575">
                  <c:v>793.59119999999996</c:v>
                </c:pt>
                <c:pt idx="576">
                  <c:v>793.91470000000004</c:v>
                </c:pt>
                <c:pt idx="577">
                  <c:v>794.23800000000006</c:v>
                </c:pt>
                <c:pt idx="578">
                  <c:v>794.56129999999996</c:v>
                </c:pt>
                <c:pt idx="579">
                  <c:v>794.88459999999998</c:v>
                </c:pt>
                <c:pt idx="580">
                  <c:v>795.20780000000002</c:v>
                </c:pt>
                <c:pt idx="581">
                  <c:v>795.53099999999995</c:v>
                </c:pt>
                <c:pt idx="582">
                  <c:v>795.85410000000002</c:v>
                </c:pt>
                <c:pt idx="583">
                  <c:v>796.17719999999997</c:v>
                </c:pt>
                <c:pt idx="584">
                  <c:v>796.50019999999995</c:v>
                </c:pt>
                <c:pt idx="585">
                  <c:v>796.82320000000004</c:v>
                </c:pt>
                <c:pt idx="586">
                  <c:v>797.14620000000002</c:v>
                </c:pt>
                <c:pt idx="587">
                  <c:v>797.46910000000003</c:v>
                </c:pt>
                <c:pt idx="588">
                  <c:v>797.79190000000006</c:v>
                </c:pt>
                <c:pt idx="589">
                  <c:v>798.11469999999997</c:v>
                </c:pt>
                <c:pt idx="590">
                  <c:v>798.43740000000003</c:v>
                </c:pt>
                <c:pt idx="591">
                  <c:v>798.76009999999997</c:v>
                </c:pt>
                <c:pt idx="592">
                  <c:v>799.08280000000002</c:v>
                </c:pt>
                <c:pt idx="593">
                  <c:v>799.40530000000001</c:v>
                </c:pt>
                <c:pt idx="594">
                  <c:v>799.72789999999998</c:v>
                </c:pt>
                <c:pt idx="595">
                  <c:v>800.05039999999997</c:v>
                </c:pt>
                <c:pt idx="596">
                  <c:v>800.37279999999998</c:v>
                </c:pt>
                <c:pt idx="597">
                  <c:v>800.69529999999997</c:v>
                </c:pt>
                <c:pt idx="598">
                  <c:v>801.01760000000002</c:v>
                </c:pt>
                <c:pt idx="599">
                  <c:v>801.33979999999997</c:v>
                </c:pt>
                <c:pt idx="600">
                  <c:v>801.66210000000001</c:v>
                </c:pt>
                <c:pt idx="601">
                  <c:v>801.98429999999996</c:v>
                </c:pt>
                <c:pt idx="602">
                  <c:v>802.30650000000003</c:v>
                </c:pt>
                <c:pt idx="603">
                  <c:v>802.62860000000001</c:v>
                </c:pt>
                <c:pt idx="604">
                  <c:v>802.95060000000001</c:v>
                </c:pt>
                <c:pt idx="605">
                  <c:v>803.27260000000001</c:v>
                </c:pt>
                <c:pt idx="606">
                  <c:v>803.59460000000001</c:v>
                </c:pt>
                <c:pt idx="607">
                  <c:v>803.91650000000004</c:v>
                </c:pt>
                <c:pt idx="608">
                  <c:v>804.23839999999996</c:v>
                </c:pt>
                <c:pt idx="609">
                  <c:v>804.56020000000001</c:v>
                </c:pt>
                <c:pt idx="610">
                  <c:v>804.88199999999995</c:v>
                </c:pt>
                <c:pt idx="611">
                  <c:v>805.20370000000003</c:v>
                </c:pt>
                <c:pt idx="612">
                  <c:v>805.52530000000002</c:v>
                </c:pt>
                <c:pt idx="613">
                  <c:v>805.84690000000001</c:v>
                </c:pt>
                <c:pt idx="614">
                  <c:v>806.16849999999999</c:v>
                </c:pt>
                <c:pt idx="615">
                  <c:v>806.49009999999998</c:v>
                </c:pt>
                <c:pt idx="616">
                  <c:v>806.81150000000002</c:v>
                </c:pt>
                <c:pt idx="617">
                  <c:v>807.13289999999995</c:v>
                </c:pt>
                <c:pt idx="618">
                  <c:v>807.45429999999999</c:v>
                </c:pt>
                <c:pt idx="619">
                  <c:v>807.77560000000005</c:v>
                </c:pt>
                <c:pt idx="620">
                  <c:v>808.09690000000001</c:v>
                </c:pt>
                <c:pt idx="621">
                  <c:v>808.41809999999998</c:v>
                </c:pt>
                <c:pt idx="622">
                  <c:v>808.73929999999996</c:v>
                </c:pt>
                <c:pt idx="623">
                  <c:v>809.06039999999996</c:v>
                </c:pt>
                <c:pt idx="624">
                  <c:v>809.38149999999996</c:v>
                </c:pt>
                <c:pt idx="625">
                  <c:v>809.70249999999999</c:v>
                </c:pt>
                <c:pt idx="626">
                  <c:v>810.02350000000001</c:v>
                </c:pt>
                <c:pt idx="627">
                  <c:v>810.34439999999995</c:v>
                </c:pt>
                <c:pt idx="628">
                  <c:v>810.6653</c:v>
                </c:pt>
                <c:pt idx="629">
                  <c:v>810.98609999999996</c:v>
                </c:pt>
                <c:pt idx="630">
                  <c:v>811.30690000000004</c:v>
                </c:pt>
                <c:pt idx="631">
                  <c:v>811.6277</c:v>
                </c:pt>
                <c:pt idx="632">
                  <c:v>811.94839999999999</c:v>
                </c:pt>
                <c:pt idx="633">
                  <c:v>812.26900000000001</c:v>
                </c:pt>
                <c:pt idx="634">
                  <c:v>812.58960000000002</c:v>
                </c:pt>
                <c:pt idx="635">
                  <c:v>812.91010000000006</c:v>
                </c:pt>
                <c:pt idx="636">
                  <c:v>813.23059999999998</c:v>
                </c:pt>
                <c:pt idx="637">
                  <c:v>813.55100000000004</c:v>
                </c:pt>
                <c:pt idx="638">
                  <c:v>813.87149999999997</c:v>
                </c:pt>
                <c:pt idx="639">
                  <c:v>814.19179999999994</c:v>
                </c:pt>
                <c:pt idx="640">
                  <c:v>814.51210000000003</c:v>
                </c:pt>
                <c:pt idx="641">
                  <c:v>814.83230000000003</c:v>
                </c:pt>
                <c:pt idx="642">
                  <c:v>815.15250000000003</c:v>
                </c:pt>
                <c:pt idx="643">
                  <c:v>815.47270000000003</c:v>
                </c:pt>
                <c:pt idx="644">
                  <c:v>815.79269999999997</c:v>
                </c:pt>
                <c:pt idx="645">
                  <c:v>816.11279999999999</c:v>
                </c:pt>
                <c:pt idx="646">
                  <c:v>816.43280000000004</c:v>
                </c:pt>
                <c:pt idx="647">
                  <c:v>816.7527</c:v>
                </c:pt>
                <c:pt idx="648">
                  <c:v>817.07259999999997</c:v>
                </c:pt>
                <c:pt idx="649">
                  <c:v>817.39250000000004</c:v>
                </c:pt>
                <c:pt idx="650">
                  <c:v>817.71230000000003</c:v>
                </c:pt>
                <c:pt idx="651">
                  <c:v>818.03200000000004</c:v>
                </c:pt>
                <c:pt idx="652">
                  <c:v>818.35170000000005</c:v>
                </c:pt>
                <c:pt idx="653">
                  <c:v>818.67139999999995</c:v>
                </c:pt>
                <c:pt idx="654">
                  <c:v>818.99099999999999</c:v>
                </c:pt>
                <c:pt idx="655">
                  <c:v>819.31050000000005</c:v>
                </c:pt>
                <c:pt idx="656">
                  <c:v>819.63009999999997</c:v>
                </c:pt>
                <c:pt idx="657">
                  <c:v>819.94949999999994</c:v>
                </c:pt>
                <c:pt idx="658">
                  <c:v>820.26890000000003</c:v>
                </c:pt>
                <c:pt idx="659">
                  <c:v>820.5883</c:v>
                </c:pt>
                <c:pt idx="660">
                  <c:v>820.9076</c:v>
                </c:pt>
                <c:pt idx="661">
                  <c:v>821.2269</c:v>
                </c:pt>
                <c:pt idx="662">
                  <c:v>821.54600000000005</c:v>
                </c:pt>
                <c:pt idx="663">
                  <c:v>821.86519999999996</c:v>
                </c:pt>
                <c:pt idx="664">
                  <c:v>822.18430000000001</c:v>
                </c:pt>
                <c:pt idx="665">
                  <c:v>822.50340000000006</c:v>
                </c:pt>
                <c:pt idx="666">
                  <c:v>822.82240000000002</c:v>
                </c:pt>
                <c:pt idx="667">
                  <c:v>823.14139999999998</c:v>
                </c:pt>
                <c:pt idx="668">
                  <c:v>823.46029999999996</c:v>
                </c:pt>
                <c:pt idx="669">
                  <c:v>823.77909999999997</c:v>
                </c:pt>
                <c:pt idx="670">
                  <c:v>824.09799999999996</c:v>
                </c:pt>
                <c:pt idx="671">
                  <c:v>824.41669999999999</c:v>
                </c:pt>
                <c:pt idx="672">
                  <c:v>824.73540000000003</c:v>
                </c:pt>
                <c:pt idx="673">
                  <c:v>825.05409999999995</c:v>
                </c:pt>
                <c:pt idx="674">
                  <c:v>825.37270000000001</c:v>
                </c:pt>
                <c:pt idx="675">
                  <c:v>825.69129999999996</c:v>
                </c:pt>
                <c:pt idx="676">
                  <c:v>826.00980000000004</c:v>
                </c:pt>
                <c:pt idx="677">
                  <c:v>826.32820000000004</c:v>
                </c:pt>
                <c:pt idx="678">
                  <c:v>826.64670000000001</c:v>
                </c:pt>
                <c:pt idx="679">
                  <c:v>826.96500000000003</c:v>
                </c:pt>
                <c:pt idx="680">
                  <c:v>827.28340000000003</c:v>
                </c:pt>
                <c:pt idx="681">
                  <c:v>827.60159999999996</c:v>
                </c:pt>
                <c:pt idx="682">
                  <c:v>827.91989999999998</c:v>
                </c:pt>
                <c:pt idx="683">
                  <c:v>828.23800000000006</c:v>
                </c:pt>
                <c:pt idx="684">
                  <c:v>828.55619999999999</c:v>
                </c:pt>
                <c:pt idx="685">
                  <c:v>828.87419999999997</c:v>
                </c:pt>
                <c:pt idx="686">
                  <c:v>829.19230000000005</c:v>
                </c:pt>
                <c:pt idx="687">
                  <c:v>829.51020000000005</c:v>
                </c:pt>
                <c:pt idx="688">
                  <c:v>829.82809999999995</c:v>
                </c:pt>
                <c:pt idx="689">
                  <c:v>830.14599999999996</c:v>
                </c:pt>
                <c:pt idx="690">
                  <c:v>830.46379999999999</c:v>
                </c:pt>
                <c:pt idx="691">
                  <c:v>830.78160000000003</c:v>
                </c:pt>
                <c:pt idx="692">
                  <c:v>831.09929999999997</c:v>
                </c:pt>
                <c:pt idx="693">
                  <c:v>831.41700000000003</c:v>
                </c:pt>
                <c:pt idx="694">
                  <c:v>831.7346</c:v>
                </c:pt>
                <c:pt idx="695">
                  <c:v>832.05219999999997</c:v>
                </c:pt>
                <c:pt idx="696">
                  <c:v>832.36980000000005</c:v>
                </c:pt>
                <c:pt idx="697">
                  <c:v>832.68719999999996</c:v>
                </c:pt>
                <c:pt idx="698">
                  <c:v>833.00459999999998</c:v>
                </c:pt>
                <c:pt idx="699">
                  <c:v>833.322</c:v>
                </c:pt>
                <c:pt idx="700">
                  <c:v>833.63930000000005</c:v>
                </c:pt>
                <c:pt idx="701">
                  <c:v>833.95659999999998</c:v>
                </c:pt>
                <c:pt idx="702">
                  <c:v>834.27390000000003</c:v>
                </c:pt>
                <c:pt idx="703">
                  <c:v>834.59100000000001</c:v>
                </c:pt>
                <c:pt idx="704">
                  <c:v>834.90809999999999</c:v>
                </c:pt>
                <c:pt idx="705">
                  <c:v>835.22519999999997</c:v>
                </c:pt>
                <c:pt idx="706">
                  <c:v>835.54219999999998</c:v>
                </c:pt>
                <c:pt idx="707">
                  <c:v>835.85929999999996</c:v>
                </c:pt>
                <c:pt idx="708">
                  <c:v>836.17610000000002</c:v>
                </c:pt>
                <c:pt idx="709">
                  <c:v>836.49300000000005</c:v>
                </c:pt>
                <c:pt idx="710">
                  <c:v>836.80989999999997</c:v>
                </c:pt>
                <c:pt idx="711">
                  <c:v>837.12660000000005</c:v>
                </c:pt>
                <c:pt idx="712">
                  <c:v>837.4434</c:v>
                </c:pt>
                <c:pt idx="713">
                  <c:v>837.76009999999997</c:v>
                </c:pt>
                <c:pt idx="714">
                  <c:v>838.07669999999996</c:v>
                </c:pt>
                <c:pt idx="715">
                  <c:v>838.39319999999998</c:v>
                </c:pt>
                <c:pt idx="716">
                  <c:v>838.70979999999997</c:v>
                </c:pt>
                <c:pt idx="717">
                  <c:v>839.02629999999999</c:v>
                </c:pt>
                <c:pt idx="718">
                  <c:v>839.34270000000004</c:v>
                </c:pt>
                <c:pt idx="719">
                  <c:v>839.65909999999997</c:v>
                </c:pt>
                <c:pt idx="720">
                  <c:v>839.97540000000004</c:v>
                </c:pt>
                <c:pt idx="721">
                  <c:v>840.29169999999999</c:v>
                </c:pt>
                <c:pt idx="722">
                  <c:v>840.60799999999995</c:v>
                </c:pt>
                <c:pt idx="723">
                  <c:v>840.92409999999995</c:v>
                </c:pt>
                <c:pt idx="724">
                  <c:v>841.24019999999996</c:v>
                </c:pt>
                <c:pt idx="725">
                  <c:v>841.55629999999996</c:v>
                </c:pt>
                <c:pt idx="726">
                  <c:v>841.87239999999997</c:v>
                </c:pt>
                <c:pt idx="727">
                  <c:v>842.1884</c:v>
                </c:pt>
                <c:pt idx="728">
                  <c:v>842.50429999999994</c:v>
                </c:pt>
                <c:pt idx="729">
                  <c:v>842.8202</c:v>
                </c:pt>
                <c:pt idx="730">
                  <c:v>843.13599999999997</c:v>
                </c:pt>
                <c:pt idx="731">
                  <c:v>843.45180000000005</c:v>
                </c:pt>
                <c:pt idx="732">
                  <c:v>843.76750000000004</c:v>
                </c:pt>
                <c:pt idx="733">
                  <c:v>844.08320000000003</c:v>
                </c:pt>
                <c:pt idx="734">
                  <c:v>844.39880000000005</c:v>
                </c:pt>
                <c:pt idx="735">
                  <c:v>844.71439999999996</c:v>
                </c:pt>
                <c:pt idx="736">
                  <c:v>845.03</c:v>
                </c:pt>
                <c:pt idx="737">
                  <c:v>845.34540000000004</c:v>
                </c:pt>
                <c:pt idx="738">
                  <c:v>845.66079999999999</c:v>
                </c:pt>
                <c:pt idx="739">
                  <c:v>845.97630000000004</c:v>
                </c:pt>
                <c:pt idx="740">
                  <c:v>846.29160000000002</c:v>
                </c:pt>
                <c:pt idx="741">
                  <c:v>846.6069</c:v>
                </c:pt>
                <c:pt idx="742">
                  <c:v>846.9221</c:v>
                </c:pt>
                <c:pt idx="743">
                  <c:v>847.23720000000003</c:v>
                </c:pt>
                <c:pt idx="744">
                  <c:v>847.55240000000003</c:v>
                </c:pt>
                <c:pt idx="745">
                  <c:v>847.86749999999995</c:v>
                </c:pt>
                <c:pt idx="746">
                  <c:v>848.1825</c:v>
                </c:pt>
                <c:pt idx="747">
                  <c:v>848.49749999999995</c:v>
                </c:pt>
                <c:pt idx="748">
                  <c:v>848.81240000000003</c:v>
                </c:pt>
                <c:pt idx="749">
                  <c:v>849.12729999999999</c:v>
                </c:pt>
                <c:pt idx="750">
                  <c:v>849.44209999999998</c:v>
                </c:pt>
                <c:pt idx="751">
                  <c:v>849.75689999999997</c:v>
                </c:pt>
                <c:pt idx="752">
                  <c:v>850.07169999999996</c:v>
                </c:pt>
                <c:pt idx="753">
                  <c:v>850.38639999999998</c:v>
                </c:pt>
                <c:pt idx="754">
                  <c:v>850.70090000000005</c:v>
                </c:pt>
                <c:pt idx="755">
                  <c:v>851.01559999999995</c:v>
                </c:pt>
                <c:pt idx="756">
                  <c:v>851.33010000000002</c:v>
                </c:pt>
                <c:pt idx="757">
                  <c:v>851.64449999999999</c:v>
                </c:pt>
                <c:pt idx="758">
                  <c:v>851.95899999999995</c:v>
                </c:pt>
                <c:pt idx="759">
                  <c:v>852.27340000000004</c:v>
                </c:pt>
                <c:pt idx="760">
                  <c:v>852.58770000000004</c:v>
                </c:pt>
                <c:pt idx="761">
                  <c:v>852.90200000000004</c:v>
                </c:pt>
                <c:pt idx="762">
                  <c:v>853.21619999999996</c:v>
                </c:pt>
                <c:pt idx="763">
                  <c:v>853.53039999999999</c:v>
                </c:pt>
                <c:pt idx="764">
                  <c:v>853.84450000000004</c:v>
                </c:pt>
                <c:pt idx="765">
                  <c:v>854.15859999999998</c:v>
                </c:pt>
                <c:pt idx="766">
                  <c:v>854.47260000000006</c:v>
                </c:pt>
                <c:pt idx="767">
                  <c:v>854.78660000000002</c:v>
                </c:pt>
                <c:pt idx="768">
                  <c:v>855.10050000000001</c:v>
                </c:pt>
                <c:pt idx="769">
                  <c:v>855.4144</c:v>
                </c:pt>
                <c:pt idx="770">
                  <c:v>855.72820000000002</c:v>
                </c:pt>
                <c:pt idx="771">
                  <c:v>856.04200000000003</c:v>
                </c:pt>
                <c:pt idx="772">
                  <c:v>856.35569999999996</c:v>
                </c:pt>
                <c:pt idx="773">
                  <c:v>856.6694</c:v>
                </c:pt>
                <c:pt idx="774">
                  <c:v>856.98299999999995</c:v>
                </c:pt>
                <c:pt idx="775">
                  <c:v>857.29660000000001</c:v>
                </c:pt>
                <c:pt idx="776">
                  <c:v>857.61009999999999</c:v>
                </c:pt>
                <c:pt idx="777">
                  <c:v>857.92359999999996</c:v>
                </c:pt>
                <c:pt idx="778">
                  <c:v>858.23699999999997</c:v>
                </c:pt>
                <c:pt idx="779">
                  <c:v>858.55039999999997</c:v>
                </c:pt>
                <c:pt idx="780">
                  <c:v>858.86369999999999</c:v>
                </c:pt>
                <c:pt idx="781">
                  <c:v>859.17700000000002</c:v>
                </c:pt>
                <c:pt idx="782">
                  <c:v>859.49019999999996</c:v>
                </c:pt>
                <c:pt idx="783">
                  <c:v>859.80330000000004</c:v>
                </c:pt>
                <c:pt idx="784">
                  <c:v>860.11649999999997</c:v>
                </c:pt>
                <c:pt idx="785">
                  <c:v>860.42960000000005</c:v>
                </c:pt>
                <c:pt idx="786">
                  <c:v>860.74260000000004</c:v>
                </c:pt>
                <c:pt idx="787">
                  <c:v>861.05550000000005</c:v>
                </c:pt>
                <c:pt idx="788">
                  <c:v>861.36850000000004</c:v>
                </c:pt>
                <c:pt idx="789">
                  <c:v>861.68129999999996</c:v>
                </c:pt>
                <c:pt idx="790">
                  <c:v>861.9941</c:v>
                </c:pt>
                <c:pt idx="791">
                  <c:v>862.30690000000004</c:v>
                </c:pt>
                <c:pt idx="792">
                  <c:v>862.61959999999999</c:v>
                </c:pt>
                <c:pt idx="793">
                  <c:v>862.93230000000005</c:v>
                </c:pt>
                <c:pt idx="794">
                  <c:v>863.24490000000003</c:v>
                </c:pt>
                <c:pt idx="795">
                  <c:v>863.5575</c:v>
                </c:pt>
                <c:pt idx="796">
                  <c:v>863.87</c:v>
                </c:pt>
                <c:pt idx="797">
                  <c:v>864.18240000000003</c:v>
                </c:pt>
                <c:pt idx="798">
                  <c:v>864.49490000000003</c:v>
                </c:pt>
                <c:pt idx="799">
                  <c:v>864.80730000000005</c:v>
                </c:pt>
                <c:pt idx="800">
                  <c:v>865.11959999999999</c:v>
                </c:pt>
                <c:pt idx="801">
                  <c:v>865.43179999999995</c:v>
                </c:pt>
                <c:pt idx="802">
                  <c:v>865.74400000000003</c:v>
                </c:pt>
                <c:pt idx="803">
                  <c:v>866.05619999999999</c:v>
                </c:pt>
                <c:pt idx="804">
                  <c:v>866.36829999999998</c:v>
                </c:pt>
                <c:pt idx="805">
                  <c:v>866.68039999999996</c:v>
                </c:pt>
                <c:pt idx="806">
                  <c:v>866.99239999999998</c:v>
                </c:pt>
                <c:pt idx="807">
                  <c:v>867.30430000000001</c:v>
                </c:pt>
                <c:pt idx="808">
                  <c:v>867.61620000000005</c:v>
                </c:pt>
                <c:pt idx="809">
                  <c:v>867.92809999999997</c:v>
                </c:pt>
                <c:pt idx="810">
                  <c:v>868.23990000000003</c:v>
                </c:pt>
                <c:pt idx="811">
                  <c:v>868.55160000000001</c:v>
                </c:pt>
                <c:pt idx="812">
                  <c:v>868.86329999999998</c:v>
                </c:pt>
                <c:pt idx="813">
                  <c:v>869.17499999999995</c:v>
                </c:pt>
                <c:pt idx="814">
                  <c:v>869.48659999999995</c:v>
                </c:pt>
                <c:pt idx="815">
                  <c:v>869.79819999999995</c:v>
                </c:pt>
                <c:pt idx="816">
                  <c:v>870.10969999999998</c:v>
                </c:pt>
                <c:pt idx="817">
                  <c:v>870.42110000000002</c:v>
                </c:pt>
                <c:pt idx="818">
                  <c:v>870.73249999999996</c:v>
                </c:pt>
                <c:pt idx="819">
                  <c:v>871.04380000000003</c:v>
                </c:pt>
                <c:pt idx="820">
                  <c:v>871.35519999999997</c:v>
                </c:pt>
                <c:pt idx="821">
                  <c:v>871.66639999999995</c:v>
                </c:pt>
                <c:pt idx="822">
                  <c:v>871.97760000000005</c:v>
                </c:pt>
                <c:pt idx="823">
                  <c:v>872.28880000000004</c:v>
                </c:pt>
                <c:pt idx="824">
                  <c:v>872.59990000000005</c:v>
                </c:pt>
                <c:pt idx="825">
                  <c:v>872.91089999999997</c:v>
                </c:pt>
                <c:pt idx="826">
                  <c:v>873.22190000000001</c:v>
                </c:pt>
                <c:pt idx="827">
                  <c:v>873.53279999999995</c:v>
                </c:pt>
                <c:pt idx="828">
                  <c:v>873.84370000000001</c:v>
                </c:pt>
                <c:pt idx="829">
                  <c:v>874.15449999999998</c:v>
                </c:pt>
                <c:pt idx="830">
                  <c:v>874.46529999999996</c:v>
                </c:pt>
                <c:pt idx="831">
                  <c:v>874.77610000000004</c:v>
                </c:pt>
                <c:pt idx="832">
                  <c:v>875.08680000000004</c:v>
                </c:pt>
                <c:pt idx="833">
                  <c:v>875.39739999999995</c:v>
                </c:pt>
                <c:pt idx="834">
                  <c:v>875.70799999999997</c:v>
                </c:pt>
                <c:pt idx="835">
                  <c:v>876.01850000000002</c:v>
                </c:pt>
                <c:pt idx="836">
                  <c:v>876.32899999999995</c:v>
                </c:pt>
                <c:pt idx="837">
                  <c:v>876.6395</c:v>
                </c:pt>
                <c:pt idx="838">
                  <c:v>876.94979999999998</c:v>
                </c:pt>
                <c:pt idx="839">
                  <c:v>877.26009999999997</c:v>
                </c:pt>
                <c:pt idx="840">
                  <c:v>877.57039999999995</c:v>
                </c:pt>
                <c:pt idx="841">
                  <c:v>877.88070000000005</c:v>
                </c:pt>
                <c:pt idx="842">
                  <c:v>878.19090000000006</c:v>
                </c:pt>
                <c:pt idx="843">
                  <c:v>878.50099999999998</c:v>
                </c:pt>
                <c:pt idx="844">
                  <c:v>878.81100000000004</c:v>
                </c:pt>
                <c:pt idx="845">
                  <c:v>879.12109999999996</c:v>
                </c:pt>
                <c:pt idx="846">
                  <c:v>879.43100000000004</c:v>
                </c:pt>
                <c:pt idx="847">
                  <c:v>879.74099999999999</c:v>
                </c:pt>
                <c:pt idx="848">
                  <c:v>880.05079999999998</c:v>
                </c:pt>
                <c:pt idx="849">
                  <c:v>880.36069999999995</c:v>
                </c:pt>
                <c:pt idx="850">
                  <c:v>880.67039999999997</c:v>
                </c:pt>
                <c:pt idx="851">
                  <c:v>880.98019999999997</c:v>
                </c:pt>
                <c:pt idx="852">
                  <c:v>881.28980000000001</c:v>
                </c:pt>
                <c:pt idx="853">
                  <c:v>881.59939999999995</c:v>
                </c:pt>
                <c:pt idx="854">
                  <c:v>881.90899999999999</c:v>
                </c:pt>
                <c:pt idx="855">
                  <c:v>882.21849999999995</c:v>
                </c:pt>
                <c:pt idx="856">
                  <c:v>882.52800000000002</c:v>
                </c:pt>
                <c:pt idx="857">
                  <c:v>882.8374</c:v>
                </c:pt>
                <c:pt idx="858">
                  <c:v>883.14679999999998</c:v>
                </c:pt>
                <c:pt idx="859">
                  <c:v>883.45609999999999</c:v>
                </c:pt>
                <c:pt idx="860">
                  <c:v>883.76530000000002</c:v>
                </c:pt>
                <c:pt idx="861">
                  <c:v>884.07449999999994</c:v>
                </c:pt>
                <c:pt idx="862">
                  <c:v>884.38369999999998</c:v>
                </c:pt>
                <c:pt idx="863">
                  <c:v>884.69280000000003</c:v>
                </c:pt>
                <c:pt idx="864">
                  <c:v>885.0018</c:v>
                </c:pt>
                <c:pt idx="865">
                  <c:v>885.31089999999995</c:v>
                </c:pt>
                <c:pt idx="866">
                  <c:v>885.61980000000005</c:v>
                </c:pt>
                <c:pt idx="867">
                  <c:v>885.92870000000005</c:v>
                </c:pt>
                <c:pt idx="868">
                  <c:v>886.23749999999995</c:v>
                </c:pt>
                <c:pt idx="869">
                  <c:v>886.54639999999995</c:v>
                </c:pt>
                <c:pt idx="870">
                  <c:v>886.85509999999999</c:v>
                </c:pt>
                <c:pt idx="871">
                  <c:v>887.16380000000004</c:v>
                </c:pt>
                <c:pt idx="872">
                  <c:v>887.47249999999997</c:v>
                </c:pt>
                <c:pt idx="873">
                  <c:v>887.78110000000004</c:v>
                </c:pt>
                <c:pt idx="874">
                  <c:v>888.08960000000002</c:v>
                </c:pt>
                <c:pt idx="875">
                  <c:v>888.3981</c:v>
                </c:pt>
                <c:pt idx="876">
                  <c:v>888.70650000000001</c:v>
                </c:pt>
                <c:pt idx="877">
                  <c:v>889.01490000000001</c:v>
                </c:pt>
                <c:pt idx="878">
                  <c:v>889.32320000000004</c:v>
                </c:pt>
                <c:pt idx="879">
                  <c:v>889.63149999999996</c:v>
                </c:pt>
                <c:pt idx="880">
                  <c:v>889.93979999999999</c:v>
                </c:pt>
                <c:pt idx="881">
                  <c:v>890.24789999999996</c:v>
                </c:pt>
                <c:pt idx="882">
                  <c:v>890.55610000000001</c:v>
                </c:pt>
                <c:pt idx="883">
                  <c:v>890.86410000000001</c:v>
                </c:pt>
                <c:pt idx="884">
                  <c:v>891.17219999999998</c:v>
                </c:pt>
                <c:pt idx="885">
                  <c:v>891.48019999999997</c:v>
                </c:pt>
                <c:pt idx="886">
                  <c:v>891.78809999999999</c:v>
                </c:pt>
                <c:pt idx="887">
                  <c:v>892.09590000000003</c:v>
                </c:pt>
                <c:pt idx="888">
                  <c:v>892.40380000000005</c:v>
                </c:pt>
                <c:pt idx="889">
                  <c:v>892.7115</c:v>
                </c:pt>
                <c:pt idx="890">
                  <c:v>893.01930000000004</c:v>
                </c:pt>
                <c:pt idx="891">
                  <c:v>893.327</c:v>
                </c:pt>
                <c:pt idx="892">
                  <c:v>893.63459999999998</c:v>
                </c:pt>
                <c:pt idx="893">
                  <c:v>893.94209999999998</c:v>
                </c:pt>
                <c:pt idx="894">
                  <c:v>894.24959999999999</c:v>
                </c:pt>
                <c:pt idx="895">
                  <c:v>894.55709999999999</c:v>
                </c:pt>
                <c:pt idx="896">
                  <c:v>894.86450000000002</c:v>
                </c:pt>
                <c:pt idx="897">
                  <c:v>895.17190000000005</c:v>
                </c:pt>
                <c:pt idx="898">
                  <c:v>895.47919999999999</c:v>
                </c:pt>
                <c:pt idx="899">
                  <c:v>895.78639999999996</c:v>
                </c:pt>
                <c:pt idx="900">
                  <c:v>896.09370000000001</c:v>
                </c:pt>
                <c:pt idx="901">
                  <c:v>896.4008</c:v>
                </c:pt>
                <c:pt idx="902">
                  <c:v>896.7079</c:v>
                </c:pt>
                <c:pt idx="903">
                  <c:v>897.01499999999999</c:v>
                </c:pt>
                <c:pt idx="904">
                  <c:v>897.322</c:v>
                </c:pt>
                <c:pt idx="905">
                  <c:v>897.62890000000004</c:v>
                </c:pt>
                <c:pt idx="906">
                  <c:v>897.93579999999997</c:v>
                </c:pt>
                <c:pt idx="907">
                  <c:v>898.24270000000001</c:v>
                </c:pt>
                <c:pt idx="908">
                  <c:v>898.54939999999999</c:v>
                </c:pt>
                <c:pt idx="909">
                  <c:v>898.85619999999994</c:v>
                </c:pt>
                <c:pt idx="910">
                  <c:v>899.16290000000004</c:v>
                </c:pt>
                <c:pt idx="911">
                  <c:v>899.46950000000004</c:v>
                </c:pt>
                <c:pt idx="912">
                  <c:v>899.77610000000004</c:v>
                </c:pt>
                <c:pt idx="913">
                  <c:v>900.08259999999996</c:v>
                </c:pt>
                <c:pt idx="914">
                  <c:v>900.38919999999996</c:v>
                </c:pt>
                <c:pt idx="915">
                  <c:v>900.69560000000001</c:v>
                </c:pt>
                <c:pt idx="916">
                  <c:v>901.00199999999995</c:v>
                </c:pt>
                <c:pt idx="917">
                  <c:v>901.30830000000003</c:v>
                </c:pt>
                <c:pt idx="918">
                  <c:v>901.6146</c:v>
                </c:pt>
                <c:pt idx="919">
                  <c:v>901.92079999999999</c:v>
                </c:pt>
                <c:pt idx="920">
                  <c:v>902.22699999999998</c:v>
                </c:pt>
                <c:pt idx="921">
                  <c:v>902.53309999999999</c:v>
                </c:pt>
                <c:pt idx="922">
                  <c:v>902.83920000000001</c:v>
                </c:pt>
                <c:pt idx="923">
                  <c:v>903.14509999999996</c:v>
                </c:pt>
                <c:pt idx="924">
                  <c:v>903.4511</c:v>
                </c:pt>
                <c:pt idx="925">
                  <c:v>903.75710000000004</c:v>
                </c:pt>
                <c:pt idx="926">
                  <c:v>904.06290000000001</c:v>
                </c:pt>
                <c:pt idx="927">
                  <c:v>904.36869999999999</c:v>
                </c:pt>
                <c:pt idx="928">
                  <c:v>904.67449999999997</c:v>
                </c:pt>
                <c:pt idx="929">
                  <c:v>904.98019999999997</c:v>
                </c:pt>
                <c:pt idx="930">
                  <c:v>905.28579999999999</c:v>
                </c:pt>
                <c:pt idx="931">
                  <c:v>905.59140000000002</c:v>
                </c:pt>
                <c:pt idx="932">
                  <c:v>905.89700000000005</c:v>
                </c:pt>
                <c:pt idx="933">
                  <c:v>906.20249999999999</c:v>
                </c:pt>
                <c:pt idx="934">
                  <c:v>906.50789999999995</c:v>
                </c:pt>
                <c:pt idx="935">
                  <c:v>906.8134</c:v>
                </c:pt>
                <c:pt idx="936">
                  <c:v>907.11869999999999</c:v>
                </c:pt>
                <c:pt idx="937">
                  <c:v>907.42399999999998</c:v>
                </c:pt>
                <c:pt idx="938">
                  <c:v>907.72919999999999</c:v>
                </c:pt>
                <c:pt idx="939">
                  <c:v>908.03440000000001</c:v>
                </c:pt>
                <c:pt idx="940">
                  <c:v>908.33960000000002</c:v>
                </c:pt>
                <c:pt idx="941">
                  <c:v>908.64469999999994</c:v>
                </c:pt>
                <c:pt idx="942">
                  <c:v>908.94970000000001</c:v>
                </c:pt>
                <c:pt idx="943">
                  <c:v>909.25469999999996</c:v>
                </c:pt>
                <c:pt idx="944">
                  <c:v>909.55960000000005</c:v>
                </c:pt>
                <c:pt idx="945">
                  <c:v>909.86450000000002</c:v>
                </c:pt>
                <c:pt idx="946">
                  <c:v>910.16930000000002</c:v>
                </c:pt>
                <c:pt idx="947">
                  <c:v>910.47410000000002</c:v>
                </c:pt>
                <c:pt idx="948">
                  <c:v>910.77880000000005</c:v>
                </c:pt>
                <c:pt idx="949">
                  <c:v>911.08349999999996</c:v>
                </c:pt>
                <c:pt idx="950">
                  <c:v>911.38810000000001</c:v>
                </c:pt>
                <c:pt idx="951">
                  <c:v>911.69269999999995</c:v>
                </c:pt>
                <c:pt idx="952">
                  <c:v>911.99720000000002</c:v>
                </c:pt>
                <c:pt idx="953">
                  <c:v>912.30160000000001</c:v>
                </c:pt>
                <c:pt idx="954">
                  <c:v>912.60609999999997</c:v>
                </c:pt>
                <c:pt idx="955">
                  <c:v>912.91039999999998</c:v>
                </c:pt>
                <c:pt idx="956">
                  <c:v>913.21469999999999</c:v>
                </c:pt>
                <c:pt idx="957">
                  <c:v>913.51900000000001</c:v>
                </c:pt>
                <c:pt idx="958">
                  <c:v>913.82320000000004</c:v>
                </c:pt>
                <c:pt idx="959">
                  <c:v>914.12729999999999</c:v>
                </c:pt>
                <c:pt idx="960">
                  <c:v>914.43150000000003</c:v>
                </c:pt>
                <c:pt idx="961">
                  <c:v>914.7355</c:v>
                </c:pt>
                <c:pt idx="962">
                  <c:v>915.03949999999998</c:v>
                </c:pt>
                <c:pt idx="963">
                  <c:v>915.34339999999997</c:v>
                </c:pt>
                <c:pt idx="964">
                  <c:v>915.64729999999997</c:v>
                </c:pt>
                <c:pt idx="965">
                  <c:v>915.95119999999997</c:v>
                </c:pt>
                <c:pt idx="966">
                  <c:v>916.25490000000002</c:v>
                </c:pt>
                <c:pt idx="967">
                  <c:v>916.55870000000004</c:v>
                </c:pt>
                <c:pt idx="968">
                  <c:v>916.86239999999998</c:v>
                </c:pt>
                <c:pt idx="969">
                  <c:v>917.16600000000005</c:v>
                </c:pt>
                <c:pt idx="970">
                  <c:v>917.46950000000004</c:v>
                </c:pt>
                <c:pt idx="971">
                  <c:v>917.7731</c:v>
                </c:pt>
                <c:pt idx="972">
                  <c:v>918.07650000000001</c:v>
                </c:pt>
                <c:pt idx="973">
                  <c:v>918.38</c:v>
                </c:pt>
                <c:pt idx="974">
                  <c:v>918.68330000000003</c:v>
                </c:pt>
                <c:pt idx="975">
                  <c:v>918.98670000000004</c:v>
                </c:pt>
                <c:pt idx="976">
                  <c:v>919.28989999999999</c:v>
                </c:pt>
                <c:pt idx="977">
                  <c:v>919.59310000000005</c:v>
                </c:pt>
                <c:pt idx="978">
                  <c:v>919.8963</c:v>
                </c:pt>
                <c:pt idx="979">
                  <c:v>920.19939999999997</c:v>
                </c:pt>
                <c:pt idx="980">
                  <c:v>920.50239999999997</c:v>
                </c:pt>
                <c:pt idx="981">
                  <c:v>920.80550000000005</c:v>
                </c:pt>
                <c:pt idx="982">
                  <c:v>921.10839999999996</c:v>
                </c:pt>
                <c:pt idx="983">
                  <c:v>921.41129999999998</c:v>
                </c:pt>
                <c:pt idx="984">
                  <c:v>921.71420000000001</c:v>
                </c:pt>
                <c:pt idx="985">
                  <c:v>922.01700000000005</c:v>
                </c:pt>
                <c:pt idx="986">
                  <c:v>922.31970000000001</c:v>
                </c:pt>
                <c:pt idx="987">
                  <c:v>922.62239999999997</c:v>
                </c:pt>
                <c:pt idx="988">
                  <c:v>922.92499999999995</c:v>
                </c:pt>
                <c:pt idx="989">
                  <c:v>923.22760000000005</c:v>
                </c:pt>
                <c:pt idx="990">
                  <c:v>923.53020000000004</c:v>
                </c:pt>
                <c:pt idx="991">
                  <c:v>923.83259999999996</c:v>
                </c:pt>
                <c:pt idx="992">
                  <c:v>924.13509999999997</c:v>
                </c:pt>
                <c:pt idx="993">
                  <c:v>924.43740000000003</c:v>
                </c:pt>
                <c:pt idx="994">
                  <c:v>924.73969999999997</c:v>
                </c:pt>
                <c:pt idx="995">
                  <c:v>925.0421</c:v>
                </c:pt>
                <c:pt idx="996">
                  <c:v>925.3442</c:v>
                </c:pt>
                <c:pt idx="997">
                  <c:v>925.64639999999997</c:v>
                </c:pt>
                <c:pt idx="998">
                  <c:v>925.94849999999997</c:v>
                </c:pt>
                <c:pt idx="999">
                  <c:v>926.25059999999996</c:v>
                </c:pt>
                <c:pt idx="1000">
                  <c:v>926.55259999999998</c:v>
                </c:pt>
                <c:pt idx="1001">
                  <c:v>926.8546</c:v>
                </c:pt>
                <c:pt idx="1002">
                  <c:v>927.15650000000005</c:v>
                </c:pt>
                <c:pt idx="1003">
                  <c:v>927.45830000000001</c:v>
                </c:pt>
                <c:pt idx="1004">
                  <c:v>927.76009999999997</c:v>
                </c:pt>
                <c:pt idx="1005">
                  <c:v>928.06190000000004</c:v>
                </c:pt>
                <c:pt idx="1006">
                  <c:v>928.36360000000002</c:v>
                </c:pt>
                <c:pt idx="1007">
                  <c:v>928.66520000000003</c:v>
                </c:pt>
                <c:pt idx="1008">
                  <c:v>928.96680000000003</c:v>
                </c:pt>
                <c:pt idx="1009">
                  <c:v>929.26829999999995</c:v>
                </c:pt>
                <c:pt idx="1010">
                  <c:v>929.56979999999999</c:v>
                </c:pt>
                <c:pt idx="1011">
                  <c:v>929.87130000000002</c:v>
                </c:pt>
                <c:pt idx="1012">
                  <c:v>930.17259999999999</c:v>
                </c:pt>
                <c:pt idx="1013">
                  <c:v>930.47389999999996</c:v>
                </c:pt>
                <c:pt idx="1014">
                  <c:v>930.77520000000004</c:v>
                </c:pt>
                <c:pt idx="1015">
                  <c:v>931.07650000000001</c:v>
                </c:pt>
                <c:pt idx="1016">
                  <c:v>931.37760000000003</c:v>
                </c:pt>
                <c:pt idx="1017">
                  <c:v>931.67870000000005</c:v>
                </c:pt>
                <c:pt idx="1018">
                  <c:v>931.97979999999995</c:v>
                </c:pt>
                <c:pt idx="1019">
                  <c:v>932.2808</c:v>
                </c:pt>
                <c:pt idx="1020">
                  <c:v>932.58180000000004</c:v>
                </c:pt>
                <c:pt idx="1021">
                  <c:v>932.8827</c:v>
                </c:pt>
                <c:pt idx="1022">
                  <c:v>933.18349999999998</c:v>
                </c:pt>
                <c:pt idx="1023">
                  <c:v>933.48429999999996</c:v>
                </c:pt>
                <c:pt idx="1024">
                  <c:v>933.78510000000006</c:v>
                </c:pt>
                <c:pt idx="1025">
                  <c:v>934.08579999999995</c:v>
                </c:pt>
                <c:pt idx="1026">
                  <c:v>934.38639999999998</c:v>
                </c:pt>
                <c:pt idx="1027">
                  <c:v>934.68700000000001</c:v>
                </c:pt>
                <c:pt idx="1028">
                  <c:v>934.98749999999995</c:v>
                </c:pt>
                <c:pt idx="1029">
                  <c:v>935.28800000000001</c:v>
                </c:pt>
                <c:pt idx="1030">
                  <c:v>935.58849999999995</c:v>
                </c:pt>
                <c:pt idx="1031">
                  <c:v>935.88890000000004</c:v>
                </c:pt>
                <c:pt idx="1032">
                  <c:v>936.18920000000003</c:v>
                </c:pt>
                <c:pt idx="1033">
                  <c:v>936.48940000000005</c:v>
                </c:pt>
                <c:pt idx="1034">
                  <c:v>936.78970000000004</c:v>
                </c:pt>
                <c:pt idx="1035">
                  <c:v>937.08979999999997</c:v>
                </c:pt>
                <c:pt idx="1036">
                  <c:v>937.39</c:v>
                </c:pt>
                <c:pt idx="1037">
                  <c:v>937.69</c:v>
                </c:pt>
                <c:pt idx="1038">
                  <c:v>937.99009999999998</c:v>
                </c:pt>
                <c:pt idx="1039">
                  <c:v>938.29</c:v>
                </c:pt>
                <c:pt idx="1040">
                  <c:v>938.58989999999994</c:v>
                </c:pt>
                <c:pt idx="1041">
                  <c:v>938.88980000000004</c:v>
                </c:pt>
                <c:pt idx="1042">
                  <c:v>939.18960000000004</c:v>
                </c:pt>
                <c:pt idx="1043">
                  <c:v>939.48929999999996</c:v>
                </c:pt>
                <c:pt idx="1044">
                  <c:v>939.78899999999999</c:v>
                </c:pt>
                <c:pt idx="1045">
                  <c:v>940.08860000000004</c:v>
                </c:pt>
                <c:pt idx="1046">
                  <c:v>940.38819999999998</c:v>
                </c:pt>
                <c:pt idx="1047">
                  <c:v>940.68769999999995</c:v>
                </c:pt>
                <c:pt idx="1048">
                  <c:v>940.98720000000003</c:v>
                </c:pt>
                <c:pt idx="1049">
                  <c:v>941.2867</c:v>
                </c:pt>
                <c:pt idx="1050">
                  <c:v>941.58609999999999</c:v>
                </c:pt>
                <c:pt idx="1051">
                  <c:v>941.8854</c:v>
                </c:pt>
                <c:pt idx="1052">
                  <c:v>942.18460000000005</c:v>
                </c:pt>
                <c:pt idx="1053">
                  <c:v>942.48389999999995</c:v>
                </c:pt>
                <c:pt idx="1054">
                  <c:v>942.78300000000002</c:v>
                </c:pt>
                <c:pt idx="1055">
                  <c:v>943.08219999999994</c:v>
                </c:pt>
                <c:pt idx="1056">
                  <c:v>943.38120000000004</c:v>
                </c:pt>
                <c:pt idx="1057">
                  <c:v>943.68020000000001</c:v>
                </c:pt>
                <c:pt idx="1058">
                  <c:v>943.97919999999999</c:v>
                </c:pt>
                <c:pt idx="1059">
                  <c:v>944.27809999999999</c:v>
                </c:pt>
                <c:pt idx="1060">
                  <c:v>944.57690000000002</c:v>
                </c:pt>
                <c:pt idx="1061">
                  <c:v>944.87570000000005</c:v>
                </c:pt>
                <c:pt idx="1062">
                  <c:v>945.17439999999999</c:v>
                </c:pt>
                <c:pt idx="1063">
                  <c:v>945.47310000000004</c:v>
                </c:pt>
                <c:pt idx="1064">
                  <c:v>945.77179999999998</c:v>
                </c:pt>
                <c:pt idx="1065">
                  <c:v>946.07039999999995</c:v>
                </c:pt>
                <c:pt idx="1066">
                  <c:v>946.36890000000005</c:v>
                </c:pt>
                <c:pt idx="1067">
                  <c:v>946.66740000000004</c:v>
                </c:pt>
                <c:pt idx="1068">
                  <c:v>946.96579999999994</c:v>
                </c:pt>
                <c:pt idx="1069">
                  <c:v>947.26419999999996</c:v>
                </c:pt>
                <c:pt idx="1070">
                  <c:v>947.56240000000003</c:v>
                </c:pt>
                <c:pt idx="1071">
                  <c:v>947.86069999999995</c:v>
                </c:pt>
                <c:pt idx="1072">
                  <c:v>948.15890000000002</c:v>
                </c:pt>
                <c:pt idx="1073">
                  <c:v>948.45709999999997</c:v>
                </c:pt>
                <c:pt idx="1074">
                  <c:v>948.75519999999995</c:v>
                </c:pt>
                <c:pt idx="1075">
                  <c:v>949.05330000000004</c:v>
                </c:pt>
                <c:pt idx="1076">
                  <c:v>949.35130000000004</c:v>
                </c:pt>
                <c:pt idx="1077">
                  <c:v>949.64919999999995</c:v>
                </c:pt>
                <c:pt idx="1078">
                  <c:v>949.94709999999998</c:v>
                </c:pt>
                <c:pt idx="1079">
                  <c:v>950.24490000000003</c:v>
                </c:pt>
                <c:pt idx="1080">
                  <c:v>950.54269999999997</c:v>
                </c:pt>
                <c:pt idx="1081">
                  <c:v>950.84050000000002</c:v>
                </c:pt>
                <c:pt idx="1082">
                  <c:v>951.13810000000001</c:v>
                </c:pt>
                <c:pt idx="1083">
                  <c:v>951.43579999999997</c:v>
                </c:pt>
                <c:pt idx="1084">
                  <c:v>951.73329999999999</c:v>
                </c:pt>
                <c:pt idx="1085">
                  <c:v>952.03089999999997</c:v>
                </c:pt>
                <c:pt idx="1086">
                  <c:v>952.32830000000001</c:v>
                </c:pt>
                <c:pt idx="1087">
                  <c:v>952.62570000000005</c:v>
                </c:pt>
                <c:pt idx="1088">
                  <c:v>952.92309999999998</c:v>
                </c:pt>
                <c:pt idx="1089">
                  <c:v>953.22040000000004</c:v>
                </c:pt>
                <c:pt idx="1090">
                  <c:v>953.51760000000002</c:v>
                </c:pt>
                <c:pt idx="1091">
                  <c:v>953.81489999999997</c:v>
                </c:pt>
                <c:pt idx="1092">
                  <c:v>954.11199999999997</c:v>
                </c:pt>
                <c:pt idx="1093">
                  <c:v>954.40909999999997</c:v>
                </c:pt>
                <c:pt idx="1094">
                  <c:v>954.70619999999997</c:v>
                </c:pt>
                <c:pt idx="1095">
                  <c:v>955.00310000000002</c:v>
                </c:pt>
                <c:pt idx="1096">
                  <c:v>955.3</c:v>
                </c:pt>
                <c:pt idx="1097">
                  <c:v>955.59699999999998</c:v>
                </c:pt>
                <c:pt idx="1098">
                  <c:v>955.89380000000006</c:v>
                </c:pt>
                <c:pt idx="1099">
                  <c:v>956.19060000000002</c:v>
                </c:pt>
                <c:pt idx="1100">
                  <c:v>956.4873</c:v>
                </c:pt>
                <c:pt idx="1101">
                  <c:v>956.78390000000002</c:v>
                </c:pt>
                <c:pt idx="1102">
                  <c:v>957.0806</c:v>
                </c:pt>
                <c:pt idx="1103">
                  <c:v>957.37710000000004</c:v>
                </c:pt>
                <c:pt idx="1104">
                  <c:v>957.67359999999996</c:v>
                </c:pt>
                <c:pt idx="1105">
                  <c:v>957.9701</c:v>
                </c:pt>
                <c:pt idx="1106">
                  <c:v>958.26649999999995</c:v>
                </c:pt>
                <c:pt idx="1107">
                  <c:v>958.56290000000001</c:v>
                </c:pt>
                <c:pt idx="1108">
                  <c:v>958.85910000000001</c:v>
                </c:pt>
                <c:pt idx="1109">
                  <c:v>959.15539999999999</c:v>
                </c:pt>
                <c:pt idx="1110">
                  <c:v>959.45150000000001</c:v>
                </c:pt>
                <c:pt idx="1111">
                  <c:v>959.74770000000001</c:v>
                </c:pt>
                <c:pt idx="1112">
                  <c:v>960.04380000000003</c:v>
                </c:pt>
                <c:pt idx="1113">
                  <c:v>960.33979999999997</c:v>
                </c:pt>
                <c:pt idx="1114">
                  <c:v>960.63580000000002</c:v>
                </c:pt>
                <c:pt idx="1115">
                  <c:v>960.93169999999998</c:v>
                </c:pt>
                <c:pt idx="1116">
                  <c:v>961.22760000000005</c:v>
                </c:pt>
                <c:pt idx="1117">
                  <c:v>961.52340000000004</c:v>
                </c:pt>
                <c:pt idx="1118">
                  <c:v>961.81920000000002</c:v>
                </c:pt>
                <c:pt idx="1119">
                  <c:v>962.11490000000003</c:v>
                </c:pt>
                <c:pt idx="1120">
                  <c:v>962.41049999999996</c:v>
                </c:pt>
                <c:pt idx="1121">
                  <c:v>962.70609999999999</c:v>
                </c:pt>
                <c:pt idx="1122">
                  <c:v>963.00160000000005</c:v>
                </c:pt>
                <c:pt idx="1123">
                  <c:v>963.2971</c:v>
                </c:pt>
                <c:pt idx="1124">
                  <c:v>963.59259999999995</c:v>
                </c:pt>
                <c:pt idx="1125">
                  <c:v>963.88789999999995</c:v>
                </c:pt>
                <c:pt idx="1126">
                  <c:v>964.18330000000003</c:v>
                </c:pt>
                <c:pt idx="1127">
                  <c:v>964.47860000000003</c:v>
                </c:pt>
                <c:pt idx="1128">
                  <c:v>964.77380000000005</c:v>
                </c:pt>
                <c:pt idx="1129">
                  <c:v>965.06899999999996</c:v>
                </c:pt>
                <c:pt idx="1130">
                  <c:v>965.36410000000001</c:v>
                </c:pt>
                <c:pt idx="1131">
                  <c:v>965.65920000000006</c:v>
                </c:pt>
                <c:pt idx="1132">
                  <c:v>965.95420000000001</c:v>
                </c:pt>
                <c:pt idx="1133">
                  <c:v>966.2491</c:v>
                </c:pt>
                <c:pt idx="1134">
                  <c:v>966.54399999999998</c:v>
                </c:pt>
                <c:pt idx="1135">
                  <c:v>966.83889999999997</c:v>
                </c:pt>
                <c:pt idx="1136">
                  <c:v>967.13369999999998</c:v>
                </c:pt>
                <c:pt idx="1137">
                  <c:v>967.42840000000001</c:v>
                </c:pt>
                <c:pt idx="1138">
                  <c:v>967.72310000000004</c:v>
                </c:pt>
                <c:pt idx="1139">
                  <c:v>968.01779999999997</c:v>
                </c:pt>
                <c:pt idx="1140">
                  <c:v>968.31230000000005</c:v>
                </c:pt>
                <c:pt idx="1141">
                  <c:v>968.6069</c:v>
                </c:pt>
                <c:pt idx="1142">
                  <c:v>968.90129999999999</c:v>
                </c:pt>
                <c:pt idx="1143">
                  <c:v>969.19569999999999</c:v>
                </c:pt>
                <c:pt idx="1144">
                  <c:v>969.49009999999998</c:v>
                </c:pt>
                <c:pt idx="1145">
                  <c:v>969.78440000000001</c:v>
                </c:pt>
                <c:pt idx="1146">
                  <c:v>970.07870000000003</c:v>
                </c:pt>
                <c:pt idx="1147">
                  <c:v>970.37289999999996</c:v>
                </c:pt>
                <c:pt idx="1148">
                  <c:v>970.6671</c:v>
                </c:pt>
                <c:pt idx="1149">
                  <c:v>970.96109999999999</c:v>
                </c:pt>
                <c:pt idx="1150">
                  <c:v>971.25519999999995</c:v>
                </c:pt>
                <c:pt idx="1151">
                  <c:v>971.54920000000004</c:v>
                </c:pt>
                <c:pt idx="1152">
                  <c:v>971.84310000000005</c:v>
                </c:pt>
                <c:pt idx="1153">
                  <c:v>972.13699999999994</c:v>
                </c:pt>
                <c:pt idx="1154">
                  <c:v>972.43079999999998</c:v>
                </c:pt>
                <c:pt idx="1155">
                  <c:v>972.72460000000001</c:v>
                </c:pt>
                <c:pt idx="1156">
                  <c:v>973.01829999999995</c:v>
                </c:pt>
                <c:pt idx="1157">
                  <c:v>973.31200000000001</c:v>
                </c:pt>
                <c:pt idx="1158">
                  <c:v>973.60559999999998</c:v>
                </c:pt>
                <c:pt idx="1159">
                  <c:v>973.89919999999995</c:v>
                </c:pt>
                <c:pt idx="1160">
                  <c:v>974.19259999999997</c:v>
                </c:pt>
                <c:pt idx="1161">
                  <c:v>974.48609999999996</c:v>
                </c:pt>
                <c:pt idx="1162">
                  <c:v>974.77949999999998</c:v>
                </c:pt>
                <c:pt idx="1163">
                  <c:v>975.0729</c:v>
                </c:pt>
                <c:pt idx="1164">
                  <c:v>975.36609999999996</c:v>
                </c:pt>
                <c:pt idx="1165">
                  <c:v>975.65940000000001</c:v>
                </c:pt>
                <c:pt idx="1166">
                  <c:v>975.95259999999996</c:v>
                </c:pt>
                <c:pt idx="1167">
                  <c:v>976.24570000000006</c:v>
                </c:pt>
                <c:pt idx="1168">
                  <c:v>976.53880000000004</c:v>
                </c:pt>
                <c:pt idx="1169">
                  <c:v>976.83180000000004</c:v>
                </c:pt>
                <c:pt idx="1170">
                  <c:v>977.12480000000005</c:v>
                </c:pt>
                <c:pt idx="1171">
                  <c:v>977.41769999999997</c:v>
                </c:pt>
                <c:pt idx="1172">
                  <c:v>977.71050000000002</c:v>
                </c:pt>
                <c:pt idx="1173">
                  <c:v>978.00329999999997</c:v>
                </c:pt>
                <c:pt idx="1174">
                  <c:v>978.29610000000002</c:v>
                </c:pt>
                <c:pt idx="1175">
                  <c:v>978.58870000000002</c:v>
                </c:pt>
                <c:pt idx="1176">
                  <c:v>978.88139999999999</c:v>
                </c:pt>
                <c:pt idx="1177">
                  <c:v>979.17399999999998</c:v>
                </c:pt>
                <c:pt idx="1178">
                  <c:v>979.46659999999997</c:v>
                </c:pt>
                <c:pt idx="1179">
                  <c:v>979.75900000000001</c:v>
                </c:pt>
                <c:pt idx="1180">
                  <c:v>980.05150000000003</c:v>
                </c:pt>
                <c:pt idx="1181">
                  <c:v>980.34379999999999</c:v>
                </c:pt>
                <c:pt idx="1182">
                  <c:v>980.63610000000006</c:v>
                </c:pt>
                <c:pt idx="1183">
                  <c:v>980.92840000000001</c:v>
                </c:pt>
                <c:pt idx="1184">
                  <c:v>981.22059999999999</c:v>
                </c:pt>
                <c:pt idx="1185">
                  <c:v>981.51279999999997</c:v>
                </c:pt>
                <c:pt idx="1186">
                  <c:v>981.80489999999998</c:v>
                </c:pt>
                <c:pt idx="1187">
                  <c:v>982.09690000000001</c:v>
                </c:pt>
                <c:pt idx="1188">
                  <c:v>982.38890000000004</c:v>
                </c:pt>
                <c:pt idx="1189">
                  <c:v>982.68079999999998</c:v>
                </c:pt>
                <c:pt idx="1190">
                  <c:v>982.97270000000003</c:v>
                </c:pt>
                <c:pt idx="1191">
                  <c:v>983.26459999999997</c:v>
                </c:pt>
                <c:pt idx="1192">
                  <c:v>983.55629999999996</c:v>
                </c:pt>
                <c:pt idx="1193">
                  <c:v>983.84810000000004</c:v>
                </c:pt>
                <c:pt idx="1194">
                  <c:v>984.13969999999995</c:v>
                </c:pt>
                <c:pt idx="1195">
                  <c:v>984.43129999999996</c:v>
                </c:pt>
                <c:pt idx="1196">
                  <c:v>984.72289999999998</c:v>
                </c:pt>
                <c:pt idx="1197">
                  <c:v>985.01440000000002</c:v>
                </c:pt>
                <c:pt idx="1198">
                  <c:v>985.30579999999998</c:v>
                </c:pt>
                <c:pt idx="1199">
                  <c:v>985.59720000000004</c:v>
                </c:pt>
                <c:pt idx="1200">
                  <c:v>985.8886</c:v>
                </c:pt>
                <c:pt idx="1201">
                  <c:v>986.17989999999998</c:v>
                </c:pt>
                <c:pt idx="1202">
                  <c:v>986.47109999999998</c:v>
                </c:pt>
                <c:pt idx="1203">
                  <c:v>986.76229999999998</c:v>
                </c:pt>
                <c:pt idx="1204">
                  <c:v>987.05340000000001</c:v>
                </c:pt>
                <c:pt idx="1205">
                  <c:v>987.34450000000004</c:v>
                </c:pt>
                <c:pt idx="1206">
                  <c:v>987.63549999999998</c:v>
                </c:pt>
                <c:pt idx="1207">
                  <c:v>987.92650000000003</c:v>
                </c:pt>
                <c:pt idx="1208">
                  <c:v>988.2174</c:v>
                </c:pt>
                <c:pt idx="1209">
                  <c:v>988.50819999999999</c:v>
                </c:pt>
                <c:pt idx="1210">
                  <c:v>988.79909999999995</c:v>
                </c:pt>
                <c:pt idx="1211">
                  <c:v>989.08979999999997</c:v>
                </c:pt>
                <c:pt idx="1212">
                  <c:v>989.38049999999998</c:v>
                </c:pt>
              </c:numCache>
            </c:numRef>
          </c:xVal>
          <c:yVal>
            <c:numRef>
              <c:f>'Fluo 77K bandes'!$CS$3:$CS$1215</c:f>
              <c:numCache>
                <c:formatCode>General</c:formatCode>
                <c:ptCount val="1213"/>
                <c:pt idx="0">
                  <c:v>4.5493223238034586E-3</c:v>
                </c:pt>
                <c:pt idx="1">
                  <c:v>4.7272716649698595E-3</c:v>
                </c:pt>
                <c:pt idx="2">
                  <c:v>4.8098267065331225E-3</c:v>
                </c:pt>
                <c:pt idx="3">
                  <c:v>4.9518838215124039E-3</c:v>
                </c:pt>
                <c:pt idx="4">
                  <c:v>5.1041783824287675E-3</c:v>
                </c:pt>
                <c:pt idx="5">
                  <c:v>5.2569129691112876E-3</c:v>
                </c:pt>
                <c:pt idx="6">
                  <c:v>5.3119910490360333E-3</c:v>
                </c:pt>
                <c:pt idx="7">
                  <c:v>5.5439777452860649E-3</c:v>
                </c:pt>
                <c:pt idx="8">
                  <c:v>5.6216505092613559E-3</c:v>
                </c:pt>
                <c:pt idx="9">
                  <c:v>5.6972217393908156E-3</c:v>
                </c:pt>
                <c:pt idx="10">
                  <c:v>5.7014412395799711E-3</c:v>
                </c:pt>
                <c:pt idx="11">
                  <c:v>5.8148199947708141E-3</c:v>
                </c:pt>
                <c:pt idx="12">
                  <c:v>5.8630512007408495E-3</c:v>
                </c:pt>
                <c:pt idx="13">
                  <c:v>6.1051384054488702E-3</c:v>
                </c:pt>
                <c:pt idx="14">
                  <c:v>6.2138357246877465E-3</c:v>
                </c:pt>
                <c:pt idx="15">
                  <c:v>6.4461894133817504E-3</c:v>
                </c:pt>
                <c:pt idx="16">
                  <c:v>6.6627076519932991E-3</c:v>
                </c:pt>
                <c:pt idx="17">
                  <c:v>6.7996469569205657E-3</c:v>
                </c:pt>
                <c:pt idx="18">
                  <c:v>6.910860274108665E-3</c:v>
                </c:pt>
                <c:pt idx="19">
                  <c:v>7.0961239024917508E-3</c:v>
                </c:pt>
                <c:pt idx="20">
                  <c:v>7.1630899814349299E-3</c:v>
                </c:pt>
                <c:pt idx="21">
                  <c:v>7.3007559679179228E-3</c:v>
                </c:pt>
                <c:pt idx="22">
                  <c:v>7.3468783367099076E-3</c:v>
                </c:pt>
                <c:pt idx="23">
                  <c:v>7.594956099670036E-3</c:v>
                </c:pt>
                <c:pt idx="24">
                  <c:v>7.8922090242894219E-3</c:v>
                </c:pt>
                <c:pt idx="25">
                  <c:v>8.2886722395960396E-3</c:v>
                </c:pt>
                <c:pt idx="26">
                  <c:v>8.8575287860839392E-3</c:v>
                </c:pt>
                <c:pt idx="27">
                  <c:v>9.5233535002680336E-3</c:v>
                </c:pt>
                <c:pt idx="28">
                  <c:v>1.0176331653080035E-2</c:v>
                </c:pt>
                <c:pt idx="29">
                  <c:v>1.0819331628248706E-2</c:v>
                </c:pt>
                <c:pt idx="30">
                  <c:v>1.1400786422813274E-2</c:v>
                </c:pt>
                <c:pt idx="31">
                  <c:v>1.195707758621949E-2</c:v>
                </c:pt>
                <c:pt idx="32">
                  <c:v>1.224947014324756E-2</c:v>
                </c:pt>
                <c:pt idx="33">
                  <c:v>1.2218522272972267E-2</c:v>
                </c:pt>
                <c:pt idx="34">
                  <c:v>1.2145445130795378E-2</c:v>
                </c:pt>
                <c:pt idx="35">
                  <c:v>1.1980683781782277E-2</c:v>
                </c:pt>
                <c:pt idx="36">
                  <c:v>1.1853085438762291E-2</c:v>
                </c:pt>
                <c:pt idx="37">
                  <c:v>1.1617961961324474E-2</c:v>
                </c:pt>
                <c:pt idx="38">
                  <c:v>1.1382486098107124E-2</c:v>
                </c:pt>
                <c:pt idx="39">
                  <c:v>1.1213127301462567E-2</c:v>
                </c:pt>
                <c:pt idx="40">
                  <c:v>1.109744799662294E-2</c:v>
                </c:pt>
                <c:pt idx="41">
                  <c:v>1.0929027678168441E-2</c:v>
                </c:pt>
                <c:pt idx="42">
                  <c:v>1.0751394206120484E-2</c:v>
                </c:pt>
                <c:pt idx="43">
                  <c:v>1.0632919550874283E-2</c:v>
                </c:pt>
                <c:pt idx="44">
                  <c:v>1.0604102427773697E-2</c:v>
                </c:pt>
                <c:pt idx="45">
                  <c:v>1.0512911195862226E-2</c:v>
                </c:pt>
                <c:pt idx="46">
                  <c:v>1.0482178773887374E-2</c:v>
                </c:pt>
                <c:pt idx="47">
                  <c:v>1.0458548842494877E-2</c:v>
                </c:pt>
                <c:pt idx="48">
                  <c:v>1.0603138387920872E-2</c:v>
                </c:pt>
                <c:pt idx="49">
                  <c:v>1.0719604626807029E-2</c:v>
                </c:pt>
                <c:pt idx="50">
                  <c:v>1.0713369406925605E-2</c:v>
                </c:pt>
                <c:pt idx="51">
                  <c:v>1.0721353774873325E-2</c:v>
                </c:pt>
                <c:pt idx="52">
                  <c:v>1.0739325449629647E-2</c:v>
                </c:pt>
                <c:pt idx="53">
                  <c:v>1.0888037726092908E-2</c:v>
                </c:pt>
                <c:pt idx="54">
                  <c:v>1.1065702237302794E-2</c:v>
                </c:pt>
                <c:pt idx="55">
                  <c:v>1.104105166523278E-2</c:v>
                </c:pt>
                <c:pt idx="56">
                  <c:v>1.1069766541682308E-2</c:v>
                </c:pt>
                <c:pt idx="57">
                  <c:v>1.1121768092910073E-2</c:v>
                </c:pt>
                <c:pt idx="58">
                  <c:v>1.1193579932780131E-2</c:v>
                </c:pt>
                <c:pt idx="59">
                  <c:v>1.1358492825936763E-2</c:v>
                </c:pt>
                <c:pt idx="60">
                  <c:v>1.1317181527243621E-2</c:v>
                </c:pt>
                <c:pt idx="61">
                  <c:v>1.126528039683386E-2</c:v>
                </c:pt>
                <c:pt idx="62">
                  <c:v>1.1246156621420089E-2</c:v>
                </c:pt>
                <c:pt idx="63">
                  <c:v>1.126369739957553E-2</c:v>
                </c:pt>
                <c:pt idx="64">
                  <c:v>1.125626991070946E-2</c:v>
                </c:pt>
                <c:pt idx="65">
                  <c:v>1.1263308497134902E-2</c:v>
                </c:pt>
                <c:pt idx="66">
                  <c:v>1.1155863699371476E-2</c:v>
                </c:pt>
                <c:pt idx="67">
                  <c:v>1.1214549625412091E-2</c:v>
                </c:pt>
                <c:pt idx="68">
                  <c:v>1.1238873373365332E-2</c:v>
                </c:pt>
                <c:pt idx="69">
                  <c:v>1.1294166901590521E-2</c:v>
                </c:pt>
                <c:pt idx="70">
                  <c:v>1.1393534213920444E-2</c:v>
                </c:pt>
                <c:pt idx="71">
                  <c:v>1.1562526018121029E-2</c:v>
                </c:pt>
                <c:pt idx="72">
                  <c:v>1.1466355739469691E-2</c:v>
                </c:pt>
                <c:pt idx="73">
                  <c:v>1.154289831278419E-2</c:v>
                </c:pt>
                <c:pt idx="74">
                  <c:v>1.1607373955440911E-2</c:v>
                </c:pt>
                <c:pt idx="75">
                  <c:v>1.1619031899494463E-2</c:v>
                </c:pt>
                <c:pt idx="76">
                  <c:v>1.1671853249763739E-2</c:v>
                </c:pt>
                <c:pt idx="77">
                  <c:v>1.1587191196855478E-2</c:v>
                </c:pt>
                <c:pt idx="78">
                  <c:v>1.1511137946799609E-2</c:v>
                </c:pt>
                <c:pt idx="79">
                  <c:v>1.172339286522869E-2</c:v>
                </c:pt>
                <c:pt idx="80">
                  <c:v>1.1870206275315176E-2</c:v>
                </c:pt>
                <c:pt idx="81">
                  <c:v>1.1925012306114788E-2</c:v>
                </c:pt>
                <c:pt idx="82">
                  <c:v>1.2137188713722524E-2</c:v>
                </c:pt>
                <c:pt idx="83">
                  <c:v>1.2212971740486314E-2</c:v>
                </c:pt>
                <c:pt idx="84">
                  <c:v>1.2393369523778921E-2</c:v>
                </c:pt>
                <c:pt idx="85">
                  <c:v>1.2700805119343753E-2</c:v>
                </c:pt>
                <c:pt idx="86">
                  <c:v>1.2817643828173044E-2</c:v>
                </c:pt>
                <c:pt idx="87">
                  <c:v>1.288864317233381E-2</c:v>
                </c:pt>
                <c:pt idx="88">
                  <c:v>1.2950283296256752E-2</c:v>
                </c:pt>
                <c:pt idx="89">
                  <c:v>1.298384028196705E-2</c:v>
                </c:pt>
                <c:pt idx="90">
                  <c:v>1.3032263200407819E-2</c:v>
                </c:pt>
                <c:pt idx="91">
                  <c:v>1.3011098143639016E-2</c:v>
                </c:pt>
                <c:pt idx="92">
                  <c:v>1.2953750553227415E-2</c:v>
                </c:pt>
                <c:pt idx="93">
                  <c:v>1.2964418895765382E-2</c:v>
                </c:pt>
                <c:pt idx="94">
                  <c:v>1.2912837286140176E-2</c:v>
                </c:pt>
                <c:pt idx="95">
                  <c:v>1.2863254963709743E-2</c:v>
                </c:pt>
                <c:pt idx="96">
                  <c:v>1.2908480848471925E-2</c:v>
                </c:pt>
                <c:pt idx="97">
                  <c:v>1.3037879462883735E-2</c:v>
                </c:pt>
                <c:pt idx="98">
                  <c:v>1.3222938597964709E-2</c:v>
                </c:pt>
                <c:pt idx="99">
                  <c:v>1.3317188100242617E-2</c:v>
                </c:pt>
                <c:pt idx="100">
                  <c:v>1.3376666437828925E-2</c:v>
                </c:pt>
                <c:pt idx="101">
                  <c:v>1.357823658122255E-2</c:v>
                </c:pt>
                <c:pt idx="102">
                  <c:v>1.3833668799726565E-2</c:v>
                </c:pt>
                <c:pt idx="103">
                  <c:v>1.4069867692833533E-2</c:v>
                </c:pt>
                <c:pt idx="104">
                  <c:v>1.4307456044895044E-2</c:v>
                </c:pt>
                <c:pt idx="105">
                  <c:v>1.4487127146631923E-2</c:v>
                </c:pt>
                <c:pt idx="106">
                  <c:v>1.467790479083987E-2</c:v>
                </c:pt>
                <c:pt idx="107">
                  <c:v>1.4926267383756514E-2</c:v>
                </c:pt>
                <c:pt idx="108">
                  <c:v>1.52219884344431E-2</c:v>
                </c:pt>
                <c:pt idx="109">
                  <c:v>1.5435472138517922E-2</c:v>
                </c:pt>
                <c:pt idx="110">
                  <c:v>1.5598122824519917E-2</c:v>
                </c:pt>
                <c:pt idx="111">
                  <c:v>1.5820821508021249E-2</c:v>
                </c:pt>
                <c:pt idx="112">
                  <c:v>1.6164885140494203E-2</c:v>
                </c:pt>
                <c:pt idx="113">
                  <c:v>1.6598396334311493E-2</c:v>
                </c:pt>
                <c:pt idx="114">
                  <c:v>1.7016462806320014E-2</c:v>
                </c:pt>
                <c:pt idx="115">
                  <c:v>1.7417733440059362E-2</c:v>
                </c:pt>
                <c:pt idx="116">
                  <c:v>1.798701905731509E-2</c:v>
                </c:pt>
                <c:pt idx="117">
                  <c:v>1.851243173210209E-2</c:v>
                </c:pt>
                <c:pt idx="118">
                  <c:v>1.9091805076984426E-2</c:v>
                </c:pt>
                <c:pt idx="119">
                  <c:v>1.9716258239984574E-2</c:v>
                </c:pt>
                <c:pt idx="120">
                  <c:v>2.0340601853001454E-2</c:v>
                </c:pt>
                <c:pt idx="121">
                  <c:v>2.1093630179705794E-2</c:v>
                </c:pt>
                <c:pt idx="122">
                  <c:v>2.1809703645385245E-2</c:v>
                </c:pt>
                <c:pt idx="123">
                  <c:v>2.2499430340086966E-2</c:v>
                </c:pt>
                <c:pt idx="124">
                  <c:v>2.3374479089829529E-2</c:v>
                </c:pt>
                <c:pt idx="125">
                  <c:v>2.4135814956932251E-2</c:v>
                </c:pt>
                <c:pt idx="126">
                  <c:v>2.4930636602256147E-2</c:v>
                </c:pt>
                <c:pt idx="127">
                  <c:v>2.5737271387443236E-2</c:v>
                </c:pt>
                <c:pt idx="128">
                  <c:v>2.6462291435090175E-2</c:v>
                </c:pt>
                <c:pt idx="129">
                  <c:v>2.7388080085419774E-2</c:v>
                </c:pt>
                <c:pt idx="130">
                  <c:v>2.826385916838417E-2</c:v>
                </c:pt>
                <c:pt idx="131">
                  <c:v>2.9214899089858741E-2</c:v>
                </c:pt>
                <c:pt idx="132">
                  <c:v>3.0233823484302952E-2</c:v>
                </c:pt>
                <c:pt idx="133">
                  <c:v>3.1222311241727151E-2</c:v>
                </c:pt>
                <c:pt idx="134">
                  <c:v>3.2258106333595771E-2</c:v>
                </c:pt>
                <c:pt idx="135">
                  <c:v>3.3513165716990034E-2</c:v>
                </c:pt>
                <c:pt idx="136">
                  <c:v>3.4550585800277235E-2</c:v>
                </c:pt>
                <c:pt idx="137">
                  <c:v>3.5788847519569282E-2</c:v>
                </c:pt>
                <c:pt idx="138">
                  <c:v>3.6928295153946945E-2</c:v>
                </c:pt>
                <c:pt idx="139">
                  <c:v>3.807309247917455E-2</c:v>
                </c:pt>
                <c:pt idx="140">
                  <c:v>3.9215899646372655E-2</c:v>
                </c:pt>
                <c:pt idx="141">
                  <c:v>4.0486569902383661E-2</c:v>
                </c:pt>
                <c:pt idx="142">
                  <c:v>4.1554463139351967E-2</c:v>
                </c:pt>
                <c:pt idx="143">
                  <c:v>4.2808153147955288E-2</c:v>
                </c:pt>
                <c:pt idx="144">
                  <c:v>4.3933815742770797E-2</c:v>
                </c:pt>
                <c:pt idx="145">
                  <c:v>4.5097236565155227E-2</c:v>
                </c:pt>
                <c:pt idx="146">
                  <c:v>4.6314884629260943E-2</c:v>
                </c:pt>
                <c:pt idx="147">
                  <c:v>4.7637152927394656E-2</c:v>
                </c:pt>
                <c:pt idx="148">
                  <c:v>4.869980602349628E-2</c:v>
                </c:pt>
                <c:pt idx="149">
                  <c:v>4.9903322139759489E-2</c:v>
                </c:pt>
                <c:pt idx="150">
                  <c:v>5.0781584355678124E-2</c:v>
                </c:pt>
                <c:pt idx="151">
                  <c:v>5.1737334926433537E-2</c:v>
                </c:pt>
                <c:pt idx="152">
                  <c:v>5.2620892058210487E-2</c:v>
                </c:pt>
                <c:pt idx="153">
                  <c:v>5.3460629196677274E-2</c:v>
                </c:pt>
                <c:pt idx="154">
                  <c:v>5.4166058055648468E-2</c:v>
                </c:pt>
                <c:pt idx="155">
                  <c:v>5.4866484132050093E-2</c:v>
                </c:pt>
                <c:pt idx="156">
                  <c:v>5.5458072300067628E-2</c:v>
                </c:pt>
                <c:pt idx="157">
                  <c:v>5.6172557290989585E-2</c:v>
                </c:pt>
                <c:pt idx="158">
                  <c:v>5.6674752672654427E-2</c:v>
                </c:pt>
                <c:pt idx="159">
                  <c:v>5.7126847195301332E-2</c:v>
                </c:pt>
                <c:pt idx="160">
                  <c:v>5.7664189863267011E-2</c:v>
                </c:pt>
                <c:pt idx="161">
                  <c:v>5.8085610390596815E-2</c:v>
                </c:pt>
                <c:pt idx="162">
                  <c:v>5.8552421127663713E-2</c:v>
                </c:pt>
                <c:pt idx="163">
                  <c:v>5.8902561132542337E-2</c:v>
                </c:pt>
                <c:pt idx="164">
                  <c:v>5.9310141845318347E-2</c:v>
                </c:pt>
                <c:pt idx="165">
                  <c:v>5.97642447843253E-2</c:v>
                </c:pt>
                <c:pt idx="166">
                  <c:v>6.0376410090868061E-2</c:v>
                </c:pt>
                <c:pt idx="167">
                  <c:v>6.0628411569062506E-2</c:v>
                </c:pt>
                <c:pt idx="168">
                  <c:v>6.0972234191572251E-2</c:v>
                </c:pt>
                <c:pt idx="169">
                  <c:v>6.1185528009009393E-2</c:v>
                </c:pt>
                <c:pt idx="170">
                  <c:v>6.1558673510375854E-2</c:v>
                </c:pt>
                <c:pt idx="171">
                  <c:v>6.1779434985006265E-2</c:v>
                </c:pt>
                <c:pt idx="172">
                  <c:v>6.2224080108790443E-2</c:v>
                </c:pt>
                <c:pt idx="173">
                  <c:v>6.2174326158052871E-2</c:v>
                </c:pt>
                <c:pt idx="174">
                  <c:v>6.2393754774553438E-2</c:v>
                </c:pt>
                <c:pt idx="175">
                  <c:v>6.2498448041903604E-2</c:v>
                </c:pt>
                <c:pt idx="176">
                  <c:v>6.2959635213162363E-2</c:v>
                </c:pt>
                <c:pt idx="177">
                  <c:v>6.3270136382425846E-2</c:v>
                </c:pt>
                <c:pt idx="178">
                  <c:v>6.3888016546429477E-2</c:v>
                </c:pt>
                <c:pt idx="179">
                  <c:v>6.4237864418019375E-2</c:v>
                </c:pt>
                <c:pt idx="180">
                  <c:v>6.4872359662819762E-2</c:v>
                </c:pt>
                <c:pt idx="181">
                  <c:v>6.5792634297324501E-2</c:v>
                </c:pt>
                <c:pt idx="182">
                  <c:v>6.6806848042487862E-2</c:v>
                </c:pt>
                <c:pt idx="183">
                  <c:v>6.7725041227310379E-2</c:v>
                </c:pt>
                <c:pt idx="184">
                  <c:v>6.8836790974249912E-2</c:v>
                </c:pt>
                <c:pt idx="185">
                  <c:v>7.0046368856254357E-2</c:v>
                </c:pt>
                <c:pt idx="186">
                  <c:v>7.159368933669677E-2</c:v>
                </c:pt>
                <c:pt idx="187">
                  <c:v>7.3332977904498706E-2</c:v>
                </c:pt>
                <c:pt idx="188">
                  <c:v>7.5158555342460562E-2</c:v>
                </c:pt>
                <c:pt idx="189">
                  <c:v>7.7182235666845372E-2</c:v>
                </c:pt>
                <c:pt idx="190">
                  <c:v>7.9457260169524951E-2</c:v>
                </c:pt>
                <c:pt idx="191">
                  <c:v>8.2006725638639894E-2</c:v>
                </c:pt>
                <c:pt idx="192">
                  <c:v>8.4710820909148013E-2</c:v>
                </c:pt>
                <c:pt idx="193">
                  <c:v>8.7783369290072299E-2</c:v>
                </c:pt>
                <c:pt idx="194">
                  <c:v>9.0954786530902595E-2</c:v>
                </c:pt>
                <c:pt idx="195">
                  <c:v>9.4229527664292115E-2</c:v>
                </c:pt>
                <c:pt idx="196">
                  <c:v>9.7772775806689569E-2</c:v>
                </c:pt>
                <c:pt idx="197">
                  <c:v>0.10170173118186904</c:v>
                </c:pt>
                <c:pt idx="198">
                  <c:v>0.10573784469902239</c:v>
                </c:pt>
                <c:pt idx="199">
                  <c:v>0.11010994801488128</c:v>
                </c:pt>
                <c:pt idx="200">
                  <c:v>0.11436528930689917</c:v>
                </c:pt>
                <c:pt idx="201">
                  <c:v>0.11923947845443963</c:v>
                </c:pt>
                <c:pt idx="202">
                  <c:v>0.12430119891501698</c:v>
                </c:pt>
                <c:pt idx="203">
                  <c:v>0.12977322057962168</c:v>
                </c:pt>
                <c:pt idx="204">
                  <c:v>0.13538084686519072</c:v>
                </c:pt>
                <c:pt idx="205">
                  <c:v>0.14134706676268116</c:v>
                </c:pt>
                <c:pt idx="206">
                  <c:v>0.14762698303728058</c:v>
                </c:pt>
                <c:pt idx="207">
                  <c:v>0.15434652339476412</c:v>
                </c:pt>
                <c:pt idx="208">
                  <c:v>0.16121716969584543</c:v>
                </c:pt>
                <c:pt idx="209">
                  <c:v>0.16862515866489247</c:v>
                </c:pt>
                <c:pt idx="210">
                  <c:v>0.17656526841936904</c:v>
                </c:pt>
                <c:pt idx="211">
                  <c:v>0.18504051158381524</c:v>
                </c:pt>
                <c:pt idx="212">
                  <c:v>0.19424709217827726</c:v>
                </c:pt>
                <c:pt idx="213">
                  <c:v>0.20403812193351339</c:v>
                </c:pt>
                <c:pt idx="214">
                  <c:v>0.21477310737797228</c:v>
                </c:pt>
                <c:pt idx="215">
                  <c:v>0.22614622147501021</c:v>
                </c:pt>
                <c:pt idx="216">
                  <c:v>0.23907549308447473</c:v>
                </c:pt>
                <c:pt idx="217">
                  <c:v>0.25248075937127074</c:v>
                </c:pt>
                <c:pt idx="218">
                  <c:v>0.26773541195906048</c:v>
                </c:pt>
                <c:pt idx="219">
                  <c:v>0.28396195548180814</c:v>
                </c:pt>
                <c:pt idx="220">
                  <c:v>0.30197781539805352</c:v>
                </c:pt>
                <c:pt idx="221">
                  <c:v>0.32141618184712961</c:v>
                </c:pt>
                <c:pt idx="222">
                  <c:v>0.34330244267249377</c:v>
                </c:pt>
                <c:pt idx="223">
                  <c:v>0.36650677237996615</c:v>
                </c:pt>
                <c:pt idx="224">
                  <c:v>0.39262184514306497</c:v>
                </c:pt>
                <c:pt idx="225">
                  <c:v>0.42047675422388225</c:v>
                </c:pt>
                <c:pt idx="226">
                  <c:v>0.45039065524035998</c:v>
                </c:pt>
                <c:pt idx="227">
                  <c:v>0.48183314369014008</c:v>
                </c:pt>
                <c:pt idx="228">
                  <c:v>0.51537734856905815</c:v>
                </c:pt>
                <c:pt idx="229">
                  <c:v>0.54850526351152984</c:v>
                </c:pt>
                <c:pt idx="230">
                  <c:v>0.58267134712884106</c:v>
                </c:pt>
                <c:pt idx="231">
                  <c:v>0.61546696045537741</c:v>
                </c:pt>
                <c:pt idx="232">
                  <c:v>0.64816525688010407</c:v>
                </c:pt>
                <c:pt idx="233">
                  <c:v>0.67830318761237995</c:v>
                </c:pt>
                <c:pt idx="234">
                  <c:v>0.70573888542386354</c:v>
                </c:pt>
                <c:pt idx="235">
                  <c:v>0.72946923763436311</c:v>
                </c:pt>
                <c:pt idx="236">
                  <c:v>0.75028172604032317</c:v>
                </c:pt>
                <c:pt idx="237">
                  <c:v>0.76550460913296303</c:v>
                </c:pt>
                <c:pt idx="238">
                  <c:v>0.77571977990678032</c:v>
                </c:pt>
                <c:pt idx="239">
                  <c:v>0.77993343743016197</c:v>
                </c:pt>
                <c:pt idx="240">
                  <c:v>0.77947332750040532</c:v>
                </c:pt>
                <c:pt idx="241">
                  <c:v>0.77412655798334551</c:v>
                </c:pt>
                <c:pt idx="242">
                  <c:v>0.76379380356081272</c:v>
                </c:pt>
                <c:pt idx="243">
                  <c:v>0.74840239607723424</c:v>
                </c:pt>
                <c:pt idx="244">
                  <c:v>0.73001388363454722</c:v>
                </c:pt>
                <c:pt idx="245">
                  <c:v>0.70912525799021064</c:v>
                </c:pt>
                <c:pt idx="246">
                  <c:v>0.68586724879093341</c:v>
                </c:pt>
                <c:pt idx="247">
                  <c:v>0.66156504566773633</c:v>
                </c:pt>
                <c:pt idx="248">
                  <c:v>0.63593327091418739</c:v>
                </c:pt>
                <c:pt idx="249">
                  <c:v>0.61066155043900328</c:v>
                </c:pt>
                <c:pt idx="250">
                  <c:v>0.58647273154849633</c:v>
                </c:pt>
                <c:pt idx="251">
                  <c:v>0.56288096006684019</c:v>
                </c:pt>
                <c:pt idx="252">
                  <c:v>0.54092696083515068</c:v>
                </c:pt>
                <c:pt idx="253">
                  <c:v>0.51967992416219821</c:v>
                </c:pt>
                <c:pt idx="254">
                  <c:v>0.50000383424941464</c:v>
                </c:pt>
                <c:pt idx="255">
                  <c:v>0.48209515073347364</c:v>
                </c:pt>
                <c:pt idx="256">
                  <c:v>0.46519962197952436</c:v>
                </c:pt>
                <c:pt idx="257">
                  <c:v>0.45001088196500538</c:v>
                </c:pt>
                <c:pt idx="258">
                  <c:v>0.43626820172972125</c:v>
                </c:pt>
                <c:pt idx="259">
                  <c:v>0.42363489765840562</c:v>
                </c:pt>
                <c:pt idx="260">
                  <c:v>0.41306989727132903</c:v>
                </c:pt>
                <c:pt idx="261">
                  <c:v>0.40311198637490342</c:v>
                </c:pt>
                <c:pt idx="262">
                  <c:v>0.3948269037230927</c:v>
                </c:pt>
                <c:pt idx="263">
                  <c:v>0.38754055175214247</c:v>
                </c:pt>
                <c:pt idx="264">
                  <c:v>0.38088666835130197</c:v>
                </c:pt>
                <c:pt idx="265">
                  <c:v>0.37604163775764332</c:v>
                </c:pt>
                <c:pt idx="266">
                  <c:v>0.37203722070231765</c:v>
                </c:pt>
                <c:pt idx="267">
                  <c:v>0.36864719646986138</c:v>
                </c:pt>
                <c:pt idx="268">
                  <c:v>0.36670615334952728</c:v>
                </c:pt>
                <c:pt idx="269">
                  <c:v>0.36466688041085632</c:v>
                </c:pt>
                <c:pt idx="270">
                  <c:v>0.36373698363615387</c:v>
                </c:pt>
                <c:pt idx="271">
                  <c:v>0.3642317843939476</c:v>
                </c:pt>
                <c:pt idx="272">
                  <c:v>0.3640168838434224</c:v>
                </c:pt>
                <c:pt idx="273">
                  <c:v>0.36469810215608978</c:v>
                </c:pt>
                <c:pt idx="274">
                  <c:v>0.3658198939848295</c:v>
                </c:pt>
                <c:pt idx="275">
                  <c:v>0.36748633181375334</c:v>
                </c:pt>
                <c:pt idx="276">
                  <c:v>0.36996070076933302</c:v>
                </c:pt>
                <c:pt idx="277">
                  <c:v>0.37237773856699863</c:v>
                </c:pt>
                <c:pt idx="278">
                  <c:v>0.37501588474757491</c:v>
                </c:pt>
                <c:pt idx="279">
                  <c:v>0.37818498318042587</c:v>
                </c:pt>
                <c:pt idx="280">
                  <c:v>0.3821417459930268</c:v>
                </c:pt>
                <c:pt idx="281">
                  <c:v>0.38610270822165321</c:v>
                </c:pt>
                <c:pt idx="282">
                  <c:v>0.39057490370556469</c:v>
                </c:pt>
                <c:pt idx="283">
                  <c:v>0.39555029877932107</c:v>
                </c:pt>
                <c:pt idx="284">
                  <c:v>0.40139698138672752</c:v>
                </c:pt>
                <c:pt idx="285">
                  <c:v>0.40743610679808773</c:v>
                </c:pt>
                <c:pt idx="286">
                  <c:v>0.41410532719658671</c:v>
                </c:pt>
                <c:pt idx="287">
                  <c:v>0.42120580936257984</c:v>
                </c:pt>
                <c:pt idx="288">
                  <c:v>0.42855862165671715</c:v>
                </c:pt>
                <c:pt idx="289">
                  <c:v>0.43702884378026324</c:v>
                </c:pt>
                <c:pt idx="290">
                  <c:v>0.44640577459871844</c:v>
                </c:pt>
                <c:pt idx="291">
                  <c:v>0.45711318996405298</c:v>
                </c:pt>
                <c:pt idx="292">
                  <c:v>0.46811967678372934</c:v>
                </c:pt>
                <c:pt idx="293">
                  <c:v>0.48025799751394577</c:v>
                </c:pt>
                <c:pt idx="294">
                  <c:v>0.49252923889053624</c:v>
                </c:pt>
                <c:pt idx="295">
                  <c:v>0.50693433135802546</c:v>
                </c:pt>
                <c:pt idx="296">
                  <c:v>0.52162754028152891</c:v>
                </c:pt>
                <c:pt idx="297">
                  <c:v>0.53711918599980424</c:v>
                </c:pt>
                <c:pt idx="298">
                  <c:v>0.55315273896868189</c:v>
                </c:pt>
                <c:pt idx="299">
                  <c:v>0.57059857380528445</c:v>
                </c:pt>
                <c:pt idx="300">
                  <c:v>0.58808275113603337</c:v>
                </c:pt>
                <c:pt idx="301">
                  <c:v>0.60693466000797525</c:v>
                </c:pt>
                <c:pt idx="302">
                  <c:v>0.62595071127152468</c:v>
                </c:pt>
                <c:pt idx="303">
                  <c:v>0.64536698514064039</c:v>
                </c:pt>
                <c:pt idx="304">
                  <c:v>0.66562478546461612</c:v>
                </c:pt>
                <c:pt idx="305">
                  <c:v>0.68492730993443074</c:v>
                </c:pt>
                <c:pt idx="306">
                  <c:v>0.70472335707890088</c:v>
                </c:pt>
                <c:pt idx="307">
                  <c:v>0.72431637158770068</c:v>
                </c:pt>
                <c:pt idx="308">
                  <c:v>0.7435277869880913</c:v>
                </c:pt>
                <c:pt idx="309">
                  <c:v>0.76292415927691171</c:v>
                </c:pt>
                <c:pt idx="310">
                  <c:v>0.78160754375791497</c:v>
                </c:pt>
                <c:pt idx="311">
                  <c:v>0.79893524719588571</c:v>
                </c:pt>
                <c:pt idx="312">
                  <c:v>0.81706193517854453</c:v>
                </c:pt>
                <c:pt idx="313">
                  <c:v>0.83367172105945064</c:v>
                </c:pt>
                <c:pt idx="314">
                  <c:v>0.85088238859862197</c:v>
                </c:pt>
                <c:pt idx="315">
                  <c:v>0.86697071655913727</c:v>
                </c:pt>
                <c:pt idx="316">
                  <c:v>0.88134057044867298</c:v>
                </c:pt>
                <c:pt idx="317">
                  <c:v>0.89590633622496607</c:v>
                </c:pt>
                <c:pt idx="318">
                  <c:v>0.90953051989500744</c:v>
                </c:pt>
                <c:pt idx="319">
                  <c:v>0.92205920373229489</c:v>
                </c:pt>
                <c:pt idx="320">
                  <c:v>0.93369834170538657</c:v>
                </c:pt>
                <c:pt idx="321">
                  <c:v>0.94428780825539471</c:v>
                </c:pt>
                <c:pt idx="322">
                  <c:v>0.95402351526907681</c:v>
                </c:pt>
                <c:pt idx="323">
                  <c:v>0.96291787841120402</c:v>
                </c:pt>
                <c:pt idx="324">
                  <c:v>0.97037987552200566</c:v>
                </c:pt>
                <c:pt idx="325">
                  <c:v>0.97772702773367381</c:v>
                </c:pt>
                <c:pt idx="326">
                  <c:v>0.9831086706620763</c:v>
                </c:pt>
                <c:pt idx="327">
                  <c:v>0.98831758978351469</c:v>
                </c:pt>
                <c:pt idx="328">
                  <c:v>0.99263020745845498</c:v>
                </c:pt>
                <c:pt idx="329">
                  <c:v>0.9954167938663695</c:v>
                </c:pt>
                <c:pt idx="330">
                  <c:v>0.99832370267258141</c:v>
                </c:pt>
                <c:pt idx="331">
                  <c:v>1</c:v>
                </c:pt>
                <c:pt idx="332">
                  <c:v>0.99998831466845062</c:v>
                </c:pt>
                <c:pt idx="333">
                  <c:v>0.99973160254097537</c:v>
                </c:pt>
                <c:pt idx="334">
                  <c:v>0.99806498212874617</c:v>
                </c:pt>
                <c:pt idx="335">
                  <c:v>0.99592017603951988</c:v>
                </c:pt>
                <c:pt idx="336">
                  <c:v>0.99279380210014623</c:v>
                </c:pt>
                <c:pt idx="337">
                  <c:v>0.98866468064719215</c:v>
                </c:pt>
                <c:pt idx="338">
                  <c:v>0.98478241182321846</c:v>
                </c:pt>
                <c:pt idx="339">
                  <c:v>0.98015556827958328</c:v>
                </c:pt>
                <c:pt idx="340">
                  <c:v>0.97489516066600557</c:v>
                </c:pt>
                <c:pt idx="341">
                  <c:v>0.96925936177640426</c:v>
                </c:pt>
                <c:pt idx="342">
                  <c:v>0.96231024117063646</c:v>
                </c:pt>
                <c:pt idx="343">
                  <c:v>0.95518182375890825</c:v>
                </c:pt>
                <c:pt idx="344">
                  <c:v>0.94735173870430123</c:v>
                </c:pt>
                <c:pt idx="345">
                  <c:v>0.93840698256986732</c:v>
                </c:pt>
                <c:pt idx="346">
                  <c:v>0.92973737947676005</c:v>
                </c:pt>
                <c:pt idx="347">
                  <c:v>0.91998688321533584</c:v>
                </c:pt>
                <c:pt idx="348">
                  <c:v>0.9099530176638394</c:v>
                </c:pt>
                <c:pt idx="349">
                  <c:v>0.89964381648771075</c:v>
                </c:pt>
                <c:pt idx="350">
                  <c:v>0.88959242293889018</c:v>
                </c:pt>
                <c:pt idx="351">
                  <c:v>0.87810647235907857</c:v>
                </c:pt>
                <c:pt idx="352">
                  <c:v>0.86627306574897867</c:v>
                </c:pt>
                <c:pt idx="353">
                  <c:v>0.85368467717080598</c:v>
                </c:pt>
                <c:pt idx="354">
                  <c:v>0.84232397873853926</c:v>
                </c:pt>
                <c:pt idx="355">
                  <c:v>0.82992072963210195</c:v>
                </c:pt>
                <c:pt idx="356">
                  <c:v>0.81772069574464046</c:v>
                </c:pt>
                <c:pt idx="357">
                  <c:v>0.80479178930178685</c:v>
                </c:pt>
                <c:pt idx="358">
                  <c:v>0.79242085744041579</c:v>
                </c:pt>
                <c:pt idx="359">
                  <c:v>0.77980435103320245</c:v>
                </c:pt>
                <c:pt idx="360">
                  <c:v>0.76762969622519972</c:v>
                </c:pt>
                <c:pt idx="361">
                  <c:v>0.75465623945581417</c:v>
                </c:pt>
                <c:pt idx="362">
                  <c:v>0.74252887372392529</c:v>
                </c:pt>
                <c:pt idx="363">
                  <c:v>0.72939437847912492</c:v>
                </c:pt>
                <c:pt idx="364">
                  <c:v>0.71687445864049937</c:v>
                </c:pt>
                <c:pt idx="365">
                  <c:v>0.7047898174020879</c:v>
                </c:pt>
                <c:pt idx="366">
                  <c:v>0.6924015401266983</c:v>
                </c:pt>
                <c:pt idx="367">
                  <c:v>0.67960135491419327</c:v>
                </c:pt>
                <c:pt idx="368">
                  <c:v>0.66673653521155563</c:v>
                </c:pt>
                <c:pt idx="369">
                  <c:v>0.65437035051612658</c:v>
                </c:pt>
                <c:pt idx="370">
                  <c:v>0.64198152549082044</c:v>
                </c:pt>
                <c:pt idx="371">
                  <c:v>0.63010082980460669</c:v>
                </c:pt>
                <c:pt idx="372">
                  <c:v>0.61786117533986062</c:v>
                </c:pt>
                <c:pt idx="373">
                  <c:v>0.606184242622539</c:v>
                </c:pt>
                <c:pt idx="374">
                  <c:v>0.59471308129046963</c:v>
                </c:pt>
                <c:pt idx="375">
                  <c:v>0.58369710013890941</c:v>
                </c:pt>
                <c:pt idx="376">
                  <c:v>0.57197068734580847</c:v>
                </c:pt>
                <c:pt idx="377">
                  <c:v>0.56064522749149526</c:v>
                </c:pt>
                <c:pt idx="378">
                  <c:v>0.54942018845518459</c:v>
                </c:pt>
                <c:pt idx="379">
                  <c:v>0.53814055701054164</c:v>
                </c:pt>
                <c:pt idx="380">
                  <c:v>0.52705099478688155</c:v>
                </c:pt>
                <c:pt idx="381">
                  <c:v>0.51593550573384617</c:v>
                </c:pt>
                <c:pt idx="382">
                  <c:v>0.50512365271778903</c:v>
                </c:pt>
                <c:pt idx="383">
                  <c:v>0.49465779506557661</c:v>
                </c:pt>
                <c:pt idx="384">
                  <c:v>0.48441286321296961</c:v>
                </c:pt>
                <c:pt idx="385">
                  <c:v>0.47434814108285051</c:v>
                </c:pt>
                <c:pt idx="386">
                  <c:v>0.46445632534300102</c:v>
                </c:pt>
                <c:pt idx="387">
                  <c:v>0.45451283852770669</c:v>
                </c:pt>
                <c:pt idx="388">
                  <c:v>0.44491625999278428</c:v>
                </c:pt>
                <c:pt idx="389">
                  <c:v>0.4355701857529517</c:v>
                </c:pt>
                <c:pt idx="390">
                  <c:v>0.42657101979349099</c:v>
                </c:pt>
                <c:pt idx="391">
                  <c:v>0.41780044813246492</c:v>
                </c:pt>
                <c:pt idx="392">
                  <c:v>0.4086970271055872</c:v>
                </c:pt>
                <c:pt idx="393">
                  <c:v>0.40030750680305399</c:v>
                </c:pt>
                <c:pt idx="394">
                  <c:v>0.39206806997760801</c:v>
                </c:pt>
                <c:pt idx="395">
                  <c:v>0.38391079563961855</c:v>
                </c:pt>
                <c:pt idx="396">
                  <c:v>0.3752968804546763</c:v>
                </c:pt>
                <c:pt idx="397">
                  <c:v>0.36710436753873327</c:v>
                </c:pt>
                <c:pt idx="398">
                  <c:v>0.35961023576617068</c:v>
                </c:pt>
                <c:pt idx="399">
                  <c:v>0.35227020430341549</c:v>
                </c:pt>
                <c:pt idx="400">
                  <c:v>0.3448019993602281</c:v>
                </c:pt>
                <c:pt idx="401">
                  <c:v>0.33775209276984719</c:v>
                </c:pt>
                <c:pt idx="402">
                  <c:v>0.3311885881052089</c:v>
                </c:pt>
                <c:pt idx="403">
                  <c:v>0.32482501216004811</c:v>
                </c:pt>
                <c:pt idx="404">
                  <c:v>0.31834677389905924</c:v>
                </c:pt>
                <c:pt idx="405">
                  <c:v>0.31190030513322015</c:v>
                </c:pt>
                <c:pt idx="406">
                  <c:v>0.30554932743613605</c:v>
                </c:pt>
                <c:pt idx="407">
                  <c:v>0.30006397719023287</c:v>
                </c:pt>
                <c:pt idx="408">
                  <c:v>0.29439184422284514</c:v>
                </c:pt>
                <c:pt idx="409">
                  <c:v>0.28873760441939239</c:v>
                </c:pt>
                <c:pt idx="410">
                  <c:v>0.28364316503047682</c:v>
                </c:pt>
                <c:pt idx="411">
                  <c:v>0.27860350063319889</c:v>
                </c:pt>
                <c:pt idx="412">
                  <c:v>0.27351070449403247</c:v>
                </c:pt>
                <c:pt idx="413">
                  <c:v>0.26883620670767244</c:v>
                </c:pt>
                <c:pt idx="414">
                  <c:v>0.26352887518459173</c:v>
                </c:pt>
                <c:pt idx="415">
                  <c:v>0.25876874582797149</c:v>
                </c:pt>
                <c:pt idx="416">
                  <c:v>0.25395913639557183</c:v>
                </c:pt>
                <c:pt idx="417">
                  <c:v>0.24897899415587355</c:v>
                </c:pt>
                <c:pt idx="418">
                  <c:v>0.24406531223936234</c:v>
                </c:pt>
                <c:pt idx="419">
                  <c:v>0.23930481771613119</c:v>
                </c:pt>
                <c:pt idx="420">
                  <c:v>0.23457207585532977</c:v>
                </c:pt>
                <c:pt idx="421">
                  <c:v>0.23013164986656814</c:v>
                </c:pt>
                <c:pt idx="422">
                  <c:v>0.22507190130568974</c:v>
                </c:pt>
                <c:pt idx="423">
                  <c:v>0.22070122213961343</c:v>
                </c:pt>
                <c:pt idx="424">
                  <c:v>0.21625367540193891</c:v>
                </c:pt>
                <c:pt idx="425">
                  <c:v>0.21223392134895469</c:v>
                </c:pt>
                <c:pt idx="426">
                  <c:v>0.20817235571902037</c:v>
                </c:pt>
                <c:pt idx="427">
                  <c:v>0.20417104257988752</c:v>
                </c:pt>
                <c:pt idx="428">
                  <c:v>0.20010783370020405</c:v>
                </c:pt>
                <c:pt idx="429">
                  <c:v>0.19634990410724798</c:v>
                </c:pt>
                <c:pt idx="430">
                  <c:v>0.19236356279916275</c:v>
                </c:pt>
                <c:pt idx="431">
                  <c:v>0.18845244581292664</c:v>
                </c:pt>
                <c:pt idx="432">
                  <c:v>0.18434304335696206</c:v>
                </c:pt>
                <c:pt idx="433">
                  <c:v>0.18054616874495158</c:v>
                </c:pt>
                <c:pt idx="434">
                  <c:v>0.1767161552630003</c:v>
                </c:pt>
                <c:pt idx="435">
                  <c:v>0.17322446864606447</c:v>
                </c:pt>
                <c:pt idx="436">
                  <c:v>0.16976913436524552</c:v>
                </c:pt>
                <c:pt idx="437">
                  <c:v>0.16647027397720485</c:v>
                </c:pt>
                <c:pt idx="438">
                  <c:v>0.16331676815864007</c:v>
                </c:pt>
                <c:pt idx="439">
                  <c:v>0.16025068322672903</c:v>
                </c:pt>
                <c:pt idx="440">
                  <c:v>0.15706179276356633</c:v>
                </c:pt>
                <c:pt idx="441">
                  <c:v>0.15410182524878804</c:v>
                </c:pt>
                <c:pt idx="442">
                  <c:v>0.15102131623574572</c:v>
                </c:pt>
                <c:pt idx="443">
                  <c:v>0.1481280098857905</c:v>
                </c:pt>
                <c:pt idx="444">
                  <c:v>0.14497052375116673</c:v>
                </c:pt>
                <c:pt idx="445">
                  <c:v>0.14240146709337603</c:v>
                </c:pt>
                <c:pt idx="446">
                  <c:v>0.13974564684883126</c:v>
                </c:pt>
                <c:pt idx="447">
                  <c:v>0.13707186040702932</c:v>
                </c:pt>
                <c:pt idx="448">
                  <c:v>0.13431607580274577</c:v>
                </c:pt>
                <c:pt idx="449">
                  <c:v>0.13189471078074083</c:v>
                </c:pt>
                <c:pt idx="450">
                  <c:v>0.12951840731852315</c:v>
                </c:pt>
                <c:pt idx="451">
                  <c:v>0.12734148482586666</c:v>
                </c:pt>
                <c:pt idx="452">
                  <c:v>0.1250291585538818</c:v>
                </c:pt>
                <c:pt idx="453">
                  <c:v>0.12270458094210064</c:v>
                </c:pt>
                <c:pt idx="454">
                  <c:v>0.12066919702783592</c:v>
                </c:pt>
                <c:pt idx="455">
                  <c:v>0.11885559705471219</c:v>
                </c:pt>
                <c:pt idx="456">
                  <c:v>0.11682682265610508</c:v>
                </c:pt>
                <c:pt idx="457">
                  <c:v>0.11484236122573285</c:v>
                </c:pt>
                <c:pt idx="458">
                  <c:v>0.11318713401176421</c:v>
                </c:pt>
                <c:pt idx="459">
                  <c:v>0.11136688800632177</c:v>
                </c:pt>
                <c:pt idx="460">
                  <c:v>0.10968628171289434</c:v>
                </c:pt>
                <c:pt idx="461">
                  <c:v>0.10802019079225088</c:v>
                </c:pt>
                <c:pt idx="462">
                  <c:v>0.10640436505560028</c:v>
                </c:pt>
                <c:pt idx="463">
                  <c:v>0.10487037315645636</c:v>
                </c:pt>
                <c:pt idx="464">
                  <c:v>0.10356156124793499</c:v>
                </c:pt>
                <c:pt idx="465">
                  <c:v>0.1021720292600702</c:v>
                </c:pt>
                <c:pt idx="466">
                  <c:v>0.10059076654314299</c:v>
                </c:pt>
                <c:pt idx="467">
                  <c:v>9.9369485071258618E-2</c:v>
                </c:pt>
                <c:pt idx="468">
                  <c:v>9.8129068868962152E-2</c:v>
                </c:pt>
                <c:pt idx="469">
                  <c:v>9.6829258317399913E-2</c:v>
                </c:pt>
                <c:pt idx="470">
                  <c:v>9.5576207350365677E-2</c:v>
                </c:pt>
                <c:pt idx="471">
                  <c:v>9.4266281683680994E-2</c:v>
                </c:pt>
                <c:pt idx="472">
                  <c:v>9.2925189046754481E-2</c:v>
                </c:pt>
                <c:pt idx="473">
                  <c:v>9.1911322209871485E-2</c:v>
                </c:pt>
                <c:pt idx="474">
                  <c:v>9.0707367893675173E-2</c:v>
                </c:pt>
                <c:pt idx="475">
                  <c:v>8.9754520397476556E-2</c:v>
                </c:pt>
                <c:pt idx="476">
                  <c:v>8.8642040317315179E-2</c:v>
                </c:pt>
                <c:pt idx="477">
                  <c:v>8.7488752868383729E-2</c:v>
                </c:pt>
                <c:pt idx="478">
                  <c:v>8.6454108051339518E-2</c:v>
                </c:pt>
                <c:pt idx="479">
                  <c:v>8.5575261568843403E-2</c:v>
                </c:pt>
                <c:pt idx="480">
                  <c:v>8.4565594147985965E-2</c:v>
                </c:pt>
                <c:pt idx="481">
                  <c:v>8.3508455067709195E-2</c:v>
                </c:pt>
                <c:pt idx="482">
                  <c:v>8.2436983197953895E-2</c:v>
                </c:pt>
                <c:pt idx="483">
                  <c:v>8.1525454303780637E-2</c:v>
                </c:pt>
                <c:pt idx="484">
                  <c:v>8.0680988257702466E-2</c:v>
                </c:pt>
                <c:pt idx="485">
                  <c:v>7.9829620562677922E-2</c:v>
                </c:pt>
                <c:pt idx="486">
                  <c:v>7.8717450874135841E-2</c:v>
                </c:pt>
                <c:pt idx="487">
                  <c:v>7.7769496610523528E-2</c:v>
                </c:pt>
                <c:pt idx="488">
                  <c:v>7.6884898753905459E-2</c:v>
                </c:pt>
                <c:pt idx="489">
                  <c:v>7.5890422264062202E-2</c:v>
                </c:pt>
                <c:pt idx="490">
                  <c:v>7.4925706853008769E-2</c:v>
                </c:pt>
                <c:pt idx="491">
                  <c:v>7.4082792765026967E-2</c:v>
                </c:pt>
                <c:pt idx="492">
                  <c:v>7.3078657618324938E-2</c:v>
                </c:pt>
                <c:pt idx="493">
                  <c:v>7.2274706807728101E-2</c:v>
                </c:pt>
                <c:pt idx="494">
                  <c:v>7.1453301033129385E-2</c:v>
                </c:pt>
                <c:pt idx="495">
                  <c:v>7.062156104344168E-2</c:v>
                </c:pt>
                <c:pt idx="496">
                  <c:v>6.968872467752138E-2</c:v>
                </c:pt>
                <c:pt idx="497">
                  <c:v>6.8960253805401259E-2</c:v>
                </c:pt>
                <c:pt idx="498">
                  <c:v>6.8158001019545181E-2</c:v>
                </c:pt>
                <c:pt idx="499">
                  <c:v>6.7483976489112932E-2</c:v>
                </c:pt>
                <c:pt idx="500">
                  <c:v>6.682320750665699E-2</c:v>
                </c:pt>
                <c:pt idx="501">
                  <c:v>6.6246499878034354E-2</c:v>
                </c:pt>
                <c:pt idx="502">
                  <c:v>6.5674977615286761E-2</c:v>
                </c:pt>
                <c:pt idx="503">
                  <c:v>6.5376289585886468E-2</c:v>
                </c:pt>
                <c:pt idx="504">
                  <c:v>6.4795346024577177E-2</c:v>
                </c:pt>
                <c:pt idx="505">
                  <c:v>6.414628063200116E-2</c:v>
                </c:pt>
                <c:pt idx="506">
                  <c:v>6.3454235129320108E-2</c:v>
                </c:pt>
                <c:pt idx="507">
                  <c:v>6.2779954982260203E-2</c:v>
                </c:pt>
                <c:pt idx="508">
                  <c:v>6.217226296670119E-2</c:v>
                </c:pt>
                <c:pt idx="509">
                  <c:v>6.1655625245574552E-2</c:v>
                </c:pt>
                <c:pt idx="510">
                  <c:v>6.0900734569154527E-2</c:v>
                </c:pt>
                <c:pt idx="511">
                  <c:v>6.020565818360285E-2</c:v>
                </c:pt>
                <c:pt idx="512">
                  <c:v>5.9546459417573867E-2</c:v>
                </c:pt>
                <c:pt idx="513">
                  <c:v>5.9072546189924621E-2</c:v>
                </c:pt>
                <c:pt idx="514">
                  <c:v>5.8492953745075731E-2</c:v>
                </c:pt>
                <c:pt idx="515">
                  <c:v>5.7846992268692519E-2</c:v>
                </c:pt>
                <c:pt idx="516">
                  <c:v>5.7195169868204075E-2</c:v>
                </c:pt>
                <c:pt idx="517">
                  <c:v>5.6725182181622195E-2</c:v>
                </c:pt>
                <c:pt idx="518">
                  <c:v>5.6189008046811442E-2</c:v>
                </c:pt>
                <c:pt idx="519">
                  <c:v>5.5641933688664796E-2</c:v>
                </c:pt>
                <c:pt idx="520">
                  <c:v>5.5131595091576488E-2</c:v>
                </c:pt>
                <c:pt idx="521">
                  <c:v>5.4551327088497401E-2</c:v>
                </c:pt>
                <c:pt idx="522">
                  <c:v>5.4094101974967106E-2</c:v>
                </c:pt>
                <c:pt idx="523">
                  <c:v>5.3644381035291171E-2</c:v>
                </c:pt>
                <c:pt idx="524">
                  <c:v>5.3048666484570253E-2</c:v>
                </c:pt>
                <c:pt idx="525">
                  <c:v>5.2719194909869586E-2</c:v>
                </c:pt>
                <c:pt idx="526">
                  <c:v>5.2352713699152377E-2</c:v>
                </c:pt>
                <c:pt idx="527">
                  <c:v>5.1971078074082085E-2</c:v>
                </c:pt>
                <c:pt idx="528">
                  <c:v>5.1683911051256248E-2</c:v>
                </c:pt>
                <c:pt idx="529">
                  <c:v>5.1263476473775924E-2</c:v>
                </c:pt>
                <c:pt idx="530">
                  <c:v>5.0863765101465203E-2</c:v>
                </c:pt>
                <c:pt idx="531">
                  <c:v>5.0495951032618148E-2</c:v>
                </c:pt>
                <c:pt idx="532">
                  <c:v>5.0167702766064047E-2</c:v>
                </c:pt>
                <c:pt idx="533">
                  <c:v>4.9775714667574231E-2</c:v>
                </c:pt>
                <c:pt idx="534">
                  <c:v>4.9301052848372606E-2</c:v>
                </c:pt>
                <c:pt idx="535">
                  <c:v>4.9035887113854572E-2</c:v>
                </c:pt>
                <c:pt idx="536">
                  <c:v>4.867791428517175E-2</c:v>
                </c:pt>
                <c:pt idx="537">
                  <c:v>4.8300496334457564E-2</c:v>
                </c:pt>
                <c:pt idx="538">
                  <c:v>4.7996568164190595E-2</c:v>
                </c:pt>
                <c:pt idx="539">
                  <c:v>4.7564028313558347E-2</c:v>
                </c:pt>
                <c:pt idx="540">
                  <c:v>4.7289733413767368E-2</c:v>
                </c:pt>
                <c:pt idx="541">
                  <c:v>4.7188783104179115E-2</c:v>
                </c:pt>
                <c:pt idx="542">
                  <c:v>4.6758288186568006E-2</c:v>
                </c:pt>
                <c:pt idx="543">
                  <c:v>4.6402688940856154E-2</c:v>
                </c:pt>
                <c:pt idx="544">
                  <c:v>4.6116106184607791E-2</c:v>
                </c:pt>
                <c:pt idx="545">
                  <c:v>4.5795453383560787E-2</c:v>
                </c:pt>
                <c:pt idx="546">
                  <c:v>4.5522600891882939E-2</c:v>
                </c:pt>
                <c:pt idx="547">
                  <c:v>4.5288620385937291E-2</c:v>
                </c:pt>
                <c:pt idx="548">
                  <c:v>4.4820768924029281E-2</c:v>
                </c:pt>
                <c:pt idx="549">
                  <c:v>4.4568895254148658E-2</c:v>
                </c:pt>
                <c:pt idx="550">
                  <c:v>4.4425238709413555E-2</c:v>
                </c:pt>
                <c:pt idx="551">
                  <c:v>4.4128102638109665E-2</c:v>
                </c:pt>
                <c:pt idx="552">
                  <c:v>4.3785905007018504E-2</c:v>
                </c:pt>
                <c:pt idx="553">
                  <c:v>4.3509528657545295E-2</c:v>
                </c:pt>
                <c:pt idx="554">
                  <c:v>4.3218381318660459E-2</c:v>
                </c:pt>
                <c:pt idx="555">
                  <c:v>4.2968698648445346E-2</c:v>
                </c:pt>
                <c:pt idx="556">
                  <c:v>4.2770851378650027E-2</c:v>
                </c:pt>
                <c:pt idx="557">
                  <c:v>4.2527449574142701E-2</c:v>
                </c:pt>
                <c:pt idx="558">
                  <c:v>4.2224744712022311E-2</c:v>
                </c:pt>
                <c:pt idx="559">
                  <c:v>4.2036136157483216E-2</c:v>
                </c:pt>
                <c:pt idx="560">
                  <c:v>4.1759942391315467E-2</c:v>
                </c:pt>
                <c:pt idx="561">
                  <c:v>4.1496237323241099E-2</c:v>
                </c:pt>
                <c:pt idx="562">
                  <c:v>4.1432442716313751E-2</c:v>
                </c:pt>
                <c:pt idx="563">
                  <c:v>4.1189278270103519E-2</c:v>
                </c:pt>
                <c:pt idx="564">
                  <c:v>4.0955772480752071E-2</c:v>
                </c:pt>
                <c:pt idx="565">
                  <c:v>4.0854913462816542E-2</c:v>
                </c:pt>
                <c:pt idx="566">
                  <c:v>4.0701488711239395E-2</c:v>
                </c:pt>
                <c:pt idx="567">
                  <c:v>4.0401613890353613E-2</c:v>
                </c:pt>
                <c:pt idx="568">
                  <c:v>4.0187279348075353E-2</c:v>
                </c:pt>
                <c:pt idx="569">
                  <c:v>3.9835678676753056E-2</c:v>
                </c:pt>
                <c:pt idx="570">
                  <c:v>3.9564907634757437E-2</c:v>
                </c:pt>
                <c:pt idx="571">
                  <c:v>3.9241497825798E-2</c:v>
                </c:pt>
                <c:pt idx="572">
                  <c:v>3.8871949215549088E-2</c:v>
                </c:pt>
                <c:pt idx="573">
                  <c:v>3.8666469963585588E-2</c:v>
                </c:pt>
                <c:pt idx="574">
                  <c:v>3.8646276250001825E-2</c:v>
                </c:pt>
                <c:pt idx="575">
                  <c:v>3.8412916527294748E-2</c:v>
                </c:pt>
                <c:pt idx="576">
                  <c:v>3.812010768033023E-2</c:v>
                </c:pt>
                <c:pt idx="577">
                  <c:v>3.7777855274247429E-2</c:v>
                </c:pt>
                <c:pt idx="578">
                  <c:v>3.7531367811877846E-2</c:v>
                </c:pt>
                <c:pt idx="579">
                  <c:v>3.7424081861590172E-2</c:v>
                </c:pt>
                <c:pt idx="580">
                  <c:v>3.7117360166749686E-2</c:v>
                </c:pt>
                <c:pt idx="581">
                  <c:v>3.6806402539222544E-2</c:v>
                </c:pt>
                <c:pt idx="582">
                  <c:v>3.6474338281584355E-2</c:v>
                </c:pt>
                <c:pt idx="583">
                  <c:v>3.613283446705394E-2</c:v>
                </c:pt>
                <c:pt idx="584">
                  <c:v>3.5813879690747702E-2</c:v>
                </c:pt>
                <c:pt idx="585">
                  <c:v>3.5477342142125771E-2</c:v>
                </c:pt>
                <c:pt idx="586">
                  <c:v>3.5159336799007922E-2</c:v>
                </c:pt>
                <c:pt idx="587">
                  <c:v>3.4822379308783423E-2</c:v>
                </c:pt>
                <c:pt idx="588">
                  <c:v>3.4416971337342381E-2</c:v>
                </c:pt>
                <c:pt idx="589">
                  <c:v>3.4107474376258912E-2</c:v>
                </c:pt>
                <c:pt idx="590">
                  <c:v>3.3832485659907194E-2</c:v>
                </c:pt>
                <c:pt idx="591">
                  <c:v>3.366569581037044E-2</c:v>
                </c:pt>
                <c:pt idx="592">
                  <c:v>3.3392094727140206E-2</c:v>
                </c:pt>
                <c:pt idx="593">
                  <c:v>3.2877209805745974E-2</c:v>
                </c:pt>
                <c:pt idx="594">
                  <c:v>3.263411839285793E-2</c:v>
                </c:pt>
                <c:pt idx="595">
                  <c:v>3.2399827495293E-2</c:v>
                </c:pt>
                <c:pt idx="596">
                  <c:v>3.2198492884363425E-2</c:v>
                </c:pt>
                <c:pt idx="597">
                  <c:v>3.1980671000950894E-2</c:v>
                </c:pt>
                <c:pt idx="598">
                  <c:v>3.1572944221530515E-2</c:v>
                </c:pt>
                <c:pt idx="599">
                  <c:v>3.1165527833729421E-2</c:v>
                </c:pt>
                <c:pt idx="600">
                  <c:v>3.0956323882334554E-2</c:v>
                </c:pt>
                <c:pt idx="601">
                  <c:v>3.0462527332720826E-2</c:v>
                </c:pt>
                <c:pt idx="602">
                  <c:v>3.0049158729161769E-2</c:v>
                </c:pt>
                <c:pt idx="603">
                  <c:v>2.9638255000226404E-2</c:v>
                </c:pt>
                <c:pt idx="604">
                  <c:v>2.9201807866857332E-2</c:v>
                </c:pt>
                <c:pt idx="605">
                  <c:v>2.8936751682322581E-2</c:v>
                </c:pt>
                <c:pt idx="606">
                  <c:v>2.8634740636762929E-2</c:v>
                </c:pt>
                <c:pt idx="607">
                  <c:v>2.8330848983157055E-2</c:v>
                </c:pt>
                <c:pt idx="608">
                  <c:v>2.8002637233264051E-2</c:v>
                </c:pt>
                <c:pt idx="609">
                  <c:v>2.7685416998359674E-2</c:v>
                </c:pt>
                <c:pt idx="610">
                  <c:v>2.7390691026687838E-2</c:v>
                </c:pt>
                <c:pt idx="611">
                  <c:v>2.71451347391761E-2</c:v>
                </c:pt>
                <c:pt idx="612">
                  <c:v>2.679251160134323E-2</c:v>
                </c:pt>
                <c:pt idx="613">
                  <c:v>2.647543743308322E-2</c:v>
                </c:pt>
                <c:pt idx="614">
                  <c:v>2.608470915940107E-2</c:v>
                </c:pt>
                <c:pt idx="615">
                  <c:v>2.5772856873677186E-2</c:v>
                </c:pt>
                <c:pt idx="616">
                  <c:v>2.5432430300648977E-2</c:v>
                </c:pt>
                <c:pt idx="617">
                  <c:v>2.5019079955420461E-2</c:v>
                </c:pt>
                <c:pt idx="618">
                  <c:v>2.4620591891256309E-2</c:v>
                </c:pt>
                <c:pt idx="619">
                  <c:v>2.4331343418748239E-2</c:v>
                </c:pt>
                <c:pt idx="620">
                  <c:v>2.4011238367617611E-2</c:v>
                </c:pt>
                <c:pt idx="621">
                  <c:v>2.3775066862006457E-2</c:v>
                </c:pt>
                <c:pt idx="622">
                  <c:v>2.3534513357064295E-2</c:v>
                </c:pt>
                <c:pt idx="623">
                  <c:v>2.3153261156935466E-2</c:v>
                </c:pt>
                <c:pt idx="624">
                  <c:v>2.287673874081789E-2</c:v>
                </c:pt>
                <c:pt idx="625">
                  <c:v>2.2623221821188137E-2</c:v>
                </c:pt>
                <c:pt idx="626">
                  <c:v>2.2289806447089548E-2</c:v>
                </c:pt>
                <c:pt idx="627">
                  <c:v>2.2010527023059542E-2</c:v>
                </c:pt>
                <c:pt idx="628">
                  <c:v>2.1699952820473871E-2</c:v>
                </c:pt>
                <c:pt idx="629">
                  <c:v>2.1321457628257472E-2</c:v>
                </c:pt>
                <c:pt idx="630">
                  <c:v>2.0999581519063889E-2</c:v>
                </c:pt>
                <c:pt idx="631">
                  <c:v>2.0701970731165802E-2</c:v>
                </c:pt>
                <c:pt idx="632">
                  <c:v>2.0400124010581069E-2</c:v>
                </c:pt>
                <c:pt idx="633">
                  <c:v>2.0078594809667859E-2</c:v>
                </c:pt>
                <c:pt idx="634">
                  <c:v>1.9791117395222747E-2</c:v>
                </c:pt>
                <c:pt idx="635">
                  <c:v>1.9510395563079614E-2</c:v>
                </c:pt>
                <c:pt idx="636">
                  <c:v>1.934035573070569E-2</c:v>
                </c:pt>
                <c:pt idx="637">
                  <c:v>1.9184977337760128E-2</c:v>
                </c:pt>
                <c:pt idx="638">
                  <c:v>1.8898577164817222E-2</c:v>
                </c:pt>
                <c:pt idx="639">
                  <c:v>1.8641718970697572E-2</c:v>
                </c:pt>
                <c:pt idx="640">
                  <c:v>1.8453439066108305E-2</c:v>
                </c:pt>
                <c:pt idx="641">
                  <c:v>1.8140261225586787E-2</c:v>
                </c:pt>
                <c:pt idx="642">
                  <c:v>1.7817065039094738E-2</c:v>
                </c:pt>
                <c:pt idx="643">
                  <c:v>1.7493193294372492E-2</c:v>
                </c:pt>
                <c:pt idx="644">
                  <c:v>1.7270960198300076E-2</c:v>
                </c:pt>
                <c:pt idx="645">
                  <c:v>1.7015615619782681E-2</c:v>
                </c:pt>
                <c:pt idx="646">
                  <c:v>1.6684889697773507E-2</c:v>
                </c:pt>
                <c:pt idx="647">
                  <c:v>1.6310708949065101E-2</c:v>
                </c:pt>
                <c:pt idx="648">
                  <c:v>1.6145980465046984E-2</c:v>
                </c:pt>
                <c:pt idx="649">
                  <c:v>1.6011978925504551E-2</c:v>
                </c:pt>
                <c:pt idx="650">
                  <c:v>1.5783220302095034E-2</c:v>
                </c:pt>
                <c:pt idx="651">
                  <c:v>1.5517216510204946E-2</c:v>
                </c:pt>
                <c:pt idx="652">
                  <c:v>1.5238148882809272E-2</c:v>
                </c:pt>
                <c:pt idx="653">
                  <c:v>1.5105034698131369E-2</c:v>
                </c:pt>
                <c:pt idx="654">
                  <c:v>1.4976923296023044E-2</c:v>
                </c:pt>
                <c:pt idx="655">
                  <c:v>1.4748670428369649E-2</c:v>
                </c:pt>
                <c:pt idx="656">
                  <c:v>1.4513780657562819E-2</c:v>
                </c:pt>
                <c:pt idx="657">
                  <c:v>1.4357129658978205E-2</c:v>
                </c:pt>
                <c:pt idx="658">
                  <c:v>1.4228766291908347E-2</c:v>
                </c:pt>
                <c:pt idx="659">
                  <c:v>1.4165678282373115E-2</c:v>
                </c:pt>
                <c:pt idx="660">
                  <c:v>1.3905464207099132E-2</c:v>
                </c:pt>
                <c:pt idx="661">
                  <c:v>1.3656250775979048E-2</c:v>
                </c:pt>
                <c:pt idx="662">
                  <c:v>1.3481367008511306E-2</c:v>
                </c:pt>
                <c:pt idx="663">
                  <c:v>1.3220804199123892E-2</c:v>
                </c:pt>
                <c:pt idx="664">
                  <c:v>1.30555882176802E-2</c:v>
                </c:pt>
                <c:pt idx="665">
                  <c:v>1.2817194673241612E-2</c:v>
                </c:pt>
                <c:pt idx="666">
                  <c:v>1.2556788885496897E-2</c:v>
                </c:pt>
                <c:pt idx="667">
                  <c:v>1.2350135622879295E-2</c:v>
                </c:pt>
                <c:pt idx="668">
                  <c:v>1.2203692856902891E-2</c:v>
                </c:pt>
                <c:pt idx="669">
                  <c:v>1.1934114083891919E-2</c:v>
                </c:pt>
                <c:pt idx="670">
                  <c:v>1.1767152606048038E-2</c:v>
                </c:pt>
                <c:pt idx="671">
                  <c:v>1.1569367414576575E-2</c:v>
                </c:pt>
                <c:pt idx="672">
                  <c:v>1.1305903356465421E-2</c:v>
                </c:pt>
                <c:pt idx="673">
                  <c:v>1.1213981791332114E-2</c:v>
                </c:pt>
                <c:pt idx="674">
                  <c:v>1.1169157589841943E-2</c:v>
                </c:pt>
                <c:pt idx="675">
                  <c:v>1.0991299540328271E-2</c:v>
                </c:pt>
                <c:pt idx="676">
                  <c:v>1.0856476375911275E-2</c:v>
                </c:pt>
                <c:pt idx="677">
                  <c:v>1.0763441052614666E-2</c:v>
                </c:pt>
                <c:pt idx="678">
                  <c:v>1.0453551537424464E-2</c:v>
                </c:pt>
                <c:pt idx="679">
                  <c:v>1.0412284058724634E-2</c:v>
                </c:pt>
                <c:pt idx="680">
                  <c:v>1.0190432561760629E-2</c:v>
                </c:pt>
                <c:pt idx="681">
                  <c:v>9.8730224402185738E-3</c:v>
                </c:pt>
                <c:pt idx="682">
                  <c:v>9.6649231178217391E-3</c:v>
                </c:pt>
                <c:pt idx="683">
                  <c:v>9.5922367039185316E-3</c:v>
                </c:pt>
                <c:pt idx="684">
                  <c:v>9.4602673165658582E-3</c:v>
                </c:pt>
                <c:pt idx="685">
                  <c:v>9.4766213032358142E-3</c:v>
                </c:pt>
                <c:pt idx="686">
                  <c:v>9.2966945848712932E-3</c:v>
                </c:pt>
                <c:pt idx="687">
                  <c:v>9.136490515162448E-3</c:v>
                </c:pt>
                <c:pt idx="688">
                  <c:v>9.1003426723476853E-3</c:v>
                </c:pt>
                <c:pt idx="689">
                  <c:v>8.922429847842377E-3</c:v>
                </c:pt>
                <c:pt idx="690">
                  <c:v>8.8320182466452152E-3</c:v>
                </c:pt>
                <c:pt idx="691">
                  <c:v>8.6748085431458954E-3</c:v>
                </c:pt>
                <c:pt idx="692">
                  <c:v>8.5165873281343348E-3</c:v>
                </c:pt>
                <c:pt idx="693">
                  <c:v>8.327805319455055E-3</c:v>
                </c:pt>
                <c:pt idx="694">
                  <c:v>8.2152920091320882E-3</c:v>
                </c:pt>
                <c:pt idx="695">
                  <c:v>8.0684493857167278E-3</c:v>
                </c:pt>
                <c:pt idx="696">
                  <c:v>8.0681097807685734E-3</c:v>
                </c:pt>
                <c:pt idx="697">
                  <c:v>7.9884322520993433E-3</c:v>
                </c:pt>
                <c:pt idx="698">
                  <c:v>7.9204181449828298E-3</c:v>
                </c:pt>
                <c:pt idx="699">
                  <c:v>7.8581681928196565E-3</c:v>
                </c:pt>
                <c:pt idx="700">
                  <c:v>7.7967581238615937E-3</c:v>
                </c:pt>
                <c:pt idx="701">
                  <c:v>7.7238361774943443E-3</c:v>
                </c:pt>
                <c:pt idx="702">
                  <c:v>7.6325609572623606E-3</c:v>
                </c:pt>
                <c:pt idx="703">
                  <c:v>7.5210938492796722E-3</c:v>
                </c:pt>
                <c:pt idx="704">
                  <c:v>7.2778928864083532E-3</c:v>
                </c:pt>
                <c:pt idx="705">
                  <c:v>7.1153992220490524E-3</c:v>
                </c:pt>
                <c:pt idx="706">
                  <c:v>7.0248671158702879E-3</c:v>
                </c:pt>
                <c:pt idx="707">
                  <c:v>6.9237086613138108E-3</c:v>
                </c:pt>
                <c:pt idx="708">
                  <c:v>6.7965503440599812E-3</c:v>
                </c:pt>
                <c:pt idx="709">
                  <c:v>6.7212036913962365E-3</c:v>
                </c:pt>
                <c:pt idx="710">
                  <c:v>6.6895820887238012E-3</c:v>
                </c:pt>
                <c:pt idx="711">
                  <c:v>6.5933424284163895E-3</c:v>
                </c:pt>
                <c:pt idx="712">
                  <c:v>6.4845337333611841E-3</c:v>
                </c:pt>
                <c:pt idx="713">
                  <c:v>6.3035644643224921E-3</c:v>
                </c:pt>
                <c:pt idx="714">
                  <c:v>6.1928915937185499E-3</c:v>
                </c:pt>
                <c:pt idx="715">
                  <c:v>6.0767959989424776E-3</c:v>
                </c:pt>
                <c:pt idx="716">
                  <c:v>6.0388990080614182E-3</c:v>
                </c:pt>
                <c:pt idx="717">
                  <c:v>6.0268941557274931E-3</c:v>
                </c:pt>
                <c:pt idx="718">
                  <c:v>5.9674578123014403E-3</c:v>
                </c:pt>
                <c:pt idx="719">
                  <c:v>5.9623034855883347E-3</c:v>
                </c:pt>
                <c:pt idx="720">
                  <c:v>5.9556099816102095E-3</c:v>
                </c:pt>
                <c:pt idx="721">
                  <c:v>5.8574915390896256E-3</c:v>
                </c:pt>
                <c:pt idx="722">
                  <c:v>5.8021523650380723E-3</c:v>
                </c:pt>
                <c:pt idx="723">
                  <c:v>5.6970701952472839E-3</c:v>
                </c:pt>
                <c:pt idx="724">
                  <c:v>5.5714583585906906E-3</c:v>
                </c:pt>
                <c:pt idx="725">
                  <c:v>5.5137784665631549E-3</c:v>
                </c:pt>
                <c:pt idx="726">
                  <c:v>5.3724790723015288E-3</c:v>
                </c:pt>
                <c:pt idx="727">
                  <c:v>5.1972045765601013E-3</c:v>
                </c:pt>
                <c:pt idx="728">
                  <c:v>5.2149297638540556E-3</c:v>
                </c:pt>
                <c:pt idx="729">
                  <c:v>5.1934689221304117E-3</c:v>
                </c:pt>
                <c:pt idx="730">
                  <c:v>5.094587281393009E-3</c:v>
                </c:pt>
                <c:pt idx="731">
                  <c:v>5.0017217605704779E-3</c:v>
                </c:pt>
                <c:pt idx="732">
                  <c:v>5.0288098197683682E-3</c:v>
                </c:pt>
                <c:pt idx="733">
                  <c:v>4.965237964473671E-3</c:v>
                </c:pt>
                <c:pt idx="734">
                  <c:v>4.9074722582925692E-3</c:v>
                </c:pt>
                <c:pt idx="735">
                  <c:v>4.8959822908800372E-3</c:v>
                </c:pt>
                <c:pt idx="736">
                  <c:v>4.770412448383699E-3</c:v>
                </c:pt>
                <c:pt idx="737">
                  <c:v>4.7358366478289391E-3</c:v>
                </c:pt>
                <c:pt idx="738">
                  <c:v>4.6733968090280874E-3</c:v>
                </c:pt>
                <c:pt idx="739">
                  <c:v>4.5412923100293743E-3</c:v>
                </c:pt>
                <c:pt idx="740">
                  <c:v>4.4421495751651649E-3</c:v>
                </c:pt>
                <c:pt idx="741">
                  <c:v>4.4557648122532387E-3</c:v>
                </c:pt>
                <c:pt idx="742">
                  <c:v>4.3188711531523373E-3</c:v>
                </c:pt>
                <c:pt idx="743">
                  <c:v>4.3173538858839733E-3</c:v>
                </c:pt>
                <c:pt idx="744">
                  <c:v>4.267985185920929E-3</c:v>
                </c:pt>
                <c:pt idx="745">
                  <c:v>4.1726767004713573E-3</c:v>
                </c:pt>
                <c:pt idx="746">
                  <c:v>4.0945912982257287E-3</c:v>
                </c:pt>
                <c:pt idx="747">
                  <c:v>4.1112794123446764E-3</c:v>
                </c:pt>
                <c:pt idx="748">
                  <c:v>3.9825052328375347E-3</c:v>
                </c:pt>
                <c:pt idx="749">
                  <c:v>3.8731396587006789E-3</c:v>
                </c:pt>
                <c:pt idx="750">
                  <c:v>3.7999876573685514E-3</c:v>
                </c:pt>
                <c:pt idx="751">
                  <c:v>3.6545125829110792E-3</c:v>
                </c:pt>
                <c:pt idx="752">
                  <c:v>3.5782657945514218E-3</c:v>
                </c:pt>
                <c:pt idx="753">
                  <c:v>3.5657734447919211E-3</c:v>
                </c:pt>
                <c:pt idx="754">
                  <c:v>3.5040365517170868E-3</c:v>
                </c:pt>
                <c:pt idx="755">
                  <c:v>3.5035764417873298E-3</c:v>
                </c:pt>
                <c:pt idx="756">
                  <c:v>3.4773958216175712E-3</c:v>
                </c:pt>
                <c:pt idx="757">
                  <c:v>3.4159163710034343E-3</c:v>
                </c:pt>
                <c:pt idx="758">
                  <c:v>3.4459549764175408E-3</c:v>
                </c:pt>
                <c:pt idx="759">
                  <c:v>3.4296411580747835E-3</c:v>
                </c:pt>
                <c:pt idx="760">
                  <c:v>3.3933435969495445E-3</c:v>
                </c:pt>
                <c:pt idx="761">
                  <c:v>3.345298625951077E-3</c:v>
                </c:pt>
                <c:pt idx="762">
                  <c:v>3.2963078734303316E-3</c:v>
                </c:pt>
                <c:pt idx="763">
                  <c:v>3.2912320575385727E-3</c:v>
                </c:pt>
                <c:pt idx="764">
                  <c:v>3.315106650560385E-3</c:v>
                </c:pt>
                <c:pt idx="765">
                  <c:v>3.2899393677359233E-3</c:v>
                </c:pt>
                <c:pt idx="766">
                  <c:v>3.2795120351611627E-3</c:v>
                </c:pt>
                <c:pt idx="767">
                  <c:v>3.2833517620749642E-3</c:v>
                </c:pt>
                <c:pt idx="768">
                  <c:v>3.2849986634902041E-3</c:v>
                </c:pt>
                <c:pt idx="769">
                  <c:v>3.2407076052519725E-3</c:v>
                </c:pt>
                <c:pt idx="770">
                  <c:v>3.2189619335718117E-3</c:v>
                </c:pt>
                <c:pt idx="771">
                  <c:v>3.106421235753025E-3</c:v>
                </c:pt>
                <c:pt idx="772">
                  <c:v>3.0461194474590979E-3</c:v>
                </c:pt>
                <c:pt idx="773">
                  <c:v>3.0008296585400059E-3</c:v>
                </c:pt>
                <c:pt idx="774">
                  <c:v>2.9540792031772416E-3</c:v>
                </c:pt>
                <c:pt idx="775">
                  <c:v>2.8555590773846479E-3</c:v>
                </c:pt>
                <c:pt idx="776">
                  <c:v>2.8444452315813619E-3</c:v>
                </c:pt>
                <c:pt idx="777">
                  <c:v>2.7829676068002788E-3</c:v>
                </c:pt>
                <c:pt idx="778">
                  <c:v>2.7843479365895485E-3</c:v>
                </c:pt>
                <c:pt idx="779">
                  <c:v>2.7930535085938313E-3</c:v>
                </c:pt>
                <c:pt idx="780">
                  <c:v>2.8502933748552114E-3</c:v>
                </c:pt>
                <c:pt idx="781">
                  <c:v>2.7126912925291295E-3</c:v>
                </c:pt>
                <c:pt idx="782">
                  <c:v>2.6551665963112331E-3</c:v>
                </c:pt>
                <c:pt idx="783">
                  <c:v>2.5984781316323387E-3</c:v>
                </c:pt>
                <c:pt idx="784">
                  <c:v>2.5621276213485169E-3</c:v>
                </c:pt>
                <c:pt idx="785">
                  <c:v>2.5853905602970409E-3</c:v>
                </c:pt>
                <c:pt idx="786">
                  <c:v>2.574815335244859E-3</c:v>
                </c:pt>
                <c:pt idx="787">
                  <c:v>2.4965236138640616E-3</c:v>
                </c:pt>
                <c:pt idx="788">
                  <c:v>2.5400642547168573E-3</c:v>
                </c:pt>
                <c:pt idx="789">
                  <c:v>2.5744410394686681E-3</c:v>
                </c:pt>
                <c:pt idx="790">
                  <c:v>2.52668637592588E-3</c:v>
                </c:pt>
                <c:pt idx="791">
                  <c:v>2.52588666104797E-3</c:v>
                </c:pt>
                <c:pt idx="792">
                  <c:v>2.4913528546534644E-3</c:v>
                </c:pt>
                <c:pt idx="793">
                  <c:v>2.434580401654059E-3</c:v>
                </c:pt>
                <c:pt idx="794">
                  <c:v>2.3393120845316886E-3</c:v>
                </c:pt>
                <c:pt idx="795">
                  <c:v>2.2212464158897138E-3</c:v>
                </c:pt>
                <c:pt idx="796">
                  <c:v>2.2515223796009168E-3</c:v>
                </c:pt>
                <c:pt idx="797">
                  <c:v>2.291007845239469E-3</c:v>
                </c:pt>
                <c:pt idx="798">
                  <c:v>2.2091247102402943E-3</c:v>
                </c:pt>
                <c:pt idx="799">
                  <c:v>2.1152294195749752E-3</c:v>
                </c:pt>
                <c:pt idx="800">
                  <c:v>2.1200313605085458E-3</c:v>
                </c:pt>
                <c:pt idx="801">
                  <c:v>2.111486461813067E-3</c:v>
                </c:pt>
                <c:pt idx="802">
                  <c:v>2.1503620992113863E-3</c:v>
                </c:pt>
                <c:pt idx="803">
                  <c:v>2.0334850478879495E-3</c:v>
                </c:pt>
                <c:pt idx="804">
                  <c:v>2.0874256338196868E-3</c:v>
                </c:pt>
                <c:pt idx="805">
                  <c:v>2.1262811870544056E-3</c:v>
                </c:pt>
                <c:pt idx="806">
                  <c:v>2.0973070423111247E-3</c:v>
                </c:pt>
                <c:pt idx="807">
                  <c:v>2.0316391306697597E-3</c:v>
                </c:pt>
                <c:pt idx="808">
                  <c:v>1.9839374162855545E-3</c:v>
                </c:pt>
                <c:pt idx="809">
                  <c:v>1.962474748728855E-3</c:v>
                </c:pt>
                <c:pt idx="810">
                  <c:v>1.9717901489733707E-3</c:v>
                </c:pt>
                <c:pt idx="811">
                  <c:v>1.9105809216513126E-3</c:v>
                </c:pt>
                <c:pt idx="812">
                  <c:v>1.9100130875713355E-3</c:v>
                </c:pt>
                <c:pt idx="813">
                  <c:v>1.913065880438609E-3</c:v>
                </c:pt>
                <c:pt idx="814">
                  <c:v>1.7856287584773428E-3</c:v>
                </c:pt>
                <c:pt idx="815">
                  <c:v>1.7661399990359602E-3</c:v>
                </c:pt>
                <c:pt idx="816">
                  <c:v>1.7565342913357649E-3</c:v>
                </c:pt>
                <c:pt idx="817">
                  <c:v>1.6911145104065183E-3</c:v>
                </c:pt>
                <c:pt idx="818">
                  <c:v>1.5438568751378503E-3</c:v>
                </c:pt>
                <c:pt idx="819">
                  <c:v>1.5361215508187765E-3</c:v>
                </c:pt>
                <c:pt idx="820">
                  <c:v>1.5417809029547823E-3</c:v>
                </c:pt>
                <c:pt idx="821">
                  <c:v>1.623365331666226E-3</c:v>
                </c:pt>
                <c:pt idx="822">
                  <c:v>1.6421436594660681E-3</c:v>
                </c:pt>
                <c:pt idx="823">
                  <c:v>1.5679916493699416E-3</c:v>
                </c:pt>
                <c:pt idx="824">
                  <c:v>1.6242291332843526E-3</c:v>
                </c:pt>
                <c:pt idx="825">
                  <c:v>1.7731208891368776E-3</c:v>
                </c:pt>
                <c:pt idx="826">
                  <c:v>1.660277103031029E-3</c:v>
                </c:pt>
                <c:pt idx="827">
                  <c:v>1.5324625813773792E-3</c:v>
                </c:pt>
                <c:pt idx="828">
                  <c:v>1.5277893616741575E-3</c:v>
                </c:pt>
                <c:pt idx="829">
                  <c:v>1.4800533216285262E-3</c:v>
                </c:pt>
                <c:pt idx="830">
                  <c:v>1.4502701502587571E-3</c:v>
                </c:pt>
                <c:pt idx="831">
                  <c:v>1.3674160372411518E-3</c:v>
                </c:pt>
                <c:pt idx="832">
                  <c:v>1.2754846126093492E-3</c:v>
                </c:pt>
                <c:pt idx="833">
                  <c:v>1.3019675907329478E-3</c:v>
                </c:pt>
                <c:pt idx="834">
                  <c:v>1.37669272982491E-3</c:v>
                </c:pt>
                <c:pt idx="835">
                  <c:v>1.4027674516775026E-3</c:v>
                </c:pt>
                <c:pt idx="836">
                  <c:v>1.3910204069708845E-3</c:v>
                </c:pt>
                <c:pt idx="837">
                  <c:v>1.5605451718401038E-3</c:v>
                </c:pt>
                <c:pt idx="838">
                  <c:v>1.583767759878122E-3</c:v>
                </c:pt>
                <c:pt idx="839">
                  <c:v>1.5684866327110409E-3</c:v>
                </c:pt>
                <c:pt idx="840">
                  <c:v>1.5248063156295694E-3</c:v>
                </c:pt>
                <c:pt idx="841">
                  <c:v>1.554518096926904E-3</c:v>
                </c:pt>
                <c:pt idx="842">
                  <c:v>1.5046748629529709E-3</c:v>
                </c:pt>
                <c:pt idx="843">
                  <c:v>1.5011992071502546E-3</c:v>
                </c:pt>
                <c:pt idx="844">
                  <c:v>1.2954104764840008E-3</c:v>
                </c:pt>
                <c:pt idx="845">
                  <c:v>1.245163550821698E-3</c:v>
                </c:pt>
                <c:pt idx="846">
                  <c:v>1.258488115287481E-3</c:v>
                </c:pt>
                <c:pt idx="847">
                  <c:v>1.3116773709172548E-3</c:v>
                </c:pt>
                <c:pt idx="848">
                  <c:v>1.2422964451760761E-3</c:v>
                </c:pt>
                <c:pt idx="849">
                  <c:v>1.2510032952634971E-3</c:v>
                </c:pt>
                <c:pt idx="850">
                  <c:v>1.2360349332986669E-3</c:v>
                </c:pt>
                <c:pt idx="851">
                  <c:v>1.2963688562543545E-3</c:v>
                </c:pt>
                <c:pt idx="852">
                  <c:v>1.3274465432598277E-3</c:v>
                </c:pt>
                <c:pt idx="853">
                  <c:v>1.2347104740008676E-3</c:v>
                </c:pt>
                <c:pt idx="854">
                  <c:v>1.1644204659818089E-3</c:v>
                </c:pt>
                <c:pt idx="855">
                  <c:v>1.1784634957545731E-3</c:v>
                </c:pt>
                <c:pt idx="856">
                  <c:v>1.2043948897123803E-3</c:v>
                </c:pt>
                <c:pt idx="857">
                  <c:v>1.2704051450514813E-3</c:v>
                </c:pt>
                <c:pt idx="858">
                  <c:v>1.2120679531242924E-3</c:v>
                </c:pt>
                <c:pt idx="859">
                  <c:v>1.0929674023069766E-3</c:v>
                </c:pt>
                <c:pt idx="860">
                  <c:v>1.1589480791505933E-3</c:v>
                </c:pt>
                <c:pt idx="861">
                  <c:v>1.1371596829769552E-3</c:v>
                </c:pt>
                <c:pt idx="862">
                  <c:v>1.1020105708430528E-3</c:v>
                </c:pt>
                <c:pt idx="863">
                  <c:v>1.0158460399141713E-3</c:v>
                </c:pt>
                <c:pt idx="864">
                  <c:v>9.0749234245616909E-4</c:v>
                </c:pt>
                <c:pt idx="865">
                  <c:v>8.9352508475517038E-4</c:v>
                </c:pt>
                <c:pt idx="866">
                  <c:v>9.5959833133465479E-4</c:v>
                </c:pt>
                <c:pt idx="867">
                  <c:v>9.1548109240321995E-4</c:v>
                </c:pt>
                <c:pt idx="868">
                  <c:v>9.8770593571022715E-4</c:v>
                </c:pt>
                <c:pt idx="869">
                  <c:v>9.2932620187286658E-4</c:v>
                </c:pt>
                <c:pt idx="870">
                  <c:v>8.909835251431819E-4</c:v>
                </c:pt>
                <c:pt idx="871">
                  <c:v>9.668397678124622E-4</c:v>
                </c:pt>
                <c:pt idx="872">
                  <c:v>1.0310689230068112E-3</c:v>
                </c:pt>
                <c:pt idx="873">
                  <c:v>1.0464093897481666E-3</c:v>
                </c:pt>
                <c:pt idx="874">
                  <c:v>1.0662240603897936E-3</c:v>
                </c:pt>
                <c:pt idx="875">
                  <c:v>1.0223387022562916E-3</c:v>
                </c:pt>
                <c:pt idx="876">
                  <c:v>1.1453010725673697E-3</c:v>
                </c:pt>
                <c:pt idx="877">
                  <c:v>1.1829031914101129E-3</c:v>
                </c:pt>
                <c:pt idx="878">
                  <c:v>1.070627787134158E-3</c:v>
                </c:pt>
                <c:pt idx="879">
                  <c:v>1.0078151132235594E-3</c:v>
                </c:pt>
                <c:pt idx="880">
                  <c:v>9.9194588522959486E-4</c:v>
                </c:pt>
                <c:pt idx="881">
                  <c:v>9.006158900059742E-4</c:v>
                </c:pt>
                <c:pt idx="882">
                  <c:v>9.0319633986202545E-4</c:v>
                </c:pt>
                <c:pt idx="883">
                  <c:v>8.426323619414595E-4</c:v>
                </c:pt>
                <c:pt idx="884">
                  <c:v>8.248124139119715E-4</c:v>
                </c:pt>
                <c:pt idx="885">
                  <c:v>8.6181401626306026E-4</c:v>
                </c:pt>
                <c:pt idx="886">
                  <c:v>9.1219203673868245E-4</c:v>
                </c:pt>
                <c:pt idx="887">
                  <c:v>8.3400511817521871E-4</c:v>
                </c:pt>
                <c:pt idx="888">
                  <c:v>8.7573818430397056E-4</c:v>
                </c:pt>
                <c:pt idx="889">
                  <c:v>8.7073101973506441E-4</c:v>
                </c:pt>
                <c:pt idx="890">
                  <c:v>8.2428493074250065E-4</c:v>
                </c:pt>
                <c:pt idx="891">
                  <c:v>9.1294154120759145E-4</c:v>
                </c:pt>
                <c:pt idx="892">
                  <c:v>1.0084431997943381E-3</c:v>
                </c:pt>
                <c:pt idx="893">
                  <c:v>9.5071985294010249E-4</c:v>
                </c:pt>
                <c:pt idx="894">
                  <c:v>1.0434562873656735E-3</c:v>
                </c:pt>
                <c:pt idx="895">
                  <c:v>1.0738456353095664E-3</c:v>
                </c:pt>
                <c:pt idx="896">
                  <c:v>1.0791180934213046E-3</c:v>
                </c:pt>
                <c:pt idx="897">
                  <c:v>1.1466127510337868E-3</c:v>
                </c:pt>
                <c:pt idx="898">
                  <c:v>1.1102605975002154E-3</c:v>
                </c:pt>
                <c:pt idx="899">
                  <c:v>1.0093926329827246E-3</c:v>
                </c:pt>
                <c:pt idx="900">
                  <c:v>1.0505275562027931E-3</c:v>
                </c:pt>
                <c:pt idx="901">
                  <c:v>9.4982610765988098E-4</c:v>
                </c:pt>
                <c:pt idx="902">
                  <c:v>9.5385334762838891E-4</c:v>
                </c:pt>
                <c:pt idx="903">
                  <c:v>9.0216857843559712E-4</c:v>
                </c:pt>
                <c:pt idx="904">
                  <c:v>8.8907461668460855E-4</c:v>
                </c:pt>
                <c:pt idx="905">
                  <c:v>8.2086879709736369E-4</c:v>
                </c:pt>
                <c:pt idx="906">
                  <c:v>7.8656285466807089E-4</c:v>
                </c:pt>
                <c:pt idx="907">
                  <c:v>7.0176788111343694E-4</c:v>
                </c:pt>
                <c:pt idx="908">
                  <c:v>7.4546864752511989E-4</c:v>
                </c:pt>
                <c:pt idx="909">
                  <c:v>6.9648355508684402E-4</c:v>
                </c:pt>
                <c:pt idx="910">
                  <c:v>7.3222095063093487E-4</c:v>
                </c:pt>
                <c:pt idx="911">
                  <c:v>7.0170415953983169E-4</c:v>
                </c:pt>
                <c:pt idx="912">
                  <c:v>7.1568291998907422E-4</c:v>
                </c:pt>
                <c:pt idx="913">
                  <c:v>6.8856583004561669E-4</c:v>
                </c:pt>
                <c:pt idx="914">
                  <c:v>6.9983231549226648E-4</c:v>
                </c:pt>
                <c:pt idx="915">
                  <c:v>7.3490930722051255E-4</c:v>
                </c:pt>
                <c:pt idx="916">
                  <c:v>6.63370246808809E-4</c:v>
                </c:pt>
                <c:pt idx="917">
                  <c:v>6.4546338912592266E-4</c:v>
                </c:pt>
                <c:pt idx="918">
                  <c:v>6.1231849393604326E-4</c:v>
                </c:pt>
                <c:pt idx="919">
                  <c:v>6.4016920360083498E-4</c:v>
                </c:pt>
                <c:pt idx="920">
                  <c:v>7.2031542361517865E-4</c:v>
                </c:pt>
                <c:pt idx="921">
                  <c:v>8.1570369796923545E-4</c:v>
                </c:pt>
                <c:pt idx="922">
                  <c:v>8.7648677585635225E-4</c:v>
                </c:pt>
                <c:pt idx="923">
                  <c:v>9.1490047749186046E-4</c:v>
                </c:pt>
                <c:pt idx="924">
                  <c:v>9.5928885263190191E-4</c:v>
                </c:pt>
                <c:pt idx="925">
                  <c:v>9.9837701699777553E-4</c:v>
                </c:pt>
                <c:pt idx="926">
                  <c:v>9.8124139119714769E-4</c:v>
                </c:pt>
                <c:pt idx="927">
                  <c:v>9.9771789126506865E-4</c:v>
                </c:pt>
                <c:pt idx="928">
                  <c:v>9.7349036471380433E-4</c:v>
                </c:pt>
                <c:pt idx="929">
                  <c:v>7.8564245222525239E-4</c:v>
                </c:pt>
                <c:pt idx="930">
                  <c:v>8.4856485870243165E-4</c:v>
                </c:pt>
                <c:pt idx="931">
                  <c:v>7.7374988862418369E-4</c:v>
                </c:pt>
                <c:pt idx="932">
                  <c:v>7.5056546049700643E-4</c:v>
                </c:pt>
                <c:pt idx="933">
                  <c:v>7.0738523908918686E-4</c:v>
                </c:pt>
                <c:pt idx="934">
                  <c:v>6.1338258944025809E-4</c:v>
                </c:pt>
                <c:pt idx="935">
                  <c:v>4.4225729931538567E-4</c:v>
                </c:pt>
                <c:pt idx="936">
                  <c:v>5.1170413762983502E-4</c:v>
                </c:pt>
                <c:pt idx="937">
                  <c:v>4.9647285570514398E-4</c:v>
                </c:pt>
                <c:pt idx="938">
                  <c:v>5.2491203136342986E-4</c:v>
                </c:pt>
                <c:pt idx="939">
                  <c:v>5.5345874858863113E-4</c:v>
                </c:pt>
                <c:pt idx="940">
                  <c:v>4.4556150939427624E-4</c:v>
                </c:pt>
                <c:pt idx="941">
                  <c:v>4.0446821516785251E-4</c:v>
                </c:pt>
                <c:pt idx="942">
                  <c:v>5.3486793384349544E-4</c:v>
                </c:pt>
                <c:pt idx="943">
                  <c:v>5.2239128624826368E-4</c:v>
                </c:pt>
                <c:pt idx="944">
                  <c:v>4.9257397180037363E-4</c:v>
                </c:pt>
                <c:pt idx="945">
                  <c:v>4.209569483172393E-4</c:v>
                </c:pt>
                <c:pt idx="946">
                  <c:v>3.6062357311146786E-4</c:v>
                </c:pt>
                <c:pt idx="947">
                  <c:v>3.3811105154837949E-4</c:v>
                </c:pt>
                <c:pt idx="948">
                  <c:v>4.3489207135647708E-4</c:v>
                </c:pt>
                <c:pt idx="949">
                  <c:v>3.6534481222402537E-4</c:v>
                </c:pt>
                <c:pt idx="950">
                  <c:v>4.0036940254360454E-4</c:v>
                </c:pt>
                <c:pt idx="951">
                  <c:v>4.0105482027229743E-4</c:v>
                </c:pt>
                <c:pt idx="952">
                  <c:v>5.3098110043688529E-4</c:v>
                </c:pt>
                <c:pt idx="953">
                  <c:v>4.5949498918376497E-4</c:v>
                </c:pt>
                <c:pt idx="954">
                  <c:v>5.6810905043535166E-4</c:v>
                </c:pt>
                <c:pt idx="955">
                  <c:v>5.1776772920412669E-4</c:v>
                </c:pt>
                <c:pt idx="956">
                  <c:v>5.8273598161897352E-4</c:v>
                </c:pt>
                <c:pt idx="957">
                  <c:v>5.3046840651515658E-4</c:v>
                </c:pt>
                <c:pt idx="958">
                  <c:v>5.3574615954275295E-4</c:v>
                </c:pt>
                <c:pt idx="959">
                  <c:v>3.7542140226899928E-4</c:v>
                </c:pt>
                <c:pt idx="960">
                  <c:v>4.9381718152724367E-4</c:v>
                </c:pt>
                <c:pt idx="961">
                  <c:v>5.129219682772462E-4</c:v>
                </c:pt>
                <c:pt idx="962">
                  <c:v>5.3725904481178579E-4</c:v>
                </c:pt>
                <c:pt idx="963">
                  <c:v>4.6040005462892505E-4</c:v>
                </c:pt>
                <c:pt idx="964">
                  <c:v>4.4183790546274644E-4</c:v>
                </c:pt>
                <c:pt idx="965">
                  <c:v>3.8092592376197572E-4</c:v>
                </c:pt>
                <c:pt idx="966">
                  <c:v>3.9559010193991113E-4</c:v>
                </c:pt>
                <c:pt idx="967">
                  <c:v>4.202930754185905E-4</c:v>
                </c:pt>
                <c:pt idx="968">
                  <c:v>3.9651214763247879E-4</c:v>
                </c:pt>
                <c:pt idx="969">
                  <c:v>3.5687495526709017E-4</c:v>
                </c:pt>
                <c:pt idx="970">
                  <c:v>3.8201850226184201E-4</c:v>
                </c:pt>
                <c:pt idx="971">
                  <c:v>4.4025764695399927E-4</c:v>
                </c:pt>
                <c:pt idx="972">
                  <c:v>5.0713097357800473E-4</c:v>
                </c:pt>
                <c:pt idx="973">
                  <c:v>5.6921787884940385E-4</c:v>
                </c:pt>
                <c:pt idx="974">
                  <c:v>5.3658403433150411E-4</c:v>
                </c:pt>
                <c:pt idx="975">
                  <c:v>5.5051952253735287E-4</c:v>
                </c:pt>
                <c:pt idx="976">
                  <c:v>5.4857701875057516E-4</c:v>
                </c:pt>
                <c:pt idx="977">
                  <c:v>5.5327287878367381E-4</c:v>
                </c:pt>
                <c:pt idx="978">
                  <c:v>5.5734996399457216E-4</c:v>
                </c:pt>
                <c:pt idx="979">
                  <c:v>5.8977402029449964E-4</c:v>
                </c:pt>
                <c:pt idx="980">
                  <c:v>5.998500625895571E-4</c:v>
                </c:pt>
                <c:pt idx="981">
                  <c:v>5.370125573494162E-4</c:v>
                </c:pt>
                <c:pt idx="982">
                  <c:v>4.6350031915561799E-4</c:v>
                </c:pt>
                <c:pt idx="983">
                  <c:v>4.2508479168705516E-4</c:v>
                </c:pt>
                <c:pt idx="984">
                  <c:v>4.6078439248691612E-4</c:v>
                </c:pt>
                <c:pt idx="985">
                  <c:v>4.0974761144519804E-4</c:v>
                </c:pt>
                <c:pt idx="986">
                  <c:v>3.2498988488487759E-4</c:v>
                </c:pt>
                <c:pt idx="987">
                  <c:v>2.6208062440569136E-4</c:v>
                </c:pt>
                <c:pt idx="988">
                  <c:v>3.3030908432281315E-4</c:v>
                </c:pt>
                <c:pt idx="989">
                  <c:v>3.6074280000993254E-4</c:v>
                </c:pt>
                <c:pt idx="990">
                  <c:v>4.6068086775272085E-4</c:v>
                </c:pt>
                <c:pt idx="991">
                  <c:v>4.9579656714172416E-4</c:v>
                </c:pt>
                <c:pt idx="992">
                  <c:v>5.9500174549640024E-4</c:v>
                </c:pt>
                <c:pt idx="993">
                  <c:v>7.1556588409027509E-4</c:v>
                </c:pt>
                <c:pt idx="994">
                  <c:v>7.0366492165715533E-4</c:v>
                </c:pt>
                <c:pt idx="995">
                  <c:v>6.1824587836446256E-4</c:v>
                </c:pt>
                <c:pt idx="996">
                  <c:v>6.4341097018925865E-4</c:v>
                </c:pt>
                <c:pt idx="997">
                  <c:v>5.3287759323068741E-4</c:v>
                </c:pt>
                <c:pt idx="998">
                  <c:v>4.2098086673025441E-4</c:v>
                </c:pt>
                <c:pt idx="999">
                  <c:v>3.38317735850159E-4</c:v>
                </c:pt>
                <c:pt idx="1000">
                  <c:v>2.2374744200789055E-4</c:v>
                </c:pt>
                <c:pt idx="1001">
                  <c:v>1.4226646499731967E-4</c:v>
                </c:pt>
                <c:pt idx="1002">
                  <c:v>2.3343257344596047E-4</c:v>
                </c:pt>
                <c:pt idx="1003">
                  <c:v>1.9240573954272376E-4</c:v>
                </c:pt>
                <c:pt idx="1004">
                  <c:v>2.4801093747033021E-4</c:v>
                </c:pt>
                <c:pt idx="1005">
                  <c:v>2.2484695867336431E-4</c:v>
                </c:pt>
                <c:pt idx="1006">
                  <c:v>1.7122560139289151E-4</c:v>
                </c:pt>
                <c:pt idx="1007">
                  <c:v>1.8042902329616913E-4</c:v>
                </c:pt>
                <c:pt idx="1008">
                  <c:v>2.5195930145088E-4</c:v>
                </c:pt>
                <c:pt idx="1009">
                  <c:v>1.204255943816926E-4</c:v>
                </c:pt>
                <c:pt idx="1010">
                  <c:v>1.4496899005140085E-4</c:v>
                </c:pt>
                <c:pt idx="1011">
                  <c:v>1.1586061006194687E-4</c:v>
                </c:pt>
                <c:pt idx="1012">
                  <c:v>1.5029934532929996E-4</c:v>
                </c:pt>
                <c:pt idx="1013">
                  <c:v>1.4036626576241677E-4</c:v>
                </c:pt>
                <c:pt idx="1014">
                  <c:v>1.3449170268426674E-4</c:v>
                </c:pt>
                <c:pt idx="1015">
                  <c:v>1.84852633362498E-4</c:v>
                </c:pt>
                <c:pt idx="1016">
                  <c:v>2.5374295776190846E-4</c:v>
                </c:pt>
                <c:pt idx="1017">
                  <c:v>2.2324716375093302E-4</c:v>
                </c:pt>
                <c:pt idx="1018">
                  <c:v>1.9872695616101805E-4</c:v>
                </c:pt>
                <c:pt idx="1019">
                  <c:v>2.5566482963516933E-4</c:v>
                </c:pt>
                <c:pt idx="1020">
                  <c:v>2.940896688523106E-4</c:v>
                </c:pt>
                <c:pt idx="1021">
                  <c:v>2.4043190446072928E-4</c:v>
                </c:pt>
                <c:pt idx="1022">
                  <c:v>1.4042067558744353E-4</c:v>
                </c:pt>
                <c:pt idx="1023">
                  <c:v>1.1920341825161149E-4</c:v>
                </c:pt>
                <c:pt idx="1024">
                  <c:v>1.9140956502813972E-4</c:v>
                </c:pt>
                <c:pt idx="1025">
                  <c:v>1.8479566737119479E-4</c:v>
                </c:pt>
                <c:pt idx="1026">
                  <c:v>1.9402908771155928E-4</c:v>
                </c:pt>
                <c:pt idx="1027">
                  <c:v>2.8274905458364435E-4</c:v>
                </c:pt>
                <c:pt idx="1028">
                  <c:v>2.8209997093273781E-4</c:v>
                </c:pt>
                <c:pt idx="1029">
                  <c:v>3.3903839215680551E-4</c:v>
                </c:pt>
                <c:pt idx="1030">
                  <c:v>3.4036285145460472E-4</c:v>
                </c:pt>
                <c:pt idx="1031">
                  <c:v>2.8935327532539996E-4</c:v>
                </c:pt>
                <c:pt idx="1032">
                  <c:v>3.1850836012439039E-4</c:v>
                </c:pt>
                <c:pt idx="1033">
                  <c:v>2.6884734428930546E-4</c:v>
                </c:pt>
                <c:pt idx="1034">
                  <c:v>1.5759462562388716E-4</c:v>
                </c:pt>
                <c:pt idx="1035">
                  <c:v>1.9862817859276475E-4</c:v>
                </c:pt>
                <c:pt idx="1036">
                  <c:v>2.0326506421820023E-4</c:v>
                </c:pt>
                <c:pt idx="1037">
                  <c:v>2.5627137137590396E-4</c:v>
                </c:pt>
                <c:pt idx="1038">
                  <c:v>2.6221810963470197E-4</c:v>
                </c:pt>
                <c:pt idx="1039">
                  <c:v>2.2578269811384142E-4</c:v>
                </c:pt>
                <c:pt idx="1040">
                  <c:v>1.6888457302528852E-4</c:v>
                </c:pt>
                <c:pt idx="1041">
                  <c:v>2.1651257852907971E-4</c:v>
                </c:pt>
                <c:pt idx="1042">
                  <c:v>1.4035129393136914E-4</c:v>
                </c:pt>
                <c:pt idx="1043">
                  <c:v>1.6950563013880715E-4</c:v>
                </c:pt>
                <c:pt idx="1044">
                  <c:v>1.2378770162674421E-4</c:v>
                </c:pt>
                <c:pt idx="1045">
                  <c:v>8.472546409024582E-5</c:v>
                </c:pt>
                <c:pt idx="1046">
                  <c:v>1.0785960877509973E-4</c:v>
                </c:pt>
                <c:pt idx="1047">
                  <c:v>1.9794257828076639E-4</c:v>
                </c:pt>
                <c:pt idx="1048">
                  <c:v>1.9799424935621127E-4</c:v>
                </c:pt>
                <c:pt idx="1049">
                  <c:v>1.8209084176746483E-4</c:v>
                </c:pt>
                <c:pt idx="1050">
                  <c:v>1.7084790956721914E-4</c:v>
                </c:pt>
                <c:pt idx="1051">
                  <c:v>1.489848915966399E-4</c:v>
                </c:pt>
                <c:pt idx="1052">
                  <c:v>1.5692147749332111E-4</c:v>
                </c:pt>
                <c:pt idx="1053">
                  <c:v>1.1922859648943428E-4</c:v>
                </c:pt>
                <c:pt idx="1054">
                  <c:v>2.9807108041114844E-5</c:v>
                </c:pt>
                <c:pt idx="1055">
                  <c:v>-5.5617723142360933E-5</c:v>
                </c:pt>
                <c:pt idx="1056">
                  <c:v>4.9038844963403005E-5</c:v>
                </c:pt>
                <c:pt idx="1057">
                  <c:v>5.0354941945812195E-5</c:v>
                </c:pt>
                <c:pt idx="1058">
                  <c:v>-1.3194789729762102E-5</c:v>
                </c:pt>
                <c:pt idx="1059">
                  <c:v>2.5218351374998357E-5</c:v>
                </c:pt>
                <c:pt idx="1060">
                  <c:v>7.0900694400827328E-5</c:v>
                </c:pt>
                <c:pt idx="1061">
                  <c:v>1.5367927270496439E-4</c:v>
                </c:pt>
                <c:pt idx="1062">
                  <c:v>2.56978333934641E-4</c:v>
                </c:pt>
                <c:pt idx="1063">
                  <c:v>2.0466675625420856E-4</c:v>
                </c:pt>
                <c:pt idx="1064">
                  <c:v>1.1793619882007366E-4</c:v>
                </c:pt>
                <c:pt idx="1065">
                  <c:v>1.6030680933482714E-4</c:v>
                </c:pt>
                <c:pt idx="1066">
                  <c:v>1.1395066087853245E-4</c:v>
                </c:pt>
                <c:pt idx="1067">
                  <c:v>1.7684443829341575E-4</c:v>
                </c:pt>
                <c:pt idx="1068">
                  <c:v>1.3775941436039609E-4</c:v>
                </c:pt>
                <c:pt idx="1069">
                  <c:v>1.1992069676710697E-4</c:v>
                </c:pt>
                <c:pt idx="1070">
                  <c:v>1.609774195574473E-4</c:v>
                </c:pt>
                <c:pt idx="1071">
                  <c:v>2.8607645274232824E-4</c:v>
                </c:pt>
                <c:pt idx="1072">
                  <c:v>2.9269546273182604E-4</c:v>
                </c:pt>
                <c:pt idx="1073">
                  <c:v>2.8541385792681774E-4</c:v>
                </c:pt>
                <c:pt idx="1074">
                  <c:v>2.5100311268019148E-4</c:v>
                </c:pt>
                <c:pt idx="1075">
                  <c:v>2.1126403883035678E-4</c:v>
                </c:pt>
                <c:pt idx="1076">
                  <c:v>1.9203235668306022E-4</c:v>
                </c:pt>
                <c:pt idx="1077">
                  <c:v>1.5163143660926735E-4</c:v>
                </c:pt>
                <c:pt idx="1078">
                  <c:v>1.1322845261378958E-4</c:v>
                </c:pt>
                <c:pt idx="1079">
                  <c:v>1.4501987601863228E-4</c:v>
                </c:pt>
                <c:pt idx="1080">
                  <c:v>1.5561326810970775E-4</c:v>
                </c:pt>
                <c:pt idx="1081">
                  <c:v>2.2508577763690464E-4</c:v>
                </c:pt>
                <c:pt idx="1082">
                  <c:v>2.681215756501061E-4</c:v>
                </c:pt>
                <c:pt idx="1083">
                  <c:v>2.8531617585839716E-4</c:v>
                </c:pt>
                <c:pt idx="1084">
                  <c:v>2.9127587753188268E-4</c:v>
                </c:pt>
                <c:pt idx="1085">
                  <c:v>1.7014898067392229E-4</c:v>
                </c:pt>
                <c:pt idx="1086">
                  <c:v>1.0857980862348255E-4</c:v>
                </c:pt>
                <c:pt idx="1087">
                  <c:v>1.1584326464792828E-4</c:v>
                </c:pt>
                <c:pt idx="1088">
                  <c:v>-7.2809146401136987E-6</c:v>
                </c:pt>
                <c:pt idx="1089">
                  <c:v>4.4400279571557326E-5</c:v>
                </c:pt>
                <c:pt idx="1090">
                  <c:v>5.8976726471219762E-5</c:v>
                </c:pt>
                <c:pt idx="1091">
                  <c:v>1.1859413776129498E-4</c:v>
                </c:pt>
                <c:pt idx="1092">
                  <c:v>2.7287202809153703E-4</c:v>
                </c:pt>
                <c:pt idx="1093">
                  <c:v>3.8473424634723842E-4</c:v>
                </c:pt>
                <c:pt idx="1094">
                  <c:v>3.3508254226073187E-4</c:v>
                </c:pt>
                <c:pt idx="1095">
                  <c:v>3.7742817537929856E-4</c:v>
                </c:pt>
                <c:pt idx="1096">
                  <c:v>2.6617779378019016E-4</c:v>
                </c:pt>
                <c:pt idx="1097">
                  <c:v>1.7677783190358433E-4</c:v>
                </c:pt>
                <c:pt idx="1098">
                  <c:v>6.6836024854700202E-5</c:v>
                </c:pt>
                <c:pt idx="1099">
                  <c:v>2.1155763278553473E-5</c:v>
                </c:pt>
                <c:pt idx="1100">
                  <c:v>-1.290798604771413E-4</c:v>
                </c:pt>
                <c:pt idx="1101">
                  <c:v>-5.4905684767732132E-5</c:v>
                </c:pt>
                <c:pt idx="1102">
                  <c:v>-8.997075380613159E-5</c:v>
                </c:pt>
                <c:pt idx="1103">
                  <c:v>-2.1090508005182445E-5</c:v>
                </c:pt>
                <c:pt idx="1104">
                  <c:v>1.0080026262782657E-4</c:v>
                </c:pt>
                <c:pt idx="1105">
                  <c:v>2.0410805133950417E-4</c:v>
                </c:pt>
                <c:pt idx="1106">
                  <c:v>1.7559640836728167E-4</c:v>
                </c:pt>
                <c:pt idx="1107">
                  <c:v>2.7158828487085522E-4</c:v>
                </c:pt>
                <c:pt idx="1108">
                  <c:v>1.9408970536897166E-4</c:v>
                </c:pt>
                <c:pt idx="1109">
                  <c:v>2.0335982495373338E-4</c:v>
                </c:pt>
                <c:pt idx="1110">
                  <c:v>1.5102500441851598E-4</c:v>
                </c:pt>
                <c:pt idx="1111">
                  <c:v>1.2645336311145324E-4</c:v>
                </c:pt>
                <c:pt idx="1112">
                  <c:v>4.2347513726612905E-5</c:v>
                </c:pt>
                <c:pt idx="1113">
                  <c:v>1.28445200907366E-4</c:v>
                </c:pt>
                <c:pt idx="1114">
                  <c:v>1.9123976255406292E-4</c:v>
                </c:pt>
                <c:pt idx="1115">
                  <c:v>2.9259248574754721E-4</c:v>
                </c:pt>
                <c:pt idx="1116">
                  <c:v>3.2568735311173079E-4</c:v>
                </c:pt>
                <c:pt idx="1117">
                  <c:v>2.9190725060215973E-4</c:v>
                </c:pt>
                <c:pt idx="1118">
                  <c:v>1.8265652136443774E-4</c:v>
                </c:pt>
                <c:pt idx="1119">
                  <c:v>2.9186361319215505E-4</c:v>
                </c:pt>
                <c:pt idx="1120">
                  <c:v>2.3949799085330677E-4</c:v>
                </c:pt>
                <c:pt idx="1121">
                  <c:v>1.2371707840419269E-4</c:v>
                </c:pt>
                <c:pt idx="1122">
                  <c:v>6.1457376292507222E-5</c:v>
                </c:pt>
                <c:pt idx="1123">
                  <c:v>-3.1181394322973801E-5</c:v>
                </c:pt>
                <c:pt idx="1124">
                  <c:v>3.3722570510020905E-5</c:v>
                </c:pt>
                <c:pt idx="1125">
                  <c:v>1.2182462070144125E-4</c:v>
                </c:pt>
                <c:pt idx="1126">
                  <c:v>5.6323535426273592E-5</c:v>
                </c:pt>
                <c:pt idx="1127">
                  <c:v>-3.2365775708824912E-6</c:v>
                </c:pt>
                <c:pt idx="1128">
                  <c:v>-1.2838653689132204E-6</c:v>
                </c:pt>
                <c:pt idx="1129">
                  <c:v>1.3295681612692607E-5</c:v>
                </c:pt>
                <c:pt idx="1130">
                  <c:v>1.125825093957369E-4</c:v>
                </c:pt>
                <c:pt idx="1131">
                  <c:v>1.6154371993765875E-4</c:v>
                </c:pt>
                <c:pt idx="1132">
                  <c:v>1.1584300903130063E-4</c:v>
                </c:pt>
                <c:pt idx="1133">
                  <c:v>2.0389150753922987E-4</c:v>
                </c:pt>
                <c:pt idx="1134">
                  <c:v>3.1252875687060977E-4</c:v>
                </c:pt>
                <c:pt idx="1135">
                  <c:v>4.3168225684650882E-4</c:v>
                </c:pt>
                <c:pt idx="1136">
                  <c:v>4.9187248674080041E-4</c:v>
                </c:pt>
                <c:pt idx="1137">
                  <c:v>4.6537581486929224E-4</c:v>
                </c:pt>
                <c:pt idx="1138">
                  <c:v>4.1243468995163737E-4</c:v>
                </c:pt>
                <c:pt idx="1139">
                  <c:v>3.9190429275261137E-4</c:v>
                </c:pt>
                <c:pt idx="1140">
                  <c:v>3.6938373752408275E-4</c:v>
                </c:pt>
                <c:pt idx="1141">
                  <c:v>3.123993053070394E-4</c:v>
                </c:pt>
                <c:pt idx="1142">
                  <c:v>2.51552323263012E-4</c:v>
                </c:pt>
                <c:pt idx="1143">
                  <c:v>6.7544831504822396E-5</c:v>
                </c:pt>
                <c:pt idx="1144">
                  <c:v>3.8410104744390678E-5</c:v>
                </c:pt>
                <c:pt idx="1145">
                  <c:v>9.6627394214884486E-5</c:v>
                </c:pt>
                <c:pt idx="1146">
                  <c:v>9.3305254455397821E-5</c:v>
                </c:pt>
                <c:pt idx="1147">
                  <c:v>1.5859279029650068E-5</c:v>
                </c:pt>
                <c:pt idx="1148">
                  <c:v>-7.7534018921473119E-5</c:v>
                </c:pt>
                <c:pt idx="1149">
                  <c:v>-1.1264314531147982E-4</c:v>
                </c:pt>
                <c:pt idx="1150">
                  <c:v>-6.5660352692519495E-5</c:v>
                </c:pt>
                <c:pt idx="1151">
                  <c:v>-1.2782469154376376E-4</c:v>
                </c:pt>
                <c:pt idx="1152">
                  <c:v>-1.7415096937128534E-4</c:v>
                </c:pt>
                <c:pt idx="1153">
                  <c:v>-1.2249161577461334E-4</c:v>
                </c:pt>
                <c:pt idx="1154">
                  <c:v>-1.5029050829731575E-4</c:v>
                </c:pt>
                <c:pt idx="1155">
                  <c:v>-3.0430301379307322E-5</c:v>
                </c:pt>
                <c:pt idx="1156">
                  <c:v>2.9644207215984368E-5</c:v>
                </c:pt>
                <c:pt idx="1157">
                  <c:v>7.5341668139505333E-5</c:v>
                </c:pt>
                <c:pt idx="1158">
                  <c:v>1.2228803538902661E-4</c:v>
                </c:pt>
                <c:pt idx="1159">
                  <c:v>1.309268549368335E-4</c:v>
                </c:pt>
                <c:pt idx="1160">
                  <c:v>7.4647102987208949E-5</c:v>
                </c:pt>
                <c:pt idx="1161">
                  <c:v>1.879010442304406E-4</c:v>
                </c:pt>
                <c:pt idx="1162">
                  <c:v>1.7068964635804732E-4</c:v>
                </c:pt>
                <c:pt idx="1163">
                  <c:v>1.3644231316980687E-4</c:v>
                </c:pt>
                <c:pt idx="1164">
                  <c:v>3.6419435481632849E-5</c:v>
                </c:pt>
                <c:pt idx="1165">
                  <c:v>6.2228516883113094E-5</c:v>
                </c:pt>
                <c:pt idx="1166">
                  <c:v>1.3824968705221445E-4</c:v>
                </c:pt>
                <c:pt idx="1167">
                  <c:v>2.1045446445395178E-4</c:v>
                </c:pt>
                <c:pt idx="1168">
                  <c:v>2.2100650142634079E-4</c:v>
                </c:pt>
                <c:pt idx="1169">
                  <c:v>2.6207277332355663E-4</c:v>
                </c:pt>
                <c:pt idx="1170">
                  <c:v>2.0245768084146073E-4</c:v>
                </c:pt>
                <c:pt idx="1171">
                  <c:v>2.9253661525607675E-4</c:v>
                </c:pt>
                <c:pt idx="1172">
                  <c:v>2.7002646727595933E-4</c:v>
                </c:pt>
                <c:pt idx="1173">
                  <c:v>1.9202724435050735E-4</c:v>
                </c:pt>
                <c:pt idx="1174">
                  <c:v>1.1652450121892616E-4</c:v>
                </c:pt>
                <c:pt idx="1175">
                  <c:v>3.7074051406694817E-5</c:v>
                </c:pt>
                <c:pt idx="1176">
                  <c:v>-1.7192622831092914E-5</c:v>
                </c:pt>
                <c:pt idx="1177">
                  <c:v>9.8587079090705932E-5</c:v>
                </c:pt>
                <c:pt idx="1178">
                  <c:v>1.0986439172736954E-4</c:v>
                </c:pt>
                <c:pt idx="1179">
                  <c:v>1.032586555441786E-4</c:v>
                </c:pt>
                <c:pt idx="1180">
                  <c:v>1.5176600050539059E-5</c:v>
                </c:pt>
                <c:pt idx="1181">
                  <c:v>1.4485292184412061E-5</c:v>
                </c:pt>
                <c:pt idx="1182">
                  <c:v>5.3562492422792829E-5</c:v>
                </c:pt>
                <c:pt idx="1183">
                  <c:v>-5.4423993491270334E-5</c:v>
                </c:pt>
                <c:pt idx="1184">
                  <c:v>-1.2582763186531486E-4</c:v>
                </c:pt>
                <c:pt idx="1185">
                  <c:v>-9.3399065757742626E-5</c:v>
                </c:pt>
                <c:pt idx="1186">
                  <c:v>-6.428747230211257E-5</c:v>
                </c:pt>
                <c:pt idx="1187">
                  <c:v>-4.571904227022622E-5</c:v>
                </c:pt>
                <c:pt idx="1188">
                  <c:v>-9.2700666356031609E-5</c:v>
                </c:pt>
                <c:pt idx="1189">
                  <c:v>-1.8674985648952191E-4</c:v>
                </c:pt>
                <c:pt idx="1190">
                  <c:v>-1.1123391258495603E-4</c:v>
                </c:pt>
                <c:pt idx="1191">
                  <c:v>-1.7209383978534048E-4</c:v>
                </c:pt>
                <c:pt idx="1192">
                  <c:v>-1.9459765212475846E-4</c:v>
                </c:pt>
                <c:pt idx="1193">
                  <c:v>-2.1114243834892109E-4</c:v>
                </c:pt>
                <c:pt idx="1194">
                  <c:v>-1.3040733239948061E-4</c:v>
                </c:pt>
                <c:pt idx="1195">
                  <c:v>-4.5876922054456568E-6</c:v>
                </c:pt>
                <c:pt idx="1196">
                  <c:v>5.2369127938313135E-5</c:v>
                </c:pt>
                <c:pt idx="1197">
                  <c:v>3.2499755338370682E-5</c:v>
                </c:pt>
                <c:pt idx="1198">
                  <c:v>5.9585933928214088E-5</c:v>
                </c:pt>
                <c:pt idx="1199">
                  <c:v>5.9586043478197363E-5</c:v>
                </c:pt>
                <c:pt idx="1200">
                  <c:v>2.3163631888685533E-5</c:v>
                </c:pt>
                <c:pt idx="1201">
                  <c:v>-2.6477391074451628E-5</c:v>
                </c:pt>
                <c:pt idx="1202">
                  <c:v>-2.0522217466941469E-5</c:v>
                </c:pt>
                <c:pt idx="1203">
                  <c:v>2.8565285947366349E-5</c:v>
                </c:pt>
                <c:pt idx="1204">
                  <c:v>3.3203431397609476E-5</c:v>
                </c:pt>
                <c:pt idx="1205">
                  <c:v>6.5661046509080231E-5</c:v>
                </c:pt>
                <c:pt idx="1206">
                  <c:v>2.4607646734899267E-5</c:v>
                </c:pt>
                <c:pt idx="1207">
                  <c:v>2.1316327037374077E-5</c:v>
                </c:pt>
                <c:pt idx="1208">
                  <c:v>-2.0428187064630108E-5</c:v>
                </c:pt>
                <c:pt idx="1209">
                  <c:v>-9.9254895788752592E-5</c:v>
                </c:pt>
                <c:pt idx="1210">
                  <c:v>-1.5298173144478902E-4</c:v>
                </c:pt>
                <c:pt idx="1211">
                  <c:v>-1.3841329995223622E-4</c:v>
                </c:pt>
                <c:pt idx="1212">
                  <c:v>-2.4443851251572044E-4</c:v>
                </c:pt>
              </c:numCache>
            </c:numRef>
          </c:yVal>
          <c:smooth val="0"/>
          <c:extLst>
            <c:ext xmlns:c16="http://schemas.microsoft.com/office/drawing/2014/chart" uri="{C3380CC4-5D6E-409C-BE32-E72D297353CC}">
              <c16:uniqueId val="{00000002-6733-476A-8DFE-C3853E5156A6}"/>
            </c:ext>
          </c:extLst>
        </c:ser>
        <c:ser>
          <c:idx val="3"/>
          <c:order val="2"/>
          <c:tx>
            <c:strRef>
              <c:f>'Fluo 77K bandes'!$CT$1</c:f>
              <c:strCache>
                <c:ptCount val="1"/>
                <c:pt idx="0">
                  <c:v>W1B4</c:v>
                </c:pt>
              </c:strCache>
            </c:strRef>
          </c:tx>
          <c:spPr>
            <a:ln w="19050" cap="rnd">
              <a:solidFill>
                <a:srgbClr val="00B050"/>
              </a:solidFill>
              <a:round/>
            </a:ln>
            <a:effectLst/>
          </c:spPr>
          <c:marker>
            <c:symbol val="none"/>
          </c:marker>
          <c:xVal>
            <c:numRef>
              <c:f>'Fluo 77K bandes'!$CP$3:$CP$1215</c:f>
              <c:numCache>
                <c:formatCode>General</c:formatCode>
                <c:ptCount val="1213"/>
                <c:pt idx="0">
                  <c:v>599.87080000000003</c:v>
                </c:pt>
                <c:pt idx="1">
                  <c:v>600.22069999999997</c:v>
                </c:pt>
                <c:pt idx="2">
                  <c:v>600.57050000000004</c:v>
                </c:pt>
                <c:pt idx="3">
                  <c:v>600.92020000000002</c:v>
                </c:pt>
                <c:pt idx="4">
                  <c:v>601.27</c:v>
                </c:pt>
                <c:pt idx="5">
                  <c:v>601.61959999999999</c:v>
                </c:pt>
                <c:pt idx="6">
                  <c:v>601.9692</c:v>
                </c:pt>
                <c:pt idx="7">
                  <c:v>602.31880000000001</c:v>
                </c:pt>
                <c:pt idx="8">
                  <c:v>602.66840000000002</c:v>
                </c:pt>
                <c:pt idx="9">
                  <c:v>603.01790000000005</c:v>
                </c:pt>
                <c:pt idx="10">
                  <c:v>603.3673</c:v>
                </c:pt>
                <c:pt idx="11">
                  <c:v>603.71669999999995</c:v>
                </c:pt>
                <c:pt idx="12">
                  <c:v>604.06610000000001</c:v>
                </c:pt>
                <c:pt idx="13">
                  <c:v>604.41539999999998</c:v>
                </c:pt>
                <c:pt idx="14">
                  <c:v>604.76469999999995</c:v>
                </c:pt>
                <c:pt idx="15">
                  <c:v>605.11400000000003</c:v>
                </c:pt>
                <c:pt idx="16">
                  <c:v>605.46310000000005</c:v>
                </c:pt>
                <c:pt idx="17">
                  <c:v>605.81230000000005</c:v>
                </c:pt>
                <c:pt idx="18">
                  <c:v>606.16139999999996</c:v>
                </c:pt>
                <c:pt idx="19">
                  <c:v>606.5104</c:v>
                </c:pt>
                <c:pt idx="20">
                  <c:v>606.85940000000005</c:v>
                </c:pt>
                <c:pt idx="21">
                  <c:v>607.20839999999998</c:v>
                </c:pt>
                <c:pt idx="22">
                  <c:v>607.55740000000003</c:v>
                </c:pt>
                <c:pt idx="23">
                  <c:v>607.90629999999999</c:v>
                </c:pt>
                <c:pt idx="24">
                  <c:v>608.25509999999997</c:v>
                </c:pt>
                <c:pt idx="25">
                  <c:v>608.60389999999995</c:v>
                </c:pt>
                <c:pt idx="26">
                  <c:v>608.95259999999996</c:v>
                </c:pt>
                <c:pt idx="27">
                  <c:v>609.30139999999994</c:v>
                </c:pt>
                <c:pt idx="28">
                  <c:v>609.65</c:v>
                </c:pt>
                <c:pt idx="29">
                  <c:v>609.99869999999999</c:v>
                </c:pt>
                <c:pt idx="30">
                  <c:v>610.34720000000004</c:v>
                </c:pt>
                <c:pt idx="31">
                  <c:v>610.69579999999996</c:v>
                </c:pt>
                <c:pt idx="32">
                  <c:v>611.04430000000002</c:v>
                </c:pt>
                <c:pt idx="33">
                  <c:v>611.39279999999997</c:v>
                </c:pt>
                <c:pt idx="34">
                  <c:v>611.74109999999996</c:v>
                </c:pt>
                <c:pt idx="35">
                  <c:v>612.08950000000004</c:v>
                </c:pt>
                <c:pt idx="36">
                  <c:v>612.43790000000001</c:v>
                </c:pt>
                <c:pt idx="37">
                  <c:v>612.78610000000003</c:v>
                </c:pt>
                <c:pt idx="38">
                  <c:v>613.13430000000005</c:v>
                </c:pt>
                <c:pt idx="39">
                  <c:v>613.48249999999996</c:v>
                </c:pt>
                <c:pt idx="40">
                  <c:v>613.83069999999998</c:v>
                </c:pt>
                <c:pt idx="41">
                  <c:v>614.17880000000002</c:v>
                </c:pt>
                <c:pt idx="42">
                  <c:v>614.52689999999996</c:v>
                </c:pt>
                <c:pt idx="43">
                  <c:v>614.87490000000003</c:v>
                </c:pt>
                <c:pt idx="44">
                  <c:v>615.22280000000001</c:v>
                </c:pt>
                <c:pt idx="45">
                  <c:v>615.57069999999999</c:v>
                </c:pt>
                <c:pt idx="46">
                  <c:v>615.91859999999997</c:v>
                </c:pt>
                <c:pt idx="47">
                  <c:v>616.26649999999995</c:v>
                </c:pt>
                <c:pt idx="48">
                  <c:v>616.61429999999996</c:v>
                </c:pt>
                <c:pt idx="49">
                  <c:v>616.96199999999999</c:v>
                </c:pt>
                <c:pt idx="50">
                  <c:v>617.3098</c:v>
                </c:pt>
                <c:pt idx="51">
                  <c:v>617.65740000000005</c:v>
                </c:pt>
                <c:pt idx="52">
                  <c:v>618.005</c:v>
                </c:pt>
                <c:pt idx="53">
                  <c:v>618.35260000000005</c:v>
                </c:pt>
                <c:pt idx="54">
                  <c:v>618.70010000000002</c:v>
                </c:pt>
                <c:pt idx="55">
                  <c:v>619.04759999999999</c:v>
                </c:pt>
                <c:pt idx="56">
                  <c:v>619.39509999999996</c:v>
                </c:pt>
                <c:pt idx="57">
                  <c:v>619.74249999999995</c:v>
                </c:pt>
                <c:pt idx="58">
                  <c:v>620.08979999999997</c:v>
                </c:pt>
                <c:pt idx="59">
                  <c:v>620.43709999999999</c:v>
                </c:pt>
                <c:pt idx="60">
                  <c:v>620.78440000000001</c:v>
                </c:pt>
                <c:pt idx="61">
                  <c:v>621.13170000000002</c:v>
                </c:pt>
                <c:pt idx="62">
                  <c:v>621.47879999999998</c:v>
                </c:pt>
                <c:pt idx="63">
                  <c:v>621.82600000000002</c:v>
                </c:pt>
                <c:pt idx="64">
                  <c:v>622.17309999999998</c:v>
                </c:pt>
                <c:pt idx="65">
                  <c:v>622.52009999999996</c:v>
                </c:pt>
                <c:pt idx="66">
                  <c:v>622.86710000000005</c:v>
                </c:pt>
                <c:pt idx="67">
                  <c:v>623.21410000000003</c:v>
                </c:pt>
                <c:pt idx="68">
                  <c:v>623.56100000000004</c:v>
                </c:pt>
                <c:pt idx="69">
                  <c:v>623.90790000000004</c:v>
                </c:pt>
                <c:pt idx="70">
                  <c:v>624.25469999999996</c:v>
                </c:pt>
                <c:pt idx="71">
                  <c:v>624.60149999999999</c:v>
                </c:pt>
                <c:pt idx="72">
                  <c:v>624.94820000000004</c:v>
                </c:pt>
                <c:pt idx="73">
                  <c:v>625.29499999999996</c:v>
                </c:pt>
                <c:pt idx="74">
                  <c:v>625.64160000000004</c:v>
                </c:pt>
                <c:pt idx="75">
                  <c:v>625.98820000000001</c:v>
                </c:pt>
                <c:pt idx="76">
                  <c:v>626.33479999999997</c:v>
                </c:pt>
                <c:pt idx="77">
                  <c:v>626.68129999999996</c:v>
                </c:pt>
                <c:pt idx="78">
                  <c:v>627.02779999999996</c:v>
                </c:pt>
                <c:pt idx="79">
                  <c:v>627.37419999999997</c:v>
                </c:pt>
                <c:pt idx="80">
                  <c:v>627.72059999999999</c:v>
                </c:pt>
                <c:pt idx="81">
                  <c:v>628.06700000000001</c:v>
                </c:pt>
                <c:pt idx="82">
                  <c:v>628.41330000000005</c:v>
                </c:pt>
                <c:pt idx="83">
                  <c:v>628.7595</c:v>
                </c:pt>
                <c:pt idx="84">
                  <c:v>629.10569999999996</c:v>
                </c:pt>
                <c:pt idx="85">
                  <c:v>629.45190000000002</c:v>
                </c:pt>
                <c:pt idx="86">
                  <c:v>629.798</c:v>
                </c:pt>
                <c:pt idx="87">
                  <c:v>630.14409999999998</c:v>
                </c:pt>
                <c:pt idx="88">
                  <c:v>630.49019999999996</c:v>
                </c:pt>
                <c:pt idx="89">
                  <c:v>630.83619999999996</c:v>
                </c:pt>
                <c:pt idx="90">
                  <c:v>631.18209999999999</c:v>
                </c:pt>
                <c:pt idx="91">
                  <c:v>631.52800000000002</c:v>
                </c:pt>
                <c:pt idx="92">
                  <c:v>631.87390000000005</c:v>
                </c:pt>
                <c:pt idx="93">
                  <c:v>632.21969999999999</c:v>
                </c:pt>
                <c:pt idx="94">
                  <c:v>632.56550000000004</c:v>
                </c:pt>
                <c:pt idx="95">
                  <c:v>632.91120000000001</c:v>
                </c:pt>
                <c:pt idx="96">
                  <c:v>633.25689999999997</c:v>
                </c:pt>
                <c:pt idx="97">
                  <c:v>633.60249999999996</c:v>
                </c:pt>
                <c:pt idx="98">
                  <c:v>633.94809999999995</c:v>
                </c:pt>
                <c:pt idx="99">
                  <c:v>634.29369999999994</c:v>
                </c:pt>
                <c:pt idx="100">
                  <c:v>634.63919999999996</c:v>
                </c:pt>
                <c:pt idx="101">
                  <c:v>634.9846</c:v>
                </c:pt>
                <c:pt idx="102">
                  <c:v>635.33010000000002</c:v>
                </c:pt>
                <c:pt idx="103">
                  <c:v>635.67539999999997</c:v>
                </c:pt>
                <c:pt idx="104">
                  <c:v>636.02080000000001</c:v>
                </c:pt>
                <c:pt idx="105">
                  <c:v>636.36599999999999</c:v>
                </c:pt>
                <c:pt idx="106">
                  <c:v>636.71130000000005</c:v>
                </c:pt>
                <c:pt idx="107">
                  <c:v>637.05650000000003</c:v>
                </c:pt>
                <c:pt idx="108">
                  <c:v>637.40170000000001</c:v>
                </c:pt>
                <c:pt idx="109">
                  <c:v>637.74680000000001</c:v>
                </c:pt>
                <c:pt idx="110">
                  <c:v>638.09190000000001</c:v>
                </c:pt>
                <c:pt idx="111">
                  <c:v>638.43679999999995</c:v>
                </c:pt>
                <c:pt idx="112">
                  <c:v>638.78179999999998</c:v>
                </c:pt>
                <c:pt idx="113">
                  <c:v>639.1268</c:v>
                </c:pt>
                <c:pt idx="114">
                  <c:v>639.47159999999997</c:v>
                </c:pt>
                <c:pt idx="115">
                  <c:v>639.81650000000002</c:v>
                </c:pt>
                <c:pt idx="116">
                  <c:v>640.16129999999998</c:v>
                </c:pt>
                <c:pt idx="117">
                  <c:v>640.50599999999997</c:v>
                </c:pt>
                <c:pt idx="118">
                  <c:v>640.85080000000005</c:v>
                </c:pt>
                <c:pt idx="119">
                  <c:v>641.19539999999995</c:v>
                </c:pt>
                <c:pt idx="120">
                  <c:v>641.54</c:v>
                </c:pt>
                <c:pt idx="121">
                  <c:v>641.88459999999998</c:v>
                </c:pt>
                <c:pt idx="122">
                  <c:v>642.22910000000002</c:v>
                </c:pt>
                <c:pt idx="123">
                  <c:v>642.57370000000003</c:v>
                </c:pt>
                <c:pt idx="124">
                  <c:v>642.91809999999998</c:v>
                </c:pt>
                <c:pt idx="125">
                  <c:v>643.26250000000005</c:v>
                </c:pt>
                <c:pt idx="126">
                  <c:v>643.60680000000002</c:v>
                </c:pt>
                <c:pt idx="127">
                  <c:v>643.95119999999997</c:v>
                </c:pt>
                <c:pt idx="128">
                  <c:v>644.29539999999997</c:v>
                </c:pt>
                <c:pt idx="129">
                  <c:v>644.63959999999997</c:v>
                </c:pt>
                <c:pt idx="130">
                  <c:v>644.98379999999997</c:v>
                </c:pt>
                <c:pt idx="131">
                  <c:v>645.3279</c:v>
                </c:pt>
                <c:pt idx="132">
                  <c:v>645.6721</c:v>
                </c:pt>
                <c:pt idx="133">
                  <c:v>646.01610000000005</c:v>
                </c:pt>
                <c:pt idx="134">
                  <c:v>646.36009999999999</c:v>
                </c:pt>
                <c:pt idx="135">
                  <c:v>646.70399999999995</c:v>
                </c:pt>
                <c:pt idx="136">
                  <c:v>647.04790000000003</c:v>
                </c:pt>
                <c:pt idx="137">
                  <c:v>647.39179999999999</c:v>
                </c:pt>
                <c:pt idx="138">
                  <c:v>647.73569999999995</c:v>
                </c:pt>
                <c:pt idx="139">
                  <c:v>648.07939999999996</c:v>
                </c:pt>
                <c:pt idx="140">
                  <c:v>648.42319999999995</c:v>
                </c:pt>
                <c:pt idx="141">
                  <c:v>648.76679999999999</c:v>
                </c:pt>
                <c:pt idx="142">
                  <c:v>649.1105</c:v>
                </c:pt>
                <c:pt idx="143">
                  <c:v>649.45399999999995</c:v>
                </c:pt>
                <c:pt idx="144">
                  <c:v>649.79759999999999</c:v>
                </c:pt>
                <c:pt idx="145">
                  <c:v>650.14110000000005</c:v>
                </c:pt>
                <c:pt idx="146">
                  <c:v>650.4846</c:v>
                </c:pt>
                <c:pt idx="147">
                  <c:v>650.82799999999997</c:v>
                </c:pt>
                <c:pt idx="148">
                  <c:v>651.17139999999995</c:v>
                </c:pt>
                <c:pt idx="149">
                  <c:v>651.51469999999995</c:v>
                </c:pt>
                <c:pt idx="150">
                  <c:v>651.85799999999995</c:v>
                </c:pt>
                <c:pt idx="151">
                  <c:v>652.20119999999997</c:v>
                </c:pt>
                <c:pt idx="152">
                  <c:v>652.5444</c:v>
                </c:pt>
                <c:pt idx="153">
                  <c:v>652.88760000000002</c:v>
                </c:pt>
                <c:pt idx="154">
                  <c:v>653.23069999999996</c:v>
                </c:pt>
                <c:pt idx="155">
                  <c:v>653.57370000000003</c:v>
                </c:pt>
                <c:pt idx="156">
                  <c:v>653.91669999999999</c:v>
                </c:pt>
                <c:pt idx="157">
                  <c:v>654.25980000000004</c:v>
                </c:pt>
                <c:pt idx="158">
                  <c:v>654.60270000000003</c:v>
                </c:pt>
                <c:pt idx="159">
                  <c:v>654.94560000000001</c:v>
                </c:pt>
                <c:pt idx="160">
                  <c:v>655.28840000000002</c:v>
                </c:pt>
                <c:pt idx="161">
                  <c:v>655.63120000000004</c:v>
                </c:pt>
                <c:pt idx="162">
                  <c:v>655.97389999999996</c:v>
                </c:pt>
                <c:pt idx="163">
                  <c:v>656.31669999999997</c:v>
                </c:pt>
                <c:pt idx="164">
                  <c:v>656.65930000000003</c:v>
                </c:pt>
                <c:pt idx="165">
                  <c:v>657.00189999999998</c:v>
                </c:pt>
                <c:pt idx="166">
                  <c:v>657.34450000000004</c:v>
                </c:pt>
                <c:pt idx="167">
                  <c:v>657.68700000000001</c:v>
                </c:pt>
                <c:pt idx="168">
                  <c:v>658.02949999999998</c:v>
                </c:pt>
                <c:pt idx="169">
                  <c:v>658.37189999999998</c:v>
                </c:pt>
                <c:pt idx="170">
                  <c:v>658.71429999999998</c:v>
                </c:pt>
                <c:pt idx="171">
                  <c:v>659.0566</c:v>
                </c:pt>
                <c:pt idx="172">
                  <c:v>659.39890000000003</c:v>
                </c:pt>
                <c:pt idx="173">
                  <c:v>659.74120000000005</c:v>
                </c:pt>
                <c:pt idx="174">
                  <c:v>660.08339999999998</c:v>
                </c:pt>
                <c:pt idx="175">
                  <c:v>660.42550000000006</c:v>
                </c:pt>
                <c:pt idx="176">
                  <c:v>660.76769999999999</c:v>
                </c:pt>
                <c:pt idx="177">
                  <c:v>661.10969999999998</c:v>
                </c:pt>
                <c:pt idx="178">
                  <c:v>661.45180000000005</c:v>
                </c:pt>
                <c:pt idx="179">
                  <c:v>661.79380000000003</c:v>
                </c:pt>
                <c:pt idx="180">
                  <c:v>662.13570000000004</c:v>
                </c:pt>
                <c:pt idx="181">
                  <c:v>662.47760000000005</c:v>
                </c:pt>
                <c:pt idx="182">
                  <c:v>662.81949999999995</c:v>
                </c:pt>
                <c:pt idx="183">
                  <c:v>663.16129999999998</c:v>
                </c:pt>
                <c:pt idx="184">
                  <c:v>663.50310000000002</c:v>
                </c:pt>
                <c:pt idx="185">
                  <c:v>663.84469999999999</c:v>
                </c:pt>
                <c:pt idx="186">
                  <c:v>664.18640000000005</c:v>
                </c:pt>
                <c:pt idx="187">
                  <c:v>664.52800000000002</c:v>
                </c:pt>
                <c:pt idx="188">
                  <c:v>664.86959999999999</c:v>
                </c:pt>
                <c:pt idx="189">
                  <c:v>665.21109999999999</c:v>
                </c:pt>
                <c:pt idx="190">
                  <c:v>665.55259999999998</c:v>
                </c:pt>
                <c:pt idx="191">
                  <c:v>665.89409999999998</c:v>
                </c:pt>
                <c:pt idx="192">
                  <c:v>666.2355</c:v>
                </c:pt>
                <c:pt idx="193">
                  <c:v>666.57680000000005</c:v>
                </c:pt>
                <c:pt idx="194">
                  <c:v>666.91819999999996</c:v>
                </c:pt>
                <c:pt idx="195">
                  <c:v>667.25940000000003</c:v>
                </c:pt>
                <c:pt idx="196">
                  <c:v>667.60059999999999</c:v>
                </c:pt>
                <c:pt idx="197">
                  <c:v>667.94179999999994</c:v>
                </c:pt>
                <c:pt idx="198">
                  <c:v>668.28300000000002</c:v>
                </c:pt>
                <c:pt idx="199">
                  <c:v>668.62400000000002</c:v>
                </c:pt>
                <c:pt idx="200">
                  <c:v>668.96500000000003</c:v>
                </c:pt>
                <c:pt idx="201">
                  <c:v>669.30600000000004</c:v>
                </c:pt>
                <c:pt idx="202">
                  <c:v>669.64700000000005</c:v>
                </c:pt>
                <c:pt idx="203">
                  <c:v>669.98789999999997</c:v>
                </c:pt>
                <c:pt idx="204">
                  <c:v>670.32870000000003</c:v>
                </c:pt>
                <c:pt idx="205">
                  <c:v>670.66959999999995</c:v>
                </c:pt>
                <c:pt idx="206">
                  <c:v>671.01030000000003</c:v>
                </c:pt>
                <c:pt idx="207">
                  <c:v>671.35109999999997</c:v>
                </c:pt>
                <c:pt idx="208">
                  <c:v>671.69169999999997</c:v>
                </c:pt>
                <c:pt idx="209">
                  <c:v>672.03229999999996</c:v>
                </c:pt>
                <c:pt idx="210">
                  <c:v>672.37300000000005</c:v>
                </c:pt>
                <c:pt idx="211">
                  <c:v>672.71349999999995</c:v>
                </c:pt>
                <c:pt idx="212">
                  <c:v>673.05399999999997</c:v>
                </c:pt>
                <c:pt idx="213">
                  <c:v>673.39449999999999</c:v>
                </c:pt>
                <c:pt idx="214">
                  <c:v>673.73490000000004</c:v>
                </c:pt>
                <c:pt idx="215">
                  <c:v>674.0752</c:v>
                </c:pt>
                <c:pt idx="216">
                  <c:v>674.41549999999995</c:v>
                </c:pt>
                <c:pt idx="217">
                  <c:v>674.75580000000002</c:v>
                </c:pt>
                <c:pt idx="218">
                  <c:v>675.096</c:v>
                </c:pt>
                <c:pt idx="219">
                  <c:v>675.43619999999999</c:v>
                </c:pt>
                <c:pt idx="220">
                  <c:v>675.77639999999997</c:v>
                </c:pt>
                <c:pt idx="221">
                  <c:v>676.11649999999997</c:v>
                </c:pt>
                <c:pt idx="222">
                  <c:v>676.45650000000001</c:v>
                </c:pt>
                <c:pt idx="223">
                  <c:v>676.79639999999995</c:v>
                </c:pt>
                <c:pt idx="224">
                  <c:v>677.13639999999998</c:v>
                </c:pt>
                <c:pt idx="225">
                  <c:v>677.47630000000004</c:v>
                </c:pt>
                <c:pt idx="226">
                  <c:v>677.81619999999998</c:v>
                </c:pt>
                <c:pt idx="227">
                  <c:v>678.15599999999995</c:v>
                </c:pt>
                <c:pt idx="228">
                  <c:v>678.49580000000003</c:v>
                </c:pt>
                <c:pt idx="229">
                  <c:v>678.83550000000002</c:v>
                </c:pt>
                <c:pt idx="230">
                  <c:v>679.17520000000002</c:v>
                </c:pt>
                <c:pt idx="231">
                  <c:v>679.51480000000004</c:v>
                </c:pt>
                <c:pt idx="232">
                  <c:v>679.85440000000006</c:v>
                </c:pt>
                <c:pt idx="233">
                  <c:v>680.19399999999996</c:v>
                </c:pt>
                <c:pt idx="234">
                  <c:v>680.53340000000003</c:v>
                </c:pt>
                <c:pt idx="235">
                  <c:v>680.87289999999996</c:v>
                </c:pt>
                <c:pt idx="236">
                  <c:v>681.21230000000003</c:v>
                </c:pt>
                <c:pt idx="237">
                  <c:v>681.55169999999998</c:v>
                </c:pt>
                <c:pt idx="238">
                  <c:v>681.89099999999996</c:v>
                </c:pt>
                <c:pt idx="239">
                  <c:v>682.23030000000006</c:v>
                </c:pt>
                <c:pt idx="240">
                  <c:v>682.56949999999995</c:v>
                </c:pt>
                <c:pt idx="241">
                  <c:v>682.90869999999995</c:v>
                </c:pt>
                <c:pt idx="242">
                  <c:v>683.24779999999998</c:v>
                </c:pt>
                <c:pt idx="243">
                  <c:v>683.58690000000001</c:v>
                </c:pt>
                <c:pt idx="244">
                  <c:v>683.92589999999996</c:v>
                </c:pt>
                <c:pt idx="245">
                  <c:v>684.26499999999999</c:v>
                </c:pt>
                <c:pt idx="246">
                  <c:v>684.60389999999995</c:v>
                </c:pt>
                <c:pt idx="247">
                  <c:v>684.94280000000003</c:v>
                </c:pt>
                <c:pt idx="248">
                  <c:v>685.28160000000003</c:v>
                </c:pt>
                <c:pt idx="249">
                  <c:v>685.62049999999999</c:v>
                </c:pt>
                <c:pt idx="250">
                  <c:v>685.95920000000001</c:v>
                </c:pt>
                <c:pt idx="251">
                  <c:v>686.298</c:v>
                </c:pt>
                <c:pt idx="252">
                  <c:v>686.63670000000002</c:v>
                </c:pt>
                <c:pt idx="253">
                  <c:v>686.97529999999995</c:v>
                </c:pt>
                <c:pt idx="254">
                  <c:v>687.31380000000001</c:v>
                </c:pt>
                <c:pt idx="255">
                  <c:v>687.65239999999994</c:v>
                </c:pt>
                <c:pt idx="256">
                  <c:v>687.99090000000001</c:v>
                </c:pt>
                <c:pt idx="257">
                  <c:v>688.32929999999999</c:v>
                </c:pt>
                <c:pt idx="258">
                  <c:v>688.66769999999997</c:v>
                </c:pt>
                <c:pt idx="259">
                  <c:v>689.00609999999995</c:v>
                </c:pt>
                <c:pt idx="260">
                  <c:v>689.34439999999995</c:v>
                </c:pt>
                <c:pt idx="261">
                  <c:v>689.68269999999995</c:v>
                </c:pt>
                <c:pt idx="262">
                  <c:v>690.02089999999998</c:v>
                </c:pt>
                <c:pt idx="263">
                  <c:v>690.35910000000001</c:v>
                </c:pt>
                <c:pt idx="264">
                  <c:v>690.69719999999995</c:v>
                </c:pt>
                <c:pt idx="265">
                  <c:v>691.03530000000001</c:v>
                </c:pt>
                <c:pt idx="266">
                  <c:v>691.37339999999995</c:v>
                </c:pt>
                <c:pt idx="267">
                  <c:v>691.71130000000005</c:v>
                </c:pt>
                <c:pt idx="268">
                  <c:v>692.04930000000002</c:v>
                </c:pt>
                <c:pt idx="269">
                  <c:v>692.38720000000001</c:v>
                </c:pt>
                <c:pt idx="270">
                  <c:v>692.72500000000002</c:v>
                </c:pt>
                <c:pt idx="271">
                  <c:v>693.06290000000001</c:v>
                </c:pt>
                <c:pt idx="272">
                  <c:v>693.40060000000005</c:v>
                </c:pt>
                <c:pt idx="273">
                  <c:v>693.73829999999998</c:v>
                </c:pt>
                <c:pt idx="274">
                  <c:v>694.07600000000002</c:v>
                </c:pt>
                <c:pt idx="275">
                  <c:v>694.41359999999997</c:v>
                </c:pt>
                <c:pt idx="276">
                  <c:v>694.75120000000004</c:v>
                </c:pt>
                <c:pt idx="277">
                  <c:v>695.08870000000002</c:v>
                </c:pt>
                <c:pt idx="278">
                  <c:v>695.42619999999999</c:v>
                </c:pt>
                <c:pt idx="279">
                  <c:v>695.76369999999997</c:v>
                </c:pt>
                <c:pt idx="280">
                  <c:v>696.10109999999997</c:v>
                </c:pt>
                <c:pt idx="281">
                  <c:v>696.4384</c:v>
                </c:pt>
                <c:pt idx="282">
                  <c:v>696.7758</c:v>
                </c:pt>
                <c:pt idx="283">
                  <c:v>697.11300000000006</c:v>
                </c:pt>
                <c:pt idx="284">
                  <c:v>697.4502</c:v>
                </c:pt>
                <c:pt idx="285">
                  <c:v>697.78740000000005</c:v>
                </c:pt>
                <c:pt idx="286">
                  <c:v>698.12450000000001</c:v>
                </c:pt>
                <c:pt idx="287">
                  <c:v>698.4615</c:v>
                </c:pt>
                <c:pt idx="288">
                  <c:v>698.79859999999996</c:v>
                </c:pt>
                <c:pt idx="289">
                  <c:v>699.13559999999995</c:v>
                </c:pt>
                <c:pt idx="290">
                  <c:v>699.47249999999997</c:v>
                </c:pt>
                <c:pt idx="291">
                  <c:v>699.80939999999998</c:v>
                </c:pt>
                <c:pt idx="292">
                  <c:v>700.14620000000002</c:v>
                </c:pt>
                <c:pt idx="293">
                  <c:v>700.48310000000004</c:v>
                </c:pt>
                <c:pt idx="294">
                  <c:v>700.81979999999999</c:v>
                </c:pt>
                <c:pt idx="295">
                  <c:v>701.15660000000003</c:v>
                </c:pt>
                <c:pt idx="296">
                  <c:v>701.4932</c:v>
                </c:pt>
                <c:pt idx="297">
                  <c:v>701.82979999999998</c:v>
                </c:pt>
                <c:pt idx="298">
                  <c:v>702.16639999999995</c:v>
                </c:pt>
                <c:pt idx="299">
                  <c:v>702.50289999999995</c:v>
                </c:pt>
                <c:pt idx="300">
                  <c:v>702.83939999999996</c:v>
                </c:pt>
                <c:pt idx="301">
                  <c:v>703.17579999999998</c:v>
                </c:pt>
                <c:pt idx="302">
                  <c:v>703.51220000000001</c:v>
                </c:pt>
                <c:pt idx="303">
                  <c:v>703.84849999999994</c:v>
                </c:pt>
                <c:pt idx="304">
                  <c:v>704.1848</c:v>
                </c:pt>
                <c:pt idx="305">
                  <c:v>704.52110000000005</c:v>
                </c:pt>
                <c:pt idx="306">
                  <c:v>704.85730000000001</c:v>
                </c:pt>
                <c:pt idx="307">
                  <c:v>705.1934</c:v>
                </c:pt>
                <c:pt idx="308">
                  <c:v>705.52949999999998</c:v>
                </c:pt>
                <c:pt idx="309">
                  <c:v>705.86559999999997</c:v>
                </c:pt>
                <c:pt idx="310">
                  <c:v>706.20159999999998</c:v>
                </c:pt>
                <c:pt idx="311">
                  <c:v>706.5376</c:v>
                </c:pt>
                <c:pt idx="312">
                  <c:v>706.87350000000004</c:v>
                </c:pt>
                <c:pt idx="313">
                  <c:v>707.20939999999996</c:v>
                </c:pt>
                <c:pt idx="314">
                  <c:v>707.54520000000002</c:v>
                </c:pt>
                <c:pt idx="315">
                  <c:v>707.88099999999997</c:v>
                </c:pt>
                <c:pt idx="316">
                  <c:v>708.21669999999995</c:v>
                </c:pt>
                <c:pt idx="317">
                  <c:v>708.55240000000003</c:v>
                </c:pt>
                <c:pt idx="318">
                  <c:v>708.88810000000001</c:v>
                </c:pt>
                <c:pt idx="319">
                  <c:v>709.22370000000001</c:v>
                </c:pt>
                <c:pt idx="320">
                  <c:v>709.55930000000001</c:v>
                </c:pt>
                <c:pt idx="321">
                  <c:v>709.89480000000003</c:v>
                </c:pt>
                <c:pt idx="322">
                  <c:v>710.23019999999997</c:v>
                </c:pt>
                <c:pt idx="323">
                  <c:v>710.56569999999999</c:v>
                </c:pt>
                <c:pt idx="324">
                  <c:v>710.90099999999995</c:v>
                </c:pt>
                <c:pt idx="325">
                  <c:v>711.23630000000003</c:v>
                </c:pt>
                <c:pt idx="326">
                  <c:v>711.57159999999999</c:v>
                </c:pt>
                <c:pt idx="327">
                  <c:v>711.90689999999995</c:v>
                </c:pt>
                <c:pt idx="328">
                  <c:v>712.24199999999996</c:v>
                </c:pt>
                <c:pt idx="329">
                  <c:v>712.57709999999997</c:v>
                </c:pt>
                <c:pt idx="330">
                  <c:v>712.91229999999996</c:v>
                </c:pt>
                <c:pt idx="331">
                  <c:v>713.2473</c:v>
                </c:pt>
                <c:pt idx="332">
                  <c:v>713.58230000000003</c:v>
                </c:pt>
                <c:pt idx="333">
                  <c:v>713.91719999999998</c:v>
                </c:pt>
                <c:pt idx="334">
                  <c:v>714.25220000000002</c:v>
                </c:pt>
                <c:pt idx="335">
                  <c:v>714.58699999999999</c:v>
                </c:pt>
                <c:pt idx="336">
                  <c:v>714.92190000000005</c:v>
                </c:pt>
                <c:pt idx="337">
                  <c:v>715.25660000000005</c:v>
                </c:pt>
                <c:pt idx="338">
                  <c:v>715.59130000000005</c:v>
                </c:pt>
                <c:pt idx="339">
                  <c:v>715.92600000000004</c:v>
                </c:pt>
                <c:pt idx="340">
                  <c:v>716.26059999999995</c:v>
                </c:pt>
                <c:pt idx="341">
                  <c:v>716.59519999999998</c:v>
                </c:pt>
                <c:pt idx="342">
                  <c:v>716.92970000000003</c:v>
                </c:pt>
                <c:pt idx="343">
                  <c:v>717.26419999999996</c:v>
                </c:pt>
                <c:pt idx="344">
                  <c:v>717.59870000000001</c:v>
                </c:pt>
                <c:pt idx="345">
                  <c:v>717.93309999999997</c:v>
                </c:pt>
                <c:pt idx="346">
                  <c:v>718.26750000000004</c:v>
                </c:pt>
                <c:pt idx="347">
                  <c:v>718.60170000000005</c:v>
                </c:pt>
                <c:pt idx="348">
                  <c:v>718.93600000000004</c:v>
                </c:pt>
                <c:pt idx="349">
                  <c:v>719.27020000000005</c:v>
                </c:pt>
                <c:pt idx="350">
                  <c:v>719.60440000000006</c:v>
                </c:pt>
                <c:pt idx="351">
                  <c:v>719.93849999999998</c:v>
                </c:pt>
                <c:pt idx="352">
                  <c:v>720.27260000000001</c:v>
                </c:pt>
                <c:pt idx="353">
                  <c:v>720.60659999999996</c:v>
                </c:pt>
                <c:pt idx="354">
                  <c:v>720.94060000000002</c:v>
                </c:pt>
                <c:pt idx="355">
                  <c:v>721.27449999999999</c:v>
                </c:pt>
                <c:pt idx="356">
                  <c:v>721.60839999999996</c:v>
                </c:pt>
                <c:pt idx="357">
                  <c:v>721.94219999999996</c:v>
                </c:pt>
                <c:pt idx="358">
                  <c:v>722.27599999999995</c:v>
                </c:pt>
                <c:pt idx="359">
                  <c:v>722.60969999999998</c:v>
                </c:pt>
                <c:pt idx="360">
                  <c:v>722.9434</c:v>
                </c:pt>
                <c:pt idx="361">
                  <c:v>723.27710000000002</c:v>
                </c:pt>
                <c:pt idx="362">
                  <c:v>723.61069999999995</c:v>
                </c:pt>
                <c:pt idx="363">
                  <c:v>723.9443</c:v>
                </c:pt>
                <c:pt idx="364">
                  <c:v>724.27779999999996</c:v>
                </c:pt>
                <c:pt idx="365">
                  <c:v>724.61130000000003</c:v>
                </c:pt>
                <c:pt idx="366">
                  <c:v>724.94460000000004</c:v>
                </c:pt>
                <c:pt idx="367">
                  <c:v>725.27800000000002</c:v>
                </c:pt>
                <c:pt idx="368">
                  <c:v>725.61130000000003</c:v>
                </c:pt>
                <c:pt idx="369">
                  <c:v>725.94460000000004</c:v>
                </c:pt>
                <c:pt idx="370">
                  <c:v>726.27790000000005</c:v>
                </c:pt>
                <c:pt idx="371">
                  <c:v>726.61099999999999</c:v>
                </c:pt>
                <c:pt idx="372">
                  <c:v>726.94420000000002</c:v>
                </c:pt>
                <c:pt idx="373">
                  <c:v>727.27729999999997</c:v>
                </c:pt>
                <c:pt idx="374">
                  <c:v>727.61040000000003</c:v>
                </c:pt>
                <c:pt idx="375">
                  <c:v>727.94330000000002</c:v>
                </c:pt>
                <c:pt idx="376">
                  <c:v>728.27620000000002</c:v>
                </c:pt>
                <c:pt idx="377">
                  <c:v>728.60919999999999</c:v>
                </c:pt>
                <c:pt idx="378">
                  <c:v>728.94200000000001</c:v>
                </c:pt>
                <c:pt idx="379">
                  <c:v>729.27480000000003</c:v>
                </c:pt>
                <c:pt idx="380">
                  <c:v>729.60760000000005</c:v>
                </c:pt>
                <c:pt idx="381">
                  <c:v>729.94029999999998</c:v>
                </c:pt>
                <c:pt idx="382">
                  <c:v>730.27300000000002</c:v>
                </c:pt>
                <c:pt idx="383">
                  <c:v>730.60569999999996</c:v>
                </c:pt>
                <c:pt idx="384">
                  <c:v>730.93820000000005</c:v>
                </c:pt>
                <c:pt idx="385">
                  <c:v>731.27080000000001</c:v>
                </c:pt>
                <c:pt idx="386">
                  <c:v>731.60320000000002</c:v>
                </c:pt>
                <c:pt idx="387">
                  <c:v>731.9357</c:v>
                </c:pt>
                <c:pt idx="388">
                  <c:v>732.2681</c:v>
                </c:pt>
                <c:pt idx="389">
                  <c:v>732.60040000000004</c:v>
                </c:pt>
                <c:pt idx="390">
                  <c:v>732.93269999999995</c:v>
                </c:pt>
                <c:pt idx="391">
                  <c:v>733.26499999999999</c:v>
                </c:pt>
                <c:pt idx="392">
                  <c:v>733.59709999999995</c:v>
                </c:pt>
                <c:pt idx="393">
                  <c:v>733.92930000000001</c:v>
                </c:pt>
                <c:pt idx="394">
                  <c:v>734.26139999999998</c:v>
                </c:pt>
                <c:pt idx="395">
                  <c:v>734.59339999999997</c:v>
                </c:pt>
                <c:pt idx="396">
                  <c:v>734.92550000000006</c:v>
                </c:pt>
                <c:pt idx="397">
                  <c:v>735.25739999999996</c:v>
                </c:pt>
                <c:pt idx="398">
                  <c:v>735.58939999999996</c:v>
                </c:pt>
                <c:pt idx="399">
                  <c:v>735.9212</c:v>
                </c:pt>
                <c:pt idx="400">
                  <c:v>736.25310000000002</c:v>
                </c:pt>
                <c:pt idx="401">
                  <c:v>736.58479999999997</c:v>
                </c:pt>
                <c:pt idx="402">
                  <c:v>736.91660000000002</c:v>
                </c:pt>
                <c:pt idx="403">
                  <c:v>737.2482</c:v>
                </c:pt>
                <c:pt idx="404">
                  <c:v>737.57989999999995</c:v>
                </c:pt>
                <c:pt idx="405">
                  <c:v>737.91150000000005</c:v>
                </c:pt>
                <c:pt idx="406">
                  <c:v>738.24300000000005</c:v>
                </c:pt>
                <c:pt idx="407">
                  <c:v>738.57449999999994</c:v>
                </c:pt>
                <c:pt idx="408">
                  <c:v>738.90599999999995</c:v>
                </c:pt>
                <c:pt idx="409">
                  <c:v>739.23739999999998</c:v>
                </c:pt>
                <c:pt idx="410">
                  <c:v>739.56870000000004</c:v>
                </c:pt>
                <c:pt idx="411">
                  <c:v>739.9</c:v>
                </c:pt>
                <c:pt idx="412">
                  <c:v>740.23130000000003</c:v>
                </c:pt>
                <c:pt idx="413">
                  <c:v>740.5625</c:v>
                </c:pt>
                <c:pt idx="414">
                  <c:v>740.89369999999997</c:v>
                </c:pt>
                <c:pt idx="415">
                  <c:v>741.22479999999996</c:v>
                </c:pt>
                <c:pt idx="416">
                  <c:v>741.55589999999995</c:v>
                </c:pt>
                <c:pt idx="417">
                  <c:v>741.88689999999997</c:v>
                </c:pt>
                <c:pt idx="418">
                  <c:v>742.21789999999999</c:v>
                </c:pt>
                <c:pt idx="419">
                  <c:v>742.54880000000003</c:v>
                </c:pt>
                <c:pt idx="420">
                  <c:v>742.87969999999996</c:v>
                </c:pt>
                <c:pt idx="421">
                  <c:v>743.2106</c:v>
                </c:pt>
                <c:pt idx="422">
                  <c:v>743.54129999999998</c:v>
                </c:pt>
                <c:pt idx="423">
                  <c:v>743.87210000000005</c:v>
                </c:pt>
                <c:pt idx="424">
                  <c:v>744.20280000000002</c:v>
                </c:pt>
                <c:pt idx="425">
                  <c:v>744.53340000000003</c:v>
                </c:pt>
                <c:pt idx="426">
                  <c:v>744.86400000000003</c:v>
                </c:pt>
                <c:pt idx="427">
                  <c:v>745.19460000000004</c:v>
                </c:pt>
                <c:pt idx="428">
                  <c:v>745.52509999999995</c:v>
                </c:pt>
                <c:pt idx="429">
                  <c:v>745.85559999999998</c:v>
                </c:pt>
                <c:pt idx="430">
                  <c:v>746.18600000000004</c:v>
                </c:pt>
                <c:pt idx="431">
                  <c:v>746.51639999999998</c:v>
                </c:pt>
                <c:pt idx="432">
                  <c:v>746.84670000000006</c:v>
                </c:pt>
                <c:pt idx="433">
                  <c:v>747.17690000000005</c:v>
                </c:pt>
                <c:pt idx="434">
                  <c:v>747.50710000000004</c:v>
                </c:pt>
                <c:pt idx="435">
                  <c:v>747.83730000000003</c:v>
                </c:pt>
                <c:pt idx="436">
                  <c:v>748.16750000000002</c:v>
                </c:pt>
                <c:pt idx="437">
                  <c:v>748.49760000000003</c:v>
                </c:pt>
                <c:pt idx="438">
                  <c:v>748.82759999999996</c:v>
                </c:pt>
                <c:pt idx="439">
                  <c:v>749.1576</c:v>
                </c:pt>
                <c:pt idx="440">
                  <c:v>749.48749999999995</c:v>
                </c:pt>
                <c:pt idx="441">
                  <c:v>749.81740000000002</c:v>
                </c:pt>
                <c:pt idx="442">
                  <c:v>750.14729999999997</c:v>
                </c:pt>
                <c:pt idx="443">
                  <c:v>750.47709999999995</c:v>
                </c:pt>
                <c:pt idx="444">
                  <c:v>750.80679999999995</c:v>
                </c:pt>
                <c:pt idx="445">
                  <c:v>751.13649999999996</c:v>
                </c:pt>
                <c:pt idx="446">
                  <c:v>751.46619999999996</c:v>
                </c:pt>
                <c:pt idx="447">
                  <c:v>751.79579999999999</c:v>
                </c:pt>
                <c:pt idx="448">
                  <c:v>752.12530000000004</c:v>
                </c:pt>
                <c:pt idx="449">
                  <c:v>752.45479999999998</c:v>
                </c:pt>
                <c:pt idx="450">
                  <c:v>752.78430000000003</c:v>
                </c:pt>
                <c:pt idx="451">
                  <c:v>753.11369999999999</c:v>
                </c:pt>
                <c:pt idx="452">
                  <c:v>753.44309999999996</c:v>
                </c:pt>
                <c:pt idx="453">
                  <c:v>753.77250000000004</c:v>
                </c:pt>
                <c:pt idx="454">
                  <c:v>754.10170000000005</c:v>
                </c:pt>
                <c:pt idx="455">
                  <c:v>754.43089999999995</c:v>
                </c:pt>
                <c:pt idx="456">
                  <c:v>754.76009999999997</c:v>
                </c:pt>
                <c:pt idx="457">
                  <c:v>755.08920000000001</c:v>
                </c:pt>
                <c:pt idx="458">
                  <c:v>755.41830000000004</c:v>
                </c:pt>
                <c:pt idx="459">
                  <c:v>755.74739999999997</c:v>
                </c:pt>
                <c:pt idx="460">
                  <c:v>756.07640000000004</c:v>
                </c:pt>
                <c:pt idx="461">
                  <c:v>756.40530000000001</c:v>
                </c:pt>
                <c:pt idx="462">
                  <c:v>756.73419999999999</c:v>
                </c:pt>
                <c:pt idx="463">
                  <c:v>757.06299999999999</c:v>
                </c:pt>
                <c:pt idx="464">
                  <c:v>757.39179999999999</c:v>
                </c:pt>
                <c:pt idx="465">
                  <c:v>757.72059999999999</c:v>
                </c:pt>
                <c:pt idx="466">
                  <c:v>758.04930000000002</c:v>
                </c:pt>
                <c:pt idx="467">
                  <c:v>758.37800000000004</c:v>
                </c:pt>
                <c:pt idx="468">
                  <c:v>758.70659999999998</c:v>
                </c:pt>
                <c:pt idx="469">
                  <c:v>759.03520000000003</c:v>
                </c:pt>
                <c:pt idx="470">
                  <c:v>759.36369999999999</c:v>
                </c:pt>
                <c:pt idx="471">
                  <c:v>759.69209999999998</c:v>
                </c:pt>
                <c:pt idx="472">
                  <c:v>760.02059999999994</c:v>
                </c:pt>
                <c:pt idx="473">
                  <c:v>760.34889999999996</c:v>
                </c:pt>
                <c:pt idx="474">
                  <c:v>760.67719999999997</c:v>
                </c:pt>
                <c:pt idx="475">
                  <c:v>761.00559999999996</c:v>
                </c:pt>
                <c:pt idx="476">
                  <c:v>761.3338</c:v>
                </c:pt>
                <c:pt idx="477">
                  <c:v>761.66200000000003</c:v>
                </c:pt>
                <c:pt idx="478">
                  <c:v>761.99009999999998</c:v>
                </c:pt>
                <c:pt idx="479">
                  <c:v>762.31820000000005</c:v>
                </c:pt>
                <c:pt idx="480">
                  <c:v>762.64620000000002</c:v>
                </c:pt>
                <c:pt idx="481">
                  <c:v>762.9742</c:v>
                </c:pt>
                <c:pt idx="482">
                  <c:v>763.30219999999997</c:v>
                </c:pt>
                <c:pt idx="483">
                  <c:v>763.63009999999997</c:v>
                </c:pt>
                <c:pt idx="484">
                  <c:v>763.9579</c:v>
                </c:pt>
                <c:pt idx="485">
                  <c:v>764.28570000000002</c:v>
                </c:pt>
                <c:pt idx="486">
                  <c:v>764.61350000000004</c:v>
                </c:pt>
                <c:pt idx="487">
                  <c:v>764.94119999999998</c:v>
                </c:pt>
                <c:pt idx="488">
                  <c:v>765.26890000000003</c:v>
                </c:pt>
                <c:pt idx="489">
                  <c:v>765.59640000000002</c:v>
                </c:pt>
                <c:pt idx="490">
                  <c:v>765.92399999999998</c:v>
                </c:pt>
                <c:pt idx="491">
                  <c:v>766.25149999999996</c:v>
                </c:pt>
                <c:pt idx="492">
                  <c:v>766.57899999999995</c:v>
                </c:pt>
                <c:pt idx="493">
                  <c:v>766.90639999999996</c:v>
                </c:pt>
                <c:pt idx="494">
                  <c:v>767.23379999999997</c:v>
                </c:pt>
                <c:pt idx="495">
                  <c:v>767.56110000000001</c:v>
                </c:pt>
                <c:pt idx="496">
                  <c:v>767.88840000000005</c:v>
                </c:pt>
                <c:pt idx="497">
                  <c:v>768.21559999999999</c:v>
                </c:pt>
                <c:pt idx="498">
                  <c:v>768.54280000000006</c:v>
                </c:pt>
                <c:pt idx="499">
                  <c:v>768.86990000000003</c:v>
                </c:pt>
                <c:pt idx="500">
                  <c:v>769.197</c:v>
                </c:pt>
                <c:pt idx="501">
                  <c:v>769.524</c:v>
                </c:pt>
                <c:pt idx="502">
                  <c:v>769.851</c:v>
                </c:pt>
                <c:pt idx="503">
                  <c:v>770.178</c:v>
                </c:pt>
                <c:pt idx="504">
                  <c:v>770.50490000000002</c:v>
                </c:pt>
                <c:pt idx="505">
                  <c:v>770.83169999999996</c:v>
                </c:pt>
                <c:pt idx="506">
                  <c:v>771.1585</c:v>
                </c:pt>
                <c:pt idx="507">
                  <c:v>771.48519999999996</c:v>
                </c:pt>
                <c:pt idx="508">
                  <c:v>771.81200000000001</c:v>
                </c:pt>
                <c:pt idx="509">
                  <c:v>772.1386</c:v>
                </c:pt>
                <c:pt idx="510">
                  <c:v>772.46519999999998</c:v>
                </c:pt>
                <c:pt idx="511">
                  <c:v>772.79169999999999</c:v>
                </c:pt>
                <c:pt idx="512">
                  <c:v>773.11829999999998</c:v>
                </c:pt>
                <c:pt idx="513">
                  <c:v>773.44479999999999</c:v>
                </c:pt>
                <c:pt idx="514">
                  <c:v>773.77120000000002</c:v>
                </c:pt>
                <c:pt idx="515">
                  <c:v>774.09749999999997</c:v>
                </c:pt>
                <c:pt idx="516">
                  <c:v>774.42380000000003</c:v>
                </c:pt>
                <c:pt idx="517">
                  <c:v>774.75009999999997</c:v>
                </c:pt>
                <c:pt idx="518">
                  <c:v>775.07640000000004</c:v>
                </c:pt>
                <c:pt idx="519">
                  <c:v>775.40250000000003</c:v>
                </c:pt>
                <c:pt idx="520">
                  <c:v>775.72860000000003</c:v>
                </c:pt>
                <c:pt idx="521">
                  <c:v>776.05470000000003</c:v>
                </c:pt>
                <c:pt idx="522">
                  <c:v>776.38070000000005</c:v>
                </c:pt>
                <c:pt idx="523">
                  <c:v>776.70669999999996</c:v>
                </c:pt>
                <c:pt idx="524">
                  <c:v>777.03269999999998</c:v>
                </c:pt>
                <c:pt idx="525">
                  <c:v>777.35850000000005</c:v>
                </c:pt>
                <c:pt idx="526">
                  <c:v>777.68439999999998</c:v>
                </c:pt>
                <c:pt idx="527">
                  <c:v>778.01009999999997</c:v>
                </c:pt>
                <c:pt idx="528">
                  <c:v>778.33590000000004</c:v>
                </c:pt>
                <c:pt idx="529">
                  <c:v>778.66160000000002</c:v>
                </c:pt>
                <c:pt idx="530">
                  <c:v>778.98720000000003</c:v>
                </c:pt>
                <c:pt idx="531">
                  <c:v>779.31280000000004</c:v>
                </c:pt>
                <c:pt idx="532">
                  <c:v>779.63840000000005</c:v>
                </c:pt>
                <c:pt idx="533">
                  <c:v>779.96389999999997</c:v>
                </c:pt>
                <c:pt idx="534">
                  <c:v>780.28930000000003</c:v>
                </c:pt>
                <c:pt idx="535">
                  <c:v>780.61469999999997</c:v>
                </c:pt>
                <c:pt idx="536">
                  <c:v>780.94010000000003</c:v>
                </c:pt>
                <c:pt idx="537">
                  <c:v>781.2654</c:v>
                </c:pt>
                <c:pt idx="538">
                  <c:v>781.59059999999999</c:v>
                </c:pt>
                <c:pt idx="539">
                  <c:v>781.91579999999999</c:v>
                </c:pt>
                <c:pt idx="540">
                  <c:v>782.24099999999999</c:v>
                </c:pt>
                <c:pt idx="541">
                  <c:v>782.56619999999998</c:v>
                </c:pt>
                <c:pt idx="542">
                  <c:v>782.89120000000003</c:v>
                </c:pt>
                <c:pt idx="543">
                  <c:v>783.21619999999996</c:v>
                </c:pt>
                <c:pt idx="544">
                  <c:v>783.5412</c:v>
                </c:pt>
                <c:pt idx="545">
                  <c:v>783.86609999999996</c:v>
                </c:pt>
                <c:pt idx="546">
                  <c:v>784.19100000000003</c:v>
                </c:pt>
                <c:pt idx="547">
                  <c:v>784.51580000000001</c:v>
                </c:pt>
                <c:pt idx="548">
                  <c:v>784.84059999999999</c:v>
                </c:pt>
                <c:pt idx="549">
                  <c:v>785.1653</c:v>
                </c:pt>
                <c:pt idx="550">
                  <c:v>785.49</c:v>
                </c:pt>
                <c:pt idx="551">
                  <c:v>785.81460000000004</c:v>
                </c:pt>
                <c:pt idx="552">
                  <c:v>786.13919999999996</c:v>
                </c:pt>
                <c:pt idx="553">
                  <c:v>786.46370000000002</c:v>
                </c:pt>
                <c:pt idx="554">
                  <c:v>786.78819999999996</c:v>
                </c:pt>
                <c:pt idx="555">
                  <c:v>787.11270000000002</c:v>
                </c:pt>
                <c:pt idx="556">
                  <c:v>787.43709999999999</c:v>
                </c:pt>
                <c:pt idx="557">
                  <c:v>787.76139999999998</c:v>
                </c:pt>
                <c:pt idx="558">
                  <c:v>788.08569999999997</c:v>
                </c:pt>
                <c:pt idx="559">
                  <c:v>788.40989999999999</c:v>
                </c:pt>
                <c:pt idx="560">
                  <c:v>788.73410000000001</c:v>
                </c:pt>
                <c:pt idx="561">
                  <c:v>789.05830000000003</c:v>
                </c:pt>
                <c:pt idx="562">
                  <c:v>789.38239999999996</c:v>
                </c:pt>
                <c:pt idx="563">
                  <c:v>789.70640000000003</c:v>
                </c:pt>
                <c:pt idx="564">
                  <c:v>790.03039999999999</c:v>
                </c:pt>
                <c:pt idx="565">
                  <c:v>790.35440000000006</c:v>
                </c:pt>
                <c:pt idx="566">
                  <c:v>790.67830000000004</c:v>
                </c:pt>
                <c:pt idx="567">
                  <c:v>791.00210000000004</c:v>
                </c:pt>
                <c:pt idx="568">
                  <c:v>791.32590000000005</c:v>
                </c:pt>
                <c:pt idx="569">
                  <c:v>791.64970000000005</c:v>
                </c:pt>
                <c:pt idx="570">
                  <c:v>791.97339999999997</c:v>
                </c:pt>
                <c:pt idx="571">
                  <c:v>792.2971</c:v>
                </c:pt>
                <c:pt idx="572">
                  <c:v>792.62070000000006</c:v>
                </c:pt>
                <c:pt idx="573">
                  <c:v>792.9443</c:v>
                </c:pt>
                <c:pt idx="574">
                  <c:v>793.26779999999997</c:v>
                </c:pt>
                <c:pt idx="575">
                  <c:v>793.59119999999996</c:v>
                </c:pt>
                <c:pt idx="576">
                  <c:v>793.91470000000004</c:v>
                </c:pt>
                <c:pt idx="577">
                  <c:v>794.23800000000006</c:v>
                </c:pt>
                <c:pt idx="578">
                  <c:v>794.56129999999996</c:v>
                </c:pt>
                <c:pt idx="579">
                  <c:v>794.88459999999998</c:v>
                </c:pt>
                <c:pt idx="580">
                  <c:v>795.20780000000002</c:v>
                </c:pt>
                <c:pt idx="581">
                  <c:v>795.53099999999995</c:v>
                </c:pt>
                <c:pt idx="582">
                  <c:v>795.85410000000002</c:v>
                </c:pt>
                <c:pt idx="583">
                  <c:v>796.17719999999997</c:v>
                </c:pt>
                <c:pt idx="584">
                  <c:v>796.50019999999995</c:v>
                </c:pt>
                <c:pt idx="585">
                  <c:v>796.82320000000004</c:v>
                </c:pt>
                <c:pt idx="586">
                  <c:v>797.14620000000002</c:v>
                </c:pt>
                <c:pt idx="587">
                  <c:v>797.46910000000003</c:v>
                </c:pt>
                <c:pt idx="588">
                  <c:v>797.79190000000006</c:v>
                </c:pt>
                <c:pt idx="589">
                  <c:v>798.11469999999997</c:v>
                </c:pt>
                <c:pt idx="590">
                  <c:v>798.43740000000003</c:v>
                </c:pt>
                <c:pt idx="591">
                  <c:v>798.76009999999997</c:v>
                </c:pt>
                <c:pt idx="592">
                  <c:v>799.08280000000002</c:v>
                </c:pt>
                <c:pt idx="593">
                  <c:v>799.40530000000001</c:v>
                </c:pt>
                <c:pt idx="594">
                  <c:v>799.72789999999998</c:v>
                </c:pt>
                <c:pt idx="595">
                  <c:v>800.05039999999997</c:v>
                </c:pt>
                <c:pt idx="596">
                  <c:v>800.37279999999998</c:v>
                </c:pt>
                <c:pt idx="597">
                  <c:v>800.69529999999997</c:v>
                </c:pt>
                <c:pt idx="598">
                  <c:v>801.01760000000002</c:v>
                </c:pt>
                <c:pt idx="599">
                  <c:v>801.33979999999997</c:v>
                </c:pt>
                <c:pt idx="600">
                  <c:v>801.66210000000001</c:v>
                </c:pt>
                <c:pt idx="601">
                  <c:v>801.98429999999996</c:v>
                </c:pt>
                <c:pt idx="602">
                  <c:v>802.30650000000003</c:v>
                </c:pt>
                <c:pt idx="603">
                  <c:v>802.62860000000001</c:v>
                </c:pt>
                <c:pt idx="604">
                  <c:v>802.95060000000001</c:v>
                </c:pt>
                <c:pt idx="605">
                  <c:v>803.27260000000001</c:v>
                </c:pt>
                <c:pt idx="606">
                  <c:v>803.59460000000001</c:v>
                </c:pt>
                <c:pt idx="607">
                  <c:v>803.91650000000004</c:v>
                </c:pt>
                <c:pt idx="608">
                  <c:v>804.23839999999996</c:v>
                </c:pt>
                <c:pt idx="609">
                  <c:v>804.56020000000001</c:v>
                </c:pt>
                <c:pt idx="610">
                  <c:v>804.88199999999995</c:v>
                </c:pt>
                <c:pt idx="611">
                  <c:v>805.20370000000003</c:v>
                </c:pt>
                <c:pt idx="612">
                  <c:v>805.52530000000002</c:v>
                </c:pt>
                <c:pt idx="613">
                  <c:v>805.84690000000001</c:v>
                </c:pt>
                <c:pt idx="614">
                  <c:v>806.16849999999999</c:v>
                </c:pt>
                <c:pt idx="615">
                  <c:v>806.49009999999998</c:v>
                </c:pt>
                <c:pt idx="616">
                  <c:v>806.81150000000002</c:v>
                </c:pt>
                <c:pt idx="617">
                  <c:v>807.13289999999995</c:v>
                </c:pt>
                <c:pt idx="618">
                  <c:v>807.45429999999999</c:v>
                </c:pt>
                <c:pt idx="619">
                  <c:v>807.77560000000005</c:v>
                </c:pt>
                <c:pt idx="620">
                  <c:v>808.09690000000001</c:v>
                </c:pt>
                <c:pt idx="621">
                  <c:v>808.41809999999998</c:v>
                </c:pt>
                <c:pt idx="622">
                  <c:v>808.73929999999996</c:v>
                </c:pt>
                <c:pt idx="623">
                  <c:v>809.06039999999996</c:v>
                </c:pt>
                <c:pt idx="624">
                  <c:v>809.38149999999996</c:v>
                </c:pt>
                <c:pt idx="625">
                  <c:v>809.70249999999999</c:v>
                </c:pt>
                <c:pt idx="626">
                  <c:v>810.02350000000001</c:v>
                </c:pt>
                <c:pt idx="627">
                  <c:v>810.34439999999995</c:v>
                </c:pt>
                <c:pt idx="628">
                  <c:v>810.6653</c:v>
                </c:pt>
                <c:pt idx="629">
                  <c:v>810.98609999999996</c:v>
                </c:pt>
                <c:pt idx="630">
                  <c:v>811.30690000000004</c:v>
                </c:pt>
                <c:pt idx="631">
                  <c:v>811.6277</c:v>
                </c:pt>
                <c:pt idx="632">
                  <c:v>811.94839999999999</c:v>
                </c:pt>
                <c:pt idx="633">
                  <c:v>812.26900000000001</c:v>
                </c:pt>
                <c:pt idx="634">
                  <c:v>812.58960000000002</c:v>
                </c:pt>
                <c:pt idx="635">
                  <c:v>812.91010000000006</c:v>
                </c:pt>
                <c:pt idx="636">
                  <c:v>813.23059999999998</c:v>
                </c:pt>
                <c:pt idx="637">
                  <c:v>813.55100000000004</c:v>
                </c:pt>
                <c:pt idx="638">
                  <c:v>813.87149999999997</c:v>
                </c:pt>
                <c:pt idx="639">
                  <c:v>814.19179999999994</c:v>
                </c:pt>
                <c:pt idx="640">
                  <c:v>814.51210000000003</c:v>
                </c:pt>
                <c:pt idx="641">
                  <c:v>814.83230000000003</c:v>
                </c:pt>
                <c:pt idx="642">
                  <c:v>815.15250000000003</c:v>
                </c:pt>
                <c:pt idx="643">
                  <c:v>815.47270000000003</c:v>
                </c:pt>
                <c:pt idx="644">
                  <c:v>815.79269999999997</c:v>
                </c:pt>
                <c:pt idx="645">
                  <c:v>816.11279999999999</c:v>
                </c:pt>
                <c:pt idx="646">
                  <c:v>816.43280000000004</c:v>
                </c:pt>
                <c:pt idx="647">
                  <c:v>816.7527</c:v>
                </c:pt>
                <c:pt idx="648">
                  <c:v>817.07259999999997</c:v>
                </c:pt>
                <c:pt idx="649">
                  <c:v>817.39250000000004</c:v>
                </c:pt>
                <c:pt idx="650">
                  <c:v>817.71230000000003</c:v>
                </c:pt>
                <c:pt idx="651">
                  <c:v>818.03200000000004</c:v>
                </c:pt>
                <c:pt idx="652">
                  <c:v>818.35170000000005</c:v>
                </c:pt>
                <c:pt idx="653">
                  <c:v>818.67139999999995</c:v>
                </c:pt>
                <c:pt idx="654">
                  <c:v>818.99099999999999</c:v>
                </c:pt>
                <c:pt idx="655">
                  <c:v>819.31050000000005</c:v>
                </c:pt>
                <c:pt idx="656">
                  <c:v>819.63009999999997</c:v>
                </c:pt>
                <c:pt idx="657">
                  <c:v>819.94949999999994</c:v>
                </c:pt>
                <c:pt idx="658">
                  <c:v>820.26890000000003</c:v>
                </c:pt>
                <c:pt idx="659">
                  <c:v>820.5883</c:v>
                </c:pt>
                <c:pt idx="660">
                  <c:v>820.9076</c:v>
                </c:pt>
                <c:pt idx="661">
                  <c:v>821.2269</c:v>
                </c:pt>
                <c:pt idx="662">
                  <c:v>821.54600000000005</c:v>
                </c:pt>
                <c:pt idx="663">
                  <c:v>821.86519999999996</c:v>
                </c:pt>
                <c:pt idx="664">
                  <c:v>822.18430000000001</c:v>
                </c:pt>
                <c:pt idx="665">
                  <c:v>822.50340000000006</c:v>
                </c:pt>
                <c:pt idx="666">
                  <c:v>822.82240000000002</c:v>
                </c:pt>
                <c:pt idx="667">
                  <c:v>823.14139999999998</c:v>
                </c:pt>
                <c:pt idx="668">
                  <c:v>823.46029999999996</c:v>
                </c:pt>
                <c:pt idx="669">
                  <c:v>823.77909999999997</c:v>
                </c:pt>
                <c:pt idx="670">
                  <c:v>824.09799999999996</c:v>
                </c:pt>
                <c:pt idx="671">
                  <c:v>824.41669999999999</c:v>
                </c:pt>
                <c:pt idx="672">
                  <c:v>824.73540000000003</c:v>
                </c:pt>
                <c:pt idx="673">
                  <c:v>825.05409999999995</c:v>
                </c:pt>
                <c:pt idx="674">
                  <c:v>825.37270000000001</c:v>
                </c:pt>
                <c:pt idx="675">
                  <c:v>825.69129999999996</c:v>
                </c:pt>
                <c:pt idx="676">
                  <c:v>826.00980000000004</c:v>
                </c:pt>
                <c:pt idx="677">
                  <c:v>826.32820000000004</c:v>
                </c:pt>
                <c:pt idx="678">
                  <c:v>826.64670000000001</c:v>
                </c:pt>
                <c:pt idx="679">
                  <c:v>826.96500000000003</c:v>
                </c:pt>
                <c:pt idx="680">
                  <c:v>827.28340000000003</c:v>
                </c:pt>
                <c:pt idx="681">
                  <c:v>827.60159999999996</c:v>
                </c:pt>
                <c:pt idx="682">
                  <c:v>827.91989999999998</c:v>
                </c:pt>
                <c:pt idx="683">
                  <c:v>828.23800000000006</c:v>
                </c:pt>
                <c:pt idx="684">
                  <c:v>828.55619999999999</c:v>
                </c:pt>
                <c:pt idx="685">
                  <c:v>828.87419999999997</c:v>
                </c:pt>
                <c:pt idx="686">
                  <c:v>829.19230000000005</c:v>
                </c:pt>
                <c:pt idx="687">
                  <c:v>829.51020000000005</c:v>
                </c:pt>
                <c:pt idx="688">
                  <c:v>829.82809999999995</c:v>
                </c:pt>
                <c:pt idx="689">
                  <c:v>830.14599999999996</c:v>
                </c:pt>
                <c:pt idx="690">
                  <c:v>830.46379999999999</c:v>
                </c:pt>
                <c:pt idx="691">
                  <c:v>830.78160000000003</c:v>
                </c:pt>
                <c:pt idx="692">
                  <c:v>831.09929999999997</c:v>
                </c:pt>
                <c:pt idx="693">
                  <c:v>831.41700000000003</c:v>
                </c:pt>
                <c:pt idx="694">
                  <c:v>831.7346</c:v>
                </c:pt>
                <c:pt idx="695">
                  <c:v>832.05219999999997</c:v>
                </c:pt>
                <c:pt idx="696">
                  <c:v>832.36980000000005</c:v>
                </c:pt>
                <c:pt idx="697">
                  <c:v>832.68719999999996</c:v>
                </c:pt>
                <c:pt idx="698">
                  <c:v>833.00459999999998</c:v>
                </c:pt>
                <c:pt idx="699">
                  <c:v>833.322</c:v>
                </c:pt>
                <c:pt idx="700">
                  <c:v>833.63930000000005</c:v>
                </c:pt>
                <c:pt idx="701">
                  <c:v>833.95659999999998</c:v>
                </c:pt>
                <c:pt idx="702">
                  <c:v>834.27390000000003</c:v>
                </c:pt>
                <c:pt idx="703">
                  <c:v>834.59100000000001</c:v>
                </c:pt>
                <c:pt idx="704">
                  <c:v>834.90809999999999</c:v>
                </c:pt>
                <c:pt idx="705">
                  <c:v>835.22519999999997</c:v>
                </c:pt>
                <c:pt idx="706">
                  <c:v>835.54219999999998</c:v>
                </c:pt>
                <c:pt idx="707">
                  <c:v>835.85929999999996</c:v>
                </c:pt>
                <c:pt idx="708">
                  <c:v>836.17610000000002</c:v>
                </c:pt>
                <c:pt idx="709">
                  <c:v>836.49300000000005</c:v>
                </c:pt>
                <c:pt idx="710">
                  <c:v>836.80989999999997</c:v>
                </c:pt>
                <c:pt idx="711">
                  <c:v>837.12660000000005</c:v>
                </c:pt>
                <c:pt idx="712">
                  <c:v>837.4434</c:v>
                </c:pt>
                <c:pt idx="713">
                  <c:v>837.76009999999997</c:v>
                </c:pt>
                <c:pt idx="714">
                  <c:v>838.07669999999996</c:v>
                </c:pt>
                <c:pt idx="715">
                  <c:v>838.39319999999998</c:v>
                </c:pt>
                <c:pt idx="716">
                  <c:v>838.70979999999997</c:v>
                </c:pt>
                <c:pt idx="717">
                  <c:v>839.02629999999999</c:v>
                </c:pt>
                <c:pt idx="718">
                  <c:v>839.34270000000004</c:v>
                </c:pt>
                <c:pt idx="719">
                  <c:v>839.65909999999997</c:v>
                </c:pt>
                <c:pt idx="720">
                  <c:v>839.97540000000004</c:v>
                </c:pt>
                <c:pt idx="721">
                  <c:v>840.29169999999999</c:v>
                </c:pt>
                <c:pt idx="722">
                  <c:v>840.60799999999995</c:v>
                </c:pt>
                <c:pt idx="723">
                  <c:v>840.92409999999995</c:v>
                </c:pt>
                <c:pt idx="724">
                  <c:v>841.24019999999996</c:v>
                </c:pt>
                <c:pt idx="725">
                  <c:v>841.55629999999996</c:v>
                </c:pt>
                <c:pt idx="726">
                  <c:v>841.87239999999997</c:v>
                </c:pt>
                <c:pt idx="727">
                  <c:v>842.1884</c:v>
                </c:pt>
                <c:pt idx="728">
                  <c:v>842.50429999999994</c:v>
                </c:pt>
                <c:pt idx="729">
                  <c:v>842.8202</c:v>
                </c:pt>
                <c:pt idx="730">
                  <c:v>843.13599999999997</c:v>
                </c:pt>
                <c:pt idx="731">
                  <c:v>843.45180000000005</c:v>
                </c:pt>
                <c:pt idx="732">
                  <c:v>843.76750000000004</c:v>
                </c:pt>
                <c:pt idx="733">
                  <c:v>844.08320000000003</c:v>
                </c:pt>
                <c:pt idx="734">
                  <c:v>844.39880000000005</c:v>
                </c:pt>
                <c:pt idx="735">
                  <c:v>844.71439999999996</c:v>
                </c:pt>
                <c:pt idx="736">
                  <c:v>845.03</c:v>
                </c:pt>
                <c:pt idx="737">
                  <c:v>845.34540000000004</c:v>
                </c:pt>
                <c:pt idx="738">
                  <c:v>845.66079999999999</c:v>
                </c:pt>
                <c:pt idx="739">
                  <c:v>845.97630000000004</c:v>
                </c:pt>
                <c:pt idx="740">
                  <c:v>846.29160000000002</c:v>
                </c:pt>
                <c:pt idx="741">
                  <c:v>846.6069</c:v>
                </c:pt>
                <c:pt idx="742">
                  <c:v>846.9221</c:v>
                </c:pt>
                <c:pt idx="743">
                  <c:v>847.23720000000003</c:v>
                </c:pt>
                <c:pt idx="744">
                  <c:v>847.55240000000003</c:v>
                </c:pt>
                <c:pt idx="745">
                  <c:v>847.86749999999995</c:v>
                </c:pt>
                <c:pt idx="746">
                  <c:v>848.1825</c:v>
                </c:pt>
                <c:pt idx="747">
                  <c:v>848.49749999999995</c:v>
                </c:pt>
                <c:pt idx="748">
                  <c:v>848.81240000000003</c:v>
                </c:pt>
                <c:pt idx="749">
                  <c:v>849.12729999999999</c:v>
                </c:pt>
                <c:pt idx="750">
                  <c:v>849.44209999999998</c:v>
                </c:pt>
                <c:pt idx="751">
                  <c:v>849.75689999999997</c:v>
                </c:pt>
                <c:pt idx="752">
                  <c:v>850.07169999999996</c:v>
                </c:pt>
                <c:pt idx="753">
                  <c:v>850.38639999999998</c:v>
                </c:pt>
                <c:pt idx="754">
                  <c:v>850.70090000000005</c:v>
                </c:pt>
                <c:pt idx="755">
                  <c:v>851.01559999999995</c:v>
                </c:pt>
                <c:pt idx="756">
                  <c:v>851.33010000000002</c:v>
                </c:pt>
                <c:pt idx="757">
                  <c:v>851.64449999999999</c:v>
                </c:pt>
                <c:pt idx="758">
                  <c:v>851.95899999999995</c:v>
                </c:pt>
                <c:pt idx="759">
                  <c:v>852.27340000000004</c:v>
                </c:pt>
                <c:pt idx="760">
                  <c:v>852.58770000000004</c:v>
                </c:pt>
                <c:pt idx="761">
                  <c:v>852.90200000000004</c:v>
                </c:pt>
                <c:pt idx="762">
                  <c:v>853.21619999999996</c:v>
                </c:pt>
                <c:pt idx="763">
                  <c:v>853.53039999999999</c:v>
                </c:pt>
                <c:pt idx="764">
                  <c:v>853.84450000000004</c:v>
                </c:pt>
                <c:pt idx="765">
                  <c:v>854.15859999999998</c:v>
                </c:pt>
                <c:pt idx="766">
                  <c:v>854.47260000000006</c:v>
                </c:pt>
                <c:pt idx="767">
                  <c:v>854.78660000000002</c:v>
                </c:pt>
                <c:pt idx="768">
                  <c:v>855.10050000000001</c:v>
                </c:pt>
                <c:pt idx="769">
                  <c:v>855.4144</c:v>
                </c:pt>
                <c:pt idx="770">
                  <c:v>855.72820000000002</c:v>
                </c:pt>
                <c:pt idx="771">
                  <c:v>856.04200000000003</c:v>
                </c:pt>
                <c:pt idx="772">
                  <c:v>856.35569999999996</c:v>
                </c:pt>
                <c:pt idx="773">
                  <c:v>856.6694</c:v>
                </c:pt>
                <c:pt idx="774">
                  <c:v>856.98299999999995</c:v>
                </c:pt>
                <c:pt idx="775">
                  <c:v>857.29660000000001</c:v>
                </c:pt>
                <c:pt idx="776">
                  <c:v>857.61009999999999</c:v>
                </c:pt>
                <c:pt idx="777">
                  <c:v>857.92359999999996</c:v>
                </c:pt>
                <c:pt idx="778">
                  <c:v>858.23699999999997</c:v>
                </c:pt>
                <c:pt idx="779">
                  <c:v>858.55039999999997</c:v>
                </c:pt>
                <c:pt idx="780">
                  <c:v>858.86369999999999</c:v>
                </c:pt>
                <c:pt idx="781">
                  <c:v>859.17700000000002</c:v>
                </c:pt>
                <c:pt idx="782">
                  <c:v>859.49019999999996</c:v>
                </c:pt>
                <c:pt idx="783">
                  <c:v>859.80330000000004</c:v>
                </c:pt>
                <c:pt idx="784">
                  <c:v>860.11649999999997</c:v>
                </c:pt>
                <c:pt idx="785">
                  <c:v>860.42960000000005</c:v>
                </c:pt>
                <c:pt idx="786">
                  <c:v>860.74260000000004</c:v>
                </c:pt>
                <c:pt idx="787">
                  <c:v>861.05550000000005</c:v>
                </c:pt>
                <c:pt idx="788">
                  <c:v>861.36850000000004</c:v>
                </c:pt>
                <c:pt idx="789">
                  <c:v>861.68129999999996</c:v>
                </c:pt>
                <c:pt idx="790">
                  <c:v>861.9941</c:v>
                </c:pt>
                <c:pt idx="791">
                  <c:v>862.30690000000004</c:v>
                </c:pt>
                <c:pt idx="792">
                  <c:v>862.61959999999999</c:v>
                </c:pt>
                <c:pt idx="793">
                  <c:v>862.93230000000005</c:v>
                </c:pt>
                <c:pt idx="794">
                  <c:v>863.24490000000003</c:v>
                </c:pt>
                <c:pt idx="795">
                  <c:v>863.5575</c:v>
                </c:pt>
                <c:pt idx="796">
                  <c:v>863.87</c:v>
                </c:pt>
                <c:pt idx="797">
                  <c:v>864.18240000000003</c:v>
                </c:pt>
                <c:pt idx="798">
                  <c:v>864.49490000000003</c:v>
                </c:pt>
                <c:pt idx="799">
                  <c:v>864.80730000000005</c:v>
                </c:pt>
                <c:pt idx="800">
                  <c:v>865.11959999999999</c:v>
                </c:pt>
                <c:pt idx="801">
                  <c:v>865.43179999999995</c:v>
                </c:pt>
                <c:pt idx="802">
                  <c:v>865.74400000000003</c:v>
                </c:pt>
                <c:pt idx="803">
                  <c:v>866.05619999999999</c:v>
                </c:pt>
                <c:pt idx="804">
                  <c:v>866.36829999999998</c:v>
                </c:pt>
                <c:pt idx="805">
                  <c:v>866.68039999999996</c:v>
                </c:pt>
                <c:pt idx="806">
                  <c:v>866.99239999999998</c:v>
                </c:pt>
                <c:pt idx="807">
                  <c:v>867.30430000000001</c:v>
                </c:pt>
                <c:pt idx="808">
                  <c:v>867.61620000000005</c:v>
                </c:pt>
                <c:pt idx="809">
                  <c:v>867.92809999999997</c:v>
                </c:pt>
                <c:pt idx="810">
                  <c:v>868.23990000000003</c:v>
                </c:pt>
                <c:pt idx="811">
                  <c:v>868.55160000000001</c:v>
                </c:pt>
                <c:pt idx="812">
                  <c:v>868.86329999999998</c:v>
                </c:pt>
                <c:pt idx="813">
                  <c:v>869.17499999999995</c:v>
                </c:pt>
                <c:pt idx="814">
                  <c:v>869.48659999999995</c:v>
                </c:pt>
                <c:pt idx="815">
                  <c:v>869.79819999999995</c:v>
                </c:pt>
                <c:pt idx="816">
                  <c:v>870.10969999999998</c:v>
                </c:pt>
                <c:pt idx="817">
                  <c:v>870.42110000000002</c:v>
                </c:pt>
                <c:pt idx="818">
                  <c:v>870.73249999999996</c:v>
                </c:pt>
                <c:pt idx="819">
                  <c:v>871.04380000000003</c:v>
                </c:pt>
                <c:pt idx="820">
                  <c:v>871.35519999999997</c:v>
                </c:pt>
                <c:pt idx="821">
                  <c:v>871.66639999999995</c:v>
                </c:pt>
                <c:pt idx="822">
                  <c:v>871.97760000000005</c:v>
                </c:pt>
                <c:pt idx="823">
                  <c:v>872.28880000000004</c:v>
                </c:pt>
                <c:pt idx="824">
                  <c:v>872.59990000000005</c:v>
                </c:pt>
                <c:pt idx="825">
                  <c:v>872.91089999999997</c:v>
                </c:pt>
                <c:pt idx="826">
                  <c:v>873.22190000000001</c:v>
                </c:pt>
                <c:pt idx="827">
                  <c:v>873.53279999999995</c:v>
                </c:pt>
                <c:pt idx="828">
                  <c:v>873.84370000000001</c:v>
                </c:pt>
                <c:pt idx="829">
                  <c:v>874.15449999999998</c:v>
                </c:pt>
                <c:pt idx="830">
                  <c:v>874.46529999999996</c:v>
                </c:pt>
                <c:pt idx="831">
                  <c:v>874.77610000000004</c:v>
                </c:pt>
                <c:pt idx="832">
                  <c:v>875.08680000000004</c:v>
                </c:pt>
                <c:pt idx="833">
                  <c:v>875.39739999999995</c:v>
                </c:pt>
                <c:pt idx="834">
                  <c:v>875.70799999999997</c:v>
                </c:pt>
                <c:pt idx="835">
                  <c:v>876.01850000000002</c:v>
                </c:pt>
                <c:pt idx="836">
                  <c:v>876.32899999999995</c:v>
                </c:pt>
                <c:pt idx="837">
                  <c:v>876.6395</c:v>
                </c:pt>
                <c:pt idx="838">
                  <c:v>876.94979999999998</c:v>
                </c:pt>
                <c:pt idx="839">
                  <c:v>877.26009999999997</c:v>
                </c:pt>
                <c:pt idx="840">
                  <c:v>877.57039999999995</c:v>
                </c:pt>
                <c:pt idx="841">
                  <c:v>877.88070000000005</c:v>
                </c:pt>
                <c:pt idx="842">
                  <c:v>878.19090000000006</c:v>
                </c:pt>
                <c:pt idx="843">
                  <c:v>878.50099999999998</c:v>
                </c:pt>
                <c:pt idx="844">
                  <c:v>878.81100000000004</c:v>
                </c:pt>
                <c:pt idx="845">
                  <c:v>879.12109999999996</c:v>
                </c:pt>
                <c:pt idx="846">
                  <c:v>879.43100000000004</c:v>
                </c:pt>
                <c:pt idx="847">
                  <c:v>879.74099999999999</c:v>
                </c:pt>
                <c:pt idx="848">
                  <c:v>880.05079999999998</c:v>
                </c:pt>
                <c:pt idx="849">
                  <c:v>880.36069999999995</c:v>
                </c:pt>
                <c:pt idx="850">
                  <c:v>880.67039999999997</c:v>
                </c:pt>
                <c:pt idx="851">
                  <c:v>880.98019999999997</c:v>
                </c:pt>
                <c:pt idx="852">
                  <c:v>881.28980000000001</c:v>
                </c:pt>
                <c:pt idx="853">
                  <c:v>881.59939999999995</c:v>
                </c:pt>
                <c:pt idx="854">
                  <c:v>881.90899999999999</c:v>
                </c:pt>
                <c:pt idx="855">
                  <c:v>882.21849999999995</c:v>
                </c:pt>
                <c:pt idx="856">
                  <c:v>882.52800000000002</c:v>
                </c:pt>
                <c:pt idx="857">
                  <c:v>882.8374</c:v>
                </c:pt>
                <c:pt idx="858">
                  <c:v>883.14679999999998</c:v>
                </c:pt>
                <c:pt idx="859">
                  <c:v>883.45609999999999</c:v>
                </c:pt>
                <c:pt idx="860">
                  <c:v>883.76530000000002</c:v>
                </c:pt>
                <c:pt idx="861">
                  <c:v>884.07449999999994</c:v>
                </c:pt>
                <c:pt idx="862">
                  <c:v>884.38369999999998</c:v>
                </c:pt>
                <c:pt idx="863">
                  <c:v>884.69280000000003</c:v>
                </c:pt>
                <c:pt idx="864">
                  <c:v>885.0018</c:v>
                </c:pt>
                <c:pt idx="865">
                  <c:v>885.31089999999995</c:v>
                </c:pt>
                <c:pt idx="866">
                  <c:v>885.61980000000005</c:v>
                </c:pt>
                <c:pt idx="867">
                  <c:v>885.92870000000005</c:v>
                </c:pt>
                <c:pt idx="868">
                  <c:v>886.23749999999995</c:v>
                </c:pt>
                <c:pt idx="869">
                  <c:v>886.54639999999995</c:v>
                </c:pt>
                <c:pt idx="870">
                  <c:v>886.85509999999999</c:v>
                </c:pt>
                <c:pt idx="871">
                  <c:v>887.16380000000004</c:v>
                </c:pt>
                <c:pt idx="872">
                  <c:v>887.47249999999997</c:v>
                </c:pt>
                <c:pt idx="873">
                  <c:v>887.78110000000004</c:v>
                </c:pt>
                <c:pt idx="874">
                  <c:v>888.08960000000002</c:v>
                </c:pt>
                <c:pt idx="875">
                  <c:v>888.3981</c:v>
                </c:pt>
                <c:pt idx="876">
                  <c:v>888.70650000000001</c:v>
                </c:pt>
                <c:pt idx="877">
                  <c:v>889.01490000000001</c:v>
                </c:pt>
                <c:pt idx="878">
                  <c:v>889.32320000000004</c:v>
                </c:pt>
                <c:pt idx="879">
                  <c:v>889.63149999999996</c:v>
                </c:pt>
                <c:pt idx="880">
                  <c:v>889.93979999999999</c:v>
                </c:pt>
                <c:pt idx="881">
                  <c:v>890.24789999999996</c:v>
                </c:pt>
                <c:pt idx="882">
                  <c:v>890.55610000000001</c:v>
                </c:pt>
                <c:pt idx="883">
                  <c:v>890.86410000000001</c:v>
                </c:pt>
                <c:pt idx="884">
                  <c:v>891.17219999999998</c:v>
                </c:pt>
                <c:pt idx="885">
                  <c:v>891.48019999999997</c:v>
                </c:pt>
                <c:pt idx="886">
                  <c:v>891.78809999999999</c:v>
                </c:pt>
                <c:pt idx="887">
                  <c:v>892.09590000000003</c:v>
                </c:pt>
                <c:pt idx="888">
                  <c:v>892.40380000000005</c:v>
                </c:pt>
                <c:pt idx="889">
                  <c:v>892.7115</c:v>
                </c:pt>
                <c:pt idx="890">
                  <c:v>893.01930000000004</c:v>
                </c:pt>
                <c:pt idx="891">
                  <c:v>893.327</c:v>
                </c:pt>
                <c:pt idx="892">
                  <c:v>893.63459999999998</c:v>
                </c:pt>
                <c:pt idx="893">
                  <c:v>893.94209999999998</c:v>
                </c:pt>
                <c:pt idx="894">
                  <c:v>894.24959999999999</c:v>
                </c:pt>
                <c:pt idx="895">
                  <c:v>894.55709999999999</c:v>
                </c:pt>
                <c:pt idx="896">
                  <c:v>894.86450000000002</c:v>
                </c:pt>
                <c:pt idx="897">
                  <c:v>895.17190000000005</c:v>
                </c:pt>
                <c:pt idx="898">
                  <c:v>895.47919999999999</c:v>
                </c:pt>
                <c:pt idx="899">
                  <c:v>895.78639999999996</c:v>
                </c:pt>
                <c:pt idx="900">
                  <c:v>896.09370000000001</c:v>
                </c:pt>
                <c:pt idx="901">
                  <c:v>896.4008</c:v>
                </c:pt>
                <c:pt idx="902">
                  <c:v>896.7079</c:v>
                </c:pt>
                <c:pt idx="903">
                  <c:v>897.01499999999999</c:v>
                </c:pt>
                <c:pt idx="904">
                  <c:v>897.322</c:v>
                </c:pt>
                <c:pt idx="905">
                  <c:v>897.62890000000004</c:v>
                </c:pt>
                <c:pt idx="906">
                  <c:v>897.93579999999997</c:v>
                </c:pt>
                <c:pt idx="907">
                  <c:v>898.24270000000001</c:v>
                </c:pt>
                <c:pt idx="908">
                  <c:v>898.54939999999999</c:v>
                </c:pt>
                <c:pt idx="909">
                  <c:v>898.85619999999994</c:v>
                </c:pt>
                <c:pt idx="910">
                  <c:v>899.16290000000004</c:v>
                </c:pt>
                <c:pt idx="911">
                  <c:v>899.46950000000004</c:v>
                </c:pt>
                <c:pt idx="912">
                  <c:v>899.77610000000004</c:v>
                </c:pt>
                <c:pt idx="913">
                  <c:v>900.08259999999996</c:v>
                </c:pt>
                <c:pt idx="914">
                  <c:v>900.38919999999996</c:v>
                </c:pt>
                <c:pt idx="915">
                  <c:v>900.69560000000001</c:v>
                </c:pt>
                <c:pt idx="916">
                  <c:v>901.00199999999995</c:v>
                </c:pt>
                <c:pt idx="917">
                  <c:v>901.30830000000003</c:v>
                </c:pt>
                <c:pt idx="918">
                  <c:v>901.6146</c:v>
                </c:pt>
                <c:pt idx="919">
                  <c:v>901.92079999999999</c:v>
                </c:pt>
                <c:pt idx="920">
                  <c:v>902.22699999999998</c:v>
                </c:pt>
                <c:pt idx="921">
                  <c:v>902.53309999999999</c:v>
                </c:pt>
                <c:pt idx="922">
                  <c:v>902.83920000000001</c:v>
                </c:pt>
                <c:pt idx="923">
                  <c:v>903.14509999999996</c:v>
                </c:pt>
                <c:pt idx="924">
                  <c:v>903.4511</c:v>
                </c:pt>
                <c:pt idx="925">
                  <c:v>903.75710000000004</c:v>
                </c:pt>
                <c:pt idx="926">
                  <c:v>904.06290000000001</c:v>
                </c:pt>
                <c:pt idx="927">
                  <c:v>904.36869999999999</c:v>
                </c:pt>
                <c:pt idx="928">
                  <c:v>904.67449999999997</c:v>
                </c:pt>
                <c:pt idx="929">
                  <c:v>904.98019999999997</c:v>
                </c:pt>
                <c:pt idx="930">
                  <c:v>905.28579999999999</c:v>
                </c:pt>
                <c:pt idx="931">
                  <c:v>905.59140000000002</c:v>
                </c:pt>
                <c:pt idx="932">
                  <c:v>905.89700000000005</c:v>
                </c:pt>
                <c:pt idx="933">
                  <c:v>906.20249999999999</c:v>
                </c:pt>
                <c:pt idx="934">
                  <c:v>906.50789999999995</c:v>
                </c:pt>
                <c:pt idx="935">
                  <c:v>906.8134</c:v>
                </c:pt>
                <c:pt idx="936">
                  <c:v>907.11869999999999</c:v>
                </c:pt>
                <c:pt idx="937">
                  <c:v>907.42399999999998</c:v>
                </c:pt>
                <c:pt idx="938">
                  <c:v>907.72919999999999</c:v>
                </c:pt>
                <c:pt idx="939">
                  <c:v>908.03440000000001</c:v>
                </c:pt>
                <c:pt idx="940">
                  <c:v>908.33960000000002</c:v>
                </c:pt>
                <c:pt idx="941">
                  <c:v>908.64469999999994</c:v>
                </c:pt>
                <c:pt idx="942">
                  <c:v>908.94970000000001</c:v>
                </c:pt>
                <c:pt idx="943">
                  <c:v>909.25469999999996</c:v>
                </c:pt>
                <c:pt idx="944">
                  <c:v>909.55960000000005</c:v>
                </c:pt>
                <c:pt idx="945">
                  <c:v>909.86450000000002</c:v>
                </c:pt>
                <c:pt idx="946">
                  <c:v>910.16930000000002</c:v>
                </c:pt>
                <c:pt idx="947">
                  <c:v>910.47410000000002</c:v>
                </c:pt>
                <c:pt idx="948">
                  <c:v>910.77880000000005</c:v>
                </c:pt>
                <c:pt idx="949">
                  <c:v>911.08349999999996</c:v>
                </c:pt>
                <c:pt idx="950">
                  <c:v>911.38810000000001</c:v>
                </c:pt>
                <c:pt idx="951">
                  <c:v>911.69269999999995</c:v>
                </c:pt>
                <c:pt idx="952">
                  <c:v>911.99720000000002</c:v>
                </c:pt>
                <c:pt idx="953">
                  <c:v>912.30160000000001</c:v>
                </c:pt>
                <c:pt idx="954">
                  <c:v>912.60609999999997</c:v>
                </c:pt>
                <c:pt idx="955">
                  <c:v>912.91039999999998</c:v>
                </c:pt>
                <c:pt idx="956">
                  <c:v>913.21469999999999</c:v>
                </c:pt>
                <c:pt idx="957">
                  <c:v>913.51900000000001</c:v>
                </c:pt>
                <c:pt idx="958">
                  <c:v>913.82320000000004</c:v>
                </c:pt>
                <c:pt idx="959">
                  <c:v>914.12729999999999</c:v>
                </c:pt>
                <c:pt idx="960">
                  <c:v>914.43150000000003</c:v>
                </c:pt>
                <c:pt idx="961">
                  <c:v>914.7355</c:v>
                </c:pt>
                <c:pt idx="962">
                  <c:v>915.03949999999998</c:v>
                </c:pt>
                <c:pt idx="963">
                  <c:v>915.34339999999997</c:v>
                </c:pt>
                <c:pt idx="964">
                  <c:v>915.64729999999997</c:v>
                </c:pt>
                <c:pt idx="965">
                  <c:v>915.95119999999997</c:v>
                </c:pt>
                <c:pt idx="966">
                  <c:v>916.25490000000002</c:v>
                </c:pt>
                <c:pt idx="967">
                  <c:v>916.55870000000004</c:v>
                </c:pt>
                <c:pt idx="968">
                  <c:v>916.86239999999998</c:v>
                </c:pt>
                <c:pt idx="969">
                  <c:v>917.16600000000005</c:v>
                </c:pt>
                <c:pt idx="970">
                  <c:v>917.46950000000004</c:v>
                </c:pt>
                <c:pt idx="971">
                  <c:v>917.7731</c:v>
                </c:pt>
                <c:pt idx="972">
                  <c:v>918.07650000000001</c:v>
                </c:pt>
                <c:pt idx="973">
                  <c:v>918.38</c:v>
                </c:pt>
                <c:pt idx="974">
                  <c:v>918.68330000000003</c:v>
                </c:pt>
                <c:pt idx="975">
                  <c:v>918.98670000000004</c:v>
                </c:pt>
                <c:pt idx="976">
                  <c:v>919.28989999999999</c:v>
                </c:pt>
                <c:pt idx="977">
                  <c:v>919.59310000000005</c:v>
                </c:pt>
                <c:pt idx="978">
                  <c:v>919.8963</c:v>
                </c:pt>
                <c:pt idx="979">
                  <c:v>920.19939999999997</c:v>
                </c:pt>
                <c:pt idx="980">
                  <c:v>920.50239999999997</c:v>
                </c:pt>
                <c:pt idx="981">
                  <c:v>920.80550000000005</c:v>
                </c:pt>
                <c:pt idx="982">
                  <c:v>921.10839999999996</c:v>
                </c:pt>
                <c:pt idx="983">
                  <c:v>921.41129999999998</c:v>
                </c:pt>
                <c:pt idx="984">
                  <c:v>921.71420000000001</c:v>
                </c:pt>
                <c:pt idx="985">
                  <c:v>922.01700000000005</c:v>
                </c:pt>
                <c:pt idx="986">
                  <c:v>922.31970000000001</c:v>
                </c:pt>
                <c:pt idx="987">
                  <c:v>922.62239999999997</c:v>
                </c:pt>
                <c:pt idx="988">
                  <c:v>922.92499999999995</c:v>
                </c:pt>
                <c:pt idx="989">
                  <c:v>923.22760000000005</c:v>
                </c:pt>
                <c:pt idx="990">
                  <c:v>923.53020000000004</c:v>
                </c:pt>
                <c:pt idx="991">
                  <c:v>923.83259999999996</c:v>
                </c:pt>
                <c:pt idx="992">
                  <c:v>924.13509999999997</c:v>
                </c:pt>
                <c:pt idx="993">
                  <c:v>924.43740000000003</c:v>
                </c:pt>
                <c:pt idx="994">
                  <c:v>924.73969999999997</c:v>
                </c:pt>
                <c:pt idx="995">
                  <c:v>925.0421</c:v>
                </c:pt>
                <c:pt idx="996">
                  <c:v>925.3442</c:v>
                </c:pt>
                <c:pt idx="997">
                  <c:v>925.64639999999997</c:v>
                </c:pt>
                <c:pt idx="998">
                  <c:v>925.94849999999997</c:v>
                </c:pt>
                <c:pt idx="999">
                  <c:v>926.25059999999996</c:v>
                </c:pt>
                <c:pt idx="1000">
                  <c:v>926.55259999999998</c:v>
                </c:pt>
                <c:pt idx="1001">
                  <c:v>926.8546</c:v>
                </c:pt>
                <c:pt idx="1002">
                  <c:v>927.15650000000005</c:v>
                </c:pt>
                <c:pt idx="1003">
                  <c:v>927.45830000000001</c:v>
                </c:pt>
                <c:pt idx="1004">
                  <c:v>927.76009999999997</c:v>
                </c:pt>
                <c:pt idx="1005">
                  <c:v>928.06190000000004</c:v>
                </c:pt>
                <c:pt idx="1006">
                  <c:v>928.36360000000002</c:v>
                </c:pt>
                <c:pt idx="1007">
                  <c:v>928.66520000000003</c:v>
                </c:pt>
                <c:pt idx="1008">
                  <c:v>928.96680000000003</c:v>
                </c:pt>
                <c:pt idx="1009">
                  <c:v>929.26829999999995</c:v>
                </c:pt>
                <c:pt idx="1010">
                  <c:v>929.56979999999999</c:v>
                </c:pt>
                <c:pt idx="1011">
                  <c:v>929.87130000000002</c:v>
                </c:pt>
                <c:pt idx="1012">
                  <c:v>930.17259999999999</c:v>
                </c:pt>
                <c:pt idx="1013">
                  <c:v>930.47389999999996</c:v>
                </c:pt>
                <c:pt idx="1014">
                  <c:v>930.77520000000004</c:v>
                </c:pt>
                <c:pt idx="1015">
                  <c:v>931.07650000000001</c:v>
                </c:pt>
                <c:pt idx="1016">
                  <c:v>931.37760000000003</c:v>
                </c:pt>
                <c:pt idx="1017">
                  <c:v>931.67870000000005</c:v>
                </c:pt>
                <c:pt idx="1018">
                  <c:v>931.97979999999995</c:v>
                </c:pt>
                <c:pt idx="1019">
                  <c:v>932.2808</c:v>
                </c:pt>
                <c:pt idx="1020">
                  <c:v>932.58180000000004</c:v>
                </c:pt>
                <c:pt idx="1021">
                  <c:v>932.8827</c:v>
                </c:pt>
                <c:pt idx="1022">
                  <c:v>933.18349999999998</c:v>
                </c:pt>
                <c:pt idx="1023">
                  <c:v>933.48429999999996</c:v>
                </c:pt>
                <c:pt idx="1024">
                  <c:v>933.78510000000006</c:v>
                </c:pt>
                <c:pt idx="1025">
                  <c:v>934.08579999999995</c:v>
                </c:pt>
                <c:pt idx="1026">
                  <c:v>934.38639999999998</c:v>
                </c:pt>
                <c:pt idx="1027">
                  <c:v>934.68700000000001</c:v>
                </c:pt>
                <c:pt idx="1028">
                  <c:v>934.98749999999995</c:v>
                </c:pt>
                <c:pt idx="1029">
                  <c:v>935.28800000000001</c:v>
                </c:pt>
                <c:pt idx="1030">
                  <c:v>935.58849999999995</c:v>
                </c:pt>
                <c:pt idx="1031">
                  <c:v>935.88890000000004</c:v>
                </c:pt>
                <c:pt idx="1032">
                  <c:v>936.18920000000003</c:v>
                </c:pt>
                <c:pt idx="1033">
                  <c:v>936.48940000000005</c:v>
                </c:pt>
                <c:pt idx="1034">
                  <c:v>936.78970000000004</c:v>
                </c:pt>
                <c:pt idx="1035">
                  <c:v>937.08979999999997</c:v>
                </c:pt>
                <c:pt idx="1036">
                  <c:v>937.39</c:v>
                </c:pt>
                <c:pt idx="1037">
                  <c:v>937.69</c:v>
                </c:pt>
                <c:pt idx="1038">
                  <c:v>937.99009999999998</c:v>
                </c:pt>
                <c:pt idx="1039">
                  <c:v>938.29</c:v>
                </c:pt>
                <c:pt idx="1040">
                  <c:v>938.58989999999994</c:v>
                </c:pt>
                <c:pt idx="1041">
                  <c:v>938.88980000000004</c:v>
                </c:pt>
                <c:pt idx="1042">
                  <c:v>939.18960000000004</c:v>
                </c:pt>
                <c:pt idx="1043">
                  <c:v>939.48929999999996</c:v>
                </c:pt>
                <c:pt idx="1044">
                  <c:v>939.78899999999999</c:v>
                </c:pt>
                <c:pt idx="1045">
                  <c:v>940.08860000000004</c:v>
                </c:pt>
                <c:pt idx="1046">
                  <c:v>940.38819999999998</c:v>
                </c:pt>
                <c:pt idx="1047">
                  <c:v>940.68769999999995</c:v>
                </c:pt>
                <c:pt idx="1048">
                  <c:v>940.98720000000003</c:v>
                </c:pt>
                <c:pt idx="1049">
                  <c:v>941.2867</c:v>
                </c:pt>
                <c:pt idx="1050">
                  <c:v>941.58609999999999</c:v>
                </c:pt>
                <c:pt idx="1051">
                  <c:v>941.8854</c:v>
                </c:pt>
                <c:pt idx="1052">
                  <c:v>942.18460000000005</c:v>
                </c:pt>
                <c:pt idx="1053">
                  <c:v>942.48389999999995</c:v>
                </c:pt>
                <c:pt idx="1054">
                  <c:v>942.78300000000002</c:v>
                </c:pt>
                <c:pt idx="1055">
                  <c:v>943.08219999999994</c:v>
                </c:pt>
                <c:pt idx="1056">
                  <c:v>943.38120000000004</c:v>
                </c:pt>
                <c:pt idx="1057">
                  <c:v>943.68020000000001</c:v>
                </c:pt>
                <c:pt idx="1058">
                  <c:v>943.97919999999999</c:v>
                </c:pt>
                <c:pt idx="1059">
                  <c:v>944.27809999999999</c:v>
                </c:pt>
                <c:pt idx="1060">
                  <c:v>944.57690000000002</c:v>
                </c:pt>
                <c:pt idx="1061">
                  <c:v>944.87570000000005</c:v>
                </c:pt>
                <c:pt idx="1062">
                  <c:v>945.17439999999999</c:v>
                </c:pt>
                <c:pt idx="1063">
                  <c:v>945.47310000000004</c:v>
                </c:pt>
                <c:pt idx="1064">
                  <c:v>945.77179999999998</c:v>
                </c:pt>
                <c:pt idx="1065">
                  <c:v>946.07039999999995</c:v>
                </c:pt>
                <c:pt idx="1066">
                  <c:v>946.36890000000005</c:v>
                </c:pt>
                <c:pt idx="1067">
                  <c:v>946.66740000000004</c:v>
                </c:pt>
                <c:pt idx="1068">
                  <c:v>946.96579999999994</c:v>
                </c:pt>
                <c:pt idx="1069">
                  <c:v>947.26419999999996</c:v>
                </c:pt>
                <c:pt idx="1070">
                  <c:v>947.56240000000003</c:v>
                </c:pt>
                <c:pt idx="1071">
                  <c:v>947.86069999999995</c:v>
                </c:pt>
                <c:pt idx="1072">
                  <c:v>948.15890000000002</c:v>
                </c:pt>
                <c:pt idx="1073">
                  <c:v>948.45709999999997</c:v>
                </c:pt>
                <c:pt idx="1074">
                  <c:v>948.75519999999995</c:v>
                </c:pt>
                <c:pt idx="1075">
                  <c:v>949.05330000000004</c:v>
                </c:pt>
                <c:pt idx="1076">
                  <c:v>949.35130000000004</c:v>
                </c:pt>
                <c:pt idx="1077">
                  <c:v>949.64919999999995</c:v>
                </c:pt>
                <c:pt idx="1078">
                  <c:v>949.94709999999998</c:v>
                </c:pt>
                <c:pt idx="1079">
                  <c:v>950.24490000000003</c:v>
                </c:pt>
                <c:pt idx="1080">
                  <c:v>950.54269999999997</c:v>
                </c:pt>
                <c:pt idx="1081">
                  <c:v>950.84050000000002</c:v>
                </c:pt>
                <c:pt idx="1082">
                  <c:v>951.13810000000001</c:v>
                </c:pt>
                <c:pt idx="1083">
                  <c:v>951.43579999999997</c:v>
                </c:pt>
                <c:pt idx="1084">
                  <c:v>951.73329999999999</c:v>
                </c:pt>
                <c:pt idx="1085">
                  <c:v>952.03089999999997</c:v>
                </c:pt>
                <c:pt idx="1086">
                  <c:v>952.32830000000001</c:v>
                </c:pt>
                <c:pt idx="1087">
                  <c:v>952.62570000000005</c:v>
                </c:pt>
                <c:pt idx="1088">
                  <c:v>952.92309999999998</c:v>
                </c:pt>
                <c:pt idx="1089">
                  <c:v>953.22040000000004</c:v>
                </c:pt>
                <c:pt idx="1090">
                  <c:v>953.51760000000002</c:v>
                </c:pt>
                <c:pt idx="1091">
                  <c:v>953.81489999999997</c:v>
                </c:pt>
                <c:pt idx="1092">
                  <c:v>954.11199999999997</c:v>
                </c:pt>
                <c:pt idx="1093">
                  <c:v>954.40909999999997</c:v>
                </c:pt>
                <c:pt idx="1094">
                  <c:v>954.70619999999997</c:v>
                </c:pt>
                <c:pt idx="1095">
                  <c:v>955.00310000000002</c:v>
                </c:pt>
                <c:pt idx="1096">
                  <c:v>955.3</c:v>
                </c:pt>
                <c:pt idx="1097">
                  <c:v>955.59699999999998</c:v>
                </c:pt>
                <c:pt idx="1098">
                  <c:v>955.89380000000006</c:v>
                </c:pt>
                <c:pt idx="1099">
                  <c:v>956.19060000000002</c:v>
                </c:pt>
                <c:pt idx="1100">
                  <c:v>956.4873</c:v>
                </c:pt>
                <c:pt idx="1101">
                  <c:v>956.78390000000002</c:v>
                </c:pt>
                <c:pt idx="1102">
                  <c:v>957.0806</c:v>
                </c:pt>
                <c:pt idx="1103">
                  <c:v>957.37710000000004</c:v>
                </c:pt>
                <c:pt idx="1104">
                  <c:v>957.67359999999996</c:v>
                </c:pt>
                <c:pt idx="1105">
                  <c:v>957.9701</c:v>
                </c:pt>
                <c:pt idx="1106">
                  <c:v>958.26649999999995</c:v>
                </c:pt>
                <c:pt idx="1107">
                  <c:v>958.56290000000001</c:v>
                </c:pt>
                <c:pt idx="1108">
                  <c:v>958.85910000000001</c:v>
                </c:pt>
                <c:pt idx="1109">
                  <c:v>959.15539999999999</c:v>
                </c:pt>
                <c:pt idx="1110">
                  <c:v>959.45150000000001</c:v>
                </c:pt>
                <c:pt idx="1111">
                  <c:v>959.74770000000001</c:v>
                </c:pt>
                <c:pt idx="1112">
                  <c:v>960.04380000000003</c:v>
                </c:pt>
                <c:pt idx="1113">
                  <c:v>960.33979999999997</c:v>
                </c:pt>
                <c:pt idx="1114">
                  <c:v>960.63580000000002</c:v>
                </c:pt>
                <c:pt idx="1115">
                  <c:v>960.93169999999998</c:v>
                </c:pt>
                <c:pt idx="1116">
                  <c:v>961.22760000000005</c:v>
                </c:pt>
                <c:pt idx="1117">
                  <c:v>961.52340000000004</c:v>
                </c:pt>
                <c:pt idx="1118">
                  <c:v>961.81920000000002</c:v>
                </c:pt>
                <c:pt idx="1119">
                  <c:v>962.11490000000003</c:v>
                </c:pt>
                <c:pt idx="1120">
                  <c:v>962.41049999999996</c:v>
                </c:pt>
                <c:pt idx="1121">
                  <c:v>962.70609999999999</c:v>
                </c:pt>
                <c:pt idx="1122">
                  <c:v>963.00160000000005</c:v>
                </c:pt>
                <c:pt idx="1123">
                  <c:v>963.2971</c:v>
                </c:pt>
                <c:pt idx="1124">
                  <c:v>963.59259999999995</c:v>
                </c:pt>
                <c:pt idx="1125">
                  <c:v>963.88789999999995</c:v>
                </c:pt>
                <c:pt idx="1126">
                  <c:v>964.18330000000003</c:v>
                </c:pt>
                <c:pt idx="1127">
                  <c:v>964.47860000000003</c:v>
                </c:pt>
                <c:pt idx="1128">
                  <c:v>964.77380000000005</c:v>
                </c:pt>
                <c:pt idx="1129">
                  <c:v>965.06899999999996</c:v>
                </c:pt>
                <c:pt idx="1130">
                  <c:v>965.36410000000001</c:v>
                </c:pt>
                <c:pt idx="1131">
                  <c:v>965.65920000000006</c:v>
                </c:pt>
                <c:pt idx="1132">
                  <c:v>965.95420000000001</c:v>
                </c:pt>
                <c:pt idx="1133">
                  <c:v>966.2491</c:v>
                </c:pt>
                <c:pt idx="1134">
                  <c:v>966.54399999999998</c:v>
                </c:pt>
                <c:pt idx="1135">
                  <c:v>966.83889999999997</c:v>
                </c:pt>
                <c:pt idx="1136">
                  <c:v>967.13369999999998</c:v>
                </c:pt>
                <c:pt idx="1137">
                  <c:v>967.42840000000001</c:v>
                </c:pt>
                <c:pt idx="1138">
                  <c:v>967.72310000000004</c:v>
                </c:pt>
                <c:pt idx="1139">
                  <c:v>968.01779999999997</c:v>
                </c:pt>
                <c:pt idx="1140">
                  <c:v>968.31230000000005</c:v>
                </c:pt>
                <c:pt idx="1141">
                  <c:v>968.6069</c:v>
                </c:pt>
                <c:pt idx="1142">
                  <c:v>968.90129999999999</c:v>
                </c:pt>
                <c:pt idx="1143">
                  <c:v>969.19569999999999</c:v>
                </c:pt>
                <c:pt idx="1144">
                  <c:v>969.49009999999998</c:v>
                </c:pt>
                <c:pt idx="1145">
                  <c:v>969.78440000000001</c:v>
                </c:pt>
                <c:pt idx="1146">
                  <c:v>970.07870000000003</c:v>
                </c:pt>
                <c:pt idx="1147">
                  <c:v>970.37289999999996</c:v>
                </c:pt>
                <c:pt idx="1148">
                  <c:v>970.6671</c:v>
                </c:pt>
                <c:pt idx="1149">
                  <c:v>970.96109999999999</c:v>
                </c:pt>
                <c:pt idx="1150">
                  <c:v>971.25519999999995</c:v>
                </c:pt>
                <c:pt idx="1151">
                  <c:v>971.54920000000004</c:v>
                </c:pt>
                <c:pt idx="1152">
                  <c:v>971.84310000000005</c:v>
                </c:pt>
                <c:pt idx="1153">
                  <c:v>972.13699999999994</c:v>
                </c:pt>
                <c:pt idx="1154">
                  <c:v>972.43079999999998</c:v>
                </c:pt>
                <c:pt idx="1155">
                  <c:v>972.72460000000001</c:v>
                </c:pt>
                <c:pt idx="1156">
                  <c:v>973.01829999999995</c:v>
                </c:pt>
                <c:pt idx="1157">
                  <c:v>973.31200000000001</c:v>
                </c:pt>
                <c:pt idx="1158">
                  <c:v>973.60559999999998</c:v>
                </c:pt>
                <c:pt idx="1159">
                  <c:v>973.89919999999995</c:v>
                </c:pt>
                <c:pt idx="1160">
                  <c:v>974.19259999999997</c:v>
                </c:pt>
                <c:pt idx="1161">
                  <c:v>974.48609999999996</c:v>
                </c:pt>
                <c:pt idx="1162">
                  <c:v>974.77949999999998</c:v>
                </c:pt>
                <c:pt idx="1163">
                  <c:v>975.0729</c:v>
                </c:pt>
                <c:pt idx="1164">
                  <c:v>975.36609999999996</c:v>
                </c:pt>
                <c:pt idx="1165">
                  <c:v>975.65940000000001</c:v>
                </c:pt>
                <c:pt idx="1166">
                  <c:v>975.95259999999996</c:v>
                </c:pt>
                <c:pt idx="1167">
                  <c:v>976.24570000000006</c:v>
                </c:pt>
                <c:pt idx="1168">
                  <c:v>976.53880000000004</c:v>
                </c:pt>
                <c:pt idx="1169">
                  <c:v>976.83180000000004</c:v>
                </c:pt>
                <c:pt idx="1170">
                  <c:v>977.12480000000005</c:v>
                </c:pt>
                <c:pt idx="1171">
                  <c:v>977.41769999999997</c:v>
                </c:pt>
                <c:pt idx="1172">
                  <c:v>977.71050000000002</c:v>
                </c:pt>
                <c:pt idx="1173">
                  <c:v>978.00329999999997</c:v>
                </c:pt>
                <c:pt idx="1174">
                  <c:v>978.29610000000002</c:v>
                </c:pt>
                <c:pt idx="1175">
                  <c:v>978.58870000000002</c:v>
                </c:pt>
                <c:pt idx="1176">
                  <c:v>978.88139999999999</c:v>
                </c:pt>
                <c:pt idx="1177">
                  <c:v>979.17399999999998</c:v>
                </c:pt>
                <c:pt idx="1178">
                  <c:v>979.46659999999997</c:v>
                </c:pt>
                <c:pt idx="1179">
                  <c:v>979.75900000000001</c:v>
                </c:pt>
                <c:pt idx="1180">
                  <c:v>980.05150000000003</c:v>
                </c:pt>
                <c:pt idx="1181">
                  <c:v>980.34379999999999</c:v>
                </c:pt>
                <c:pt idx="1182">
                  <c:v>980.63610000000006</c:v>
                </c:pt>
                <c:pt idx="1183">
                  <c:v>980.92840000000001</c:v>
                </c:pt>
                <c:pt idx="1184">
                  <c:v>981.22059999999999</c:v>
                </c:pt>
                <c:pt idx="1185">
                  <c:v>981.51279999999997</c:v>
                </c:pt>
                <c:pt idx="1186">
                  <c:v>981.80489999999998</c:v>
                </c:pt>
                <c:pt idx="1187">
                  <c:v>982.09690000000001</c:v>
                </c:pt>
                <c:pt idx="1188">
                  <c:v>982.38890000000004</c:v>
                </c:pt>
                <c:pt idx="1189">
                  <c:v>982.68079999999998</c:v>
                </c:pt>
                <c:pt idx="1190">
                  <c:v>982.97270000000003</c:v>
                </c:pt>
                <c:pt idx="1191">
                  <c:v>983.26459999999997</c:v>
                </c:pt>
                <c:pt idx="1192">
                  <c:v>983.55629999999996</c:v>
                </c:pt>
                <c:pt idx="1193">
                  <c:v>983.84810000000004</c:v>
                </c:pt>
                <c:pt idx="1194">
                  <c:v>984.13969999999995</c:v>
                </c:pt>
                <c:pt idx="1195">
                  <c:v>984.43129999999996</c:v>
                </c:pt>
                <c:pt idx="1196">
                  <c:v>984.72289999999998</c:v>
                </c:pt>
                <c:pt idx="1197">
                  <c:v>985.01440000000002</c:v>
                </c:pt>
                <c:pt idx="1198">
                  <c:v>985.30579999999998</c:v>
                </c:pt>
                <c:pt idx="1199">
                  <c:v>985.59720000000004</c:v>
                </c:pt>
                <c:pt idx="1200">
                  <c:v>985.8886</c:v>
                </c:pt>
                <c:pt idx="1201">
                  <c:v>986.17989999999998</c:v>
                </c:pt>
                <c:pt idx="1202">
                  <c:v>986.47109999999998</c:v>
                </c:pt>
                <c:pt idx="1203">
                  <c:v>986.76229999999998</c:v>
                </c:pt>
                <c:pt idx="1204">
                  <c:v>987.05340000000001</c:v>
                </c:pt>
                <c:pt idx="1205">
                  <c:v>987.34450000000004</c:v>
                </c:pt>
                <c:pt idx="1206">
                  <c:v>987.63549999999998</c:v>
                </c:pt>
                <c:pt idx="1207">
                  <c:v>987.92650000000003</c:v>
                </c:pt>
                <c:pt idx="1208">
                  <c:v>988.2174</c:v>
                </c:pt>
                <c:pt idx="1209">
                  <c:v>988.50819999999999</c:v>
                </c:pt>
                <c:pt idx="1210">
                  <c:v>988.79909999999995</c:v>
                </c:pt>
                <c:pt idx="1211">
                  <c:v>989.08979999999997</c:v>
                </c:pt>
                <c:pt idx="1212">
                  <c:v>989.38049999999998</c:v>
                </c:pt>
              </c:numCache>
            </c:numRef>
          </c:xVal>
          <c:yVal>
            <c:numRef>
              <c:f>'Fluo 77K bandes'!$CT$3:$CT$1215</c:f>
              <c:numCache>
                <c:formatCode>General</c:formatCode>
                <c:ptCount val="1213"/>
                <c:pt idx="0">
                  <c:v>2.4591576704282171E-4</c:v>
                </c:pt>
                <c:pt idx="1">
                  <c:v>2.6590438588062646E-4</c:v>
                </c:pt>
                <c:pt idx="2">
                  <c:v>2.6997535643895321E-4</c:v>
                </c:pt>
                <c:pt idx="3">
                  <c:v>2.8360931550895337E-4</c:v>
                </c:pt>
                <c:pt idx="4">
                  <c:v>3.6133783835894806E-4</c:v>
                </c:pt>
                <c:pt idx="5">
                  <c:v>3.7906151643866352E-4</c:v>
                </c:pt>
                <c:pt idx="6">
                  <c:v>4.4770321883213772E-4</c:v>
                </c:pt>
                <c:pt idx="7">
                  <c:v>5.3633780107509581E-4</c:v>
                </c:pt>
                <c:pt idx="8">
                  <c:v>5.1770546225478678E-4</c:v>
                </c:pt>
                <c:pt idx="9">
                  <c:v>5.0999260501423068E-4</c:v>
                </c:pt>
                <c:pt idx="10">
                  <c:v>5.7546390166778136E-4</c:v>
                </c:pt>
                <c:pt idx="11">
                  <c:v>5.6773591783576397E-4</c:v>
                </c:pt>
                <c:pt idx="12">
                  <c:v>6.254802959102171E-4</c:v>
                </c:pt>
                <c:pt idx="13">
                  <c:v>5.6501909678909339E-4</c:v>
                </c:pt>
                <c:pt idx="14">
                  <c:v>5.8092055322419038E-4</c:v>
                </c:pt>
                <c:pt idx="15">
                  <c:v>6.1594180821569918E-4</c:v>
                </c:pt>
                <c:pt idx="16">
                  <c:v>7.136593760046667E-4</c:v>
                </c:pt>
                <c:pt idx="17">
                  <c:v>7.245373127205473E-4</c:v>
                </c:pt>
                <c:pt idx="18">
                  <c:v>7.213475193774833E-4</c:v>
                </c:pt>
                <c:pt idx="19">
                  <c:v>6.2450495033684363E-4</c:v>
                </c:pt>
                <c:pt idx="20">
                  <c:v>7.0950318521275561E-4</c:v>
                </c:pt>
                <c:pt idx="21">
                  <c:v>7.1496281947734002E-4</c:v>
                </c:pt>
                <c:pt idx="22">
                  <c:v>6.8402467892744365E-4</c:v>
                </c:pt>
                <c:pt idx="23">
                  <c:v>6.6399068031525524E-4</c:v>
                </c:pt>
                <c:pt idx="24">
                  <c:v>6.6808551253898566E-4</c:v>
                </c:pt>
                <c:pt idx="25">
                  <c:v>7.0172662584759506E-4</c:v>
                </c:pt>
                <c:pt idx="26">
                  <c:v>7.6624175148032867E-4</c:v>
                </c:pt>
                <c:pt idx="27">
                  <c:v>8.189683622013324E-4</c:v>
                </c:pt>
                <c:pt idx="28">
                  <c:v>8.3169408663190674E-4</c:v>
                </c:pt>
                <c:pt idx="29">
                  <c:v>8.8307080885293365E-4</c:v>
                </c:pt>
                <c:pt idx="30">
                  <c:v>8.235600283868599E-4</c:v>
                </c:pt>
                <c:pt idx="31">
                  <c:v>8.2038237892708148E-4</c:v>
                </c:pt>
                <c:pt idx="32">
                  <c:v>8.0401732442128538E-4</c:v>
                </c:pt>
                <c:pt idx="33">
                  <c:v>7.6087415506801532E-4</c:v>
                </c:pt>
                <c:pt idx="34">
                  <c:v>7.6313483481442554E-4</c:v>
                </c:pt>
                <c:pt idx="35">
                  <c:v>7.3678282113487359E-4</c:v>
                </c:pt>
                <c:pt idx="36">
                  <c:v>7.5084245527162773E-4</c:v>
                </c:pt>
                <c:pt idx="37">
                  <c:v>7.5492770021907984E-4</c:v>
                </c:pt>
                <c:pt idx="38">
                  <c:v>7.7401554118789752E-4</c:v>
                </c:pt>
                <c:pt idx="39">
                  <c:v>7.5992821047522849E-4</c:v>
                </c:pt>
                <c:pt idx="40">
                  <c:v>8.0902550449845657E-4</c:v>
                </c:pt>
                <c:pt idx="41">
                  <c:v>7.7540697455174689E-4</c:v>
                </c:pt>
                <c:pt idx="42">
                  <c:v>7.4902662514452823E-4</c:v>
                </c:pt>
                <c:pt idx="43">
                  <c:v>6.7496512894567025E-4</c:v>
                </c:pt>
                <c:pt idx="44">
                  <c:v>6.0361981464173093E-4</c:v>
                </c:pt>
                <c:pt idx="45">
                  <c:v>5.7317893415479956E-4</c:v>
                </c:pt>
                <c:pt idx="46">
                  <c:v>6.0907092688295707E-4</c:v>
                </c:pt>
                <c:pt idx="47">
                  <c:v>6.3768979877585393E-4</c:v>
                </c:pt>
                <c:pt idx="48">
                  <c:v>6.5447008886979009E-4</c:v>
                </c:pt>
                <c:pt idx="49">
                  <c:v>6.9219325136709242E-4</c:v>
                </c:pt>
                <c:pt idx="50">
                  <c:v>7.503718265316579E-4</c:v>
                </c:pt>
                <c:pt idx="51">
                  <c:v>8.9444451427769139E-4</c:v>
                </c:pt>
                <c:pt idx="52">
                  <c:v>9.3761367580220468E-4</c:v>
                </c:pt>
                <c:pt idx="53">
                  <c:v>8.967143551992119E-4</c:v>
                </c:pt>
                <c:pt idx="54">
                  <c:v>8.7624232458639948E-4</c:v>
                </c:pt>
                <c:pt idx="55">
                  <c:v>8.5081068942955925E-4</c:v>
                </c:pt>
                <c:pt idx="56">
                  <c:v>8.5125511294770184E-4</c:v>
                </c:pt>
                <c:pt idx="57">
                  <c:v>8.4351690268765433E-4</c:v>
                </c:pt>
                <c:pt idx="58">
                  <c:v>7.4489855702969984E-4</c:v>
                </c:pt>
                <c:pt idx="59">
                  <c:v>7.3082763121199584E-4</c:v>
                </c:pt>
                <c:pt idx="60">
                  <c:v>7.5264507626252183E-4</c:v>
                </c:pt>
                <c:pt idx="61">
                  <c:v>7.3354807411859385E-4</c:v>
                </c:pt>
                <c:pt idx="62">
                  <c:v>7.1946202170942845E-4</c:v>
                </c:pt>
                <c:pt idx="63">
                  <c:v>7.576432429622469E-4</c:v>
                </c:pt>
                <c:pt idx="64">
                  <c:v>8.3127480308267145E-4</c:v>
                </c:pt>
                <c:pt idx="65">
                  <c:v>8.3899213438549079E-4</c:v>
                </c:pt>
                <c:pt idx="66">
                  <c:v>8.4761386541722442E-4</c:v>
                </c:pt>
                <c:pt idx="67">
                  <c:v>8.5034623915652421E-4</c:v>
                </c:pt>
                <c:pt idx="68">
                  <c:v>8.3309105931093897E-4</c:v>
                </c:pt>
                <c:pt idx="69">
                  <c:v>8.6854565919022462E-4</c:v>
                </c:pt>
                <c:pt idx="70">
                  <c:v>8.8855132207474622E-4</c:v>
                </c:pt>
                <c:pt idx="71">
                  <c:v>7.5174067653360733E-4</c:v>
                </c:pt>
                <c:pt idx="72">
                  <c:v>7.3675959862122184E-4</c:v>
                </c:pt>
                <c:pt idx="73">
                  <c:v>6.5992823178028697E-4</c:v>
                </c:pt>
                <c:pt idx="74">
                  <c:v>6.6674201555652754E-4</c:v>
                </c:pt>
                <c:pt idx="75">
                  <c:v>6.8357279863886242E-4</c:v>
                </c:pt>
                <c:pt idx="76">
                  <c:v>6.5310358242426424E-4</c:v>
                </c:pt>
                <c:pt idx="77">
                  <c:v>7.5213332875984757E-4</c:v>
                </c:pt>
                <c:pt idx="78">
                  <c:v>8.5985873467979879E-4</c:v>
                </c:pt>
                <c:pt idx="79">
                  <c:v>9.0940087832233737E-4</c:v>
                </c:pt>
                <c:pt idx="80">
                  <c:v>1.0403089574348369E-3</c:v>
                </c:pt>
                <c:pt idx="81">
                  <c:v>1.1230232900506869E-3</c:v>
                </c:pt>
                <c:pt idx="82">
                  <c:v>1.1866295418922429E-3</c:v>
                </c:pt>
                <c:pt idx="83">
                  <c:v>1.2275318452034112E-3</c:v>
                </c:pt>
                <c:pt idx="84">
                  <c:v>1.2557097023875087E-3</c:v>
                </c:pt>
                <c:pt idx="85">
                  <c:v>1.1956963355938711E-3</c:v>
                </c:pt>
                <c:pt idx="86">
                  <c:v>1.2747568506947899E-3</c:v>
                </c:pt>
                <c:pt idx="87">
                  <c:v>1.2128528730190823E-3</c:v>
                </c:pt>
                <c:pt idx="88">
                  <c:v>1.1882855840813717E-3</c:v>
                </c:pt>
                <c:pt idx="89">
                  <c:v>1.1937543795210667E-3</c:v>
                </c:pt>
                <c:pt idx="90">
                  <c:v>1.2101415912875945E-3</c:v>
                </c:pt>
                <c:pt idx="91">
                  <c:v>1.086537738395614E-3</c:v>
                </c:pt>
                <c:pt idx="92">
                  <c:v>1.0574465333580757E-3</c:v>
                </c:pt>
                <c:pt idx="93">
                  <c:v>1.0401881577537309E-3</c:v>
                </c:pt>
                <c:pt idx="94">
                  <c:v>1.082971484670691E-3</c:v>
                </c:pt>
                <c:pt idx="95">
                  <c:v>1.0907533703004503E-3</c:v>
                </c:pt>
                <c:pt idx="96">
                  <c:v>1.0739313222920578E-3</c:v>
                </c:pt>
                <c:pt idx="97">
                  <c:v>1.0589268088154365E-3</c:v>
                </c:pt>
                <c:pt idx="98">
                  <c:v>9.8122619559194084E-4</c:v>
                </c:pt>
                <c:pt idx="99">
                  <c:v>1.0425711285353349E-3</c:v>
                </c:pt>
                <c:pt idx="100">
                  <c:v>1.0084855917085827E-3</c:v>
                </c:pt>
                <c:pt idx="101">
                  <c:v>9.2942038949481664E-4</c:v>
                </c:pt>
                <c:pt idx="102">
                  <c:v>9.2301800639620459E-4</c:v>
                </c:pt>
                <c:pt idx="103">
                  <c:v>9.3162461083647703E-4</c:v>
                </c:pt>
                <c:pt idx="104">
                  <c:v>9.1974192756663631E-4</c:v>
                </c:pt>
                <c:pt idx="105">
                  <c:v>8.9566145921327663E-4</c:v>
                </c:pt>
                <c:pt idx="106">
                  <c:v>9.1340665540197213E-4</c:v>
                </c:pt>
                <c:pt idx="107">
                  <c:v>9.7563745267347597E-4</c:v>
                </c:pt>
                <c:pt idx="108">
                  <c:v>1.0337710741648257E-3</c:v>
                </c:pt>
                <c:pt idx="109">
                  <c:v>1.0678625764079287E-3</c:v>
                </c:pt>
                <c:pt idx="110">
                  <c:v>1.157873465423275E-3</c:v>
                </c:pt>
                <c:pt idx="111">
                  <c:v>1.2047064578401658E-3</c:v>
                </c:pt>
                <c:pt idx="112">
                  <c:v>1.326469553686723E-3</c:v>
                </c:pt>
                <c:pt idx="113">
                  <c:v>1.4241195844405751E-3</c:v>
                </c:pt>
                <c:pt idx="114">
                  <c:v>1.4190943603166867E-3</c:v>
                </c:pt>
                <c:pt idx="115">
                  <c:v>1.4936492816679987E-3</c:v>
                </c:pt>
                <c:pt idx="116">
                  <c:v>1.509969595551163E-3</c:v>
                </c:pt>
                <c:pt idx="117">
                  <c:v>1.4967515112210546E-3</c:v>
                </c:pt>
                <c:pt idx="118">
                  <c:v>1.5762492061202615E-3</c:v>
                </c:pt>
                <c:pt idx="119">
                  <c:v>1.598474856089657E-3</c:v>
                </c:pt>
                <c:pt idx="120">
                  <c:v>1.5920792906097317E-3</c:v>
                </c:pt>
                <c:pt idx="121">
                  <c:v>1.6842739481106781E-3</c:v>
                </c:pt>
                <c:pt idx="122">
                  <c:v>1.7041726596020513E-3</c:v>
                </c:pt>
                <c:pt idx="123">
                  <c:v>1.7468567049468856E-3</c:v>
                </c:pt>
                <c:pt idx="124">
                  <c:v>1.8376788905859552E-3</c:v>
                </c:pt>
                <c:pt idx="125">
                  <c:v>1.9080526942270323E-3</c:v>
                </c:pt>
                <c:pt idx="126">
                  <c:v>1.9525870838935676E-3</c:v>
                </c:pt>
                <c:pt idx="127">
                  <c:v>1.9853344500024607E-3</c:v>
                </c:pt>
                <c:pt idx="128">
                  <c:v>1.9830136899913735E-3</c:v>
                </c:pt>
                <c:pt idx="129">
                  <c:v>2.0148402514763874E-3</c:v>
                </c:pt>
                <c:pt idx="130">
                  <c:v>2.1691745205989024E-3</c:v>
                </c:pt>
                <c:pt idx="131">
                  <c:v>2.1900172592278066E-3</c:v>
                </c:pt>
                <c:pt idx="132">
                  <c:v>2.2649407580893708E-3</c:v>
                </c:pt>
                <c:pt idx="133">
                  <c:v>2.4048169884831245E-3</c:v>
                </c:pt>
                <c:pt idx="134">
                  <c:v>2.5200837459235436E-3</c:v>
                </c:pt>
                <c:pt idx="135">
                  <c:v>2.6780863200006988E-3</c:v>
                </c:pt>
                <c:pt idx="136">
                  <c:v>2.8442274263851645E-3</c:v>
                </c:pt>
                <c:pt idx="137">
                  <c:v>2.8855017160159284E-3</c:v>
                </c:pt>
                <c:pt idx="138">
                  <c:v>2.8958730184431504E-3</c:v>
                </c:pt>
                <c:pt idx="139">
                  <c:v>2.9471074228740908E-3</c:v>
                </c:pt>
                <c:pt idx="140">
                  <c:v>2.9629221677215157E-3</c:v>
                </c:pt>
                <c:pt idx="141">
                  <c:v>3.0977086196644411E-3</c:v>
                </c:pt>
                <c:pt idx="142">
                  <c:v>3.0799828110788861E-3</c:v>
                </c:pt>
                <c:pt idx="143">
                  <c:v>3.1435294087569328E-3</c:v>
                </c:pt>
                <c:pt idx="144">
                  <c:v>3.1870620345776837E-3</c:v>
                </c:pt>
                <c:pt idx="145">
                  <c:v>3.3035538328758779E-3</c:v>
                </c:pt>
                <c:pt idx="146">
                  <c:v>3.3815388686289621E-3</c:v>
                </c:pt>
                <c:pt idx="147">
                  <c:v>3.4521736592353918E-3</c:v>
                </c:pt>
                <c:pt idx="148">
                  <c:v>3.4942852376611223E-3</c:v>
                </c:pt>
                <c:pt idx="149">
                  <c:v>3.6202940055448545E-3</c:v>
                </c:pt>
                <c:pt idx="150">
                  <c:v>3.6850507305398001E-3</c:v>
                </c:pt>
                <c:pt idx="151">
                  <c:v>3.7157747552528154E-3</c:v>
                </c:pt>
                <c:pt idx="152">
                  <c:v>3.7662443080873362E-3</c:v>
                </c:pt>
                <c:pt idx="153">
                  <c:v>3.8990025184709527E-3</c:v>
                </c:pt>
                <c:pt idx="154">
                  <c:v>3.997926165615724E-3</c:v>
                </c:pt>
                <c:pt idx="155">
                  <c:v>4.1471680996804025E-3</c:v>
                </c:pt>
                <c:pt idx="156">
                  <c:v>4.2278269202621968E-3</c:v>
                </c:pt>
                <c:pt idx="157">
                  <c:v>4.3271724075632104E-3</c:v>
                </c:pt>
                <c:pt idx="158">
                  <c:v>4.4357578986906126E-3</c:v>
                </c:pt>
                <c:pt idx="159">
                  <c:v>4.5558481213519081E-3</c:v>
                </c:pt>
                <c:pt idx="160">
                  <c:v>4.5355273566537084E-3</c:v>
                </c:pt>
                <c:pt idx="161">
                  <c:v>4.6252365660421658E-3</c:v>
                </c:pt>
                <c:pt idx="162">
                  <c:v>4.561031642059679E-3</c:v>
                </c:pt>
                <c:pt idx="163">
                  <c:v>4.6213888724958296E-3</c:v>
                </c:pt>
                <c:pt idx="164">
                  <c:v>4.6229420112529054E-3</c:v>
                </c:pt>
                <c:pt idx="165">
                  <c:v>4.7002687207015502E-3</c:v>
                </c:pt>
                <c:pt idx="166">
                  <c:v>4.7724076484307442E-3</c:v>
                </c:pt>
                <c:pt idx="167">
                  <c:v>4.7903401160827412E-3</c:v>
                </c:pt>
                <c:pt idx="168">
                  <c:v>4.8332463731866468E-3</c:v>
                </c:pt>
                <c:pt idx="169">
                  <c:v>4.9048995455844091E-3</c:v>
                </c:pt>
                <c:pt idx="170">
                  <c:v>4.9549706938269234E-3</c:v>
                </c:pt>
                <c:pt idx="171">
                  <c:v>5.0840559121430526E-3</c:v>
                </c:pt>
                <c:pt idx="172">
                  <c:v>5.1639690556809833E-3</c:v>
                </c:pt>
                <c:pt idx="173">
                  <c:v>5.2540617561205706E-3</c:v>
                </c:pt>
                <c:pt idx="174">
                  <c:v>5.3929259962405092E-3</c:v>
                </c:pt>
                <c:pt idx="175">
                  <c:v>5.4864253755176331E-3</c:v>
                </c:pt>
                <c:pt idx="176">
                  <c:v>5.5570857321941376E-3</c:v>
                </c:pt>
                <c:pt idx="177">
                  <c:v>5.6236107770359593E-3</c:v>
                </c:pt>
                <c:pt idx="178">
                  <c:v>5.740910037047367E-3</c:v>
                </c:pt>
                <c:pt idx="179">
                  <c:v>5.8426502129121016E-3</c:v>
                </c:pt>
                <c:pt idx="180">
                  <c:v>5.9881083686056328E-3</c:v>
                </c:pt>
                <c:pt idx="181">
                  <c:v>6.2075589921088197E-3</c:v>
                </c:pt>
                <c:pt idx="182">
                  <c:v>6.3830615411525314E-3</c:v>
                </c:pt>
                <c:pt idx="183">
                  <c:v>6.5497629705728137E-3</c:v>
                </c:pt>
                <c:pt idx="184">
                  <c:v>6.7659986607640291E-3</c:v>
                </c:pt>
                <c:pt idx="185">
                  <c:v>7.076144917859413E-3</c:v>
                </c:pt>
                <c:pt idx="186">
                  <c:v>7.372568586841868E-3</c:v>
                </c:pt>
                <c:pt idx="187">
                  <c:v>7.6838248374796886E-3</c:v>
                </c:pt>
                <c:pt idx="188">
                  <c:v>8.0496348206465628E-3</c:v>
                </c:pt>
                <c:pt idx="189">
                  <c:v>8.5237980698043194E-3</c:v>
                </c:pt>
                <c:pt idx="190">
                  <c:v>9.0766302470896756E-3</c:v>
                </c:pt>
                <c:pt idx="191">
                  <c:v>9.7095140507925375E-3</c:v>
                </c:pt>
                <c:pt idx="192">
                  <c:v>1.0383220476888166E-2</c:v>
                </c:pt>
                <c:pt idx="193">
                  <c:v>1.1198867593536131E-2</c:v>
                </c:pt>
                <c:pt idx="194">
                  <c:v>1.2183604436650583E-2</c:v>
                </c:pt>
                <c:pt idx="195">
                  <c:v>1.332325888138643E-2</c:v>
                </c:pt>
                <c:pt idx="196">
                  <c:v>1.4513112304715173E-2</c:v>
                </c:pt>
                <c:pt idx="197">
                  <c:v>1.5824457823547671E-2</c:v>
                </c:pt>
                <c:pt idx="198">
                  <c:v>1.7373842629333953E-2</c:v>
                </c:pt>
                <c:pt idx="199">
                  <c:v>1.8997620438027739E-2</c:v>
                </c:pt>
                <c:pt idx="200">
                  <c:v>2.0858806903946786E-2</c:v>
                </c:pt>
                <c:pt idx="201">
                  <c:v>2.3037117033585932E-2</c:v>
                </c:pt>
                <c:pt idx="202">
                  <c:v>2.5357237892921203E-2</c:v>
                </c:pt>
                <c:pt idx="203">
                  <c:v>2.8153271146708549E-2</c:v>
                </c:pt>
                <c:pt idx="204">
                  <c:v>3.1397520219033047E-2</c:v>
                </c:pt>
                <c:pt idx="205">
                  <c:v>3.5068040899746709E-2</c:v>
                </c:pt>
                <c:pt idx="206">
                  <c:v>3.9321510588294452E-2</c:v>
                </c:pt>
                <c:pt idx="207">
                  <c:v>4.4243703449778973E-2</c:v>
                </c:pt>
                <c:pt idx="208">
                  <c:v>4.9945086211984055E-2</c:v>
                </c:pt>
                <c:pt idx="209">
                  <c:v>5.6566016599623195E-2</c:v>
                </c:pt>
                <c:pt idx="210">
                  <c:v>6.4366629375712789E-2</c:v>
                </c:pt>
                <c:pt idx="211">
                  <c:v>7.3485577860294637E-2</c:v>
                </c:pt>
                <c:pt idx="212">
                  <c:v>8.4248744226595493E-2</c:v>
                </c:pt>
                <c:pt idx="213">
                  <c:v>9.6879661147307228E-2</c:v>
                </c:pt>
                <c:pt idx="214">
                  <c:v>0.11147748236420529</c:v>
                </c:pt>
                <c:pt idx="215">
                  <c:v>0.12809883672250652</c:v>
                </c:pt>
                <c:pt idx="216">
                  <c:v>0.14750047989644038</c:v>
                </c:pt>
                <c:pt idx="217">
                  <c:v>0.16918504529774991</c:v>
                </c:pt>
                <c:pt idx="218">
                  <c:v>0.19389620729480939</c:v>
                </c:pt>
                <c:pt idx="219">
                  <c:v>0.22106043371559578</c:v>
                </c:pt>
                <c:pt idx="220">
                  <c:v>0.25104964696452986</c:v>
                </c:pt>
                <c:pt idx="221">
                  <c:v>0.28385581503459623</c:v>
                </c:pt>
                <c:pt idx="222">
                  <c:v>0.31992229619101775</c:v>
                </c:pt>
                <c:pt idx="223">
                  <c:v>0.35865382710220739</c:v>
                </c:pt>
                <c:pt idx="224">
                  <c:v>0.40023597482679518</c:v>
                </c:pt>
                <c:pt idx="225">
                  <c:v>0.44404450115377542</c:v>
                </c:pt>
                <c:pt idx="226">
                  <c:v>0.49011605078358939</c:v>
                </c:pt>
                <c:pt idx="227">
                  <c:v>0.53792630622910909</c:v>
                </c:pt>
                <c:pt idx="228">
                  <c:v>0.58737172490652945</c:v>
                </c:pt>
                <c:pt idx="229">
                  <c:v>0.63637485057164667</c:v>
                </c:pt>
                <c:pt idx="230">
                  <c:v>0.68583710024519995</c:v>
                </c:pt>
                <c:pt idx="231">
                  <c:v>0.73379372144190091</c:v>
                </c:pt>
                <c:pt idx="232">
                  <c:v>0.78107902024854048</c:v>
                </c:pt>
                <c:pt idx="233">
                  <c:v>0.82555354270098291</c:v>
                </c:pt>
                <c:pt idx="234">
                  <c:v>0.8673841074064691</c:v>
                </c:pt>
                <c:pt idx="235">
                  <c:v>0.90423781047062668</c:v>
                </c:pt>
                <c:pt idx="236">
                  <c:v>0.93704142193368545</c:v>
                </c:pt>
                <c:pt idx="237">
                  <c:v>0.96372707282772041</c:v>
                </c:pt>
                <c:pt idx="238">
                  <c:v>0.98326743323687116</c:v>
                </c:pt>
                <c:pt idx="239">
                  <c:v>0.99543326073279603</c:v>
                </c:pt>
                <c:pt idx="240">
                  <c:v>1</c:v>
                </c:pt>
                <c:pt idx="241">
                  <c:v>0.99660013878115039</c:v>
                </c:pt>
                <c:pt idx="242">
                  <c:v>0.98653264648665728</c:v>
                </c:pt>
                <c:pt idx="243">
                  <c:v>0.968618075083713</c:v>
                </c:pt>
                <c:pt idx="244">
                  <c:v>0.94450948405327029</c:v>
                </c:pt>
                <c:pt idx="245">
                  <c:v>0.91649226700947917</c:v>
                </c:pt>
                <c:pt idx="246">
                  <c:v>0.88336311425412795</c:v>
                </c:pt>
                <c:pt idx="247">
                  <c:v>0.84772401256913232</c:v>
                </c:pt>
                <c:pt idx="248">
                  <c:v>0.80911392049080044</c:v>
                </c:pt>
                <c:pt idx="249">
                  <c:v>0.76954424858230819</c:v>
                </c:pt>
                <c:pt idx="250">
                  <c:v>0.73020999756909277</c:v>
                </c:pt>
                <c:pt idx="251">
                  <c:v>0.69094370969216112</c:v>
                </c:pt>
                <c:pt idx="252">
                  <c:v>0.65282043819818003</c:v>
                </c:pt>
                <c:pt idx="253">
                  <c:v>0.61547693184149632</c:v>
                </c:pt>
                <c:pt idx="254">
                  <c:v>0.57998100014892229</c:v>
                </c:pt>
                <c:pt idx="255">
                  <c:v>0.5467913410277262</c:v>
                </c:pt>
                <c:pt idx="256">
                  <c:v>0.51500099814198586</c:v>
                </c:pt>
                <c:pt idx="257">
                  <c:v>0.48544108181973322</c:v>
                </c:pt>
                <c:pt idx="258">
                  <c:v>0.45769145630939717</c:v>
                </c:pt>
                <c:pt idx="259">
                  <c:v>0.43186887333098839</c:v>
                </c:pt>
                <c:pt idx="260">
                  <c:v>0.40873669312683902</c:v>
                </c:pt>
                <c:pt idx="261">
                  <c:v>0.38733895772671623</c:v>
                </c:pt>
                <c:pt idx="262">
                  <c:v>0.36787827823596675</c:v>
                </c:pt>
                <c:pt idx="263">
                  <c:v>0.35050144650693982</c:v>
                </c:pt>
                <c:pt idx="264">
                  <c:v>0.33459040279556457</c:v>
                </c:pt>
                <c:pt idx="265">
                  <c:v>0.32100672366337923</c:v>
                </c:pt>
                <c:pt idx="266">
                  <c:v>0.30852174639268076</c:v>
                </c:pt>
                <c:pt idx="267">
                  <c:v>0.29755922859496764</c:v>
                </c:pt>
                <c:pt idx="268">
                  <c:v>0.28790739798978254</c:v>
                </c:pt>
                <c:pt idx="269">
                  <c:v>0.27902936710554377</c:v>
                </c:pt>
                <c:pt idx="270">
                  <c:v>0.27120572356132799</c:v>
                </c:pt>
                <c:pt idx="271">
                  <c:v>0.26478203540431994</c:v>
                </c:pt>
                <c:pt idx="272">
                  <c:v>0.25818300661671195</c:v>
                </c:pt>
                <c:pt idx="273">
                  <c:v>0.25286164218111817</c:v>
                </c:pt>
                <c:pt idx="274">
                  <c:v>0.24808526113929652</c:v>
                </c:pt>
                <c:pt idx="275">
                  <c:v>0.24352576559194722</c:v>
                </c:pt>
                <c:pt idx="276">
                  <c:v>0.24011780845090705</c:v>
                </c:pt>
                <c:pt idx="277">
                  <c:v>0.23663357920080891</c:v>
                </c:pt>
                <c:pt idx="278">
                  <c:v>0.23337390526620563</c:v>
                </c:pt>
                <c:pt idx="279">
                  <c:v>0.23065537981486331</c:v>
                </c:pt>
                <c:pt idx="280">
                  <c:v>0.22795879857366896</c:v>
                </c:pt>
                <c:pt idx="281">
                  <c:v>0.22521215044524376</c:v>
                </c:pt>
                <c:pt idx="282">
                  <c:v>0.22286475911116149</c:v>
                </c:pt>
                <c:pt idx="283">
                  <c:v>0.22020631392449616</c:v>
                </c:pt>
                <c:pt idx="284">
                  <c:v>0.21791218523640413</c:v>
                </c:pt>
                <c:pt idx="285">
                  <c:v>0.21543866795661695</c:v>
                </c:pt>
                <c:pt idx="286">
                  <c:v>0.21314773502728432</c:v>
                </c:pt>
                <c:pt idx="287">
                  <c:v>0.21059249154348969</c:v>
                </c:pt>
                <c:pt idx="288">
                  <c:v>0.20783144119558875</c:v>
                </c:pt>
                <c:pt idx="289">
                  <c:v>0.20520765933893387</c:v>
                </c:pt>
                <c:pt idx="290">
                  <c:v>0.20251363470474704</c:v>
                </c:pt>
                <c:pt idx="291">
                  <c:v>0.19997971758440691</c:v>
                </c:pt>
                <c:pt idx="292">
                  <c:v>0.19728518162881858</c:v>
                </c:pt>
                <c:pt idx="293">
                  <c:v>0.19456865885296548</c:v>
                </c:pt>
                <c:pt idx="294">
                  <c:v>0.19211687273274233</c:v>
                </c:pt>
                <c:pt idx="295">
                  <c:v>0.19009970980379959</c:v>
                </c:pt>
                <c:pt idx="296">
                  <c:v>0.18774437168293556</c:v>
                </c:pt>
                <c:pt idx="297">
                  <c:v>0.18568626043175551</c:v>
                </c:pt>
                <c:pt idx="298">
                  <c:v>0.18393573030863999</c:v>
                </c:pt>
                <c:pt idx="299">
                  <c:v>0.1823008014323817</c:v>
                </c:pt>
                <c:pt idx="300">
                  <c:v>0.18095894493942014</c:v>
                </c:pt>
                <c:pt idx="301">
                  <c:v>0.17977368062566992</c:v>
                </c:pt>
                <c:pt idx="302">
                  <c:v>0.17882916347179562</c:v>
                </c:pt>
                <c:pt idx="303">
                  <c:v>0.17817158284440002</c:v>
                </c:pt>
                <c:pt idx="304">
                  <c:v>0.17799379213208452</c:v>
                </c:pt>
                <c:pt idx="305">
                  <c:v>0.17743971147837717</c:v>
                </c:pt>
                <c:pt idx="306">
                  <c:v>0.17728239492718037</c:v>
                </c:pt>
                <c:pt idx="307">
                  <c:v>0.17693169236092218</c:v>
                </c:pt>
                <c:pt idx="308">
                  <c:v>0.17657843318765645</c:v>
                </c:pt>
                <c:pt idx="309">
                  <c:v>0.17640867448235631</c:v>
                </c:pt>
                <c:pt idx="310">
                  <c:v>0.17643897027539557</c:v>
                </c:pt>
                <c:pt idx="311">
                  <c:v>0.17577783170324782</c:v>
                </c:pt>
                <c:pt idx="312">
                  <c:v>0.17531327490492085</c:v>
                </c:pt>
                <c:pt idx="313">
                  <c:v>0.17484558626300967</c:v>
                </c:pt>
                <c:pt idx="314">
                  <c:v>0.174503895736453</c:v>
                </c:pt>
                <c:pt idx="315">
                  <c:v>0.17419912687609682</c:v>
                </c:pt>
                <c:pt idx="316">
                  <c:v>0.1734459504516779</c:v>
                </c:pt>
                <c:pt idx="317">
                  <c:v>0.17275566655964425</c:v>
                </c:pt>
                <c:pt idx="318">
                  <c:v>0.17220797742345573</c:v>
                </c:pt>
                <c:pt idx="319">
                  <c:v>0.17147410338194366</c:v>
                </c:pt>
                <c:pt idx="320">
                  <c:v>0.17071276712015904</c:v>
                </c:pt>
                <c:pt idx="321">
                  <c:v>0.16990355839215837</c:v>
                </c:pt>
                <c:pt idx="322">
                  <c:v>0.16889642567165794</c:v>
                </c:pt>
                <c:pt idx="323">
                  <c:v>0.16792157011462761</c:v>
                </c:pt>
                <c:pt idx="324">
                  <c:v>0.16690203785014066</c:v>
                </c:pt>
                <c:pt idx="325">
                  <c:v>0.16606508993610825</c:v>
                </c:pt>
                <c:pt idx="326">
                  <c:v>0.16532233168524504</c:v>
                </c:pt>
                <c:pt idx="327">
                  <c:v>0.16461413023910029</c:v>
                </c:pt>
                <c:pt idx="328">
                  <c:v>0.16394621665838255</c:v>
                </c:pt>
                <c:pt idx="329">
                  <c:v>0.16332679339057435</c:v>
                </c:pt>
                <c:pt idx="330">
                  <c:v>0.16313536744088539</c:v>
                </c:pt>
                <c:pt idx="331">
                  <c:v>0.16275262206679947</c:v>
                </c:pt>
                <c:pt idx="332">
                  <c:v>0.16238338409973666</c:v>
                </c:pt>
                <c:pt idx="333">
                  <c:v>0.16220578513294676</c:v>
                </c:pt>
                <c:pt idx="334">
                  <c:v>0.16186965522663149</c:v>
                </c:pt>
                <c:pt idx="335">
                  <c:v>0.16172844529958216</c:v>
                </c:pt>
                <c:pt idx="336">
                  <c:v>0.16160133932119103</c:v>
                </c:pt>
                <c:pt idx="337">
                  <c:v>0.16125366207322506</c:v>
                </c:pt>
                <c:pt idx="338">
                  <c:v>0.16104664082079015</c:v>
                </c:pt>
                <c:pt idx="339">
                  <c:v>0.16078207460562741</c:v>
                </c:pt>
                <c:pt idx="340">
                  <c:v>0.16030383995981015</c:v>
                </c:pt>
                <c:pt idx="341">
                  <c:v>0.15976362889911863</c:v>
                </c:pt>
                <c:pt idx="342">
                  <c:v>0.15892572225745841</c:v>
                </c:pt>
                <c:pt idx="343">
                  <c:v>0.1579206987377392</c:v>
                </c:pt>
                <c:pt idx="344">
                  <c:v>0.1568085746894628</c:v>
                </c:pt>
                <c:pt idx="345">
                  <c:v>0.15543073395287021</c:v>
                </c:pt>
                <c:pt idx="346">
                  <c:v>0.15400495683488644</c:v>
                </c:pt>
                <c:pt idx="347">
                  <c:v>0.15221771809615442</c:v>
                </c:pt>
                <c:pt idx="348">
                  <c:v>0.15024327180929586</c:v>
                </c:pt>
                <c:pt idx="349">
                  <c:v>0.14824803178544274</c:v>
                </c:pt>
                <c:pt idx="350">
                  <c:v>0.14616782718870594</c:v>
                </c:pt>
                <c:pt idx="351">
                  <c:v>0.14381777272232413</c:v>
                </c:pt>
                <c:pt idx="352">
                  <c:v>0.14133200503395918</c:v>
                </c:pt>
                <c:pt idx="353">
                  <c:v>0.13852657624941919</c:v>
                </c:pt>
                <c:pt idx="354">
                  <c:v>0.13597295195006265</c:v>
                </c:pt>
                <c:pt idx="355">
                  <c:v>0.13338029678372446</c:v>
                </c:pt>
                <c:pt idx="356">
                  <c:v>0.1308477005770049</c:v>
                </c:pt>
                <c:pt idx="357">
                  <c:v>0.12825481105502437</c:v>
                </c:pt>
                <c:pt idx="358">
                  <c:v>0.12583596255508156</c:v>
                </c:pt>
                <c:pt idx="359">
                  <c:v>0.12364827393873645</c:v>
                </c:pt>
                <c:pt idx="360">
                  <c:v>0.12156802673188288</c:v>
                </c:pt>
                <c:pt idx="361">
                  <c:v>0.11962157529175681</c:v>
                </c:pt>
                <c:pt idx="362">
                  <c:v>0.11797799656178967</c:v>
                </c:pt>
                <c:pt idx="363">
                  <c:v>0.11611333524084623</c:v>
                </c:pt>
                <c:pt idx="364">
                  <c:v>0.11467298546291951</c:v>
                </c:pt>
                <c:pt idx="365">
                  <c:v>0.11312114631440599</c:v>
                </c:pt>
                <c:pt idx="366">
                  <c:v>0.11162783216130656</c:v>
                </c:pt>
                <c:pt idx="367">
                  <c:v>0.11015556740590249</c:v>
                </c:pt>
                <c:pt idx="368">
                  <c:v>0.10878678131912826</c:v>
                </c:pt>
                <c:pt idx="369">
                  <c:v>0.10747732981998717</c:v>
                </c:pt>
                <c:pt idx="370">
                  <c:v>0.1064092646324739</c:v>
                </c:pt>
                <c:pt idx="371">
                  <c:v>0.10527636815226128</c:v>
                </c:pt>
                <c:pt idx="372">
                  <c:v>0.10436431990738265</c:v>
                </c:pt>
                <c:pt idx="373">
                  <c:v>0.10347385368665928</c:v>
                </c:pt>
                <c:pt idx="374">
                  <c:v>0.1028115433362997</c:v>
                </c:pt>
                <c:pt idx="375">
                  <c:v>0.10189828070309249</c:v>
                </c:pt>
                <c:pt idx="376">
                  <c:v>0.10115526679152852</c:v>
                </c:pt>
                <c:pt idx="377">
                  <c:v>0.10037533121376409</c:v>
                </c:pt>
                <c:pt idx="378">
                  <c:v>9.9695848986337279E-2</c:v>
                </c:pt>
                <c:pt idx="379">
                  <c:v>9.8968068191526509E-2</c:v>
                </c:pt>
                <c:pt idx="380">
                  <c:v>9.8269304886251227E-2</c:v>
                </c:pt>
                <c:pt idx="381">
                  <c:v>9.7644193167851265E-2</c:v>
                </c:pt>
                <c:pt idx="382">
                  <c:v>9.7242422376617607E-2</c:v>
                </c:pt>
                <c:pt idx="383">
                  <c:v>9.6582966904083134E-2</c:v>
                </c:pt>
                <c:pt idx="384">
                  <c:v>9.6055347132903715E-2</c:v>
                </c:pt>
                <c:pt idx="385">
                  <c:v>9.557391672832706E-2</c:v>
                </c:pt>
                <c:pt idx="386">
                  <c:v>9.5117519767365821E-2</c:v>
                </c:pt>
                <c:pt idx="387">
                  <c:v>9.4734348292111956E-2</c:v>
                </c:pt>
                <c:pt idx="388">
                  <c:v>9.4186850901448987E-2</c:v>
                </c:pt>
                <c:pt idx="389">
                  <c:v>9.3810987061224982E-2</c:v>
                </c:pt>
                <c:pt idx="390">
                  <c:v>9.3554878954245468E-2</c:v>
                </c:pt>
                <c:pt idx="391">
                  <c:v>9.3401333398384773E-2</c:v>
                </c:pt>
                <c:pt idx="392">
                  <c:v>9.3153619484413336E-2</c:v>
                </c:pt>
                <c:pt idx="393">
                  <c:v>9.3089214292881917E-2</c:v>
                </c:pt>
                <c:pt idx="394">
                  <c:v>9.306967755433268E-2</c:v>
                </c:pt>
                <c:pt idx="395">
                  <c:v>9.3341466184291746E-2</c:v>
                </c:pt>
                <c:pt idx="396">
                  <c:v>9.341643868478762E-2</c:v>
                </c:pt>
                <c:pt idx="397">
                  <c:v>9.3713835994938779E-2</c:v>
                </c:pt>
                <c:pt idx="398">
                  <c:v>9.4056336113714473E-2</c:v>
                </c:pt>
                <c:pt idx="399">
                  <c:v>9.4519593303479268E-2</c:v>
                </c:pt>
                <c:pt idx="400">
                  <c:v>9.5037455357913261E-2</c:v>
                </c:pt>
                <c:pt idx="401">
                  <c:v>9.5569421361005477E-2</c:v>
                </c:pt>
                <c:pt idx="402">
                  <c:v>9.6118410105756169E-2</c:v>
                </c:pt>
                <c:pt idx="403">
                  <c:v>9.6940039682801779E-2</c:v>
                </c:pt>
                <c:pt idx="404">
                  <c:v>9.7631942759273505E-2</c:v>
                </c:pt>
                <c:pt idx="405">
                  <c:v>9.8436038273259113E-2</c:v>
                </c:pt>
                <c:pt idx="406">
                  <c:v>9.9243883477522415E-2</c:v>
                </c:pt>
                <c:pt idx="407">
                  <c:v>0.10011283158926575</c:v>
                </c:pt>
                <c:pt idx="408">
                  <c:v>0.10085443936697558</c:v>
                </c:pt>
                <c:pt idx="409">
                  <c:v>0.10151826237648127</c:v>
                </c:pt>
                <c:pt idx="410">
                  <c:v>0.10209309415706644</c:v>
                </c:pt>
                <c:pt idx="411">
                  <c:v>0.10267073820535989</c:v>
                </c:pt>
                <c:pt idx="412">
                  <c:v>0.10302974974439257</c:v>
                </c:pt>
                <c:pt idx="413">
                  <c:v>0.10334314715339919</c:v>
                </c:pt>
                <c:pt idx="414">
                  <c:v>0.10340107560717819</c:v>
                </c:pt>
                <c:pt idx="415">
                  <c:v>0.1033447876428957</c:v>
                </c:pt>
                <c:pt idx="416">
                  <c:v>0.1031300965694382</c:v>
                </c:pt>
                <c:pt idx="417">
                  <c:v>0.10274247233697954</c:v>
                </c:pt>
                <c:pt idx="418">
                  <c:v>0.10216936626612447</c:v>
                </c:pt>
                <c:pt idx="419">
                  <c:v>0.10154137836484103</c:v>
                </c:pt>
                <c:pt idx="420">
                  <c:v>0.10077646285324586</c:v>
                </c:pt>
                <c:pt idx="421">
                  <c:v>9.9898992718144078E-2</c:v>
                </c:pt>
                <c:pt idx="422">
                  <c:v>9.8960952302022218E-2</c:v>
                </c:pt>
                <c:pt idx="423">
                  <c:v>9.7908098926203765E-2</c:v>
                </c:pt>
                <c:pt idx="424">
                  <c:v>9.6616266710356238E-2</c:v>
                </c:pt>
                <c:pt idx="425">
                  <c:v>9.5345419977028875E-2</c:v>
                </c:pt>
                <c:pt idx="426">
                  <c:v>9.3917341912738317E-2</c:v>
                </c:pt>
                <c:pt idx="427">
                  <c:v>9.2388597447526172E-2</c:v>
                </c:pt>
                <c:pt idx="428">
                  <c:v>9.083388211612918E-2</c:v>
                </c:pt>
                <c:pt idx="429">
                  <c:v>8.9265446327125117E-2</c:v>
                </c:pt>
                <c:pt idx="430">
                  <c:v>8.7761351814477265E-2</c:v>
                </c:pt>
                <c:pt idx="431">
                  <c:v>8.6339090031128829E-2</c:v>
                </c:pt>
                <c:pt idx="432">
                  <c:v>8.4742829835859443E-2</c:v>
                </c:pt>
                <c:pt idx="433">
                  <c:v>8.3210016104493648E-2</c:v>
                </c:pt>
                <c:pt idx="434">
                  <c:v>8.1631673463335386E-2</c:v>
                </c:pt>
                <c:pt idx="435">
                  <c:v>8.0109022244824524E-2</c:v>
                </c:pt>
                <c:pt idx="436">
                  <c:v>7.857507934536373E-2</c:v>
                </c:pt>
                <c:pt idx="437">
                  <c:v>7.7040923395318983E-2</c:v>
                </c:pt>
                <c:pt idx="438">
                  <c:v>7.5483779287264838E-2</c:v>
                </c:pt>
                <c:pt idx="439">
                  <c:v>7.4171515520415468E-2</c:v>
                </c:pt>
                <c:pt idx="440">
                  <c:v>7.271263034168414E-2</c:v>
                </c:pt>
                <c:pt idx="441">
                  <c:v>7.1175172107587989E-2</c:v>
                </c:pt>
                <c:pt idx="442">
                  <c:v>6.9689826046328701E-2</c:v>
                </c:pt>
                <c:pt idx="443">
                  <c:v>6.8183792773366808E-2</c:v>
                </c:pt>
                <c:pt idx="444">
                  <c:v>6.6661738096491036E-2</c:v>
                </c:pt>
                <c:pt idx="445">
                  <c:v>6.5334646008997979E-2</c:v>
                </c:pt>
                <c:pt idx="446">
                  <c:v>6.3833193323591247E-2</c:v>
                </c:pt>
                <c:pt idx="447">
                  <c:v>6.2406500088096416E-2</c:v>
                </c:pt>
                <c:pt idx="448">
                  <c:v>6.1103525326707743E-2</c:v>
                </c:pt>
                <c:pt idx="449">
                  <c:v>5.9803085867268208E-2</c:v>
                </c:pt>
                <c:pt idx="450">
                  <c:v>5.8536564060795264E-2</c:v>
                </c:pt>
                <c:pt idx="451">
                  <c:v>5.7373819193769722E-2</c:v>
                </c:pt>
                <c:pt idx="452">
                  <c:v>5.6204576283933362E-2</c:v>
                </c:pt>
                <c:pt idx="453">
                  <c:v>5.5153512533020178E-2</c:v>
                </c:pt>
                <c:pt idx="454">
                  <c:v>5.42220553799427E-2</c:v>
                </c:pt>
                <c:pt idx="455">
                  <c:v>5.3306449190311911E-2</c:v>
                </c:pt>
                <c:pt idx="456">
                  <c:v>5.2487844931558565E-2</c:v>
                </c:pt>
                <c:pt idx="457">
                  <c:v>5.1886339217861482E-2</c:v>
                </c:pt>
                <c:pt idx="458">
                  <c:v>5.1276503226331517E-2</c:v>
                </c:pt>
                <c:pt idx="459">
                  <c:v>5.0643316890799435E-2</c:v>
                </c:pt>
                <c:pt idx="460">
                  <c:v>5.0047137441701368E-2</c:v>
                </c:pt>
                <c:pt idx="461">
                  <c:v>4.9545382011414826E-2</c:v>
                </c:pt>
                <c:pt idx="462">
                  <c:v>4.9233731617196672E-2</c:v>
                </c:pt>
                <c:pt idx="463">
                  <c:v>4.8808823532544857E-2</c:v>
                </c:pt>
                <c:pt idx="464">
                  <c:v>4.840750014753753E-2</c:v>
                </c:pt>
                <c:pt idx="465">
                  <c:v>4.8007795946968301E-2</c:v>
                </c:pt>
                <c:pt idx="466">
                  <c:v>4.7593263425755386E-2</c:v>
                </c:pt>
                <c:pt idx="467">
                  <c:v>4.7327418907088852E-2</c:v>
                </c:pt>
                <c:pt idx="468">
                  <c:v>4.7048130896574385E-2</c:v>
                </c:pt>
                <c:pt idx="469">
                  <c:v>4.666376633805034E-2</c:v>
                </c:pt>
                <c:pt idx="470">
                  <c:v>4.6296126250367248E-2</c:v>
                </c:pt>
                <c:pt idx="471">
                  <c:v>4.581482367614096E-2</c:v>
                </c:pt>
                <c:pt idx="472">
                  <c:v>4.5381777059181831E-2</c:v>
                </c:pt>
                <c:pt idx="473">
                  <c:v>4.505540486961198E-2</c:v>
                </c:pt>
                <c:pt idx="474">
                  <c:v>4.4608296914111431E-2</c:v>
                </c:pt>
                <c:pt idx="475">
                  <c:v>4.4137178157798468E-2</c:v>
                </c:pt>
                <c:pt idx="476">
                  <c:v>4.3535736359276572E-2</c:v>
                </c:pt>
                <c:pt idx="477">
                  <c:v>4.2951956454165045E-2</c:v>
                </c:pt>
                <c:pt idx="478">
                  <c:v>4.2346445389489493E-2</c:v>
                </c:pt>
                <c:pt idx="479">
                  <c:v>4.1828029403537192E-2</c:v>
                </c:pt>
                <c:pt idx="480">
                  <c:v>4.1088040810265458E-2</c:v>
                </c:pt>
                <c:pt idx="481">
                  <c:v>4.0326193227079324E-2</c:v>
                </c:pt>
                <c:pt idx="482">
                  <c:v>3.9532792852408571E-2</c:v>
                </c:pt>
                <c:pt idx="483">
                  <c:v>3.8794359528399748E-2</c:v>
                </c:pt>
                <c:pt idx="484">
                  <c:v>3.8078871752283527E-2</c:v>
                </c:pt>
                <c:pt idx="485">
                  <c:v>3.7296550007978747E-2</c:v>
                </c:pt>
                <c:pt idx="486">
                  <c:v>3.6362727993419296E-2</c:v>
                </c:pt>
                <c:pt idx="487">
                  <c:v>3.5574781713697941E-2</c:v>
                </c:pt>
                <c:pt idx="488">
                  <c:v>3.4707772362268657E-2</c:v>
                </c:pt>
                <c:pt idx="489">
                  <c:v>3.3807868000675798E-2</c:v>
                </c:pt>
                <c:pt idx="490">
                  <c:v>3.3018366451691525E-2</c:v>
                </c:pt>
                <c:pt idx="491">
                  <c:v>3.2122424830960346E-2</c:v>
                </c:pt>
                <c:pt idx="492">
                  <c:v>3.1339208274202918E-2</c:v>
                </c:pt>
                <c:pt idx="493">
                  <c:v>3.0511208484696899E-2</c:v>
                </c:pt>
                <c:pt idx="494">
                  <c:v>2.9751853593343109E-2</c:v>
                </c:pt>
                <c:pt idx="495">
                  <c:v>2.9010948882560339E-2</c:v>
                </c:pt>
                <c:pt idx="496">
                  <c:v>2.8329719640345051E-2</c:v>
                </c:pt>
                <c:pt idx="497">
                  <c:v>2.7507813097540312E-2</c:v>
                </c:pt>
                <c:pt idx="498">
                  <c:v>2.6736697813951871E-2</c:v>
                </c:pt>
                <c:pt idx="499">
                  <c:v>2.6003782500067647E-2</c:v>
                </c:pt>
                <c:pt idx="500">
                  <c:v>2.533631632557623E-2</c:v>
                </c:pt>
                <c:pt idx="501">
                  <c:v>2.4648035109031834E-2</c:v>
                </c:pt>
                <c:pt idx="502">
                  <c:v>2.3969064203006527E-2</c:v>
                </c:pt>
                <c:pt idx="503">
                  <c:v>2.3343142892387512E-2</c:v>
                </c:pt>
                <c:pt idx="504">
                  <c:v>2.273974102849317E-2</c:v>
                </c:pt>
                <c:pt idx="505">
                  <c:v>2.2212313002839327E-2</c:v>
                </c:pt>
                <c:pt idx="506">
                  <c:v>2.1583643339687212E-2</c:v>
                </c:pt>
                <c:pt idx="507">
                  <c:v>2.1023211648071968E-2</c:v>
                </c:pt>
                <c:pt idx="508">
                  <c:v>2.044514789012811E-2</c:v>
                </c:pt>
                <c:pt idx="509">
                  <c:v>1.9892398802570498E-2</c:v>
                </c:pt>
                <c:pt idx="510">
                  <c:v>1.9364994212480887E-2</c:v>
                </c:pt>
                <c:pt idx="511">
                  <c:v>1.8904996696650696E-2</c:v>
                </c:pt>
                <c:pt idx="512">
                  <c:v>1.8312409280398217E-2</c:v>
                </c:pt>
                <c:pt idx="513">
                  <c:v>1.7853988338889338E-2</c:v>
                </c:pt>
                <c:pt idx="514">
                  <c:v>1.7373972590190172E-2</c:v>
                </c:pt>
                <c:pt idx="515">
                  <c:v>1.6939896938910515E-2</c:v>
                </c:pt>
                <c:pt idx="516">
                  <c:v>1.6572834218309952E-2</c:v>
                </c:pt>
                <c:pt idx="517">
                  <c:v>1.6119396529959921E-2</c:v>
                </c:pt>
                <c:pt idx="518">
                  <c:v>1.5702124178237267E-2</c:v>
                </c:pt>
                <c:pt idx="519">
                  <c:v>1.5399937490958667E-2</c:v>
                </c:pt>
                <c:pt idx="520">
                  <c:v>1.5127464968625107E-2</c:v>
                </c:pt>
                <c:pt idx="521">
                  <c:v>1.4825259106793949E-2</c:v>
                </c:pt>
                <c:pt idx="522">
                  <c:v>1.4579648002086191E-2</c:v>
                </c:pt>
                <c:pt idx="523">
                  <c:v>1.4177970953109484E-2</c:v>
                </c:pt>
                <c:pt idx="524">
                  <c:v>1.3825753597199323E-2</c:v>
                </c:pt>
                <c:pt idx="525">
                  <c:v>1.3621659659788045E-2</c:v>
                </c:pt>
                <c:pt idx="526">
                  <c:v>1.3426149530404557E-2</c:v>
                </c:pt>
                <c:pt idx="527">
                  <c:v>1.3128023587256253E-2</c:v>
                </c:pt>
                <c:pt idx="528">
                  <c:v>1.2901695690902805E-2</c:v>
                </c:pt>
                <c:pt idx="529">
                  <c:v>1.2637521488814524E-2</c:v>
                </c:pt>
                <c:pt idx="530">
                  <c:v>1.2549416550323293E-2</c:v>
                </c:pt>
                <c:pt idx="531">
                  <c:v>1.2459764864592505E-2</c:v>
                </c:pt>
                <c:pt idx="532">
                  <c:v>1.2264876842914182E-2</c:v>
                </c:pt>
                <c:pt idx="533">
                  <c:v>1.2137830518686561E-2</c:v>
                </c:pt>
                <c:pt idx="534">
                  <c:v>1.2013903255008127E-2</c:v>
                </c:pt>
                <c:pt idx="535">
                  <c:v>1.1906521499680104E-2</c:v>
                </c:pt>
                <c:pt idx="536">
                  <c:v>1.1815953696438284E-2</c:v>
                </c:pt>
                <c:pt idx="537">
                  <c:v>1.1757266782580388E-2</c:v>
                </c:pt>
                <c:pt idx="538">
                  <c:v>1.1602528143449514E-2</c:v>
                </c:pt>
                <c:pt idx="539">
                  <c:v>1.14179837276225E-2</c:v>
                </c:pt>
                <c:pt idx="540">
                  <c:v>1.1268221950132955E-2</c:v>
                </c:pt>
                <c:pt idx="541">
                  <c:v>1.1112151744852325E-2</c:v>
                </c:pt>
                <c:pt idx="542">
                  <c:v>1.0874551342101501E-2</c:v>
                </c:pt>
                <c:pt idx="543">
                  <c:v>1.0751290926750865E-2</c:v>
                </c:pt>
                <c:pt idx="544">
                  <c:v>1.0528086351958286E-2</c:v>
                </c:pt>
                <c:pt idx="545">
                  <c:v>1.0429563239911363E-2</c:v>
                </c:pt>
                <c:pt idx="546">
                  <c:v>1.0317524198817953E-2</c:v>
                </c:pt>
                <c:pt idx="547">
                  <c:v>1.0155271265590776E-2</c:v>
                </c:pt>
                <c:pt idx="548">
                  <c:v>1.0034367189698749E-2</c:v>
                </c:pt>
                <c:pt idx="549">
                  <c:v>9.9844579599000453E-3</c:v>
                </c:pt>
                <c:pt idx="550">
                  <c:v>9.9127813519380471E-3</c:v>
                </c:pt>
                <c:pt idx="551">
                  <c:v>9.7934005877213411E-3</c:v>
                </c:pt>
                <c:pt idx="552">
                  <c:v>9.6713929098043959E-3</c:v>
                </c:pt>
                <c:pt idx="553">
                  <c:v>9.6634525145401686E-3</c:v>
                </c:pt>
                <c:pt idx="554">
                  <c:v>9.6030441519638684E-3</c:v>
                </c:pt>
                <c:pt idx="555">
                  <c:v>9.5893407384034964E-3</c:v>
                </c:pt>
                <c:pt idx="556">
                  <c:v>9.5263736383138231E-3</c:v>
                </c:pt>
                <c:pt idx="557">
                  <c:v>9.3433653171971654E-3</c:v>
                </c:pt>
                <c:pt idx="558">
                  <c:v>9.3093603134911506E-3</c:v>
                </c:pt>
                <c:pt idx="559">
                  <c:v>9.2221544484642343E-3</c:v>
                </c:pt>
                <c:pt idx="560">
                  <c:v>9.0999145454107727E-3</c:v>
                </c:pt>
                <c:pt idx="561">
                  <c:v>9.0457400429211701E-3</c:v>
                </c:pt>
                <c:pt idx="562">
                  <c:v>8.9595653427206254E-3</c:v>
                </c:pt>
                <c:pt idx="563">
                  <c:v>8.9649725665415566E-3</c:v>
                </c:pt>
                <c:pt idx="564">
                  <c:v>8.8915638573319536E-3</c:v>
                </c:pt>
                <c:pt idx="565">
                  <c:v>8.8547636299643722E-3</c:v>
                </c:pt>
                <c:pt idx="566">
                  <c:v>8.816682968587182E-3</c:v>
                </c:pt>
                <c:pt idx="567">
                  <c:v>8.6811380565653563E-3</c:v>
                </c:pt>
                <c:pt idx="568">
                  <c:v>8.5808849737766691E-3</c:v>
                </c:pt>
                <c:pt idx="569">
                  <c:v>8.5382215943384781E-3</c:v>
                </c:pt>
                <c:pt idx="570">
                  <c:v>8.3905626261126312E-3</c:v>
                </c:pt>
                <c:pt idx="571">
                  <c:v>8.2922035630153563E-3</c:v>
                </c:pt>
                <c:pt idx="572">
                  <c:v>8.1869310084685485E-3</c:v>
                </c:pt>
                <c:pt idx="573">
                  <c:v>8.1197391152989292E-3</c:v>
                </c:pt>
                <c:pt idx="574">
                  <c:v>8.1820755856600764E-3</c:v>
                </c:pt>
                <c:pt idx="575">
                  <c:v>8.0756653409949156E-3</c:v>
                </c:pt>
                <c:pt idx="576">
                  <c:v>8.0405673877931814E-3</c:v>
                </c:pt>
                <c:pt idx="577">
                  <c:v>7.9983237180053946E-3</c:v>
                </c:pt>
                <c:pt idx="578">
                  <c:v>7.9982512808068479E-3</c:v>
                </c:pt>
                <c:pt idx="579">
                  <c:v>7.8687591358753538E-3</c:v>
                </c:pt>
                <c:pt idx="580">
                  <c:v>7.8389192710857768E-3</c:v>
                </c:pt>
                <c:pt idx="581">
                  <c:v>7.6775206707002828E-3</c:v>
                </c:pt>
                <c:pt idx="582">
                  <c:v>7.5926029689451086E-3</c:v>
                </c:pt>
                <c:pt idx="583">
                  <c:v>7.4379303754952631E-3</c:v>
                </c:pt>
                <c:pt idx="584">
                  <c:v>7.3516150619093038E-3</c:v>
                </c:pt>
                <c:pt idx="585">
                  <c:v>7.3298817718394421E-3</c:v>
                </c:pt>
                <c:pt idx="586">
                  <c:v>7.324206104282722E-3</c:v>
                </c:pt>
                <c:pt idx="587">
                  <c:v>7.2305256320092312E-3</c:v>
                </c:pt>
                <c:pt idx="588">
                  <c:v>7.1633763489564036E-3</c:v>
                </c:pt>
                <c:pt idx="589">
                  <c:v>7.1739031783099169E-3</c:v>
                </c:pt>
                <c:pt idx="590">
                  <c:v>7.1921253947561008E-3</c:v>
                </c:pt>
                <c:pt idx="591">
                  <c:v>7.1471504164819346E-3</c:v>
                </c:pt>
                <c:pt idx="592">
                  <c:v>7.0023186295052478E-3</c:v>
                </c:pt>
                <c:pt idx="593">
                  <c:v>6.8857629160318651E-3</c:v>
                </c:pt>
                <c:pt idx="594">
                  <c:v>6.8484449757452567E-3</c:v>
                </c:pt>
                <c:pt idx="595">
                  <c:v>6.8192740897893168E-3</c:v>
                </c:pt>
                <c:pt idx="596">
                  <c:v>6.7811167302019018E-3</c:v>
                </c:pt>
                <c:pt idx="597">
                  <c:v>6.6985958475162888E-3</c:v>
                </c:pt>
                <c:pt idx="598">
                  <c:v>6.7328735559697732E-3</c:v>
                </c:pt>
                <c:pt idx="599">
                  <c:v>6.7166646675420206E-3</c:v>
                </c:pt>
                <c:pt idx="600">
                  <c:v>6.7716317182039583E-3</c:v>
                </c:pt>
                <c:pt idx="601">
                  <c:v>6.7276772522269638E-3</c:v>
                </c:pt>
                <c:pt idx="602">
                  <c:v>6.6779512459304675E-3</c:v>
                </c:pt>
                <c:pt idx="603">
                  <c:v>6.5694829326242449E-3</c:v>
                </c:pt>
                <c:pt idx="604">
                  <c:v>6.4571669257716844E-3</c:v>
                </c:pt>
                <c:pt idx="605">
                  <c:v>6.3682737001197979E-3</c:v>
                </c:pt>
                <c:pt idx="606">
                  <c:v>6.3429696822627502E-3</c:v>
                </c:pt>
                <c:pt idx="607">
                  <c:v>6.212910822777919E-3</c:v>
                </c:pt>
                <c:pt idx="608">
                  <c:v>6.1331084655436487E-3</c:v>
                </c:pt>
                <c:pt idx="609">
                  <c:v>6.0643016489476042E-3</c:v>
                </c:pt>
                <c:pt idx="610">
                  <c:v>6.1369753336425409E-3</c:v>
                </c:pt>
                <c:pt idx="611">
                  <c:v>6.1958987336486341E-3</c:v>
                </c:pt>
                <c:pt idx="612">
                  <c:v>6.0959247471249357E-3</c:v>
                </c:pt>
                <c:pt idx="613">
                  <c:v>5.9975145518875112E-3</c:v>
                </c:pt>
                <c:pt idx="614">
                  <c:v>6.0093622948615821E-3</c:v>
                </c:pt>
                <c:pt idx="615">
                  <c:v>5.865286837457958E-3</c:v>
                </c:pt>
                <c:pt idx="616">
                  <c:v>5.8325175271389156E-3</c:v>
                </c:pt>
                <c:pt idx="617">
                  <c:v>5.7149583454150768E-3</c:v>
                </c:pt>
                <c:pt idx="618">
                  <c:v>5.6567380123360555E-3</c:v>
                </c:pt>
                <c:pt idx="619">
                  <c:v>5.6329786112127248E-3</c:v>
                </c:pt>
                <c:pt idx="620">
                  <c:v>5.6281636680152059E-3</c:v>
                </c:pt>
                <c:pt idx="621">
                  <c:v>5.6324736813287363E-3</c:v>
                </c:pt>
                <c:pt idx="622">
                  <c:v>5.6351751627333616E-3</c:v>
                </c:pt>
                <c:pt idx="623">
                  <c:v>5.5890710163642027E-3</c:v>
                </c:pt>
                <c:pt idx="624">
                  <c:v>5.5769569601601798E-3</c:v>
                </c:pt>
                <c:pt idx="625">
                  <c:v>5.5522026128097517E-3</c:v>
                </c:pt>
                <c:pt idx="626">
                  <c:v>5.4858075288241456E-3</c:v>
                </c:pt>
                <c:pt idx="627">
                  <c:v>5.461321625209509E-3</c:v>
                </c:pt>
                <c:pt idx="628">
                  <c:v>5.3778015352851181E-3</c:v>
                </c:pt>
                <c:pt idx="629">
                  <c:v>5.3855778815996942E-3</c:v>
                </c:pt>
                <c:pt idx="630">
                  <c:v>5.3671511365929077E-3</c:v>
                </c:pt>
                <c:pt idx="631">
                  <c:v>5.3256126642380322E-3</c:v>
                </c:pt>
                <c:pt idx="632">
                  <c:v>5.2326054318098583E-3</c:v>
                </c:pt>
                <c:pt idx="633">
                  <c:v>5.2639558252397193E-3</c:v>
                </c:pt>
                <c:pt idx="634">
                  <c:v>5.2192769872772583E-3</c:v>
                </c:pt>
                <c:pt idx="635">
                  <c:v>5.126474283409687E-3</c:v>
                </c:pt>
                <c:pt idx="636">
                  <c:v>5.0308529203163116E-3</c:v>
                </c:pt>
                <c:pt idx="637">
                  <c:v>5.0249556801522715E-3</c:v>
                </c:pt>
                <c:pt idx="638">
                  <c:v>5.0132187234818602E-3</c:v>
                </c:pt>
                <c:pt idx="639">
                  <c:v>4.8906656360699751E-3</c:v>
                </c:pt>
                <c:pt idx="640">
                  <c:v>4.7510109782835409E-3</c:v>
                </c:pt>
                <c:pt idx="641">
                  <c:v>4.6566295695888186E-3</c:v>
                </c:pt>
                <c:pt idx="642">
                  <c:v>4.6719393845522563E-3</c:v>
                </c:pt>
                <c:pt idx="643">
                  <c:v>4.6761066539745327E-3</c:v>
                </c:pt>
                <c:pt idx="644">
                  <c:v>4.6990010697269824E-3</c:v>
                </c:pt>
                <c:pt idx="645">
                  <c:v>4.6672671852459914E-3</c:v>
                </c:pt>
                <c:pt idx="646">
                  <c:v>4.7336388336673609E-3</c:v>
                </c:pt>
                <c:pt idx="647">
                  <c:v>4.8372922037760663E-3</c:v>
                </c:pt>
                <c:pt idx="648">
                  <c:v>4.8763465063219567E-3</c:v>
                </c:pt>
                <c:pt idx="649">
                  <c:v>4.796177702083273E-3</c:v>
                </c:pt>
                <c:pt idx="650">
                  <c:v>4.840236562846407E-3</c:v>
                </c:pt>
                <c:pt idx="651">
                  <c:v>4.7055076345611513E-3</c:v>
                </c:pt>
                <c:pt idx="652">
                  <c:v>4.6141408916294769E-3</c:v>
                </c:pt>
                <c:pt idx="653">
                  <c:v>4.5379518722991844E-3</c:v>
                </c:pt>
                <c:pt idx="654">
                  <c:v>4.3803136147206028E-3</c:v>
                </c:pt>
                <c:pt idx="655">
                  <c:v>4.2510835220073793E-3</c:v>
                </c:pt>
                <c:pt idx="656">
                  <c:v>4.1707996704533571E-3</c:v>
                </c:pt>
                <c:pt idx="657">
                  <c:v>4.0624101858631988E-3</c:v>
                </c:pt>
                <c:pt idx="658">
                  <c:v>4.0292765590455842E-3</c:v>
                </c:pt>
                <c:pt idx="659">
                  <c:v>3.9865513949380463E-3</c:v>
                </c:pt>
                <c:pt idx="660">
                  <c:v>3.99609180008782E-3</c:v>
                </c:pt>
                <c:pt idx="661">
                  <c:v>3.9820091564879978E-3</c:v>
                </c:pt>
                <c:pt idx="662">
                  <c:v>3.9866003965723573E-3</c:v>
                </c:pt>
                <c:pt idx="663">
                  <c:v>4.0252562945262407E-3</c:v>
                </c:pt>
                <c:pt idx="664">
                  <c:v>4.0366651532973514E-3</c:v>
                </c:pt>
                <c:pt idx="665">
                  <c:v>4.0221116679069763E-3</c:v>
                </c:pt>
                <c:pt idx="666">
                  <c:v>4.0364968433360231E-3</c:v>
                </c:pt>
                <c:pt idx="667">
                  <c:v>4.022936173666905E-3</c:v>
                </c:pt>
                <c:pt idx="668">
                  <c:v>4.0662301828336194E-3</c:v>
                </c:pt>
                <c:pt idx="669">
                  <c:v>4.0947470034967993E-3</c:v>
                </c:pt>
                <c:pt idx="670">
                  <c:v>4.0552239896661946E-3</c:v>
                </c:pt>
                <c:pt idx="671">
                  <c:v>4.0175119057992582E-3</c:v>
                </c:pt>
                <c:pt idx="672">
                  <c:v>3.9858440669992955E-3</c:v>
                </c:pt>
                <c:pt idx="673">
                  <c:v>3.9069194781709438E-3</c:v>
                </c:pt>
                <c:pt idx="674">
                  <c:v>3.8543045059559358E-3</c:v>
                </c:pt>
                <c:pt idx="675">
                  <c:v>3.8405691348079702E-3</c:v>
                </c:pt>
                <c:pt idx="676">
                  <c:v>3.8574448715635208E-3</c:v>
                </c:pt>
                <c:pt idx="677">
                  <c:v>3.8765256818630682E-3</c:v>
                </c:pt>
                <c:pt idx="678">
                  <c:v>3.84931060026789E-3</c:v>
                </c:pt>
                <c:pt idx="679">
                  <c:v>3.8383576697464551E-3</c:v>
                </c:pt>
                <c:pt idx="680">
                  <c:v>3.8393526159735524E-3</c:v>
                </c:pt>
                <c:pt idx="681">
                  <c:v>3.7590559813844926E-3</c:v>
                </c:pt>
                <c:pt idx="682">
                  <c:v>3.6765713172981526E-3</c:v>
                </c:pt>
                <c:pt idx="683">
                  <c:v>3.5716716012732753E-3</c:v>
                </c:pt>
                <c:pt idx="684">
                  <c:v>3.3959922202448762E-3</c:v>
                </c:pt>
                <c:pt idx="685">
                  <c:v>3.2997636629872118E-3</c:v>
                </c:pt>
                <c:pt idx="686">
                  <c:v>3.3052198884424532E-3</c:v>
                </c:pt>
                <c:pt idx="687">
                  <c:v>3.2724931882402043E-3</c:v>
                </c:pt>
                <c:pt idx="688">
                  <c:v>3.3137802609060065E-3</c:v>
                </c:pt>
                <c:pt idx="689">
                  <c:v>3.2586257257301828E-3</c:v>
                </c:pt>
                <c:pt idx="690">
                  <c:v>3.2337051989242654E-3</c:v>
                </c:pt>
                <c:pt idx="691">
                  <c:v>3.333723926070595E-3</c:v>
                </c:pt>
                <c:pt idx="692">
                  <c:v>3.401446315194278E-3</c:v>
                </c:pt>
                <c:pt idx="693">
                  <c:v>3.3535269778497702E-3</c:v>
                </c:pt>
                <c:pt idx="694">
                  <c:v>3.3358416488751676E-3</c:v>
                </c:pt>
                <c:pt idx="695">
                  <c:v>3.2587088154579277E-3</c:v>
                </c:pt>
                <c:pt idx="696">
                  <c:v>3.2049135430077757E-3</c:v>
                </c:pt>
                <c:pt idx="697">
                  <c:v>3.1523624859679561E-3</c:v>
                </c:pt>
                <c:pt idx="698">
                  <c:v>3.0552305942342971E-3</c:v>
                </c:pt>
                <c:pt idx="699">
                  <c:v>3.0061927413239948E-3</c:v>
                </c:pt>
                <c:pt idx="700">
                  <c:v>3.0038555764179426E-3</c:v>
                </c:pt>
                <c:pt idx="701">
                  <c:v>2.9585546307503152E-3</c:v>
                </c:pt>
                <c:pt idx="702">
                  <c:v>2.9486179515143744E-3</c:v>
                </c:pt>
                <c:pt idx="703">
                  <c:v>2.9486626921370056E-3</c:v>
                </c:pt>
                <c:pt idx="704">
                  <c:v>2.8836737420055432E-3</c:v>
                </c:pt>
                <c:pt idx="705">
                  <c:v>2.8672645860288674E-3</c:v>
                </c:pt>
                <c:pt idx="706">
                  <c:v>2.7574327489852933E-3</c:v>
                </c:pt>
                <c:pt idx="707">
                  <c:v>2.6838919484136361E-3</c:v>
                </c:pt>
                <c:pt idx="708">
                  <c:v>2.6366373288910865E-3</c:v>
                </c:pt>
                <c:pt idx="709">
                  <c:v>2.6375449243787605E-3</c:v>
                </c:pt>
                <c:pt idx="710">
                  <c:v>2.6403060599468949E-3</c:v>
                </c:pt>
                <c:pt idx="711">
                  <c:v>2.6797992466957455E-3</c:v>
                </c:pt>
                <c:pt idx="712">
                  <c:v>2.6703653668379524E-3</c:v>
                </c:pt>
                <c:pt idx="713">
                  <c:v>2.699898438786626E-3</c:v>
                </c:pt>
                <c:pt idx="714">
                  <c:v>2.6445777241553129E-3</c:v>
                </c:pt>
                <c:pt idx="715">
                  <c:v>2.6868341769781374E-3</c:v>
                </c:pt>
                <c:pt idx="716">
                  <c:v>2.6923585786202461E-3</c:v>
                </c:pt>
                <c:pt idx="717">
                  <c:v>2.5888564744261538E-3</c:v>
                </c:pt>
                <c:pt idx="718">
                  <c:v>2.5158142122209651E-3</c:v>
                </c:pt>
                <c:pt idx="719">
                  <c:v>2.545781907360919E-3</c:v>
                </c:pt>
                <c:pt idx="720">
                  <c:v>2.5235671229713059E-3</c:v>
                </c:pt>
                <c:pt idx="721">
                  <c:v>2.4817900339623934E-3</c:v>
                </c:pt>
                <c:pt idx="722">
                  <c:v>2.3596417426600346E-3</c:v>
                </c:pt>
                <c:pt idx="723">
                  <c:v>2.220272572656108E-3</c:v>
                </c:pt>
                <c:pt idx="724">
                  <c:v>2.2325123287046671E-3</c:v>
                </c:pt>
                <c:pt idx="725">
                  <c:v>2.1762371474572093E-3</c:v>
                </c:pt>
                <c:pt idx="726">
                  <c:v>2.0245883809455229E-3</c:v>
                </c:pt>
                <c:pt idx="727">
                  <c:v>2.0550397009110682E-3</c:v>
                </c:pt>
                <c:pt idx="728">
                  <c:v>2.0114753305533074E-3</c:v>
                </c:pt>
                <c:pt idx="729">
                  <c:v>2.0559700928112256E-3</c:v>
                </c:pt>
                <c:pt idx="730">
                  <c:v>2.0732288945167388E-3</c:v>
                </c:pt>
                <c:pt idx="731">
                  <c:v>2.070594310995477E-3</c:v>
                </c:pt>
                <c:pt idx="732">
                  <c:v>2.1496313905321599E-3</c:v>
                </c:pt>
                <c:pt idx="733">
                  <c:v>2.2077366762958428E-3</c:v>
                </c:pt>
                <c:pt idx="734">
                  <c:v>2.1109855059557227E-3</c:v>
                </c:pt>
                <c:pt idx="735">
                  <c:v>2.2009510151966851E-3</c:v>
                </c:pt>
                <c:pt idx="736">
                  <c:v>2.2064818083563126E-3</c:v>
                </c:pt>
                <c:pt idx="737">
                  <c:v>2.1442603853105034E-3</c:v>
                </c:pt>
                <c:pt idx="738">
                  <c:v>2.1028791442865907E-3</c:v>
                </c:pt>
                <c:pt idx="739">
                  <c:v>2.0865017328469244E-3</c:v>
                </c:pt>
                <c:pt idx="740">
                  <c:v>2.0797258720746292E-3</c:v>
                </c:pt>
                <c:pt idx="741">
                  <c:v>2.1055976697379329E-3</c:v>
                </c:pt>
                <c:pt idx="742">
                  <c:v>2.0060972946623801E-3</c:v>
                </c:pt>
                <c:pt idx="743">
                  <c:v>1.9748240255439129E-3</c:v>
                </c:pt>
                <c:pt idx="744">
                  <c:v>1.9507412136341295E-3</c:v>
                </c:pt>
                <c:pt idx="745">
                  <c:v>1.9112309828385624E-3</c:v>
                </c:pt>
                <c:pt idx="746">
                  <c:v>1.8821900577388388E-3</c:v>
                </c:pt>
                <c:pt idx="747">
                  <c:v>1.8681372412207712E-3</c:v>
                </c:pt>
                <c:pt idx="748">
                  <c:v>1.7614634529832514E-3</c:v>
                </c:pt>
                <c:pt idx="749">
                  <c:v>1.7392571906169967E-3</c:v>
                </c:pt>
                <c:pt idx="750">
                  <c:v>1.7270108300003345E-3</c:v>
                </c:pt>
                <c:pt idx="751">
                  <c:v>1.7233947224387645E-3</c:v>
                </c:pt>
                <c:pt idx="752">
                  <c:v>1.7320300887078716E-3</c:v>
                </c:pt>
                <c:pt idx="753">
                  <c:v>1.6321479269858605E-3</c:v>
                </c:pt>
                <c:pt idx="754">
                  <c:v>1.6094559092881746E-3</c:v>
                </c:pt>
                <c:pt idx="755">
                  <c:v>1.6262602740980984E-3</c:v>
                </c:pt>
                <c:pt idx="756">
                  <c:v>1.6012140474476434E-3</c:v>
                </c:pt>
                <c:pt idx="757">
                  <c:v>1.4557916842522169E-3</c:v>
                </c:pt>
                <c:pt idx="758">
                  <c:v>1.4485667128489317E-3</c:v>
                </c:pt>
                <c:pt idx="759">
                  <c:v>1.4721652607813714E-3</c:v>
                </c:pt>
                <c:pt idx="760">
                  <c:v>1.469376641687906E-3</c:v>
                </c:pt>
                <c:pt idx="761">
                  <c:v>1.3993841985921191E-3</c:v>
                </c:pt>
                <c:pt idx="762">
                  <c:v>1.4048440459072877E-3</c:v>
                </c:pt>
                <c:pt idx="763">
                  <c:v>1.3630797399334133E-3</c:v>
                </c:pt>
                <c:pt idx="764">
                  <c:v>1.3762605404113283E-3</c:v>
                </c:pt>
                <c:pt idx="765">
                  <c:v>1.4539494358527063E-3</c:v>
                </c:pt>
                <c:pt idx="766">
                  <c:v>1.3917580529392351E-3</c:v>
                </c:pt>
                <c:pt idx="767">
                  <c:v>1.3500193130354362E-3</c:v>
                </c:pt>
                <c:pt idx="768">
                  <c:v>1.3468702123539086E-3</c:v>
                </c:pt>
                <c:pt idx="769">
                  <c:v>1.3010236441407576E-3</c:v>
                </c:pt>
                <c:pt idx="770">
                  <c:v>1.3100808505661075E-3</c:v>
                </c:pt>
                <c:pt idx="771">
                  <c:v>1.3173550366542878E-3</c:v>
                </c:pt>
                <c:pt idx="772">
                  <c:v>1.1474263169881636E-3</c:v>
                </c:pt>
                <c:pt idx="773">
                  <c:v>1.1111009793722294E-3</c:v>
                </c:pt>
                <c:pt idx="774">
                  <c:v>1.1029053495084178E-3</c:v>
                </c:pt>
                <c:pt idx="775">
                  <c:v>1.0720272892231985E-3</c:v>
                </c:pt>
                <c:pt idx="776">
                  <c:v>1.0042850863952076E-3</c:v>
                </c:pt>
                <c:pt idx="777">
                  <c:v>9.6935629535713772E-4</c:v>
                </c:pt>
                <c:pt idx="778">
                  <c:v>9.0617145757065671E-4</c:v>
                </c:pt>
                <c:pt idx="779">
                  <c:v>9.1162214371071483E-4</c:v>
                </c:pt>
                <c:pt idx="780">
                  <c:v>9.4391400767109934E-4</c:v>
                </c:pt>
                <c:pt idx="781">
                  <c:v>9.6981776292199727E-4</c:v>
                </c:pt>
                <c:pt idx="782">
                  <c:v>9.5161855593888086E-4</c:v>
                </c:pt>
                <c:pt idx="783">
                  <c:v>9.5028528538445298E-4</c:v>
                </c:pt>
                <c:pt idx="784">
                  <c:v>8.8165679212718446E-4</c:v>
                </c:pt>
                <c:pt idx="785">
                  <c:v>9.3663449531831988E-4</c:v>
                </c:pt>
                <c:pt idx="786">
                  <c:v>9.8436634814894194E-4</c:v>
                </c:pt>
                <c:pt idx="787">
                  <c:v>8.7390984679319456E-4</c:v>
                </c:pt>
                <c:pt idx="788">
                  <c:v>8.594202765780072E-4</c:v>
                </c:pt>
                <c:pt idx="789">
                  <c:v>8.5715533581991773E-4</c:v>
                </c:pt>
                <c:pt idx="790">
                  <c:v>8.4894969257865989E-4</c:v>
                </c:pt>
                <c:pt idx="791">
                  <c:v>8.7802491882240134E-4</c:v>
                </c:pt>
                <c:pt idx="792">
                  <c:v>8.2306937289199761E-4</c:v>
                </c:pt>
                <c:pt idx="793">
                  <c:v>7.6351726061263544E-4</c:v>
                </c:pt>
                <c:pt idx="794">
                  <c:v>8.0081389584084784E-4</c:v>
                </c:pt>
                <c:pt idx="795">
                  <c:v>7.1260988882807484E-4</c:v>
                </c:pt>
                <c:pt idx="796">
                  <c:v>7.6351513010679576E-4</c:v>
                </c:pt>
                <c:pt idx="797">
                  <c:v>8.0125107563913591E-4</c:v>
                </c:pt>
                <c:pt idx="798">
                  <c:v>7.4264043389029731E-4</c:v>
                </c:pt>
                <c:pt idx="799">
                  <c:v>7.4674655779497748E-4</c:v>
                </c:pt>
                <c:pt idx="800">
                  <c:v>7.5356289817822574E-4</c:v>
                </c:pt>
                <c:pt idx="801">
                  <c:v>7.1537507235730469E-4</c:v>
                </c:pt>
                <c:pt idx="802">
                  <c:v>7.7174080010294606E-4</c:v>
                </c:pt>
                <c:pt idx="803">
                  <c:v>6.9173753616799975E-4</c:v>
                </c:pt>
                <c:pt idx="804">
                  <c:v>5.7221828907171946E-4</c:v>
                </c:pt>
                <c:pt idx="805">
                  <c:v>6.3540738786987982E-4</c:v>
                </c:pt>
                <c:pt idx="806">
                  <c:v>6.5039741390679169E-4</c:v>
                </c:pt>
                <c:pt idx="807">
                  <c:v>6.4902238543790736E-4</c:v>
                </c:pt>
                <c:pt idx="808">
                  <c:v>7.5130711859524668E-4</c:v>
                </c:pt>
                <c:pt idx="809">
                  <c:v>7.7765721481954308E-4</c:v>
                </c:pt>
                <c:pt idx="810">
                  <c:v>8.3949429461188684E-4</c:v>
                </c:pt>
                <c:pt idx="811">
                  <c:v>9.0358140162144268E-4</c:v>
                </c:pt>
                <c:pt idx="812">
                  <c:v>8.7129912493733648E-4</c:v>
                </c:pt>
                <c:pt idx="813">
                  <c:v>8.2038323112941741E-4</c:v>
                </c:pt>
                <c:pt idx="814">
                  <c:v>7.9766820396866365E-4</c:v>
                </c:pt>
                <c:pt idx="815">
                  <c:v>6.708291779592353E-4</c:v>
                </c:pt>
                <c:pt idx="816">
                  <c:v>5.9811543975451457E-4</c:v>
                </c:pt>
                <c:pt idx="817">
                  <c:v>4.8494019989684089E-4</c:v>
                </c:pt>
                <c:pt idx="818">
                  <c:v>5.5768887839733119E-4</c:v>
                </c:pt>
                <c:pt idx="819">
                  <c:v>5.5814864155751909E-4</c:v>
                </c:pt>
                <c:pt idx="820">
                  <c:v>6.0177415743287686E-4</c:v>
                </c:pt>
                <c:pt idx="821">
                  <c:v>6.4769870215975768E-4</c:v>
                </c:pt>
                <c:pt idx="822">
                  <c:v>7.1591281203122218E-4</c:v>
                </c:pt>
                <c:pt idx="823">
                  <c:v>6.5500846769545951E-4</c:v>
                </c:pt>
                <c:pt idx="824">
                  <c:v>6.1546457490762663E-4</c:v>
                </c:pt>
                <c:pt idx="825">
                  <c:v>5.4090816220222723E-4</c:v>
                </c:pt>
                <c:pt idx="826">
                  <c:v>4.990903805317785E-4</c:v>
                </c:pt>
                <c:pt idx="827">
                  <c:v>4.386639086558404E-4</c:v>
                </c:pt>
                <c:pt idx="828">
                  <c:v>3.2911990295119797E-4</c:v>
                </c:pt>
                <c:pt idx="829">
                  <c:v>2.7956518932420568E-4</c:v>
                </c:pt>
                <c:pt idx="830">
                  <c:v>4.3956809533417094E-4</c:v>
                </c:pt>
                <c:pt idx="831">
                  <c:v>4.5866062341583578E-4</c:v>
                </c:pt>
                <c:pt idx="832">
                  <c:v>4.5274932191325388E-4</c:v>
                </c:pt>
                <c:pt idx="833">
                  <c:v>4.8956424977113038E-4</c:v>
                </c:pt>
                <c:pt idx="834">
                  <c:v>4.9591890953893508E-4</c:v>
                </c:pt>
                <c:pt idx="835">
                  <c:v>5.2137738906935459E-4</c:v>
                </c:pt>
                <c:pt idx="836">
                  <c:v>5.1910541764199451E-4</c:v>
                </c:pt>
                <c:pt idx="837">
                  <c:v>3.2910115449980942E-4</c:v>
                </c:pt>
                <c:pt idx="838">
                  <c:v>3.5092349971376657E-4</c:v>
                </c:pt>
                <c:pt idx="839">
                  <c:v>3.3637832329616525E-4</c:v>
                </c:pt>
                <c:pt idx="840">
                  <c:v>3.327394193221114E-4</c:v>
                </c:pt>
                <c:pt idx="841">
                  <c:v>2.8910793803040274E-4</c:v>
                </c:pt>
                <c:pt idx="842">
                  <c:v>2.4364677832363704E-4</c:v>
                </c:pt>
                <c:pt idx="843">
                  <c:v>2.2273842011487263E-4</c:v>
                </c:pt>
                <c:pt idx="844">
                  <c:v>2.4046699835801914E-4</c:v>
                </c:pt>
                <c:pt idx="845">
                  <c:v>2.1637033816027839E-4</c:v>
                </c:pt>
                <c:pt idx="846">
                  <c:v>2.118183632985429E-4</c:v>
                </c:pt>
                <c:pt idx="847">
                  <c:v>1.731870726871069E-4</c:v>
                </c:pt>
                <c:pt idx="848">
                  <c:v>2.2502189627376657E-4</c:v>
                </c:pt>
                <c:pt idx="849">
                  <c:v>2.9502435274699965E-4</c:v>
                </c:pt>
                <c:pt idx="850">
                  <c:v>3.163835259914256E-4</c:v>
                </c:pt>
                <c:pt idx="851">
                  <c:v>3.6956116479867467E-4</c:v>
                </c:pt>
                <c:pt idx="852">
                  <c:v>3.4592597216579336E-4</c:v>
                </c:pt>
                <c:pt idx="853">
                  <c:v>3.7092681904186465E-4</c:v>
                </c:pt>
                <c:pt idx="854">
                  <c:v>3.6819742801074036E-4</c:v>
                </c:pt>
                <c:pt idx="855">
                  <c:v>3.7046322097116554E-4</c:v>
                </c:pt>
                <c:pt idx="856">
                  <c:v>2.8136695811276384E-4</c:v>
                </c:pt>
                <c:pt idx="857">
                  <c:v>2.3409444234116176E-4</c:v>
                </c:pt>
                <c:pt idx="858">
                  <c:v>2.1819916437299959E-4</c:v>
                </c:pt>
                <c:pt idx="859">
                  <c:v>2.2592927871085649E-4</c:v>
                </c:pt>
                <c:pt idx="860">
                  <c:v>1.091104903763986E-4</c:v>
                </c:pt>
                <c:pt idx="861">
                  <c:v>1.2093513866716832E-4</c:v>
                </c:pt>
                <c:pt idx="862">
                  <c:v>1.1728598696002597E-4</c:v>
                </c:pt>
                <c:pt idx="863">
                  <c:v>2.2546440233665358E-4</c:v>
                </c:pt>
                <c:pt idx="864">
                  <c:v>2.0637195947522234E-4</c:v>
                </c:pt>
                <c:pt idx="865">
                  <c:v>1.3772105329652102E-4</c:v>
                </c:pt>
                <c:pt idx="866">
                  <c:v>1.6590078532575754E-4</c:v>
                </c:pt>
                <c:pt idx="867">
                  <c:v>2.2272222827049158E-4</c:v>
                </c:pt>
                <c:pt idx="868">
                  <c:v>1.6453227620474248E-4</c:v>
                </c:pt>
                <c:pt idx="869">
                  <c:v>1.5180998188856986E-4</c:v>
                </c:pt>
                <c:pt idx="870">
                  <c:v>1.7955762602847507E-4</c:v>
                </c:pt>
                <c:pt idx="871">
                  <c:v>3.2046941009062962E-4</c:v>
                </c:pt>
                <c:pt idx="872">
                  <c:v>3.9093184277463449E-4</c:v>
                </c:pt>
                <c:pt idx="873">
                  <c:v>3.9229494041081688E-4</c:v>
                </c:pt>
                <c:pt idx="874">
                  <c:v>4.0956269024085582E-4</c:v>
                </c:pt>
                <c:pt idx="875">
                  <c:v>5.2183395647078298E-4</c:v>
                </c:pt>
                <c:pt idx="876">
                  <c:v>4.9592487495528598E-4</c:v>
                </c:pt>
                <c:pt idx="877">
                  <c:v>4.2454547255791302E-4</c:v>
                </c:pt>
                <c:pt idx="878">
                  <c:v>3.2773763076245901E-4</c:v>
                </c:pt>
                <c:pt idx="879">
                  <c:v>3.0409966847198632E-4</c:v>
                </c:pt>
                <c:pt idx="880">
                  <c:v>2.6682817321268138E-4</c:v>
                </c:pt>
                <c:pt idx="881">
                  <c:v>2.4364997408239645E-4</c:v>
                </c:pt>
                <c:pt idx="882">
                  <c:v>1.9230205630032125E-4</c:v>
                </c:pt>
                <c:pt idx="883">
                  <c:v>1.5138856783349501E-4</c:v>
                </c:pt>
                <c:pt idx="884">
                  <c:v>1.5548273960041512E-4</c:v>
                </c:pt>
                <c:pt idx="885">
                  <c:v>1.3274342467308985E-4</c:v>
                </c:pt>
                <c:pt idx="886">
                  <c:v>1.6547790122165335E-4</c:v>
                </c:pt>
                <c:pt idx="887">
                  <c:v>1.8229720087751272E-4</c:v>
                </c:pt>
                <c:pt idx="888">
                  <c:v>2.6594017837873192E-4</c:v>
                </c:pt>
                <c:pt idx="889">
                  <c:v>2.554753467451517E-4</c:v>
                </c:pt>
                <c:pt idx="890">
                  <c:v>3.5638867329353406E-4</c:v>
                </c:pt>
                <c:pt idx="891">
                  <c:v>3.0184111923141577E-4</c:v>
                </c:pt>
                <c:pt idx="892">
                  <c:v>2.8911518175025742E-4</c:v>
                </c:pt>
                <c:pt idx="893">
                  <c:v>2.9865537384944694E-4</c:v>
                </c:pt>
                <c:pt idx="894">
                  <c:v>2.9774415650184579E-4</c:v>
                </c:pt>
                <c:pt idx="895">
                  <c:v>2.6274186301230939E-4</c:v>
                </c:pt>
                <c:pt idx="896">
                  <c:v>2.3819523998124304E-4</c:v>
                </c:pt>
                <c:pt idx="897">
                  <c:v>1.9910241788977231E-4</c:v>
                </c:pt>
                <c:pt idx="898">
                  <c:v>2.5409776166925989E-4</c:v>
                </c:pt>
                <c:pt idx="899">
                  <c:v>2.4545962574256118E-4</c:v>
                </c:pt>
                <c:pt idx="900">
                  <c:v>1.6227208647467544E-4</c:v>
                </c:pt>
                <c:pt idx="901">
                  <c:v>2.0089560073979686E-4</c:v>
                </c:pt>
                <c:pt idx="902">
                  <c:v>1.5634342134950076E-4</c:v>
                </c:pt>
                <c:pt idx="903">
                  <c:v>1.7361899013597102E-4</c:v>
                </c:pt>
                <c:pt idx="904">
                  <c:v>1.8817716263919395E-4</c:v>
                </c:pt>
                <c:pt idx="905">
                  <c:v>1.9000151478965199E-4</c:v>
                </c:pt>
                <c:pt idx="906">
                  <c:v>2.6364370613421635E-4</c:v>
                </c:pt>
                <c:pt idx="907">
                  <c:v>3.8910621232067261E-4</c:v>
                </c:pt>
                <c:pt idx="908">
                  <c:v>3.4730419639343715E-4</c:v>
                </c:pt>
                <c:pt idx="909">
                  <c:v>3.0684503829690773E-4</c:v>
                </c:pt>
                <c:pt idx="910">
                  <c:v>3.1911888243890083E-4</c:v>
                </c:pt>
                <c:pt idx="911">
                  <c:v>2.1546806893720354E-4</c:v>
                </c:pt>
                <c:pt idx="912">
                  <c:v>1.8046901381654345E-4</c:v>
                </c:pt>
                <c:pt idx="913">
                  <c:v>5.954546510114257E-5</c:v>
                </c:pt>
                <c:pt idx="914">
                  <c:v>4.1818548652550934E-5</c:v>
                </c:pt>
                <c:pt idx="915">
                  <c:v>7.6364807367118747E-5</c:v>
                </c:pt>
                <c:pt idx="916">
                  <c:v>1.3819313078046181E-4</c:v>
                </c:pt>
                <c:pt idx="917">
                  <c:v>1.3274214636958611E-4</c:v>
                </c:pt>
                <c:pt idx="918">
                  <c:v>2.0683715542530115E-4</c:v>
                </c:pt>
                <c:pt idx="919">
                  <c:v>2.7640138815238487E-4</c:v>
                </c:pt>
                <c:pt idx="920">
                  <c:v>3.750459390321666E-4</c:v>
                </c:pt>
                <c:pt idx="921">
                  <c:v>3.1140858180535232E-4</c:v>
                </c:pt>
                <c:pt idx="922">
                  <c:v>3.3322964871580562E-4</c:v>
                </c:pt>
                <c:pt idx="923">
                  <c:v>3.136837489914718E-4</c:v>
                </c:pt>
                <c:pt idx="924">
                  <c:v>3.4049701718529929E-4</c:v>
                </c:pt>
                <c:pt idx="925">
                  <c:v>3.4459227551019757E-4</c:v>
                </c:pt>
                <c:pt idx="926">
                  <c:v>2.7275353605380463E-4</c:v>
                </c:pt>
                <c:pt idx="927">
                  <c:v>2.6093647236382392E-4</c:v>
                </c:pt>
                <c:pt idx="928">
                  <c:v>3.2275075574368395E-4</c:v>
                </c:pt>
                <c:pt idx="929">
                  <c:v>2.2728534567776823E-4</c:v>
                </c:pt>
                <c:pt idx="930">
                  <c:v>2.0000583758600051E-4</c:v>
                </c:pt>
                <c:pt idx="931">
                  <c:v>1.6136696237377553E-4</c:v>
                </c:pt>
                <c:pt idx="932">
                  <c:v>2.1319141039699633E-4</c:v>
                </c:pt>
                <c:pt idx="933">
                  <c:v>2.6455620178532125E-4</c:v>
                </c:pt>
                <c:pt idx="934">
                  <c:v>2.4637190834308218E-4</c:v>
                </c:pt>
                <c:pt idx="935">
                  <c:v>1.6046141217170769E-4</c:v>
                </c:pt>
                <c:pt idx="936">
                  <c:v>1.991013526368525E-4</c:v>
                </c:pt>
                <c:pt idx="937">
                  <c:v>2.0001026903814694E-4</c:v>
                </c:pt>
                <c:pt idx="938">
                  <c:v>2.4274386994881035E-4</c:v>
                </c:pt>
                <c:pt idx="939">
                  <c:v>1.9501989998979487E-4</c:v>
                </c:pt>
                <c:pt idx="940">
                  <c:v>1.4638645969796671E-4</c:v>
                </c:pt>
                <c:pt idx="941">
                  <c:v>2.154940611084468E-4</c:v>
                </c:pt>
                <c:pt idx="942">
                  <c:v>2.705094742529435E-4</c:v>
                </c:pt>
                <c:pt idx="943">
                  <c:v>2.8233378166277884E-4</c:v>
                </c:pt>
                <c:pt idx="944">
                  <c:v>4.1097841137127666E-4</c:v>
                </c:pt>
                <c:pt idx="945">
                  <c:v>3.3824443336107963E-4</c:v>
                </c:pt>
                <c:pt idx="946">
                  <c:v>3.2414581096746058E-4</c:v>
                </c:pt>
                <c:pt idx="947">
                  <c:v>3.1732393126902939E-4</c:v>
                </c:pt>
                <c:pt idx="948">
                  <c:v>2.586757926174138E-4</c:v>
                </c:pt>
                <c:pt idx="949">
                  <c:v>2.5412396689108709E-4</c:v>
                </c:pt>
                <c:pt idx="950">
                  <c:v>2.341191562089012E-4</c:v>
                </c:pt>
                <c:pt idx="951">
                  <c:v>6.7744738129939976E-5</c:v>
                </c:pt>
                <c:pt idx="952">
                  <c:v>9.0471376547519546E-5</c:v>
                </c:pt>
                <c:pt idx="953">
                  <c:v>3.045967154843673E-5</c:v>
                </c:pt>
                <c:pt idx="954">
                  <c:v>2.0458052363998628E-5</c:v>
                </c:pt>
                <c:pt idx="955">
                  <c:v>-6.6820716442242731E-5</c:v>
                </c:pt>
                <c:pt idx="956">
                  <c:v>-7.6368344006812509E-5</c:v>
                </c:pt>
                <c:pt idx="957">
                  <c:v>-4.8639320487945494E-5</c:v>
                </c:pt>
                <c:pt idx="958">
                  <c:v>-2.4093784014857296E-5</c:v>
                </c:pt>
                <c:pt idx="959">
                  <c:v>-1.3664874840238693E-6</c:v>
                </c:pt>
                <c:pt idx="960">
                  <c:v>7.0458299502676032E-5</c:v>
                </c:pt>
                <c:pt idx="961">
                  <c:v>7.6821758259598301E-5</c:v>
                </c:pt>
                <c:pt idx="962">
                  <c:v>8.7724941469678316E-5</c:v>
                </c:pt>
                <c:pt idx="963">
                  <c:v>8.4091150709639543E-5</c:v>
                </c:pt>
                <c:pt idx="964">
                  <c:v>1.1816343579006932E-5</c:v>
                </c:pt>
                <c:pt idx="965">
                  <c:v>5.1370501143975111E-5</c:v>
                </c:pt>
                <c:pt idx="966">
                  <c:v>2.955490963352956E-5</c:v>
                </c:pt>
                <c:pt idx="967">
                  <c:v>6.5487318057464431E-5</c:v>
                </c:pt>
                <c:pt idx="968">
                  <c:v>9.5951911074390657E-5</c:v>
                </c:pt>
                <c:pt idx="969">
                  <c:v>2.1688379006762438E-4</c:v>
                </c:pt>
                <c:pt idx="970">
                  <c:v>2.5597473731395627E-4</c:v>
                </c:pt>
                <c:pt idx="971">
                  <c:v>3.1279596720810635E-4</c:v>
                </c:pt>
                <c:pt idx="972">
                  <c:v>3.3051772783256609E-4</c:v>
                </c:pt>
                <c:pt idx="973">
                  <c:v>3.6369843882923589E-4</c:v>
                </c:pt>
                <c:pt idx="974">
                  <c:v>2.82764569943548E-4</c:v>
                </c:pt>
                <c:pt idx="975">
                  <c:v>2.4502670695595246E-4</c:v>
                </c:pt>
                <c:pt idx="976">
                  <c:v>1.7274004995183992E-4</c:v>
                </c:pt>
                <c:pt idx="977">
                  <c:v>9.409459999859387E-5</c:v>
                </c:pt>
                <c:pt idx="978">
                  <c:v>4.2724993667071395E-5</c:v>
                </c:pt>
                <c:pt idx="979">
                  <c:v>6.1821910590765839E-5</c:v>
                </c:pt>
                <c:pt idx="980">
                  <c:v>6.6365661699960442E-5</c:v>
                </c:pt>
                <c:pt idx="981">
                  <c:v>9.182117982726285E-5</c:v>
                </c:pt>
                <c:pt idx="982">
                  <c:v>1.172781253934778E-4</c:v>
                </c:pt>
                <c:pt idx="983">
                  <c:v>1.37738693884873E-4</c:v>
                </c:pt>
                <c:pt idx="984">
                  <c:v>1.7501519583290102E-4</c:v>
                </c:pt>
                <c:pt idx="985">
                  <c:v>2.1684032774849636E-4</c:v>
                </c:pt>
                <c:pt idx="986">
                  <c:v>1.5728776806290786E-4</c:v>
                </c:pt>
                <c:pt idx="987">
                  <c:v>7.2285101734849606E-5</c:v>
                </c:pt>
                <c:pt idx="988">
                  <c:v>5.1376253509742059E-5</c:v>
                </c:pt>
                <c:pt idx="989">
                  <c:v>4.4559721380968318E-5</c:v>
                </c:pt>
                <c:pt idx="990">
                  <c:v>5.4552624666016574E-5</c:v>
                </c:pt>
                <c:pt idx="991">
                  <c:v>8.9545607845033812E-5</c:v>
                </c:pt>
                <c:pt idx="992">
                  <c:v>1.6546215678349866E-4</c:v>
                </c:pt>
                <c:pt idx="993">
                  <c:v>1.5500610283397757E-4</c:v>
                </c:pt>
                <c:pt idx="994">
                  <c:v>2.5411778842415218E-4</c:v>
                </c:pt>
                <c:pt idx="995">
                  <c:v>2.3229736066545073E-4</c:v>
                </c:pt>
                <c:pt idx="996">
                  <c:v>2.291139588399055E-4</c:v>
                </c:pt>
                <c:pt idx="997">
                  <c:v>2.8865456638773376E-4</c:v>
                </c:pt>
                <c:pt idx="998">
                  <c:v>2.5775072698185514E-4</c:v>
                </c:pt>
                <c:pt idx="999">
                  <c:v>2.5002700416151705E-4</c:v>
                </c:pt>
                <c:pt idx="1000">
                  <c:v>2.5730033804736155E-4</c:v>
                </c:pt>
                <c:pt idx="1001">
                  <c:v>1.9819279842155083E-4</c:v>
                </c:pt>
                <c:pt idx="1002">
                  <c:v>3.1864974505301874E-4</c:v>
                </c:pt>
                <c:pt idx="1003">
                  <c:v>3.6410962645628061E-4</c:v>
                </c:pt>
                <c:pt idx="1004">
                  <c:v>2.9957213051223113E-4</c:v>
                </c:pt>
                <c:pt idx="1005">
                  <c:v>2.8275732622369331E-4</c:v>
                </c:pt>
                <c:pt idx="1006">
                  <c:v>2.6092944169455319E-4</c:v>
                </c:pt>
                <c:pt idx="1007">
                  <c:v>3.5502301905034403E-4</c:v>
                </c:pt>
                <c:pt idx="1008">
                  <c:v>3.886626410048659E-4</c:v>
                </c:pt>
                <c:pt idx="1009">
                  <c:v>2.9184499888254968E-4</c:v>
                </c:pt>
                <c:pt idx="1010">
                  <c:v>1.6955701031228743E-4</c:v>
                </c:pt>
                <c:pt idx="1011">
                  <c:v>1.7364922201383508E-4</c:v>
                </c:pt>
                <c:pt idx="1012">
                  <c:v>1.8774256075297191E-4</c:v>
                </c:pt>
                <c:pt idx="1013">
                  <c:v>1.1591839395652192E-4</c:v>
                </c:pt>
                <c:pt idx="1014">
                  <c:v>5.1825342835673444E-5</c:v>
                </c:pt>
                <c:pt idx="1015">
                  <c:v>3.1367991408096053E-5</c:v>
                </c:pt>
                <c:pt idx="1016">
                  <c:v>1.6367630287356237E-5</c:v>
                </c:pt>
                <c:pt idx="1017">
                  <c:v>9.1831129289533827E-5</c:v>
                </c:pt>
                <c:pt idx="1018">
                  <c:v>1.2138814812384459E-4</c:v>
                </c:pt>
                <c:pt idx="1019">
                  <c:v>6.3645964470406308E-5</c:v>
                </c:pt>
                <c:pt idx="1020">
                  <c:v>7.1370752543664187E-5</c:v>
                </c:pt>
                <c:pt idx="1021">
                  <c:v>5.00065513054568E-5</c:v>
                </c:pt>
                <c:pt idx="1022">
                  <c:v>8.0463943212645146E-5</c:v>
                </c:pt>
                <c:pt idx="1023">
                  <c:v>3.2732239517431907E-5</c:v>
                </c:pt>
                <c:pt idx="1024">
                  <c:v>5.772959236392619E-5</c:v>
                </c:pt>
                <c:pt idx="1025">
                  <c:v>-1.7288194164075793E-5</c:v>
                </c:pt>
                <c:pt idx="1026">
                  <c:v>3.9087325386404514E-5</c:v>
                </c:pt>
                <c:pt idx="1027">
                  <c:v>9.1370066520783823E-5</c:v>
                </c:pt>
                <c:pt idx="1028">
                  <c:v>1.500049108159603E-4</c:v>
                </c:pt>
                <c:pt idx="1029">
                  <c:v>1.1682104667064787E-4</c:v>
                </c:pt>
                <c:pt idx="1030">
                  <c:v>1.4227613869678238E-4</c:v>
                </c:pt>
                <c:pt idx="1031">
                  <c:v>1.7819256832692014E-4</c:v>
                </c:pt>
                <c:pt idx="1032">
                  <c:v>2.0320061631272929E-4</c:v>
                </c:pt>
                <c:pt idx="1033">
                  <c:v>2.5410756199612206E-4</c:v>
                </c:pt>
                <c:pt idx="1034">
                  <c:v>2.0591735213916636E-4</c:v>
                </c:pt>
                <c:pt idx="1035">
                  <c:v>1.1910060269879698E-4</c:v>
                </c:pt>
                <c:pt idx="1036">
                  <c:v>1.3773856605452263E-4</c:v>
                </c:pt>
                <c:pt idx="1037">
                  <c:v>1.2727543882561405E-4</c:v>
                </c:pt>
                <c:pt idx="1038">
                  <c:v>9.5000746742296774E-5</c:v>
                </c:pt>
                <c:pt idx="1039">
                  <c:v>5.9535728689455549E-5</c:v>
                </c:pt>
                <c:pt idx="1040">
                  <c:v>5.3639852049152471E-5</c:v>
                </c:pt>
                <c:pt idx="1041">
                  <c:v>5.5458558359135542E-5</c:v>
                </c:pt>
                <c:pt idx="1042">
                  <c:v>1.4638064341702457E-4</c:v>
                </c:pt>
                <c:pt idx="1043">
                  <c:v>1.8319714784922241E-4</c:v>
                </c:pt>
                <c:pt idx="1044">
                  <c:v>2.341191562089012E-4</c:v>
                </c:pt>
                <c:pt idx="1045">
                  <c:v>1.2955914934015039E-4</c:v>
                </c:pt>
                <c:pt idx="1046">
                  <c:v>2.209189681278457E-4</c:v>
                </c:pt>
                <c:pt idx="1047">
                  <c:v>1.4999577094590839E-4</c:v>
                </c:pt>
                <c:pt idx="1048">
                  <c:v>1.0589873151812816E-4</c:v>
                </c:pt>
                <c:pt idx="1049">
                  <c:v>5.1799350664430202E-5</c:v>
                </c:pt>
                <c:pt idx="1050">
                  <c:v>-6.003428836098269E-5</c:v>
                </c:pt>
                <c:pt idx="1051">
                  <c:v>-8.7762736643272996E-5</c:v>
                </c:pt>
                <c:pt idx="1052">
                  <c:v>-1.6385820546214827E-5</c:v>
                </c:pt>
                <c:pt idx="1053">
                  <c:v>4.273611490755416E-5</c:v>
                </c:pt>
                <c:pt idx="1054">
                  <c:v>7.5922642185166097E-5</c:v>
                </c:pt>
                <c:pt idx="1055">
                  <c:v>8.5465412196421563E-5</c:v>
                </c:pt>
                <c:pt idx="1056">
                  <c:v>6.3187181342904699E-5</c:v>
                </c:pt>
                <c:pt idx="1057">
                  <c:v>1.3366463409307882E-4</c:v>
                </c:pt>
                <c:pt idx="1058">
                  <c:v>1.9458193190434627E-4</c:v>
                </c:pt>
                <c:pt idx="1059">
                  <c:v>1.3502643212069912E-4</c:v>
                </c:pt>
                <c:pt idx="1060">
                  <c:v>8.1383874329130339E-5</c:v>
                </c:pt>
                <c:pt idx="1061">
                  <c:v>1.2912989502358578E-4</c:v>
                </c:pt>
                <c:pt idx="1062">
                  <c:v>2.3188745134190977E-4</c:v>
                </c:pt>
                <c:pt idx="1063">
                  <c:v>2.1416164275635469E-4</c:v>
                </c:pt>
                <c:pt idx="1064">
                  <c:v>1.905170972028376E-4</c:v>
                </c:pt>
                <c:pt idx="1065">
                  <c:v>1.4459856050242441E-4</c:v>
                </c:pt>
                <c:pt idx="1066">
                  <c:v>2.1188257674454873E-4</c:v>
                </c:pt>
                <c:pt idx="1067">
                  <c:v>1.5914092465231741E-4</c:v>
                </c:pt>
                <c:pt idx="1068">
                  <c:v>1.0321154580768648E-4</c:v>
                </c:pt>
                <c:pt idx="1069">
                  <c:v>-2.271888337632339E-5</c:v>
                </c:pt>
                <c:pt idx="1070">
                  <c:v>2.2816311408368755E-6</c:v>
                </c:pt>
                <c:pt idx="1071">
                  <c:v>3.1831440343386409E-5</c:v>
                </c:pt>
                <c:pt idx="1072">
                  <c:v>2.5468599433157615E-5</c:v>
                </c:pt>
                <c:pt idx="1073">
                  <c:v>4.6835399888489321E-5</c:v>
                </c:pt>
                <c:pt idx="1074">
                  <c:v>7.7394566059635849E-6</c:v>
                </c:pt>
                <c:pt idx="1075">
                  <c:v>-5.0450101316205201E-5</c:v>
                </c:pt>
                <c:pt idx="1076">
                  <c:v>-1.6367050789767863E-5</c:v>
                </c:pt>
                <c:pt idx="1077">
                  <c:v>7.0019500519949944E-5</c:v>
                </c:pt>
                <c:pt idx="1078">
                  <c:v>8.1386729206955422E-5</c:v>
                </c:pt>
                <c:pt idx="1079">
                  <c:v>1.2729959876183524E-4</c:v>
                </c:pt>
                <c:pt idx="1080">
                  <c:v>1.1775197119726546E-4</c:v>
                </c:pt>
                <c:pt idx="1081">
                  <c:v>1.3957263331160926E-4</c:v>
                </c:pt>
                <c:pt idx="1082">
                  <c:v>1.9230648775246759E-4</c:v>
                </c:pt>
                <c:pt idx="1083">
                  <c:v>2.4095424504353796E-4</c:v>
                </c:pt>
                <c:pt idx="1084">
                  <c:v>1.3637883461756675E-4</c:v>
                </c:pt>
                <c:pt idx="1085">
                  <c:v>1.5320448318082819E-4</c:v>
                </c:pt>
                <c:pt idx="1086">
                  <c:v>1.6910670659802746E-4</c:v>
                </c:pt>
                <c:pt idx="1087">
                  <c:v>1.2728474913613314E-4</c:v>
                </c:pt>
                <c:pt idx="1088">
                  <c:v>1.8366762745378347E-4</c:v>
                </c:pt>
                <c:pt idx="1089">
                  <c:v>1.991209959006937E-4</c:v>
                </c:pt>
                <c:pt idx="1090">
                  <c:v>2.3912243612264129E-4</c:v>
                </c:pt>
                <c:pt idx="1091">
                  <c:v>2.5503880609861556E-4</c:v>
                </c:pt>
                <c:pt idx="1092">
                  <c:v>1.9138570443364656E-4</c:v>
                </c:pt>
                <c:pt idx="1093">
                  <c:v>8.8187900388625557E-5</c:v>
                </c:pt>
                <c:pt idx="1094">
                  <c:v>1.5956287133385219E-4</c:v>
                </c:pt>
                <c:pt idx="1095">
                  <c:v>8.6359287226488326E-5</c:v>
                </c:pt>
                <c:pt idx="1096">
                  <c:v>6.1815050361962285E-5</c:v>
                </c:pt>
                <c:pt idx="1097">
                  <c:v>2.2652859000353876E-6</c:v>
                </c:pt>
                <c:pt idx="1098">
                  <c:v>1.5448054965346258E-5</c:v>
                </c:pt>
                <c:pt idx="1099">
                  <c:v>8.1814556084607506E-5</c:v>
                </c:pt>
                <c:pt idx="1100">
                  <c:v>1.6183863506160677E-4</c:v>
                </c:pt>
                <c:pt idx="1101">
                  <c:v>1.1137560157495514E-4</c:v>
                </c:pt>
                <c:pt idx="1102">
                  <c:v>8.2289190175555816E-5</c:v>
                </c:pt>
                <c:pt idx="1103">
                  <c:v>6.4103810175338498E-5</c:v>
                </c:pt>
                <c:pt idx="1104">
                  <c:v>8.3651755185278382E-5</c:v>
                </c:pt>
                <c:pt idx="1105">
                  <c:v>4.3644946088614986E-5</c:v>
                </c:pt>
                <c:pt idx="1106">
                  <c:v>1.7288861012403591E-5</c:v>
                </c:pt>
                <c:pt idx="1107">
                  <c:v>1.8648012951771103E-5</c:v>
                </c:pt>
                <c:pt idx="1108">
                  <c:v>1.3646612144181557E-5</c:v>
                </c:pt>
                <c:pt idx="1109">
                  <c:v>3.4093717969176266E-5</c:v>
                </c:pt>
                <c:pt idx="1110">
                  <c:v>3.1820042137144499E-5</c:v>
                </c:pt>
                <c:pt idx="1111">
                  <c:v>-5.4088217003098394E-5</c:v>
                </c:pt>
                <c:pt idx="1112">
                  <c:v>2.5018807040299155E-5</c:v>
                </c:pt>
                <c:pt idx="1113">
                  <c:v>7.2864258442289178E-6</c:v>
                </c:pt>
                <c:pt idx="1114">
                  <c:v>-4.2261502121664242E-5</c:v>
                </c:pt>
                <c:pt idx="1115">
                  <c:v>6.1416773600305596E-5</c:v>
                </c:pt>
                <c:pt idx="1116">
                  <c:v>6.9603412729474123E-5</c:v>
                </c:pt>
                <c:pt idx="1117">
                  <c:v>9.9153954826032494E-5</c:v>
                </c:pt>
                <c:pt idx="1118">
                  <c:v>1.4823642052861686E-4</c:v>
                </c:pt>
                <c:pt idx="1119">
                  <c:v>8.2315778888434138E-5</c:v>
                </c:pt>
                <c:pt idx="1120">
                  <c:v>1.3095950952346765E-4</c:v>
                </c:pt>
                <c:pt idx="1121">
                  <c:v>1.641442471761743E-4</c:v>
                </c:pt>
                <c:pt idx="1122">
                  <c:v>7.0013769459241395E-5</c:v>
                </c:pt>
                <c:pt idx="1123">
                  <c:v>6.1375676142659522E-5</c:v>
                </c:pt>
                <c:pt idx="1124">
                  <c:v>6.5923155637073445E-5</c:v>
                </c:pt>
                <c:pt idx="1125">
                  <c:v>1.5276547114751813E-4</c:v>
                </c:pt>
                <c:pt idx="1126">
                  <c:v>1.8231322228142661E-4</c:v>
                </c:pt>
                <c:pt idx="1127">
                  <c:v>1.4821933387178319E-4</c:v>
                </c:pt>
                <c:pt idx="1128">
                  <c:v>1.414007777624618E-4</c:v>
                </c:pt>
                <c:pt idx="1129">
                  <c:v>1.7003509582269588E-4</c:v>
                </c:pt>
                <c:pt idx="1130">
                  <c:v>2.1777114574982195E-4</c:v>
                </c:pt>
                <c:pt idx="1131">
                  <c:v>2.3777339982500027E-4</c:v>
                </c:pt>
                <c:pt idx="1132">
                  <c:v>1.6866368921373897E-4</c:v>
                </c:pt>
                <c:pt idx="1133">
                  <c:v>1.8366196030825013E-4</c:v>
                </c:pt>
                <c:pt idx="1134">
                  <c:v>1.341071827660826E-4</c:v>
                </c:pt>
                <c:pt idx="1135">
                  <c:v>2.391322364495035E-4</c:v>
                </c:pt>
                <c:pt idx="1136">
                  <c:v>1.9822222070719586E-4</c:v>
                </c:pt>
                <c:pt idx="1137">
                  <c:v>1.9321862121757984E-4</c:v>
                </c:pt>
                <c:pt idx="1138">
                  <c:v>1.1274481376289729E-4</c:v>
                </c:pt>
                <c:pt idx="1139">
                  <c:v>1.7820991064445457E-4</c:v>
                </c:pt>
                <c:pt idx="1140">
                  <c:v>1.1411570905045273E-4</c:v>
                </c:pt>
                <c:pt idx="1141">
                  <c:v>1.268424774288885E-4</c:v>
                </c:pt>
                <c:pt idx="1142">
                  <c:v>8.2729480512369613E-5</c:v>
                </c:pt>
                <c:pt idx="1143">
                  <c:v>1.5865495627030238E-4</c:v>
                </c:pt>
                <c:pt idx="1144">
                  <c:v>1.0592836685435712E-4</c:v>
                </c:pt>
                <c:pt idx="1145">
                  <c:v>1.0775446601960363E-4</c:v>
                </c:pt>
                <c:pt idx="1146">
                  <c:v>8.5476725182429886E-5</c:v>
                </c:pt>
                <c:pt idx="1147">
                  <c:v>1.0820498278444756E-4</c:v>
                </c:pt>
                <c:pt idx="1148">
                  <c:v>1.3093409258880108E-4</c:v>
                </c:pt>
                <c:pt idx="1149">
                  <c:v>4.5472621828182805E-5</c:v>
                </c:pt>
                <c:pt idx="1150">
                  <c:v>1.3644010796551392E-5</c:v>
                </c:pt>
                <c:pt idx="1151">
                  <c:v>2.4092250050652777E-5</c:v>
                </c:pt>
                <c:pt idx="1152">
                  <c:v>4.1367904057356624E-5</c:v>
                </c:pt>
                <c:pt idx="1153">
                  <c:v>-8.5457891510807728E-5</c:v>
                </c:pt>
                <c:pt idx="1154">
                  <c:v>-3.1360492027540623E-5</c:v>
                </c:pt>
                <c:pt idx="1155">
                  <c:v>-7.8185601572824633E-5</c:v>
                </c:pt>
                <c:pt idx="1156">
                  <c:v>1.772516943380316E-5</c:v>
                </c:pt>
                <c:pt idx="1157">
                  <c:v>-2.3643991621998836E-5</c:v>
                </c:pt>
                <c:pt idx="1158">
                  <c:v>-8.1820606721192004E-5</c:v>
                </c:pt>
                <c:pt idx="1159">
                  <c:v>-9.1824716466956598E-5</c:v>
                </c:pt>
                <c:pt idx="1160">
                  <c:v>3.863774604413002E-5</c:v>
                </c:pt>
                <c:pt idx="1161">
                  <c:v>-5.0004761680551535E-5</c:v>
                </c:pt>
                <c:pt idx="1162">
                  <c:v>5.4110438179005526E-5</c:v>
                </c:pt>
                <c:pt idx="1163">
                  <c:v>9.3727641672779443E-7</c:v>
                </c:pt>
                <c:pt idx="1164">
                  <c:v>-9.0642157895622698E-6</c:v>
                </c:pt>
                <c:pt idx="1165">
                  <c:v>4.5019676286681716E-5</c:v>
                </c:pt>
                <c:pt idx="1166">
                  <c:v>7.9116334353916643E-5</c:v>
                </c:pt>
                <c:pt idx="1167">
                  <c:v>5.8207763094568255E-5</c:v>
                </c:pt>
                <c:pt idx="1168">
                  <c:v>1.5958066105761293E-4</c:v>
                </c:pt>
                <c:pt idx="1169">
                  <c:v>6.4555051312167901E-5</c:v>
                </c:pt>
                <c:pt idx="1170">
                  <c:v>2.5454580704732981E-5</c:v>
                </c:pt>
                <c:pt idx="1171">
                  <c:v>6.5007421617092282E-5</c:v>
                </c:pt>
                <c:pt idx="1172">
                  <c:v>4.5013796090564392E-5</c:v>
                </c:pt>
                <c:pt idx="1173">
                  <c:v>9.2750740830143085E-5</c:v>
                </c:pt>
                <c:pt idx="1174">
                  <c:v>1.1372799959776049E-5</c:v>
                </c:pt>
                <c:pt idx="1175">
                  <c:v>-5.0906050870940134E-5</c:v>
                </c:pt>
                <c:pt idx="1176">
                  <c:v>-7.2273810053899667E-5</c:v>
                </c:pt>
                <c:pt idx="1177">
                  <c:v>-6.4998793068441867E-5</c:v>
                </c:pt>
                <c:pt idx="1178">
                  <c:v>-1.7091957532200996E-4</c:v>
                </c:pt>
                <c:pt idx="1179">
                  <c:v>-1.3046787399591923E-4</c:v>
                </c:pt>
                <c:pt idx="1180">
                  <c:v>-1.3729041415116067E-4</c:v>
                </c:pt>
                <c:pt idx="1181">
                  <c:v>-1.0046943565669966E-4</c:v>
                </c:pt>
                <c:pt idx="1182">
                  <c:v>-1.1047245884448607E-4</c:v>
                </c:pt>
                <c:pt idx="1183">
                  <c:v>-7.3643512258184926E-5</c:v>
                </c:pt>
                <c:pt idx="1184">
                  <c:v>-4.5912358233478299E-5</c:v>
                </c:pt>
                <c:pt idx="1185">
                  <c:v>4.9092713435672895E-5</c:v>
                </c:pt>
                <c:pt idx="1186">
                  <c:v>4.545666433944412E-5</c:v>
                </c:pt>
                <c:pt idx="1187">
                  <c:v>-3.0001506267628605E-5</c:v>
                </c:pt>
                <c:pt idx="1188">
                  <c:v>-2.2672054857968763E-6</c:v>
                </c:pt>
                <c:pt idx="1189">
                  <c:v>-1.5450747924727525E-5</c:v>
                </c:pt>
                <c:pt idx="1190">
                  <c:v>-5.773023151567808E-5</c:v>
                </c:pt>
                <c:pt idx="1191">
                  <c:v>-9.5915905525701249E-5</c:v>
                </c:pt>
                <c:pt idx="1192">
                  <c:v>-1.2591781658943937E-4</c:v>
                </c:pt>
                <c:pt idx="1193">
                  <c:v>-1.5274016073814356E-4</c:v>
                </c:pt>
                <c:pt idx="1194">
                  <c:v>-1.6046935895848942E-4</c:v>
                </c:pt>
                <c:pt idx="1195">
                  <c:v>-1.7592615751980148E-4</c:v>
                </c:pt>
                <c:pt idx="1196">
                  <c:v>-1.7637963568776244E-4</c:v>
                </c:pt>
                <c:pt idx="1197">
                  <c:v>-1.8684218768009431E-4</c:v>
                </c:pt>
                <c:pt idx="1198">
                  <c:v>-1.9730248133623623E-4</c:v>
                </c:pt>
                <c:pt idx="1199">
                  <c:v>-1.3275714513069696E-4</c:v>
                </c:pt>
                <c:pt idx="1200">
                  <c:v>-1.1411939482555525E-4</c:v>
                </c:pt>
                <c:pt idx="1201">
                  <c:v>-1.2685918059467105E-4</c:v>
                </c:pt>
                <c:pt idx="1202">
                  <c:v>-1.3185966954576124E-4</c:v>
                </c:pt>
                <c:pt idx="1203">
                  <c:v>-1.2684592884834868E-4</c:v>
                </c:pt>
                <c:pt idx="1204">
                  <c:v>-3.0007088192928386E-5</c:v>
                </c:pt>
                <c:pt idx="1205">
                  <c:v>7.4100271405138908E-5</c:v>
                </c:pt>
                <c:pt idx="1206">
                  <c:v>2.8195881263500752E-5</c:v>
                </c:pt>
                <c:pt idx="1207">
                  <c:v>2.501629304340842E-5</c:v>
                </c:pt>
                <c:pt idx="1208">
                  <c:v>1.4095362719684446E-4</c:v>
                </c:pt>
                <c:pt idx="1209">
                  <c:v>1.418618618362702E-4</c:v>
                </c:pt>
                <c:pt idx="1210">
                  <c:v>2.432155639417E-4</c:v>
                </c:pt>
                <c:pt idx="1211">
                  <c:v>2.1593763242425359E-4</c:v>
                </c:pt>
                <c:pt idx="1212">
                  <c:v>1.0955913229610368E-4</c:v>
                </c:pt>
              </c:numCache>
            </c:numRef>
          </c:yVal>
          <c:smooth val="0"/>
          <c:extLst>
            <c:ext xmlns:c16="http://schemas.microsoft.com/office/drawing/2014/chart" uri="{C3380CC4-5D6E-409C-BE32-E72D297353CC}">
              <c16:uniqueId val="{00000003-6733-476A-8DFE-C3853E5156A6}"/>
            </c:ext>
          </c:extLst>
        </c:ser>
        <c:dLbls>
          <c:showLegendKey val="0"/>
          <c:showVal val="0"/>
          <c:showCatName val="0"/>
          <c:showSerName val="0"/>
          <c:showPercent val="0"/>
          <c:showBubbleSize val="0"/>
        </c:dLbls>
        <c:axId val="933518768"/>
        <c:axId val="933529648"/>
      </c:scatterChart>
      <c:valAx>
        <c:axId val="933518768"/>
        <c:scaling>
          <c:orientation val="minMax"/>
          <c:max val="800"/>
          <c:min val="600"/>
        </c:scaling>
        <c:delete val="0"/>
        <c:axPos val="b"/>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fr-BE" sz="1400" dirty="0" err="1">
                    <a:solidFill>
                      <a:schemeClr val="bg1"/>
                    </a:solidFill>
                  </a:rPr>
                  <a:t>Wavelength</a:t>
                </a:r>
                <a:r>
                  <a:rPr lang="fr-BE" sz="1400" dirty="0">
                    <a:solidFill>
                      <a:schemeClr val="bg1"/>
                    </a:solidFill>
                  </a:rPr>
                  <a:t> (nm)</a:t>
                </a:r>
              </a:p>
            </c:rich>
          </c:tx>
          <c:layout>
            <c:manualLayout>
              <c:xMode val="edge"/>
              <c:yMode val="edge"/>
              <c:x val="0.45812440564494655"/>
              <c:y val="0.94448965716882871"/>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fr-FR"/>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fr-FR"/>
          </a:p>
        </c:txPr>
        <c:crossAx val="933529648"/>
        <c:crosses val="autoZero"/>
        <c:crossBetween val="midCat"/>
        <c:majorUnit val="20"/>
      </c:valAx>
      <c:valAx>
        <c:axId val="933529648"/>
        <c:scaling>
          <c:orientation val="minMax"/>
          <c:min val="0"/>
        </c:scaling>
        <c:delete val="0"/>
        <c:axPos val="l"/>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fr-BE" sz="1400" dirty="0">
                    <a:solidFill>
                      <a:schemeClr val="bg1"/>
                    </a:solidFill>
                  </a:rPr>
                  <a:t>Relative Fluorescence </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fr-FR"/>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fr-FR"/>
          </a:p>
        </c:txPr>
        <c:crossAx val="933518768"/>
        <c:crosses val="autoZero"/>
        <c:crossBetween val="midCat"/>
      </c:valAx>
      <c:spPr>
        <a:noFill/>
        <a:ln w="25400">
          <a:noFill/>
        </a:ln>
        <a:effectLst/>
      </c:spPr>
    </c:plotArea>
    <c:plotVisOnly val="1"/>
    <c:dispBlanksAs val="gap"/>
    <c:showDLblsOverMax val="0"/>
  </c:chart>
  <c:spPr>
    <a:noFill/>
    <a:ln>
      <a:noFill/>
    </a:ln>
    <a:effectLst/>
  </c:spPr>
  <c:txPr>
    <a:bodyPr/>
    <a:lstStyle/>
    <a:p>
      <a:pPr>
        <a:defRPr/>
      </a:pPr>
      <a:endParaRPr lang="fr-FR"/>
    </a:p>
  </c:txPr>
  <c:externalData r:id="rId3">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2"/>
          <c:order val="0"/>
          <c:tx>
            <c:strRef>
              <c:f>'Fluo RT Bandes'!$BW$1</c:f>
              <c:strCache>
                <c:ptCount val="1"/>
                <c:pt idx="0">
                  <c:v>W4B3 RT</c:v>
                </c:pt>
              </c:strCache>
            </c:strRef>
          </c:tx>
          <c:spPr>
            <a:ln w="19050" cap="rnd">
              <a:solidFill>
                <a:srgbClr val="FF0000"/>
              </a:solidFill>
              <a:round/>
            </a:ln>
            <a:effectLst/>
          </c:spPr>
          <c:marker>
            <c:symbol val="none"/>
          </c:marker>
          <c:xVal>
            <c:numRef>
              <c:f>'Fluo RT Bandes'!$BT$3:$BT$1215</c:f>
              <c:numCache>
                <c:formatCode>General</c:formatCode>
                <c:ptCount val="1213"/>
                <c:pt idx="0">
                  <c:v>599.87080000000003</c:v>
                </c:pt>
                <c:pt idx="1">
                  <c:v>600.22069999999997</c:v>
                </c:pt>
                <c:pt idx="2">
                  <c:v>600.57050000000004</c:v>
                </c:pt>
                <c:pt idx="3">
                  <c:v>600.92020000000002</c:v>
                </c:pt>
                <c:pt idx="4">
                  <c:v>601.27</c:v>
                </c:pt>
                <c:pt idx="5">
                  <c:v>601.61959999999999</c:v>
                </c:pt>
                <c:pt idx="6">
                  <c:v>601.9692</c:v>
                </c:pt>
                <c:pt idx="7">
                  <c:v>602.31880000000001</c:v>
                </c:pt>
                <c:pt idx="8">
                  <c:v>602.66840000000002</c:v>
                </c:pt>
                <c:pt idx="9">
                  <c:v>603.01790000000005</c:v>
                </c:pt>
                <c:pt idx="10">
                  <c:v>603.3673</c:v>
                </c:pt>
                <c:pt idx="11">
                  <c:v>603.71669999999995</c:v>
                </c:pt>
                <c:pt idx="12">
                  <c:v>604.06610000000001</c:v>
                </c:pt>
                <c:pt idx="13">
                  <c:v>604.41539999999998</c:v>
                </c:pt>
                <c:pt idx="14">
                  <c:v>604.76469999999995</c:v>
                </c:pt>
                <c:pt idx="15">
                  <c:v>605.11400000000003</c:v>
                </c:pt>
                <c:pt idx="16">
                  <c:v>605.46310000000005</c:v>
                </c:pt>
                <c:pt idx="17">
                  <c:v>605.81230000000005</c:v>
                </c:pt>
                <c:pt idx="18">
                  <c:v>606.16139999999996</c:v>
                </c:pt>
                <c:pt idx="19">
                  <c:v>606.5104</c:v>
                </c:pt>
                <c:pt idx="20">
                  <c:v>606.85940000000005</c:v>
                </c:pt>
                <c:pt idx="21">
                  <c:v>607.20839999999998</c:v>
                </c:pt>
                <c:pt idx="22">
                  <c:v>607.55740000000003</c:v>
                </c:pt>
                <c:pt idx="23">
                  <c:v>607.90629999999999</c:v>
                </c:pt>
                <c:pt idx="24">
                  <c:v>608.25509999999997</c:v>
                </c:pt>
                <c:pt idx="25">
                  <c:v>608.60389999999995</c:v>
                </c:pt>
                <c:pt idx="26">
                  <c:v>608.95259999999996</c:v>
                </c:pt>
                <c:pt idx="27">
                  <c:v>609.30139999999994</c:v>
                </c:pt>
                <c:pt idx="28">
                  <c:v>609.65</c:v>
                </c:pt>
                <c:pt idx="29">
                  <c:v>609.99869999999999</c:v>
                </c:pt>
                <c:pt idx="30">
                  <c:v>610.34720000000004</c:v>
                </c:pt>
                <c:pt idx="31">
                  <c:v>610.69579999999996</c:v>
                </c:pt>
                <c:pt idx="32">
                  <c:v>611.04430000000002</c:v>
                </c:pt>
                <c:pt idx="33">
                  <c:v>611.39279999999997</c:v>
                </c:pt>
                <c:pt idx="34">
                  <c:v>611.74109999999996</c:v>
                </c:pt>
                <c:pt idx="35">
                  <c:v>612.08950000000004</c:v>
                </c:pt>
                <c:pt idx="36">
                  <c:v>612.43790000000001</c:v>
                </c:pt>
                <c:pt idx="37">
                  <c:v>612.78610000000003</c:v>
                </c:pt>
                <c:pt idx="38">
                  <c:v>613.13430000000005</c:v>
                </c:pt>
                <c:pt idx="39">
                  <c:v>613.48249999999996</c:v>
                </c:pt>
                <c:pt idx="40">
                  <c:v>613.83069999999998</c:v>
                </c:pt>
                <c:pt idx="41">
                  <c:v>614.17880000000002</c:v>
                </c:pt>
                <c:pt idx="42">
                  <c:v>614.52689999999996</c:v>
                </c:pt>
                <c:pt idx="43">
                  <c:v>614.87490000000003</c:v>
                </c:pt>
                <c:pt idx="44">
                  <c:v>615.22280000000001</c:v>
                </c:pt>
                <c:pt idx="45">
                  <c:v>615.57069999999999</c:v>
                </c:pt>
                <c:pt idx="46">
                  <c:v>615.91859999999997</c:v>
                </c:pt>
                <c:pt idx="47">
                  <c:v>616.26649999999995</c:v>
                </c:pt>
                <c:pt idx="48">
                  <c:v>616.61429999999996</c:v>
                </c:pt>
                <c:pt idx="49">
                  <c:v>616.96199999999999</c:v>
                </c:pt>
                <c:pt idx="50">
                  <c:v>617.3098</c:v>
                </c:pt>
                <c:pt idx="51">
                  <c:v>617.65740000000005</c:v>
                </c:pt>
                <c:pt idx="52">
                  <c:v>618.005</c:v>
                </c:pt>
                <c:pt idx="53">
                  <c:v>618.35260000000005</c:v>
                </c:pt>
                <c:pt idx="54">
                  <c:v>618.70010000000002</c:v>
                </c:pt>
                <c:pt idx="55">
                  <c:v>619.04759999999999</c:v>
                </c:pt>
                <c:pt idx="56">
                  <c:v>619.39509999999996</c:v>
                </c:pt>
                <c:pt idx="57">
                  <c:v>619.74249999999995</c:v>
                </c:pt>
                <c:pt idx="58">
                  <c:v>620.08979999999997</c:v>
                </c:pt>
                <c:pt idx="59">
                  <c:v>620.43709999999999</c:v>
                </c:pt>
                <c:pt idx="60">
                  <c:v>620.78440000000001</c:v>
                </c:pt>
                <c:pt idx="61">
                  <c:v>621.13170000000002</c:v>
                </c:pt>
                <c:pt idx="62">
                  <c:v>621.47879999999998</c:v>
                </c:pt>
                <c:pt idx="63">
                  <c:v>621.82600000000002</c:v>
                </c:pt>
                <c:pt idx="64">
                  <c:v>622.17309999999998</c:v>
                </c:pt>
                <c:pt idx="65">
                  <c:v>622.52009999999996</c:v>
                </c:pt>
                <c:pt idx="66">
                  <c:v>622.86710000000005</c:v>
                </c:pt>
                <c:pt idx="67">
                  <c:v>623.21410000000003</c:v>
                </c:pt>
                <c:pt idx="68">
                  <c:v>623.56100000000004</c:v>
                </c:pt>
                <c:pt idx="69">
                  <c:v>623.90790000000004</c:v>
                </c:pt>
                <c:pt idx="70">
                  <c:v>624.25469999999996</c:v>
                </c:pt>
                <c:pt idx="71">
                  <c:v>624.60149999999999</c:v>
                </c:pt>
                <c:pt idx="72">
                  <c:v>624.94820000000004</c:v>
                </c:pt>
                <c:pt idx="73">
                  <c:v>625.29499999999996</c:v>
                </c:pt>
                <c:pt idx="74">
                  <c:v>625.64160000000004</c:v>
                </c:pt>
                <c:pt idx="75">
                  <c:v>625.98820000000001</c:v>
                </c:pt>
                <c:pt idx="76">
                  <c:v>626.33479999999997</c:v>
                </c:pt>
                <c:pt idx="77">
                  <c:v>626.68129999999996</c:v>
                </c:pt>
                <c:pt idx="78">
                  <c:v>627.02779999999996</c:v>
                </c:pt>
                <c:pt idx="79">
                  <c:v>627.37419999999997</c:v>
                </c:pt>
                <c:pt idx="80">
                  <c:v>627.72059999999999</c:v>
                </c:pt>
                <c:pt idx="81">
                  <c:v>628.06700000000001</c:v>
                </c:pt>
                <c:pt idx="82">
                  <c:v>628.41330000000005</c:v>
                </c:pt>
                <c:pt idx="83">
                  <c:v>628.7595</c:v>
                </c:pt>
                <c:pt idx="84">
                  <c:v>629.10569999999996</c:v>
                </c:pt>
                <c:pt idx="85">
                  <c:v>629.45190000000002</c:v>
                </c:pt>
                <c:pt idx="86">
                  <c:v>629.798</c:v>
                </c:pt>
                <c:pt idx="87">
                  <c:v>630.14409999999998</c:v>
                </c:pt>
                <c:pt idx="88">
                  <c:v>630.49019999999996</c:v>
                </c:pt>
                <c:pt idx="89">
                  <c:v>630.83619999999996</c:v>
                </c:pt>
                <c:pt idx="90">
                  <c:v>631.18209999999999</c:v>
                </c:pt>
                <c:pt idx="91">
                  <c:v>631.52800000000002</c:v>
                </c:pt>
                <c:pt idx="92">
                  <c:v>631.87390000000005</c:v>
                </c:pt>
                <c:pt idx="93">
                  <c:v>632.21969999999999</c:v>
                </c:pt>
                <c:pt idx="94">
                  <c:v>632.56550000000004</c:v>
                </c:pt>
                <c:pt idx="95">
                  <c:v>632.91120000000001</c:v>
                </c:pt>
                <c:pt idx="96">
                  <c:v>633.25689999999997</c:v>
                </c:pt>
                <c:pt idx="97">
                  <c:v>633.60249999999996</c:v>
                </c:pt>
                <c:pt idx="98">
                  <c:v>633.94809999999995</c:v>
                </c:pt>
                <c:pt idx="99">
                  <c:v>634.29369999999994</c:v>
                </c:pt>
                <c:pt idx="100">
                  <c:v>634.63919999999996</c:v>
                </c:pt>
                <c:pt idx="101">
                  <c:v>634.9846</c:v>
                </c:pt>
                <c:pt idx="102">
                  <c:v>635.33010000000002</c:v>
                </c:pt>
                <c:pt idx="103">
                  <c:v>635.67539999999997</c:v>
                </c:pt>
                <c:pt idx="104">
                  <c:v>636.02080000000001</c:v>
                </c:pt>
                <c:pt idx="105">
                  <c:v>636.36599999999999</c:v>
                </c:pt>
                <c:pt idx="106">
                  <c:v>636.71130000000005</c:v>
                </c:pt>
                <c:pt idx="107">
                  <c:v>637.05650000000003</c:v>
                </c:pt>
                <c:pt idx="108">
                  <c:v>637.40170000000001</c:v>
                </c:pt>
                <c:pt idx="109">
                  <c:v>637.74680000000001</c:v>
                </c:pt>
                <c:pt idx="110">
                  <c:v>638.09190000000001</c:v>
                </c:pt>
                <c:pt idx="111">
                  <c:v>638.43679999999995</c:v>
                </c:pt>
                <c:pt idx="112">
                  <c:v>638.78179999999998</c:v>
                </c:pt>
                <c:pt idx="113">
                  <c:v>639.1268</c:v>
                </c:pt>
                <c:pt idx="114">
                  <c:v>639.47159999999997</c:v>
                </c:pt>
                <c:pt idx="115">
                  <c:v>639.81650000000002</c:v>
                </c:pt>
                <c:pt idx="116">
                  <c:v>640.16129999999998</c:v>
                </c:pt>
                <c:pt idx="117">
                  <c:v>640.50599999999997</c:v>
                </c:pt>
                <c:pt idx="118">
                  <c:v>640.85080000000005</c:v>
                </c:pt>
                <c:pt idx="119">
                  <c:v>641.19539999999995</c:v>
                </c:pt>
                <c:pt idx="120">
                  <c:v>641.54</c:v>
                </c:pt>
                <c:pt idx="121">
                  <c:v>641.88459999999998</c:v>
                </c:pt>
                <c:pt idx="122">
                  <c:v>642.22910000000002</c:v>
                </c:pt>
                <c:pt idx="123">
                  <c:v>642.57370000000003</c:v>
                </c:pt>
                <c:pt idx="124">
                  <c:v>642.91809999999998</c:v>
                </c:pt>
                <c:pt idx="125">
                  <c:v>643.26250000000005</c:v>
                </c:pt>
                <c:pt idx="126">
                  <c:v>643.60680000000002</c:v>
                </c:pt>
                <c:pt idx="127">
                  <c:v>643.95119999999997</c:v>
                </c:pt>
                <c:pt idx="128">
                  <c:v>644.29539999999997</c:v>
                </c:pt>
                <c:pt idx="129">
                  <c:v>644.63959999999997</c:v>
                </c:pt>
                <c:pt idx="130">
                  <c:v>644.98379999999997</c:v>
                </c:pt>
                <c:pt idx="131">
                  <c:v>645.3279</c:v>
                </c:pt>
                <c:pt idx="132">
                  <c:v>645.6721</c:v>
                </c:pt>
                <c:pt idx="133">
                  <c:v>646.01610000000005</c:v>
                </c:pt>
                <c:pt idx="134">
                  <c:v>646.36009999999999</c:v>
                </c:pt>
                <c:pt idx="135">
                  <c:v>646.70399999999995</c:v>
                </c:pt>
                <c:pt idx="136">
                  <c:v>647.04790000000003</c:v>
                </c:pt>
                <c:pt idx="137">
                  <c:v>647.39179999999999</c:v>
                </c:pt>
                <c:pt idx="138">
                  <c:v>647.73569999999995</c:v>
                </c:pt>
                <c:pt idx="139">
                  <c:v>648.07939999999996</c:v>
                </c:pt>
                <c:pt idx="140">
                  <c:v>648.42319999999995</c:v>
                </c:pt>
                <c:pt idx="141">
                  <c:v>648.76679999999999</c:v>
                </c:pt>
                <c:pt idx="142">
                  <c:v>649.1105</c:v>
                </c:pt>
                <c:pt idx="143">
                  <c:v>649.45399999999995</c:v>
                </c:pt>
                <c:pt idx="144">
                  <c:v>649.79759999999999</c:v>
                </c:pt>
                <c:pt idx="145">
                  <c:v>650.14110000000005</c:v>
                </c:pt>
                <c:pt idx="146">
                  <c:v>650.4846</c:v>
                </c:pt>
                <c:pt idx="147">
                  <c:v>650.82799999999997</c:v>
                </c:pt>
                <c:pt idx="148">
                  <c:v>651.17139999999995</c:v>
                </c:pt>
                <c:pt idx="149">
                  <c:v>651.51469999999995</c:v>
                </c:pt>
                <c:pt idx="150">
                  <c:v>651.85799999999995</c:v>
                </c:pt>
                <c:pt idx="151">
                  <c:v>652.20119999999997</c:v>
                </c:pt>
                <c:pt idx="152">
                  <c:v>652.5444</c:v>
                </c:pt>
                <c:pt idx="153">
                  <c:v>652.88760000000002</c:v>
                </c:pt>
                <c:pt idx="154">
                  <c:v>653.23069999999996</c:v>
                </c:pt>
                <c:pt idx="155">
                  <c:v>653.57370000000003</c:v>
                </c:pt>
                <c:pt idx="156">
                  <c:v>653.91669999999999</c:v>
                </c:pt>
                <c:pt idx="157">
                  <c:v>654.25980000000004</c:v>
                </c:pt>
                <c:pt idx="158">
                  <c:v>654.60270000000003</c:v>
                </c:pt>
                <c:pt idx="159">
                  <c:v>654.94560000000001</c:v>
                </c:pt>
                <c:pt idx="160">
                  <c:v>655.28840000000002</c:v>
                </c:pt>
                <c:pt idx="161">
                  <c:v>655.63120000000004</c:v>
                </c:pt>
                <c:pt idx="162">
                  <c:v>655.97389999999996</c:v>
                </c:pt>
                <c:pt idx="163">
                  <c:v>656.31669999999997</c:v>
                </c:pt>
                <c:pt idx="164">
                  <c:v>656.65930000000003</c:v>
                </c:pt>
                <c:pt idx="165">
                  <c:v>657.00189999999998</c:v>
                </c:pt>
                <c:pt idx="166">
                  <c:v>657.34450000000004</c:v>
                </c:pt>
                <c:pt idx="167">
                  <c:v>657.68700000000001</c:v>
                </c:pt>
                <c:pt idx="168">
                  <c:v>658.02949999999998</c:v>
                </c:pt>
                <c:pt idx="169">
                  <c:v>658.37189999999998</c:v>
                </c:pt>
                <c:pt idx="170">
                  <c:v>658.71429999999998</c:v>
                </c:pt>
                <c:pt idx="171">
                  <c:v>659.0566</c:v>
                </c:pt>
                <c:pt idx="172">
                  <c:v>659.39890000000003</c:v>
                </c:pt>
                <c:pt idx="173">
                  <c:v>659.74120000000005</c:v>
                </c:pt>
                <c:pt idx="174">
                  <c:v>660.08339999999998</c:v>
                </c:pt>
                <c:pt idx="175">
                  <c:v>660.42550000000006</c:v>
                </c:pt>
                <c:pt idx="176">
                  <c:v>660.76769999999999</c:v>
                </c:pt>
                <c:pt idx="177">
                  <c:v>661.10969999999998</c:v>
                </c:pt>
                <c:pt idx="178">
                  <c:v>661.45180000000005</c:v>
                </c:pt>
                <c:pt idx="179">
                  <c:v>661.79380000000003</c:v>
                </c:pt>
                <c:pt idx="180">
                  <c:v>662.13570000000004</c:v>
                </c:pt>
                <c:pt idx="181">
                  <c:v>662.47760000000005</c:v>
                </c:pt>
                <c:pt idx="182">
                  <c:v>662.81949999999995</c:v>
                </c:pt>
                <c:pt idx="183">
                  <c:v>663.16129999999998</c:v>
                </c:pt>
                <c:pt idx="184">
                  <c:v>663.50310000000002</c:v>
                </c:pt>
                <c:pt idx="185">
                  <c:v>663.84469999999999</c:v>
                </c:pt>
                <c:pt idx="186">
                  <c:v>664.18640000000005</c:v>
                </c:pt>
                <c:pt idx="187">
                  <c:v>664.52800000000002</c:v>
                </c:pt>
                <c:pt idx="188">
                  <c:v>664.86959999999999</c:v>
                </c:pt>
                <c:pt idx="189">
                  <c:v>665.21109999999999</c:v>
                </c:pt>
                <c:pt idx="190">
                  <c:v>665.55259999999998</c:v>
                </c:pt>
                <c:pt idx="191">
                  <c:v>665.89409999999998</c:v>
                </c:pt>
                <c:pt idx="192">
                  <c:v>666.2355</c:v>
                </c:pt>
                <c:pt idx="193">
                  <c:v>666.57680000000005</c:v>
                </c:pt>
                <c:pt idx="194">
                  <c:v>666.91819999999996</c:v>
                </c:pt>
                <c:pt idx="195">
                  <c:v>667.25940000000003</c:v>
                </c:pt>
                <c:pt idx="196">
                  <c:v>667.60059999999999</c:v>
                </c:pt>
                <c:pt idx="197">
                  <c:v>667.94179999999994</c:v>
                </c:pt>
                <c:pt idx="198">
                  <c:v>668.28300000000002</c:v>
                </c:pt>
                <c:pt idx="199">
                  <c:v>668.62400000000002</c:v>
                </c:pt>
                <c:pt idx="200">
                  <c:v>668.96500000000003</c:v>
                </c:pt>
                <c:pt idx="201">
                  <c:v>669.30600000000004</c:v>
                </c:pt>
                <c:pt idx="202">
                  <c:v>669.64700000000005</c:v>
                </c:pt>
                <c:pt idx="203">
                  <c:v>669.98789999999997</c:v>
                </c:pt>
                <c:pt idx="204">
                  <c:v>670.32870000000003</c:v>
                </c:pt>
                <c:pt idx="205">
                  <c:v>670.66959999999995</c:v>
                </c:pt>
                <c:pt idx="206">
                  <c:v>671.01030000000003</c:v>
                </c:pt>
                <c:pt idx="207">
                  <c:v>671.35109999999997</c:v>
                </c:pt>
                <c:pt idx="208">
                  <c:v>671.69169999999997</c:v>
                </c:pt>
                <c:pt idx="209">
                  <c:v>672.03229999999996</c:v>
                </c:pt>
                <c:pt idx="210">
                  <c:v>672.37300000000005</c:v>
                </c:pt>
                <c:pt idx="211">
                  <c:v>672.71349999999995</c:v>
                </c:pt>
                <c:pt idx="212">
                  <c:v>673.05399999999997</c:v>
                </c:pt>
                <c:pt idx="213">
                  <c:v>673.39449999999999</c:v>
                </c:pt>
                <c:pt idx="214">
                  <c:v>673.73490000000004</c:v>
                </c:pt>
                <c:pt idx="215">
                  <c:v>674.0752</c:v>
                </c:pt>
                <c:pt idx="216">
                  <c:v>674.41549999999995</c:v>
                </c:pt>
                <c:pt idx="217">
                  <c:v>674.75580000000002</c:v>
                </c:pt>
                <c:pt idx="218">
                  <c:v>675.096</c:v>
                </c:pt>
                <c:pt idx="219">
                  <c:v>675.43619999999999</c:v>
                </c:pt>
                <c:pt idx="220">
                  <c:v>675.77639999999997</c:v>
                </c:pt>
                <c:pt idx="221">
                  <c:v>676.11649999999997</c:v>
                </c:pt>
                <c:pt idx="222">
                  <c:v>676.45650000000001</c:v>
                </c:pt>
                <c:pt idx="223">
                  <c:v>676.79639999999995</c:v>
                </c:pt>
                <c:pt idx="224">
                  <c:v>677.13639999999998</c:v>
                </c:pt>
                <c:pt idx="225">
                  <c:v>677.47630000000004</c:v>
                </c:pt>
                <c:pt idx="226">
                  <c:v>677.81619999999998</c:v>
                </c:pt>
                <c:pt idx="227">
                  <c:v>678.15599999999995</c:v>
                </c:pt>
                <c:pt idx="228">
                  <c:v>678.49580000000003</c:v>
                </c:pt>
                <c:pt idx="229">
                  <c:v>678.83550000000002</c:v>
                </c:pt>
                <c:pt idx="230">
                  <c:v>679.17520000000002</c:v>
                </c:pt>
                <c:pt idx="231">
                  <c:v>679.51480000000004</c:v>
                </c:pt>
                <c:pt idx="232">
                  <c:v>679.85440000000006</c:v>
                </c:pt>
                <c:pt idx="233">
                  <c:v>680.19399999999996</c:v>
                </c:pt>
                <c:pt idx="234">
                  <c:v>680.53340000000003</c:v>
                </c:pt>
                <c:pt idx="235">
                  <c:v>680.87289999999996</c:v>
                </c:pt>
                <c:pt idx="236">
                  <c:v>681.21230000000003</c:v>
                </c:pt>
                <c:pt idx="237">
                  <c:v>681.55169999999998</c:v>
                </c:pt>
                <c:pt idx="238">
                  <c:v>681.89099999999996</c:v>
                </c:pt>
                <c:pt idx="239">
                  <c:v>682.23030000000006</c:v>
                </c:pt>
                <c:pt idx="240">
                  <c:v>682.56949999999995</c:v>
                </c:pt>
                <c:pt idx="241">
                  <c:v>682.90869999999995</c:v>
                </c:pt>
                <c:pt idx="242">
                  <c:v>683.24779999999998</c:v>
                </c:pt>
                <c:pt idx="243">
                  <c:v>683.58690000000001</c:v>
                </c:pt>
                <c:pt idx="244">
                  <c:v>683.92589999999996</c:v>
                </c:pt>
                <c:pt idx="245">
                  <c:v>684.26499999999999</c:v>
                </c:pt>
                <c:pt idx="246">
                  <c:v>684.60389999999995</c:v>
                </c:pt>
                <c:pt idx="247">
                  <c:v>684.94280000000003</c:v>
                </c:pt>
                <c:pt idx="248">
                  <c:v>685.28160000000003</c:v>
                </c:pt>
                <c:pt idx="249">
                  <c:v>685.62049999999999</c:v>
                </c:pt>
                <c:pt idx="250">
                  <c:v>685.95920000000001</c:v>
                </c:pt>
                <c:pt idx="251">
                  <c:v>686.298</c:v>
                </c:pt>
                <c:pt idx="252">
                  <c:v>686.63670000000002</c:v>
                </c:pt>
                <c:pt idx="253">
                  <c:v>686.97529999999995</c:v>
                </c:pt>
                <c:pt idx="254">
                  <c:v>687.31380000000001</c:v>
                </c:pt>
                <c:pt idx="255">
                  <c:v>687.65239999999994</c:v>
                </c:pt>
                <c:pt idx="256">
                  <c:v>687.99090000000001</c:v>
                </c:pt>
                <c:pt idx="257">
                  <c:v>688.32929999999999</c:v>
                </c:pt>
                <c:pt idx="258">
                  <c:v>688.66769999999997</c:v>
                </c:pt>
                <c:pt idx="259">
                  <c:v>689.00609999999995</c:v>
                </c:pt>
                <c:pt idx="260">
                  <c:v>689.34439999999995</c:v>
                </c:pt>
                <c:pt idx="261">
                  <c:v>689.68269999999995</c:v>
                </c:pt>
                <c:pt idx="262">
                  <c:v>690.02089999999998</c:v>
                </c:pt>
                <c:pt idx="263">
                  <c:v>690.35910000000001</c:v>
                </c:pt>
                <c:pt idx="264">
                  <c:v>690.69719999999995</c:v>
                </c:pt>
                <c:pt idx="265">
                  <c:v>691.03530000000001</c:v>
                </c:pt>
                <c:pt idx="266">
                  <c:v>691.37339999999995</c:v>
                </c:pt>
                <c:pt idx="267">
                  <c:v>691.71130000000005</c:v>
                </c:pt>
                <c:pt idx="268">
                  <c:v>692.04930000000002</c:v>
                </c:pt>
                <c:pt idx="269">
                  <c:v>692.38720000000001</c:v>
                </c:pt>
                <c:pt idx="270">
                  <c:v>692.72500000000002</c:v>
                </c:pt>
                <c:pt idx="271">
                  <c:v>693.06290000000001</c:v>
                </c:pt>
                <c:pt idx="272">
                  <c:v>693.40060000000005</c:v>
                </c:pt>
                <c:pt idx="273">
                  <c:v>693.73829999999998</c:v>
                </c:pt>
                <c:pt idx="274">
                  <c:v>694.07600000000002</c:v>
                </c:pt>
                <c:pt idx="275">
                  <c:v>694.41359999999997</c:v>
                </c:pt>
                <c:pt idx="276">
                  <c:v>694.75120000000004</c:v>
                </c:pt>
                <c:pt idx="277">
                  <c:v>695.08870000000002</c:v>
                </c:pt>
                <c:pt idx="278">
                  <c:v>695.42619999999999</c:v>
                </c:pt>
                <c:pt idx="279">
                  <c:v>695.76369999999997</c:v>
                </c:pt>
                <c:pt idx="280">
                  <c:v>696.10109999999997</c:v>
                </c:pt>
                <c:pt idx="281">
                  <c:v>696.4384</c:v>
                </c:pt>
                <c:pt idx="282">
                  <c:v>696.7758</c:v>
                </c:pt>
                <c:pt idx="283">
                  <c:v>697.11300000000006</c:v>
                </c:pt>
                <c:pt idx="284">
                  <c:v>697.4502</c:v>
                </c:pt>
                <c:pt idx="285">
                  <c:v>697.78740000000005</c:v>
                </c:pt>
                <c:pt idx="286">
                  <c:v>698.12450000000001</c:v>
                </c:pt>
                <c:pt idx="287">
                  <c:v>698.4615</c:v>
                </c:pt>
                <c:pt idx="288">
                  <c:v>698.79859999999996</c:v>
                </c:pt>
                <c:pt idx="289">
                  <c:v>699.13559999999995</c:v>
                </c:pt>
                <c:pt idx="290">
                  <c:v>699.47249999999997</c:v>
                </c:pt>
                <c:pt idx="291">
                  <c:v>699.80939999999998</c:v>
                </c:pt>
                <c:pt idx="292">
                  <c:v>700.14620000000002</c:v>
                </c:pt>
                <c:pt idx="293">
                  <c:v>700.48310000000004</c:v>
                </c:pt>
                <c:pt idx="294">
                  <c:v>700.81979999999999</c:v>
                </c:pt>
                <c:pt idx="295">
                  <c:v>701.15660000000003</c:v>
                </c:pt>
                <c:pt idx="296">
                  <c:v>701.4932</c:v>
                </c:pt>
                <c:pt idx="297">
                  <c:v>701.82979999999998</c:v>
                </c:pt>
                <c:pt idx="298">
                  <c:v>702.16639999999995</c:v>
                </c:pt>
                <c:pt idx="299">
                  <c:v>702.50289999999995</c:v>
                </c:pt>
                <c:pt idx="300">
                  <c:v>702.83939999999996</c:v>
                </c:pt>
                <c:pt idx="301">
                  <c:v>703.17579999999998</c:v>
                </c:pt>
                <c:pt idx="302">
                  <c:v>703.51220000000001</c:v>
                </c:pt>
                <c:pt idx="303">
                  <c:v>703.84849999999994</c:v>
                </c:pt>
                <c:pt idx="304">
                  <c:v>704.1848</c:v>
                </c:pt>
                <c:pt idx="305">
                  <c:v>704.52110000000005</c:v>
                </c:pt>
                <c:pt idx="306">
                  <c:v>704.85730000000001</c:v>
                </c:pt>
                <c:pt idx="307">
                  <c:v>705.1934</c:v>
                </c:pt>
                <c:pt idx="308">
                  <c:v>705.52949999999998</c:v>
                </c:pt>
                <c:pt idx="309">
                  <c:v>705.86559999999997</c:v>
                </c:pt>
                <c:pt idx="310">
                  <c:v>706.20159999999998</c:v>
                </c:pt>
                <c:pt idx="311">
                  <c:v>706.5376</c:v>
                </c:pt>
                <c:pt idx="312">
                  <c:v>706.87350000000004</c:v>
                </c:pt>
                <c:pt idx="313">
                  <c:v>707.20939999999996</c:v>
                </c:pt>
                <c:pt idx="314">
                  <c:v>707.54520000000002</c:v>
                </c:pt>
                <c:pt idx="315">
                  <c:v>707.88099999999997</c:v>
                </c:pt>
                <c:pt idx="316">
                  <c:v>708.21669999999995</c:v>
                </c:pt>
                <c:pt idx="317">
                  <c:v>708.55240000000003</c:v>
                </c:pt>
                <c:pt idx="318">
                  <c:v>708.88810000000001</c:v>
                </c:pt>
                <c:pt idx="319">
                  <c:v>709.22370000000001</c:v>
                </c:pt>
                <c:pt idx="320">
                  <c:v>709.55930000000001</c:v>
                </c:pt>
                <c:pt idx="321">
                  <c:v>709.89480000000003</c:v>
                </c:pt>
                <c:pt idx="322">
                  <c:v>710.23019999999997</c:v>
                </c:pt>
                <c:pt idx="323">
                  <c:v>710.56569999999999</c:v>
                </c:pt>
                <c:pt idx="324">
                  <c:v>710.90099999999995</c:v>
                </c:pt>
                <c:pt idx="325">
                  <c:v>711.23630000000003</c:v>
                </c:pt>
                <c:pt idx="326">
                  <c:v>711.57159999999999</c:v>
                </c:pt>
                <c:pt idx="327">
                  <c:v>711.90689999999995</c:v>
                </c:pt>
                <c:pt idx="328">
                  <c:v>712.24199999999996</c:v>
                </c:pt>
                <c:pt idx="329">
                  <c:v>712.57709999999997</c:v>
                </c:pt>
                <c:pt idx="330">
                  <c:v>712.91229999999996</c:v>
                </c:pt>
                <c:pt idx="331">
                  <c:v>713.2473</c:v>
                </c:pt>
                <c:pt idx="332">
                  <c:v>713.58230000000003</c:v>
                </c:pt>
                <c:pt idx="333">
                  <c:v>713.91719999999998</c:v>
                </c:pt>
                <c:pt idx="334">
                  <c:v>714.25220000000002</c:v>
                </c:pt>
                <c:pt idx="335">
                  <c:v>714.58699999999999</c:v>
                </c:pt>
                <c:pt idx="336">
                  <c:v>714.92190000000005</c:v>
                </c:pt>
                <c:pt idx="337">
                  <c:v>715.25660000000005</c:v>
                </c:pt>
                <c:pt idx="338">
                  <c:v>715.59130000000005</c:v>
                </c:pt>
                <c:pt idx="339">
                  <c:v>715.92600000000004</c:v>
                </c:pt>
                <c:pt idx="340">
                  <c:v>716.26059999999995</c:v>
                </c:pt>
                <c:pt idx="341">
                  <c:v>716.59519999999998</c:v>
                </c:pt>
                <c:pt idx="342">
                  <c:v>716.92970000000003</c:v>
                </c:pt>
                <c:pt idx="343">
                  <c:v>717.26419999999996</c:v>
                </c:pt>
                <c:pt idx="344">
                  <c:v>717.59870000000001</c:v>
                </c:pt>
                <c:pt idx="345">
                  <c:v>717.93309999999997</c:v>
                </c:pt>
                <c:pt idx="346">
                  <c:v>718.26750000000004</c:v>
                </c:pt>
                <c:pt idx="347">
                  <c:v>718.60170000000005</c:v>
                </c:pt>
                <c:pt idx="348">
                  <c:v>718.93600000000004</c:v>
                </c:pt>
                <c:pt idx="349">
                  <c:v>719.27020000000005</c:v>
                </c:pt>
                <c:pt idx="350">
                  <c:v>719.60440000000006</c:v>
                </c:pt>
                <c:pt idx="351">
                  <c:v>719.93849999999998</c:v>
                </c:pt>
                <c:pt idx="352">
                  <c:v>720.27260000000001</c:v>
                </c:pt>
                <c:pt idx="353">
                  <c:v>720.60659999999996</c:v>
                </c:pt>
                <c:pt idx="354">
                  <c:v>720.94060000000002</c:v>
                </c:pt>
                <c:pt idx="355">
                  <c:v>721.27449999999999</c:v>
                </c:pt>
                <c:pt idx="356">
                  <c:v>721.60839999999996</c:v>
                </c:pt>
                <c:pt idx="357">
                  <c:v>721.94219999999996</c:v>
                </c:pt>
                <c:pt idx="358">
                  <c:v>722.27599999999995</c:v>
                </c:pt>
                <c:pt idx="359">
                  <c:v>722.60969999999998</c:v>
                </c:pt>
                <c:pt idx="360">
                  <c:v>722.9434</c:v>
                </c:pt>
                <c:pt idx="361">
                  <c:v>723.27710000000002</c:v>
                </c:pt>
                <c:pt idx="362">
                  <c:v>723.61069999999995</c:v>
                </c:pt>
                <c:pt idx="363">
                  <c:v>723.9443</c:v>
                </c:pt>
                <c:pt idx="364">
                  <c:v>724.27779999999996</c:v>
                </c:pt>
                <c:pt idx="365">
                  <c:v>724.61130000000003</c:v>
                </c:pt>
                <c:pt idx="366">
                  <c:v>724.94460000000004</c:v>
                </c:pt>
                <c:pt idx="367">
                  <c:v>725.27800000000002</c:v>
                </c:pt>
                <c:pt idx="368">
                  <c:v>725.61130000000003</c:v>
                </c:pt>
                <c:pt idx="369">
                  <c:v>725.94460000000004</c:v>
                </c:pt>
                <c:pt idx="370">
                  <c:v>726.27790000000005</c:v>
                </c:pt>
                <c:pt idx="371">
                  <c:v>726.61099999999999</c:v>
                </c:pt>
                <c:pt idx="372">
                  <c:v>726.94420000000002</c:v>
                </c:pt>
                <c:pt idx="373">
                  <c:v>727.27729999999997</c:v>
                </c:pt>
                <c:pt idx="374">
                  <c:v>727.61040000000003</c:v>
                </c:pt>
                <c:pt idx="375">
                  <c:v>727.94330000000002</c:v>
                </c:pt>
                <c:pt idx="376">
                  <c:v>728.27620000000002</c:v>
                </c:pt>
                <c:pt idx="377">
                  <c:v>728.60919999999999</c:v>
                </c:pt>
                <c:pt idx="378">
                  <c:v>728.94200000000001</c:v>
                </c:pt>
                <c:pt idx="379">
                  <c:v>729.27480000000003</c:v>
                </c:pt>
                <c:pt idx="380">
                  <c:v>729.60760000000005</c:v>
                </c:pt>
                <c:pt idx="381">
                  <c:v>729.94029999999998</c:v>
                </c:pt>
                <c:pt idx="382">
                  <c:v>730.27300000000002</c:v>
                </c:pt>
                <c:pt idx="383">
                  <c:v>730.60569999999996</c:v>
                </c:pt>
                <c:pt idx="384">
                  <c:v>730.93820000000005</c:v>
                </c:pt>
                <c:pt idx="385">
                  <c:v>731.27080000000001</c:v>
                </c:pt>
                <c:pt idx="386">
                  <c:v>731.60320000000002</c:v>
                </c:pt>
                <c:pt idx="387">
                  <c:v>731.9357</c:v>
                </c:pt>
                <c:pt idx="388">
                  <c:v>732.2681</c:v>
                </c:pt>
                <c:pt idx="389">
                  <c:v>732.60040000000004</c:v>
                </c:pt>
                <c:pt idx="390">
                  <c:v>732.93269999999995</c:v>
                </c:pt>
                <c:pt idx="391">
                  <c:v>733.26499999999999</c:v>
                </c:pt>
                <c:pt idx="392">
                  <c:v>733.59709999999995</c:v>
                </c:pt>
                <c:pt idx="393">
                  <c:v>733.92930000000001</c:v>
                </c:pt>
                <c:pt idx="394">
                  <c:v>734.26139999999998</c:v>
                </c:pt>
                <c:pt idx="395">
                  <c:v>734.59339999999997</c:v>
                </c:pt>
                <c:pt idx="396">
                  <c:v>734.92550000000006</c:v>
                </c:pt>
                <c:pt idx="397">
                  <c:v>735.25739999999996</c:v>
                </c:pt>
                <c:pt idx="398">
                  <c:v>735.58939999999996</c:v>
                </c:pt>
                <c:pt idx="399">
                  <c:v>735.9212</c:v>
                </c:pt>
                <c:pt idx="400">
                  <c:v>736.25310000000002</c:v>
                </c:pt>
                <c:pt idx="401">
                  <c:v>736.58479999999997</c:v>
                </c:pt>
                <c:pt idx="402">
                  <c:v>736.91660000000002</c:v>
                </c:pt>
                <c:pt idx="403">
                  <c:v>737.2482</c:v>
                </c:pt>
                <c:pt idx="404">
                  <c:v>737.57989999999995</c:v>
                </c:pt>
                <c:pt idx="405">
                  <c:v>737.91150000000005</c:v>
                </c:pt>
                <c:pt idx="406">
                  <c:v>738.24300000000005</c:v>
                </c:pt>
                <c:pt idx="407">
                  <c:v>738.57449999999994</c:v>
                </c:pt>
                <c:pt idx="408">
                  <c:v>738.90599999999995</c:v>
                </c:pt>
                <c:pt idx="409">
                  <c:v>739.23739999999998</c:v>
                </c:pt>
                <c:pt idx="410">
                  <c:v>739.56870000000004</c:v>
                </c:pt>
                <c:pt idx="411">
                  <c:v>739.9</c:v>
                </c:pt>
                <c:pt idx="412">
                  <c:v>740.23130000000003</c:v>
                </c:pt>
                <c:pt idx="413">
                  <c:v>740.5625</c:v>
                </c:pt>
                <c:pt idx="414">
                  <c:v>740.89369999999997</c:v>
                </c:pt>
                <c:pt idx="415">
                  <c:v>741.22479999999996</c:v>
                </c:pt>
                <c:pt idx="416">
                  <c:v>741.55589999999995</c:v>
                </c:pt>
                <c:pt idx="417">
                  <c:v>741.88689999999997</c:v>
                </c:pt>
                <c:pt idx="418">
                  <c:v>742.21789999999999</c:v>
                </c:pt>
                <c:pt idx="419">
                  <c:v>742.54880000000003</c:v>
                </c:pt>
                <c:pt idx="420">
                  <c:v>742.87969999999996</c:v>
                </c:pt>
                <c:pt idx="421">
                  <c:v>743.2106</c:v>
                </c:pt>
                <c:pt idx="422">
                  <c:v>743.54129999999998</c:v>
                </c:pt>
                <c:pt idx="423">
                  <c:v>743.87210000000005</c:v>
                </c:pt>
                <c:pt idx="424">
                  <c:v>744.20280000000002</c:v>
                </c:pt>
                <c:pt idx="425">
                  <c:v>744.53340000000003</c:v>
                </c:pt>
                <c:pt idx="426">
                  <c:v>744.86400000000003</c:v>
                </c:pt>
                <c:pt idx="427">
                  <c:v>745.19460000000004</c:v>
                </c:pt>
                <c:pt idx="428">
                  <c:v>745.52509999999995</c:v>
                </c:pt>
                <c:pt idx="429">
                  <c:v>745.85559999999998</c:v>
                </c:pt>
                <c:pt idx="430">
                  <c:v>746.18600000000004</c:v>
                </c:pt>
                <c:pt idx="431">
                  <c:v>746.51639999999998</c:v>
                </c:pt>
                <c:pt idx="432">
                  <c:v>746.84670000000006</c:v>
                </c:pt>
                <c:pt idx="433">
                  <c:v>747.17690000000005</c:v>
                </c:pt>
                <c:pt idx="434">
                  <c:v>747.50710000000004</c:v>
                </c:pt>
                <c:pt idx="435">
                  <c:v>747.83730000000003</c:v>
                </c:pt>
                <c:pt idx="436">
                  <c:v>748.16750000000002</c:v>
                </c:pt>
                <c:pt idx="437">
                  <c:v>748.49760000000003</c:v>
                </c:pt>
                <c:pt idx="438">
                  <c:v>748.82759999999996</c:v>
                </c:pt>
                <c:pt idx="439">
                  <c:v>749.1576</c:v>
                </c:pt>
                <c:pt idx="440">
                  <c:v>749.48749999999995</c:v>
                </c:pt>
                <c:pt idx="441">
                  <c:v>749.81740000000002</c:v>
                </c:pt>
                <c:pt idx="442">
                  <c:v>750.14729999999997</c:v>
                </c:pt>
                <c:pt idx="443">
                  <c:v>750.47709999999995</c:v>
                </c:pt>
                <c:pt idx="444">
                  <c:v>750.80679999999995</c:v>
                </c:pt>
                <c:pt idx="445">
                  <c:v>751.13649999999996</c:v>
                </c:pt>
                <c:pt idx="446">
                  <c:v>751.46619999999996</c:v>
                </c:pt>
                <c:pt idx="447">
                  <c:v>751.79579999999999</c:v>
                </c:pt>
                <c:pt idx="448">
                  <c:v>752.12530000000004</c:v>
                </c:pt>
                <c:pt idx="449">
                  <c:v>752.45479999999998</c:v>
                </c:pt>
                <c:pt idx="450">
                  <c:v>752.78430000000003</c:v>
                </c:pt>
                <c:pt idx="451">
                  <c:v>753.11369999999999</c:v>
                </c:pt>
                <c:pt idx="452">
                  <c:v>753.44309999999996</c:v>
                </c:pt>
                <c:pt idx="453">
                  <c:v>753.77250000000004</c:v>
                </c:pt>
                <c:pt idx="454">
                  <c:v>754.10170000000005</c:v>
                </c:pt>
                <c:pt idx="455">
                  <c:v>754.43089999999995</c:v>
                </c:pt>
                <c:pt idx="456">
                  <c:v>754.76009999999997</c:v>
                </c:pt>
                <c:pt idx="457">
                  <c:v>755.08920000000001</c:v>
                </c:pt>
                <c:pt idx="458">
                  <c:v>755.41830000000004</c:v>
                </c:pt>
                <c:pt idx="459">
                  <c:v>755.74739999999997</c:v>
                </c:pt>
                <c:pt idx="460">
                  <c:v>756.07640000000004</c:v>
                </c:pt>
                <c:pt idx="461">
                  <c:v>756.40530000000001</c:v>
                </c:pt>
                <c:pt idx="462">
                  <c:v>756.73419999999999</c:v>
                </c:pt>
                <c:pt idx="463">
                  <c:v>757.06299999999999</c:v>
                </c:pt>
                <c:pt idx="464">
                  <c:v>757.39179999999999</c:v>
                </c:pt>
                <c:pt idx="465">
                  <c:v>757.72059999999999</c:v>
                </c:pt>
                <c:pt idx="466">
                  <c:v>758.04930000000002</c:v>
                </c:pt>
                <c:pt idx="467">
                  <c:v>758.37800000000004</c:v>
                </c:pt>
                <c:pt idx="468">
                  <c:v>758.70659999999998</c:v>
                </c:pt>
                <c:pt idx="469">
                  <c:v>759.03520000000003</c:v>
                </c:pt>
                <c:pt idx="470">
                  <c:v>759.36369999999999</c:v>
                </c:pt>
                <c:pt idx="471">
                  <c:v>759.69209999999998</c:v>
                </c:pt>
                <c:pt idx="472">
                  <c:v>760.02059999999994</c:v>
                </c:pt>
                <c:pt idx="473">
                  <c:v>760.34889999999996</c:v>
                </c:pt>
                <c:pt idx="474">
                  <c:v>760.67719999999997</c:v>
                </c:pt>
                <c:pt idx="475">
                  <c:v>761.00559999999996</c:v>
                </c:pt>
                <c:pt idx="476">
                  <c:v>761.3338</c:v>
                </c:pt>
                <c:pt idx="477">
                  <c:v>761.66200000000003</c:v>
                </c:pt>
                <c:pt idx="478">
                  <c:v>761.99009999999998</c:v>
                </c:pt>
                <c:pt idx="479">
                  <c:v>762.31820000000005</c:v>
                </c:pt>
                <c:pt idx="480">
                  <c:v>762.64620000000002</c:v>
                </c:pt>
                <c:pt idx="481">
                  <c:v>762.9742</c:v>
                </c:pt>
                <c:pt idx="482">
                  <c:v>763.30219999999997</c:v>
                </c:pt>
                <c:pt idx="483">
                  <c:v>763.63009999999997</c:v>
                </c:pt>
                <c:pt idx="484">
                  <c:v>763.9579</c:v>
                </c:pt>
                <c:pt idx="485">
                  <c:v>764.28570000000002</c:v>
                </c:pt>
                <c:pt idx="486">
                  <c:v>764.61350000000004</c:v>
                </c:pt>
                <c:pt idx="487">
                  <c:v>764.94119999999998</c:v>
                </c:pt>
                <c:pt idx="488">
                  <c:v>765.26890000000003</c:v>
                </c:pt>
                <c:pt idx="489">
                  <c:v>765.59640000000002</c:v>
                </c:pt>
                <c:pt idx="490">
                  <c:v>765.92399999999998</c:v>
                </c:pt>
                <c:pt idx="491">
                  <c:v>766.25149999999996</c:v>
                </c:pt>
                <c:pt idx="492">
                  <c:v>766.57899999999995</c:v>
                </c:pt>
                <c:pt idx="493">
                  <c:v>766.90639999999996</c:v>
                </c:pt>
                <c:pt idx="494">
                  <c:v>767.23379999999997</c:v>
                </c:pt>
                <c:pt idx="495">
                  <c:v>767.56110000000001</c:v>
                </c:pt>
                <c:pt idx="496">
                  <c:v>767.88840000000005</c:v>
                </c:pt>
                <c:pt idx="497">
                  <c:v>768.21559999999999</c:v>
                </c:pt>
                <c:pt idx="498">
                  <c:v>768.54280000000006</c:v>
                </c:pt>
                <c:pt idx="499">
                  <c:v>768.86990000000003</c:v>
                </c:pt>
                <c:pt idx="500">
                  <c:v>769.197</c:v>
                </c:pt>
                <c:pt idx="501">
                  <c:v>769.524</c:v>
                </c:pt>
                <c:pt idx="502">
                  <c:v>769.851</c:v>
                </c:pt>
                <c:pt idx="503">
                  <c:v>770.178</c:v>
                </c:pt>
                <c:pt idx="504">
                  <c:v>770.50490000000002</c:v>
                </c:pt>
                <c:pt idx="505">
                  <c:v>770.83169999999996</c:v>
                </c:pt>
                <c:pt idx="506">
                  <c:v>771.1585</c:v>
                </c:pt>
                <c:pt idx="507">
                  <c:v>771.48519999999996</c:v>
                </c:pt>
                <c:pt idx="508">
                  <c:v>771.81200000000001</c:v>
                </c:pt>
                <c:pt idx="509">
                  <c:v>772.1386</c:v>
                </c:pt>
                <c:pt idx="510">
                  <c:v>772.46519999999998</c:v>
                </c:pt>
                <c:pt idx="511">
                  <c:v>772.79169999999999</c:v>
                </c:pt>
                <c:pt idx="512">
                  <c:v>773.11829999999998</c:v>
                </c:pt>
                <c:pt idx="513">
                  <c:v>773.44479999999999</c:v>
                </c:pt>
                <c:pt idx="514">
                  <c:v>773.77120000000002</c:v>
                </c:pt>
                <c:pt idx="515">
                  <c:v>774.09749999999997</c:v>
                </c:pt>
                <c:pt idx="516">
                  <c:v>774.42380000000003</c:v>
                </c:pt>
                <c:pt idx="517">
                  <c:v>774.75009999999997</c:v>
                </c:pt>
                <c:pt idx="518">
                  <c:v>775.07640000000004</c:v>
                </c:pt>
                <c:pt idx="519">
                  <c:v>775.40250000000003</c:v>
                </c:pt>
                <c:pt idx="520">
                  <c:v>775.72860000000003</c:v>
                </c:pt>
                <c:pt idx="521">
                  <c:v>776.05470000000003</c:v>
                </c:pt>
                <c:pt idx="522">
                  <c:v>776.38070000000005</c:v>
                </c:pt>
                <c:pt idx="523">
                  <c:v>776.70669999999996</c:v>
                </c:pt>
                <c:pt idx="524">
                  <c:v>777.03269999999998</c:v>
                </c:pt>
                <c:pt idx="525">
                  <c:v>777.35850000000005</c:v>
                </c:pt>
                <c:pt idx="526">
                  <c:v>777.68439999999998</c:v>
                </c:pt>
                <c:pt idx="527">
                  <c:v>778.01009999999997</c:v>
                </c:pt>
                <c:pt idx="528">
                  <c:v>778.33590000000004</c:v>
                </c:pt>
                <c:pt idx="529">
                  <c:v>778.66160000000002</c:v>
                </c:pt>
                <c:pt idx="530">
                  <c:v>778.98720000000003</c:v>
                </c:pt>
                <c:pt idx="531">
                  <c:v>779.31280000000004</c:v>
                </c:pt>
                <c:pt idx="532">
                  <c:v>779.63840000000005</c:v>
                </c:pt>
                <c:pt idx="533">
                  <c:v>779.96389999999997</c:v>
                </c:pt>
                <c:pt idx="534">
                  <c:v>780.28930000000003</c:v>
                </c:pt>
                <c:pt idx="535">
                  <c:v>780.61469999999997</c:v>
                </c:pt>
                <c:pt idx="536">
                  <c:v>780.94010000000003</c:v>
                </c:pt>
                <c:pt idx="537">
                  <c:v>781.2654</c:v>
                </c:pt>
                <c:pt idx="538">
                  <c:v>781.59059999999999</c:v>
                </c:pt>
                <c:pt idx="539">
                  <c:v>781.91579999999999</c:v>
                </c:pt>
                <c:pt idx="540">
                  <c:v>782.24099999999999</c:v>
                </c:pt>
                <c:pt idx="541">
                  <c:v>782.56619999999998</c:v>
                </c:pt>
                <c:pt idx="542">
                  <c:v>782.89120000000003</c:v>
                </c:pt>
                <c:pt idx="543">
                  <c:v>783.21619999999996</c:v>
                </c:pt>
                <c:pt idx="544">
                  <c:v>783.5412</c:v>
                </c:pt>
                <c:pt idx="545">
                  <c:v>783.86609999999996</c:v>
                </c:pt>
                <c:pt idx="546">
                  <c:v>784.19100000000003</c:v>
                </c:pt>
                <c:pt idx="547">
                  <c:v>784.51580000000001</c:v>
                </c:pt>
                <c:pt idx="548">
                  <c:v>784.84059999999999</c:v>
                </c:pt>
                <c:pt idx="549">
                  <c:v>785.1653</c:v>
                </c:pt>
                <c:pt idx="550">
                  <c:v>785.49</c:v>
                </c:pt>
                <c:pt idx="551">
                  <c:v>785.81460000000004</c:v>
                </c:pt>
                <c:pt idx="552">
                  <c:v>786.13919999999996</c:v>
                </c:pt>
                <c:pt idx="553">
                  <c:v>786.46370000000002</c:v>
                </c:pt>
                <c:pt idx="554">
                  <c:v>786.78819999999996</c:v>
                </c:pt>
                <c:pt idx="555">
                  <c:v>787.11270000000002</c:v>
                </c:pt>
                <c:pt idx="556">
                  <c:v>787.43709999999999</c:v>
                </c:pt>
                <c:pt idx="557">
                  <c:v>787.76139999999998</c:v>
                </c:pt>
                <c:pt idx="558">
                  <c:v>788.08569999999997</c:v>
                </c:pt>
                <c:pt idx="559">
                  <c:v>788.40989999999999</c:v>
                </c:pt>
                <c:pt idx="560">
                  <c:v>788.73410000000001</c:v>
                </c:pt>
                <c:pt idx="561">
                  <c:v>789.05830000000003</c:v>
                </c:pt>
                <c:pt idx="562">
                  <c:v>789.38239999999996</c:v>
                </c:pt>
                <c:pt idx="563">
                  <c:v>789.70640000000003</c:v>
                </c:pt>
                <c:pt idx="564">
                  <c:v>790.03039999999999</c:v>
                </c:pt>
                <c:pt idx="565">
                  <c:v>790.35440000000006</c:v>
                </c:pt>
                <c:pt idx="566">
                  <c:v>790.67830000000004</c:v>
                </c:pt>
                <c:pt idx="567">
                  <c:v>791.00210000000004</c:v>
                </c:pt>
                <c:pt idx="568">
                  <c:v>791.32590000000005</c:v>
                </c:pt>
                <c:pt idx="569">
                  <c:v>791.64970000000005</c:v>
                </c:pt>
                <c:pt idx="570">
                  <c:v>791.97339999999997</c:v>
                </c:pt>
                <c:pt idx="571">
                  <c:v>792.2971</c:v>
                </c:pt>
                <c:pt idx="572">
                  <c:v>792.62070000000006</c:v>
                </c:pt>
                <c:pt idx="573">
                  <c:v>792.9443</c:v>
                </c:pt>
                <c:pt idx="574">
                  <c:v>793.26779999999997</c:v>
                </c:pt>
                <c:pt idx="575">
                  <c:v>793.59119999999996</c:v>
                </c:pt>
                <c:pt idx="576">
                  <c:v>793.91470000000004</c:v>
                </c:pt>
                <c:pt idx="577">
                  <c:v>794.23800000000006</c:v>
                </c:pt>
                <c:pt idx="578">
                  <c:v>794.56129999999996</c:v>
                </c:pt>
                <c:pt idx="579">
                  <c:v>794.88459999999998</c:v>
                </c:pt>
                <c:pt idx="580">
                  <c:v>795.20780000000002</c:v>
                </c:pt>
                <c:pt idx="581">
                  <c:v>795.53099999999995</c:v>
                </c:pt>
                <c:pt idx="582">
                  <c:v>795.85410000000002</c:v>
                </c:pt>
                <c:pt idx="583">
                  <c:v>796.17719999999997</c:v>
                </c:pt>
                <c:pt idx="584">
                  <c:v>796.50019999999995</c:v>
                </c:pt>
                <c:pt idx="585">
                  <c:v>796.82320000000004</c:v>
                </c:pt>
                <c:pt idx="586">
                  <c:v>797.14620000000002</c:v>
                </c:pt>
                <c:pt idx="587">
                  <c:v>797.46910000000003</c:v>
                </c:pt>
                <c:pt idx="588">
                  <c:v>797.79190000000006</c:v>
                </c:pt>
                <c:pt idx="589">
                  <c:v>798.11469999999997</c:v>
                </c:pt>
                <c:pt idx="590">
                  <c:v>798.43740000000003</c:v>
                </c:pt>
                <c:pt idx="591">
                  <c:v>798.76009999999997</c:v>
                </c:pt>
                <c:pt idx="592">
                  <c:v>799.08280000000002</c:v>
                </c:pt>
                <c:pt idx="593">
                  <c:v>799.40530000000001</c:v>
                </c:pt>
                <c:pt idx="594">
                  <c:v>799.72789999999998</c:v>
                </c:pt>
                <c:pt idx="595">
                  <c:v>800.05039999999997</c:v>
                </c:pt>
                <c:pt idx="596">
                  <c:v>800.37279999999998</c:v>
                </c:pt>
                <c:pt idx="597">
                  <c:v>800.69529999999997</c:v>
                </c:pt>
                <c:pt idx="598">
                  <c:v>801.01760000000002</c:v>
                </c:pt>
                <c:pt idx="599">
                  <c:v>801.33979999999997</c:v>
                </c:pt>
                <c:pt idx="600">
                  <c:v>801.66210000000001</c:v>
                </c:pt>
                <c:pt idx="601">
                  <c:v>801.98429999999996</c:v>
                </c:pt>
                <c:pt idx="602">
                  <c:v>802.30650000000003</c:v>
                </c:pt>
                <c:pt idx="603">
                  <c:v>802.62860000000001</c:v>
                </c:pt>
                <c:pt idx="604">
                  <c:v>802.95060000000001</c:v>
                </c:pt>
                <c:pt idx="605">
                  <c:v>803.27260000000001</c:v>
                </c:pt>
                <c:pt idx="606">
                  <c:v>803.59460000000001</c:v>
                </c:pt>
                <c:pt idx="607">
                  <c:v>803.91650000000004</c:v>
                </c:pt>
                <c:pt idx="608">
                  <c:v>804.23839999999996</c:v>
                </c:pt>
                <c:pt idx="609">
                  <c:v>804.56020000000001</c:v>
                </c:pt>
                <c:pt idx="610">
                  <c:v>804.88199999999995</c:v>
                </c:pt>
                <c:pt idx="611">
                  <c:v>805.20370000000003</c:v>
                </c:pt>
                <c:pt idx="612">
                  <c:v>805.52530000000002</c:v>
                </c:pt>
                <c:pt idx="613">
                  <c:v>805.84690000000001</c:v>
                </c:pt>
                <c:pt idx="614">
                  <c:v>806.16849999999999</c:v>
                </c:pt>
                <c:pt idx="615">
                  <c:v>806.49009999999998</c:v>
                </c:pt>
                <c:pt idx="616">
                  <c:v>806.81150000000002</c:v>
                </c:pt>
                <c:pt idx="617">
                  <c:v>807.13289999999995</c:v>
                </c:pt>
                <c:pt idx="618">
                  <c:v>807.45429999999999</c:v>
                </c:pt>
                <c:pt idx="619">
                  <c:v>807.77560000000005</c:v>
                </c:pt>
                <c:pt idx="620">
                  <c:v>808.09690000000001</c:v>
                </c:pt>
                <c:pt idx="621">
                  <c:v>808.41809999999998</c:v>
                </c:pt>
                <c:pt idx="622">
                  <c:v>808.73929999999996</c:v>
                </c:pt>
                <c:pt idx="623">
                  <c:v>809.06039999999996</c:v>
                </c:pt>
                <c:pt idx="624">
                  <c:v>809.38149999999996</c:v>
                </c:pt>
                <c:pt idx="625">
                  <c:v>809.70249999999999</c:v>
                </c:pt>
                <c:pt idx="626">
                  <c:v>810.02350000000001</c:v>
                </c:pt>
                <c:pt idx="627">
                  <c:v>810.34439999999995</c:v>
                </c:pt>
                <c:pt idx="628">
                  <c:v>810.6653</c:v>
                </c:pt>
                <c:pt idx="629">
                  <c:v>810.98609999999996</c:v>
                </c:pt>
                <c:pt idx="630">
                  <c:v>811.30690000000004</c:v>
                </c:pt>
                <c:pt idx="631">
                  <c:v>811.6277</c:v>
                </c:pt>
                <c:pt idx="632">
                  <c:v>811.94839999999999</c:v>
                </c:pt>
                <c:pt idx="633">
                  <c:v>812.26900000000001</c:v>
                </c:pt>
                <c:pt idx="634">
                  <c:v>812.58960000000002</c:v>
                </c:pt>
                <c:pt idx="635">
                  <c:v>812.91010000000006</c:v>
                </c:pt>
                <c:pt idx="636">
                  <c:v>813.23059999999998</c:v>
                </c:pt>
                <c:pt idx="637">
                  <c:v>813.55100000000004</c:v>
                </c:pt>
                <c:pt idx="638">
                  <c:v>813.87149999999997</c:v>
                </c:pt>
                <c:pt idx="639">
                  <c:v>814.19179999999994</c:v>
                </c:pt>
                <c:pt idx="640">
                  <c:v>814.51210000000003</c:v>
                </c:pt>
                <c:pt idx="641">
                  <c:v>814.83230000000003</c:v>
                </c:pt>
                <c:pt idx="642">
                  <c:v>815.15250000000003</c:v>
                </c:pt>
                <c:pt idx="643">
                  <c:v>815.47270000000003</c:v>
                </c:pt>
                <c:pt idx="644">
                  <c:v>815.79269999999997</c:v>
                </c:pt>
                <c:pt idx="645">
                  <c:v>816.11279999999999</c:v>
                </c:pt>
                <c:pt idx="646">
                  <c:v>816.43280000000004</c:v>
                </c:pt>
                <c:pt idx="647">
                  <c:v>816.7527</c:v>
                </c:pt>
                <c:pt idx="648">
                  <c:v>817.07259999999997</c:v>
                </c:pt>
                <c:pt idx="649">
                  <c:v>817.39250000000004</c:v>
                </c:pt>
                <c:pt idx="650">
                  <c:v>817.71230000000003</c:v>
                </c:pt>
                <c:pt idx="651">
                  <c:v>818.03200000000004</c:v>
                </c:pt>
                <c:pt idx="652">
                  <c:v>818.35170000000005</c:v>
                </c:pt>
                <c:pt idx="653">
                  <c:v>818.67139999999995</c:v>
                </c:pt>
                <c:pt idx="654">
                  <c:v>818.99099999999999</c:v>
                </c:pt>
                <c:pt idx="655">
                  <c:v>819.31050000000005</c:v>
                </c:pt>
                <c:pt idx="656">
                  <c:v>819.63009999999997</c:v>
                </c:pt>
                <c:pt idx="657">
                  <c:v>819.94949999999994</c:v>
                </c:pt>
                <c:pt idx="658">
                  <c:v>820.26890000000003</c:v>
                </c:pt>
                <c:pt idx="659">
                  <c:v>820.5883</c:v>
                </c:pt>
                <c:pt idx="660">
                  <c:v>820.9076</c:v>
                </c:pt>
                <c:pt idx="661">
                  <c:v>821.2269</c:v>
                </c:pt>
                <c:pt idx="662">
                  <c:v>821.54600000000005</c:v>
                </c:pt>
                <c:pt idx="663">
                  <c:v>821.86519999999996</c:v>
                </c:pt>
                <c:pt idx="664">
                  <c:v>822.18430000000001</c:v>
                </c:pt>
                <c:pt idx="665">
                  <c:v>822.50340000000006</c:v>
                </c:pt>
                <c:pt idx="666">
                  <c:v>822.82240000000002</c:v>
                </c:pt>
                <c:pt idx="667">
                  <c:v>823.14139999999998</c:v>
                </c:pt>
                <c:pt idx="668">
                  <c:v>823.46029999999996</c:v>
                </c:pt>
                <c:pt idx="669">
                  <c:v>823.77909999999997</c:v>
                </c:pt>
                <c:pt idx="670">
                  <c:v>824.09799999999996</c:v>
                </c:pt>
                <c:pt idx="671">
                  <c:v>824.41669999999999</c:v>
                </c:pt>
                <c:pt idx="672">
                  <c:v>824.73540000000003</c:v>
                </c:pt>
                <c:pt idx="673">
                  <c:v>825.05409999999995</c:v>
                </c:pt>
                <c:pt idx="674">
                  <c:v>825.37270000000001</c:v>
                </c:pt>
                <c:pt idx="675">
                  <c:v>825.69129999999996</c:v>
                </c:pt>
                <c:pt idx="676">
                  <c:v>826.00980000000004</c:v>
                </c:pt>
                <c:pt idx="677">
                  <c:v>826.32820000000004</c:v>
                </c:pt>
                <c:pt idx="678">
                  <c:v>826.64670000000001</c:v>
                </c:pt>
                <c:pt idx="679">
                  <c:v>826.96500000000003</c:v>
                </c:pt>
                <c:pt idx="680">
                  <c:v>827.28340000000003</c:v>
                </c:pt>
                <c:pt idx="681">
                  <c:v>827.60159999999996</c:v>
                </c:pt>
                <c:pt idx="682">
                  <c:v>827.91989999999998</c:v>
                </c:pt>
                <c:pt idx="683">
                  <c:v>828.23800000000006</c:v>
                </c:pt>
                <c:pt idx="684">
                  <c:v>828.55619999999999</c:v>
                </c:pt>
                <c:pt idx="685">
                  <c:v>828.87419999999997</c:v>
                </c:pt>
                <c:pt idx="686">
                  <c:v>829.19230000000005</c:v>
                </c:pt>
                <c:pt idx="687">
                  <c:v>829.51020000000005</c:v>
                </c:pt>
                <c:pt idx="688">
                  <c:v>829.82809999999995</c:v>
                </c:pt>
                <c:pt idx="689">
                  <c:v>830.14599999999996</c:v>
                </c:pt>
                <c:pt idx="690">
                  <c:v>830.46379999999999</c:v>
                </c:pt>
                <c:pt idx="691">
                  <c:v>830.78160000000003</c:v>
                </c:pt>
                <c:pt idx="692">
                  <c:v>831.09929999999997</c:v>
                </c:pt>
                <c:pt idx="693">
                  <c:v>831.41700000000003</c:v>
                </c:pt>
                <c:pt idx="694">
                  <c:v>831.7346</c:v>
                </c:pt>
                <c:pt idx="695">
                  <c:v>832.05219999999997</c:v>
                </c:pt>
                <c:pt idx="696">
                  <c:v>832.36980000000005</c:v>
                </c:pt>
                <c:pt idx="697">
                  <c:v>832.68719999999996</c:v>
                </c:pt>
                <c:pt idx="698">
                  <c:v>833.00459999999998</c:v>
                </c:pt>
                <c:pt idx="699">
                  <c:v>833.322</c:v>
                </c:pt>
                <c:pt idx="700">
                  <c:v>833.63930000000005</c:v>
                </c:pt>
                <c:pt idx="701">
                  <c:v>833.95659999999998</c:v>
                </c:pt>
                <c:pt idx="702">
                  <c:v>834.27390000000003</c:v>
                </c:pt>
                <c:pt idx="703">
                  <c:v>834.59100000000001</c:v>
                </c:pt>
                <c:pt idx="704">
                  <c:v>834.90809999999999</c:v>
                </c:pt>
                <c:pt idx="705">
                  <c:v>835.22519999999997</c:v>
                </c:pt>
                <c:pt idx="706">
                  <c:v>835.54219999999998</c:v>
                </c:pt>
                <c:pt idx="707">
                  <c:v>835.85929999999996</c:v>
                </c:pt>
                <c:pt idx="708">
                  <c:v>836.17610000000002</c:v>
                </c:pt>
                <c:pt idx="709">
                  <c:v>836.49300000000005</c:v>
                </c:pt>
                <c:pt idx="710">
                  <c:v>836.80989999999997</c:v>
                </c:pt>
                <c:pt idx="711">
                  <c:v>837.12660000000005</c:v>
                </c:pt>
                <c:pt idx="712">
                  <c:v>837.4434</c:v>
                </c:pt>
                <c:pt idx="713">
                  <c:v>837.76009999999997</c:v>
                </c:pt>
                <c:pt idx="714">
                  <c:v>838.07669999999996</c:v>
                </c:pt>
                <c:pt idx="715">
                  <c:v>838.39319999999998</c:v>
                </c:pt>
                <c:pt idx="716">
                  <c:v>838.70979999999997</c:v>
                </c:pt>
                <c:pt idx="717">
                  <c:v>839.02629999999999</c:v>
                </c:pt>
                <c:pt idx="718">
                  <c:v>839.34270000000004</c:v>
                </c:pt>
                <c:pt idx="719">
                  <c:v>839.65909999999997</c:v>
                </c:pt>
                <c:pt idx="720">
                  <c:v>839.97540000000004</c:v>
                </c:pt>
                <c:pt idx="721">
                  <c:v>840.29169999999999</c:v>
                </c:pt>
                <c:pt idx="722">
                  <c:v>840.60799999999995</c:v>
                </c:pt>
                <c:pt idx="723">
                  <c:v>840.92409999999995</c:v>
                </c:pt>
                <c:pt idx="724">
                  <c:v>841.24019999999996</c:v>
                </c:pt>
                <c:pt idx="725">
                  <c:v>841.55629999999996</c:v>
                </c:pt>
                <c:pt idx="726">
                  <c:v>841.87239999999997</c:v>
                </c:pt>
                <c:pt idx="727">
                  <c:v>842.1884</c:v>
                </c:pt>
                <c:pt idx="728">
                  <c:v>842.50429999999994</c:v>
                </c:pt>
                <c:pt idx="729">
                  <c:v>842.8202</c:v>
                </c:pt>
                <c:pt idx="730">
                  <c:v>843.13599999999997</c:v>
                </c:pt>
                <c:pt idx="731">
                  <c:v>843.45180000000005</c:v>
                </c:pt>
                <c:pt idx="732">
                  <c:v>843.76750000000004</c:v>
                </c:pt>
                <c:pt idx="733">
                  <c:v>844.08320000000003</c:v>
                </c:pt>
                <c:pt idx="734">
                  <c:v>844.39880000000005</c:v>
                </c:pt>
                <c:pt idx="735">
                  <c:v>844.71439999999996</c:v>
                </c:pt>
                <c:pt idx="736">
                  <c:v>845.03</c:v>
                </c:pt>
                <c:pt idx="737">
                  <c:v>845.34540000000004</c:v>
                </c:pt>
                <c:pt idx="738">
                  <c:v>845.66079999999999</c:v>
                </c:pt>
                <c:pt idx="739">
                  <c:v>845.97630000000004</c:v>
                </c:pt>
                <c:pt idx="740">
                  <c:v>846.29160000000002</c:v>
                </c:pt>
                <c:pt idx="741">
                  <c:v>846.6069</c:v>
                </c:pt>
                <c:pt idx="742">
                  <c:v>846.9221</c:v>
                </c:pt>
                <c:pt idx="743">
                  <c:v>847.23720000000003</c:v>
                </c:pt>
                <c:pt idx="744">
                  <c:v>847.55240000000003</c:v>
                </c:pt>
                <c:pt idx="745">
                  <c:v>847.86749999999995</c:v>
                </c:pt>
                <c:pt idx="746">
                  <c:v>848.1825</c:v>
                </c:pt>
                <c:pt idx="747">
                  <c:v>848.49749999999995</c:v>
                </c:pt>
                <c:pt idx="748">
                  <c:v>848.81240000000003</c:v>
                </c:pt>
                <c:pt idx="749">
                  <c:v>849.12729999999999</c:v>
                </c:pt>
                <c:pt idx="750">
                  <c:v>849.44209999999998</c:v>
                </c:pt>
                <c:pt idx="751">
                  <c:v>849.75689999999997</c:v>
                </c:pt>
                <c:pt idx="752">
                  <c:v>850.07169999999996</c:v>
                </c:pt>
                <c:pt idx="753">
                  <c:v>850.38639999999998</c:v>
                </c:pt>
                <c:pt idx="754">
                  <c:v>850.70090000000005</c:v>
                </c:pt>
                <c:pt idx="755">
                  <c:v>851.01559999999995</c:v>
                </c:pt>
                <c:pt idx="756">
                  <c:v>851.33010000000002</c:v>
                </c:pt>
                <c:pt idx="757">
                  <c:v>851.64449999999999</c:v>
                </c:pt>
                <c:pt idx="758">
                  <c:v>851.95899999999995</c:v>
                </c:pt>
                <c:pt idx="759">
                  <c:v>852.27340000000004</c:v>
                </c:pt>
                <c:pt idx="760">
                  <c:v>852.58770000000004</c:v>
                </c:pt>
                <c:pt idx="761">
                  <c:v>852.90200000000004</c:v>
                </c:pt>
                <c:pt idx="762">
                  <c:v>853.21619999999996</c:v>
                </c:pt>
                <c:pt idx="763">
                  <c:v>853.53039999999999</c:v>
                </c:pt>
                <c:pt idx="764">
                  <c:v>853.84450000000004</c:v>
                </c:pt>
                <c:pt idx="765">
                  <c:v>854.15859999999998</c:v>
                </c:pt>
                <c:pt idx="766">
                  <c:v>854.47260000000006</c:v>
                </c:pt>
                <c:pt idx="767">
                  <c:v>854.78660000000002</c:v>
                </c:pt>
                <c:pt idx="768">
                  <c:v>855.10050000000001</c:v>
                </c:pt>
                <c:pt idx="769">
                  <c:v>855.4144</c:v>
                </c:pt>
                <c:pt idx="770">
                  <c:v>855.72820000000002</c:v>
                </c:pt>
                <c:pt idx="771">
                  <c:v>856.04200000000003</c:v>
                </c:pt>
                <c:pt idx="772">
                  <c:v>856.35569999999996</c:v>
                </c:pt>
                <c:pt idx="773">
                  <c:v>856.6694</c:v>
                </c:pt>
                <c:pt idx="774">
                  <c:v>856.98299999999995</c:v>
                </c:pt>
                <c:pt idx="775">
                  <c:v>857.29660000000001</c:v>
                </c:pt>
                <c:pt idx="776">
                  <c:v>857.61009999999999</c:v>
                </c:pt>
                <c:pt idx="777">
                  <c:v>857.92359999999996</c:v>
                </c:pt>
                <c:pt idx="778">
                  <c:v>858.23699999999997</c:v>
                </c:pt>
                <c:pt idx="779">
                  <c:v>858.55039999999997</c:v>
                </c:pt>
                <c:pt idx="780">
                  <c:v>858.86369999999999</c:v>
                </c:pt>
                <c:pt idx="781">
                  <c:v>859.17700000000002</c:v>
                </c:pt>
                <c:pt idx="782">
                  <c:v>859.49019999999996</c:v>
                </c:pt>
                <c:pt idx="783">
                  <c:v>859.80330000000004</c:v>
                </c:pt>
                <c:pt idx="784">
                  <c:v>860.11649999999997</c:v>
                </c:pt>
                <c:pt idx="785">
                  <c:v>860.42960000000005</c:v>
                </c:pt>
                <c:pt idx="786">
                  <c:v>860.74260000000004</c:v>
                </c:pt>
                <c:pt idx="787">
                  <c:v>861.05550000000005</c:v>
                </c:pt>
                <c:pt idx="788">
                  <c:v>861.36850000000004</c:v>
                </c:pt>
                <c:pt idx="789">
                  <c:v>861.68129999999996</c:v>
                </c:pt>
                <c:pt idx="790">
                  <c:v>861.9941</c:v>
                </c:pt>
                <c:pt idx="791">
                  <c:v>862.30690000000004</c:v>
                </c:pt>
                <c:pt idx="792">
                  <c:v>862.61959999999999</c:v>
                </c:pt>
                <c:pt idx="793">
                  <c:v>862.93230000000005</c:v>
                </c:pt>
                <c:pt idx="794">
                  <c:v>863.24490000000003</c:v>
                </c:pt>
                <c:pt idx="795">
                  <c:v>863.5575</c:v>
                </c:pt>
                <c:pt idx="796">
                  <c:v>863.87</c:v>
                </c:pt>
                <c:pt idx="797">
                  <c:v>864.18240000000003</c:v>
                </c:pt>
                <c:pt idx="798">
                  <c:v>864.49490000000003</c:v>
                </c:pt>
                <c:pt idx="799">
                  <c:v>864.80730000000005</c:v>
                </c:pt>
                <c:pt idx="800">
                  <c:v>865.11959999999999</c:v>
                </c:pt>
                <c:pt idx="801">
                  <c:v>865.43179999999995</c:v>
                </c:pt>
                <c:pt idx="802">
                  <c:v>865.74400000000003</c:v>
                </c:pt>
                <c:pt idx="803">
                  <c:v>866.05619999999999</c:v>
                </c:pt>
                <c:pt idx="804">
                  <c:v>866.36829999999998</c:v>
                </c:pt>
                <c:pt idx="805">
                  <c:v>866.68039999999996</c:v>
                </c:pt>
                <c:pt idx="806">
                  <c:v>866.99239999999998</c:v>
                </c:pt>
                <c:pt idx="807">
                  <c:v>867.30430000000001</c:v>
                </c:pt>
                <c:pt idx="808">
                  <c:v>867.61620000000005</c:v>
                </c:pt>
                <c:pt idx="809">
                  <c:v>867.92809999999997</c:v>
                </c:pt>
                <c:pt idx="810">
                  <c:v>868.23990000000003</c:v>
                </c:pt>
                <c:pt idx="811">
                  <c:v>868.55160000000001</c:v>
                </c:pt>
                <c:pt idx="812">
                  <c:v>868.86329999999998</c:v>
                </c:pt>
                <c:pt idx="813">
                  <c:v>869.17499999999995</c:v>
                </c:pt>
                <c:pt idx="814">
                  <c:v>869.48659999999995</c:v>
                </c:pt>
                <c:pt idx="815">
                  <c:v>869.79819999999995</c:v>
                </c:pt>
                <c:pt idx="816">
                  <c:v>870.10969999999998</c:v>
                </c:pt>
                <c:pt idx="817">
                  <c:v>870.42110000000002</c:v>
                </c:pt>
                <c:pt idx="818">
                  <c:v>870.73249999999996</c:v>
                </c:pt>
                <c:pt idx="819">
                  <c:v>871.04380000000003</c:v>
                </c:pt>
                <c:pt idx="820">
                  <c:v>871.35519999999997</c:v>
                </c:pt>
                <c:pt idx="821">
                  <c:v>871.66639999999995</c:v>
                </c:pt>
                <c:pt idx="822">
                  <c:v>871.97760000000005</c:v>
                </c:pt>
                <c:pt idx="823">
                  <c:v>872.28880000000004</c:v>
                </c:pt>
                <c:pt idx="824">
                  <c:v>872.59990000000005</c:v>
                </c:pt>
                <c:pt idx="825">
                  <c:v>872.91089999999997</c:v>
                </c:pt>
                <c:pt idx="826">
                  <c:v>873.22190000000001</c:v>
                </c:pt>
                <c:pt idx="827">
                  <c:v>873.53279999999995</c:v>
                </c:pt>
                <c:pt idx="828">
                  <c:v>873.84370000000001</c:v>
                </c:pt>
                <c:pt idx="829">
                  <c:v>874.15449999999998</c:v>
                </c:pt>
                <c:pt idx="830">
                  <c:v>874.46529999999996</c:v>
                </c:pt>
                <c:pt idx="831">
                  <c:v>874.77610000000004</c:v>
                </c:pt>
                <c:pt idx="832">
                  <c:v>875.08680000000004</c:v>
                </c:pt>
                <c:pt idx="833">
                  <c:v>875.39739999999995</c:v>
                </c:pt>
                <c:pt idx="834">
                  <c:v>875.70799999999997</c:v>
                </c:pt>
                <c:pt idx="835">
                  <c:v>876.01850000000002</c:v>
                </c:pt>
                <c:pt idx="836">
                  <c:v>876.32899999999995</c:v>
                </c:pt>
                <c:pt idx="837">
                  <c:v>876.6395</c:v>
                </c:pt>
                <c:pt idx="838">
                  <c:v>876.94979999999998</c:v>
                </c:pt>
                <c:pt idx="839">
                  <c:v>877.26009999999997</c:v>
                </c:pt>
                <c:pt idx="840">
                  <c:v>877.57039999999995</c:v>
                </c:pt>
                <c:pt idx="841">
                  <c:v>877.88070000000005</c:v>
                </c:pt>
                <c:pt idx="842">
                  <c:v>878.19090000000006</c:v>
                </c:pt>
                <c:pt idx="843">
                  <c:v>878.50099999999998</c:v>
                </c:pt>
                <c:pt idx="844">
                  <c:v>878.81100000000004</c:v>
                </c:pt>
                <c:pt idx="845">
                  <c:v>879.12109999999996</c:v>
                </c:pt>
                <c:pt idx="846">
                  <c:v>879.43100000000004</c:v>
                </c:pt>
                <c:pt idx="847">
                  <c:v>879.74099999999999</c:v>
                </c:pt>
                <c:pt idx="848">
                  <c:v>880.05079999999998</c:v>
                </c:pt>
                <c:pt idx="849">
                  <c:v>880.36069999999995</c:v>
                </c:pt>
                <c:pt idx="850">
                  <c:v>880.67039999999997</c:v>
                </c:pt>
                <c:pt idx="851">
                  <c:v>880.98019999999997</c:v>
                </c:pt>
                <c:pt idx="852">
                  <c:v>881.28980000000001</c:v>
                </c:pt>
                <c:pt idx="853">
                  <c:v>881.59939999999995</c:v>
                </c:pt>
                <c:pt idx="854">
                  <c:v>881.90899999999999</c:v>
                </c:pt>
                <c:pt idx="855">
                  <c:v>882.21849999999995</c:v>
                </c:pt>
                <c:pt idx="856">
                  <c:v>882.52800000000002</c:v>
                </c:pt>
                <c:pt idx="857">
                  <c:v>882.8374</c:v>
                </c:pt>
                <c:pt idx="858">
                  <c:v>883.14679999999998</c:v>
                </c:pt>
                <c:pt idx="859">
                  <c:v>883.45609999999999</c:v>
                </c:pt>
                <c:pt idx="860">
                  <c:v>883.76530000000002</c:v>
                </c:pt>
                <c:pt idx="861">
                  <c:v>884.07449999999994</c:v>
                </c:pt>
                <c:pt idx="862">
                  <c:v>884.38369999999998</c:v>
                </c:pt>
                <c:pt idx="863">
                  <c:v>884.69280000000003</c:v>
                </c:pt>
                <c:pt idx="864">
                  <c:v>885.0018</c:v>
                </c:pt>
                <c:pt idx="865">
                  <c:v>885.31089999999995</c:v>
                </c:pt>
                <c:pt idx="866">
                  <c:v>885.61980000000005</c:v>
                </c:pt>
                <c:pt idx="867">
                  <c:v>885.92870000000005</c:v>
                </c:pt>
                <c:pt idx="868">
                  <c:v>886.23749999999995</c:v>
                </c:pt>
                <c:pt idx="869">
                  <c:v>886.54639999999995</c:v>
                </c:pt>
                <c:pt idx="870">
                  <c:v>886.85509999999999</c:v>
                </c:pt>
                <c:pt idx="871">
                  <c:v>887.16380000000004</c:v>
                </c:pt>
                <c:pt idx="872">
                  <c:v>887.47249999999997</c:v>
                </c:pt>
                <c:pt idx="873">
                  <c:v>887.78110000000004</c:v>
                </c:pt>
                <c:pt idx="874">
                  <c:v>888.08960000000002</c:v>
                </c:pt>
                <c:pt idx="875">
                  <c:v>888.3981</c:v>
                </c:pt>
                <c:pt idx="876">
                  <c:v>888.70650000000001</c:v>
                </c:pt>
                <c:pt idx="877">
                  <c:v>889.01490000000001</c:v>
                </c:pt>
                <c:pt idx="878">
                  <c:v>889.32320000000004</c:v>
                </c:pt>
                <c:pt idx="879">
                  <c:v>889.63149999999996</c:v>
                </c:pt>
                <c:pt idx="880">
                  <c:v>889.93979999999999</c:v>
                </c:pt>
                <c:pt idx="881">
                  <c:v>890.24789999999996</c:v>
                </c:pt>
                <c:pt idx="882">
                  <c:v>890.55610000000001</c:v>
                </c:pt>
                <c:pt idx="883">
                  <c:v>890.86410000000001</c:v>
                </c:pt>
                <c:pt idx="884">
                  <c:v>891.17219999999998</c:v>
                </c:pt>
                <c:pt idx="885">
                  <c:v>891.48019999999997</c:v>
                </c:pt>
                <c:pt idx="886">
                  <c:v>891.78809999999999</c:v>
                </c:pt>
                <c:pt idx="887">
                  <c:v>892.09590000000003</c:v>
                </c:pt>
                <c:pt idx="888">
                  <c:v>892.40380000000005</c:v>
                </c:pt>
                <c:pt idx="889">
                  <c:v>892.7115</c:v>
                </c:pt>
                <c:pt idx="890">
                  <c:v>893.01930000000004</c:v>
                </c:pt>
                <c:pt idx="891">
                  <c:v>893.327</c:v>
                </c:pt>
                <c:pt idx="892">
                  <c:v>893.63459999999998</c:v>
                </c:pt>
                <c:pt idx="893">
                  <c:v>893.94209999999998</c:v>
                </c:pt>
                <c:pt idx="894">
                  <c:v>894.24959999999999</c:v>
                </c:pt>
                <c:pt idx="895">
                  <c:v>894.55709999999999</c:v>
                </c:pt>
                <c:pt idx="896">
                  <c:v>894.86450000000002</c:v>
                </c:pt>
                <c:pt idx="897">
                  <c:v>895.17190000000005</c:v>
                </c:pt>
                <c:pt idx="898">
                  <c:v>895.47919999999999</c:v>
                </c:pt>
                <c:pt idx="899">
                  <c:v>895.78639999999996</c:v>
                </c:pt>
                <c:pt idx="900">
                  <c:v>896.09370000000001</c:v>
                </c:pt>
                <c:pt idx="901">
                  <c:v>896.4008</c:v>
                </c:pt>
                <c:pt idx="902">
                  <c:v>896.7079</c:v>
                </c:pt>
                <c:pt idx="903">
                  <c:v>897.01499999999999</c:v>
                </c:pt>
                <c:pt idx="904">
                  <c:v>897.322</c:v>
                </c:pt>
                <c:pt idx="905">
                  <c:v>897.62890000000004</c:v>
                </c:pt>
                <c:pt idx="906">
                  <c:v>897.93579999999997</c:v>
                </c:pt>
                <c:pt idx="907">
                  <c:v>898.24270000000001</c:v>
                </c:pt>
                <c:pt idx="908">
                  <c:v>898.54939999999999</c:v>
                </c:pt>
                <c:pt idx="909">
                  <c:v>898.85619999999994</c:v>
                </c:pt>
                <c:pt idx="910">
                  <c:v>899.16290000000004</c:v>
                </c:pt>
                <c:pt idx="911">
                  <c:v>899.46950000000004</c:v>
                </c:pt>
                <c:pt idx="912">
                  <c:v>899.77610000000004</c:v>
                </c:pt>
                <c:pt idx="913">
                  <c:v>900.08259999999996</c:v>
                </c:pt>
                <c:pt idx="914">
                  <c:v>900.38919999999996</c:v>
                </c:pt>
                <c:pt idx="915">
                  <c:v>900.69560000000001</c:v>
                </c:pt>
                <c:pt idx="916">
                  <c:v>901.00199999999995</c:v>
                </c:pt>
                <c:pt idx="917">
                  <c:v>901.30830000000003</c:v>
                </c:pt>
                <c:pt idx="918">
                  <c:v>901.6146</c:v>
                </c:pt>
                <c:pt idx="919">
                  <c:v>901.92079999999999</c:v>
                </c:pt>
                <c:pt idx="920">
                  <c:v>902.22699999999998</c:v>
                </c:pt>
                <c:pt idx="921">
                  <c:v>902.53309999999999</c:v>
                </c:pt>
                <c:pt idx="922">
                  <c:v>902.83920000000001</c:v>
                </c:pt>
                <c:pt idx="923">
                  <c:v>903.14509999999996</c:v>
                </c:pt>
                <c:pt idx="924">
                  <c:v>903.4511</c:v>
                </c:pt>
                <c:pt idx="925">
                  <c:v>903.75710000000004</c:v>
                </c:pt>
                <c:pt idx="926">
                  <c:v>904.06290000000001</c:v>
                </c:pt>
                <c:pt idx="927">
                  <c:v>904.36869999999999</c:v>
                </c:pt>
                <c:pt idx="928">
                  <c:v>904.67449999999997</c:v>
                </c:pt>
                <c:pt idx="929">
                  <c:v>904.98019999999997</c:v>
                </c:pt>
                <c:pt idx="930">
                  <c:v>905.28579999999999</c:v>
                </c:pt>
                <c:pt idx="931">
                  <c:v>905.59140000000002</c:v>
                </c:pt>
                <c:pt idx="932">
                  <c:v>905.89700000000005</c:v>
                </c:pt>
                <c:pt idx="933">
                  <c:v>906.20249999999999</c:v>
                </c:pt>
                <c:pt idx="934">
                  <c:v>906.50789999999995</c:v>
                </c:pt>
                <c:pt idx="935">
                  <c:v>906.8134</c:v>
                </c:pt>
                <c:pt idx="936">
                  <c:v>907.11869999999999</c:v>
                </c:pt>
                <c:pt idx="937">
                  <c:v>907.42399999999998</c:v>
                </c:pt>
                <c:pt idx="938">
                  <c:v>907.72919999999999</c:v>
                </c:pt>
                <c:pt idx="939">
                  <c:v>908.03440000000001</c:v>
                </c:pt>
                <c:pt idx="940">
                  <c:v>908.33960000000002</c:v>
                </c:pt>
                <c:pt idx="941">
                  <c:v>908.64469999999994</c:v>
                </c:pt>
                <c:pt idx="942">
                  <c:v>908.94970000000001</c:v>
                </c:pt>
                <c:pt idx="943">
                  <c:v>909.25469999999996</c:v>
                </c:pt>
                <c:pt idx="944">
                  <c:v>909.55960000000005</c:v>
                </c:pt>
                <c:pt idx="945">
                  <c:v>909.86450000000002</c:v>
                </c:pt>
                <c:pt idx="946">
                  <c:v>910.16930000000002</c:v>
                </c:pt>
                <c:pt idx="947">
                  <c:v>910.47410000000002</c:v>
                </c:pt>
                <c:pt idx="948">
                  <c:v>910.77880000000005</c:v>
                </c:pt>
                <c:pt idx="949">
                  <c:v>911.08349999999996</c:v>
                </c:pt>
                <c:pt idx="950">
                  <c:v>911.38810000000001</c:v>
                </c:pt>
                <c:pt idx="951">
                  <c:v>911.69269999999995</c:v>
                </c:pt>
                <c:pt idx="952">
                  <c:v>911.99720000000002</c:v>
                </c:pt>
                <c:pt idx="953">
                  <c:v>912.30160000000001</c:v>
                </c:pt>
                <c:pt idx="954">
                  <c:v>912.60609999999997</c:v>
                </c:pt>
                <c:pt idx="955">
                  <c:v>912.91039999999998</c:v>
                </c:pt>
                <c:pt idx="956">
                  <c:v>913.21469999999999</c:v>
                </c:pt>
                <c:pt idx="957">
                  <c:v>913.51900000000001</c:v>
                </c:pt>
                <c:pt idx="958">
                  <c:v>913.82320000000004</c:v>
                </c:pt>
                <c:pt idx="959">
                  <c:v>914.12729999999999</c:v>
                </c:pt>
                <c:pt idx="960">
                  <c:v>914.43150000000003</c:v>
                </c:pt>
                <c:pt idx="961">
                  <c:v>914.7355</c:v>
                </c:pt>
                <c:pt idx="962">
                  <c:v>915.03949999999998</c:v>
                </c:pt>
                <c:pt idx="963">
                  <c:v>915.34339999999997</c:v>
                </c:pt>
                <c:pt idx="964">
                  <c:v>915.64729999999997</c:v>
                </c:pt>
                <c:pt idx="965">
                  <c:v>915.95119999999997</c:v>
                </c:pt>
                <c:pt idx="966">
                  <c:v>916.25490000000002</c:v>
                </c:pt>
                <c:pt idx="967">
                  <c:v>916.55870000000004</c:v>
                </c:pt>
                <c:pt idx="968">
                  <c:v>916.86239999999998</c:v>
                </c:pt>
                <c:pt idx="969">
                  <c:v>917.16600000000005</c:v>
                </c:pt>
                <c:pt idx="970">
                  <c:v>917.46950000000004</c:v>
                </c:pt>
                <c:pt idx="971">
                  <c:v>917.7731</c:v>
                </c:pt>
                <c:pt idx="972">
                  <c:v>918.07650000000001</c:v>
                </c:pt>
                <c:pt idx="973">
                  <c:v>918.38</c:v>
                </c:pt>
                <c:pt idx="974">
                  <c:v>918.68330000000003</c:v>
                </c:pt>
                <c:pt idx="975">
                  <c:v>918.98670000000004</c:v>
                </c:pt>
                <c:pt idx="976">
                  <c:v>919.28989999999999</c:v>
                </c:pt>
                <c:pt idx="977">
                  <c:v>919.59310000000005</c:v>
                </c:pt>
                <c:pt idx="978">
                  <c:v>919.8963</c:v>
                </c:pt>
                <c:pt idx="979">
                  <c:v>920.19939999999997</c:v>
                </c:pt>
                <c:pt idx="980">
                  <c:v>920.50239999999997</c:v>
                </c:pt>
                <c:pt idx="981">
                  <c:v>920.80550000000005</c:v>
                </c:pt>
                <c:pt idx="982">
                  <c:v>921.10839999999996</c:v>
                </c:pt>
                <c:pt idx="983">
                  <c:v>921.41129999999998</c:v>
                </c:pt>
                <c:pt idx="984">
                  <c:v>921.71420000000001</c:v>
                </c:pt>
                <c:pt idx="985">
                  <c:v>922.01700000000005</c:v>
                </c:pt>
                <c:pt idx="986">
                  <c:v>922.31970000000001</c:v>
                </c:pt>
                <c:pt idx="987">
                  <c:v>922.62239999999997</c:v>
                </c:pt>
                <c:pt idx="988">
                  <c:v>922.92499999999995</c:v>
                </c:pt>
                <c:pt idx="989">
                  <c:v>923.22760000000005</c:v>
                </c:pt>
                <c:pt idx="990">
                  <c:v>923.53020000000004</c:v>
                </c:pt>
                <c:pt idx="991">
                  <c:v>923.83259999999996</c:v>
                </c:pt>
                <c:pt idx="992">
                  <c:v>924.13509999999997</c:v>
                </c:pt>
                <c:pt idx="993">
                  <c:v>924.43740000000003</c:v>
                </c:pt>
                <c:pt idx="994">
                  <c:v>924.73969999999997</c:v>
                </c:pt>
                <c:pt idx="995">
                  <c:v>925.0421</c:v>
                </c:pt>
                <c:pt idx="996">
                  <c:v>925.3442</c:v>
                </c:pt>
                <c:pt idx="997">
                  <c:v>925.64639999999997</c:v>
                </c:pt>
                <c:pt idx="998">
                  <c:v>925.94849999999997</c:v>
                </c:pt>
                <c:pt idx="999">
                  <c:v>926.25059999999996</c:v>
                </c:pt>
                <c:pt idx="1000">
                  <c:v>926.55259999999998</c:v>
                </c:pt>
                <c:pt idx="1001">
                  <c:v>926.8546</c:v>
                </c:pt>
                <c:pt idx="1002">
                  <c:v>927.15650000000005</c:v>
                </c:pt>
                <c:pt idx="1003">
                  <c:v>927.45830000000001</c:v>
                </c:pt>
                <c:pt idx="1004">
                  <c:v>927.76009999999997</c:v>
                </c:pt>
                <c:pt idx="1005">
                  <c:v>928.06190000000004</c:v>
                </c:pt>
                <c:pt idx="1006">
                  <c:v>928.36360000000002</c:v>
                </c:pt>
                <c:pt idx="1007">
                  <c:v>928.66520000000003</c:v>
                </c:pt>
                <c:pt idx="1008">
                  <c:v>928.96680000000003</c:v>
                </c:pt>
                <c:pt idx="1009">
                  <c:v>929.26829999999995</c:v>
                </c:pt>
                <c:pt idx="1010">
                  <c:v>929.56979999999999</c:v>
                </c:pt>
                <c:pt idx="1011">
                  <c:v>929.87130000000002</c:v>
                </c:pt>
                <c:pt idx="1012">
                  <c:v>930.17259999999999</c:v>
                </c:pt>
                <c:pt idx="1013">
                  <c:v>930.47389999999996</c:v>
                </c:pt>
                <c:pt idx="1014">
                  <c:v>930.77520000000004</c:v>
                </c:pt>
                <c:pt idx="1015">
                  <c:v>931.07650000000001</c:v>
                </c:pt>
                <c:pt idx="1016">
                  <c:v>931.37760000000003</c:v>
                </c:pt>
                <c:pt idx="1017">
                  <c:v>931.67870000000005</c:v>
                </c:pt>
                <c:pt idx="1018">
                  <c:v>931.97979999999995</c:v>
                </c:pt>
                <c:pt idx="1019">
                  <c:v>932.2808</c:v>
                </c:pt>
                <c:pt idx="1020">
                  <c:v>932.58180000000004</c:v>
                </c:pt>
                <c:pt idx="1021">
                  <c:v>932.8827</c:v>
                </c:pt>
                <c:pt idx="1022">
                  <c:v>933.18349999999998</c:v>
                </c:pt>
                <c:pt idx="1023">
                  <c:v>933.48429999999996</c:v>
                </c:pt>
                <c:pt idx="1024">
                  <c:v>933.78510000000006</c:v>
                </c:pt>
                <c:pt idx="1025">
                  <c:v>934.08579999999995</c:v>
                </c:pt>
                <c:pt idx="1026">
                  <c:v>934.38639999999998</c:v>
                </c:pt>
                <c:pt idx="1027">
                  <c:v>934.68700000000001</c:v>
                </c:pt>
                <c:pt idx="1028">
                  <c:v>934.98749999999995</c:v>
                </c:pt>
                <c:pt idx="1029">
                  <c:v>935.28800000000001</c:v>
                </c:pt>
                <c:pt idx="1030">
                  <c:v>935.58849999999995</c:v>
                </c:pt>
                <c:pt idx="1031">
                  <c:v>935.88890000000004</c:v>
                </c:pt>
                <c:pt idx="1032">
                  <c:v>936.18920000000003</c:v>
                </c:pt>
                <c:pt idx="1033">
                  <c:v>936.48940000000005</c:v>
                </c:pt>
                <c:pt idx="1034">
                  <c:v>936.78970000000004</c:v>
                </c:pt>
                <c:pt idx="1035">
                  <c:v>937.08979999999997</c:v>
                </c:pt>
                <c:pt idx="1036">
                  <c:v>937.39</c:v>
                </c:pt>
                <c:pt idx="1037">
                  <c:v>937.69</c:v>
                </c:pt>
                <c:pt idx="1038">
                  <c:v>937.99009999999998</c:v>
                </c:pt>
                <c:pt idx="1039">
                  <c:v>938.29</c:v>
                </c:pt>
                <c:pt idx="1040">
                  <c:v>938.58989999999994</c:v>
                </c:pt>
                <c:pt idx="1041">
                  <c:v>938.88980000000004</c:v>
                </c:pt>
                <c:pt idx="1042">
                  <c:v>939.18960000000004</c:v>
                </c:pt>
                <c:pt idx="1043">
                  <c:v>939.48929999999996</c:v>
                </c:pt>
                <c:pt idx="1044">
                  <c:v>939.78899999999999</c:v>
                </c:pt>
                <c:pt idx="1045">
                  <c:v>940.08860000000004</c:v>
                </c:pt>
                <c:pt idx="1046">
                  <c:v>940.38819999999998</c:v>
                </c:pt>
                <c:pt idx="1047">
                  <c:v>940.68769999999995</c:v>
                </c:pt>
                <c:pt idx="1048">
                  <c:v>940.98720000000003</c:v>
                </c:pt>
                <c:pt idx="1049">
                  <c:v>941.2867</c:v>
                </c:pt>
                <c:pt idx="1050">
                  <c:v>941.58609999999999</c:v>
                </c:pt>
                <c:pt idx="1051">
                  <c:v>941.8854</c:v>
                </c:pt>
                <c:pt idx="1052">
                  <c:v>942.18460000000005</c:v>
                </c:pt>
                <c:pt idx="1053">
                  <c:v>942.48389999999995</c:v>
                </c:pt>
                <c:pt idx="1054">
                  <c:v>942.78300000000002</c:v>
                </c:pt>
                <c:pt idx="1055">
                  <c:v>943.08219999999994</c:v>
                </c:pt>
                <c:pt idx="1056">
                  <c:v>943.38120000000004</c:v>
                </c:pt>
                <c:pt idx="1057">
                  <c:v>943.68020000000001</c:v>
                </c:pt>
                <c:pt idx="1058">
                  <c:v>943.97919999999999</c:v>
                </c:pt>
                <c:pt idx="1059">
                  <c:v>944.27809999999999</c:v>
                </c:pt>
                <c:pt idx="1060">
                  <c:v>944.57690000000002</c:v>
                </c:pt>
                <c:pt idx="1061">
                  <c:v>944.87570000000005</c:v>
                </c:pt>
                <c:pt idx="1062">
                  <c:v>945.17439999999999</c:v>
                </c:pt>
                <c:pt idx="1063">
                  <c:v>945.47310000000004</c:v>
                </c:pt>
                <c:pt idx="1064">
                  <c:v>945.77179999999998</c:v>
                </c:pt>
                <c:pt idx="1065">
                  <c:v>946.07039999999995</c:v>
                </c:pt>
                <c:pt idx="1066">
                  <c:v>946.36890000000005</c:v>
                </c:pt>
                <c:pt idx="1067">
                  <c:v>946.66740000000004</c:v>
                </c:pt>
                <c:pt idx="1068">
                  <c:v>946.96579999999994</c:v>
                </c:pt>
                <c:pt idx="1069">
                  <c:v>947.26419999999996</c:v>
                </c:pt>
                <c:pt idx="1070">
                  <c:v>947.56240000000003</c:v>
                </c:pt>
                <c:pt idx="1071">
                  <c:v>947.86069999999995</c:v>
                </c:pt>
                <c:pt idx="1072">
                  <c:v>948.15890000000002</c:v>
                </c:pt>
                <c:pt idx="1073">
                  <c:v>948.45709999999997</c:v>
                </c:pt>
                <c:pt idx="1074">
                  <c:v>948.75519999999995</c:v>
                </c:pt>
                <c:pt idx="1075">
                  <c:v>949.05330000000004</c:v>
                </c:pt>
                <c:pt idx="1076">
                  <c:v>949.35130000000004</c:v>
                </c:pt>
                <c:pt idx="1077">
                  <c:v>949.64919999999995</c:v>
                </c:pt>
                <c:pt idx="1078">
                  <c:v>949.94709999999998</c:v>
                </c:pt>
                <c:pt idx="1079">
                  <c:v>950.24490000000003</c:v>
                </c:pt>
                <c:pt idx="1080">
                  <c:v>950.54269999999997</c:v>
                </c:pt>
                <c:pt idx="1081">
                  <c:v>950.84050000000002</c:v>
                </c:pt>
                <c:pt idx="1082">
                  <c:v>951.13810000000001</c:v>
                </c:pt>
                <c:pt idx="1083">
                  <c:v>951.43579999999997</c:v>
                </c:pt>
                <c:pt idx="1084">
                  <c:v>951.73329999999999</c:v>
                </c:pt>
                <c:pt idx="1085">
                  <c:v>952.03089999999997</c:v>
                </c:pt>
                <c:pt idx="1086">
                  <c:v>952.32830000000001</c:v>
                </c:pt>
                <c:pt idx="1087">
                  <c:v>952.62570000000005</c:v>
                </c:pt>
                <c:pt idx="1088">
                  <c:v>952.92309999999998</c:v>
                </c:pt>
                <c:pt idx="1089">
                  <c:v>953.22040000000004</c:v>
                </c:pt>
                <c:pt idx="1090">
                  <c:v>953.51760000000002</c:v>
                </c:pt>
                <c:pt idx="1091">
                  <c:v>953.81489999999997</c:v>
                </c:pt>
                <c:pt idx="1092">
                  <c:v>954.11199999999997</c:v>
                </c:pt>
                <c:pt idx="1093">
                  <c:v>954.40909999999997</c:v>
                </c:pt>
                <c:pt idx="1094">
                  <c:v>954.70619999999997</c:v>
                </c:pt>
                <c:pt idx="1095">
                  <c:v>955.00310000000002</c:v>
                </c:pt>
                <c:pt idx="1096">
                  <c:v>955.3</c:v>
                </c:pt>
                <c:pt idx="1097">
                  <c:v>955.59699999999998</c:v>
                </c:pt>
                <c:pt idx="1098">
                  <c:v>955.89380000000006</c:v>
                </c:pt>
                <c:pt idx="1099">
                  <c:v>956.19060000000002</c:v>
                </c:pt>
                <c:pt idx="1100">
                  <c:v>956.4873</c:v>
                </c:pt>
                <c:pt idx="1101">
                  <c:v>956.78390000000002</c:v>
                </c:pt>
                <c:pt idx="1102">
                  <c:v>957.0806</c:v>
                </c:pt>
                <c:pt idx="1103">
                  <c:v>957.37710000000004</c:v>
                </c:pt>
                <c:pt idx="1104">
                  <c:v>957.67359999999996</c:v>
                </c:pt>
                <c:pt idx="1105">
                  <c:v>957.9701</c:v>
                </c:pt>
                <c:pt idx="1106">
                  <c:v>958.26649999999995</c:v>
                </c:pt>
                <c:pt idx="1107">
                  <c:v>958.56290000000001</c:v>
                </c:pt>
                <c:pt idx="1108">
                  <c:v>958.85910000000001</c:v>
                </c:pt>
                <c:pt idx="1109">
                  <c:v>959.15539999999999</c:v>
                </c:pt>
                <c:pt idx="1110">
                  <c:v>959.45150000000001</c:v>
                </c:pt>
                <c:pt idx="1111">
                  <c:v>959.74770000000001</c:v>
                </c:pt>
                <c:pt idx="1112">
                  <c:v>960.04380000000003</c:v>
                </c:pt>
                <c:pt idx="1113">
                  <c:v>960.33979999999997</c:v>
                </c:pt>
                <c:pt idx="1114">
                  <c:v>960.63580000000002</c:v>
                </c:pt>
                <c:pt idx="1115">
                  <c:v>960.93169999999998</c:v>
                </c:pt>
                <c:pt idx="1116">
                  <c:v>961.22760000000005</c:v>
                </c:pt>
                <c:pt idx="1117">
                  <c:v>961.52340000000004</c:v>
                </c:pt>
                <c:pt idx="1118">
                  <c:v>961.81920000000002</c:v>
                </c:pt>
                <c:pt idx="1119">
                  <c:v>962.11490000000003</c:v>
                </c:pt>
                <c:pt idx="1120">
                  <c:v>962.41049999999996</c:v>
                </c:pt>
                <c:pt idx="1121">
                  <c:v>962.70609999999999</c:v>
                </c:pt>
                <c:pt idx="1122">
                  <c:v>963.00160000000005</c:v>
                </c:pt>
                <c:pt idx="1123">
                  <c:v>963.2971</c:v>
                </c:pt>
                <c:pt idx="1124">
                  <c:v>963.59259999999995</c:v>
                </c:pt>
                <c:pt idx="1125">
                  <c:v>963.88789999999995</c:v>
                </c:pt>
                <c:pt idx="1126">
                  <c:v>964.18330000000003</c:v>
                </c:pt>
                <c:pt idx="1127">
                  <c:v>964.47860000000003</c:v>
                </c:pt>
                <c:pt idx="1128">
                  <c:v>964.77380000000005</c:v>
                </c:pt>
                <c:pt idx="1129">
                  <c:v>965.06899999999996</c:v>
                </c:pt>
                <c:pt idx="1130">
                  <c:v>965.36410000000001</c:v>
                </c:pt>
                <c:pt idx="1131">
                  <c:v>965.65920000000006</c:v>
                </c:pt>
                <c:pt idx="1132">
                  <c:v>965.95420000000001</c:v>
                </c:pt>
                <c:pt idx="1133">
                  <c:v>966.2491</c:v>
                </c:pt>
                <c:pt idx="1134">
                  <c:v>966.54399999999998</c:v>
                </c:pt>
                <c:pt idx="1135">
                  <c:v>966.83889999999997</c:v>
                </c:pt>
                <c:pt idx="1136">
                  <c:v>967.13369999999998</c:v>
                </c:pt>
                <c:pt idx="1137">
                  <c:v>967.42840000000001</c:v>
                </c:pt>
                <c:pt idx="1138">
                  <c:v>967.72310000000004</c:v>
                </c:pt>
                <c:pt idx="1139">
                  <c:v>968.01779999999997</c:v>
                </c:pt>
                <c:pt idx="1140">
                  <c:v>968.31230000000005</c:v>
                </c:pt>
                <c:pt idx="1141">
                  <c:v>968.6069</c:v>
                </c:pt>
                <c:pt idx="1142">
                  <c:v>968.90129999999999</c:v>
                </c:pt>
                <c:pt idx="1143">
                  <c:v>969.19569999999999</c:v>
                </c:pt>
                <c:pt idx="1144">
                  <c:v>969.49009999999998</c:v>
                </c:pt>
                <c:pt idx="1145">
                  <c:v>969.78440000000001</c:v>
                </c:pt>
                <c:pt idx="1146">
                  <c:v>970.07870000000003</c:v>
                </c:pt>
                <c:pt idx="1147">
                  <c:v>970.37289999999996</c:v>
                </c:pt>
                <c:pt idx="1148">
                  <c:v>970.6671</c:v>
                </c:pt>
                <c:pt idx="1149">
                  <c:v>970.96109999999999</c:v>
                </c:pt>
                <c:pt idx="1150">
                  <c:v>971.25519999999995</c:v>
                </c:pt>
                <c:pt idx="1151">
                  <c:v>971.54920000000004</c:v>
                </c:pt>
                <c:pt idx="1152">
                  <c:v>971.84310000000005</c:v>
                </c:pt>
                <c:pt idx="1153">
                  <c:v>972.13699999999994</c:v>
                </c:pt>
                <c:pt idx="1154">
                  <c:v>972.43079999999998</c:v>
                </c:pt>
                <c:pt idx="1155">
                  <c:v>972.72460000000001</c:v>
                </c:pt>
                <c:pt idx="1156">
                  <c:v>973.01829999999995</c:v>
                </c:pt>
                <c:pt idx="1157">
                  <c:v>973.31200000000001</c:v>
                </c:pt>
                <c:pt idx="1158">
                  <c:v>973.60559999999998</c:v>
                </c:pt>
                <c:pt idx="1159">
                  <c:v>973.89919999999995</c:v>
                </c:pt>
                <c:pt idx="1160">
                  <c:v>974.19259999999997</c:v>
                </c:pt>
                <c:pt idx="1161">
                  <c:v>974.48609999999996</c:v>
                </c:pt>
                <c:pt idx="1162">
                  <c:v>974.77949999999998</c:v>
                </c:pt>
                <c:pt idx="1163">
                  <c:v>975.0729</c:v>
                </c:pt>
                <c:pt idx="1164">
                  <c:v>975.36609999999996</c:v>
                </c:pt>
                <c:pt idx="1165">
                  <c:v>975.65940000000001</c:v>
                </c:pt>
                <c:pt idx="1166">
                  <c:v>975.95259999999996</c:v>
                </c:pt>
                <c:pt idx="1167">
                  <c:v>976.24570000000006</c:v>
                </c:pt>
                <c:pt idx="1168">
                  <c:v>976.53880000000004</c:v>
                </c:pt>
                <c:pt idx="1169">
                  <c:v>976.83180000000004</c:v>
                </c:pt>
                <c:pt idx="1170">
                  <c:v>977.12480000000005</c:v>
                </c:pt>
                <c:pt idx="1171">
                  <c:v>977.41769999999997</c:v>
                </c:pt>
                <c:pt idx="1172">
                  <c:v>977.71050000000002</c:v>
                </c:pt>
                <c:pt idx="1173">
                  <c:v>978.00329999999997</c:v>
                </c:pt>
                <c:pt idx="1174">
                  <c:v>978.29610000000002</c:v>
                </c:pt>
                <c:pt idx="1175">
                  <c:v>978.58870000000002</c:v>
                </c:pt>
                <c:pt idx="1176">
                  <c:v>978.88139999999999</c:v>
                </c:pt>
                <c:pt idx="1177">
                  <c:v>979.17399999999998</c:v>
                </c:pt>
                <c:pt idx="1178">
                  <c:v>979.46659999999997</c:v>
                </c:pt>
                <c:pt idx="1179">
                  <c:v>979.75900000000001</c:v>
                </c:pt>
                <c:pt idx="1180">
                  <c:v>980.05150000000003</c:v>
                </c:pt>
                <c:pt idx="1181">
                  <c:v>980.34379999999999</c:v>
                </c:pt>
                <c:pt idx="1182">
                  <c:v>980.63610000000006</c:v>
                </c:pt>
                <c:pt idx="1183">
                  <c:v>980.92840000000001</c:v>
                </c:pt>
                <c:pt idx="1184">
                  <c:v>981.22059999999999</c:v>
                </c:pt>
                <c:pt idx="1185">
                  <c:v>981.51279999999997</c:v>
                </c:pt>
                <c:pt idx="1186">
                  <c:v>981.80489999999998</c:v>
                </c:pt>
                <c:pt idx="1187">
                  <c:v>982.09690000000001</c:v>
                </c:pt>
                <c:pt idx="1188">
                  <c:v>982.38890000000004</c:v>
                </c:pt>
                <c:pt idx="1189">
                  <c:v>982.68079999999998</c:v>
                </c:pt>
                <c:pt idx="1190">
                  <c:v>982.97270000000003</c:v>
                </c:pt>
                <c:pt idx="1191">
                  <c:v>983.26459999999997</c:v>
                </c:pt>
                <c:pt idx="1192">
                  <c:v>983.55629999999996</c:v>
                </c:pt>
                <c:pt idx="1193">
                  <c:v>983.84810000000004</c:v>
                </c:pt>
                <c:pt idx="1194">
                  <c:v>984.13969999999995</c:v>
                </c:pt>
                <c:pt idx="1195">
                  <c:v>984.43129999999996</c:v>
                </c:pt>
                <c:pt idx="1196">
                  <c:v>984.72289999999998</c:v>
                </c:pt>
                <c:pt idx="1197">
                  <c:v>985.01440000000002</c:v>
                </c:pt>
                <c:pt idx="1198">
                  <c:v>985.30579999999998</c:v>
                </c:pt>
                <c:pt idx="1199">
                  <c:v>985.59720000000004</c:v>
                </c:pt>
                <c:pt idx="1200">
                  <c:v>985.8886</c:v>
                </c:pt>
                <c:pt idx="1201">
                  <c:v>986.17989999999998</c:v>
                </c:pt>
                <c:pt idx="1202">
                  <c:v>986.47109999999998</c:v>
                </c:pt>
                <c:pt idx="1203">
                  <c:v>986.76229999999998</c:v>
                </c:pt>
                <c:pt idx="1204">
                  <c:v>987.05340000000001</c:v>
                </c:pt>
                <c:pt idx="1205">
                  <c:v>987.34450000000004</c:v>
                </c:pt>
                <c:pt idx="1206">
                  <c:v>987.63549999999998</c:v>
                </c:pt>
                <c:pt idx="1207">
                  <c:v>987.92650000000003</c:v>
                </c:pt>
                <c:pt idx="1208">
                  <c:v>988.2174</c:v>
                </c:pt>
                <c:pt idx="1209">
                  <c:v>988.50819999999999</c:v>
                </c:pt>
                <c:pt idx="1210">
                  <c:v>988.79909999999995</c:v>
                </c:pt>
                <c:pt idx="1211">
                  <c:v>989.08979999999997</c:v>
                </c:pt>
                <c:pt idx="1212">
                  <c:v>989.38049999999998</c:v>
                </c:pt>
              </c:numCache>
            </c:numRef>
          </c:xVal>
          <c:yVal>
            <c:numRef>
              <c:f>'Fluo RT Bandes'!$BW$3:$BW$1215</c:f>
              <c:numCache>
                <c:formatCode>General</c:formatCode>
                <c:ptCount val="1213"/>
                <c:pt idx="0">
                  <c:v>1.4351465029316704E-2</c:v>
                </c:pt>
                <c:pt idx="1">
                  <c:v>1.5924663146691765E-2</c:v>
                </c:pt>
                <c:pt idx="2">
                  <c:v>1.679067561027376E-2</c:v>
                </c:pt>
                <c:pt idx="3">
                  <c:v>1.7138440405739988E-2</c:v>
                </c:pt>
                <c:pt idx="4">
                  <c:v>1.6149947169672284E-2</c:v>
                </c:pt>
                <c:pt idx="5">
                  <c:v>1.6281696757373121E-2</c:v>
                </c:pt>
                <c:pt idx="6">
                  <c:v>1.6601891145345386E-2</c:v>
                </c:pt>
                <c:pt idx="7">
                  <c:v>1.6148885957495477E-2</c:v>
                </c:pt>
                <c:pt idx="8">
                  <c:v>1.6586347169518761E-2</c:v>
                </c:pt>
                <c:pt idx="9">
                  <c:v>1.7376017602689069E-2</c:v>
                </c:pt>
                <c:pt idx="10">
                  <c:v>1.792495982553902E-2</c:v>
                </c:pt>
                <c:pt idx="11">
                  <c:v>2.0144608869430987E-2</c:v>
                </c:pt>
                <c:pt idx="12">
                  <c:v>2.0548118967833949E-2</c:v>
                </c:pt>
                <c:pt idx="13">
                  <c:v>2.0096249833525936E-2</c:v>
                </c:pt>
                <c:pt idx="14">
                  <c:v>2.1446541580519136E-2</c:v>
                </c:pt>
                <c:pt idx="15">
                  <c:v>2.0437737549371313E-2</c:v>
                </c:pt>
                <c:pt idx="16">
                  <c:v>2.072777662423993E-2</c:v>
                </c:pt>
                <c:pt idx="17">
                  <c:v>2.1268188850478851E-2</c:v>
                </c:pt>
                <c:pt idx="18">
                  <c:v>2.0718258337807823E-2</c:v>
                </c:pt>
                <c:pt idx="19">
                  <c:v>2.0949191924348048E-2</c:v>
                </c:pt>
                <c:pt idx="20">
                  <c:v>2.1867111672144161E-2</c:v>
                </c:pt>
                <c:pt idx="21">
                  <c:v>2.1511077865340043E-2</c:v>
                </c:pt>
                <c:pt idx="22">
                  <c:v>2.2387144018965952E-2</c:v>
                </c:pt>
                <c:pt idx="23">
                  <c:v>2.3035155100093609E-2</c:v>
                </c:pt>
                <c:pt idx="24">
                  <c:v>2.3048607355716403E-2</c:v>
                </c:pt>
                <c:pt idx="25">
                  <c:v>2.3839757345104282E-2</c:v>
                </c:pt>
                <c:pt idx="26">
                  <c:v>2.4939253758667686E-2</c:v>
                </c:pt>
                <c:pt idx="27">
                  <c:v>2.588983504579332E-2</c:v>
                </c:pt>
                <c:pt idx="28">
                  <c:v>2.737202030618946E-2</c:v>
                </c:pt>
                <c:pt idx="29">
                  <c:v>2.8518973821258096E-2</c:v>
                </c:pt>
                <c:pt idx="30">
                  <c:v>2.7660696884411543E-2</c:v>
                </c:pt>
                <c:pt idx="31">
                  <c:v>2.8023965356507804E-2</c:v>
                </c:pt>
                <c:pt idx="32">
                  <c:v>2.8738527682285742E-2</c:v>
                </c:pt>
                <c:pt idx="33">
                  <c:v>2.9174046856835379E-2</c:v>
                </c:pt>
                <c:pt idx="34">
                  <c:v>2.9202812807161437E-2</c:v>
                </c:pt>
                <c:pt idx="35">
                  <c:v>2.8872839147483929E-2</c:v>
                </c:pt>
                <c:pt idx="36">
                  <c:v>2.8477081846900665E-2</c:v>
                </c:pt>
                <c:pt idx="37">
                  <c:v>3.0703228656490035E-2</c:v>
                </c:pt>
                <c:pt idx="38">
                  <c:v>3.1419537280786766E-2</c:v>
                </c:pt>
                <c:pt idx="39">
                  <c:v>3.1303245313491289E-2</c:v>
                </c:pt>
                <c:pt idx="40">
                  <c:v>3.1365248505955262E-2</c:v>
                </c:pt>
                <c:pt idx="41">
                  <c:v>3.1414471096072906E-2</c:v>
                </c:pt>
                <c:pt idx="42">
                  <c:v>3.0941262577667109E-2</c:v>
                </c:pt>
                <c:pt idx="43">
                  <c:v>3.0751319031084499E-2</c:v>
                </c:pt>
                <c:pt idx="44">
                  <c:v>2.9097420813038209E-2</c:v>
                </c:pt>
                <c:pt idx="45">
                  <c:v>2.8699917213936155E-2</c:v>
                </c:pt>
                <c:pt idx="46">
                  <c:v>2.8782780038157582E-2</c:v>
                </c:pt>
                <c:pt idx="47">
                  <c:v>2.9156161689587956E-2</c:v>
                </c:pt>
                <c:pt idx="48">
                  <c:v>2.8506078078350084E-2</c:v>
                </c:pt>
                <c:pt idx="49">
                  <c:v>2.9979781317369225E-2</c:v>
                </c:pt>
                <c:pt idx="50">
                  <c:v>3.1142585849762289E-2</c:v>
                </c:pt>
                <c:pt idx="51">
                  <c:v>3.2164362384192582E-2</c:v>
                </c:pt>
                <c:pt idx="52">
                  <c:v>3.2964243866174428E-2</c:v>
                </c:pt>
                <c:pt idx="53">
                  <c:v>3.2902375004365748E-2</c:v>
                </c:pt>
                <c:pt idx="54">
                  <c:v>3.3001146416192444E-2</c:v>
                </c:pt>
                <c:pt idx="55">
                  <c:v>3.4143398358325874E-2</c:v>
                </c:pt>
                <c:pt idx="56">
                  <c:v>3.4032249336118717E-2</c:v>
                </c:pt>
                <c:pt idx="57">
                  <c:v>3.3967617100829739E-2</c:v>
                </c:pt>
                <c:pt idx="58">
                  <c:v>3.4098800580768994E-2</c:v>
                </c:pt>
                <c:pt idx="59">
                  <c:v>3.4570281990749609E-2</c:v>
                </c:pt>
                <c:pt idx="60">
                  <c:v>3.4610926609022187E-2</c:v>
                </c:pt>
                <c:pt idx="61">
                  <c:v>3.4919253843104098E-2</c:v>
                </c:pt>
                <c:pt idx="62">
                  <c:v>3.5522225774521778E-2</c:v>
                </c:pt>
                <c:pt idx="63">
                  <c:v>3.580243952146047E-2</c:v>
                </c:pt>
                <c:pt idx="64">
                  <c:v>3.5842335726082142E-2</c:v>
                </c:pt>
                <c:pt idx="65">
                  <c:v>3.6350470214863803E-2</c:v>
                </c:pt>
                <c:pt idx="66">
                  <c:v>3.6258971848516473E-2</c:v>
                </c:pt>
                <c:pt idx="67">
                  <c:v>3.6542294390620497E-2</c:v>
                </c:pt>
                <c:pt idx="68">
                  <c:v>3.6572403647499474E-2</c:v>
                </c:pt>
                <c:pt idx="69">
                  <c:v>3.635810787212182E-2</c:v>
                </c:pt>
                <c:pt idx="70">
                  <c:v>3.6854421263237812E-2</c:v>
                </c:pt>
                <c:pt idx="71">
                  <c:v>3.7177390538746531E-2</c:v>
                </c:pt>
                <c:pt idx="72">
                  <c:v>3.6627383265701044E-2</c:v>
                </c:pt>
                <c:pt idx="73">
                  <c:v>3.6821567822972155E-2</c:v>
                </c:pt>
                <c:pt idx="74">
                  <c:v>3.7767236446132835E-2</c:v>
                </c:pt>
                <c:pt idx="75">
                  <c:v>3.8197919717091959E-2</c:v>
                </c:pt>
                <c:pt idx="76">
                  <c:v>3.8058215835588494E-2</c:v>
                </c:pt>
                <c:pt idx="77">
                  <c:v>3.7434326702132516E-2</c:v>
                </c:pt>
                <c:pt idx="78">
                  <c:v>3.7349410537894485E-2</c:v>
                </c:pt>
                <c:pt idx="79">
                  <c:v>3.7348278322371316E-2</c:v>
                </c:pt>
                <c:pt idx="80">
                  <c:v>3.7751730850493437E-2</c:v>
                </c:pt>
                <c:pt idx="81">
                  <c:v>3.6175053569146319E-2</c:v>
                </c:pt>
                <c:pt idx="82">
                  <c:v>3.6028844245908E-2</c:v>
                </c:pt>
                <c:pt idx="83">
                  <c:v>3.6303109063826638E-2</c:v>
                </c:pt>
                <c:pt idx="84">
                  <c:v>3.6865935319405671E-2</c:v>
                </c:pt>
                <c:pt idx="85">
                  <c:v>3.6115353187915922E-2</c:v>
                </c:pt>
                <c:pt idx="86">
                  <c:v>3.6719457334856771E-2</c:v>
                </c:pt>
                <c:pt idx="87">
                  <c:v>3.6038266581872043E-2</c:v>
                </c:pt>
                <c:pt idx="88">
                  <c:v>3.7356856294216374E-2</c:v>
                </c:pt>
                <c:pt idx="89">
                  <c:v>3.6947589167729479E-2</c:v>
                </c:pt>
                <c:pt idx="90">
                  <c:v>3.7749984551974647E-2</c:v>
                </c:pt>
                <c:pt idx="91">
                  <c:v>3.7011799220958964E-2</c:v>
                </c:pt>
                <c:pt idx="92">
                  <c:v>3.8641594681427173E-2</c:v>
                </c:pt>
                <c:pt idx="93">
                  <c:v>3.87046917092271E-2</c:v>
                </c:pt>
                <c:pt idx="94">
                  <c:v>3.8718163154943502E-2</c:v>
                </c:pt>
                <c:pt idx="95">
                  <c:v>3.8512502921691755E-2</c:v>
                </c:pt>
                <c:pt idx="96">
                  <c:v>3.9769895425503868E-2</c:v>
                </c:pt>
                <c:pt idx="97">
                  <c:v>3.9430614570424002E-2</c:v>
                </c:pt>
                <c:pt idx="98">
                  <c:v>4.0476033300185649E-2</c:v>
                </c:pt>
                <c:pt idx="99">
                  <c:v>4.0210039412614265E-2</c:v>
                </c:pt>
                <c:pt idx="100">
                  <c:v>4.1051294736425985E-2</c:v>
                </c:pt>
                <c:pt idx="101">
                  <c:v>4.0988293659094129E-2</c:v>
                </c:pt>
                <c:pt idx="102">
                  <c:v>4.2092318934750225E-2</c:v>
                </c:pt>
                <c:pt idx="103">
                  <c:v>4.1739048501426401E-2</c:v>
                </c:pt>
                <c:pt idx="104">
                  <c:v>4.128493412616565E-2</c:v>
                </c:pt>
                <c:pt idx="105">
                  <c:v>4.0599636693147714E-2</c:v>
                </c:pt>
                <c:pt idx="106">
                  <c:v>4.0111287190881174E-2</c:v>
                </c:pt>
                <c:pt idx="107">
                  <c:v>3.9835966917813818E-2</c:v>
                </c:pt>
                <c:pt idx="108">
                  <c:v>3.9897720639060823E-2</c:v>
                </c:pt>
                <c:pt idx="109">
                  <c:v>3.8834800543924013E-2</c:v>
                </c:pt>
                <c:pt idx="110">
                  <c:v>3.817502593541152E-2</c:v>
                </c:pt>
                <c:pt idx="111">
                  <c:v>3.7746376814375378E-2</c:v>
                </c:pt>
                <c:pt idx="112">
                  <c:v>3.8559058088797164E-2</c:v>
                </c:pt>
                <c:pt idx="113">
                  <c:v>3.8690989982387333E-2</c:v>
                </c:pt>
                <c:pt idx="114">
                  <c:v>3.8706840999711764E-2</c:v>
                </c:pt>
                <c:pt idx="115">
                  <c:v>3.8837851768808496E-2</c:v>
                </c:pt>
                <c:pt idx="116">
                  <c:v>3.9864560157297356E-2</c:v>
                </c:pt>
                <c:pt idx="117">
                  <c:v>4.0523010649350551E-2</c:v>
                </c:pt>
                <c:pt idx="118">
                  <c:v>4.0848417066748133E-2</c:v>
                </c:pt>
                <c:pt idx="119">
                  <c:v>4.0653925467979218E-2</c:v>
                </c:pt>
                <c:pt idx="120">
                  <c:v>4.0561563547419299E-2</c:v>
                </c:pt>
                <c:pt idx="121">
                  <c:v>4.1236152908201117E-2</c:v>
                </c:pt>
                <c:pt idx="122">
                  <c:v>4.1646014927590021E-2</c:v>
                </c:pt>
                <c:pt idx="123">
                  <c:v>4.1279599280141209E-2</c:v>
                </c:pt>
                <c:pt idx="124">
                  <c:v>4.1501340811840745E-2</c:v>
                </c:pt>
                <c:pt idx="125">
                  <c:v>4.3744566804745789E-2</c:v>
                </c:pt>
                <c:pt idx="126">
                  <c:v>4.4477590000579541E-2</c:v>
                </c:pt>
                <c:pt idx="127">
                  <c:v>4.5050049683152363E-2</c:v>
                </c:pt>
                <c:pt idx="128">
                  <c:v>4.5656399071045954E-2</c:v>
                </c:pt>
                <c:pt idx="129">
                  <c:v>4.6719990819459219E-2</c:v>
                </c:pt>
                <c:pt idx="130">
                  <c:v>4.7703617447786631E-2</c:v>
                </c:pt>
                <c:pt idx="131">
                  <c:v>4.7744799388680384E-2</c:v>
                </c:pt>
                <c:pt idx="132">
                  <c:v>4.6618436844058614E-2</c:v>
                </c:pt>
                <c:pt idx="133">
                  <c:v>4.650584856483047E-2</c:v>
                </c:pt>
                <c:pt idx="134">
                  <c:v>4.7355202108146928E-2</c:v>
                </c:pt>
                <c:pt idx="135">
                  <c:v>4.7012774077714509E-2</c:v>
                </c:pt>
                <c:pt idx="136">
                  <c:v>4.6993123421854681E-2</c:v>
                </c:pt>
                <c:pt idx="137">
                  <c:v>4.6708438383104123E-2</c:v>
                </c:pt>
                <c:pt idx="138">
                  <c:v>4.7548926103171317E-2</c:v>
                </c:pt>
                <c:pt idx="139">
                  <c:v>4.8486976259167584E-2</c:v>
                </c:pt>
                <c:pt idx="140">
                  <c:v>4.8173736361120718E-2</c:v>
                </c:pt>
                <c:pt idx="141">
                  <c:v>4.8121520116399433E-2</c:v>
                </c:pt>
                <c:pt idx="142">
                  <c:v>4.8606185120692258E-2</c:v>
                </c:pt>
                <c:pt idx="143">
                  <c:v>4.9175459247725296E-2</c:v>
                </c:pt>
                <c:pt idx="144">
                  <c:v>5.0027883206019856E-2</c:v>
                </c:pt>
                <c:pt idx="145">
                  <c:v>4.9782633809644254E-2</c:v>
                </c:pt>
                <c:pt idx="146">
                  <c:v>5.0372537287311392E-2</c:v>
                </c:pt>
                <c:pt idx="147">
                  <c:v>5.2189244259571346E-2</c:v>
                </c:pt>
                <c:pt idx="148">
                  <c:v>5.26460068677507E-2</c:v>
                </c:pt>
                <c:pt idx="149">
                  <c:v>5.3018429014500414E-2</c:v>
                </c:pt>
                <c:pt idx="150">
                  <c:v>5.4243524590761656E-2</c:v>
                </c:pt>
                <c:pt idx="151">
                  <c:v>5.4846189480681533E-2</c:v>
                </c:pt>
                <c:pt idx="152">
                  <c:v>5.5923022393687835E-2</c:v>
                </c:pt>
                <c:pt idx="153">
                  <c:v>5.595794836406371E-2</c:v>
                </c:pt>
                <c:pt idx="154">
                  <c:v>5.6310758235140826E-2</c:v>
                </c:pt>
                <c:pt idx="155">
                  <c:v>5.6529064740083616E-2</c:v>
                </c:pt>
                <c:pt idx="156">
                  <c:v>5.7310082360043764E-2</c:v>
                </c:pt>
                <c:pt idx="157">
                  <c:v>5.6500394740225626E-2</c:v>
                </c:pt>
                <c:pt idx="158">
                  <c:v>5.7118776316814626E-2</c:v>
                </c:pt>
                <c:pt idx="159">
                  <c:v>5.8365652649326756E-2</c:v>
                </c:pt>
                <c:pt idx="160">
                  <c:v>5.9688137950674555E-2</c:v>
                </c:pt>
                <c:pt idx="161">
                  <c:v>6.114029071456617E-2</c:v>
                </c:pt>
                <c:pt idx="162">
                  <c:v>6.3360258314012111E-2</c:v>
                </c:pt>
                <c:pt idx="163">
                  <c:v>6.5319969863876989E-2</c:v>
                </c:pt>
                <c:pt idx="164">
                  <c:v>6.8032950158337463E-2</c:v>
                </c:pt>
                <c:pt idx="165">
                  <c:v>6.9486081617003342E-2</c:v>
                </c:pt>
                <c:pt idx="166">
                  <c:v>7.1475672142623847E-2</c:v>
                </c:pt>
                <c:pt idx="167">
                  <c:v>7.3270559978445685E-2</c:v>
                </c:pt>
                <c:pt idx="168">
                  <c:v>7.4512849878584281E-2</c:v>
                </c:pt>
                <c:pt idx="169">
                  <c:v>7.6831550509669694E-2</c:v>
                </c:pt>
                <c:pt idx="170">
                  <c:v>7.8252864793125029E-2</c:v>
                </c:pt>
                <c:pt idx="171">
                  <c:v>7.9807857268689331E-2</c:v>
                </c:pt>
                <c:pt idx="172">
                  <c:v>8.2708478298498839E-2</c:v>
                </c:pt>
                <c:pt idx="173">
                  <c:v>8.5619500359046655E-2</c:v>
                </c:pt>
                <c:pt idx="174">
                  <c:v>8.7425825490661913E-2</c:v>
                </c:pt>
                <c:pt idx="175">
                  <c:v>9.0423202972468739E-2</c:v>
                </c:pt>
                <c:pt idx="176">
                  <c:v>9.2636684320273457E-2</c:v>
                </c:pt>
                <c:pt idx="177">
                  <c:v>9.5137825171338758E-2</c:v>
                </c:pt>
                <c:pt idx="178">
                  <c:v>9.8120100049472053E-2</c:v>
                </c:pt>
                <c:pt idx="179">
                  <c:v>0.10098378014907633</c:v>
                </c:pt>
                <c:pt idx="180">
                  <c:v>0.10330965787517304</c:v>
                </c:pt>
                <c:pt idx="181">
                  <c:v>0.1074704923525558</c:v>
                </c:pt>
                <c:pt idx="182">
                  <c:v>0.11073104277817288</c:v>
                </c:pt>
                <c:pt idx="183">
                  <c:v>0.11376881540703533</c:v>
                </c:pt>
                <c:pt idx="184">
                  <c:v>0.11813270026493843</c:v>
                </c:pt>
                <c:pt idx="185">
                  <c:v>0.12226649590042031</c:v>
                </c:pt>
                <c:pt idx="186">
                  <c:v>0.12622541221280587</c:v>
                </c:pt>
                <c:pt idx="187">
                  <c:v>0.12828917245024105</c:v>
                </c:pt>
                <c:pt idx="188">
                  <c:v>0.13283386637016692</c:v>
                </c:pt>
                <c:pt idx="189">
                  <c:v>0.1366780834930269</c:v>
                </c:pt>
                <c:pt idx="190">
                  <c:v>0.14205616479838312</c:v>
                </c:pt>
                <c:pt idx="191">
                  <c:v>0.14612448383445703</c:v>
                </c:pt>
                <c:pt idx="192">
                  <c:v>0.15076952275388592</c:v>
                </c:pt>
                <c:pt idx="193">
                  <c:v>0.1550842234018586</c:v>
                </c:pt>
                <c:pt idx="194">
                  <c:v>0.16214928664665013</c:v>
                </c:pt>
                <c:pt idx="195">
                  <c:v>0.16704469871744929</c:v>
                </c:pt>
                <c:pt idx="196">
                  <c:v>0.17372730339653142</c:v>
                </c:pt>
                <c:pt idx="197">
                  <c:v>0.17916857768015562</c:v>
                </c:pt>
                <c:pt idx="198">
                  <c:v>0.185277878312546</c:v>
                </c:pt>
                <c:pt idx="199">
                  <c:v>0.19116969761401889</c:v>
                </c:pt>
                <c:pt idx="200">
                  <c:v>0.19721141073670387</c:v>
                </c:pt>
                <c:pt idx="201">
                  <c:v>0.203459705217134</c:v>
                </c:pt>
                <c:pt idx="202">
                  <c:v>0.20933667138615034</c:v>
                </c:pt>
                <c:pt idx="203">
                  <c:v>0.21537732905368659</c:v>
                </c:pt>
                <c:pt idx="204">
                  <c:v>0.22198735679872392</c:v>
                </c:pt>
                <c:pt idx="205">
                  <c:v>0.22833409645938935</c:v>
                </c:pt>
                <c:pt idx="206">
                  <c:v>0.23391035386148823</c:v>
                </c:pt>
                <c:pt idx="207">
                  <c:v>0.24157813956648042</c:v>
                </c:pt>
                <c:pt idx="208">
                  <c:v>0.24828430968051951</c:v>
                </c:pt>
                <c:pt idx="209">
                  <c:v>0.25542686252332081</c:v>
                </c:pt>
                <c:pt idx="210">
                  <c:v>0.26121517045984455</c:v>
                </c:pt>
                <c:pt idx="211">
                  <c:v>0.26884534358135509</c:v>
                </c:pt>
                <c:pt idx="212">
                  <c:v>0.27657626469433444</c:v>
                </c:pt>
                <c:pt idx="213">
                  <c:v>0.2843626451778557</c:v>
                </c:pt>
                <c:pt idx="214">
                  <c:v>0.29176311287881723</c:v>
                </c:pt>
                <c:pt idx="215">
                  <c:v>0.30016549536731951</c:v>
                </c:pt>
                <c:pt idx="216">
                  <c:v>0.30825930115052286</c:v>
                </c:pt>
                <c:pt idx="217">
                  <c:v>0.31609135405684341</c:v>
                </c:pt>
                <c:pt idx="218">
                  <c:v>0.32402108453965461</c:v>
                </c:pt>
                <c:pt idx="219">
                  <c:v>0.33125056850652329</c:v>
                </c:pt>
                <c:pt idx="220">
                  <c:v>0.34006131618711261</c:v>
                </c:pt>
                <c:pt idx="221">
                  <c:v>0.34710101012814759</c:v>
                </c:pt>
                <c:pt idx="222">
                  <c:v>0.35452604114893393</c:v>
                </c:pt>
                <c:pt idx="223">
                  <c:v>0.36279294157652758</c:v>
                </c:pt>
                <c:pt idx="224">
                  <c:v>0.37232581247977847</c:v>
                </c:pt>
                <c:pt idx="225">
                  <c:v>0.38031637555934328</c:v>
                </c:pt>
                <c:pt idx="226">
                  <c:v>0.38869131621397879</c:v>
                </c:pt>
                <c:pt idx="227">
                  <c:v>0.3972330187821122</c:v>
                </c:pt>
                <c:pt idx="228">
                  <c:v>0.40713280427524584</c:v>
                </c:pt>
                <c:pt idx="229">
                  <c:v>0.4152417702324035</c:v>
                </c:pt>
                <c:pt idx="230">
                  <c:v>0.42324883679247566</c:v>
                </c:pt>
                <c:pt idx="231">
                  <c:v>0.43097994980639115</c:v>
                </c:pt>
                <c:pt idx="232">
                  <c:v>0.43958958530591502</c:v>
                </c:pt>
                <c:pt idx="233">
                  <c:v>0.44781484323036824</c:v>
                </c:pt>
                <c:pt idx="234">
                  <c:v>0.45739511366484348</c:v>
                </c:pt>
                <c:pt idx="235">
                  <c:v>0.46628377312550207</c:v>
                </c:pt>
                <c:pt idx="236">
                  <c:v>0.47717376744907242</c:v>
                </c:pt>
                <c:pt idx="237">
                  <c:v>0.48750552194943719</c:v>
                </c:pt>
                <c:pt idx="238">
                  <c:v>0.49877164210782454</c:v>
                </c:pt>
                <c:pt idx="239">
                  <c:v>0.50906405691628254</c:v>
                </c:pt>
                <c:pt idx="240">
                  <c:v>0.52163510344036157</c:v>
                </c:pt>
                <c:pt idx="241">
                  <c:v>0.53289565847160114</c:v>
                </c:pt>
                <c:pt idx="242">
                  <c:v>0.54429323077123837</c:v>
                </c:pt>
                <c:pt idx="243">
                  <c:v>0.55531064731639967</c:v>
                </c:pt>
                <c:pt idx="244">
                  <c:v>0.56699894953427554</c:v>
                </c:pt>
                <c:pt idx="245">
                  <c:v>0.57886168970309471</c:v>
                </c:pt>
                <c:pt idx="246">
                  <c:v>0.59144636119363914</c:v>
                </c:pt>
                <c:pt idx="247">
                  <c:v>0.60347778228531757</c:v>
                </c:pt>
                <c:pt idx="248">
                  <c:v>0.6156007401235305</c:v>
                </c:pt>
                <c:pt idx="249">
                  <c:v>0.62853371181315298</c:v>
                </c:pt>
                <c:pt idx="250">
                  <c:v>0.64200400612394271</c:v>
                </c:pt>
                <c:pt idx="251">
                  <c:v>0.65601392586713325</c:v>
                </c:pt>
                <c:pt idx="252">
                  <c:v>0.66994075250497886</c:v>
                </c:pt>
                <c:pt idx="253">
                  <c:v>0.68397350845956895</c:v>
                </c:pt>
                <c:pt idx="254">
                  <c:v>0.69917359780864485</c:v>
                </c:pt>
                <c:pt idx="255">
                  <c:v>0.71470510007441923</c:v>
                </c:pt>
                <c:pt idx="256">
                  <c:v>0.72910668962825342</c:v>
                </c:pt>
                <c:pt idx="257">
                  <c:v>0.74402698741244999</c:v>
                </c:pt>
                <c:pt idx="258">
                  <c:v>0.75922016832782513</c:v>
                </c:pt>
                <c:pt idx="259">
                  <c:v>0.77416099951218786</c:v>
                </c:pt>
                <c:pt idx="260">
                  <c:v>0.78860192875792878</c:v>
                </c:pt>
                <c:pt idx="261">
                  <c:v>0.80264024983966675</c:v>
                </c:pt>
                <c:pt idx="262">
                  <c:v>0.8185474941383859</c:v>
                </c:pt>
                <c:pt idx="263">
                  <c:v>0.83529449693361502</c:v>
                </c:pt>
                <c:pt idx="264">
                  <c:v>0.84959380328849132</c:v>
                </c:pt>
                <c:pt idx="265">
                  <c:v>0.86624946123812185</c:v>
                </c:pt>
                <c:pt idx="266">
                  <c:v>0.88154281444215732</c:v>
                </c:pt>
                <c:pt idx="267">
                  <c:v>0.89733894809885661</c:v>
                </c:pt>
                <c:pt idx="268">
                  <c:v>0.91360408764346035</c:v>
                </c:pt>
                <c:pt idx="269">
                  <c:v>0.92489477112167251</c:v>
                </c:pt>
                <c:pt idx="270">
                  <c:v>0.93532247609010288</c:v>
                </c:pt>
                <c:pt idx="271">
                  <c:v>0.94780467248075329</c:v>
                </c:pt>
                <c:pt idx="272">
                  <c:v>0.95583419145035264</c:v>
                </c:pt>
                <c:pt idx="273">
                  <c:v>0.96466259401706611</c:v>
                </c:pt>
                <c:pt idx="274">
                  <c:v>0.97233536914639773</c:v>
                </c:pt>
                <c:pt idx="275">
                  <c:v>0.97806821771237962</c:v>
                </c:pt>
                <c:pt idx="276">
                  <c:v>0.98505206848100046</c:v>
                </c:pt>
                <c:pt idx="277">
                  <c:v>0.99032723331430961</c:v>
                </c:pt>
                <c:pt idx="278">
                  <c:v>0.99398851127475574</c:v>
                </c:pt>
                <c:pt idx="279">
                  <c:v>0.99706007765847093</c:v>
                </c:pt>
                <c:pt idx="280">
                  <c:v>0.99912589123592255</c:v>
                </c:pt>
                <c:pt idx="281">
                  <c:v>0.99966052724398391</c:v>
                </c:pt>
                <c:pt idx="282">
                  <c:v>0.9996081382884201</c:v>
                </c:pt>
                <c:pt idx="283">
                  <c:v>1</c:v>
                </c:pt>
                <c:pt idx="284">
                  <c:v>0.9994434872852197</c:v>
                </c:pt>
                <c:pt idx="285">
                  <c:v>0.99767569586157956</c:v>
                </c:pt>
                <c:pt idx="286">
                  <c:v>0.99525025992981797</c:v>
                </c:pt>
                <c:pt idx="287">
                  <c:v>0.9920217185803476</c:v>
                </c:pt>
                <c:pt idx="288">
                  <c:v>0.98811288841229239</c:v>
                </c:pt>
                <c:pt idx="289">
                  <c:v>0.98313728094028385</c:v>
                </c:pt>
                <c:pt idx="290">
                  <c:v>0.97599511189935484</c:v>
                </c:pt>
                <c:pt idx="291">
                  <c:v>0.96935169339143068</c:v>
                </c:pt>
                <c:pt idx="292">
                  <c:v>0.96375528639103802</c:v>
                </c:pt>
                <c:pt idx="293">
                  <c:v>0.95739952738637446</c:v>
                </c:pt>
                <c:pt idx="294">
                  <c:v>0.95097737065780963</c:v>
                </c:pt>
                <c:pt idx="295">
                  <c:v>0.945183497594138</c:v>
                </c:pt>
                <c:pt idx="296">
                  <c:v>0.93845564267431614</c:v>
                </c:pt>
                <c:pt idx="297">
                  <c:v>0.93054452658230957</c:v>
                </c:pt>
                <c:pt idx="298">
                  <c:v>0.92462553410828041</c:v>
                </c:pt>
                <c:pt idx="299">
                  <c:v>0.91707902979492317</c:v>
                </c:pt>
                <c:pt idx="300">
                  <c:v>0.90982172019231544</c:v>
                </c:pt>
                <c:pt idx="301">
                  <c:v>0.90248227698904349</c:v>
                </c:pt>
                <c:pt idx="302">
                  <c:v>0.89527889154948881</c:v>
                </c:pt>
                <c:pt idx="303">
                  <c:v>0.88898108662753683</c:v>
                </c:pt>
                <c:pt idx="304">
                  <c:v>0.88434322480311933</c:v>
                </c:pt>
                <c:pt idx="305">
                  <c:v>0.87711585174654805</c:v>
                </c:pt>
                <c:pt idx="306">
                  <c:v>0.87063765994463282</c:v>
                </c:pt>
                <c:pt idx="307">
                  <c:v>0.86380118909496073</c:v>
                </c:pt>
                <c:pt idx="308">
                  <c:v>0.85680486476549123</c:v>
                </c:pt>
                <c:pt idx="309">
                  <c:v>0.84931554693110101</c:v>
                </c:pt>
                <c:pt idx="310">
                  <c:v>0.84148618063788638</c:v>
                </c:pt>
                <c:pt idx="311">
                  <c:v>0.83282761039964903</c:v>
                </c:pt>
                <c:pt idx="312">
                  <c:v>0.82622525869205699</c:v>
                </c:pt>
                <c:pt idx="313">
                  <c:v>0.81678200552597946</c:v>
                </c:pt>
                <c:pt idx="314">
                  <c:v>0.81140743600775433</c:v>
                </c:pt>
                <c:pt idx="315">
                  <c:v>0.80475250344366223</c:v>
                </c:pt>
                <c:pt idx="316">
                  <c:v>0.79873372248284502</c:v>
                </c:pt>
                <c:pt idx="317">
                  <c:v>0.7915773527726423</c:v>
                </c:pt>
                <c:pt idx="318">
                  <c:v>0.78573588827681018</c:v>
                </c:pt>
                <c:pt idx="319">
                  <c:v>0.78003086534656729</c:v>
                </c:pt>
                <c:pt idx="320">
                  <c:v>0.77590729803098124</c:v>
                </c:pt>
                <c:pt idx="321">
                  <c:v>0.76810115175103855</c:v>
                </c:pt>
                <c:pt idx="322">
                  <c:v>0.76184901925188575</c:v>
                </c:pt>
                <c:pt idx="323">
                  <c:v>0.75539788548196496</c:v>
                </c:pt>
                <c:pt idx="324">
                  <c:v>0.74874391242255356</c:v>
                </c:pt>
                <c:pt idx="325">
                  <c:v>0.74153822417176518</c:v>
                </c:pt>
                <c:pt idx="326">
                  <c:v>0.73463516369725557</c:v>
                </c:pt>
                <c:pt idx="327">
                  <c:v>0.72858798139789094</c:v>
                </c:pt>
                <c:pt idx="328">
                  <c:v>0.72183920927603074</c:v>
                </c:pt>
                <c:pt idx="329">
                  <c:v>0.7149035256423788</c:v>
                </c:pt>
                <c:pt idx="330">
                  <c:v>0.70772719823481844</c:v>
                </c:pt>
                <c:pt idx="331">
                  <c:v>0.70149655864051241</c:v>
                </c:pt>
                <c:pt idx="332">
                  <c:v>0.69606614594987315</c:v>
                </c:pt>
                <c:pt idx="333">
                  <c:v>0.68962710193892862</c:v>
                </c:pt>
                <c:pt idx="334">
                  <c:v>0.68083439294633563</c:v>
                </c:pt>
                <c:pt idx="335">
                  <c:v>0.6729691411780645</c:v>
                </c:pt>
                <c:pt idx="336">
                  <c:v>0.66549786203167061</c:v>
                </c:pt>
                <c:pt idx="337">
                  <c:v>0.65867424854471923</c:v>
                </c:pt>
                <c:pt idx="338">
                  <c:v>0.65200473150948124</c:v>
                </c:pt>
                <c:pt idx="339">
                  <c:v>0.64389787646262098</c:v>
                </c:pt>
                <c:pt idx="340">
                  <c:v>0.63594972348994117</c:v>
                </c:pt>
                <c:pt idx="341">
                  <c:v>0.6304112705722601</c:v>
                </c:pt>
                <c:pt idx="342">
                  <c:v>0.62401041484760567</c:v>
                </c:pt>
                <c:pt idx="343">
                  <c:v>0.61704325946042826</c:v>
                </c:pt>
                <c:pt idx="344">
                  <c:v>0.60927280675460593</c:v>
                </c:pt>
                <c:pt idx="345">
                  <c:v>0.60283856026706473</c:v>
                </c:pt>
                <c:pt idx="346">
                  <c:v>0.59599326197433056</c:v>
                </c:pt>
                <c:pt idx="347">
                  <c:v>0.58839091448855907</c:v>
                </c:pt>
                <c:pt idx="348">
                  <c:v>0.58053602537083904</c:v>
                </c:pt>
                <c:pt idx="349">
                  <c:v>0.57475980719329145</c:v>
                </c:pt>
                <c:pt idx="350">
                  <c:v>0.56861475541649986</c:v>
                </c:pt>
                <c:pt idx="351">
                  <c:v>0.56176389199661791</c:v>
                </c:pt>
                <c:pt idx="352">
                  <c:v>0.55497347737161729</c:v>
                </c:pt>
                <c:pt idx="353">
                  <c:v>0.54861752646601769</c:v>
                </c:pt>
                <c:pt idx="354">
                  <c:v>0.54201709376778684</c:v>
                </c:pt>
                <c:pt idx="355">
                  <c:v>0.53577877813603547</c:v>
                </c:pt>
                <c:pt idx="356">
                  <c:v>0.52839500581651744</c:v>
                </c:pt>
                <c:pt idx="357">
                  <c:v>0.52093907874501399</c:v>
                </c:pt>
                <c:pt idx="358">
                  <c:v>0.51461882141353466</c:v>
                </c:pt>
                <c:pt idx="359">
                  <c:v>0.50635172908500481</c:v>
                </c:pt>
                <c:pt idx="360">
                  <c:v>0.4990930761758442</c:v>
                </c:pt>
                <c:pt idx="361">
                  <c:v>0.4922525754065134</c:v>
                </c:pt>
                <c:pt idx="362">
                  <c:v>0.48619407095191697</c:v>
                </c:pt>
                <c:pt idx="363">
                  <c:v>0.4796412296858466</c:v>
                </c:pt>
                <c:pt idx="364">
                  <c:v>0.47502025514380863</c:v>
                </c:pt>
                <c:pt idx="365">
                  <c:v>0.46902834031404977</c:v>
                </c:pt>
                <c:pt idx="366">
                  <c:v>0.46426478337646626</c:v>
                </c:pt>
                <c:pt idx="367">
                  <c:v>0.45922469718991787</c:v>
                </c:pt>
                <c:pt idx="368">
                  <c:v>0.45405584547522537</c:v>
                </c:pt>
                <c:pt idx="369">
                  <c:v>0.44815105367046998</c:v>
                </c:pt>
                <c:pt idx="370">
                  <c:v>0.44260204620130178</c:v>
                </c:pt>
                <c:pt idx="371">
                  <c:v>0.43768669562323859</c:v>
                </c:pt>
                <c:pt idx="372">
                  <c:v>0.43157944833086481</c:v>
                </c:pt>
                <c:pt idx="373">
                  <c:v>0.42727146421565676</c:v>
                </c:pt>
                <c:pt idx="374">
                  <c:v>0.42232809610091837</c:v>
                </c:pt>
                <c:pt idx="375">
                  <c:v>0.41718802952664569</c:v>
                </c:pt>
                <c:pt idx="376">
                  <c:v>0.41335653543585121</c:v>
                </c:pt>
                <c:pt idx="377">
                  <c:v>0.4087021701309263</c:v>
                </c:pt>
                <c:pt idx="378">
                  <c:v>0.4032354881633583</c:v>
                </c:pt>
                <c:pt idx="379">
                  <c:v>0.3995028230546715</c:v>
                </c:pt>
                <c:pt idx="380">
                  <c:v>0.39360244497144703</c:v>
                </c:pt>
                <c:pt idx="381">
                  <c:v>0.38801812773003069</c:v>
                </c:pt>
                <c:pt idx="382">
                  <c:v>0.38366715780512922</c:v>
                </c:pt>
                <c:pt idx="383">
                  <c:v>0.37795196412527143</c:v>
                </c:pt>
                <c:pt idx="384">
                  <c:v>0.37200725692580072</c:v>
                </c:pt>
                <c:pt idx="385">
                  <c:v>0.3660803965133903</c:v>
                </c:pt>
                <c:pt idx="386">
                  <c:v>0.36184168863612554</c:v>
                </c:pt>
                <c:pt idx="387">
                  <c:v>0.35633931309443717</c:v>
                </c:pt>
                <c:pt idx="388">
                  <c:v>0.35178819049315085</c:v>
                </c:pt>
                <c:pt idx="389">
                  <c:v>0.3473451081189064</c:v>
                </c:pt>
                <c:pt idx="390">
                  <c:v>0.34238466082085239</c:v>
                </c:pt>
                <c:pt idx="391">
                  <c:v>0.33817243527277374</c:v>
                </c:pt>
                <c:pt idx="392">
                  <c:v>0.33329277826883097</c:v>
                </c:pt>
                <c:pt idx="393">
                  <c:v>0.32901876061931806</c:v>
                </c:pt>
                <c:pt idx="394">
                  <c:v>0.32681477836785183</c:v>
                </c:pt>
                <c:pt idx="395">
                  <c:v>0.32289616125205378</c:v>
                </c:pt>
                <c:pt idx="396">
                  <c:v>0.31864613121955732</c:v>
                </c:pt>
                <c:pt idx="397">
                  <c:v>0.31558415988264876</c:v>
                </c:pt>
                <c:pt idx="398">
                  <c:v>0.31262965306997359</c:v>
                </c:pt>
                <c:pt idx="399">
                  <c:v>0.30893383294102389</c:v>
                </c:pt>
                <c:pt idx="400">
                  <c:v>0.30456942995059316</c:v>
                </c:pt>
                <c:pt idx="401">
                  <c:v>0.29980760012143493</c:v>
                </c:pt>
                <c:pt idx="402">
                  <c:v>0.29532498615434744</c:v>
                </c:pt>
                <c:pt idx="403">
                  <c:v>0.2916070974177426</c:v>
                </c:pt>
                <c:pt idx="404">
                  <c:v>0.28795234408912496</c:v>
                </c:pt>
                <c:pt idx="405">
                  <c:v>0.28524251097001702</c:v>
                </c:pt>
                <c:pt idx="406">
                  <c:v>0.28272918440950739</c:v>
                </c:pt>
                <c:pt idx="407">
                  <c:v>0.2788796516307166</c:v>
                </c:pt>
                <c:pt idx="408">
                  <c:v>0.275165025210026</c:v>
                </c:pt>
                <c:pt idx="409">
                  <c:v>0.27185281505240239</c:v>
                </c:pt>
                <c:pt idx="410">
                  <c:v>0.26728960269213986</c:v>
                </c:pt>
                <c:pt idx="411">
                  <c:v>0.26317524662148806</c:v>
                </c:pt>
                <c:pt idx="412">
                  <c:v>0.25902999450011915</c:v>
                </c:pt>
                <c:pt idx="413">
                  <c:v>0.25591064478330738</c:v>
                </c:pt>
                <c:pt idx="414">
                  <c:v>0.25376308140706372</c:v>
                </c:pt>
                <c:pt idx="415">
                  <c:v>0.25127335866169825</c:v>
                </c:pt>
                <c:pt idx="416">
                  <c:v>0.24928833537835765</c:v>
                </c:pt>
                <c:pt idx="417">
                  <c:v>0.24688746276642087</c:v>
                </c:pt>
                <c:pt idx="418">
                  <c:v>0.24365220488418585</c:v>
                </c:pt>
                <c:pt idx="419">
                  <c:v>0.24069654666589396</c:v>
                </c:pt>
                <c:pt idx="420">
                  <c:v>0.23724655163612821</c:v>
                </c:pt>
                <c:pt idx="421">
                  <c:v>0.23374531905641541</c:v>
                </c:pt>
                <c:pt idx="422">
                  <c:v>0.22931720495518923</c:v>
                </c:pt>
                <c:pt idx="423">
                  <c:v>0.22708040764364457</c:v>
                </c:pt>
                <c:pt idx="424">
                  <c:v>0.224123789920672</c:v>
                </c:pt>
                <c:pt idx="425">
                  <c:v>0.22124585158151316</c:v>
                </c:pt>
                <c:pt idx="426">
                  <c:v>0.21797010260175451</c:v>
                </c:pt>
                <c:pt idx="427">
                  <c:v>0.21535065482356433</c:v>
                </c:pt>
                <c:pt idx="428">
                  <c:v>0.21267881808981037</c:v>
                </c:pt>
                <c:pt idx="429">
                  <c:v>0.21138463817654196</c:v>
                </c:pt>
                <c:pt idx="430">
                  <c:v>0.20795383324038932</c:v>
                </c:pt>
                <c:pt idx="431">
                  <c:v>0.20596055821679513</c:v>
                </c:pt>
                <c:pt idx="432">
                  <c:v>0.20373393165486542</c:v>
                </c:pt>
                <c:pt idx="433">
                  <c:v>0.20274756084315129</c:v>
                </c:pt>
                <c:pt idx="434">
                  <c:v>0.19990493227624065</c:v>
                </c:pt>
                <c:pt idx="435">
                  <c:v>0.19799954788139448</c:v>
                </c:pt>
                <c:pt idx="436">
                  <c:v>0.19491781074806439</c:v>
                </c:pt>
                <c:pt idx="437">
                  <c:v>0.19204447803137276</c:v>
                </c:pt>
                <c:pt idx="438">
                  <c:v>0.18958482616269898</c:v>
                </c:pt>
                <c:pt idx="439">
                  <c:v>0.18818840143065987</c:v>
                </c:pt>
                <c:pt idx="440">
                  <c:v>0.18526876301807976</c:v>
                </c:pt>
                <c:pt idx="441">
                  <c:v>0.18392484238216611</c:v>
                </c:pt>
                <c:pt idx="442">
                  <c:v>0.18147783678518339</c:v>
                </c:pt>
                <c:pt idx="443">
                  <c:v>0.17947287499457881</c:v>
                </c:pt>
                <c:pt idx="444">
                  <c:v>0.17773972168991034</c:v>
                </c:pt>
                <c:pt idx="445">
                  <c:v>0.17561136759737342</c:v>
                </c:pt>
                <c:pt idx="446">
                  <c:v>0.17302534896225732</c:v>
                </c:pt>
                <c:pt idx="447">
                  <c:v>0.17013942754415542</c:v>
                </c:pt>
                <c:pt idx="448">
                  <c:v>0.1682527918707693</c:v>
                </c:pt>
                <c:pt idx="449">
                  <c:v>0.16599933755796847</c:v>
                </c:pt>
                <c:pt idx="450">
                  <c:v>0.16433206384467383</c:v>
                </c:pt>
                <c:pt idx="451">
                  <c:v>0.16215243382200267</c:v>
                </c:pt>
                <c:pt idx="452">
                  <c:v>0.16089354449088875</c:v>
                </c:pt>
                <c:pt idx="453">
                  <c:v>0.15826323511971357</c:v>
                </c:pt>
                <c:pt idx="454">
                  <c:v>0.1569033099457266</c:v>
                </c:pt>
                <c:pt idx="455">
                  <c:v>0.15552054856034001</c:v>
                </c:pt>
                <c:pt idx="456">
                  <c:v>0.1546379193946984</c:v>
                </c:pt>
                <c:pt idx="457">
                  <c:v>0.15370837045017274</c:v>
                </c:pt>
                <c:pt idx="458">
                  <c:v>0.15294865383412315</c:v>
                </c:pt>
                <c:pt idx="459">
                  <c:v>0.15072638342344361</c:v>
                </c:pt>
                <c:pt idx="460">
                  <c:v>0.15091187486830798</c:v>
                </c:pt>
                <c:pt idx="461">
                  <c:v>0.14984312098471278</c:v>
                </c:pt>
                <c:pt idx="462">
                  <c:v>0.1481466591390326</c:v>
                </c:pt>
                <c:pt idx="463">
                  <c:v>0.14703785553006685</c:v>
                </c:pt>
                <c:pt idx="464">
                  <c:v>0.14474227896178521</c:v>
                </c:pt>
                <c:pt idx="465">
                  <c:v>0.14244403497049141</c:v>
                </c:pt>
                <c:pt idx="466">
                  <c:v>0.14124438545836115</c:v>
                </c:pt>
                <c:pt idx="467">
                  <c:v>0.1384714553114533</c:v>
                </c:pt>
                <c:pt idx="468">
                  <c:v>0.13654676568243235</c:v>
                </c:pt>
                <c:pt idx="469">
                  <c:v>0.13429950976986857</c:v>
                </c:pt>
                <c:pt idx="470">
                  <c:v>0.13169032869176145</c:v>
                </c:pt>
                <c:pt idx="471">
                  <c:v>0.13085816947232232</c:v>
                </c:pt>
                <c:pt idx="472">
                  <c:v>0.13003192080171605</c:v>
                </c:pt>
                <c:pt idx="473">
                  <c:v>0.12890741969617478</c:v>
                </c:pt>
                <c:pt idx="474">
                  <c:v>0.12765307841724713</c:v>
                </c:pt>
                <c:pt idx="475">
                  <c:v>0.12638706956140275</c:v>
                </c:pt>
                <c:pt idx="476">
                  <c:v>0.12494930936772096</c:v>
                </c:pt>
                <c:pt idx="477">
                  <c:v>0.12366656675024593</c:v>
                </c:pt>
                <c:pt idx="478">
                  <c:v>0.12138430810693181</c:v>
                </c:pt>
                <c:pt idx="479">
                  <c:v>0.11983509184954506</c:v>
                </c:pt>
                <c:pt idx="480">
                  <c:v>0.11849763827517903</c:v>
                </c:pt>
                <c:pt idx="481">
                  <c:v>0.11703093942032869</c:v>
                </c:pt>
                <c:pt idx="482">
                  <c:v>0.11483242634554221</c:v>
                </c:pt>
                <c:pt idx="483">
                  <c:v>0.11375822247536088</c:v>
                </c:pt>
                <c:pt idx="484">
                  <c:v>0.11102749134430827</c:v>
                </c:pt>
                <c:pt idx="485">
                  <c:v>0.11021239211809124</c:v>
                </c:pt>
                <c:pt idx="486">
                  <c:v>0.10859516616893961</c:v>
                </c:pt>
                <c:pt idx="487">
                  <c:v>0.10718108655077642</c:v>
                </c:pt>
                <c:pt idx="488">
                  <c:v>0.10610611507685057</c:v>
                </c:pt>
                <c:pt idx="489">
                  <c:v>0.10539581295185475</c:v>
                </c:pt>
                <c:pt idx="490">
                  <c:v>0.10281532106369923</c:v>
                </c:pt>
                <c:pt idx="491">
                  <c:v>0.10196105485641779</c:v>
                </c:pt>
                <c:pt idx="492">
                  <c:v>0.10049598715952456</c:v>
                </c:pt>
                <c:pt idx="493">
                  <c:v>9.9690387029645999E-2</c:v>
                </c:pt>
                <c:pt idx="494">
                  <c:v>9.8214112318082719E-2</c:v>
                </c:pt>
                <c:pt idx="495">
                  <c:v>9.6227764918282818E-2</c:v>
                </c:pt>
                <c:pt idx="496">
                  <c:v>9.5830146178619083E-2</c:v>
                </c:pt>
                <c:pt idx="497">
                  <c:v>9.4789716873196858E-2</c:v>
                </c:pt>
                <c:pt idx="498">
                  <c:v>9.360870094196494E-2</c:v>
                </c:pt>
                <c:pt idx="499">
                  <c:v>9.2372264020378347E-2</c:v>
                </c:pt>
                <c:pt idx="500">
                  <c:v>9.1555360925361665E-2</c:v>
                </c:pt>
                <c:pt idx="501">
                  <c:v>9.044525239003022E-2</c:v>
                </c:pt>
                <c:pt idx="502">
                  <c:v>9.0000656301201576E-2</c:v>
                </c:pt>
                <c:pt idx="503">
                  <c:v>8.8035974517090887E-2</c:v>
                </c:pt>
                <c:pt idx="504">
                  <c:v>8.7783164223831714E-2</c:v>
                </c:pt>
                <c:pt idx="505">
                  <c:v>8.7478176066038485E-2</c:v>
                </c:pt>
                <c:pt idx="506">
                  <c:v>8.6618536632545401E-2</c:v>
                </c:pt>
                <c:pt idx="507">
                  <c:v>8.4961088247180697E-2</c:v>
                </c:pt>
                <c:pt idx="508">
                  <c:v>8.3244841414985393E-2</c:v>
                </c:pt>
                <c:pt idx="509">
                  <c:v>8.1503570700718592E-2</c:v>
                </c:pt>
                <c:pt idx="510">
                  <c:v>8.012428272227598E-2</c:v>
                </c:pt>
                <c:pt idx="511">
                  <c:v>7.9601103200101622E-2</c:v>
                </c:pt>
                <c:pt idx="512">
                  <c:v>7.8120549097662612E-2</c:v>
                </c:pt>
                <c:pt idx="513">
                  <c:v>7.6931358186551516E-2</c:v>
                </c:pt>
                <c:pt idx="514">
                  <c:v>7.6417274768749779E-2</c:v>
                </c:pt>
                <c:pt idx="515">
                  <c:v>7.621080855156627E-2</c:v>
                </c:pt>
                <c:pt idx="516">
                  <c:v>7.554940278509667E-2</c:v>
                </c:pt>
                <c:pt idx="517">
                  <c:v>7.5452089820384566E-2</c:v>
                </c:pt>
                <c:pt idx="518">
                  <c:v>7.393359690287242E-2</c:v>
                </c:pt>
                <c:pt idx="519">
                  <c:v>7.3081422415794822E-2</c:v>
                </c:pt>
                <c:pt idx="520">
                  <c:v>7.2104704221168131E-2</c:v>
                </c:pt>
                <c:pt idx="521">
                  <c:v>7.0290894953043762E-2</c:v>
                </c:pt>
                <c:pt idx="522">
                  <c:v>6.8892474451268865E-2</c:v>
                </c:pt>
                <c:pt idx="523">
                  <c:v>6.7888180092120123E-2</c:v>
                </c:pt>
                <c:pt idx="524">
                  <c:v>6.6904783744916055E-2</c:v>
                </c:pt>
                <c:pt idx="525">
                  <c:v>6.6365292643170579E-2</c:v>
                </c:pt>
                <c:pt idx="526">
                  <c:v>6.5576771696607694E-2</c:v>
                </c:pt>
                <c:pt idx="527">
                  <c:v>6.5126706431099315E-2</c:v>
                </c:pt>
                <c:pt idx="528">
                  <c:v>6.4786216600121821E-2</c:v>
                </c:pt>
                <c:pt idx="529">
                  <c:v>6.3190637076565789E-2</c:v>
                </c:pt>
                <c:pt idx="530">
                  <c:v>6.2281468011457251E-2</c:v>
                </c:pt>
                <c:pt idx="531">
                  <c:v>6.1724667445272732E-2</c:v>
                </c:pt>
                <c:pt idx="532">
                  <c:v>6.0603294324990377E-2</c:v>
                </c:pt>
                <c:pt idx="533">
                  <c:v>5.9293819907112272E-2</c:v>
                </c:pt>
                <c:pt idx="534">
                  <c:v>5.8067265883736438E-2</c:v>
                </c:pt>
                <c:pt idx="535">
                  <c:v>5.6066180492041678E-2</c:v>
                </c:pt>
                <c:pt idx="536">
                  <c:v>5.62002424860229E-2</c:v>
                </c:pt>
                <c:pt idx="537">
                  <c:v>5.5195756225938024E-2</c:v>
                </c:pt>
                <c:pt idx="538">
                  <c:v>5.4076225354642522E-2</c:v>
                </c:pt>
                <c:pt idx="539">
                  <c:v>5.2728735361316843E-2</c:v>
                </c:pt>
                <c:pt idx="540">
                  <c:v>5.2912422937381576E-2</c:v>
                </c:pt>
                <c:pt idx="541">
                  <c:v>5.2034226683364604E-2</c:v>
                </c:pt>
                <c:pt idx="542">
                  <c:v>5.1616036163347617E-2</c:v>
                </c:pt>
                <c:pt idx="543">
                  <c:v>5.0903412037024601E-2</c:v>
                </c:pt>
                <c:pt idx="544">
                  <c:v>5.1618185453832281E-2</c:v>
                </c:pt>
                <c:pt idx="545">
                  <c:v>5.0577660197941979E-2</c:v>
                </c:pt>
                <c:pt idx="546">
                  <c:v>5.0631066228467282E-2</c:v>
                </c:pt>
                <c:pt idx="547">
                  <c:v>4.9662580584000603E-2</c:v>
                </c:pt>
                <c:pt idx="548">
                  <c:v>4.9120575579991797E-2</c:v>
                </c:pt>
                <c:pt idx="549">
                  <c:v>4.9456632499344663E-2</c:v>
                </c:pt>
                <c:pt idx="550">
                  <c:v>4.8820807127661327E-2</c:v>
                </c:pt>
                <c:pt idx="551">
                  <c:v>4.7567233452478229E-2</c:v>
                </c:pt>
                <c:pt idx="552">
                  <c:v>4.7720389589604499E-2</c:v>
                </c:pt>
                <c:pt idx="553">
                  <c:v>4.7020507685440589E-2</c:v>
                </c:pt>
                <c:pt idx="554">
                  <c:v>4.7321139691983642E-2</c:v>
                </c:pt>
                <c:pt idx="555">
                  <c:v>4.7739099930877285E-2</c:v>
                </c:pt>
                <c:pt idx="556">
                  <c:v>4.704033105214294E-2</c:v>
                </c:pt>
                <c:pt idx="557">
                  <c:v>4.5971884210045555E-2</c:v>
                </c:pt>
                <c:pt idx="558">
                  <c:v>4.5434542398784729E-2</c:v>
                </c:pt>
                <c:pt idx="559">
                  <c:v>4.432804160105254E-2</c:v>
                </c:pt>
                <c:pt idx="560">
                  <c:v>4.5210766717162204E-2</c:v>
                </c:pt>
                <c:pt idx="561">
                  <c:v>4.496985428194316E-2</c:v>
                </c:pt>
                <c:pt idx="562">
                  <c:v>4.2994406855315526E-2</c:v>
                </c:pt>
                <c:pt idx="563">
                  <c:v>4.290954826135833E-2</c:v>
                </c:pt>
                <c:pt idx="564">
                  <c:v>4.3097284947175435E-2</c:v>
                </c:pt>
                <c:pt idx="565">
                  <c:v>4.3187382436689001E-2</c:v>
                </c:pt>
                <c:pt idx="566">
                  <c:v>4.3329331559145215E-2</c:v>
                </c:pt>
                <c:pt idx="567">
                  <c:v>4.2997554030668073E-2</c:v>
                </c:pt>
                <c:pt idx="568">
                  <c:v>4.1130070070707819E-2</c:v>
                </c:pt>
                <c:pt idx="569">
                  <c:v>4.2641443463489505E-2</c:v>
                </c:pt>
                <c:pt idx="570">
                  <c:v>4.1932830066731631E-2</c:v>
                </c:pt>
                <c:pt idx="571">
                  <c:v>4.2187309898135149E-2</c:v>
                </c:pt>
                <c:pt idx="572">
                  <c:v>4.2682990016161895E-2</c:v>
                </c:pt>
                <c:pt idx="573">
                  <c:v>4.1703239786744326E-2</c:v>
                </c:pt>
                <c:pt idx="574">
                  <c:v>3.9939171241265149E-2</c:v>
                </c:pt>
                <c:pt idx="575">
                  <c:v>4.0593706954221265E-2</c:v>
                </c:pt>
                <c:pt idx="576">
                  <c:v>3.9932742559904755E-2</c:v>
                </c:pt>
                <c:pt idx="577">
                  <c:v>4.0588314537915976E-2</c:v>
                </c:pt>
                <c:pt idx="578">
                  <c:v>4.0248285269185204E-2</c:v>
                </c:pt>
                <c:pt idx="579">
                  <c:v>3.9672774361727892E-2</c:v>
                </c:pt>
                <c:pt idx="580">
                  <c:v>4.0485225355026327E-2</c:v>
                </c:pt>
                <c:pt idx="581">
                  <c:v>4.0646863513529592E-2</c:v>
                </c:pt>
                <c:pt idx="582">
                  <c:v>4.0810286350738877E-2</c:v>
                </c:pt>
                <c:pt idx="583">
                  <c:v>3.9810770324899804E-2</c:v>
                </c:pt>
                <c:pt idx="584">
                  <c:v>3.9026317678182897E-2</c:v>
                </c:pt>
                <c:pt idx="585">
                  <c:v>3.9094250609573326E-2</c:v>
                </c:pt>
                <c:pt idx="586">
                  <c:v>3.7563284131212647E-2</c:v>
                </c:pt>
                <c:pt idx="587">
                  <c:v>3.6859449067764442E-2</c:v>
                </c:pt>
                <c:pt idx="588">
                  <c:v>3.7329280129694324E-2</c:v>
                </c:pt>
                <c:pt idx="589">
                  <c:v>3.5809981228250423E-2</c:v>
                </c:pt>
                <c:pt idx="590">
                  <c:v>3.548996722715813E-2</c:v>
                </c:pt>
                <c:pt idx="591">
                  <c:v>3.5022611687304334E-2</c:v>
                </c:pt>
                <c:pt idx="592">
                  <c:v>3.3862608908578777E-2</c:v>
                </c:pt>
                <c:pt idx="593">
                  <c:v>3.3766466539577072E-2</c:v>
                </c:pt>
                <c:pt idx="594">
                  <c:v>3.3372455537512599E-2</c:v>
                </c:pt>
                <c:pt idx="595">
                  <c:v>3.2478964778885989E-2</c:v>
                </c:pt>
                <c:pt idx="596">
                  <c:v>3.2736188793676173E-2</c:v>
                </c:pt>
                <c:pt idx="597">
                  <c:v>3.2132967391041531E-2</c:v>
                </c:pt>
                <c:pt idx="598">
                  <c:v>3.2636381116794365E-2</c:v>
                </c:pt>
                <c:pt idx="599">
                  <c:v>3.1996928817418162E-2</c:v>
                </c:pt>
                <c:pt idx="600">
                  <c:v>3.1093535970487172E-2</c:v>
                </c:pt>
                <c:pt idx="601">
                  <c:v>2.9482585181947036E-2</c:v>
                </c:pt>
                <c:pt idx="602">
                  <c:v>2.8243749498658804E-2</c:v>
                </c:pt>
                <c:pt idx="603">
                  <c:v>2.8341369504868718E-2</c:v>
                </c:pt>
                <c:pt idx="604">
                  <c:v>2.7507463986910823E-2</c:v>
                </c:pt>
                <c:pt idx="605">
                  <c:v>2.6116450861270592E-2</c:v>
                </c:pt>
                <c:pt idx="606">
                  <c:v>2.7181462676611232E-2</c:v>
                </c:pt>
                <c:pt idx="607">
                  <c:v>2.7552407186152737E-2</c:v>
                </c:pt>
                <c:pt idx="608">
                  <c:v>2.854691459755879E-2</c:v>
                </c:pt>
                <c:pt idx="609">
                  <c:v>2.9196153844677684E-2</c:v>
                </c:pt>
                <c:pt idx="610">
                  <c:v>2.7403664770557484E-2</c:v>
                </c:pt>
                <c:pt idx="611">
                  <c:v>2.8938411697359941E-2</c:v>
                </c:pt>
                <c:pt idx="612">
                  <c:v>2.8840695740681963E-2</c:v>
                </c:pt>
                <c:pt idx="613">
                  <c:v>2.7151007998047216E-2</c:v>
                </c:pt>
                <c:pt idx="614">
                  <c:v>2.6670488053974827E-2</c:v>
                </c:pt>
                <c:pt idx="615">
                  <c:v>2.5733781204531472E-2</c:v>
                </c:pt>
                <c:pt idx="616">
                  <c:v>2.5217989868398176E-2</c:v>
                </c:pt>
                <c:pt idx="617">
                  <c:v>2.5683100167299234E-2</c:v>
                </c:pt>
                <c:pt idx="618">
                  <c:v>2.3800839835256885E-2</c:v>
                </c:pt>
                <c:pt idx="619">
                  <c:v>2.337748718005796E-2</c:v>
                </c:pt>
                <c:pt idx="620">
                  <c:v>2.3399114415559943E-2</c:v>
                </c:pt>
                <c:pt idx="621">
                  <c:v>2.3286986698578514E-2</c:v>
                </c:pt>
                <c:pt idx="622">
                  <c:v>2.4224729813076974E-2</c:v>
                </c:pt>
                <c:pt idx="623">
                  <c:v>2.3911566675404557E-2</c:v>
                </c:pt>
                <c:pt idx="624">
                  <c:v>2.4660248987626612E-2</c:v>
                </c:pt>
                <c:pt idx="625">
                  <c:v>2.4402583600683321E-2</c:v>
                </c:pt>
                <c:pt idx="626">
                  <c:v>2.3227554978658697E-2</c:v>
                </c:pt>
                <c:pt idx="627">
                  <c:v>2.3573936168375418E-2</c:v>
                </c:pt>
                <c:pt idx="628">
                  <c:v>2.3566701503083272E-2</c:v>
                </c:pt>
                <c:pt idx="629">
                  <c:v>2.1964750868447687E-2</c:v>
                </c:pt>
                <c:pt idx="630">
                  <c:v>2.2213339341111974E-2</c:v>
                </c:pt>
                <c:pt idx="631">
                  <c:v>2.0992139353854196E-2</c:v>
                </c:pt>
                <c:pt idx="632">
                  <c:v>2.0776634602578919E-2</c:v>
                </c:pt>
                <c:pt idx="633">
                  <c:v>2.1485785321957957E-2</c:v>
                </c:pt>
                <c:pt idx="634">
                  <c:v>2.0562473157856559E-2</c:v>
                </c:pt>
                <c:pt idx="635">
                  <c:v>2.0466887301569637E-2</c:v>
                </c:pt>
                <c:pt idx="636">
                  <c:v>2.07963620188132E-2</c:v>
                </c:pt>
                <c:pt idx="637">
                  <c:v>1.9262785687721141E-2</c:v>
                </c:pt>
                <c:pt idx="638">
                  <c:v>1.9075572891459679E-2</c:v>
                </c:pt>
                <c:pt idx="639">
                  <c:v>1.886119651768885E-2</c:v>
                </c:pt>
                <c:pt idx="640">
                  <c:v>1.8805334155181076E-2</c:v>
                </c:pt>
                <c:pt idx="641">
                  <c:v>1.8158384286230227E-2</c:v>
                </c:pt>
                <c:pt idx="642">
                  <c:v>1.8608938899125738E-2</c:v>
                </c:pt>
                <c:pt idx="643">
                  <c:v>1.8569025423419819E-2</c:v>
                </c:pt>
                <c:pt idx="644">
                  <c:v>1.9709185645349413E-2</c:v>
                </c:pt>
                <c:pt idx="645">
                  <c:v>1.9716017318675685E-2</c:v>
                </c:pt>
                <c:pt idx="646">
                  <c:v>2.0541978137877753E-2</c:v>
                </c:pt>
                <c:pt idx="647">
                  <c:v>2.0381414624616821E-2</c:v>
                </c:pt>
                <c:pt idx="648">
                  <c:v>2.0652877688867942E-2</c:v>
                </c:pt>
                <c:pt idx="649">
                  <c:v>1.8999430438021565E-2</c:v>
                </c:pt>
                <c:pt idx="650">
                  <c:v>1.9207057655868654E-2</c:v>
                </c:pt>
                <c:pt idx="651">
                  <c:v>1.7649113743906666E-2</c:v>
                </c:pt>
                <c:pt idx="652">
                  <c:v>1.7342870553991137E-2</c:v>
                </c:pt>
                <c:pt idx="653">
                  <c:v>1.6432536650200287E-2</c:v>
                </c:pt>
                <c:pt idx="654">
                  <c:v>1.6587400705658121E-2</c:v>
                </c:pt>
                <c:pt idx="655">
                  <c:v>1.7248608814163516E-2</c:v>
                </c:pt>
                <c:pt idx="656">
                  <c:v>1.6963133143556099E-2</c:v>
                </c:pt>
                <c:pt idx="657">
                  <c:v>1.6253531456977152E-2</c:v>
                </c:pt>
                <c:pt idx="658">
                  <c:v>1.7414445765149333E-2</c:v>
                </c:pt>
                <c:pt idx="659">
                  <c:v>1.6754216351418206E-2</c:v>
                </c:pt>
                <c:pt idx="660">
                  <c:v>1.6108857341227883E-2</c:v>
                </c:pt>
                <c:pt idx="661">
                  <c:v>1.5009433850020206E-2</c:v>
                </c:pt>
                <c:pt idx="662">
                  <c:v>1.3841472939473293E-2</c:v>
                </c:pt>
                <c:pt idx="663">
                  <c:v>1.3988908509693494E-2</c:v>
                </c:pt>
                <c:pt idx="664">
                  <c:v>1.4225900408787373E-2</c:v>
                </c:pt>
                <c:pt idx="665">
                  <c:v>1.3128735591597962E-2</c:v>
                </c:pt>
                <c:pt idx="666">
                  <c:v>1.3108021804551968E-2</c:v>
                </c:pt>
                <c:pt idx="667">
                  <c:v>1.4177673784528257E-2</c:v>
                </c:pt>
                <c:pt idx="668">
                  <c:v>1.3954849931548937E-2</c:v>
                </c:pt>
                <c:pt idx="669">
                  <c:v>1.4456264049547285E-2</c:v>
                </c:pt>
                <c:pt idx="670">
                  <c:v>1.4261047065239793E-2</c:v>
                </c:pt>
                <c:pt idx="671">
                  <c:v>1.3697727624254896E-2</c:v>
                </c:pt>
                <c:pt idx="672">
                  <c:v>1.3209754247823172E-2</c:v>
                </c:pt>
                <c:pt idx="673">
                  <c:v>1.3682575126337982E-2</c:v>
                </c:pt>
                <c:pt idx="674">
                  <c:v>1.2688489896991416E-2</c:v>
                </c:pt>
                <c:pt idx="675">
                  <c:v>1.3097753185459589E-2</c:v>
                </c:pt>
                <c:pt idx="676">
                  <c:v>1.2651909740546096E-2</c:v>
                </c:pt>
                <c:pt idx="677">
                  <c:v>1.2255179502216648E-2</c:v>
                </c:pt>
                <c:pt idx="678">
                  <c:v>1.1844599773326615E-2</c:v>
                </c:pt>
                <c:pt idx="679">
                  <c:v>1.2199180890044218E-2</c:v>
                </c:pt>
                <c:pt idx="680">
                  <c:v>1.1635907505283993E-2</c:v>
                </c:pt>
                <c:pt idx="681">
                  <c:v>1.1573326691002264E-2</c:v>
                </c:pt>
                <c:pt idx="682">
                  <c:v>1.1316783924535341E-2</c:v>
                </c:pt>
                <c:pt idx="683">
                  <c:v>1.27260142060425E-2</c:v>
                </c:pt>
                <c:pt idx="684">
                  <c:v>1.3247861935720093E-2</c:v>
                </c:pt>
                <c:pt idx="685">
                  <c:v>1.4145511187632676E-2</c:v>
                </c:pt>
                <c:pt idx="686">
                  <c:v>1.4277748203711289E-2</c:v>
                </c:pt>
                <c:pt idx="687">
                  <c:v>1.4172454079065488E-2</c:v>
                </c:pt>
                <c:pt idx="688">
                  <c:v>1.3692534784923186E-2</c:v>
                </c:pt>
                <c:pt idx="689">
                  <c:v>1.3535189450361175E-2</c:v>
                </c:pt>
                <c:pt idx="690">
                  <c:v>1.2111597302793962E-2</c:v>
                </c:pt>
                <c:pt idx="691">
                  <c:v>1.0755193510984985E-2</c:v>
                </c:pt>
                <c:pt idx="692">
                  <c:v>9.6282322354424906E-3</c:v>
                </c:pt>
                <c:pt idx="693">
                  <c:v>9.7057160764241653E-3</c:v>
                </c:pt>
                <c:pt idx="694">
                  <c:v>9.5952195173998507E-3</c:v>
                </c:pt>
                <c:pt idx="695">
                  <c:v>1.0562713034026722E-2</c:v>
                </c:pt>
                <c:pt idx="696">
                  <c:v>1.0115994520844471E-2</c:v>
                </c:pt>
                <c:pt idx="697">
                  <c:v>9.8446849773422569E-3</c:v>
                </c:pt>
                <c:pt idx="698">
                  <c:v>1.1117183922846613E-2</c:v>
                </c:pt>
                <c:pt idx="699">
                  <c:v>1.1437704542410299E-2</c:v>
                </c:pt>
                <c:pt idx="700">
                  <c:v>1.069257431651603E-2</c:v>
                </c:pt>
                <c:pt idx="701">
                  <c:v>1.0568067070144783E-2</c:v>
                </c:pt>
                <c:pt idx="702">
                  <c:v>1.0032625078151657E-2</c:v>
                </c:pt>
                <c:pt idx="703">
                  <c:v>1.0519725305323984E-2</c:v>
                </c:pt>
                <c:pt idx="704">
                  <c:v>9.7825416971949082E-3</c:v>
                </c:pt>
                <c:pt idx="705">
                  <c:v>1.008865823249259E-2</c:v>
                </c:pt>
                <c:pt idx="706">
                  <c:v>9.7470553760855352E-3</c:v>
                </c:pt>
                <c:pt idx="707">
                  <c:v>1.0227103243855045E-2</c:v>
                </c:pt>
                <c:pt idx="708">
                  <c:v>1.054705199862906E-2</c:v>
                </c:pt>
                <c:pt idx="709">
                  <c:v>1.0714236094186515E-2</c:v>
                </c:pt>
                <c:pt idx="710">
                  <c:v>1.0498401273301091E-2</c:v>
                </c:pt>
                <c:pt idx="711">
                  <c:v>1.111745834118528E-2</c:v>
                </c:pt>
                <c:pt idx="712">
                  <c:v>1.0484970126781273E-2</c:v>
                </c:pt>
                <c:pt idx="713">
                  <c:v>1.0645539397070287E-2</c:v>
                </c:pt>
                <c:pt idx="714">
                  <c:v>1.0284715742900337E-2</c:v>
                </c:pt>
                <c:pt idx="715">
                  <c:v>9.4426601921849505E-3</c:v>
                </c:pt>
                <c:pt idx="716">
                  <c:v>9.5466263623527215E-3</c:v>
                </c:pt>
                <c:pt idx="717">
                  <c:v>8.7048816911538662E-3</c:v>
                </c:pt>
                <c:pt idx="718">
                  <c:v>8.3779937985293488E-3</c:v>
                </c:pt>
                <c:pt idx="719">
                  <c:v>8.6272001922079785E-3</c:v>
                </c:pt>
                <c:pt idx="720">
                  <c:v>8.5298949035333173E-3</c:v>
                </c:pt>
                <c:pt idx="721">
                  <c:v>7.9935337060561256E-3</c:v>
                </c:pt>
                <c:pt idx="722">
                  <c:v>8.6548070608798034E-3</c:v>
                </c:pt>
                <c:pt idx="723">
                  <c:v>7.945523929854835E-3</c:v>
                </c:pt>
                <c:pt idx="724">
                  <c:v>8.1264941886639522E-3</c:v>
                </c:pt>
                <c:pt idx="725">
                  <c:v>7.8835092233346931E-3</c:v>
                </c:pt>
                <c:pt idx="726">
                  <c:v>7.8086160449907897E-3</c:v>
                </c:pt>
                <c:pt idx="727">
                  <c:v>7.4464011090338896E-3</c:v>
                </c:pt>
                <c:pt idx="728">
                  <c:v>8.0101791932561412E-3</c:v>
                </c:pt>
                <c:pt idx="729">
                  <c:v>8.5803552546890038E-3</c:v>
                </c:pt>
                <c:pt idx="730">
                  <c:v>8.7475048080779549E-3</c:v>
                </c:pt>
                <c:pt idx="731">
                  <c:v>9.0952907126471555E-3</c:v>
                </c:pt>
                <c:pt idx="732">
                  <c:v>8.635716755753477E-3</c:v>
                </c:pt>
                <c:pt idx="733">
                  <c:v>7.7169372917634963E-3</c:v>
                </c:pt>
                <c:pt idx="734">
                  <c:v>8.0372141971382961E-3</c:v>
                </c:pt>
                <c:pt idx="735">
                  <c:v>7.4734879261688014E-3</c:v>
                </c:pt>
                <c:pt idx="736">
                  <c:v>6.123526248785747E-3</c:v>
                </c:pt>
                <c:pt idx="737">
                  <c:v>5.5805694161337252E-3</c:v>
                </c:pt>
                <c:pt idx="738">
                  <c:v>5.5522179718297104E-3</c:v>
                </c:pt>
                <c:pt idx="739">
                  <c:v>6.0460424078040741E-3</c:v>
                </c:pt>
                <c:pt idx="740">
                  <c:v>6.9013045809440078E-3</c:v>
                </c:pt>
                <c:pt idx="741">
                  <c:v>6.5811082739623819E-3</c:v>
                </c:pt>
                <c:pt idx="742">
                  <c:v>7.5347350289444179E-3</c:v>
                </c:pt>
                <c:pt idx="743">
                  <c:v>7.3748757921190886E-3</c:v>
                </c:pt>
                <c:pt idx="744">
                  <c:v>7.1449861466714214E-3</c:v>
                </c:pt>
                <c:pt idx="745">
                  <c:v>7.8838815111507889E-3</c:v>
                </c:pt>
                <c:pt idx="746">
                  <c:v>7.661468326174788E-3</c:v>
                </c:pt>
                <c:pt idx="747">
                  <c:v>6.9174875868879462E-3</c:v>
                </c:pt>
                <c:pt idx="748">
                  <c:v>7.2932008346923115E-3</c:v>
                </c:pt>
                <c:pt idx="749">
                  <c:v>7.0632516999544421E-3</c:v>
                </c:pt>
                <c:pt idx="750">
                  <c:v>7.3973493107494081E-3</c:v>
                </c:pt>
                <c:pt idx="751">
                  <c:v>7.6131323183820749E-3</c:v>
                </c:pt>
                <c:pt idx="752">
                  <c:v>6.9645915906706973E-3</c:v>
                </c:pt>
                <c:pt idx="753">
                  <c:v>7.187319493181952E-3</c:v>
                </c:pt>
                <c:pt idx="754">
                  <c:v>7.0971721094249844E-3</c:v>
                </c:pt>
                <c:pt idx="755">
                  <c:v>6.0116153798621466E-3</c:v>
                </c:pt>
                <c:pt idx="756">
                  <c:v>5.7951722330091869E-3</c:v>
                </c:pt>
                <c:pt idx="757">
                  <c:v>6.045650929894366E-3</c:v>
                </c:pt>
                <c:pt idx="758">
                  <c:v>5.7047638639790817E-3</c:v>
                </c:pt>
                <c:pt idx="759">
                  <c:v>6.1435664635459226E-3</c:v>
                </c:pt>
                <c:pt idx="760">
                  <c:v>5.8090581847476371E-3</c:v>
                </c:pt>
                <c:pt idx="761">
                  <c:v>6.5457543644989414E-3</c:v>
                </c:pt>
                <c:pt idx="762">
                  <c:v>7.3601262861680491E-3</c:v>
                </c:pt>
                <c:pt idx="763">
                  <c:v>6.831978448757269E-3</c:v>
                </c:pt>
                <c:pt idx="764">
                  <c:v>6.1639041247571018E-3</c:v>
                </c:pt>
                <c:pt idx="765">
                  <c:v>6.3933216939018869E-3</c:v>
                </c:pt>
                <c:pt idx="766">
                  <c:v>4.7374545722508937E-3</c:v>
                </c:pt>
                <c:pt idx="767">
                  <c:v>4.7449713319191516E-3</c:v>
                </c:pt>
                <c:pt idx="768">
                  <c:v>3.9664561001661481E-3</c:v>
                </c:pt>
                <c:pt idx="769">
                  <c:v>4.4741069985887606E-3</c:v>
                </c:pt>
                <c:pt idx="770">
                  <c:v>3.7296983202143455E-3</c:v>
                </c:pt>
                <c:pt idx="771">
                  <c:v>4.6274013043890432E-3</c:v>
                </c:pt>
                <c:pt idx="772">
                  <c:v>5.0452368076741947E-3</c:v>
                </c:pt>
                <c:pt idx="773">
                  <c:v>5.3862505282073264E-3</c:v>
                </c:pt>
                <c:pt idx="774">
                  <c:v>5.5389979163396356E-3</c:v>
                </c:pt>
                <c:pt idx="775">
                  <c:v>5.3859377296814328E-3</c:v>
                </c:pt>
                <c:pt idx="776">
                  <c:v>4.4121287532464847E-3</c:v>
                </c:pt>
                <c:pt idx="777">
                  <c:v>5.5256991814657472E-3</c:v>
                </c:pt>
                <c:pt idx="778">
                  <c:v>4.7462877723410115E-3</c:v>
                </c:pt>
                <c:pt idx="779">
                  <c:v>4.8368784472604415E-3</c:v>
                </c:pt>
                <c:pt idx="780">
                  <c:v>4.0087894466766787E-3</c:v>
                </c:pt>
                <c:pt idx="781">
                  <c:v>3.6750430145948338E-3</c:v>
                </c:pt>
                <c:pt idx="782">
                  <c:v>3.3200186067147671E-3</c:v>
                </c:pt>
                <c:pt idx="783">
                  <c:v>2.9789914531161065E-3</c:v>
                </c:pt>
                <c:pt idx="784">
                  <c:v>2.9096653209293687E-3</c:v>
                </c:pt>
                <c:pt idx="785">
                  <c:v>3.3120566368746861E-3</c:v>
                </c:pt>
                <c:pt idx="786">
                  <c:v>3.2702068807232056E-3</c:v>
                </c:pt>
                <c:pt idx="787">
                  <c:v>4.453105360138568E-3</c:v>
                </c:pt>
                <c:pt idx="788">
                  <c:v>5.0655073035577288E-3</c:v>
                </c:pt>
                <c:pt idx="789">
                  <c:v>7.1600465321389932E-3</c:v>
                </c:pt>
                <c:pt idx="790">
                  <c:v>7.7724177714083723E-3</c:v>
                </c:pt>
                <c:pt idx="791">
                  <c:v>6.9508514836437076E-3</c:v>
                </c:pt>
                <c:pt idx="792">
                  <c:v>6.5066986859775309E-3</c:v>
                </c:pt>
                <c:pt idx="793">
                  <c:v>6.6460705788614982E-3</c:v>
                </c:pt>
                <c:pt idx="794">
                  <c:v>6.7227004606773867E-3</c:v>
                </c:pt>
                <c:pt idx="795">
                  <c:v>6.0477656782105312E-3</c:v>
                </c:pt>
                <c:pt idx="796">
                  <c:v>4.2943284445930187E-3</c:v>
                </c:pt>
                <c:pt idx="797">
                  <c:v>4.4195783475870949E-3</c:v>
                </c:pt>
                <c:pt idx="798">
                  <c:v>4.8929634148541304E-3</c:v>
                </c:pt>
                <c:pt idx="799">
                  <c:v>5.5263689157328448E-3</c:v>
                </c:pt>
                <c:pt idx="800">
                  <c:v>4.9621801635072738E-3</c:v>
                </c:pt>
                <c:pt idx="801">
                  <c:v>3.6815964315637124E-3</c:v>
                </c:pt>
                <c:pt idx="802">
                  <c:v>3.1386760600895561E-3</c:v>
                </c:pt>
                <c:pt idx="803">
                  <c:v>3.145513490443909E-3</c:v>
                </c:pt>
                <c:pt idx="804">
                  <c:v>2.2408176361565927E-3</c:v>
                </c:pt>
                <c:pt idx="805">
                  <c:v>1.7256745413855479E-3</c:v>
                </c:pt>
                <c:pt idx="806">
                  <c:v>1.1202416723629261E-3</c:v>
                </c:pt>
                <c:pt idx="807">
                  <c:v>6.8883666198300451E-4</c:v>
                </c:pt>
                <c:pt idx="808">
                  <c:v>2.1019830658937921E-3</c:v>
                </c:pt>
                <c:pt idx="809">
                  <c:v>3.1804394608197784E-3</c:v>
                </c:pt>
                <c:pt idx="810">
                  <c:v>3.3685714625653084E-3</c:v>
                </c:pt>
                <c:pt idx="811">
                  <c:v>3.0971582925575828E-3</c:v>
                </c:pt>
                <c:pt idx="812">
                  <c:v>3.5286955226824989E-3</c:v>
                </c:pt>
                <c:pt idx="813">
                  <c:v>4.119786867144295E-3</c:v>
                </c:pt>
                <c:pt idx="814">
                  <c:v>4.7667175460015324E-3</c:v>
                </c:pt>
                <c:pt idx="815">
                  <c:v>4.2785541876430378E-3</c:v>
                </c:pt>
                <c:pt idx="816">
                  <c:v>3.8820638254837537E-3</c:v>
                </c:pt>
                <c:pt idx="817">
                  <c:v>3.7568580597049867E-3</c:v>
                </c:pt>
                <c:pt idx="818">
                  <c:v>4.7244340937343957E-3</c:v>
                </c:pt>
                <c:pt idx="819">
                  <c:v>4.5783667771888128E-3</c:v>
                </c:pt>
                <c:pt idx="820">
                  <c:v>4.2796959982130183E-3</c:v>
                </c:pt>
                <c:pt idx="821">
                  <c:v>3.7164053423685414E-3</c:v>
                </c:pt>
                <c:pt idx="822">
                  <c:v>3.2856165258945366E-3</c:v>
                </c:pt>
                <c:pt idx="823">
                  <c:v>3.5989159132316078E-3</c:v>
                </c:pt>
                <c:pt idx="824">
                  <c:v>3.3412735544006526E-3</c:v>
                </c:pt>
                <c:pt idx="825">
                  <c:v>3.25761434129428E-3</c:v>
                </c:pt>
                <c:pt idx="826">
                  <c:v>3.0346734287439205E-3</c:v>
                </c:pt>
                <c:pt idx="827">
                  <c:v>2.7980461414286871E-3</c:v>
                </c:pt>
                <c:pt idx="828">
                  <c:v>3.3617225181547883E-3</c:v>
                </c:pt>
                <c:pt idx="829">
                  <c:v>3.2226116105439585E-3</c:v>
                </c:pt>
                <c:pt idx="830">
                  <c:v>2.6379335953676652E-3</c:v>
                </c:pt>
                <c:pt idx="831">
                  <c:v>3.1668106563357439E-3</c:v>
                </c:pt>
                <c:pt idx="832">
                  <c:v>2.5682351753648323E-3</c:v>
                </c:pt>
                <c:pt idx="833">
                  <c:v>2.5752529925991488E-3</c:v>
                </c:pt>
                <c:pt idx="834">
                  <c:v>2.9575330904379219E-3</c:v>
                </c:pt>
                <c:pt idx="835">
                  <c:v>2.9647140234679492E-3</c:v>
                </c:pt>
                <c:pt idx="836">
                  <c:v>2.9785193768132241E-3</c:v>
                </c:pt>
                <c:pt idx="837">
                  <c:v>2.560917992670152E-3</c:v>
                </c:pt>
                <c:pt idx="838">
                  <c:v>2.0736642447489189E-3</c:v>
                </c:pt>
                <c:pt idx="839">
                  <c:v>2.9506073856529484E-3</c:v>
                </c:pt>
                <c:pt idx="840">
                  <c:v>3.3540560757563485E-3</c:v>
                </c:pt>
                <c:pt idx="841">
                  <c:v>2.6793227892724304E-3</c:v>
                </c:pt>
                <c:pt idx="842">
                  <c:v>3.5769873932599019E-3</c:v>
                </c:pt>
                <c:pt idx="843">
                  <c:v>3.667514740870409E-3</c:v>
                </c:pt>
                <c:pt idx="844">
                  <c:v>4.440134775865464E-3</c:v>
                </c:pt>
                <c:pt idx="845">
                  <c:v>4.5794682885622051E-3</c:v>
                </c:pt>
                <c:pt idx="846">
                  <c:v>2.3243233285140611E-3</c:v>
                </c:pt>
                <c:pt idx="847">
                  <c:v>2.373526728538087E-3</c:v>
                </c:pt>
                <c:pt idx="848">
                  <c:v>1.9628491301706269E-3</c:v>
                </c:pt>
                <c:pt idx="849">
                  <c:v>1.4550481652159596E-3</c:v>
                </c:pt>
                <c:pt idx="850">
                  <c:v>1.3158211575387707E-3</c:v>
                </c:pt>
                <c:pt idx="851">
                  <c:v>1.3638295904335081E-3</c:v>
                </c:pt>
                <c:pt idx="852">
                  <c:v>6.120983561382009E-4</c:v>
                </c:pt>
                <c:pt idx="853">
                  <c:v>2.4845932333427108E-3</c:v>
                </c:pt>
                <c:pt idx="854">
                  <c:v>2.0598953525815086E-3</c:v>
                </c:pt>
                <c:pt idx="855">
                  <c:v>2.9370937217305937E-3</c:v>
                </c:pt>
                <c:pt idx="856">
                  <c:v>2.2269681455960076E-3</c:v>
                </c:pt>
                <c:pt idx="857">
                  <c:v>2.6375804976451838E-3</c:v>
                </c:pt>
                <c:pt idx="858">
                  <c:v>1.6289714378484683E-3</c:v>
                </c:pt>
                <c:pt idx="859">
                  <c:v>2.9027453731724794E-3</c:v>
                </c:pt>
                <c:pt idx="860">
                  <c:v>2.0952933992602605E-3</c:v>
                </c:pt>
                <c:pt idx="861">
                  <c:v>2.3458814796790341E-3</c:v>
                </c:pt>
                <c:pt idx="862">
                  <c:v>1.8167549474939848E-3</c:v>
                </c:pt>
                <c:pt idx="863">
                  <c:v>1.8446101359771653E-3</c:v>
                </c:pt>
                <c:pt idx="864">
                  <c:v>2.5547042403582256E-3</c:v>
                </c:pt>
                <c:pt idx="865">
                  <c:v>3.2508805374454378E-3</c:v>
                </c:pt>
                <c:pt idx="866">
                  <c:v>2.1998103251147281E-3</c:v>
                </c:pt>
                <c:pt idx="867">
                  <c:v>2.4155300054384725E-3</c:v>
                </c:pt>
                <c:pt idx="868">
                  <c:v>2.8749274134709083E-3</c:v>
                </c:pt>
                <c:pt idx="869">
                  <c:v>2.5130521421709599E-3</c:v>
                </c:pt>
                <c:pt idx="870">
                  <c:v>1.9005053135450205E-3</c:v>
                </c:pt>
                <c:pt idx="871">
                  <c:v>1.8790939665961879E-3</c:v>
                </c:pt>
                <c:pt idx="872">
                  <c:v>2.421855060293355E-3</c:v>
                </c:pt>
                <c:pt idx="873">
                  <c:v>1.7606588496460005E-3</c:v>
                </c:pt>
                <c:pt idx="874">
                  <c:v>2.5191373208556787E-3</c:v>
                </c:pt>
                <c:pt idx="875">
                  <c:v>1.2454503166557348E-3</c:v>
                </c:pt>
                <c:pt idx="876">
                  <c:v>1.488934800121742E-3</c:v>
                </c:pt>
                <c:pt idx="877">
                  <c:v>1.2941442196943327E-3</c:v>
                </c:pt>
                <c:pt idx="878">
                  <c:v>1.1120952857232228E-4</c:v>
                </c:pt>
                <c:pt idx="879">
                  <c:v>-5.5686926671965687E-4</c:v>
                </c:pt>
                <c:pt idx="880">
                  <c:v>9.81545654576012E-4</c:v>
                </c:pt>
                <c:pt idx="881">
                  <c:v>-4.17329076714702E-4</c:v>
                </c:pt>
                <c:pt idx="882">
                  <c:v>-1.1198998967956767E-3</c:v>
                </c:pt>
                <c:pt idx="883">
                  <c:v>-1.286926633585504E-3</c:v>
                </c:pt>
                <c:pt idx="884">
                  <c:v>-6.328324846834268E-4</c:v>
                </c:pt>
                <c:pt idx="885">
                  <c:v>-6.897027109077644E-5</c:v>
                </c:pt>
                <c:pt idx="886">
                  <c:v>-5.6319297826798659E-4</c:v>
                </c:pt>
                <c:pt idx="887">
                  <c:v>-9.9500558623625071E-4</c:v>
                </c:pt>
                <c:pt idx="888">
                  <c:v>-1.6665116746772515E-4</c:v>
                </c:pt>
                <c:pt idx="889">
                  <c:v>2.990787603660088E-4</c:v>
                </c:pt>
                <c:pt idx="890">
                  <c:v>7.7934366809428166E-4</c:v>
                </c:pt>
                <c:pt idx="891">
                  <c:v>1.3945185800405373E-4</c:v>
                </c:pt>
                <c:pt idx="892">
                  <c:v>8.6351564050199761E-4</c:v>
                </c:pt>
                <c:pt idx="893">
                  <c:v>1.9771150457626161E-3</c:v>
                </c:pt>
                <c:pt idx="894">
                  <c:v>1.5595743023153617E-3</c:v>
                </c:pt>
                <c:pt idx="895">
                  <c:v>2.5479512464157703E-3</c:v>
                </c:pt>
                <c:pt idx="896">
                  <c:v>2.680144125279072E-3</c:v>
                </c:pt>
                <c:pt idx="897">
                  <c:v>1.7196582551369001E-3</c:v>
                </c:pt>
                <c:pt idx="898">
                  <c:v>1.8726299754635465E-3</c:v>
                </c:pt>
                <c:pt idx="899">
                  <c:v>1.3641489135912302E-3</c:v>
                </c:pt>
                <c:pt idx="900">
                  <c:v>1.1415563012399487E-3</c:v>
                </c:pt>
                <c:pt idx="901">
                  <c:v>1.8373209708191598E-3</c:v>
                </c:pt>
                <c:pt idx="902">
                  <c:v>8.4888588073510341E-4</c:v>
                </c:pt>
                <c:pt idx="903">
                  <c:v>1.6425424801507266E-3</c:v>
                </c:pt>
                <c:pt idx="904">
                  <c:v>2.2689368803278896E-3</c:v>
                </c:pt>
                <c:pt idx="905">
                  <c:v>2.6653619961688898E-3</c:v>
                </c:pt>
                <c:pt idx="906">
                  <c:v>2.6029481357015957E-3</c:v>
                </c:pt>
                <c:pt idx="907">
                  <c:v>3.2639777763363883E-3</c:v>
                </c:pt>
                <c:pt idx="908">
                  <c:v>2.8326727463441914E-3</c:v>
                </c:pt>
                <c:pt idx="909">
                  <c:v>2.4080880871353069E-3</c:v>
                </c:pt>
                <c:pt idx="910">
                  <c:v>2.8953821342531274E-3</c:v>
                </c:pt>
                <c:pt idx="911">
                  <c:v>3.0554735712111751E-3</c:v>
                </c:pt>
                <c:pt idx="912">
                  <c:v>3.1181695260545823E-3</c:v>
                </c:pt>
                <c:pt idx="913">
                  <c:v>3.3826972904739227E-3</c:v>
                </c:pt>
                <c:pt idx="914">
                  <c:v>2.6450646341542984E-3</c:v>
                </c:pt>
                <c:pt idx="915">
                  <c:v>2.4223386506524057E-3</c:v>
                </c:pt>
                <c:pt idx="916">
                  <c:v>2.9233267485725451E-3</c:v>
                </c:pt>
                <c:pt idx="917">
                  <c:v>2.7285146752402886E-3</c:v>
                </c:pt>
                <c:pt idx="918">
                  <c:v>3.4384886496353307E-3</c:v>
                </c:pt>
                <c:pt idx="919">
                  <c:v>3.8632249105837592E-3</c:v>
                </c:pt>
                <c:pt idx="920">
                  <c:v>2.610307536602225E-3</c:v>
                </c:pt>
                <c:pt idx="921">
                  <c:v>2.4711025975326915E-3</c:v>
                </c:pt>
                <c:pt idx="922">
                  <c:v>2.2483996421431341E-3</c:v>
                </c:pt>
                <c:pt idx="923">
                  <c:v>1.6499153141168853E-3</c:v>
                </c:pt>
                <c:pt idx="924">
                  <c:v>1.065063628593393E-3</c:v>
                </c:pt>
                <c:pt idx="925">
                  <c:v>-4.94211308261604E-4</c:v>
                </c:pt>
                <c:pt idx="926">
                  <c:v>-7.9340482538741927E-4</c:v>
                </c:pt>
                <c:pt idx="927">
                  <c:v>3.2039626775707338E-4</c:v>
                </c:pt>
                <c:pt idx="928">
                  <c:v>4.9394264695102035E-4</c:v>
                </c:pt>
                <c:pt idx="929">
                  <c:v>8.2108941393837912E-4</c:v>
                </c:pt>
                <c:pt idx="930">
                  <c:v>1.5521462008795969E-3</c:v>
                </c:pt>
                <c:pt idx="931">
                  <c:v>1.7679564584451954E-3</c:v>
                </c:pt>
                <c:pt idx="932">
                  <c:v>3.271168304413223E-3</c:v>
                </c:pt>
                <c:pt idx="933">
                  <c:v>3.2430701693448999E-3</c:v>
                </c:pt>
                <c:pt idx="934">
                  <c:v>2.8531620092949136E-3</c:v>
                </c:pt>
                <c:pt idx="935">
                  <c:v>2.2967644350762669E-3</c:v>
                </c:pt>
                <c:pt idx="936">
                  <c:v>2.5261340289870204E-3</c:v>
                </c:pt>
                <c:pt idx="937">
                  <c:v>1.9482569829872144E-3</c:v>
                </c:pt>
                <c:pt idx="938">
                  <c:v>1.7672201345532604E-3</c:v>
                </c:pt>
                <c:pt idx="939">
                  <c:v>4.9372829360536184E-4</c:v>
                </c:pt>
                <c:pt idx="940">
                  <c:v>4.7294580602423098E-4</c:v>
                </c:pt>
                <c:pt idx="941">
                  <c:v>7.0235972905123025E-4</c:v>
                </c:pt>
                <c:pt idx="942">
                  <c:v>4.6567372004954109E-4</c:v>
                </c:pt>
                <c:pt idx="943">
                  <c:v>5.2172664018689625E-4</c:v>
                </c:pt>
                <c:pt idx="944">
                  <c:v>4.2430218103089952E-4</c:v>
                </c:pt>
                <c:pt idx="945">
                  <c:v>6.952263874533633E-4</c:v>
                </c:pt>
                <c:pt idx="946">
                  <c:v>1.9690264213046886E-3</c:v>
                </c:pt>
                <c:pt idx="947">
                  <c:v>2.0455430815682603E-3</c:v>
                </c:pt>
                <c:pt idx="948">
                  <c:v>1.7256543917872542E-3</c:v>
                </c:pt>
                <c:pt idx="949">
                  <c:v>1.7536560006847024E-3</c:v>
                </c:pt>
                <c:pt idx="950">
                  <c:v>2.0739060399284437E-3</c:v>
                </c:pt>
                <c:pt idx="951">
                  <c:v>2.4845606101835688E-3</c:v>
                </c:pt>
                <c:pt idx="952">
                  <c:v>2.3458488565198921E-3</c:v>
                </c:pt>
                <c:pt idx="953">
                  <c:v>1.8100038725608911E-3</c:v>
                </c:pt>
                <c:pt idx="954">
                  <c:v>2.415698878262268E-3</c:v>
                </c:pt>
                <c:pt idx="955">
                  <c:v>2.2137691992089076E-3</c:v>
                </c:pt>
                <c:pt idx="956">
                  <c:v>2.4085160262228792E-3</c:v>
                </c:pt>
                <c:pt idx="957">
                  <c:v>1.858488795480042E-3</c:v>
                </c:pt>
                <c:pt idx="958">
                  <c:v>1.4895477317117449E-3</c:v>
                </c:pt>
                <c:pt idx="959">
                  <c:v>6.0677924599051778E-4</c:v>
                </c:pt>
                <c:pt idx="960">
                  <c:v>4.6047550749162062E-4</c:v>
                </c:pt>
                <c:pt idx="961">
                  <c:v>-1.3139388012562602E-4</c:v>
                </c:pt>
                <c:pt idx="962">
                  <c:v>-2.0081223990226871E-4</c:v>
                </c:pt>
                <c:pt idx="963">
                  <c:v>-7.7837591167337231E-4</c:v>
                </c:pt>
                <c:pt idx="964">
                  <c:v>-1.0567665997188267E-3</c:v>
                </c:pt>
                <c:pt idx="965">
                  <c:v>-1.4882915481838302E-3</c:v>
                </c:pt>
                <c:pt idx="966">
                  <c:v>-9.8832129282893071E-4</c:v>
                </c:pt>
                <c:pt idx="967">
                  <c:v>-1.4755919280325432E-3</c:v>
                </c:pt>
                <c:pt idx="968">
                  <c:v>-2.1506337912217603E-3</c:v>
                </c:pt>
                <c:pt idx="969">
                  <c:v>-1.1903507603690791E-3</c:v>
                </c:pt>
                <c:pt idx="970">
                  <c:v>-1.1902795651217747E-3</c:v>
                </c:pt>
                <c:pt idx="971">
                  <c:v>-1.3434180473619187E-3</c:v>
                </c:pt>
                <c:pt idx="972">
                  <c:v>-9.4668186010344994E-4</c:v>
                </c:pt>
                <c:pt idx="973">
                  <c:v>-4.3186845114067833E-4</c:v>
                </c:pt>
                <c:pt idx="974">
                  <c:v>2.224440810267161E-4</c:v>
                </c:pt>
                <c:pt idx="975">
                  <c:v>1.0156900124390186E-3</c:v>
                </c:pt>
                <c:pt idx="976">
                  <c:v>5.495440241856588E-4</c:v>
                </c:pt>
                <c:pt idx="977">
                  <c:v>1.3498033591107465E-3</c:v>
                </c:pt>
                <c:pt idx="978">
                  <c:v>1.1756592085007509E-3</c:v>
                </c:pt>
                <c:pt idx="979">
                  <c:v>1.2731469949656708E-3</c:v>
                </c:pt>
                <c:pt idx="980">
                  <c:v>6.5395693973274336E-4</c:v>
                </c:pt>
                <c:pt idx="981">
                  <c:v>1.3912073293875942E-3</c:v>
                </c:pt>
                <c:pt idx="982">
                  <c:v>1.1199411554969449E-3</c:v>
                </c:pt>
                <c:pt idx="983">
                  <c:v>5.700100671231094E-4</c:v>
                </c:pt>
                <c:pt idx="984">
                  <c:v>9.1792070730079445E-4</c:v>
                </c:pt>
                <c:pt idx="985">
                  <c:v>1.2869511969053288E-3</c:v>
                </c:pt>
                <c:pt idx="986">
                  <c:v>1.1895831566245546E-3</c:v>
                </c:pt>
                <c:pt idx="987">
                  <c:v>2.101405444076037E-3</c:v>
                </c:pt>
                <c:pt idx="988">
                  <c:v>1.45476491943423E-3</c:v>
                </c:pt>
                <c:pt idx="989">
                  <c:v>1.5730282850465801E-3</c:v>
                </c:pt>
                <c:pt idx="990">
                  <c:v>1.8931967663924658E-3</c:v>
                </c:pt>
                <c:pt idx="991">
                  <c:v>1.670541018633197E-3</c:v>
                </c:pt>
                <c:pt idx="992">
                  <c:v>1.4548531938648505E-3</c:v>
                </c:pt>
                <c:pt idx="993">
                  <c:v>2.3806404962404691E-3</c:v>
                </c:pt>
                <c:pt idx="994">
                  <c:v>1.7959530779183047E-3</c:v>
                </c:pt>
                <c:pt idx="995">
                  <c:v>7.9392679593369593E-4</c:v>
                </c:pt>
                <c:pt idx="996">
                  <c:v>2.6503112057481239E-4</c:v>
                </c:pt>
                <c:pt idx="997">
                  <c:v>6.5482893758652338E-4</c:v>
                </c:pt>
                <c:pt idx="998">
                  <c:v>-8.9794324414673362E-5</c:v>
                </c:pt>
                <c:pt idx="999">
                  <c:v>3.4160208880330958E-4</c:v>
                </c:pt>
                <c:pt idx="1000">
                  <c:v>-7.3046995387852898E-4</c:v>
                </c:pt>
                <c:pt idx="1001">
                  <c:v>-1.1760362938402487E-3</c:v>
                </c:pt>
                <c:pt idx="1002">
                  <c:v>-1.5345876490254693E-4</c:v>
                </c:pt>
                <c:pt idx="1003">
                  <c:v>-6.9935321708486362E-5</c:v>
                </c:pt>
                <c:pt idx="1004">
                  <c:v>4.1478005658007203E-5</c:v>
                </c:pt>
                <c:pt idx="1005">
                  <c:v>1.036714679001547E-3</c:v>
                </c:pt>
                <c:pt idx="1006">
                  <c:v>6.8873706539715246E-4</c:v>
                </c:pt>
                <c:pt idx="1007">
                  <c:v>1.2455046246206598E-3</c:v>
                </c:pt>
                <c:pt idx="1008">
                  <c:v>7.4455701779804425E-4</c:v>
                </c:pt>
                <c:pt idx="1009">
                  <c:v>9.3978321335047132E-4</c:v>
                </c:pt>
                <c:pt idx="1010">
                  <c:v>1.712636024181053E-3</c:v>
                </c:pt>
                <c:pt idx="1011">
                  <c:v>5.0820338121773429E-4</c:v>
                </c:pt>
                <c:pt idx="1012">
                  <c:v>-9.7424228874873299E-5</c:v>
                </c:pt>
                <c:pt idx="1013">
                  <c:v>1.7404679926509619E-4</c:v>
                </c:pt>
                <c:pt idx="1014">
                  <c:v>-1.5994845157053645E-4</c:v>
                </c:pt>
                <c:pt idx="1015">
                  <c:v>1.4130707949419519E-3</c:v>
                </c:pt>
                <c:pt idx="1016">
                  <c:v>8.9797471590025906E-4</c:v>
                </c:pt>
                <c:pt idx="1017">
                  <c:v>4.5224756295406164E-4</c:v>
                </c:pt>
                <c:pt idx="1018">
                  <c:v>2.0182470924129661E-3</c:v>
                </c:pt>
                <c:pt idx="1019">
                  <c:v>1.9765124768231644E-3</c:v>
                </c:pt>
                <c:pt idx="1020">
                  <c:v>1.4751969959059855E-3</c:v>
                </c:pt>
                <c:pt idx="1021">
                  <c:v>1.2106300836956744E-3</c:v>
                </c:pt>
                <c:pt idx="1022">
                  <c:v>9.8786226578970486E-4</c:v>
                </c:pt>
                <c:pt idx="1023">
                  <c:v>1.5585562678491858E-3</c:v>
                </c:pt>
                <c:pt idx="1024">
                  <c:v>1.6699971713802014E-3</c:v>
                </c:pt>
                <c:pt idx="1025">
                  <c:v>3.0593231039899657E-4</c:v>
                </c:pt>
                <c:pt idx="1026">
                  <c:v>3.3380035624489782E-4</c:v>
                </c:pt>
                <c:pt idx="1027">
                  <c:v>-3.342046915173262E-4</c:v>
                </c:pt>
                <c:pt idx="1028">
                  <c:v>2.7136557857556542E-4</c:v>
                </c:pt>
                <c:pt idx="1029">
                  <c:v>-4.3165428969595598E-4</c:v>
                </c:pt>
                <c:pt idx="1030">
                  <c:v>-2.4360749196606732E-4</c:v>
                </c:pt>
                <c:pt idx="1031">
                  <c:v>3.4773063709959393E-4</c:v>
                </c:pt>
                <c:pt idx="1032">
                  <c:v>9.0472790174365037E-4</c:v>
                </c:pt>
                <c:pt idx="1033">
                  <c:v>1.4196921448422211E-3</c:v>
                </c:pt>
                <c:pt idx="1034">
                  <c:v>2.6446865893101201E-3</c:v>
                </c:pt>
                <c:pt idx="1035">
                  <c:v>3.2013720149329634E-3</c:v>
                </c:pt>
                <c:pt idx="1036">
                  <c:v>4.2036437382148841E-3</c:v>
                </c:pt>
                <c:pt idx="1037">
                  <c:v>3.4101237722657862E-3</c:v>
                </c:pt>
                <c:pt idx="1038">
                  <c:v>2.394140727097295E-3</c:v>
                </c:pt>
                <c:pt idx="1039">
                  <c:v>2.6724373836840452E-3</c:v>
                </c:pt>
                <c:pt idx="1040">
                  <c:v>2.3453633471514804E-3</c:v>
                </c:pt>
                <c:pt idx="1041">
                  <c:v>2.3383685580294997E-3</c:v>
                </c:pt>
                <c:pt idx="1042">
                  <c:v>1.1413611379879032E-3</c:v>
                </c:pt>
                <c:pt idx="1043">
                  <c:v>3.2003568589808294E-4</c:v>
                </c:pt>
                <c:pt idx="1044">
                  <c:v>3.9655272996352728E-4</c:v>
                </c:pt>
                <c:pt idx="1045">
                  <c:v>4.1438838676942834E-5</c:v>
                </c:pt>
                <c:pt idx="1046">
                  <c:v>1.1079694155964031E-4</c:v>
                </c:pt>
                <c:pt idx="1047">
                  <c:v>-3.2773033773413356E-4</c:v>
                </c:pt>
                <c:pt idx="1048">
                  <c:v>-1.9543364046438491E-4</c:v>
                </c:pt>
                <c:pt idx="1049">
                  <c:v>6.538208819690264E-4</c:v>
                </c:pt>
                <c:pt idx="1050">
                  <c:v>4.6587003470720327E-4</c:v>
                </c:pt>
                <c:pt idx="1051">
                  <c:v>7.9991026712226509E-4</c:v>
                </c:pt>
                <c:pt idx="1052">
                  <c:v>7.5141383014694623E-4</c:v>
                </c:pt>
                <c:pt idx="1053">
                  <c:v>2.7956704078393838E-5</c:v>
                </c:pt>
                <c:pt idx="1054">
                  <c:v>8.7702277979252448E-4</c:v>
                </c:pt>
                <c:pt idx="1055">
                  <c:v>1.2530561183583565E-3</c:v>
                </c:pt>
                <c:pt idx="1056">
                  <c:v>6.404499923431526E-4</c:v>
                </c:pt>
                <c:pt idx="1057">
                  <c:v>1.1696008959470906E-3</c:v>
                </c:pt>
                <c:pt idx="1058">
                  <c:v>8.2163671540822511E-4</c:v>
                </c:pt>
                <c:pt idx="1059">
                  <c:v>1.6010736473574666E-3</c:v>
                </c:pt>
                <c:pt idx="1060">
                  <c:v>2.7215448332400054E-3</c:v>
                </c:pt>
                <c:pt idx="1061">
                  <c:v>2.4641749737383568E-3</c:v>
                </c:pt>
                <c:pt idx="1062">
                  <c:v>1.8445316484942877E-3</c:v>
                </c:pt>
                <c:pt idx="1063">
                  <c:v>2.7425311196153076E-3</c:v>
                </c:pt>
                <c:pt idx="1064">
                  <c:v>2.401350445267742E-3</c:v>
                </c:pt>
                <c:pt idx="1065">
                  <c:v>2.2273653805337992E-3</c:v>
                </c:pt>
                <c:pt idx="1066">
                  <c:v>1.6914371115685177E-3</c:v>
                </c:pt>
                <c:pt idx="1067">
                  <c:v>8.3538488227453262E-4</c:v>
                </c:pt>
                <c:pt idx="1068">
                  <c:v>1.2536370024920256E-4</c:v>
                </c:pt>
                <c:pt idx="1069">
                  <c:v>4.247291606137913E-4</c:v>
                </c:pt>
                <c:pt idx="1070">
                  <c:v>-7.2395414949313203E-4</c:v>
                </c:pt>
                <c:pt idx="1071">
                  <c:v>-4.8821689871967534E-5</c:v>
                </c:pt>
                <c:pt idx="1072">
                  <c:v>5.3584133784121421E-4</c:v>
                </c:pt>
                <c:pt idx="1073">
                  <c:v>7.0290338440328975E-4</c:v>
                </c:pt>
                <c:pt idx="1074">
                  <c:v>-2.2289581583036881E-4</c:v>
                </c:pt>
                <c:pt idx="1075">
                  <c:v>1.0425089358670909E-4</c:v>
                </c:pt>
                <c:pt idx="1076">
                  <c:v>-4.0400366761069129E-4</c:v>
                </c:pt>
                <c:pt idx="1077">
                  <c:v>2.7133698533608188E-4</c:v>
                </c:pt>
                <c:pt idx="1078">
                  <c:v>-4.7342939638328149E-4</c:v>
                </c:pt>
                <c:pt idx="1079">
                  <c:v>-1.2599697333843536E-3</c:v>
                </c:pt>
                <c:pt idx="1080">
                  <c:v>-1.3574225938788975E-3</c:v>
                </c:pt>
                <c:pt idx="1081">
                  <c:v>-3.6898443337986296E-4</c:v>
                </c:pt>
                <c:pt idx="1082">
                  <c:v>8.3419106655086085E-5</c:v>
                </c:pt>
                <c:pt idx="1083">
                  <c:v>-2.2974418453808104E-4</c:v>
                </c:pt>
                <c:pt idx="1084">
                  <c:v>-2.7851331274364222E-4</c:v>
                </c:pt>
                <c:pt idx="1085">
                  <c:v>-1.1840997792755432E-4</c:v>
                </c:pt>
                <c:pt idx="1086">
                  <c:v>-5.7057003405474021E-4</c:v>
                </c:pt>
                <c:pt idx="1087">
                  <c:v>-6.6101390475803011E-4</c:v>
                </c:pt>
                <c:pt idx="1088">
                  <c:v>-5.566328447663433E-4</c:v>
                </c:pt>
                <c:pt idx="1089">
                  <c:v>-8.1408905968925098E-4</c:v>
                </c:pt>
                <c:pt idx="1090">
                  <c:v>-4.1491150872132183E-5</c:v>
                </c:pt>
                <c:pt idx="1091">
                  <c:v>-3.7562458957187284E-4</c:v>
                </c:pt>
                <c:pt idx="1092">
                  <c:v>-6.261921365904807E-4</c:v>
                </c:pt>
                <c:pt idx="1093">
                  <c:v>2.3659965358043008E-4</c:v>
                </c:pt>
                <c:pt idx="1094">
                  <c:v>2.8523579443725242E-4</c:v>
                </c:pt>
                <c:pt idx="1095">
                  <c:v>6.2553334067674249E-5</c:v>
                </c:pt>
                <c:pt idx="1096">
                  <c:v>1.0430332092246014E-4</c:v>
                </c:pt>
                <c:pt idx="1097">
                  <c:v>6.8194319655530144E-6</c:v>
                </c:pt>
                <c:pt idx="1098">
                  <c:v>-6.8233429066313672E-4</c:v>
                </c:pt>
                <c:pt idx="1099">
                  <c:v>-3.4121368130858018E-4</c:v>
                </c:pt>
                <c:pt idx="1100">
                  <c:v>-3.1337749101807667E-4</c:v>
                </c:pt>
                <c:pt idx="1101">
                  <c:v>-6.1258252220005986E-4</c:v>
                </c:pt>
                <c:pt idx="1102">
                  <c:v>6.7155252846754437E-6</c:v>
                </c:pt>
                <c:pt idx="1103">
                  <c:v>5.7764407826334263E-4</c:v>
                </c:pt>
                <c:pt idx="1104">
                  <c:v>5.7079014442848258E-4</c:v>
                </c:pt>
                <c:pt idx="1105">
                  <c:v>2.2553541320685273E-3</c:v>
                </c:pt>
                <c:pt idx="1106">
                  <c:v>2.3527112339959419E-3</c:v>
                </c:pt>
                <c:pt idx="1107">
                  <c:v>2.7983339928328837E-3</c:v>
                </c:pt>
                <c:pt idx="1108">
                  <c:v>3.1462964462633243E-3</c:v>
                </c:pt>
                <c:pt idx="1109">
                  <c:v>2.5687398748268572E-3</c:v>
                </c:pt>
                <c:pt idx="1110">
                  <c:v>1.8725332573917362E-3</c:v>
                </c:pt>
                <c:pt idx="1111">
                  <c:v>1.2740291635690657E-3</c:v>
                </c:pt>
                <c:pt idx="1112">
                  <c:v>-4.3146488347199456E-4</c:v>
                </c:pt>
                <c:pt idx="1113">
                  <c:v>-7.7249261277346365E-4</c:v>
                </c:pt>
                <c:pt idx="1114">
                  <c:v>-1.6564606712464465E-3</c:v>
                </c:pt>
                <c:pt idx="1115">
                  <c:v>-2.2065633190571829E-3</c:v>
                </c:pt>
                <c:pt idx="1116">
                  <c:v>-2.0743109509036807E-3</c:v>
                </c:pt>
                <c:pt idx="1117">
                  <c:v>-2.3735804608002037E-3</c:v>
                </c:pt>
                <c:pt idx="1118">
                  <c:v>-1.7681510459944328E-3</c:v>
                </c:pt>
                <c:pt idx="1119">
                  <c:v>-8.1445981229785638E-4</c:v>
                </c:pt>
                <c:pt idx="1120">
                  <c:v>-9.118309229936086E-4</c:v>
                </c:pt>
                <c:pt idx="1121">
                  <c:v>-1.4624827912835525E-4</c:v>
                </c:pt>
                <c:pt idx="1122">
                  <c:v>1.7409197274546143E-4</c:v>
                </c:pt>
                <c:pt idx="1123">
                  <c:v>-8.6257091219342377E-4</c:v>
                </c:pt>
                <c:pt idx="1124">
                  <c:v>-7.790734715762091E-4</c:v>
                </c:pt>
                <c:pt idx="1125">
                  <c:v>-1.8581710075298088E-3</c:v>
                </c:pt>
                <c:pt idx="1126">
                  <c:v>-2.4428355896405733E-3</c:v>
                </c:pt>
                <c:pt idx="1127">
                  <c:v>-2.1227160430334012E-3</c:v>
                </c:pt>
                <c:pt idx="1128">
                  <c:v>-2.4916129695863884E-3</c:v>
                </c:pt>
                <c:pt idx="1129">
                  <c:v>-2.637760884525147E-3</c:v>
                </c:pt>
                <c:pt idx="1130">
                  <c:v>-1.8586768583974506E-3</c:v>
                </c:pt>
                <c:pt idx="1131">
                  <c:v>-1.9630563831816487E-3</c:v>
                </c:pt>
                <c:pt idx="1132">
                  <c:v>-1.0580039769550005E-3</c:v>
                </c:pt>
                <c:pt idx="1133">
                  <c:v>-5.7771604111439177E-4</c:v>
                </c:pt>
                <c:pt idx="1134">
                  <c:v>-8.0744429787477383E-4</c:v>
                </c:pt>
                <c:pt idx="1135">
                  <c:v>-1.6773112836599038E-3</c:v>
                </c:pt>
                <c:pt idx="1136">
                  <c:v>-7.5857806779553035E-4</c:v>
                </c:pt>
                <c:pt idx="1137">
                  <c:v>-2.6431628958772387E-4</c:v>
                </c:pt>
                <c:pt idx="1138">
                  <c:v>2.2288219086390347E-4</c:v>
                </c:pt>
                <c:pt idx="1139">
                  <c:v>8.0065503465539005E-4</c:v>
                </c:pt>
                <c:pt idx="1140">
                  <c:v>8.7721640783708073E-4</c:v>
                </c:pt>
                <c:pt idx="1141">
                  <c:v>1.0442874737431544E-3</c:v>
                </c:pt>
                <c:pt idx="1142">
                  <c:v>1.6565779227184227E-3</c:v>
                </c:pt>
                <c:pt idx="1143">
                  <c:v>9.6760385966514824E-4</c:v>
                </c:pt>
                <c:pt idx="1144">
                  <c:v>3.8295770004425234E-4</c:v>
                </c:pt>
                <c:pt idx="1145">
                  <c:v>3.5509042180209566E-4</c:v>
                </c:pt>
                <c:pt idx="1146">
                  <c:v>-1.3216259689558018E-4</c:v>
                </c:pt>
                <c:pt idx="1147">
                  <c:v>-1.4608324432328245E-4</c:v>
                </c:pt>
                <c:pt idx="1148">
                  <c:v>-1.3911044704858279E-4</c:v>
                </c:pt>
                <c:pt idx="1149">
                  <c:v>-4.7322751659847147E-4</c:v>
                </c:pt>
                <c:pt idx="1150">
                  <c:v>5.2915243881142705E-4</c:v>
                </c:pt>
                <c:pt idx="1151">
                  <c:v>6.8920261706820662E-4</c:v>
                </c:pt>
                <c:pt idx="1152">
                  <c:v>3.5128406673393433E-5</c:v>
                </c:pt>
                <c:pt idx="1153">
                  <c:v>3.2037458295129054E-4</c:v>
                </c:pt>
                <c:pt idx="1154">
                  <c:v>-3.7546013046960846E-4</c:v>
                </c:pt>
                <c:pt idx="1155">
                  <c:v>-7.0254606486021363E-4</c:v>
                </c:pt>
                <c:pt idx="1156">
                  <c:v>-3.9611462012633991E-4</c:v>
                </c:pt>
                <c:pt idx="1157">
                  <c:v>-1.5795168394990467E-3</c:v>
                </c:pt>
                <c:pt idx="1158">
                  <c:v>-1.6351936338015844E-3</c:v>
                </c:pt>
                <c:pt idx="1159">
                  <c:v>-3.1971463563193556E-4</c:v>
                </c:pt>
                <c:pt idx="1160">
                  <c:v>-1.1269791223295546E-3</c:v>
                </c:pt>
                <c:pt idx="1161">
                  <c:v>4.9274038758615874E-5</c:v>
                </c:pt>
                <c:pt idx="1162">
                  <c:v>-6.6052110315404549E-4</c:v>
                </c:pt>
                <c:pt idx="1163">
                  <c:v>-6.7460202624360446E-4</c:v>
                </c:pt>
                <c:pt idx="1164">
                  <c:v>-2.8477484838866543E-4</c:v>
                </c:pt>
                <c:pt idx="1165">
                  <c:v>5.3492232425808219E-7</c:v>
                </c:pt>
                <c:pt idx="1166">
                  <c:v>-7.861210334556254E-4</c:v>
                </c:pt>
                <c:pt idx="1167">
                  <c:v>-1.3501923423082842E-3</c:v>
                </c:pt>
                <c:pt idx="1168">
                  <c:v>-2.3386890325928387E-3</c:v>
                </c:pt>
                <c:pt idx="1169">
                  <c:v>-1.5941773034157214E-3</c:v>
                </c:pt>
                <c:pt idx="1170">
                  <c:v>-1.0094703111980722E-3</c:v>
                </c:pt>
                <c:pt idx="1171">
                  <c:v>-8.3373395852099637E-5</c:v>
                </c:pt>
                <c:pt idx="1172">
                  <c:v>-5.0093743607300064E-4</c:v>
                </c:pt>
                <c:pt idx="1173">
                  <c:v>-1.8766712172775321E-4</c:v>
                </c:pt>
                <c:pt idx="1174">
                  <c:v>-1.1081144927041184E-4</c:v>
                </c:pt>
                <c:pt idx="1175">
                  <c:v>6.3193669111356656E-5</c:v>
                </c:pt>
                <c:pt idx="1176">
                  <c:v>9.0997792755432612E-5</c:v>
                </c:pt>
                <c:pt idx="1177">
                  <c:v>7.1726122054368613E-6</c:v>
                </c:pt>
                <c:pt idx="1178">
                  <c:v>-1.1903592040102692E-3</c:v>
                </c:pt>
                <c:pt idx="1179">
                  <c:v>-1.0650626690887125E-3</c:v>
                </c:pt>
                <c:pt idx="1180">
                  <c:v>-1.0372800191593894E-3</c:v>
                </c:pt>
                <c:pt idx="1181">
                  <c:v>-1.4143849325525779E-5</c:v>
                </c:pt>
                <c:pt idx="1182">
                  <c:v>-7.6771044144507549E-5</c:v>
                </c:pt>
                <c:pt idx="1183">
                  <c:v>-1.8305109822986738E-7</c:v>
                </c:pt>
                <c:pt idx="1184">
                  <c:v>-2.7835192405635593E-4</c:v>
                </c:pt>
                <c:pt idx="1185">
                  <c:v>3.6186126253161087E-4</c:v>
                </c:pt>
                <c:pt idx="1186">
                  <c:v>4.1789115455663018E-5</c:v>
                </c:pt>
                <c:pt idx="1187">
                  <c:v>1.6005683721926332E-4</c:v>
                </c:pt>
                <c:pt idx="1188">
                  <c:v>4.7323807114995871E-4</c:v>
                </c:pt>
                <c:pt idx="1189">
                  <c:v>4.7314308018657372E-4</c:v>
                </c:pt>
                <c:pt idx="1190">
                  <c:v>5.4973055189557829E-4</c:v>
                </c:pt>
                <c:pt idx="1191">
                  <c:v>-3.6880174368866608E-4</c:v>
                </c:pt>
                <c:pt idx="1192">
                  <c:v>-6.7492422791536858E-4</c:v>
                </c:pt>
                <c:pt idx="1193">
                  <c:v>-7.3780632666682275E-4</c:v>
                </c:pt>
                <c:pt idx="1194">
                  <c:v>-6.2649303725833432E-4</c:v>
                </c:pt>
                <c:pt idx="1195">
                  <c:v>-1.3643047371513688E-3</c:v>
                </c:pt>
                <c:pt idx="1196">
                  <c:v>-8.0741992645588518E-4</c:v>
                </c:pt>
                <c:pt idx="1197">
                  <c:v>-4.8674041291708234E-5</c:v>
                </c:pt>
                <c:pt idx="1198">
                  <c:v>7.4456565334017014E-4</c:v>
                </c:pt>
                <c:pt idx="1199">
                  <c:v>6.0537261212867649E-4</c:v>
                </c:pt>
                <c:pt idx="1200">
                  <c:v>7.1676074290225609E-4</c:v>
                </c:pt>
                <c:pt idx="1201">
                  <c:v>-1.3991096180365388E-5</c:v>
                </c:pt>
                <c:pt idx="1202">
                  <c:v>8.3474853877032185E-5</c:v>
                </c:pt>
                <c:pt idx="1203">
                  <c:v>-2.0845335137713869E-4</c:v>
                </c:pt>
                <c:pt idx="1204">
                  <c:v>-8.6280157711865349E-4</c:v>
                </c:pt>
                <c:pt idx="1205">
                  <c:v>-1.1620657137889651E-3</c:v>
                </c:pt>
                <c:pt idx="1206">
                  <c:v>-8.7674030161453932E-4</c:v>
                </c:pt>
                <c:pt idx="1207">
                  <c:v>-3.8945066821824973E-4</c:v>
                </c:pt>
                <c:pt idx="1208">
                  <c:v>1.0485357766672257E-4</c:v>
                </c:pt>
                <c:pt idx="1209">
                  <c:v>-7.6133894656364913E-5</c:v>
                </c:pt>
                <c:pt idx="1210">
                  <c:v>1.0157972850623159E-3</c:v>
                </c:pt>
                <c:pt idx="1211">
                  <c:v>4.3801580572870347E-4</c:v>
                </c:pt>
                <c:pt idx="1212">
                  <c:v>7.0247295060354758E-4</c:v>
                </c:pt>
              </c:numCache>
            </c:numRef>
          </c:yVal>
          <c:smooth val="0"/>
          <c:extLst>
            <c:ext xmlns:c16="http://schemas.microsoft.com/office/drawing/2014/chart" uri="{C3380CC4-5D6E-409C-BE32-E72D297353CC}">
              <c16:uniqueId val="{00000002-DB72-4DD2-9971-BDA2258D1DC0}"/>
            </c:ext>
          </c:extLst>
        </c:ser>
        <c:ser>
          <c:idx val="3"/>
          <c:order val="1"/>
          <c:tx>
            <c:strRef>
              <c:f>'Fluo RT Bandes'!$BX$1</c:f>
              <c:strCache>
                <c:ptCount val="1"/>
                <c:pt idx="0">
                  <c:v>W4B4 RT</c:v>
                </c:pt>
              </c:strCache>
            </c:strRef>
          </c:tx>
          <c:spPr>
            <a:ln w="19050" cap="rnd">
              <a:solidFill>
                <a:srgbClr val="92D050"/>
              </a:solidFill>
              <a:round/>
            </a:ln>
            <a:effectLst/>
          </c:spPr>
          <c:marker>
            <c:symbol val="none"/>
          </c:marker>
          <c:xVal>
            <c:numRef>
              <c:f>'Fluo RT Bandes'!$BT$3:$BT$1215</c:f>
              <c:numCache>
                <c:formatCode>General</c:formatCode>
                <c:ptCount val="1213"/>
                <c:pt idx="0">
                  <c:v>599.87080000000003</c:v>
                </c:pt>
                <c:pt idx="1">
                  <c:v>600.22069999999997</c:v>
                </c:pt>
                <c:pt idx="2">
                  <c:v>600.57050000000004</c:v>
                </c:pt>
                <c:pt idx="3">
                  <c:v>600.92020000000002</c:v>
                </c:pt>
                <c:pt idx="4">
                  <c:v>601.27</c:v>
                </c:pt>
                <c:pt idx="5">
                  <c:v>601.61959999999999</c:v>
                </c:pt>
                <c:pt idx="6">
                  <c:v>601.9692</c:v>
                </c:pt>
                <c:pt idx="7">
                  <c:v>602.31880000000001</c:v>
                </c:pt>
                <c:pt idx="8">
                  <c:v>602.66840000000002</c:v>
                </c:pt>
                <c:pt idx="9">
                  <c:v>603.01790000000005</c:v>
                </c:pt>
                <c:pt idx="10">
                  <c:v>603.3673</c:v>
                </c:pt>
                <c:pt idx="11">
                  <c:v>603.71669999999995</c:v>
                </c:pt>
                <c:pt idx="12">
                  <c:v>604.06610000000001</c:v>
                </c:pt>
                <c:pt idx="13">
                  <c:v>604.41539999999998</c:v>
                </c:pt>
                <c:pt idx="14">
                  <c:v>604.76469999999995</c:v>
                </c:pt>
                <c:pt idx="15">
                  <c:v>605.11400000000003</c:v>
                </c:pt>
                <c:pt idx="16">
                  <c:v>605.46310000000005</c:v>
                </c:pt>
                <c:pt idx="17">
                  <c:v>605.81230000000005</c:v>
                </c:pt>
                <c:pt idx="18">
                  <c:v>606.16139999999996</c:v>
                </c:pt>
                <c:pt idx="19">
                  <c:v>606.5104</c:v>
                </c:pt>
                <c:pt idx="20">
                  <c:v>606.85940000000005</c:v>
                </c:pt>
                <c:pt idx="21">
                  <c:v>607.20839999999998</c:v>
                </c:pt>
                <c:pt idx="22">
                  <c:v>607.55740000000003</c:v>
                </c:pt>
                <c:pt idx="23">
                  <c:v>607.90629999999999</c:v>
                </c:pt>
                <c:pt idx="24">
                  <c:v>608.25509999999997</c:v>
                </c:pt>
                <c:pt idx="25">
                  <c:v>608.60389999999995</c:v>
                </c:pt>
                <c:pt idx="26">
                  <c:v>608.95259999999996</c:v>
                </c:pt>
                <c:pt idx="27">
                  <c:v>609.30139999999994</c:v>
                </c:pt>
                <c:pt idx="28">
                  <c:v>609.65</c:v>
                </c:pt>
                <c:pt idx="29">
                  <c:v>609.99869999999999</c:v>
                </c:pt>
                <c:pt idx="30">
                  <c:v>610.34720000000004</c:v>
                </c:pt>
                <c:pt idx="31">
                  <c:v>610.69579999999996</c:v>
                </c:pt>
                <c:pt idx="32">
                  <c:v>611.04430000000002</c:v>
                </c:pt>
                <c:pt idx="33">
                  <c:v>611.39279999999997</c:v>
                </c:pt>
                <c:pt idx="34">
                  <c:v>611.74109999999996</c:v>
                </c:pt>
                <c:pt idx="35">
                  <c:v>612.08950000000004</c:v>
                </c:pt>
                <c:pt idx="36">
                  <c:v>612.43790000000001</c:v>
                </c:pt>
                <c:pt idx="37">
                  <c:v>612.78610000000003</c:v>
                </c:pt>
                <c:pt idx="38">
                  <c:v>613.13430000000005</c:v>
                </c:pt>
                <c:pt idx="39">
                  <c:v>613.48249999999996</c:v>
                </c:pt>
                <c:pt idx="40">
                  <c:v>613.83069999999998</c:v>
                </c:pt>
                <c:pt idx="41">
                  <c:v>614.17880000000002</c:v>
                </c:pt>
                <c:pt idx="42">
                  <c:v>614.52689999999996</c:v>
                </c:pt>
                <c:pt idx="43">
                  <c:v>614.87490000000003</c:v>
                </c:pt>
                <c:pt idx="44">
                  <c:v>615.22280000000001</c:v>
                </c:pt>
                <c:pt idx="45">
                  <c:v>615.57069999999999</c:v>
                </c:pt>
                <c:pt idx="46">
                  <c:v>615.91859999999997</c:v>
                </c:pt>
                <c:pt idx="47">
                  <c:v>616.26649999999995</c:v>
                </c:pt>
                <c:pt idx="48">
                  <c:v>616.61429999999996</c:v>
                </c:pt>
                <c:pt idx="49">
                  <c:v>616.96199999999999</c:v>
                </c:pt>
                <c:pt idx="50">
                  <c:v>617.3098</c:v>
                </c:pt>
                <c:pt idx="51">
                  <c:v>617.65740000000005</c:v>
                </c:pt>
                <c:pt idx="52">
                  <c:v>618.005</c:v>
                </c:pt>
                <c:pt idx="53">
                  <c:v>618.35260000000005</c:v>
                </c:pt>
                <c:pt idx="54">
                  <c:v>618.70010000000002</c:v>
                </c:pt>
                <c:pt idx="55">
                  <c:v>619.04759999999999</c:v>
                </c:pt>
                <c:pt idx="56">
                  <c:v>619.39509999999996</c:v>
                </c:pt>
                <c:pt idx="57">
                  <c:v>619.74249999999995</c:v>
                </c:pt>
                <c:pt idx="58">
                  <c:v>620.08979999999997</c:v>
                </c:pt>
                <c:pt idx="59">
                  <c:v>620.43709999999999</c:v>
                </c:pt>
                <c:pt idx="60">
                  <c:v>620.78440000000001</c:v>
                </c:pt>
                <c:pt idx="61">
                  <c:v>621.13170000000002</c:v>
                </c:pt>
                <c:pt idx="62">
                  <c:v>621.47879999999998</c:v>
                </c:pt>
                <c:pt idx="63">
                  <c:v>621.82600000000002</c:v>
                </c:pt>
                <c:pt idx="64">
                  <c:v>622.17309999999998</c:v>
                </c:pt>
                <c:pt idx="65">
                  <c:v>622.52009999999996</c:v>
                </c:pt>
                <c:pt idx="66">
                  <c:v>622.86710000000005</c:v>
                </c:pt>
                <c:pt idx="67">
                  <c:v>623.21410000000003</c:v>
                </c:pt>
                <c:pt idx="68">
                  <c:v>623.56100000000004</c:v>
                </c:pt>
                <c:pt idx="69">
                  <c:v>623.90790000000004</c:v>
                </c:pt>
                <c:pt idx="70">
                  <c:v>624.25469999999996</c:v>
                </c:pt>
                <c:pt idx="71">
                  <c:v>624.60149999999999</c:v>
                </c:pt>
                <c:pt idx="72">
                  <c:v>624.94820000000004</c:v>
                </c:pt>
                <c:pt idx="73">
                  <c:v>625.29499999999996</c:v>
                </c:pt>
                <c:pt idx="74">
                  <c:v>625.64160000000004</c:v>
                </c:pt>
                <c:pt idx="75">
                  <c:v>625.98820000000001</c:v>
                </c:pt>
                <c:pt idx="76">
                  <c:v>626.33479999999997</c:v>
                </c:pt>
                <c:pt idx="77">
                  <c:v>626.68129999999996</c:v>
                </c:pt>
                <c:pt idx="78">
                  <c:v>627.02779999999996</c:v>
                </c:pt>
                <c:pt idx="79">
                  <c:v>627.37419999999997</c:v>
                </c:pt>
                <c:pt idx="80">
                  <c:v>627.72059999999999</c:v>
                </c:pt>
                <c:pt idx="81">
                  <c:v>628.06700000000001</c:v>
                </c:pt>
                <c:pt idx="82">
                  <c:v>628.41330000000005</c:v>
                </c:pt>
                <c:pt idx="83">
                  <c:v>628.7595</c:v>
                </c:pt>
                <c:pt idx="84">
                  <c:v>629.10569999999996</c:v>
                </c:pt>
                <c:pt idx="85">
                  <c:v>629.45190000000002</c:v>
                </c:pt>
                <c:pt idx="86">
                  <c:v>629.798</c:v>
                </c:pt>
                <c:pt idx="87">
                  <c:v>630.14409999999998</c:v>
                </c:pt>
                <c:pt idx="88">
                  <c:v>630.49019999999996</c:v>
                </c:pt>
                <c:pt idx="89">
                  <c:v>630.83619999999996</c:v>
                </c:pt>
                <c:pt idx="90">
                  <c:v>631.18209999999999</c:v>
                </c:pt>
                <c:pt idx="91">
                  <c:v>631.52800000000002</c:v>
                </c:pt>
                <c:pt idx="92">
                  <c:v>631.87390000000005</c:v>
                </c:pt>
                <c:pt idx="93">
                  <c:v>632.21969999999999</c:v>
                </c:pt>
                <c:pt idx="94">
                  <c:v>632.56550000000004</c:v>
                </c:pt>
                <c:pt idx="95">
                  <c:v>632.91120000000001</c:v>
                </c:pt>
                <c:pt idx="96">
                  <c:v>633.25689999999997</c:v>
                </c:pt>
                <c:pt idx="97">
                  <c:v>633.60249999999996</c:v>
                </c:pt>
                <c:pt idx="98">
                  <c:v>633.94809999999995</c:v>
                </c:pt>
                <c:pt idx="99">
                  <c:v>634.29369999999994</c:v>
                </c:pt>
                <c:pt idx="100">
                  <c:v>634.63919999999996</c:v>
                </c:pt>
                <c:pt idx="101">
                  <c:v>634.9846</c:v>
                </c:pt>
                <c:pt idx="102">
                  <c:v>635.33010000000002</c:v>
                </c:pt>
                <c:pt idx="103">
                  <c:v>635.67539999999997</c:v>
                </c:pt>
                <c:pt idx="104">
                  <c:v>636.02080000000001</c:v>
                </c:pt>
                <c:pt idx="105">
                  <c:v>636.36599999999999</c:v>
                </c:pt>
                <c:pt idx="106">
                  <c:v>636.71130000000005</c:v>
                </c:pt>
                <c:pt idx="107">
                  <c:v>637.05650000000003</c:v>
                </c:pt>
                <c:pt idx="108">
                  <c:v>637.40170000000001</c:v>
                </c:pt>
                <c:pt idx="109">
                  <c:v>637.74680000000001</c:v>
                </c:pt>
                <c:pt idx="110">
                  <c:v>638.09190000000001</c:v>
                </c:pt>
                <c:pt idx="111">
                  <c:v>638.43679999999995</c:v>
                </c:pt>
                <c:pt idx="112">
                  <c:v>638.78179999999998</c:v>
                </c:pt>
                <c:pt idx="113">
                  <c:v>639.1268</c:v>
                </c:pt>
                <c:pt idx="114">
                  <c:v>639.47159999999997</c:v>
                </c:pt>
                <c:pt idx="115">
                  <c:v>639.81650000000002</c:v>
                </c:pt>
                <c:pt idx="116">
                  <c:v>640.16129999999998</c:v>
                </c:pt>
                <c:pt idx="117">
                  <c:v>640.50599999999997</c:v>
                </c:pt>
                <c:pt idx="118">
                  <c:v>640.85080000000005</c:v>
                </c:pt>
                <c:pt idx="119">
                  <c:v>641.19539999999995</c:v>
                </c:pt>
                <c:pt idx="120">
                  <c:v>641.54</c:v>
                </c:pt>
                <c:pt idx="121">
                  <c:v>641.88459999999998</c:v>
                </c:pt>
                <c:pt idx="122">
                  <c:v>642.22910000000002</c:v>
                </c:pt>
                <c:pt idx="123">
                  <c:v>642.57370000000003</c:v>
                </c:pt>
                <c:pt idx="124">
                  <c:v>642.91809999999998</c:v>
                </c:pt>
                <c:pt idx="125">
                  <c:v>643.26250000000005</c:v>
                </c:pt>
                <c:pt idx="126">
                  <c:v>643.60680000000002</c:v>
                </c:pt>
                <c:pt idx="127">
                  <c:v>643.95119999999997</c:v>
                </c:pt>
                <c:pt idx="128">
                  <c:v>644.29539999999997</c:v>
                </c:pt>
                <c:pt idx="129">
                  <c:v>644.63959999999997</c:v>
                </c:pt>
                <c:pt idx="130">
                  <c:v>644.98379999999997</c:v>
                </c:pt>
                <c:pt idx="131">
                  <c:v>645.3279</c:v>
                </c:pt>
                <c:pt idx="132">
                  <c:v>645.6721</c:v>
                </c:pt>
                <c:pt idx="133">
                  <c:v>646.01610000000005</c:v>
                </c:pt>
                <c:pt idx="134">
                  <c:v>646.36009999999999</c:v>
                </c:pt>
                <c:pt idx="135">
                  <c:v>646.70399999999995</c:v>
                </c:pt>
                <c:pt idx="136">
                  <c:v>647.04790000000003</c:v>
                </c:pt>
                <c:pt idx="137">
                  <c:v>647.39179999999999</c:v>
                </c:pt>
                <c:pt idx="138">
                  <c:v>647.73569999999995</c:v>
                </c:pt>
                <c:pt idx="139">
                  <c:v>648.07939999999996</c:v>
                </c:pt>
                <c:pt idx="140">
                  <c:v>648.42319999999995</c:v>
                </c:pt>
                <c:pt idx="141">
                  <c:v>648.76679999999999</c:v>
                </c:pt>
                <c:pt idx="142">
                  <c:v>649.1105</c:v>
                </c:pt>
                <c:pt idx="143">
                  <c:v>649.45399999999995</c:v>
                </c:pt>
                <c:pt idx="144">
                  <c:v>649.79759999999999</c:v>
                </c:pt>
                <c:pt idx="145">
                  <c:v>650.14110000000005</c:v>
                </c:pt>
                <c:pt idx="146">
                  <c:v>650.4846</c:v>
                </c:pt>
                <c:pt idx="147">
                  <c:v>650.82799999999997</c:v>
                </c:pt>
                <c:pt idx="148">
                  <c:v>651.17139999999995</c:v>
                </c:pt>
                <c:pt idx="149">
                  <c:v>651.51469999999995</c:v>
                </c:pt>
                <c:pt idx="150">
                  <c:v>651.85799999999995</c:v>
                </c:pt>
                <c:pt idx="151">
                  <c:v>652.20119999999997</c:v>
                </c:pt>
                <c:pt idx="152">
                  <c:v>652.5444</c:v>
                </c:pt>
                <c:pt idx="153">
                  <c:v>652.88760000000002</c:v>
                </c:pt>
                <c:pt idx="154">
                  <c:v>653.23069999999996</c:v>
                </c:pt>
                <c:pt idx="155">
                  <c:v>653.57370000000003</c:v>
                </c:pt>
                <c:pt idx="156">
                  <c:v>653.91669999999999</c:v>
                </c:pt>
                <c:pt idx="157">
                  <c:v>654.25980000000004</c:v>
                </c:pt>
                <c:pt idx="158">
                  <c:v>654.60270000000003</c:v>
                </c:pt>
                <c:pt idx="159">
                  <c:v>654.94560000000001</c:v>
                </c:pt>
                <c:pt idx="160">
                  <c:v>655.28840000000002</c:v>
                </c:pt>
                <c:pt idx="161">
                  <c:v>655.63120000000004</c:v>
                </c:pt>
                <c:pt idx="162">
                  <c:v>655.97389999999996</c:v>
                </c:pt>
                <c:pt idx="163">
                  <c:v>656.31669999999997</c:v>
                </c:pt>
                <c:pt idx="164">
                  <c:v>656.65930000000003</c:v>
                </c:pt>
                <c:pt idx="165">
                  <c:v>657.00189999999998</c:v>
                </c:pt>
                <c:pt idx="166">
                  <c:v>657.34450000000004</c:v>
                </c:pt>
                <c:pt idx="167">
                  <c:v>657.68700000000001</c:v>
                </c:pt>
                <c:pt idx="168">
                  <c:v>658.02949999999998</c:v>
                </c:pt>
                <c:pt idx="169">
                  <c:v>658.37189999999998</c:v>
                </c:pt>
                <c:pt idx="170">
                  <c:v>658.71429999999998</c:v>
                </c:pt>
                <c:pt idx="171">
                  <c:v>659.0566</c:v>
                </c:pt>
                <c:pt idx="172">
                  <c:v>659.39890000000003</c:v>
                </c:pt>
                <c:pt idx="173">
                  <c:v>659.74120000000005</c:v>
                </c:pt>
                <c:pt idx="174">
                  <c:v>660.08339999999998</c:v>
                </c:pt>
                <c:pt idx="175">
                  <c:v>660.42550000000006</c:v>
                </c:pt>
                <c:pt idx="176">
                  <c:v>660.76769999999999</c:v>
                </c:pt>
                <c:pt idx="177">
                  <c:v>661.10969999999998</c:v>
                </c:pt>
                <c:pt idx="178">
                  <c:v>661.45180000000005</c:v>
                </c:pt>
                <c:pt idx="179">
                  <c:v>661.79380000000003</c:v>
                </c:pt>
                <c:pt idx="180">
                  <c:v>662.13570000000004</c:v>
                </c:pt>
                <c:pt idx="181">
                  <c:v>662.47760000000005</c:v>
                </c:pt>
                <c:pt idx="182">
                  <c:v>662.81949999999995</c:v>
                </c:pt>
                <c:pt idx="183">
                  <c:v>663.16129999999998</c:v>
                </c:pt>
                <c:pt idx="184">
                  <c:v>663.50310000000002</c:v>
                </c:pt>
                <c:pt idx="185">
                  <c:v>663.84469999999999</c:v>
                </c:pt>
                <c:pt idx="186">
                  <c:v>664.18640000000005</c:v>
                </c:pt>
                <c:pt idx="187">
                  <c:v>664.52800000000002</c:v>
                </c:pt>
                <c:pt idx="188">
                  <c:v>664.86959999999999</c:v>
                </c:pt>
                <c:pt idx="189">
                  <c:v>665.21109999999999</c:v>
                </c:pt>
                <c:pt idx="190">
                  <c:v>665.55259999999998</c:v>
                </c:pt>
                <c:pt idx="191">
                  <c:v>665.89409999999998</c:v>
                </c:pt>
                <c:pt idx="192">
                  <c:v>666.2355</c:v>
                </c:pt>
                <c:pt idx="193">
                  <c:v>666.57680000000005</c:v>
                </c:pt>
                <c:pt idx="194">
                  <c:v>666.91819999999996</c:v>
                </c:pt>
                <c:pt idx="195">
                  <c:v>667.25940000000003</c:v>
                </c:pt>
                <c:pt idx="196">
                  <c:v>667.60059999999999</c:v>
                </c:pt>
                <c:pt idx="197">
                  <c:v>667.94179999999994</c:v>
                </c:pt>
                <c:pt idx="198">
                  <c:v>668.28300000000002</c:v>
                </c:pt>
                <c:pt idx="199">
                  <c:v>668.62400000000002</c:v>
                </c:pt>
                <c:pt idx="200">
                  <c:v>668.96500000000003</c:v>
                </c:pt>
                <c:pt idx="201">
                  <c:v>669.30600000000004</c:v>
                </c:pt>
                <c:pt idx="202">
                  <c:v>669.64700000000005</c:v>
                </c:pt>
                <c:pt idx="203">
                  <c:v>669.98789999999997</c:v>
                </c:pt>
                <c:pt idx="204">
                  <c:v>670.32870000000003</c:v>
                </c:pt>
                <c:pt idx="205">
                  <c:v>670.66959999999995</c:v>
                </c:pt>
                <c:pt idx="206">
                  <c:v>671.01030000000003</c:v>
                </c:pt>
                <c:pt idx="207">
                  <c:v>671.35109999999997</c:v>
                </c:pt>
                <c:pt idx="208">
                  <c:v>671.69169999999997</c:v>
                </c:pt>
                <c:pt idx="209">
                  <c:v>672.03229999999996</c:v>
                </c:pt>
                <c:pt idx="210">
                  <c:v>672.37300000000005</c:v>
                </c:pt>
                <c:pt idx="211">
                  <c:v>672.71349999999995</c:v>
                </c:pt>
                <c:pt idx="212">
                  <c:v>673.05399999999997</c:v>
                </c:pt>
                <c:pt idx="213">
                  <c:v>673.39449999999999</c:v>
                </c:pt>
                <c:pt idx="214">
                  <c:v>673.73490000000004</c:v>
                </c:pt>
                <c:pt idx="215">
                  <c:v>674.0752</c:v>
                </c:pt>
                <c:pt idx="216">
                  <c:v>674.41549999999995</c:v>
                </c:pt>
                <c:pt idx="217">
                  <c:v>674.75580000000002</c:v>
                </c:pt>
                <c:pt idx="218">
                  <c:v>675.096</c:v>
                </c:pt>
                <c:pt idx="219">
                  <c:v>675.43619999999999</c:v>
                </c:pt>
                <c:pt idx="220">
                  <c:v>675.77639999999997</c:v>
                </c:pt>
                <c:pt idx="221">
                  <c:v>676.11649999999997</c:v>
                </c:pt>
                <c:pt idx="222">
                  <c:v>676.45650000000001</c:v>
                </c:pt>
                <c:pt idx="223">
                  <c:v>676.79639999999995</c:v>
                </c:pt>
                <c:pt idx="224">
                  <c:v>677.13639999999998</c:v>
                </c:pt>
                <c:pt idx="225">
                  <c:v>677.47630000000004</c:v>
                </c:pt>
                <c:pt idx="226">
                  <c:v>677.81619999999998</c:v>
                </c:pt>
                <c:pt idx="227">
                  <c:v>678.15599999999995</c:v>
                </c:pt>
                <c:pt idx="228">
                  <c:v>678.49580000000003</c:v>
                </c:pt>
                <c:pt idx="229">
                  <c:v>678.83550000000002</c:v>
                </c:pt>
                <c:pt idx="230">
                  <c:v>679.17520000000002</c:v>
                </c:pt>
                <c:pt idx="231">
                  <c:v>679.51480000000004</c:v>
                </c:pt>
                <c:pt idx="232">
                  <c:v>679.85440000000006</c:v>
                </c:pt>
                <c:pt idx="233">
                  <c:v>680.19399999999996</c:v>
                </c:pt>
                <c:pt idx="234">
                  <c:v>680.53340000000003</c:v>
                </c:pt>
                <c:pt idx="235">
                  <c:v>680.87289999999996</c:v>
                </c:pt>
                <c:pt idx="236">
                  <c:v>681.21230000000003</c:v>
                </c:pt>
                <c:pt idx="237">
                  <c:v>681.55169999999998</c:v>
                </c:pt>
                <c:pt idx="238">
                  <c:v>681.89099999999996</c:v>
                </c:pt>
                <c:pt idx="239">
                  <c:v>682.23030000000006</c:v>
                </c:pt>
                <c:pt idx="240">
                  <c:v>682.56949999999995</c:v>
                </c:pt>
                <c:pt idx="241">
                  <c:v>682.90869999999995</c:v>
                </c:pt>
                <c:pt idx="242">
                  <c:v>683.24779999999998</c:v>
                </c:pt>
                <c:pt idx="243">
                  <c:v>683.58690000000001</c:v>
                </c:pt>
                <c:pt idx="244">
                  <c:v>683.92589999999996</c:v>
                </c:pt>
                <c:pt idx="245">
                  <c:v>684.26499999999999</c:v>
                </c:pt>
                <c:pt idx="246">
                  <c:v>684.60389999999995</c:v>
                </c:pt>
                <c:pt idx="247">
                  <c:v>684.94280000000003</c:v>
                </c:pt>
                <c:pt idx="248">
                  <c:v>685.28160000000003</c:v>
                </c:pt>
                <c:pt idx="249">
                  <c:v>685.62049999999999</c:v>
                </c:pt>
                <c:pt idx="250">
                  <c:v>685.95920000000001</c:v>
                </c:pt>
                <c:pt idx="251">
                  <c:v>686.298</c:v>
                </c:pt>
                <c:pt idx="252">
                  <c:v>686.63670000000002</c:v>
                </c:pt>
                <c:pt idx="253">
                  <c:v>686.97529999999995</c:v>
                </c:pt>
                <c:pt idx="254">
                  <c:v>687.31380000000001</c:v>
                </c:pt>
                <c:pt idx="255">
                  <c:v>687.65239999999994</c:v>
                </c:pt>
                <c:pt idx="256">
                  <c:v>687.99090000000001</c:v>
                </c:pt>
                <c:pt idx="257">
                  <c:v>688.32929999999999</c:v>
                </c:pt>
                <c:pt idx="258">
                  <c:v>688.66769999999997</c:v>
                </c:pt>
                <c:pt idx="259">
                  <c:v>689.00609999999995</c:v>
                </c:pt>
                <c:pt idx="260">
                  <c:v>689.34439999999995</c:v>
                </c:pt>
                <c:pt idx="261">
                  <c:v>689.68269999999995</c:v>
                </c:pt>
                <c:pt idx="262">
                  <c:v>690.02089999999998</c:v>
                </c:pt>
                <c:pt idx="263">
                  <c:v>690.35910000000001</c:v>
                </c:pt>
                <c:pt idx="264">
                  <c:v>690.69719999999995</c:v>
                </c:pt>
                <c:pt idx="265">
                  <c:v>691.03530000000001</c:v>
                </c:pt>
                <c:pt idx="266">
                  <c:v>691.37339999999995</c:v>
                </c:pt>
                <c:pt idx="267">
                  <c:v>691.71130000000005</c:v>
                </c:pt>
                <c:pt idx="268">
                  <c:v>692.04930000000002</c:v>
                </c:pt>
                <c:pt idx="269">
                  <c:v>692.38720000000001</c:v>
                </c:pt>
                <c:pt idx="270">
                  <c:v>692.72500000000002</c:v>
                </c:pt>
                <c:pt idx="271">
                  <c:v>693.06290000000001</c:v>
                </c:pt>
                <c:pt idx="272">
                  <c:v>693.40060000000005</c:v>
                </c:pt>
                <c:pt idx="273">
                  <c:v>693.73829999999998</c:v>
                </c:pt>
                <c:pt idx="274">
                  <c:v>694.07600000000002</c:v>
                </c:pt>
                <c:pt idx="275">
                  <c:v>694.41359999999997</c:v>
                </c:pt>
                <c:pt idx="276">
                  <c:v>694.75120000000004</c:v>
                </c:pt>
                <c:pt idx="277">
                  <c:v>695.08870000000002</c:v>
                </c:pt>
                <c:pt idx="278">
                  <c:v>695.42619999999999</c:v>
                </c:pt>
                <c:pt idx="279">
                  <c:v>695.76369999999997</c:v>
                </c:pt>
                <c:pt idx="280">
                  <c:v>696.10109999999997</c:v>
                </c:pt>
                <c:pt idx="281">
                  <c:v>696.4384</c:v>
                </c:pt>
                <c:pt idx="282">
                  <c:v>696.7758</c:v>
                </c:pt>
                <c:pt idx="283">
                  <c:v>697.11300000000006</c:v>
                </c:pt>
                <c:pt idx="284">
                  <c:v>697.4502</c:v>
                </c:pt>
                <c:pt idx="285">
                  <c:v>697.78740000000005</c:v>
                </c:pt>
                <c:pt idx="286">
                  <c:v>698.12450000000001</c:v>
                </c:pt>
                <c:pt idx="287">
                  <c:v>698.4615</c:v>
                </c:pt>
                <c:pt idx="288">
                  <c:v>698.79859999999996</c:v>
                </c:pt>
                <c:pt idx="289">
                  <c:v>699.13559999999995</c:v>
                </c:pt>
                <c:pt idx="290">
                  <c:v>699.47249999999997</c:v>
                </c:pt>
                <c:pt idx="291">
                  <c:v>699.80939999999998</c:v>
                </c:pt>
                <c:pt idx="292">
                  <c:v>700.14620000000002</c:v>
                </c:pt>
                <c:pt idx="293">
                  <c:v>700.48310000000004</c:v>
                </c:pt>
                <c:pt idx="294">
                  <c:v>700.81979999999999</c:v>
                </c:pt>
                <c:pt idx="295">
                  <c:v>701.15660000000003</c:v>
                </c:pt>
                <c:pt idx="296">
                  <c:v>701.4932</c:v>
                </c:pt>
                <c:pt idx="297">
                  <c:v>701.82979999999998</c:v>
                </c:pt>
                <c:pt idx="298">
                  <c:v>702.16639999999995</c:v>
                </c:pt>
                <c:pt idx="299">
                  <c:v>702.50289999999995</c:v>
                </c:pt>
                <c:pt idx="300">
                  <c:v>702.83939999999996</c:v>
                </c:pt>
                <c:pt idx="301">
                  <c:v>703.17579999999998</c:v>
                </c:pt>
                <c:pt idx="302">
                  <c:v>703.51220000000001</c:v>
                </c:pt>
                <c:pt idx="303">
                  <c:v>703.84849999999994</c:v>
                </c:pt>
                <c:pt idx="304">
                  <c:v>704.1848</c:v>
                </c:pt>
                <c:pt idx="305">
                  <c:v>704.52110000000005</c:v>
                </c:pt>
                <c:pt idx="306">
                  <c:v>704.85730000000001</c:v>
                </c:pt>
                <c:pt idx="307">
                  <c:v>705.1934</c:v>
                </c:pt>
                <c:pt idx="308">
                  <c:v>705.52949999999998</c:v>
                </c:pt>
                <c:pt idx="309">
                  <c:v>705.86559999999997</c:v>
                </c:pt>
                <c:pt idx="310">
                  <c:v>706.20159999999998</c:v>
                </c:pt>
                <c:pt idx="311">
                  <c:v>706.5376</c:v>
                </c:pt>
                <c:pt idx="312">
                  <c:v>706.87350000000004</c:v>
                </c:pt>
                <c:pt idx="313">
                  <c:v>707.20939999999996</c:v>
                </c:pt>
                <c:pt idx="314">
                  <c:v>707.54520000000002</c:v>
                </c:pt>
                <c:pt idx="315">
                  <c:v>707.88099999999997</c:v>
                </c:pt>
                <c:pt idx="316">
                  <c:v>708.21669999999995</c:v>
                </c:pt>
                <c:pt idx="317">
                  <c:v>708.55240000000003</c:v>
                </c:pt>
                <c:pt idx="318">
                  <c:v>708.88810000000001</c:v>
                </c:pt>
                <c:pt idx="319">
                  <c:v>709.22370000000001</c:v>
                </c:pt>
                <c:pt idx="320">
                  <c:v>709.55930000000001</c:v>
                </c:pt>
                <c:pt idx="321">
                  <c:v>709.89480000000003</c:v>
                </c:pt>
                <c:pt idx="322">
                  <c:v>710.23019999999997</c:v>
                </c:pt>
                <c:pt idx="323">
                  <c:v>710.56569999999999</c:v>
                </c:pt>
                <c:pt idx="324">
                  <c:v>710.90099999999995</c:v>
                </c:pt>
                <c:pt idx="325">
                  <c:v>711.23630000000003</c:v>
                </c:pt>
                <c:pt idx="326">
                  <c:v>711.57159999999999</c:v>
                </c:pt>
                <c:pt idx="327">
                  <c:v>711.90689999999995</c:v>
                </c:pt>
                <c:pt idx="328">
                  <c:v>712.24199999999996</c:v>
                </c:pt>
                <c:pt idx="329">
                  <c:v>712.57709999999997</c:v>
                </c:pt>
                <c:pt idx="330">
                  <c:v>712.91229999999996</c:v>
                </c:pt>
                <c:pt idx="331">
                  <c:v>713.2473</c:v>
                </c:pt>
                <c:pt idx="332">
                  <c:v>713.58230000000003</c:v>
                </c:pt>
                <c:pt idx="333">
                  <c:v>713.91719999999998</c:v>
                </c:pt>
                <c:pt idx="334">
                  <c:v>714.25220000000002</c:v>
                </c:pt>
                <c:pt idx="335">
                  <c:v>714.58699999999999</c:v>
                </c:pt>
                <c:pt idx="336">
                  <c:v>714.92190000000005</c:v>
                </c:pt>
                <c:pt idx="337">
                  <c:v>715.25660000000005</c:v>
                </c:pt>
                <c:pt idx="338">
                  <c:v>715.59130000000005</c:v>
                </c:pt>
                <c:pt idx="339">
                  <c:v>715.92600000000004</c:v>
                </c:pt>
                <c:pt idx="340">
                  <c:v>716.26059999999995</c:v>
                </c:pt>
                <c:pt idx="341">
                  <c:v>716.59519999999998</c:v>
                </c:pt>
                <c:pt idx="342">
                  <c:v>716.92970000000003</c:v>
                </c:pt>
                <c:pt idx="343">
                  <c:v>717.26419999999996</c:v>
                </c:pt>
                <c:pt idx="344">
                  <c:v>717.59870000000001</c:v>
                </c:pt>
                <c:pt idx="345">
                  <c:v>717.93309999999997</c:v>
                </c:pt>
                <c:pt idx="346">
                  <c:v>718.26750000000004</c:v>
                </c:pt>
                <c:pt idx="347">
                  <c:v>718.60170000000005</c:v>
                </c:pt>
                <c:pt idx="348">
                  <c:v>718.93600000000004</c:v>
                </c:pt>
                <c:pt idx="349">
                  <c:v>719.27020000000005</c:v>
                </c:pt>
                <c:pt idx="350">
                  <c:v>719.60440000000006</c:v>
                </c:pt>
                <c:pt idx="351">
                  <c:v>719.93849999999998</c:v>
                </c:pt>
                <c:pt idx="352">
                  <c:v>720.27260000000001</c:v>
                </c:pt>
                <c:pt idx="353">
                  <c:v>720.60659999999996</c:v>
                </c:pt>
                <c:pt idx="354">
                  <c:v>720.94060000000002</c:v>
                </c:pt>
                <c:pt idx="355">
                  <c:v>721.27449999999999</c:v>
                </c:pt>
                <c:pt idx="356">
                  <c:v>721.60839999999996</c:v>
                </c:pt>
                <c:pt idx="357">
                  <c:v>721.94219999999996</c:v>
                </c:pt>
                <c:pt idx="358">
                  <c:v>722.27599999999995</c:v>
                </c:pt>
                <c:pt idx="359">
                  <c:v>722.60969999999998</c:v>
                </c:pt>
                <c:pt idx="360">
                  <c:v>722.9434</c:v>
                </c:pt>
                <c:pt idx="361">
                  <c:v>723.27710000000002</c:v>
                </c:pt>
                <c:pt idx="362">
                  <c:v>723.61069999999995</c:v>
                </c:pt>
                <c:pt idx="363">
                  <c:v>723.9443</c:v>
                </c:pt>
                <c:pt idx="364">
                  <c:v>724.27779999999996</c:v>
                </c:pt>
                <c:pt idx="365">
                  <c:v>724.61130000000003</c:v>
                </c:pt>
                <c:pt idx="366">
                  <c:v>724.94460000000004</c:v>
                </c:pt>
                <c:pt idx="367">
                  <c:v>725.27800000000002</c:v>
                </c:pt>
                <c:pt idx="368">
                  <c:v>725.61130000000003</c:v>
                </c:pt>
                <c:pt idx="369">
                  <c:v>725.94460000000004</c:v>
                </c:pt>
                <c:pt idx="370">
                  <c:v>726.27790000000005</c:v>
                </c:pt>
                <c:pt idx="371">
                  <c:v>726.61099999999999</c:v>
                </c:pt>
                <c:pt idx="372">
                  <c:v>726.94420000000002</c:v>
                </c:pt>
                <c:pt idx="373">
                  <c:v>727.27729999999997</c:v>
                </c:pt>
                <c:pt idx="374">
                  <c:v>727.61040000000003</c:v>
                </c:pt>
                <c:pt idx="375">
                  <c:v>727.94330000000002</c:v>
                </c:pt>
                <c:pt idx="376">
                  <c:v>728.27620000000002</c:v>
                </c:pt>
                <c:pt idx="377">
                  <c:v>728.60919999999999</c:v>
                </c:pt>
                <c:pt idx="378">
                  <c:v>728.94200000000001</c:v>
                </c:pt>
                <c:pt idx="379">
                  <c:v>729.27480000000003</c:v>
                </c:pt>
                <c:pt idx="380">
                  <c:v>729.60760000000005</c:v>
                </c:pt>
                <c:pt idx="381">
                  <c:v>729.94029999999998</c:v>
                </c:pt>
                <c:pt idx="382">
                  <c:v>730.27300000000002</c:v>
                </c:pt>
                <c:pt idx="383">
                  <c:v>730.60569999999996</c:v>
                </c:pt>
                <c:pt idx="384">
                  <c:v>730.93820000000005</c:v>
                </c:pt>
                <c:pt idx="385">
                  <c:v>731.27080000000001</c:v>
                </c:pt>
                <c:pt idx="386">
                  <c:v>731.60320000000002</c:v>
                </c:pt>
                <c:pt idx="387">
                  <c:v>731.9357</c:v>
                </c:pt>
                <c:pt idx="388">
                  <c:v>732.2681</c:v>
                </c:pt>
                <c:pt idx="389">
                  <c:v>732.60040000000004</c:v>
                </c:pt>
                <c:pt idx="390">
                  <c:v>732.93269999999995</c:v>
                </c:pt>
                <c:pt idx="391">
                  <c:v>733.26499999999999</c:v>
                </c:pt>
                <c:pt idx="392">
                  <c:v>733.59709999999995</c:v>
                </c:pt>
                <c:pt idx="393">
                  <c:v>733.92930000000001</c:v>
                </c:pt>
                <c:pt idx="394">
                  <c:v>734.26139999999998</c:v>
                </c:pt>
                <c:pt idx="395">
                  <c:v>734.59339999999997</c:v>
                </c:pt>
                <c:pt idx="396">
                  <c:v>734.92550000000006</c:v>
                </c:pt>
                <c:pt idx="397">
                  <c:v>735.25739999999996</c:v>
                </c:pt>
                <c:pt idx="398">
                  <c:v>735.58939999999996</c:v>
                </c:pt>
                <c:pt idx="399">
                  <c:v>735.9212</c:v>
                </c:pt>
                <c:pt idx="400">
                  <c:v>736.25310000000002</c:v>
                </c:pt>
                <c:pt idx="401">
                  <c:v>736.58479999999997</c:v>
                </c:pt>
                <c:pt idx="402">
                  <c:v>736.91660000000002</c:v>
                </c:pt>
                <c:pt idx="403">
                  <c:v>737.2482</c:v>
                </c:pt>
                <c:pt idx="404">
                  <c:v>737.57989999999995</c:v>
                </c:pt>
                <c:pt idx="405">
                  <c:v>737.91150000000005</c:v>
                </c:pt>
                <c:pt idx="406">
                  <c:v>738.24300000000005</c:v>
                </c:pt>
                <c:pt idx="407">
                  <c:v>738.57449999999994</c:v>
                </c:pt>
                <c:pt idx="408">
                  <c:v>738.90599999999995</c:v>
                </c:pt>
                <c:pt idx="409">
                  <c:v>739.23739999999998</c:v>
                </c:pt>
                <c:pt idx="410">
                  <c:v>739.56870000000004</c:v>
                </c:pt>
                <c:pt idx="411">
                  <c:v>739.9</c:v>
                </c:pt>
                <c:pt idx="412">
                  <c:v>740.23130000000003</c:v>
                </c:pt>
                <c:pt idx="413">
                  <c:v>740.5625</c:v>
                </c:pt>
                <c:pt idx="414">
                  <c:v>740.89369999999997</c:v>
                </c:pt>
                <c:pt idx="415">
                  <c:v>741.22479999999996</c:v>
                </c:pt>
                <c:pt idx="416">
                  <c:v>741.55589999999995</c:v>
                </c:pt>
                <c:pt idx="417">
                  <c:v>741.88689999999997</c:v>
                </c:pt>
                <c:pt idx="418">
                  <c:v>742.21789999999999</c:v>
                </c:pt>
                <c:pt idx="419">
                  <c:v>742.54880000000003</c:v>
                </c:pt>
                <c:pt idx="420">
                  <c:v>742.87969999999996</c:v>
                </c:pt>
                <c:pt idx="421">
                  <c:v>743.2106</c:v>
                </c:pt>
                <c:pt idx="422">
                  <c:v>743.54129999999998</c:v>
                </c:pt>
                <c:pt idx="423">
                  <c:v>743.87210000000005</c:v>
                </c:pt>
                <c:pt idx="424">
                  <c:v>744.20280000000002</c:v>
                </c:pt>
                <c:pt idx="425">
                  <c:v>744.53340000000003</c:v>
                </c:pt>
                <c:pt idx="426">
                  <c:v>744.86400000000003</c:v>
                </c:pt>
                <c:pt idx="427">
                  <c:v>745.19460000000004</c:v>
                </c:pt>
                <c:pt idx="428">
                  <c:v>745.52509999999995</c:v>
                </c:pt>
                <c:pt idx="429">
                  <c:v>745.85559999999998</c:v>
                </c:pt>
                <c:pt idx="430">
                  <c:v>746.18600000000004</c:v>
                </c:pt>
                <c:pt idx="431">
                  <c:v>746.51639999999998</c:v>
                </c:pt>
                <c:pt idx="432">
                  <c:v>746.84670000000006</c:v>
                </c:pt>
                <c:pt idx="433">
                  <c:v>747.17690000000005</c:v>
                </c:pt>
                <c:pt idx="434">
                  <c:v>747.50710000000004</c:v>
                </c:pt>
                <c:pt idx="435">
                  <c:v>747.83730000000003</c:v>
                </c:pt>
                <c:pt idx="436">
                  <c:v>748.16750000000002</c:v>
                </c:pt>
                <c:pt idx="437">
                  <c:v>748.49760000000003</c:v>
                </c:pt>
                <c:pt idx="438">
                  <c:v>748.82759999999996</c:v>
                </c:pt>
                <c:pt idx="439">
                  <c:v>749.1576</c:v>
                </c:pt>
                <c:pt idx="440">
                  <c:v>749.48749999999995</c:v>
                </c:pt>
                <c:pt idx="441">
                  <c:v>749.81740000000002</c:v>
                </c:pt>
                <c:pt idx="442">
                  <c:v>750.14729999999997</c:v>
                </c:pt>
                <c:pt idx="443">
                  <c:v>750.47709999999995</c:v>
                </c:pt>
                <c:pt idx="444">
                  <c:v>750.80679999999995</c:v>
                </c:pt>
                <c:pt idx="445">
                  <c:v>751.13649999999996</c:v>
                </c:pt>
                <c:pt idx="446">
                  <c:v>751.46619999999996</c:v>
                </c:pt>
                <c:pt idx="447">
                  <c:v>751.79579999999999</c:v>
                </c:pt>
                <c:pt idx="448">
                  <c:v>752.12530000000004</c:v>
                </c:pt>
                <c:pt idx="449">
                  <c:v>752.45479999999998</c:v>
                </c:pt>
                <c:pt idx="450">
                  <c:v>752.78430000000003</c:v>
                </c:pt>
                <c:pt idx="451">
                  <c:v>753.11369999999999</c:v>
                </c:pt>
                <c:pt idx="452">
                  <c:v>753.44309999999996</c:v>
                </c:pt>
                <c:pt idx="453">
                  <c:v>753.77250000000004</c:v>
                </c:pt>
                <c:pt idx="454">
                  <c:v>754.10170000000005</c:v>
                </c:pt>
                <c:pt idx="455">
                  <c:v>754.43089999999995</c:v>
                </c:pt>
                <c:pt idx="456">
                  <c:v>754.76009999999997</c:v>
                </c:pt>
                <c:pt idx="457">
                  <c:v>755.08920000000001</c:v>
                </c:pt>
                <c:pt idx="458">
                  <c:v>755.41830000000004</c:v>
                </c:pt>
                <c:pt idx="459">
                  <c:v>755.74739999999997</c:v>
                </c:pt>
                <c:pt idx="460">
                  <c:v>756.07640000000004</c:v>
                </c:pt>
                <c:pt idx="461">
                  <c:v>756.40530000000001</c:v>
                </c:pt>
                <c:pt idx="462">
                  <c:v>756.73419999999999</c:v>
                </c:pt>
                <c:pt idx="463">
                  <c:v>757.06299999999999</c:v>
                </c:pt>
                <c:pt idx="464">
                  <c:v>757.39179999999999</c:v>
                </c:pt>
                <c:pt idx="465">
                  <c:v>757.72059999999999</c:v>
                </c:pt>
                <c:pt idx="466">
                  <c:v>758.04930000000002</c:v>
                </c:pt>
                <c:pt idx="467">
                  <c:v>758.37800000000004</c:v>
                </c:pt>
                <c:pt idx="468">
                  <c:v>758.70659999999998</c:v>
                </c:pt>
                <c:pt idx="469">
                  <c:v>759.03520000000003</c:v>
                </c:pt>
                <c:pt idx="470">
                  <c:v>759.36369999999999</c:v>
                </c:pt>
                <c:pt idx="471">
                  <c:v>759.69209999999998</c:v>
                </c:pt>
                <c:pt idx="472">
                  <c:v>760.02059999999994</c:v>
                </c:pt>
                <c:pt idx="473">
                  <c:v>760.34889999999996</c:v>
                </c:pt>
                <c:pt idx="474">
                  <c:v>760.67719999999997</c:v>
                </c:pt>
                <c:pt idx="475">
                  <c:v>761.00559999999996</c:v>
                </c:pt>
                <c:pt idx="476">
                  <c:v>761.3338</c:v>
                </c:pt>
                <c:pt idx="477">
                  <c:v>761.66200000000003</c:v>
                </c:pt>
                <c:pt idx="478">
                  <c:v>761.99009999999998</c:v>
                </c:pt>
                <c:pt idx="479">
                  <c:v>762.31820000000005</c:v>
                </c:pt>
                <c:pt idx="480">
                  <c:v>762.64620000000002</c:v>
                </c:pt>
                <c:pt idx="481">
                  <c:v>762.9742</c:v>
                </c:pt>
                <c:pt idx="482">
                  <c:v>763.30219999999997</c:v>
                </c:pt>
                <c:pt idx="483">
                  <c:v>763.63009999999997</c:v>
                </c:pt>
                <c:pt idx="484">
                  <c:v>763.9579</c:v>
                </c:pt>
                <c:pt idx="485">
                  <c:v>764.28570000000002</c:v>
                </c:pt>
                <c:pt idx="486">
                  <c:v>764.61350000000004</c:v>
                </c:pt>
                <c:pt idx="487">
                  <c:v>764.94119999999998</c:v>
                </c:pt>
                <c:pt idx="488">
                  <c:v>765.26890000000003</c:v>
                </c:pt>
                <c:pt idx="489">
                  <c:v>765.59640000000002</c:v>
                </c:pt>
                <c:pt idx="490">
                  <c:v>765.92399999999998</c:v>
                </c:pt>
                <c:pt idx="491">
                  <c:v>766.25149999999996</c:v>
                </c:pt>
                <c:pt idx="492">
                  <c:v>766.57899999999995</c:v>
                </c:pt>
                <c:pt idx="493">
                  <c:v>766.90639999999996</c:v>
                </c:pt>
                <c:pt idx="494">
                  <c:v>767.23379999999997</c:v>
                </c:pt>
                <c:pt idx="495">
                  <c:v>767.56110000000001</c:v>
                </c:pt>
                <c:pt idx="496">
                  <c:v>767.88840000000005</c:v>
                </c:pt>
                <c:pt idx="497">
                  <c:v>768.21559999999999</c:v>
                </c:pt>
                <c:pt idx="498">
                  <c:v>768.54280000000006</c:v>
                </c:pt>
                <c:pt idx="499">
                  <c:v>768.86990000000003</c:v>
                </c:pt>
                <c:pt idx="500">
                  <c:v>769.197</c:v>
                </c:pt>
                <c:pt idx="501">
                  <c:v>769.524</c:v>
                </c:pt>
                <c:pt idx="502">
                  <c:v>769.851</c:v>
                </c:pt>
                <c:pt idx="503">
                  <c:v>770.178</c:v>
                </c:pt>
                <c:pt idx="504">
                  <c:v>770.50490000000002</c:v>
                </c:pt>
                <c:pt idx="505">
                  <c:v>770.83169999999996</c:v>
                </c:pt>
                <c:pt idx="506">
                  <c:v>771.1585</c:v>
                </c:pt>
                <c:pt idx="507">
                  <c:v>771.48519999999996</c:v>
                </c:pt>
                <c:pt idx="508">
                  <c:v>771.81200000000001</c:v>
                </c:pt>
                <c:pt idx="509">
                  <c:v>772.1386</c:v>
                </c:pt>
                <c:pt idx="510">
                  <c:v>772.46519999999998</c:v>
                </c:pt>
                <c:pt idx="511">
                  <c:v>772.79169999999999</c:v>
                </c:pt>
                <c:pt idx="512">
                  <c:v>773.11829999999998</c:v>
                </c:pt>
                <c:pt idx="513">
                  <c:v>773.44479999999999</c:v>
                </c:pt>
                <c:pt idx="514">
                  <c:v>773.77120000000002</c:v>
                </c:pt>
                <c:pt idx="515">
                  <c:v>774.09749999999997</c:v>
                </c:pt>
                <c:pt idx="516">
                  <c:v>774.42380000000003</c:v>
                </c:pt>
                <c:pt idx="517">
                  <c:v>774.75009999999997</c:v>
                </c:pt>
                <c:pt idx="518">
                  <c:v>775.07640000000004</c:v>
                </c:pt>
                <c:pt idx="519">
                  <c:v>775.40250000000003</c:v>
                </c:pt>
                <c:pt idx="520">
                  <c:v>775.72860000000003</c:v>
                </c:pt>
                <c:pt idx="521">
                  <c:v>776.05470000000003</c:v>
                </c:pt>
                <c:pt idx="522">
                  <c:v>776.38070000000005</c:v>
                </c:pt>
                <c:pt idx="523">
                  <c:v>776.70669999999996</c:v>
                </c:pt>
                <c:pt idx="524">
                  <c:v>777.03269999999998</c:v>
                </c:pt>
                <c:pt idx="525">
                  <c:v>777.35850000000005</c:v>
                </c:pt>
                <c:pt idx="526">
                  <c:v>777.68439999999998</c:v>
                </c:pt>
                <c:pt idx="527">
                  <c:v>778.01009999999997</c:v>
                </c:pt>
                <c:pt idx="528">
                  <c:v>778.33590000000004</c:v>
                </c:pt>
                <c:pt idx="529">
                  <c:v>778.66160000000002</c:v>
                </c:pt>
                <c:pt idx="530">
                  <c:v>778.98720000000003</c:v>
                </c:pt>
                <c:pt idx="531">
                  <c:v>779.31280000000004</c:v>
                </c:pt>
                <c:pt idx="532">
                  <c:v>779.63840000000005</c:v>
                </c:pt>
                <c:pt idx="533">
                  <c:v>779.96389999999997</c:v>
                </c:pt>
                <c:pt idx="534">
                  <c:v>780.28930000000003</c:v>
                </c:pt>
                <c:pt idx="535">
                  <c:v>780.61469999999997</c:v>
                </c:pt>
                <c:pt idx="536">
                  <c:v>780.94010000000003</c:v>
                </c:pt>
                <c:pt idx="537">
                  <c:v>781.2654</c:v>
                </c:pt>
                <c:pt idx="538">
                  <c:v>781.59059999999999</c:v>
                </c:pt>
                <c:pt idx="539">
                  <c:v>781.91579999999999</c:v>
                </c:pt>
                <c:pt idx="540">
                  <c:v>782.24099999999999</c:v>
                </c:pt>
                <c:pt idx="541">
                  <c:v>782.56619999999998</c:v>
                </c:pt>
                <c:pt idx="542">
                  <c:v>782.89120000000003</c:v>
                </c:pt>
                <c:pt idx="543">
                  <c:v>783.21619999999996</c:v>
                </c:pt>
                <c:pt idx="544">
                  <c:v>783.5412</c:v>
                </c:pt>
                <c:pt idx="545">
                  <c:v>783.86609999999996</c:v>
                </c:pt>
                <c:pt idx="546">
                  <c:v>784.19100000000003</c:v>
                </c:pt>
                <c:pt idx="547">
                  <c:v>784.51580000000001</c:v>
                </c:pt>
                <c:pt idx="548">
                  <c:v>784.84059999999999</c:v>
                </c:pt>
                <c:pt idx="549">
                  <c:v>785.1653</c:v>
                </c:pt>
                <c:pt idx="550">
                  <c:v>785.49</c:v>
                </c:pt>
                <c:pt idx="551">
                  <c:v>785.81460000000004</c:v>
                </c:pt>
                <c:pt idx="552">
                  <c:v>786.13919999999996</c:v>
                </c:pt>
                <c:pt idx="553">
                  <c:v>786.46370000000002</c:v>
                </c:pt>
                <c:pt idx="554">
                  <c:v>786.78819999999996</c:v>
                </c:pt>
                <c:pt idx="555">
                  <c:v>787.11270000000002</c:v>
                </c:pt>
                <c:pt idx="556">
                  <c:v>787.43709999999999</c:v>
                </c:pt>
                <c:pt idx="557">
                  <c:v>787.76139999999998</c:v>
                </c:pt>
                <c:pt idx="558">
                  <c:v>788.08569999999997</c:v>
                </c:pt>
                <c:pt idx="559">
                  <c:v>788.40989999999999</c:v>
                </c:pt>
                <c:pt idx="560">
                  <c:v>788.73410000000001</c:v>
                </c:pt>
                <c:pt idx="561">
                  <c:v>789.05830000000003</c:v>
                </c:pt>
                <c:pt idx="562">
                  <c:v>789.38239999999996</c:v>
                </c:pt>
                <c:pt idx="563">
                  <c:v>789.70640000000003</c:v>
                </c:pt>
                <c:pt idx="564">
                  <c:v>790.03039999999999</c:v>
                </c:pt>
                <c:pt idx="565">
                  <c:v>790.35440000000006</c:v>
                </c:pt>
                <c:pt idx="566">
                  <c:v>790.67830000000004</c:v>
                </c:pt>
                <c:pt idx="567">
                  <c:v>791.00210000000004</c:v>
                </c:pt>
                <c:pt idx="568">
                  <c:v>791.32590000000005</c:v>
                </c:pt>
                <c:pt idx="569">
                  <c:v>791.64970000000005</c:v>
                </c:pt>
                <c:pt idx="570">
                  <c:v>791.97339999999997</c:v>
                </c:pt>
                <c:pt idx="571">
                  <c:v>792.2971</c:v>
                </c:pt>
                <c:pt idx="572">
                  <c:v>792.62070000000006</c:v>
                </c:pt>
                <c:pt idx="573">
                  <c:v>792.9443</c:v>
                </c:pt>
                <c:pt idx="574">
                  <c:v>793.26779999999997</c:v>
                </c:pt>
                <c:pt idx="575">
                  <c:v>793.59119999999996</c:v>
                </c:pt>
                <c:pt idx="576">
                  <c:v>793.91470000000004</c:v>
                </c:pt>
                <c:pt idx="577">
                  <c:v>794.23800000000006</c:v>
                </c:pt>
                <c:pt idx="578">
                  <c:v>794.56129999999996</c:v>
                </c:pt>
                <c:pt idx="579">
                  <c:v>794.88459999999998</c:v>
                </c:pt>
                <c:pt idx="580">
                  <c:v>795.20780000000002</c:v>
                </c:pt>
                <c:pt idx="581">
                  <c:v>795.53099999999995</c:v>
                </c:pt>
                <c:pt idx="582">
                  <c:v>795.85410000000002</c:v>
                </c:pt>
                <c:pt idx="583">
                  <c:v>796.17719999999997</c:v>
                </c:pt>
                <c:pt idx="584">
                  <c:v>796.50019999999995</c:v>
                </c:pt>
                <c:pt idx="585">
                  <c:v>796.82320000000004</c:v>
                </c:pt>
                <c:pt idx="586">
                  <c:v>797.14620000000002</c:v>
                </c:pt>
                <c:pt idx="587">
                  <c:v>797.46910000000003</c:v>
                </c:pt>
                <c:pt idx="588">
                  <c:v>797.79190000000006</c:v>
                </c:pt>
                <c:pt idx="589">
                  <c:v>798.11469999999997</c:v>
                </c:pt>
                <c:pt idx="590">
                  <c:v>798.43740000000003</c:v>
                </c:pt>
                <c:pt idx="591">
                  <c:v>798.76009999999997</c:v>
                </c:pt>
                <c:pt idx="592">
                  <c:v>799.08280000000002</c:v>
                </c:pt>
                <c:pt idx="593">
                  <c:v>799.40530000000001</c:v>
                </c:pt>
                <c:pt idx="594">
                  <c:v>799.72789999999998</c:v>
                </c:pt>
                <c:pt idx="595">
                  <c:v>800.05039999999997</c:v>
                </c:pt>
                <c:pt idx="596">
                  <c:v>800.37279999999998</c:v>
                </c:pt>
                <c:pt idx="597">
                  <c:v>800.69529999999997</c:v>
                </c:pt>
                <c:pt idx="598">
                  <c:v>801.01760000000002</c:v>
                </c:pt>
                <c:pt idx="599">
                  <c:v>801.33979999999997</c:v>
                </c:pt>
                <c:pt idx="600">
                  <c:v>801.66210000000001</c:v>
                </c:pt>
                <c:pt idx="601">
                  <c:v>801.98429999999996</c:v>
                </c:pt>
                <c:pt idx="602">
                  <c:v>802.30650000000003</c:v>
                </c:pt>
                <c:pt idx="603">
                  <c:v>802.62860000000001</c:v>
                </c:pt>
                <c:pt idx="604">
                  <c:v>802.95060000000001</c:v>
                </c:pt>
                <c:pt idx="605">
                  <c:v>803.27260000000001</c:v>
                </c:pt>
                <c:pt idx="606">
                  <c:v>803.59460000000001</c:v>
                </c:pt>
                <c:pt idx="607">
                  <c:v>803.91650000000004</c:v>
                </c:pt>
                <c:pt idx="608">
                  <c:v>804.23839999999996</c:v>
                </c:pt>
                <c:pt idx="609">
                  <c:v>804.56020000000001</c:v>
                </c:pt>
                <c:pt idx="610">
                  <c:v>804.88199999999995</c:v>
                </c:pt>
                <c:pt idx="611">
                  <c:v>805.20370000000003</c:v>
                </c:pt>
                <c:pt idx="612">
                  <c:v>805.52530000000002</c:v>
                </c:pt>
                <c:pt idx="613">
                  <c:v>805.84690000000001</c:v>
                </c:pt>
                <c:pt idx="614">
                  <c:v>806.16849999999999</c:v>
                </c:pt>
                <c:pt idx="615">
                  <c:v>806.49009999999998</c:v>
                </c:pt>
                <c:pt idx="616">
                  <c:v>806.81150000000002</c:v>
                </c:pt>
                <c:pt idx="617">
                  <c:v>807.13289999999995</c:v>
                </c:pt>
                <c:pt idx="618">
                  <c:v>807.45429999999999</c:v>
                </c:pt>
                <c:pt idx="619">
                  <c:v>807.77560000000005</c:v>
                </c:pt>
                <c:pt idx="620">
                  <c:v>808.09690000000001</c:v>
                </c:pt>
                <c:pt idx="621">
                  <c:v>808.41809999999998</c:v>
                </c:pt>
                <c:pt idx="622">
                  <c:v>808.73929999999996</c:v>
                </c:pt>
                <c:pt idx="623">
                  <c:v>809.06039999999996</c:v>
                </c:pt>
                <c:pt idx="624">
                  <c:v>809.38149999999996</c:v>
                </c:pt>
                <c:pt idx="625">
                  <c:v>809.70249999999999</c:v>
                </c:pt>
                <c:pt idx="626">
                  <c:v>810.02350000000001</c:v>
                </c:pt>
                <c:pt idx="627">
                  <c:v>810.34439999999995</c:v>
                </c:pt>
                <c:pt idx="628">
                  <c:v>810.6653</c:v>
                </c:pt>
                <c:pt idx="629">
                  <c:v>810.98609999999996</c:v>
                </c:pt>
                <c:pt idx="630">
                  <c:v>811.30690000000004</c:v>
                </c:pt>
                <c:pt idx="631">
                  <c:v>811.6277</c:v>
                </c:pt>
                <c:pt idx="632">
                  <c:v>811.94839999999999</c:v>
                </c:pt>
                <c:pt idx="633">
                  <c:v>812.26900000000001</c:v>
                </c:pt>
                <c:pt idx="634">
                  <c:v>812.58960000000002</c:v>
                </c:pt>
                <c:pt idx="635">
                  <c:v>812.91010000000006</c:v>
                </c:pt>
                <c:pt idx="636">
                  <c:v>813.23059999999998</c:v>
                </c:pt>
                <c:pt idx="637">
                  <c:v>813.55100000000004</c:v>
                </c:pt>
                <c:pt idx="638">
                  <c:v>813.87149999999997</c:v>
                </c:pt>
                <c:pt idx="639">
                  <c:v>814.19179999999994</c:v>
                </c:pt>
                <c:pt idx="640">
                  <c:v>814.51210000000003</c:v>
                </c:pt>
                <c:pt idx="641">
                  <c:v>814.83230000000003</c:v>
                </c:pt>
                <c:pt idx="642">
                  <c:v>815.15250000000003</c:v>
                </c:pt>
                <c:pt idx="643">
                  <c:v>815.47270000000003</c:v>
                </c:pt>
                <c:pt idx="644">
                  <c:v>815.79269999999997</c:v>
                </c:pt>
                <c:pt idx="645">
                  <c:v>816.11279999999999</c:v>
                </c:pt>
                <c:pt idx="646">
                  <c:v>816.43280000000004</c:v>
                </c:pt>
                <c:pt idx="647">
                  <c:v>816.7527</c:v>
                </c:pt>
                <c:pt idx="648">
                  <c:v>817.07259999999997</c:v>
                </c:pt>
                <c:pt idx="649">
                  <c:v>817.39250000000004</c:v>
                </c:pt>
                <c:pt idx="650">
                  <c:v>817.71230000000003</c:v>
                </c:pt>
                <c:pt idx="651">
                  <c:v>818.03200000000004</c:v>
                </c:pt>
                <c:pt idx="652">
                  <c:v>818.35170000000005</c:v>
                </c:pt>
                <c:pt idx="653">
                  <c:v>818.67139999999995</c:v>
                </c:pt>
                <c:pt idx="654">
                  <c:v>818.99099999999999</c:v>
                </c:pt>
                <c:pt idx="655">
                  <c:v>819.31050000000005</c:v>
                </c:pt>
                <c:pt idx="656">
                  <c:v>819.63009999999997</c:v>
                </c:pt>
                <c:pt idx="657">
                  <c:v>819.94949999999994</c:v>
                </c:pt>
                <c:pt idx="658">
                  <c:v>820.26890000000003</c:v>
                </c:pt>
                <c:pt idx="659">
                  <c:v>820.5883</c:v>
                </c:pt>
                <c:pt idx="660">
                  <c:v>820.9076</c:v>
                </c:pt>
                <c:pt idx="661">
                  <c:v>821.2269</c:v>
                </c:pt>
                <c:pt idx="662">
                  <c:v>821.54600000000005</c:v>
                </c:pt>
                <c:pt idx="663">
                  <c:v>821.86519999999996</c:v>
                </c:pt>
                <c:pt idx="664">
                  <c:v>822.18430000000001</c:v>
                </c:pt>
                <c:pt idx="665">
                  <c:v>822.50340000000006</c:v>
                </c:pt>
                <c:pt idx="666">
                  <c:v>822.82240000000002</c:v>
                </c:pt>
                <c:pt idx="667">
                  <c:v>823.14139999999998</c:v>
                </c:pt>
                <c:pt idx="668">
                  <c:v>823.46029999999996</c:v>
                </c:pt>
                <c:pt idx="669">
                  <c:v>823.77909999999997</c:v>
                </c:pt>
                <c:pt idx="670">
                  <c:v>824.09799999999996</c:v>
                </c:pt>
                <c:pt idx="671">
                  <c:v>824.41669999999999</c:v>
                </c:pt>
                <c:pt idx="672">
                  <c:v>824.73540000000003</c:v>
                </c:pt>
                <c:pt idx="673">
                  <c:v>825.05409999999995</c:v>
                </c:pt>
                <c:pt idx="674">
                  <c:v>825.37270000000001</c:v>
                </c:pt>
                <c:pt idx="675">
                  <c:v>825.69129999999996</c:v>
                </c:pt>
                <c:pt idx="676">
                  <c:v>826.00980000000004</c:v>
                </c:pt>
                <c:pt idx="677">
                  <c:v>826.32820000000004</c:v>
                </c:pt>
                <c:pt idx="678">
                  <c:v>826.64670000000001</c:v>
                </c:pt>
                <c:pt idx="679">
                  <c:v>826.96500000000003</c:v>
                </c:pt>
                <c:pt idx="680">
                  <c:v>827.28340000000003</c:v>
                </c:pt>
                <c:pt idx="681">
                  <c:v>827.60159999999996</c:v>
                </c:pt>
                <c:pt idx="682">
                  <c:v>827.91989999999998</c:v>
                </c:pt>
                <c:pt idx="683">
                  <c:v>828.23800000000006</c:v>
                </c:pt>
                <c:pt idx="684">
                  <c:v>828.55619999999999</c:v>
                </c:pt>
                <c:pt idx="685">
                  <c:v>828.87419999999997</c:v>
                </c:pt>
                <c:pt idx="686">
                  <c:v>829.19230000000005</c:v>
                </c:pt>
                <c:pt idx="687">
                  <c:v>829.51020000000005</c:v>
                </c:pt>
                <c:pt idx="688">
                  <c:v>829.82809999999995</c:v>
                </c:pt>
                <c:pt idx="689">
                  <c:v>830.14599999999996</c:v>
                </c:pt>
                <c:pt idx="690">
                  <c:v>830.46379999999999</c:v>
                </c:pt>
                <c:pt idx="691">
                  <c:v>830.78160000000003</c:v>
                </c:pt>
                <c:pt idx="692">
                  <c:v>831.09929999999997</c:v>
                </c:pt>
                <c:pt idx="693">
                  <c:v>831.41700000000003</c:v>
                </c:pt>
                <c:pt idx="694">
                  <c:v>831.7346</c:v>
                </c:pt>
                <c:pt idx="695">
                  <c:v>832.05219999999997</c:v>
                </c:pt>
                <c:pt idx="696">
                  <c:v>832.36980000000005</c:v>
                </c:pt>
                <c:pt idx="697">
                  <c:v>832.68719999999996</c:v>
                </c:pt>
                <c:pt idx="698">
                  <c:v>833.00459999999998</c:v>
                </c:pt>
                <c:pt idx="699">
                  <c:v>833.322</c:v>
                </c:pt>
                <c:pt idx="700">
                  <c:v>833.63930000000005</c:v>
                </c:pt>
                <c:pt idx="701">
                  <c:v>833.95659999999998</c:v>
                </c:pt>
                <c:pt idx="702">
                  <c:v>834.27390000000003</c:v>
                </c:pt>
                <c:pt idx="703">
                  <c:v>834.59100000000001</c:v>
                </c:pt>
                <c:pt idx="704">
                  <c:v>834.90809999999999</c:v>
                </c:pt>
                <c:pt idx="705">
                  <c:v>835.22519999999997</c:v>
                </c:pt>
                <c:pt idx="706">
                  <c:v>835.54219999999998</c:v>
                </c:pt>
                <c:pt idx="707">
                  <c:v>835.85929999999996</c:v>
                </c:pt>
                <c:pt idx="708">
                  <c:v>836.17610000000002</c:v>
                </c:pt>
                <c:pt idx="709">
                  <c:v>836.49300000000005</c:v>
                </c:pt>
                <c:pt idx="710">
                  <c:v>836.80989999999997</c:v>
                </c:pt>
                <c:pt idx="711">
                  <c:v>837.12660000000005</c:v>
                </c:pt>
                <c:pt idx="712">
                  <c:v>837.4434</c:v>
                </c:pt>
                <c:pt idx="713">
                  <c:v>837.76009999999997</c:v>
                </c:pt>
                <c:pt idx="714">
                  <c:v>838.07669999999996</c:v>
                </c:pt>
                <c:pt idx="715">
                  <c:v>838.39319999999998</c:v>
                </c:pt>
                <c:pt idx="716">
                  <c:v>838.70979999999997</c:v>
                </c:pt>
                <c:pt idx="717">
                  <c:v>839.02629999999999</c:v>
                </c:pt>
                <c:pt idx="718">
                  <c:v>839.34270000000004</c:v>
                </c:pt>
                <c:pt idx="719">
                  <c:v>839.65909999999997</c:v>
                </c:pt>
                <c:pt idx="720">
                  <c:v>839.97540000000004</c:v>
                </c:pt>
                <c:pt idx="721">
                  <c:v>840.29169999999999</c:v>
                </c:pt>
                <c:pt idx="722">
                  <c:v>840.60799999999995</c:v>
                </c:pt>
                <c:pt idx="723">
                  <c:v>840.92409999999995</c:v>
                </c:pt>
                <c:pt idx="724">
                  <c:v>841.24019999999996</c:v>
                </c:pt>
                <c:pt idx="725">
                  <c:v>841.55629999999996</c:v>
                </c:pt>
                <c:pt idx="726">
                  <c:v>841.87239999999997</c:v>
                </c:pt>
                <c:pt idx="727">
                  <c:v>842.1884</c:v>
                </c:pt>
                <c:pt idx="728">
                  <c:v>842.50429999999994</c:v>
                </c:pt>
                <c:pt idx="729">
                  <c:v>842.8202</c:v>
                </c:pt>
                <c:pt idx="730">
                  <c:v>843.13599999999997</c:v>
                </c:pt>
                <c:pt idx="731">
                  <c:v>843.45180000000005</c:v>
                </c:pt>
                <c:pt idx="732">
                  <c:v>843.76750000000004</c:v>
                </c:pt>
                <c:pt idx="733">
                  <c:v>844.08320000000003</c:v>
                </c:pt>
                <c:pt idx="734">
                  <c:v>844.39880000000005</c:v>
                </c:pt>
                <c:pt idx="735">
                  <c:v>844.71439999999996</c:v>
                </c:pt>
                <c:pt idx="736">
                  <c:v>845.03</c:v>
                </c:pt>
                <c:pt idx="737">
                  <c:v>845.34540000000004</c:v>
                </c:pt>
                <c:pt idx="738">
                  <c:v>845.66079999999999</c:v>
                </c:pt>
                <c:pt idx="739">
                  <c:v>845.97630000000004</c:v>
                </c:pt>
                <c:pt idx="740">
                  <c:v>846.29160000000002</c:v>
                </c:pt>
                <c:pt idx="741">
                  <c:v>846.6069</c:v>
                </c:pt>
                <c:pt idx="742">
                  <c:v>846.9221</c:v>
                </c:pt>
                <c:pt idx="743">
                  <c:v>847.23720000000003</c:v>
                </c:pt>
                <c:pt idx="744">
                  <c:v>847.55240000000003</c:v>
                </c:pt>
                <c:pt idx="745">
                  <c:v>847.86749999999995</c:v>
                </c:pt>
                <c:pt idx="746">
                  <c:v>848.1825</c:v>
                </c:pt>
                <c:pt idx="747">
                  <c:v>848.49749999999995</c:v>
                </c:pt>
                <c:pt idx="748">
                  <c:v>848.81240000000003</c:v>
                </c:pt>
                <c:pt idx="749">
                  <c:v>849.12729999999999</c:v>
                </c:pt>
                <c:pt idx="750">
                  <c:v>849.44209999999998</c:v>
                </c:pt>
                <c:pt idx="751">
                  <c:v>849.75689999999997</c:v>
                </c:pt>
                <c:pt idx="752">
                  <c:v>850.07169999999996</c:v>
                </c:pt>
                <c:pt idx="753">
                  <c:v>850.38639999999998</c:v>
                </c:pt>
                <c:pt idx="754">
                  <c:v>850.70090000000005</c:v>
                </c:pt>
                <c:pt idx="755">
                  <c:v>851.01559999999995</c:v>
                </c:pt>
                <c:pt idx="756">
                  <c:v>851.33010000000002</c:v>
                </c:pt>
                <c:pt idx="757">
                  <c:v>851.64449999999999</c:v>
                </c:pt>
                <c:pt idx="758">
                  <c:v>851.95899999999995</c:v>
                </c:pt>
                <c:pt idx="759">
                  <c:v>852.27340000000004</c:v>
                </c:pt>
                <c:pt idx="760">
                  <c:v>852.58770000000004</c:v>
                </c:pt>
                <c:pt idx="761">
                  <c:v>852.90200000000004</c:v>
                </c:pt>
                <c:pt idx="762">
                  <c:v>853.21619999999996</c:v>
                </c:pt>
                <c:pt idx="763">
                  <c:v>853.53039999999999</c:v>
                </c:pt>
                <c:pt idx="764">
                  <c:v>853.84450000000004</c:v>
                </c:pt>
                <c:pt idx="765">
                  <c:v>854.15859999999998</c:v>
                </c:pt>
                <c:pt idx="766">
                  <c:v>854.47260000000006</c:v>
                </c:pt>
                <c:pt idx="767">
                  <c:v>854.78660000000002</c:v>
                </c:pt>
                <c:pt idx="768">
                  <c:v>855.10050000000001</c:v>
                </c:pt>
                <c:pt idx="769">
                  <c:v>855.4144</c:v>
                </c:pt>
                <c:pt idx="770">
                  <c:v>855.72820000000002</c:v>
                </c:pt>
                <c:pt idx="771">
                  <c:v>856.04200000000003</c:v>
                </c:pt>
                <c:pt idx="772">
                  <c:v>856.35569999999996</c:v>
                </c:pt>
                <c:pt idx="773">
                  <c:v>856.6694</c:v>
                </c:pt>
                <c:pt idx="774">
                  <c:v>856.98299999999995</c:v>
                </c:pt>
                <c:pt idx="775">
                  <c:v>857.29660000000001</c:v>
                </c:pt>
                <c:pt idx="776">
                  <c:v>857.61009999999999</c:v>
                </c:pt>
                <c:pt idx="777">
                  <c:v>857.92359999999996</c:v>
                </c:pt>
                <c:pt idx="778">
                  <c:v>858.23699999999997</c:v>
                </c:pt>
                <c:pt idx="779">
                  <c:v>858.55039999999997</c:v>
                </c:pt>
                <c:pt idx="780">
                  <c:v>858.86369999999999</c:v>
                </c:pt>
                <c:pt idx="781">
                  <c:v>859.17700000000002</c:v>
                </c:pt>
                <c:pt idx="782">
                  <c:v>859.49019999999996</c:v>
                </c:pt>
                <c:pt idx="783">
                  <c:v>859.80330000000004</c:v>
                </c:pt>
                <c:pt idx="784">
                  <c:v>860.11649999999997</c:v>
                </c:pt>
                <c:pt idx="785">
                  <c:v>860.42960000000005</c:v>
                </c:pt>
                <c:pt idx="786">
                  <c:v>860.74260000000004</c:v>
                </c:pt>
                <c:pt idx="787">
                  <c:v>861.05550000000005</c:v>
                </c:pt>
                <c:pt idx="788">
                  <c:v>861.36850000000004</c:v>
                </c:pt>
                <c:pt idx="789">
                  <c:v>861.68129999999996</c:v>
                </c:pt>
                <c:pt idx="790">
                  <c:v>861.9941</c:v>
                </c:pt>
                <c:pt idx="791">
                  <c:v>862.30690000000004</c:v>
                </c:pt>
                <c:pt idx="792">
                  <c:v>862.61959999999999</c:v>
                </c:pt>
                <c:pt idx="793">
                  <c:v>862.93230000000005</c:v>
                </c:pt>
                <c:pt idx="794">
                  <c:v>863.24490000000003</c:v>
                </c:pt>
                <c:pt idx="795">
                  <c:v>863.5575</c:v>
                </c:pt>
                <c:pt idx="796">
                  <c:v>863.87</c:v>
                </c:pt>
                <c:pt idx="797">
                  <c:v>864.18240000000003</c:v>
                </c:pt>
                <c:pt idx="798">
                  <c:v>864.49490000000003</c:v>
                </c:pt>
                <c:pt idx="799">
                  <c:v>864.80730000000005</c:v>
                </c:pt>
                <c:pt idx="800">
                  <c:v>865.11959999999999</c:v>
                </c:pt>
                <c:pt idx="801">
                  <c:v>865.43179999999995</c:v>
                </c:pt>
                <c:pt idx="802">
                  <c:v>865.74400000000003</c:v>
                </c:pt>
                <c:pt idx="803">
                  <c:v>866.05619999999999</c:v>
                </c:pt>
                <c:pt idx="804">
                  <c:v>866.36829999999998</c:v>
                </c:pt>
                <c:pt idx="805">
                  <c:v>866.68039999999996</c:v>
                </c:pt>
                <c:pt idx="806">
                  <c:v>866.99239999999998</c:v>
                </c:pt>
                <c:pt idx="807">
                  <c:v>867.30430000000001</c:v>
                </c:pt>
                <c:pt idx="808">
                  <c:v>867.61620000000005</c:v>
                </c:pt>
                <c:pt idx="809">
                  <c:v>867.92809999999997</c:v>
                </c:pt>
                <c:pt idx="810">
                  <c:v>868.23990000000003</c:v>
                </c:pt>
                <c:pt idx="811">
                  <c:v>868.55160000000001</c:v>
                </c:pt>
                <c:pt idx="812">
                  <c:v>868.86329999999998</c:v>
                </c:pt>
                <c:pt idx="813">
                  <c:v>869.17499999999995</c:v>
                </c:pt>
                <c:pt idx="814">
                  <c:v>869.48659999999995</c:v>
                </c:pt>
                <c:pt idx="815">
                  <c:v>869.79819999999995</c:v>
                </c:pt>
                <c:pt idx="816">
                  <c:v>870.10969999999998</c:v>
                </c:pt>
                <c:pt idx="817">
                  <c:v>870.42110000000002</c:v>
                </c:pt>
                <c:pt idx="818">
                  <c:v>870.73249999999996</c:v>
                </c:pt>
                <c:pt idx="819">
                  <c:v>871.04380000000003</c:v>
                </c:pt>
                <c:pt idx="820">
                  <c:v>871.35519999999997</c:v>
                </c:pt>
                <c:pt idx="821">
                  <c:v>871.66639999999995</c:v>
                </c:pt>
                <c:pt idx="822">
                  <c:v>871.97760000000005</c:v>
                </c:pt>
                <c:pt idx="823">
                  <c:v>872.28880000000004</c:v>
                </c:pt>
                <c:pt idx="824">
                  <c:v>872.59990000000005</c:v>
                </c:pt>
                <c:pt idx="825">
                  <c:v>872.91089999999997</c:v>
                </c:pt>
                <c:pt idx="826">
                  <c:v>873.22190000000001</c:v>
                </c:pt>
                <c:pt idx="827">
                  <c:v>873.53279999999995</c:v>
                </c:pt>
                <c:pt idx="828">
                  <c:v>873.84370000000001</c:v>
                </c:pt>
                <c:pt idx="829">
                  <c:v>874.15449999999998</c:v>
                </c:pt>
                <c:pt idx="830">
                  <c:v>874.46529999999996</c:v>
                </c:pt>
                <c:pt idx="831">
                  <c:v>874.77610000000004</c:v>
                </c:pt>
                <c:pt idx="832">
                  <c:v>875.08680000000004</c:v>
                </c:pt>
                <c:pt idx="833">
                  <c:v>875.39739999999995</c:v>
                </c:pt>
                <c:pt idx="834">
                  <c:v>875.70799999999997</c:v>
                </c:pt>
                <c:pt idx="835">
                  <c:v>876.01850000000002</c:v>
                </c:pt>
                <c:pt idx="836">
                  <c:v>876.32899999999995</c:v>
                </c:pt>
                <c:pt idx="837">
                  <c:v>876.6395</c:v>
                </c:pt>
                <c:pt idx="838">
                  <c:v>876.94979999999998</c:v>
                </c:pt>
                <c:pt idx="839">
                  <c:v>877.26009999999997</c:v>
                </c:pt>
                <c:pt idx="840">
                  <c:v>877.57039999999995</c:v>
                </c:pt>
                <c:pt idx="841">
                  <c:v>877.88070000000005</c:v>
                </c:pt>
                <c:pt idx="842">
                  <c:v>878.19090000000006</c:v>
                </c:pt>
                <c:pt idx="843">
                  <c:v>878.50099999999998</c:v>
                </c:pt>
                <c:pt idx="844">
                  <c:v>878.81100000000004</c:v>
                </c:pt>
                <c:pt idx="845">
                  <c:v>879.12109999999996</c:v>
                </c:pt>
                <c:pt idx="846">
                  <c:v>879.43100000000004</c:v>
                </c:pt>
                <c:pt idx="847">
                  <c:v>879.74099999999999</c:v>
                </c:pt>
                <c:pt idx="848">
                  <c:v>880.05079999999998</c:v>
                </c:pt>
                <c:pt idx="849">
                  <c:v>880.36069999999995</c:v>
                </c:pt>
                <c:pt idx="850">
                  <c:v>880.67039999999997</c:v>
                </c:pt>
                <c:pt idx="851">
                  <c:v>880.98019999999997</c:v>
                </c:pt>
                <c:pt idx="852">
                  <c:v>881.28980000000001</c:v>
                </c:pt>
                <c:pt idx="853">
                  <c:v>881.59939999999995</c:v>
                </c:pt>
                <c:pt idx="854">
                  <c:v>881.90899999999999</c:v>
                </c:pt>
                <c:pt idx="855">
                  <c:v>882.21849999999995</c:v>
                </c:pt>
                <c:pt idx="856">
                  <c:v>882.52800000000002</c:v>
                </c:pt>
                <c:pt idx="857">
                  <c:v>882.8374</c:v>
                </c:pt>
                <c:pt idx="858">
                  <c:v>883.14679999999998</c:v>
                </c:pt>
                <c:pt idx="859">
                  <c:v>883.45609999999999</c:v>
                </c:pt>
                <c:pt idx="860">
                  <c:v>883.76530000000002</c:v>
                </c:pt>
                <c:pt idx="861">
                  <c:v>884.07449999999994</c:v>
                </c:pt>
                <c:pt idx="862">
                  <c:v>884.38369999999998</c:v>
                </c:pt>
                <c:pt idx="863">
                  <c:v>884.69280000000003</c:v>
                </c:pt>
                <c:pt idx="864">
                  <c:v>885.0018</c:v>
                </c:pt>
                <c:pt idx="865">
                  <c:v>885.31089999999995</c:v>
                </c:pt>
                <c:pt idx="866">
                  <c:v>885.61980000000005</c:v>
                </c:pt>
                <c:pt idx="867">
                  <c:v>885.92870000000005</c:v>
                </c:pt>
                <c:pt idx="868">
                  <c:v>886.23749999999995</c:v>
                </c:pt>
                <c:pt idx="869">
                  <c:v>886.54639999999995</c:v>
                </c:pt>
                <c:pt idx="870">
                  <c:v>886.85509999999999</c:v>
                </c:pt>
                <c:pt idx="871">
                  <c:v>887.16380000000004</c:v>
                </c:pt>
                <c:pt idx="872">
                  <c:v>887.47249999999997</c:v>
                </c:pt>
                <c:pt idx="873">
                  <c:v>887.78110000000004</c:v>
                </c:pt>
                <c:pt idx="874">
                  <c:v>888.08960000000002</c:v>
                </c:pt>
                <c:pt idx="875">
                  <c:v>888.3981</c:v>
                </c:pt>
                <c:pt idx="876">
                  <c:v>888.70650000000001</c:v>
                </c:pt>
                <c:pt idx="877">
                  <c:v>889.01490000000001</c:v>
                </c:pt>
                <c:pt idx="878">
                  <c:v>889.32320000000004</c:v>
                </c:pt>
                <c:pt idx="879">
                  <c:v>889.63149999999996</c:v>
                </c:pt>
                <c:pt idx="880">
                  <c:v>889.93979999999999</c:v>
                </c:pt>
                <c:pt idx="881">
                  <c:v>890.24789999999996</c:v>
                </c:pt>
                <c:pt idx="882">
                  <c:v>890.55610000000001</c:v>
                </c:pt>
                <c:pt idx="883">
                  <c:v>890.86410000000001</c:v>
                </c:pt>
                <c:pt idx="884">
                  <c:v>891.17219999999998</c:v>
                </c:pt>
                <c:pt idx="885">
                  <c:v>891.48019999999997</c:v>
                </c:pt>
                <c:pt idx="886">
                  <c:v>891.78809999999999</c:v>
                </c:pt>
                <c:pt idx="887">
                  <c:v>892.09590000000003</c:v>
                </c:pt>
                <c:pt idx="888">
                  <c:v>892.40380000000005</c:v>
                </c:pt>
                <c:pt idx="889">
                  <c:v>892.7115</c:v>
                </c:pt>
                <c:pt idx="890">
                  <c:v>893.01930000000004</c:v>
                </c:pt>
                <c:pt idx="891">
                  <c:v>893.327</c:v>
                </c:pt>
                <c:pt idx="892">
                  <c:v>893.63459999999998</c:v>
                </c:pt>
                <c:pt idx="893">
                  <c:v>893.94209999999998</c:v>
                </c:pt>
                <c:pt idx="894">
                  <c:v>894.24959999999999</c:v>
                </c:pt>
                <c:pt idx="895">
                  <c:v>894.55709999999999</c:v>
                </c:pt>
                <c:pt idx="896">
                  <c:v>894.86450000000002</c:v>
                </c:pt>
                <c:pt idx="897">
                  <c:v>895.17190000000005</c:v>
                </c:pt>
                <c:pt idx="898">
                  <c:v>895.47919999999999</c:v>
                </c:pt>
                <c:pt idx="899">
                  <c:v>895.78639999999996</c:v>
                </c:pt>
                <c:pt idx="900">
                  <c:v>896.09370000000001</c:v>
                </c:pt>
                <c:pt idx="901">
                  <c:v>896.4008</c:v>
                </c:pt>
                <c:pt idx="902">
                  <c:v>896.7079</c:v>
                </c:pt>
                <c:pt idx="903">
                  <c:v>897.01499999999999</c:v>
                </c:pt>
                <c:pt idx="904">
                  <c:v>897.322</c:v>
                </c:pt>
                <c:pt idx="905">
                  <c:v>897.62890000000004</c:v>
                </c:pt>
                <c:pt idx="906">
                  <c:v>897.93579999999997</c:v>
                </c:pt>
                <c:pt idx="907">
                  <c:v>898.24270000000001</c:v>
                </c:pt>
                <c:pt idx="908">
                  <c:v>898.54939999999999</c:v>
                </c:pt>
                <c:pt idx="909">
                  <c:v>898.85619999999994</c:v>
                </c:pt>
                <c:pt idx="910">
                  <c:v>899.16290000000004</c:v>
                </c:pt>
                <c:pt idx="911">
                  <c:v>899.46950000000004</c:v>
                </c:pt>
                <c:pt idx="912">
                  <c:v>899.77610000000004</c:v>
                </c:pt>
                <c:pt idx="913">
                  <c:v>900.08259999999996</c:v>
                </c:pt>
                <c:pt idx="914">
                  <c:v>900.38919999999996</c:v>
                </c:pt>
                <c:pt idx="915">
                  <c:v>900.69560000000001</c:v>
                </c:pt>
                <c:pt idx="916">
                  <c:v>901.00199999999995</c:v>
                </c:pt>
                <c:pt idx="917">
                  <c:v>901.30830000000003</c:v>
                </c:pt>
                <c:pt idx="918">
                  <c:v>901.6146</c:v>
                </c:pt>
                <c:pt idx="919">
                  <c:v>901.92079999999999</c:v>
                </c:pt>
                <c:pt idx="920">
                  <c:v>902.22699999999998</c:v>
                </c:pt>
                <c:pt idx="921">
                  <c:v>902.53309999999999</c:v>
                </c:pt>
                <c:pt idx="922">
                  <c:v>902.83920000000001</c:v>
                </c:pt>
                <c:pt idx="923">
                  <c:v>903.14509999999996</c:v>
                </c:pt>
                <c:pt idx="924">
                  <c:v>903.4511</c:v>
                </c:pt>
                <c:pt idx="925">
                  <c:v>903.75710000000004</c:v>
                </c:pt>
                <c:pt idx="926">
                  <c:v>904.06290000000001</c:v>
                </c:pt>
                <c:pt idx="927">
                  <c:v>904.36869999999999</c:v>
                </c:pt>
                <c:pt idx="928">
                  <c:v>904.67449999999997</c:v>
                </c:pt>
                <c:pt idx="929">
                  <c:v>904.98019999999997</c:v>
                </c:pt>
                <c:pt idx="930">
                  <c:v>905.28579999999999</c:v>
                </c:pt>
                <c:pt idx="931">
                  <c:v>905.59140000000002</c:v>
                </c:pt>
                <c:pt idx="932">
                  <c:v>905.89700000000005</c:v>
                </c:pt>
                <c:pt idx="933">
                  <c:v>906.20249999999999</c:v>
                </c:pt>
                <c:pt idx="934">
                  <c:v>906.50789999999995</c:v>
                </c:pt>
                <c:pt idx="935">
                  <c:v>906.8134</c:v>
                </c:pt>
                <c:pt idx="936">
                  <c:v>907.11869999999999</c:v>
                </c:pt>
                <c:pt idx="937">
                  <c:v>907.42399999999998</c:v>
                </c:pt>
                <c:pt idx="938">
                  <c:v>907.72919999999999</c:v>
                </c:pt>
                <c:pt idx="939">
                  <c:v>908.03440000000001</c:v>
                </c:pt>
                <c:pt idx="940">
                  <c:v>908.33960000000002</c:v>
                </c:pt>
                <c:pt idx="941">
                  <c:v>908.64469999999994</c:v>
                </c:pt>
                <c:pt idx="942">
                  <c:v>908.94970000000001</c:v>
                </c:pt>
                <c:pt idx="943">
                  <c:v>909.25469999999996</c:v>
                </c:pt>
                <c:pt idx="944">
                  <c:v>909.55960000000005</c:v>
                </c:pt>
                <c:pt idx="945">
                  <c:v>909.86450000000002</c:v>
                </c:pt>
                <c:pt idx="946">
                  <c:v>910.16930000000002</c:v>
                </c:pt>
                <c:pt idx="947">
                  <c:v>910.47410000000002</c:v>
                </c:pt>
                <c:pt idx="948">
                  <c:v>910.77880000000005</c:v>
                </c:pt>
                <c:pt idx="949">
                  <c:v>911.08349999999996</c:v>
                </c:pt>
                <c:pt idx="950">
                  <c:v>911.38810000000001</c:v>
                </c:pt>
                <c:pt idx="951">
                  <c:v>911.69269999999995</c:v>
                </c:pt>
                <c:pt idx="952">
                  <c:v>911.99720000000002</c:v>
                </c:pt>
                <c:pt idx="953">
                  <c:v>912.30160000000001</c:v>
                </c:pt>
                <c:pt idx="954">
                  <c:v>912.60609999999997</c:v>
                </c:pt>
                <c:pt idx="955">
                  <c:v>912.91039999999998</c:v>
                </c:pt>
                <c:pt idx="956">
                  <c:v>913.21469999999999</c:v>
                </c:pt>
                <c:pt idx="957">
                  <c:v>913.51900000000001</c:v>
                </c:pt>
                <c:pt idx="958">
                  <c:v>913.82320000000004</c:v>
                </c:pt>
                <c:pt idx="959">
                  <c:v>914.12729999999999</c:v>
                </c:pt>
                <c:pt idx="960">
                  <c:v>914.43150000000003</c:v>
                </c:pt>
                <c:pt idx="961">
                  <c:v>914.7355</c:v>
                </c:pt>
                <c:pt idx="962">
                  <c:v>915.03949999999998</c:v>
                </c:pt>
                <c:pt idx="963">
                  <c:v>915.34339999999997</c:v>
                </c:pt>
                <c:pt idx="964">
                  <c:v>915.64729999999997</c:v>
                </c:pt>
                <c:pt idx="965">
                  <c:v>915.95119999999997</c:v>
                </c:pt>
                <c:pt idx="966">
                  <c:v>916.25490000000002</c:v>
                </c:pt>
                <c:pt idx="967">
                  <c:v>916.55870000000004</c:v>
                </c:pt>
                <c:pt idx="968">
                  <c:v>916.86239999999998</c:v>
                </c:pt>
                <c:pt idx="969">
                  <c:v>917.16600000000005</c:v>
                </c:pt>
                <c:pt idx="970">
                  <c:v>917.46950000000004</c:v>
                </c:pt>
                <c:pt idx="971">
                  <c:v>917.7731</c:v>
                </c:pt>
                <c:pt idx="972">
                  <c:v>918.07650000000001</c:v>
                </c:pt>
                <c:pt idx="973">
                  <c:v>918.38</c:v>
                </c:pt>
                <c:pt idx="974">
                  <c:v>918.68330000000003</c:v>
                </c:pt>
                <c:pt idx="975">
                  <c:v>918.98670000000004</c:v>
                </c:pt>
                <c:pt idx="976">
                  <c:v>919.28989999999999</c:v>
                </c:pt>
                <c:pt idx="977">
                  <c:v>919.59310000000005</c:v>
                </c:pt>
                <c:pt idx="978">
                  <c:v>919.8963</c:v>
                </c:pt>
                <c:pt idx="979">
                  <c:v>920.19939999999997</c:v>
                </c:pt>
                <c:pt idx="980">
                  <c:v>920.50239999999997</c:v>
                </c:pt>
                <c:pt idx="981">
                  <c:v>920.80550000000005</c:v>
                </c:pt>
                <c:pt idx="982">
                  <c:v>921.10839999999996</c:v>
                </c:pt>
                <c:pt idx="983">
                  <c:v>921.41129999999998</c:v>
                </c:pt>
                <c:pt idx="984">
                  <c:v>921.71420000000001</c:v>
                </c:pt>
                <c:pt idx="985">
                  <c:v>922.01700000000005</c:v>
                </c:pt>
                <c:pt idx="986">
                  <c:v>922.31970000000001</c:v>
                </c:pt>
                <c:pt idx="987">
                  <c:v>922.62239999999997</c:v>
                </c:pt>
                <c:pt idx="988">
                  <c:v>922.92499999999995</c:v>
                </c:pt>
                <c:pt idx="989">
                  <c:v>923.22760000000005</c:v>
                </c:pt>
                <c:pt idx="990">
                  <c:v>923.53020000000004</c:v>
                </c:pt>
                <c:pt idx="991">
                  <c:v>923.83259999999996</c:v>
                </c:pt>
                <c:pt idx="992">
                  <c:v>924.13509999999997</c:v>
                </c:pt>
                <c:pt idx="993">
                  <c:v>924.43740000000003</c:v>
                </c:pt>
                <c:pt idx="994">
                  <c:v>924.73969999999997</c:v>
                </c:pt>
                <c:pt idx="995">
                  <c:v>925.0421</c:v>
                </c:pt>
                <c:pt idx="996">
                  <c:v>925.3442</c:v>
                </c:pt>
                <c:pt idx="997">
                  <c:v>925.64639999999997</c:v>
                </c:pt>
                <c:pt idx="998">
                  <c:v>925.94849999999997</c:v>
                </c:pt>
                <c:pt idx="999">
                  <c:v>926.25059999999996</c:v>
                </c:pt>
                <c:pt idx="1000">
                  <c:v>926.55259999999998</c:v>
                </c:pt>
                <c:pt idx="1001">
                  <c:v>926.8546</c:v>
                </c:pt>
                <c:pt idx="1002">
                  <c:v>927.15650000000005</c:v>
                </c:pt>
                <c:pt idx="1003">
                  <c:v>927.45830000000001</c:v>
                </c:pt>
                <c:pt idx="1004">
                  <c:v>927.76009999999997</c:v>
                </c:pt>
                <c:pt idx="1005">
                  <c:v>928.06190000000004</c:v>
                </c:pt>
                <c:pt idx="1006">
                  <c:v>928.36360000000002</c:v>
                </c:pt>
                <c:pt idx="1007">
                  <c:v>928.66520000000003</c:v>
                </c:pt>
                <c:pt idx="1008">
                  <c:v>928.96680000000003</c:v>
                </c:pt>
                <c:pt idx="1009">
                  <c:v>929.26829999999995</c:v>
                </c:pt>
                <c:pt idx="1010">
                  <c:v>929.56979999999999</c:v>
                </c:pt>
                <c:pt idx="1011">
                  <c:v>929.87130000000002</c:v>
                </c:pt>
                <c:pt idx="1012">
                  <c:v>930.17259999999999</c:v>
                </c:pt>
                <c:pt idx="1013">
                  <c:v>930.47389999999996</c:v>
                </c:pt>
                <c:pt idx="1014">
                  <c:v>930.77520000000004</c:v>
                </c:pt>
                <c:pt idx="1015">
                  <c:v>931.07650000000001</c:v>
                </c:pt>
                <c:pt idx="1016">
                  <c:v>931.37760000000003</c:v>
                </c:pt>
                <c:pt idx="1017">
                  <c:v>931.67870000000005</c:v>
                </c:pt>
                <c:pt idx="1018">
                  <c:v>931.97979999999995</c:v>
                </c:pt>
                <c:pt idx="1019">
                  <c:v>932.2808</c:v>
                </c:pt>
                <c:pt idx="1020">
                  <c:v>932.58180000000004</c:v>
                </c:pt>
                <c:pt idx="1021">
                  <c:v>932.8827</c:v>
                </c:pt>
                <c:pt idx="1022">
                  <c:v>933.18349999999998</c:v>
                </c:pt>
                <c:pt idx="1023">
                  <c:v>933.48429999999996</c:v>
                </c:pt>
                <c:pt idx="1024">
                  <c:v>933.78510000000006</c:v>
                </c:pt>
                <c:pt idx="1025">
                  <c:v>934.08579999999995</c:v>
                </c:pt>
                <c:pt idx="1026">
                  <c:v>934.38639999999998</c:v>
                </c:pt>
                <c:pt idx="1027">
                  <c:v>934.68700000000001</c:v>
                </c:pt>
                <c:pt idx="1028">
                  <c:v>934.98749999999995</c:v>
                </c:pt>
                <c:pt idx="1029">
                  <c:v>935.28800000000001</c:v>
                </c:pt>
                <c:pt idx="1030">
                  <c:v>935.58849999999995</c:v>
                </c:pt>
                <c:pt idx="1031">
                  <c:v>935.88890000000004</c:v>
                </c:pt>
                <c:pt idx="1032">
                  <c:v>936.18920000000003</c:v>
                </c:pt>
                <c:pt idx="1033">
                  <c:v>936.48940000000005</c:v>
                </c:pt>
                <c:pt idx="1034">
                  <c:v>936.78970000000004</c:v>
                </c:pt>
                <c:pt idx="1035">
                  <c:v>937.08979999999997</c:v>
                </c:pt>
                <c:pt idx="1036">
                  <c:v>937.39</c:v>
                </c:pt>
                <c:pt idx="1037">
                  <c:v>937.69</c:v>
                </c:pt>
                <c:pt idx="1038">
                  <c:v>937.99009999999998</c:v>
                </c:pt>
                <c:pt idx="1039">
                  <c:v>938.29</c:v>
                </c:pt>
                <c:pt idx="1040">
                  <c:v>938.58989999999994</c:v>
                </c:pt>
                <c:pt idx="1041">
                  <c:v>938.88980000000004</c:v>
                </c:pt>
                <c:pt idx="1042">
                  <c:v>939.18960000000004</c:v>
                </c:pt>
                <c:pt idx="1043">
                  <c:v>939.48929999999996</c:v>
                </c:pt>
                <c:pt idx="1044">
                  <c:v>939.78899999999999</c:v>
                </c:pt>
                <c:pt idx="1045">
                  <c:v>940.08860000000004</c:v>
                </c:pt>
                <c:pt idx="1046">
                  <c:v>940.38819999999998</c:v>
                </c:pt>
                <c:pt idx="1047">
                  <c:v>940.68769999999995</c:v>
                </c:pt>
                <c:pt idx="1048">
                  <c:v>940.98720000000003</c:v>
                </c:pt>
                <c:pt idx="1049">
                  <c:v>941.2867</c:v>
                </c:pt>
                <c:pt idx="1050">
                  <c:v>941.58609999999999</c:v>
                </c:pt>
                <c:pt idx="1051">
                  <c:v>941.8854</c:v>
                </c:pt>
                <c:pt idx="1052">
                  <c:v>942.18460000000005</c:v>
                </c:pt>
                <c:pt idx="1053">
                  <c:v>942.48389999999995</c:v>
                </c:pt>
                <c:pt idx="1054">
                  <c:v>942.78300000000002</c:v>
                </c:pt>
                <c:pt idx="1055">
                  <c:v>943.08219999999994</c:v>
                </c:pt>
                <c:pt idx="1056">
                  <c:v>943.38120000000004</c:v>
                </c:pt>
                <c:pt idx="1057">
                  <c:v>943.68020000000001</c:v>
                </c:pt>
                <c:pt idx="1058">
                  <c:v>943.97919999999999</c:v>
                </c:pt>
                <c:pt idx="1059">
                  <c:v>944.27809999999999</c:v>
                </c:pt>
                <c:pt idx="1060">
                  <c:v>944.57690000000002</c:v>
                </c:pt>
                <c:pt idx="1061">
                  <c:v>944.87570000000005</c:v>
                </c:pt>
                <c:pt idx="1062">
                  <c:v>945.17439999999999</c:v>
                </c:pt>
                <c:pt idx="1063">
                  <c:v>945.47310000000004</c:v>
                </c:pt>
                <c:pt idx="1064">
                  <c:v>945.77179999999998</c:v>
                </c:pt>
                <c:pt idx="1065">
                  <c:v>946.07039999999995</c:v>
                </c:pt>
                <c:pt idx="1066">
                  <c:v>946.36890000000005</c:v>
                </c:pt>
                <c:pt idx="1067">
                  <c:v>946.66740000000004</c:v>
                </c:pt>
                <c:pt idx="1068">
                  <c:v>946.96579999999994</c:v>
                </c:pt>
                <c:pt idx="1069">
                  <c:v>947.26419999999996</c:v>
                </c:pt>
                <c:pt idx="1070">
                  <c:v>947.56240000000003</c:v>
                </c:pt>
                <c:pt idx="1071">
                  <c:v>947.86069999999995</c:v>
                </c:pt>
                <c:pt idx="1072">
                  <c:v>948.15890000000002</c:v>
                </c:pt>
                <c:pt idx="1073">
                  <c:v>948.45709999999997</c:v>
                </c:pt>
                <c:pt idx="1074">
                  <c:v>948.75519999999995</c:v>
                </c:pt>
                <c:pt idx="1075">
                  <c:v>949.05330000000004</c:v>
                </c:pt>
                <c:pt idx="1076">
                  <c:v>949.35130000000004</c:v>
                </c:pt>
                <c:pt idx="1077">
                  <c:v>949.64919999999995</c:v>
                </c:pt>
                <c:pt idx="1078">
                  <c:v>949.94709999999998</c:v>
                </c:pt>
                <c:pt idx="1079">
                  <c:v>950.24490000000003</c:v>
                </c:pt>
                <c:pt idx="1080">
                  <c:v>950.54269999999997</c:v>
                </c:pt>
                <c:pt idx="1081">
                  <c:v>950.84050000000002</c:v>
                </c:pt>
                <c:pt idx="1082">
                  <c:v>951.13810000000001</c:v>
                </c:pt>
                <c:pt idx="1083">
                  <c:v>951.43579999999997</c:v>
                </c:pt>
                <c:pt idx="1084">
                  <c:v>951.73329999999999</c:v>
                </c:pt>
                <c:pt idx="1085">
                  <c:v>952.03089999999997</c:v>
                </c:pt>
                <c:pt idx="1086">
                  <c:v>952.32830000000001</c:v>
                </c:pt>
                <c:pt idx="1087">
                  <c:v>952.62570000000005</c:v>
                </c:pt>
                <c:pt idx="1088">
                  <c:v>952.92309999999998</c:v>
                </c:pt>
                <c:pt idx="1089">
                  <c:v>953.22040000000004</c:v>
                </c:pt>
                <c:pt idx="1090">
                  <c:v>953.51760000000002</c:v>
                </c:pt>
                <c:pt idx="1091">
                  <c:v>953.81489999999997</c:v>
                </c:pt>
                <c:pt idx="1092">
                  <c:v>954.11199999999997</c:v>
                </c:pt>
                <c:pt idx="1093">
                  <c:v>954.40909999999997</c:v>
                </c:pt>
                <c:pt idx="1094">
                  <c:v>954.70619999999997</c:v>
                </c:pt>
                <c:pt idx="1095">
                  <c:v>955.00310000000002</c:v>
                </c:pt>
                <c:pt idx="1096">
                  <c:v>955.3</c:v>
                </c:pt>
                <c:pt idx="1097">
                  <c:v>955.59699999999998</c:v>
                </c:pt>
                <c:pt idx="1098">
                  <c:v>955.89380000000006</c:v>
                </c:pt>
                <c:pt idx="1099">
                  <c:v>956.19060000000002</c:v>
                </c:pt>
                <c:pt idx="1100">
                  <c:v>956.4873</c:v>
                </c:pt>
                <c:pt idx="1101">
                  <c:v>956.78390000000002</c:v>
                </c:pt>
                <c:pt idx="1102">
                  <c:v>957.0806</c:v>
                </c:pt>
                <c:pt idx="1103">
                  <c:v>957.37710000000004</c:v>
                </c:pt>
                <c:pt idx="1104">
                  <c:v>957.67359999999996</c:v>
                </c:pt>
                <c:pt idx="1105">
                  <c:v>957.9701</c:v>
                </c:pt>
                <c:pt idx="1106">
                  <c:v>958.26649999999995</c:v>
                </c:pt>
                <c:pt idx="1107">
                  <c:v>958.56290000000001</c:v>
                </c:pt>
                <c:pt idx="1108">
                  <c:v>958.85910000000001</c:v>
                </c:pt>
                <c:pt idx="1109">
                  <c:v>959.15539999999999</c:v>
                </c:pt>
                <c:pt idx="1110">
                  <c:v>959.45150000000001</c:v>
                </c:pt>
                <c:pt idx="1111">
                  <c:v>959.74770000000001</c:v>
                </c:pt>
                <c:pt idx="1112">
                  <c:v>960.04380000000003</c:v>
                </c:pt>
                <c:pt idx="1113">
                  <c:v>960.33979999999997</c:v>
                </c:pt>
                <c:pt idx="1114">
                  <c:v>960.63580000000002</c:v>
                </c:pt>
                <c:pt idx="1115">
                  <c:v>960.93169999999998</c:v>
                </c:pt>
                <c:pt idx="1116">
                  <c:v>961.22760000000005</c:v>
                </c:pt>
                <c:pt idx="1117">
                  <c:v>961.52340000000004</c:v>
                </c:pt>
                <c:pt idx="1118">
                  <c:v>961.81920000000002</c:v>
                </c:pt>
                <c:pt idx="1119">
                  <c:v>962.11490000000003</c:v>
                </c:pt>
                <c:pt idx="1120">
                  <c:v>962.41049999999996</c:v>
                </c:pt>
                <c:pt idx="1121">
                  <c:v>962.70609999999999</c:v>
                </c:pt>
                <c:pt idx="1122">
                  <c:v>963.00160000000005</c:v>
                </c:pt>
                <c:pt idx="1123">
                  <c:v>963.2971</c:v>
                </c:pt>
                <c:pt idx="1124">
                  <c:v>963.59259999999995</c:v>
                </c:pt>
                <c:pt idx="1125">
                  <c:v>963.88789999999995</c:v>
                </c:pt>
                <c:pt idx="1126">
                  <c:v>964.18330000000003</c:v>
                </c:pt>
                <c:pt idx="1127">
                  <c:v>964.47860000000003</c:v>
                </c:pt>
                <c:pt idx="1128">
                  <c:v>964.77380000000005</c:v>
                </c:pt>
                <c:pt idx="1129">
                  <c:v>965.06899999999996</c:v>
                </c:pt>
                <c:pt idx="1130">
                  <c:v>965.36410000000001</c:v>
                </c:pt>
                <c:pt idx="1131">
                  <c:v>965.65920000000006</c:v>
                </c:pt>
                <c:pt idx="1132">
                  <c:v>965.95420000000001</c:v>
                </c:pt>
                <c:pt idx="1133">
                  <c:v>966.2491</c:v>
                </c:pt>
                <c:pt idx="1134">
                  <c:v>966.54399999999998</c:v>
                </c:pt>
                <c:pt idx="1135">
                  <c:v>966.83889999999997</c:v>
                </c:pt>
                <c:pt idx="1136">
                  <c:v>967.13369999999998</c:v>
                </c:pt>
                <c:pt idx="1137">
                  <c:v>967.42840000000001</c:v>
                </c:pt>
                <c:pt idx="1138">
                  <c:v>967.72310000000004</c:v>
                </c:pt>
                <c:pt idx="1139">
                  <c:v>968.01779999999997</c:v>
                </c:pt>
                <c:pt idx="1140">
                  <c:v>968.31230000000005</c:v>
                </c:pt>
                <c:pt idx="1141">
                  <c:v>968.6069</c:v>
                </c:pt>
                <c:pt idx="1142">
                  <c:v>968.90129999999999</c:v>
                </c:pt>
                <c:pt idx="1143">
                  <c:v>969.19569999999999</c:v>
                </c:pt>
                <c:pt idx="1144">
                  <c:v>969.49009999999998</c:v>
                </c:pt>
                <c:pt idx="1145">
                  <c:v>969.78440000000001</c:v>
                </c:pt>
                <c:pt idx="1146">
                  <c:v>970.07870000000003</c:v>
                </c:pt>
                <c:pt idx="1147">
                  <c:v>970.37289999999996</c:v>
                </c:pt>
                <c:pt idx="1148">
                  <c:v>970.6671</c:v>
                </c:pt>
                <c:pt idx="1149">
                  <c:v>970.96109999999999</c:v>
                </c:pt>
                <c:pt idx="1150">
                  <c:v>971.25519999999995</c:v>
                </c:pt>
                <c:pt idx="1151">
                  <c:v>971.54920000000004</c:v>
                </c:pt>
                <c:pt idx="1152">
                  <c:v>971.84310000000005</c:v>
                </c:pt>
                <c:pt idx="1153">
                  <c:v>972.13699999999994</c:v>
                </c:pt>
                <c:pt idx="1154">
                  <c:v>972.43079999999998</c:v>
                </c:pt>
                <c:pt idx="1155">
                  <c:v>972.72460000000001</c:v>
                </c:pt>
                <c:pt idx="1156">
                  <c:v>973.01829999999995</c:v>
                </c:pt>
                <c:pt idx="1157">
                  <c:v>973.31200000000001</c:v>
                </c:pt>
                <c:pt idx="1158">
                  <c:v>973.60559999999998</c:v>
                </c:pt>
                <c:pt idx="1159">
                  <c:v>973.89919999999995</c:v>
                </c:pt>
                <c:pt idx="1160">
                  <c:v>974.19259999999997</c:v>
                </c:pt>
                <c:pt idx="1161">
                  <c:v>974.48609999999996</c:v>
                </c:pt>
                <c:pt idx="1162">
                  <c:v>974.77949999999998</c:v>
                </c:pt>
                <c:pt idx="1163">
                  <c:v>975.0729</c:v>
                </c:pt>
                <c:pt idx="1164">
                  <c:v>975.36609999999996</c:v>
                </c:pt>
                <c:pt idx="1165">
                  <c:v>975.65940000000001</c:v>
                </c:pt>
                <c:pt idx="1166">
                  <c:v>975.95259999999996</c:v>
                </c:pt>
                <c:pt idx="1167">
                  <c:v>976.24570000000006</c:v>
                </c:pt>
                <c:pt idx="1168">
                  <c:v>976.53880000000004</c:v>
                </c:pt>
                <c:pt idx="1169">
                  <c:v>976.83180000000004</c:v>
                </c:pt>
                <c:pt idx="1170">
                  <c:v>977.12480000000005</c:v>
                </c:pt>
                <c:pt idx="1171">
                  <c:v>977.41769999999997</c:v>
                </c:pt>
                <c:pt idx="1172">
                  <c:v>977.71050000000002</c:v>
                </c:pt>
                <c:pt idx="1173">
                  <c:v>978.00329999999997</c:v>
                </c:pt>
                <c:pt idx="1174">
                  <c:v>978.29610000000002</c:v>
                </c:pt>
                <c:pt idx="1175">
                  <c:v>978.58870000000002</c:v>
                </c:pt>
                <c:pt idx="1176">
                  <c:v>978.88139999999999</c:v>
                </c:pt>
                <c:pt idx="1177">
                  <c:v>979.17399999999998</c:v>
                </c:pt>
                <c:pt idx="1178">
                  <c:v>979.46659999999997</c:v>
                </c:pt>
                <c:pt idx="1179">
                  <c:v>979.75900000000001</c:v>
                </c:pt>
                <c:pt idx="1180">
                  <c:v>980.05150000000003</c:v>
                </c:pt>
                <c:pt idx="1181">
                  <c:v>980.34379999999999</c:v>
                </c:pt>
                <c:pt idx="1182">
                  <c:v>980.63610000000006</c:v>
                </c:pt>
                <c:pt idx="1183">
                  <c:v>980.92840000000001</c:v>
                </c:pt>
                <c:pt idx="1184">
                  <c:v>981.22059999999999</c:v>
                </c:pt>
                <c:pt idx="1185">
                  <c:v>981.51279999999997</c:v>
                </c:pt>
                <c:pt idx="1186">
                  <c:v>981.80489999999998</c:v>
                </c:pt>
                <c:pt idx="1187">
                  <c:v>982.09690000000001</c:v>
                </c:pt>
                <c:pt idx="1188">
                  <c:v>982.38890000000004</c:v>
                </c:pt>
                <c:pt idx="1189">
                  <c:v>982.68079999999998</c:v>
                </c:pt>
                <c:pt idx="1190">
                  <c:v>982.97270000000003</c:v>
                </c:pt>
                <c:pt idx="1191">
                  <c:v>983.26459999999997</c:v>
                </c:pt>
                <c:pt idx="1192">
                  <c:v>983.55629999999996</c:v>
                </c:pt>
                <c:pt idx="1193">
                  <c:v>983.84810000000004</c:v>
                </c:pt>
                <c:pt idx="1194">
                  <c:v>984.13969999999995</c:v>
                </c:pt>
                <c:pt idx="1195">
                  <c:v>984.43129999999996</c:v>
                </c:pt>
                <c:pt idx="1196">
                  <c:v>984.72289999999998</c:v>
                </c:pt>
                <c:pt idx="1197">
                  <c:v>985.01440000000002</c:v>
                </c:pt>
                <c:pt idx="1198">
                  <c:v>985.30579999999998</c:v>
                </c:pt>
                <c:pt idx="1199">
                  <c:v>985.59720000000004</c:v>
                </c:pt>
                <c:pt idx="1200">
                  <c:v>985.8886</c:v>
                </c:pt>
                <c:pt idx="1201">
                  <c:v>986.17989999999998</c:v>
                </c:pt>
                <c:pt idx="1202">
                  <c:v>986.47109999999998</c:v>
                </c:pt>
                <c:pt idx="1203">
                  <c:v>986.76229999999998</c:v>
                </c:pt>
                <c:pt idx="1204">
                  <c:v>987.05340000000001</c:v>
                </c:pt>
                <c:pt idx="1205">
                  <c:v>987.34450000000004</c:v>
                </c:pt>
                <c:pt idx="1206">
                  <c:v>987.63549999999998</c:v>
                </c:pt>
                <c:pt idx="1207">
                  <c:v>987.92650000000003</c:v>
                </c:pt>
                <c:pt idx="1208">
                  <c:v>988.2174</c:v>
                </c:pt>
                <c:pt idx="1209">
                  <c:v>988.50819999999999</c:v>
                </c:pt>
                <c:pt idx="1210">
                  <c:v>988.79909999999995</c:v>
                </c:pt>
                <c:pt idx="1211">
                  <c:v>989.08979999999997</c:v>
                </c:pt>
                <c:pt idx="1212">
                  <c:v>989.38049999999998</c:v>
                </c:pt>
              </c:numCache>
            </c:numRef>
          </c:xVal>
          <c:yVal>
            <c:numRef>
              <c:f>'Fluo RT Bandes'!$BX$3:$BX$1215</c:f>
              <c:numCache>
                <c:formatCode>General</c:formatCode>
                <c:ptCount val="1213"/>
                <c:pt idx="0">
                  <c:v>2.4319598907455251E-3</c:v>
                </c:pt>
                <c:pt idx="1">
                  <c:v>2.4757679414254088E-3</c:v>
                </c:pt>
                <c:pt idx="2">
                  <c:v>2.5144206543687622E-3</c:v>
                </c:pt>
                <c:pt idx="3">
                  <c:v>2.6952711218542215E-3</c:v>
                </c:pt>
                <c:pt idx="4">
                  <c:v>2.7909325438625668E-3</c:v>
                </c:pt>
                <c:pt idx="5">
                  <c:v>2.6412823725518457E-3</c:v>
                </c:pt>
                <c:pt idx="6">
                  <c:v>2.6535768890071617E-3</c:v>
                </c:pt>
                <c:pt idx="7">
                  <c:v>2.5830086992089277E-3</c:v>
                </c:pt>
                <c:pt idx="8">
                  <c:v>2.5482709998854232E-3</c:v>
                </c:pt>
                <c:pt idx="9">
                  <c:v>2.5955486932706488E-3</c:v>
                </c:pt>
                <c:pt idx="10">
                  <c:v>2.553134967715229E-3</c:v>
                </c:pt>
                <c:pt idx="11">
                  <c:v>2.2866577838885379E-3</c:v>
                </c:pt>
                <c:pt idx="12">
                  <c:v>2.3737077775436966E-3</c:v>
                </c:pt>
                <c:pt idx="13">
                  <c:v>2.3222249326399595E-3</c:v>
                </c:pt>
                <c:pt idx="14">
                  <c:v>2.2575663775143743E-3</c:v>
                </c:pt>
                <c:pt idx="15">
                  <c:v>2.3568880954756969E-3</c:v>
                </c:pt>
                <c:pt idx="16">
                  <c:v>2.5408484593123178E-3</c:v>
                </c:pt>
                <c:pt idx="17">
                  <c:v>2.6845236995230895E-3</c:v>
                </c:pt>
                <c:pt idx="18">
                  <c:v>2.8866293861027027E-3</c:v>
                </c:pt>
                <c:pt idx="19">
                  <c:v>2.962949821543632E-3</c:v>
                </c:pt>
                <c:pt idx="20">
                  <c:v>3.0211061461186202E-3</c:v>
                </c:pt>
                <c:pt idx="21">
                  <c:v>3.3169014258029304E-3</c:v>
                </c:pt>
                <c:pt idx="22">
                  <c:v>3.409449871439959E-3</c:v>
                </c:pt>
                <c:pt idx="23">
                  <c:v>3.3873907670851798E-3</c:v>
                </c:pt>
                <c:pt idx="24">
                  <c:v>3.1988904535391279E-3</c:v>
                </c:pt>
                <c:pt idx="25">
                  <c:v>3.3426688744251144E-3</c:v>
                </c:pt>
                <c:pt idx="26">
                  <c:v>3.4620566156984933E-3</c:v>
                </c:pt>
                <c:pt idx="27">
                  <c:v>3.7252628181198818E-3</c:v>
                </c:pt>
                <c:pt idx="28">
                  <c:v>3.7441618217949617E-3</c:v>
                </c:pt>
                <c:pt idx="29">
                  <c:v>3.7442234221980748E-3</c:v>
                </c:pt>
                <c:pt idx="30">
                  <c:v>3.6756621735332634E-3</c:v>
                </c:pt>
                <c:pt idx="31">
                  <c:v>3.9379228097668672E-3</c:v>
                </c:pt>
                <c:pt idx="32">
                  <c:v>3.9654581899583952E-3</c:v>
                </c:pt>
                <c:pt idx="33">
                  <c:v>4.0276129966994511E-3</c:v>
                </c:pt>
                <c:pt idx="34">
                  <c:v>3.8637312842575238E-3</c:v>
                </c:pt>
                <c:pt idx="35">
                  <c:v>3.8869761963722291E-3</c:v>
                </c:pt>
                <c:pt idx="36">
                  <c:v>3.9384464131933285E-3</c:v>
                </c:pt>
                <c:pt idx="37">
                  <c:v>3.9686460108194948E-3</c:v>
                </c:pt>
                <c:pt idx="38">
                  <c:v>3.9542807968135337E-3</c:v>
                </c:pt>
                <c:pt idx="39">
                  <c:v>3.9268809375088551E-3</c:v>
                </c:pt>
                <c:pt idx="40">
                  <c:v>3.835321178341791E-3</c:v>
                </c:pt>
                <c:pt idx="41">
                  <c:v>3.8910079427559776E-3</c:v>
                </c:pt>
                <c:pt idx="42">
                  <c:v>3.9935171735763844E-3</c:v>
                </c:pt>
                <c:pt idx="43">
                  <c:v>4.0411527653036964E-3</c:v>
                </c:pt>
                <c:pt idx="44">
                  <c:v>4.0246407772492462E-3</c:v>
                </c:pt>
                <c:pt idx="45">
                  <c:v>3.949734687063792E-3</c:v>
                </c:pt>
                <c:pt idx="46">
                  <c:v>4.037847903676681E-3</c:v>
                </c:pt>
                <c:pt idx="47">
                  <c:v>4.3141842320216141E-3</c:v>
                </c:pt>
                <c:pt idx="48">
                  <c:v>4.4255115605476526E-3</c:v>
                </c:pt>
                <c:pt idx="49">
                  <c:v>4.2159285090361629E-3</c:v>
                </c:pt>
                <c:pt idx="50">
                  <c:v>4.1937554439356248E-3</c:v>
                </c:pt>
                <c:pt idx="51">
                  <c:v>4.3175599341122089E-3</c:v>
                </c:pt>
                <c:pt idx="52">
                  <c:v>4.5384743797763413E-3</c:v>
                </c:pt>
                <c:pt idx="53">
                  <c:v>4.6364713810687179E-3</c:v>
                </c:pt>
                <c:pt idx="54">
                  <c:v>4.5006979325672705E-3</c:v>
                </c:pt>
                <c:pt idx="55">
                  <c:v>4.5166801571549483E-3</c:v>
                </c:pt>
                <c:pt idx="56">
                  <c:v>4.7462340593556846E-3</c:v>
                </c:pt>
                <c:pt idx="57">
                  <c:v>4.8641711111357512E-3</c:v>
                </c:pt>
                <c:pt idx="58">
                  <c:v>4.9420833009931218E-3</c:v>
                </c:pt>
                <c:pt idx="59">
                  <c:v>4.9282878907159567E-3</c:v>
                </c:pt>
                <c:pt idx="60">
                  <c:v>4.7686412059880518E-3</c:v>
                </c:pt>
                <c:pt idx="61">
                  <c:v>4.9284726919252954E-3</c:v>
                </c:pt>
                <c:pt idx="62">
                  <c:v>5.0185324812765577E-3</c:v>
                </c:pt>
                <c:pt idx="63">
                  <c:v>5.0191269251665983E-3</c:v>
                </c:pt>
                <c:pt idx="64">
                  <c:v>5.0781123911674882E-3</c:v>
                </c:pt>
                <c:pt idx="65">
                  <c:v>5.1763003537095148E-3</c:v>
                </c:pt>
                <c:pt idx="66">
                  <c:v>5.2399890104880848E-3</c:v>
                </c:pt>
                <c:pt idx="67">
                  <c:v>5.5117669090026531E-3</c:v>
                </c:pt>
                <c:pt idx="68">
                  <c:v>5.3858864852411592E-3</c:v>
                </c:pt>
                <c:pt idx="69">
                  <c:v>5.4127565810790663E-3</c:v>
                </c:pt>
                <c:pt idx="70">
                  <c:v>5.4980577392898461E-3</c:v>
                </c:pt>
                <c:pt idx="71">
                  <c:v>5.6268734222596753E-3</c:v>
                </c:pt>
                <c:pt idx="72">
                  <c:v>5.7271804386687906E-3</c:v>
                </c:pt>
                <c:pt idx="73">
                  <c:v>5.8774546220630467E-3</c:v>
                </c:pt>
                <c:pt idx="74">
                  <c:v>5.9435826548048928E-3</c:v>
                </c:pt>
                <c:pt idx="75">
                  <c:v>6.1447048909488069E-3</c:v>
                </c:pt>
                <c:pt idx="76">
                  <c:v>6.2037950776349885E-3</c:v>
                </c:pt>
                <c:pt idx="77">
                  <c:v>6.2728152493029907E-3</c:v>
                </c:pt>
                <c:pt idx="78">
                  <c:v>6.3661860603215796E-3</c:v>
                </c:pt>
                <c:pt idx="79">
                  <c:v>6.4820718186779811E-3</c:v>
                </c:pt>
                <c:pt idx="80">
                  <c:v>6.4556236856013983E-3</c:v>
                </c:pt>
                <c:pt idx="81">
                  <c:v>6.3450386419328731E-3</c:v>
                </c:pt>
                <c:pt idx="82">
                  <c:v>6.5531432837696493E-3</c:v>
                </c:pt>
                <c:pt idx="83">
                  <c:v>6.7215865060620958E-3</c:v>
                </c:pt>
                <c:pt idx="84">
                  <c:v>6.8152899592574933E-3</c:v>
                </c:pt>
                <c:pt idx="85">
                  <c:v>6.8173905330036477E-3</c:v>
                </c:pt>
                <c:pt idx="86">
                  <c:v>6.9133393208925167E-3</c:v>
                </c:pt>
                <c:pt idx="87">
                  <c:v>6.980144958068606E-3</c:v>
                </c:pt>
                <c:pt idx="88">
                  <c:v>7.1972986991226872E-3</c:v>
                </c:pt>
                <c:pt idx="89">
                  <c:v>6.9989146008971482E-3</c:v>
                </c:pt>
                <c:pt idx="90">
                  <c:v>7.1745219500716417E-3</c:v>
                </c:pt>
                <c:pt idx="91">
                  <c:v>7.3317046186750241E-3</c:v>
                </c:pt>
                <c:pt idx="92">
                  <c:v>7.495826572689092E-3</c:v>
                </c:pt>
                <c:pt idx="93">
                  <c:v>7.482856607813641E-3</c:v>
                </c:pt>
                <c:pt idx="94">
                  <c:v>7.5658816311293944E-3</c:v>
                </c:pt>
                <c:pt idx="95">
                  <c:v>7.653113961977767E-3</c:v>
                </c:pt>
                <c:pt idx="96">
                  <c:v>7.8513656193366123E-3</c:v>
                </c:pt>
                <c:pt idx="97">
                  <c:v>7.8177964796601624E-3</c:v>
                </c:pt>
                <c:pt idx="98">
                  <c:v>7.8864932492118227E-3</c:v>
                </c:pt>
                <c:pt idx="99">
                  <c:v>8.0654270201544198E-3</c:v>
                </c:pt>
                <c:pt idx="100">
                  <c:v>8.3467067808491741E-3</c:v>
                </c:pt>
                <c:pt idx="101">
                  <c:v>8.5505178745889712E-3</c:v>
                </c:pt>
                <c:pt idx="102">
                  <c:v>8.7515538701685262E-3</c:v>
                </c:pt>
                <c:pt idx="103">
                  <c:v>9.0787136111018709E-3</c:v>
                </c:pt>
                <c:pt idx="104">
                  <c:v>9.4359189486535999E-3</c:v>
                </c:pt>
                <c:pt idx="105">
                  <c:v>9.8193414177702391E-3</c:v>
                </c:pt>
                <c:pt idx="106">
                  <c:v>9.9571630796751933E-3</c:v>
                </c:pt>
                <c:pt idx="107">
                  <c:v>1.0136112250718568E-2</c:v>
                </c:pt>
                <c:pt idx="108">
                  <c:v>1.0303720787548834E-2</c:v>
                </c:pt>
                <c:pt idx="109">
                  <c:v>1.0609742350153939E-2</c:v>
                </c:pt>
                <c:pt idx="110">
                  <c:v>1.0854332910754567E-2</c:v>
                </c:pt>
                <c:pt idx="111">
                  <c:v>1.1014336877820528E-2</c:v>
                </c:pt>
                <c:pt idx="112">
                  <c:v>1.1165966270083271E-2</c:v>
                </c:pt>
                <c:pt idx="113">
                  <c:v>1.1372845063898098E-2</c:v>
                </c:pt>
                <c:pt idx="114">
                  <c:v>1.1565986967818716E-2</c:v>
                </c:pt>
                <c:pt idx="115">
                  <c:v>1.2089270072183352E-2</c:v>
                </c:pt>
                <c:pt idx="116">
                  <c:v>1.2477768414516505E-2</c:v>
                </c:pt>
                <c:pt idx="117">
                  <c:v>1.2804875795107204E-2</c:v>
                </c:pt>
                <c:pt idx="118">
                  <c:v>1.3312164354803539E-2</c:v>
                </c:pt>
                <c:pt idx="119">
                  <c:v>1.3820666442441201E-2</c:v>
                </c:pt>
                <c:pt idx="120">
                  <c:v>1.4489532859503032E-2</c:v>
                </c:pt>
                <c:pt idx="121">
                  <c:v>1.5136552693600827E-2</c:v>
                </c:pt>
                <c:pt idx="122">
                  <c:v>1.5573216391128065E-2</c:v>
                </c:pt>
                <c:pt idx="123">
                  <c:v>1.6052750889201817E-2</c:v>
                </c:pt>
                <c:pt idx="124">
                  <c:v>1.6743781131303724E-2</c:v>
                </c:pt>
                <c:pt idx="125">
                  <c:v>1.726869972637101E-2</c:v>
                </c:pt>
                <c:pt idx="126">
                  <c:v>1.7733222206206115E-2</c:v>
                </c:pt>
                <c:pt idx="127">
                  <c:v>1.8449385412778144E-2</c:v>
                </c:pt>
                <c:pt idx="128">
                  <c:v>1.9216134870386592E-2</c:v>
                </c:pt>
                <c:pt idx="129">
                  <c:v>1.9959183572897301E-2</c:v>
                </c:pt>
                <c:pt idx="130">
                  <c:v>2.0836807596068908E-2</c:v>
                </c:pt>
                <c:pt idx="131">
                  <c:v>2.1731827573079638E-2</c:v>
                </c:pt>
                <c:pt idx="132">
                  <c:v>2.2791086544870349E-2</c:v>
                </c:pt>
                <c:pt idx="133">
                  <c:v>2.3970962185976545E-2</c:v>
                </c:pt>
                <c:pt idx="134">
                  <c:v>2.4839728071180501E-2</c:v>
                </c:pt>
                <c:pt idx="135">
                  <c:v>2.5590267382709753E-2</c:v>
                </c:pt>
                <c:pt idx="136">
                  <c:v>2.6659810541800184E-2</c:v>
                </c:pt>
                <c:pt idx="137">
                  <c:v>2.7630654455002755E-2</c:v>
                </c:pt>
                <c:pt idx="138">
                  <c:v>2.8766436527560637E-2</c:v>
                </c:pt>
                <c:pt idx="139">
                  <c:v>2.9879158489213152E-2</c:v>
                </c:pt>
                <c:pt idx="140">
                  <c:v>3.0984140360214518E-2</c:v>
                </c:pt>
                <c:pt idx="141">
                  <c:v>3.2325643139008702E-2</c:v>
                </c:pt>
                <c:pt idx="142">
                  <c:v>3.3749505656765023E-2</c:v>
                </c:pt>
                <c:pt idx="143">
                  <c:v>3.5217196861336258E-2</c:v>
                </c:pt>
                <c:pt idx="144">
                  <c:v>3.6709127824532485E-2</c:v>
                </c:pt>
                <c:pt idx="145">
                  <c:v>3.8039357729556987E-2</c:v>
                </c:pt>
                <c:pt idx="146">
                  <c:v>3.9683287687434628E-2</c:v>
                </c:pt>
                <c:pt idx="147">
                  <c:v>4.1316560775573719E-2</c:v>
                </c:pt>
                <c:pt idx="148">
                  <c:v>4.2747230137874022E-2</c:v>
                </c:pt>
                <c:pt idx="149">
                  <c:v>4.4463201767192366E-2</c:v>
                </c:pt>
                <c:pt idx="150">
                  <c:v>4.5908809227247584E-2</c:v>
                </c:pt>
                <c:pt idx="151">
                  <c:v>4.7547164348643499E-2</c:v>
                </c:pt>
                <c:pt idx="152">
                  <c:v>4.927135963177743E-2</c:v>
                </c:pt>
                <c:pt idx="153">
                  <c:v>5.083585586984081E-2</c:v>
                </c:pt>
                <c:pt idx="154">
                  <c:v>5.2655500977598399E-2</c:v>
                </c:pt>
                <c:pt idx="155">
                  <c:v>5.4587998023859066E-2</c:v>
                </c:pt>
                <c:pt idx="156">
                  <c:v>5.644629738457009E-2</c:v>
                </c:pt>
                <c:pt idx="157">
                  <c:v>5.854394511157681E-2</c:v>
                </c:pt>
                <c:pt idx="158">
                  <c:v>6.0694599985462304E-2</c:v>
                </c:pt>
                <c:pt idx="159">
                  <c:v>6.2899216812474817E-2</c:v>
                </c:pt>
                <c:pt idx="160">
                  <c:v>6.5191521813318748E-2</c:v>
                </c:pt>
                <c:pt idx="161">
                  <c:v>6.7422257211251196E-2</c:v>
                </c:pt>
                <c:pt idx="162">
                  <c:v>7.031301012833828E-2</c:v>
                </c:pt>
                <c:pt idx="163">
                  <c:v>7.3000019712128994E-2</c:v>
                </c:pt>
                <c:pt idx="164">
                  <c:v>7.5975657984705861E-2</c:v>
                </c:pt>
                <c:pt idx="165">
                  <c:v>7.9138561482746339E-2</c:v>
                </c:pt>
                <c:pt idx="166">
                  <c:v>8.2387151141517068E-2</c:v>
                </c:pt>
                <c:pt idx="167">
                  <c:v>8.5700051621137807E-2</c:v>
                </c:pt>
                <c:pt idx="168">
                  <c:v>8.9323294931642039E-2</c:v>
                </c:pt>
                <c:pt idx="169">
                  <c:v>9.2874034567682215E-2</c:v>
                </c:pt>
                <c:pt idx="170">
                  <c:v>9.6811131932047365E-2</c:v>
                </c:pt>
                <c:pt idx="171">
                  <c:v>0.10064603422764798</c:v>
                </c:pt>
                <c:pt idx="172">
                  <c:v>0.10466810934810758</c:v>
                </c:pt>
                <c:pt idx="173">
                  <c:v>0.1090229498461838</c:v>
                </c:pt>
                <c:pt idx="174">
                  <c:v>0.11351063161357328</c:v>
                </c:pt>
                <c:pt idx="175">
                  <c:v>0.11850029506593092</c:v>
                </c:pt>
                <c:pt idx="176">
                  <c:v>0.12345570869415769</c:v>
                </c:pt>
                <c:pt idx="177">
                  <c:v>0.12865068629009108</c:v>
                </c:pt>
                <c:pt idx="178">
                  <c:v>0.13433748150447897</c:v>
                </c:pt>
                <c:pt idx="179">
                  <c:v>0.13978594475922251</c:v>
                </c:pt>
                <c:pt idx="180">
                  <c:v>0.14556828219883872</c:v>
                </c:pt>
                <c:pt idx="181">
                  <c:v>0.1518102818464844</c:v>
                </c:pt>
                <c:pt idx="182">
                  <c:v>0.15839096051044557</c:v>
                </c:pt>
                <c:pt idx="183">
                  <c:v>0.16504759247144515</c:v>
                </c:pt>
                <c:pt idx="184">
                  <c:v>0.17189888170628187</c:v>
                </c:pt>
                <c:pt idx="185">
                  <c:v>0.17869725619484453</c:v>
                </c:pt>
                <c:pt idx="186">
                  <c:v>0.1863978609876023</c:v>
                </c:pt>
                <c:pt idx="187">
                  <c:v>0.19415920377782953</c:v>
                </c:pt>
                <c:pt idx="188">
                  <c:v>0.20211468023846749</c:v>
                </c:pt>
                <c:pt idx="189">
                  <c:v>0.20979190767824385</c:v>
                </c:pt>
                <c:pt idx="190">
                  <c:v>0.21805569415646256</c:v>
                </c:pt>
                <c:pt idx="191">
                  <c:v>0.22677837283767185</c:v>
                </c:pt>
                <c:pt idx="192">
                  <c:v>0.23575995801316524</c:v>
                </c:pt>
                <c:pt idx="193">
                  <c:v>0.24495548138867021</c:v>
                </c:pt>
                <c:pt idx="194">
                  <c:v>0.25440310441391528</c:v>
                </c:pt>
                <c:pt idx="195">
                  <c:v>0.26406719125569961</c:v>
                </c:pt>
                <c:pt idx="196">
                  <c:v>0.27455669269899707</c:v>
                </c:pt>
                <c:pt idx="197">
                  <c:v>0.28464908714362624</c:v>
                </c:pt>
                <c:pt idx="198">
                  <c:v>0.2951937517479114</c:v>
                </c:pt>
                <c:pt idx="199">
                  <c:v>0.30621224665294211</c:v>
                </c:pt>
                <c:pt idx="200">
                  <c:v>0.31733447663681513</c:v>
                </c:pt>
                <c:pt idx="201">
                  <c:v>0.32880231568235385</c:v>
                </c:pt>
                <c:pt idx="202">
                  <c:v>0.3405288764209673</c:v>
                </c:pt>
                <c:pt idx="203">
                  <c:v>0.35202566765596915</c:v>
                </c:pt>
                <c:pt idx="204">
                  <c:v>0.3643999566333162</c:v>
                </c:pt>
                <c:pt idx="205">
                  <c:v>0.37701910721303761</c:v>
                </c:pt>
                <c:pt idx="206">
                  <c:v>0.38982767903233156</c:v>
                </c:pt>
                <c:pt idx="207">
                  <c:v>0.4025244461199754</c:v>
                </c:pt>
                <c:pt idx="208">
                  <c:v>0.41575898472679607</c:v>
                </c:pt>
                <c:pt idx="209">
                  <c:v>0.42947277446983612</c:v>
                </c:pt>
                <c:pt idx="210">
                  <c:v>0.44316500407178661</c:v>
                </c:pt>
                <c:pt idx="211">
                  <c:v>0.45686246970800176</c:v>
                </c:pt>
                <c:pt idx="212">
                  <c:v>0.47067143207385154</c:v>
                </c:pt>
                <c:pt idx="213">
                  <c:v>0.48492145332599057</c:v>
                </c:pt>
                <c:pt idx="214">
                  <c:v>0.49966119778287826</c:v>
                </c:pt>
                <c:pt idx="215">
                  <c:v>0.51418903685305717</c:v>
                </c:pt>
                <c:pt idx="216">
                  <c:v>0.52941172847035112</c:v>
                </c:pt>
                <c:pt idx="217">
                  <c:v>0.5442651256709824</c:v>
                </c:pt>
                <c:pt idx="218">
                  <c:v>0.56005361699086953</c:v>
                </c:pt>
                <c:pt idx="219">
                  <c:v>0.57550761812185292</c:v>
                </c:pt>
                <c:pt idx="220">
                  <c:v>0.59182618091052785</c:v>
                </c:pt>
                <c:pt idx="221">
                  <c:v>0.60813242361858022</c:v>
                </c:pt>
                <c:pt idx="222">
                  <c:v>0.62525363965981795</c:v>
                </c:pt>
                <c:pt idx="223">
                  <c:v>0.64230771126166242</c:v>
                </c:pt>
                <c:pt idx="224">
                  <c:v>0.66069573959291994</c:v>
                </c:pt>
                <c:pt idx="225">
                  <c:v>0.67909516399875325</c:v>
                </c:pt>
                <c:pt idx="226">
                  <c:v>0.6980813322442383</c:v>
                </c:pt>
                <c:pt idx="227">
                  <c:v>0.716634141653823</c:v>
                </c:pt>
                <c:pt idx="228">
                  <c:v>0.73555039344177464</c:v>
                </c:pt>
                <c:pt idx="229">
                  <c:v>0.75323987320173025</c:v>
                </c:pt>
                <c:pt idx="230">
                  <c:v>0.77155613706336101</c:v>
                </c:pt>
                <c:pt idx="231">
                  <c:v>0.7900254779267275</c:v>
                </c:pt>
                <c:pt idx="232">
                  <c:v>0.80899039403313855</c:v>
                </c:pt>
                <c:pt idx="233">
                  <c:v>0.82669989392410581</c:v>
                </c:pt>
                <c:pt idx="234">
                  <c:v>0.84491544112664674</c:v>
                </c:pt>
                <c:pt idx="235">
                  <c:v>0.86251436829402606</c:v>
                </c:pt>
                <c:pt idx="236">
                  <c:v>0.88096153301227198</c:v>
                </c:pt>
                <c:pt idx="237">
                  <c:v>0.8987883816711697</c:v>
                </c:pt>
                <c:pt idx="238">
                  <c:v>0.91477522628908081</c:v>
                </c:pt>
                <c:pt idx="239">
                  <c:v>0.92973981221733115</c:v>
                </c:pt>
                <c:pt idx="240">
                  <c:v>0.94437668400102015</c:v>
                </c:pt>
                <c:pt idx="241">
                  <c:v>0.9575034219023929</c:v>
                </c:pt>
                <c:pt idx="242">
                  <c:v>0.97028796956447283</c:v>
                </c:pt>
                <c:pt idx="243">
                  <c:v>0.98007411760502561</c:v>
                </c:pt>
                <c:pt idx="244">
                  <c:v>0.9872533365858347</c:v>
                </c:pt>
                <c:pt idx="245">
                  <c:v>0.99332929234688916</c:v>
                </c:pt>
                <c:pt idx="246">
                  <c:v>0.9974940956013616</c:v>
                </c:pt>
                <c:pt idx="247">
                  <c:v>1</c:v>
                </c:pt>
                <c:pt idx="248">
                  <c:v>0.99891398489311722</c:v>
                </c:pt>
                <c:pt idx="249">
                  <c:v>0.99539536986730037</c:v>
                </c:pt>
                <c:pt idx="250">
                  <c:v>0.9908609641941496</c:v>
                </c:pt>
                <c:pt idx="251">
                  <c:v>0.98465164356035551</c:v>
                </c:pt>
                <c:pt idx="252">
                  <c:v>0.97647603805919314</c:v>
                </c:pt>
                <c:pt idx="253">
                  <c:v>0.96429825436777661</c:v>
                </c:pt>
                <c:pt idx="254">
                  <c:v>0.95140528999621776</c:v>
                </c:pt>
                <c:pt idx="255">
                  <c:v>0.93739273829807945</c:v>
                </c:pt>
                <c:pt idx="256">
                  <c:v>0.92141266972451064</c:v>
                </c:pt>
                <c:pt idx="257">
                  <c:v>0.90411804854850975</c:v>
                </c:pt>
                <c:pt idx="258">
                  <c:v>0.88441485161078903</c:v>
                </c:pt>
                <c:pt idx="259">
                  <c:v>0.86494666021094446</c:v>
                </c:pt>
                <c:pt idx="260">
                  <c:v>0.84617763338643281</c:v>
                </c:pt>
                <c:pt idx="261">
                  <c:v>0.82494459043739987</c:v>
                </c:pt>
                <c:pt idx="262">
                  <c:v>0.80346452987188355</c:v>
                </c:pt>
                <c:pt idx="263">
                  <c:v>0.78201958153614159</c:v>
                </c:pt>
                <c:pt idx="264">
                  <c:v>0.75977967999822582</c:v>
                </c:pt>
                <c:pt idx="265">
                  <c:v>0.73934405426749117</c:v>
                </c:pt>
                <c:pt idx="266">
                  <c:v>0.71707520054011231</c:v>
                </c:pt>
                <c:pt idx="267">
                  <c:v>0.69565396835956894</c:v>
                </c:pt>
                <c:pt idx="268">
                  <c:v>0.67531782727986167</c:v>
                </c:pt>
                <c:pt idx="269">
                  <c:v>0.65476577678724335</c:v>
                </c:pt>
                <c:pt idx="270">
                  <c:v>0.63495539514810584</c:v>
                </c:pt>
                <c:pt idx="271">
                  <c:v>0.61690863305009469</c:v>
                </c:pt>
                <c:pt idx="272">
                  <c:v>0.5980709217761121</c:v>
                </c:pt>
                <c:pt idx="273">
                  <c:v>0.5809441616985942</c:v>
                </c:pt>
                <c:pt idx="274">
                  <c:v>0.56403084701786288</c:v>
                </c:pt>
                <c:pt idx="275">
                  <c:v>0.54767439998127354</c:v>
                </c:pt>
                <c:pt idx="276">
                  <c:v>0.53318198114288462</c:v>
                </c:pt>
                <c:pt idx="277">
                  <c:v>0.51826390351898466</c:v>
                </c:pt>
                <c:pt idx="278">
                  <c:v>0.50360885961637736</c:v>
                </c:pt>
                <c:pt idx="279">
                  <c:v>0.49025666423961078</c:v>
                </c:pt>
                <c:pt idx="280">
                  <c:v>0.47788791929854391</c:v>
                </c:pt>
                <c:pt idx="281">
                  <c:v>0.46581085226621721</c:v>
                </c:pt>
                <c:pt idx="282">
                  <c:v>0.45442678976891226</c:v>
                </c:pt>
                <c:pt idx="283">
                  <c:v>0.44307814750339725</c:v>
                </c:pt>
                <c:pt idx="284">
                  <c:v>0.4331983668501127</c:v>
                </c:pt>
                <c:pt idx="285">
                  <c:v>0.42373069289365428</c:v>
                </c:pt>
                <c:pt idx="286">
                  <c:v>0.41443550006591245</c:v>
                </c:pt>
                <c:pt idx="287">
                  <c:v>0.40486680144834869</c:v>
                </c:pt>
                <c:pt idx="288">
                  <c:v>0.39572776564249834</c:v>
                </c:pt>
                <c:pt idx="289">
                  <c:v>0.38749517976845643</c:v>
                </c:pt>
                <c:pt idx="290">
                  <c:v>0.37958907603091352</c:v>
                </c:pt>
                <c:pt idx="291">
                  <c:v>0.37201407446010326</c:v>
                </c:pt>
                <c:pt idx="292">
                  <c:v>0.36437285245594647</c:v>
                </c:pt>
                <c:pt idx="293">
                  <c:v>0.35736919462400962</c:v>
                </c:pt>
                <c:pt idx="294">
                  <c:v>0.35099078088367008</c:v>
                </c:pt>
                <c:pt idx="295">
                  <c:v>0.34448547031291776</c:v>
                </c:pt>
                <c:pt idx="296">
                  <c:v>0.33807656437303729</c:v>
                </c:pt>
                <c:pt idx="297">
                  <c:v>0.33197258042856631</c:v>
                </c:pt>
                <c:pt idx="298">
                  <c:v>0.32630657535022906</c:v>
                </c:pt>
                <c:pt idx="299">
                  <c:v>0.32122947012565251</c:v>
                </c:pt>
                <c:pt idx="300">
                  <c:v>0.31600975996786923</c:v>
                </c:pt>
                <c:pt idx="301">
                  <c:v>0.31096961498516046</c:v>
                </c:pt>
                <c:pt idx="302">
                  <c:v>0.3064187004039754</c:v>
                </c:pt>
                <c:pt idx="303">
                  <c:v>0.30157604631364709</c:v>
                </c:pt>
                <c:pt idx="304">
                  <c:v>0.29734579263086702</c:v>
                </c:pt>
                <c:pt idx="305">
                  <c:v>0.29265516833542154</c:v>
                </c:pt>
                <c:pt idx="306">
                  <c:v>0.28789056195583745</c:v>
                </c:pt>
                <c:pt idx="307">
                  <c:v>0.28357027928390766</c:v>
                </c:pt>
                <c:pt idx="308">
                  <c:v>0.27930321936026753</c:v>
                </c:pt>
                <c:pt idx="309">
                  <c:v>0.27534517785884388</c:v>
                </c:pt>
                <c:pt idx="310">
                  <c:v>0.27186133626058451</c:v>
                </c:pt>
                <c:pt idx="311">
                  <c:v>0.26767577367026291</c:v>
                </c:pt>
                <c:pt idx="312">
                  <c:v>0.2639969667961507</c:v>
                </c:pt>
                <c:pt idx="313">
                  <c:v>0.26038595116566443</c:v>
                </c:pt>
                <c:pt idx="314">
                  <c:v>0.25707785551748652</c:v>
                </c:pt>
                <c:pt idx="315">
                  <c:v>0.25359734034099518</c:v>
                </c:pt>
                <c:pt idx="316">
                  <c:v>0.24997049340690886</c:v>
                </c:pt>
                <c:pt idx="317">
                  <c:v>0.24716847587050611</c:v>
                </c:pt>
                <c:pt idx="318">
                  <c:v>0.24462129920178199</c:v>
                </c:pt>
                <c:pt idx="319">
                  <c:v>0.2421085879585996</c:v>
                </c:pt>
                <c:pt idx="320">
                  <c:v>0.23986682608850993</c:v>
                </c:pt>
                <c:pt idx="321">
                  <c:v>0.23724434292698013</c:v>
                </c:pt>
                <c:pt idx="322">
                  <c:v>0.2348848010861383</c:v>
                </c:pt>
                <c:pt idx="323">
                  <c:v>0.23293385471914529</c:v>
                </c:pt>
                <c:pt idx="324">
                  <c:v>0.23029313783829403</c:v>
                </c:pt>
                <c:pt idx="325">
                  <c:v>0.22800265004934192</c:v>
                </c:pt>
                <c:pt idx="326">
                  <c:v>0.22554617997420176</c:v>
                </c:pt>
                <c:pt idx="327">
                  <c:v>0.22345610909677793</c:v>
                </c:pt>
                <c:pt idx="328">
                  <c:v>0.22174303268640591</c:v>
                </c:pt>
                <c:pt idx="329">
                  <c:v>0.21980040237383314</c:v>
                </c:pt>
                <c:pt idx="330">
                  <c:v>0.21790813039080528</c:v>
                </c:pt>
                <c:pt idx="331">
                  <c:v>0.21617367864055304</c:v>
                </c:pt>
                <c:pt idx="332">
                  <c:v>0.21454872160683419</c:v>
                </c:pt>
                <c:pt idx="333">
                  <c:v>0.21303997373358813</c:v>
                </c:pt>
                <c:pt idx="334">
                  <c:v>0.21107837049685654</c:v>
                </c:pt>
                <c:pt idx="335">
                  <c:v>0.20944916303532291</c:v>
                </c:pt>
                <c:pt idx="336">
                  <c:v>0.2082069293061454</c:v>
                </c:pt>
                <c:pt idx="337">
                  <c:v>0.20690217116780812</c:v>
                </c:pt>
                <c:pt idx="338">
                  <c:v>0.20560822390021719</c:v>
                </c:pt>
                <c:pt idx="339">
                  <c:v>0.20447948891377546</c:v>
                </c:pt>
                <c:pt idx="340">
                  <c:v>0.20342190239292926</c:v>
                </c:pt>
                <c:pt idx="341">
                  <c:v>0.20272316902041806</c:v>
                </c:pt>
                <c:pt idx="342">
                  <c:v>0.20171591002891523</c:v>
                </c:pt>
                <c:pt idx="343">
                  <c:v>0.20040560785429778</c:v>
                </c:pt>
                <c:pt idx="344">
                  <c:v>0.19963806683150934</c:v>
                </c:pt>
                <c:pt idx="345">
                  <c:v>0.19877627719195795</c:v>
                </c:pt>
                <c:pt idx="346">
                  <c:v>0.19790302987742753</c:v>
                </c:pt>
                <c:pt idx="347">
                  <c:v>0.19701943369517411</c:v>
                </c:pt>
                <c:pt idx="348">
                  <c:v>0.19616931733201262</c:v>
                </c:pt>
                <c:pt idx="349">
                  <c:v>0.19561950293402719</c:v>
                </c:pt>
                <c:pt idx="350">
                  <c:v>0.19521925431480025</c:v>
                </c:pt>
                <c:pt idx="351">
                  <c:v>0.1942133505321659</c:v>
                </c:pt>
                <c:pt idx="352">
                  <c:v>0.193584810819002</c:v>
                </c:pt>
                <c:pt idx="353">
                  <c:v>0.19319423346306377</c:v>
                </c:pt>
                <c:pt idx="354">
                  <c:v>0.19281240336436761</c:v>
                </c:pt>
                <c:pt idx="355">
                  <c:v>0.19208887582960343</c:v>
                </c:pt>
                <c:pt idx="356">
                  <c:v>0.19118587552036939</c:v>
                </c:pt>
                <c:pt idx="357">
                  <c:v>0.1905073470800793</c:v>
                </c:pt>
                <c:pt idx="358">
                  <c:v>0.18990036750800496</c:v>
                </c:pt>
                <c:pt idx="359">
                  <c:v>0.1891858952324984</c:v>
                </c:pt>
                <c:pt idx="360">
                  <c:v>0.18837009029387089</c:v>
                </c:pt>
                <c:pt idx="361">
                  <c:v>0.18757723150540298</c:v>
                </c:pt>
                <c:pt idx="362">
                  <c:v>0.18715911876927324</c:v>
                </c:pt>
                <c:pt idx="363">
                  <c:v>0.18647695590519944</c:v>
                </c:pt>
                <c:pt idx="364">
                  <c:v>0.18606774442731955</c:v>
                </c:pt>
                <c:pt idx="365">
                  <c:v>0.18565274251154701</c:v>
                </c:pt>
                <c:pt idx="366">
                  <c:v>0.18509042323172964</c:v>
                </c:pt>
                <c:pt idx="367">
                  <c:v>0.18458218910584551</c:v>
                </c:pt>
                <c:pt idx="368">
                  <c:v>0.18393883449573295</c:v>
                </c:pt>
                <c:pt idx="369">
                  <c:v>0.18348200590624664</c:v>
                </c:pt>
                <c:pt idx="370">
                  <c:v>0.18306989920942043</c:v>
                </c:pt>
                <c:pt idx="371">
                  <c:v>0.18221821203597954</c:v>
                </c:pt>
                <c:pt idx="372">
                  <c:v>0.18163008218725785</c:v>
                </c:pt>
                <c:pt idx="373">
                  <c:v>0.18131502692553619</c:v>
                </c:pt>
                <c:pt idx="374">
                  <c:v>0.18042896672715827</c:v>
                </c:pt>
                <c:pt idx="375">
                  <c:v>0.17985753058768017</c:v>
                </c:pt>
                <c:pt idx="376">
                  <c:v>0.17907385025927608</c:v>
                </c:pt>
                <c:pt idx="377">
                  <c:v>0.17832740737455385</c:v>
                </c:pt>
                <c:pt idx="378">
                  <c:v>0.17793301079362264</c:v>
                </c:pt>
                <c:pt idx="379">
                  <c:v>0.17757018441928685</c:v>
                </c:pt>
                <c:pt idx="380">
                  <c:v>0.17677467681348505</c:v>
                </c:pt>
                <c:pt idx="381">
                  <c:v>0.17633842275863854</c:v>
                </c:pt>
                <c:pt idx="382">
                  <c:v>0.17595018621801861</c:v>
                </c:pt>
                <c:pt idx="383">
                  <c:v>0.17575583694619698</c:v>
                </c:pt>
                <c:pt idx="384">
                  <c:v>0.17542670599236401</c:v>
                </c:pt>
                <c:pt idx="385">
                  <c:v>0.1750109648717541</c:v>
                </c:pt>
                <c:pt idx="386">
                  <c:v>0.17442656184742072</c:v>
                </c:pt>
                <c:pt idx="387">
                  <c:v>0.17417889742670478</c:v>
                </c:pt>
                <c:pt idx="388">
                  <c:v>0.17396434322266205</c:v>
                </c:pt>
                <c:pt idx="389">
                  <c:v>0.17351906470875944</c:v>
                </c:pt>
                <c:pt idx="390">
                  <c:v>0.17291633556449995</c:v>
                </c:pt>
                <c:pt idx="391">
                  <c:v>0.17255089117303185</c:v>
                </c:pt>
                <c:pt idx="392">
                  <c:v>0.17226503450238578</c:v>
                </c:pt>
                <c:pt idx="393">
                  <c:v>0.17192463067478314</c:v>
                </c:pt>
                <c:pt idx="394">
                  <c:v>0.17137355346853389</c:v>
                </c:pt>
                <c:pt idx="395">
                  <c:v>0.17087745462206305</c:v>
                </c:pt>
                <c:pt idx="396">
                  <c:v>0.17028294913161912</c:v>
                </c:pt>
                <c:pt idx="397">
                  <c:v>0.16985273191627764</c:v>
                </c:pt>
                <c:pt idx="398">
                  <c:v>0.16938500005544035</c:v>
                </c:pt>
                <c:pt idx="399">
                  <c:v>0.16872855535966627</c:v>
                </c:pt>
                <c:pt idx="400">
                  <c:v>0.16802751197203836</c:v>
                </c:pt>
                <c:pt idx="401">
                  <c:v>0.16756393813841117</c:v>
                </c:pt>
                <c:pt idx="402">
                  <c:v>0.16700044845093465</c:v>
                </c:pt>
                <c:pt idx="403">
                  <c:v>0.1664558392870123</c:v>
                </c:pt>
                <c:pt idx="404">
                  <c:v>0.16584682690163524</c:v>
                </c:pt>
                <c:pt idx="405">
                  <c:v>0.16539615835246027</c:v>
                </c:pt>
                <c:pt idx="406">
                  <c:v>0.16471082306762616</c:v>
                </c:pt>
                <c:pt idx="407">
                  <c:v>0.1639325019742929</c:v>
                </c:pt>
                <c:pt idx="408">
                  <c:v>0.16331406472723958</c:v>
                </c:pt>
                <c:pt idx="409">
                  <c:v>0.16271912803397387</c:v>
                </c:pt>
                <c:pt idx="410">
                  <c:v>0.16194345575797447</c:v>
                </c:pt>
                <c:pt idx="411">
                  <c:v>0.16151080532671008</c:v>
                </c:pt>
                <c:pt idx="412">
                  <c:v>0.1606730090441712</c:v>
                </c:pt>
                <c:pt idx="413">
                  <c:v>0.15986203973718804</c:v>
                </c:pt>
                <c:pt idx="414">
                  <c:v>0.15920556424121241</c:v>
                </c:pt>
                <c:pt idx="415">
                  <c:v>0.15821148773597576</c:v>
                </c:pt>
                <c:pt idx="416">
                  <c:v>0.1572144852115912</c:v>
                </c:pt>
                <c:pt idx="417">
                  <c:v>0.15634490312104604</c:v>
                </c:pt>
                <c:pt idx="418">
                  <c:v>0.15497595736266501</c:v>
                </c:pt>
                <c:pt idx="419">
                  <c:v>0.15392881211014645</c:v>
                </c:pt>
                <c:pt idx="420">
                  <c:v>0.15308023575706278</c:v>
                </c:pt>
                <c:pt idx="421">
                  <c:v>0.15203041088700886</c:v>
                </c:pt>
                <c:pt idx="422">
                  <c:v>0.15081565093761973</c:v>
                </c:pt>
                <c:pt idx="423">
                  <c:v>0.14970989290153916</c:v>
                </c:pt>
                <c:pt idx="424">
                  <c:v>0.1487087323499445</c:v>
                </c:pt>
                <c:pt idx="425">
                  <c:v>0.14790053506110146</c:v>
                </c:pt>
                <c:pt idx="426">
                  <c:v>0.14675470596279583</c:v>
                </c:pt>
                <c:pt idx="427">
                  <c:v>0.14549728773425094</c:v>
                </c:pt>
                <c:pt idx="428">
                  <c:v>0.14409529335959975</c:v>
                </c:pt>
                <c:pt idx="429">
                  <c:v>0.14298189687353313</c:v>
                </c:pt>
                <c:pt idx="430">
                  <c:v>0.14179673591783987</c:v>
                </c:pt>
                <c:pt idx="431">
                  <c:v>0.1404887745585407</c:v>
                </c:pt>
                <c:pt idx="432">
                  <c:v>0.13894300484302369</c:v>
                </c:pt>
                <c:pt idx="433">
                  <c:v>0.13746142274755047</c:v>
                </c:pt>
                <c:pt idx="434">
                  <c:v>0.13607584488032889</c:v>
                </c:pt>
                <c:pt idx="435">
                  <c:v>0.13520629358998526</c:v>
                </c:pt>
                <c:pt idx="436">
                  <c:v>0.13376663056883045</c:v>
                </c:pt>
                <c:pt idx="437">
                  <c:v>0.13227814922820855</c:v>
                </c:pt>
                <c:pt idx="438">
                  <c:v>0.13057819370369961</c:v>
                </c:pt>
                <c:pt idx="439">
                  <c:v>0.12900729102371244</c:v>
                </c:pt>
                <c:pt idx="440">
                  <c:v>0.12749885115248194</c:v>
                </c:pt>
                <c:pt idx="441">
                  <c:v>0.12583129744001045</c:v>
                </c:pt>
                <c:pt idx="442">
                  <c:v>0.12366025283269454</c:v>
                </c:pt>
                <c:pt idx="443">
                  <c:v>0.12199248351881214</c:v>
                </c:pt>
                <c:pt idx="444">
                  <c:v>0.1200941130958761</c:v>
                </c:pt>
                <c:pt idx="445">
                  <c:v>0.1187367482132803</c:v>
                </c:pt>
                <c:pt idx="446">
                  <c:v>0.1169928408011502</c:v>
                </c:pt>
                <c:pt idx="447">
                  <c:v>0.11547516086945273</c:v>
                </c:pt>
                <c:pt idx="448">
                  <c:v>0.11378019497759594</c:v>
                </c:pt>
                <c:pt idx="449">
                  <c:v>0.11216992964001957</c:v>
                </c:pt>
                <c:pt idx="450">
                  <c:v>0.1103421224788495</c:v>
                </c:pt>
                <c:pt idx="451">
                  <c:v>0.10888256252748918</c:v>
                </c:pt>
                <c:pt idx="452">
                  <c:v>0.10702195315166142</c:v>
                </c:pt>
                <c:pt idx="453">
                  <c:v>0.10534959460774711</c:v>
                </c:pt>
                <c:pt idx="454">
                  <c:v>0.10337456248313689</c:v>
                </c:pt>
                <c:pt idx="455">
                  <c:v>0.10170466795534711</c:v>
                </c:pt>
                <c:pt idx="456">
                  <c:v>0.10019570448069011</c:v>
                </c:pt>
                <c:pt idx="457">
                  <c:v>9.8652829984119408E-2</c:v>
                </c:pt>
                <c:pt idx="458">
                  <c:v>9.7097358205112089E-2</c:v>
                </c:pt>
                <c:pt idx="459">
                  <c:v>9.5707037106850829E-2</c:v>
                </c:pt>
                <c:pt idx="460">
                  <c:v>9.424054711014028E-2</c:v>
                </c:pt>
                <c:pt idx="461">
                  <c:v>9.2835010712310095E-2</c:v>
                </c:pt>
                <c:pt idx="462">
                  <c:v>9.153179258405067E-2</c:v>
                </c:pt>
                <c:pt idx="463">
                  <c:v>9.0101030821145692E-2</c:v>
                </c:pt>
                <c:pt idx="464">
                  <c:v>8.8653390547787758E-2</c:v>
                </c:pt>
                <c:pt idx="465">
                  <c:v>8.7030712728984105E-2</c:v>
                </c:pt>
                <c:pt idx="466">
                  <c:v>8.5430026254091809E-2</c:v>
                </c:pt>
                <c:pt idx="467">
                  <c:v>8.4150585881433995E-2</c:v>
                </c:pt>
                <c:pt idx="468">
                  <c:v>8.2776866091811716E-2</c:v>
                </c:pt>
                <c:pt idx="469">
                  <c:v>8.1223704327921128E-2</c:v>
                </c:pt>
                <c:pt idx="470">
                  <c:v>7.9820878347827917E-2</c:v>
                </c:pt>
                <c:pt idx="471">
                  <c:v>7.8472507124086613E-2</c:v>
                </c:pt>
                <c:pt idx="472">
                  <c:v>7.7228979786443733E-2</c:v>
                </c:pt>
                <c:pt idx="473">
                  <c:v>7.5796647213259377E-2</c:v>
                </c:pt>
                <c:pt idx="474">
                  <c:v>7.4455575637286969E-2</c:v>
                </c:pt>
                <c:pt idx="475">
                  <c:v>7.3200898626680624E-2</c:v>
                </c:pt>
                <c:pt idx="476">
                  <c:v>7.2024515728430938E-2</c:v>
                </c:pt>
                <c:pt idx="477">
                  <c:v>7.0792846468387294E-2</c:v>
                </c:pt>
                <c:pt idx="478">
                  <c:v>6.9803574794593454E-2</c:v>
                </c:pt>
                <c:pt idx="479">
                  <c:v>6.8772846049504552E-2</c:v>
                </c:pt>
                <c:pt idx="480">
                  <c:v>6.7883521029761626E-2</c:v>
                </c:pt>
                <c:pt idx="481">
                  <c:v>6.6661861835223851E-2</c:v>
                </c:pt>
                <c:pt idx="482">
                  <c:v>6.5623217438334921E-2</c:v>
                </c:pt>
                <c:pt idx="483">
                  <c:v>6.4596400318843686E-2</c:v>
                </c:pt>
                <c:pt idx="484">
                  <c:v>6.3531175348011476E-2</c:v>
                </c:pt>
                <c:pt idx="485">
                  <c:v>6.2314012982900964E-2</c:v>
                </c:pt>
                <c:pt idx="486">
                  <c:v>6.1201109300059259E-2</c:v>
                </c:pt>
                <c:pt idx="487">
                  <c:v>6.0187443866632662E-2</c:v>
                </c:pt>
                <c:pt idx="488">
                  <c:v>5.92986424503162E-2</c:v>
                </c:pt>
                <c:pt idx="489">
                  <c:v>5.8361207515741989E-2</c:v>
                </c:pt>
                <c:pt idx="490">
                  <c:v>5.7323949127923095E-2</c:v>
                </c:pt>
                <c:pt idx="491">
                  <c:v>5.6298086814680112E-2</c:v>
                </c:pt>
                <c:pt idx="492">
                  <c:v>5.5334872111403102E-2</c:v>
                </c:pt>
                <c:pt idx="493">
                  <c:v>5.4366852576683264E-2</c:v>
                </c:pt>
                <c:pt idx="494">
                  <c:v>5.3406194290135434E-2</c:v>
                </c:pt>
                <c:pt idx="495">
                  <c:v>5.2375342344240301E-2</c:v>
                </c:pt>
                <c:pt idx="496">
                  <c:v>5.1382805849081475E-2</c:v>
                </c:pt>
                <c:pt idx="497">
                  <c:v>5.0463851035441175E-2</c:v>
                </c:pt>
                <c:pt idx="498">
                  <c:v>4.9791082232842135E-2</c:v>
                </c:pt>
                <c:pt idx="499">
                  <c:v>4.8855926513183101E-2</c:v>
                </c:pt>
                <c:pt idx="500">
                  <c:v>4.7847312312811772E-2</c:v>
                </c:pt>
                <c:pt idx="501">
                  <c:v>4.6708105257840811E-2</c:v>
                </c:pt>
                <c:pt idx="502">
                  <c:v>4.5849457238848167E-2</c:v>
                </c:pt>
                <c:pt idx="503">
                  <c:v>4.4967832269494371E-2</c:v>
                </c:pt>
                <c:pt idx="504">
                  <c:v>4.4107182237400559E-2</c:v>
                </c:pt>
                <c:pt idx="505">
                  <c:v>4.290378756238581E-2</c:v>
                </c:pt>
                <c:pt idx="506">
                  <c:v>4.1950644525017775E-2</c:v>
                </c:pt>
                <c:pt idx="507">
                  <c:v>4.1072530778641418E-2</c:v>
                </c:pt>
                <c:pt idx="508">
                  <c:v>4.0317771839498917E-2</c:v>
                </c:pt>
                <c:pt idx="509">
                  <c:v>3.9512746971416185E-2</c:v>
                </c:pt>
                <c:pt idx="510">
                  <c:v>3.8595886571481726E-2</c:v>
                </c:pt>
                <c:pt idx="511">
                  <c:v>3.7686264218913045E-2</c:v>
                </c:pt>
                <c:pt idx="512">
                  <c:v>3.7059695718648783E-2</c:v>
                </c:pt>
                <c:pt idx="513">
                  <c:v>3.6529193047039304E-2</c:v>
                </c:pt>
                <c:pt idx="514">
                  <c:v>3.5755091581319308E-2</c:v>
                </c:pt>
                <c:pt idx="515">
                  <c:v>3.503541407174969E-2</c:v>
                </c:pt>
                <c:pt idx="516">
                  <c:v>3.4097671135159907E-2</c:v>
                </c:pt>
                <c:pt idx="517">
                  <c:v>3.3428136353724297E-2</c:v>
                </c:pt>
                <c:pt idx="518">
                  <c:v>3.2819154768548804E-2</c:v>
                </c:pt>
                <c:pt idx="519">
                  <c:v>3.196697479188304E-2</c:v>
                </c:pt>
                <c:pt idx="520">
                  <c:v>3.1211014644879836E-2</c:v>
                </c:pt>
                <c:pt idx="521">
                  <c:v>3.0701650151598592E-2</c:v>
                </c:pt>
                <c:pt idx="522">
                  <c:v>3.0329657637279579E-2</c:v>
                </c:pt>
                <c:pt idx="523">
                  <c:v>2.9945810125381462E-2</c:v>
                </c:pt>
                <c:pt idx="524">
                  <c:v>2.9428271258607117E-2</c:v>
                </c:pt>
                <c:pt idx="525">
                  <c:v>2.8826540040878028E-2</c:v>
                </c:pt>
                <c:pt idx="526">
                  <c:v>2.8371624143908401E-2</c:v>
                </c:pt>
                <c:pt idx="527">
                  <c:v>2.787500477403124E-2</c:v>
                </c:pt>
                <c:pt idx="528">
                  <c:v>2.7336814372113251E-2</c:v>
                </c:pt>
                <c:pt idx="529">
                  <c:v>2.6757388660351392E-2</c:v>
                </c:pt>
                <c:pt idx="530">
                  <c:v>2.6183879667308542E-2</c:v>
                </c:pt>
                <c:pt idx="531">
                  <c:v>2.5712605783292247E-2</c:v>
                </c:pt>
                <c:pt idx="532">
                  <c:v>2.5240404813209098E-2</c:v>
                </c:pt>
                <c:pt idx="533">
                  <c:v>2.4959759536666407E-2</c:v>
                </c:pt>
                <c:pt idx="534">
                  <c:v>2.4419554801566622E-2</c:v>
                </c:pt>
                <c:pt idx="535">
                  <c:v>2.3948031435917717E-2</c:v>
                </c:pt>
                <c:pt idx="536">
                  <c:v>2.3460205523584948E-2</c:v>
                </c:pt>
                <c:pt idx="537">
                  <c:v>2.3082585812441558E-2</c:v>
                </c:pt>
                <c:pt idx="538">
                  <c:v>2.2708474244255455E-2</c:v>
                </c:pt>
                <c:pt idx="539">
                  <c:v>2.2447196134451505E-2</c:v>
                </c:pt>
                <c:pt idx="540">
                  <c:v>2.2049389971207971E-2</c:v>
                </c:pt>
                <c:pt idx="541">
                  <c:v>2.1828038162681737E-2</c:v>
                </c:pt>
                <c:pt idx="542">
                  <c:v>2.1535701129628191E-2</c:v>
                </c:pt>
                <c:pt idx="543">
                  <c:v>2.1382451646763577E-2</c:v>
                </c:pt>
                <c:pt idx="544">
                  <c:v>2.1000279665830134E-2</c:v>
                </c:pt>
                <c:pt idx="545">
                  <c:v>2.0825827324214011E-2</c:v>
                </c:pt>
                <c:pt idx="546">
                  <c:v>2.0524792314240904E-2</c:v>
                </c:pt>
                <c:pt idx="547">
                  <c:v>2.0274549916654654E-2</c:v>
                </c:pt>
                <c:pt idx="548">
                  <c:v>1.9953497855689967E-2</c:v>
                </c:pt>
                <c:pt idx="549">
                  <c:v>1.9695829529508442E-2</c:v>
                </c:pt>
                <c:pt idx="550">
                  <c:v>1.9465899864848715E-2</c:v>
                </c:pt>
                <c:pt idx="551">
                  <c:v>1.93407709660052E-2</c:v>
                </c:pt>
                <c:pt idx="552">
                  <c:v>1.8880816156060926E-2</c:v>
                </c:pt>
                <c:pt idx="553">
                  <c:v>1.8685481277789483E-2</c:v>
                </c:pt>
                <c:pt idx="554">
                  <c:v>1.8515575045923102E-2</c:v>
                </c:pt>
                <c:pt idx="555">
                  <c:v>1.8442292126359675E-2</c:v>
                </c:pt>
                <c:pt idx="556">
                  <c:v>1.8279211219158216E-2</c:v>
                </c:pt>
                <c:pt idx="557">
                  <c:v>1.7990333048739472E-2</c:v>
                </c:pt>
                <c:pt idx="558">
                  <c:v>1.7815058341741789E-2</c:v>
                </c:pt>
                <c:pt idx="559">
                  <c:v>1.7797348225846787E-2</c:v>
                </c:pt>
                <c:pt idx="560">
                  <c:v>1.7673867137786549E-2</c:v>
                </c:pt>
                <c:pt idx="561">
                  <c:v>1.7510398148045482E-2</c:v>
                </c:pt>
                <c:pt idx="562">
                  <c:v>1.7325014814896948E-2</c:v>
                </c:pt>
                <c:pt idx="563">
                  <c:v>1.7223842312824096E-2</c:v>
                </c:pt>
                <c:pt idx="564">
                  <c:v>1.7087742382186147E-2</c:v>
                </c:pt>
                <c:pt idx="565">
                  <c:v>1.7073894611566338E-2</c:v>
                </c:pt>
                <c:pt idx="566">
                  <c:v>1.683746302435803E-2</c:v>
                </c:pt>
                <c:pt idx="567">
                  <c:v>1.6655649434569902E-2</c:v>
                </c:pt>
                <c:pt idx="568">
                  <c:v>1.6551273711535169E-2</c:v>
                </c:pt>
                <c:pt idx="569">
                  <c:v>1.6460077394746468E-2</c:v>
                </c:pt>
                <c:pt idx="570">
                  <c:v>1.6478868597716106E-2</c:v>
                </c:pt>
                <c:pt idx="571">
                  <c:v>1.6488111738203214E-2</c:v>
                </c:pt>
                <c:pt idx="572">
                  <c:v>1.623703157513463E-2</c:v>
                </c:pt>
                <c:pt idx="573">
                  <c:v>1.6258360714712518E-2</c:v>
                </c:pt>
                <c:pt idx="574">
                  <c:v>1.6125593365882988E-2</c:v>
                </c:pt>
                <c:pt idx="575">
                  <c:v>1.5990057078933525E-2</c:v>
                </c:pt>
                <c:pt idx="576">
                  <c:v>1.6015846087696798E-2</c:v>
                </c:pt>
                <c:pt idx="577">
                  <c:v>1.5771874611147457E-2</c:v>
                </c:pt>
                <c:pt idx="578">
                  <c:v>1.5600831851843638E-2</c:v>
                </c:pt>
                <c:pt idx="579">
                  <c:v>1.5589753019343759E-2</c:v>
                </c:pt>
                <c:pt idx="580">
                  <c:v>1.5389434668460471E-2</c:v>
                </c:pt>
                <c:pt idx="581">
                  <c:v>1.5302088376866337E-2</c:v>
                </c:pt>
                <c:pt idx="582">
                  <c:v>1.5139795954824729E-2</c:v>
                </c:pt>
                <c:pt idx="583">
                  <c:v>1.4851626189041782E-2</c:v>
                </c:pt>
                <c:pt idx="584">
                  <c:v>1.4713099202521182E-2</c:v>
                </c:pt>
                <c:pt idx="585">
                  <c:v>1.4505071561188297E-2</c:v>
                </c:pt>
                <c:pt idx="586">
                  <c:v>1.4345871479382962E-2</c:v>
                </c:pt>
                <c:pt idx="587">
                  <c:v>1.4247812877687472E-2</c:v>
                </c:pt>
                <c:pt idx="588">
                  <c:v>1.420664532828703E-2</c:v>
                </c:pt>
                <c:pt idx="589">
                  <c:v>1.3983075905248724E-2</c:v>
                </c:pt>
                <c:pt idx="590">
                  <c:v>1.3932301772982802E-2</c:v>
                </c:pt>
                <c:pt idx="591">
                  <c:v>1.3895692653412723E-2</c:v>
                </c:pt>
                <c:pt idx="592">
                  <c:v>1.3810674857056265E-2</c:v>
                </c:pt>
                <c:pt idx="593">
                  <c:v>1.3622805947642121E-2</c:v>
                </c:pt>
                <c:pt idx="594">
                  <c:v>1.3527972127049599E-2</c:v>
                </c:pt>
                <c:pt idx="595">
                  <c:v>1.340336375161239E-2</c:v>
                </c:pt>
                <c:pt idx="596">
                  <c:v>1.3467033928270027E-2</c:v>
                </c:pt>
                <c:pt idx="597">
                  <c:v>1.3296850494589637E-2</c:v>
                </c:pt>
                <c:pt idx="598">
                  <c:v>1.3245198556579353E-2</c:v>
                </c:pt>
                <c:pt idx="599">
                  <c:v>1.3084960507981564E-2</c:v>
                </c:pt>
                <c:pt idx="600">
                  <c:v>1.3063200165581884E-2</c:v>
                </c:pt>
                <c:pt idx="601">
                  <c:v>1.3161810090885236E-2</c:v>
                </c:pt>
                <c:pt idx="602">
                  <c:v>1.3140807433443844E-2</c:v>
                </c:pt>
                <c:pt idx="603">
                  <c:v>1.297545039134736E-2</c:v>
                </c:pt>
                <c:pt idx="604">
                  <c:v>1.2909584160318744E-2</c:v>
                </c:pt>
                <c:pt idx="605">
                  <c:v>1.2738772402526601E-2</c:v>
                </c:pt>
                <c:pt idx="606">
                  <c:v>1.2745662407614796E-2</c:v>
                </c:pt>
                <c:pt idx="607">
                  <c:v>1.2569574575296021E-2</c:v>
                </c:pt>
                <c:pt idx="608">
                  <c:v>1.2328609198418595E-2</c:v>
                </c:pt>
                <c:pt idx="609">
                  <c:v>1.2064596030716426E-2</c:v>
                </c:pt>
                <c:pt idx="610">
                  <c:v>1.2021454188396209E-2</c:v>
                </c:pt>
                <c:pt idx="611">
                  <c:v>1.1810919410656625E-2</c:v>
                </c:pt>
                <c:pt idx="612">
                  <c:v>1.1582751517525931E-2</c:v>
                </c:pt>
                <c:pt idx="613">
                  <c:v>1.1467632684188286E-2</c:v>
                </c:pt>
                <c:pt idx="614">
                  <c:v>1.1376544168105036E-2</c:v>
                </c:pt>
                <c:pt idx="615">
                  <c:v>1.126033500763229E-2</c:v>
                </c:pt>
                <c:pt idx="616">
                  <c:v>1.126876502279831E-2</c:v>
                </c:pt>
                <c:pt idx="617">
                  <c:v>1.1250636024162142E-2</c:v>
                </c:pt>
                <c:pt idx="618">
                  <c:v>1.134166909988259E-2</c:v>
                </c:pt>
                <c:pt idx="619">
                  <c:v>1.1312673790137283E-2</c:v>
                </c:pt>
                <c:pt idx="620">
                  <c:v>1.1347148455739494E-2</c:v>
                </c:pt>
                <c:pt idx="621">
                  <c:v>1.1380027670901079E-2</c:v>
                </c:pt>
                <c:pt idx="622">
                  <c:v>1.1277774081753593E-2</c:v>
                </c:pt>
                <c:pt idx="623">
                  <c:v>1.1128008101685018E-2</c:v>
                </c:pt>
                <c:pt idx="624">
                  <c:v>1.0980813938446413E-2</c:v>
                </c:pt>
                <c:pt idx="625">
                  <c:v>1.0800229276700386E-2</c:v>
                </c:pt>
                <c:pt idx="626">
                  <c:v>1.0724186659077498E-2</c:v>
                </c:pt>
                <c:pt idx="627">
                  <c:v>1.0369257456420795E-2</c:v>
                </c:pt>
                <c:pt idx="628">
                  <c:v>1.0419273903728427E-2</c:v>
                </c:pt>
                <c:pt idx="629">
                  <c:v>1.0438385428794246E-2</c:v>
                </c:pt>
                <c:pt idx="630">
                  <c:v>1.0403331719402772E-2</c:v>
                </c:pt>
                <c:pt idx="631">
                  <c:v>1.03172174358709E-2</c:v>
                </c:pt>
                <c:pt idx="632">
                  <c:v>1.0448367774118714E-2</c:v>
                </c:pt>
                <c:pt idx="633">
                  <c:v>1.046928111097559E-2</c:v>
                </c:pt>
                <c:pt idx="634">
                  <c:v>1.0591862833150381E-2</c:v>
                </c:pt>
                <c:pt idx="635">
                  <c:v>1.0355591406990168E-2</c:v>
                </c:pt>
                <c:pt idx="636">
                  <c:v>1.0117773810711817E-2</c:v>
                </c:pt>
                <c:pt idx="637">
                  <c:v>1.0114422748782468E-2</c:v>
                </c:pt>
                <c:pt idx="638">
                  <c:v>1.0061129160029223E-2</c:v>
                </c:pt>
                <c:pt idx="639">
                  <c:v>9.8560275378442083E-3</c:v>
                </c:pt>
                <c:pt idx="640">
                  <c:v>9.7683455240531094E-3</c:v>
                </c:pt>
                <c:pt idx="641">
                  <c:v>9.5065068505808311E-3</c:v>
                </c:pt>
                <c:pt idx="642">
                  <c:v>9.4405235787863011E-3</c:v>
                </c:pt>
                <c:pt idx="643">
                  <c:v>9.5003283301485931E-3</c:v>
                </c:pt>
                <c:pt idx="644">
                  <c:v>9.3074420679008923E-3</c:v>
                </c:pt>
                <c:pt idx="645">
                  <c:v>9.0910829720469693E-3</c:v>
                </c:pt>
                <c:pt idx="646">
                  <c:v>8.9937112148461909E-3</c:v>
                </c:pt>
                <c:pt idx="647">
                  <c:v>9.007186303027168E-3</c:v>
                </c:pt>
                <c:pt idx="648">
                  <c:v>8.9289907513154763E-3</c:v>
                </c:pt>
                <c:pt idx="649">
                  <c:v>8.9144561362009545E-3</c:v>
                </c:pt>
                <c:pt idx="650">
                  <c:v>8.6844032707350041E-3</c:v>
                </c:pt>
                <c:pt idx="651">
                  <c:v>8.5885345633701822E-3</c:v>
                </c:pt>
                <c:pt idx="652">
                  <c:v>8.6119765967748486E-3</c:v>
                </c:pt>
                <c:pt idx="653">
                  <c:v>8.5998135971801799E-3</c:v>
                </c:pt>
                <c:pt idx="654">
                  <c:v>8.3897007822019195E-3</c:v>
                </c:pt>
                <c:pt idx="655">
                  <c:v>8.4279053522126248E-3</c:v>
                </c:pt>
                <c:pt idx="656">
                  <c:v>8.4070782559201081E-3</c:v>
                </c:pt>
                <c:pt idx="657">
                  <c:v>8.4651674360557011E-3</c:v>
                </c:pt>
                <c:pt idx="658">
                  <c:v>8.4458372295588315E-3</c:v>
                </c:pt>
                <c:pt idx="659">
                  <c:v>8.3920046372783462E-3</c:v>
                </c:pt>
                <c:pt idx="660">
                  <c:v>8.3013042037347086E-3</c:v>
                </c:pt>
                <c:pt idx="661">
                  <c:v>8.3500393626575898E-3</c:v>
                </c:pt>
                <c:pt idx="662">
                  <c:v>8.3437561215400601E-3</c:v>
                </c:pt>
                <c:pt idx="663">
                  <c:v>8.2095473232776835E-3</c:v>
                </c:pt>
                <c:pt idx="664">
                  <c:v>8.2747267098115893E-3</c:v>
                </c:pt>
                <c:pt idx="665">
                  <c:v>8.1952960700174826E-3</c:v>
                </c:pt>
                <c:pt idx="666">
                  <c:v>8.1475649976653457E-3</c:v>
                </c:pt>
                <c:pt idx="667">
                  <c:v>8.0827860137516749E-3</c:v>
                </c:pt>
                <c:pt idx="668">
                  <c:v>7.9524765210063544E-3</c:v>
                </c:pt>
                <c:pt idx="669">
                  <c:v>7.8220191872935621E-3</c:v>
                </c:pt>
                <c:pt idx="670">
                  <c:v>7.5856676806093024E-3</c:v>
                </c:pt>
                <c:pt idx="671">
                  <c:v>7.4460657670543801E-3</c:v>
                </c:pt>
                <c:pt idx="672">
                  <c:v>7.532703654012712E-3</c:v>
                </c:pt>
                <c:pt idx="673">
                  <c:v>7.291504195603456E-3</c:v>
                </c:pt>
                <c:pt idx="674">
                  <c:v>7.2437484830900735E-3</c:v>
                </c:pt>
                <c:pt idx="675">
                  <c:v>7.1992175516796576E-3</c:v>
                </c:pt>
                <c:pt idx="676">
                  <c:v>7.1832168469710463E-3</c:v>
                </c:pt>
                <c:pt idx="677">
                  <c:v>7.2186370787610437E-3</c:v>
                </c:pt>
                <c:pt idx="678">
                  <c:v>7.0946878276371434E-3</c:v>
                </c:pt>
                <c:pt idx="679">
                  <c:v>6.8427113787032628E-3</c:v>
                </c:pt>
                <c:pt idx="680">
                  <c:v>6.9675599957126121E-3</c:v>
                </c:pt>
                <c:pt idx="681">
                  <c:v>6.8380605482682277E-3</c:v>
                </c:pt>
                <c:pt idx="682">
                  <c:v>6.6808686396043777E-3</c:v>
                </c:pt>
                <c:pt idx="683">
                  <c:v>6.5948405966368652E-3</c:v>
                </c:pt>
                <c:pt idx="684">
                  <c:v>6.5128227399120098E-3</c:v>
                </c:pt>
                <c:pt idx="685">
                  <c:v>6.394032522548828E-3</c:v>
                </c:pt>
                <c:pt idx="686">
                  <c:v>6.3865141933488814E-3</c:v>
                </c:pt>
                <c:pt idx="687">
                  <c:v>6.3450201618119387E-3</c:v>
                </c:pt>
                <c:pt idx="688">
                  <c:v>6.2959924009742714E-3</c:v>
                </c:pt>
                <c:pt idx="689">
                  <c:v>6.2410941217199327E-3</c:v>
                </c:pt>
                <c:pt idx="690">
                  <c:v>6.2363940109624082E-3</c:v>
                </c:pt>
                <c:pt idx="691">
                  <c:v>6.3246951088047924E-3</c:v>
                </c:pt>
                <c:pt idx="692">
                  <c:v>6.3147836039439045E-3</c:v>
                </c:pt>
                <c:pt idx="693">
                  <c:v>6.4198831317152137E-3</c:v>
                </c:pt>
                <c:pt idx="694">
                  <c:v>6.3425715457881959E-3</c:v>
                </c:pt>
                <c:pt idx="695">
                  <c:v>6.322024731329842E-3</c:v>
                </c:pt>
                <c:pt idx="696">
                  <c:v>6.3293551793002934E-3</c:v>
                </c:pt>
                <c:pt idx="697">
                  <c:v>6.2488650125726427E-3</c:v>
                </c:pt>
                <c:pt idx="698">
                  <c:v>6.0031163643934887E-3</c:v>
                </c:pt>
                <c:pt idx="699">
                  <c:v>5.9722638024943238E-3</c:v>
                </c:pt>
                <c:pt idx="700">
                  <c:v>5.654168560879063E-3</c:v>
                </c:pt>
                <c:pt idx="701">
                  <c:v>5.6701661855675187E-3</c:v>
                </c:pt>
                <c:pt idx="702">
                  <c:v>5.6401144289088233E-3</c:v>
                </c:pt>
                <c:pt idx="703">
                  <c:v>5.523153743518098E-3</c:v>
                </c:pt>
                <c:pt idx="704">
                  <c:v>5.5625133210871732E-3</c:v>
                </c:pt>
                <c:pt idx="705">
                  <c:v>5.6952529497353039E-3</c:v>
                </c:pt>
                <c:pt idx="706">
                  <c:v>5.5375743978868597E-3</c:v>
                </c:pt>
                <c:pt idx="707">
                  <c:v>5.5020556054518818E-3</c:v>
                </c:pt>
                <c:pt idx="708">
                  <c:v>5.2854347078847286E-3</c:v>
                </c:pt>
                <c:pt idx="709">
                  <c:v>5.1482444501116812E-3</c:v>
                </c:pt>
                <c:pt idx="710">
                  <c:v>5.0747058888753367E-3</c:v>
                </c:pt>
                <c:pt idx="711">
                  <c:v>4.8714368786829344E-3</c:v>
                </c:pt>
                <c:pt idx="712">
                  <c:v>4.6887270030295082E-3</c:v>
                </c:pt>
                <c:pt idx="713">
                  <c:v>4.8862394555509977E-3</c:v>
                </c:pt>
                <c:pt idx="714">
                  <c:v>4.9412301354100066E-3</c:v>
                </c:pt>
                <c:pt idx="715">
                  <c:v>5.0217264621779684E-3</c:v>
                </c:pt>
                <c:pt idx="716">
                  <c:v>5.0194718874240311E-3</c:v>
                </c:pt>
                <c:pt idx="717">
                  <c:v>4.9159000496499248E-3</c:v>
                </c:pt>
                <c:pt idx="718">
                  <c:v>4.9114956208273428E-3</c:v>
                </c:pt>
                <c:pt idx="719">
                  <c:v>4.8786533659076273E-3</c:v>
                </c:pt>
                <c:pt idx="720">
                  <c:v>4.7138815276407172E-3</c:v>
                </c:pt>
                <c:pt idx="721">
                  <c:v>4.7384231282409511E-3</c:v>
                </c:pt>
                <c:pt idx="722">
                  <c:v>4.4874199656762554E-3</c:v>
                </c:pt>
                <c:pt idx="723">
                  <c:v>4.3971815351559664E-3</c:v>
                </c:pt>
                <c:pt idx="724">
                  <c:v>4.4329990895460424E-3</c:v>
                </c:pt>
                <c:pt idx="725">
                  <c:v>4.3966856519109063E-3</c:v>
                </c:pt>
                <c:pt idx="726">
                  <c:v>4.4297927885640085E-3</c:v>
                </c:pt>
                <c:pt idx="727">
                  <c:v>4.361622702458965E-3</c:v>
                </c:pt>
                <c:pt idx="728">
                  <c:v>4.2098670293698398E-3</c:v>
                </c:pt>
                <c:pt idx="729">
                  <c:v>4.3300494158433778E-3</c:v>
                </c:pt>
                <c:pt idx="730">
                  <c:v>4.3447380319656817E-3</c:v>
                </c:pt>
                <c:pt idx="731">
                  <c:v>4.3090898786841657E-3</c:v>
                </c:pt>
                <c:pt idx="732">
                  <c:v>4.2596801953471986E-3</c:v>
                </c:pt>
                <c:pt idx="733">
                  <c:v>4.3301110162464905E-3</c:v>
                </c:pt>
                <c:pt idx="734">
                  <c:v>4.2945244633680888E-3</c:v>
                </c:pt>
                <c:pt idx="735">
                  <c:v>4.225414971115571E-3</c:v>
                </c:pt>
                <c:pt idx="736">
                  <c:v>4.1988159170513609E-3</c:v>
                </c:pt>
                <c:pt idx="737">
                  <c:v>4.0325533490291159E-3</c:v>
                </c:pt>
                <c:pt idx="738">
                  <c:v>4.0077037464133171E-3</c:v>
                </c:pt>
                <c:pt idx="739">
                  <c:v>3.9920418439218265E-3</c:v>
                </c:pt>
                <c:pt idx="740">
                  <c:v>3.7662332462303633E-3</c:v>
                </c:pt>
                <c:pt idx="741">
                  <c:v>3.6099468634922744E-3</c:v>
                </c:pt>
                <c:pt idx="742">
                  <c:v>3.6276846995686738E-3</c:v>
                </c:pt>
                <c:pt idx="743">
                  <c:v>3.5988587909319275E-3</c:v>
                </c:pt>
                <c:pt idx="744">
                  <c:v>3.4646961929718869E-3</c:v>
                </c:pt>
                <c:pt idx="745">
                  <c:v>3.4316660568226758E-3</c:v>
                </c:pt>
                <c:pt idx="746">
                  <c:v>3.3872306060370857E-3</c:v>
                </c:pt>
                <c:pt idx="747">
                  <c:v>3.3463279383700285E-3</c:v>
                </c:pt>
                <c:pt idx="748">
                  <c:v>3.3340632981102227E-3</c:v>
                </c:pt>
                <c:pt idx="749">
                  <c:v>3.2715943293132911E-3</c:v>
                </c:pt>
                <c:pt idx="750">
                  <c:v>3.09299628056766E-3</c:v>
                </c:pt>
                <c:pt idx="751">
                  <c:v>3.1970024011837134E-3</c:v>
                </c:pt>
                <c:pt idx="752">
                  <c:v>3.1898629144629124E-3</c:v>
                </c:pt>
                <c:pt idx="753">
                  <c:v>2.9745796696493579E-3</c:v>
                </c:pt>
                <c:pt idx="754">
                  <c:v>2.8640451383113853E-3</c:v>
                </c:pt>
                <c:pt idx="755">
                  <c:v>2.7857676580635544E-3</c:v>
                </c:pt>
                <c:pt idx="756">
                  <c:v>2.7968049102913332E-3</c:v>
                </c:pt>
                <c:pt idx="757">
                  <c:v>2.9251274820342424E-3</c:v>
                </c:pt>
                <c:pt idx="758">
                  <c:v>2.7498644791131514E-3</c:v>
                </c:pt>
                <c:pt idx="759">
                  <c:v>2.5692973734820121E-3</c:v>
                </c:pt>
                <c:pt idx="760">
                  <c:v>2.731838353150183E-3</c:v>
                </c:pt>
                <c:pt idx="761">
                  <c:v>2.7304212358765676E-3</c:v>
                </c:pt>
                <c:pt idx="762">
                  <c:v>2.7786484994757809E-3</c:v>
                </c:pt>
                <c:pt idx="763">
                  <c:v>2.7263417491804067E-3</c:v>
                </c:pt>
                <c:pt idx="764">
                  <c:v>2.5992656615944892E-3</c:v>
                </c:pt>
                <c:pt idx="765">
                  <c:v>2.6392720433962521E-3</c:v>
                </c:pt>
                <c:pt idx="766">
                  <c:v>2.7183053605902797E-3</c:v>
                </c:pt>
                <c:pt idx="767">
                  <c:v>2.7188720842989196E-3</c:v>
                </c:pt>
                <c:pt idx="768">
                  <c:v>2.6612202670254275E-3</c:v>
                </c:pt>
                <c:pt idx="769">
                  <c:v>2.4368380266680464E-3</c:v>
                </c:pt>
                <c:pt idx="770">
                  <c:v>2.2726359921299327E-3</c:v>
                </c:pt>
                <c:pt idx="771">
                  <c:v>2.277084157238725E-3</c:v>
                </c:pt>
                <c:pt idx="772">
                  <c:v>2.2515966824486898E-3</c:v>
                </c:pt>
                <c:pt idx="773">
                  <c:v>2.1302423483059271E-3</c:v>
                </c:pt>
                <c:pt idx="774">
                  <c:v>1.9804240078947076E-3</c:v>
                </c:pt>
                <c:pt idx="775">
                  <c:v>2.0329623757057865E-3</c:v>
                </c:pt>
                <c:pt idx="776">
                  <c:v>2.2473336265512521E-3</c:v>
                </c:pt>
                <c:pt idx="777">
                  <c:v>2.3247536291877494E-3</c:v>
                </c:pt>
                <c:pt idx="778">
                  <c:v>2.185176663796088E-3</c:v>
                </c:pt>
                <c:pt idx="779">
                  <c:v>2.1360768304867785E-3</c:v>
                </c:pt>
                <c:pt idx="780">
                  <c:v>2.0701690191860618E-3</c:v>
                </c:pt>
                <c:pt idx="781">
                  <c:v>2.1093373275034716E-3</c:v>
                </c:pt>
                <c:pt idx="782">
                  <c:v>2.015464165197497E-3</c:v>
                </c:pt>
                <c:pt idx="783">
                  <c:v>1.8502478800221267E-3</c:v>
                </c:pt>
                <c:pt idx="784">
                  <c:v>1.8815245606967252E-3</c:v>
                </c:pt>
                <c:pt idx="785">
                  <c:v>2.1019486671520781E-3</c:v>
                </c:pt>
                <c:pt idx="786">
                  <c:v>2.2114557037661254E-3</c:v>
                </c:pt>
                <c:pt idx="787">
                  <c:v>2.4829366883376883E-3</c:v>
                </c:pt>
                <c:pt idx="788">
                  <c:v>2.4762715247208579E-3</c:v>
                </c:pt>
                <c:pt idx="789">
                  <c:v>2.4762773767591532E-3</c:v>
                </c:pt>
                <c:pt idx="790">
                  <c:v>2.5365980314975179E-3</c:v>
                </c:pt>
                <c:pt idx="791">
                  <c:v>2.3634990507377879E-3</c:v>
                </c:pt>
                <c:pt idx="792">
                  <c:v>2.1665369978181139E-3</c:v>
                </c:pt>
                <c:pt idx="793">
                  <c:v>2.0179660655699331E-3</c:v>
                </c:pt>
                <c:pt idx="794">
                  <c:v>1.7911404452230736E-3</c:v>
                </c:pt>
                <c:pt idx="795">
                  <c:v>1.7141408653378227E-3</c:v>
                </c:pt>
                <c:pt idx="796">
                  <c:v>1.6147492309189673E-3</c:v>
                </c:pt>
                <c:pt idx="797">
                  <c:v>1.582325550738404E-3</c:v>
                </c:pt>
                <c:pt idx="798">
                  <c:v>1.6001856636149829E-3</c:v>
                </c:pt>
                <c:pt idx="799">
                  <c:v>1.5164463836251343E-3</c:v>
                </c:pt>
                <c:pt idx="800">
                  <c:v>1.5453976490822157E-3</c:v>
                </c:pt>
                <c:pt idx="801">
                  <c:v>1.5935365161029614E-3</c:v>
                </c:pt>
                <c:pt idx="802">
                  <c:v>1.6248082687453107E-3</c:v>
                </c:pt>
                <c:pt idx="803">
                  <c:v>1.6438046010573092E-3</c:v>
                </c:pt>
                <c:pt idx="804">
                  <c:v>1.5444782630657534E-3</c:v>
                </c:pt>
                <c:pt idx="805">
                  <c:v>1.6014367678022084E-3</c:v>
                </c:pt>
                <c:pt idx="806">
                  <c:v>1.7934880365857114E-3</c:v>
                </c:pt>
                <c:pt idx="807">
                  <c:v>1.8837677393760866E-3</c:v>
                </c:pt>
                <c:pt idx="808">
                  <c:v>1.821191585877738E-3</c:v>
                </c:pt>
                <c:pt idx="809">
                  <c:v>1.7328871000131824E-3</c:v>
                </c:pt>
                <c:pt idx="810">
                  <c:v>1.735122270640139E-3</c:v>
                </c:pt>
                <c:pt idx="811">
                  <c:v>1.7295009258540587E-3</c:v>
                </c:pt>
                <c:pt idx="812">
                  <c:v>1.77305148684893E-3</c:v>
                </c:pt>
                <c:pt idx="813">
                  <c:v>1.6803145439783758E-3</c:v>
                </c:pt>
                <c:pt idx="814">
                  <c:v>1.5999608221436202E-3</c:v>
                </c:pt>
                <c:pt idx="815">
                  <c:v>1.6084259495394138E-3</c:v>
                </c:pt>
                <c:pt idx="816">
                  <c:v>1.4845580109476239E-3</c:v>
                </c:pt>
                <c:pt idx="817">
                  <c:v>1.5237854556520219E-3</c:v>
                </c:pt>
                <c:pt idx="818">
                  <c:v>1.63328202019754E-3</c:v>
                </c:pt>
                <c:pt idx="819">
                  <c:v>1.6232808867501229E-3</c:v>
                </c:pt>
                <c:pt idx="820">
                  <c:v>1.4826252982999522E-3</c:v>
                </c:pt>
                <c:pt idx="821">
                  <c:v>1.5062302647708527E-3</c:v>
                </c:pt>
                <c:pt idx="822">
                  <c:v>1.3860383302348332E-3</c:v>
                </c:pt>
                <c:pt idx="823">
                  <c:v>1.3882873609524901E-3</c:v>
                </c:pt>
                <c:pt idx="824">
                  <c:v>1.3200713825471274E-3</c:v>
                </c:pt>
                <c:pt idx="825">
                  <c:v>1.1033935046070942E-3</c:v>
                </c:pt>
                <c:pt idx="826">
                  <c:v>8.8776314152199808E-4</c:v>
                </c:pt>
                <c:pt idx="827">
                  <c:v>8.9894392268903003E-4</c:v>
                </c:pt>
                <c:pt idx="828">
                  <c:v>8.37564665023168E-4</c:v>
                </c:pt>
                <c:pt idx="829">
                  <c:v>9.4924588786509019E-4</c:v>
                </c:pt>
                <c:pt idx="830">
                  <c:v>1.0217920666072838E-3</c:v>
                </c:pt>
                <c:pt idx="831">
                  <c:v>9.6930143910861752E-4</c:v>
                </c:pt>
                <c:pt idx="832">
                  <c:v>1.0240281612402871E-3</c:v>
                </c:pt>
                <c:pt idx="833">
                  <c:v>1.0675737942029092E-3</c:v>
                </c:pt>
                <c:pt idx="834">
                  <c:v>1.1624719872166845E-3</c:v>
                </c:pt>
                <c:pt idx="835">
                  <c:v>1.1256749864171111E-3</c:v>
                </c:pt>
                <c:pt idx="836">
                  <c:v>1.0084534233192023E-3</c:v>
                </c:pt>
                <c:pt idx="837">
                  <c:v>9.4038651788937307E-4</c:v>
                </c:pt>
                <c:pt idx="838">
                  <c:v>8.5885592035314282E-4</c:v>
                </c:pt>
                <c:pt idx="839">
                  <c:v>8.4323344211964524E-4</c:v>
                </c:pt>
                <c:pt idx="840">
                  <c:v>7.8518430224607395E-4</c:v>
                </c:pt>
                <c:pt idx="841">
                  <c:v>7.0480255222790179E-4</c:v>
                </c:pt>
                <c:pt idx="842">
                  <c:v>7.4161741714437782E-4</c:v>
                </c:pt>
                <c:pt idx="843">
                  <c:v>7.2147624134052328E-4</c:v>
                </c:pt>
                <c:pt idx="844">
                  <c:v>7.415832289206501E-4</c:v>
                </c:pt>
                <c:pt idx="845">
                  <c:v>9.0022952310199922E-4</c:v>
                </c:pt>
                <c:pt idx="846">
                  <c:v>9.4600416665126664E-4</c:v>
                </c:pt>
                <c:pt idx="847">
                  <c:v>1.0097476477886071E-3</c:v>
                </c:pt>
                <c:pt idx="848">
                  <c:v>1.0119748103631591E-3</c:v>
                </c:pt>
                <c:pt idx="849">
                  <c:v>1.0053047187140792E-3</c:v>
                </c:pt>
                <c:pt idx="850">
                  <c:v>1.0645732385672732E-3</c:v>
                </c:pt>
                <c:pt idx="851">
                  <c:v>1.0856088522243291E-3</c:v>
                </c:pt>
                <c:pt idx="852">
                  <c:v>8.9568926539055271E-4</c:v>
                </c:pt>
                <c:pt idx="853">
                  <c:v>8.85681355898793E-4</c:v>
                </c:pt>
                <c:pt idx="854">
                  <c:v>8.7670771717530114E-4</c:v>
                </c:pt>
                <c:pt idx="855">
                  <c:v>7.7957034950836717E-4</c:v>
                </c:pt>
                <c:pt idx="856">
                  <c:v>5.7290992912257621E-4</c:v>
                </c:pt>
                <c:pt idx="857">
                  <c:v>4.3548497381366863E-4</c:v>
                </c:pt>
                <c:pt idx="858">
                  <c:v>3.9991905707030946E-4</c:v>
                </c:pt>
                <c:pt idx="859">
                  <c:v>5.3844511958486255E-4</c:v>
                </c:pt>
                <c:pt idx="860">
                  <c:v>5.6183633265696092E-4</c:v>
                </c:pt>
                <c:pt idx="861">
                  <c:v>6.0651479703283182E-4</c:v>
                </c:pt>
                <c:pt idx="862">
                  <c:v>6.8806325868596484E-4</c:v>
                </c:pt>
                <c:pt idx="863">
                  <c:v>8.9247896038231679E-4</c:v>
                </c:pt>
                <c:pt idx="864">
                  <c:v>9.4610395930430971E-4</c:v>
                </c:pt>
                <c:pt idx="865">
                  <c:v>9.0254107822881598E-4</c:v>
                </c:pt>
                <c:pt idx="866">
                  <c:v>7.584297071640037E-4</c:v>
                </c:pt>
                <c:pt idx="867">
                  <c:v>7.6965391661523036E-4</c:v>
                </c:pt>
                <c:pt idx="868">
                  <c:v>6.7694900595429493E-4</c:v>
                </c:pt>
                <c:pt idx="869">
                  <c:v>5.8641858952324978E-4</c:v>
                </c:pt>
                <c:pt idx="870">
                  <c:v>6.3002921091115621E-4</c:v>
                </c:pt>
                <c:pt idx="871">
                  <c:v>6.9921939969175154E-4</c:v>
                </c:pt>
                <c:pt idx="872">
                  <c:v>6.5231254073326659E-4</c:v>
                </c:pt>
                <c:pt idx="873">
                  <c:v>7.0146658239731525E-4</c:v>
                </c:pt>
                <c:pt idx="874">
                  <c:v>7.6287602426070283E-4</c:v>
                </c:pt>
                <c:pt idx="875">
                  <c:v>9.0249456992446558E-4</c:v>
                </c:pt>
                <c:pt idx="876">
                  <c:v>8.623055429274729E-4</c:v>
                </c:pt>
                <c:pt idx="877">
                  <c:v>5.964240349988851E-4</c:v>
                </c:pt>
                <c:pt idx="878">
                  <c:v>4.9374109104169969E-4</c:v>
                </c:pt>
                <c:pt idx="879">
                  <c:v>5.7753889141450541E-4</c:v>
                </c:pt>
                <c:pt idx="880">
                  <c:v>5.1832334790798866E-4</c:v>
                </c:pt>
                <c:pt idx="881">
                  <c:v>2.9157574447167184E-4</c:v>
                </c:pt>
                <c:pt idx="882">
                  <c:v>1.4298007966164129E-4</c:v>
                </c:pt>
                <c:pt idx="883">
                  <c:v>9.8304880107135417E-5</c:v>
                </c:pt>
                <c:pt idx="884">
                  <c:v>3.4403578737019256E-4</c:v>
                </c:pt>
                <c:pt idx="885">
                  <c:v>4.5125098098641958E-4</c:v>
                </c:pt>
                <c:pt idx="886">
                  <c:v>4.0431855786064269E-4</c:v>
                </c:pt>
                <c:pt idx="887">
                  <c:v>5.0821194973899909E-4</c:v>
                </c:pt>
                <c:pt idx="888">
                  <c:v>7.2385494090673329E-4</c:v>
                </c:pt>
                <c:pt idx="889">
                  <c:v>6.6022080048491836E-4</c:v>
                </c:pt>
                <c:pt idx="890">
                  <c:v>9.2500551323607865E-4</c:v>
                </c:pt>
                <c:pt idx="891">
                  <c:v>6.2801734174548437E-4</c:v>
                </c:pt>
                <c:pt idx="892">
                  <c:v>5.0626814901876709E-4</c:v>
                </c:pt>
                <c:pt idx="893">
                  <c:v>4.9844582182945803E-4</c:v>
                </c:pt>
                <c:pt idx="894">
                  <c:v>4.7386849299541815E-4</c:v>
                </c:pt>
                <c:pt idx="895">
                  <c:v>3.8333838456638866E-4</c:v>
                </c:pt>
                <c:pt idx="896">
                  <c:v>3.3975055532763407E-4</c:v>
                </c:pt>
                <c:pt idx="897">
                  <c:v>2.8270011198953287E-4</c:v>
                </c:pt>
                <c:pt idx="898">
                  <c:v>4.901710396792837E-4</c:v>
                </c:pt>
                <c:pt idx="899">
                  <c:v>6.1298037534357626E-4</c:v>
                </c:pt>
                <c:pt idx="900">
                  <c:v>5.5489211921402816E-4</c:v>
                </c:pt>
                <c:pt idx="901">
                  <c:v>5.0685458485640327E-4</c:v>
                </c:pt>
                <c:pt idx="902">
                  <c:v>4.0743615426219352E-4</c:v>
                </c:pt>
                <c:pt idx="903">
                  <c:v>5.2587524932763165E-4</c:v>
                </c:pt>
                <c:pt idx="904">
                  <c:v>3.561233264710484E-4</c:v>
                </c:pt>
                <c:pt idx="905">
                  <c:v>2.7919705106550221E-4</c:v>
                </c:pt>
                <c:pt idx="906">
                  <c:v>2.0440507562681493E-4</c:v>
                </c:pt>
                <c:pt idx="907">
                  <c:v>3.4850458861402788E-4</c:v>
                </c:pt>
                <c:pt idx="908">
                  <c:v>5.205120102305949E-4</c:v>
                </c:pt>
                <c:pt idx="909">
                  <c:v>6.1996339704047023E-4</c:v>
                </c:pt>
                <c:pt idx="910">
                  <c:v>4.6801214267146163E-4</c:v>
                </c:pt>
                <c:pt idx="911">
                  <c:v>4.9034783283621809E-4</c:v>
                </c:pt>
                <c:pt idx="912">
                  <c:v>6.04316586647743E-4</c:v>
                </c:pt>
                <c:pt idx="913">
                  <c:v>5.9428865702497154E-4</c:v>
                </c:pt>
                <c:pt idx="914">
                  <c:v>4.7029905763703314E-4</c:v>
                </c:pt>
                <c:pt idx="915">
                  <c:v>2.9605911421084341E-4</c:v>
                </c:pt>
                <c:pt idx="916">
                  <c:v>2.2339774271482832E-4</c:v>
                </c:pt>
                <c:pt idx="917">
                  <c:v>3.3289227444704403E-4</c:v>
                </c:pt>
                <c:pt idx="918">
                  <c:v>3.038501791955727E-4</c:v>
                </c:pt>
                <c:pt idx="919">
                  <c:v>1.3738488424668249E-4</c:v>
                </c:pt>
                <c:pt idx="920">
                  <c:v>1.5526122882948148E-4</c:v>
                </c:pt>
                <c:pt idx="921">
                  <c:v>2.6475486735585198E-4</c:v>
                </c:pt>
                <c:pt idx="922">
                  <c:v>3.1052794009483998E-4</c:v>
                </c:pt>
                <c:pt idx="923">
                  <c:v>3.1950558284453412E-4</c:v>
                </c:pt>
                <c:pt idx="924">
                  <c:v>2.2679210972756606E-4</c:v>
                </c:pt>
                <c:pt idx="925">
                  <c:v>3.5750810353302951E-4</c:v>
                </c:pt>
                <c:pt idx="926">
                  <c:v>3.4968854836186049E-4</c:v>
                </c:pt>
                <c:pt idx="927">
                  <c:v>3.217422934815685E-4</c:v>
                </c:pt>
                <c:pt idx="928">
                  <c:v>3.3162053412477536E-4</c:v>
                </c:pt>
                <c:pt idx="929">
                  <c:v>2.9031617022901799E-4</c:v>
                </c:pt>
                <c:pt idx="930">
                  <c:v>1.830435650370896E-4</c:v>
                </c:pt>
                <c:pt idx="931">
                  <c:v>1.5846565099922016E-4</c:v>
                </c:pt>
                <c:pt idx="932">
                  <c:v>1.439116317577182E-4</c:v>
                </c:pt>
                <c:pt idx="933">
                  <c:v>1.8077993502389479E-4</c:v>
                </c:pt>
                <c:pt idx="934">
                  <c:v>1.7072924405217308E-4</c:v>
                </c:pt>
                <c:pt idx="935">
                  <c:v>3.125133210871732E-5</c:v>
                </c:pt>
                <c:pt idx="936">
                  <c:v>1.6744005972775086E-4</c:v>
                </c:pt>
                <c:pt idx="937">
                  <c:v>4.0429514970745969E-4</c:v>
                </c:pt>
                <c:pt idx="938">
                  <c:v>4.8137080609055504E-4</c:v>
                </c:pt>
                <c:pt idx="939">
                  <c:v>4.0096410790912219E-4</c:v>
                </c:pt>
                <c:pt idx="940">
                  <c:v>3.0710921012267102E-4</c:v>
                </c:pt>
                <c:pt idx="941">
                  <c:v>4.7232478689340546E-4</c:v>
                </c:pt>
                <c:pt idx="942">
                  <c:v>5.1142256274925061E-4</c:v>
                </c:pt>
                <c:pt idx="943">
                  <c:v>4.3109994911806702E-4</c:v>
                </c:pt>
                <c:pt idx="944">
                  <c:v>3.193829980423392E-4</c:v>
                </c:pt>
                <c:pt idx="945">
                  <c:v>5.5924511170001099E-4</c:v>
                </c:pt>
                <c:pt idx="946">
                  <c:v>6.3183133070422812E-4</c:v>
                </c:pt>
                <c:pt idx="947">
                  <c:v>6.519552583952109E-4</c:v>
                </c:pt>
                <c:pt idx="948">
                  <c:v>4.465231500474939E-4</c:v>
                </c:pt>
                <c:pt idx="949">
                  <c:v>4.9230056561490136E-4</c:v>
                </c:pt>
                <c:pt idx="950">
                  <c:v>5.715916804959572E-4</c:v>
                </c:pt>
                <c:pt idx="951">
                  <c:v>5.5259165215977178E-4</c:v>
                </c:pt>
                <c:pt idx="952">
                  <c:v>3.2837296087265597E-4</c:v>
                </c:pt>
                <c:pt idx="953">
                  <c:v>3.0717235053586193E-4</c:v>
                </c:pt>
                <c:pt idx="954">
                  <c:v>3.76435135391526E-4</c:v>
                </c:pt>
                <c:pt idx="955">
                  <c:v>5.4400794398798543E-4</c:v>
                </c:pt>
                <c:pt idx="956">
                  <c:v>5.2616846724644957E-4</c:v>
                </c:pt>
                <c:pt idx="957">
                  <c:v>3.9883180995536432E-4</c:v>
                </c:pt>
                <c:pt idx="958">
                  <c:v>3.3626982454973187E-4</c:v>
                </c:pt>
                <c:pt idx="959">
                  <c:v>3.2843394527173788E-4</c:v>
                </c:pt>
                <c:pt idx="960">
                  <c:v>3.3845571485419801E-4</c:v>
                </c:pt>
                <c:pt idx="961">
                  <c:v>3.9094603435084881E-4</c:v>
                </c:pt>
                <c:pt idx="962">
                  <c:v>2.9259578554682061E-4</c:v>
                </c:pt>
                <c:pt idx="963">
                  <c:v>1.998795096115109E-4</c:v>
                </c:pt>
                <c:pt idx="964">
                  <c:v>2.2890906918094872E-4</c:v>
                </c:pt>
                <c:pt idx="965">
                  <c:v>3.6184138389001619E-4</c:v>
                </c:pt>
                <c:pt idx="966">
                  <c:v>3.7638031103275543E-4</c:v>
                </c:pt>
                <c:pt idx="967">
                  <c:v>3.5966688966012592E-4</c:v>
                </c:pt>
                <c:pt idx="968">
                  <c:v>4.0210371536671336E-4</c:v>
                </c:pt>
                <c:pt idx="969">
                  <c:v>2.2901018624265878E-4</c:v>
                </c:pt>
                <c:pt idx="970">
                  <c:v>2.5469428951943059E-4</c:v>
                </c:pt>
                <c:pt idx="971">
                  <c:v>2.7144168351437691E-4</c:v>
                </c:pt>
                <c:pt idx="972">
                  <c:v>1.7537992048619966E-4</c:v>
                </c:pt>
                <c:pt idx="973">
                  <c:v>2.0104126241402123E-4</c:v>
                </c:pt>
                <c:pt idx="974">
                  <c:v>2.8467406610708861E-4</c:v>
                </c:pt>
                <c:pt idx="975">
                  <c:v>2.8469039021391352E-4</c:v>
                </c:pt>
                <c:pt idx="976">
                  <c:v>5.5614291539923843E-4</c:v>
                </c:pt>
                <c:pt idx="977">
                  <c:v>5.4607740953056794E-4</c:v>
                </c:pt>
                <c:pt idx="978">
                  <c:v>6.3547961457859786E-4</c:v>
                </c:pt>
                <c:pt idx="979">
                  <c:v>6.3547376254030207E-4</c:v>
                </c:pt>
                <c:pt idx="980">
                  <c:v>7.2600202295723822E-4</c:v>
                </c:pt>
                <c:pt idx="981">
                  <c:v>6.1661726314337002E-4</c:v>
                </c:pt>
                <c:pt idx="982">
                  <c:v>6.8916498189564154E-4</c:v>
                </c:pt>
                <c:pt idx="983">
                  <c:v>6.0986739897225892E-4</c:v>
                </c:pt>
                <c:pt idx="984">
                  <c:v>8.7236704476994099E-4</c:v>
                </c:pt>
                <c:pt idx="985">
                  <c:v>7.5393010571861191E-4</c:v>
                </c:pt>
                <c:pt idx="986">
                  <c:v>7.8855446030038831E-4</c:v>
                </c:pt>
                <c:pt idx="987">
                  <c:v>7.1592573701802307E-4</c:v>
                </c:pt>
                <c:pt idx="988">
                  <c:v>7.9301648549988109E-4</c:v>
                </c:pt>
                <c:pt idx="989">
                  <c:v>7.025938697742839E-4</c:v>
                </c:pt>
                <c:pt idx="990">
                  <c:v>6.9136812031297934E-4</c:v>
                </c:pt>
                <c:pt idx="991">
                  <c:v>4.970056044046752E-4</c:v>
                </c:pt>
                <c:pt idx="992">
                  <c:v>6.0532960527693691E-4</c:v>
                </c:pt>
                <c:pt idx="993">
                  <c:v>5.9975045676698916E-4</c:v>
                </c:pt>
                <c:pt idx="994">
                  <c:v>5.9081501029342731E-4</c:v>
                </c:pt>
                <c:pt idx="995">
                  <c:v>3.9760164990519696E-4</c:v>
                </c:pt>
                <c:pt idx="996">
                  <c:v>2.0326830178776692E-4</c:v>
                </c:pt>
                <c:pt idx="997">
                  <c:v>2.3569250557175646E-4</c:v>
                </c:pt>
                <c:pt idx="998">
                  <c:v>1.9884031081099395E-4</c:v>
                </c:pt>
                <c:pt idx="999">
                  <c:v>2.2389987840080425E-5</c:v>
                </c:pt>
                <c:pt idx="1000">
                  <c:v>-5.0219790238307315E-5</c:v>
                </c:pt>
                <c:pt idx="1001">
                  <c:v>-1.2208201970473695E-5</c:v>
                </c:pt>
                <c:pt idx="1002">
                  <c:v>8.829909582928311E-5</c:v>
                </c:pt>
                <c:pt idx="1003">
                  <c:v>2.5248954949161188E-4</c:v>
                </c:pt>
                <c:pt idx="1004">
                  <c:v>6.258853517937421E-5</c:v>
                </c:pt>
                <c:pt idx="1005">
                  <c:v>2.2907197144698114E-4</c:v>
                </c:pt>
                <c:pt idx="1006">
                  <c:v>2.9051449272684036E-4</c:v>
                </c:pt>
                <c:pt idx="1007">
                  <c:v>3.1397756266917011E-4</c:v>
                </c:pt>
                <c:pt idx="1008">
                  <c:v>3.7645669553261561E-4</c:v>
                </c:pt>
                <c:pt idx="1009">
                  <c:v>3.9994123321543016E-4</c:v>
                </c:pt>
                <c:pt idx="1010">
                  <c:v>3.8543002625409181E-4</c:v>
                </c:pt>
                <c:pt idx="1011">
                  <c:v>5.1501971828903645E-4</c:v>
                </c:pt>
                <c:pt idx="1012">
                  <c:v>3.8987788336086867E-4</c:v>
                </c:pt>
                <c:pt idx="1013">
                  <c:v>3.6529963052078215E-4</c:v>
                </c:pt>
                <c:pt idx="1014">
                  <c:v>4.0775801636845914E-4</c:v>
                </c:pt>
                <c:pt idx="1015">
                  <c:v>3.106277327478831E-4</c:v>
                </c:pt>
                <c:pt idx="1016">
                  <c:v>2.8046432535854514E-4</c:v>
                </c:pt>
                <c:pt idx="1017">
                  <c:v>2.782306947416664E-4</c:v>
                </c:pt>
                <c:pt idx="1018">
                  <c:v>2.5809016574204459E-4</c:v>
                </c:pt>
                <c:pt idx="1019">
                  <c:v>2.9719305443134822E-4</c:v>
                </c:pt>
                <c:pt idx="1020">
                  <c:v>1.7649729019826707E-4</c:v>
                </c:pt>
                <c:pt idx="1021">
                  <c:v>4.2420563200165578E-5</c:v>
                </c:pt>
                <c:pt idx="1022">
                  <c:v>4.6896171288544918E-5</c:v>
                </c:pt>
                <c:pt idx="1023">
                  <c:v>8.597907064703832E-5</c:v>
                </c:pt>
                <c:pt idx="1024">
                  <c:v>1.2731155512681676E-4</c:v>
                </c:pt>
                <c:pt idx="1025">
                  <c:v>6.6989483579180543E-5</c:v>
                </c:pt>
                <c:pt idx="1026">
                  <c:v>2.6734618071340661E-5</c:v>
                </c:pt>
                <c:pt idx="1027">
                  <c:v>9.8275219513036495E-5</c:v>
                </c:pt>
                <c:pt idx="1028">
                  <c:v>2.2563439175145964E-4</c:v>
                </c:pt>
                <c:pt idx="1029">
                  <c:v>1.3066218585334425E-4</c:v>
                </c:pt>
                <c:pt idx="1030">
                  <c:v>1.3064176531971225E-4</c:v>
                </c:pt>
                <c:pt idx="1031">
                  <c:v>6.3602416214211701E-5</c:v>
                </c:pt>
                <c:pt idx="1032">
                  <c:v>4.0132354626128675E-5</c:v>
                </c:pt>
                <c:pt idx="1033">
                  <c:v>1.1834075002186815E-4</c:v>
                </c:pt>
                <c:pt idx="1034">
                  <c:v>2.6802547915873561E-4</c:v>
                </c:pt>
                <c:pt idx="1035">
                  <c:v>2.3339856816023005E-4</c:v>
                </c:pt>
                <c:pt idx="1036">
                  <c:v>3.3951893781192905E-4</c:v>
                </c:pt>
                <c:pt idx="1037">
                  <c:v>1.9878289923529259E-4</c:v>
                </c:pt>
                <c:pt idx="1038">
                  <c:v>1.5745506558594919E-4</c:v>
                </c:pt>
                <c:pt idx="1039">
                  <c:v>1.8206233221590204E-4</c:v>
                </c:pt>
                <c:pt idx="1040">
                  <c:v>9.4931272430246794E-5</c:v>
                </c:pt>
                <c:pt idx="1041">
                  <c:v>-7.3710641962441008E-5</c:v>
                </c:pt>
                <c:pt idx="1042">
                  <c:v>-1.8766596688608731E-4</c:v>
                </c:pt>
                <c:pt idx="1043">
                  <c:v>-2.7144383952848586E-4</c:v>
                </c:pt>
                <c:pt idx="1044">
                  <c:v>-5.4723549710909304E-5</c:v>
                </c:pt>
                <c:pt idx="1045">
                  <c:v>3.3541973898677194E-5</c:v>
                </c:pt>
                <c:pt idx="1046">
                  <c:v>9.830817572870197E-5</c:v>
                </c:pt>
                <c:pt idx="1047">
                  <c:v>7.3747109401083919E-5</c:v>
                </c:pt>
                <c:pt idx="1048">
                  <c:v>2.8148378122986434E-4</c:v>
                </c:pt>
                <c:pt idx="1049">
                  <c:v>3.8985139518753008E-4</c:v>
                </c:pt>
                <c:pt idx="1050">
                  <c:v>5.0045738299311427E-4</c:v>
                </c:pt>
                <c:pt idx="1051">
                  <c:v>4.3345554853310963E-4</c:v>
                </c:pt>
                <c:pt idx="1052">
                  <c:v>4.9041374526754904E-4</c:v>
                </c:pt>
                <c:pt idx="1053">
                  <c:v>3.5194281511378213E-4</c:v>
                </c:pt>
                <c:pt idx="1054">
                  <c:v>4.5246450892774643E-4</c:v>
                </c:pt>
                <c:pt idx="1055">
                  <c:v>3.4412418394865981E-4</c:v>
                </c:pt>
                <c:pt idx="1056">
                  <c:v>3.0501923164585188E-4</c:v>
                </c:pt>
                <c:pt idx="1057">
                  <c:v>2.3462882061100207E-4</c:v>
                </c:pt>
                <c:pt idx="1058">
                  <c:v>1.4971097090859362E-4</c:v>
                </c:pt>
                <c:pt idx="1059">
                  <c:v>-2.3452548593477996E-5</c:v>
                </c:pt>
                <c:pt idx="1060">
                  <c:v>1.1280037896567995E-4</c:v>
                </c:pt>
                <c:pt idx="1061">
                  <c:v>-4.1357063040620539E-5</c:v>
                </c:pt>
                <c:pt idx="1062">
                  <c:v>-3.0181628788578793E-5</c:v>
                </c:pt>
                <c:pt idx="1063">
                  <c:v>-5.4760479152575572E-5</c:v>
                </c:pt>
                <c:pt idx="1064">
                  <c:v>4.9063612272278709E-5</c:v>
                </c:pt>
                <c:pt idx="1065">
                  <c:v>1.2278420269982247E-4</c:v>
                </c:pt>
                <c:pt idx="1066">
                  <c:v>2.434331506265377E-4</c:v>
                </c:pt>
                <c:pt idx="1067">
                  <c:v>2.9148808709804195E-4</c:v>
                </c:pt>
                <c:pt idx="1068">
                  <c:v>4.2221655498513581E-4</c:v>
                </c:pt>
                <c:pt idx="1069">
                  <c:v>4.3451507546665388E-4</c:v>
                </c:pt>
                <c:pt idx="1070">
                  <c:v>5.4735007385888336E-4</c:v>
                </c:pt>
                <c:pt idx="1071">
                  <c:v>4.2342022686196458E-4</c:v>
                </c:pt>
                <c:pt idx="1072">
                  <c:v>3.6310696417197357E-4</c:v>
                </c:pt>
                <c:pt idx="1073">
                  <c:v>2.7820550017679317E-4</c:v>
                </c:pt>
                <c:pt idx="1074">
                  <c:v>2.815628145470584E-4</c:v>
                </c:pt>
                <c:pt idx="1075">
                  <c:v>1.295983160913805E-4</c:v>
                </c:pt>
                <c:pt idx="1076">
                  <c:v>6.1435067631082575E-5</c:v>
                </c:pt>
                <c:pt idx="1077">
                  <c:v>1.1285123009844977E-4</c:v>
                </c:pt>
                <c:pt idx="1078">
                  <c:v>1.3743040694458306E-4</c:v>
                </c:pt>
                <c:pt idx="1079">
                  <c:v>2.0893138084695628E-4</c:v>
                </c:pt>
                <c:pt idx="1080">
                  <c:v>2.6479010278643262E-4</c:v>
                </c:pt>
                <c:pt idx="1081">
                  <c:v>2.8486065372811798E-4</c:v>
                </c:pt>
                <c:pt idx="1082">
                  <c:v>4.2338542263420571E-4</c:v>
                </c:pt>
                <c:pt idx="1083">
                  <c:v>5.0046723905761246E-4</c:v>
                </c:pt>
                <c:pt idx="1084">
                  <c:v>2.8594491322351216E-4</c:v>
                </c:pt>
                <c:pt idx="1085">
                  <c:v>2.2003152708631324E-4</c:v>
                </c:pt>
                <c:pt idx="1086">
                  <c:v>1.8649697603621116E-4</c:v>
                </c:pt>
                <c:pt idx="1087">
                  <c:v>1.6638795564278172E-4</c:v>
                </c:pt>
                <c:pt idx="1088">
                  <c:v>9.8261236221529831E-5</c:v>
                </c:pt>
                <c:pt idx="1089">
                  <c:v>-1.9028903525144671E-5</c:v>
                </c:pt>
                <c:pt idx="1090">
                  <c:v>-1.4637863550179072E-4</c:v>
                </c:pt>
                <c:pt idx="1091">
                  <c:v>8.1530967138648952E-5</c:v>
                </c:pt>
                <c:pt idx="1092">
                  <c:v>1.3403936635361343E-4</c:v>
                </c:pt>
                <c:pt idx="1093">
                  <c:v>9.8303155295848254E-5</c:v>
                </c:pt>
                <c:pt idx="1094">
                  <c:v>6.2555178561088509E-5</c:v>
                </c:pt>
                <c:pt idx="1095">
                  <c:v>1.3961971607142197E-4</c:v>
                </c:pt>
                <c:pt idx="1096">
                  <c:v>2.0776821123517431E-4</c:v>
                </c:pt>
                <c:pt idx="1097">
                  <c:v>2.3122176391522309E-4</c:v>
                </c:pt>
                <c:pt idx="1098">
                  <c:v>1.351415207661119E-4</c:v>
                </c:pt>
                <c:pt idx="1099">
                  <c:v>2.4576284707207124E-4</c:v>
                </c:pt>
                <c:pt idx="1100">
                  <c:v>1.988550949077411E-4</c:v>
                </c:pt>
                <c:pt idx="1101">
                  <c:v>9.3846797333441753E-5</c:v>
                </c:pt>
                <c:pt idx="1102">
                  <c:v>-1.1501799347774931E-4</c:v>
                </c:pt>
                <c:pt idx="1103">
                  <c:v>-1.1053462373857775E-4</c:v>
                </c:pt>
                <c:pt idx="1104">
                  <c:v>-1.2730579548912566E-4</c:v>
                </c:pt>
                <c:pt idx="1105">
                  <c:v>-1.6416599830229288E-4</c:v>
                </c:pt>
                <c:pt idx="1106">
                  <c:v>-2.8149647091290568E-4</c:v>
                </c:pt>
                <c:pt idx="1107">
                  <c:v>-2.6587460868343925E-4</c:v>
                </c:pt>
                <c:pt idx="1108">
                  <c:v>-2.4687590475592076E-4</c:v>
                </c:pt>
                <c:pt idx="1109">
                  <c:v>-3.3544961518228179E-5</c:v>
                </c:pt>
                <c:pt idx="1110">
                  <c:v>-7.2651453831113876E-5</c:v>
                </c:pt>
                <c:pt idx="1111">
                  <c:v>-2.4596954722471703E-5</c:v>
                </c:pt>
                <c:pt idx="1112">
                  <c:v>-7.8433760470528508E-6</c:v>
                </c:pt>
                <c:pt idx="1113">
                  <c:v>-9.1634973259265007E-5</c:v>
                </c:pt>
                <c:pt idx="1114">
                  <c:v>-8.8269804837602859E-5</c:v>
                </c:pt>
                <c:pt idx="1115">
                  <c:v>-2.4611501657666849E-5</c:v>
                </c:pt>
                <c:pt idx="1116">
                  <c:v>2.1951091127940341E-6</c:v>
                </c:pt>
                <c:pt idx="1117">
                  <c:v>2.9007127782644209E-5</c:v>
                </c:pt>
                <c:pt idx="1118">
                  <c:v>1.083386001677995E-4</c:v>
                </c:pt>
                <c:pt idx="1119">
                  <c:v>9.8292991229334602E-5</c:v>
                </c:pt>
                <c:pt idx="1120">
                  <c:v>1.0390287834043585E-4</c:v>
                </c:pt>
                <c:pt idx="1121">
                  <c:v>1.1953659864750155E-4</c:v>
                </c:pt>
                <c:pt idx="1122">
                  <c:v>2.0333966585477334E-4</c:v>
                </c:pt>
                <c:pt idx="1123">
                  <c:v>-3.3436360007539889E-5</c:v>
                </c:pt>
                <c:pt idx="1124">
                  <c:v>4.5758381042845544E-6</c:v>
                </c:pt>
                <c:pt idx="1125">
                  <c:v>-1.5295623414559624E-4</c:v>
                </c:pt>
                <c:pt idx="1126">
                  <c:v>-1.4291010160370491E-4</c:v>
                </c:pt>
                <c:pt idx="1127">
                  <c:v>-1.0383068266798738E-4</c:v>
                </c:pt>
                <c:pt idx="1128">
                  <c:v>-1.507578697594997E-4</c:v>
                </c:pt>
                <c:pt idx="1129">
                  <c:v>-1.8986454687359473E-4</c:v>
                </c:pt>
                <c:pt idx="1130">
                  <c:v>-1.1282156950435083E-4</c:v>
                </c:pt>
                <c:pt idx="1131">
                  <c:v>-1.206785777206126E-4</c:v>
                </c:pt>
                <c:pt idx="1132">
                  <c:v>-4.6944866407205769E-5</c:v>
                </c:pt>
                <c:pt idx="1133">
                  <c:v>-1.0391042438981721E-4</c:v>
                </c:pt>
                <c:pt idx="1134">
                  <c:v>-9.2735710862491876E-5</c:v>
                </c:pt>
                <c:pt idx="1135">
                  <c:v>-1.9006182216456422E-5</c:v>
                </c:pt>
                <c:pt idx="1136">
                  <c:v>2.6791244241902319E-5</c:v>
                </c:pt>
                <c:pt idx="1137">
                  <c:v>1.0611226919868963E-4</c:v>
                </c:pt>
                <c:pt idx="1138">
                  <c:v>-7.4879170809293778E-5</c:v>
                </c:pt>
                <c:pt idx="1139">
                  <c:v>-7.3766020724839635E-5</c:v>
                </c:pt>
                <c:pt idx="1140">
                  <c:v>7.1428039025087382E-5</c:v>
                </c:pt>
                <c:pt idx="1141">
                  <c:v>1.5635020075571376E-4</c:v>
                </c:pt>
                <c:pt idx="1142">
                  <c:v>6.1391331344872325E-5</c:v>
                </c:pt>
                <c:pt idx="1143">
                  <c:v>7.0304540072910231E-5</c:v>
                </c:pt>
                <c:pt idx="1144">
                  <c:v>7.3622060582764453E-5</c:v>
                </c:pt>
                <c:pt idx="1145">
                  <c:v>1.6861040578649547E-4</c:v>
                </c:pt>
                <c:pt idx="1146">
                  <c:v>2.6133564458045815E-4</c:v>
                </c:pt>
                <c:pt idx="1147">
                  <c:v>1.5634462591923202E-4</c:v>
                </c:pt>
                <c:pt idx="1148">
                  <c:v>5.3541006772348315E-5</c:v>
                </c:pt>
                <c:pt idx="1149">
                  <c:v>2.4348082933854718E-4</c:v>
                </c:pt>
                <c:pt idx="1150">
                  <c:v>2.3010396300033388E-4</c:v>
                </c:pt>
                <c:pt idx="1151">
                  <c:v>1.3854802305826288E-4</c:v>
                </c:pt>
                <c:pt idx="1152">
                  <c:v>1.5419064462357841E-4</c:v>
                </c:pt>
                <c:pt idx="1153">
                  <c:v>-4.3535284094899111E-5</c:v>
                </c:pt>
                <c:pt idx="1154">
                  <c:v>6.593996671114216E-5</c:v>
                </c:pt>
                <c:pt idx="1155">
                  <c:v>3.6903600297160344E-5</c:v>
                </c:pt>
                <c:pt idx="1156">
                  <c:v>-1.0384888558710728E-4</c:v>
                </c:pt>
                <c:pt idx="1157">
                  <c:v>-1.7199630274380517E-4</c:v>
                </c:pt>
                <c:pt idx="1158">
                  <c:v>-4.8038673965082429E-5</c:v>
                </c:pt>
                <c:pt idx="1159">
                  <c:v>-3.7996915051812094E-5</c:v>
                </c:pt>
                <c:pt idx="1160">
                  <c:v>1.2621765516833541E-4</c:v>
                </c:pt>
                <c:pt idx="1161">
                  <c:v>6.9256624815352793E-5</c:v>
                </c:pt>
                <c:pt idx="1162">
                  <c:v>1.4521303267408582E-4</c:v>
                </c:pt>
                <c:pt idx="1163">
                  <c:v>2.4687020671863277E-4</c:v>
                </c:pt>
                <c:pt idx="1164">
                  <c:v>1.3399867928735724E-4</c:v>
                </c:pt>
                <c:pt idx="1165">
                  <c:v>-2.4599375618314047E-5</c:v>
                </c:pt>
                <c:pt idx="1166">
                  <c:v>5.2456993678566636E-5</c:v>
                </c:pt>
                <c:pt idx="1167">
                  <c:v>-1.6880943668895368E-4</c:v>
                </c:pt>
                <c:pt idx="1168">
                  <c:v>-3.620773134339391E-4</c:v>
                </c:pt>
                <c:pt idx="1169">
                  <c:v>-1.2751665366898162E-4</c:v>
                </c:pt>
                <c:pt idx="1170">
                  <c:v>-1.81149537442573E-4</c:v>
                </c:pt>
                <c:pt idx="1171">
                  <c:v>3.3409841033999725E-5</c:v>
                </c:pt>
                <c:pt idx="1172">
                  <c:v>1.4512315768594391E-4</c:v>
                </c:pt>
                <c:pt idx="1173">
                  <c:v>2.3373044033200156E-5</c:v>
                </c:pt>
                <c:pt idx="1174">
                  <c:v>2.9823628805826909E-4</c:v>
                </c:pt>
                <c:pt idx="1175">
                  <c:v>5.0824890998086691E-4</c:v>
                </c:pt>
                <c:pt idx="1176">
                  <c:v>2.7817282116294166E-4</c:v>
                </c:pt>
                <c:pt idx="1177">
                  <c:v>2.7033438546821849E-4</c:v>
                </c:pt>
                <c:pt idx="1178">
                  <c:v>8.8245996281799673E-5</c:v>
                </c:pt>
                <c:pt idx="1179">
                  <c:v>2.6802575636054961E-5</c:v>
                </c:pt>
                <c:pt idx="1180">
                  <c:v>1.5751281596386766E-4</c:v>
                </c:pt>
                <c:pt idx="1181">
                  <c:v>1.016876662440879E-4</c:v>
                </c:pt>
                <c:pt idx="1182">
                  <c:v>7.4885330849605076E-5</c:v>
                </c:pt>
                <c:pt idx="1183">
                  <c:v>7.1530264894053471E-5</c:v>
                </c:pt>
                <c:pt idx="1184">
                  <c:v>1.9441968108239302E-4</c:v>
                </c:pt>
                <c:pt idx="1185">
                  <c:v>2.725937650535985E-4</c:v>
                </c:pt>
                <c:pt idx="1186">
                  <c:v>2.8264682764084009E-4</c:v>
                </c:pt>
                <c:pt idx="1187">
                  <c:v>3.1167832762297597E-4</c:v>
                </c:pt>
                <c:pt idx="1188">
                  <c:v>3.4184065700525943E-4</c:v>
                </c:pt>
                <c:pt idx="1189">
                  <c:v>3.9547427998368824E-4</c:v>
                </c:pt>
                <c:pt idx="1190">
                  <c:v>3.7759661099222237E-4</c:v>
                </c:pt>
                <c:pt idx="1191">
                  <c:v>2.6029256495454508E-4</c:v>
                </c:pt>
                <c:pt idx="1192">
                  <c:v>3.4518001485801721E-4</c:v>
                </c:pt>
                <c:pt idx="1193">
                  <c:v>4.69152366133084E-4</c:v>
                </c:pt>
                <c:pt idx="1194">
                  <c:v>4.1999986447911313E-4</c:v>
                </c:pt>
                <c:pt idx="1195">
                  <c:v>2.4013620465132326E-4</c:v>
                </c:pt>
                <c:pt idx="1196">
                  <c:v>2.6024540984596206E-4</c:v>
                </c:pt>
                <c:pt idx="1197">
                  <c:v>2.3901738732978267E-4</c:v>
                </c:pt>
                <c:pt idx="1198">
                  <c:v>2.3456752820990461E-4</c:v>
                </c:pt>
                <c:pt idx="1199">
                  <c:v>2.8479215407985626E-4</c:v>
                </c:pt>
                <c:pt idx="1200">
                  <c:v>2.1144048846655652E-5</c:v>
                </c:pt>
                <c:pt idx="1201">
                  <c:v>-1.569828676958862E-5</c:v>
                </c:pt>
                <c:pt idx="1202">
                  <c:v>1.4852577915269879E-4</c:v>
                </c:pt>
                <c:pt idx="1203">
                  <c:v>1.2480719073825619E-4</c:v>
                </c:pt>
                <c:pt idx="1204">
                  <c:v>2.5773103539189561E-4</c:v>
                </c:pt>
                <c:pt idx="1205">
                  <c:v>2.7225625644494218E-4</c:v>
                </c:pt>
                <c:pt idx="1206">
                  <c:v>4.3300401757829101E-5</c:v>
                </c:pt>
                <c:pt idx="1207">
                  <c:v>2.9246645550048478E-4</c:v>
                </c:pt>
                <c:pt idx="1208">
                  <c:v>2.3323862271354702E-4</c:v>
                </c:pt>
                <c:pt idx="1209">
                  <c:v>2.4665121728556592E-4</c:v>
                </c:pt>
                <c:pt idx="1210">
                  <c:v>8.9394012194415797E-5</c:v>
                </c:pt>
                <c:pt idx="1211">
                  <c:v>1.4193555242625507E-4</c:v>
                </c:pt>
                <c:pt idx="1212">
                  <c:v>7.1533221713402894E-5</c:v>
                </c:pt>
              </c:numCache>
            </c:numRef>
          </c:yVal>
          <c:smooth val="0"/>
          <c:extLst>
            <c:ext xmlns:c16="http://schemas.microsoft.com/office/drawing/2014/chart" uri="{C3380CC4-5D6E-409C-BE32-E72D297353CC}">
              <c16:uniqueId val="{00000003-DB72-4DD2-9971-BDA2258D1DC0}"/>
            </c:ext>
          </c:extLst>
        </c:ser>
        <c:dLbls>
          <c:showLegendKey val="0"/>
          <c:showVal val="0"/>
          <c:showCatName val="0"/>
          <c:showSerName val="0"/>
          <c:showPercent val="0"/>
          <c:showBubbleSize val="0"/>
        </c:dLbls>
        <c:axId val="933525840"/>
        <c:axId val="933526928"/>
      </c:scatterChart>
      <c:valAx>
        <c:axId val="933525840"/>
        <c:scaling>
          <c:orientation val="minMax"/>
          <c:max val="800"/>
          <c:min val="620"/>
        </c:scaling>
        <c:delete val="0"/>
        <c:axPos val="b"/>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fr-BE" sz="1400" dirty="0" err="1">
                    <a:solidFill>
                      <a:schemeClr val="bg1"/>
                    </a:solidFill>
                  </a:rPr>
                  <a:t>Wavelength</a:t>
                </a:r>
                <a:r>
                  <a:rPr lang="fr-BE" sz="1400" dirty="0">
                    <a:solidFill>
                      <a:schemeClr val="bg1"/>
                    </a:solidFill>
                  </a:rPr>
                  <a:t> (nm)</a:t>
                </a:r>
              </a:p>
            </c:rich>
          </c:tx>
          <c:layout>
            <c:manualLayout>
              <c:xMode val="edge"/>
              <c:yMode val="edge"/>
              <c:x val="0.45812440564494655"/>
              <c:y val="0.94639679519043263"/>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fr-FR"/>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crossAx val="933526928"/>
        <c:crosses val="autoZero"/>
        <c:crossBetween val="midCat"/>
        <c:majorUnit val="20"/>
      </c:valAx>
      <c:valAx>
        <c:axId val="933526928"/>
        <c:scaling>
          <c:orientation val="minMax"/>
          <c:min val="0"/>
        </c:scaling>
        <c:delete val="0"/>
        <c:axPos val="l"/>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fr-BE" sz="1400" dirty="0">
                    <a:solidFill>
                      <a:schemeClr val="bg1"/>
                    </a:solidFill>
                  </a:rPr>
                  <a:t>Relative Fluorescence</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fr-FR"/>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crossAx val="933525840"/>
        <c:crosses val="autoZero"/>
        <c:crossBetween val="midCat"/>
      </c:valAx>
      <c:spPr>
        <a:noFill/>
        <a:ln>
          <a:noFill/>
        </a:ln>
        <a:effectLst/>
      </c:spPr>
    </c:plotArea>
    <c:plotVisOnly val="1"/>
    <c:dispBlanksAs val="gap"/>
    <c:showDLblsOverMax val="0"/>
  </c:chart>
  <c:spPr>
    <a:noFill/>
    <a:ln>
      <a:noFill/>
    </a:ln>
    <a:effectLst/>
  </c:spPr>
  <c:txPr>
    <a:bodyPr/>
    <a:lstStyle/>
    <a:p>
      <a:pPr>
        <a:defRPr/>
      </a:pPr>
      <a:endParaRPr lang="fr-FR"/>
    </a:p>
  </c:txPr>
  <c:externalData r:id="rId3">
    <c:autoUpdate val="0"/>
  </c:externalData>
  <c:userShapes r:id="rId4"/>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252809922624213"/>
          <c:y val="6.0310014845998731E-2"/>
          <c:w val="0.86558210973883587"/>
          <c:h val="0.81583264524909238"/>
        </c:manualLayout>
      </c:layout>
      <c:scatterChart>
        <c:scatterStyle val="lineMarker"/>
        <c:varyColors val="0"/>
        <c:ser>
          <c:idx val="2"/>
          <c:order val="0"/>
          <c:tx>
            <c:strRef>
              <c:f>'Fluo 77K bandes'!$CS$1</c:f>
              <c:strCache>
                <c:ptCount val="1"/>
                <c:pt idx="0">
                  <c:v>W1B3</c:v>
                </c:pt>
              </c:strCache>
            </c:strRef>
          </c:tx>
          <c:spPr>
            <a:ln w="19050" cap="rnd">
              <a:solidFill>
                <a:srgbClr val="FF0000"/>
              </a:solidFill>
              <a:round/>
            </a:ln>
            <a:effectLst/>
          </c:spPr>
          <c:marker>
            <c:symbol val="none"/>
          </c:marker>
          <c:xVal>
            <c:numRef>
              <c:f>'Fluo 77K bandes'!$CP$3:$CP$1215</c:f>
              <c:numCache>
                <c:formatCode>General</c:formatCode>
                <c:ptCount val="1213"/>
                <c:pt idx="0">
                  <c:v>599.87080000000003</c:v>
                </c:pt>
                <c:pt idx="1">
                  <c:v>600.22069999999997</c:v>
                </c:pt>
                <c:pt idx="2">
                  <c:v>600.57050000000004</c:v>
                </c:pt>
                <c:pt idx="3">
                  <c:v>600.92020000000002</c:v>
                </c:pt>
                <c:pt idx="4">
                  <c:v>601.27</c:v>
                </c:pt>
                <c:pt idx="5">
                  <c:v>601.61959999999999</c:v>
                </c:pt>
                <c:pt idx="6">
                  <c:v>601.9692</c:v>
                </c:pt>
                <c:pt idx="7">
                  <c:v>602.31880000000001</c:v>
                </c:pt>
                <c:pt idx="8">
                  <c:v>602.66840000000002</c:v>
                </c:pt>
                <c:pt idx="9">
                  <c:v>603.01790000000005</c:v>
                </c:pt>
                <c:pt idx="10">
                  <c:v>603.3673</c:v>
                </c:pt>
                <c:pt idx="11">
                  <c:v>603.71669999999995</c:v>
                </c:pt>
                <c:pt idx="12">
                  <c:v>604.06610000000001</c:v>
                </c:pt>
                <c:pt idx="13">
                  <c:v>604.41539999999998</c:v>
                </c:pt>
                <c:pt idx="14">
                  <c:v>604.76469999999995</c:v>
                </c:pt>
                <c:pt idx="15">
                  <c:v>605.11400000000003</c:v>
                </c:pt>
                <c:pt idx="16">
                  <c:v>605.46310000000005</c:v>
                </c:pt>
                <c:pt idx="17">
                  <c:v>605.81230000000005</c:v>
                </c:pt>
                <c:pt idx="18">
                  <c:v>606.16139999999996</c:v>
                </c:pt>
                <c:pt idx="19">
                  <c:v>606.5104</c:v>
                </c:pt>
                <c:pt idx="20">
                  <c:v>606.85940000000005</c:v>
                </c:pt>
                <c:pt idx="21">
                  <c:v>607.20839999999998</c:v>
                </c:pt>
                <c:pt idx="22">
                  <c:v>607.55740000000003</c:v>
                </c:pt>
                <c:pt idx="23">
                  <c:v>607.90629999999999</c:v>
                </c:pt>
                <c:pt idx="24">
                  <c:v>608.25509999999997</c:v>
                </c:pt>
                <c:pt idx="25">
                  <c:v>608.60389999999995</c:v>
                </c:pt>
                <c:pt idx="26">
                  <c:v>608.95259999999996</c:v>
                </c:pt>
                <c:pt idx="27">
                  <c:v>609.30139999999994</c:v>
                </c:pt>
                <c:pt idx="28">
                  <c:v>609.65</c:v>
                </c:pt>
                <c:pt idx="29">
                  <c:v>609.99869999999999</c:v>
                </c:pt>
                <c:pt idx="30">
                  <c:v>610.34720000000004</c:v>
                </c:pt>
                <c:pt idx="31">
                  <c:v>610.69579999999996</c:v>
                </c:pt>
                <c:pt idx="32">
                  <c:v>611.04430000000002</c:v>
                </c:pt>
                <c:pt idx="33">
                  <c:v>611.39279999999997</c:v>
                </c:pt>
                <c:pt idx="34">
                  <c:v>611.74109999999996</c:v>
                </c:pt>
                <c:pt idx="35">
                  <c:v>612.08950000000004</c:v>
                </c:pt>
                <c:pt idx="36">
                  <c:v>612.43790000000001</c:v>
                </c:pt>
                <c:pt idx="37">
                  <c:v>612.78610000000003</c:v>
                </c:pt>
                <c:pt idx="38">
                  <c:v>613.13430000000005</c:v>
                </c:pt>
                <c:pt idx="39">
                  <c:v>613.48249999999996</c:v>
                </c:pt>
                <c:pt idx="40">
                  <c:v>613.83069999999998</c:v>
                </c:pt>
                <c:pt idx="41">
                  <c:v>614.17880000000002</c:v>
                </c:pt>
                <c:pt idx="42">
                  <c:v>614.52689999999996</c:v>
                </c:pt>
                <c:pt idx="43">
                  <c:v>614.87490000000003</c:v>
                </c:pt>
                <c:pt idx="44">
                  <c:v>615.22280000000001</c:v>
                </c:pt>
                <c:pt idx="45">
                  <c:v>615.57069999999999</c:v>
                </c:pt>
                <c:pt idx="46">
                  <c:v>615.91859999999997</c:v>
                </c:pt>
                <c:pt idx="47">
                  <c:v>616.26649999999995</c:v>
                </c:pt>
                <c:pt idx="48">
                  <c:v>616.61429999999996</c:v>
                </c:pt>
                <c:pt idx="49">
                  <c:v>616.96199999999999</c:v>
                </c:pt>
                <c:pt idx="50">
                  <c:v>617.3098</c:v>
                </c:pt>
                <c:pt idx="51">
                  <c:v>617.65740000000005</c:v>
                </c:pt>
                <c:pt idx="52">
                  <c:v>618.005</c:v>
                </c:pt>
                <c:pt idx="53">
                  <c:v>618.35260000000005</c:v>
                </c:pt>
                <c:pt idx="54">
                  <c:v>618.70010000000002</c:v>
                </c:pt>
                <c:pt idx="55">
                  <c:v>619.04759999999999</c:v>
                </c:pt>
                <c:pt idx="56">
                  <c:v>619.39509999999996</c:v>
                </c:pt>
                <c:pt idx="57">
                  <c:v>619.74249999999995</c:v>
                </c:pt>
                <c:pt idx="58">
                  <c:v>620.08979999999997</c:v>
                </c:pt>
                <c:pt idx="59">
                  <c:v>620.43709999999999</c:v>
                </c:pt>
                <c:pt idx="60">
                  <c:v>620.78440000000001</c:v>
                </c:pt>
                <c:pt idx="61">
                  <c:v>621.13170000000002</c:v>
                </c:pt>
                <c:pt idx="62">
                  <c:v>621.47879999999998</c:v>
                </c:pt>
                <c:pt idx="63">
                  <c:v>621.82600000000002</c:v>
                </c:pt>
                <c:pt idx="64">
                  <c:v>622.17309999999998</c:v>
                </c:pt>
                <c:pt idx="65">
                  <c:v>622.52009999999996</c:v>
                </c:pt>
                <c:pt idx="66">
                  <c:v>622.86710000000005</c:v>
                </c:pt>
                <c:pt idx="67">
                  <c:v>623.21410000000003</c:v>
                </c:pt>
                <c:pt idx="68">
                  <c:v>623.56100000000004</c:v>
                </c:pt>
                <c:pt idx="69">
                  <c:v>623.90790000000004</c:v>
                </c:pt>
                <c:pt idx="70">
                  <c:v>624.25469999999996</c:v>
                </c:pt>
                <c:pt idx="71">
                  <c:v>624.60149999999999</c:v>
                </c:pt>
                <c:pt idx="72">
                  <c:v>624.94820000000004</c:v>
                </c:pt>
                <c:pt idx="73">
                  <c:v>625.29499999999996</c:v>
                </c:pt>
                <c:pt idx="74">
                  <c:v>625.64160000000004</c:v>
                </c:pt>
                <c:pt idx="75">
                  <c:v>625.98820000000001</c:v>
                </c:pt>
                <c:pt idx="76">
                  <c:v>626.33479999999997</c:v>
                </c:pt>
                <c:pt idx="77">
                  <c:v>626.68129999999996</c:v>
                </c:pt>
                <c:pt idx="78">
                  <c:v>627.02779999999996</c:v>
                </c:pt>
                <c:pt idx="79">
                  <c:v>627.37419999999997</c:v>
                </c:pt>
                <c:pt idx="80">
                  <c:v>627.72059999999999</c:v>
                </c:pt>
                <c:pt idx="81">
                  <c:v>628.06700000000001</c:v>
                </c:pt>
                <c:pt idx="82">
                  <c:v>628.41330000000005</c:v>
                </c:pt>
                <c:pt idx="83">
                  <c:v>628.7595</c:v>
                </c:pt>
                <c:pt idx="84">
                  <c:v>629.10569999999996</c:v>
                </c:pt>
                <c:pt idx="85">
                  <c:v>629.45190000000002</c:v>
                </c:pt>
                <c:pt idx="86">
                  <c:v>629.798</c:v>
                </c:pt>
                <c:pt idx="87">
                  <c:v>630.14409999999998</c:v>
                </c:pt>
                <c:pt idx="88">
                  <c:v>630.49019999999996</c:v>
                </c:pt>
                <c:pt idx="89">
                  <c:v>630.83619999999996</c:v>
                </c:pt>
                <c:pt idx="90">
                  <c:v>631.18209999999999</c:v>
                </c:pt>
                <c:pt idx="91">
                  <c:v>631.52800000000002</c:v>
                </c:pt>
                <c:pt idx="92">
                  <c:v>631.87390000000005</c:v>
                </c:pt>
                <c:pt idx="93">
                  <c:v>632.21969999999999</c:v>
                </c:pt>
                <c:pt idx="94">
                  <c:v>632.56550000000004</c:v>
                </c:pt>
                <c:pt idx="95">
                  <c:v>632.91120000000001</c:v>
                </c:pt>
                <c:pt idx="96">
                  <c:v>633.25689999999997</c:v>
                </c:pt>
                <c:pt idx="97">
                  <c:v>633.60249999999996</c:v>
                </c:pt>
                <c:pt idx="98">
                  <c:v>633.94809999999995</c:v>
                </c:pt>
                <c:pt idx="99">
                  <c:v>634.29369999999994</c:v>
                </c:pt>
                <c:pt idx="100">
                  <c:v>634.63919999999996</c:v>
                </c:pt>
                <c:pt idx="101">
                  <c:v>634.9846</c:v>
                </c:pt>
                <c:pt idx="102">
                  <c:v>635.33010000000002</c:v>
                </c:pt>
                <c:pt idx="103">
                  <c:v>635.67539999999997</c:v>
                </c:pt>
                <c:pt idx="104">
                  <c:v>636.02080000000001</c:v>
                </c:pt>
                <c:pt idx="105">
                  <c:v>636.36599999999999</c:v>
                </c:pt>
                <c:pt idx="106">
                  <c:v>636.71130000000005</c:v>
                </c:pt>
                <c:pt idx="107">
                  <c:v>637.05650000000003</c:v>
                </c:pt>
                <c:pt idx="108">
                  <c:v>637.40170000000001</c:v>
                </c:pt>
                <c:pt idx="109">
                  <c:v>637.74680000000001</c:v>
                </c:pt>
                <c:pt idx="110">
                  <c:v>638.09190000000001</c:v>
                </c:pt>
                <c:pt idx="111">
                  <c:v>638.43679999999995</c:v>
                </c:pt>
                <c:pt idx="112">
                  <c:v>638.78179999999998</c:v>
                </c:pt>
                <c:pt idx="113">
                  <c:v>639.1268</c:v>
                </c:pt>
                <c:pt idx="114">
                  <c:v>639.47159999999997</c:v>
                </c:pt>
                <c:pt idx="115">
                  <c:v>639.81650000000002</c:v>
                </c:pt>
                <c:pt idx="116">
                  <c:v>640.16129999999998</c:v>
                </c:pt>
                <c:pt idx="117">
                  <c:v>640.50599999999997</c:v>
                </c:pt>
                <c:pt idx="118">
                  <c:v>640.85080000000005</c:v>
                </c:pt>
                <c:pt idx="119">
                  <c:v>641.19539999999995</c:v>
                </c:pt>
                <c:pt idx="120">
                  <c:v>641.54</c:v>
                </c:pt>
                <c:pt idx="121">
                  <c:v>641.88459999999998</c:v>
                </c:pt>
                <c:pt idx="122">
                  <c:v>642.22910000000002</c:v>
                </c:pt>
                <c:pt idx="123">
                  <c:v>642.57370000000003</c:v>
                </c:pt>
                <c:pt idx="124">
                  <c:v>642.91809999999998</c:v>
                </c:pt>
                <c:pt idx="125">
                  <c:v>643.26250000000005</c:v>
                </c:pt>
                <c:pt idx="126">
                  <c:v>643.60680000000002</c:v>
                </c:pt>
                <c:pt idx="127">
                  <c:v>643.95119999999997</c:v>
                </c:pt>
                <c:pt idx="128">
                  <c:v>644.29539999999997</c:v>
                </c:pt>
                <c:pt idx="129">
                  <c:v>644.63959999999997</c:v>
                </c:pt>
                <c:pt idx="130">
                  <c:v>644.98379999999997</c:v>
                </c:pt>
                <c:pt idx="131">
                  <c:v>645.3279</c:v>
                </c:pt>
                <c:pt idx="132">
                  <c:v>645.6721</c:v>
                </c:pt>
                <c:pt idx="133">
                  <c:v>646.01610000000005</c:v>
                </c:pt>
                <c:pt idx="134">
                  <c:v>646.36009999999999</c:v>
                </c:pt>
                <c:pt idx="135">
                  <c:v>646.70399999999995</c:v>
                </c:pt>
                <c:pt idx="136">
                  <c:v>647.04790000000003</c:v>
                </c:pt>
                <c:pt idx="137">
                  <c:v>647.39179999999999</c:v>
                </c:pt>
                <c:pt idx="138">
                  <c:v>647.73569999999995</c:v>
                </c:pt>
                <c:pt idx="139">
                  <c:v>648.07939999999996</c:v>
                </c:pt>
                <c:pt idx="140">
                  <c:v>648.42319999999995</c:v>
                </c:pt>
                <c:pt idx="141">
                  <c:v>648.76679999999999</c:v>
                </c:pt>
                <c:pt idx="142">
                  <c:v>649.1105</c:v>
                </c:pt>
                <c:pt idx="143">
                  <c:v>649.45399999999995</c:v>
                </c:pt>
                <c:pt idx="144">
                  <c:v>649.79759999999999</c:v>
                </c:pt>
                <c:pt idx="145">
                  <c:v>650.14110000000005</c:v>
                </c:pt>
                <c:pt idx="146">
                  <c:v>650.4846</c:v>
                </c:pt>
                <c:pt idx="147">
                  <c:v>650.82799999999997</c:v>
                </c:pt>
                <c:pt idx="148">
                  <c:v>651.17139999999995</c:v>
                </c:pt>
                <c:pt idx="149">
                  <c:v>651.51469999999995</c:v>
                </c:pt>
                <c:pt idx="150">
                  <c:v>651.85799999999995</c:v>
                </c:pt>
                <c:pt idx="151">
                  <c:v>652.20119999999997</c:v>
                </c:pt>
                <c:pt idx="152">
                  <c:v>652.5444</c:v>
                </c:pt>
                <c:pt idx="153">
                  <c:v>652.88760000000002</c:v>
                </c:pt>
                <c:pt idx="154">
                  <c:v>653.23069999999996</c:v>
                </c:pt>
                <c:pt idx="155">
                  <c:v>653.57370000000003</c:v>
                </c:pt>
                <c:pt idx="156">
                  <c:v>653.91669999999999</c:v>
                </c:pt>
                <c:pt idx="157">
                  <c:v>654.25980000000004</c:v>
                </c:pt>
                <c:pt idx="158">
                  <c:v>654.60270000000003</c:v>
                </c:pt>
                <c:pt idx="159">
                  <c:v>654.94560000000001</c:v>
                </c:pt>
                <c:pt idx="160">
                  <c:v>655.28840000000002</c:v>
                </c:pt>
                <c:pt idx="161">
                  <c:v>655.63120000000004</c:v>
                </c:pt>
                <c:pt idx="162">
                  <c:v>655.97389999999996</c:v>
                </c:pt>
                <c:pt idx="163">
                  <c:v>656.31669999999997</c:v>
                </c:pt>
                <c:pt idx="164">
                  <c:v>656.65930000000003</c:v>
                </c:pt>
                <c:pt idx="165">
                  <c:v>657.00189999999998</c:v>
                </c:pt>
                <c:pt idx="166">
                  <c:v>657.34450000000004</c:v>
                </c:pt>
                <c:pt idx="167">
                  <c:v>657.68700000000001</c:v>
                </c:pt>
                <c:pt idx="168">
                  <c:v>658.02949999999998</c:v>
                </c:pt>
                <c:pt idx="169">
                  <c:v>658.37189999999998</c:v>
                </c:pt>
                <c:pt idx="170">
                  <c:v>658.71429999999998</c:v>
                </c:pt>
                <c:pt idx="171">
                  <c:v>659.0566</c:v>
                </c:pt>
                <c:pt idx="172">
                  <c:v>659.39890000000003</c:v>
                </c:pt>
                <c:pt idx="173">
                  <c:v>659.74120000000005</c:v>
                </c:pt>
                <c:pt idx="174">
                  <c:v>660.08339999999998</c:v>
                </c:pt>
                <c:pt idx="175">
                  <c:v>660.42550000000006</c:v>
                </c:pt>
                <c:pt idx="176">
                  <c:v>660.76769999999999</c:v>
                </c:pt>
                <c:pt idx="177">
                  <c:v>661.10969999999998</c:v>
                </c:pt>
                <c:pt idx="178">
                  <c:v>661.45180000000005</c:v>
                </c:pt>
                <c:pt idx="179">
                  <c:v>661.79380000000003</c:v>
                </c:pt>
                <c:pt idx="180">
                  <c:v>662.13570000000004</c:v>
                </c:pt>
                <c:pt idx="181">
                  <c:v>662.47760000000005</c:v>
                </c:pt>
                <c:pt idx="182">
                  <c:v>662.81949999999995</c:v>
                </c:pt>
                <c:pt idx="183">
                  <c:v>663.16129999999998</c:v>
                </c:pt>
                <c:pt idx="184">
                  <c:v>663.50310000000002</c:v>
                </c:pt>
                <c:pt idx="185">
                  <c:v>663.84469999999999</c:v>
                </c:pt>
                <c:pt idx="186">
                  <c:v>664.18640000000005</c:v>
                </c:pt>
                <c:pt idx="187">
                  <c:v>664.52800000000002</c:v>
                </c:pt>
                <c:pt idx="188">
                  <c:v>664.86959999999999</c:v>
                </c:pt>
                <c:pt idx="189">
                  <c:v>665.21109999999999</c:v>
                </c:pt>
                <c:pt idx="190">
                  <c:v>665.55259999999998</c:v>
                </c:pt>
                <c:pt idx="191">
                  <c:v>665.89409999999998</c:v>
                </c:pt>
                <c:pt idx="192">
                  <c:v>666.2355</c:v>
                </c:pt>
                <c:pt idx="193">
                  <c:v>666.57680000000005</c:v>
                </c:pt>
                <c:pt idx="194">
                  <c:v>666.91819999999996</c:v>
                </c:pt>
                <c:pt idx="195">
                  <c:v>667.25940000000003</c:v>
                </c:pt>
                <c:pt idx="196">
                  <c:v>667.60059999999999</c:v>
                </c:pt>
                <c:pt idx="197">
                  <c:v>667.94179999999994</c:v>
                </c:pt>
                <c:pt idx="198">
                  <c:v>668.28300000000002</c:v>
                </c:pt>
                <c:pt idx="199">
                  <c:v>668.62400000000002</c:v>
                </c:pt>
                <c:pt idx="200">
                  <c:v>668.96500000000003</c:v>
                </c:pt>
                <c:pt idx="201">
                  <c:v>669.30600000000004</c:v>
                </c:pt>
                <c:pt idx="202">
                  <c:v>669.64700000000005</c:v>
                </c:pt>
                <c:pt idx="203">
                  <c:v>669.98789999999997</c:v>
                </c:pt>
                <c:pt idx="204">
                  <c:v>670.32870000000003</c:v>
                </c:pt>
                <c:pt idx="205">
                  <c:v>670.66959999999995</c:v>
                </c:pt>
                <c:pt idx="206">
                  <c:v>671.01030000000003</c:v>
                </c:pt>
                <c:pt idx="207">
                  <c:v>671.35109999999997</c:v>
                </c:pt>
                <c:pt idx="208">
                  <c:v>671.69169999999997</c:v>
                </c:pt>
                <c:pt idx="209">
                  <c:v>672.03229999999996</c:v>
                </c:pt>
                <c:pt idx="210">
                  <c:v>672.37300000000005</c:v>
                </c:pt>
                <c:pt idx="211">
                  <c:v>672.71349999999995</c:v>
                </c:pt>
                <c:pt idx="212">
                  <c:v>673.05399999999997</c:v>
                </c:pt>
                <c:pt idx="213">
                  <c:v>673.39449999999999</c:v>
                </c:pt>
                <c:pt idx="214">
                  <c:v>673.73490000000004</c:v>
                </c:pt>
                <c:pt idx="215">
                  <c:v>674.0752</c:v>
                </c:pt>
                <c:pt idx="216">
                  <c:v>674.41549999999995</c:v>
                </c:pt>
                <c:pt idx="217">
                  <c:v>674.75580000000002</c:v>
                </c:pt>
                <c:pt idx="218">
                  <c:v>675.096</c:v>
                </c:pt>
                <c:pt idx="219">
                  <c:v>675.43619999999999</c:v>
                </c:pt>
                <c:pt idx="220">
                  <c:v>675.77639999999997</c:v>
                </c:pt>
                <c:pt idx="221">
                  <c:v>676.11649999999997</c:v>
                </c:pt>
                <c:pt idx="222">
                  <c:v>676.45650000000001</c:v>
                </c:pt>
                <c:pt idx="223">
                  <c:v>676.79639999999995</c:v>
                </c:pt>
                <c:pt idx="224">
                  <c:v>677.13639999999998</c:v>
                </c:pt>
                <c:pt idx="225">
                  <c:v>677.47630000000004</c:v>
                </c:pt>
                <c:pt idx="226">
                  <c:v>677.81619999999998</c:v>
                </c:pt>
                <c:pt idx="227">
                  <c:v>678.15599999999995</c:v>
                </c:pt>
                <c:pt idx="228">
                  <c:v>678.49580000000003</c:v>
                </c:pt>
                <c:pt idx="229">
                  <c:v>678.83550000000002</c:v>
                </c:pt>
                <c:pt idx="230">
                  <c:v>679.17520000000002</c:v>
                </c:pt>
                <c:pt idx="231">
                  <c:v>679.51480000000004</c:v>
                </c:pt>
                <c:pt idx="232">
                  <c:v>679.85440000000006</c:v>
                </c:pt>
                <c:pt idx="233">
                  <c:v>680.19399999999996</c:v>
                </c:pt>
                <c:pt idx="234">
                  <c:v>680.53340000000003</c:v>
                </c:pt>
                <c:pt idx="235">
                  <c:v>680.87289999999996</c:v>
                </c:pt>
                <c:pt idx="236">
                  <c:v>681.21230000000003</c:v>
                </c:pt>
                <c:pt idx="237">
                  <c:v>681.55169999999998</c:v>
                </c:pt>
                <c:pt idx="238">
                  <c:v>681.89099999999996</c:v>
                </c:pt>
                <c:pt idx="239">
                  <c:v>682.23030000000006</c:v>
                </c:pt>
                <c:pt idx="240">
                  <c:v>682.56949999999995</c:v>
                </c:pt>
                <c:pt idx="241">
                  <c:v>682.90869999999995</c:v>
                </c:pt>
                <c:pt idx="242">
                  <c:v>683.24779999999998</c:v>
                </c:pt>
                <c:pt idx="243">
                  <c:v>683.58690000000001</c:v>
                </c:pt>
                <c:pt idx="244">
                  <c:v>683.92589999999996</c:v>
                </c:pt>
                <c:pt idx="245">
                  <c:v>684.26499999999999</c:v>
                </c:pt>
                <c:pt idx="246">
                  <c:v>684.60389999999995</c:v>
                </c:pt>
                <c:pt idx="247">
                  <c:v>684.94280000000003</c:v>
                </c:pt>
                <c:pt idx="248">
                  <c:v>685.28160000000003</c:v>
                </c:pt>
                <c:pt idx="249">
                  <c:v>685.62049999999999</c:v>
                </c:pt>
                <c:pt idx="250">
                  <c:v>685.95920000000001</c:v>
                </c:pt>
                <c:pt idx="251">
                  <c:v>686.298</c:v>
                </c:pt>
                <c:pt idx="252">
                  <c:v>686.63670000000002</c:v>
                </c:pt>
                <c:pt idx="253">
                  <c:v>686.97529999999995</c:v>
                </c:pt>
                <c:pt idx="254">
                  <c:v>687.31380000000001</c:v>
                </c:pt>
                <c:pt idx="255">
                  <c:v>687.65239999999994</c:v>
                </c:pt>
                <c:pt idx="256">
                  <c:v>687.99090000000001</c:v>
                </c:pt>
                <c:pt idx="257">
                  <c:v>688.32929999999999</c:v>
                </c:pt>
                <c:pt idx="258">
                  <c:v>688.66769999999997</c:v>
                </c:pt>
                <c:pt idx="259">
                  <c:v>689.00609999999995</c:v>
                </c:pt>
                <c:pt idx="260">
                  <c:v>689.34439999999995</c:v>
                </c:pt>
                <c:pt idx="261">
                  <c:v>689.68269999999995</c:v>
                </c:pt>
                <c:pt idx="262">
                  <c:v>690.02089999999998</c:v>
                </c:pt>
                <c:pt idx="263">
                  <c:v>690.35910000000001</c:v>
                </c:pt>
                <c:pt idx="264">
                  <c:v>690.69719999999995</c:v>
                </c:pt>
                <c:pt idx="265">
                  <c:v>691.03530000000001</c:v>
                </c:pt>
                <c:pt idx="266">
                  <c:v>691.37339999999995</c:v>
                </c:pt>
                <c:pt idx="267">
                  <c:v>691.71130000000005</c:v>
                </c:pt>
                <c:pt idx="268">
                  <c:v>692.04930000000002</c:v>
                </c:pt>
                <c:pt idx="269">
                  <c:v>692.38720000000001</c:v>
                </c:pt>
                <c:pt idx="270">
                  <c:v>692.72500000000002</c:v>
                </c:pt>
                <c:pt idx="271">
                  <c:v>693.06290000000001</c:v>
                </c:pt>
                <c:pt idx="272">
                  <c:v>693.40060000000005</c:v>
                </c:pt>
                <c:pt idx="273">
                  <c:v>693.73829999999998</c:v>
                </c:pt>
                <c:pt idx="274">
                  <c:v>694.07600000000002</c:v>
                </c:pt>
                <c:pt idx="275">
                  <c:v>694.41359999999997</c:v>
                </c:pt>
                <c:pt idx="276">
                  <c:v>694.75120000000004</c:v>
                </c:pt>
                <c:pt idx="277">
                  <c:v>695.08870000000002</c:v>
                </c:pt>
                <c:pt idx="278">
                  <c:v>695.42619999999999</c:v>
                </c:pt>
                <c:pt idx="279">
                  <c:v>695.76369999999997</c:v>
                </c:pt>
                <c:pt idx="280">
                  <c:v>696.10109999999997</c:v>
                </c:pt>
                <c:pt idx="281">
                  <c:v>696.4384</c:v>
                </c:pt>
                <c:pt idx="282">
                  <c:v>696.7758</c:v>
                </c:pt>
                <c:pt idx="283">
                  <c:v>697.11300000000006</c:v>
                </c:pt>
                <c:pt idx="284">
                  <c:v>697.4502</c:v>
                </c:pt>
                <c:pt idx="285">
                  <c:v>697.78740000000005</c:v>
                </c:pt>
                <c:pt idx="286">
                  <c:v>698.12450000000001</c:v>
                </c:pt>
                <c:pt idx="287">
                  <c:v>698.4615</c:v>
                </c:pt>
                <c:pt idx="288">
                  <c:v>698.79859999999996</c:v>
                </c:pt>
                <c:pt idx="289">
                  <c:v>699.13559999999995</c:v>
                </c:pt>
                <c:pt idx="290">
                  <c:v>699.47249999999997</c:v>
                </c:pt>
                <c:pt idx="291">
                  <c:v>699.80939999999998</c:v>
                </c:pt>
                <c:pt idx="292">
                  <c:v>700.14620000000002</c:v>
                </c:pt>
                <c:pt idx="293">
                  <c:v>700.48310000000004</c:v>
                </c:pt>
                <c:pt idx="294">
                  <c:v>700.81979999999999</c:v>
                </c:pt>
                <c:pt idx="295">
                  <c:v>701.15660000000003</c:v>
                </c:pt>
                <c:pt idx="296">
                  <c:v>701.4932</c:v>
                </c:pt>
                <c:pt idx="297">
                  <c:v>701.82979999999998</c:v>
                </c:pt>
                <c:pt idx="298">
                  <c:v>702.16639999999995</c:v>
                </c:pt>
                <c:pt idx="299">
                  <c:v>702.50289999999995</c:v>
                </c:pt>
                <c:pt idx="300">
                  <c:v>702.83939999999996</c:v>
                </c:pt>
                <c:pt idx="301">
                  <c:v>703.17579999999998</c:v>
                </c:pt>
                <c:pt idx="302">
                  <c:v>703.51220000000001</c:v>
                </c:pt>
                <c:pt idx="303">
                  <c:v>703.84849999999994</c:v>
                </c:pt>
                <c:pt idx="304">
                  <c:v>704.1848</c:v>
                </c:pt>
                <c:pt idx="305">
                  <c:v>704.52110000000005</c:v>
                </c:pt>
                <c:pt idx="306">
                  <c:v>704.85730000000001</c:v>
                </c:pt>
                <c:pt idx="307">
                  <c:v>705.1934</c:v>
                </c:pt>
                <c:pt idx="308">
                  <c:v>705.52949999999998</c:v>
                </c:pt>
                <c:pt idx="309">
                  <c:v>705.86559999999997</c:v>
                </c:pt>
                <c:pt idx="310">
                  <c:v>706.20159999999998</c:v>
                </c:pt>
                <c:pt idx="311">
                  <c:v>706.5376</c:v>
                </c:pt>
                <c:pt idx="312">
                  <c:v>706.87350000000004</c:v>
                </c:pt>
                <c:pt idx="313">
                  <c:v>707.20939999999996</c:v>
                </c:pt>
                <c:pt idx="314">
                  <c:v>707.54520000000002</c:v>
                </c:pt>
                <c:pt idx="315">
                  <c:v>707.88099999999997</c:v>
                </c:pt>
                <c:pt idx="316">
                  <c:v>708.21669999999995</c:v>
                </c:pt>
                <c:pt idx="317">
                  <c:v>708.55240000000003</c:v>
                </c:pt>
                <c:pt idx="318">
                  <c:v>708.88810000000001</c:v>
                </c:pt>
                <c:pt idx="319">
                  <c:v>709.22370000000001</c:v>
                </c:pt>
                <c:pt idx="320">
                  <c:v>709.55930000000001</c:v>
                </c:pt>
                <c:pt idx="321">
                  <c:v>709.89480000000003</c:v>
                </c:pt>
                <c:pt idx="322">
                  <c:v>710.23019999999997</c:v>
                </c:pt>
                <c:pt idx="323">
                  <c:v>710.56569999999999</c:v>
                </c:pt>
                <c:pt idx="324">
                  <c:v>710.90099999999995</c:v>
                </c:pt>
                <c:pt idx="325">
                  <c:v>711.23630000000003</c:v>
                </c:pt>
                <c:pt idx="326">
                  <c:v>711.57159999999999</c:v>
                </c:pt>
                <c:pt idx="327">
                  <c:v>711.90689999999995</c:v>
                </c:pt>
                <c:pt idx="328">
                  <c:v>712.24199999999996</c:v>
                </c:pt>
                <c:pt idx="329">
                  <c:v>712.57709999999997</c:v>
                </c:pt>
                <c:pt idx="330">
                  <c:v>712.91229999999996</c:v>
                </c:pt>
                <c:pt idx="331">
                  <c:v>713.2473</c:v>
                </c:pt>
                <c:pt idx="332">
                  <c:v>713.58230000000003</c:v>
                </c:pt>
                <c:pt idx="333">
                  <c:v>713.91719999999998</c:v>
                </c:pt>
                <c:pt idx="334">
                  <c:v>714.25220000000002</c:v>
                </c:pt>
                <c:pt idx="335">
                  <c:v>714.58699999999999</c:v>
                </c:pt>
                <c:pt idx="336">
                  <c:v>714.92190000000005</c:v>
                </c:pt>
                <c:pt idx="337">
                  <c:v>715.25660000000005</c:v>
                </c:pt>
                <c:pt idx="338">
                  <c:v>715.59130000000005</c:v>
                </c:pt>
                <c:pt idx="339">
                  <c:v>715.92600000000004</c:v>
                </c:pt>
                <c:pt idx="340">
                  <c:v>716.26059999999995</c:v>
                </c:pt>
                <c:pt idx="341">
                  <c:v>716.59519999999998</c:v>
                </c:pt>
                <c:pt idx="342">
                  <c:v>716.92970000000003</c:v>
                </c:pt>
                <c:pt idx="343">
                  <c:v>717.26419999999996</c:v>
                </c:pt>
                <c:pt idx="344">
                  <c:v>717.59870000000001</c:v>
                </c:pt>
                <c:pt idx="345">
                  <c:v>717.93309999999997</c:v>
                </c:pt>
                <c:pt idx="346">
                  <c:v>718.26750000000004</c:v>
                </c:pt>
                <c:pt idx="347">
                  <c:v>718.60170000000005</c:v>
                </c:pt>
                <c:pt idx="348">
                  <c:v>718.93600000000004</c:v>
                </c:pt>
                <c:pt idx="349">
                  <c:v>719.27020000000005</c:v>
                </c:pt>
                <c:pt idx="350">
                  <c:v>719.60440000000006</c:v>
                </c:pt>
                <c:pt idx="351">
                  <c:v>719.93849999999998</c:v>
                </c:pt>
                <c:pt idx="352">
                  <c:v>720.27260000000001</c:v>
                </c:pt>
                <c:pt idx="353">
                  <c:v>720.60659999999996</c:v>
                </c:pt>
                <c:pt idx="354">
                  <c:v>720.94060000000002</c:v>
                </c:pt>
                <c:pt idx="355">
                  <c:v>721.27449999999999</c:v>
                </c:pt>
                <c:pt idx="356">
                  <c:v>721.60839999999996</c:v>
                </c:pt>
                <c:pt idx="357">
                  <c:v>721.94219999999996</c:v>
                </c:pt>
                <c:pt idx="358">
                  <c:v>722.27599999999995</c:v>
                </c:pt>
                <c:pt idx="359">
                  <c:v>722.60969999999998</c:v>
                </c:pt>
                <c:pt idx="360">
                  <c:v>722.9434</c:v>
                </c:pt>
                <c:pt idx="361">
                  <c:v>723.27710000000002</c:v>
                </c:pt>
                <c:pt idx="362">
                  <c:v>723.61069999999995</c:v>
                </c:pt>
                <c:pt idx="363">
                  <c:v>723.9443</c:v>
                </c:pt>
                <c:pt idx="364">
                  <c:v>724.27779999999996</c:v>
                </c:pt>
                <c:pt idx="365">
                  <c:v>724.61130000000003</c:v>
                </c:pt>
                <c:pt idx="366">
                  <c:v>724.94460000000004</c:v>
                </c:pt>
                <c:pt idx="367">
                  <c:v>725.27800000000002</c:v>
                </c:pt>
                <c:pt idx="368">
                  <c:v>725.61130000000003</c:v>
                </c:pt>
                <c:pt idx="369">
                  <c:v>725.94460000000004</c:v>
                </c:pt>
                <c:pt idx="370">
                  <c:v>726.27790000000005</c:v>
                </c:pt>
                <c:pt idx="371">
                  <c:v>726.61099999999999</c:v>
                </c:pt>
                <c:pt idx="372">
                  <c:v>726.94420000000002</c:v>
                </c:pt>
                <c:pt idx="373">
                  <c:v>727.27729999999997</c:v>
                </c:pt>
                <c:pt idx="374">
                  <c:v>727.61040000000003</c:v>
                </c:pt>
                <c:pt idx="375">
                  <c:v>727.94330000000002</c:v>
                </c:pt>
                <c:pt idx="376">
                  <c:v>728.27620000000002</c:v>
                </c:pt>
                <c:pt idx="377">
                  <c:v>728.60919999999999</c:v>
                </c:pt>
                <c:pt idx="378">
                  <c:v>728.94200000000001</c:v>
                </c:pt>
                <c:pt idx="379">
                  <c:v>729.27480000000003</c:v>
                </c:pt>
                <c:pt idx="380">
                  <c:v>729.60760000000005</c:v>
                </c:pt>
                <c:pt idx="381">
                  <c:v>729.94029999999998</c:v>
                </c:pt>
                <c:pt idx="382">
                  <c:v>730.27300000000002</c:v>
                </c:pt>
                <c:pt idx="383">
                  <c:v>730.60569999999996</c:v>
                </c:pt>
                <c:pt idx="384">
                  <c:v>730.93820000000005</c:v>
                </c:pt>
                <c:pt idx="385">
                  <c:v>731.27080000000001</c:v>
                </c:pt>
                <c:pt idx="386">
                  <c:v>731.60320000000002</c:v>
                </c:pt>
                <c:pt idx="387">
                  <c:v>731.9357</c:v>
                </c:pt>
                <c:pt idx="388">
                  <c:v>732.2681</c:v>
                </c:pt>
                <c:pt idx="389">
                  <c:v>732.60040000000004</c:v>
                </c:pt>
                <c:pt idx="390">
                  <c:v>732.93269999999995</c:v>
                </c:pt>
                <c:pt idx="391">
                  <c:v>733.26499999999999</c:v>
                </c:pt>
                <c:pt idx="392">
                  <c:v>733.59709999999995</c:v>
                </c:pt>
                <c:pt idx="393">
                  <c:v>733.92930000000001</c:v>
                </c:pt>
                <c:pt idx="394">
                  <c:v>734.26139999999998</c:v>
                </c:pt>
                <c:pt idx="395">
                  <c:v>734.59339999999997</c:v>
                </c:pt>
                <c:pt idx="396">
                  <c:v>734.92550000000006</c:v>
                </c:pt>
                <c:pt idx="397">
                  <c:v>735.25739999999996</c:v>
                </c:pt>
                <c:pt idx="398">
                  <c:v>735.58939999999996</c:v>
                </c:pt>
                <c:pt idx="399">
                  <c:v>735.9212</c:v>
                </c:pt>
                <c:pt idx="400">
                  <c:v>736.25310000000002</c:v>
                </c:pt>
                <c:pt idx="401">
                  <c:v>736.58479999999997</c:v>
                </c:pt>
                <c:pt idx="402">
                  <c:v>736.91660000000002</c:v>
                </c:pt>
                <c:pt idx="403">
                  <c:v>737.2482</c:v>
                </c:pt>
                <c:pt idx="404">
                  <c:v>737.57989999999995</c:v>
                </c:pt>
                <c:pt idx="405">
                  <c:v>737.91150000000005</c:v>
                </c:pt>
                <c:pt idx="406">
                  <c:v>738.24300000000005</c:v>
                </c:pt>
                <c:pt idx="407">
                  <c:v>738.57449999999994</c:v>
                </c:pt>
                <c:pt idx="408">
                  <c:v>738.90599999999995</c:v>
                </c:pt>
                <c:pt idx="409">
                  <c:v>739.23739999999998</c:v>
                </c:pt>
                <c:pt idx="410">
                  <c:v>739.56870000000004</c:v>
                </c:pt>
                <c:pt idx="411">
                  <c:v>739.9</c:v>
                </c:pt>
                <c:pt idx="412">
                  <c:v>740.23130000000003</c:v>
                </c:pt>
                <c:pt idx="413">
                  <c:v>740.5625</c:v>
                </c:pt>
                <c:pt idx="414">
                  <c:v>740.89369999999997</c:v>
                </c:pt>
                <c:pt idx="415">
                  <c:v>741.22479999999996</c:v>
                </c:pt>
                <c:pt idx="416">
                  <c:v>741.55589999999995</c:v>
                </c:pt>
                <c:pt idx="417">
                  <c:v>741.88689999999997</c:v>
                </c:pt>
                <c:pt idx="418">
                  <c:v>742.21789999999999</c:v>
                </c:pt>
                <c:pt idx="419">
                  <c:v>742.54880000000003</c:v>
                </c:pt>
                <c:pt idx="420">
                  <c:v>742.87969999999996</c:v>
                </c:pt>
                <c:pt idx="421">
                  <c:v>743.2106</c:v>
                </c:pt>
                <c:pt idx="422">
                  <c:v>743.54129999999998</c:v>
                </c:pt>
                <c:pt idx="423">
                  <c:v>743.87210000000005</c:v>
                </c:pt>
                <c:pt idx="424">
                  <c:v>744.20280000000002</c:v>
                </c:pt>
                <c:pt idx="425">
                  <c:v>744.53340000000003</c:v>
                </c:pt>
                <c:pt idx="426">
                  <c:v>744.86400000000003</c:v>
                </c:pt>
                <c:pt idx="427">
                  <c:v>745.19460000000004</c:v>
                </c:pt>
                <c:pt idx="428">
                  <c:v>745.52509999999995</c:v>
                </c:pt>
                <c:pt idx="429">
                  <c:v>745.85559999999998</c:v>
                </c:pt>
                <c:pt idx="430">
                  <c:v>746.18600000000004</c:v>
                </c:pt>
                <c:pt idx="431">
                  <c:v>746.51639999999998</c:v>
                </c:pt>
                <c:pt idx="432">
                  <c:v>746.84670000000006</c:v>
                </c:pt>
                <c:pt idx="433">
                  <c:v>747.17690000000005</c:v>
                </c:pt>
                <c:pt idx="434">
                  <c:v>747.50710000000004</c:v>
                </c:pt>
                <c:pt idx="435">
                  <c:v>747.83730000000003</c:v>
                </c:pt>
                <c:pt idx="436">
                  <c:v>748.16750000000002</c:v>
                </c:pt>
                <c:pt idx="437">
                  <c:v>748.49760000000003</c:v>
                </c:pt>
                <c:pt idx="438">
                  <c:v>748.82759999999996</c:v>
                </c:pt>
                <c:pt idx="439">
                  <c:v>749.1576</c:v>
                </c:pt>
                <c:pt idx="440">
                  <c:v>749.48749999999995</c:v>
                </c:pt>
                <c:pt idx="441">
                  <c:v>749.81740000000002</c:v>
                </c:pt>
                <c:pt idx="442">
                  <c:v>750.14729999999997</c:v>
                </c:pt>
                <c:pt idx="443">
                  <c:v>750.47709999999995</c:v>
                </c:pt>
                <c:pt idx="444">
                  <c:v>750.80679999999995</c:v>
                </c:pt>
                <c:pt idx="445">
                  <c:v>751.13649999999996</c:v>
                </c:pt>
                <c:pt idx="446">
                  <c:v>751.46619999999996</c:v>
                </c:pt>
                <c:pt idx="447">
                  <c:v>751.79579999999999</c:v>
                </c:pt>
                <c:pt idx="448">
                  <c:v>752.12530000000004</c:v>
                </c:pt>
                <c:pt idx="449">
                  <c:v>752.45479999999998</c:v>
                </c:pt>
                <c:pt idx="450">
                  <c:v>752.78430000000003</c:v>
                </c:pt>
                <c:pt idx="451">
                  <c:v>753.11369999999999</c:v>
                </c:pt>
                <c:pt idx="452">
                  <c:v>753.44309999999996</c:v>
                </c:pt>
                <c:pt idx="453">
                  <c:v>753.77250000000004</c:v>
                </c:pt>
                <c:pt idx="454">
                  <c:v>754.10170000000005</c:v>
                </c:pt>
                <c:pt idx="455">
                  <c:v>754.43089999999995</c:v>
                </c:pt>
                <c:pt idx="456">
                  <c:v>754.76009999999997</c:v>
                </c:pt>
                <c:pt idx="457">
                  <c:v>755.08920000000001</c:v>
                </c:pt>
                <c:pt idx="458">
                  <c:v>755.41830000000004</c:v>
                </c:pt>
                <c:pt idx="459">
                  <c:v>755.74739999999997</c:v>
                </c:pt>
                <c:pt idx="460">
                  <c:v>756.07640000000004</c:v>
                </c:pt>
                <c:pt idx="461">
                  <c:v>756.40530000000001</c:v>
                </c:pt>
                <c:pt idx="462">
                  <c:v>756.73419999999999</c:v>
                </c:pt>
                <c:pt idx="463">
                  <c:v>757.06299999999999</c:v>
                </c:pt>
                <c:pt idx="464">
                  <c:v>757.39179999999999</c:v>
                </c:pt>
                <c:pt idx="465">
                  <c:v>757.72059999999999</c:v>
                </c:pt>
                <c:pt idx="466">
                  <c:v>758.04930000000002</c:v>
                </c:pt>
                <c:pt idx="467">
                  <c:v>758.37800000000004</c:v>
                </c:pt>
                <c:pt idx="468">
                  <c:v>758.70659999999998</c:v>
                </c:pt>
                <c:pt idx="469">
                  <c:v>759.03520000000003</c:v>
                </c:pt>
                <c:pt idx="470">
                  <c:v>759.36369999999999</c:v>
                </c:pt>
                <c:pt idx="471">
                  <c:v>759.69209999999998</c:v>
                </c:pt>
                <c:pt idx="472">
                  <c:v>760.02059999999994</c:v>
                </c:pt>
                <c:pt idx="473">
                  <c:v>760.34889999999996</c:v>
                </c:pt>
                <c:pt idx="474">
                  <c:v>760.67719999999997</c:v>
                </c:pt>
                <c:pt idx="475">
                  <c:v>761.00559999999996</c:v>
                </c:pt>
                <c:pt idx="476">
                  <c:v>761.3338</c:v>
                </c:pt>
                <c:pt idx="477">
                  <c:v>761.66200000000003</c:v>
                </c:pt>
                <c:pt idx="478">
                  <c:v>761.99009999999998</c:v>
                </c:pt>
                <c:pt idx="479">
                  <c:v>762.31820000000005</c:v>
                </c:pt>
                <c:pt idx="480">
                  <c:v>762.64620000000002</c:v>
                </c:pt>
                <c:pt idx="481">
                  <c:v>762.9742</c:v>
                </c:pt>
                <c:pt idx="482">
                  <c:v>763.30219999999997</c:v>
                </c:pt>
                <c:pt idx="483">
                  <c:v>763.63009999999997</c:v>
                </c:pt>
                <c:pt idx="484">
                  <c:v>763.9579</c:v>
                </c:pt>
                <c:pt idx="485">
                  <c:v>764.28570000000002</c:v>
                </c:pt>
                <c:pt idx="486">
                  <c:v>764.61350000000004</c:v>
                </c:pt>
                <c:pt idx="487">
                  <c:v>764.94119999999998</c:v>
                </c:pt>
                <c:pt idx="488">
                  <c:v>765.26890000000003</c:v>
                </c:pt>
                <c:pt idx="489">
                  <c:v>765.59640000000002</c:v>
                </c:pt>
                <c:pt idx="490">
                  <c:v>765.92399999999998</c:v>
                </c:pt>
                <c:pt idx="491">
                  <c:v>766.25149999999996</c:v>
                </c:pt>
                <c:pt idx="492">
                  <c:v>766.57899999999995</c:v>
                </c:pt>
                <c:pt idx="493">
                  <c:v>766.90639999999996</c:v>
                </c:pt>
                <c:pt idx="494">
                  <c:v>767.23379999999997</c:v>
                </c:pt>
                <c:pt idx="495">
                  <c:v>767.56110000000001</c:v>
                </c:pt>
                <c:pt idx="496">
                  <c:v>767.88840000000005</c:v>
                </c:pt>
                <c:pt idx="497">
                  <c:v>768.21559999999999</c:v>
                </c:pt>
                <c:pt idx="498">
                  <c:v>768.54280000000006</c:v>
                </c:pt>
                <c:pt idx="499">
                  <c:v>768.86990000000003</c:v>
                </c:pt>
                <c:pt idx="500">
                  <c:v>769.197</c:v>
                </c:pt>
                <c:pt idx="501">
                  <c:v>769.524</c:v>
                </c:pt>
                <c:pt idx="502">
                  <c:v>769.851</c:v>
                </c:pt>
                <c:pt idx="503">
                  <c:v>770.178</c:v>
                </c:pt>
                <c:pt idx="504">
                  <c:v>770.50490000000002</c:v>
                </c:pt>
                <c:pt idx="505">
                  <c:v>770.83169999999996</c:v>
                </c:pt>
                <c:pt idx="506">
                  <c:v>771.1585</c:v>
                </c:pt>
                <c:pt idx="507">
                  <c:v>771.48519999999996</c:v>
                </c:pt>
                <c:pt idx="508">
                  <c:v>771.81200000000001</c:v>
                </c:pt>
                <c:pt idx="509">
                  <c:v>772.1386</c:v>
                </c:pt>
                <c:pt idx="510">
                  <c:v>772.46519999999998</c:v>
                </c:pt>
                <c:pt idx="511">
                  <c:v>772.79169999999999</c:v>
                </c:pt>
                <c:pt idx="512">
                  <c:v>773.11829999999998</c:v>
                </c:pt>
                <c:pt idx="513">
                  <c:v>773.44479999999999</c:v>
                </c:pt>
                <c:pt idx="514">
                  <c:v>773.77120000000002</c:v>
                </c:pt>
                <c:pt idx="515">
                  <c:v>774.09749999999997</c:v>
                </c:pt>
                <c:pt idx="516">
                  <c:v>774.42380000000003</c:v>
                </c:pt>
                <c:pt idx="517">
                  <c:v>774.75009999999997</c:v>
                </c:pt>
                <c:pt idx="518">
                  <c:v>775.07640000000004</c:v>
                </c:pt>
                <c:pt idx="519">
                  <c:v>775.40250000000003</c:v>
                </c:pt>
                <c:pt idx="520">
                  <c:v>775.72860000000003</c:v>
                </c:pt>
                <c:pt idx="521">
                  <c:v>776.05470000000003</c:v>
                </c:pt>
                <c:pt idx="522">
                  <c:v>776.38070000000005</c:v>
                </c:pt>
                <c:pt idx="523">
                  <c:v>776.70669999999996</c:v>
                </c:pt>
                <c:pt idx="524">
                  <c:v>777.03269999999998</c:v>
                </c:pt>
                <c:pt idx="525">
                  <c:v>777.35850000000005</c:v>
                </c:pt>
                <c:pt idx="526">
                  <c:v>777.68439999999998</c:v>
                </c:pt>
                <c:pt idx="527">
                  <c:v>778.01009999999997</c:v>
                </c:pt>
                <c:pt idx="528">
                  <c:v>778.33590000000004</c:v>
                </c:pt>
                <c:pt idx="529">
                  <c:v>778.66160000000002</c:v>
                </c:pt>
                <c:pt idx="530">
                  <c:v>778.98720000000003</c:v>
                </c:pt>
                <c:pt idx="531">
                  <c:v>779.31280000000004</c:v>
                </c:pt>
                <c:pt idx="532">
                  <c:v>779.63840000000005</c:v>
                </c:pt>
                <c:pt idx="533">
                  <c:v>779.96389999999997</c:v>
                </c:pt>
                <c:pt idx="534">
                  <c:v>780.28930000000003</c:v>
                </c:pt>
                <c:pt idx="535">
                  <c:v>780.61469999999997</c:v>
                </c:pt>
                <c:pt idx="536">
                  <c:v>780.94010000000003</c:v>
                </c:pt>
                <c:pt idx="537">
                  <c:v>781.2654</c:v>
                </c:pt>
                <c:pt idx="538">
                  <c:v>781.59059999999999</c:v>
                </c:pt>
                <c:pt idx="539">
                  <c:v>781.91579999999999</c:v>
                </c:pt>
                <c:pt idx="540">
                  <c:v>782.24099999999999</c:v>
                </c:pt>
                <c:pt idx="541">
                  <c:v>782.56619999999998</c:v>
                </c:pt>
                <c:pt idx="542">
                  <c:v>782.89120000000003</c:v>
                </c:pt>
                <c:pt idx="543">
                  <c:v>783.21619999999996</c:v>
                </c:pt>
                <c:pt idx="544">
                  <c:v>783.5412</c:v>
                </c:pt>
                <c:pt idx="545">
                  <c:v>783.86609999999996</c:v>
                </c:pt>
                <c:pt idx="546">
                  <c:v>784.19100000000003</c:v>
                </c:pt>
                <c:pt idx="547">
                  <c:v>784.51580000000001</c:v>
                </c:pt>
                <c:pt idx="548">
                  <c:v>784.84059999999999</c:v>
                </c:pt>
                <c:pt idx="549">
                  <c:v>785.1653</c:v>
                </c:pt>
                <c:pt idx="550">
                  <c:v>785.49</c:v>
                </c:pt>
                <c:pt idx="551">
                  <c:v>785.81460000000004</c:v>
                </c:pt>
                <c:pt idx="552">
                  <c:v>786.13919999999996</c:v>
                </c:pt>
                <c:pt idx="553">
                  <c:v>786.46370000000002</c:v>
                </c:pt>
                <c:pt idx="554">
                  <c:v>786.78819999999996</c:v>
                </c:pt>
                <c:pt idx="555">
                  <c:v>787.11270000000002</c:v>
                </c:pt>
                <c:pt idx="556">
                  <c:v>787.43709999999999</c:v>
                </c:pt>
                <c:pt idx="557">
                  <c:v>787.76139999999998</c:v>
                </c:pt>
                <c:pt idx="558">
                  <c:v>788.08569999999997</c:v>
                </c:pt>
                <c:pt idx="559">
                  <c:v>788.40989999999999</c:v>
                </c:pt>
                <c:pt idx="560">
                  <c:v>788.73410000000001</c:v>
                </c:pt>
                <c:pt idx="561">
                  <c:v>789.05830000000003</c:v>
                </c:pt>
                <c:pt idx="562">
                  <c:v>789.38239999999996</c:v>
                </c:pt>
                <c:pt idx="563">
                  <c:v>789.70640000000003</c:v>
                </c:pt>
                <c:pt idx="564">
                  <c:v>790.03039999999999</c:v>
                </c:pt>
                <c:pt idx="565">
                  <c:v>790.35440000000006</c:v>
                </c:pt>
                <c:pt idx="566">
                  <c:v>790.67830000000004</c:v>
                </c:pt>
                <c:pt idx="567">
                  <c:v>791.00210000000004</c:v>
                </c:pt>
                <c:pt idx="568">
                  <c:v>791.32590000000005</c:v>
                </c:pt>
                <c:pt idx="569">
                  <c:v>791.64970000000005</c:v>
                </c:pt>
                <c:pt idx="570">
                  <c:v>791.97339999999997</c:v>
                </c:pt>
                <c:pt idx="571">
                  <c:v>792.2971</c:v>
                </c:pt>
                <c:pt idx="572">
                  <c:v>792.62070000000006</c:v>
                </c:pt>
                <c:pt idx="573">
                  <c:v>792.9443</c:v>
                </c:pt>
                <c:pt idx="574">
                  <c:v>793.26779999999997</c:v>
                </c:pt>
                <c:pt idx="575">
                  <c:v>793.59119999999996</c:v>
                </c:pt>
                <c:pt idx="576">
                  <c:v>793.91470000000004</c:v>
                </c:pt>
                <c:pt idx="577">
                  <c:v>794.23800000000006</c:v>
                </c:pt>
                <c:pt idx="578">
                  <c:v>794.56129999999996</c:v>
                </c:pt>
                <c:pt idx="579">
                  <c:v>794.88459999999998</c:v>
                </c:pt>
                <c:pt idx="580">
                  <c:v>795.20780000000002</c:v>
                </c:pt>
                <c:pt idx="581">
                  <c:v>795.53099999999995</c:v>
                </c:pt>
                <c:pt idx="582">
                  <c:v>795.85410000000002</c:v>
                </c:pt>
                <c:pt idx="583">
                  <c:v>796.17719999999997</c:v>
                </c:pt>
                <c:pt idx="584">
                  <c:v>796.50019999999995</c:v>
                </c:pt>
                <c:pt idx="585">
                  <c:v>796.82320000000004</c:v>
                </c:pt>
                <c:pt idx="586">
                  <c:v>797.14620000000002</c:v>
                </c:pt>
                <c:pt idx="587">
                  <c:v>797.46910000000003</c:v>
                </c:pt>
                <c:pt idx="588">
                  <c:v>797.79190000000006</c:v>
                </c:pt>
                <c:pt idx="589">
                  <c:v>798.11469999999997</c:v>
                </c:pt>
                <c:pt idx="590">
                  <c:v>798.43740000000003</c:v>
                </c:pt>
                <c:pt idx="591">
                  <c:v>798.76009999999997</c:v>
                </c:pt>
                <c:pt idx="592">
                  <c:v>799.08280000000002</c:v>
                </c:pt>
                <c:pt idx="593">
                  <c:v>799.40530000000001</c:v>
                </c:pt>
                <c:pt idx="594">
                  <c:v>799.72789999999998</c:v>
                </c:pt>
                <c:pt idx="595">
                  <c:v>800.05039999999997</c:v>
                </c:pt>
                <c:pt idx="596">
                  <c:v>800.37279999999998</c:v>
                </c:pt>
                <c:pt idx="597">
                  <c:v>800.69529999999997</c:v>
                </c:pt>
                <c:pt idx="598">
                  <c:v>801.01760000000002</c:v>
                </c:pt>
                <c:pt idx="599">
                  <c:v>801.33979999999997</c:v>
                </c:pt>
                <c:pt idx="600">
                  <c:v>801.66210000000001</c:v>
                </c:pt>
                <c:pt idx="601">
                  <c:v>801.98429999999996</c:v>
                </c:pt>
                <c:pt idx="602">
                  <c:v>802.30650000000003</c:v>
                </c:pt>
                <c:pt idx="603">
                  <c:v>802.62860000000001</c:v>
                </c:pt>
                <c:pt idx="604">
                  <c:v>802.95060000000001</c:v>
                </c:pt>
                <c:pt idx="605">
                  <c:v>803.27260000000001</c:v>
                </c:pt>
                <c:pt idx="606">
                  <c:v>803.59460000000001</c:v>
                </c:pt>
                <c:pt idx="607">
                  <c:v>803.91650000000004</c:v>
                </c:pt>
                <c:pt idx="608">
                  <c:v>804.23839999999996</c:v>
                </c:pt>
                <c:pt idx="609">
                  <c:v>804.56020000000001</c:v>
                </c:pt>
                <c:pt idx="610">
                  <c:v>804.88199999999995</c:v>
                </c:pt>
                <c:pt idx="611">
                  <c:v>805.20370000000003</c:v>
                </c:pt>
                <c:pt idx="612">
                  <c:v>805.52530000000002</c:v>
                </c:pt>
                <c:pt idx="613">
                  <c:v>805.84690000000001</c:v>
                </c:pt>
                <c:pt idx="614">
                  <c:v>806.16849999999999</c:v>
                </c:pt>
                <c:pt idx="615">
                  <c:v>806.49009999999998</c:v>
                </c:pt>
                <c:pt idx="616">
                  <c:v>806.81150000000002</c:v>
                </c:pt>
                <c:pt idx="617">
                  <c:v>807.13289999999995</c:v>
                </c:pt>
                <c:pt idx="618">
                  <c:v>807.45429999999999</c:v>
                </c:pt>
                <c:pt idx="619">
                  <c:v>807.77560000000005</c:v>
                </c:pt>
                <c:pt idx="620">
                  <c:v>808.09690000000001</c:v>
                </c:pt>
                <c:pt idx="621">
                  <c:v>808.41809999999998</c:v>
                </c:pt>
                <c:pt idx="622">
                  <c:v>808.73929999999996</c:v>
                </c:pt>
                <c:pt idx="623">
                  <c:v>809.06039999999996</c:v>
                </c:pt>
                <c:pt idx="624">
                  <c:v>809.38149999999996</c:v>
                </c:pt>
                <c:pt idx="625">
                  <c:v>809.70249999999999</c:v>
                </c:pt>
                <c:pt idx="626">
                  <c:v>810.02350000000001</c:v>
                </c:pt>
                <c:pt idx="627">
                  <c:v>810.34439999999995</c:v>
                </c:pt>
                <c:pt idx="628">
                  <c:v>810.6653</c:v>
                </c:pt>
                <c:pt idx="629">
                  <c:v>810.98609999999996</c:v>
                </c:pt>
                <c:pt idx="630">
                  <c:v>811.30690000000004</c:v>
                </c:pt>
                <c:pt idx="631">
                  <c:v>811.6277</c:v>
                </c:pt>
                <c:pt idx="632">
                  <c:v>811.94839999999999</c:v>
                </c:pt>
                <c:pt idx="633">
                  <c:v>812.26900000000001</c:v>
                </c:pt>
                <c:pt idx="634">
                  <c:v>812.58960000000002</c:v>
                </c:pt>
                <c:pt idx="635">
                  <c:v>812.91010000000006</c:v>
                </c:pt>
                <c:pt idx="636">
                  <c:v>813.23059999999998</c:v>
                </c:pt>
                <c:pt idx="637">
                  <c:v>813.55100000000004</c:v>
                </c:pt>
                <c:pt idx="638">
                  <c:v>813.87149999999997</c:v>
                </c:pt>
                <c:pt idx="639">
                  <c:v>814.19179999999994</c:v>
                </c:pt>
                <c:pt idx="640">
                  <c:v>814.51210000000003</c:v>
                </c:pt>
                <c:pt idx="641">
                  <c:v>814.83230000000003</c:v>
                </c:pt>
                <c:pt idx="642">
                  <c:v>815.15250000000003</c:v>
                </c:pt>
                <c:pt idx="643">
                  <c:v>815.47270000000003</c:v>
                </c:pt>
                <c:pt idx="644">
                  <c:v>815.79269999999997</c:v>
                </c:pt>
                <c:pt idx="645">
                  <c:v>816.11279999999999</c:v>
                </c:pt>
                <c:pt idx="646">
                  <c:v>816.43280000000004</c:v>
                </c:pt>
                <c:pt idx="647">
                  <c:v>816.7527</c:v>
                </c:pt>
                <c:pt idx="648">
                  <c:v>817.07259999999997</c:v>
                </c:pt>
                <c:pt idx="649">
                  <c:v>817.39250000000004</c:v>
                </c:pt>
                <c:pt idx="650">
                  <c:v>817.71230000000003</c:v>
                </c:pt>
                <c:pt idx="651">
                  <c:v>818.03200000000004</c:v>
                </c:pt>
                <c:pt idx="652">
                  <c:v>818.35170000000005</c:v>
                </c:pt>
                <c:pt idx="653">
                  <c:v>818.67139999999995</c:v>
                </c:pt>
                <c:pt idx="654">
                  <c:v>818.99099999999999</c:v>
                </c:pt>
                <c:pt idx="655">
                  <c:v>819.31050000000005</c:v>
                </c:pt>
                <c:pt idx="656">
                  <c:v>819.63009999999997</c:v>
                </c:pt>
                <c:pt idx="657">
                  <c:v>819.94949999999994</c:v>
                </c:pt>
                <c:pt idx="658">
                  <c:v>820.26890000000003</c:v>
                </c:pt>
                <c:pt idx="659">
                  <c:v>820.5883</c:v>
                </c:pt>
                <c:pt idx="660">
                  <c:v>820.9076</c:v>
                </c:pt>
                <c:pt idx="661">
                  <c:v>821.2269</c:v>
                </c:pt>
                <c:pt idx="662">
                  <c:v>821.54600000000005</c:v>
                </c:pt>
                <c:pt idx="663">
                  <c:v>821.86519999999996</c:v>
                </c:pt>
                <c:pt idx="664">
                  <c:v>822.18430000000001</c:v>
                </c:pt>
                <c:pt idx="665">
                  <c:v>822.50340000000006</c:v>
                </c:pt>
                <c:pt idx="666">
                  <c:v>822.82240000000002</c:v>
                </c:pt>
                <c:pt idx="667">
                  <c:v>823.14139999999998</c:v>
                </c:pt>
                <c:pt idx="668">
                  <c:v>823.46029999999996</c:v>
                </c:pt>
                <c:pt idx="669">
                  <c:v>823.77909999999997</c:v>
                </c:pt>
                <c:pt idx="670">
                  <c:v>824.09799999999996</c:v>
                </c:pt>
                <c:pt idx="671">
                  <c:v>824.41669999999999</c:v>
                </c:pt>
                <c:pt idx="672">
                  <c:v>824.73540000000003</c:v>
                </c:pt>
                <c:pt idx="673">
                  <c:v>825.05409999999995</c:v>
                </c:pt>
                <c:pt idx="674">
                  <c:v>825.37270000000001</c:v>
                </c:pt>
                <c:pt idx="675">
                  <c:v>825.69129999999996</c:v>
                </c:pt>
                <c:pt idx="676">
                  <c:v>826.00980000000004</c:v>
                </c:pt>
                <c:pt idx="677">
                  <c:v>826.32820000000004</c:v>
                </c:pt>
                <c:pt idx="678">
                  <c:v>826.64670000000001</c:v>
                </c:pt>
                <c:pt idx="679">
                  <c:v>826.96500000000003</c:v>
                </c:pt>
                <c:pt idx="680">
                  <c:v>827.28340000000003</c:v>
                </c:pt>
                <c:pt idx="681">
                  <c:v>827.60159999999996</c:v>
                </c:pt>
                <c:pt idx="682">
                  <c:v>827.91989999999998</c:v>
                </c:pt>
                <c:pt idx="683">
                  <c:v>828.23800000000006</c:v>
                </c:pt>
                <c:pt idx="684">
                  <c:v>828.55619999999999</c:v>
                </c:pt>
                <c:pt idx="685">
                  <c:v>828.87419999999997</c:v>
                </c:pt>
                <c:pt idx="686">
                  <c:v>829.19230000000005</c:v>
                </c:pt>
                <c:pt idx="687">
                  <c:v>829.51020000000005</c:v>
                </c:pt>
                <c:pt idx="688">
                  <c:v>829.82809999999995</c:v>
                </c:pt>
                <c:pt idx="689">
                  <c:v>830.14599999999996</c:v>
                </c:pt>
                <c:pt idx="690">
                  <c:v>830.46379999999999</c:v>
                </c:pt>
                <c:pt idx="691">
                  <c:v>830.78160000000003</c:v>
                </c:pt>
                <c:pt idx="692">
                  <c:v>831.09929999999997</c:v>
                </c:pt>
                <c:pt idx="693">
                  <c:v>831.41700000000003</c:v>
                </c:pt>
                <c:pt idx="694">
                  <c:v>831.7346</c:v>
                </c:pt>
                <c:pt idx="695">
                  <c:v>832.05219999999997</c:v>
                </c:pt>
                <c:pt idx="696">
                  <c:v>832.36980000000005</c:v>
                </c:pt>
                <c:pt idx="697">
                  <c:v>832.68719999999996</c:v>
                </c:pt>
                <c:pt idx="698">
                  <c:v>833.00459999999998</c:v>
                </c:pt>
                <c:pt idx="699">
                  <c:v>833.322</c:v>
                </c:pt>
                <c:pt idx="700">
                  <c:v>833.63930000000005</c:v>
                </c:pt>
                <c:pt idx="701">
                  <c:v>833.95659999999998</c:v>
                </c:pt>
                <c:pt idx="702">
                  <c:v>834.27390000000003</c:v>
                </c:pt>
                <c:pt idx="703">
                  <c:v>834.59100000000001</c:v>
                </c:pt>
                <c:pt idx="704">
                  <c:v>834.90809999999999</c:v>
                </c:pt>
                <c:pt idx="705">
                  <c:v>835.22519999999997</c:v>
                </c:pt>
                <c:pt idx="706">
                  <c:v>835.54219999999998</c:v>
                </c:pt>
                <c:pt idx="707">
                  <c:v>835.85929999999996</c:v>
                </c:pt>
                <c:pt idx="708">
                  <c:v>836.17610000000002</c:v>
                </c:pt>
                <c:pt idx="709">
                  <c:v>836.49300000000005</c:v>
                </c:pt>
                <c:pt idx="710">
                  <c:v>836.80989999999997</c:v>
                </c:pt>
                <c:pt idx="711">
                  <c:v>837.12660000000005</c:v>
                </c:pt>
                <c:pt idx="712">
                  <c:v>837.4434</c:v>
                </c:pt>
                <c:pt idx="713">
                  <c:v>837.76009999999997</c:v>
                </c:pt>
                <c:pt idx="714">
                  <c:v>838.07669999999996</c:v>
                </c:pt>
                <c:pt idx="715">
                  <c:v>838.39319999999998</c:v>
                </c:pt>
                <c:pt idx="716">
                  <c:v>838.70979999999997</c:v>
                </c:pt>
                <c:pt idx="717">
                  <c:v>839.02629999999999</c:v>
                </c:pt>
                <c:pt idx="718">
                  <c:v>839.34270000000004</c:v>
                </c:pt>
                <c:pt idx="719">
                  <c:v>839.65909999999997</c:v>
                </c:pt>
                <c:pt idx="720">
                  <c:v>839.97540000000004</c:v>
                </c:pt>
                <c:pt idx="721">
                  <c:v>840.29169999999999</c:v>
                </c:pt>
                <c:pt idx="722">
                  <c:v>840.60799999999995</c:v>
                </c:pt>
                <c:pt idx="723">
                  <c:v>840.92409999999995</c:v>
                </c:pt>
                <c:pt idx="724">
                  <c:v>841.24019999999996</c:v>
                </c:pt>
                <c:pt idx="725">
                  <c:v>841.55629999999996</c:v>
                </c:pt>
                <c:pt idx="726">
                  <c:v>841.87239999999997</c:v>
                </c:pt>
                <c:pt idx="727">
                  <c:v>842.1884</c:v>
                </c:pt>
                <c:pt idx="728">
                  <c:v>842.50429999999994</c:v>
                </c:pt>
                <c:pt idx="729">
                  <c:v>842.8202</c:v>
                </c:pt>
                <c:pt idx="730">
                  <c:v>843.13599999999997</c:v>
                </c:pt>
                <c:pt idx="731">
                  <c:v>843.45180000000005</c:v>
                </c:pt>
                <c:pt idx="732">
                  <c:v>843.76750000000004</c:v>
                </c:pt>
                <c:pt idx="733">
                  <c:v>844.08320000000003</c:v>
                </c:pt>
                <c:pt idx="734">
                  <c:v>844.39880000000005</c:v>
                </c:pt>
                <c:pt idx="735">
                  <c:v>844.71439999999996</c:v>
                </c:pt>
                <c:pt idx="736">
                  <c:v>845.03</c:v>
                </c:pt>
                <c:pt idx="737">
                  <c:v>845.34540000000004</c:v>
                </c:pt>
                <c:pt idx="738">
                  <c:v>845.66079999999999</c:v>
                </c:pt>
                <c:pt idx="739">
                  <c:v>845.97630000000004</c:v>
                </c:pt>
                <c:pt idx="740">
                  <c:v>846.29160000000002</c:v>
                </c:pt>
                <c:pt idx="741">
                  <c:v>846.6069</c:v>
                </c:pt>
                <c:pt idx="742">
                  <c:v>846.9221</c:v>
                </c:pt>
                <c:pt idx="743">
                  <c:v>847.23720000000003</c:v>
                </c:pt>
                <c:pt idx="744">
                  <c:v>847.55240000000003</c:v>
                </c:pt>
                <c:pt idx="745">
                  <c:v>847.86749999999995</c:v>
                </c:pt>
                <c:pt idx="746">
                  <c:v>848.1825</c:v>
                </c:pt>
                <c:pt idx="747">
                  <c:v>848.49749999999995</c:v>
                </c:pt>
                <c:pt idx="748">
                  <c:v>848.81240000000003</c:v>
                </c:pt>
                <c:pt idx="749">
                  <c:v>849.12729999999999</c:v>
                </c:pt>
                <c:pt idx="750">
                  <c:v>849.44209999999998</c:v>
                </c:pt>
                <c:pt idx="751">
                  <c:v>849.75689999999997</c:v>
                </c:pt>
                <c:pt idx="752">
                  <c:v>850.07169999999996</c:v>
                </c:pt>
                <c:pt idx="753">
                  <c:v>850.38639999999998</c:v>
                </c:pt>
                <c:pt idx="754">
                  <c:v>850.70090000000005</c:v>
                </c:pt>
                <c:pt idx="755">
                  <c:v>851.01559999999995</c:v>
                </c:pt>
                <c:pt idx="756">
                  <c:v>851.33010000000002</c:v>
                </c:pt>
                <c:pt idx="757">
                  <c:v>851.64449999999999</c:v>
                </c:pt>
                <c:pt idx="758">
                  <c:v>851.95899999999995</c:v>
                </c:pt>
                <c:pt idx="759">
                  <c:v>852.27340000000004</c:v>
                </c:pt>
                <c:pt idx="760">
                  <c:v>852.58770000000004</c:v>
                </c:pt>
                <c:pt idx="761">
                  <c:v>852.90200000000004</c:v>
                </c:pt>
                <c:pt idx="762">
                  <c:v>853.21619999999996</c:v>
                </c:pt>
                <c:pt idx="763">
                  <c:v>853.53039999999999</c:v>
                </c:pt>
                <c:pt idx="764">
                  <c:v>853.84450000000004</c:v>
                </c:pt>
                <c:pt idx="765">
                  <c:v>854.15859999999998</c:v>
                </c:pt>
                <c:pt idx="766">
                  <c:v>854.47260000000006</c:v>
                </c:pt>
                <c:pt idx="767">
                  <c:v>854.78660000000002</c:v>
                </c:pt>
                <c:pt idx="768">
                  <c:v>855.10050000000001</c:v>
                </c:pt>
                <c:pt idx="769">
                  <c:v>855.4144</c:v>
                </c:pt>
                <c:pt idx="770">
                  <c:v>855.72820000000002</c:v>
                </c:pt>
                <c:pt idx="771">
                  <c:v>856.04200000000003</c:v>
                </c:pt>
                <c:pt idx="772">
                  <c:v>856.35569999999996</c:v>
                </c:pt>
                <c:pt idx="773">
                  <c:v>856.6694</c:v>
                </c:pt>
                <c:pt idx="774">
                  <c:v>856.98299999999995</c:v>
                </c:pt>
                <c:pt idx="775">
                  <c:v>857.29660000000001</c:v>
                </c:pt>
                <c:pt idx="776">
                  <c:v>857.61009999999999</c:v>
                </c:pt>
                <c:pt idx="777">
                  <c:v>857.92359999999996</c:v>
                </c:pt>
                <c:pt idx="778">
                  <c:v>858.23699999999997</c:v>
                </c:pt>
                <c:pt idx="779">
                  <c:v>858.55039999999997</c:v>
                </c:pt>
                <c:pt idx="780">
                  <c:v>858.86369999999999</c:v>
                </c:pt>
                <c:pt idx="781">
                  <c:v>859.17700000000002</c:v>
                </c:pt>
                <c:pt idx="782">
                  <c:v>859.49019999999996</c:v>
                </c:pt>
                <c:pt idx="783">
                  <c:v>859.80330000000004</c:v>
                </c:pt>
                <c:pt idx="784">
                  <c:v>860.11649999999997</c:v>
                </c:pt>
                <c:pt idx="785">
                  <c:v>860.42960000000005</c:v>
                </c:pt>
                <c:pt idx="786">
                  <c:v>860.74260000000004</c:v>
                </c:pt>
                <c:pt idx="787">
                  <c:v>861.05550000000005</c:v>
                </c:pt>
                <c:pt idx="788">
                  <c:v>861.36850000000004</c:v>
                </c:pt>
                <c:pt idx="789">
                  <c:v>861.68129999999996</c:v>
                </c:pt>
                <c:pt idx="790">
                  <c:v>861.9941</c:v>
                </c:pt>
                <c:pt idx="791">
                  <c:v>862.30690000000004</c:v>
                </c:pt>
                <c:pt idx="792">
                  <c:v>862.61959999999999</c:v>
                </c:pt>
                <c:pt idx="793">
                  <c:v>862.93230000000005</c:v>
                </c:pt>
                <c:pt idx="794">
                  <c:v>863.24490000000003</c:v>
                </c:pt>
                <c:pt idx="795">
                  <c:v>863.5575</c:v>
                </c:pt>
                <c:pt idx="796">
                  <c:v>863.87</c:v>
                </c:pt>
                <c:pt idx="797">
                  <c:v>864.18240000000003</c:v>
                </c:pt>
                <c:pt idx="798">
                  <c:v>864.49490000000003</c:v>
                </c:pt>
                <c:pt idx="799">
                  <c:v>864.80730000000005</c:v>
                </c:pt>
                <c:pt idx="800">
                  <c:v>865.11959999999999</c:v>
                </c:pt>
                <c:pt idx="801">
                  <c:v>865.43179999999995</c:v>
                </c:pt>
                <c:pt idx="802">
                  <c:v>865.74400000000003</c:v>
                </c:pt>
                <c:pt idx="803">
                  <c:v>866.05619999999999</c:v>
                </c:pt>
                <c:pt idx="804">
                  <c:v>866.36829999999998</c:v>
                </c:pt>
                <c:pt idx="805">
                  <c:v>866.68039999999996</c:v>
                </c:pt>
                <c:pt idx="806">
                  <c:v>866.99239999999998</c:v>
                </c:pt>
                <c:pt idx="807">
                  <c:v>867.30430000000001</c:v>
                </c:pt>
                <c:pt idx="808">
                  <c:v>867.61620000000005</c:v>
                </c:pt>
                <c:pt idx="809">
                  <c:v>867.92809999999997</c:v>
                </c:pt>
                <c:pt idx="810">
                  <c:v>868.23990000000003</c:v>
                </c:pt>
                <c:pt idx="811">
                  <c:v>868.55160000000001</c:v>
                </c:pt>
                <c:pt idx="812">
                  <c:v>868.86329999999998</c:v>
                </c:pt>
                <c:pt idx="813">
                  <c:v>869.17499999999995</c:v>
                </c:pt>
                <c:pt idx="814">
                  <c:v>869.48659999999995</c:v>
                </c:pt>
                <c:pt idx="815">
                  <c:v>869.79819999999995</c:v>
                </c:pt>
                <c:pt idx="816">
                  <c:v>870.10969999999998</c:v>
                </c:pt>
                <c:pt idx="817">
                  <c:v>870.42110000000002</c:v>
                </c:pt>
                <c:pt idx="818">
                  <c:v>870.73249999999996</c:v>
                </c:pt>
                <c:pt idx="819">
                  <c:v>871.04380000000003</c:v>
                </c:pt>
                <c:pt idx="820">
                  <c:v>871.35519999999997</c:v>
                </c:pt>
                <c:pt idx="821">
                  <c:v>871.66639999999995</c:v>
                </c:pt>
                <c:pt idx="822">
                  <c:v>871.97760000000005</c:v>
                </c:pt>
                <c:pt idx="823">
                  <c:v>872.28880000000004</c:v>
                </c:pt>
                <c:pt idx="824">
                  <c:v>872.59990000000005</c:v>
                </c:pt>
                <c:pt idx="825">
                  <c:v>872.91089999999997</c:v>
                </c:pt>
                <c:pt idx="826">
                  <c:v>873.22190000000001</c:v>
                </c:pt>
                <c:pt idx="827">
                  <c:v>873.53279999999995</c:v>
                </c:pt>
                <c:pt idx="828">
                  <c:v>873.84370000000001</c:v>
                </c:pt>
                <c:pt idx="829">
                  <c:v>874.15449999999998</c:v>
                </c:pt>
                <c:pt idx="830">
                  <c:v>874.46529999999996</c:v>
                </c:pt>
                <c:pt idx="831">
                  <c:v>874.77610000000004</c:v>
                </c:pt>
                <c:pt idx="832">
                  <c:v>875.08680000000004</c:v>
                </c:pt>
                <c:pt idx="833">
                  <c:v>875.39739999999995</c:v>
                </c:pt>
                <c:pt idx="834">
                  <c:v>875.70799999999997</c:v>
                </c:pt>
                <c:pt idx="835">
                  <c:v>876.01850000000002</c:v>
                </c:pt>
                <c:pt idx="836">
                  <c:v>876.32899999999995</c:v>
                </c:pt>
                <c:pt idx="837">
                  <c:v>876.6395</c:v>
                </c:pt>
                <c:pt idx="838">
                  <c:v>876.94979999999998</c:v>
                </c:pt>
                <c:pt idx="839">
                  <c:v>877.26009999999997</c:v>
                </c:pt>
                <c:pt idx="840">
                  <c:v>877.57039999999995</c:v>
                </c:pt>
                <c:pt idx="841">
                  <c:v>877.88070000000005</c:v>
                </c:pt>
                <c:pt idx="842">
                  <c:v>878.19090000000006</c:v>
                </c:pt>
                <c:pt idx="843">
                  <c:v>878.50099999999998</c:v>
                </c:pt>
                <c:pt idx="844">
                  <c:v>878.81100000000004</c:v>
                </c:pt>
                <c:pt idx="845">
                  <c:v>879.12109999999996</c:v>
                </c:pt>
                <c:pt idx="846">
                  <c:v>879.43100000000004</c:v>
                </c:pt>
                <c:pt idx="847">
                  <c:v>879.74099999999999</c:v>
                </c:pt>
                <c:pt idx="848">
                  <c:v>880.05079999999998</c:v>
                </c:pt>
                <c:pt idx="849">
                  <c:v>880.36069999999995</c:v>
                </c:pt>
                <c:pt idx="850">
                  <c:v>880.67039999999997</c:v>
                </c:pt>
                <c:pt idx="851">
                  <c:v>880.98019999999997</c:v>
                </c:pt>
                <c:pt idx="852">
                  <c:v>881.28980000000001</c:v>
                </c:pt>
                <c:pt idx="853">
                  <c:v>881.59939999999995</c:v>
                </c:pt>
                <c:pt idx="854">
                  <c:v>881.90899999999999</c:v>
                </c:pt>
                <c:pt idx="855">
                  <c:v>882.21849999999995</c:v>
                </c:pt>
                <c:pt idx="856">
                  <c:v>882.52800000000002</c:v>
                </c:pt>
                <c:pt idx="857">
                  <c:v>882.8374</c:v>
                </c:pt>
                <c:pt idx="858">
                  <c:v>883.14679999999998</c:v>
                </c:pt>
                <c:pt idx="859">
                  <c:v>883.45609999999999</c:v>
                </c:pt>
                <c:pt idx="860">
                  <c:v>883.76530000000002</c:v>
                </c:pt>
                <c:pt idx="861">
                  <c:v>884.07449999999994</c:v>
                </c:pt>
                <c:pt idx="862">
                  <c:v>884.38369999999998</c:v>
                </c:pt>
                <c:pt idx="863">
                  <c:v>884.69280000000003</c:v>
                </c:pt>
                <c:pt idx="864">
                  <c:v>885.0018</c:v>
                </c:pt>
                <c:pt idx="865">
                  <c:v>885.31089999999995</c:v>
                </c:pt>
                <c:pt idx="866">
                  <c:v>885.61980000000005</c:v>
                </c:pt>
                <c:pt idx="867">
                  <c:v>885.92870000000005</c:v>
                </c:pt>
                <c:pt idx="868">
                  <c:v>886.23749999999995</c:v>
                </c:pt>
                <c:pt idx="869">
                  <c:v>886.54639999999995</c:v>
                </c:pt>
                <c:pt idx="870">
                  <c:v>886.85509999999999</c:v>
                </c:pt>
                <c:pt idx="871">
                  <c:v>887.16380000000004</c:v>
                </c:pt>
                <c:pt idx="872">
                  <c:v>887.47249999999997</c:v>
                </c:pt>
                <c:pt idx="873">
                  <c:v>887.78110000000004</c:v>
                </c:pt>
                <c:pt idx="874">
                  <c:v>888.08960000000002</c:v>
                </c:pt>
                <c:pt idx="875">
                  <c:v>888.3981</c:v>
                </c:pt>
                <c:pt idx="876">
                  <c:v>888.70650000000001</c:v>
                </c:pt>
                <c:pt idx="877">
                  <c:v>889.01490000000001</c:v>
                </c:pt>
                <c:pt idx="878">
                  <c:v>889.32320000000004</c:v>
                </c:pt>
                <c:pt idx="879">
                  <c:v>889.63149999999996</c:v>
                </c:pt>
                <c:pt idx="880">
                  <c:v>889.93979999999999</c:v>
                </c:pt>
                <c:pt idx="881">
                  <c:v>890.24789999999996</c:v>
                </c:pt>
                <c:pt idx="882">
                  <c:v>890.55610000000001</c:v>
                </c:pt>
                <c:pt idx="883">
                  <c:v>890.86410000000001</c:v>
                </c:pt>
                <c:pt idx="884">
                  <c:v>891.17219999999998</c:v>
                </c:pt>
                <c:pt idx="885">
                  <c:v>891.48019999999997</c:v>
                </c:pt>
                <c:pt idx="886">
                  <c:v>891.78809999999999</c:v>
                </c:pt>
                <c:pt idx="887">
                  <c:v>892.09590000000003</c:v>
                </c:pt>
                <c:pt idx="888">
                  <c:v>892.40380000000005</c:v>
                </c:pt>
                <c:pt idx="889">
                  <c:v>892.7115</c:v>
                </c:pt>
                <c:pt idx="890">
                  <c:v>893.01930000000004</c:v>
                </c:pt>
                <c:pt idx="891">
                  <c:v>893.327</c:v>
                </c:pt>
                <c:pt idx="892">
                  <c:v>893.63459999999998</c:v>
                </c:pt>
                <c:pt idx="893">
                  <c:v>893.94209999999998</c:v>
                </c:pt>
                <c:pt idx="894">
                  <c:v>894.24959999999999</c:v>
                </c:pt>
                <c:pt idx="895">
                  <c:v>894.55709999999999</c:v>
                </c:pt>
                <c:pt idx="896">
                  <c:v>894.86450000000002</c:v>
                </c:pt>
                <c:pt idx="897">
                  <c:v>895.17190000000005</c:v>
                </c:pt>
                <c:pt idx="898">
                  <c:v>895.47919999999999</c:v>
                </c:pt>
                <c:pt idx="899">
                  <c:v>895.78639999999996</c:v>
                </c:pt>
                <c:pt idx="900">
                  <c:v>896.09370000000001</c:v>
                </c:pt>
                <c:pt idx="901">
                  <c:v>896.4008</c:v>
                </c:pt>
                <c:pt idx="902">
                  <c:v>896.7079</c:v>
                </c:pt>
                <c:pt idx="903">
                  <c:v>897.01499999999999</c:v>
                </c:pt>
                <c:pt idx="904">
                  <c:v>897.322</c:v>
                </c:pt>
                <c:pt idx="905">
                  <c:v>897.62890000000004</c:v>
                </c:pt>
                <c:pt idx="906">
                  <c:v>897.93579999999997</c:v>
                </c:pt>
                <c:pt idx="907">
                  <c:v>898.24270000000001</c:v>
                </c:pt>
                <c:pt idx="908">
                  <c:v>898.54939999999999</c:v>
                </c:pt>
                <c:pt idx="909">
                  <c:v>898.85619999999994</c:v>
                </c:pt>
                <c:pt idx="910">
                  <c:v>899.16290000000004</c:v>
                </c:pt>
                <c:pt idx="911">
                  <c:v>899.46950000000004</c:v>
                </c:pt>
                <c:pt idx="912">
                  <c:v>899.77610000000004</c:v>
                </c:pt>
                <c:pt idx="913">
                  <c:v>900.08259999999996</c:v>
                </c:pt>
                <c:pt idx="914">
                  <c:v>900.38919999999996</c:v>
                </c:pt>
                <c:pt idx="915">
                  <c:v>900.69560000000001</c:v>
                </c:pt>
                <c:pt idx="916">
                  <c:v>901.00199999999995</c:v>
                </c:pt>
                <c:pt idx="917">
                  <c:v>901.30830000000003</c:v>
                </c:pt>
                <c:pt idx="918">
                  <c:v>901.6146</c:v>
                </c:pt>
                <c:pt idx="919">
                  <c:v>901.92079999999999</c:v>
                </c:pt>
                <c:pt idx="920">
                  <c:v>902.22699999999998</c:v>
                </c:pt>
                <c:pt idx="921">
                  <c:v>902.53309999999999</c:v>
                </c:pt>
                <c:pt idx="922">
                  <c:v>902.83920000000001</c:v>
                </c:pt>
                <c:pt idx="923">
                  <c:v>903.14509999999996</c:v>
                </c:pt>
                <c:pt idx="924">
                  <c:v>903.4511</c:v>
                </c:pt>
                <c:pt idx="925">
                  <c:v>903.75710000000004</c:v>
                </c:pt>
                <c:pt idx="926">
                  <c:v>904.06290000000001</c:v>
                </c:pt>
                <c:pt idx="927">
                  <c:v>904.36869999999999</c:v>
                </c:pt>
                <c:pt idx="928">
                  <c:v>904.67449999999997</c:v>
                </c:pt>
                <c:pt idx="929">
                  <c:v>904.98019999999997</c:v>
                </c:pt>
                <c:pt idx="930">
                  <c:v>905.28579999999999</c:v>
                </c:pt>
                <c:pt idx="931">
                  <c:v>905.59140000000002</c:v>
                </c:pt>
                <c:pt idx="932">
                  <c:v>905.89700000000005</c:v>
                </c:pt>
                <c:pt idx="933">
                  <c:v>906.20249999999999</c:v>
                </c:pt>
                <c:pt idx="934">
                  <c:v>906.50789999999995</c:v>
                </c:pt>
                <c:pt idx="935">
                  <c:v>906.8134</c:v>
                </c:pt>
                <c:pt idx="936">
                  <c:v>907.11869999999999</c:v>
                </c:pt>
                <c:pt idx="937">
                  <c:v>907.42399999999998</c:v>
                </c:pt>
                <c:pt idx="938">
                  <c:v>907.72919999999999</c:v>
                </c:pt>
                <c:pt idx="939">
                  <c:v>908.03440000000001</c:v>
                </c:pt>
                <c:pt idx="940">
                  <c:v>908.33960000000002</c:v>
                </c:pt>
                <c:pt idx="941">
                  <c:v>908.64469999999994</c:v>
                </c:pt>
                <c:pt idx="942">
                  <c:v>908.94970000000001</c:v>
                </c:pt>
                <c:pt idx="943">
                  <c:v>909.25469999999996</c:v>
                </c:pt>
                <c:pt idx="944">
                  <c:v>909.55960000000005</c:v>
                </c:pt>
                <c:pt idx="945">
                  <c:v>909.86450000000002</c:v>
                </c:pt>
                <c:pt idx="946">
                  <c:v>910.16930000000002</c:v>
                </c:pt>
                <c:pt idx="947">
                  <c:v>910.47410000000002</c:v>
                </c:pt>
                <c:pt idx="948">
                  <c:v>910.77880000000005</c:v>
                </c:pt>
                <c:pt idx="949">
                  <c:v>911.08349999999996</c:v>
                </c:pt>
                <c:pt idx="950">
                  <c:v>911.38810000000001</c:v>
                </c:pt>
                <c:pt idx="951">
                  <c:v>911.69269999999995</c:v>
                </c:pt>
                <c:pt idx="952">
                  <c:v>911.99720000000002</c:v>
                </c:pt>
                <c:pt idx="953">
                  <c:v>912.30160000000001</c:v>
                </c:pt>
                <c:pt idx="954">
                  <c:v>912.60609999999997</c:v>
                </c:pt>
                <c:pt idx="955">
                  <c:v>912.91039999999998</c:v>
                </c:pt>
                <c:pt idx="956">
                  <c:v>913.21469999999999</c:v>
                </c:pt>
                <c:pt idx="957">
                  <c:v>913.51900000000001</c:v>
                </c:pt>
                <c:pt idx="958">
                  <c:v>913.82320000000004</c:v>
                </c:pt>
                <c:pt idx="959">
                  <c:v>914.12729999999999</c:v>
                </c:pt>
                <c:pt idx="960">
                  <c:v>914.43150000000003</c:v>
                </c:pt>
                <c:pt idx="961">
                  <c:v>914.7355</c:v>
                </c:pt>
                <c:pt idx="962">
                  <c:v>915.03949999999998</c:v>
                </c:pt>
                <c:pt idx="963">
                  <c:v>915.34339999999997</c:v>
                </c:pt>
                <c:pt idx="964">
                  <c:v>915.64729999999997</c:v>
                </c:pt>
                <c:pt idx="965">
                  <c:v>915.95119999999997</c:v>
                </c:pt>
                <c:pt idx="966">
                  <c:v>916.25490000000002</c:v>
                </c:pt>
                <c:pt idx="967">
                  <c:v>916.55870000000004</c:v>
                </c:pt>
                <c:pt idx="968">
                  <c:v>916.86239999999998</c:v>
                </c:pt>
                <c:pt idx="969">
                  <c:v>917.16600000000005</c:v>
                </c:pt>
                <c:pt idx="970">
                  <c:v>917.46950000000004</c:v>
                </c:pt>
                <c:pt idx="971">
                  <c:v>917.7731</c:v>
                </c:pt>
                <c:pt idx="972">
                  <c:v>918.07650000000001</c:v>
                </c:pt>
                <c:pt idx="973">
                  <c:v>918.38</c:v>
                </c:pt>
                <c:pt idx="974">
                  <c:v>918.68330000000003</c:v>
                </c:pt>
                <c:pt idx="975">
                  <c:v>918.98670000000004</c:v>
                </c:pt>
                <c:pt idx="976">
                  <c:v>919.28989999999999</c:v>
                </c:pt>
                <c:pt idx="977">
                  <c:v>919.59310000000005</c:v>
                </c:pt>
                <c:pt idx="978">
                  <c:v>919.8963</c:v>
                </c:pt>
                <c:pt idx="979">
                  <c:v>920.19939999999997</c:v>
                </c:pt>
                <c:pt idx="980">
                  <c:v>920.50239999999997</c:v>
                </c:pt>
                <c:pt idx="981">
                  <c:v>920.80550000000005</c:v>
                </c:pt>
                <c:pt idx="982">
                  <c:v>921.10839999999996</c:v>
                </c:pt>
                <c:pt idx="983">
                  <c:v>921.41129999999998</c:v>
                </c:pt>
                <c:pt idx="984">
                  <c:v>921.71420000000001</c:v>
                </c:pt>
                <c:pt idx="985">
                  <c:v>922.01700000000005</c:v>
                </c:pt>
                <c:pt idx="986">
                  <c:v>922.31970000000001</c:v>
                </c:pt>
                <c:pt idx="987">
                  <c:v>922.62239999999997</c:v>
                </c:pt>
                <c:pt idx="988">
                  <c:v>922.92499999999995</c:v>
                </c:pt>
                <c:pt idx="989">
                  <c:v>923.22760000000005</c:v>
                </c:pt>
                <c:pt idx="990">
                  <c:v>923.53020000000004</c:v>
                </c:pt>
                <c:pt idx="991">
                  <c:v>923.83259999999996</c:v>
                </c:pt>
                <c:pt idx="992">
                  <c:v>924.13509999999997</c:v>
                </c:pt>
                <c:pt idx="993">
                  <c:v>924.43740000000003</c:v>
                </c:pt>
                <c:pt idx="994">
                  <c:v>924.73969999999997</c:v>
                </c:pt>
                <c:pt idx="995">
                  <c:v>925.0421</c:v>
                </c:pt>
                <c:pt idx="996">
                  <c:v>925.3442</c:v>
                </c:pt>
                <c:pt idx="997">
                  <c:v>925.64639999999997</c:v>
                </c:pt>
                <c:pt idx="998">
                  <c:v>925.94849999999997</c:v>
                </c:pt>
                <c:pt idx="999">
                  <c:v>926.25059999999996</c:v>
                </c:pt>
                <c:pt idx="1000">
                  <c:v>926.55259999999998</c:v>
                </c:pt>
                <c:pt idx="1001">
                  <c:v>926.8546</c:v>
                </c:pt>
                <c:pt idx="1002">
                  <c:v>927.15650000000005</c:v>
                </c:pt>
                <c:pt idx="1003">
                  <c:v>927.45830000000001</c:v>
                </c:pt>
                <c:pt idx="1004">
                  <c:v>927.76009999999997</c:v>
                </c:pt>
                <c:pt idx="1005">
                  <c:v>928.06190000000004</c:v>
                </c:pt>
                <c:pt idx="1006">
                  <c:v>928.36360000000002</c:v>
                </c:pt>
                <c:pt idx="1007">
                  <c:v>928.66520000000003</c:v>
                </c:pt>
                <c:pt idx="1008">
                  <c:v>928.96680000000003</c:v>
                </c:pt>
                <c:pt idx="1009">
                  <c:v>929.26829999999995</c:v>
                </c:pt>
                <c:pt idx="1010">
                  <c:v>929.56979999999999</c:v>
                </c:pt>
                <c:pt idx="1011">
                  <c:v>929.87130000000002</c:v>
                </c:pt>
                <c:pt idx="1012">
                  <c:v>930.17259999999999</c:v>
                </c:pt>
                <c:pt idx="1013">
                  <c:v>930.47389999999996</c:v>
                </c:pt>
                <c:pt idx="1014">
                  <c:v>930.77520000000004</c:v>
                </c:pt>
                <c:pt idx="1015">
                  <c:v>931.07650000000001</c:v>
                </c:pt>
                <c:pt idx="1016">
                  <c:v>931.37760000000003</c:v>
                </c:pt>
                <c:pt idx="1017">
                  <c:v>931.67870000000005</c:v>
                </c:pt>
                <c:pt idx="1018">
                  <c:v>931.97979999999995</c:v>
                </c:pt>
                <c:pt idx="1019">
                  <c:v>932.2808</c:v>
                </c:pt>
                <c:pt idx="1020">
                  <c:v>932.58180000000004</c:v>
                </c:pt>
                <c:pt idx="1021">
                  <c:v>932.8827</c:v>
                </c:pt>
                <c:pt idx="1022">
                  <c:v>933.18349999999998</c:v>
                </c:pt>
                <c:pt idx="1023">
                  <c:v>933.48429999999996</c:v>
                </c:pt>
                <c:pt idx="1024">
                  <c:v>933.78510000000006</c:v>
                </c:pt>
                <c:pt idx="1025">
                  <c:v>934.08579999999995</c:v>
                </c:pt>
                <c:pt idx="1026">
                  <c:v>934.38639999999998</c:v>
                </c:pt>
                <c:pt idx="1027">
                  <c:v>934.68700000000001</c:v>
                </c:pt>
                <c:pt idx="1028">
                  <c:v>934.98749999999995</c:v>
                </c:pt>
                <c:pt idx="1029">
                  <c:v>935.28800000000001</c:v>
                </c:pt>
                <c:pt idx="1030">
                  <c:v>935.58849999999995</c:v>
                </c:pt>
                <c:pt idx="1031">
                  <c:v>935.88890000000004</c:v>
                </c:pt>
                <c:pt idx="1032">
                  <c:v>936.18920000000003</c:v>
                </c:pt>
                <c:pt idx="1033">
                  <c:v>936.48940000000005</c:v>
                </c:pt>
                <c:pt idx="1034">
                  <c:v>936.78970000000004</c:v>
                </c:pt>
                <c:pt idx="1035">
                  <c:v>937.08979999999997</c:v>
                </c:pt>
                <c:pt idx="1036">
                  <c:v>937.39</c:v>
                </c:pt>
                <c:pt idx="1037">
                  <c:v>937.69</c:v>
                </c:pt>
                <c:pt idx="1038">
                  <c:v>937.99009999999998</c:v>
                </c:pt>
                <c:pt idx="1039">
                  <c:v>938.29</c:v>
                </c:pt>
                <c:pt idx="1040">
                  <c:v>938.58989999999994</c:v>
                </c:pt>
                <c:pt idx="1041">
                  <c:v>938.88980000000004</c:v>
                </c:pt>
                <c:pt idx="1042">
                  <c:v>939.18960000000004</c:v>
                </c:pt>
                <c:pt idx="1043">
                  <c:v>939.48929999999996</c:v>
                </c:pt>
                <c:pt idx="1044">
                  <c:v>939.78899999999999</c:v>
                </c:pt>
                <c:pt idx="1045">
                  <c:v>940.08860000000004</c:v>
                </c:pt>
                <c:pt idx="1046">
                  <c:v>940.38819999999998</c:v>
                </c:pt>
                <c:pt idx="1047">
                  <c:v>940.68769999999995</c:v>
                </c:pt>
                <c:pt idx="1048">
                  <c:v>940.98720000000003</c:v>
                </c:pt>
                <c:pt idx="1049">
                  <c:v>941.2867</c:v>
                </c:pt>
                <c:pt idx="1050">
                  <c:v>941.58609999999999</c:v>
                </c:pt>
                <c:pt idx="1051">
                  <c:v>941.8854</c:v>
                </c:pt>
                <c:pt idx="1052">
                  <c:v>942.18460000000005</c:v>
                </c:pt>
                <c:pt idx="1053">
                  <c:v>942.48389999999995</c:v>
                </c:pt>
                <c:pt idx="1054">
                  <c:v>942.78300000000002</c:v>
                </c:pt>
                <c:pt idx="1055">
                  <c:v>943.08219999999994</c:v>
                </c:pt>
                <c:pt idx="1056">
                  <c:v>943.38120000000004</c:v>
                </c:pt>
                <c:pt idx="1057">
                  <c:v>943.68020000000001</c:v>
                </c:pt>
                <c:pt idx="1058">
                  <c:v>943.97919999999999</c:v>
                </c:pt>
                <c:pt idx="1059">
                  <c:v>944.27809999999999</c:v>
                </c:pt>
                <c:pt idx="1060">
                  <c:v>944.57690000000002</c:v>
                </c:pt>
                <c:pt idx="1061">
                  <c:v>944.87570000000005</c:v>
                </c:pt>
                <c:pt idx="1062">
                  <c:v>945.17439999999999</c:v>
                </c:pt>
                <c:pt idx="1063">
                  <c:v>945.47310000000004</c:v>
                </c:pt>
                <c:pt idx="1064">
                  <c:v>945.77179999999998</c:v>
                </c:pt>
                <c:pt idx="1065">
                  <c:v>946.07039999999995</c:v>
                </c:pt>
                <c:pt idx="1066">
                  <c:v>946.36890000000005</c:v>
                </c:pt>
                <c:pt idx="1067">
                  <c:v>946.66740000000004</c:v>
                </c:pt>
                <c:pt idx="1068">
                  <c:v>946.96579999999994</c:v>
                </c:pt>
                <c:pt idx="1069">
                  <c:v>947.26419999999996</c:v>
                </c:pt>
                <c:pt idx="1070">
                  <c:v>947.56240000000003</c:v>
                </c:pt>
                <c:pt idx="1071">
                  <c:v>947.86069999999995</c:v>
                </c:pt>
                <c:pt idx="1072">
                  <c:v>948.15890000000002</c:v>
                </c:pt>
                <c:pt idx="1073">
                  <c:v>948.45709999999997</c:v>
                </c:pt>
                <c:pt idx="1074">
                  <c:v>948.75519999999995</c:v>
                </c:pt>
                <c:pt idx="1075">
                  <c:v>949.05330000000004</c:v>
                </c:pt>
                <c:pt idx="1076">
                  <c:v>949.35130000000004</c:v>
                </c:pt>
                <c:pt idx="1077">
                  <c:v>949.64919999999995</c:v>
                </c:pt>
                <c:pt idx="1078">
                  <c:v>949.94709999999998</c:v>
                </c:pt>
                <c:pt idx="1079">
                  <c:v>950.24490000000003</c:v>
                </c:pt>
                <c:pt idx="1080">
                  <c:v>950.54269999999997</c:v>
                </c:pt>
                <c:pt idx="1081">
                  <c:v>950.84050000000002</c:v>
                </c:pt>
                <c:pt idx="1082">
                  <c:v>951.13810000000001</c:v>
                </c:pt>
                <c:pt idx="1083">
                  <c:v>951.43579999999997</c:v>
                </c:pt>
                <c:pt idx="1084">
                  <c:v>951.73329999999999</c:v>
                </c:pt>
                <c:pt idx="1085">
                  <c:v>952.03089999999997</c:v>
                </c:pt>
                <c:pt idx="1086">
                  <c:v>952.32830000000001</c:v>
                </c:pt>
                <c:pt idx="1087">
                  <c:v>952.62570000000005</c:v>
                </c:pt>
                <c:pt idx="1088">
                  <c:v>952.92309999999998</c:v>
                </c:pt>
                <c:pt idx="1089">
                  <c:v>953.22040000000004</c:v>
                </c:pt>
                <c:pt idx="1090">
                  <c:v>953.51760000000002</c:v>
                </c:pt>
                <c:pt idx="1091">
                  <c:v>953.81489999999997</c:v>
                </c:pt>
                <c:pt idx="1092">
                  <c:v>954.11199999999997</c:v>
                </c:pt>
                <c:pt idx="1093">
                  <c:v>954.40909999999997</c:v>
                </c:pt>
                <c:pt idx="1094">
                  <c:v>954.70619999999997</c:v>
                </c:pt>
                <c:pt idx="1095">
                  <c:v>955.00310000000002</c:v>
                </c:pt>
                <c:pt idx="1096">
                  <c:v>955.3</c:v>
                </c:pt>
                <c:pt idx="1097">
                  <c:v>955.59699999999998</c:v>
                </c:pt>
                <c:pt idx="1098">
                  <c:v>955.89380000000006</c:v>
                </c:pt>
                <c:pt idx="1099">
                  <c:v>956.19060000000002</c:v>
                </c:pt>
                <c:pt idx="1100">
                  <c:v>956.4873</c:v>
                </c:pt>
                <c:pt idx="1101">
                  <c:v>956.78390000000002</c:v>
                </c:pt>
                <c:pt idx="1102">
                  <c:v>957.0806</c:v>
                </c:pt>
                <c:pt idx="1103">
                  <c:v>957.37710000000004</c:v>
                </c:pt>
                <c:pt idx="1104">
                  <c:v>957.67359999999996</c:v>
                </c:pt>
                <c:pt idx="1105">
                  <c:v>957.9701</c:v>
                </c:pt>
                <c:pt idx="1106">
                  <c:v>958.26649999999995</c:v>
                </c:pt>
                <c:pt idx="1107">
                  <c:v>958.56290000000001</c:v>
                </c:pt>
                <c:pt idx="1108">
                  <c:v>958.85910000000001</c:v>
                </c:pt>
                <c:pt idx="1109">
                  <c:v>959.15539999999999</c:v>
                </c:pt>
                <c:pt idx="1110">
                  <c:v>959.45150000000001</c:v>
                </c:pt>
                <c:pt idx="1111">
                  <c:v>959.74770000000001</c:v>
                </c:pt>
                <c:pt idx="1112">
                  <c:v>960.04380000000003</c:v>
                </c:pt>
                <c:pt idx="1113">
                  <c:v>960.33979999999997</c:v>
                </c:pt>
                <c:pt idx="1114">
                  <c:v>960.63580000000002</c:v>
                </c:pt>
                <c:pt idx="1115">
                  <c:v>960.93169999999998</c:v>
                </c:pt>
                <c:pt idx="1116">
                  <c:v>961.22760000000005</c:v>
                </c:pt>
                <c:pt idx="1117">
                  <c:v>961.52340000000004</c:v>
                </c:pt>
                <c:pt idx="1118">
                  <c:v>961.81920000000002</c:v>
                </c:pt>
                <c:pt idx="1119">
                  <c:v>962.11490000000003</c:v>
                </c:pt>
                <c:pt idx="1120">
                  <c:v>962.41049999999996</c:v>
                </c:pt>
                <c:pt idx="1121">
                  <c:v>962.70609999999999</c:v>
                </c:pt>
                <c:pt idx="1122">
                  <c:v>963.00160000000005</c:v>
                </c:pt>
                <c:pt idx="1123">
                  <c:v>963.2971</c:v>
                </c:pt>
                <c:pt idx="1124">
                  <c:v>963.59259999999995</c:v>
                </c:pt>
                <c:pt idx="1125">
                  <c:v>963.88789999999995</c:v>
                </c:pt>
                <c:pt idx="1126">
                  <c:v>964.18330000000003</c:v>
                </c:pt>
                <c:pt idx="1127">
                  <c:v>964.47860000000003</c:v>
                </c:pt>
                <c:pt idx="1128">
                  <c:v>964.77380000000005</c:v>
                </c:pt>
                <c:pt idx="1129">
                  <c:v>965.06899999999996</c:v>
                </c:pt>
                <c:pt idx="1130">
                  <c:v>965.36410000000001</c:v>
                </c:pt>
                <c:pt idx="1131">
                  <c:v>965.65920000000006</c:v>
                </c:pt>
                <c:pt idx="1132">
                  <c:v>965.95420000000001</c:v>
                </c:pt>
                <c:pt idx="1133">
                  <c:v>966.2491</c:v>
                </c:pt>
                <c:pt idx="1134">
                  <c:v>966.54399999999998</c:v>
                </c:pt>
                <c:pt idx="1135">
                  <c:v>966.83889999999997</c:v>
                </c:pt>
                <c:pt idx="1136">
                  <c:v>967.13369999999998</c:v>
                </c:pt>
                <c:pt idx="1137">
                  <c:v>967.42840000000001</c:v>
                </c:pt>
                <c:pt idx="1138">
                  <c:v>967.72310000000004</c:v>
                </c:pt>
                <c:pt idx="1139">
                  <c:v>968.01779999999997</c:v>
                </c:pt>
                <c:pt idx="1140">
                  <c:v>968.31230000000005</c:v>
                </c:pt>
                <c:pt idx="1141">
                  <c:v>968.6069</c:v>
                </c:pt>
                <c:pt idx="1142">
                  <c:v>968.90129999999999</c:v>
                </c:pt>
                <c:pt idx="1143">
                  <c:v>969.19569999999999</c:v>
                </c:pt>
                <c:pt idx="1144">
                  <c:v>969.49009999999998</c:v>
                </c:pt>
                <c:pt idx="1145">
                  <c:v>969.78440000000001</c:v>
                </c:pt>
                <c:pt idx="1146">
                  <c:v>970.07870000000003</c:v>
                </c:pt>
                <c:pt idx="1147">
                  <c:v>970.37289999999996</c:v>
                </c:pt>
                <c:pt idx="1148">
                  <c:v>970.6671</c:v>
                </c:pt>
                <c:pt idx="1149">
                  <c:v>970.96109999999999</c:v>
                </c:pt>
                <c:pt idx="1150">
                  <c:v>971.25519999999995</c:v>
                </c:pt>
                <c:pt idx="1151">
                  <c:v>971.54920000000004</c:v>
                </c:pt>
                <c:pt idx="1152">
                  <c:v>971.84310000000005</c:v>
                </c:pt>
                <c:pt idx="1153">
                  <c:v>972.13699999999994</c:v>
                </c:pt>
                <c:pt idx="1154">
                  <c:v>972.43079999999998</c:v>
                </c:pt>
                <c:pt idx="1155">
                  <c:v>972.72460000000001</c:v>
                </c:pt>
                <c:pt idx="1156">
                  <c:v>973.01829999999995</c:v>
                </c:pt>
                <c:pt idx="1157">
                  <c:v>973.31200000000001</c:v>
                </c:pt>
                <c:pt idx="1158">
                  <c:v>973.60559999999998</c:v>
                </c:pt>
                <c:pt idx="1159">
                  <c:v>973.89919999999995</c:v>
                </c:pt>
                <c:pt idx="1160">
                  <c:v>974.19259999999997</c:v>
                </c:pt>
                <c:pt idx="1161">
                  <c:v>974.48609999999996</c:v>
                </c:pt>
                <c:pt idx="1162">
                  <c:v>974.77949999999998</c:v>
                </c:pt>
                <c:pt idx="1163">
                  <c:v>975.0729</c:v>
                </c:pt>
                <c:pt idx="1164">
                  <c:v>975.36609999999996</c:v>
                </c:pt>
                <c:pt idx="1165">
                  <c:v>975.65940000000001</c:v>
                </c:pt>
                <c:pt idx="1166">
                  <c:v>975.95259999999996</c:v>
                </c:pt>
                <c:pt idx="1167">
                  <c:v>976.24570000000006</c:v>
                </c:pt>
                <c:pt idx="1168">
                  <c:v>976.53880000000004</c:v>
                </c:pt>
                <c:pt idx="1169">
                  <c:v>976.83180000000004</c:v>
                </c:pt>
                <c:pt idx="1170">
                  <c:v>977.12480000000005</c:v>
                </c:pt>
                <c:pt idx="1171">
                  <c:v>977.41769999999997</c:v>
                </c:pt>
                <c:pt idx="1172">
                  <c:v>977.71050000000002</c:v>
                </c:pt>
                <c:pt idx="1173">
                  <c:v>978.00329999999997</c:v>
                </c:pt>
                <c:pt idx="1174">
                  <c:v>978.29610000000002</c:v>
                </c:pt>
                <c:pt idx="1175">
                  <c:v>978.58870000000002</c:v>
                </c:pt>
                <c:pt idx="1176">
                  <c:v>978.88139999999999</c:v>
                </c:pt>
                <c:pt idx="1177">
                  <c:v>979.17399999999998</c:v>
                </c:pt>
                <c:pt idx="1178">
                  <c:v>979.46659999999997</c:v>
                </c:pt>
                <c:pt idx="1179">
                  <c:v>979.75900000000001</c:v>
                </c:pt>
                <c:pt idx="1180">
                  <c:v>980.05150000000003</c:v>
                </c:pt>
                <c:pt idx="1181">
                  <c:v>980.34379999999999</c:v>
                </c:pt>
                <c:pt idx="1182">
                  <c:v>980.63610000000006</c:v>
                </c:pt>
                <c:pt idx="1183">
                  <c:v>980.92840000000001</c:v>
                </c:pt>
                <c:pt idx="1184">
                  <c:v>981.22059999999999</c:v>
                </c:pt>
                <c:pt idx="1185">
                  <c:v>981.51279999999997</c:v>
                </c:pt>
                <c:pt idx="1186">
                  <c:v>981.80489999999998</c:v>
                </c:pt>
                <c:pt idx="1187">
                  <c:v>982.09690000000001</c:v>
                </c:pt>
                <c:pt idx="1188">
                  <c:v>982.38890000000004</c:v>
                </c:pt>
                <c:pt idx="1189">
                  <c:v>982.68079999999998</c:v>
                </c:pt>
                <c:pt idx="1190">
                  <c:v>982.97270000000003</c:v>
                </c:pt>
                <c:pt idx="1191">
                  <c:v>983.26459999999997</c:v>
                </c:pt>
                <c:pt idx="1192">
                  <c:v>983.55629999999996</c:v>
                </c:pt>
                <c:pt idx="1193">
                  <c:v>983.84810000000004</c:v>
                </c:pt>
                <c:pt idx="1194">
                  <c:v>984.13969999999995</c:v>
                </c:pt>
                <c:pt idx="1195">
                  <c:v>984.43129999999996</c:v>
                </c:pt>
                <c:pt idx="1196">
                  <c:v>984.72289999999998</c:v>
                </c:pt>
                <c:pt idx="1197">
                  <c:v>985.01440000000002</c:v>
                </c:pt>
                <c:pt idx="1198">
                  <c:v>985.30579999999998</c:v>
                </c:pt>
                <c:pt idx="1199">
                  <c:v>985.59720000000004</c:v>
                </c:pt>
                <c:pt idx="1200">
                  <c:v>985.8886</c:v>
                </c:pt>
                <c:pt idx="1201">
                  <c:v>986.17989999999998</c:v>
                </c:pt>
                <c:pt idx="1202">
                  <c:v>986.47109999999998</c:v>
                </c:pt>
                <c:pt idx="1203">
                  <c:v>986.76229999999998</c:v>
                </c:pt>
                <c:pt idx="1204">
                  <c:v>987.05340000000001</c:v>
                </c:pt>
                <c:pt idx="1205">
                  <c:v>987.34450000000004</c:v>
                </c:pt>
                <c:pt idx="1206">
                  <c:v>987.63549999999998</c:v>
                </c:pt>
                <c:pt idx="1207">
                  <c:v>987.92650000000003</c:v>
                </c:pt>
                <c:pt idx="1208">
                  <c:v>988.2174</c:v>
                </c:pt>
                <c:pt idx="1209">
                  <c:v>988.50819999999999</c:v>
                </c:pt>
                <c:pt idx="1210">
                  <c:v>988.79909999999995</c:v>
                </c:pt>
                <c:pt idx="1211">
                  <c:v>989.08979999999997</c:v>
                </c:pt>
                <c:pt idx="1212">
                  <c:v>989.38049999999998</c:v>
                </c:pt>
              </c:numCache>
            </c:numRef>
          </c:xVal>
          <c:yVal>
            <c:numRef>
              <c:f>'Fluo 77K bandes'!$CS$3:$CS$1215</c:f>
              <c:numCache>
                <c:formatCode>General</c:formatCode>
                <c:ptCount val="1213"/>
                <c:pt idx="0">
                  <c:v>4.5493223238034586E-3</c:v>
                </c:pt>
                <c:pt idx="1">
                  <c:v>4.7272716649698595E-3</c:v>
                </c:pt>
                <c:pt idx="2">
                  <c:v>4.8098267065331225E-3</c:v>
                </c:pt>
                <c:pt idx="3">
                  <c:v>4.9518838215124039E-3</c:v>
                </c:pt>
                <c:pt idx="4">
                  <c:v>5.1041783824287675E-3</c:v>
                </c:pt>
                <c:pt idx="5">
                  <c:v>5.2569129691112876E-3</c:v>
                </c:pt>
                <c:pt idx="6">
                  <c:v>5.3119910490360333E-3</c:v>
                </c:pt>
                <c:pt idx="7">
                  <c:v>5.5439777452860649E-3</c:v>
                </c:pt>
                <c:pt idx="8">
                  <c:v>5.6216505092613559E-3</c:v>
                </c:pt>
                <c:pt idx="9">
                  <c:v>5.6972217393908156E-3</c:v>
                </c:pt>
                <c:pt idx="10">
                  <c:v>5.7014412395799711E-3</c:v>
                </c:pt>
                <c:pt idx="11">
                  <c:v>5.8148199947708141E-3</c:v>
                </c:pt>
                <c:pt idx="12">
                  <c:v>5.8630512007408495E-3</c:v>
                </c:pt>
                <c:pt idx="13">
                  <c:v>6.1051384054488702E-3</c:v>
                </c:pt>
                <c:pt idx="14">
                  <c:v>6.2138357246877465E-3</c:v>
                </c:pt>
                <c:pt idx="15">
                  <c:v>6.4461894133817504E-3</c:v>
                </c:pt>
                <c:pt idx="16">
                  <c:v>6.6627076519932991E-3</c:v>
                </c:pt>
                <c:pt idx="17">
                  <c:v>6.7996469569205657E-3</c:v>
                </c:pt>
                <c:pt idx="18">
                  <c:v>6.910860274108665E-3</c:v>
                </c:pt>
                <c:pt idx="19">
                  <c:v>7.0961239024917508E-3</c:v>
                </c:pt>
                <c:pt idx="20">
                  <c:v>7.1630899814349299E-3</c:v>
                </c:pt>
                <c:pt idx="21">
                  <c:v>7.3007559679179228E-3</c:v>
                </c:pt>
                <c:pt idx="22">
                  <c:v>7.3468783367099076E-3</c:v>
                </c:pt>
                <c:pt idx="23">
                  <c:v>7.594956099670036E-3</c:v>
                </c:pt>
                <c:pt idx="24">
                  <c:v>7.8922090242894219E-3</c:v>
                </c:pt>
                <c:pt idx="25">
                  <c:v>8.2886722395960396E-3</c:v>
                </c:pt>
                <c:pt idx="26">
                  <c:v>8.8575287860839392E-3</c:v>
                </c:pt>
                <c:pt idx="27">
                  <c:v>9.5233535002680336E-3</c:v>
                </c:pt>
                <c:pt idx="28">
                  <c:v>1.0176331653080035E-2</c:v>
                </c:pt>
                <c:pt idx="29">
                  <c:v>1.0819331628248706E-2</c:v>
                </c:pt>
                <c:pt idx="30">
                  <c:v>1.1400786422813274E-2</c:v>
                </c:pt>
                <c:pt idx="31">
                  <c:v>1.195707758621949E-2</c:v>
                </c:pt>
                <c:pt idx="32">
                  <c:v>1.224947014324756E-2</c:v>
                </c:pt>
                <c:pt idx="33">
                  <c:v>1.2218522272972267E-2</c:v>
                </c:pt>
                <c:pt idx="34">
                  <c:v>1.2145445130795378E-2</c:v>
                </c:pt>
                <c:pt idx="35">
                  <c:v>1.1980683781782277E-2</c:v>
                </c:pt>
                <c:pt idx="36">
                  <c:v>1.1853085438762291E-2</c:v>
                </c:pt>
                <c:pt idx="37">
                  <c:v>1.1617961961324474E-2</c:v>
                </c:pt>
                <c:pt idx="38">
                  <c:v>1.1382486098107124E-2</c:v>
                </c:pt>
                <c:pt idx="39">
                  <c:v>1.1213127301462567E-2</c:v>
                </c:pt>
                <c:pt idx="40">
                  <c:v>1.109744799662294E-2</c:v>
                </c:pt>
                <c:pt idx="41">
                  <c:v>1.0929027678168441E-2</c:v>
                </c:pt>
                <c:pt idx="42">
                  <c:v>1.0751394206120484E-2</c:v>
                </c:pt>
                <c:pt idx="43">
                  <c:v>1.0632919550874283E-2</c:v>
                </c:pt>
                <c:pt idx="44">
                  <c:v>1.0604102427773697E-2</c:v>
                </c:pt>
                <c:pt idx="45">
                  <c:v>1.0512911195862226E-2</c:v>
                </c:pt>
                <c:pt idx="46">
                  <c:v>1.0482178773887374E-2</c:v>
                </c:pt>
                <c:pt idx="47">
                  <c:v>1.0458548842494877E-2</c:v>
                </c:pt>
                <c:pt idx="48">
                  <c:v>1.0603138387920872E-2</c:v>
                </c:pt>
                <c:pt idx="49">
                  <c:v>1.0719604626807029E-2</c:v>
                </c:pt>
                <c:pt idx="50">
                  <c:v>1.0713369406925605E-2</c:v>
                </c:pt>
                <c:pt idx="51">
                  <c:v>1.0721353774873325E-2</c:v>
                </c:pt>
                <c:pt idx="52">
                  <c:v>1.0739325449629647E-2</c:v>
                </c:pt>
                <c:pt idx="53">
                  <c:v>1.0888037726092908E-2</c:v>
                </c:pt>
                <c:pt idx="54">
                  <c:v>1.1065702237302794E-2</c:v>
                </c:pt>
                <c:pt idx="55">
                  <c:v>1.104105166523278E-2</c:v>
                </c:pt>
                <c:pt idx="56">
                  <c:v>1.1069766541682308E-2</c:v>
                </c:pt>
                <c:pt idx="57">
                  <c:v>1.1121768092910073E-2</c:v>
                </c:pt>
                <c:pt idx="58">
                  <c:v>1.1193579932780131E-2</c:v>
                </c:pt>
                <c:pt idx="59">
                  <c:v>1.1358492825936763E-2</c:v>
                </c:pt>
                <c:pt idx="60">
                  <c:v>1.1317181527243621E-2</c:v>
                </c:pt>
                <c:pt idx="61">
                  <c:v>1.126528039683386E-2</c:v>
                </c:pt>
                <c:pt idx="62">
                  <c:v>1.1246156621420089E-2</c:v>
                </c:pt>
                <c:pt idx="63">
                  <c:v>1.126369739957553E-2</c:v>
                </c:pt>
                <c:pt idx="64">
                  <c:v>1.125626991070946E-2</c:v>
                </c:pt>
                <c:pt idx="65">
                  <c:v>1.1263308497134902E-2</c:v>
                </c:pt>
                <c:pt idx="66">
                  <c:v>1.1155863699371476E-2</c:v>
                </c:pt>
                <c:pt idx="67">
                  <c:v>1.1214549625412091E-2</c:v>
                </c:pt>
                <c:pt idx="68">
                  <c:v>1.1238873373365332E-2</c:v>
                </c:pt>
                <c:pt idx="69">
                  <c:v>1.1294166901590521E-2</c:v>
                </c:pt>
                <c:pt idx="70">
                  <c:v>1.1393534213920444E-2</c:v>
                </c:pt>
                <c:pt idx="71">
                  <c:v>1.1562526018121029E-2</c:v>
                </c:pt>
                <c:pt idx="72">
                  <c:v>1.1466355739469691E-2</c:v>
                </c:pt>
                <c:pt idx="73">
                  <c:v>1.154289831278419E-2</c:v>
                </c:pt>
                <c:pt idx="74">
                  <c:v>1.1607373955440911E-2</c:v>
                </c:pt>
                <c:pt idx="75">
                  <c:v>1.1619031899494463E-2</c:v>
                </c:pt>
                <c:pt idx="76">
                  <c:v>1.1671853249763739E-2</c:v>
                </c:pt>
                <c:pt idx="77">
                  <c:v>1.1587191196855478E-2</c:v>
                </c:pt>
                <c:pt idx="78">
                  <c:v>1.1511137946799609E-2</c:v>
                </c:pt>
                <c:pt idx="79">
                  <c:v>1.172339286522869E-2</c:v>
                </c:pt>
                <c:pt idx="80">
                  <c:v>1.1870206275315176E-2</c:v>
                </c:pt>
                <c:pt idx="81">
                  <c:v>1.1925012306114788E-2</c:v>
                </c:pt>
                <c:pt idx="82">
                  <c:v>1.2137188713722524E-2</c:v>
                </c:pt>
                <c:pt idx="83">
                  <c:v>1.2212971740486314E-2</c:v>
                </c:pt>
                <c:pt idx="84">
                  <c:v>1.2393369523778921E-2</c:v>
                </c:pt>
                <c:pt idx="85">
                  <c:v>1.2700805119343753E-2</c:v>
                </c:pt>
                <c:pt idx="86">
                  <c:v>1.2817643828173044E-2</c:v>
                </c:pt>
                <c:pt idx="87">
                  <c:v>1.288864317233381E-2</c:v>
                </c:pt>
                <c:pt idx="88">
                  <c:v>1.2950283296256752E-2</c:v>
                </c:pt>
                <c:pt idx="89">
                  <c:v>1.298384028196705E-2</c:v>
                </c:pt>
                <c:pt idx="90">
                  <c:v>1.3032263200407819E-2</c:v>
                </c:pt>
                <c:pt idx="91">
                  <c:v>1.3011098143639016E-2</c:v>
                </c:pt>
                <c:pt idx="92">
                  <c:v>1.2953750553227415E-2</c:v>
                </c:pt>
                <c:pt idx="93">
                  <c:v>1.2964418895765382E-2</c:v>
                </c:pt>
                <c:pt idx="94">
                  <c:v>1.2912837286140176E-2</c:v>
                </c:pt>
                <c:pt idx="95">
                  <c:v>1.2863254963709743E-2</c:v>
                </c:pt>
                <c:pt idx="96">
                  <c:v>1.2908480848471925E-2</c:v>
                </c:pt>
                <c:pt idx="97">
                  <c:v>1.3037879462883735E-2</c:v>
                </c:pt>
                <c:pt idx="98">
                  <c:v>1.3222938597964709E-2</c:v>
                </c:pt>
                <c:pt idx="99">
                  <c:v>1.3317188100242617E-2</c:v>
                </c:pt>
                <c:pt idx="100">
                  <c:v>1.3376666437828925E-2</c:v>
                </c:pt>
                <c:pt idx="101">
                  <c:v>1.357823658122255E-2</c:v>
                </c:pt>
                <c:pt idx="102">
                  <c:v>1.3833668799726565E-2</c:v>
                </c:pt>
                <c:pt idx="103">
                  <c:v>1.4069867692833533E-2</c:v>
                </c:pt>
                <c:pt idx="104">
                  <c:v>1.4307456044895044E-2</c:v>
                </c:pt>
                <c:pt idx="105">
                  <c:v>1.4487127146631923E-2</c:v>
                </c:pt>
                <c:pt idx="106">
                  <c:v>1.467790479083987E-2</c:v>
                </c:pt>
                <c:pt idx="107">
                  <c:v>1.4926267383756514E-2</c:v>
                </c:pt>
                <c:pt idx="108">
                  <c:v>1.52219884344431E-2</c:v>
                </c:pt>
                <c:pt idx="109">
                  <c:v>1.5435472138517922E-2</c:v>
                </c:pt>
                <c:pt idx="110">
                  <c:v>1.5598122824519917E-2</c:v>
                </c:pt>
                <c:pt idx="111">
                  <c:v>1.5820821508021249E-2</c:v>
                </c:pt>
                <c:pt idx="112">
                  <c:v>1.6164885140494203E-2</c:v>
                </c:pt>
                <c:pt idx="113">
                  <c:v>1.6598396334311493E-2</c:v>
                </c:pt>
                <c:pt idx="114">
                  <c:v>1.7016462806320014E-2</c:v>
                </c:pt>
                <c:pt idx="115">
                  <c:v>1.7417733440059362E-2</c:v>
                </c:pt>
                <c:pt idx="116">
                  <c:v>1.798701905731509E-2</c:v>
                </c:pt>
                <c:pt idx="117">
                  <c:v>1.851243173210209E-2</c:v>
                </c:pt>
                <c:pt idx="118">
                  <c:v>1.9091805076984426E-2</c:v>
                </c:pt>
                <c:pt idx="119">
                  <c:v>1.9716258239984574E-2</c:v>
                </c:pt>
                <c:pt idx="120">
                  <c:v>2.0340601853001454E-2</c:v>
                </c:pt>
                <c:pt idx="121">
                  <c:v>2.1093630179705794E-2</c:v>
                </c:pt>
                <c:pt idx="122">
                  <c:v>2.1809703645385245E-2</c:v>
                </c:pt>
                <c:pt idx="123">
                  <c:v>2.2499430340086966E-2</c:v>
                </c:pt>
                <c:pt idx="124">
                  <c:v>2.3374479089829529E-2</c:v>
                </c:pt>
                <c:pt idx="125">
                  <c:v>2.4135814956932251E-2</c:v>
                </c:pt>
                <c:pt idx="126">
                  <c:v>2.4930636602256147E-2</c:v>
                </c:pt>
                <c:pt idx="127">
                  <c:v>2.5737271387443236E-2</c:v>
                </c:pt>
                <c:pt idx="128">
                  <c:v>2.6462291435090175E-2</c:v>
                </c:pt>
                <c:pt idx="129">
                  <c:v>2.7388080085419774E-2</c:v>
                </c:pt>
                <c:pt idx="130">
                  <c:v>2.826385916838417E-2</c:v>
                </c:pt>
                <c:pt idx="131">
                  <c:v>2.9214899089858741E-2</c:v>
                </c:pt>
                <c:pt idx="132">
                  <c:v>3.0233823484302952E-2</c:v>
                </c:pt>
                <c:pt idx="133">
                  <c:v>3.1222311241727151E-2</c:v>
                </c:pt>
                <c:pt idx="134">
                  <c:v>3.2258106333595771E-2</c:v>
                </c:pt>
                <c:pt idx="135">
                  <c:v>3.3513165716990034E-2</c:v>
                </c:pt>
                <c:pt idx="136">
                  <c:v>3.4550585800277235E-2</c:v>
                </c:pt>
                <c:pt idx="137">
                  <c:v>3.5788847519569282E-2</c:v>
                </c:pt>
                <c:pt idx="138">
                  <c:v>3.6928295153946945E-2</c:v>
                </c:pt>
                <c:pt idx="139">
                  <c:v>3.807309247917455E-2</c:v>
                </c:pt>
                <c:pt idx="140">
                  <c:v>3.9215899646372655E-2</c:v>
                </c:pt>
                <c:pt idx="141">
                  <c:v>4.0486569902383661E-2</c:v>
                </c:pt>
                <c:pt idx="142">
                  <c:v>4.1554463139351967E-2</c:v>
                </c:pt>
                <c:pt idx="143">
                  <c:v>4.2808153147955288E-2</c:v>
                </c:pt>
                <c:pt idx="144">
                  <c:v>4.3933815742770797E-2</c:v>
                </c:pt>
                <c:pt idx="145">
                  <c:v>4.5097236565155227E-2</c:v>
                </c:pt>
                <c:pt idx="146">
                  <c:v>4.6314884629260943E-2</c:v>
                </c:pt>
                <c:pt idx="147">
                  <c:v>4.7637152927394656E-2</c:v>
                </c:pt>
                <c:pt idx="148">
                  <c:v>4.869980602349628E-2</c:v>
                </c:pt>
                <c:pt idx="149">
                  <c:v>4.9903322139759489E-2</c:v>
                </c:pt>
                <c:pt idx="150">
                  <c:v>5.0781584355678124E-2</c:v>
                </c:pt>
                <c:pt idx="151">
                  <c:v>5.1737334926433537E-2</c:v>
                </c:pt>
                <c:pt idx="152">
                  <c:v>5.2620892058210487E-2</c:v>
                </c:pt>
                <c:pt idx="153">
                  <c:v>5.3460629196677274E-2</c:v>
                </c:pt>
                <c:pt idx="154">
                  <c:v>5.4166058055648468E-2</c:v>
                </c:pt>
                <c:pt idx="155">
                  <c:v>5.4866484132050093E-2</c:v>
                </c:pt>
                <c:pt idx="156">
                  <c:v>5.5458072300067628E-2</c:v>
                </c:pt>
                <c:pt idx="157">
                  <c:v>5.6172557290989585E-2</c:v>
                </c:pt>
                <c:pt idx="158">
                  <c:v>5.6674752672654427E-2</c:v>
                </c:pt>
                <c:pt idx="159">
                  <c:v>5.7126847195301332E-2</c:v>
                </c:pt>
                <c:pt idx="160">
                  <c:v>5.7664189863267011E-2</c:v>
                </c:pt>
                <c:pt idx="161">
                  <c:v>5.8085610390596815E-2</c:v>
                </c:pt>
                <c:pt idx="162">
                  <c:v>5.8552421127663713E-2</c:v>
                </c:pt>
                <c:pt idx="163">
                  <c:v>5.8902561132542337E-2</c:v>
                </c:pt>
                <c:pt idx="164">
                  <c:v>5.9310141845318347E-2</c:v>
                </c:pt>
                <c:pt idx="165">
                  <c:v>5.97642447843253E-2</c:v>
                </c:pt>
                <c:pt idx="166">
                  <c:v>6.0376410090868061E-2</c:v>
                </c:pt>
                <c:pt idx="167">
                  <c:v>6.0628411569062506E-2</c:v>
                </c:pt>
                <c:pt idx="168">
                  <c:v>6.0972234191572251E-2</c:v>
                </c:pt>
                <c:pt idx="169">
                  <c:v>6.1185528009009393E-2</c:v>
                </c:pt>
                <c:pt idx="170">
                  <c:v>6.1558673510375854E-2</c:v>
                </c:pt>
                <c:pt idx="171">
                  <c:v>6.1779434985006265E-2</c:v>
                </c:pt>
                <c:pt idx="172">
                  <c:v>6.2224080108790443E-2</c:v>
                </c:pt>
                <c:pt idx="173">
                  <c:v>6.2174326158052871E-2</c:v>
                </c:pt>
                <c:pt idx="174">
                  <c:v>6.2393754774553438E-2</c:v>
                </c:pt>
                <c:pt idx="175">
                  <c:v>6.2498448041903604E-2</c:v>
                </c:pt>
                <c:pt idx="176">
                  <c:v>6.2959635213162363E-2</c:v>
                </c:pt>
                <c:pt idx="177">
                  <c:v>6.3270136382425846E-2</c:v>
                </c:pt>
                <c:pt idx="178">
                  <c:v>6.3888016546429477E-2</c:v>
                </c:pt>
                <c:pt idx="179">
                  <c:v>6.4237864418019375E-2</c:v>
                </c:pt>
                <c:pt idx="180">
                  <c:v>6.4872359662819762E-2</c:v>
                </c:pt>
                <c:pt idx="181">
                  <c:v>6.5792634297324501E-2</c:v>
                </c:pt>
                <c:pt idx="182">
                  <c:v>6.6806848042487862E-2</c:v>
                </c:pt>
                <c:pt idx="183">
                  <c:v>6.7725041227310379E-2</c:v>
                </c:pt>
                <c:pt idx="184">
                  <c:v>6.8836790974249912E-2</c:v>
                </c:pt>
                <c:pt idx="185">
                  <c:v>7.0046368856254357E-2</c:v>
                </c:pt>
                <c:pt idx="186">
                  <c:v>7.159368933669677E-2</c:v>
                </c:pt>
                <c:pt idx="187">
                  <c:v>7.3332977904498706E-2</c:v>
                </c:pt>
                <c:pt idx="188">
                  <c:v>7.5158555342460562E-2</c:v>
                </c:pt>
                <c:pt idx="189">
                  <c:v>7.7182235666845372E-2</c:v>
                </c:pt>
                <c:pt idx="190">
                  <c:v>7.9457260169524951E-2</c:v>
                </c:pt>
                <c:pt idx="191">
                  <c:v>8.2006725638639894E-2</c:v>
                </c:pt>
                <c:pt idx="192">
                  <c:v>8.4710820909148013E-2</c:v>
                </c:pt>
                <c:pt idx="193">
                  <c:v>8.7783369290072299E-2</c:v>
                </c:pt>
                <c:pt idx="194">
                  <c:v>9.0954786530902595E-2</c:v>
                </c:pt>
                <c:pt idx="195">
                  <c:v>9.4229527664292115E-2</c:v>
                </c:pt>
                <c:pt idx="196">
                  <c:v>9.7772775806689569E-2</c:v>
                </c:pt>
                <c:pt idx="197">
                  <c:v>0.10170173118186904</c:v>
                </c:pt>
                <c:pt idx="198">
                  <c:v>0.10573784469902239</c:v>
                </c:pt>
                <c:pt idx="199">
                  <c:v>0.11010994801488128</c:v>
                </c:pt>
                <c:pt idx="200">
                  <c:v>0.11436528930689917</c:v>
                </c:pt>
                <c:pt idx="201">
                  <c:v>0.11923947845443963</c:v>
                </c:pt>
                <c:pt idx="202">
                  <c:v>0.12430119891501698</c:v>
                </c:pt>
                <c:pt idx="203">
                  <c:v>0.12977322057962168</c:v>
                </c:pt>
                <c:pt idx="204">
                  <c:v>0.13538084686519072</c:v>
                </c:pt>
                <c:pt idx="205">
                  <c:v>0.14134706676268116</c:v>
                </c:pt>
                <c:pt idx="206">
                  <c:v>0.14762698303728058</c:v>
                </c:pt>
                <c:pt idx="207">
                  <c:v>0.15434652339476412</c:v>
                </c:pt>
                <c:pt idx="208">
                  <c:v>0.16121716969584543</c:v>
                </c:pt>
                <c:pt idx="209">
                  <c:v>0.16862515866489247</c:v>
                </c:pt>
                <c:pt idx="210">
                  <c:v>0.17656526841936904</c:v>
                </c:pt>
                <c:pt idx="211">
                  <c:v>0.18504051158381524</c:v>
                </c:pt>
                <c:pt idx="212">
                  <c:v>0.19424709217827726</c:v>
                </c:pt>
                <c:pt idx="213">
                  <c:v>0.20403812193351339</c:v>
                </c:pt>
                <c:pt idx="214">
                  <c:v>0.21477310737797228</c:v>
                </c:pt>
                <c:pt idx="215">
                  <c:v>0.22614622147501021</c:v>
                </c:pt>
                <c:pt idx="216">
                  <c:v>0.23907549308447473</c:v>
                </c:pt>
                <c:pt idx="217">
                  <c:v>0.25248075937127074</c:v>
                </c:pt>
                <c:pt idx="218">
                  <c:v>0.26773541195906048</c:v>
                </c:pt>
                <c:pt idx="219">
                  <c:v>0.28396195548180814</c:v>
                </c:pt>
                <c:pt idx="220">
                  <c:v>0.30197781539805352</c:v>
                </c:pt>
                <c:pt idx="221">
                  <c:v>0.32141618184712961</c:v>
                </c:pt>
                <c:pt idx="222">
                  <c:v>0.34330244267249377</c:v>
                </c:pt>
                <c:pt idx="223">
                  <c:v>0.36650677237996615</c:v>
                </c:pt>
                <c:pt idx="224">
                  <c:v>0.39262184514306497</c:v>
                </c:pt>
                <c:pt idx="225">
                  <c:v>0.42047675422388225</c:v>
                </c:pt>
                <c:pt idx="226">
                  <c:v>0.45039065524035998</c:v>
                </c:pt>
                <c:pt idx="227">
                  <c:v>0.48183314369014008</c:v>
                </c:pt>
                <c:pt idx="228">
                  <c:v>0.51537734856905815</c:v>
                </c:pt>
                <c:pt idx="229">
                  <c:v>0.54850526351152984</c:v>
                </c:pt>
                <c:pt idx="230">
                  <c:v>0.58267134712884106</c:v>
                </c:pt>
                <c:pt idx="231">
                  <c:v>0.61546696045537741</c:v>
                </c:pt>
                <c:pt idx="232">
                  <c:v>0.64816525688010407</c:v>
                </c:pt>
                <c:pt idx="233">
                  <c:v>0.67830318761237995</c:v>
                </c:pt>
                <c:pt idx="234">
                  <c:v>0.70573888542386354</c:v>
                </c:pt>
                <c:pt idx="235">
                  <c:v>0.72946923763436311</c:v>
                </c:pt>
                <c:pt idx="236">
                  <c:v>0.75028172604032317</c:v>
                </c:pt>
                <c:pt idx="237">
                  <c:v>0.76550460913296303</c:v>
                </c:pt>
                <c:pt idx="238">
                  <c:v>0.77571977990678032</c:v>
                </c:pt>
                <c:pt idx="239">
                  <c:v>0.77993343743016197</c:v>
                </c:pt>
                <c:pt idx="240">
                  <c:v>0.77947332750040532</c:v>
                </c:pt>
                <c:pt idx="241">
                  <c:v>0.77412655798334551</c:v>
                </c:pt>
                <c:pt idx="242">
                  <c:v>0.76379380356081272</c:v>
                </c:pt>
                <c:pt idx="243">
                  <c:v>0.74840239607723424</c:v>
                </c:pt>
                <c:pt idx="244">
                  <c:v>0.73001388363454722</c:v>
                </c:pt>
                <c:pt idx="245">
                  <c:v>0.70912525799021064</c:v>
                </c:pt>
                <c:pt idx="246">
                  <c:v>0.68586724879093341</c:v>
                </c:pt>
                <c:pt idx="247">
                  <c:v>0.66156504566773633</c:v>
                </c:pt>
                <c:pt idx="248">
                  <c:v>0.63593327091418739</c:v>
                </c:pt>
                <c:pt idx="249">
                  <c:v>0.61066155043900328</c:v>
                </c:pt>
                <c:pt idx="250">
                  <c:v>0.58647273154849633</c:v>
                </c:pt>
                <c:pt idx="251">
                  <c:v>0.56288096006684019</c:v>
                </c:pt>
                <c:pt idx="252">
                  <c:v>0.54092696083515068</c:v>
                </c:pt>
                <c:pt idx="253">
                  <c:v>0.51967992416219821</c:v>
                </c:pt>
                <c:pt idx="254">
                  <c:v>0.50000383424941464</c:v>
                </c:pt>
                <c:pt idx="255">
                  <c:v>0.48209515073347364</c:v>
                </c:pt>
                <c:pt idx="256">
                  <c:v>0.46519962197952436</c:v>
                </c:pt>
                <c:pt idx="257">
                  <c:v>0.45001088196500538</c:v>
                </c:pt>
                <c:pt idx="258">
                  <c:v>0.43626820172972125</c:v>
                </c:pt>
                <c:pt idx="259">
                  <c:v>0.42363489765840562</c:v>
                </c:pt>
                <c:pt idx="260">
                  <c:v>0.41306989727132903</c:v>
                </c:pt>
                <c:pt idx="261">
                  <c:v>0.40311198637490342</c:v>
                </c:pt>
                <c:pt idx="262">
                  <c:v>0.3948269037230927</c:v>
                </c:pt>
                <c:pt idx="263">
                  <c:v>0.38754055175214247</c:v>
                </c:pt>
                <c:pt idx="264">
                  <c:v>0.38088666835130197</c:v>
                </c:pt>
                <c:pt idx="265">
                  <c:v>0.37604163775764332</c:v>
                </c:pt>
                <c:pt idx="266">
                  <c:v>0.37203722070231765</c:v>
                </c:pt>
                <c:pt idx="267">
                  <c:v>0.36864719646986138</c:v>
                </c:pt>
                <c:pt idx="268">
                  <c:v>0.36670615334952728</c:v>
                </c:pt>
                <c:pt idx="269">
                  <c:v>0.36466688041085632</c:v>
                </c:pt>
                <c:pt idx="270">
                  <c:v>0.36373698363615387</c:v>
                </c:pt>
                <c:pt idx="271">
                  <c:v>0.3642317843939476</c:v>
                </c:pt>
                <c:pt idx="272">
                  <c:v>0.3640168838434224</c:v>
                </c:pt>
                <c:pt idx="273">
                  <c:v>0.36469810215608978</c:v>
                </c:pt>
                <c:pt idx="274">
                  <c:v>0.3658198939848295</c:v>
                </c:pt>
                <c:pt idx="275">
                  <c:v>0.36748633181375334</c:v>
                </c:pt>
                <c:pt idx="276">
                  <c:v>0.36996070076933302</c:v>
                </c:pt>
                <c:pt idx="277">
                  <c:v>0.37237773856699863</c:v>
                </c:pt>
                <c:pt idx="278">
                  <c:v>0.37501588474757491</c:v>
                </c:pt>
                <c:pt idx="279">
                  <c:v>0.37818498318042587</c:v>
                </c:pt>
                <c:pt idx="280">
                  <c:v>0.3821417459930268</c:v>
                </c:pt>
                <c:pt idx="281">
                  <c:v>0.38610270822165321</c:v>
                </c:pt>
                <c:pt idx="282">
                  <c:v>0.39057490370556469</c:v>
                </c:pt>
                <c:pt idx="283">
                  <c:v>0.39555029877932107</c:v>
                </c:pt>
                <c:pt idx="284">
                  <c:v>0.40139698138672752</c:v>
                </c:pt>
                <c:pt idx="285">
                  <c:v>0.40743610679808773</c:v>
                </c:pt>
                <c:pt idx="286">
                  <c:v>0.41410532719658671</c:v>
                </c:pt>
                <c:pt idx="287">
                  <c:v>0.42120580936257984</c:v>
                </c:pt>
                <c:pt idx="288">
                  <c:v>0.42855862165671715</c:v>
                </c:pt>
                <c:pt idx="289">
                  <c:v>0.43702884378026324</c:v>
                </c:pt>
                <c:pt idx="290">
                  <c:v>0.44640577459871844</c:v>
                </c:pt>
                <c:pt idx="291">
                  <c:v>0.45711318996405298</c:v>
                </c:pt>
                <c:pt idx="292">
                  <c:v>0.46811967678372934</c:v>
                </c:pt>
                <c:pt idx="293">
                  <c:v>0.48025799751394577</c:v>
                </c:pt>
                <c:pt idx="294">
                  <c:v>0.49252923889053624</c:v>
                </c:pt>
                <c:pt idx="295">
                  <c:v>0.50693433135802546</c:v>
                </c:pt>
                <c:pt idx="296">
                  <c:v>0.52162754028152891</c:v>
                </c:pt>
                <c:pt idx="297">
                  <c:v>0.53711918599980424</c:v>
                </c:pt>
                <c:pt idx="298">
                  <c:v>0.55315273896868189</c:v>
                </c:pt>
                <c:pt idx="299">
                  <c:v>0.57059857380528445</c:v>
                </c:pt>
                <c:pt idx="300">
                  <c:v>0.58808275113603337</c:v>
                </c:pt>
                <c:pt idx="301">
                  <c:v>0.60693466000797525</c:v>
                </c:pt>
                <c:pt idx="302">
                  <c:v>0.62595071127152468</c:v>
                </c:pt>
                <c:pt idx="303">
                  <c:v>0.64536698514064039</c:v>
                </c:pt>
                <c:pt idx="304">
                  <c:v>0.66562478546461612</c:v>
                </c:pt>
                <c:pt idx="305">
                  <c:v>0.68492730993443074</c:v>
                </c:pt>
                <c:pt idx="306">
                  <c:v>0.70472335707890088</c:v>
                </c:pt>
                <c:pt idx="307">
                  <c:v>0.72431637158770068</c:v>
                </c:pt>
                <c:pt idx="308">
                  <c:v>0.7435277869880913</c:v>
                </c:pt>
                <c:pt idx="309">
                  <c:v>0.76292415927691171</c:v>
                </c:pt>
                <c:pt idx="310">
                  <c:v>0.78160754375791497</c:v>
                </c:pt>
                <c:pt idx="311">
                  <c:v>0.79893524719588571</c:v>
                </c:pt>
                <c:pt idx="312">
                  <c:v>0.81706193517854453</c:v>
                </c:pt>
                <c:pt idx="313">
                  <c:v>0.83367172105945064</c:v>
                </c:pt>
                <c:pt idx="314">
                  <c:v>0.85088238859862197</c:v>
                </c:pt>
                <c:pt idx="315">
                  <c:v>0.86697071655913727</c:v>
                </c:pt>
                <c:pt idx="316">
                  <c:v>0.88134057044867298</c:v>
                </c:pt>
                <c:pt idx="317">
                  <c:v>0.89590633622496607</c:v>
                </c:pt>
                <c:pt idx="318">
                  <c:v>0.90953051989500744</c:v>
                </c:pt>
                <c:pt idx="319">
                  <c:v>0.92205920373229489</c:v>
                </c:pt>
                <c:pt idx="320">
                  <c:v>0.93369834170538657</c:v>
                </c:pt>
                <c:pt idx="321">
                  <c:v>0.94428780825539471</c:v>
                </c:pt>
                <c:pt idx="322">
                  <c:v>0.95402351526907681</c:v>
                </c:pt>
                <c:pt idx="323">
                  <c:v>0.96291787841120402</c:v>
                </c:pt>
                <c:pt idx="324">
                  <c:v>0.97037987552200566</c:v>
                </c:pt>
                <c:pt idx="325">
                  <c:v>0.97772702773367381</c:v>
                </c:pt>
                <c:pt idx="326">
                  <c:v>0.9831086706620763</c:v>
                </c:pt>
                <c:pt idx="327">
                  <c:v>0.98831758978351469</c:v>
                </c:pt>
                <c:pt idx="328">
                  <c:v>0.99263020745845498</c:v>
                </c:pt>
                <c:pt idx="329">
                  <c:v>0.9954167938663695</c:v>
                </c:pt>
                <c:pt idx="330">
                  <c:v>0.99832370267258141</c:v>
                </c:pt>
                <c:pt idx="331">
                  <c:v>1</c:v>
                </c:pt>
                <c:pt idx="332">
                  <c:v>0.99998831466845062</c:v>
                </c:pt>
                <c:pt idx="333">
                  <c:v>0.99973160254097537</c:v>
                </c:pt>
                <c:pt idx="334">
                  <c:v>0.99806498212874617</c:v>
                </c:pt>
                <c:pt idx="335">
                  <c:v>0.99592017603951988</c:v>
                </c:pt>
                <c:pt idx="336">
                  <c:v>0.99279380210014623</c:v>
                </c:pt>
                <c:pt idx="337">
                  <c:v>0.98866468064719215</c:v>
                </c:pt>
                <c:pt idx="338">
                  <c:v>0.98478241182321846</c:v>
                </c:pt>
                <c:pt idx="339">
                  <c:v>0.98015556827958328</c:v>
                </c:pt>
                <c:pt idx="340">
                  <c:v>0.97489516066600557</c:v>
                </c:pt>
                <c:pt idx="341">
                  <c:v>0.96925936177640426</c:v>
                </c:pt>
                <c:pt idx="342">
                  <c:v>0.96231024117063646</c:v>
                </c:pt>
                <c:pt idx="343">
                  <c:v>0.95518182375890825</c:v>
                </c:pt>
                <c:pt idx="344">
                  <c:v>0.94735173870430123</c:v>
                </c:pt>
                <c:pt idx="345">
                  <c:v>0.93840698256986732</c:v>
                </c:pt>
                <c:pt idx="346">
                  <c:v>0.92973737947676005</c:v>
                </c:pt>
                <c:pt idx="347">
                  <c:v>0.91998688321533584</c:v>
                </c:pt>
                <c:pt idx="348">
                  <c:v>0.9099530176638394</c:v>
                </c:pt>
                <c:pt idx="349">
                  <c:v>0.89964381648771075</c:v>
                </c:pt>
                <c:pt idx="350">
                  <c:v>0.88959242293889018</c:v>
                </c:pt>
                <c:pt idx="351">
                  <c:v>0.87810647235907857</c:v>
                </c:pt>
                <c:pt idx="352">
                  <c:v>0.86627306574897867</c:v>
                </c:pt>
                <c:pt idx="353">
                  <c:v>0.85368467717080598</c:v>
                </c:pt>
                <c:pt idx="354">
                  <c:v>0.84232397873853926</c:v>
                </c:pt>
                <c:pt idx="355">
                  <c:v>0.82992072963210195</c:v>
                </c:pt>
                <c:pt idx="356">
                  <c:v>0.81772069574464046</c:v>
                </c:pt>
                <c:pt idx="357">
                  <c:v>0.80479178930178685</c:v>
                </c:pt>
                <c:pt idx="358">
                  <c:v>0.79242085744041579</c:v>
                </c:pt>
                <c:pt idx="359">
                  <c:v>0.77980435103320245</c:v>
                </c:pt>
                <c:pt idx="360">
                  <c:v>0.76762969622519972</c:v>
                </c:pt>
                <c:pt idx="361">
                  <c:v>0.75465623945581417</c:v>
                </c:pt>
                <c:pt idx="362">
                  <c:v>0.74252887372392529</c:v>
                </c:pt>
                <c:pt idx="363">
                  <c:v>0.72939437847912492</c:v>
                </c:pt>
                <c:pt idx="364">
                  <c:v>0.71687445864049937</c:v>
                </c:pt>
                <c:pt idx="365">
                  <c:v>0.7047898174020879</c:v>
                </c:pt>
                <c:pt idx="366">
                  <c:v>0.6924015401266983</c:v>
                </c:pt>
                <c:pt idx="367">
                  <c:v>0.67960135491419327</c:v>
                </c:pt>
                <c:pt idx="368">
                  <c:v>0.66673653521155563</c:v>
                </c:pt>
                <c:pt idx="369">
                  <c:v>0.65437035051612658</c:v>
                </c:pt>
                <c:pt idx="370">
                  <c:v>0.64198152549082044</c:v>
                </c:pt>
                <c:pt idx="371">
                  <c:v>0.63010082980460669</c:v>
                </c:pt>
                <c:pt idx="372">
                  <c:v>0.61786117533986062</c:v>
                </c:pt>
                <c:pt idx="373">
                  <c:v>0.606184242622539</c:v>
                </c:pt>
                <c:pt idx="374">
                  <c:v>0.59471308129046963</c:v>
                </c:pt>
                <c:pt idx="375">
                  <c:v>0.58369710013890941</c:v>
                </c:pt>
                <c:pt idx="376">
                  <c:v>0.57197068734580847</c:v>
                </c:pt>
                <c:pt idx="377">
                  <c:v>0.56064522749149526</c:v>
                </c:pt>
                <c:pt idx="378">
                  <c:v>0.54942018845518459</c:v>
                </c:pt>
                <c:pt idx="379">
                  <c:v>0.53814055701054164</c:v>
                </c:pt>
                <c:pt idx="380">
                  <c:v>0.52705099478688155</c:v>
                </c:pt>
                <c:pt idx="381">
                  <c:v>0.51593550573384617</c:v>
                </c:pt>
                <c:pt idx="382">
                  <c:v>0.50512365271778903</c:v>
                </c:pt>
                <c:pt idx="383">
                  <c:v>0.49465779506557661</c:v>
                </c:pt>
                <c:pt idx="384">
                  <c:v>0.48441286321296961</c:v>
                </c:pt>
                <c:pt idx="385">
                  <c:v>0.47434814108285051</c:v>
                </c:pt>
                <c:pt idx="386">
                  <c:v>0.46445632534300102</c:v>
                </c:pt>
                <c:pt idx="387">
                  <c:v>0.45451283852770669</c:v>
                </c:pt>
                <c:pt idx="388">
                  <c:v>0.44491625999278428</c:v>
                </c:pt>
                <c:pt idx="389">
                  <c:v>0.4355701857529517</c:v>
                </c:pt>
                <c:pt idx="390">
                  <c:v>0.42657101979349099</c:v>
                </c:pt>
                <c:pt idx="391">
                  <c:v>0.41780044813246492</c:v>
                </c:pt>
                <c:pt idx="392">
                  <c:v>0.4086970271055872</c:v>
                </c:pt>
                <c:pt idx="393">
                  <c:v>0.40030750680305399</c:v>
                </c:pt>
                <c:pt idx="394">
                  <c:v>0.39206806997760801</c:v>
                </c:pt>
                <c:pt idx="395">
                  <c:v>0.38391079563961855</c:v>
                </c:pt>
                <c:pt idx="396">
                  <c:v>0.3752968804546763</c:v>
                </c:pt>
                <c:pt idx="397">
                  <c:v>0.36710436753873327</c:v>
                </c:pt>
                <c:pt idx="398">
                  <c:v>0.35961023576617068</c:v>
                </c:pt>
                <c:pt idx="399">
                  <c:v>0.35227020430341549</c:v>
                </c:pt>
                <c:pt idx="400">
                  <c:v>0.3448019993602281</c:v>
                </c:pt>
                <c:pt idx="401">
                  <c:v>0.33775209276984719</c:v>
                </c:pt>
                <c:pt idx="402">
                  <c:v>0.3311885881052089</c:v>
                </c:pt>
                <c:pt idx="403">
                  <c:v>0.32482501216004811</c:v>
                </c:pt>
                <c:pt idx="404">
                  <c:v>0.31834677389905924</c:v>
                </c:pt>
                <c:pt idx="405">
                  <c:v>0.31190030513322015</c:v>
                </c:pt>
                <c:pt idx="406">
                  <c:v>0.30554932743613605</c:v>
                </c:pt>
                <c:pt idx="407">
                  <c:v>0.30006397719023287</c:v>
                </c:pt>
                <c:pt idx="408">
                  <c:v>0.29439184422284514</c:v>
                </c:pt>
                <c:pt idx="409">
                  <c:v>0.28873760441939239</c:v>
                </c:pt>
                <c:pt idx="410">
                  <c:v>0.28364316503047682</c:v>
                </c:pt>
                <c:pt idx="411">
                  <c:v>0.27860350063319889</c:v>
                </c:pt>
                <c:pt idx="412">
                  <c:v>0.27351070449403247</c:v>
                </c:pt>
                <c:pt idx="413">
                  <c:v>0.26883620670767244</c:v>
                </c:pt>
                <c:pt idx="414">
                  <c:v>0.26352887518459173</c:v>
                </c:pt>
                <c:pt idx="415">
                  <c:v>0.25876874582797149</c:v>
                </c:pt>
                <c:pt idx="416">
                  <c:v>0.25395913639557183</c:v>
                </c:pt>
                <c:pt idx="417">
                  <c:v>0.24897899415587355</c:v>
                </c:pt>
                <c:pt idx="418">
                  <c:v>0.24406531223936234</c:v>
                </c:pt>
                <c:pt idx="419">
                  <c:v>0.23930481771613119</c:v>
                </c:pt>
                <c:pt idx="420">
                  <c:v>0.23457207585532977</c:v>
                </c:pt>
                <c:pt idx="421">
                  <c:v>0.23013164986656814</c:v>
                </c:pt>
                <c:pt idx="422">
                  <c:v>0.22507190130568974</c:v>
                </c:pt>
                <c:pt idx="423">
                  <c:v>0.22070122213961343</c:v>
                </c:pt>
                <c:pt idx="424">
                  <c:v>0.21625367540193891</c:v>
                </c:pt>
                <c:pt idx="425">
                  <c:v>0.21223392134895469</c:v>
                </c:pt>
                <c:pt idx="426">
                  <c:v>0.20817235571902037</c:v>
                </c:pt>
                <c:pt idx="427">
                  <c:v>0.20417104257988752</c:v>
                </c:pt>
                <c:pt idx="428">
                  <c:v>0.20010783370020405</c:v>
                </c:pt>
                <c:pt idx="429">
                  <c:v>0.19634990410724798</c:v>
                </c:pt>
                <c:pt idx="430">
                  <c:v>0.19236356279916275</c:v>
                </c:pt>
                <c:pt idx="431">
                  <c:v>0.18845244581292664</c:v>
                </c:pt>
                <c:pt idx="432">
                  <c:v>0.18434304335696206</c:v>
                </c:pt>
                <c:pt idx="433">
                  <c:v>0.18054616874495158</c:v>
                </c:pt>
                <c:pt idx="434">
                  <c:v>0.1767161552630003</c:v>
                </c:pt>
                <c:pt idx="435">
                  <c:v>0.17322446864606447</c:v>
                </c:pt>
                <c:pt idx="436">
                  <c:v>0.16976913436524552</c:v>
                </c:pt>
                <c:pt idx="437">
                  <c:v>0.16647027397720485</c:v>
                </c:pt>
                <c:pt idx="438">
                  <c:v>0.16331676815864007</c:v>
                </c:pt>
                <c:pt idx="439">
                  <c:v>0.16025068322672903</c:v>
                </c:pt>
                <c:pt idx="440">
                  <c:v>0.15706179276356633</c:v>
                </c:pt>
                <c:pt idx="441">
                  <c:v>0.15410182524878804</c:v>
                </c:pt>
                <c:pt idx="442">
                  <c:v>0.15102131623574572</c:v>
                </c:pt>
                <c:pt idx="443">
                  <c:v>0.1481280098857905</c:v>
                </c:pt>
                <c:pt idx="444">
                  <c:v>0.14497052375116673</c:v>
                </c:pt>
                <c:pt idx="445">
                  <c:v>0.14240146709337603</c:v>
                </c:pt>
                <c:pt idx="446">
                  <c:v>0.13974564684883126</c:v>
                </c:pt>
                <c:pt idx="447">
                  <c:v>0.13707186040702932</c:v>
                </c:pt>
                <c:pt idx="448">
                  <c:v>0.13431607580274577</c:v>
                </c:pt>
                <c:pt idx="449">
                  <c:v>0.13189471078074083</c:v>
                </c:pt>
                <c:pt idx="450">
                  <c:v>0.12951840731852315</c:v>
                </c:pt>
                <c:pt idx="451">
                  <c:v>0.12734148482586666</c:v>
                </c:pt>
                <c:pt idx="452">
                  <c:v>0.1250291585538818</c:v>
                </c:pt>
                <c:pt idx="453">
                  <c:v>0.12270458094210064</c:v>
                </c:pt>
                <c:pt idx="454">
                  <c:v>0.12066919702783592</c:v>
                </c:pt>
                <c:pt idx="455">
                  <c:v>0.11885559705471219</c:v>
                </c:pt>
                <c:pt idx="456">
                  <c:v>0.11682682265610508</c:v>
                </c:pt>
                <c:pt idx="457">
                  <c:v>0.11484236122573285</c:v>
                </c:pt>
                <c:pt idx="458">
                  <c:v>0.11318713401176421</c:v>
                </c:pt>
                <c:pt idx="459">
                  <c:v>0.11136688800632177</c:v>
                </c:pt>
                <c:pt idx="460">
                  <c:v>0.10968628171289434</c:v>
                </c:pt>
                <c:pt idx="461">
                  <c:v>0.10802019079225088</c:v>
                </c:pt>
                <c:pt idx="462">
                  <c:v>0.10640436505560028</c:v>
                </c:pt>
                <c:pt idx="463">
                  <c:v>0.10487037315645636</c:v>
                </c:pt>
                <c:pt idx="464">
                  <c:v>0.10356156124793499</c:v>
                </c:pt>
                <c:pt idx="465">
                  <c:v>0.1021720292600702</c:v>
                </c:pt>
                <c:pt idx="466">
                  <c:v>0.10059076654314299</c:v>
                </c:pt>
                <c:pt idx="467">
                  <c:v>9.9369485071258618E-2</c:v>
                </c:pt>
                <c:pt idx="468">
                  <c:v>9.8129068868962152E-2</c:v>
                </c:pt>
                <c:pt idx="469">
                  <c:v>9.6829258317399913E-2</c:v>
                </c:pt>
                <c:pt idx="470">
                  <c:v>9.5576207350365677E-2</c:v>
                </c:pt>
                <c:pt idx="471">
                  <c:v>9.4266281683680994E-2</c:v>
                </c:pt>
                <c:pt idx="472">
                  <c:v>9.2925189046754481E-2</c:v>
                </c:pt>
                <c:pt idx="473">
                  <c:v>9.1911322209871485E-2</c:v>
                </c:pt>
                <c:pt idx="474">
                  <c:v>9.0707367893675173E-2</c:v>
                </c:pt>
                <c:pt idx="475">
                  <c:v>8.9754520397476556E-2</c:v>
                </c:pt>
                <c:pt idx="476">
                  <c:v>8.8642040317315179E-2</c:v>
                </c:pt>
                <c:pt idx="477">
                  <c:v>8.7488752868383729E-2</c:v>
                </c:pt>
                <c:pt idx="478">
                  <c:v>8.6454108051339518E-2</c:v>
                </c:pt>
                <c:pt idx="479">
                  <c:v>8.5575261568843403E-2</c:v>
                </c:pt>
                <c:pt idx="480">
                  <c:v>8.4565594147985965E-2</c:v>
                </c:pt>
                <c:pt idx="481">
                  <c:v>8.3508455067709195E-2</c:v>
                </c:pt>
                <c:pt idx="482">
                  <c:v>8.2436983197953895E-2</c:v>
                </c:pt>
                <c:pt idx="483">
                  <c:v>8.1525454303780637E-2</c:v>
                </c:pt>
                <c:pt idx="484">
                  <c:v>8.0680988257702466E-2</c:v>
                </c:pt>
                <c:pt idx="485">
                  <c:v>7.9829620562677922E-2</c:v>
                </c:pt>
                <c:pt idx="486">
                  <c:v>7.8717450874135841E-2</c:v>
                </c:pt>
                <c:pt idx="487">
                  <c:v>7.7769496610523528E-2</c:v>
                </c:pt>
                <c:pt idx="488">
                  <c:v>7.6884898753905459E-2</c:v>
                </c:pt>
                <c:pt idx="489">
                  <c:v>7.5890422264062202E-2</c:v>
                </c:pt>
                <c:pt idx="490">
                  <c:v>7.4925706853008769E-2</c:v>
                </c:pt>
                <c:pt idx="491">
                  <c:v>7.4082792765026967E-2</c:v>
                </c:pt>
                <c:pt idx="492">
                  <c:v>7.3078657618324938E-2</c:v>
                </c:pt>
                <c:pt idx="493">
                  <c:v>7.2274706807728101E-2</c:v>
                </c:pt>
                <c:pt idx="494">
                  <c:v>7.1453301033129385E-2</c:v>
                </c:pt>
                <c:pt idx="495">
                  <c:v>7.062156104344168E-2</c:v>
                </c:pt>
                <c:pt idx="496">
                  <c:v>6.968872467752138E-2</c:v>
                </c:pt>
                <c:pt idx="497">
                  <c:v>6.8960253805401259E-2</c:v>
                </c:pt>
                <c:pt idx="498">
                  <c:v>6.8158001019545181E-2</c:v>
                </c:pt>
                <c:pt idx="499">
                  <c:v>6.7483976489112932E-2</c:v>
                </c:pt>
                <c:pt idx="500">
                  <c:v>6.682320750665699E-2</c:v>
                </c:pt>
                <c:pt idx="501">
                  <c:v>6.6246499878034354E-2</c:v>
                </c:pt>
                <c:pt idx="502">
                  <c:v>6.5674977615286761E-2</c:v>
                </c:pt>
                <c:pt idx="503">
                  <c:v>6.5376289585886468E-2</c:v>
                </c:pt>
                <c:pt idx="504">
                  <c:v>6.4795346024577177E-2</c:v>
                </c:pt>
                <c:pt idx="505">
                  <c:v>6.414628063200116E-2</c:v>
                </c:pt>
                <c:pt idx="506">
                  <c:v>6.3454235129320108E-2</c:v>
                </c:pt>
                <c:pt idx="507">
                  <c:v>6.2779954982260203E-2</c:v>
                </c:pt>
                <c:pt idx="508">
                  <c:v>6.217226296670119E-2</c:v>
                </c:pt>
                <c:pt idx="509">
                  <c:v>6.1655625245574552E-2</c:v>
                </c:pt>
                <c:pt idx="510">
                  <c:v>6.0900734569154527E-2</c:v>
                </c:pt>
                <c:pt idx="511">
                  <c:v>6.020565818360285E-2</c:v>
                </c:pt>
                <c:pt idx="512">
                  <c:v>5.9546459417573867E-2</c:v>
                </c:pt>
                <c:pt idx="513">
                  <c:v>5.9072546189924621E-2</c:v>
                </c:pt>
                <c:pt idx="514">
                  <c:v>5.8492953745075731E-2</c:v>
                </c:pt>
                <c:pt idx="515">
                  <c:v>5.7846992268692519E-2</c:v>
                </c:pt>
                <c:pt idx="516">
                  <c:v>5.7195169868204075E-2</c:v>
                </c:pt>
                <c:pt idx="517">
                  <c:v>5.6725182181622195E-2</c:v>
                </c:pt>
                <c:pt idx="518">
                  <c:v>5.6189008046811442E-2</c:v>
                </c:pt>
                <c:pt idx="519">
                  <c:v>5.5641933688664796E-2</c:v>
                </c:pt>
                <c:pt idx="520">
                  <c:v>5.5131595091576488E-2</c:v>
                </c:pt>
                <c:pt idx="521">
                  <c:v>5.4551327088497401E-2</c:v>
                </c:pt>
                <c:pt idx="522">
                  <c:v>5.4094101974967106E-2</c:v>
                </c:pt>
                <c:pt idx="523">
                  <c:v>5.3644381035291171E-2</c:v>
                </c:pt>
                <c:pt idx="524">
                  <c:v>5.3048666484570253E-2</c:v>
                </c:pt>
                <c:pt idx="525">
                  <c:v>5.2719194909869586E-2</c:v>
                </c:pt>
                <c:pt idx="526">
                  <c:v>5.2352713699152377E-2</c:v>
                </c:pt>
                <c:pt idx="527">
                  <c:v>5.1971078074082085E-2</c:v>
                </c:pt>
                <c:pt idx="528">
                  <c:v>5.1683911051256248E-2</c:v>
                </c:pt>
                <c:pt idx="529">
                  <c:v>5.1263476473775924E-2</c:v>
                </c:pt>
                <c:pt idx="530">
                  <c:v>5.0863765101465203E-2</c:v>
                </c:pt>
                <c:pt idx="531">
                  <c:v>5.0495951032618148E-2</c:v>
                </c:pt>
                <c:pt idx="532">
                  <c:v>5.0167702766064047E-2</c:v>
                </c:pt>
                <c:pt idx="533">
                  <c:v>4.9775714667574231E-2</c:v>
                </c:pt>
                <c:pt idx="534">
                  <c:v>4.9301052848372606E-2</c:v>
                </c:pt>
                <c:pt idx="535">
                  <c:v>4.9035887113854572E-2</c:v>
                </c:pt>
                <c:pt idx="536">
                  <c:v>4.867791428517175E-2</c:v>
                </c:pt>
                <c:pt idx="537">
                  <c:v>4.8300496334457564E-2</c:v>
                </c:pt>
                <c:pt idx="538">
                  <c:v>4.7996568164190595E-2</c:v>
                </c:pt>
                <c:pt idx="539">
                  <c:v>4.7564028313558347E-2</c:v>
                </c:pt>
                <c:pt idx="540">
                  <c:v>4.7289733413767368E-2</c:v>
                </c:pt>
                <c:pt idx="541">
                  <c:v>4.7188783104179115E-2</c:v>
                </c:pt>
                <c:pt idx="542">
                  <c:v>4.6758288186568006E-2</c:v>
                </c:pt>
                <c:pt idx="543">
                  <c:v>4.6402688940856154E-2</c:v>
                </c:pt>
                <c:pt idx="544">
                  <c:v>4.6116106184607791E-2</c:v>
                </c:pt>
                <c:pt idx="545">
                  <c:v>4.5795453383560787E-2</c:v>
                </c:pt>
                <c:pt idx="546">
                  <c:v>4.5522600891882939E-2</c:v>
                </c:pt>
                <c:pt idx="547">
                  <c:v>4.5288620385937291E-2</c:v>
                </c:pt>
                <c:pt idx="548">
                  <c:v>4.4820768924029281E-2</c:v>
                </c:pt>
                <c:pt idx="549">
                  <c:v>4.4568895254148658E-2</c:v>
                </c:pt>
                <c:pt idx="550">
                  <c:v>4.4425238709413555E-2</c:v>
                </c:pt>
                <c:pt idx="551">
                  <c:v>4.4128102638109665E-2</c:v>
                </c:pt>
                <c:pt idx="552">
                  <c:v>4.3785905007018504E-2</c:v>
                </c:pt>
                <c:pt idx="553">
                  <c:v>4.3509528657545295E-2</c:v>
                </c:pt>
                <c:pt idx="554">
                  <c:v>4.3218381318660459E-2</c:v>
                </c:pt>
                <c:pt idx="555">
                  <c:v>4.2968698648445346E-2</c:v>
                </c:pt>
                <c:pt idx="556">
                  <c:v>4.2770851378650027E-2</c:v>
                </c:pt>
                <c:pt idx="557">
                  <c:v>4.2527449574142701E-2</c:v>
                </c:pt>
                <c:pt idx="558">
                  <c:v>4.2224744712022311E-2</c:v>
                </c:pt>
                <c:pt idx="559">
                  <c:v>4.2036136157483216E-2</c:v>
                </c:pt>
                <c:pt idx="560">
                  <c:v>4.1759942391315467E-2</c:v>
                </c:pt>
                <c:pt idx="561">
                  <c:v>4.1496237323241099E-2</c:v>
                </c:pt>
                <c:pt idx="562">
                  <c:v>4.1432442716313751E-2</c:v>
                </c:pt>
                <c:pt idx="563">
                  <c:v>4.1189278270103519E-2</c:v>
                </c:pt>
                <c:pt idx="564">
                  <c:v>4.0955772480752071E-2</c:v>
                </c:pt>
                <c:pt idx="565">
                  <c:v>4.0854913462816542E-2</c:v>
                </c:pt>
                <c:pt idx="566">
                  <c:v>4.0701488711239395E-2</c:v>
                </c:pt>
                <c:pt idx="567">
                  <c:v>4.0401613890353613E-2</c:v>
                </c:pt>
                <c:pt idx="568">
                  <c:v>4.0187279348075353E-2</c:v>
                </c:pt>
                <c:pt idx="569">
                  <c:v>3.9835678676753056E-2</c:v>
                </c:pt>
                <c:pt idx="570">
                  <c:v>3.9564907634757437E-2</c:v>
                </c:pt>
                <c:pt idx="571">
                  <c:v>3.9241497825798E-2</c:v>
                </c:pt>
                <c:pt idx="572">
                  <c:v>3.8871949215549088E-2</c:v>
                </c:pt>
                <c:pt idx="573">
                  <c:v>3.8666469963585588E-2</c:v>
                </c:pt>
                <c:pt idx="574">
                  <c:v>3.8646276250001825E-2</c:v>
                </c:pt>
                <c:pt idx="575">
                  <c:v>3.8412916527294748E-2</c:v>
                </c:pt>
                <c:pt idx="576">
                  <c:v>3.812010768033023E-2</c:v>
                </c:pt>
                <c:pt idx="577">
                  <c:v>3.7777855274247429E-2</c:v>
                </c:pt>
                <c:pt idx="578">
                  <c:v>3.7531367811877846E-2</c:v>
                </c:pt>
                <c:pt idx="579">
                  <c:v>3.7424081861590172E-2</c:v>
                </c:pt>
                <c:pt idx="580">
                  <c:v>3.7117360166749686E-2</c:v>
                </c:pt>
                <c:pt idx="581">
                  <c:v>3.6806402539222544E-2</c:v>
                </c:pt>
                <c:pt idx="582">
                  <c:v>3.6474338281584355E-2</c:v>
                </c:pt>
                <c:pt idx="583">
                  <c:v>3.613283446705394E-2</c:v>
                </c:pt>
                <c:pt idx="584">
                  <c:v>3.5813879690747702E-2</c:v>
                </c:pt>
                <c:pt idx="585">
                  <c:v>3.5477342142125771E-2</c:v>
                </c:pt>
                <c:pt idx="586">
                  <c:v>3.5159336799007922E-2</c:v>
                </c:pt>
                <c:pt idx="587">
                  <c:v>3.4822379308783423E-2</c:v>
                </c:pt>
                <c:pt idx="588">
                  <c:v>3.4416971337342381E-2</c:v>
                </c:pt>
                <c:pt idx="589">
                  <c:v>3.4107474376258912E-2</c:v>
                </c:pt>
                <c:pt idx="590">
                  <c:v>3.3832485659907194E-2</c:v>
                </c:pt>
                <c:pt idx="591">
                  <c:v>3.366569581037044E-2</c:v>
                </c:pt>
                <c:pt idx="592">
                  <c:v>3.3392094727140206E-2</c:v>
                </c:pt>
                <c:pt idx="593">
                  <c:v>3.2877209805745974E-2</c:v>
                </c:pt>
                <c:pt idx="594">
                  <c:v>3.263411839285793E-2</c:v>
                </c:pt>
                <c:pt idx="595">
                  <c:v>3.2399827495293E-2</c:v>
                </c:pt>
                <c:pt idx="596">
                  <c:v>3.2198492884363425E-2</c:v>
                </c:pt>
                <c:pt idx="597">
                  <c:v>3.1980671000950894E-2</c:v>
                </c:pt>
                <c:pt idx="598">
                  <c:v>3.1572944221530515E-2</c:v>
                </c:pt>
                <c:pt idx="599">
                  <c:v>3.1165527833729421E-2</c:v>
                </c:pt>
                <c:pt idx="600">
                  <c:v>3.0956323882334554E-2</c:v>
                </c:pt>
                <c:pt idx="601">
                  <c:v>3.0462527332720826E-2</c:v>
                </c:pt>
                <c:pt idx="602">
                  <c:v>3.0049158729161769E-2</c:v>
                </c:pt>
                <c:pt idx="603">
                  <c:v>2.9638255000226404E-2</c:v>
                </c:pt>
                <c:pt idx="604">
                  <c:v>2.9201807866857332E-2</c:v>
                </c:pt>
                <c:pt idx="605">
                  <c:v>2.8936751682322581E-2</c:v>
                </c:pt>
                <c:pt idx="606">
                  <c:v>2.8634740636762929E-2</c:v>
                </c:pt>
                <c:pt idx="607">
                  <c:v>2.8330848983157055E-2</c:v>
                </c:pt>
                <c:pt idx="608">
                  <c:v>2.8002637233264051E-2</c:v>
                </c:pt>
                <c:pt idx="609">
                  <c:v>2.7685416998359674E-2</c:v>
                </c:pt>
                <c:pt idx="610">
                  <c:v>2.7390691026687838E-2</c:v>
                </c:pt>
                <c:pt idx="611">
                  <c:v>2.71451347391761E-2</c:v>
                </c:pt>
                <c:pt idx="612">
                  <c:v>2.679251160134323E-2</c:v>
                </c:pt>
                <c:pt idx="613">
                  <c:v>2.647543743308322E-2</c:v>
                </c:pt>
                <c:pt idx="614">
                  <c:v>2.608470915940107E-2</c:v>
                </c:pt>
                <c:pt idx="615">
                  <c:v>2.5772856873677186E-2</c:v>
                </c:pt>
                <c:pt idx="616">
                  <c:v>2.5432430300648977E-2</c:v>
                </c:pt>
                <c:pt idx="617">
                  <c:v>2.5019079955420461E-2</c:v>
                </c:pt>
                <c:pt idx="618">
                  <c:v>2.4620591891256309E-2</c:v>
                </c:pt>
                <c:pt idx="619">
                  <c:v>2.4331343418748239E-2</c:v>
                </c:pt>
                <c:pt idx="620">
                  <c:v>2.4011238367617611E-2</c:v>
                </c:pt>
                <c:pt idx="621">
                  <c:v>2.3775066862006457E-2</c:v>
                </c:pt>
                <c:pt idx="622">
                  <c:v>2.3534513357064295E-2</c:v>
                </c:pt>
                <c:pt idx="623">
                  <c:v>2.3153261156935466E-2</c:v>
                </c:pt>
                <c:pt idx="624">
                  <c:v>2.287673874081789E-2</c:v>
                </c:pt>
                <c:pt idx="625">
                  <c:v>2.2623221821188137E-2</c:v>
                </c:pt>
                <c:pt idx="626">
                  <c:v>2.2289806447089548E-2</c:v>
                </c:pt>
                <c:pt idx="627">
                  <c:v>2.2010527023059542E-2</c:v>
                </c:pt>
                <c:pt idx="628">
                  <c:v>2.1699952820473871E-2</c:v>
                </c:pt>
                <c:pt idx="629">
                  <c:v>2.1321457628257472E-2</c:v>
                </c:pt>
                <c:pt idx="630">
                  <c:v>2.0999581519063889E-2</c:v>
                </c:pt>
                <c:pt idx="631">
                  <c:v>2.0701970731165802E-2</c:v>
                </c:pt>
                <c:pt idx="632">
                  <c:v>2.0400124010581069E-2</c:v>
                </c:pt>
                <c:pt idx="633">
                  <c:v>2.0078594809667859E-2</c:v>
                </c:pt>
                <c:pt idx="634">
                  <c:v>1.9791117395222747E-2</c:v>
                </c:pt>
                <c:pt idx="635">
                  <c:v>1.9510395563079614E-2</c:v>
                </c:pt>
                <c:pt idx="636">
                  <c:v>1.934035573070569E-2</c:v>
                </c:pt>
                <c:pt idx="637">
                  <c:v>1.9184977337760128E-2</c:v>
                </c:pt>
                <c:pt idx="638">
                  <c:v>1.8898577164817222E-2</c:v>
                </c:pt>
                <c:pt idx="639">
                  <c:v>1.8641718970697572E-2</c:v>
                </c:pt>
                <c:pt idx="640">
                  <c:v>1.8453439066108305E-2</c:v>
                </c:pt>
                <c:pt idx="641">
                  <c:v>1.8140261225586787E-2</c:v>
                </c:pt>
                <c:pt idx="642">
                  <c:v>1.7817065039094738E-2</c:v>
                </c:pt>
                <c:pt idx="643">
                  <c:v>1.7493193294372492E-2</c:v>
                </c:pt>
                <c:pt idx="644">
                  <c:v>1.7270960198300076E-2</c:v>
                </c:pt>
                <c:pt idx="645">
                  <c:v>1.7015615619782681E-2</c:v>
                </c:pt>
                <c:pt idx="646">
                  <c:v>1.6684889697773507E-2</c:v>
                </c:pt>
                <c:pt idx="647">
                  <c:v>1.6310708949065101E-2</c:v>
                </c:pt>
                <c:pt idx="648">
                  <c:v>1.6145980465046984E-2</c:v>
                </c:pt>
                <c:pt idx="649">
                  <c:v>1.6011978925504551E-2</c:v>
                </c:pt>
                <c:pt idx="650">
                  <c:v>1.5783220302095034E-2</c:v>
                </c:pt>
                <c:pt idx="651">
                  <c:v>1.5517216510204946E-2</c:v>
                </c:pt>
                <c:pt idx="652">
                  <c:v>1.5238148882809272E-2</c:v>
                </c:pt>
                <c:pt idx="653">
                  <c:v>1.5105034698131369E-2</c:v>
                </c:pt>
                <c:pt idx="654">
                  <c:v>1.4976923296023044E-2</c:v>
                </c:pt>
                <c:pt idx="655">
                  <c:v>1.4748670428369649E-2</c:v>
                </c:pt>
                <c:pt idx="656">
                  <c:v>1.4513780657562819E-2</c:v>
                </c:pt>
                <c:pt idx="657">
                  <c:v>1.4357129658978205E-2</c:v>
                </c:pt>
                <c:pt idx="658">
                  <c:v>1.4228766291908347E-2</c:v>
                </c:pt>
                <c:pt idx="659">
                  <c:v>1.4165678282373115E-2</c:v>
                </c:pt>
                <c:pt idx="660">
                  <c:v>1.3905464207099132E-2</c:v>
                </c:pt>
                <c:pt idx="661">
                  <c:v>1.3656250775979048E-2</c:v>
                </c:pt>
                <c:pt idx="662">
                  <c:v>1.3481367008511306E-2</c:v>
                </c:pt>
                <c:pt idx="663">
                  <c:v>1.3220804199123892E-2</c:v>
                </c:pt>
                <c:pt idx="664">
                  <c:v>1.30555882176802E-2</c:v>
                </c:pt>
                <c:pt idx="665">
                  <c:v>1.2817194673241612E-2</c:v>
                </c:pt>
                <c:pt idx="666">
                  <c:v>1.2556788885496897E-2</c:v>
                </c:pt>
                <c:pt idx="667">
                  <c:v>1.2350135622879295E-2</c:v>
                </c:pt>
                <c:pt idx="668">
                  <c:v>1.2203692856902891E-2</c:v>
                </c:pt>
                <c:pt idx="669">
                  <c:v>1.1934114083891919E-2</c:v>
                </c:pt>
                <c:pt idx="670">
                  <c:v>1.1767152606048038E-2</c:v>
                </c:pt>
                <c:pt idx="671">
                  <c:v>1.1569367414576575E-2</c:v>
                </c:pt>
                <c:pt idx="672">
                  <c:v>1.1305903356465421E-2</c:v>
                </c:pt>
                <c:pt idx="673">
                  <c:v>1.1213981791332114E-2</c:v>
                </c:pt>
                <c:pt idx="674">
                  <c:v>1.1169157589841943E-2</c:v>
                </c:pt>
                <c:pt idx="675">
                  <c:v>1.0991299540328271E-2</c:v>
                </c:pt>
                <c:pt idx="676">
                  <c:v>1.0856476375911275E-2</c:v>
                </c:pt>
                <c:pt idx="677">
                  <c:v>1.0763441052614666E-2</c:v>
                </c:pt>
                <c:pt idx="678">
                  <c:v>1.0453551537424464E-2</c:v>
                </c:pt>
                <c:pt idx="679">
                  <c:v>1.0412284058724634E-2</c:v>
                </c:pt>
                <c:pt idx="680">
                  <c:v>1.0190432561760629E-2</c:v>
                </c:pt>
                <c:pt idx="681">
                  <c:v>9.8730224402185738E-3</c:v>
                </c:pt>
                <c:pt idx="682">
                  <c:v>9.6649231178217391E-3</c:v>
                </c:pt>
                <c:pt idx="683">
                  <c:v>9.5922367039185316E-3</c:v>
                </c:pt>
                <c:pt idx="684">
                  <c:v>9.4602673165658582E-3</c:v>
                </c:pt>
                <c:pt idx="685">
                  <c:v>9.4766213032358142E-3</c:v>
                </c:pt>
                <c:pt idx="686">
                  <c:v>9.2966945848712932E-3</c:v>
                </c:pt>
                <c:pt idx="687">
                  <c:v>9.136490515162448E-3</c:v>
                </c:pt>
                <c:pt idx="688">
                  <c:v>9.1003426723476853E-3</c:v>
                </c:pt>
                <c:pt idx="689">
                  <c:v>8.922429847842377E-3</c:v>
                </c:pt>
                <c:pt idx="690">
                  <c:v>8.8320182466452152E-3</c:v>
                </c:pt>
                <c:pt idx="691">
                  <c:v>8.6748085431458954E-3</c:v>
                </c:pt>
                <c:pt idx="692">
                  <c:v>8.5165873281343348E-3</c:v>
                </c:pt>
                <c:pt idx="693">
                  <c:v>8.327805319455055E-3</c:v>
                </c:pt>
                <c:pt idx="694">
                  <c:v>8.2152920091320882E-3</c:v>
                </c:pt>
                <c:pt idx="695">
                  <c:v>8.0684493857167278E-3</c:v>
                </c:pt>
                <c:pt idx="696">
                  <c:v>8.0681097807685734E-3</c:v>
                </c:pt>
                <c:pt idx="697">
                  <c:v>7.9884322520993433E-3</c:v>
                </c:pt>
                <c:pt idx="698">
                  <c:v>7.9204181449828298E-3</c:v>
                </c:pt>
                <c:pt idx="699">
                  <c:v>7.8581681928196565E-3</c:v>
                </c:pt>
                <c:pt idx="700">
                  <c:v>7.7967581238615937E-3</c:v>
                </c:pt>
                <c:pt idx="701">
                  <c:v>7.7238361774943443E-3</c:v>
                </c:pt>
                <c:pt idx="702">
                  <c:v>7.6325609572623606E-3</c:v>
                </c:pt>
                <c:pt idx="703">
                  <c:v>7.5210938492796722E-3</c:v>
                </c:pt>
                <c:pt idx="704">
                  <c:v>7.2778928864083532E-3</c:v>
                </c:pt>
                <c:pt idx="705">
                  <c:v>7.1153992220490524E-3</c:v>
                </c:pt>
                <c:pt idx="706">
                  <c:v>7.0248671158702879E-3</c:v>
                </c:pt>
                <c:pt idx="707">
                  <c:v>6.9237086613138108E-3</c:v>
                </c:pt>
                <c:pt idx="708">
                  <c:v>6.7965503440599812E-3</c:v>
                </c:pt>
                <c:pt idx="709">
                  <c:v>6.7212036913962365E-3</c:v>
                </c:pt>
                <c:pt idx="710">
                  <c:v>6.6895820887238012E-3</c:v>
                </c:pt>
                <c:pt idx="711">
                  <c:v>6.5933424284163895E-3</c:v>
                </c:pt>
                <c:pt idx="712">
                  <c:v>6.4845337333611841E-3</c:v>
                </c:pt>
                <c:pt idx="713">
                  <c:v>6.3035644643224921E-3</c:v>
                </c:pt>
                <c:pt idx="714">
                  <c:v>6.1928915937185499E-3</c:v>
                </c:pt>
                <c:pt idx="715">
                  <c:v>6.0767959989424776E-3</c:v>
                </c:pt>
                <c:pt idx="716">
                  <c:v>6.0388990080614182E-3</c:v>
                </c:pt>
                <c:pt idx="717">
                  <c:v>6.0268941557274931E-3</c:v>
                </c:pt>
                <c:pt idx="718">
                  <c:v>5.9674578123014403E-3</c:v>
                </c:pt>
                <c:pt idx="719">
                  <c:v>5.9623034855883347E-3</c:v>
                </c:pt>
                <c:pt idx="720">
                  <c:v>5.9556099816102095E-3</c:v>
                </c:pt>
                <c:pt idx="721">
                  <c:v>5.8574915390896256E-3</c:v>
                </c:pt>
                <c:pt idx="722">
                  <c:v>5.8021523650380723E-3</c:v>
                </c:pt>
                <c:pt idx="723">
                  <c:v>5.6970701952472839E-3</c:v>
                </c:pt>
                <c:pt idx="724">
                  <c:v>5.5714583585906906E-3</c:v>
                </c:pt>
                <c:pt idx="725">
                  <c:v>5.5137784665631549E-3</c:v>
                </c:pt>
                <c:pt idx="726">
                  <c:v>5.3724790723015288E-3</c:v>
                </c:pt>
                <c:pt idx="727">
                  <c:v>5.1972045765601013E-3</c:v>
                </c:pt>
                <c:pt idx="728">
                  <c:v>5.2149297638540556E-3</c:v>
                </c:pt>
                <c:pt idx="729">
                  <c:v>5.1934689221304117E-3</c:v>
                </c:pt>
                <c:pt idx="730">
                  <c:v>5.094587281393009E-3</c:v>
                </c:pt>
                <c:pt idx="731">
                  <c:v>5.0017217605704779E-3</c:v>
                </c:pt>
                <c:pt idx="732">
                  <c:v>5.0288098197683682E-3</c:v>
                </c:pt>
                <c:pt idx="733">
                  <c:v>4.965237964473671E-3</c:v>
                </c:pt>
                <c:pt idx="734">
                  <c:v>4.9074722582925692E-3</c:v>
                </c:pt>
                <c:pt idx="735">
                  <c:v>4.8959822908800372E-3</c:v>
                </c:pt>
                <c:pt idx="736">
                  <c:v>4.770412448383699E-3</c:v>
                </c:pt>
                <c:pt idx="737">
                  <c:v>4.7358366478289391E-3</c:v>
                </c:pt>
                <c:pt idx="738">
                  <c:v>4.6733968090280874E-3</c:v>
                </c:pt>
                <c:pt idx="739">
                  <c:v>4.5412923100293743E-3</c:v>
                </c:pt>
                <c:pt idx="740">
                  <c:v>4.4421495751651649E-3</c:v>
                </c:pt>
                <c:pt idx="741">
                  <c:v>4.4557648122532387E-3</c:v>
                </c:pt>
                <c:pt idx="742">
                  <c:v>4.3188711531523373E-3</c:v>
                </c:pt>
                <c:pt idx="743">
                  <c:v>4.3173538858839733E-3</c:v>
                </c:pt>
                <c:pt idx="744">
                  <c:v>4.267985185920929E-3</c:v>
                </c:pt>
                <c:pt idx="745">
                  <c:v>4.1726767004713573E-3</c:v>
                </c:pt>
                <c:pt idx="746">
                  <c:v>4.0945912982257287E-3</c:v>
                </c:pt>
                <c:pt idx="747">
                  <c:v>4.1112794123446764E-3</c:v>
                </c:pt>
                <c:pt idx="748">
                  <c:v>3.9825052328375347E-3</c:v>
                </c:pt>
                <c:pt idx="749">
                  <c:v>3.8731396587006789E-3</c:v>
                </c:pt>
                <c:pt idx="750">
                  <c:v>3.7999876573685514E-3</c:v>
                </c:pt>
                <c:pt idx="751">
                  <c:v>3.6545125829110792E-3</c:v>
                </c:pt>
                <c:pt idx="752">
                  <c:v>3.5782657945514218E-3</c:v>
                </c:pt>
                <c:pt idx="753">
                  <c:v>3.5657734447919211E-3</c:v>
                </c:pt>
                <c:pt idx="754">
                  <c:v>3.5040365517170868E-3</c:v>
                </c:pt>
                <c:pt idx="755">
                  <c:v>3.5035764417873298E-3</c:v>
                </c:pt>
                <c:pt idx="756">
                  <c:v>3.4773958216175712E-3</c:v>
                </c:pt>
                <c:pt idx="757">
                  <c:v>3.4159163710034343E-3</c:v>
                </c:pt>
                <c:pt idx="758">
                  <c:v>3.4459549764175408E-3</c:v>
                </c:pt>
                <c:pt idx="759">
                  <c:v>3.4296411580747835E-3</c:v>
                </c:pt>
                <c:pt idx="760">
                  <c:v>3.3933435969495445E-3</c:v>
                </c:pt>
                <c:pt idx="761">
                  <c:v>3.345298625951077E-3</c:v>
                </c:pt>
                <c:pt idx="762">
                  <c:v>3.2963078734303316E-3</c:v>
                </c:pt>
                <c:pt idx="763">
                  <c:v>3.2912320575385727E-3</c:v>
                </c:pt>
                <c:pt idx="764">
                  <c:v>3.315106650560385E-3</c:v>
                </c:pt>
                <c:pt idx="765">
                  <c:v>3.2899393677359233E-3</c:v>
                </c:pt>
                <c:pt idx="766">
                  <c:v>3.2795120351611627E-3</c:v>
                </c:pt>
                <c:pt idx="767">
                  <c:v>3.2833517620749642E-3</c:v>
                </c:pt>
                <c:pt idx="768">
                  <c:v>3.2849986634902041E-3</c:v>
                </c:pt>
                <c:pt idx="769">
                  <c:v>3.2407076052519725E-3</c:v>
                </c:pt>
                <c:pt idx="770">
                  <c:v>3.2189619335718117E-3</c:v>
                </c:pt>
                <c:pt idx="771">
                  <c:v>3.106421235753025E-3</c:v>
                </c:pt>
                <c:pt idx="772">
                  <c:v>3.0461194474590979E-3</c:v>
                </c:pt>
                <c:pt idx="773">
                  <c:v>3.0008296585400059E-3</c:v>
                </c:pt>
                <c:pt idx="774">
                  <c:v>2.9540792031772416E-3</c:v>
                </c:pt>
                <c:pt idx="775">
                  <c:v>2.8555590773846479E-3</c:v>
                </c:pt>
                <c:pt idx="776">
                  <c:v>2.8444452315813619E-3</c:v>
                </c:pt>
                <c:pt idx="777">
                  <c:v>2.7829676068002788E-3</c:v>
                </c:pt>
                <c:pt idx="778">
                  <c:v>2.7843479365895485E-3</c:v>
                </c:pt>
                <c:pt idx="779">
                  <c:v>2.7930535085938313E-3</c:v>
                </c:pt>
                <c:pt idx="780">
                  <c:v>2.8502933748552114E-3</c:v>
                </c:pt>
                <c:pt idx="781">
                  <c:v>2.7126912925291295E-3</c:v>
                </c:pt>
                <c:pt idx="782">
                  <c:v>2.6551665963112331E-3</c:v>
                </c:pt>
                <c:pt idx="783">
                  <c:v>2.5984781316323387E-3</c:v>
                </c:pt>
                <c:pt idx="784">
                  <c:v>2.5621276213485169E-3</c:v>
                </c:pt>
                <c:pt idx="785">
                  <c:v>2.5853905602970409E-3</c:v>
                </c:pt>
                <c:pt idx="786">
                  <c:v>2.574815335244859E-3</c:v>
                </c:pt>
                <c:pt idx="787">
                  <c:v>2.4965236138640616E-3</c:v>
                </c:pt>
                <c:pt idx="788">
                  <c:v>2.5400642547168573E-3</c:v>
                </c:pt>
                <c:pt idx="789">
                  <c:v>2.5744410394686681E-3</c:v>
                </c:pt>
                <c:pt idx="790">
                  <c:v>2.52668637592588E-3</c:v>
                </c:pt>
                <c:pt idx="791">
                  <c:v>2.52588666104797E-3</c:v>
                </c:pt>
                <c:pt idx="792">
                  <c:v>2.4913528546534644E-3</c:v>
                </c:pt>
                <c:pt idx="793">
                  <c:v>2.434580401654059E-3</c:v>
                </c:pt>
                <c:pt idx="794">
                  <c:v>2.3393120845316886E-3</c:v>
                </c:pt>
                <c:pt idx="795">
                  <c:v>2.2212464158897138E-3</c:v>
                </c:pt>
                <c:pt idx="796">
                  <c:v>2.2515223796009168E-3</c:v>
                </c:pt>
                <c:pt idx="797">
                  <c:v>2.291007845239469E-3</c:v>
                </c:pt>
                <c:pt idx="798">
                  <c:v>2.2091247102402943E-3</c:v>
                </c:pt>
                <c:pt idx="799">
                  <c:v>2.1152294195749752E-3</c:v>
                </c:pt>
                <c:pt idx="800">
                  <c:v>2.1200313605085458E-3</c:v>
                </c:pt>
                <c:pt idx="801">
                  <c:v>2.111486461813067E-3</c:v>
                </c:pt>
                <c:pt idx="802">
                  <c:v>2.1503620992113863E-3</c:v>
                </c:pt>
                <c:pt idx="803">
                  <c:v>2.0334850478879495E-3</c:v>
                </c:pt>
                <c:pt idx="804">
                  <c:v>2.0874256338196868E-3</c:v>
                </c:pt>
                <c:pt idx="805">
                  <c:v>2.1262811870544056E-3</c:v>
                </c:pt>
                <c:pt idx="806">
                  <c:v>2.0973070423111247E-3</c:v>
                </c:pt>
                <c:pt idx="807">
                  <c:v>2.0316391306697597E-3</c:v>
                </c:pt>
                <c:pt idx="808">
                  <c:v>1.9839374162855545E-3</c:v>
                </c:pt>
                <c:pt idx="809">
                  <c:v>1.962474748728855E-3</c:v>
                </c:pt>
                <c:pt idx="810">
                  <c:v>1.9717901489733707E-3</c:v>
                </c:pt>
                <c:pt idx="811">
                  <c:v>1.9105809216513126E-3</c:v>
                </c:pt>
                <c:pt idx="812">
                  <c:v>1.9100130875713355E-3</c:v>
                </c:pt>
                <c:pt idx="813">
                  <c:v>1.913065880438609E-3</c:v>
                </c:pt>
                <c:pt idx="814">
                  <c:v>1.7856287584773428E-3</c:v>
                </c:pt>
                <c:pt idx="815">
                  <c:v>1.7661399990359602E-3</c:v>
                </c:pt>
                <c:pt idx="816">
                  <c:v>1.7565342913357649E-3</c:v>
                </c:pt>
                <c:pt idx="817">
                  <c:v>1.6911145104065183E-3</c:v>
                </c:pt>
                <c:pt idx="818">
                  <c:v>1.5438568751378503E-3</c:v>
                </c:pt>
                <c:pt idx="819">
                  <c:v>1.5361215508187765E-3</c:v>
                </c:pt>
                <c:pt idx="820">
                  <c:v>1.5417809029547823E-3</c:v>
                </c:pt>
                <c:pt idx="821">
                  <c:v>1.623365331666226E-3</c:v>
                </c:pt>
                <c:pt idx="822">
                  <c:v>1.6421436594660681E-3</c:v>
                </c:pt>
                <c:pt idx="823">
                  <c:v>1.5679916493699416E-3</c:v>
                </c:pt>
                <c:pt idx="824">
                  <c:v>1.6242291332843526E-3</c:v>
                </c:pt>
                <c:pt idx="825">
                  <c:v>1.7731208891368776E-3</c:v>
                </c:pt>
                <c:pt idx="826">
                  <c:v>1.660277103031029E-3</c:v>
                </c:pt>
                <c:pt idx="827">
                  <c:v>1.5324625813773792E-3</c:v>
                </c:pt>
                <c:pt idx="828">
                  <c:v>1.5277893616741575E-3</c:v>
                </c:pt>
                <c:pt idx="829">
                  <c:v>1.4800533216285262E-3</c:v>
                </c:pt>
                <c:pt idx="830">
                  <c:v>1.4502701502587571E-3</c:v>
                </c:pt>
                <c:pt idx="831">
                  <c:v>1.3674160372411518E-3</c:v>
                </c:pt>
                <c:pt idx="832">
                  <c:v>1.2754846126093492E-3</c:v>
                </c:pt>
                <c:pt idx="833">
                  <c:v>1.3019675907329478E-3</c:v>
                </c:pt>
                <c:pt idx="834">
                  <c:v>1.37669272982491E-3</c:v>
                </c:pt>
                <c:pt idx="835">
                  <c:v>1.4027674516775026E-3</c:v>
                </c:pt>
                <c:pt idx="836">
                  <c:v>1.3910204069708845E-3</c:v>
                </c:pt>
                <c:pt idx="837">
                  <c:v>1.5605451718401038E-3</c:v>
                </c:pt>
                <c:pt idx="838">
                  <c:v>1.583767759878122E-3</c:v>
                </c:pt>
                <c:pt idx="839">
                  <c:v>1.5684866327110409E-3</c:v>
                </c:pt>
                <c:pt idx="840">
                  <c:v>1.5248063156295694E-3</c:v>
                </c:pt>
                <c:pt idx="841">
                  <c:v>1.554518096926904E-3</c:v>
                </c:pt>
                <c:pt idx="842">
                  <c:v>1.5046748629529709E-3</c:v>
                </c:pt>
                <c:pt idx="843">
                  <c:v>1.5011992071502546E-3</c:v>
                </c:pt>
                <c:pt idx="844">
                  <c:v>1.2954104764840008E-3</c:v>
                </c:pt>
                <c:pt idx="845">
                  <c:v>1.245163550821698E-3</c:v>
                </c:pt>
                <c:pt idx="846">
                  <c:v>1.258488115287481E-3</c:v>
                </c:pt>
                <c:pt idx="847">
                  <c:v>1.3116773709172548E-3</c:v>
                </c:pt>
                <c:pt idx="848">
                  <c:v>1.2422964451760761E-3</c:v>
                </c:pt>
                <c:pt idx="849">
                  <c:v>1.2510032952634971E-3</c:v>
                </c:pt>
                <c:pt idx="850">
                  <c:v>1.2360349332986669E-3</c:v>
                </c:pt>
                <c:pt idx="851">
                  <c:v>1.2963688562543545E-3</c:v>
                </c:pt>
                <c:pt idx="852">
                  <c:v>1.3274465432598277E-3</c:v>
                </c:pt>
                <c:pt idx="853">
                  <c:v>1.2347104740008676E-3</c:v>
                </c:pt>
                <c:pt idx="854">
                  <c:v>1.1644204659818089E-3</c:v>
                </c:pt>
                <c:pt idx="855">
                  <c:v>1.1784634957545731E-3</c:v>
                </c:pt>
                <c:pt idx="856">
                  <c:v>1.2043948897123803E-3</c:v>
                </c:pt>
                <c:pt idx="857">
                  <c:v>1.2704051450514813E-3</c:v>
                </c:pt>
                <c:pt idx="858">
                  <c:v>1.2120679531242924E-3</c:v>
                </c:pt>
                <c:pt idx="859">
                  <c:v>1.0929674023069766E-3</c:v>
                </c:pt>
                <c:pt idx="860">
                  <c:v>1.1589480791505933E-3</c:v>
                </c:pt>
                <c:pt idx="861">
                  <c:v>1.1371596829769552E-3</c:v>
                </c:pt>
                <c:pt idx="862">
                  <c:v>1.1020105708430528E-3</c:v>
                </c:pt>
                <c:pt idx="863">
                  <c:v>1.0158460399141713E-3</c:v>
                </c:pt>
                <c:pt idx="864">
                  <c:v>9.0749234245616909E-4</c:v>
                </c:pt>
                <c:pt idx="865">
                  <c:v>8.9352508475517038E-4</c:v>
                </c:pt>
                <c:pt idx="866">
                  <c:v>9.5959833133465479E-4</c:v>
                </c:pt>
                <c:pt idx="867">
                  <c:v>9.1548109240321995E-4</c:v>
                </c:pt>
                <c:pt idx="868">
                  <c:v>9.8770593571022715E-4</c:v>
                </c:pt>
                <c:pt idx="869">
                  <c:v>9.2932620187286658E-4</c:v>
                </c:pt>
                <c:pt idx="870">
                  <c:v>8.909835251431819E-4</c:v>
                </c:pt>
                <c:pt idx="871">
                  <c:v>9.668397678124622E-4</c:v>
                </c:pt>
                <c:pt idx="872">
                  <c:v>1.0310689230068112E-3</c:v>
                </c:pt>
                <c:pt idx="873">
                  <c:v>1.0464093897481666E-3</c:v>
                </c:pt>
                <c:pt idx="874">
                  <c:v>1.0662240603897936E-3</c:v>
                </c:pt>
                <c:pt idx="875">
                  <c:v>1.0223387022562916E-3</c:v>
                </c:pt>
                <c:pt idx="876">
                  <c:v>1.1453010725673697E-3</c:v>
                </c:pt>
                <c:pt idx="877">
                  <c:v>1.1829031914101129E-3</c:v>
                </c:pt>
                <c:pt idx="878">
                  <c:v>1.070627787134158E-3</c:v>
                </c:pt>
                <c:pt idx="879">
                  <c:v>1.0078151132235594E-3</c:v>
                </c:pt>
                <c:pt idx="880">
                  <c:v>9.9194588522959486E-4</c:v>
                </c:pt>
                <c:pt idx="881">
                  <c:v>9.006158900059742E-4</c:v>
                </c:pt>
                <c:pt idx="882">
                  <c:v>9.0319633986202545E-4</c:v>
                </c:pt>
                <c:pt idx="883">
                  <c:v>8.426323619414595E-4</c:v>
                </c:pt>
                <c:pt idx="884">
                  <c:v>8.248124139119715E-4</c:v>
                </c:pt>
                <c:pt idx="885">
                  <c:v>8.6181401626306026E-4</c:v>
                </c:pt>
                <c:pt idx="886">
                  <c:v>9.1219203673868245E-4</c:v>
                </c:pt>
                <c:pt idx="887">
                  <c:v>8.3400511817521871E-4</c:v>
                </c:pt>
                <c:pt idx="888">
                  <c:v>8.7573818430397056E-4</c:v>
                </c:pt>
                <c:pt idx="889">
                  <c:v>8.7073101973506441E-4</c:v>
                </c:pt>
                <c:pt idx="890">
                  <c:v>8.2428493074250065E-4</c:v>
                </c:pt>
                <c:pt idx="891">
                  <c:v>9.1294154120759145E-4</c:v>
                </c:pt>
                <c:pt idx="892">
                  <c:v>1.0084431997943381E-3</c:v>
                </c:pt>
                <c:pt idx="893">
                  <c:v>9.5071985294010249E-4</c:v>
                </c:pt>
                <c:pt idx="894">
                  <c:v>1.0434562873656735E-3</c:v>
                </c:pt>
                <c:pt idx="895">
                  <c:v>1.0738456353095664E-3</c:v>
                </c:pt>
                <c:pt idx="896">
                  <c:v>1.0791180934213046E-3</c:v>
                </c:pt>
                <c:pt idx="897">
                  <c:v>1.1466127510337868E-3</c:v>
                </c:pt>
                <c:pt idx="898">
                  <c:v>1.1102605975002154E-3</c:v>
                </c:pt>
                <c:pt idx="899">
                  <c:v>1.0093926329827246E-3</c:v>
                </c:pt>
                <c:pt idx="900">
                  <c:v>1.0505275562027931E-3</c:v>
                </c:pt>
                <c:pt idx="901">
                  <c:v>9.4982610765988098E-4</c:v>
                </c:pt>
                <c:pt idx="902">
                  <c:v>9.5385334762838891E-4</c:v>
                </c:pt>
                <c:pt idx="903">
                  <c:v>9.0216857843559712E-4</c:v>
                </c:pt>
                <c:pt idx="904">
                  <c:v>8.8907461668460855E-4</c:v>
                </c:pt>
                <c:pt idx="905">
                  <c:v>8.2086879709736369E-4</c:v>
                </c:pt>
                <c:pt idx="906">
                  <c:v>7.8656285466807089E-4</c:v>
                </c:pt>
                <c:pt idx="907">
                  <c:v>7.0176788111343694E-4</c:v>
                </c:pt>
                <c:pt idx="908">
                  <c:v>7.4546864752511989E-4</c:v>
                </c:pt>
                <c:pt idx="909">
                  <c:v>6.9648355508684402E-4</c:v>
                </c:pt>
                <c:pt idx="910">
                  <c:v>7.3222095063093487E-4</c:v>
                </c:pt>
                <c:pt idx="911">
                  <c:v>7.0170415953983169E-4</c:v>
                </c:pt>
                <c:pt idx="912">
                  <c:v>7.1568291998907422E-4</c:v>
                </c:pt>
                <c:pt idx="913">
                  <c:v>6.8856583004561669E-4</c:v>
                </c:pt>
                <c:pt idx="914">
                  <c:v>6.9983231549226648E-4</c:v>
                </c:pt>
                <c:pt idx="915">
                  <c:v>7.3490930722051255E-4</c:v>
                </c:pt>
                <c:pt idx="916">
                  <c:v>6.63370246808809E-4</c:v>
                </c:pt>
                <c:pt idx="917">
                  <c:v>6.4546338912592266E-4</c:v>
                </c:pt>
                <c:pt idx="918">
                  <c:v>6.1231849393604326E-4</c:v>
                </c:pt>
                <c:pt idx="919">
                  <c:v>6.4016920360083498E-4</c:v>
                </c:pt>
                <c:pt idx="920">
                  <c:v>7.2031542361517865E-4</c:v>
                </c:pt>
                <c:pt idx="921">
                  <c:v>8.1570369796923545E-4</c:v>
                </c:pt>
                <c:pt idx="922">
                  <c:v>8.7648677585635225E-4</c:v>
                </c:pt>
                <c:pt idx="923">
                  <c:v>9.1490047749186046E-4</c:v>
                </c:pt>
                <c:pt idx="924">
                  <c:v>9.5928885263190191E-4</c:v>
                </c:pt>
                <c:pt idx="925">
                  <c:v>9.9837701699777553E-4</c:v>
                </c:pt>
                <c:pt idx="926">
                  <c:v>9.8124139119714769E-4</c:v>
                </c:pt>
                <c:pt idx="927">
                  <c:v>9.9771789126506865E-4</c:v>
                </c:pt>
                <c:pt idx="928">
                  <c:v>9.7349036471380433E-4</c:v>
                </c:pt>
                <c:pt idx="929">
                  <c:v>7.8564245222525239E-4</c:v>
                </c:pt>
                <c:pt idx="930">
                  <c:v>8.4856485870243165E-4</c:v>
                </c:pt>
                <c:pt idx="931">
                  <c:v>7.7374988862418369E-4</c:v>
                </c:pt>
                <c:pt idx="932">
                  <c:v>7.5056546049700643E-4</c:v>
                </c:pt>
                <c:pt idx="933">
                  <c:v>7.0738523908918686E-4</c:v>
                </c:pt>
                <c:pt idx="934">
                  <c:v>6.1338258944025809E-4</c:v>
                </c:pt>
                <c:pt idx="935">
                  <c:v>4.4225729931538567E-4</c:v>
                </c:pt>
                <c:pt idx="936">
                  <c:v>5.1170413762983502E-4</c:v>
                </c:pt>
                <c:pt idx="937">
                  <c:v>4.9647285570514398E-4</c:v>
                </c:pt>
                <c:pt idx="938">
                  <c:v>5.2491203136342986E-4</c:v>
                </c:pt>
                <c:pt idx="939">
                  <c:v>5.5345874858863113E-4</c:v>
                </c:pt>
                <c:pt idx="940">
                  <c:v>4.4556150939427624E-4</c:v>
                </c:pt>
                <c:pt idx="941">
                  <c:v>4.0446821516785251E-4</c:v>
                </c:pt>
                <c:pt idx="942">
                  <c:v>5.3486793384349544E-4</c:v>
                </c:pt>
                <c:pt idx="943">
                  <c:v>5.2239128624826368E-4</c:v>
                </c:pt>
                <c:pt idx="944">
                  <c:v>4.9257397180037363E-4</c:v>
                </c:pt>
                <c:pt idx="945">
                  <c:v>4.209569483172393E-4</c:v>
                </c:pt>
                <c:pt idx="946">
                  <c:v>3.6062357311146786E-4</c:v>
                </c:pt>
                <c:pt idx="947">
                  <c:v>3.3811105154837949E-4</c:v>
                </c:pt>
                <c:pt idx="948">
                  <c:v>4.3489207135647708E-4</c:v>
                </c:pt>
                <c:pt idx="949">
                  <c:v>3.6534481222402537E-4</c:v>
                </c:pt>
                <c:pt idx="950">
                  <c:v>4.0036940254360454E-4</c:v>
                </c:pt>
                <c:pt idx="951">
                  <c:v>4.0105482027229743E-4</c:v>
                </c:pt>
                <c:pt idx="952">
                  <c:v>5.3098110043688529E-4</c:v>
                </c:pt>
                <c:pt idx="953">
                  <c:v>4.5949498918376497E-4</c:v>
                </c:pt>
                <c:pt idx="954">
                  <c:v>5.6810905043535166E-4</c:v>
                </c:pt>
                <c:pt idx="955">
                  <c:v>5.1776772920412669E-4</c:v>
                </c:pt>
                <c:pt idx="956">
                  <c:v>5.8273598161897352E-4</c:v>
                </c:pt>
                <c:pt idx="957">
                  <c:v>5.3046840651515658E-4</c:v>
                </c:pt>
                <c:pt idx="958">
                  <c:v>5.3574615954275295E-4</c:v>
                </c:pt>
                <c:pt idx="959">
                  <c:v>3.7542140226899928E-4</c:v>
                </c:pt>
                <c:pt idx="960">
                  <c:v>4.9381718152724367E-4</c:v>
                </c:pt>
                <c:pt idx="961">
                  <c:v>5.129219682772462E-4</c:v>
                </c:pt>
                <c:pt idx="962">
                  <c:v>5.3725904481178579E-4</c:v>
                </c:pt>
                <c:pt idx="963">
                  <c:v>4.6040005462892505E-4</c:v>
                </c:pt>
                <c:pt idx="964">
                  <c:v>4.4183790546274644E-4</c:v>
                </c:pt>
                <c:pt idx="965">
                  <c:v>3.8092592376197572E-4</c:v>
                </c:pt>
                <c:pt idx="966">
                  <c:v>3.9559010193991113E-4</c:v>
                </c:pt>
                <c:pt idx="967">
                  <c:v>4.202930754185905E-4</c:v>
                </c:pt>
                <c:pt idx="968">
                  <c:v>3.9651214763247879E-4</c:v>
                </c:pt>
                <c:pt idx="969">
                  <c:v>3.5687495526709017E-4</c:v>
                </c:pt>
                <c:pt idx="970">
                  <c:v>3.8201850226184201E-4</c:v>
                </c:pt>
                <c:pt idx="971">
                  <c:v>4.4025764695399927E-4</c:v>
                </c:pt>
                <c:pt idx="972">
                  <c:v>5.0713097357800473E-4</c:v>
                </c:pt>
                <c:pt idx="973">
                  <c:v>5.6921787884940385E-4</c:v>
                </c:pt>
                <c:pt idx="974">
                  <c:v>5.3658403433150411E-4</c:v>
                </c:pt>
                <c:pt idx="975">
                  <c:v>5.5051952253735287E-4</c:v>
                </c:pt>
                <c:pt idx="976">
                  <c:v>5.4857701875057516E-4</c:v>
                </c:pt>
                <c:pt idx="977">
                  <c:v>5.5327287878367381E-4</c:v>
                </c:pt>
                <c:pt idx="978">
                  <c:v>5.5734996399457216E-4</c:v>
                </c:pt>
                <c:pt idx="979">
                  <c:v>5.8977402029449964E-4</c:v>
                </c:pt>
                <c:pt idx="980">
                  <c:v>5.998500625895571E-4</c:v>
                </c:pt>
                <c:pt idx="981">
                  <c:v>5.370125573494162E-4</c:v>
                </c:pt>
                <c:pt idx="982">
                  <c:v>4.6350031915561799E-4</c:v>
                </c:pt>
                <c:pt idx="983">
                  <c:v>4.2508479168705516E-4</c:v>
                </c:pt>
                <c:pt idx="984">
                  <c:v>4.6078439248691612E-4</c:v>
                </c:pt>
                <c:pt idx="985">
                  <c:v>4.0974761144519804E-4</c:v>
                </c:pt>
                <c:pt idx="986">
                  <c:v>3.2498988488487759E-4</c:v>
                </c:pt>
                <c:pt idx="987">
                  <c:v>2.6208062440569136E-4</c:v>
                </c:pt>
                <c:pt idx="988">
                  <c:v>3.3030908432281315E-4</c:v>
                </c:pt>
                <c:pt idx="989">
                  <c:v>3.6074280000993254E-4</c:v>
                </c:pt>
                <c:pt idx="990">
                  <c:v>4.6068086775272085E-4</c:v>
                </c:pt>
                <c:pt idx="991">
                  <c:v>4.9579656714172416E-4</c:v>
                </c:pt>
                <c:pt idx="992">
                  <c:v>5.9500174549640024E-4</c:v>
                </c:pt>
                <c:pt idx="993">
                  <c:v>7.1556588409027509E-4</c:v>
                </c:pt>
                <c:pt idx="994">
                  <c:v>7.0366492165715533E-4</c:v>
                </c:pt>
                <c:pt idx="995">
                  <c:v>6.1824587836446256E-4</c:v>
                </c:pt>
                <c:pt idx="996">
                  <c:v>6.4341097018925865E-4</c:v>
                </c:pt>
                <c:pt idx="997">
                  <c:v>5.3287759323068741E-4</c:v>
                </c:pt>
                <c:pt idx="998">
                  <c:v>4.2098086673025441E-4</c:v>
                </c:pt>
                <c:pt idx="999">
                  <c:v>3.38317735850159E-4</c:v>
                </c:pt>
                <c:pt idx="1000">
                  <c:v>2.2374744200789055E-4</c:v>
                </c:pt>
                <c:pt idx="1001">
                  <c:v>1.4226646499731967E-4</c:v>
                </c:pt>
                <c:pt idx="1002">
                  <c:v>2.3343257344596047E-4</c:v>
                </c:pt>
                <c:pt idx="1003">
                  <c:v>1.9240573954272376E-4</c:v>
                </c:pt>
                <c:pt idx="1004">
                  <c:v>2.4801093747033021E-4</c:v>
                </c:pt>
                <c:pt idx="1005">
                  <c:v>2.2484695867336431E-4</c:v>
                </c:pt>
                <c:pt idx="1006">
                  <c:v>1.7122560139289151E-4</c:v>
                </c:pt>
                <c:pt idx="1007">
                  <c:v>1.8042902329616913E-4</c:v>
                </c:pt>
                <c:pt idx="1008">
                  <c:v>2.5195930145088E-4</c:v>
                </c:pt>
                <c:pt idx="1009">
                  <c:v>1.204255943816926E-4</c:v>
                </c:pt>
                <c:pt idx="1010">
                  <c:v>1.4496899005140085E-4</c:v>
                </c:pt>
                <c:pt idx="1011">
                  <c:v>1.1586061006194687E-4</c:v>
                </c:pt>
                <c:pt idx="1012">
                  <c:v>1.5029934532929996E-4</c:v>
                </c:pt>
                <c:pt idx="1013">
                  <c:v>1.4036626576241677E-4</c:v>
                </c:pt>
                <c:pt idx="1014">
                  <c:v>1.3449170268426674E-4</c:v>
                </c:pt>
                <c:pt idx="1015">
                  <c:v>1.84852633362498E-4</c:v>
                </c:pt>
                <c:pt idx="1016">
                  <c:v>2.5374295776190846E-4</c:v>
                </c:pt>
                <c:pt idx="1017">
                  <c:v>2.2324716375093302E-4</c:v>
                </c:pt>
                <c:pt idx="1018">
                  <c:v>1.9872695616101805E-4</c:v>
                </c:pt>
                <c:pt idx="1019">
                  <c:v>2.5566482963516933E-4</c:v>
                </c:pt>
                <c:pt idx="1020">
                  <c:v>2.940896688523106E-4</c:v>
                </c:pt>
                <c:pt idx="1021">
                  <c:v>2.4043190446072928E-4</c:v>
                </c:pt>
                <c:pt idx="1022">
                  <c:v>1.4042067558744353E-4</c:v>
                </c:pt>
                <c:pt idx="1023">
                  <c:v>1.1920341825161149E-4</c:v>
                </c:pt>
                <c:pt idx="1024">
                  <c:v>1.9140956502813972E-4</c:v>
                </c:pt>
                <c:pt idx="1025">
                  <c:v>1.8479566737119479E-4</c:v>
                </c:pt>
                <c:pt idx="1026">
                  <c:v>1.9402908771155928E-4</c:v>
                </c:pt>
                <c:pt idx="1027">
                  <c:v>2.8274905458364435E-4</c:v>
                </c:pt>
                <c:pt idx="1028">
                  <c:v>2.8209997093273781E-4</c:v>
                </c:pt>
                <c:pt idx="1029">
                  <c:v>3.3903839215680551E-4</c:v>
                </c:pt>
                <c:pt idx="1030">
                  <c:v>3.4036285145460472E-4</c:v>
                </c:pt>
                <c:pt idx="1031">
                  <c:v>2.8935327532539996E-4</c:v>
                </c:pt>
                <c:pt idx="1032">
                  <c:v>3.1850836012439039E-4</c:v>
                </c:pt>
                <c:pt idx="1033">
                  <c:v>2.6884734428930546E-4</c:v>
                </c:pt>
                <c:pt idx="1034">
                  <c:v>1.5759462562388716E-4</c:v>
                </c:pt>
                <c:pt idx="1035">
                  <c:v>1.9862817859276475E-4</c:v>
                </c:pt>
                <c:pt idx="1036">
                  <c:v>2.0326506421820023E-4</c:v>
                </c:pt>
                <c:pt idx="1037">
                  <c:v>2.5627137137590396E-4</c:v>
                </c:pt>
                <c:pt idx="1038">
                  <c:v>2.6221810963470197E-4</c:v>
                </c:pt>
                <c:pt idx="1039">
                  <c:v>2.2578269811384142E-4</c:v>
                </c:pt>
                <c:pt idx="1040">
                  <c:v>1.6888457302528852E-4</c:v>
                </c:pt>
                <c:pt idx="1041">
                  <c:v>2.1651257852907971E-4</c:v>
                </c:pt>
                <c:pt idx="1042">
                  <c:v>1.4035129393136914E-4</c:v>
                </c:pt>
                <c:pt idx="1043">
                  <c:v>1.6950563013880715E-4</c:v>
                </c:pt>
                <c:pt idx="1044">
                  <c:v>1.2378770162674421E-4</c:v>
                </c:pt>
                <c:pt idx="1045">
                  <c:v>8.472546409024582E-5</c:v>
                </c:pt>
                <c:pt idx="1046">
                  <c:v>1.0785960877509973E-4</c:v>
                </c:pt>
                <c:pt idx="1047">
                  <c:v>1.9794257828076639E-4</c:v>
                </c:pt>
                <c:pt idx="1048">
                  <c:v>1.9799424935621127E-4</c:v>
                </c:pt>
                <c:pt idx="1049">
                  <c:v>1.8209084176746483E-4</c:v>
                </c:pt>
                <c:pt idx="1050">
                  <c:v>1.7084790956721914E-4</c:v>
                </c:pt>
                <c:pt idx="1051">
                  <c:v>1.489848915966399E-4</c:v>
                </c:pt>
                <c:pt idx="1052">
                  <c:v>1.5692147749332111E-4</c:v>
                </c:pt>
                <c:pt idx="1053">
                  <c:v>1.1922859648943428E-4</c:v>
                </c:pt>
                <c:pt idx="1054">
                  <c:v>2.9807108041114844E-5</c:v>
                </c:pt>
                <c:pt idx="1055">
                  <c:v>-5.5617723142360933E-5</c:v>
                </c:pt>
                <c:pt idx="1056">
                  <c:v>4.9038844963403005E-5</c:v>
                </c:pt>
                <c:pt idx="1057">
                  <c:v>5.0354941945812195E-5</c:v>
                </c:pt>
                <c:pt idx="1058">
                  <c:v>-1.3194789729762102E-5</c:v>
                </c:pt>
                <c:pt idx="1059">
                  <c:v>2.5218351374998357E-5</c:v>
                </c:pt>
                <c:pt idx="1060">
                  <c:v>7.0900694400827328E-5</c:v>
                </c:pt>
                <c:pt idx="1061">
                  <c:v>1.5367927270496439E-4</c:v>
                </c:pt>
                <c:pt idx="1062">
                  <c:v>2.56978333934641E-4</c:v>
                </c:pt>
                <c:pt idx="1063">
                  <c:v>2.0466675625420856E-4</c:v>
                </c:pt>
                <c:pt idx="1064">
                  <c:v>1.1793619882007366E-4</c:v>
                </c:pt>
                <c:pt idx="1065">
                  <c:v>1.6030680933482714E-4</c:v>
                </c:pt>
                <c:pt idx="1066">
                  <c:v>1.1395066087853245E-4</c:v>
                </c:pt>
                <c:pt idx="1067">
                  <c:v>1.7684443829341575E-4</c:v>
                </c:pt>
                <c:pt idx="1068">
                  <c:v>1.3775941436039609E-4</c:v>
                </c:pt>
                <c:pt idx="1069">
                  <c:v>1.1992069676710697E-4</c:v>
                </c:pt>
                <c:pt idx="1070">
                  <c:v>1.609774195574473E-4</c:v>
                </c:pt>
                <c:pt idx="1071">
                  <c:v>2.8607645274232824E-4</c:v>
                </c:pt>
                <c:pt idx="1072">
                  <c:v>2.9269546273182604E-4</c:v>
                </c:pt>
                <c:pt idx="1073">
                  <c:v>2.8541385792681774E-4</c:v>
                </c:pt>
                <c:pt idx="1074">
                  <c:v>2.5100311268019148E-4</c:v>
                </c:pt>
                <c:pt idx="1075">
                  <c:v>2.1126403883035678E-4</c:v>
                </c:pt>
                <c:pt idx="1076">
                  <c:v>1.9203235668306022E-4</c:v>
                </c:pt>
                <c:pt idx="1077">
                  <c:v>1.5163143660926735E-4</c:v>
                </c:pt>
                <c:pt idx="1078">
                  <c:v>1.1322845261378958E-4</c:v>
                </c:pt>
                <c:pt idx="1079">
                  <c:v>1.4501987601863228E-4</c:v>
                </c:pt>
                <c:pt idx="1080">
                  <c:v>1.5561326810970775E-4</c:v>
                </c:pt>
                <c:pt idx="1081">
                  <c:v>2.2508577763690464E-4</c:v>
                </c:pt>
                <c:pt idx="1082">
                  <c:v>2.681215756501061E-4</c:v>
                </c:pt>
                <c:pt idx="1083">
                  <c:v>2.8531617585839716E-4</c:v>
                </c:pt>
                <c:pt idx="1084">
                  <c:v>2.9127587753188268E-4</c:v>
                </c:pt>
                <c:pt idx="1085">
                  <c:v>1.7014898067392229E-4</c:v>
                </c:pt>
                <c:pt idx="1086">
                  <c:v>1.0857980862348255E-4</c:v>
                </c:pt>
                <c:pt idx="1087">
                  <c:v>1.1584326464792828E-4</c:v>
                </c:pt>
                <c:pt idx="1088">
                  <c:v>-7.2809146401136987E-6</c:v>
                </c:pt>
                <c:pt idx="1089">
                  <c:v>4.4400279571557326E-5</c:v>
                </c:pt>
                <c:pt idx="1090">
                  <c:v>5.8976726471219762E-5</c:v>
                </c:pt>
                <c:pt idx="1091">
                  <c:v>1.1859413776129498E-4</c:v>
                </c:pt>
                <c:pt idx="1092">
                  <c:v>2.7287202809153703E-4</c:v>
                </c:pt>
                <c:pt idx="1093">
                  <c:v>3.8473424634723842E-4</c:v>
                </c:pt>
                <c:pt idx="1094">
                  <c:v>3.3508254226073187E-4</c:v>
                </c:pt>
                <c:pt idx="1095">
                  <c:v>3.7742817537929856E-4</c:v>
                </c:pt>
                <c:pt idx="1096">
                  <c:v>2.6617779378019016E-4</c:v>
                </c:pt>
                <c:pt idx="1097">
                  <c:v>1.7677783190358433E-4</c:v>
                </c:pt>
                <c:pt idx="1098">
                  <c:v>6.6836024854700202E-5</c:v>
                </c:pt>
                <c:pt idx="1099">
                  <c:v>2.1155763278553473E-5</c:v>
                </c:pt>
                <c:pt idx="1100">
                  <c:v>-1.290798604771413E-4</c:v>
                </c:pt>
                <c:pt idx="1101">
                  <c:v>-5.4905684767732132E-5</c:v>
                </c:pt>
                <c:pt idx="1102">
                  <c:v>-8.997075380613159E-5</c:v>
                </c:pt>
                <c:pt idx="1103">
                  <c:v>-2.1090508005182445E-5</c:v>
                </c:pt>
                <c:pt idx="1104">
                  <c:v>1.0080026262782657E-4</c:v>
                </c:pt>
                <c:pt idx="1105">
                  <c:v>2.0410805133950417E-4</c:v>
                </c:pt>
                <c:pt idx="1106">
                  <c:v>1.7559640836728167E-4</c:v>
                </c:pt>
                <c:pt idx="1107">
                  <c:v>2.7158828487085522E-4</c:v>
                </c:pt>
                <c:pt idx="1108">
                  <c:v>1.9408970536897166E-4</c:v>
                </c:pt>
                <c:pt idx="1109">
                  <c:v>2.0335982495373338E-4</c:v>
                </c:pt>
                <c:pt idx="1110">
                  <c:v>1.5102500441851598E-4</c:v>
                </c:pt>
                <c:pt idx="1111">
                  <c:v>1.2645336311145324E-4</c:v>
                </c:pt>
                <c:pt idx="1112">
                  <c:v>4.2347513726612905E-5</c:v>
                </c:pt>
                <c:pt idx="1113">
                  <c:v>1.28445200907366E-4</c:v>
                </c:pt>
                <c:pt idx="1114">
                  <c:v>1.9123976255406292E-4</c:v>
                </c:pt>
                <c:pt idx="1115">
                  <c:v>2.9259248574754721E-4</c:v>
                </c:pt>
                <c:pt idx="1116">
                  <c:v>3.2568735311173079E-4</c:v>
                </c:pt>
                <c:pt idx="1117">
                  <c:v>2.9190725060215973E-4</c:v>
                </c:pt>
                <c:pt idx="1118">
                  <c:v>1.8265652136443774E-4</c:v>
                </c:pt>
                <c:pt idx="1119">
                  <c:v>2.9186361319215505E-4</c:v>
                </c:pt>
                <c:pt idx="1120">
                  <c:v>2.3949799085330677E-4</c:v>
                </c:pt>
                <c:pt idx="1121">
                  <c:v>1.2371707840419269E-4</c:v>
                </c:pt>
                <c:pt idx="1122">
                  <c:v>6.1457376292507222E-5</c:v>
                </c:pt>
                <c:pt idx="1123">
                  <c:v>-3.1181394322973801E-5</c:v>
                </c:pt>
                <c:pt idx="1124">
                  <c:v>3.3722570510020905E-5</c:v>
                </c:pt>
                <c:pt idx="1125">
                  <c:v>1.2182462070144125E-4</c:v>
                </c:pt>
                <c:pt idx="1126">
                  <c:v>5.6323535426273592E-5</c:v>
                </c:pt>
                <c:pt idx="1127">
                  <c:v>-3.2365775708824912E-6</c:v>
                </c:pt>
                <c:pt idx="1128">
                  <c:v>-1.2838653689132204E-6</c:v>
                </c:pt>
                <c:pt idx="1129">
                  <c:v>1.3295681612692607E-5</c:v>
                </c:pt>
                <c:pt idx="1130">
                  <c:v>1.125825093957369E-4</c:v>
                </c:pt>
                <c:pt idx="1131">
                  <c:v>1.6154371993765875E-4</c:v>
                </c:pt>
                <c:pt idx="1132">
                  <c:v>1.1584300903130063E-4</c:v>
                </c:pt>
                <c:pt idx="1133">
                  <c:v>2.0389150753922987E-4</c:v>
                </c:pt>
                <c:pt idx="1134">
                  <c:v>3.1252875687060977E-4</c:v>
                </c:pt>
                <c:pt idx="1135">
                  <c:v>4.3168225684650882E-4</c:v>
                </c:pt>
                <c:pt idx="1136">
                  <c:v>4.9187248674080041E-4</c:v>
                </c:pt>
                <c:pt idx="1137">
                  <c:v>4.6537581486929224E-4</c:v>
                </c:pt>
                <c:pt idx="1138">
                  <c:v>4.1243468995163737E-4</c:v>
                </c:pt>
                <c:pt idx="1139">
                  <c:v>3.9190429275261137E-4</c:v>
                </c:pt>
                <c:pt idx="1140">
                  <c:v>3.6938373752408275E-4</c:v>
                </c:pt>
                <c:pt idx="1141">
                  <c:v>3.123993053070394E-4</c:v>
                </c:pt>
                <c:pt idx="1142">
                  <c:v>2.51552323263012E-4</c:v>
                </c:pt>
                <c:pt idx="1143">
                  <c:v>6.7544831504822396E-5</c:v>
                </c:pt>
                <c:pt idx="1144">
                  <c:v>3.8410104744390678E-5</c:v>
                </c:pt>
                <c:pt idx="1145">
                  <c:v>9.6627394214884486E-5</c:v>
                </c:pt>
                <c:pt idx="1146">
                  <c:v>9.3305254455397821E-5</c:v>
                </c:pt>
                <c:pt idx="1147">
                  <c:v>1.5859279029650068E-5</c:v>
                </c:pt>
                <c:pt idx="1148">
                  <c:v>-7.7534018921473119E-5</c:v>
                </c:pt>
                <c:pt idx="1149">
                  <c:v>-1.1264314531147982E-4</c:v>
                </c:pt>
                <c:pt idx="1150">
                  <c:v>-6.5660352692519495E-5</c:v>
                </c:pt>
                <c:pt idx="1151">
                  <c:v>-1.2782469154376376E-4</c:v>
                </c:pt>
                <c:pt idx="1152">
                  <c:v>-1.7415096937128534E-4</c:v>
                </c:pt>
                <c:pt idx="1153">
                  <c:v>-1.2249161577461334E-4</c:v>
                </c:pt>
                <c:pt idx="1154">
                  <c:v>-1.5029050829731575E-4</c:v>
                </c:pt>
                <c:pt idx="1155">
                  <c:v>-3.0430301379307322E-5</c:v>
                </c:pt>
                <c:pt idx="1156">
                  <c:v>2.9644207215984368E-5</c:v>
                </c:pt>
                <c:pt idx="1157">
                  <c:v>7.5341668139505333E-5</c:v>
                </c:pt>
                <c:pt idx="1158">
                  <c:v>1.2228803538902661E-4</c:v>
                </c:pt>
                <c:pt idx="1159">
                  <c:v>1.309268549368335E-4</c:v>
                </c:pt>
                <c:pt idx="1160">
                  <c:v>7.4647102987208949E-5</c:v>
                </c:pt>
                <c:pt idx="1161">
                  <c:v>1.879010442304406E-4</c:v>
                </c:pt>
                <c:pt idx="1162">
                  <c:v>1.7068964635804732E-4</c:v>
                </c:pt>
                <c:pt idx="1163">
                  <c:v>1.3644231316980687E-4</c:v>
                </c:pt>
                <c:pt idx="1164">
                  <c:v>3.6419435481632849E-5</c:v>
                </c:pt>
                <c:pt idx="1165">
                  <c:v>6.2228516883113094E-5</c:v>
                </c:pt>
                <c:pt idx="1166">
                  <c:v>1.3824968705221445E-4</c:v>
                </c:pt>
                <c:pt idx="1167">
                  <c:v>2.1045446445395178E-4</c:v>
                </c:pt>
                <c:pt idx="1168">
                  <c:v>2.2100650142634079E-4</c:v>
                </c:pt>
                <c:pt idx="1169">
                  <c:v>2.6207277332355663E-4</c:v>
                </c:pt>
                <c:pt idx="1170">
                  <c:v>2.0245768084146073E-4</c:v>
                </c:pt>
                <c:pt idx="1171">
                  <c:v>2.9253661525607675E-4</c:v>
                </c:pt>
                <c:pt idx="1172">
                  <c:v>2.7002646727595933E-4</c:v>
                </c:pt>
                <c:pt idx="1173">
                  <c:v>1.9202724435050735E-4</c:v>
                </c:pt>
                <c:pt idx="1174">
                  <c:v>1.1652450121892616E-4</c:v>
                </c:pt>
                <c:pt idx="1175">
                  <c:v>3.7074051406694817E-5</c:v>
                </c:pt>
                <c:pt idx="1176">
                  <c:v>-1.7192622831092914E-5</c:v>
                </c:pt>
                <c:pt idx="1177">
                  <c:v>9.8587079090705932E-5</c:v>
                </c:pt>
                <c:pt idx="1178">
                  <c:v>1.0986439172736954E-4</c:v>
                </c:pt>
                <c:pt idx="1179">
                  <c:v>1.032586555441786E-4</c:v>
                </c:pt>
                <c:pt idx="1180">
                  <c:v>1.5176600050539059E-5</c:v>
                </c:pt>
                <c:pt idx="1181">
                  <c:v>1.4485292184412061E-5</c:v>
                </c:pt>
                <c:pt idx="1182">
                  <c:v>5.3562492422792829E-5</c:v>
                </c:pt>
                <c:pt idx="1183">
                  <c:v>-5.4423993491270334E-5</c:v>
                </c:pt>
                <c:pt idx="1184">
                  <c:v>-1.2582763186531486E-4</c:v>
                </c:pt>
                <c:pt idx="1185">
                  <c:v>-9.3399065757742626E-5</c:v>
                </c:pt>
                <c:pt idx="1186">
                  <c:v>-6.428747230211257E-5</c:v>
                </c:pt>
                <c:pt idx="1187">
                  <c:v>-4.571904227022622E-5</c:v>
                </c:pt>
                <c:pt idx="1188">
                  <c:v>-9.2700666356031609E-5</c:v>
                </c:pt>
                <c:pt idx="1189">
                  <c:v>-1.8674985648952191E-4</c:v>
                </c:pt>
                <c:pt idx="1190">
                  <c:v>-1.1123391258495603E-4</c:v>
                </c:pt>
                <c:pt idx="1191">
                  <c:v>-1.7209383978534048E-4</c:v>
                </c:pt>
                <c:pt idx="1192">
                  <c:v>-1.9459765212475846E-4</c:v>
                </c:pt>
                <c:pt idx="1193">
                  <c:v>-2.1114243834892109E-4</c:v>
                </c:pt>
                <c:pt idx="1194">
                  <c:v>-1.3040733239948061E-4</c:v>
                </c:pt>
                <c:pt idx="1195">
                  <c:v>-4.5876922054456568E-6</c:v>
                </c:pt>
                <c:pt idx="1196">
                  <c:v>5.2369127938313135E-5</c:v>
                </c:pt>
                <c:pt idx="1197">
                  <c:v>3.2499755338370682E-5</c:v>
                </c:pt>
                <c:pt idx="1198">
                  <c:v>5.9585933928214088E-5</c:v>
                </c:pt>
                <c:pt idx="1199">
                  <c:v>5.9586043478197363E-5</c:v>
                </c:pt>
                <c:pt idx="1200">
                  <c:v>2.3163631888685533E-5</c:v>
                </c:pt>
                <c:pt idx="1201">
                  <c:v>-2.6477391074451628E-5</c:v>
                </c:pt>
                <c:pt idx="1202">
                  <c:v>-2.0522217466941469E-5</c:v>
                </c:pt>
                <c:pt idx="1203">
                  <c:v>2.8565285947366349E-5</c:v>
                </c:pt>
                <c:pt idx="1204">
                  <c:v>3.3203431397609476E-5</c:v>
                </c:pt>
                <c:pt idx="1205">
                  <c:v>6.5661046509080231E-5</c:v>
                </c:pt>
                <c:pt idx="1206">
                  <c:v>2.4607646734899267E-5</c:v>
                </c:pt>
                <c:pt idx="1207">
                  <c:v>2.1316327037374077E-5</c:v>
                </c:pt>
                <c:pt idx="1208">
                  <c:v>-2.0428187064630108E-5</c:v>
                </c:pt>
                <c:pt idx="1209">
                  <c:v>-9.9254895788752592E-5</c:v>
                </c:pt>
                <c:pt idx="1210">
                  <c:v>-1.5298173144478902E-4</c:v>
                </c:pt>
                <c:pt idx="1211">
                  <c:v>-1.3841329995223622E-4</c:v>
                </c:pt>
                <c:pt idx="1212">
                  <c:v>-2.4443851251572044E-4</c:v>
                </c:pt>
              </c:numCache>
            </c:numRef>
          </c:yVal>
          <c:smooth val="0"/>
          <c:extLst>
            <c:ext xmlns:c16="http://schemas.microsoft.com/office/drawing/2014/chart" uri="{C3380CC4-5D6E-409C-BE32-E72D297353CC}">
              <c16:uniqueId val="{00000000-FD7D-4707-8DBF-B174BB3FE85C}"/>
            </c:ext>
          </c:extLst>
        </c:ser>
        <c:ser>
          <c:idx val="3"/>
          <c:order val="1"/>
          <c:tx>
            <c:strRef>
              <c:f>'Fluo 77K bandes'!$CT$1</c:f>
              <c:strCache>
                <c:ptCount val="1"/>
                <c:pt idx="0">
                  <c:v>W1B4</c:v>
                </c:pt>
              </c:strCache>
            </c:strRef>
          </c:tx>
          <c:spPr>
            <a:ln w="19050" cap="rnd">
              <a:solidFill>
                <a:srgbClr val="00B050"/>
              </a:solidFill>
              <a:round/>
            </a:ln>
            <a:effectLst/>
          </c:spPr>
          <c:marker>
            <c:symbol val="none"/>
          </c:marker>
          <c:xVal>
            <c:numRef>
              <c:f>'Fluo 77K bandes'!$CP$3:$CP$1215</c:f>
              <c:numCache>
                <c:formatCode>General</c:formatCode>
                <c:ptCount val="1213"/>
                <c:pt idx="0">
                  <c:v>599.87080000000003</c:v>
                </c:pt>
                <c:pt idx="1">
                  <c:v>600.22069999999997</c:v>
                </c:pt>
                <c:pt idx="2">
                  <c:v>600.57050000000004</c:v>
                </c:pt>
                <c:pt idx="3">
                  <c:v>600.92020000000002</c:v>
                </c:pt>
                <c:pt idx="4">
                  <c:v>601.27</c:v>
                </c:pt>
                <c:pt idx="5">
                  <c:v>601.61959999999999</c:v>
                </c:pt>
                <c:pt idx="6">
                  <c:v>601.9692</c:v>
                </c:pt>
                <c:pt idx="7">
                  <c:v>602.31880000000001</c:v>
                </c:pt>
                <c:pt idx="8">
                  <c:v>602.66840000000002</c:v>
                </c:pt>
                <c:pt idx="9">
                  <c:v>603.01790000000005</c:v>
                </c:pt>
                <c:pt idx="10">
                  <c:v>603.3673</c:v>
                </c:pt>
                <c:pt idx="11">
                  <c:v>603.71669999999995</c:v>
                </c:pt>
                <c:pt idx="12">
                  <c:v>604.06610000000001</c:v>
                </c:pt>
                <c:pt idx="13">
                  <c:v>604.41539999999998</c:v>
                </c:pt>
                <c:pt idx="14">
                  <c:v>604.76469999999995</c:v>
                </c:pt>
                <c:pt idx="15">
                  <c:v>605.11400000000003</c:v>
                </c:pt>
                <c:pt idx="16">
                  <c:v>605.46310000000005</c:v>
                </c:pt>
                <c:pt idx="17">
                  <c:v>605.81230000000005</c:v>
                </c:pt>
                <c:pt idx="18">
                  <c:v>606.16139999999996</c:v>
                </c:pt>
                <c:pt idx="19">
                  <c:v>606.5104</c:v>
                </c:pt>
                <c:pt idx="20">
                  <c:v>606.85940000000005</c:v>
                </c:pt>
                <c:pt idx="21">
                  <c:v>607.20839999999998</c:v>
                </c:pt>
                <c:pt idx="22">
                  <c:v>607.55740000000003</c:v>
                </c:pt>
                <c:pt idx="23">
                  <c:v>607.90629999999999</c:v>
                </c:pt>
                <c:pt idx="24">
                  <c:v>608.25509999999997</c:v>
                </c:pt>
                <c:pt idx="25">
                  <c:v>608.60389999999995</c:v>
                </c:pt>
                <c:pt idx="26">
                  <c:v>608.95259999999996</c:v>
                </c:pt>
                <c:pt idx="27">
                  <c:v>609.30139999999994</c:v>
                </c:pt>
                <c:pt idx="28">
                  <c:v>609.65</c:v>
                </c:pt>
                <c:pt idx="29">
                  <c:v>609.99869999999999</c:v>
                </c:pt>
                <c:pt idx="30">
                  <c:v>610.34720000000004</c:v>
                </c:pt>
                <c:pt idx="31">
                  <c:v>610.69579999999996</c:v>
                </c:pt>
                <c:pt idx="32">
                  <c:v>611.04430000000002</c:v>
                </c:pt>
                <c:pt idx="33">
                  <c:v>611.39279999999997</c:v>
                </c:pt>
                <c:pt idx="34">
                  <c:v>611.74109999999996</c:v>
                </c:pt>
                <c:pt idx="35">
                  <c:v>612.08950000000004</c:v>
                </c:pt>
                <c:pt idx="36">
                  <c:v>612.43790000000001</c:v>
                </c:pt>
                <c:pt idx="37">
                  <c:v>612.78610000000003</c:v>
                </c:pt>
                <c:pt idx="38">
                  <c:v>613.13430000000005</c:v>
                </c:pt>
                <c:pt idx="39">
                  <c:v>613.48249999999996</c:v>
                </c:pt>
                <c:pt idx="40">
                  <c:v>613.83069999999998</c:v>
                </c:pt>
                <c:pt idx="41">
                  <c:v>614.17880000000002</c:v>
                </c:pt>
                <c:pt idx="42">
                  <c:v>614.52689999999996</c:v>
                </c:pt>
                <c:pt idx="43">
                  <c:v>614.87490000000003</c:v>
                </c:pt>
                <c:pt idx="44">
                  <c:v>615.22280000000001</c:v>
                </c:pt>
                <c:pt idx="45">
                  <c:v>615.57069999999999</c:v>
                </c:pt>
                <c:pt idx="46">
                  <c:v>615.91859999999997</c:v>
                </c:pt>
                <c:pt idx="47">
                  <c:v>616.26649999999995</c:v>
                </c:pt>
                <c:pt idx="48">
                  <c:v>616.61429999999996</c:v>
                </c:pt>
                <c:pt idx="49">
                  <c:v>616.96199999999999</c:v>
                </c:pt>
                <c:pt idx="50">
                  <c:v>617.3098</c:v>
                </c:pt>
                <c:pt idx="51">
                  <c:v>617.65740000000005</c:v>
                </c:pt>
                <c:pt idx="52">
                  <c:v>618.005</c:v>
                </c:pt>
                <c:pt idx="53">
                  <c:v>618.35260000000005</c:v>
                </c:pt>
                <c:pt idx="54">
                  <c:v>618.70010000000002</c:v>
                </c:pt>
                <c:pt idx="55">
                  <c:v>619.04759999999999</c:v>
                </c:pt>
                <c:pt idx="56">
                  <c:v>619.39509999999996</c:v>
                </c:pt>
                <c:pt idx="57">
                  <c:v>619.74249999999995</c:v>
                </c:pt>
                <c:pt idx="58">
                  <c:v>620.08979999999997</c:v>
                </c:pt>
                <c:pt idx="59">
                  <c:v>620.43709999999999</c:v>
                </c:pt>
                <c:pt idx="60">
                  <c:v>620.78440000000001</c:v>
                </c:pt>
                <c:pt idx="61">
                  <c:v>621.13170000000002</c:v>
                </c:pt>
                <c:pt idx="62">
                  <c:v>621.47879999999998</c:v>
                </c:pt>
                <c:pt idx="63">
                  <c:v>621.82600000000002</c:v>
                </c:pt>
                <c:pt idx="64">
                  <c:v>622.17309999999998</c:v>
                </c:pt>
                <c:pt idx="65">
                  <c:v>622.52009999999996</c:v>
                </c:pt>
                <c:pt idx="66">
                  <c:v>622.86710000000005</c:v>
                </c:pt>
                <c:pt idx="67">
                  <c:v>623.21410000000003</c:v>
                </c:pt>
                <c:pt idx="68">
                  <c:v>623.56100000000004</c:v>
                </c:pt>
                <c:pt idx="69">
                  <c:v>623.90790000000004</c:v>
                </c:pt>
                <c:pt idx="70">
                  <c:v>624.25469999999996</c:v>
                </c:pt>
                <c:pt idx="71">
                  <c:v>624.60149999999999</c:v>
                </c:pt>
                <c:pt idx="72">
                  <c:v>624.94820000000004</c:v>
                </c:pt>
                <c:pt idx="73">
                  <c:v>625.29499999999996</c:v>
                </c:pt>
                <c:pt idx="74">
                  <c:v>625.64160000000004</c:v>
                </c:pt>
                <c:pt idx="75">
                  <c:v>625.98820000000001</c:v>
                </c:pt>
                <c:pt idx="76">
                  <c:v>626.33479999999997</c:v>
                </c:pt>
                <c:pt idx="77">
                  <c:v>626.68129999999996</c:v>
                </c:pt>
                <c:pt idx="78">
                  <c:v>627.02779999999996</c:v>
                </c:pt>
                <c:pt idx="79">
                  <c:v>627.37419999999997</c:v>
                </c:pt>
                <c:pt idx="80">
                  <c:v>627.72059999999999</c:v>
                </c:pt>
                <c:pt idx="81">
                  <c:v>628.06700000000001</c:v>
                </c:pt>
                <c:pt idx="82">
                  <c:v>628.41330000000005</c:v>
                </c:pt>
                <c:pt idx="83">
                  <c:v>628.7595</c:v>
                </c:pt>
                <c:pt idx="84">
                  <c:v>629.10569999999996</c:v>
                </c:pt>
                <c:pt idx="85">
                  <c:v>629.45190000000002</c:v>
                </c:pt>
                <c:pt idx="86">
                  <c:v>629.798</c:v>
                </c:pt>
                <c:pt idx="87">
                  <c:v>630.14409999999998</c:v>
                </c:pt>
                <c:pt idx="88">
                  <c:v>630.49019999999996</c:v>
                </c:pt>
                <c:pt idx="89">
                  <c:v>630.83619999999996</c:v>
                </c:pt>
                <c:pt idx="90">
                  <c:v>631.18209999999999</c:v>
                </c:pt>
                <c:pt idx="91">
                  <c:v>631.52800000000002</c:v>
                </c:pt>
                <c:pt idx="92">
                  <c:v>631.87390000000005</c:v>
                </c:pt>
                <c:pt idx="93">
                  <c:v>632.21969999999999</c:v>
                </c:pt>
                <c:pt idx="94">
                  <c:v>632.56550000000004</c:v>
                </c:pt>
                <c:pt idx="95">
                  <c:v>632.91120000000001</c:v>
                </c:pt>
                <c:pt idx="96">
                  <c:v>633.25689999999997</c:v>
                </c:pt>
                <c:pt idx="97">
                  <c:v>633.60249999999996</c:v>
                </c:pt>
                <c:pt idx="98">
                  <c:v>633.94809999999995</c:v>
                </c:pt>
                <c:pt idx="99">
                  <c:v>634.29369999999994</c:v>
                </c:pt>
                <c:pt idx="100">
                  <c:v>634.63919999999996</c:v>
                </c:pt>
                <c:pt idx="101">
                  <c:v>634.9846</c:v>
                </c:pt>
                <c:pt idx="102">
                  <c:v>635.33010000000002</c:v>
                </c:pt>
                <c:pt idx="103">
                  <c:v>635.67539999999997</c:v>
                </c:pt>
                <c:pt idx="104">
                  <c:v>636.02080000000001</c:v>
                </c:pt>
                <c:pt idx="105">
                  <c:v>636.36599999999999</c:v>
                </c:pt>
                <c:pt idx="106">
                  <c:v>636.71130000000005</c:v>
                </c:pt>
                <c:pt idx="107">
                  <c:v>637.05650000000003</c:v>
                </c:pt>
                <c:pt idx="108">
                  <c:v>637.40170000000001</c:v>
                </c:pt>
                <c:pt idx="109">
                  <c:v>637.74680000000001</c:v>
                </c:pt>
                <c:pt idx="110">
                  <c:v>638.09190000000001</c:v>
                </c:pt>
                <c:pt idx="111">
                  <c:v>638.43679999999995</c:v>
                </c:pt>
                <c:pt idx="112">
                  <c:v>638.78179999999998</c:v>
                </c:pt>
                <c:pt idx="113">
                  <c:v>639.1268</c:v>
                </c:pt>
                <c:pt idx="114">
                  <c:v>639.47159999999997</c:v>
                </c:pt>
                <c:pt idx="115">
                  <c:v>639.81650000000002</c:v>
                </c:pt>
                <c:pt idx="116">
                  <c:v>640.16129999999998</c:v>
                </c:pt>
                <c:pt idx="117">
                  <c:v>640.50599999999997</c:v>
                </c:pt>
                <c:pt idx="118">
                  <c:v>640.85080000000005</c:v>
                </c:pt>
                <c:pt idx="119">
                  <c:v>641.19539999999995</c:v>
                </c:pt>
                <c:pt idx="120">
                  <c:v>641.54</c:v>
                </c:pt>
                <c:pt idx="121">
                  <c:v>641.88459999999998</c:v>
                </c:pt>
                <c:pt idx="122">
                  <c:v>642.22910000000002</c:v>
                </c:pt>
                <c:pt idx="123">
                  <c:v>642.57370000000003</c:v>
                </c:pt>
                <c:pt idx="124">
                  <c:v>642.91809999999998</c:v>
                </c:pt>
                <c:pt idx="125">
                  <c:v>643.26250000000005</c:v>
                </c:pt>
                <c:pt idx="126">
                  <c:v>643.60680000000002</c:v>
                </c:pt>
                <c:pt idx="127">
                  <c:v>643.95119999999997</c:v>
                </c:pt>
                <c:pt idx="128">
                  <c:v>644.29539999999997</c:v>
                </c:pt>
                <c:pt idx="129">
                  <c:v>644.63959999999997</c:v>
                </c:pt>
                <c:pt idx="130">
                  <c:v>644.98379999999997</c:v>
                </c:pt>
                <c:pt idx="131">
                  <c:v>645.3279</c:v>
                </c:pt>
                <c:pt idx="132">
                  <c:v>645.6721</c:v>
                </c:pt>
                <c:pt idx="133">
                  <c:v>646.01610000000005</c:v>
                </c:pt>
                <c:pt idx="134">
                  <c:v>646.36009999999999</c:v>
                </c:pt>
                <c:pt idx="135">
                  <c:v>646.70399999999995</c:v>
                </c:pt>
                <c:pt idx="136">
                  <c:v>647.04790000000003</c:v>
                </c:pt>
                <c:pt idx="137">
                  <c:v>647.39179999999999</c:v>
                </c:pt>
                <c:pt idx="138">
                  <c:v>647.73569999999995</c:v>
                </c:pt>
                <c:pt idx="139">
                  <c:v>648.07939999999996</c:v>
                </c:pt>
                <c:pt idx="140">
                  <c:v>648.42319999999995</c:v>
                </c:pt>
                <c:pt idx="141">
                  <c:v>648.76679999999999</c:v>
                </c:pt>
                <c:pt idx="142">
                  <c:v>649.1105</c:v>
                </c:pt>
                <c:pt idx="143">
                  <c:v>649.45399999999995</c:v>
                </c:pt>
                <c:pt idx="144">
                  <c:v>649.79759999999999</c:v>
                </c:pt>
                <c:pt idx="145">
                  <c:v>650.14110000000005</c:v>
                </c:pt>
                <c:pt idx="146">
                  <c:v>650.4846</c:v>
                </c:pt>
                <c:pt idx="147">
                  <c:v>650.82799999999997</c:v>
                </c:pt>
                <c:pt idx="148">
                  <c:v>651.17139999999995</c:v>
                </c:pt>
                <c:pt idx="149">
                  <c:v>651.51469999999995</c:v>
                </c:pt>
                <c:pt idx="150">
                  <c:v>651.85799999999995</c:v>
                </c:pt>
                <c:pt idx="151">
                  <c:v>652.20119999999997</c:v>
                </c:pt>
                <c:pt idx="152">
                  <c:v>652.5444</c:v>
                </c:pt>
                <c:pt idx="153">
                  <c:v>652.88760000000002</c:v>
                </c:pt>
                <c:pt idx="154">
                  <c:v>653.23069999999996</c:v>
                </c:pt>
                <c:pt idx="155">
                  <c:v>653.57370000000003</c:v>
                </c:pt>
                <c:pt idx="156">
                  <c:v>653.91669999999999</c:v>
                </c:pt>
                <c:pt idx="157">
                  <c:v>654.25980000000004</c:v>
                </c:pt>
                <c:pt idx="158">
                  <c:v>654.60270000000003</c:v>
                </c:pt>
                <c:pt idx="159">
                  <c:v>654.94560000000001</c:v>
                </c:pt>
                <c:pt idx="160">
                  <c:v>655.28840000000002</c:v>
                </c:pt>
                <c:pt idx="161">
                  <c:v>655.63120000000004</c:v>
                </c:pt>
                <c:pt idx="162">
                  <c:v>655.97389999999996</c:v>
                </c:pt>
                <c:pt idx="163">
                  <c:v>656.31669999999997</c:v>
                </c:pt>
                <c:pt idx="164">
                  <c:v>656.65930000000003</c:v>
                </c:pt>
                <c:pt idx="165">
                  <c:v>657.00189999999998</c:v>
                </c:pt>
                <c:pt idx="166">
                  <c:v>657.34450000000004</c:v>
                </c:pt>
                <c:pt idx="167">
                  <c:v>657.68700000000001</c:v>
                </c:pt>
                <c:pt idx="168">
                  <c:v>658.02949999999998</c:v>
                </c:pt>
                <c:pt idx="169">
                  <c:v>658.37189999999998</c:v>
                </c:pt>
                <c:pt idx="170">
                  <c:v>658.71429999999998</c:v>
                </c:pt>
                <c:pt idx="171">
                  <c:v>659.0566</c:v>
                </c:pt>
                <c:pt idx="172">
                  <c:v>659.39890000000003</c:v>
                </c:pt>
                <c:pt idx="173">
                  <c:v>659.74120000000005</c:v>
                </c:pt>
                <c:pt idx="174">
                  <c:v>660.08339999999998</c:v>
                </c:pt>
                <c:pt idx="175">
                  <c:v>660.42550000000006</c:v>
                </c:pt>
                <c:pt idx="176">
                  <c:v>660.76769999999999</c:v>
                </c:pt>
                <c:pt idx="177">
                  <c:v>661.10969999999998</c:v>
                </c:pt>
                <c:pt idx="178">
                  <c:v>661.45180000000005</c:v>
                </c:pt>
                <c:pt idx="179">
                  <c:v>661.79380000000003</c:v>
                </c:pt>
                <c:pt idx="180">
                  <c:v>662.13570000000004</c:v>
                </c:pt>
                <c:pt idx="181">
                  <c:v>662.47760000000005</c:v>
                </c:pt>
                <c:pt idx="182">
                  <c:v>662.81949999999995</c:v>
                </c:pt>
                <c:pt idx="183">
                  <c:v>663.16129999999998</c:v>
                </c:pt>
                <c:pt idx="184">
                  <c:v>663.50310000000002</c:v>
                </c:pt>
                <c:pt idx="185">
                  <c:v>663.84469999999999</c:v>
                </c:pt>
                <c:pt idx="186">
                  <c:v>664.18640000000005</c:v>
                </c:pt>
                <c:pt idx="187">
                  <c:v>664.52800000000002</c:v>
                </c:pt>
                <c:pt idx="188">
                  <c:v>664.86959999999999</c:v>
                </c:pt>
                <c:pt idx="189">
                  <c:v>665.21109999999999</c:v>
                </c:pt>
                <c:pt idx="190">
                  <c:v>665.55259999999998</c:v>
                </c:pt>
                <c:pt idx="191">
                  <c:v>665.89409999999998</c:v>
                </c:pt>
                <c:pt idx="192">
                  <c:v>666.2355</c:v>
                </c:pt>
                <c:pt idx="193">
                  <c:v>666.57680000000005</c:v>
                </c:pt>
                <c:pt idx="194">
                  <c:v>666.91819999999996</c:v>
                </c:pt>
                <c:pt idx="195">
                  <c:v>667.25940000000003</c:v>
                </c:pt>
                <c:pt idx="196">
                  <c:v>667.60059999999999</c:v>
                </c:pt>
                <c:pt idx="197">
                  <c:v>667.94179999999994</c:v>
                </c:pt>
                <c:pt idx="198">
                  <c:v>668.28300000000002</c:v>
                </c:pt>
                <c:pt idx="199">
                  <c:v>668.62400000000002</c:v>
                </c:pt>
                <c:pt idx="200">
                  <c:v>668.96500000000003</c:v>
                </c:pt>
                <c:pt idx="201">
                  <c:v>669.30600000000004</c:v>
                </c:pt>
                <c:pt idx="202">
                  <c:v>669.64700000000005</c:v>
                </c:pt>
                <c:pt idx="203">
                  <c:v>669.98789999999997</c:v>
                </c:pt>
                <c:pt idx="204">
                  <c:v>670.32870000000003</c:v>
                </c:pt>
                <c:pt idx="205">
                  <c:v>670.66959999999995</c:v>
                </c:pt>
                <c:pt idx="206">
                  <c:v>671.01030000000003</c:v>
                </c:pt>
                <c:pt idx="207">
                  <c:v>671.35109999999997</c:v>
                </c:pt>
                <c:pt idx="208">
                  <c:v>671.69169999999997</c:v>
                </c:pt>
                <c:pt idx="209">
                  <c:v>672.03229999999996</c:v>
                </c:pt>
                <c:pt idx="210">
                  <c:v>672.37300000000005</c:v>
                </c:pt>
                <c:pt idx="211">
                  <c:v>672.71349999999995</c:v>
                </c:pt>
                <c:pt idx="212">
                  <c:v>673.05399999999997</c:v>
                </c:pt>
                <c:pt idx="213">
                  <c:v>673.39449999999999</c:v>
                </c:pt>
                <c:pt idx="214">
                  <c:v>673.73490000000004</c:v>
                </c:pt>
                <c:pt idx="215">
                  <c:v>674.0752</c:v>
                </c:pt>
                <c:pt idx="216">
                  <c:v>674.41549999999995</c:v>
                </c:pt>
                <c:pt idx="217">
                  <c:v>674.75580000000002</c:v>
                </c:pt>
                <c:pt idx="218">
                  <c:v>675.096</c:v>
                </c:pt>
                <c:pt idx="219">
                  <c:v>675.43619999999999</c:v>
                </c:pt>
                <c:pt idx="220">
                  <c:v>675.77639999999997</c:v>
                </c:pt>
                <c:pt idx="221">
                  <c:v>676.11649999999997</c:v>
                </c:pt>
                <c:pt idx="222">
                  <c:v>676.45650000000001</c:v>
                </c:pt>
                <c:pt idx="223">
                  <c:v>676.79639999999995</c:v>
                </c:pt>
                <c:pt idx="224">
                  <c:v>677.13639999999998</c:v>
                </c:pt>
                <c:pt idx="225">
                  <c:v>677.47630000000004</c:v>
                </c:pt>
                <c:pt idx="226">
                  <c:v>677.81619999999998</c:v>
                </c:pt>
                <c:pt idx="227">
                  <c:v>678.15599999999995</c:v>
                </c:pt>
                <c:pt idx="228">
                  <c:v>678.49580000000003</c:v>
                </c:pt>
                <c:pt idx="229">
                  <c:v>678.83550000000002</c:v>
                </c:pt>
                <c:pt idx="230">
                  <c:v>679.17520000000002</c:v>
                </c:pt>
                <c:pt idx="231">
                  <c:v>679.51480000000004</c:v>
                </c:pt>
                <c:pt idx="232">
                  <c:v>679.85440000000006</c:v>
                </c:pt>
                <c:pt idx="233">
                  <c:v>680.19399999999996</c:v>
                </c:pt>
                <c:pt idx="234">
                  <c:v>680.53340000000003</c:v>
                </c:pt>
                <c:pt idx="235">
                  <c:v>680.87289999999996</c:v>
                </c:pt>
                <c:pt idx="236">
                  <c:v>681.21230000000003</c:v>
                </c:pt>
                <c:pt idx="237">
                  <c:v>681.55169999999998</c:v>
                </c:pt>
                <c:pt idx="238">
                  <c:v>681.89099999999996</c:v>
                </c:pt>
                <c:pt idx="239">
                  <c:v>682.23030000000006</c:v>
                </c:pt>
                <c:pt idx="240">
                  <c:v>682.56949999999995</c:v>
                </c:pt>
                <c:pt idx="241">
                  <c:v>682.90869999999995</c:v>
                </c:pt>
                <c:pt idx="242">
                  <c:v>683.24779999999998</c:v>
                </c:pt>
                <c:pt idx="243">
                  <c:v>683.58690000000001</c:v>
                </c:pt>
                <c:pt idx="244">
                  <c:v>683.92589999999996</c:v>
                </c:pt>
                <c:pt idx="245">
                  <c:v>684.26499999999999</c:v>
                </c:pt>
                <c:pt idx="246">
                  <c:v>684.60389999999995</c:v>
                </c:pt>
                <c:pt idx="247">
                  <c:v>684.94280000000003</c:v>
                </c:pt>
                <c:pt idx="248">
                  <c:v>685.28160000000003</c:v>
                </c:pt>
                <c:pt idx="249">
                  <c:v>685.62049999999999</c:v>
                </c:pt>
                <c:pt idx="250">
                  <c:v>685.95920000000001</c:v>
                </c:pt>
                <c:pt idx="251">
                  <c:v>686.298</c:v>
                </c:pt>
                <c:pt idx="252">
                  <c:v>686.63670000000002</c:v>
                </c:pt>
                <c:pt idx="253">
                  <c:v>686.97529999999995</c:v>
                </c:pt>
                <c:pt idx="254">
                  <c:v>687.31380000000001</c:v>
                </c:pt>
                <c:pt idx="255">
                  <c:v>687.65239999999994</c:v>
                </c:pt>
                <c:pt idx="256">
                  <c:v>687.99090000000001</c:v>
                </c:pt>
                <c:pt idx="257">
                  <c:v>688.32929999999999</c:v>
                </c:pt>
                <c:pt idx="258">
                  <c:v>688.66769999999997</c:v>
                </c:pt>
                <c:pt idx="259">
                  <c:v>689.00609999999995</c:v>
                </c:pt>
                <c:pt idx="260">
                  <c:v>689.34439999999995</c:v>
                </c:pt>
                <c:pt idx="261">
                  <c:v>689.68269999999995</c:v>
                </c:pt>
                <c:pt idx="262">
                  <c:v>690.02089999999998</c:v>
                </c:pt>
                <c:pt idx="263">
                  <c:v>690.35910000000001</c:v>
                </c:pt>
                <c:pt idx="264">
                  <c:v>690.69719999999995</c:v>
                </c:pt>
                <c:pt idx="265">
                  <c:v>691.03530000000001</c:v>
                </c:pt>
                <c:pt idx="266">
                  <c:v>691.37339999999995</c:v>
                </c:pt>
                <c:pt idx="267">
                  <c:v>691.71130000000005</c:v>
                </c:pt>
                <c:pt idx="268">
                  <c:v>692.04930000000002</c:v>
                </c:pt>
                <c:pt idx="269">
                  <c:v>692.38720000000001</c:v>
                </c:pt>
                <c:pt idx="270">
                  <c:v>692.72500000000002</c:v>
                </c:pt>
                <c:pt idx="271">
                  <c:v>693.06290000000001</c:v>
                </c:pt>
                <c:pt idx="272">
                  <c:v>693.40060000000005</c:v>
                </c:pt>
                <c:pt idx="273">
                  <c:v>693.73829999999998</c:v>
                </c:pt>
                <c:pt idx="274">
                  <c:v>694.07600000000002</c:v>
                </c:pt>
                <c:pt idx="275">
                  <c:v>694.41359999999997</c:v>
                </c:pt>
                <c:pt idx="276">
                  <c:v>694.75120000000004</c:v>
                </c:pt>
                <c:pt idx="277">
                  <c:v>695.08870000000002</c:v>
                </c:pt>
                <c:pt idx="278">
                  <c:v>695.42619999999999</c:v>
                </c:pt>
                <c:pt idx="279">
                  <c:v>695.76369999999997</c:v>
                </c:pt>
                <c:pt idx="280">
                  <c:v>696.10109999999997</c:v>
                </c:pt>
                <c:pt idx="281">
                  <c:v>696.4384</c:v>
                </c:pt>
                <c:pt idx="282">
                  <c:v>696.7758</c:v>
                </c:pt>
                <c:pt idx="283">
                  <c:v>697.11300000000006</c:v>
                </c:pt>
                <c:pt idx="284">
                  <c:v>697.4502</c:v>
                </c:pt>
                <c:pt idx="285">
                  <c:v>697.78740000000005</c:v>
                </c:pt>
                <c:pt idx="286">
                  <c:v>698.12450000000001</c:v>
                </c:pt>
                <c:pt idx="287">
                  <c:v>698.4615</c:v>
                </c:pt>
                <c:pt idx="288">
                  <c:v>698.79859999999996</c:v>
                </c:pt>
                <c:pt idx="289">
                  <c:v>699.13559999999995</c:v>
                </c:pt>
                <c:pt idx="290">
                  <c:v>699.47249999999997</c:v>
                </c:pt>
                <c:pt idx="291">
                  <c:v>699.80939999999998</c:v>
                </c:pt>
                <c:pt idx="292">
                  <c:v>700.14620000000002</c:v>
                </c:pt>
                <c:pt idx="293">
                  <c:v>700.48310000000004</c:v>
                </c:pt>
                <c:pt idx="294">
                  <c:v>700.81979999999999</c:v>
                </c:pt>
                <c:pt idx="295">
                  <c:v>701.15660000000003</c:v>
                </c:pt>
                <c:pt idx="296">
                  <c:v>701.4932</c:v>
                </c:pt>
                <c:pt idx="297">
                  <c:v>701.82979999999998</c:v>
                </c:pt>
                <c:pt idx="298">
                  <c:v>702.16639999999995</c:v>
                </c:pt>
                <c:pt idx="299">
                  <c:v>702.50289999999995</c:v>
                </c:pt>
                <c:pt idx="300">
                  <c:v>702.83939999999996</c:v>
                </c:pt>
                <c:pt idx="301">
                  <c:v>703.17579999999998</c:v>
                </c:pt>
                <c:pt idx="302">
                  <c:v>703.51220000000001</c:v>
                </c:pt>
                <c:pt idx="303">
                  <c:v>703.84849999999994</c:v>
                </c:pt>
                <c:pt idx="304">
                  <c:v>704.1848</c:v>
                </c:pt>
                <c:pt idx="305">
                  <c:v>704.52110000000005</c:v>
                </c:pt>
                <c:pt idx="306">
                  <c:v>704.85730000000001</c:v>
                </c:pt>
                <c:pt idx="307">
                  <c:v>705.1934</c:v>
                </c:pt>
                <c:pt idx="308">
                  <c:v>705.52949999999998</c:v>
                </c:pt>
                <c:pt idx="309">
                  <c:v>705.86559999999997</c:v>
                </c:pt>
                <c:pt idx="310">
                  <c:v>706.20159999999998</c:v>
                </c:pt>
                <c:pt idx="311">
                  <c:v>706.5376</c:v>
                </c:pt>
                <c:pt idx="312">
                  <c:v>706.87350000000004</c:v>
                </c:pt>
                <c:pt idx="313">
                  <c:v>707.20939999999996</c:v>
                </c:pt>
                <c:pt idx="314">
                  <c:v>707.54520000000002</c:v>
                </c:pt>
                <c:pt idx="315">
                  <c:v>707.88099999999997</c:v>
                </c:pt>
                <c:pt idx="316">
                  <c:v>708.21669999999995</c:v>
                </c:pt>
                <c:pt idx="317">
                  <c:v>708.55240000000003</c:v>
                </c:pt>
                <c:pt idx="318">
                  <c:v>708.88810000000001</c:v>
                </c:pt>
                <c:pt idx="319">
                  <c:v>709.22370000000001</c:v>
                </c:pt>
                <c:pt idx="320">
                  <c:v>709.55930000000001</c:v>
                </c:pt>
                <c:pt idx="321">
                  <c:v>709.89480000000003</c:v>
                </c:pt>
                <c:pt idx="322">
                  <c:v>710.23019999999997</c:v>
                </c:pt>
                <c:pt idx="323">
                  <c:v>710.56569999999999</c:v>
                </c:pt>
                <c:pt idx="324">
                  <c:v>710.90099999999995</c:v>
                </c:pt>
                <c:pt idx="325">
                  <c:v>711.23630000000003</c:v>
                </c:pt>
                <c:pt idx="326">
                  <c:v>711.57159999999999</c:v>
                </c:pt>
                <c:pt idx="327">
                  <c:v>711.90689999999995</c:v>
                </c:pt>
                <c:pt idx="328">
                  <c:v>712.24199999999996</c:v>
                </c:pt>
                <c:pt idx="329">
                  <c:v>712.57709999999997</c:v>
                </c:pt>
                <c:pt idx="330">
                  <c:v>712.91229999999996</c:v>
                </c:pt>
                <c:pt idx="331">
                  <c:v>713.2473</c:v>
                </c:pt>
                <c:pt idx="332">
                  <c:v>713.58230000000003</c:v>
                </c:pt>
                <c:pt idx="333">
                  <c:v>713.91719999999998</c:v>
                </c:pt>
                <c:pt idx="334">
                  <c:v>714.25220000000002</c:v>
                </c:pt>
                <c:pt idx="335">
                  <c:v>714.58699999999999</c:v>
                </c:pt>
                <c:pt idx="336">
                  <c:v>714.92190000000005</c:v>
                </c:pt>
                <c:pt idx="337">
                  <c:v>715.25660000000005</c:v>
                </c:pt>
                <c:pt idx="338">
                  <c:v>715.59130000000005</c:v>
                </c:pt>
                <c:pt idx="339">
                  <c:v>715.92600000000004</c:v>
                </c:pt>
                <c:pt idx="340">
                  <c:v>716.26059999999995</c:v>
                </c:pt>
                <c:pt idx="341">
                  <c:v>716.59519999999998</c:v>
                </c:pt>
                <c:pt idx="342">
                  <c:v>716.92970000000003</c:v>
                </c:pt>
                <c:pt idx="343">
                  <c:v>717.26419999999996</c:v>
                </c:pt>
                <c:pt idx="344">
                  <c:v>717.59870000000001</c:v>
                </c:pt>
                <c:pt idx="345">
                  <c:v>717.93309999999997</c:v>
                </c:pt>
                <c:pt idx="346">
                  <c:v>718.26750000000004</c:v>
                </c:pt>
                <c:pt idx="347">
                  <c:v>718.60170000000005</c:v>
                </c:pt>
                <c:pt idx="348">
                  <c:v>718.93600000000004</c:v>
                </c:pt>
                <c:pt idx="349">
                  <c:v>719.27020000000005</c:v>
                </c:pt>
                <c:pt idx="350">
                  <c:v>719.60440000000006</c:v>
                </c:pt>
                <c:pt idx="351">
                  <c:v>719.93849999999998</c:v>
                </c:pt>
                <c:pt idx="352">
                  <c:v>720.27260000000001</c:v>
                </c:pt>
                <c:pt idx="353">
                  <c:v>720.60659999999996</c:v>
                </c:pt>
                <c:pt idx="354">
                  <c:v>720.94060000000002</c:v>
                </c:pt>
                <c:pt idx="355">
                  <c:v>721.27449999999999</c:v>
                </c:pt>
                <c:pt idx="356">
                  <c:v>721.60839999999996</c:v>
                </c:pt>
                <c:pt idx="357">
                  <c:v>721.94219999999996</c:v>
                </c:pt>
                <c:pt idx="358">
                  <c:v>722.27599999999995</c:v>
                </c:pt>
                <c:pt idx="359">
                  <c:v>722.60969999999998</c:v>
                </c:pt>
                <c:pt idx="360">
                  <c:v>722.9434</c:v>
                </c:pt>
                <c:pt idx="361">
                  <c:v>723.27710000000002</c:v>
                </c:pt>
                <c:pt idx="362">
                  <c:v>723.61069999999995</c:v>
                </c:pt>
                <c:pt idx="363">
                  <c:v>723.9443</c:v>
                </c:pt>
                <c:pt idx="364">
                  <c:v>724.27779999999996</c:v>
                </c:pt>
                <c:pt idx="365">
                  <c:v>724.61130000000003</c:v>
                </c:pt>
                <c:pt idx="366">
                  <c:v>724.94460000000004</c:v>
                </c:pt>
                <c:pt idx="367">
                  <c:v>725.27800000000002</c:v>
                </c:pt>
                <c:pt idx="368">
                  <c:v>725.61130000000003</c:v>
                </c:pt>
                <c:pt idx="369">
                  <c:v>725.94460000000004</c:v>
                </c:pt>
                <c:pt idx="370">
                  <c:v>726.27790000000005</c:v>
                </c:pt>
                <c:pt idx="371">
                  <c:v>726.61099999999999</c:v>
                </c:pt>
                <c:pt idx="372">
                  <c:v>726.94420000000002</c:v>
                </c:pt>
                <c:pt idx="373">
                  <c:v>727.27729999999997</c:v>
                </c:pt>
                <c:pt idx="374">
                  <c:v>727.61040000000003</c:v>
                </c:pt>
                <c:pt idx="375">
                  <c:v>727.94330000000002</c:v>
                </c:pt>
                <c:pt idx="376">
                  <c:v>728.27620000000002</c:v>
                </c:pt>
                <c:pt idx="377">
                  <c:v>728.60919999999999</c:v>
                </c:pt>
                <c:pt idx="378">
                  <c:v>728.94200000000001</c:v>
                </c:pt>
                <c:pt idx="379">
                  <c:v>729.27480000000003</c:v>
                </c:pt>
                <c:pt idx="380">
                  <c:v>729.60760000000005</c:v>
                </c:pt>
                <c:pt idx="381">
                  <c:v>729.94029999999998</c:v>
                </c:pt>
                <c:pt idx="382">
                  <c:v>730.27300000000002</c:v>
                </c:pt>
                <c:pt idx="383">
                  <c:v>730.60569999999996</c:v>
                </c:pt>
                <c:pt idx="384">
                  <c:v>730.93820000000005</c:v>
                </c:pt>
                <c:pt idx="385">
                  <c:v>731.27080000000001</c:v>
                </c:pt>
                <c:pt idx="386">
                  <c:v>731.60320000000002</c:v>
                </c:pt>
                <c:pt idx="387">
                  <c:v>731.9357</c:v>
                </c:pt>
                <c:pt idx="388">
                  <c:v>732.2681</c:v>
                </c:pt>
                <c:pt idx="389">
                  <c:v>732.60040000000004</c:v>
                </c:pt>
                <c:pt idx="390">
                  <c:v>732.93269999999995</c:v>
                </c:pt>
                <c:pt idx="391">
                  <c:v>733.26499999999999</c:v>
                </c:pt>
                <c:pt idx="392">
                  <c:v>733.59709999999995</c:v>
                </c:pt>
                <c:pt idx="393">
                  <c:v>733.92930000000001</c:v>
                </c:pt>
                <c:pt idx="394">
                  <c:v>734.26139999999998</c:v>
                </c:pt>
                <c:pt idx="395">
                  <c:v>734.59339999999997</c:v>
                </c:pt>
                <c:pt idx="396">
                  <c:v>734.92550000000006</c:v>
                </c:pt>
                <c:pt idx="397">
                  <c:v>735.25739999999996</c:v>
                </c:pt>
                <c:pt idx="398">
                  <c:v>735.58939999999996</c:v>
                </c:pt>
                <c:pt idx="399">
                  <c:v>735.9212</c:v>
                </c:pt>
                <c:pt idx="400">
                  <c:v>736.25310000000002</c:v>
                </c:pt>
                <c:pt idx="401">
                  <c:v>736.58479999999997</c:v>
                </c:pt>
                <c:pt idx="402">
                  <c:v>736.91660000000002</c:v>
                </c:pt>
                <c:pt idx="403">
                  <c:v>737.2482</c:v>
                </c:pt>
                <c:pt idx="404">
                  <c:v>737.57989999999995</c:v>
                </c:pt>
                <c:pt idx="405">
                  <c:v>737.91150000000005</c:v>
                </c:pt>
                <c:pt idx="406">
                  <c:v>738.24300000000005</c:v>
                </c:pt>
                <c:pt idx="407">
                  <c:v>738.57449999999994</c:v>
                </c:pt>
                <c:pt idx="408">
                  <c:v>738.90599999999995</c:v>
                </c:pt>
                <c:pt idx="409">
                  <c:v>739.23739999999998</c:v>
                </c:pt>
                <c:pt idx="410">
                  <c:v>739.56870000000004</c:v>
                </c:pt>
                <c:pt idx="411">
                  <c:v>739.9</c:v>
                </c:pt>
                <c:pt idx="412">
                  <c:v>740.23130000000003</c:v>
                </c:pt>
                <c:pt idx="413">
                  <c:v>740.5625</c:v>
                </c:pt>
                <c:pt idx="414">
                  <c:v>740.89369999999997</c:v>
                </c:pt>
                <c:pt idx="415">
                  <c:v>741.22479999999996</c:v>
                </c:pt>
                <c:pt idx="416">
                  <c:v>741.55589999999995</c:v>
                </c:pt>
                <c:pt idx="417">
                  <c:v>741.88689999999997</c:v>
                </c:pt>
                <c:pt idx="418">
                  <c:v>742.21789999999999</c:v>
                </c:pt>
                <c:pt idx="419">
                  <c:v>742.54880000000003</c:v>
                </c:pt>
                <c:pt idx="420">
                  <c:v>742.87969999999996</c:v>
                </c:pt>
                <c:pt idx="421">
                  <c:v>743.2106</c:v>
                </c:pt>
                <c:pt idx="422">
                  <c:v>743.54129999999998</c:v>
                </c:pt>
                <c:pt idx="423">
                  <c:v>743.87210000000005</c:v>
                </c:pt>
                <c:pt idx="424">
                  <c:v>744.20280000000002</c:v>
                </c:pt>
                <c:pt idx="425">
                  <c:v>744.53340000000003</c:v>
                </c:pt>
                <c:pt idx="426">
                  <c:v>744.86400000000003</c:v>
                </c:pt>
                <c:pt idx="427">
                  <c:v>745.19460000000004</c:v>
                </c:pt>
                <c:pt idx="428">
                  <c:v>745.52509999999995</c:v>
                </c:pt>
                <c:pt idx="429">
                  <c:v>745.85559999999998</c:v>
                </c:pt>
                <c:pt idx="430">
                  <c:v>746.18600000000004</c:v>
                </c:pt>
                <c:pt idx="431">
                  <c:v>746.51639999999998</c:v>
                </c:pt>
                <c:pt idx="432">
                  <c:v>746.84670000000006</c:v>
                </c:pt>
                <c:pt idx="433">
                  <c:v>747.17690000000005</c:v>
                </c:pt>
                <c:pt idx="434">
                  <c:v>747.50710000000004</c:v>
                </c:pt>
                <c:pt idx="435">
                  <c:v>747.83730000000003</c:v>
                </c:pt>
                <c:pt idx="436">
                  <c:v>748.16750000000002</c:v>
                </c:pt>
                <c:pt idx="437">
                  <c:v>748.49760000000003</c:v>
                </c:pt>
                <c:pt idx="438">
                  <c:v>748.82759999999996</c:v>
                </c:pt>
                <c:pt idx="439">
                  <c:v>749.1576</c:v>
                </c:pt>
                <c:pt idx="440">
                  <c:v>749.48749999999995</c:v>
                </c:pt>
                <c:pt idx="441">
                  <c:v>749.81740000000002</c:v>
                </c:pt>
                <c:pt idx="442">
                  <c:v>750.14729999999997</c:v>
                </c:pt>
                <c:pt idx="443">
                  <c:v>750.47709999999995</c:v>
                </c:pt>
                <c:pt idx="444">
                  <c:v>750.80679999999995</c:v>
                </c:pt>
                <c:pt idx="445">
                  <c:v>751.13649999999996</c:v>
                </c:pt>
                <c:pt idx="446">
                  <c:v>751.46619999999996</c:v>
                </c:pt>
                <c:pt idx="447">
                  <c:v>751.79579999999999</c:v>
                </c:pt>
                <c:pt idx="448">
                  <c:v>752.12530000000004</c:v>
                </c:pt>
                <c:pt idx="449">
                  <c:v>752.45479999999998</c:v>
                </c:pt>
                <c:pt idx="450">
                  <c:v>752.78430000000003</c:v>
                </c:pt>
                <c:pt idx="451">
                  <c:v>753.11369999999999</c:v>
                </c:pt>
                <c:pt idx="452">
                  <c:v>753.44309999999996</c:v>
                </c:pt>
                <c:pt idx="453">
                  <c:v>753.77250000000004</c:v>
                </c:pt>
                <c:pt idx="454">
                  <c:v>754.10170000000005</c:v>
                </c:pt>
                <c:pt idx="455">
                  <c:v>754.43089999999995</c:v>
                </c:pt>
                <c:pt idx="456">
                  <c:v>754.76009999999997</c:v>
                </c:pt>
                <c:pt idx="457">
                  <c:v>755.08920000000001</c:v>
                </c:pt>
                <c:pt idx="458">
                  <c:v>755.41830000000004</c:v>
                </c:pt>
                <c:pt idx="459">
                  <c:v>755.74739999999997</c:v>
                </c:pt>
                <c:pt idx="460">
                  <c:v>756.07640000000004</c:v>
                </c:pt>
                <c:pt idx="461">
                  <c:v>756.40530000000001</c:v>
                </c:pt>
                <c:pt idx="462">
                  <c:v>756.73419999999999</c:v>
                </c:pt>
                <c:pt idx="463">
                  <c:v>757.06299999999999</c:v>
                </c:pt>
                <c:pt idx="464">
                  <c:v>757.39179999999999</c:v>
                </c:pt>
                <c:pt idx="465">
                  <c:v>757.72059999999999</c:v>
                </c:pt>
                <c:pt idx="466">
                  <c:v>758.04930000000002</c:v>
                </c:pt>
                <c:pt idx="467">
                  <c:v>758.37800000000004</c:v>
                </c:pt>
                <c:pt idx="468">
                  <c:v>758.70659999999998</c:v>
                </c:pt>
                <c:pt idx="469">
                  <c:v>759.03520000000003</c:v>
                </c:pt>
                <c:pt idx="470">
                  <c:v>759.36369999999999</c:v>
                </c:pt>
                <c:pt idx="471">
                  <c:v>759.69209999999998</c:v>
                </c:pt>
                <c:pt idx="472">
                  <c:v>760.02059999999994</c:v>
                </c:pt>
                <c:pt idx="473">
                  <c:v>760.34889999999996</c:v>
                </c:pt>
                <c:pt idx="474">
                  <c:v>760.67719999999997</c:v>
                </c:pt>
                <c:pt idx="475">
                  <c:v>761.00559999999996</c:v>
                </c:pt>
                <c:pt idx="476">
                  <c:v>761.3338</c:v>
                </c:pt>
                <c:pt idx="477">
                  <c:v>761.66200000000003</c:v>
                </c:pt>
                <c:pt idx="478">
                  <c:v>761.99009999999998</c:v>
                </c:pt>
                <c:pt idx="479">
                  <c:v>762.31820000000005</c:v>
                </c:pt>
                <c:pt idx="480">
                  <c:v>762.64620000000002</c:v>
                </c:pt>
                <c:pt idx="481">
                  <c:v>762.9742</c:v>
                </c:pt>
                <c:pt idx="482">
                  <c:v>763.30219999999997</c:v>
                </c:pt>
                <c:pt idx="483">
                  <c:v>763.63009999999997</c:v>
                </c:pt>
                <c:pt idx="484">
                  <c:v>763.9579</c:v>
                </c:pt>
                <c:pt idx="485">
                  <c:v>764.28570000000002</c:v>
                </c:pt>
                <c:pt idx="486">
                  <c:v>764.61350000000004</c:v>
                </c:pt>
                <c:pt idx="487">
                  <c:v>764.94119999999998</c:v>
                </c:pt>
                <c:pt idx="488">
                  <c:v>765.26890000000003</c:v>
                </c:pt>
                <c:pt idx="489">
                  <c:v>765.59640000000002</c:v>
                </c:pt>
                <c:pt idx="490">
                  <c:v>765.92399999999998</c:v>
                </c:pt>
                <c:pt idx="491">
                  <c:v>766.25149999999996</c:v>
                </c:pt>
                <c:pt idx="492">
                  <c:v>766.57899999999995</c:v>
                </c:pt>
                <c:pt idx="493">
                  <c:v>766.90639999999996</c:v>
                </c:pt>
                <c:pt idx="494">
                  <c:v>767.23379999999997</c:v>
                </c:pt>
                <c:pt idx="495">
                  <c:v>767.56110000000001</c:v>
                </c:pt>
                <c:pt idx="496">
                  <c:v>767.88840000000005</c:v>
                </c:pt>
                <c:pt idx="497">
                  <c:v>768.21559999999999</c:v>
                </c:pt>
                <c:pt idx="498">
                  <c:v>768.54280000000006</c:v>
                </c:pt>
                <c:pt idx="499">
                  <c:v>768.86990000000003</c:v>
                </c:pt>
                <c:pt idx="500">
                  <c:v>769.197</c:v>
                </c:pt>
                <c:pt idx="501">
                  <c:v>769.524</c:v>
                </c:pt>
                <c:pt idx="502">
                  <c:v>769.851</c:v>
                </c:pt>
                <c:pt idx="503">
                  <c:v>770.178</c:v>
                </c:pt>
                <c:pt idx="504">
                  <c:v>770.50490000000002</c:v>
                </c:pt>
                <c:pt idx="505">
                  <c:v>770.83169999999996</c:v>
                </c:pt>
                <c:pt idx="506">
                  <c:v>771.1585</c:v>
                </c:pt>
                <c:pt idx="507">
                  <c:v>771.48519999999996</c:v>
                </c:pt>
                <c:pt idx="508">
                  <c:v>771.81200000000001</c:v>
                </c:pt>
                <c:pt idx="509">
                  <c:v>772.1386</c:v>
                </c:pt>
                <c:pt idx="510">
                  <c:v>772.46519999999998</c:v>
                </c:pt>
                <c:pt idx="511">
                  <c:v>772.79169999999999</c:v>
                </c:pt>
                <c:pt idx="512">
                  <c:v>773.11829999999998</c:v>
                </c:pt>
                <c:pt idx="513">
                  <c:v>773.44479999999999</c:v>
                </c:pt>
                <c:pt idx="514">
                  <c:v>773.77120000000002</c:v>
                </c:pt>
                <c:pt idx="515">
                  <c:v>774.09749999999997</c:v>
                </c:pt>
                <c:pt idx="516">
                  <c:v>774.42380000000003</c:v>
                </c:pt>
                <c:pt idx="517">
                  <c:v>774.75009999999997</c:v>
                </c:pt>
                <c:pt idx="518">
                  <c:v>775.07640000000004</c:v>
                </c:pt>
                <c:pt idx="519">
                  <c:v>775.40250000000003</c:v>
                </c:pt>
                <c:pt idx="520">
                  <c:v>775.72860000000003</c:v>
                </c:pt>
                <c:pt idx="521">
                  <c:v>776.05470000000003</c:v>
                </c:pt>
                <c:pt idx="522">
                  <c:v>776.38070000000005</c:v>
                </c:pt>
                <c:pt idx="523">
                  <c:v>776.70669999999996</c:v>
                </c:pt>
                <c:pt idx="524">
                  <c:v>777.03269999999998</c:v>
                </c:pt>
                <c:pt idx="525">
                  <c:v>777.35850000000005</c:v>
                </c:pt>
                <c:pt idx="526">
                  <c:v>777.68439999999998</c:v>
                </c:pt>
                <c:pt idx="527">
                  <c:v>778.01009999999997</c:v>
                </c:pt>
                <c:pt idx="528">
                  <c:v>778.33590000000004</c:v>
                </c:pt>
                <c:pt idx="529">
                  <c:v>778.66160000000002</c:v>
                </c:pt>
                <c:pt idx="530">
                  <c:v>778.98720000000003</c:v>
                </c:pt>
                <c:pt idx="531">
                  <c:v>779.31280000000004</c:v>
                </c:pt>
                <c:pt idx="532">
                  <c:v>779.63840000000005</c:v>
                </c:pt>
                <c:pt idx="533">
                  <c:v>779.96389999999997</c:v>
                </c:pt>
                <c:pt idx="534">
                  <c:v>780.28930000000003</c:v>
                </c:pt>
                <c:pt idx="535">
                  <c:v>780.61469999999997</c:v>
                </c:pt>
                <c:pt idx="536">
                  <c:v>780.94010000000003</c:v>
                </c:pt>
                <c:pt idx="537">
                  <c:v>781.2654</c:v>
                </c:pt>
                <c:pt idx="538">
                  <c:v>781.59059999999999</c:v>
                </c:pt>
                <c:pt idx="539">
                  <c:v>781.91579999999999</c:v>
                </c:pt>
                <c:pt idx="540">
                  <c:v>782.24099999999999</c:v>
                </c:pt>
                <c:pt idx="541">
                  <c:v>782.56619999999998</c:v>
                </c:pt>
                <c:pt idx="542">
                  <c:v>782.89120000000003</c:v>
                </c:pt>
                <c:pt idx="543">
                  <c:v>783.21619999999996</c:v>
                </c:pt>
                <c:pt idx="544">
                  <c:v>783.5412</c:v>
                </c:pt>
                <c:pt idx="545">
                  <c:v>783.86609999999996</c:v>
                </c:pt>
                <c:pt idx="546">
                  <c:v>784.19100000000003</c:v>
                </c:pt>
                <c:pt idx="547">
                  <c:v>784.51580000000001</c:v>
                </c:pt>
                <c:pt idx="548">
                  <c:v>784.84059999999999</c:v>
                </c:pt>
                <c:pt idx="549">
                  <c:v>785.1653</c:v>
                </c:pt>
                <c:pt idx="550">
                  <c:v>785.49</c:v>
                </c:pt>
                <c:pt idx="551">
                  <c:v>785.81460000000004</c:v>
                </c:pt>
                <c:pt idx="552">
                  <c:v>786.13919999999996</c:v>
                </c:pt>
                <c:pt idx="553">
                  <c:v>786.46370000000002</c:v>
                </c:pt>
                <c:pt idx="554">
                  <c:v>786.78819999999996</c:v>
                </c:pt>
                <c:pt idx="555">
                  <c:v>787.11270000000002</c:v>
                </c:pt>
                <c:pt idx="556">
                  <c:v>787.43709999999999</c:v>
                </c:pt>
                <c:pt idx="557">
                  <c:v>787.76139999999998</c:v>
                </c:pt>
                <c:pt idx="558">
                  <c:v>788.08569999999997</c:v>
                </c:pt>
                <c:pt idx="559">
                  <c:v>788.40989999999999</c:v>
                </c:pt>
                <c:pt idx="560">
                  <c:v>788.73410000000001</c:v>
                </c:pt>
                <c:pt idx="561">
                  <c:v>789.05830000000003</c:v>
                </c:pt>
                <c:pt idx="562">
                  <c:v>789.38239999999996</c:v>
                </c:pt>
                <c:pt idx="563">
                  <c:v>789.70640000000003</c:v>
                </c:pt>
                <c:pt idx="564">
                  <c:v>790.03039999999999</c:v>
                </c:pt>
                <c:pt idx="565">
                  <c:v>790.35440000000006</c:v>
                </c:pt>
                <c:pt idx="566">
                  <c:v>790.67830000000004</c:v>
                </c:pt>
                <c:pt idx="567">
                  <c:v>791.00210000000004</c:v>
                </c:pt>
                <c:pt idx="568">
                  <c:v>791.32590000000005</c:v>
                </c:pt>
                <c:pt idx="569">
                  <c:v>791.64970000000005</c:v>
                </c:pt>
                <c:pt idx="570">
                  <c:v>791.97339999999997</c:v>
                </c:pt>
                <c:pt idx="571">
                  <c:v>792.2971</c:v>
                </c:pt>
                <c:pt idx="572">
                  <c:v>792.62070000000006</c:v>
                </c:pt>
                <c:pt idx="573">
                  <c:v>792.9443</c:v>
                </c:pt>
                <c:pt idx="574">
                  <c:v>793.26779999999997</c:v>
                </c:pt>
                <c:pt idx="575">
                  <c:v>793.59119999999996</c:v>
                </c:pt>
                <c:pt idx="576">
                  <c:v>793.91470000000004</c:v>
                </c:pt>
                <c:pt idx="577">
                  <c:v>794.23800000000006</c:v>
                </c:pt>
                <c:pt idx="578">
                  <c:v>794.56129999999996</c:v>
                </c:pt>
                <c:pt idx="579">
                  <c:v>794.88459999999998</c:v>
                </c:pt>
                <c:pt idx="580">
                  <c:v>795.20780000000002</c:v>
                </c:pt>
                <c:pt idx="581">
                  <c:v>795.53099999999995</c:v>
                </c:pt>
                <c:pt idx="582">
                  <c:v>795.85410000000002</c:v>
                </c:pt>
                <c:pt idx="583">
                  <c:v>796.17719999999997</c:v>
                </c:pt>
                <c:pt idx="584">
                  <c:v>796.50019999999995</c:v>
                </c:pt>
                <c:pt idx="585">
                  <c:v>796.82320000000004</c:v>
                </c:pt>
                <c:pt idx="586">
                  <c:v>797.14620000000002</c:v>
                </c:pt>
                <c:pt idx="587">
                  <c:v>797.46910000000003</c:v>
                </c:pt>
                <c:pt idx="588">
                  <c:v>797.79190000000006</c:v>
                </c:pt>
                <c:pt idx="589">
                  <c:v>798.11469999999997</c:v>
                </c:pt>
                <c:pt idx="590">
                  <c:v>798.43740000000003</c:v>
                </c:pt>
                <c:pt idx="591">
                  <c:v>798.76009999999997</c:v>
                </c:pt>
                <c:pt idx="592">
                  <c:v>799.08280000000002</c:v>
                </c:pt>
                <c:pt idx="593">
                  <c:v>799.40530000000001</c:v>
                </c:pt>
                <c:pt idx="594">
                  <c:v>799.72789999999998</c:v>
                </c:pt>
                <c:pt idx="595">
                  <c:v>800.05039999999997</c:v>
                </c:pt>
                <c:pt idx="596">
                  <c:v>800.37279999999998</c:v>
                </c:pt>
                <c:pt idx="597">
                  <c:v>800.69529999999997</c:v>
                </c:pt>
                <c:pt idx="598">
                  <c:v>801.01760000000002</c:v>
                </c:pt>
                <c:pt idx="599">
                  <c:v>801.33979999999997</c:v>
                </c:pt>
                <c:pt idx="600">
                  <c:v>801.66210000000001</c:v>
                </c:pt>
                <c:pt idx="601">
                  <c:v>801.98429999999996</c:v>
                </c:pt>
                <c:pt idx="602">
                  <c:v>802.30650000000003</c:v>
                </c:pt>
                <c:pt idx="603">
                  <c:v>802.62860000000001</c:v>
                </c:pt>
                <c:pt idx="604">
                  <c:v>802.95060000000001</c:v>
                </c:pt>
                <c:pt idx="605">
                  <c:v>803.27260000000001</c:v>
                </c:pt>
                <c:pt idx="606">
                  <c:v>803.59460000000001</c:v>
                </c:pt>
                <c:pt idx="607">
                  <c:v>803.91650000000004</c:v>
                </c:pt>
                <c:pt idx="608">
                  <c:v>804.23839999999996</c:v>
                </c:pt>
                <c:pt idx="609">
                  <c:v>804.56020000000001</c:v>
                </c:pt>
                <c:pt idx="610">
                  <c:v>804.88199999999995</c:v>
                </c:pt>
                <c:pt idx="611">
                  <c:v>805.20370000000003</c:v>
                </c:pt>
                <c:pt idx="612">
                  <c:v>805.52530000000002</c:v>
                </c:pt>
                <c:pt idx="613">
                  <c:v>805.84690000000001</c:v>
                </c:pt>
                <c:pt idx="614">
                  <c:v>806.16849999999999</c:v>
                </c:pt>
                <c:pt idx="615">
                  <c:v>806.49009999999998</c:v>
                </c:pt>
                <c:pt idx="616">
                  <c:v>806.81150000000002</c:v>
                </c:pt>
                <c:pt idx="617">
                  <c:v>807.13289999999995</c:v>
                </c:pt>
                <c:pt idx="618">
                  <c:v>807.45429999999999</c:v>
                </c:pt>
                <c:pt idx="619">
                  <c:v>807.77560000000005</c:v>
                </c:pt>
                <c:pt idx="620">
                  <c:v>808.09690000000001</c:v>
                </c:pt>
                <c:pt idx="621">
                  <c:v>808.41809999999998</c:v>
                </c:pt>
                <c:pt idx="622">
                  <c:v>808.73929999999996</c:v>
                </c:pt>
                <c:pt idx="623">
                  <c:v>809.06039999999996</c:v>
                </c:pt>
                <c:pt idx="624">
                  <c:v>809.38149999999996</c:v>
                </c:pt>
                <c:pt idx="625">
                  <c:v>809.70249999999999</c:v>
                </c:pt>
                <c:pt idx="626">
                  <c:v>810.02350000000001</c:v>
                </c:pt>
                <c:pt idx="627">
                  <c:v>810.34439999999995</c:v>
                </c:pt>
                <c:pt idx="628">
                  <c:v>810.6653</c:v>
                </c:pt>
                <c:pt idx="629">
                  <c:v>810.98609999999996</c:v>
                </c:pt>
                <c:pt idx="630">
                  <c:v>811.30690000000004</c:v>
                </c:pt>
                <c:pt idx="631">
                  <c:v>811.6277</c:v>
                </c:pt>
                <c:pt idx="632">
                  <c:v>811.94839999999999</c:v>
                </c:pt>
                <c:pt idx="633">
                  <c:v>812.26900000000001</c:v>
                </c:pt>
                <c:pt idx="634">
                  <c:v>812.58960000000002</c:v>
                </c:pt>
                <c:pt idx="635">
                  <c:v>812.91010000000006</c:v>
                </c:pt>
                <c:pt idx="636">
                  <c:v>813.23059999999998</c:v>
                </c:pt>
                <c:pt idx="637">
                  <c:v>813.55100000000004</c:v>
                </c:pt>
                <c:pt idx="638">
                  <c:v>813.87149999999997</c:v>
                </c:pt>
                <c:pt idx="639">
                  <c:v>814.19179999999994</c:v>
                </c:pt>
                <c:pt idx="640">
                  <c:v>814.51210000000003</c:v>
                </c:pt>
                <c:pt idx="641">
                  <c:v>814.83230000000003</c:v>
                </c:pt>
                <c:pt idx="642">
                  <c:v>815.15250000000003</c:v>
                </c:pt>
                <c:pt idx="643">
                  <c:v>815.47270000000003</c:v>
                </c:pt>
                <c:pt idx="644">
                  <c:v>815.79269999999997</c:v>
                </c:pt>
                <c:pt idx="645">
                  <c:v>816.11279999999999</c:v>
                </c:pt>
                <c:pt idx="646">
                  <c:v>816.43280000000004</c:v>
                </c:pt>
                <c:pt idx="647">
                  <c:v>816.7527</c:v>
                </c:pt>
                <c:pt idx="648">
                  <c:v>817.07259999999997</c:v>
                </c:pt>
                <c:pt idx="649">
                  <c:v>817.39250000000004</c:v>
                </c:pt>
                <c:pt idx="650">
                  <c:v>817.71230000000003</c:v>
                </c:pt>
                <c:pt idx="651">
                  <c:v>818.03200000000004</c:v>
                </c:pt>
                <c:pt idx="652">
                  <c:v>818.35170000000005</c:v>
                </c:pt>
                <c:pt idx="653">
                  <c:v>818.67139999999995</c:v>
                </c:pt>
                <c:pt idx="654">
                  <c:v>818.99099999999999</c:v>
                </c:pt>
                <c:pt idx="655">
                  <c:v>819.31050000000005</c:v>
                </c:pt>
                <c:pt idx="656">
                  <c:v>819.63009999999997</c:v>
                </c:pt>
                <c:pt idx="657">
                  <c:v>819.94949999999994</c:v>
                </c:pt>
                <c:pt idx="658">
                  <c:v>820.26890000000003</c:v>
                </c:pt>
                <c:pt idx="659">
                  <c:v>820.5883</c:v>
                </c:pt>
                <c:pt idx="660">
                  <c:v>820.9076</c:v>
                </c:pt>
                <c:pt idx="661">
                  <c:v>821.2269</c:v>
                </c:pt>
                <c:pt idx="662">
                  <c:v>821.54600000000005</c:v>
                </c:pt>
                <c:pt idx="663">
                  <c:v>821.86519999999996</c:v>
                </c:pt>
                <c:pt idx="664">
                  <c:v>822.18430000000001</c:v>
                </c:pt>
                <c:pt idx="665">
                  <c:v>822.50340000000006</c:v>
                </c:pt>
                <c:pt idx="666">
                  <c:v>822.82240000000002</c:v>
                </c:pt>
                <c:pt idx="667">
                  <c:v>823.14139999999998</c:v>
                </c:pt>
                <c:pt idx="668">
                  <c:v>823.46029999999996</c:v>
                </c:pt>
                <c:pt idx="669">
                  <c:v>823.77909999999997</c:v>
                </c:pt>
                <c:pt idx="670">
                  <c:v>824.09799999999996</c:v>
                </c:pt>
                <c:pt idx="671">
                  <c:v>824.41669999999999</c:v>
                </c:pt>
                <c:pt idx="672">
                  <c:v>824.73540000000003</c:v>
                </c:pt>
                <c:pt idx="673">
                  <c:v>825.05409999999995</c:v>
                </c:pt>
                <c:pt idx="674">
                  <c:v>825.37270000000001</c:v>
                </c:pt>
                <c:pt idx="675">
                  <c:v>825.69129999999996</c:v>
                </c:pt>
                <c:pt idx="676">
                  <c:v>826.00980000000004</c:v>
                </c:pt>
                <c:pt idx="677">
                  <c:v>826.32820000000004</c:v>
                </c:pt>
                <c:pt idx="678">
                  <c:v>826.64670000000001</c:v>
                </c:pt>
                <c:pt idx="679">
                  <c:v>826.96500000000003</c:v>
                </c:pt>
                <c:pt idx="680">
                  <c:v>827.28340000000003</c:v>
                </c:pt>
                <c:pt idx="681">
                  <c:v>827.60159999999996</c:v>
                </c:pt>
                <c:pt idx="682">
                  <c:v>827.91989999999998</c:v>
                </c:pt>
                <c:pt idx="683">
                  <c:v>828.23800000000006</c:v>
                </c:pt>
                <c:pt idx="684">
                  <c:v>828.55619999999999</c:v>
                </c:pt>
                <c:pt idx="685">
                  <c:v>828.87419999999997</c:v>
                </c:pt>
                <c:pt idx="686">
                  <c:v>829.19230000000005</c:v>
                </c:pt>
                <c:pt idx="687">
                  <c:v>829.51020000000005</c:v>
                </c:pt>
                <c:pt idx="688">
                  <c:v>829.82809999999995</c:v>
                </c:pt>
                <c:pt idx="689">
                  <c:v>830.14599999999996</c:v>
                </c:pt>
                <c:pt idx="690">
                  <c:v>830.46379999999999</c:v>
                </c:pt>
                <c:pt idx="691">
                  <c:v>830.78160000000003</c:v>
                </c:pt>
                <c:pt idx="692">
                  <c:v>831.09929999999997</c:v>
                </c:pt>
                <c:pt idx="693">
                  <c:v>831.41700000000003</c:v>
                </c:pt>
                <c:pt idx="694">
                  <c:v>831.7346</c:v>
                </c:pt>
                <c:pt idx="695">
                  <c:v>832.05219999999997</c:v>
                </c:pt>
                <c:pt idx="696">
                  <c:v>832.36980000000005</c:v>
                </c:pt>
                <c:pt idx="697">
                  <c:v>832.68719999999996</c:v>
                </c:pt>
                <c:pt idx="698">
                  <c:v>833.00459999999998</c:v>
                </c:pt>
                <c:pt idx="699">
                  <c:v>833.322</c:v>
                </c:pt>
                <c:pt idx="700">
                  <c:v>833.63930000000005</c:v>
                </c:pt>
                <c:pt idx="701">
                  <c:v>833.95659999999998</c:v>
                </c:pt>
                <c:pt idx="702">
                  <c:v>834.27390000000003</c:v>
                </c:pt>
                <c:pt idx="703">
                  <c:v>834.59100000000001</c:v>
                </c:pt>
                <c:pt idx="704">
                  <c:v>834.90809999999999</c:v>
                </c:pt>
                <c:pt idx="705">
                  <c:v>835.22519999999997</c:v>
                </c:pt>
                <c:pt idx="706">
                  <c:v>835.54219999999998</c:v>
                </c:pt>
                <c:pt idx="707">
                  <c:v>835.85929999999996</c:v>
                </c:pt>
                <c:pt idx="708">
                  <c:v>836.17610000000002</c:v>
                </c:pt>
                <c:pt idx="709">
                  <c:v>836.49300000000005</c:v>
                </c:pt>
                <c:pt idx="710">
                  <c:v>836.80989999999997</c:v>
                </c:pt>
                <c:pt idx="711">
                  <c:v>837.12660000000005</c:v>
                </c:pt>
                <c:pt idx="712">
                  <c:v>837.4434</c:v>
                </c:pt>
                <c:pt idx="713">
                  <c:v>837.76009999999997</c:v>
                </c:pt>
                <c:pt idx="714">
                  <c:v>838.07669999999996</c:v>
                </c:pt>
                <c:pt idx="715">
                  <c:v>838.39319999999998</c:v>
                </c:pt>
                <c:pt idx="716">
                  <c:v>838.70979999999997</c:v>
                </c:pt>
                <c:pt idx="717">
                  <c:v>839.02629999999999</c:v>
                </c:pt>
                <c:pt idx="718">
                  <c:v>839.34270000000004</c:v>
                </c:pt>
                <c:pt idx="719">
                  <c:v>839.65909999999997</c:v>
                </c:pt>
                <c:pt idx="720">
                  <c:v>839.97540000000004</c:v>
                </c:pt>
                <c:pt idx="721">
                  <c:v>840.29169999999999</c:v>
                </c:pt>
                <c:pt idx="722">
                  <c:v>840.60799999999995</c:v>
                </c:pt>
                <c:pt idx="723">
                  <c:v>840.92409999999995</c:v>
                </c:pt>
                <c:pt idx="724">
                  <c:v>841.24019999999996</c:v>
                </c:pt>
                <c:pt idx="725">
                  <c:v>841.55629999999996</c:v>
                </c:pt>
                <c:pt idx="726">
                  <c:v>841.87239999999997</c:v>
                </c:pt>
                <c:pt idx="727">
                  <c:v>842.1884</c:v>
                </c:pt>
                <c:pt idx="728">
                  <c:v>842.50429999999994</c:v>
                </c:pt>
                <c:pt idx="729">
                  <c:v>842.8202</c:v>
                </c:pt>
                <c:pt idx="730">
                  <c:v>843.13599999999997</c:v>
                </c:pt>
                <c:pt idx="731">
                  <c:v>843.45180000000005</c:v>
                </c:pt>
                <c:pt idx="732">
                  <c:v>843.76750000000004</c:v>
                </c:pt>
                <c:pt idx="733">
                  <c:v>844.08320000000003</c:v>
                </c:pt>
                <c:pt idx="734">
                  <c:v>844.39880000000005</c:v>
                </c:pt>
                <c:pt idx="735">
                  <c:v>844.71439999999996</c:v>
                </c:pt>
                <c:pt idx="736">
                  <c:v>845.03</c:v>
                </c:pt>
                <c:pt idx="737">
                  <c:v>845.34540000000004</c:v>
                </c:pt>
                <c:pt idx="738">
                  <c:v>845.66079999999999</c:v>
                </c:pt>
                <c:pt idx="739">
                  <c:v>845.97630000000004</c:v>
                </c:pt>
                <c:pt idx="740">
                  <c:v>846.29160000000002</c:v>
                </c:pt>
                <c:pt idx="741">
                  <c:v>846.6069</c:v>
                </c:pt>
                <c:pt idx="742">
                  <c:v>846.9221</c:v>
                </c:pt>
                <c:pt idx="743">
                  <c:v>847.23720000000003</c:v>
                </c:pt>
                <c:pt idx="744">
                  <c:v>847.55240000000003</c:v>
                </c:pt>
                <c:pt idx="745">
                  <c:v>847.86749999999995</c:v>
                </c:pt>
                <c:pt idx="746">
                  <c:v>848.1825</c:v>
                </c:pt>
                <c:pt idx="747">
                  <c:v>848.49749999999995</c:v>
                </c:pt>
                <c:pt idx="748">
                  <c:v>848.81240000000003</c:v>
                </c:pt>
                <c:pt idx="749">
                  <c:v>849.12729999999999</c:v>
                </c:pt>
                <c:pt idx="750">
                  <c:v>849.44209999999998</c:v>
                </c:pt>
                <c:pt idx="751">
                  <c:v>849.75689999999997</c:v>
                </c:pt>
                <c:pt idx="752">
                  <c:v>850.07169999999996</c:v>
                </c:pt>
                <c:pt idx="753">
                  <c:v>850.38639999999998</c:v>
                </c:pt>
                <c:pt idx="754">
                  <c:v>850.70090000000005</c:v>
                </c:pt>
                <c:pt idx="755">
                  <c:v>851.01559999999995</c:v>
                </c:pt>
                <c:pt idx="756">
                  <c:v>851.33010000000002</c:v>
                </c:pt>
                <c:pt idx="757">
                  <c:v>851.64449999999999</c:v>
                </c:pt>
                <c:pt idx="758">
                  <c:v>851.95899999999995</c:v>
                </c:pt>
                <c:pt idx="759">
                  <c:v>852.27340000000004</c:v>
                </c:pt>
                <c:pt idx="760">
                  <c:v>852.58770000000004</c:v>
                </c:pt>
                <c:pt idx="761">
                  <c:v>852.90200000000004</c:v>
                </c:pt>
                <c:pt idx="762">
                  <c:v>853.21619999999996</c:v>
                </c:pt>
                <c:pt idx="763">
                  <c:v>853.53039999999999</c:v>
                </c:pt>
                <c:pt idx="764">
                  <c:v>853.84450000000004</c:v>
                </c:pt>
                <c:pt idx="765">
                  <c:v>854.15859999999998</c:v>
                </c:pt>
                <c:pt idx="766">
                  <c:v>854.47260000000006</c:v>
                </c:pt>
                <c:pt idx="767">
                  <c:v>854.78660000000002</c:v>
                </c:pt>
                <c:pt idx="768">
                  <c:v>855.10050000000001</c:v>
                </c:pt>
                <c:pt idx="769">
                  <c:v>855.4144</c:v>
                </c:pt>
                <c:pt idx="770">
                  <c:v>855.72820000000002</c:v>
                </c:pt>
                <c:pt idx="771">
                  <c:v>856.04200000000003</c:v>
                </c:pt>
                <c:pt idx="772">
                  <c:v>856.35569999999996</c:v>
                </c:pt>
                <c:pt idx="773">
                  <c:v>856.6694</c:v>
                </c:pt>
                <c:pt idx="774">
                  <c:v>856.98299999999995</c:v>
                </c:pt>
                <c:pt idx="775">
                  <c:v>857.29660000000001</c:v>
                </c:pt>
                <c:pt idx="776">
                  <c:v>857.61009999999999</c:v>
                </c:pt>
                <c:pt idx="777">
                  <c:v>857.92359999999996</c:v>
                </c:pt>
                <c:pt idx="778">
                  <c:v>858.23699999999997</c:v>
                </c:pt>
                <c:pt idx="779">
                  <c:v>858.55039999999997</c:v>
                </c:pt>
                <c:pt idx="780">
                  <c:v>858.86369999999999</c:v>
                </c:pt>
                <c:pt idx="781">
                  <c:v>859.17700000000002</c:v>
                </c:pt>
                <c:pt idx="782">
                  <c:v>859.49019999999996</c:v>
                </c:pt>
                <c:pt idx="783">
                  <c:v>859.80330000000004</c:v>
                </c:pt>
                <c:pt idx="784">
                  <c:v>860.11649999999997</c:v>
                </c:pt>
                <c:pt idx="785">
                  <c:v>860.42960000000005</c:v>
                </c:pt>
                <c:pt idx="786">
                  <c:v>860.74260000000004</c:v>
                </c:pt>
                <c:pt idx="787">
                  <c:v>861.05550000000005</c:v>
                </c:pt>
                <c:pt idx="788">
                  <c:v>861.36850000000004</c:v>
                </c:pt>
                <c:pt idx="789">
                  <c:v>861.68129999999996</c:v>
                </c:pt>
                <c:pt idx="790">
                  <c:v>861.9941</c:v>
                </c:pt>
                <c:pt idx="791">
                  <c:v>862.30690000000004</c:v>
                </c:pt>
                <c:pt idx="792">
                  <c:v>862.61959999999999</c:v>
                </c:pt>
                <c:pt idx="793">
                  <c:v>862.93230000000005</c:v>
                </c:pt>
                <c:pt idx="794">
                  <c:v>863.24490000000003</c:v>
                </c:pt>
                <c:pt idx="795">
                  <c:v>863.5575</c:v>
                </c:pt>
                <c:pt idx="796">
                  <c:v>863.87</c:v>
                </c:pt>
                <c:pt idx="797">
                  <c:v>864.18240000000003</c:v>
                </c:pt>
                <c:pt idx="798">
                  <c:v>864.49490000000003</c:v>
                </c:pt>
                <c:pt idx="799">
                  <c:v>864.80730000000005</c:v>
                </c:pt>
                <c:pt idx="800">
                  <c:v>865.11959999999999</c:v>
                </c:pt>
                <c:pt idx="801">
                  <c:v>865.43179999999995</c:v>
                </c:pt>
                <c:pt idx="802">
                  <c:v>865.74400000000003</c:v>
                </c:pt>
                <c:pt idx="803">
                  <c:v>866.05619999999999</c:v>
                </c:pt>
                <c:pt idx="804">
                  <c:v>866.36829999999998</c:v>
                </c:pt>
                <c:pt idx="805">
                  <c:v>866.68039999999996</c:v>
                </c:pt>
                <c:pt idx="806">
                  <c:v>866.99239999999998</c:v>
                </c:pt>
                <c:pt idx="807">
                  <c:v>867.30430000000001</c:v>
                </c:pt>
                <c:pt idx="808">
                  <c:v>867.61620000000005</c:v>
                </c:pt>
                <c:pt idx="809">
                  <c:v>867.92809999999997</c:v>
                </c:pt>
                <c:pt idx="810">
                  <c:v>868.23990000000003</c:v>
                </c:pt>
                <c:pt idx="811">
                  <c:v>868.55160000000001</c:v>
                </c:pt>
                <c:pt idx="812">
                  <c:v>868.86329999999998</c:v>
                </c:pt>
                <c:pt idx="813">
                  <c:v>869.17499999999995</c:v>
                </c:pt>
                <c:pt idx="814">
                  <c:v>869.48659999999995</c:v>
                </c:pt>
                <c:pt idx="815">
                  <c:v>869.79819999999995</c:v>
                </c:pt>
                <c:pt idx="816">
                  <c:v>870.10969999999998</c:v>
                </c:pt>
                <c:pt idx="817">
                  <c:v>870.42110000000002</c:v>
                </c:pt>
                <c:pt idx="818">
                  <c:v>870.73249999999996</c:v>
                </c:pt>
                <c:pt idx="819">
                  <c:v>871.04380000000003</c:v>
                </c:pt>
                <c:pt idx="820">
                  <c:v>871.35519999999997</c:v>
                </c:pt>
                <c:pt idx="821">
                  <c:v>871.66639999999995</c:v>
                </c:pt>
                <c:pt idx="822">
                  <c:v>871.97760000000005</c:v>
                </c:pt>
                <c:pt idx="823">
                  <c:v>872.28880000000004</c:v>
                </c:pt>
                <c:pt idx="824">
                  <c:v>872.59990000000005</c:v>
                </c:pt>
                <c:pt idx="825">
                  <c:v>872.91089999999997</c:v>
                </c:pt>
                <c:pt idx="826">
                  <c:v>873.22190000000001</c:v>
                </c:pt>
                <c:pt idx="827">
                  <c:v>873.53279999999995</c:v>
                </c:pt>
                <c:pt idx="828">
                  <c:v>873.84370000000001</c:v>
                </c:pt>
                <c:pt idx="829">
                  <c:v>874.15449999999998</c:v>
                </c:pt>
                <c:pt idx="830">
                  <c:v>874.46529999999996</c:v>
                </c:pt>
                <c:pt idx="831">
                  <c:v>874.77610000000004</c:v>
                </c:pt>
                <c:pt idx="832">
                  <c:v>875.08680000000004</c:v>
                </c:pt>
                <c:pt idx="833">
                  <c:v>875.39739999999995</c:v>
                </c:pt>
                <c:pt idx="834">
                  <c:v>875.70799999999997</c:v>
                </c:pt>
                <c:pt idx="835">
                  <c:v>876.01850000000002</c:v>
                </c:pt>
                <c:pt idx="836">
                  <c:v>876.32899999999995</c:v>
                </c:pt>
                <c:pt idx="837">
                  <c:v>876.6395</c:v>
                </c:pt>
                <c:pt idx="838">
                  <c:v>876.94979999999998</c:v>
                </c:pt>
                <c:pt idx="839">
                  <c:v>877.26009999999997</c:v>
                </c:pt>
                <c:pt idx="840">
                  <c:v>877.57039999999995</c:v>
                </c:pt>
                <c:pt idx="841">
                  <c:v>877.88070000000005</c:v>
                </c:pt>
                <c:pt idx="842">
                  <c:v>878.19090000000006</c:v>
                </c:pt>
                <c:pt idx="843">
                  <c:v>878.50099999999998</c:v>
                </c:pt>
                <c:pt idx="844">
                  <c:v>878.81100000000004</c:v>
                </c:pt>
                <c:pt idx="845">
                  <c:v>879.12109999999996</c:v>
                </c:pt>
                <c:pt idx="846">
                  <c:v>879.43100000000004</c:v>
                </c:pt>
                <c:pt idx="847">
                  <c:v>879.74099999999999</c:v>
                </c:pt>
                <c:pt idx="848">
                  <c:v>880.05079999999998</c:v>
                </c:pt>
                <c:pt idx="849">
                  <c:v>880.36069999999995</c:v>
                </c:pt>
                <c:pt idx="850">
                  <c:v>880.67039999999997</c:v>
                </c:pt>
                <c:pt idx="851">
                  <c:v>880.98019999999997</c:v>
                </c:pt>
                <c:pt idx="852">
                  <c:v>881.28980000000001</c:v>
                </c:pt>
                <c:pt idx="853">
                  <c:v>881.59939999999995</c:v>
                </c:pt>
                <c:pt idx="854">
                  <c:v>881.90899999999999</c:v>
                </c:pt>
                <c:pt idx="855">
                  <c:v>882.21849999999995</c:v>
                </c:pt>
                <c:pt idx="856">
                  <c:v>882.52800000000002</c:v>
                </c:pt>
                <c:pt idx="857">
                  <c:v>882.8374</c:v>
                </c:pt>
                <c:pt idx="858">
                  <c:v>883.14679999999998</c:v>
                </c:pt>
                <c:pt idx="859">
                  <c:v>883.45609999999999</c:v>
                </c:pt>
                <c:pt idx="860">
                  <c:v>883.76530000000002</c:v>
                </c:pt>
                <c:pt idx="861">
                  <c:v>884.07449999999994</c:v>
                </c:pt>
                <c:pt idx="862">
                  <c:v>884.38369999999998</c:v>
                </c:pt>
                <c:pt idx="863">
                  <c:v>884.69280000000003</c:v>
                </c:pt>
                <c:pt idx="864">
                  <c:v>885.0018</c:v>
                </c:pt>
                <c:pt idx="865">
                  <c:v>885.31089999999995</c:v>
                </c:pt>
                <c:pt idx="866">
                  <c:v>885.61980000000005</c:v>
                </c:pt>
                <c:pt idx="867">
                  <c:v>885.92870000000005</c:v>
                </c:pt>
                <c:pt idx="868">
                  <c:v>886.23749999999995</c:v>
                </c:pt>
                <c:pt idx="869">
                  <c:v>886.54639999999995</c:v>
                </c:pt>
                <c:pt idx="870">
                  <c:v>886.85509999999999</c:v>
                </c:pt>
                <c:pt idx="871">
                  <c:v>887.16380000000004</c:v>
                </c:pt>
                <c:pt idx="872">
                  <c:v>887.47249999999997</c:v>
                </c:pt>
                <c:pt idx="873">
                  <c:v>887.78110000000004</c:v>
                </c:pt>
                <c:pt idx="874">
                  <c:v>888.08960000000002</c:v>
                </c:pt>
                <c:pt idx="875">
                  <c:v>888.3981</c:v>
                </c:pt>
                <c:pt idx="876">
                  <c:v>888.70650000000001</c:v>
                </c:pt>
                <c:pt idx="877">
                  <c:v>889.01490000000001</c:v>
                </c:pt>
                <c:pt idx="878">
                  <c:v>889.32320000000004</c:v>
                </c:pt>
                <c:pt idx="879">
                  <c:v>889.63149999999996</c:v>
                </c:pt>
                <c:pt idx="880">
                  <c:v>889.93979999999999</c:v>
                </c:pt>
                <c:pt idx="881">
                  <c:v>890.24789999999996</c:v>
                </c:pt>
                <c:pt idx="882">
                  <c:v>890.55610000000001</c:v>
                </c:pt>
                <c:pt idx="883">
                  <c:v>890.86410000000001</c:v>
                </c:pt>
                <c:pt idx="884">
                  <c:v>891.17219999999998</c:v>
                </c:pt>
                <c:pt idx="885">
                  <c:v>891.48019999999997</c:v>
                </c:pt>
                <c:pt idx="886">
                  <c:v>891.78809999999999</c:v>
                </c:pt>
                <c:pt idx="887">
                  <c:v>892.09590000000003</c:v>
                </c:pt>
                <c:pt idx="888">
                  <c:v>892.40380000000005</c:v>
                </c:pt>
                <c:pt idx="889">
                  <c:v>892.7115</c:v>
                </c:pt>
                <c:pt idx="890">
                  <c:v>893.01930000000004</c:v>
                </c:pt>
                <c:pt idx="891">
                  <c:v>893.327</c:v>
                </c:pt>
                <c:pt idx="892">
                  <c:v>893.63459999999998</c:v>
                </c:pt>
                <c:pt idx="893">
                  <c:v>893.94209999999998</c:v>
                </c:pt>
                <c:pt idx="894">
                  <c:v>894.24959999999999</c:v>
                </c:pt>
                <c:pt idx="895">
                  <c:v>894.55709999999999</c:v>
                </c:pt>
                <c:pt idx="896">
                  <c:v>894.86450000000002</c:v>
                </c:pt>
                <c:pt idx="897">
                  <c:v>895.17190000000005</c:v>
                </c:pt>
                <c:pt idx="898">
                  <c:v>895.47919999999999</c:v>
                </c:pt>
                <c:pt idx="899">
                  <c:v>895.78639999999996</c:v>
                </c:pt>
                <c:pt idx="900">
                  <c:v>896.09370000000001</c:v>
                </c:pt>
                <c:pt idx="901">
                  <c:v>896.4008</c:v>
                </c:pt>
                <c:pt idx="902">
                  <c:v>896.7079</c:v>
                </c:pt>
                <c:pt idx="903">
                  <c:v>897.01499999999999</c:v>
                </c:pt>
                <c:pt idx="904">
                  <c:v>897.322</c:v>
                </c:pt>
                <c:pt idx="905">
                  <c:v>897.62890000000004</c:v>
                </c:pt>
                <c:pt idx="906">
                  <c:v>897.93579999999997</c:v>
                </c:pt>
                <c:pt idx="907">
                  <c:v>898.24270000000001</c:v>
                </c:pt>
                <c:pt idx="908">
                  <c:v>898.54939999999999</c:v>
                </c:pt>
                <c:pt idx="909">
                  <c:v>898.85619999999994</c:v>
                </c:pt>
                <c:pt idx="910">
                  <c:v>899.16290000000004</c:v>
                </c:pt>
                <c:pt idx="911">
                  <c:v>899.46950000000004</c:v>
                </c:pt>
                <c:pt idx="912">
                  <c:v>899.77610000000004</c:v>
                </c:pt>
                <c:pt idx="913">
                  <c:v>900.08259999999996</c:v>
                </c:pt>
                <c:pt idx="914">
                  <c:v>900.38919999999996</c:v>
                </c:pt>
                <c:pt idx="915">
                  <c:v>900.69560000000001</c:v>
                </c:pt>
                <c:pt idx="916">
                  <c:v>901.00199999999995</c:v>
                </c:pt>
                <c:pt idx="917">
                  <c:v>901.30830000000003</c:v>
                </c:pt>
                <c:pt idx="918">
                  <c:v>901.6146</c:v>
                </c:pt>
                <c:pt idx="919">
                  <c:v>901.92079999999999</c:v>
                </c:pt>
                <c:pt idx="920">
                  <c:v>902.22699999999998</c:v>
                </c:pt>
                <c:pt idx="921">
                  <c:v>902.53309999999999</c:v>
                </c:pt>
                <c:pt idx="922">
                  <c:v>902.83920000000001</c:v>
                </c:pt>
                <c:pt idx="923">
                  <c:v>903.14509999999996</c:v>
                </c:pt>
                <c:pt idx="924">
                  <c:v>903.4511</c:v>
                </c:pt>
                <c:pt idx="925">
                  <c:v>903.75710000000004</c:v>
                </c:pt>
                <c:pt idx="926">
                  <c:v>904.06290000000001</c:v>
                </c:pt>
                <c:pt idx="927">
                  <c:v>904.36869999999999</c:v>
                </c:pt>
                <c:pt idx="928">
                  <c:v>904.67449999999997</c:v>
                </c:pt>
                <c:pt idx="929">
                  <c:v>904.98019999999997</c:v>
                </c:pt>
                <c:pt idx="930">
                  <c:v>905.28579999999999</c:v>
                </c:pt>
                <c:pt idx="931">
                  <c:v>905.59140000000002</c:v>
                </c:pt>
                <c:pt idx="932">
                  <c:v>905.89700000000005</c:v>
                </c:pt>
                <c:pt idx="933">
                  <c:v>906.20249999999999</c:v>
                </c:pt>
                <c:pt idx="934">
                  <c:v>906.50789999999995</c:v>
                </c:pt>
                <c:pt idx="935">
                  <c:v>906.8134</c:v>
                </c:pt>
                <c:pt idx="936">
                  <c:v>907.11869999999999</c:v>
                </c:pt>
                <c:pt idx="937">
                  <c:v>907.42399999999998</c:v>
                </c:pt>
                <c:pt idx="938">
                  <c:v>907.72919999999999</c:v>
                </c:pt>
                <c:pt idx="939">
                  <c:v>908.03440000000001</c:v>
                </c:pt>
                <c:pt idx="940">
                  <c:v>908.33960000000002</c:v>
                </c:pt>
                <c:pt idx="941">
                  <c:v>908.64469999999994</c:v>
                </c:pt>
                <c:pt idx="942">
                  <c:v>908.94970000000001</c:v>
                </c:pt>
                <c:pt idx="943">
                  <c:v>909.25469999999996</c:v>
                </c:pt>
                <c:pt idx="944">
                  <c:v>909.55960000000005</c:v>
                </c:pt>
                <c:pt idx="945">
                  <c:v>909.86450000000002</c:v>
                </c:pt>
                <c:pt idx="946">
                  <c:v>910.16930000000002</c:v>
                </c:pt>
                <c:pt idx="947">
                  <c:v>910.47410000000002</c:v>
                </c:pt>
                <c:pt idx="948">
                  <c:v>910.77880000000005</c:v>
                </c:pt>
                <c:pt idx="949">
                  <c:v>911.08349999999996</c:v>
                </c:pt>
                <c:pt idx="950">
                  <c:v>911.38810000000001</c:v>
                </c:pt>
                <c:pt idx="951">
                  <c:v>911.69269999999995</c:v>
                </c:pt>
                <c:pt idx="952">
                  <c:v>911.99720000000002</c:v>
                </c:pt>
                <c:pt idx="953">
                  <c:v>912.30160000000001</c:v>
                </c:pt>
                <c:pt idx="954">
                  <c:v>912.60609999999997</c:v>
                </c:pt>
                <c:pt idx="955">
                  <c:v>912.91039999999998</c:v>
                </c:pt>
                <c:pt idx="956">
                  <c:v>913.21469999999999</c:v>
                </c:pt>
                <c:pt idx="957">
                  <c:v>913.51900000000001</c:v>
                </c:pt>
                <c:pt idx="958">
                  <c:v>913.82320000000004</c:v>
                </c:pt>
                <c:pt idx="959">
                  <c:v>914.12729999999999</c:v>
                </c:pt>
                <c:pt idx="960">
                  <c:v>914.43150000000003</c:v>
                </c:pt>
                <c:pt idx="961">
                  <c:v>914.7355</c:v>
                </c:pt>
                <c:pt idx="962">
                  <c:v>915.03949999999998</c:v>
                </c:pt>
                <c:pt idx="963">
                  <c:v>915.34339999999997</c:v>
                </c:pt>
                <c:pt idx="964">
                  <c:v>915.64729999999997</c:v>
                </c:pt>
                <c:pt idx="965">
                  <c:v>915.95119999999997</c:v>
                </c:pt>
                <c:pt idx="966">
                  <c:v>916.25490000000002</c:v>
                </c:pt>
                <c:pt idx="967">
                  <c:v>916.55870000000004</c:v>
                </c:pt>
                <c:pt idx="968">
                  <c:v>916.86239999999998</c:v>
                </c:pt>
                <c:pt idx="969">
                  <c:v>917.16600000000005</c:v>
                </c:pt>
                <c:pt idx="970">
                  <c:v>917.46950000000004</c:v>
                </c:pt>
                <c:pt idx="971">
                  <c:v>917.7731</c:v>
                </c:pt>
                <c:pt idx="972">
                  <c:v>918.07650000000001</c:v>
                </c:pt>
                <c:pt idx="973">
                  <c:v>918.38</c:v>
                </c:pt>
                <c:pt idx="974">
                  <c:v>918.68330000000003</c:v>
                </c:pt>
                <c:pt idx="975">
                  <c:v>918.98670000000004</c:v>
                </c:pt>
                <c:pt idx="976">
                  <c:v>919.28989999999999</c:v>
                </c:pt>
                <c:pt idx="977">
                  <c:v>919.59310000000005</c:v>
                </c:pt>
                <c:pt idx="978">
                  <c:v>919.8963</c:v>
                </c:pt>
                <c:pt idx="979">
                  <c:v>920.19939999999997</c:v>
                </c:pt>
                <c:pt idx="980">
                  <c:v>920.50239999999997</c:v>
                </c:pt>
                <c:pt idx="981">
                  <c:v>920.80550000000005</c:v>
                </c:pt>
                <c:pt idx="982">
                  <c:v>921.10839999999996</c:v>
                </c:pt>
                <c:pt idx="983">
                  <c:v>921.41129999999998</c:v>
                </c:pt>
                <c:pt idx="984">
                  <c:v>921.71420000000001</c:v>
                </c:pt>
                <c:pt idx="985">
                  <c:v>922.01700000000005</c:v>
                </c:pt>
                <c:pt idx="986">
                  <c:v>922.31970000000001</c:v>
                </c:pt>
                <c:pt idx="987">
                  <c:v>922.62239999999997</c:v>
                </c:pt>
                <c:pt idx="988">
                  <c:v>922.92499999999995</c:v>
                </c:pt>
                <c:pt idx="989">
                  <c:v>923.22760000000005</c:v>
                </c:pt>
                <c:pt idx="990">
                  <c:v>923.53020000000004</c:v>
                </c:pt>
                <c:pt idx="991">
                  <c:v>923.83259999999996</c:v>
                </c:pt>
                <c:pt idx="992">
                  <c:v>924.13509999999997</c:v>
                </c:pt>
                <c:pt idx="993">
                  <c:v>924.43740000000003</c:v>
                </c:pt>
                <c:pt idx="994">
                  <c:v>924.73969999999997</c:v>
                </c:pt>
                <c:pt idx="995">
                  <c:v>925.0421</c:v>
                </c:pt>
                <c:pt idx="996">
                  <c:v>925.3442</c:v>
                </c:pt>
                <c:pt idx="997">
                  <c:v>925.64639999999997</c:v>
                </c:pt>
                <c:pt idx="998">
                  <c:v>925.94849999999997</c:v>
                </c:pt>
                <c:pt idx="999">
                  <c:v>926.25059999999996</c:v>
                </c:pt>
                <c:pt idx="1000">
                  <c:v>926.55259999999998</c:v>
                </c:pt>
                <c:pt idx="1001">
                  <c:v>926.8546</c:v>
                </c:pt>
                <c:pt idx="1002">
                  <c:v>927.15650000000005</c:v>
                </c:pt>
                <c:pt idx="1003">
                  <c:v>927.45830000000001</c:v>
                </c:pt>
                <c:pt idx="1004">
                  <c:v>927.76009999999997</c:v>
                </c:pt>
                <c:pt idx="1005">
                  <c:v>928.06190000000004</c:v>
                </c:pt>
                <c:pt idx="1006">
                  <c:v>928.36360000000002</c:v>
                </c:pt>
                <c:pt idx="1007">
                  <c:v>928.66520000000003</c:v>
                </c:pt>
                <c:pt idx="1008">
                  <c:v>928.96680000000003</c:v>
                </c:pt>
                <c:pt idx="1009">
                  <c:v>929.26829999999995</c:v>
                </c:pt>
                <c:pt idx="1010">
                  <c:v>929.56979999999999</c:v>
                </c:pt>
                <c:pt idx="1011">
                  <c:v>929.87130000000002</c:v>
                </c:pt>
                <c:pt idx="1012">
                  <c:v>930.17259999999999</c:v>
                </c:pt>
                <c:pt idx="1013">
                  <c:v>930.47389999999996</c:v>
                </c:pt>
                <c:pt idx="1014">
                  <c:v>930.77520000000004</c:v>
                </c:pt>
                <c:pt idx="1015">
                  <c:v>931.07650000000001</c:v>
                </c:pt>
                <c:pt idx="1016">
                  <c:v>931.37760000000003</c:v>
                </c:pt>
                <c:pt idx="1017">
                  <c:v>931.67870000000005</c:v>
                </c:pt>
                <c:pt idx="1018">
                  <c:v>931.97979999999995</c:v>
                </c:pt>
                <c:pt idx="1019">
                  <c:v>932.2808</c:v>
                </c:pt>
                <c:pt idx="1020">
                  <c:v>932.58180000000004</c:v>
                </c:pt>
                <c:pt idx="1021">
                  <c:v>932.8827</c:v>
                </c:pt>
                <c:pt idx="1022">
                  <c:v>933.18349999999998</c:v>
                </c:pt>
                <c:pt idx="1023">
                  <c:v>933.48429999999996</c:v>
                </c:pt>
                <c:pt idx="1024">
                  <c:v>933.78510000000006</c:v>
                </c:pt>
                <c:pt idx="1025">
                  <c:v>934.08579999999995</c:v>
                </c:pt>
                <c:pt idx="1026">
                  <c:v>934.38639999999998</c:v>
                </c:pt>
                <c:pt idx="1027">
                  <c:v>934.68700000000001</c:v>
                </c:pt>
                <c:pt idx="1028">
                  <c:v>934.98749999999995</c:v>
                </c:pt>
                <c:pt idx="1029">
                  <c:v>935.28800000000001</c:v>
                </c:pt>
                <c:pt idx="1030">
                  <c:v>935.58849999999995</c:v>
                </c:pt>
                <c:pt idx="1031">
                  <c:v>935.88890000000004</c:v>
                </c:pt>
                <c:pt idx="1032">
                  <c:v>936.18920000000003</c:v>
                </c:pt>
                <c:pt idx="1033">
                  <c:v>936.48940000000005</c:v>
                </c:pt>
                <c:pt idx="1034">
                  <c:v>936.78970000000004</c:v>
                </c:pt>
                <c:pt idx="1035">
                  <c:v>937.08979999999997</c:v>
                </c:pt>
                <c:pt idx="1036">
                  <c:v>937.39</c:v>
                </c:pt>
                <c:pt idx="1037">
                  <c:v>937.69</c:v>
                </c:pt>
                <c:pt idx="1038">
                  <c:v>937.99009999999998</c:v>
                </c:pt>
                <c:pt idx="1039">
                  <c:v>938.29</c:v>
                </c:pt>
                <c:pt idx="1040">
                  <c:v>938.58989999999994</c:v>
                </c:pt>
                <c:pt idx="1041">
                  <c:v>938.88980000000004</c:v>
                </c:pt>
                <c:pt idx="1042">
                  <c:v>939.18960000000004</c:v>
                </c:pt>
                <c:pt idx="1043">
                  <c:v>939.48929999999996</c:v>
                </c:pt>
                <c:pt idx="1044">
                  <c:v>939.78899999999999</c:v>
                </c:pt>
                <c:pt idx="1045">
                  <c:v>940.08860000000004</c:v>
                </c:pt>
                <c:pt idx="1046">
                  <c:v>940.38819999999998</c:v>
                </c:pt>
                <c:pt idx="1047">
                  <c:v>940.68769999999995</c:v>
                </c:pt>
                <c:pt idx="1048">
                  <c:v>940.98720000000003</c:v>
                </c:pt>
                <c:pt idx="1049">
                  <c:v>941.2867</c:v>
                </c:pt>
                <c:pt idx="1050">
                  <c:v>941.58609999999999</c:v>
                </c:pt>
                <c:pt idx="1051">
                  <c:v>941.8854</c:v>
                </c:pt>
                <c:pt idx="1052">
                  <c:v>942.18460000000005</c:v>
                </c:pt>
                <c:pt idx="1053">
                  <c:v>942.48389999999995</c:v>
                </c:pt>
                <c:pt idx="1054">
                  <c:v>942.78300000000002</c:v>
                </c:pt>
                <c:pt idx="1055">
                  <c:v>943.08219999999994</c:v>
                </c:pt>
                <c:pt idx="1056">
                  <c:v>943.38120000000004</c:v>
                </c:pt>
                <c:pt idx="1057">
                  <c:v>943.68020000000001</c:v>
                </c:pt>
                <c:pt idx="1058">
                  <c:v>943.97919999999999</c:v>
                </c:pt>
                <c:pt idx="1059">
                  <c:v>944.27809999999999</c:v>
                </c:pt>
                <c:pt idx="1060">
                  <c:v>944.57690000000002</c:v>
                </c:pt>
                <c:pt idx="1061">
                  <c:v>944.87570000000005</c:v>
                </c:pt>
                <c:pt idx="1062">
                  <c:v>945.17439999999999</c:v>
                </c:pt>
                <c:pt idx="1063">
                  <c:v>945.47310000000004</c:v>
                </c:pt>
                <c:pt idx="1064">
                  <c:v>945.77179999999998</c:v>
                </c:pt>
                <c:pt idx="1065">
                  <c:v>946.07039999999995</c:v>
                </c:pt>
                <c:pt idx="1066">
                  <c:v>946.36890000000005</c:v>
                </c:pt>
                <c:pt idx="1067">
                  <c:v>946.66740000000004</c:v>
                </c:pt>
                <c:pt idx="1068">
                  <c:v>946.96579999999994</c:v>
                </c:pt>
                <c:pt idx="1069">
                  <c:v>947.26419999999996</c:v>
                </c:pt>
                <c:pt idx="1070">
                  <c:v>947.56240000000003</c:v>
                </c:pt>
                <c:pt idx="1071">
                  <c:v>947.86069999999995</c:v>
                </c:pt>
                <c:pt idx="1072">
                  <c:v>948.15890000000002</c:v>
                </c:pt>
                <c:pt idx="1073">
                  <c:v>948.45709999999997</c:v>
                </c:pt>
                <c:pt idx="1074">
                  <c:v>948.75519999999995</c:v>
                </c:pt>
                <c:pt idx="1075">
                  <c:v>949.05330000000004</c:v>
                </c:pt>
                <c:pt idx="1076">
                  <c:v>949.35130000000004</c:v>
                </c:pt>
                <c:pt idx="1077">
                  <c:v>949.64919999999995</c:v>
                </c:pt>
                <c:pt idx="1078">
                  <c:v>949.94709999999998</c:v>
                </c:pt>
                <c:pt idx="1079">
                  <c:v>950.24490000000003</c:v>
                </c:pt>
                <c:pt idx="1080">
                  <c:v>950.54269999999997</c:v>
                </c:pt>
                <c:pt idx="1081">
                  <c:v>950.84050000000002</c:v>
                </c:pt>
                <c:pt idx="1082">
                  <c:v>951.13810000000001</c:v>
                </c:pt>
                <c:pt idx="1083">
                  <c:v>951.43579999999997</c:v>
                </c:pt>
                <c:pt idx="1084">
                  <c:v>951.73329999999999</c:v>
                </c:pt>
                <c:pt idx="1085">
                  <c:v>952.03089999999997</c:v>
                </c:pt>
                <c:pt idx="1086">
                  <c:v>952.32830000000001</c:v>
                </c:pt>
                <c:pt idx="1087">
                  <c:v>952.62570000000005</c:v>
                </c:pt>
                <c:pt idx="1088">
                  <c:v>952.92309999999998</c:v>
                </c:pt>
                <c:pt idx="1089">
                  <c:v>953.22040000000004</c:v>
                </c:pt>
                <c:pt idx="1090">
                  <c:v>953.51760000000002</c:v>
                </c:pt>
                <c:pt idx="1091">
                  <c:v>953.81489999999997</c:v>
                </c:pt>
                <c:pt idx="1092">
                  <c:v>954.11199999999997</c:v>
                </c:pt>
                <c:pt idx="1093">
                  <c:v>954.40909999999997</c:v>
                </c:pt>
                <c:pt idx="1094">
                  <c:v>954.70619999999997</c:v>
                </c:pt>
                <c:pt idx="1095">
                  <c:v>955.00310000000002</c:v>
                </c:pt>
                <c:pt idx="1096">
                  <c:v>955.3</c:v>
                </c:pt>
                <c:pt idx="1097">
                  <c:v>955.59699999999998</c:v>
                </c:pt>
                <c:pt idx="1098">
                  <c:v>955.89380000000006</c:v>
                </c:pt>
                <c:pt idx="1099">
                  <c:v>956.19060000000002</c:v>
                </c:pt>
                <c:pt idx="1100">
                  <c:v>956.4873</c:v>
                </c:pt>
                <c:pt idx="1101">
                  <c:v>956.78390000000002</c:v>
                </c:pt>
                <c:pt idx="1102">
                  <c:v>957.0806</c:v>
                </c:pt>
                <c:pt idx="1103">
                  <c:v>957.37710000000004</c:v>
                </c:pt>
                <c:pt idx="1104">
                  <c:v>957.67359999999996</c:v>
                </c:pt>
                <c:pt idx="1105">
                  <c:v>957.9701</c:v>
                </c:pt>
                <c:pt idx="1106">
                  <c:v>958.26649999999995</c:v>
                </c:pt>
                <c:pt idx="1107">
                  <c:v>958.56290000000001</c:v>
                </c:pt>
                <c:pt idx="1108">
                  <c:v>958.85910000000001</c:v>
                </c:pt>
                <c:pt idx="1109">
                  <c:v>959.15539999999999</c:v>
                </c:pt>
                <c:pt idx="1110">
                  <c:v>959.45150000000001</c:v>
                </c:pt>
                <c:pt idx="1111">
                  <c:v>959.74770000000001</c:v>
                </c:pt>
                <c:pt idx="1112">
                  <c:v>960.04380000000003</c:v>
                </c:pt>
                <c:pt idx="1113">
                  <c:v>960.33979999999997</c:v>
                </c:pt>
                <c:pt idx="1114">
                  <c:v>960.63580000000002</c:v>
                </c:pt>
                <c:pt idx="1115">
                  <c:v>960.93169999999998</c:v>
                </c:pt>
                <c:pt idx="1116">
                  <c:v>961.22760000000005</c:v>
                </c:pt>
                <c:pt idx="1117">
                  <c:v>961.52340000000004</c:v>
                </c:pt>
                <c:pt idx="1118">
                  <c:v>961.81920000000002</c:v>
                </c:pt>
                <c:pt idx="1119">
                  <c:v>962.11490000000003</c:v>
                </c:pt>
                <c:pt idx="1120">
                  <c:v>962.41049999999996</c:v>
                </c:pt>
                <c:pt idx="1121">
                  <c:v>962.70609999999999</c:v>
                </c:pt>
                <c:pt idx="1122">
                  <c:v>963.00160000000005</c:v>
                </c:pt>
                <c:pt idx="1123">
                  <c:v>963.2971</c:v>
                </c:pt>
                <c:pt idx="1124">
                  <c:v>963.59259999999995</c:v>
                </c:pt>
                <c:pt idx="1125">
                  <c:v>963.88789999999995</c:v>
                </c:pt>
                <c:pt idx="1126">
                  <c:v>964.18330000000003</c:v>
                </c:pt>
                <c:pt idx="1127">
                  <c:v>964.47860000000003</c:v>
                </c:pt>
                <c:pt idx="1128">
                  <c:v>964.77380000000005</c:v>
                </c:pt>
                <c:pt idx="1129">
                  <c:v>965.06899999999996</c:v>
                </c:pt>
                <c:pt idx="1130">
                  <c:v>965.36410000000001</c:v>
                </c:pt>
                <c:pt idx="1131">
                  <c:v>965.65920000000006</c:v>
                </c:pt>
                <c:pt idx="1132">
                  <c:v>965.95420000000001</c:v>
                </c:pt>
                <c:pt idx="1133">
                  <c:v>966.2491</c:v>
                </c:pt>
                <c:pt idx="1134">
                  <c:v>966.54399999999998</c:v>
                </c:pt>
                <c:pt idx="1135">
                  <c:v>966.83889999999997</c:v>
                </c:pt>
                <c:pt idx="1136">
                  <c:v>967.13369999999998</c:v>
                </c:pt>
                <c:pt idx="1137">
                  <c:v>967.42840000000001</c:v>
                </c:pt>
                <c:pt idx="1138">
                  <c:v>967.72310000000004</c:v>
                </c:pt>
                <c:pt idx="1139">
                  <c:v>968.01779999999997</c:v>
                </c:pt>
                <c:pt idx="1140">
                  <c:v>968.31230000000005</c:v>
                </c:pt>
                <c:pt idx="1141">
                  <c:v>968.6069</c:v>
                </c:pt>
                <c:pt idx="1142">
                  <c:v>968.90129999999999</c:v>
                </c:pt>
                <c:pt idx="1143">
                  <c:v>969.19569999999999</c:v>
                </c:pt>
                <c:pt idx="1144">
                  <c:v>969.49009999999998</c:v>
                </c:pt>
                <c:pt idx="1145">
                  <c:v>969.78440000000001</c:v>
                </c:pt>
                <c:pt idx="1146">
                  <c:v>970.07870000000003</c:v>
                </c:pt>
                <c:pt idx="1147">
                  <c:v>970.37289999999996</c:v>
                </c:pt>
                <c:pt idx="1148">
                  <c:v>970.6671</c:v>
                </c:pt>
                <c:pt idx="1149">
                  <c:v>970.96109999999999</c:v>
                </c:pt>
                <c:pt idx="1150">
                  <c:v>971.25519999999995</c:v>
                </c:pt>
                <c:pt idx="1151">
                  <c:v>971.54920000000004</c:v>
                </c:pt>
                <c:pt idx="1152">
                  <c:v>971.84310000000005</c:v>
                </c:pt>
                <c:pt idx="1153">
                  <c:v>972.13699999999994</c:v>
                </c:pt>
                <c:pt idx="1154">
                  <c:v>972.43079999999998</c:v>
                </c:pt>
                <c:pt idx="1155">
                  <c:v>972.72460000000001</c:v>
                </c:pt>
                <c:pt idx="1156">
                  <c:v>973.01829999999995</c:v>
                </c:pt>
                <c:pt idx="1157">
                  <c:v>973.31200000000001</c:v>
                </c:pt>
                <c:pt idx="1158">
                  <c:v>973.60559999999998</c:v>
                </c:pt>
                <c:pt idx="1159">
                  <c:v>973.89919999999995</c:v>
                </c:pt>
                <c:pt idx="1160">
                  <c:v>974.19259999999997</c:v>
                </c:pt>
                <c:pt idx="1161">
                  <c:v>974.48609999999996</c:v>
                </c:pt>
                <c:pt idx="1162">
                  <c:v>974.77949999999998</c:v>
                </c:pt>
                <c:pt idx="1163">
                  <c:v>975.0729</c:v>
                </c:pt>
                <c:pt idx="1164">
                  <c:v>975.36609999999996</c:v>
                </c:pt>
                <c:pt idx="1165">
                  <c:v>975.65940000000001</c:v>
                </c:pt>
                <c:pt idx="1166">
                  <c:v>975.95259999999996</c:v>
                </c:pt>
                <c:pt idx="1167">
                  <c:v>976.24570000000006</c:v>
                </c:pt>
                <c:pt idx="1168">
                  <c:v>976.53880000000004</c:v>
                </c:pt>
                <c:pt idx="1169">
                  <c:v>976.83180000000004</c:v>
                </c:pt>
                <c:pt idx="1170">
                  <c:v>977.12480000000005</c:v>
                </c:pt>
                <c:pt idx="1171">
                  <c:v>977.41769999999997</c:v>
                </c:pt>
                <c:pt idx="1172">
                  <c:v>977.71050000000002</c:v>
                </c:pt>
                <c:pt idx="1173">
                  <c:v>978.00329999999997</c:v>
                </c:pt>
                <c:pt idx="1174">
                  <c:v>978.29610000000002</c:v>
                </c:pt>
                <c:pt idx="1175">
                  <c:v>978.58870000000002</c:v>
                </c:pt>
                <c:pt idx="1176">
                  <c:v>978.88139999999999</c:v>
                </c:pt>
                <c:pt idx="1177">
                  <c:v>979.17399999999998</c:v>
                </c:pt>
                <c:pt idx="1178">
                  <c:v>979.46659999999997</c:v>
                </c:pt>
                <c:pt idx="1179">
                  <c:v>979.75900000000001</c:v>
                </c:pt>
                <c:pt idx="1180">
                  <c:v>980.05150000000003</c:v>
                </c:pt>
                <c:pt idx="1181">
                  <c:v>980.34379999999999</c:v>
                </c:pt>
                <c:pt idx="1182">
                  <c:v>980.63610000000006</c:v>
                </c:pt>
                <c:pt idx="1183">
                  <c:v>980.92840000000001</c:v>
                </c:pt>
                <c:pt idx="1184">
                  <c:v>981.22059999999999</c:v>
                </c:pt>
                <c:pt idx="1185">
                  <c:v>981.51279999999997</c:v>
                </c:pt>
                <c:pt idx="1186">
                  <c:v>981.80489999999998</c:v>
                </c:pt>
                <c:pt idx="1187">
                  <c:v>982.09690000000001</c:v>
                </c:pt>
                <c:pt idx="1188">
                  <c:v>982.38890000000004</c:v>
                </c:pt>
                <c:pt idx="1189">
                  <c:v>982.68079999999998</c:v>
                </c:pt>
                <c:pt idx="1190">
                  <c:v>982.97270000000003</c:v>
                </c:pt>
                <c:pt idx="1191">
                  <c:v>983.26459999999997</c:v>
                </c:pt>
                <c:pt idx="1192">
                  <c:v>983.55629999999996</c:v>
                </c:pt>
                <c:pt idx="1193">
                  <c:v>983.84810000000004</c:v>
                </c:pt>
                <c:pt idx="1194">
                  <c:v>984.13969999999995</c:v>
                </c:pt>
                <c:pt idx="1195">
                  <c:v>984.43129999999996</c:v>
                </c:pt>
                <c:pt idx="1196">
                  <c:v>984.72289999999998</c:v>
                </c:pt>
                <c:pt idx="1197">
                  <c:v>985.01440000000002</c:v>
                </c:pt>
                <c:pt idx="1198">
                  <c:v>985.30579999999998</c:v>
                </c:pt>
                <c:pt idx="1199">
                  <c:v>985.59720000000004</c:v>
                </c:pt>
                <c:pt idx="1200">
                  <c:v>985.8886</c:v>
                </c:pt>
                <c:pt idx="1201">
                  <c:v>986.17989999999998</c:v>
                </c:pt>
                <c:pt idx="1202">
                  <c:v>986.47109999999998</c:v>
                </c:pt>
                <c:pt idx="1203">
                  <c:v>986.76229999999998</c:v>
                </c:pt>
                <c:pt idx="1204">
                  <c:v>987.05340000000001</c:v>
                </c:pt>
                <c:pt idx="1205">
                  <c:v>987.34450000000004</c:v>
                </c:pt>
                <c:pt idx="1206">
                  <c:v>987.63549999999998</c:v>
                </c:pt>
                <c:pt idx="1207">
                  <c:v>987.92650000000003</c:v>
                </c:pt>
                <c:pt idx="1208">
                  <c:v>988.2174</c:v>
                </c:pt>
                <c:pt idx="1209">
                  <c:v>988.50819999999999</c:v>
                </c:pt>
                <c:pt idx="1210">
                  <c:v>988.79909999999995</c:v>
                </c:pt>
                <c:pt idx="1211">
                  <c:v>989.08979999999997</c:v>
                </c:pt>
                <c:pt idx="1212">
                  <c:v>989.38049999999998</c:v>
                </c:pt>
              </c:numCache>
            </c:numRef>
          </c:xVal>
          <c:yVal>
            <c:numRef>
              <c:f>'Fluo 77K bandes'!$CT$3:$CT$1215</c:f>
              <c:numCache>
                <c:formatCode>General</c:formatCode>
                <c:ptCount val="1213"/>
                <c:pt idx="0">
                  <c:v>2.4591576704282171E-4</c:v>
                </c:pt>
                <c:pt idx="1">
                  <c:v>2.6590438588062646E-4</c:v>
                </c:pt>
                <c:pt idx="2">
                  <c:v>2.6997535643895321E-4</c:v>
                </c:pt>
                <c:pt idx="3">
                  <c:v>2.8360931550895337E-4</c:v>
                </c:pt>
                <c:pt idx="4">
                  <c:v>3.6133783835894806E-4</c:v>
                </c:pt>
                <c:pt idx="5">
                  <c:v>3.7906151643866352E-4</c:v>
                </c:pt>
                <c:pt idx="6">
                  <c:v>4.4770321883213772E-4</c:v>
                </c:pt>
                <c:pt idx="7">
                  <c:v>5.3633780107509581E-4</c:v>
                </c:pt>
                <c:pt idx="8">
                  <c:v>5.1770546225478678E-4</c:v>
                </c:pt>
                <c:pt idx="9">
                  <c:v>5.0999260501423068E-4</c:v>
                </c:pt>
                <c:pt idx="10">
                  <c:v>5.7546390166778136E-4</c:v>
                </c:pt>
                <c:pt idx="11">
                  <c:v>5.6773591783576397E-4</c:v>
                </c:pt>
                <c:pt idx="12">
                  <c:v>6.254802959102171E-4</c:v>
                </c:pt>
                <c:pt idx="13">
                  <c:v>5.6501909678909339E-4</c:v>
                </c:pt>
                <c:pt idx="14">
                  <c:v>5.8092055322419038E-4</c:v>
                </c:pt>
                <c:pt idx="15">
                  <c:v>6.1594180821569918E-4</c:v>
                </c:pt>
                <c:pt idx="16">
                  <c:v>7.136593760046667E-4</c:v>
                </c:pt>
                <c:pt idx="17">
                  <c:v>7.245373127205473E-4</c:v>
                </c:pt>
                <c:pt idx="18">
                  <c:v>7.213475193774833E-4</c:v>
                </c:pt>
                <c:pt idx="19">
                  <c:v>6.2450495033684363E-4</c:v>
                </c:pt>
                <c:pt idx="20">
                  <c:v>7.0950318521275561E-4</c:v>
                </c:pt>
                <c:pt idx="21">
                  <c:v>7.1496281947734002E-4</c:v>
                </c:pt>
                <c:pt idx="22">
                  <c:v>6.8402467892744365E-4</c:v>
                </c:pt>
                <c:pt idx="23">
                  <c:v>6.6399068031525524E-4</c:v>
                </c:pt>
                <c:pt idx="24">
                  <c:v>6.6808551253898566E-4</c:v>
                </c:pt>
                <c:pt idx="25">
                  <c:v>7.0172662584759506E-4</c:v>
                </c:pt>
                <c:pt idx="26">
                  <c:v>7.6624175148032867E-4</c:v>
                </c:pt>
                <c:pt idx="27">
                  <c:v>8.189683622013324E-4</c:v>
                </c:pt>
                <c:pt idx="28">
                  <c:v>8.3169408663190674E-4</c:v>
                </c:pt>
                <c:pt idx="29">
                  <c:v>8.8307080885293365E-4</c:v>
                </c:pt>
                <c:pt idx="30">
                  <c:v>8.235600283868599E-4</c:v>
                </c:pt>
                <c:pt idx="31">
                  <c:v>8.2038237892708148E-4</c:v>
                </c:pt>
                <c:pt idx="32">
                  <c:v>8.0401732442128538E-4</c:v>
                </c:pt>
                <c:pt idx="33">
                  <c:v>7.6087415506801532E-4</c:v>
                </c:pt>
                <c:pt idx="34">
                  <c:v>7.6313483481442554E-4</c:v>
                </c:pt>
                <c:pt idx="35">
                  <c:v>7.3678282113487359E-4</c:v>
                </c:pt>
                <c:pt idx="36">
                  <c:v>7.5084245527162773E-4</c:v>
                </c:pt>
                <c:pt idx="37">
                  <c:v>7.5492770021907984E-4</c:v>
                </c:pt>
                <c:pt idx="38">
                  <c:v>7.7401554118789752E-4</c:v>
                </c:pt>
                <c:pt idx="39">
                  <c:v>7.5992821047522849E-4</c:v>
                </c:pt>
                <c:pt idx="40">
                  <c:v>8.0902550449845657E-4</c:v>
                </c:pt>
                <c:pt idx="41">
                  <c:v>7.7540697455174689E-4</c:v>
                </c:pt>
                <c:pt idx="42">
                  <c:v>7.4902662514452823E-4</c:v>
                </c:pt>
                <c:pt idx="43">
                  <c:v>6.7496512894567025E-4</c:v>
                </c:pt>
                <c:pt idx="44">
                  <c:v>6.0361981464173093E-4</c:v>
                </c:pt>
                <c:pt idx="45">
                  <c:v>5.7317893415479956E-4</c:v>
                </c:pt>
                <c:pt idx="46">
                  <c:v>6.0907092688295707E-4</c:v>
                </c:pt>
                <c:pt idx="47">
                  <c:v>6.3768979877585393E-4</c:v>
                </c:pt>
                <c:pt idx="48">
                  <c:v>6.5447008886979009E-4</c:v>
                </c:pt>
                <c:pt idx="49">
                  <c:v>6.9219325136709242E-4</c:v>
                </c:pt>
                <c:pt idx="50">
                  <c:v>7.503718265316579E-4</c:v>
                </c:pt>
                <c:pt idx="51">
                  <c:v>8.9444451427769139E-4</c:v>
                </c:pt>
                <c:pt idx="52">
                  <c:v>9.3761367580220468E-4</c:v>
                </c:pt>
                <c:pt idx="53">
                  <c:v>8.967143551992119E-4</c:v>
                </c:pt>
                <c:pt idx="54">
                  <c:v>8.7624232458639948E-4</c:v>
                </c:pt>
                <c:pt idx="55">
                  <c:v>8.5081068942955925E-4</c:v>
                </c:pt>
                <c:pt idx="56">
                  <c:v>8.5125511294770184E-4</c:v>
                </c:pt>
                <c:pt idx="57">
                  <c:v>8.4351690268765433E-4</c:v>
                </c:pt>
                <c:pt idx="58">
                  <c:v>7.4489855702969984E-4</c:v>
                </c:pt>
                <c:pt idx="59">
                  <c:v>7.3082763121199584E-4</c:v>
                </c:pt>
                <c:pt idx="60">
                  <c:v>7.5264507626252183E-4</c:v>
                </c:pt>
                <c:pt idx="61">
                  <c:v>7.3354807411859385E-4</c:v>
                </c:pt>
                <c:pt idx="62">
                  <c:v>7.1946202170942845E-4</c:v>
                </c:pt>
                <c:pt idx="63">
                  <c:v>7.576432429622469E-4</c:v>
                </c:pt>
                <c:pt idx="64">
                  <c:v>8.3127480308267145E-4</c:v>
                </c:pt>
                <c:pt idx="65">
                  <c:v>8.3899213438549079E-4</c:v>
                </c:pt>
                <c:pt idx="66">
                  <c:v>8.4761386541722442E-4</c:v>
                </c:pt>
                <c:pt idx="67">
                  <c:v>8.5034623915652421E-4</c:v>
                </c:pt>
                <c:pt idx="68">
                  <c:v>8.3309105931093897E-4</c:v>
                </c:pt>
                <c:pt idx="69">
                  <c:v>8.6854565919022462E-4</c:v>
                </c:pt>
                <c:pt idx="70">
                  <c:v>8.8855132207474622E-4</c:v>
                </c:pt>
                <c:pt idx="71">
                  <c:v>7.5174067653360733E-4</c:v>
                </c:pt>
                <c:pt idx="72">
                  <c:v>7.3675959862122184E-4</c:v>
                </c:pt>
                <c:pt idx="73">
                  <c:v>6.5992823178028697E-4</c:v>
                </c:pt>
                <c:pt idx="74">
                  <c:v>6.6674201555652754E-4</c:v>
                </c:pt>
                <c:pt idx="75">
                  <c:v>6.8357279863886242E-4</c:v>
                </c:pt>
                <c:pt idx="76">
                  <c:v>6.5310358242426424E-4</c:v>
                </c:pt>
                <c:pt idx="77">
                  <c:v>7.5213332875984757E-4</c:v>
                </c:pt>
                <c:pt idx="78">
                  <c:v>8.5985873467979879E-4</c:v>
                </c:pt>
                <c:pt idx="79">
                  <c:v>9.0940087832233737E-4</c:v>
                </c:pt>
                <c:pt idx="80">
                  <c:v>1.0403089574348369E-3</c:v>
                </c:pt>
                <c:pt idx="81">
                  <c:v>1.1230232900506869E-3</c:v>
                </c:pt>
                <c:pt idx="82">
                  <c:v>1.1866295418922429E-3</c:v>
                </c:pt>
                <c:pt idx="83">
                  <c:v>1.2275318452034112E-3</c:v>
                </c:pt>
                <c:pt idx="84">
                  <c:v>1.2557097023875087E-3</c:v>
                </c:pt>
                <c:pt idx="85">
                  <c:v>1.1956963355938711E-3</c:v>
                </c:pt>
                <c:pt idx="86">
                  <c:v>1.2747568506947899E-3</c:v>
                </c:pt>
                <c:pt idx="87">
                  <c:v>1.2128528730190823E-3</c:v>
                </c:pt>
                <c:pt idx="88">
                  <c:v>1.1882855840813717E-3</c:v>
                </c:pt>
                <c:pt idx="89">
                  <c:v>1.1937543795210667E-3</c:v>
                </c:pt>
                <c:pt idx="90">
                  <c:v>1.2101415912875945E-3</c:v>
                </c:pt>
                <c:pt idx="91">
                  <c:v>1.086537738395614E-3</c:v>
                </c:pt>
                <c:pt idx="92">
                  <c:v>1.0574465333580757E-3</c:v>
                </c:pt>
                <c:pt idx="93">
                  <c:v>1.0401881577537309E-3</c:v>
                </c:pt>
                <c:pt idx="94">
                  <c:v>1.082971484670691E-3</c:v>
                </c:pt>
                <c:pt idx="95">
                  <c:v>1.0907533703004503E-3</c:v>
                </c:pt>
                <c:pt idx="96">
                  <c:v>1.0739313222920578E-3</c:v>
                </c:pt>
                <c:pt idx="97">
                  <c:v>1.0589268088154365E-3</c:v>
                </c:pt>
                <c:pt idx="98">
                  <c:v>9.8122619559194084E-4</c:v>
                </c:pt>
                <c:pt idx="99">
                  <c:v>1.0425711285353349E-3</c:v>
                </c:pt>
                <c:pt idx="100">
                  <c:v>1.0084855917085827E-3</c:v>
                </c:pt>
                <c:pt idx="101">
                  <c:v>9.2942038949481664E-4</c:v>
                </c:pt>
                <c:pt idx="102">
                  <c:v>9.2301800639620459E-4</c:v>
                </c:pt>
                <c:pt idx="103">
                  <c:v>9.3162461083647703E-4</c:v>
                </c:pt>
                <c:pt idx="104">
                  <c:v>9.1974192756663631E-4</c:v>
                </c:pt>
                <c:pt idx="105">
                  <c:v>8.9566145921327663E-4</c:v>
                </c:pt>
                <c:pt idx="106">
                  <c:v>9.1340665540197213E-4</c:v>
                </c:pt>
                <c:pt idx="107">
                  <c:v>9.7563745267347597E-4</c:v>
                </c:pt>
                <c:pt idx="108">
                  <c:v>1.0337710741648257E-3</c:v>
                </c:pt>
                <c:pt idx="109">
                  <c:v>1.0678625764079287E-3</c:v>
                </c:pt>
                <c:pt idx="110">
                  <c:v>1.157873465423275E-3</c:v>
                </c:pt>
                <c:pt idx="111">
                  <c:v>1.2047064578401658E-3</c:v>
                </c:pt>
                <c:pt idx="112">
                  <c:v>1.326469553686723E-3</c:v>
                </c:pt>
                <c:pt idx="113">
                  <c:v>1.4241195844405751E-3</c:v>
                </c:pt>
                <c:pt idx="114">
                  <c:v>1.4190943603166867E-3</c:v>
                </c:pt>
                <c:pt idx="115">
                  <c:v>1.4936492816679987E-3</c:v>
                </c:pt>
                <c:pt idx="116">
                  <c:v>1.509969595551163E-3</c:v>
                </c:pt>
                <c:pt idx="117">
                  <c:v>1.4967515112210546E-3</c:v>
                </c:pt>
                <c:pt idx="118">
                  <c:v>1.5762492061202615E-3</c:v>
                </c:pt>
                <c:pt idx="119">
                  <c:v>1.598474856089657E-3</c:v>
                </c:pt>
                <c:pt idx="120">
                  <c:v>1.5920792906097317E-3</c:v>
                </c:pt>
                <c:pt idx="121">
                  <c:v>1.6842739481106781E-3</c:v>
                </c:pt>
                <c:pt idx="122">
                  <c:v>1.7041726596020513E-3</c:v>
                </c:pt>
                <c:pt idx="123">
                  <c:v>1.7468567049468856E-3</c:v>
                </c:pt>
                <c:pt idx="124">
                  <c:v>1.8376788905859552E-3</c:v>
                </c:pt>
                <c:pt idx="125">
                  <c:v>1.9080526942270323E-3</c:v>
                </c:pt>
                <c:pt idx="126">
                  <c:v>1.9525870838935676E-3</c:v>
                </c:pt>
                <c:pt idx="127">
                  <c:v>1.9853344500024607E-3</c:v>
                </c:pt>
                <c:pt idx="128">
                  <c:v>1.9830136899913735E-3</c:v>
                </c:pt>
                <c:pt idx="129">
                  <c:v>2.0148402514763874E-3</c:v>
                </c:pt>
                <c:pt idx="130">
                  <c:v>2.1691745205989024E-3</c:v>
                </c:pt>
                <c:pt idx="131">
                  <c:v>2.1900172592278066E-3</c:v>
                </c:pt>
                <c:pt idx="132">
                  <c:v>2.2649407580893708E-3</c:v>
                </c:pt>
                <c:pt idx="133">
                  <c:v>2.4048169884831245E-3</c:v>
                </c:pt>
                <c:pt idx="134">
                  <c:v>2.5200837459235436E-3</c:v>
                </c:pt>
                <c:pt idx="135">
                  <c:v>2.6780863200006988E-3</c:v>
                </c:pt>
                <c:pt idx="136">
                  <c:v>2.8442274263851645E-3</c:v>
                </c:pt>
                <c:pt idx="137">
                  <c:v>2.8855017160159284E-3</c:v>
                </c:pt>
                <c:pt idx="138">
                  <c:v>2.8958730184431504E-3</c:v>
                </c:pt>
                <c:pt idx="139">
                  <c:v>2.9471074228740908E-3</c:v>
                </c:pt>
                <c:pt idx="140">
                  <c:v>2.9629221677215157E-3</c:v>
                </c:pt>
                <c:pt idx="141">
                  <c:v>3.0977086196644411E-3</c:v>
                </c:pt>
                <c:pt idx="142">
                  <c:v>3.0799828110788861E-3</c:v>
                </c:pt>
                <c:pt idx="143">
                  <c:v>3.1435294087569328E-3</c:v>
                </c:pt>
                <c:pt idx="144">
                  <c:v>3.1870620345776837E-3</c:v>
                </c:pt>
                <c:pt idx="145">
                  <c:v>3.3035538328758779E-3</c:v>
                </c:pt>
                <c:pt idx="146">
                  <c:v>3.3815388686289621E-3</c:v>
                </c:pt>
                <c:pt idx="147">
                  <c:v>3.4521736592353918E-3</c:v>
                </c:pt>
                <c:pt idx="148">
                  <c:v>3.4942852376611223E-3</c:v>
                </c:pt>
                <c:pt idx="149">
                  <c:v>3.6202940055448545E-3</c:v>
                </c:pt>
                <c:pt idx="150">
                  <c:v>3.6850507305398001E-3</c:v>
                </c:pt>
                <c:pt idx="151">
                  <c:v>3.7157747552528154E-3</c:v>
                </c:pt>
                <c:pt idx="152">
                  <c:v>3.7662443080873362E-3</c:v>
                </c:pt>
                <c:pt idx="153">
                  <c:v>3.8990025184709527E-3</c:v>
                </c:pt>
                <c:pt idx="154">
                  <c:v>3.997926165615724E-3</c:v>
                </c:pt>
                <c:pt idx="155">
                  <c:v>4.1471680996804025E-3</c:v>
                </c:pt>
                <c:pt idx="156">
                  <c:v>4.2278269202621968E-3</c:v>
                </c:pt>
                <c:pt idx="157">
                  <c:v>4.3271724075632104E-3</c:v>
                </c:pt>
                <c:pt idx="158">
                  <c:v>4.4357578986906126E-3</c:v>
                </c:pt>
                <c:pt idx="159">
                  <c:v>4.5558481213519081E-3</c:v>
                </c:pt>
                <c:pt idx="160">
                  <c:v>4.5355273566537084E-3</c:v>
                </c:pt>
                <c:pt idx="161">
                  <c:v>4.6252365660421658E-3</c:v>
                </c:pt>
                <c:pt idx="162">
                  <c:v>4.561031642059679E-3</c:v>
                </c:pt>
                <c:pt idx="163">
                  <c:v>4.6213888724958296E-3</c:v>
                </c:pt>
                <c:pt idx="164">
                  <c:v>4.6229420112529054E-3</c:v>
                </c:pt>
                <c:pt idx="165">
                  <c:v>4.7002687207015502E-3</c:v>
                </c:pt>
                <c:pt idx="166">
                  <c:v>4.7724076484307442E-3</c:v>
                </c:pt>
                <c:pt idx="167">
                  <c:v>4.7903401160827412E-3</c:v>
                </c:pt>
                <c:pt idx="168">
                  <c:v>4.8332463731866468E-3</c:v>
                </c:pt>
                <c:pt idx="169">
                  <c:v>4.9048995455844091E-3</c:v>
                </c:pt>
                <c:pt idx="170">
                  <c:v>4.9549706938269234E-3</c:v>
                </c:pt>
                <c:pt idx="171">
                  <c:v>5.0840559121430526E-3</c:v>
                </c:pt>
                <c:pt idx="172">
                  <c:v>5.1639690556809833E-3</c:v>
                </c:pt>
                <c:pt idx="173">
                  <c:v>5.2540617561205706E-3</c:v>
                </c:pt>
                <c:pt idx="174">
                  <c:v>5.3929259962405092E-3</c:v>
                </c:pt>
                <c:pt idx="175">
                  <c:v>5.4864253755176331E-3</c:v>
                </c:pt>
                <c:pt idx="176">
                  <c:v>5.5570857321941376E-3</c:v>
                </c:pt>
                <c:pt idx="177">
                  <c:v>5.6236107770359593E-3</c:v>
                </c:pt>
                <c:pt idx="178">
                  <c:v>5.740910037047367E-3</c:v>
                </c:pt>
                <c:pt idx="179">
                  <c:v>5.8426502129121016E-3</c:v>
                </c:pt>
                <c:pt idx="180">
                  <c:v>5.9881083686056328E-3</c:v>
                </c:pt>
                <c:pt idx="181">
                  <c:v>6.2075589921088197E-3</c:v>
                </c:pt>
                <c:pt idx="182">
                  <c:v>6.3830615411525314E-3</c:v>
                </c:pt>
                <c:pt idx="183">
                  <c:v>6.5497629705728137E-3</c:v>
                </c:pt>
                <c:pt idx="184">
                  <c:v>6.7659986607640291E-3</c:v>
                </c:pt>
                <c:pt idx="185">
                  <c:v>7.076144917859413E-3</c:v>
                </c:pt>
                <c:pt idx="186">
                  <c:v>7.372568586841868E-3</c:v>
                </c:pt>
                <c:pt idx="187">
                  <c:v>7.6838248374796886E-3</c:v>
                </c:pt>
                <c:pt idx="188">
                  <c:v>8.0496348206465628E-3</c:v>
                </c:pt>
                <c:pt idx="189">
                  <c:v>8.5237980698043194E-3</c:v>
                </c:pt>
                <c:pt idx="190">
                  <c:v>9.0766302470896756E-3</c:v>
                </c:pt>
                <c:pt idx="191">
                  <c:v>9.7095140507925375E-3</c:v>
                </c:pt>
                <c:pt idx="192">
                  <c:v>1.0383220476888166E-2</c:v>
                </c:pt>
                <c:pt idx="193">
                  <c:v>1.1198867593536131E-2</c:v>
                </c:pt>
                <c:pt idx="194">
                  <c:v>1.2183604436650583E-2</c:v>
                </c:pt>
                <c:pt idx="195">
                  <c:v>1.332325888138643E-2</c:v>
                </c:pt>
                <c:pt idx="196">
                  <c:v>1.4513112304715173E-2</c:v>
                </c:pt>
                <c:pt idx="197">
                  <c:v>1.5824457823547671E-2</c:v>
                </c:pt>
                <c:pt idx="198">
                  <c:v>1.7373842629333953E-2</c:v>
                </c:pt>
                <c:pt idx="199">
                  <c:v>1.8997620438027739E-2</c:v>
                </c:pt>
                <c:pt idx="200">
                  <c:v>2.0858806903946786E-2</c:v>
                </c:pt>
                <c:pt idx="201">
                  <c:v>2.3037117033585932E-2</c:v>
                </c:pt>
                <c:pt idx="202">
                  <c:v>2.5357237892921203E-2</c:v>
                </c:pt>
                <c:pt idx="203">
                  <c:v>2.8153271146708549E-2</c:v>
                </c:pt>
                <c:pt idx="204">
                  <c:v>3.1397520219033047E-2</c:v>
                </c:pt>
                <c:pt idx="205">
                  <c:v>3.5068040899746709E-2</c:v>
                </c:pt>
                <c:pt idx="206">
                  <c:v>3.9321510588294452E-2</c:v>
                </c:pt>
                <c:pt idx="207">
                  <c:v>4.4243703449778973E-2</c:v>
                </c:pt>
                <c:pt idx="208">
                  <c:v>4.9945086211984055E-2</c:v>
                </c:pt>
                <c:pt idx="209">
                  <c:v>5.6566016599623195E-2</c:v>
                </c:pt>
                <c:pt idx="210">
                  <c:v>6.4366629375712789E-2</c:v>
                </c:pt>
                <c:pt idx="211">
                  <c:v>7.3485577860294637E-2</c:v>
                </c:pt>
                <c:pt idx="212">
                  <c:v>8.4248744226595493E-2</c:v>
                </c:pt>
                <c:pt idx="213">
                  <c:v>9.6879661147307228E-2</c:v>
                </c:pt>
                <c:pt idx="214">
                  <c:v>0.11147748236420529</c:v>
                </c:pt>
                <c:pt idx="215">
                  <c:v>0.12809883672250652</c:v>
                </c:pt>
                <c:pt idx="216">
                  <c:v>0.14750047989644038</c:v>
                </c:pt>
                <c:pt idx="217">
                  <c:v>0.16918504529774991</c:v>
                </c:pt>
                <c:pt idx="218">
                  <c:v>0.19389620729480939</c:v>
                </c:pt>
                <c:pt idx="219">
                  <c:v>0.22106043371559578</c:v>
                </c:pt>
                <c:pt idx="220">
                  <c:v>0.25104964696452986</c:v>
                </c:pt>
                <c:pt idx="221">
                  <c:v>0.28385581503459623</c:v>
                </c:pt>
                <c:pt idx="222">
                  <c:v>0.31992229619101775</c:v>
                </c:pt>
                <c:pt idx="223">
                  <c:v>0.35865382710220739</c:v>
                </c:pt>
                <c:pt idx="224">
                  <c:v>0.40023597482679518</c:v>
                </c:pt>
                <c:pt idx="225">
                  <c:v>0.44404450115377542</c:v>
                </c:pt>
                <c:pt idx="226">
                  <c:v>0.49011605078358939</c:v>
                </c:pt>
                <c:pt idx="227">
                  <c:v>0.53792630622910909</c:v>
                </c:pt>
                <c:pt idx="228">
                  <c:v>0.58737172490652945</c:v>
                </c:pt>
                <c:pt idx="229">
                  <c:v>0.63637485057164667</c:v>
                </c:pt>
                <c:pt idx="230">
                  <c:v>0.68583710024519995</c:v>
                </c:pt>
                <c:pt idx="231">
                  <c:v>0.73379372144190091</c:v>
                </c:pt>
                <c:pt idx="232">
                  <c:v>0.78107902024854048</c:v>
                </c:pt>
                <c:pt idx="233">
                  <c:v>0.82555354270098291</c:v>
                </c:pt>
                <c:pt idx="234">
                  <c:v>0.8673841074064691</c:v>
                </c:pt>
                <c:pt idx="235">
                  <c:v>0.90423781047062668</c:v>
                </c:pt>
                <c:pt idx="236">
                  <c:v>0.93704142193368545</c:v>
                </c:pt>
                <c:pt idx="237">
                  <c:v>0.96372707282772041</c:v>
                </c:pt>
                <c:pt idx="238">
                  <c:v>0.98326743323687116</c:v>
                </c:pt>
                <c:pt idx="239">
                  <c:v>0.99543326073279603</c:v>
                </c:pt>
                <c:pt idx="240">
                  <c:v>1</c:v>
                </c:pt>
                <c:pt idx="241">
                  <c:v>0.99660013878115039</c:v>
                </c:pt>
                <c:pt idx="242">
                  <c:v>0.98653264648665728</c:v>
                </c:pt>
                <c:pt idx="243">
                  <c:v>0.968618075083713</c:v>
                </c:pt>
                <c:pt idx="244">
                  <c:v>0.94450948405327029</c:v>
                </c:pt>
                <c:pt idx="245">
                  <c:v>0.91649226700947917</c:v>
                </c:pt>
                <c:pt idx="246">
                  <c:v>0.88336311425412795</c:v>
                </c:pt>
                <c:pt idx="247">
                  <c:v>0.84772401256913232</c:v>
                </c:pt>
                <c:pt idx="248">
                  <c:v>0.80911392049080044</c:v>
                </c:pt>
                <c:pt idx="249">
                  <c:v>0.76954424858230819</c:v>
                </c:pt>
                <c:pt idx="250">
                  <c:v>0.73020999756909277</c:v>
                </c:pt>
                <c:pt idx="251">
                  <c:v>0.69094370969216112</c:v>
                </c:pt>
                <c:pt idx="252">
                  <c:v>0.65282043819818003</c:v>
                </c:pt>
                <c:pt idx="253">
                  <c:v>0.61547693184149632</c:v>
                </c:pt>
                <c:pt idx="254">
                  <c:v>0.57998100014892229</c:v>
                </c:pt>
                <c:pt idx="255">
                  <c:v>0.5467913410277262</c:v>
                </c:pt>
                <c:pt idx="256">
                  <c:v>0.51500099814198586</c:v>
                </c:pt>
                <c:pt idx="257">
                  <c:v>0.48544108181973322</c:v>
                </c:pt>
                <c:pt idx="258">
                  <c:v>0.45769145630939717</c:v>
                </c:pt>
                <c:pt idx="259">
                  <c:v>0.43186887333098839</c:v>
                </c:pt>
                <c:pt idx="260">
                  <c:v>0.40873669312683902</c:v>
                </c:pt>
                <c:pt idx="261">
                  <c:v>0.38733895772671623</c:v>
                </c:pt>
                <c:pt idx="262">
                  <c:v>0.36787827823596675</c:v>
                </c:pt>
                <c:pt idx="263">
                  <c:v>0.35050144650693982</c:v>
                </c:pt>
                <c:pt idx="264">
                  <c:v>0.33459040279556457</c:v>
                </c:pt>
                <c:pt idx="265">
                  <c:v>0.32100672366337923</c:v>
                </c:pt>
                <c:pt idx="266">
                  <c:v>0.30852174639268076</c:v>
                </c:pt>
                <c:pt idx="267">
                  <c:v>0.29755922859496764</c:v>
                </c:pt>
                <c:pt idx="268">
                  <c:v>0.28790739798978254</c:v>
                </c:pt>
                <c:pt idx="269">
                  <c:v>0.27902936710554377</c:v>
                </c:pt>
                <c:pt idx="270">
                  <c:v>0.27120572356132799</c:v>
                </c:pt>
                <c:pt idx="271">
                  <c:v>0.26478203540431994</c:v>
                </c:pt>
                <c:pt idx="272">
                  <c:v>0.25818300661671195</c:v>
                </c:pt>
                <c:pt idx="273">
                  <c:v>0.25286164218111817</c:v>
                </c:pt>
                <c:pt idx="274">
                  <c:v>0.24808526113929652</c:v>
                </c:pt>
                <c:pt idx="275">
                  <c:v>0.24352576559194722</c:v>
                </c:pt>
                <c:pt idx="276">
                  <c:v>0.24011780845090705</c:v>
                </c:pt>
                <c:pt idx="277">
                  <c:v>0.23663357920080891</c:v>
                </c:pt>
                <c:pt idx="278">
                  <c:v>0.23337390526620563</c:v>
                </c:pt>
                <c:pt idx="279">
                  <c:v>0.23065537981486331</c:v>
                </c:pt>
                <c:pt idx="280">
                  <c:v>0.22795879857366896</c:v>
                </c:pt>
                <c:pt idx="281">
                  <c:v>0.22521215044524376</c:v>
                </c:pt>
                <c:pt idx="282">
                  <c:v>0.22286475911116149</c:v>
                </c:pt>
                <c:pt idx="283">
                  <c:v>0.22020631392449616</c:v>
                </c:pt>
                <c:pt idx="284">
                  <c:v>0.21791218523640413</c:v>
                </c:pt>
                <c:pt idx="285">
                  <c:v>0.21543866795661695</c:v>
                </c:pt>
                <c:pt idx="286">
                  <c:v>0.21314773502728432</c:v>
                </c:pt>
                <c:pt idx="287">
                  <c:v>0.21059249154348969</c:v>
                </c:pt>
                <c:pt idx="288">
                  <c:v>0.20783144119558875</c:v>
                </c:pt>
                <c:pt idx="289">
                  <c:v>0.20520765933893387</c:v>
                </c:pt>
                <c:pt idx="290">
                  <c:v>0.20251363470474704</c:v>
                </c:pt>
                <c:pt idx="291">
                  <c:v>0.19997971758440691</c:v>
                </c:pt>
                <c:pt idx="292">
                  <c:v>0.19728518162881858</c:v>
                </c:pt>
                <c:pt idx="293">
                  <c:v>0.19456865885296548</c:v>
                </c:pt>
                <c:pt idx="294">
                  <c:v>0.19211687273274233</c:v>
                </c:pt>
                <c:pt idx="295">
                  <c:v>0.19009970980379959</c:v>
                </c:pt>
                <c:pt idx="296">
                  <c:v>0.18774437168293556</c:v>
                </c:pt>
                <c:pt idx="297">
                  <c:v>0.18568626043175551</c:v>
                </c:pt>
                <c:pt idx="298">
                  <c:v>0.18393573030863999</c:v>
                </c:pt>
                <c:pt idx="299">
                  <c:v>0.1823008014323817</c:v>
                </c:pt>
                <c:pt idx="300">
                  <c:v>0.18095894493942014</c:v>
                </c:pt>
                <c:pt idx="301">
                  <c:v>0.17977368062566992</c:v>
                </c:pt>
                <c:pt idx="302">
                  <c:v>0.17882916347179562</c:v>
                </c:pt>
                <c:pt idx="303">
                  <c:v>0.17817158284440002</c:v>
                </c:pt>
                <c:pt idx="304">
                  <c:v>0.17799379213208452</c:v>
                </c:pt>
                <c:pt idx="305">
                  <c:v>0.17743971147837717</c:v>
                </c:pt>
                <c:pt idx="306">
                  <c:v>0.17728239492718037</c:v>
                </c:pt>
                <c:pt idx="307">
                  <c:v>0.17693169236092218</c:v>
                </c:pt>
                <c:pt idx="308">
                  <c:v>0.17657843318765645</c:v>
                </c:pt>
                <c:pt idx="309">
                  <c:v>0.17640867448235631</c:v>
                </c:pt>
                <c:pt idx="310">
                  <c:v>0.17643897027539557</c:v>
                </c:pt>
                <c:pt idx="311">
                  <c:v>0.17577783170324782</c:v>
                </c:pt>
                <c:pt idx="312">
                  <c:v>0.17531327490492085</c:v>
                </c:pt>
                <c:pt idx="313">
                  <c:v>0.17484558626300967</c:v>
                </c:pt>
                <c:pt idx="314">
                  <c:v>0.174503895736453</c:v>
                </c:pt>
                <c:pt idx="315">
                  <c:v>0.17419912687609682</c:v>
                </c:pt>
                <c:pt idx="316">
                  <c:v>0.1734459504516779</c:v>
                </c:pt>
                <c:pt idx="317">
                  <c:v>0.17275566655964425</c:v>
                </c:pt>
                <c:pt idx="318">
                  <c:v>0.17220797742345573</c:v>
                </c:pt>
                <c:pt idx="319">
                  <c:v>0.17147410338194366</c:v>
                </c:pt>
                <c:pt idx="320">
                  <c:v>0.17071276712015904</c:v>
                </c:pt>
                <c:pt idx="321">
                  <c:v>0.16990355839215837</c:v>
                </c:pt>
                <c:pt idx="322">
                  <c:v>0.16889642567165794</c:v>
                </c:pt>
                <c:pt idx="323">
                  <c:v>0.16792157011462761</c:v>
                </c:pt>
                <c:pt idx="324">
                  <c:v>0.16690203785014066</c:v>
                </c:pt>
                <c:pt idx="325">
                  <c:v>0.16606508993610825</c:v>
                </c:pt>
                <c:pt idx="326">
                  <c:v>0.16532233168524504</c:v>
                </c:pt>
                <c:pt idx="327">
                  <c:v>0.16461413023910029</c:v>
                </c:pt>
                <c:pt idx="328">
                  <c:v>0.16394621665838255</c:v>
                </c:pt>
                <c:pt idx="329">
                  <c:v>0.16332679339057435</c:v>
                </c:pt>
                <c:pt idx="330">
                  <c:v>0.16313536744088539</c:v>
                </c:pt>
                <c:pt idx="331">
                  <c:v>0.16275262206679947</c:v>
                </c:pt>
                <c:pt idx="332">
                  <c:v>0.16238338409973666</c:v>
                </c:pt>
                <c:pt idx="333">
                  <c:v>0.16220578513294676</c:v>
                </c:pt>
                <c:pt idx="334">
                  <c:v>0.16186965522663149</c:v>
                </c:pt>
                <c:pt idx="335">
                  <c:v>0.16172844529958216</c:v>
                </c:pt>
                <c:pt idx="336">
                  <c:v>0.16160133932119103</c:v>
                </c:pt>
                <c:pt idx="337">
                  <c:v>0.16125366207322506</c:v>
                </c:pt>
                <c:pt idx="338">
                  <c:v>0.16104664082079015</c:v>
                </c:pt>
                <c:pt idx="339">
                  <c:v>0.16078207460562741</c:v>
                </c:pt>
                <c:pt idx="340">
                  <c:v>0.16030383995981015</c:v>
                </c:pt>
                <c:pt idx="341">
                  <c:v>0.15976362889911863</c:v>
                </c:pt>
                <c:pt idx="342">
                  <c:v>0.15892572225745841</c:v>
                </c:pt>
                <c:pt idx="343">
                  <c:v>0.1579206987377392</c:v>
                </c:pt>
                <c:pt idx="344">
                  <c:v>0.1568085746894628</c:v>
                </c:pt>
                <c:pt idx="345">
                  <c:v>0.15543073395287021</c:v>
                </c:pt>
                <c:pt idx="346">
                  <c:v>0.15400495683488644</c:v>
                </c:pt>
                <c:pt idx="347">
                  <c:v>0.15221771809615442</c:v>
                </c:pt>
                <c:pt idx="348">
                  <c:v>0.15024327180929586</c:v>
                </c:pt>
                <c:pt idx="349">
                  <c:v>0.14824803178544274</c:v>
                </c:pt>
                <c:pt idx="350">
                  <c:v>0.14616782718870594</c:v>
                </c:pt>
                <c:pt idx="351">
                  <c:v>0.14381777272232413</c:v>
                </c:pt>
                <c:pt idx="352">
                  <c:v>0.14133200503395918</c:v>
                </c:pt>
                <c:pt idx="353">
                  <c:v>0.13852657624941919</c:v>
                </c:pt>
                <c:pt idx="354">
                  <c:v>0.13597295195006265</c:v>
                </c:pt>
                <c:pt idx="355">
                  <c:v>0.13338029678372446</c:v>
                </c:pt>
                <c:pt idx="356">
                  <c:v>0.1308477005770049</c:v>
                </c:pt>
                <c:pt idx="357">
                  <c:v>0.12825481105502437</c:v>
                </c:pt>
                <c:pt idx="358">
                  <c:v>0.12583596255508156</c:v>
                </c:pt>
                <c:pt idx="359">
                  <c:v>0.12364827393873645</c:v>
                </c:pt>
                <c:pt idx="360">
                  <c:v>0.12156802673188288</c:v>
                </c:pt>
                <c:pt idx="361">
                  <c:v>0.11962157529175681</c:v>
                </c:pt>
                <c:pt idx="362">
                  <c:v>0.11797799656178967</c:v>
                </c:pt>
                <c:pt idx="363">
                  <c:v>0.11611333524084623</c:v>
                </c:pt>
                <c:pt idx="364">
                  <c:v>0.11467298546291951</c:v>
                </c:pt>
                <c:pt idx="365">
                  <c:v>0.11312114631440599</c:v>
                </c:pt>
                <c:pt idx="366">
                  <c:v>0.11162783216130656</c:v>
                </c:pt>
                <c:pt idx="367">
                  <c:v>0.11015556740590249</c:v>
                </c:pt>
                <c:pt idx="368">
                  <c:v>0.10878678131912826</c:v>
                </c:pt>
                <c:pt idx="369">
                  <c:v>0.10747732981998717</c:v>
                </c:pt>
                <c:pt idx="370">
                  <c:v>0.1064092646324739</c:v>
                </c:pt>
                <c:pt idx="371">
                  <c:v>0.10527636815226128</c:v>
                </c:pt>
                <c:pt idx="372">
                  <c:v>0.10436431990738265</c:v>
                </c:pt>
                <c:pt idx="373">
                  <c:v>0.10347385368665928</c:v>
                </c:pt>
                <c:pt idx="374">
                  <c:v>0.1028115433362997</c:v>
                </c:pt>
                <c:pt idx="375">
                  <c:v>0.10189828070309249</c:v>
                </c:pt>
                <c:pt idx="376">
                  <c:v>0.10115526679152852</c:v>
                </c:pt>
                <c:pt idx="377">
                  <c:v>0.10037533121376409</c:v>
                </c:pt>
                <c:pt idx="378">
                  <c:v>9.9695848986337279E-2</c:v>
                </c:pt>
                <c:pt idx="379">
                  <c:v>9.8968068191526509E-2</c:v>
                </c:pt>
                <c:pt idx="380">
                  <c:v>9.8269304886251227E-2</c:v>
                </c:pt>
                <c:pt idx="381">
                  <c:v>9.7644193167851265E-2</c:v>
                </c:pt>
                <c:pt idx="382">
                  <c:v>9.7242422376617607E-2</c:v>
                </c:pt>
                <c:pt idx="383">
                  <c:v>9.6582966904083134E-2</c:v>
                </c:pt>
                <c:pt idx="384">
                  <c:v>9.6055347132903715E-2</c:v>
                </c:pt>
                <c:pt idx="385">
                  <c:v>9.557391672832706E-2</c:v>
                </c:pt>
                <c:pt idx="386">
                  <c:v>9.5117519767365821E-2</c:v>
                </c:pt>
                <c:pt idx="387">
                  <c:v>9.4734348292111956E-2</c:v>
                </c:pt>
                <c:pt idx="388">
                  <c:v>9.4186850901448987E-2</c:v>
                </c:pt>
                <c:pt idx="389">
                  <c:v>9.3810987061224982E-2</c:v>
                </c:pt>
                <c:pt idx="390">
                  <c:v>9.3554878954245468E-2</c:v>
                </c:pt>
                <c:pt idx="391">
                  <c:v>9.3401333398384773E-2</c:v>
                </c:pt>
                <c:pt idx="392">
                  <c:v>9.3153619484413336E-2</c:v>
                </c:pt>
                <c:pt idx="393">
                  <c:v>9.3089214292881917E-2</c:v>
                </c:pt>
                <c:pt idx="394">
                  <c:v>9.306967755433268E-2</c:v>
                </c:pt>
                <c:pt idx="395">
                  <c:v>9.3341466184291746E-2</c:v>
                </c:pt>
                <c:pt idx="396">
                  <c:v>9.341643868478762E-2</c:v>
                </c:pt>
                <c:pt idx="397">
                  <c:v>9.3713835994938779E-2</c:v>
                </c:pt>
                <c:pt idx="398">
                  <c:v>9.4056336113714473E-2</c:v>
                </c:pt>
                <c:pt idx="399">
                  <c:v>9.4519593303479268E-2</c:v>
                </c:pt>
                <c:pt idx="400">
                  <c:v>9.5037455357913261E-2</c:v>
                </c:pt>
                <c:pt idx="401">
                  <c:v>9.5569421361005477E-2</c:v>
                </c:pt>
                <c:pt idx="402">
                  <c:v>9.6118410105756169E-2</c:v>
                </c:pt>
                <c:pt idx="403">
                  <c:v>9.6940039682801779E-2</c:v>
                </c:pt>
                <c:pt idx="404">
                  <c:v>9.7631942759273505E-2</c:v>
                </c:pt>
                <c:pt idx="405">
                  <c:v>9.8436038273259113E-2</c:v>
                </c:pt>
                <c:pt idx="406">
                  <c:v>9.9243883477522415E-2</c:v>
                </c:pt>
                <c:pt idx="407">
                  <c:v>0.10011283158926575</c:v>
                </c:pt>
                <c:pt idx="408">
                  <c:v>0.10085443936697558</c:v>
                </c:pt>
                <c:pt idx="409">
                  <c:v>0.10151826237648127</c:v>
                </c:pt>
                <c:pt idx="410">
                  <c:v>0.10209309415706644</c:v>
                </c:pt>
                <c:pt idx="411">
                  <c:v>0.10267073820535989</c:v>
                </c:pt>
                <c:pt idx="412">
                  <c:v>0.10302974974439257</c:v>
                </c:pt>
                <c:pt idx="413">
                  <c:v>0.10334314715339919</c:v>
                </c:pt>
                <c:pt idx="414">
                  <c:v>0.10340107560717819</c:v>
                </c:pt>
                <c:pt idx="415">
                  <c:v>0.1033447876428957</c:v>
                </c:pt>
                <c:pt idx="416">
                  <c:v>0.1031300965694382</c:v>
                </c:pt>
                <c:pt idx="417">
                  <c:v>0.10274247233697954</c:v>
                </c:pt>
                <c:pt idx="418">
                  <c:v>0.10216936626612447</c:v>
                </c:pt>
                <c:pt idx="419">
                  <c:v>0.10154137836484103</c:v>
                </c:pt>
                <c:pt idx="420">
                  <c:v>0.10077646285324586</c:v>
                </c:pt>
                <c:pt idx="421">
                  <c:v>9.9898992718144078E-2</c:v>
                </c:pt>
                <c:pt idx="422">
                  <c:v>9.8960952302022218E-2</c:v>
                </c:pt>
                <c:pt idx="423">
                  <c:v>9.7908098926203765E-2</c:v>
                </c:pt>
                <c:pt idx="424">
                  <c:v>9.6616266710356238E-2</c:v>
                </c:pt>
                <c:pt idx="425">
                  <c:v>9.5345419977028875E-2</c:v>
                </c:pt>
                <c:pt idx="426">
                  <c:v>9.3917341912738317E-2</c:v>
                </c:pt>
                <c:pt idx="427">
                  <c:v>9.2388597447526172E-2</c:v>
                </c:pt>
                <c:pt idx="428">
                  <c:v>9.083388211612918E-2</c:v>
                </c:pt>
                <c:pt idx="429">
                  <c:v>8.9265446327125117E-2</c:v>
                </c:pt>
                <c:pt idx="430">
                  <c:v>8.7761351814477265E-2</c:v>
                </c:pt>
                <c:pt idx="431">
                  <c:v>8.6339090031128829E-2</c:v>
                </c:pt>
                <c:pt idx="432">
                  <c:v>8.4742829835859443E-2</c:v>
                </c:pt>
                <c:pt idx="433">
                  <c:v>8.3210016104493648E-2</c:v>
                </c:pt>
                <c:pt idx="434">
                  <c:v>8.1631673463335386E-2</c:v>
                </c:pt>
                <c:pt idx="435">
                  <c:v>8.0109022244824524E-2</c:v>
                </c:pt>
                <c:pt idx="436">
                  <c:v>7.857507934536373E-2</c:v>
                </c:pt>
                <c:pt idx="437">
                  <c:v>7.7040923395318983E-2</c:v>
                </c:pt>
                <c:pt idx="438">
                  <c:v>7.5483779287264838E-2</c:v>
                </c:pt>
                <c:pt idx="439">
                  <c:v>7.4171515520415468E-2</c:v>
                </c:pt>
                <c:pt idx="440">
                  <c:v>7.271263034168414E-2</c:v>
                </c:pt>
                <c:pt idx="441">
                  <c:v>7.1175172107587989E-2</c:v>
                </c:pt>
                <c:pt idx="442">
                  <c:v>6.9689826046328701E-2</c:v>
                </c:pt>
                <c:pt idx="443">
                  <c:v>6.8183792773366808E-2</c:v>
                </c:pt>
                <c:pt idx="444">
                  <c:v>6.6661738096491036E-2</c:v>
                </c:pt>
                <c:pt idx="445">
                  <c:v>6.5334646008997979E-2</c:v>
                </c:pt>
                <c:pt idx="446">
                  <c:v>6.3833193323591247E-2</c:v>
                </c:pt>
                <c:pt idx="447">
                  <c:v>6.2406500088096416E-2</c:v>
                </c:pt>
                <c:pt idx="448">
                  <c:v>6.1103525326707743E-2</c:v>
                </c:pt>
                <c:pt idx="449">
                  <c:v>5.9803085867268208E-2</c:v>
                </c:pt>
                <c:pt idx="450">
                  <c:v>5.8536564060795264E-2</c:v>
                </c:pt>
                <c:pt idx="451">
                  <c:v>5.7373819193769722E-2</c:v>
                </c:pt>
                <c:pt idx="452">
                  <c:v>5.6204576283933362E-2</c:v>
                </c:pt>
                <c:pt idx="453">
                  <c:v>5.5153512533020178E-2</c:v>
                </c:pt>
                <c:pt idx="454">
                  <c:v>5.42220553799427E-2</c:v>
                </c:pt>
                <c:pt idx="455">
                  <c:v>5.3306449190311911E-2</c:v>
                </c:pt>
                <c:pt idx="456">
                  <c:v>5.2487844931558565E-2</c:v>
                </c:pt>
                <c:pt idx="457">
                  <c:v>5.1886339217861482E-2</c:v>
                </c:pt>
                <c:pt idx="458">
                  <c:v>5.1276503226331517E-2</c:v>
                </c:pt>
                <c:pt idx="459">
                  <c:v>5.0643316890799435E-2</c:v>
                </c:pt>
                <c:pt idx="460">
                  <c:v>5.0047137441701368E-2</c:v>
                </c:pt>
                <c:pt idx="461">
                  <c:v>4.9545382011414826E-2</c:v>
                </c:pt>
                <c:pt idx="462">
                  <c:v>4.9233731617196672E-2</c:v>
                </c:pt>
                <c:pt idx="463">
                  <c:v>4.8808823532544857E-2</c:v>
                </c:pt>
                <c:pt idx="464">
                  <c:v>4.840750014753753E-2</c:v>
                </c:pt>
                <c:pt idx="465">
                  <c:v>4.8007795946968301E-2</c:v>
                </c:pt>
                <c:pt idx="466">
                  <c:v>4.7593263425755386E-2</c:v>
                </c:pt>
                <c:pt idx="467">
                  <c:v>4.7327418907088852E-2</c:v>
                </c:pt>
                <c:pt idx="468">
                  <c:v>4.7048130896574385E-2</c:v>
                </c:pt>
                <c:pt idx="469">
                  <c:v>4.666376633805034E-2</c:v>
                </c:pt>
                <c:pt idx="470">
                  <c:v>4.6296126250367248E-2</c:v>
                </c:pt>
                <c:pt idx="471">
                  <c:v>4.581482367614096E-2</c:v>
                </c:pt>
                <c:pt idx="472">
                  <c:v>4.5381777059181831E-2</c:v>
                </c:pt>
                <c:pt idx="473">
                  <c:v>4.505540486961198E-2</c:v>
                </c:pt>
                <c:pt idx="474">
                  <c:v>4.4608296914111431E-2</c:v>
                </c:pt>
                <c:pt idx="475">
                  <c:v>4.4137178157798468E-2</c:v>
                </c:pt>
                <c:pt idx="476">
                  <c:v>4.3535736359276572E-2</c:v>
                </c:pt>
                <c:pt idx="477">
                  <c:v>4.2951956454165045E-2</c:v>
                </c:pt>
                <c:pt idx="478">
                  <c:v>4.2346445389489493E-2</c:v>
                </c:pt>
                <c:pt idx="479">
                  <c:v>4.1828029403537192E-2</c:v>
                </c:pt>
                <c:pt idx="480">
                  <c:v>4.1088040810265458E-2</c:v>
                </c:pt>
                <c:pt idx="481">
                  <c:v>4.0326193227079324E-2</c:v>
                </c:pt>
                <c:pt idx="482">
                  <c:v>3.9532792852408571E-2</c:v>
                </c:pt>
                <c:pt idx="483">
                  <c:v>3.8794359528399748E-2</c:v>
                </c:pt>
                <c:pt idx="484">
                  <c:v>3.8078871752283527E-2</c:v>
                </c:pt>
                <c:pt idx="485">
                  <c:v>3.7296550007978747E-2</c:v>
                </c:pt>
                <c:pt idx="486">
                  <c:v>3.6362727993419296E-2</c:v>
                </c:pt>
                <c:pt idx="487">
                  <c:v>3.5574781713697941E-2</c:v>
                </c:pt>
                <c:pt idx="488">
                  <c:v>3.4707772362268657E-2</c:v>
                </c:pt>
                <c:pt idx="489">
                  <c:v>3.3807868000675798E-2</c:v>
                </c:pt>
                <c:pt idx="490">
                  <c:v>3.3018366451691525E-2</c:v>
                </c:pt>
                <c:pt idx="491">
                  <c:v>3.2122424830960346E-2</c:v>
                </c:pt>
                <c:pt idx="492">
                  <c:v>3.1339208274202918E-2</c:v>
                </c:pt>
                <c:pt idx="493">
                  <c:v>3.0511208484696899E-2</c:v>
                </c:pt>
                <c:pt idx="494">
                  <c:v>2.9751853593343109E-2</c:v>
                </c:pt>
                <c:pt idx="495">
                  <c:v>2.9010948882560339E-2</c:v>
                </c:pt>
                <c:pt idx="496">
                  <c:v>2.8329719640345051E-2</c:v>
                </c:pt>
                <c:pt idx="497">
                  <c:v>2.7507813097540312E-2</c:v>
                </c:pt>
                <c:pt idx="498">
                  <c:v>2.6736697813951871E-2</c:v>
                </c:pt>
                <c:pt idx="499">
                  <c:v>2.6003782500067647E-2</c:v>
                </c:pt>
                <c:pt idx="500">
                  <c:v>2.533631632557623E-2</c:v>
                </c:pt>
                <c:pt idx="501">
                  <c:v>2.4648035109031834E-2</c:v>
                </c:pt>
                <c:pt idx="502">
                  <c:v>2.3969064203006527E-2</c:v>
                </c:pt>
                <c:pt idx="503">
                  <c:v>2.3343142892387512E-2</c:v>
                </c:pt>
                <c:pt idx="504">
                  <c:v>2.273974102849317E-2</c:v>
                </c:pt>
                <c:pt idx="505">
                  <c:v>2.2212313002839327E-2</c:v>
                </c:pt>
                <c:pt idx="506">
                  <c:v>2.1583643339687212E-2</c:v>
                </c:pt>
                <c:pt idx="507">
                  <c:v>2.1023211648071968E-2</c:v>
                </c:pt>
                <c:pt idx="508">
                  <c:v>2.044514789012811E-2</c:v>
                </c:pt>
                <c:pt idx="509">
                  <c:v>1.9892398802570498E-2</c:v>
                </c:pt>
                <c:pt idx="510">
                  <c:v>1.9364994212480887E-2</c:v>
                </c:pt>
                <c:pt idx="511">
                  <c:v>1.8904996696650696E-2</c:v>
                </c:pt>
                <c:pt idx="512">
                  <c:v>1.8312409280398217E-2</c:v>
                </c:pt>
                <c:pt idx="513">
                  <c:v>1.7853988338889338E-2</c:v>
                </c:pt>
                <c:pt idx="514">
                  <c:v>1.7373972590190172E-2</c:v>
                </c:pt>
                <c:pt idx="515">
                  <c:v>1.6939896938910515E-2</c:v>
                </c:pt>
                <c:pt idx="516">
                  <c:v>1.6572834218309952E-2</c:v>
                </c:pt>
                <c:pt idx="517">
                  <c:v>1.6119396529959921E-2</c:v>
                </c:pt>
                <c:pt idx="518">
                  <c:v>1.5702124178237267E-2</c:v>
                </c:pt>
                <c:pt idx="519">
                  <c:v>1.5399937490958667E-2</c:v>
                </c:pt>
                <c:pt idx="520">
                  <c:v>1.5127464968625107E-2</c:v>
                </c:pt>
                <c:pt idx="521">
                  <c:v>1.4825259106793949E-2</c:v>
                </c:pt>
                <c:pt idx="522">
                  <c:v>1.4579648002086191E-2</c:v>
                </c:pt>
                <c:pt idx="523">
                  <c:v>1.4177970953109484E-2</c:v>
                </c:pt>
                <c:pt idx="524">
                  <c:v>1.3825753597199323E-2</c:v>
                </c:pt>
                <c:pt idx="525">
                  <c:v>1.3621659659788045E-2</c:v>
                </c:pt>
                <c:pt idx="526">
                  <c:v>1.3426149530404557E-2</c:v>
                </c:pt>
                <c:pt idx="527">
                  <c:v>1.3128023587256253E-2</c:v>
                </c:pt>
                <c:pt idx="528">
                  <c:v>1.2901695690902805E-2</c:v>
                </c:pt>
                <c:pt idx="529">
                  <c:v>1.2637521488814524E-2</c:v>
                </c:pt>
                <c:pt idx="530">
                  <c:v>1.2549416550323293E-2</c:v>
                </c:pt>
                <c:pt idx="531">
                  <c:v>1.2459764864592505E-2</c:v>
                </c:pt>
                <c:pt idx="532">
                  <c:v>1.2264876842914182E-2</c:v>
                </c:pt>
                <c:pt idx="533">
                  <c:v>1.2137830518686561E-2</c:v>
                </c:pt>
                <c:pt idx="534">
                  <c:v>1.2013903255008127E-2</c:v>
                </c:pt>
                <c:pt idx="535">
                  <c:v>1.1906521499680104E-2</c:v>
                </c:pt>
                <c:pt idx="536">
                  <c:v>1.1815953696438284E-2</c:v>
                </c:pt>
                <c:pt idx="537">
                  <c:v>1.1757266782580388E-2</c:v>
                </c:pt>
                <c:pt idx="538">
                  <c:v>1.1602528143449514E-2</c:v>
                </c:pt>
                <c:pt idx="539">
                  <c:v>1.14179837276225E-2</c:v>
                </c:pt>
                <c:pt idx="540">
                  <c:v>1.1268221950132955E-2</c:v>
                </c:pt>
                <c:pt idx="541">
                  <c:v>1.1112151744852325E-2</c:v>
                </c:pt>
                <c:pt idx="542">
                  <c:v>1.0874551342101501E-2</c:v>
                </c:pt>
                <c:pt idx="543">
                  <c:v>1.0751290926750865E-2</c:v>
                </c:pt>
                <c:pt idx="544">
                  <c:v>1.0528086351958286E-2</c:v>
                </c:pt>
                <c:pt idx="545">
                  <c:v>1.0429563239911363E-2</c:v>
                </c:pt>
                <c:pt idx="546">
                  <c:v>1.0317524198817953E-2</c:v>
                </c:pt>
                <c:pt idx="547">
                  <c:v>1.0155271265590776E-2</c:v>
                </c:pt>
                <c:pt idx="548">
                  <c:v>1.0034367189698749E-2</c:v>
                </c:pt>
                <c:pt idx="549">
                  <c:v>9.9844579599000453E-3</c:v>
                </c:pt>
                <c:pt idx="550">
                  <c:v>9.9127813519380471E-3</c:v>
                </c:pt>
                <c:pt idx="551">
                  <c:v>9.7934005877213411E-3</c:v>
                </c:pt>
                <c:pt idx="552">
                  <c:v>9.6713929098043959E-3</c:v>
                </c:pt>
                <c:pt idx="553">
                  <c:v>9.6634525145401686E-3</c:v>
                </c:pt>
                <c:pt idx="554">
                  <c:v>9.6030441519638684E-3</c:v>
                </c:pt>
                <c:pt idx="555">
                  <c:v>9.5893407384034964E-3</c:v>
                </c:pt>
                <c:pt idx="556">
                  <c:v>9.5263736383138231E-3</c:v>
                </c:pt>
                <c:pt idx="557">
                  <c:v>9.3433653171971654E-3</c:v>
                </c:pt>
                <c:pt idx="558">
                  <c:v>9.3093603134911506E-3</c:v>
                </c:pt>
                <c:pt idx="559">
                  <c:v>9.2221544484642343E-3</c:v>
                </c:pt>
                <c:pt idx="560">
                  <c:v>9.0999145454107727E-3</c:v>
                </c:pt>
                <c:pt idx="561">
                  <c:v>9.0457400429211701E-3</c:v>
                </c:pt>
                <c:pt idx="562">
                  <c:v>8.9595653427206254E-3</c:v>
                </c:pt>
                <c:pt idx="563">
                  <c:v>8.9649725665415566E-3</c:v>
                </c:pt>
                <c:pt idx="564">
                  <c:v>8.8915638573319536E-3</c:v>
                </c:pt>
                <c:pt idx="565">
                  <c:v>8.8547636299643722E-3</c:v>
                </c:pt>
                <c:pt idx="566">
                  <c:v>8.816682968587182E-3</c:v>
                </c:pt>
                <c:pt idx="567">
                  <c:v>8.6811380565653563E-3</c:v>
                </c:pt>
                <c:pt idx="568">
                  <c:v>8.5808849737766691E-3</c:v>
                </c:pt>
                <c:pt idx="569">
                  <c:v>8.5382215943384781E-3</c:v>
                </c:pt>
                <c:pt idx="570">
                  <c:v>8.3905626261126312E-3</c:v>
                </c:pt>
                <c:pt idx="571">
                  <c:v>8.2922035630153563E-3</c:v>
                </c:pt>
                <c:pt idx="572">
                  <c:v>8.1869310084685485E-3</c:v>
                </c:pt>
                <c:pt idx="573">
                  <c:v>8.1197391152989292E-3</c:v>
                </c:pt>
                <c:pt idx="574">
                  <c:v>8.1820755856600764E-3</c:v>
                </c:pt>
                <c:pt idx="575">
                  <c:v>8.0756653409949156E-3</c:v>
                </c:pt>
                <c:pt idx="576">
                  <c:v>8.0405673877931814E-3</c:v>
                </c:pt>
                <c:pt idx="577">
                  <c:v>7.9983237180053946E-3</c:v>
                </c:pt>
                <c:pt idx="578">
                  <c:v>7.9982512808068479E-3</c:v>
                </c:pt>
                <c:pt idx="579">
                  <c:v>7.8687591358753538E-3</c:v>
                </c:pt>
                <c:pt idx="580">
                  <c:v>7.8389192710857768E-3</c:v>
                </c:pt>
                <c:pt idx="581">
                  <c:v>7.6775206707002828E-3</c:v>
                </c:pt>
                <c:pt idx="582">
                  <c:v>7.5926029689451086E-3</c:v>
                </c:pt>
                <c:pt idx="583">
                  <c:v>7.4379303754952631E-3</c:v>
                </c:pt>
                <c:pt idx="584">
                  <c:v>7.3516150619093038E-3</c:v>
                </c:pt>
                <c:pt idx="585">
                  <c:v>7.3298817718394421E-3</c:v>
                </c:pt>
                <c:pt idx="586">
                  <c:v>7.324206104282722E-3</c:v>
                </c:pt>
                <c:pt idx="587">
                  <c:v>7.2305256320092312E-3</c:v>
                </c:pt>
                <c:pt idx="588">
                  <c:v>7.1633763489564036E-3</c:v>
                </c:pt>
                <c:pt idx="589">
                  <c:v>7.1739031783099169E-3</c:v>
                </c:pt>
                <c:pt idx="590">
                  <c:v>7.1921253947561008E-3</c:v>
                </c:pt>
                <c:pt idx="591">
                  <c:v>7.1471504164819346E-3</c:v>
                </c:pt>
                <c:pt idx="592">
                  <c:v>7.0023186295052478E-3</c:v>
                </c:pt>
                <c:pt idx="593">
                  <c:v>6.8857629160318651E-3</c:v>
                </c:pt>
                <c:pt idx="594">
                  <c:v>6.8484449757452567E-3</c:v>
                </c:pt>
                <c:pt idx="595">
                  <c:v>6.8192740897893168E-3</c:v>
                </c:pt>
                <c:pt idx="596">
                  <c:v>6.7811167302019018E-3</c:v>
                </c:pt>
                <c:pt idx="597">
                  <c:v>6.6985958475162888E-3</c:v>
                </c:pt>
                <c:pt idx="598">
                  <c:v>6.7328735559697732E-3</c:v>
                </c:pt>
                <c:pt idx="599">
                  <c:v>6.7166646675420206E-3</c:v>
                </c:pt>
                <c:pt idx="600">
                  <c:v>6.7716317182039583E-3</c:v>
                </c:pt>
                <c:pt idx="601">
                  <c:v>6.7276772522269638E-3</c:v>
                </c:pt>
                <c:pt idx="602">
                  <c:v>6.6779512459304675E-3</c:v>
                </c:pt>
                <c:pt idx="603">
                  <c:v>6.5694829326242449E-3</c:v>
                </c:pt>
                <c:pt idx="604">
                  <c:v>6.4571669257716844E-3</c:v>
                </c:pt>
                <c:pt idx="605">
                  <c:v>6.3682737001197979E-3</c:v>
                </c:pt>
                <c:pt idx="606">
                  <c:v>6.3429696822627502E-3</c:v>
                </c:pt>
                <c:pt idx="607">
                  <c:v>6.212910822777919E-3</c:v>
                </c:pt>
                <c:pt idx="608">
                  <c:v>6.1331084655436487E-3</c:v>
                </c:pt>
                <c:pt idx="609">
                  <c:v>6.0643016489476042E-3</c:v>
                </c:pt>
                <c:pt idx="610">
                  <c:v>6.1369753336425409E-3</c:v>
                </c:pt>
                <c:pt idx="611">
                  <c:v>6.1958987336486341E-3</c:v>
                </c:pt>
                <c:pt idx="612">
                  <c:v>6.0959247471249357E-3</c:v>
                </c:pt>
                <c:pt idx="613">
                  <c:v>5.9975145518875112E-3</c:v>
                </c:pt>
                <c:pt idx="614">
                  <c:v>6.0093622948615821E-3</c:v>
                </c:pt>
                <c:pt idx="615">
                  <c:v>5.865286837457958E-3</c:v>
                </c:pt>
                <c:pt idx="616">
                  <c:v>5.8325175271389156E-3</c:v>
                </c:pt>
                <c:pt idx="617">
                  <c:v>5.7149583454150768E-3</c:v>
                </c:pt>
                <c:pt idx="618">
                  <c:v>5.6567380123360555E-3</c:v>
                </c:pt>
                <c:pt idx="619">
                  <c:v>5.6329786112127248E-3</c:v>
                </c:pt>
                <c:pt idx="620">
                  <c:v>5.6281636680152059E-3</c:v>
                </c:pt>
                <c:pt idx="621">
                  <c:v>5.6324736813287363E-3</c:v>
                </c:pt>
                <c:pt idx="622">
                  <c:v>5.6351751627333616E-3</c:v>
                </c:pt>
                <c:pt idx="623">
                  <c:v>5.5890710163642027E-3</c:v>
                </c:pt>
                <c:pt idx="624">
                  <c:v>5.5769569601601798E-3</c:v>
                </c:pt>
                <c:pt idx="625">
                  <c:v>5.5522026128097517E-3</c:v>
                </c:pt>
                <c:pt idx="626">
                  <c:v>5.4858075288241456E-3</c:v>
                </c:pt>
                <c:pt idx="627">
                  <c:v>5.461321625209509E-3</c:v>
                </c:pt>
                <c:pt idx="628">
                  <c:v>5.3778015352851181E-3</c:v>
                </c:pt>
                <c:pt idx="629">
                  <c:v>5.3855778815996942E-3</c:v>
                </c:pt>
                <c:pt idx="630">
                  <c:v>5.3671511365929077E-3</c:v>
                </c:pt>
                <c:pt idx="631">
                  <c:v>5.3256126642380322E-3</c:v>
                </c:pt>
                <c:pt idx="632">
                  <c:v>5.2326054318098583E-3</c:v>
                </c:pt>
                <c:pt idx="633">
                  <c:v>5.2639558252397193E-3</c:v>
                </c:pt>
                <c:pt idx="634">
                  <c:v>5.2192769872772583E-3</c:v>
                </c:pt>
                <c:pt idx="635">
                  <c:v>5.126474283409687E-3</c:v>
                </c:pt>
                <c:pt idx="636">
                  <c:v>5.0308529203163116E-3</c:v>
                </c:pt>
                <c:pt idx="637">
                  <c:v>5.0249556801522715E-3</c:v>
                </c:pt>
                <c:pt idx="638">
                  <c:v>5.0132187234818602E-3</c:v>
                </c:pt>
                <c:pt idx="639">
                  <c:v>4.8906656360699751E-3</c:v>
                </c:pt>
                <c:pt idx="640">
                  <c:v>4.7510109782835409E-3</c:v>
                </c:pt>
                <c:pt idx="641">
                  <c:v>4.6566295695888186E-3</c:v>
                </c:pt>
                <c:pt idx="642">
                  <c:v>4.6719393845522563E-3</c:v>
                </c:pt>
                <c:pt idx="643">
                  <c:v>4.6761066539745327E-3</c:v>
                </c:pt>
                <c:pt idx="644">
                  <c:v>4.6990010697269824E-3</c:v>
                </c:pt>
                <c:pt idx="645">
                  <c:v>4.6672671852459914E-3</c:v>
                </c:pt>
                <c:pt idx="646">
                  <c:v>4.7336388336673609E-3</c:v>
                </c:pt>
                <c:pt idx="647">
                  <c:v>4.8372922037760663E-3</c:v>
                </c:pt>
                <c:pt idx="648">
                  <c:v>4.8763465063219567E-3</c:v>
                </c:pt>
                <c:pt idx="649">
                  <c:v>4.796177702083273E-3</c:v>
                </c:pt>
                <c:pt idx="650">
                  <c:v>4.840236562846407E-3</c:v>
                </c:pt>
                <c:pt idx="651">
                  <c:v>4.7055076345611513E-3</c:v>
                </c:pt>
                <c:pt idx="652">
                  <c:v>4.6141408916294769E-3</c:v>
                </c:pt>
                <c:pt idx="653">
                  <c:v>4.5379518722991844E-3</c:v>
                </c:pt>
                <c:pt idx="654">
                  <c:v>4.3803136147206028E-3</c:v>
                </c:pt>
                <c:pt idx="655">
                  <c:v>4.2510835220073793E-3</c:v>
                </c:pt>
                <c:pt idx="656">
                  <c:v>4.1707996704533571E-3</c:v>
                </c:pt>
                <c:pt idx="657">
                  <c:v>4.0624101858631988E-3</c:v>
                </c:pt>
                <c:pt idx="658">
                  <c:v>4.0292765590455842E-3</c:v>
                </c:pt>
                <c:pt idx="659">
                  <c:v>3.9865513949380463E-3</c:v>
                </c:pt>
                <c:pt idx="660">
                  <c:v>3.99609180008782E-3</c:v>
                </c:pt>
                <c:pt idx="661">
                  <c:v>3.9820091564879978E-3</c:v>
                </c:pt>
                <c:pt idx="662">
                  <c:v>3.9866003965723573E-3</c:v>
                </c:pt>
                <c:pt idx="663">
                  <c:v>4.0252562945262407E-3</c:v>
                </c:pt>
                <c:pt idx="664">
                  <c:v>4.0366651532973514E-3</c:v>
                </c:pt>
                <c:pt idx="665">
                  <c:v>4.0221116679069763E-3</c:v>
                </c:pt>
                <c:pt idx="666">
                  <c:v>4.0364968433360231E-3</c:v>
                </c:pt>
                <c:pt idx="667">
                  <c:v>4.022936173666905E-3</c:v>
                </c:pt>
                <c:pt idx="668">
                  <c:v>4.0662301828336194E-3</c:v>
                </c:pt>
                <c:pt idx="669">
                  <c:v>4.0947470034967993E-3</c:v>
                </c:pt>
                <c:pt idx="670">
                  <c:v>4.0552239896661946E-3</c:v>
                </c:pt>
                <c:pt idx="671">
                  <c:v>4.0175119057992582E-3</c:v>
                </c:pt>
                <c:pt idx="672">
                  <c:v>3.9858440669992955E-3</c:v>
                </c:pt>
                <c:pt idx="673">
                  <c:v>3.9069194781709438E-3</c:v>
                </c:pt>
                <c:pt idx="674">
                  <c:v>3.8543045059559358E-3</c:v>
                </c:pt>
                <c:pt idx="675">
                  <c:v>3.8405691348079702E-3</c:v>
                </c:pt>
                <c:pt idx="676">
                  <c:v>3.8574448715635208E-3</c:v>
                </c:pt>
                <c:pt idx="677">
                  <c:v>3.8765256818630682E-3</c:v>
                </c:pt>
                <c:pt idx="678">
                  <c:v>3.84931060026789E-3</c:v>
                </c:pt>
                <c:pt idx="679">
                  <c:v>3.8383576697464551E-3</c:v>
                </c:pt>
                <c:pt idx="680">
                  <c:v>3.8393526159735524E-3</c:v>
                </c:pt>
                <c:pt idx="681">
                  <c:v>3.7590559813844926E-3</c:v>
                </c:pt>
                <c:pt idx="682">
                  <c:v>3.6765713172981526E-3</c:v>
                </c:pt>
                <c:pt idx="683">
                  <c:v>3.5716716012732753E-3</c:v>
                </c:pt>
                <c:pt idx="684">
                  <c:v>3.3959922202448762E-3</c:v>
                </c:pt>
                <c:pt idx="685">
                  <c:v>3.2997636629872118E-3</c:v>
                </c:pt>
                <c:pt idx="686">
                  <c:v>3.3052198884424532E-3</c:v>
                </c:pt>
                <c:pt idx="687">
                  <c:v>3.2724931882402043E-3</c:v>
                </c:pt>
                <c:pt idx="688">
                  <c:v>3.3137802609060065E-3</c:v>
                </c:pt>
                <c:pt idx="689">
                  <c:v>3.2586257257301828E-3</c:v>
                </c:pt>
                <c:pt idx="690">
                  <c:v>3.2337051989242654E-3</c:v>
                </c:pt>
                <c:pt idx="691">
                  <c:v>3.333723926070595E-3</c:v>
                </c:pt>
                <c:pt idx="692">
                  <c:v>3.401446315194278E-3</c:v>
                </c:pt>
                <c:pt idx="693">
                  <c:v>3.3535269778497702E-3</c:v>
                </c:pt>
                <c:pt idx="694">
                  <c:v>3.3358416488751676E-3</c:v>
                </c:pt>
                <c:pt idx="695">
                  <c:v>3.2587088154579277E-3</c:v>
                </c:pt>
                <c:pt idx="696">
                  <c:v>3.2049135430077757E-3</c:v>
                </c:pt>
                <c:pt idx="697">
                  <c:v>3.1523624859679561E-3</c:v>
                </c:pt>
                <c:pt idx="698">
                  <c:v>3.0552305942342971E-3</c:v>
                </c:pt>
                <c:pt idx="699">
                  <c:v>3.0061927413239948E-3</c:v>
                </c:pt>
                <c:pt idx="700">
                  <c:v>3.0038555764179426E-3</c:v>
                </c:pt>
                <c:pt idx="701">
                  <c:v>2.9585546307503152E-3</c:v>
                </c:pt>
                <c:pt idx="702">
                  <c:v>2.9486179515143744E-3</c:v>
                </c:pt>
                <c:pt idx="703">
                  <c:v>2.9486626921370056E-3</c:v>
                </c:pt>
                <c:pt idx="704">
                  <c:v>2.8836737420055432E-3</c:v>
                </c:pt>
                <c:pt idx="705">
                  <c:v>2.8672645860288674E-3</c:v>
                </c:pt>
                <c:pt idx="706">
                  <c:v>2.7574327489852933E-3</c:v>
                </c:pt>
                <c:pt idx="707">
                  <c:v>2.6838919484136361E-3</c:v>
                </c:pt>
                <c:pt idx="708">
                  <c:v>2.6366373288910865E-3</c:v>
                </c:pt>
                <c:pt idx="709">
                  <c:v>2.6375449243787605E-3</c:v>
                </c:pt>
                <c:pt idx="710">
                  <c:v>2.6403060599468949E-3</c:v>
                </c:pt>
                <c:pt idx="711">
                  <c:v>2.6797992466957455E-3</c:v>
                </c:pt>
                <c:pt idx="712">
                  <c:v>2.6703653668379524E-3</c:v>
                </c:pt>
                <c:pt idx="713">
                  <c:v>2.699898438786626E-3</c:v>
                </c:pt>
                <c:pt idx="714">
                  <c:v>2.6445777241553129E-3</c:v>
                </c:pt>
                <c:pt idx="715">
                  <c:v>2.6868341769781374E-3</c:v>
                </c:pt>
                <c:pt idx="716">
                  <c:v>2.6923585786202461E-3</c:v>
                </c:pt>
                <c:pt idx="717">
                  <c:v>2.5888564744261538E-3</c:v>
                </c:pt>
                <c:pt idx="718">
                  <c:v>2.5158142122209651E-3</c:v>
                </c:pt>
                <c:pt idx="719">
                  <c:v>2.545781907360919E-3</c:v>
                </c:pt>
                <c:pt idx="720">
                  <c:v>2.5235671229713059E-3</c:v>
                </c:pt>
                <c:pt idx="721">
                  <c:v>2.4817900339623934E-3</c:v>
                </c:pt>
                <c:pt idx="722">
                  <c:v>2.3596417426600346E-3</c:v>
                </c:pt>
                <c:pt idx="723">
                  <c:v>2.220272572656108E-3</c:v>
                </c:pt>
                <c:pt idx="724">
                  <c:v>2.2325123287046671E-3</c:v>
                </c:pt>
                <c:pt idx="725">
                  <c:v>2.1762371474572093E-3</c:v>
                </c:pt>
                <c:pt idx="726">
                  <c:v>2.0245883809455229E-3</c:v>
                </c:pt>
                <c:pt idx="727">
                  <c:v>2.0550397009110682E-3</c:v>
                </c:pt>
                <c:pt idx="728">
                  <c:v>2.0114753305533074E-3</c:v>
                </c:pt>
                <c:pt idx="729">
                  <c:v>2.0559700928112256E-3</c:v>
                </c:pt>
                <c:pt idx="730">
                  <c:v>2.0732288945167388E-3</c:v>
                </c:pt>
                <c:pt idx="731">
                  <c:v>2.070594310995477E-3</c:v>
                </c:pt>
                <c:pt idx="732">
                  <c:v>2.1496313905321599E-3</c:v>
                </c:pt>
                <c:pt idx="733">
                  <c:v>2.2077366762958428E-3</c:v>
                </c:pt>
                <c:pt idx="734">
                  <c:v>2.1109855059557227E-3</c:v>
                </c:pt>
                <c:pt idx="735">
                  <c:v>2.2009510151966851E-3</c:v>
                </c:pt>
                <c:pt idx="736">
                  <c:v>2.2064818083563126E-3</c:v>
                </c:pt>
                <c:pt idx="737">
                  <c:v>2.1442603853105034E-3</c:v>
                </c:pt>
                <c:pt idx="738">
                  <c:v>2.1028791442865907E-3</c:v>
                </c:pt>
                <c:pt idx="739">
                  <c:v>2.0865017328469244E-3</c:v>
                </c:pt>
                <c:pt idx="740">
                  <c:v>2.0797258720746292E-3</c:v>
                </c:pt>
                <c:pt idx="741">
                  <c:v>2.1055976697379329E-3</c:v>
                </c:pt>
                <c:pt idx="742">
                  <c:v>2.0060972946623801E-3</c:v>
                </c:pt>
                <c:pt idx="743">
                  <c:v>1.9748240255439129E-3</c:v>
                </c:pt>
                <c:pt idx="744">
                  <c:v>1.9507412136341295E-3</c:v>
                </c:pt>
                <c:pt idx="745">
                  <c:v>1.9112309828385624E-3</c:v>
                </c:pt>
                <c:pt idx="746">
                  <c:v>1.8821900577388388E-3</c:v>
                </c:pt>
                <c:pt idx="747">
                  <c:v>1.8681372412207712E-3</c:v>
                </c:pt>
                <c:pt idx="748">
                  <c:v>1.7614634529832514E-3</c:v>
                </c:pt>
                <c:pt idx="749">
                  <c:v>1.7392571906169967E-3</c:v>
                </c:pt>
                <c:pt idx="750">
                  <c:v>1.7270108300003345E-3</c:v>
                </c:pt>
                <c:pt idx="751">
                  <c:v>1.7233947224387645E-3</c:v>
                </c:pt>
                <c:pt idx="752">
                  <c:v>1.7320300887078716E-3</c:v>
                </c:pt>
                <c:pt idx="753">
                  <c:v>1.6321479269858605E-3</c:v>
                </c:pt>
                <c:pt idx="754">
                  <c:v>1.6094559092881746E-3</c:v>
                </c:pt>
                <c:pt idx="755">
                  <c:v>1.6262602740980984E-3</c:v>
                </c:pt>
                <c:pt idx="756">
                  <c:v>1.6012140474476434E-3</c:v>
                </c:pt>
                <c:pt idx="757">
                  <c:v>1.4557916842522169E-3</c:v>
                </c:pt>
                <c:pt idx="758">
                  <c:v>1.4485667128489317E-3</c:v>
                </c:pt>
                <c:pt idx="759">
                  <c:v>1.4721652607813714E-3</c:v>
                </c:pt>
                <c:pt idx="760">
                  <c:v>1.469376641687906E-3</c:v>
                </c:pt>
                <c:pt idx="761">
                  <c:v>1.3993841985921191E-3</c:v>
                </c:pt>
                <c:pt idx="762">
                  <c:v>1.4048440459072877E-3</c:v>
                </c:pt>
                <c:pt idx="763">
                  <c:v>1.3630797399334133E-3</c:v>
                </c:pt>
                <c:pt idx="764">
                  <c:v>1.3762605404113283E-3</c:v>
                </c:pt>
                <c:pt idx="765">
                  <c:v>1.4539494358527063E-3</c:v>
                </c:pt>
                <c:pt idx="766">
                  <c:v>1.3917580529392351E-3</c:v>
                </c:pt>
                <c:pt idx="767">
                  <c:v>1.3500193130354362E-3</c:v>
                </c:pt>
                <c:pt idx="768">
                  <c:v>1.3468702123539086E-3</c:v>
                </c:pt>
                <c:pt idx="769">
                  <c:v>1.3010236441407576E-3</c:v>
                </c:pt>
                <c:pt idx="770">
                  <c:v>1.3100808505661075E-3</c:v>
                </c:pt>
                <c:pt idx="771">
                  <c:v>1.3173550366542878E-3</c:v>
                </c:pt>
                <c:pt idx="772">
                  <c:v>1.1474263169881636E-3</c:v>
                </c:pt>
                <c:pt idx="773">
                  <c:v>1.1111009793722294E-3</c:v>
                </c:pt>
                <c:pt idx="774">
                  <c:v>1.1029053495084178E-3</c:v>
                </c:pt>
                <c:pt idx="775">
                  <c:v>1.0720272892231985E-3</c:v>
                </c:pt>
                <c:pt idx="776">
                  <c:v>1.0042850863952076E-3</c:v>
                </c:pt>
                <c:pt idx="777">
                  <c:v>9.6935629535713772E-4</c:v>
                </c:pt>
                <c:pt idx="778">
                  <c:v>9.0617145757065671E-4</c:v>
                </c:pt>
                <c:pt idx="779">
                  <c:v>9.1162214371071483E-4</c:v>
                </c:pt>
                <c:pt idx="780">
                  <c:v>9.4391400767109934E-4</c:v>
                </c:pt>
                <c:pt idx="781">
                  <c:v>9.6981776292199727E-4</c:v>
                </c:pt>
                <c:pt idx="782">
                  <c:v>9.5161855593888086E-4</c:v>
                </c:pt>
                <c:pt idx="783">
                  <c:v>9.5028528538445298E-4</c:v>
                </c:pt>
                <c:pt idx="784">
                  <c:v>8.8165679212718446E-4</c:v>
                </c:pt>
                <c:pt idx="785">
                  <c:v>9.3663449531831988E-4</c:v>
                </c:pt>
                <c:pt idx="786">
                  <c:v>9.8436634814894194E-4</c:v>
                </c:pt>
                <c:pt idx="787">
                  <c:v>8.7390984679319456E-4</c:v>
                </c:pt>
                <c:pt idx="788">
                  <c:v>8.594202765780072E-4</c:v>
                </c:pt>
                <c:pt idx="789">
                  <c:v>8.5715533581991773E-4</c:v>
                </c:pt>
                <c:pt idx="790">
                  <c:v>8.4894969257865989E-4</c:v>
                </c:pt>
                <c:pt idx="791">
                  <c:v>8.7802491882240134E-4</c:v>
                </c:pt>
                <c:pt idx="792">
                  <c:v>8.2306937289199761E-4</c:v>
                </c:pt>
                <c:pt idx="793">
                  <c:v>7.6351726061263544E-4</c:v>
                </c:pt>
                <c:pt idx="794">
                  <c:v>8.0081389584084784E-4</c:v>
                </c:pt>
                <c:pt idx="795">
                  <c:v>7.1260988882807484E-4</c:v>
                </c:pt>
                <c:pt idx="796">
                  <c:v>7.6351513010679576E-4</c:v>
                </c:pt>
                <c:pt idx="797">
                  <c:v>8.0125107563913591E-4</c:v>
                </c:pt>
                <c:pt idx="798">
                  <c:v>7.4264043389029731E-4</c:v>
                </c:pt>
                <c:pt idx="799">
                  <c:v>7.4674655779497748E-4</c:v>
                </c:pt>
                <c:pt idx="800">
                  <c:v>7.5356289817822574E-4</c:v>
                </c:pt>
                <c:pt idx="801">
                  <c:v>7.1537507235730469E-4</c:v>
                </c:pt>
                <c:pt idx="802">
                  <c:v>7.7174080010294606E-4</c:v>
                </c:pt>
                <c:pt idx="803">
                  <c:v>6.9173753616799975E-4</c:v>
                </c:pt>
                <c:pt idx="804">
                  <c:v>5.7221828907171946E-4</c:v>
                </c:pt>
                <c:pt idx="805">
                  <c:v>6.3540738786987982E-4</c:v>
                </c:pt>
                <c:pt idx="806">
                  <c:v>6.5039741390679169E-4</c:v>
                </c:pt>
                <c:pt idx="807">
                  <c:v>6.4902238543790736E-4</c:v>
                </c:pt>
                <c:pt idx="808">
                  <c:v>7.5130711859524668E-4</c:v>
                </c:pt>
                <c:pt idx="809">
                  <c:v>7.7765721481954308E-4</c:v>
                </c:pt>
                <c:pt idx="810">
                  <c:v>8.3949429461188684E-4</c:v>
                </c:pt>
                <c:pt idx="811">
                  <c:v>9.0358140162144268E-4</c:v>
                </c:pt>
                <c:pt idx="812">
                  <c:v>8.7129912493733648E-4</c:v>
                </c:pt>
                <c:pt idx="813">
                  <c:v>8.2038323112941741E-4</c:v>
                </c:pt>
                <c:pt idx="814">
                  <c:v>7.9766820396866365E-4</c:v>
                </c:pt>
                <c:pt idx="815">
                  <c:v>6.708291779592353E-4</c:v>
                </c:pt>
                <c:pt idx="816">
                  <c:v>5.9811543975451457E-4</c:v>
                </c:pt>
                <c:pt idx="817">
                  <c:v>4.8494019989684089E-4</c:v>
                </c:pt>
                <c:pt idx="818">
                  <c:v>5.5768887839733119E-4</c:v>
                </c:pt>
                <c:pt idx="819">
                  <c:v>5.5814864155751909E-4</c:v>
                </c:pt>
                <c:pt idx="820">
                  <c:v>6.0177415743287686E-4</c:v>
                </c:pt>
                <c:pt idx="821">
                  <c:v>6.4769870215975768E-4</c:v>
                </c:pt>
                <c:pt idx="822">
                  <c:v>7.1591281203122218E-4</c:v>
                </c:pt>
                <c:pt idx="823">
                  <c:v>6.5500846769545951E-4</c:v>
                </c:pt>
                <c:pt idx="824">
                  <c:v>6.1546457490762663E-4</c:v>
                </c:pt>
                <c:pt idx="825">
                  <c:v>5.4090816220222723E-4</c:v>
                </c:pt>
                <c:pt idx="826">
                  <c:v>4.990903805317785E-4</c:v>
                </c:pt>
                <c:pt idx="827">
                  <c:v>4.386639086558404E-4</c:v>
                </c:pt>
                <c:pt idx="828">
                  <c:v>3.2911990295119797E-4</c:v>
                </c:pt>
                <c:pt idx="829">
                  <c:v>2.7956518932420568E-4</c:v>
                </c:pt>
                <c:pt idx="830">
                  <c:v>4.3956809533417094E-4</c:v>
                </c:pt>
                <c:pt idx="831">
                  <c:v>4.5866062341583578E-4</c:v>
                </c:pt>
                <c:pt idx="832">
                  <c:v>4.5274932191325388E-4</c:v>
                </c:pt>
                <c:pt idx="833">
                  <c:v>4.8956424977113038E-4</c:v>
                </c:pt>
                <c:pt idx="834">
                  <c:v>4.9591890953893508E-4</c:v>
                </c:pt>
                <c:pt idx="835">
                  <c:v>5.2137738906935459E-4</c:v>
                </c:pt>
                <c:pt idx="836">
                  <c:v>5.1910541764199451E-4</c:v>
                </c:pt>
                <c:pt idx="837">
                  <c:v>3.2910115449980942E-4</c:v>
                </c:pt>
                <c:pt idx="838">
                  <c:v>3.5092349971376657E-4</c:v>
                </c:pt>
                <c:pt idx="839">
                  <c:v>3.3637832329616525E-4</c:v>
                </c:pt>
                <c:pt idx="840">
                  <c:v>3.327394193221114E-4</c:v>
                </c:pt>
                <c:pt idx="841">
                  <c:v>2.8910793803040274E-4</c:v>
                </c:pt>
                <c:pt idx="842">
                  <c:v>2.4364677832363704E-4</c:v>
                </c:pt>
                <c:pt idx="843">
                  <c:v>2.2273842011487263E-4</c:v>
                </c:pt>
                <c:pt idx="844">
                  <c:v>2.4046699835801914E-4</c:v>
                </c:pt>
                <c:pt idx="845">
                  <c:v>2.1637033816027839E-4</c:v>
                </c:pt>
                <c:pt idx="846">
                  <c:v>2.118183632985429E-4</c:v>
                </c:pt>
                <c:pt idx="847">
                  <c:v>1.731870726871069E-4</c:v>
                </c:pt>
                <c:pt idx="848">
                  <c:v>2.2502189627376657E-4</c:v>
                </c:pt>
                <c:pt idx="849">
                  <c:v>2.9502435274699965E-4</c:v>
                </c:pt>
                <c:pt idx="850">
                  <c:v>3.163835259914256E-4</c:v>
                </c:pt>
                <c:pt idx="851">
                  <c:v>3.6956116479867467E-4</c:v>
                </c:pt>
                <c:pt idx="852">
                  <c:v>3.4592597216579336E-4</c:v>
                </c:pt>
                <c:pt idx="853">
                  <c:v>3.7092681904186465E-4</c:v>
                </c:pt>
                <c:pt idx="854">
                  <c:v>3.6819742801074036E-4</c:v>
                </c:pt>
                <c:pt idx="855">
                  <c:v>3.7046322097116554E-4</c:v>
                </c:pt>
                <c:pt idx="856">
                  <c:v>2.8136695811276384E-4</c:v>
                </c:pt>
                <c:pt idx="857">
                  <c:v>2.3409444234116176E-4</c:v>
                </c:pt>
                <c:pt idx="858">
                  <c:v>2.1819916437299959E-4</c:v>
                </c:pt>
                <c:pt idx="859">
                  <c:v>2.2592927871085649E-4</c:v>
                </c:pt>
                <c:pt idx="860">
                  <c:v>1.091104903763986E-4</c:v>
                </c:pt>
                <c:pt idx="861">
                  <c:v>1.2093513866716832E-4</c:v>
                </c:pt>
                <c:pt idx="862">
                  <c:v>1.1728598696002597E-4</c:v>
                </c:pt>
                <c:pt idx="863">
                  <c:v>2.2546440233665358E-4</c:v>
                </c:pt>
                <c:pt idx="864">
                  <c:v>2.0637195947522234E-4</c:v>
                </c:pt>
                <c:pt idx="865">
                  <c:v>1.3772105329652102E-4</c:v>
                </c:pt>
                <c:pt idx="866">
                  <c:v>1.6590078532575754E-4</c:v>
                </c:pt>
                <c:pt idx="867">
                  <c:v>2.2272222827049158E-4</c:v>
                </c:pt>
                <c:pt idx="868">
                  <c:v>1.6453227620474248E-4</c:v>
                </c:pt>
                <c:pt idx="869">
                  <c:v>1.5180998188856986E-4</c:v>
                </c:pt>
                <c:pt idx="870">
                  <c:v>1.7955762602847507E-4</c:v>
                </c:pt>
                <c:pt idx="871">
                  <c:v>3.2046941009062962E-4</c:v>
                </c:pt>
                <c:pt idx="872">
                  <c:v>3.9093184277463449E-4</c:v>
                </c:pt>
                <c:pt idx="873">
                  <c:v>3.9229494041081688E-4</c:v>
                </c:pt>
                <c:pt idx="874">
                  <c:v>4.0956269024085582E-4</c:v>
                </c:pt>
                <c:pt idx="875">
                  <c:v>5.2183395647078298E-4</c:v>
                </c:pt>
                <c:pt idx="876">
                  <c:v>4.9592487495528598E-4</c:v>
                </c:pt>
                <c:pt idx="877">
                  <c:v>4.2454547255791302E-4</c:v>
                </c:pt>
                <c:pt idx="878">
                  <c:v>3.2773763076245901E-4</c:v>
                </c:pt>
                <c:pt idx="879">
                  <c:v>3.0409966847198632E-4</c:v>
                </c:pt>
                <c:pt idx="880">
                  <c:v>2.6682817321268138E-4</c:v>
                </c:pt>
                <c:pt idx="881">
                  <c:v>2.4364997408239645E-4</c:v>
                </c:pt>
                <c:pt idx="882">
                  <c:v>1.9230205630032125E-4</c:v>
                </c:pt>
                <c:pt idx="883">
                  <c:v>1.5138856783349501E-4</c:v>
                </c:pt>
                <c:pt idx="884">
                  <c:v>1.5548273960041512E-4</c:v>
                </c:pt>
                <c:pt idx="885">
                  <c:v>1.3274342467308985E-4</c:v>
                </c:pt>
                <c:pt idx="886">
                  <c:v>1.6547790122165335E-4</c:v>
                </c:pt>
                <c:pt idx="887">
                  <c:v>1.8229720087751272E-4</c:v>
                </c:pt>
                <c:pt idx="888">
                  <c:v>2.6594017837873192E-4</c:v>
                </c:pt>
                <c:pt idx="889">
                  <c:v>2.554753467451517E-4</c:v>
                </c:pt>
                <c:pt idx="890">
                  <c:v>3.5638867329353406E-4</c:v>
                </c:pt>
                <c:pt idx="891">
                  <c:v>3.0184111923141577E-4</c:v>
                </c:pt>
                <c:pt idx="892">
                  <c:v>2.8911518175025742E-4</c:v>
                </c:pt>
                <c:pt idx="893">
                  <c:v>2.9865537384944694E-4</c:v>
                </c:pt>
                <c:pt idx="894">
                  <c:v>2.9774415650184579E-4</c:v>
                </c:pt>
                <c:pt idx="895">
                  <c:v>2.6274186301230939E-4</c:v>
                </c:pt>
                <c:pt idx="896">
                  <c:v>2.3819523998124304E-4</c:v>
                </c:pt>
                <c:pt idx="897">
                  <c:v>1.9910241788977231E-4</c:v>
                </c:pt>
                <c:pt idx="898">
                  <c:v>2.5409776166925989E-4</c:v>
                </c:pt>
                <c:pt idx="899">
                  <c:v>2.4545962574256118E-4</c:v>
                </c:pt>
                <c:pt idx="900">
                  <c:v>1.6227208647467544E-4</c:v>
                </c:pt>
                <c:pt idx="901">
                  <c:v>2.0089560073979686E-4</c:v>
                </c:pt>
                <c:pt idx="902">
                  <c:v>1.5634342134950076E-4</c:v>
                </c:pt>
                <c:pt idx="903">
                  <c:v>1.7361899013597102E-4</c:v>
                </c:pt>
                <c:pt idx="904">
                  <c:v>1.8817716263919395E-4</c:v>
                </c:pt>
                <c:pt idx="905">
                  <c:v>1.9000151478965199E-4</c:v>
                </c:pt>
                <c:pt idx="906">
                  <c:v>2.6364370613421635E-4</c:v>
                </c:pt>
                <c:pt idx="907">
                  <c:v>3.8910621232067261E-4</c:v>
                </c:pt>
                <c:pt idx="908">
                  <c:v>3.4730419639343715E-4</c:v>
                </c:pt>
                <c:pt idx="909">
                  <c:v>3.0684503829690773E-4</c:v>
                </c:pt>
                <c:pt idx="910">
                  <c:v>3.1911888243890083E-4</c:v>
                </c:pt>
                <c:pt idx="911">
                  <c:v>2.1546806893720354E-4</c:v>
                </c:pt>
                <c:pt idx="912">
                  <c:v>1.8046901381654345E-4</c:v>
                </c:pt>
                <c:pt idx="913">
                  <c:v>5.954546510114257E-5</c:v>
                </c:pt>
                <c:pt idx="914">
                  <c:v>4.1818548652550934E-5</c:v>
                </c:pt>
                <c:pt idx="915">
                  <c:v>7.6364807367118747E-5</c:v>
                </c:pt>
                <c:pt idx="916">
                  <c:v>1.3819313078046181E-4</c:v>
                </c:pt>
                <c:pt idx="917">
                  <c:v>1.3274214636958611E-4</c:v>
                </c:pt>
                <c:pt idx="918">
                  <c:v>2.0683715542530115E-4</c:v>
                </c:pt>
                <c:pt idx="919">
                  <c:v>2.7640138815238487E-4</c:v>
                </c:pt>
                <c:pt idx="920">
                  <c:v>3.750459390321666E-4</c:v>
                </c:pt>
                <c:pt idx="921">
                  <c:v>3.1140858180535232E-4</c:v>
                </c:pt>
                <c:pt idx="922">
                  <c:v>3.3322964871580562E-4</c:v>
                </c:pt>
                <c:pt idx="923">
                  <c:v>3.136837489914718E-4</c:v>
                </c:pt>
                <c:pt idx="924">
                  <c:v>3.4049701718529929E-4</c:v>
                </c:pt>
                <c:pt idx="925">
                  <c:v>3.4459227551019757E-4</c:v>
                </c:pt>
                <c:pt idx="926">
                  <c:v>2.7275353605380463E-4</c:v>
                </c:pt>
                <c:pt idx="927">
                  <c:v>2.6093647236382392E-4</c:v>
                </c:pt>
                <c:pt idx="928">
                  <c:v>3.2275075574368395E-4</c:v>
                </c:pt>
                <c:pt idx="929">
                  <c:v>2.2728534567776823E-4</c:v>
                </c:pt>
                <c:pt idx="930">
                  <c:v>2.0000583758600051E-4</c:v>
                </c:pt>
                <c:pt idx="931">
                  <c:v>1.6136696237377553E-4</c:v>
                </c:pt>
                <c:pt idx="932">
                  <c:v>2.1319141039699633E-4</c:v>
                </c:pt>
                <c:pt idx="933">
                  <c:v>2.6455620178532125E-4</c:v>
                </c:pt>
                <c:pt idx="934">
                  <c:v>2.4637190834308218E-4</c:v>
                </c:pt>
                <c:pt idx="935">
                  <c:v>1.6046141217170769E-4</c:v>
                </c:pt>
                <c:pt idx="936">
                  <c:v>1.991013526368525E-4</c:v>
                </c:pt>
                <c:pt idx="937">
                  <c:v>2.0001026903814694E-4</c:v>
                </c:pt>
                <c:pt idx="938">
                  <c:v>2.4274386994881035E-4</c:v>
                </c:pt>
                <c:pt idx="939">
                  <c:v>1.9501989998979487E-4</c:v>
                </c:pt>
                <c:pt idx="940">
                  <c:v>1.4638645969796671E-4</c:v>
                </c:pt>
                <c:pt idx="941">
                  <c:v>2.154940611084468E-4</c:v>
                </c:pt>
                <c:pt idx="942">
                  <c:v>2.705094742529435E-4</c:v>
                </c:pt>
                <c:pt idx="943">
                  <c:v>2.8233378166277884E-4</c:v>
                </c:pt>
                <c:pt idx="944">
                  <c:v>4.1097841137127666E-4</c:v>
                </c:pt>
                <c:pt idx="945">
                  <c:v>3.3824443336107963E-4</c:v>
                </c:pt>
                <c:pt idx="946">
                  <c:v>3.2414581096746058E-4</c:v>
                </c:pt>
                <c:pt idx="947">
                  <c:v>3.1732393126902939E-4</c:v>
                </c:pt>
                <c:pt idx="948">
                  <c:v>2.586757926174138E-4</c:v>
                </c:pt>
                <c:pt idx="949">
                  <c:v>2.5412396689108709E-4</c:v>
                </c:pt>
                <c:pt idx="950">
                  <c:v>2.341191562089012E-4</c:v>
                </c:pt>
                <c:pt idx="951">
                  <c:v>6.7744738129939976E-5</c:v>
                </c:pt>
                <c:pt idx="952">
                  <c:v>9.0471376547519546E-5</c:v>
                </c:pt>
                <c:pt idx="953">
                  <c:v>3.045967154843673E-5</c:v>
                </c:pt>
                <c:pt idx="954">
                  <c:v>2.0458052363998628E-5</c:v>
                </c:pt>
                <c:pt idx="955">
                  <c:v>-6.6820716442242731E-5</c:v>
                </c:pt>
                <c:pt idx="956">
                  <c:v>-7.6368344006812509E-5</c:v>
                </c:pt>
                <c:pt idx="957">
                  <c:v>-4.8639320487945494E-5</c:v>
                </c:pt>
                <c:pt idx="958">
                  <c:v>-2.4093784014857296E-5</c:v>
                </c:pt>
                <c:pt idx="959">
                  <c:v>-1.3664874840238693E-6</c:v>
                </c:pt>
                <c:pt idx="960">
                  <c:v>7.0458299502676032E-5</c:v>
                </c:pt>
                <c:pt idx="961">
                  <c:v>7.6821758259598301E-5</c:v>
                </c:pt>
                <c:pt idx="962">
                  <c:v>8.7724941469678316E-5</c:v>
                </c:pt>
                <c:pt idx="963">
                  <c:v>8.4091150709639543E-5</c:v>
                </c:pt>
                <c:pt idx="964">
                  <c:v>1.1816343579006932E-5</c:v>
                </c:pt>
                <c:pt idx="965">
                  <c:v>5.1370501143975111E-5</c:v>
                </c:pt>
                <c:pt idx="966">
                  <c:v>2.955490963352956E-5</c:v>
                </c:pt>
                <c:pt idx="967">
                  <c:v>6.5487318057464431E-5</c:v>
                </c:pt>
                <c:pt idx="968">
                  <c:v>9.5951911074390657E-5</c:v>
                </c:pt>
                <c:pt idx="969">
                  <c:v>2.1688379006762438E-4</c:v>
                </c:pt>
                <c:pt idx="970">
                  <c:v>2.5597473731395627E-4</c:v>
                </c:pt>
                <c:pt idx="971">
                  <c:v>3.1279596720810635E-4</c:v>
                </c:pt>
                <c:pt idx="972">
                  <c:v>3.3051772783256609E-4</c:v>
                </c:pt>
                <c:pt idx="973">
                  <c:v>3.6369843882923589E-4</c:v>
                </c:pt>
                <c:pt idx="974">
                  <c:v>2.82764569943548E-4</c:v>
                </c:pt>
                <c:pt idx="975">
                  <c:v>2.4502670695595246E-4</c:v>
                </c:pt>
                <c:pt idx="976">
                  <c:v>1.7274004995183992E-4</c:v>
                </c:pt>
                <c:pt idx="977">
                  <c:v>9.409459999859387E-5</c:v>
                </c:pt>
                <c:pt idx="978">
                  <c:v>4.2724993667071395E-5</c:v>
                </c:pt>
                <c:pt idx="979">
                  <c:v>6.1821910590765839E-5</c:v>
                </c:pt>
                <c:pt idx="980">
                  <c:v>6.6365661699960442E-5</c:v>
                </c:pt>
                <c:pt idx="981">
                  <c:v>9.182117982726285E-5</c:v>
                </c:pt>
                <c:pt idx="982">
                  <c:v>1.172781253934778E-4</c:v>
                </c:pt>
                <c:pt idx="983">
                  <c:v>1.37738693884873E-4</c:v>
                </c:pt>
                <c:pt idx="984">
                  <c:v>1.7501519583290102E-4</c:v>
                </c:pt>
                <c:pt idx="985">
                  <c:v>2.1684032774849636E-4</c:v>
                </c:pt>
                <c:pt idx="986">
                  <c:v>1.5728776806290786E-4</c:v>
                </c:pt>
                <c:pt idx="987">
                  <c:v>7.2285101734849606E-5</c:v>
                </c:pt>
                <c:pt idx="988">
                  <c:v>5.1376253509742059E-5</c:v>
                </c:pt>
                <c:pt idx="989">
                  <c:v>4.4559721380968318E-5</c:v>
                </c:pt>
                <c:pt idx="990">
                  <c:v>5.4552624666016574E-5</c:v>
                </c:pt>
                <c:pt idx="991">
                  <c:v>8.9545607845033812E-5</c:v>
                </c:pt>
                <c:pt idx="992">
                  <c:v>1.6546215678349866E-4</c:v>
                </c:pt>
                <c:pt idx="993">
                  <c:v>1.5500610283397757E-4</c:v>
                </c:pt>
                <c:pt idx="994">
                  <c:v>2.5411778842415218E-4</c:v>
                </c:pt>
                <c:pt idx="995">
                  <c:v>2.3229736066545073E-4</c:v>
                </c:pt>
                <c:pt idx="996">
                  <c:v>2.291139588399055E-4</c:v>
                </c:pt>
                <c:pt idx="997">
                  <c:v>2.8865456638773376E-4</c:v>
                </c:pt>
                <c:pt idx="998">
                  <c:v>2.5775072698185514E-4</c:v>
                </c:pt>
                <c:pt idx="999">
                  <c:v>2.5002700416151705E-4</c:v>
                </c:pt>
                <c:pt idx="1000">
                  <c:v>2.5730033804736155E-4</c:v>
                </c:pt>
                <c:pt idx="1001">
                  <c:v>1.9819279842155083E-4</c:v>
                </c:pt>
                <c:pt idx="1002">
                  <c:v>3.1864974505301874E-4</c:v>
                </c:pt>
                <c:pt idx="1003">
                  <c:v>3.6410962645628061E-4</c:v>
                </c:pt>
                <c:pt idx="1004">
                  <c:v>2.9957213051223113E-4</c:v>
                </c:pt>
                <c:pt idx="1005">
                  <c:v>2.8275732622369331E-4</c:v>
                </c:pt>
                <c:pt idx="1006">
                  <c:v>2.6092944169455319E-4</c:v>
                </c:pt>
                <c:pt idx="1007">
                  <c:v>3.5502301905034403E-4</c:v>
                </c:pt>
                <c:pt idx="1008">
                  <c:v>3.886626410048659E-4</c:v>
                </c:pt>
                <c:pt idx="1009">
                  <c:v>2.9184499888254968E-4</c:v>
                </c:pt>
                <c:pt idx="1010">
                  <c:v>1.6955701031228743E-4</c:v>
                </c:pt>
                <c:pt idx="1011">
                  <c:v>1.7364922201383508E-4</c:v>
                </c:pt>
                <c:pt idx="1012">
                  <c:v>1.8774256075297191E-4</c:v>
                </c:pt>
                <c:pt idx="1013">
                  <c:v>1.1591839395652192E-4</c:v>
                </c:pt>
                <c:pt idx="1014">
                  <c:v>5.1825342835673444E-5</c:v>
                </c:pt>
                <c:pt idx="1015">
                  <c:v>3.1367991408096053E-5</c:v>
                </c:pt>
                <c:pt idx="1016">
                  <c:v>1.6367630287356237E-5</c:v>
                </c:pt>
                <c:pt idx="1017">
                  <c:v>9.1831129289533827E-5</c:v>
                </c:pt>
                <c:pt idx="1018">
                  <c:v>1.2138814812384459E-4</c:v>
                </c:pt>
                <c:pt idx="1019">
                  <c:v>6.3645964470406308E-5</c:v>
                </c:pt>
                <c:pt idx="1020">
                  <c:v>7.1370752543664187E-5</c:v>
                </c:pt>
                <c:pt idx="1021">
                  <c:v>5.00065513054568E-5</c:v>
                </c:pt>
                <c:pt idx="1022">
                  <c:v>8.0463943212645146E-5</c:v>
                </c:pt>
                <c:pt idx="1023">
                  <c:v>3.2732239517431907E-5</c:v>
                </c:pt>
                <c:pt idx="1024">
                  <c:v>5.772959236392619E-5</c:v>
                </c:pt>
                <c:pt idx="1025">
                  <c:v>-1.7288194164075793E-5</c:v>
                </c:pt>
                <c:pt idx="1026">
                  <c:v>3.9087325386404514E-5</c:v>
                </c:pt>
                <c:pt idx="1027">
                  <c:v>9.1370066520783823E-5</c:v>
                </c:pt>
                <c:pt idx="1028">
                  <c:v>1.500049108159603E-4</c:v>
                </c:pt>
                <c:pt idx="1029">
                  <c:v>1.1682104667064787E-4</c:v>
                </c:pt>
                <c:pt idx="1030">
                  <c:v>1.4227613869678238E-4</c:v>
                </c:pt>
                <c:pt idx="1031">
                  <c:v>1.7819256832692014E-4</c:v>
                </c:pt>
                <c:pt idx="1032">
                  <c:v>2.0320061631272929E-4</c:v>
                </c:pt>
                <c:pt idx="1033">
                  <c:v>2.5410756199612206E-4</c:v>
                </c:pt>
                <c:pt idx="1034">
                  <c:v>2.0591735213916636E-4</c:v>
                </c:pt>
                <c:pt idx="1035">
                  <c:v>1.1910060269879698E-4</c:v>
                </c:pt>
                <c:pt idx="1036">
                  <c:v>1.3773856605452263E-4</c:v>
                </c:pt>
                <c:pt idx="1037">
                  <c:v>1.2727543882561405E-4</c:v>
                </c:pt>
                <c:pt idx="1038">
                  <c:v>9.5000746742296774E-5</c:v>
                </c:pt>
                <c:pt idx="1039">
                  <c:v>5.9535728689455549E-5</c:v>
                </c:pt>
                <c:pt idx="1040">
                  <c:v>5.3639852049152471E-5</c:v>
                </c:pt>
                <c:pt idx="1041">
                  <c:v>5.5458558359135542E-5</c:v>
                </c:pt>
                <c:pt idx="1042">
                  <c:v>1.4638064341702457E-4</c:v>
                </c:pt>
                <c:pt idx="1043">
                  <c:v>1.8319714784922241E-4</c:v>
                </c:pt>
                <c:pt idx="1044">
                  <c:v>2.341191562089012E-4</c:v>
                </c:pt>
                <c:pt idx="1045">
                  <c:v>1.2955914934015039E-4</c:v>
                </c:pt>
                <c:pt idx="1046">
                  <c:v>2.209189681278457E-4</c:v>
                </c:pt>
                <c:pt idx="1047">
                  <c:v>1.4999577094590839E-4</c:v>
                </c:pt>
                <c:pt idx="1048">
                  <c:v>1.0589873151812816E-4</c:v>
                </c:pt>
                <c:pt idx="1049">
                  <c:v>5.1799350664430202E-5</c:v>
                </c:pt>
                <c:pt idx="1050">
                  <c:v>-6.003428836098269E-5</c:v>
                </c:pt>
                <c:pt idx="1051">
                  <c:v>-8.7762736643272996E-5</c:v>
                </c:pt>
                <c:pt idx="1052">
                  <c:v>-1.6385820546214827E-5</c:v>
                </c:pt>
                <c:pt idx="1053">
                  <c:v>4.273611490755416E-5</c:v>
                </c:pt>
                <c:pt idx="1054">
                  <c:v>7.5922642185166097E-5</c:v>
                </c:pt>
                <c:pt idx="1055">
                  <c:v>8.5465412196421563E-5</c:v>
                </c:pt>
                <c:pt idx="1056">
                  <c:v>6.3187181342904699E-5</c:v>
                </c:pt>
                <c:pt idx="1057">
                  <c:v>1.3366463409307882E-4</c:v>
                </c:pt>
                <c:pt idx="1058">
                  <c:v>1.9458193190434627E-4</c:v>
                </c:pt>
                <c:pt idx="1059">
                  <c:v>1.3502643212069912E-4</c:v>
                </c:pt>
                <c:pt idx="1060">
                  <c:v>8.1383874329130339E-5</c:v>
                </c:pt>
                <c:pt idx="1061">
                  <c:v>1.2912989502358578E-4</c:v>
                </c:pt>
                <c:pt idx="1062">
                  <c:v>2.3188745134190977E-4</c:v>
                </c:pt>
                <c:pt idx="1063">
                  <c:v>2.1416164275635469E-4</c:v>
                </c:pt>
                <c:pt idx="1064">
                  <c:v>1.905170972028376E-4</c:v>
                </c:pt>
                <c:pt idx="1065">
                  <c:v>1.4459856050242441E-4</c:v>
                </c:pt>
                <c:pt idx="1066">
                  <c:v>2.1188257674454873E-4</c:v>
                </c:pt>
                <c:pt idx="1067">
                  <c:v>1.5914092465231741E-4</c:v>
                </c:pt>
                <c:pt idx="1068">
                  <c:v>1.0321154580768648E-4</c:v>
                </c:pt>
                <c:pt idx="1069">
                  <c:v>-2.271888337632339E-5</c:v>
                </c:pt>
                <c:pt idx="1070">
                  <c:v>2.2816311408368755E-6</c:v>
                </c:pt>
                <c:pt idx="1071">
                  <c:v>3.1831440343386409E-5</c:v>
                </c:pt>
                <c:pt idx="1072">
                  <c:v>2.5468599433157615E-5</c:v>
                </c:pt>
                <c:pt idx="1073">
                  <c:v>4.6835399888489321E-5</c:v>
                </c:pt>
                <c:pt idx="1074">
                  <c:v>7.7394566059635849E-6</c:v>
                </c:pt>
                <c:pt idx="1075">
                  <c:v>-5.0450101316205201E-5</c:v>
                </c:pt>
                <c:pt idx="1076">
                  <c:v>-1.6367050789767863E-5</c:v>
                </c:pt>
                <c:pt idx="1077">
                  <c:v>7.0019500519949944E-5</c:v>
                </c:pt>
                <c:pt idx="1078">
                  <c:v>8.1386729206955422E-5</c:v>
                </c:pt>
                <c:pt idx="1079">
                  <c:v>1.2729959876183524E-4</c:v>
                </c:pt>
                <c:pt idx="1080">
                  <c:v>1.1775197119726546E-4</c:v>
                </c:pt>
                <c:pt idx="1081">
                  <c:v>1.3957263331160926E-4</c:v>
                </c:pt>
                <c:pt idx="1082">
                  <c:v>1.9230648775246759E-4</c:v>
                </c:pt>
                <c:pt idx="1083">
                  <c:v>2.4095424504353796E-4</c:v>
                </c:pt>
                <c:pt idx="1084">
                  <c:v>1.3637883461756675E-4</c:v>
                </c:pt>
                <c:pt idx="1085">
                  <c:v>1.5320448318082819E-4</c:v>
                </c:pt>
                <c:pt idx="1086">
                  <c:v>1.6910670659802746E-4</c:v>
                </c:pt>
                <c:pt idx="1087">
                  <c:v>1.2728474913613314E-4</c:v>
                </c:pt>
                <c:pt idx="1088">
                  <c:v>1.8366762745378347E-4</c:v>
                </c:pt>
                <c:pt idx="1089">
                  <c:v>1.991209959006937E-4</c:v>
                </c:pt>
                <c:pt idx="1090">
                  <c:v>2.3912243612264129E-4</c:v>
                </c:pt>
                <c:pt idx="1091">
                  <c:v>2.5503880609861556E-4</c:v>
                </c:pt>
                <c:pt idx="1092">
                  <c:v>1.9138570443364656E-4</c:v>
                </c:pt>
                <c:pt idx="1093">
                  <c:v>8.8187900388625557E-5</c:v>
                </c:pt>
                <c:pt idx="1094">
                  <c:v>1.5956287133385219E-4</c:v>
                </c:pt>
                <c:pt idx="1095">
                  <c:v>8.6359287226488326E-5</c:v>
                </c:pt>
                <c:pt idx="1096">
                  <c:v>6.1815050361962285E-5</c:v>
                </c:pt>
                <c:pt idx="1097">
                  <c:v>2.2652859000353876E-6</c:v>
                </c:pt>
                <c:pt idx="1098">
                  <c:v>1.5448054965346258E-5</c:v>
                </c:pt>
                <c:pt idx="1099">
                  <c:v>8.1814556084607506E-5</c:v>
                </c:pt>
                <c:pt idx="1100">
                  <c:v>1.6183863506160677E-4</c:v>
                </c:pt>
                <c:pt idx="1101">
                  <c:v>1.1137560157495514E-4</c:v>
                </c:pt>
                <c:pt idx="1102">
                  <c:v>8.2289190175555816E-5</c:v>
                </c:pt>
                <c:pt idx="1103">
                  <c:v>6.4103810175338498E-5</c:v>
                </c:pt>
                <c:pt idx="1104">
                  <c:v>8.3651755185278382E-5</c:v>
                </c:pt>
                <c:pt idx="1105">
                  <c:v>4.3644946088614986E-5</c:v>
                </c:pt>
                <c:pt idx="1106">
                  <c:v>1.7288861012403591E-5</c:v>
                </c:pt>
                <c:pt idx="1107">
                  <c:v>1.8648012951771103E-5</c:v>
                </c:pt>
                <c:pt idx="1108">
                  <c:v>1.3646612144181557E-5</c:v>
                </c:pt>
                <c:pt idx="1109">
                  <c:v>3.4093717969176266E-5</c:v>
                </c:pt>
                <c:pt idx="1110">
                  <c:v>3.1820042137144499E-5</c:v>
                </c:pt>
                <c:pt idx="1111">
                  <c:v>-5.4088217003098394E-5</c:v>
                </c:pt>
                <c:pt idx="1112">
                  <c:v>2.5018807040299155E-5</c:v>
                </c:pt>
                <c:pt idx="1113">
                  <c:v>7.2864258442289178E-6</c:v>
                </c:pt>
                <c:pt idx="1114">
                  <c:v>-4.2261502121664242E-5</c:v>
                </c:pt>
                <c:pt idx="1115">
                  <c:v>6.1416773600305596E-5</c:v>
                </c:pt>
                <c:pt idx="1116">
                  <c:v>6.9603412729474123E-5</c:v>
                </c:pt>
                <c:pt idx="1117">
                  <c:v>9.9153954826032494E-5</c:v>
                </c:pt>
                <c:pt idx="1118">
                  <c:v>1.4823642052861686E-4</c:v>
                </c:pt>
                <c:pt idx="1119">
                  <c:v>8.2315778888434138E-5</c:v>
                </c:pt>
                <c:pt idx="1120">
                  <c:v>1.3095950952346765E-4</c:v>
                </c:pt>
                <c:pt idx="1121">
                  <c:v>1.641442471761743E-4</c:v>
                </c:pt>
                <c:pt idx="1122">
                  <c:v>7.0013769459241395E-5</c:v>
                </c:pt>
                <c:pt idx="1123">
                  <c:v>6.1375676142659522E-5</c:v>
                </c:pt>
                <c:pt idx="1124">
                  <c:v>6.5923155637073445E-5</c:v>
                </c:pt>
                <c:pt idx="1125">
                  <c:v>1.5276547114751813E-4</c:v>
                </c:pt>
                <c:pt idx="1126">
                  <c:v>1.8231322228142661E-4</c:v>
                </c:pt>
                <c:pt idx="1127">
                  <c:v>1.4821933387178319E-4</c:v>
                </c:pt>
                <c:pt idx="1128">
                  <c:v>1.414007777624618E-4</c:v>
                </c:pt>
                <c:pt idx="1129">
                  <c:v>1.7003509582269588E-4</c:v>
                </c:pt>
                <c:pt idx="1130">
                  <c:v>2.1777114574982195E-4</c:v>
                </c:pt>
                <c:pt idx="1131">
                  <c:v>2.3777339982500027E-4</c:v>
                </c:pt>
                <c:pt idx="1132">
                  <c:v>1.6866368921373897E-4</c:v>
                </c:pt>
                <c:pt idx="1133">
                  <c:v>1.8366196030825013E-4</c:v>
                </c:pt>
                <c:pt idx="1134">
                  <c:v>1.341071827660826E-4</c:v>
                </c:pt>
                <c:pt idx="1135">
                  <c:v>2.391322364495035E-4</c:v>
                </c:pt>
                <c:pt idx="1136">
                  <c:v>1.9822222070719586E-4</c:v>
                </c:pt>
                <c:pt idx="1137">
                  <c:v>1.9321862121757984E-4</c:v>
                </c:pt>
                <c:pt idx="1138">
                  <c:v>1.1274481376289729E-4</c:v>
                </c:pt>
                <c:pt idx="1139">
                  <c:v>1.7820991064445457E-4</c:v>
                </c:pt>
                <c:pt idx="1140">
                  <c:v>1.1411570905045273E-4</c:v>
                </c:pt>
                <c:pt idx="1141">
                  <c:v>1.268424774288885E-4</c:v>
                </c:pt>
                <c:pt idx="1142">
                  <c:v>8.2729480512369613E-5</c:v>
                </c:pt>
                <c:pt idx="1143">
                  <c:v>1.5865495627030238E-4</c:v>
                </c:pt>
                <c:pt idx="1144">
                  <c:v>1.0592836685435712E-4</c:v>
                </c:pt>
                <c:pt idx="1145">
                  <c:v>1.0775446601960363E-4</c:v>
                </c:pt>
                <c:pt idx="1146">
                  <c:v>8.5476725182429886E-5</c:v>
                </c:pt>
                <c:pt idx="1147">
                  <c:v>1.0820498278444756E-4</c:v>
                </c:pt>
                <c:pt idx="1148">
                  <c:v>1.3093409258880108E-4</c:v>
                </c:pt>
                <c:pt idx="1149">
                  <c:v>4.5472621828182805E-5</c:v>
                </c:pt>
                <c:pt idx="1150">
                  <c:v>1.3644010796551392E-5</c:v>
                </c:pt>
                <c:pt idx="1151">
                  <c:v>2.4092250050652777E-5</c:v>
                </c:pt>
                <c:pt idx="1152">
                  <c:v>4.1367904057356624E-5</c:v>
                </c:pt>
                <c:pt idx="1153">
                  <c:v>-8.5457891510807728E-5</c:v>
                </c:pt>
                <c:pt idx="1154">
                  <c:v>-3.1360492027540623E-5</c:v>
                </c:pt>
                <c:pt idx="1155">
                  <c:v>-7.8185601572824633E-5</c:v>
                </c:pt>
                <c:pt idx="1156">
                  <c:v>1.772516943380316E-5</c:v>
                </c:pt>
                <c:pt idx="1157">
                  <c:v>-2.3643991621998836E-5</c:v>
                </c:pt>
                <c:pt idx="1158">
                  <c:v>-8.1820606721192004E-5</c:v>
                </c:pt>
                <c:pt idx="1159">
                  <c:v>-9.1824716466956598E-5</c:v>
                </c:pt>
                <c:pt idx="1160">
                  <c:v>3.863774604413002E-5</c:v>
                </c:pt>
                <c:pt idx="1161">
                  <c:v>-5.0004761680551535E-5</c:v>
                </c:pt>
                <c:pt idx="1162">
                  <c:v>5.4110438179005526E-5</c:v>
                </c:pt>
                <c:pt idx="1163">
                  <c:v>9.3727641672779443E-7</c:v>
                </c:pt>
                <c:pt idx="1164">
                  <c:v>-9.0642157895622698E-6</c:v>
                </c:pt>
                <c:pt idx="1165">
                  <c:v>4.5019676286681716E-5</c:v>
                </c:pt>
                <c:pt idx="1166">
                  <c:v>7.9116334353916643E-5</c:v>
                </c:pt>
                <c:pt idx="1167">
                  <c:v>5.8207763094568255E-5</c:v>
                </c:pt>
                <c:pt idx="1168">
                  <c:v>1.5958066105761293E-4</c:v>
                </c:pt>
                <c:pt idx="1169">
                  <c:v>6.4555051312167901E-5</c:v>
                </c:pt>
                <c:pt idx="1170">
                  <c:v>2.5454580704732981E-5</c:v>
                </c:pt>
                <c:pt idx="1171">
                  <c:v>6.5007421617092282E-5</c:v>
                </c:pt>
                <c:pt idx="1172">
                  <c:v>4.5013796090564392E-5</c:v>
                </c:pt>
                <c:pt idx="1173">
                  <c:v>9.2750740830143085E-5</c:v>
                </c:pt>
                <c:pt idx="1174">
                  <c:v>1.1372799959776049E-5</c:v>
                </c:pt>
                <c:pt idx="1175">
                  <c:v>-5.0906050870940134E-5</c:v>
                </c:pt>
                <c:pt idx="1176">
                  <c:v>-7.2273810053899667E-5</c:v>
                </c:pt>
                <c:pt idx="1177">
                  <c:v>-6.4998793068441867E-5</c:v>
                </c:pt>
                <c:pt idx="1178">
                  <c:v>-1.7091957532200996E-4</c:v>
                </c:pt>
                <c:pt idx="1179">
                  <c:v>-1.3046787399591923E-4</c:v>
                </c:pt>
                <c:pt idx="1180">
                  <c:v>-1.3729041415116067E-4</c:v>
                </c:pt>
                <c:pt idx="1181">
                  <c:v>-1.0046943565669966E-4</c:v>
                </c:pt>
                <c:pt idx="1182">
                  <c:v>-1.1047245884448607E-4</c:v>
                </c:pt>
                <c:pt idx="1183">
                  <c:v>-7.3643512258184926E-5</c:v>
                </c:pt>
                <c:pt idx="1184">
                  <c:v>-4.5912358233478299E-5</c:v>
                </c:pt>
                <c:pt idx="1185">
                  <c:v>4.9092713435672895E-5</c:v>
                </c:pt>
                <c:pt idx="1186">
                  <c:v>4.545666433944412E-5</c:v>
                </c:pt>
                <c:pt idx="1187">
                  <c:v>-3.0001506267628605E-5</c:v>
                </c:pt>
                <c:pt idx="1188">
                  <c:v>-2.2672054857968763E-6</c:v>
                </c:pt>
                <c:pt idx="1189">
                  <c:v>-1.5450747924727525E-5</c:v>
                </c:pt>
                <c:pt idx="1190">
                  <c:v>-5.773023151567808E-5</c:v>
                </c:pt>
                <c:pt idx="1191">
                  <c:v>-9.5915905525701249E-5</c:v>
                </c:pt>
                <c:pt idx="1192">
                  <c:v>-1.2591781658943937E-4</c:v>
                </c:pt>
                <c:pt idx="1193">
                  <c:v>-1.5274016073814356E-4</c:v>
                </c:pt>
                <c:pt idx="1194">
                  <c:v>-1.6046935895848942E-4</c:v>
                </c:pt>
                <c:pt idx="1195">
                  <c:v>-1.7592615751980148E-4</c:v>
                </c:pt>
                <c:pt idx="1196">
                  <c:v>-1.7637963568776244E-4</c:v>
                </c:pt>
                <c:pt idx="1197">
                  <c:v>-1.8684218768009431E-4</c:v>
                </c:pt>
                <c:pt idx="1198">
                  <c:v>-1.9730248133623623E-4</c:v>
                </c:pt>
                <c:pt idx="1199">
                  <c:v>-1.3275714513069696E-4</c:v>
                </c:pt>
                <c:pt idx="1200">
                  <c:v>-1.1411939482555525E-4</c:v>
                </c:pt>
                <c:pt idx="1201">
                  <c:v>-1.2685918059467105E-4</c:v>
                </c:pt>
                <c:pt idx="1202">
                  <c:v>-1.3185966954576124E-4</c:v>
                </c:pt>
                <c:pt idx="1203">
                  <c:v>-1.2684592884834868E-4</c:v>
                </c:pt>
                <c:pt idx="1204">
                  <c:v>-3.0007088192928386E-5</c:v>
                </c:pt>
                <c:pt idx="1205">
                  <c:v>7.4100271405138908E-5</c:v>
                </c:pt>
                <c:pt idx="1206">
                  <c:v>2.8195881263500752E-5</c:v>
                </c:pt>
                <c:pt idx="1207">
                  <c:v>2.501629304340842E-5</c:v>
                </c:pt>
                <c:pt idx="1208">
                  <c:v>1.4095362719684446E-4</c:v>
                </c:pt>
                <c:pt idx="1209">
                  <c:v>1.418618618362702E-4</c:v>
                </c:pt>
                <c:pt idx="1210">
                  <c:v>2.432155639417E-4</c:v>
                </c:pt>
                <c:pt idx="1211">
                  <c:v>2.1593763242425359E-4</c:v>
                </c:pt>
                <c:pt idx="1212">
                  <c:v>1.0955913229610368E-4</c:v>
                </c:pt>
              </c:numCache>
            </c:numRef>
          </c:yVal>
          <c:smooth val="0"/>
          <c:extLst>
            <c:ext xmlns:c16="http://schemas.microsoft.com/office/drawing/2014/chart" uri="{C3380CC4-5D6E-409C-BE32-E72D297353CC}">
              <c16:uniqueId val="{00000001-FD7D-4707-8DBF-B174BB3FE85C}"/>
            </c:ext>
          </c:extLst>
        </c:ser>
        <c:dLbls>
          <c:showLegendKey val="0"/>
          <c:showVal val="0"/>
          <c:showCatName val="0"/>
          <c:showSerName val="0"/>
          <c:showPercent val="0"/>
          <c:showBubbleSize val="0"/>
        </c:dLbls>
        <c:axId val="933523120"/>
        <c:axId val="933521488"/>
      </c:scatterChart>
      <c:valAx>
        <c:axId val="933523120"/>
        <c:scaling>
          <c:orientation val="minMax"/>
          <c:max val="780"/>
          <c:min val="650"/>
        </c:scaling>
        <c:delete val="0"/>
        <c:axPos val="b"/>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fr-BE" sz="1400" dirty="0" err="1">
                    <a:solidFill>
                      <a:schemeClr val="bg1"/>
                    </a:solidFill>
                  </a:rPr>
                  <a:t>Wavelength</a:t>
                </a:r>
                <a:r>
                  <a:rPr lang="fr-BE" sz="1400" dirty="0">
                    <a:solidFill>
                      <a:schemeClr val="bg1"/>
                    </a:solidFill>
                  </a:rPr>
                  <a:t> (nm)</a:t>
                </a:r>
              </a:p>
            </c:rich>
          </c:tx>
          <c:layout>
            <c:manualLayout>
              <c:xMode val="edge"/>
              <c:yMode val="edge"/>
              <c:x val="0.45812440564494655"/>
              <c:y val="0.94448965716882871"/>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fr-FR"/>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crossAx val="933521488"/>
        <c:crosses val="autoZero"/>
        <c:crossBetween val="midCat"/>
        <c:majorUnit val="20"/>
      </c:valAx>
      <c:valAx>
        <c:axId val="933521488"/>
        <c:scaling>
          <c:orientation val="minMax"/>
          <c:min val="0"/>
        </c:scaling>
        <c:delete val="0"/>
        <c:axPos val="l"/>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fr-BE" sz="1400" dirty="0">
                    <a:solidFill>
                      <a:schemeClr val="bg1"/>
                    </a:solidFill>
                  </a:rPr>
                  <a:t>Relative Fluorescence </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fr-FR"/>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crossAx val="933523120"/>
        <c:crosses val="autoZero"/>
        <c:crossBetween val="midCat"/>
      </c:valAx>
      <c:spPr>
        <a:noFill/>
        <a:ln w="25400">
          <a:noFill/>
        </a:ln>
        <a:effectLst/>
      </c:spPr>
    </c:plotArea>
    <c:plotVisOnly val="1"/>
    <c:dispBlanksAs val="gap"/>
    <c:showDLblsOverMax val="0"/>
  </c:chart>
  <c:spPr>
    <a:noFill/>
    <a:ln>
      <a:noFill/>
    </a:ln>
    <a:effectLst/>
  </c:spPr>
  <c:txPr>
    <a:bodyPr/>
    <a:lstStyle/>
    <a:p>
      <a:pPr>
        <a:defRPr/>
      </a:pPr>
      <a:endParaRPr lang="fr-FR"/>
    </a:p>
  </c:txPr>
  <c:externalData r:id="rId3">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569330284246908E-2"/>
          <c:y val="3.2105067452815661E-2"/>
          <c:w val="0.88328334544867004"/>
          <c:h val="0.82415110019033222"/>
        </c:manualLayout>
      </c:layout>
      <c:scatterChart>
        <c:scatterStyle val="lineMarker"/>
        <c:varyColors val="0"/>
        <c:ser>
          <c:idx val="5"/>
          <c:order val="5"/>
          <c:tx>
            <c:strRef>
              <c:f>'24.08.21 Eg Filtres +Lihgt  Abs'!$CI$1</c:f>
              <c:strCache>
                <c:ptCount val="1"/>
                <c:pt idx="0">
                  <c:v>Abs 350</c:v>
                </c:pt>
              </c:strCache>
            </c:strRef>
          </c:tx>
          <c:spPr>
            <a:ln w="19050" cap="rnd">
              <a:solidFill>
                <a:srgbClr val="7030A0"/>
              </a:solidFill>
              <a:round/>
            </a:ln>
            <a:effectLst/>
          </c:spPr>
          <c:marker>
            <c:symbol val="none"/>
          </c:marker>
          <c:xVal>
            <c:numRef>
              <c:f>'24.08.21 Eg Filtres +Lihgt  Abs'!$CC$2:$CC$1300</c:f>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f>'24.08.21 Eg Filtres +Lihgt  Abs'!$CI$2:$CI$1300</c:f>
              <c:numCache>
                <c:formatCode>General</c:formatCode>
                <c:ptCount val="1299"/>
                <c:pt idx="0">
                  <c:v>0.45131279250286133</c:v>
                </c:pt>
                <c:pt idx="1">
                  <c:v>-0.17623437108858725</c:v>
                </c:pt>
                <c:pt idx="2">
                  <c:v>1.3206712151945421</c:v>
                </c:pt>
                <c:pt idx="3">
                  <c:v>3.1258997215460327</c:v>
                </c:pt>
                <c:pt idx="4">
                  <c:v>2.0454025220532865</c:v>
                </c:pt>
                <c:pt idx="5">
                  <c:v>2.4680808103700671</c:v>
                </c:pt>
                <c:pt idx="6">
                  <c:v>2.0647974641424844</c:v>
                </c:pt>
                <c:pt idx="7">
                  <c:v>0.96542452640676946</c:v>
                </c:pt>
                <c:pt idx="8">
                  <c:v>0.8029034208734368</c:v>
                </c:pt>
                <c:pt idx="9">
                  <c:v>1.1083456867449526</c:v>
                </c:pt>
                <c:pt idx="10">
                  <c:v>-1.0826500411551465</c:v>
                </c:pt>
                <c:pt idx="11">
                  <c:v>1.7660801242792701</c:v>
                </c:pt>
                <c:pt idx="12">
                  <c:v>-0.74928738241938719</c:v>
                </c:pt>
                <c:pt idx="13">
                  <c:v>5.245189895716261</c:v>
                </c:pt>
                <c:pt idx="14">
                  <c:v>17.320627948207363</c:v>
                </c:pt>
                <c:pt idx="15">
                  <c:v>18.404764725455518</c:v>
                </c:pt>
                <c:pt idx="16">
                  <c:v>15.944892280654408</c:v>
                </c:pt>
                <c:pt idx="17">
                  <c:v>18.46271158329359</c:v>
                </c:pt>
                <c:pt idx="18">
                  <c:v>3.7942325106081389</c:v>
                </c:pt>
                <c:pt idx="19">
                  <c:v>1.7124094870080573</c:v>
                </c:pt>
                <c:pt idx="20">
                  <c:v>0.81855473840470483</c:v>
                </c:pt>
                <c:pt idx="21">
                  <c:v>0.92033517492739914</c:v>
                </c:pt>
                <c:pt idx="22">
                  <c:v>0.3055308601786102</c:v>
                </c:pt>
                <c:pt idx="23">
                  <c:v>-3.0288951362755747E-2</c:v>
                </c:pt>
                <c:pt idx="24">
                  <c:v>-7.2454072608185621E-2</c:v>
                </c:pt>
                <c:pt idx="25">
                  <c:v>-0.36650383170378198</c:v>
                </c:pt>
                <c:pt idx="26">
                  <c:v>-3.8598685301689389E-2</c:v>
                </c:pt>
                <c:pt idx="27">
                  <c:v>-0.12831175306500253</c:v>
                </c:pt>
                <c:pt idx="28">
                  <c:v>-0.17797535223963329</c:v>
                </c:pt>
                <c:pt idx="29">
                  <c:v>0.13140390041587804</c:v>
                </c:pt>
                <c:pt idx="30">
                  <c:v>0.42644766703374937</c:v>
                </c:pt>
                <c:pt idx="31">
                  <c:v>0.51259326868696031</c:v>
                </c:pt>
                <c:pt idx="32">
                  <c:v>0.8176141965165955</c:v>
                </c:pt>
                <c:pt idx="33">
                  <c:v>0.53783543504440534</c:v>
                </c:pt>
                <c:pt idx="34">
                  <c:v>0.57860323863700747</c:v>
                </c:pt>
                <c:pt idx="35">
                  <c:v>0.40269512123512824</c:v>
                </c:pt>
                <c:pt idx="36">
                  <c:v>0.26616202250501431</c:v>
                </c:pt>
                <c:pt idx="37">
                  <c:v>0.31939071840711558</c:v>
                </c:pt>
                <c:pt idx="38">
                  <c:v>0.13204816645840131</c:v>
                </c:pt>
                <c:pt idx="39">
                  <c:v>5.4187368718174179E-2</c:v>
                </c:pt>
                <c:pt idx="40">
                  <c:v>0.10250165599242614</c:v>
                </c:pt>
                <c:pt idx="41">
                  <c:v>3.9914516795317198E-2</c:v>
                </c:pt>
                <c:pt idx="42">
                  <c:v>0.21761151808405529</c:v>
                </c:pt>
                <c:pt idx="43">
                  <c:v>0.27641320796895474</c:v>
                </c:pt>
                <c:pt idx="44">
                  <c:v>0.4314027672328804</c:v>
                </c:pt>
                <c:pt idx="45">
                  <c:v>0.61290777847714628</c:v>
                </c:pt>
                <c:pt idx="46">
                  <c:v>0.46115603208762185</c:v>
                </c:pt>
                <c:pt idx="47">
                  <c:v>0.61094325122564053</c:v>
                </c:pt>
                <c:pt idx="48">
                  <c:v>0.49542245577238264</c:v>
                </c:pt>
                <c:pt idx="49">
                  <c:v>0.19142365900669289</c:v>
                </c:pt>
                <c:pt idx="50">
                  <c:v>0.27199070377875317</c:v>
                </c:pt>
                <c:pt idx="51">
                  <c:v>0.16782131146358817</c:v>
                </c:pt>
                <c:pt idx="52">
                  <c:v>0.24758492949026328</c:v>
                </c:pt>
                <c:pt idx="53">
                  <c:v>0.46627801923732659</c:v>
                </c:pt>
                <c:pt idx="54">
                  <c:v>0.44631751581562912</c:v>
                </c:pt>
                <c:pt idx="55">
                  <c:v>0.36378985842423694</c:v>
                </c:pt>
                <c:pt idx="56">
                  <c:v>0.52550331353010193</c:v>
                </c:pt>
                <c:pt idx="57">
                  <c:v>0.38626808843360111</c:v>
                </c:pt>
                <c:pt idx="58">
                  <c:v>0.28686012504159292</c:v>
                </c:pt>
                <c:pt idx="59">
                  <c:v>0.19624154104646349</c:v>
                </c:pt>
                <c:pt idx="60">
                  <c:v>-1.9327054125970907E-2</c:v>
                </c:pt>
                <c:pt idx="61">
                  <c:v>-8.9215497410676997E-2</c:v>
                </c:pt>
                <c:pt idx="62">
                  <c:v>4.6669626678011427E-3</c:v>
                </c:pt>
                <c:pt idx="63">
                  <c:v>-1.7581952309478451E-2</c:v>
                </c:pt>
                <c:pt idx="64">
                  <c:v>5.2908932263471153E-2</c:v>
                </c:pt>
                <c:pt idx="65">
                  <c:v>7.8793716397260918E-2</c:v>
                </c:pt>
                <c:pt idx="66">
                  <c:v>0.18758021132832728</c:v>
                </c:pt>
                <c:pt idx="67">
                  <c:v>0.48883145139108525</c:v>
                </c:pt>
                <c:pt idx="68">
                  <c:v>0.46374896081968286</c:v>
                </c:pt>
                <c:pt idx="69">
                  <c:v>0.719571203553662</c:v>
                </c:pt>
                <c:pt idx="70">
                  <c:v>0.95840909348450676</c:v>
                </c:pt>
                <c:pt idx="71">
                  <c:v>0.93733085956051054</c:v>
                </c:pt>
                <c:pt idx="72">
                  <c:v>0.8660412870074391</c:v>
                </c:pt>
                <c:pt idx="73">
                  <c:v>0.68538925351054958</c:v>
                </c:pt>
                <c:pt idx="74">
                  <c:v>0.60693693424551143</c:v>
                </c:pt>
                <c:pt idx="75">
                  <c:v>0.57861972129879247</c:v>
                </c:pt>
                <c:pt idx="76">
                  <c:v>0.57107684319940832</c:v>
                </c:pt>
                <c:pt idx="77">
                  <c:v>0.45924713381964055</c:v>
                </c:pt>
                <c:pt idx="78">
                  <c:v>0.50125834821065263</c:v>
                </c:pt>
                <c:pt idx="79">
                  <c:v>0.60234960343745914</c:v>
                </c:pt>
                <c:pt idx="80">
                  <c:v>0.61366289042017386</c:v>
                </c:pt>
                <c:pt idx="81">
                  <c:v>0.22890461380608357</c:v>
                </c:pt>
                <c:pt idx="82">
                  <c:v>0.47781794281958589</c:v>
                </c:pt>
                <c:pt idx="83">
                  <c:v>0.3657739588366124</c:v>
                </c:pt>
                <c:pt idx="84">
                  <c:v>0.23727801202616211</c:v>
                </c:pt>
                <c:pt idx="85">
                  <c:v>0.23890763219352296</c:v>
                </c:pt>
                <c:pt idx="86">
                  <c:v>0.38332696347133105</c:v>
                </c:pt>
                <c:pt idx="87">
                  <c:v>0.62734556003449005</c:v>
                </c:pt>
                <c:pt idx="88">
                  <c:v>0.95314494337690603</c:v>
                </c:pt>
                <c:pt idx="89">
                  <c:v>0.88070879566341198</c:v>
                </c:pt>
                <c:pt idx="90">
                  <c:v>0.98514912173166858</c:v>
                </c:pt>
                <c:pt idx="91">
                  <c:v>1.1613477460475092</c:v>
                </c:pt>
                <c:pt idx="92">
                  <c:v>1.0887776767070116</c:v>
                </c:pt>
                <c:pt idx="93">
                  <c:v>0.83987197092458454</c:v>
                </c:pt>
                <c:pt idx="94">
                  <c:v>0.69274361116576721</c:v>
                </c:pt>
                <c:pt idx="95">
                  <c:v>0.55934118800845145</c:v>
                </c:pt>
                <c:pt idx="96">
                  <c:v>0.6693629554236713</c:v>
                </c:pt>
                <c:pt idx="97">
                  <c:v>0.55951528612355617</c:v>
                </c:pt>
                <c:pt idx="98">
                  <c:v>0.20133694990403997</c:v>
                </c:pt>
                <c:pt idx="99">
                  <c:v>0.24082384464267131</c:v>
                </c:pt>
                <c:pt idx="100">
                  <c:v>0.36993583093733795</c:v>
                </c:pt>
                <c:pt idx="101">
                  <c:v>0.22941722458759856</c:v>
                </c:pt>
                <c:pt idx="102">
                  <c:v>0.33403762373585716</c:v>
                </c:pt>
                <c:pt idx="103">
                  <c:v>6.1682653131654247E-2</c:v>
                </c:pt>
                <c:pt idx="104">
                  <c:v>0.21701618494370656</c:v>
                </c:pt>
                <c:pt idx="105">
                  <c:v>0.35675897300655091</c:v>
                </c:pt>
                <c:pt idx="106">
                  <c:v>0.33161364228709295</c:v>
                </c:pt>
                <c:pt idx="107">
                  <c:v>0.31261428408073616</c:v>
                </c:pt>
                <c:pt idx="108">
                  <c:v>0.31352598131072196</c:v>
                </c:pt>
                <c:pt idx="109">
                  <c:v>0.21104194116307839</c:v>
                </c:pt>
                <c:pt idx="110">
                  <c:v>0.21491917829810339</c:v>
                </c:pt>
                <c:pt idx="111">
                  <c:v>0.13674222250151172</c:v>
                </c:pt>
                <c:pt idx="112">
                  <c:v>0.1985154272563476</c:v>
                </c:pt>
                <c:pt idx="113">
                  <c:v>0.15970040701872928</c:v>
                </c:pt>
                <c:pt idx="114">
                  <c:v>0.23543555948850178</c:v>
                </c:pt>
                <c:pt idx="115">
                  <c:v>0.36494467491555216</c:v>
                </c:pt>
                <c:pt idx="116">
                  <c:v>0.42900763044224016</c:v>
                </c:pt>
                <c:pt idx="117">
                  <c:v>0.48437701204367489</c:v>
                </c:pt>
                <c:pt idx="118">
                  <c:v>0.73053320380708298</c:v>
                </c:pt>
                <c:pt idx="119">
                  <c:v>0.8980403145303939</c:v>
                </c:pt>
                <c:pt idx="120">
                  <c:v>1.0798172896941127</c:v>
                </c:pt>
                <c:pt idx="121">
                  <c:v>0.96894975569604735</c:v>
                </c:pt>
                <c:pt idx="122">
                  <c:v>1.0028638624851527</c:v>
                </c:pt>
                <c:pt idx="123">
                  <c:v>0.80647809814806992</c:v>
                </c:pt>
                <c:pt idx="124">
                  <c:v>0.75991354843893766</c:v>
                </c:pt>
                <c:pt idx="125">
                  <c:v>0.55197034769144881</c:v>
                </c:pt>
                <c:pt idx="126">
                  <c:v>0.37710166814838936</c:v>
                </c:pt>
                <c:pt idx="127">
                  <c:v>0.32656582711542081</c:v>
                </c:pt>
                <c:pt idx="128">
                  <c:v>0.34935516736597788</c:v>
                </c:pt>
                <c:pt idx="129">
                  <c:v>0.2816660262465786</c:v>
                </c:pt>
                <c:pt idx="130">
                  <c:v>0.3892586613812265</c:v>
                </c:pt>
                <c:pt idx="131">
                  <c:v>0.54527426634127141</c:v>
                </c:pt>
                <c:pt idx="132">
                  <c:v>0.50110897408822552</c:v>
                </c:pt>
                <c:pt idx="133">
                  <c:v>0.42216423530235903</c:v>
                </c:pt>
                <c:pt idx="134">
                  <c:v>0.24701988324094445</c:v>
                </c:pt>
                <c:pt idx="135">
                  <c:v>0.23847980410356473</c:v>
                </c:pt>
                <c:pt idx="136">
                  <c:v>0.26271611602557687</c:v>
                </c:pt>
                <c:pt idx="137">
                  <c:v>0.33773695114023972</c:v>
                </c:pt>
                <c:pt idx="138">
                  <c:v>0.36283695453978854</c:v>
                </c:pt>
                <c:pt idx="139">
                  <c:v>0.27199997527600733</c:v>
                </c:pt>
                <c:pt idx="140">
                  <c:v>0.38301276273105345</c:v>
                </c:pt>
                <c:pt idx="141">
                  <c:v>0.60401332211138781</c:v>
                </c:pt>
                <c:pt idx="142">
                  <c:v>0.52022577125980063</c:v>
                </c:pt>
                <c:pt idx="143">
                  <c:v>0.43938758670137651</c:v>
                </c:pt>
                <c:pt idx="144">
                  <c:v>0.56109144065675165</c:v>
                </c:pt>
                <c:pt idx="145">
                  <c:v>0.55171589660014198</c:v>
                </c:pt>
                <c:pt idx="146">
                  <c:v>0.69438981701154945</c:v>
                </c:pt>
                <c:pt idx="147">
                  <c:v>0.68448270711237169</c:v>
                </c:pt>
                <c:pt idx="148">
                  <c:v>0.55198992085231846</c:v>
                </c:pt>
                <c:pt idx="149">
                  <c:v>0.64422071520329827</c:v>
                </c:pt>
                <c:pt idx="150">
                  <c:v>0.74611859069121078</c:v>
                </c:pt>
                <c:pt idx="151">
                  <c:v>0.47029154738198675</c:v>
                </c:pt>
                <c:pt idx="152">
                  <c:v>0.25074970356962933</c:v>
                </c:pt>
                <c:pt idx="153">
                  <c:v>0.20489617468324958</c:v>
                </c:pt>
                <c:pt idx="154">
                  <c:v>0.30047995450785353</c:v>
                </c:pt>
                <c:pt idx="155">
                  <c:v>0.43795153479335391</c:v>
                </c:pt>
                <c:pt idx="156">
                  <c:v>0.45414781032989021</c:v>
                </c:pt>
                <c:pt idx="157">
                  <c:v>0.52481413223421458</c:v>
                </c:pt>
                <c:pt idx="158">
                  <c:v>0.81467925255249485</c:v>
                </c:pt>
                <c:pt idx="159">
                  <c:v>1.0321865178007601</c:v>
                </c:pt>
                <c:pt idx="160">
                  <c:v>1.0909317545690458</c:v>
                </c:pt>
                <c:pt idx="161">
                  <c:v>0.97967996851811601</c:v>
                </c:pt>
                <c:pt idx="162">
                  <c:v>1.0730418855340951</c:v>
                </c:pt>
                <c:pt idx="163">
                  <c:v>0.86241098074928146</c:v>
                </c:pt>
                <c:pt idx="164">
                  <c:v>0.87794794981441548</c:v>
                </c:pt>
                <c:pt idx="165">
                  <c:v>0.89079515450950175</c:v>
                </c:pt>
                <c:pt idx="166">
                  <c:v>0.82772115868991691</c:v>
                </c:pt>
                <c:pt idx="167">
                  <c:v>0.81521390889414713</c:v>
                </c:pt>
                <c:pt idx="168">
                  <c:v>0.88674660070854849</c:v>
                </c:pt>
                <c:pt idx="169">
                  <c:v>0.70351709097502169</c:v>
                </c:pt>
                <c:pt idx="170">
                  <c:v>0.77848332727252123</c:v>
                </c:pt>
                <c:pt idx="171">
                  <c:v>0.77252690536994828</c:v>
                </c:pt>
                <c:pt idx="172">
                  <c:v>0.73624032545015705</c:v>
                </c:pt>
                <c:pt idx="173">
                  <c:v>0.72796808956678449</c:v>
                </c:pt>
                <c:pt idx="174">
                  <c:v>0.81222951694469137</c:v>
                </c:pt>
                <c:pt idx="175">
                  <c:v>0.80850340521490804</c:v>
                </c:pt>
                <c:pt idx="176">
                  <c:v>0.83999868138705736</c:v>
                </c:pt>
                <c:pt idx="177">
                  <c:v>0.92809541812907392</c:v>
                </c:pt>
                <c:pt idx="178">
                  <c:v>0.78188699693113439</c:v>
                </c:pt>
                <c:pt idx="179">
                  <c:v>0.82497473516998265</c:v>
                </c:pt>
                <c:pt idx="180">
                  <c:v>0.88125272350231842</c:v>
                </c:pt>
                <c:pt idx="181">
                  <c:v>0.7784987797679449</c:v>
                </c:pt>
                <c:pt idx="182">
                  <c:v>0.84523295667017262</c:v>
                </c:pt>
                <c:pt idx="183">
                  <c:v>0.81929542801867072</c:v>
                </c:pt>
                <c:pt idx="184">
                  <c:v>0.85367929066865023</c:v>
                </c:pt>
                <c:pt idx="185">
                  <c:v>1.0123795091669352</c:v>
                </c:pt>
                <c:pt idx="186">
                  <c:v>0.9960142863471021</c:v>
                </c:pt>
                <c:pt idx="187">
                  <c:v>0.93932732196922486</c:v>
                </c:pt>
                <c:pt idx="188">
                  <c:v>0.89845135090865835</c:v>
                </c:pt>
                <c:pt idx="189">
                  <c:v>0.84032318379095039</c:v>
                </c:pt>
                <c:pt idx="190">
                  <c:v>0.92981476578652711</c:v>
                </c:pt>
                <c:pt idx="191">
                  <c:v>0.88492629674766188</c:v>
                </c:pt>
                <c:pt idx="192">
                  <c:v>0.8976787261374839</c:v>
                </c:pt>
                <c:pt idx="193">
                  <c:v>0.89040575162483004</c:v>
                </c:pt>
                <c:pt idx="194">
                  <c:v>0.9660601390518555</c:v>
                </c:pt>
                <c:pt idx="195">
                  <c:v>1.081043187664376</c:v>
                </c:pt>
                <c:pt idx="196">
                  <c:v>1.1551049378964213</c:v>
                </c:pt>
                <c:pt idx="197">
                  <c:v>1.1712558861130482</c:v>
                </c:pt>
                <c:pt idx="198">
                  <c:v>1.2263872992849616</c:v>
                </c:pt>
                <c:pt idx="199">
                  <c:v>1.2029757385520188</c:v>
                </c:pt>
                <c:pt idx="200">
                  <c:v>1.2447036571936005</c:v>
                </c:pt>
                <c:pt idx="201">
                  <c:v>1.2667317045029602</c:v>
                </c:pt>
                <c:pt idx="202">
                  <c:v>1.2606794771287615</c:v>
                </c:pt>
                <c:pt idx="203">
                  <c:v>1.2425506094979277</c:v>
                </c:pt>
                <c:pt idx="204">
                  <c:v>1.2405500264237674</c:v>
                </c:pt>
                <c:pt idx="205">
                  <c:v>1.2797746408067443</c:v>
                </c:pt>
                <c:pt idx="206">
                  <c:v>1.3151299503356799</c:v>
                </c:pt>
                <c:pt idx="207">
                  <c:v>1.3091374726104519</c:v>
                </c:pt>
                <c:pt idx="208">
                  <c:v>1.3287044524820315</c:v>
                </c:pt>
                <c:pt idx="209">
                  <c:v>1.3197038889810317</c:v>
                </c:pt>
                <c:pt idx="210">
                  <c:v>1.3548356524095078</c:v>
                </c:pt>
                <c:pt idx="211">
                  <c:v>1.3955746113439864</c:v>
                </c:pt>
                <c:pt idx="212">
                  <c:v>1.4059813519285229</c:v>
                </c:pt>
                <c:pt idx="213">
                  <c:v>1.395946501400511</c:v>
                </c:pt>
                <c:pt idx="214">
                  <c:v>1.4153465943215171</c:v>
                </c:pt>
                <c:pt idx="215">
                  <c:v>1.4172647640867524</c:v>
                </c:pt>
                <c:pt idx="216">
                  <c:v>1.4529116106960112</c:v>
                </c:pt>
                <c:pt idx="217">
                  <c:v>1.4537172007907559</c:v>
                </c:pt>
                <c:pt idx="218">
                  <c:v>1.439805834244172</c:v>
                </c:pt>
                <c:pt idx="219">
                  <c:v>1.4325565535578342</c:v>
                </c:pt>
                <c:pt idx="220">
                  <c:v>1.4456746920060122</c:v>
                </c:pt>
                <c:pt idx="221">
                  <c:v>1.4530939501420088</c:v>
                </c:pt>
                <c:pt idx="222">
                  <c:v>1.4490876331618796</c:v>
                </c:pt>
                <c:pt idx="223">
                  <c:v>1.4455078050554386</c:v>
                </c:pt>
                <c:pt idx="224">
                  <c:v>1.4505133834062867</c:v>
                </c:pt>
                <c:pt idx="225">
                  <c:v>1.4639282097665955</c:v>
                </c:pt>
                <c:pt idx="226">
                  <c:v>1.4738126560058185</c:v>
                </c:pt>
                <c:pt idx="227">
                  <c:v>1.4817974754743144</c:v>
                </c:pt>
                <c:pt idx="228">
                  <c:v>1.487607613753545</c:v>
                </c:pt>
                <c:pt idx="229">
                  <c:v>1.5011810857335353</c:v>
                </c:pt>
                <c:pt idx="230">
                  <c:v>1.5108945243567389</c:v>
                </c:pt>
                <c:pt idx="231">
                  <c:v>1.5200856686346285</c:v>
                </c:pt>
                <c:pt idx="232">
                  <c:v>1.5255094945282714</c:v>
                </c:pt>
                <c:pt idx="233">
                  <c:v>1.5288905005269302</c:v>
                </c:pt>
                <c:pt idx="234">
                  <c:v>1.5333820258633568</c:v>
                </c:pt>
                <c:pt idx="235">
                  <c:v>1.536716674375745</c:v>
                </c:pt>
                <c:pt idx="236">
                  <c:v>1.5414039313208692</c:v>
                </c:pt>
                <c:pt idx="237">
                  <c:v>1.5430202623421654</c:v>
                </c:pt>
                <c:pt idx="238">
                  <c:v>1.5455493207598097</c:v>
                </c:pt>
                <c:pt idx="239">
                  <c:v>1.5514655661742813</c:v>
                </c:pt>
                <c:pt idx="240">
                  <c:v>1.5563578262253572</c:v>
                </c:pt>
                <c:pt idx="241">
                  <c:v>1.5607247014320349</c:v>
                </c:pt>
                <c:pt idx="242">
                  <c:v>1.5662412422982188</c:v>
                </c:pt>
                <c:pt idx="243">
                  <c:v>1.5710459382085615</c:v>
                </c:pt>
                <c:pt idx="244">
                  <c:v>1.5777337782278464</c:v>
                </c:pt>
                <c:pt idx="245">
                  <c:v>1.5827383264123325</c:v>
                </c:pt>
                <c:pt idx="246">
                  <c:v>1.5848470769544576</c:v>
                </c:pt>
                <c:pt idx="247">
                  <c:v>1.5901967308700686</c:v>
                </c:pt>
                <c:pt idx="248">
                  <c:v>1.5943266678135855</c:v>
                </c:pt>
                <c:pt idx="249">
                  <c:v>1.5975057612053771</c:v>
                </c:pt>
                <c:pt idx="250">
                  <c:v>1.6001378362591778</c:v>
                </c:pt>
                <c:pt idx="251">
                  <c:v>1.6024783742326552</c:v>
                </c:pt>
                <c:pt idx="252">
                  <c:v>1.6031284092068028</c:v>
                </c:pt>
                <c:pt idx="253">
                  <c:v>1.602673075674991</c:v>
                </c:pt>
                <c:pt idx="254">
                  <c:v>1.6001841937454484</c:v>
                </c:pt>
                <c:pt idx="255">
                  <c:v>1.5977097341449675</c:v>
                </c:pt>
                <c:pt idx="256">
                  <c:v>1.5944193827861264</c:v>
                </c:pt>
                <c:pt idx="257">
                  <c:v>1.5886968086476287</c:v>
                </c:pt>
                <c:pt idx="258">
                  <c:v>1.5820635674455072</c:v>
                </c:pt>
                <c:pt idx="259">
                  <c:v>1.5773155306850504</c:v>
                </c:pt>
                <c:pt idx="260">
                  <c:v>1.5719215796158927</c:v>
                </c:pt>
                <c:pt idx="261">
                  <c:v>1.5651369039586205</c:v>
                </c:pt>
                <c:pt idx="262">
                  <c:v>1.5567441386109444</c:v>
                </c:pt>
                <c:pt idx="263">
                  <c:v>1.5494402591074437</c:v>
                </c:pt>
                <c:pt idx="264">
                  <c:v>1.5432304162799251</c:v>
                </c:pt>
                <c:pt idx="265">
                  <c:v>1.535082830526302</c:v>
                </c:pt>
                <c:pt idx="266">
                  <c:v>1.5240054516403854</c:v>
                </c:pt>
                <c:pt idx="267">
                  <c:v>1.5143012845144364</c:v>
                </c:pt>
                <c:pt idx="268">
                  <c:v>1.5041819603447764</c:v>
                </c:pt>
                <c:pt idx="269">
                  <c:v>1.4935671261552035</c:v>
                </c:pt>
                <c:pt idx="270">
                  <c:v>1.4801306663013014</c:v>
                </c:pt>
                <c:pt idx="271">
                  <c:v>1.4650335782725552</c:v>
                </c:pt>
                <c:pt idx="272">
                  <c:v>1.452288360047264</c:v>
                </c:pt>
                <c:pt idx="273">
                  <c:v>1.4392093679208258</c:v>
                </c:pt>
                <c:pt idx="274">
                  <c:v>1.4251712909117693</c:v>
                </c:pt>
                <c:pt idx="275">
                  <c:v>1.4107716255098037</c:v>
                </c:pt>
                <c:pt idx="276">
                  <c:v>1.3967294278353013</c:v>
                </c:pt>
                <c:pt idx="277">
                  <c:v>1.3824029042450068</c:v>
                </c:pt>
                <c:pt idx="278">
                  <c:v>1.3697782154840186</c:v>
                </c:pt>
                <c:pt idx="279">
                  <c:v>1.3554434505628317</c:v>
                </c:pt>
                <c:pt idx="280">
                  <c:v>1.3408882300402694</c:v>
                </c:pt>
                <c:pt idx="281">
                  <c:v>1.3275486058243549</c:v>
                </c:pt>
                <c:pt idx="282">
                  <c:v>1.3141379001294922</c:v>
                </c:pt>
                <c:pt idx="283">
                  <c:v>1.302279655141509</c:v>
                </c:pt>
                <c:pt idx="284">
                  <c:v>1.2910662942958659</c:v>
                </c:pt>
                <c:pt idx="285">
                  <c:v>1.2789010597321364</c:v>
                </c:pt>
                <c:pt idx="286">
                  <c:v>1.268040015782149</c:v>
                </c:pt>
                <c:pt idx="287">
                  <c:v>1.2591146544255434</c:v>
                </c:pt>
                <c:pt idx="288">
                  <c:v>1.2496484557291161</c:v>
                </c:pt>
                <c:pt idx="289">
                  <c:v>1.2418047690521543</c:v>
                </c:pt>
                <c:pt idx="290">
                  <c:v>1.2345256135413309</c:v>
                </c:pt>
                <c:pt idx="291">
                  <c:v>1.2291522657994043</c:v>
                </c:pt>
                <c:pt idx="292">
                  <c:v>1.2247462442709875</c:v>
                </c:pt>
                <c:pt idx="293">
                  <c:v>1.2194141031835233</c:v>
                </c:pt>
                <c:pt idx="294">
                  <c:v>1.2150461978104845</c:v>
                </c:pt>
                <c:pt idx="295">
                  <c:v>1.209205154540407</c:v>
                </c:pt>
                <c:pt idx="296">
                  <c:v>1.2050216489460888</c:v>
                </c:pt>
                <c:pt idx="297">
                  <c:v>1.1992970144748678</c:v>
                </c:pt>
                <c:pt idx="298">
                  <c:v>1.1947581014858093</c:v>
                </c:pt>
                <c:pt idx="299">
                  <c:v>1.1894558352228302</c:v>
                </c:pt>
                <c:pt idx="300">
                  <c:v>1.1841484181280437</c:v>
                </c:pt>
                <c:pt idx="301">
                  <c:v>1.1795322426618675</c:v>
                </c:pt>
                <c:pt idx="302">
                  <c:v>1.174578172629098</c:v>
                </c:pt>
                <c:pt idx="303">
                  <c:v>1.1663347814038489</c:v>
                </c:pt>
                <c:pt idx="304">
                  <c:v>1.1633843849443246</c:v>
                </c:pt>
                <c:pt idx="305">
                  <c:v>1.1570725556470118</c:v>
                </c:pt>
                <c:pt idx="306">
                  <c:v>1.1524718326762589</c:v>
                </c:pt>
                <c:pt idx="307">
                  <c:v>1.1480915653068815</c:v>
                </c:pt>
                <c:pt idx="308">
                  <c:v>1.142217556713234</c:v>
                </c:pt>
                <c:pt idx="309">
                  <c:v>1.1401469223264866</c:v>
                </c:pt>
                <c:pt idx="310">
                  <c:v>1.1366392058653554</c:v>
                </c:pt>
                <c:pt idx="311">
                  <c:v>1.1292498225538445</c:v>
                </c:pt>
                <c:pt idx="312">
                  <c:v>1.1234396842746137</c:v>
                </c:pt>
                <c:pt idx="313">
                  <c:v>1.1162305800763765</c:v>
                </c:pt>
                <c:pt idx="314">
                  <c:v>1.1102947615010348</c:v>
                </c:pt>
                <c:pt idx="315">
                  <c:v>1.1043270077684846</c:v>
                </c:pt>
                <c:pt idx="316">
                  <c:v>1.0944703760210237</c:v>
                </c:pt>
                <c:pt idx="317">
                  <c:v>1.0897789984104533</c:v>
                </c:pt>
                <c:pt idx="318">
                  <c:v>1.0841481090781353</c:v>
                </c:pt>
                <c:pt idx="319">
                  <c:v>1.0804322990119675</c:v>
                </c:pt>
                <c:pt idx="320">
                  <c:v>1.0768720440663966</c:v>
                </c:pt>
                <c:pt idx="321">
                  <c:v>1.0701852342134732</c:v>
                </c:pt>
                <c:pt idx="322">
                  <c:v>1.0634860623642113</c:v>
                </c:pt>
                <c:pt idx="323">
                  <c:v>1.0581951279312098</c:v>
                </c:pt>
                <c:pt idx="324">
                  <c:v>1.0567827698495034</c:v>
                </c:pt>
                <c:pt idx="325">
                  <c:v>1.0522428266940829</c:v>
                </c:pt>
                <c:pt idx="326">
                  <c:v>1.0481036182533119</c:v>
                </c:pt>
                <c:pt idx="327">
                  <c:v>1.0445577856368025</c:v>
                </c:pt>
                <c:pt idx="328">
                  <c:v>1.0449307058596895</c:v>
                </c:pt>
                <c:pt idx="329">
                  <c:v>1.0445443934741021</c:v>
                </c:pt>
                <c:pt idx="330">
                  <c:v>1.0456580033109548</c:v>
                </c:pt>
                <c:pt idx="331">
                  <c:v>1.0405246843312728</c:v>
                </c:pt>
                <c:pt idx="332">
                  <c:v>1.0404237280278392</c:v>
                </c:pt>
                <c:pt idx="333">
                  <c:v>1.0381975385204958</c:v>
                </c:pt>
                <c:pt idx="334">
                  <c:v>1.0379502985937201</c:v>
                </c:pt>
                <c:pt idx="335">
                  <c:v>1.036928373563047</c:v>
                </c:pt>
                <c:pt idx="336">
                  <c:v>1.036733672120711</c:v>
                </c:pt>
                <c:pt idx="337">
                  <c:v>1.0390082794470479</c:v>
                </c:pt>
                <c:pt idx="338">
                  <c:v>1.042863161972027</c:v>
                </c:pt>
                <c:pt idx="339">
                  <c:v>1.0431042209006336</c:v>
                </c:pt>
                <c:pt idx="340">
                  <c:v>1.0443362998690662</c:v>
                </c:pt>
                <c:pt idx="341">
                  <c:v>1.0438995093317622</c:v>
                </c:pt>
                <c:pt idx="342">
                  <c:v>1.041732039307028</c:v>
                </c:pt>
                <c:pt idx="343">
                  <c:v>1.0408110705797882</c:v>
                </c:pt>
                <c:pt idx="344">
                  <c:v>1.0385333727543662</c:v>
                </c:pt>
                <c:pt idx="345">
                  <c:v>1.0344528837962044</c:v>
                </c:pt>
                <c:pt idx="346">
                  <c:v>1.0319846051938928</c:v>
                </c:pt>
                <c:pt idx="347">
                  <c:v>1.0307782803844991</c:v>
                </c:pt>
                <c:pt idx="348">
                  <c:v>1.0301622409002833</c:v>
                </c:pt>
                <c:pt idx="349">
                  <c:v>1.0311563514391942</c:v>
                </c:pt>
                <c:pt idx="350">
                  <c:v>1.0314581901831328</c:v>
                </c:pt>
                <c:pt idx="351">
                  <c:v>1.0312356742490345</c:v>
                </c:pt>
                <c:pt idx="352">
                  <c:v>1.0303950584979968</c:v>
                </c:pt>
                <c:pt idx="353">
                  <c:v>1.0298542211581749</c:v>
                </c:pt>
                <c:pt idx="354">
                  <c:v>1.0294112496227019</c:v>
                </c:pt>
                <c:pt idx="355">
                  <c:v>1.0278752715776072</c:v>
                </c:pt>
                <c:pt idx="356">
                  <c:v>1.0250680682423405</c:v>
                </c:pt>
                <c:pt idx="357">
                  <c:v>1.023105601323558</c:v>
                </c:pt>
                <c:pt idx="358">
                  <c:v>1.0188705874111612</c:v>
                </c:pt>
                <c:pt idx="359">
                  <c:v>1.0156708906921381</c:v>
                </c:pt>
                <c:pt idx="360">
                  <c:v>1.0160376299168554</c:v>
                </c:pt>
                <c:pt idx="361">
                  <c:v>1.0110897408822552</c:v>
                </c:pt>
                <c:pt idx="362">
                  <c:v>1.0066600255275227</c:v>
                </c:pt>
                <c:pt idx="363">
                  <c:v>1.005055026336203</c:v>
                </c:pt>
                <c:pt idx="364">
                  <c:v>1.002683583371879</c:v>
                </c:pt>
                <c:pt idx="365">
                  <c:v>1.0020088244050531</c:v>
                </c:pt>
                <c:pt idx="366">
                  <c:v>1.0023003614853763</c:v>
                </c:pt>
                <c:pt idx="367">
                  <c:v>0.99863090890547923</c:v>
                </c:pt>
                <c:pt idx="368">
                  <c:v>1.0005645311661382</c:v>
                </c:pt>
                <c:pt idx="369">
                  <c:v>1.001369091094521</c:v>
                </c:pt>
                <c:pt idx="370">
                  <c:v>1.000482117857213</c:v>
                </c:pt>
                <c:pt idx="371">
                  <c:v>0.99939220184667643</c:v>
                </c:pt>
                <c:pt idx="372">
                  <c:v>0.99917586691074733</c:v>
                </c:pt>
                <c:pt idx="373">
                  <c:v>0.99923252606063373</c:v>
                </c:pt>
                <c:pt idx="374">
                  <c:v>1.0001823394459972</c:v>
                </c:pt>
                <c:pt idx="375">
                  <c:v>1.0007293577839886</c:v>
                </c:pt>
                <c:pt idx="376">
                  <c:v>0.99987741020297383</c:v>
                </c:pt>
                <c:pt idx="377">
                  <c:v>1.0017038951620298</c:v>
                </c:pt>
                <c:pt idx="378">
                  <c:v>1.0044297153547328</c:v>
                </c:pt>
                <c:pt idx="379">
                  <c:v>1.0054506102190444</c:v>
                </c:pt>
                <c:pt idx="380">
                  <c:v>1.0054506102190444</c:v>
                </c:pt>
                <c:pt idx="381">
                  <c:v>1.0070102820904547</c:v>
                </c:pt>
                <c:pt idx="382">
                  <c:v>1.0079209491540793</c:v>
                </c:pt>
                <c:pt idx="383">
                  <c:v>1.009239562096883</c:v>
                </c:pt>
                <c:pt idx="384">
                  <c:v>1.0080352976202127</c:v>
                </c:pt>
                <c:pt idx="385">
                  <c:v>1.0078035101888605</c:v>
                </c:pt>
                <c:pt idx="386">
                  <c:v>1.0070195535877091</c:v>
                </c:pt>
                <c:pt idx="387">
                  <c:v>1.0072935778398855</c:v>
                </c:pt>
                <c:pt idx="388">
                  <c:v>1.007043247414025</c:v>
                </c:pt>
                <c:pt idx="389">
                  <c:v>1.0075068222767296</c:v>
                </c:pt>
                <c:pt idx="390">
                  <c:v>1.0095970298243462</c:v>
                </c:pt>
                <c:pt idx="391">
                  <c:v>1.0105179985515862</c:v>
                </c:pt>
                <c:pt idx="392">
                  <c:v>1.009953467385448</c:v>
                </c:pt>
                <c:pt idx="393">
                  <c:v>1.0107569971474697</c:v>
                </c:pt>
                <c:pt idx="394">
                  <c:v>1.0111742145239035</c:v>
                </c:pt>
                <c:pt idx="395">
                  <c:v>1.0114873850978194</c:v>
                </c:pt>
                <c:pt idx="396">
                  <c:v>1.009676352634187</c:v>
                </c:pt>
                <c:pt idx="397">
                  <c:v>1.0062263254893034</c:v>
                </c:pt>
                <c:pt idx="398">
                  <c:v>1.0046810759469549</c:v>
                </c:pt>
                <c:pt idx="399">
                  <c:v>1.0043318495503841</c:v>
                </c:pt>
                <c:pt idx="400">
                  <c:v>1.0029122803041466</c:v>
                </c:pt>
                <c:pt idx="401">
                  <c:v>1.0011270019995528</c:v>
                </c:pt>
                <c:pt idx="402">
                  <c:v>0.99897395430388081</c:v>
                </c:pt>
                <c:pt idx="403">
                  <c:v>0.9961286348132361</c:v>
                </c:pt>
                <c:pt idx="404">
                  <c:v>0.99504489980086896</c:v>
                </c:pt>
                <c:pt idx="405">
                  <c:v>0.99253541454409477</c:v>
                </c:pt>
                <c:pt idx="406">
                  <c:v>0.98840959826602415</c:v>
                </c:pt>
                <c:pt idx="407">
                  <c:v>0.98492969629665506</c:v>
                </c:pt>
                <c:pt idx="408">
                  <c:v>0.98110983942796914</c:v>
                </c:pt>
                <c:pt idx="409">
                  <c:v>0.97756091631237552</c:v>
                </c:pt>
                <c:pt idx="410">
                  <c:v>0.97388837323339372</c:v>
                </c:pt>
                <c:pt idx="411">
                  <c:v>0.96881892456812846</c:v>
                </c:pt>
                <c:pt idx="412">
                  <c:v>0.96255448292344736</c:v>
                </c:pt>
                <c:pt idx="413">
                  <c:v>0.95673919381240879</c:v>
                </c:pt>
                <c:pt idx="414">
                  <c:v>0.9511732049608691</c:v>
                </c:pt>
                <c:pt idx="415">
                  <c:v>0.94607903230292667</c:v>
                </c:pt>
                <c:pt idx="416">
                  <c:v>0.94000723176785828</c:v>
                </c:pt>
                <c:pt idx="417">
                  <c:v>0.93346876587100081</c:v>
                </c:pt>
                <c:pt idx="418">
                  <c:v>0.92686024866155647</c:v>
                </c:pt>
                <c:pt idx="419">
                  <c:v>0.92053811770062766</c:v>
                </c:pt>
                <c:pt idx="420">
                  <c:v>0.91520906711224825</c:v>
                </c:pt>
                <c:pt idx="421">
                  <c:v>0.90823999167625591</c:v>
                </c:pt>
                <c:pt idx="422">
                  <c:v>0.89964840422079773</c:v>
                </c:pt>
                <c:pt idx="423">
                  <c:v>0.89123091488044404</c:v>
                </c:pt>
                <c:pt idx="424">
                  <c:v>0.88317810443208489</c:v>
                </c:pt>
                <c:pt idx="425">
                  <c:v>0.87462978396381252</c:v>
                </c:pt>
                <c:pt idx="426">
                  <c:v>0.86670162364520253</c:v>
                </c:pt>
                <c:pt idx="427">
                  <c:v>0.85822026399043205</c:v>
                </c:pt>
                <c:pt idx="428">
                  <c:v>0.84873346196677302</c:v>
                </c:pt>
                <c:pt idx="429">
                  <c:v>0.8414841812804349</c:v>
                </c:pt>
                <c:pt idx="430">
                  <c:v>0.83212615005197177</c:v>
                </c:pt>
                <c:pt idx="431">
                  <c:v>0.82361079490726963</c:v>
                </c:pt>
                <c:pt idx="432">
                  <c:v>0.81519124523419306</c:v>
                </c:pt>
                <c:pt idx="433">
                  <c:v>0.80691797918445851</c:v>
                </c:pt>
                <c:pt idx="434">
                  <c:v>0.79827179291183747</c:v>
                </c:pt>
                <c:pt idx="435">
                  <c:v>0.7906732858289286</c:v>
                </c:pt>
                <c:pt idx="436">
                  <c:v>0.78071466761167263</c:v>
                </c:pt>
                <c:pt idx="437">
                  <c:v>0.77208393383447482</c:v>
                </c:pt>
                <c:pt idx="438">
                  <c:v>0.76323892545407168</c:v>
                </c:pt>
                <c:pt idx="439">
                  <c:v>0.75455668335879567</c:v>
                </c:pt>
                <c:pt idx="440">
                  <c:v>0.74512757065138469</c:v>
                </c:pt>
                <c:pt idx="441">
                  <c:v>0.73554599332246162</c:v>
                </c:pt>
                <c:pt idx="442">
                  <c:v>0.72613336327683564</c:v>
                </c:pt>
                <c:pt idx="443">
                  <c:v>0.71719357959116814</c:v>
                </c:pt>
                <c:pt idx="444">
                  <c:v>0.70869676744097432</c:v>
                </c:pt>
                <c:pt idx="445">
                  <c:v>0.69983012556697766</c:v>
                </c:pt>
                <c:pt idx="446">
                  <c:v>0.69120042195614173</c:v>
                </c:pt>
                <c:pt idx="447">
                  <c:v>0.68272009246773269</c:v>
                </c:pt>
                <c:pt idx="448">
                  <c:v>0.67449421407063026</c:v>
                </c:pt>
                <c:pt idx="449">
                  <c:v>0.66607981522936155</c:v>
                </c:pt>
                <c:pt idx="450">
                  <c:v>0.65842979982837424</c:v>
                </c:pt>
                <c:pt idx="451">
                  <c:v>0.65015138294683217</c:v>
                </c:pt>
                <c:pt idx="452">
                  <c:v>0.64186575490075903</c:v>
                </c:pt>
                <c:pt idx="453">
                  <c:v>0.63356158386017758</c:v>
                </c:pt>
                <c:pt idx="454">
                  <c:v>0.62608154590884879</c:v>
                </c:pt>
                <c:pt idx="455">
                  <c:v>0.61765890573668736</c:v>
                </c:pt>
                <c:pt idx="456">
                  <c:v>0.60996768368123777</c:v>
                </c:pt>
                <c:pt idx="457">
                  <c:v>0.60200964853814243</c:v>
                </c:pt>
                <c:pt idx="458">
                  <c:v>0.59449252459779722</c:v>
                </c:pt>
                <c:pt idx="459">
                  <c:v>0.58717834343068076</c:v>
                </c:pt>
                <c:pt idx="460">
                  <c:v>0.5800042648887368</c:v>
                </c:pt>
                <c:pt idx="461">
                  <c:v>0.57267772172528142</c:v>
                </c:pt>
                <c:pt idx="462">
                  <c:v>0.56613925582842395</c:v>
                </c:pt>
                <c:pt idx="463">
                  <c:v>0.55930616235215835</c:v>
                </c:pt>
                <c:pt idx="464">
                  <c:v>0.55248955153767765</c:v>
                </c:pt>
                <c:pt idx="465">
                  <c:v>0.54566985022411263</c:v>
                </c:pt>
                <c:pt idx="466">
                  <c:v>0.540111072537104</c:v>
                </c:pt>
                <c:pt idx="467">
                  <c:v>0.53375185558715876</c:v>
                </c:pt>
                <c:pt idx="468">
                  <c:v>0.52726489800837939</c:v>
                </c:pt>
                <c:pt idx="469">
                  <c:v>0.5202453444206705</c:v>
                </c:pt>
                <c:pt idx="470">
                  <c:v>0.51533660170780982</c:v>
                </c:pt>
                <c:pt idx="471">
                  <c:v>0.51011880908647955</c:v>
                </c:pt>
                <c:pt idx="472">
                  <c:v>0.50547584929490263</c:v>
                </c:pt>
                <c:pt idx="473">
                  <c:v>0.50013649704290741</c:v>
                </c:pt>
                <c:pt idx="474">
                  <c:v>0.49479302412546605</c:v>
                </c:pt>
                <c:pt idx="475">
                  <c:v>0.48959171416592073</c:v>
                </c:pt>
                <c:pt idx="476">
                  <c:v>0.48545353589151108</c:v>
                </c:pt>
                <c:pt idx="477">
                  <c:v>0.47974229358299081</c:v>
                </c:pt>
                <c:pt idx="478">
                  <c:v>0.47458219027790804</c:v>
                </c:pt>
                <c:pt idx="479">
                  <c:v>0.46963636157603106</c:v>
                </c:pt>
                <c:pt idx="480">
                  <c:v>0.46385197745583928</c:v>
                </c:pt>
                <c:pt idx="481">
                  <c:v>0.46012277522697143</c:v>
                </c:pt>
                <c:pt idx="482">
                  <c:v>0.45600932094523949</c:v>
                </c:pt>
                <c:pt idx="483">
                  <c:v>0.45188453483353025</c:v>
                </c:pt>
                <c:pt idx="484">
                  <c:v>0.44771339123555065</c:v>
                </c:pt>
                <c:pt idx="485">
                  <c:v>0.44372664741629131</c:v>
                </c:pt>
                <c:pt idx="486">
                  <c:v>0.43995829886568388</c:v>
                </c:pt>
                <c:pt idx="487">
                  <c:v>0.43715521619586356</c:v>
                </c:pt>
                <c:pt idx="488">
                  <c:v>0.43357847858850718</c:v>
                </c:pt>
                <c:pt idx="489">
                  <c:v>0.43040762652760794</c:v>
                </c:pt>
                <c:pt idx="490">
                  <c:v>0.42761999635321107</c:v>
                </c:pt>
                <c:pt idx="491">
                  <c:v>0.42457173408933813</c:v>
                </c:pt>
                <c:pt idx="492">
                  <c:v>0.42155540698267363</c:v>
                </c:pt>
                <c:pt idx="493">
                  <c:v>0.41837940408996649</c:v>
                </c:pt>
                <c:pt idx="494">
                  <c:v>0.41500251875675404</c:v>
                </c:pt>
                <c:pt idx="495">
                  <c:v>0.41176470588235303</c:v>
                </c:pt>
                <c:pt idx="496">
                  <c:v>0.40937265959079733</c:v>
                </c:pt>
                <c:pt idx="497">
                  <c:v>0.40610806239099551</c:v>
                </c:pt>
                <c:pt idx="498">
                  <c:v>0.4036325726241532</c:v>
                </c:pt>
                <c:pt idx="499">
                  <c:v>0.40166392470720103</c:v>
                </c:pt>
                <c:pt idx="500">
                  <c:v>0.3983890258437835</c:v>
                </c:pt>
                <c:pt idx="501">
                  <c:v>0.39602891470943635</c:v>
                </c:pt>
                <c:pt idx="502">
                  <c:v>0.39365541141238902</c:v>
                </c:pt>
                <c:pt idx="503">
                  <c:v>0.39182274545516355</c:v>
                </c:pt>
                <c:pt idx="504">
                  <c:v>0.38977374456200931</c:v>
                </c:pt>
                <c:pt idx="505">
                  <c:v>0.38793592777297609</c:v>
                </c:pt>
                <c:pt idx="506">
                  <c:v>0.38506794462237709</c:v>
                </c:pt>
                <c:pt idx="507">
                  <c:v>0.38394197278918574</c:v>
                </c:pt>
                <c:pt idx="508">
                  <c:v>0.38213094032555311</c:v>
                </c:pt>
                <c:pt idx="509">
                  <c:v>0.37986457433010845</c:v>
                </c:pt>
                <c:pt idx="510">
                  <c:v>0.37727370593077064</c:v>
                </c:pt>
                <c:pt idx="511">
                  <c:v>0.37592418799711974</c:v>
                </c:pt>
                <c:pt idx="512">
                  <c:v>0.37364752033805937</c:v>
                </c:pt>
                <c:pt idx="513">
                  <c:v>0.37211463279204959</c:v>
                </c:pt>
                <c:pt idx="514">
                  <c:v>0.37028814783299341</c:v>
                </c:pt>
                <c:pt idx="515">
                  <c:v>0.36816600512816805</c:v>
                </c:pt>
                <c:pt idx="516">
                  <c:v>0.36761177562564579</c:v>
                </c:pt>
                <c:pt idx="517">
                  <c:v>0.36643429547437617</c:v>
                </c:pt>
                <c:pt idx="518">
                  <c:v>0.36529699181120762</c:v>
                </c:pt>
                <c:pt idx="519">
                  <c:v>0.36468610315879901</c:v>
                </c:pt>
                <c:pt idx="520">
                  <c:v>0.36387124156680051</c:v>
                </c:pt>
                <c:pt idx="521">
                  <c:v>0.36313673295100429</c:v>
                </c:pt>
                <c:pt idx="522">
                  <c:v>0.36282150204436514</c:v>
                </c:pt>
                <c:pt idx="523">
                  <c:v>0.36110009405418891</c:v>
                </c:pt>
                <c:pt idx="524">
                  <c:v>0.35982783859765499</c:v>
                </c:pt>
                <c:pt idx="525">
                  <c:v>0.35813527526560263</c:v>
                </c:pt>
                <c:pt idx="526">
                  <c:v>0.3560996665351488</c:v>
                </c:pt>
                <c:pt idx="527">
                  <c:v>0.3546667051262109</c:v>
                </c:pt>
                <c:pt idx="528">
                  <c:v>0.35282682800445447</c:v>
                </c:pt>
                <c:pt idx="529">
                  <c:v>0.35186465262275196</c:v>
                </c:pt>
                <c:pt idx="530">
                  <c:v>0.35091999006919622</c:v>
                </c:pt>
                <c:pt idx="531">
                  <c:v>0.34951690348474368</c:v>
                </c:pt>
                <c:pt idx="532">
                  <c:v>0.347796525660929</c:v>
                </c:pt>
                <c:pt idx="533">
                  <c:v>0.34679108329204089</c:v>
                </c:pt>
                <c:pt idx="534">
                  <c:v>0.34592780388104871</c:v>
                </c:pt>
                <c:pt idx="535">
                  <c:v>0.34529219123596266</c:v>
                </c:pt>
                <c:pt idx="536">
                  <c:v>0.34403229777576783</c:v>
                </c:pt>
                <c:pt idx="537">
                  <c:v>0.34266732734669314</c:v>
                </c:pt>
                <c:pt idx="538">
                  <c:v>0.34223671780755882</c:v>
                </c:pt>
                <c:pt idx="539">
                  <c:v>0.34235518693913886</c:v>
                </c:pt>
                <c:pt idx="540">
                  <c:v>0.34170103129954454</c:v>
                </c:pt>
                <c:pt idx="541">
                  <c:v>0.34080375639862076</c:v>
                </c:pt>
                <c:pt idx="542">
                  <c:v>0.33991884349403589</c:v>
                </c:pt>
                <c:pt idx="543">
                  <c:v>0.33906380541393627</c:v>
                </c:pt>
                <c:pt idx="544">
                  <c:v>0.33833959846175565</c:v>
                </c:pt>
                <c:pt idx="545">
                  <c:v>0.33714666581506231</c:v>
                </c:pt>
                <c:pt idx="546">
                  <c:v>0.33603305597820982</c:v>
                </c:pt>
                <c:pt idx="547">
                  <c:v>0.33536962884136162</c:v>
                </c:pt>
                <c:pt idx="548">
                  <c:v>0.33408604155485067</c:v>
                </c:pt>
                <c:pt idx="549">
                  <c:v>0.33304454336330774</c:v>
                </c:pt>
                <c:pt idx="550">
                  <c:v>0.33146014749921959</c:v>
                </c:pt>
                <c:pt idx="551">
                  <c:v>0.33057626476099627</c:v>
                </c:pt>
                <c:pt idx="552">
                  <c:v>0.32897126556967687</c:v>
                </c:pt>
                <c:pt idx="553">
                  <c:v>0.3274548606854521</c:v>
                </c:pt>
                <c:pt idx="554">
                  <c:v>0.32545942844309927</c:v>
                </c:pt>
                <c:pt idx="555">
                  <c:v>0.32408724684949364</c:v>
                </c:pt>
                <c:pt idx="556">
                  <c:v>0.32296642584811014</c:v>
                </c:pt>
                <c:pt idx="557">
                  <c:v>0.3218765098375736</c:v>
                </c:pt>
                <c:pt idx="558">
                  <c:v>0.32088342946502435</c:v>
                </c:pt>
                <c:pt idx="559">
                  <c:v>0.32078556366067545</c:v>
                </c:pt>
                <c:pt idx="560">
                  <c:v>0.32012522702291185</c:v>
                </c:pt>
                <c:pt idx="561">
                  <c:v>0.31936084358263006</c:v>
                </c:pt>
                <c:pt idx="562">
                  <c:v>0.31851301666706155</c:v>
                </c:pt>
                <c:pt idx="563">
                  <c:v>0.31763222442792288</c:v>
                </c:pt>
                <c:pt idx="564">
                  <c:v>0.31686578065491794</c:v>
                </c:pt>
                <c:pt idx="565">
                  <c:v>0.31544312090959575</c:v>
                </c:pt>
                <c:pt idx="566">
                  <c:v>0.31407402981507482</c:v>
                </c:pt>
                <c:pt idx="567">
                  <c:v>0.31263797790705222</c:v>
                </c:pt>
                <c:pt idx="568">
                  <c:v>0.31143886426218959</c:v>
                </c:pt>
                <c:pt idx="569">
                  <c:v>0.31085888060062816</c:v>
                </c:pt>
                <c:pt idx="570">
                  <c:v>0.30946506551342967</c:v>
                </c:pt>
                <c:pt idx="571">
                  <c:v>0.30843283881914091</c:v>
                </c:pt>
                <c:pt idx="572">
                  <c:v>0.30810730624888605</c:v>
                </c:pt>
                <c:pt idx="573">
                  <c:v>0.306779421808828</c:v>
                </c:pt>
                <c:pt idx="574">
                  <c:v>0.30606036568845507</c:v>
                </c:pt>
                <c:pt idx="575">
                  <c:v>0.30527846942002645</c:v>
                </c:pt>
                <c:pt idx="576">
                  <c:v>0.3039073179927827</c:v>
                </c:pt>
                <c:pt idx="577">
                  <c:v>0.30271232501336642</c:v>
                </c:pt>
                <c:pt idx="578">
                  <c:v>0.30200563088933235</c:v>
                </c:pt>
                <c:pt idx="579">
                  <c:v>0.30047274334332258</c:v>
                </c:pt>
                <c:pt idx="580">
                  <c:v>0.29999062548610966</c:v>
                </c:pt>
                <c:pt idx="581">
                  <c:v>0.29896870045543661</c:v>
                </c:pt>
                <c:pt idx="582">
                  <c:v>0.29863080588884311</c:v>
                </c:pt>
                <c:pt idx="583">
                  <c:v>0.29774177231881166</c:v>
                </c:pt>
                <c:pt idx="584">
                  <c:v>0.29751925638471344</c:v>
                </c:pt>
                <c:pt idx="585">
                  <c:v>0.29686201024603454</c:v>
                </c:pt>
                <c:pt idx="586">
                  <c:v>0.2962366992645642</c:v>
                </c:pt>
                <c:pt idx="587">
                  <c:v>0.29516841674762051</c:v>
                </c:pt>
                <c:pt idx="588">
                  <c:v>0.29489233216272087</c:v>
                </c:pt>
                <c:pt idx="589">
                  <c:v>0.29353869356362355</c:v>
                </c:pt>
                <c:pt idx="590">
                  <c:v>0.29281448661144277</c:v>
                </c:pt>
                <c:pt idx="591">
                  <c:v>0.29169469577642104</c:v>
                </c:pt>
                <c:pt idx="592">
                  <c:v>0.29099418265055621</c:v>
                </c:pt>
                <c:pt idx="593">
                  <c:v>0.29026482486656768</c:v>
                </c:pt>
                <c:pt idx="594">
                  <c:v>0.28970235403315275</c:v>
                </c:pt>
                <c:pt idx="595">
                  <c:v>0.28892457843017061</c:v>
                </c:pt>
                <c:pt idx="596">
                  <c:v>0.28937064046472866</c:v>
                </c:pt>
                <c:pt idx="597">
                  <c:v>0.28889779410476996</c:v>
                </c:pt>
                <c:pt idx="598">
                  <c:v>0.28906983188715146</c:v>
                </c:pt>
                <c:pt idx="599">
                  <c:v>0.28893178959470156</c:v>
                </c:pt>
                <c:pt idx="600">
                  <c:v>0.28890912593474716</c:v>
                </c:pt>
                <c:pt idx="601">
                  <c:v>0.28905025872628176</c:v>
                </c:pt>
                <c:pt idx="602">
                  <c:v>0.2891883010187315</c:v>
                </c:pt>
                <c:pt idx="603">
                  <c:v>0.28858977436266181</c:v>
                </c:pt>
                <c:pt idx="604">
                  <c:v>0.28918624068600829</c:v>
                </c:pt>
                <c:pt idx="605">
                  <c:v>0.28950250175900916</c:v>
                </c:pt>
                <c:pt idx="606">
                  <c:v>0.28945717443910018</c:v>
                </c:pt>
                <c:pt idx="607">
                  <c:v>0.28947159676816209</c:v>
                </c:pt>
                <c:pt idx="608">
                  <c:v>0.28965599654688229</c:v>
                </c:pt>
                <c:pt idx="609">
                  <c:v>0.28946232527090793</c:v>
                </c:pt>
                <c:pt idx="610">
                  <c:v>0.2896807205395599</c:v>
                </c:pt>
                <c:pt idx="611">
                  <c:v>0.28998667994894489</c:v>
                </c:pt>
                <c:pt idx="612">
                  <c:v>0.28967041887594419</c:v>
                </c:pt>
                <c:pt idx="613">
                  <c:v>0.28987748231461896</c:v>
                </c:pt>
                <c:pt idx="614">
                  <c:v>0.29086129118991422</c:v>
                </c:pt>
                <c:pt idx="615">
                  <c:v>0.2917709280871767</c:v>
                </c:pt>
                <c:pt idx="616">
                  <c:v>0.29262493600091483</c:v>
                </c:pt>
                <c:pt idx="617">
                  <c:v>0.29350778857277665</c:v>
                </c:pt>
                <c:pt idx="618">
                  <c:v>0.29440197297461568</c:v>
                </c:pt>
                <c:pt idx="619">
                  <c:v>0.29544244099979705</c:v>
                </c:pt>
                <c:pt idx="620">
                  <c:v>0.29625318192634931</c:v>
                </c:pt>
                <c:pt idx="621">
                  <c:v>0.29708555634649425</c:v>
                </c:pt>
                <c:pt idx="622">
                  <c:v>0.2978592112840302</c:v>
                </c:pt>
                <c:pt idx="623">
                  <c:v>0.29852881941904796</c:v>
                </c:pt>
                <c:pt idx="624">
                  <c:v>0.29937458600189348</c:v>
                </c:pt>
                <c:pt idx="625">
                  <c:v>0.29999680648427912</c:v>
                </c:pt>
                <c:pt idx="626">
                  <c:v>0.30091056404698802</c:v>
                </c:pt>
                <c:pt idx="627">
                  <c:v>0.30219518149986047</c:v>
                </c:pt>
                <c:pt idx="628">
                  <c:v>0.30291320745387174</c:v>
                </c:pt>
                <c:pt idx="629">
                  <c:v>0.30331394216852087</c:v>
                </c:pt>
                <c:pt idx="630">
                  <c:v>0.30411026076601105</c:v>
                </c:pt>
                <c:pt idx="631">
                  <c:v>0.30462431378043248</c:v>
                </c:pt>
                <c:pt idx="632">
                  <c:v>0.30481180405823738</c:v>
                </c:pt>
                <c:pt idx="633">
                  <c:v>0.30552570934680245</c:v>
                </c:pt>
                <c:pt idx="634">
                  <c:v>0.30563078631568208</c:v>
                </c:pt>
                <c:pt idx="635">
                  <c:v>0.30625918779623718</c:v>
                </c:pt>
                <c:pt idx="636">
                  <c:v>0.3072924446568876</c:v>
                </c:pt>
                <c:pt idx="637">
                  <c:v>0.30836690817200058</c:v>
                </c:pt>
                <c:pt idx="638">
                  <c:v>0.30921988591937721</c:v>
                </c:pt>
                <c:pt idx="639">
                  <c:v>0.31021399645828812</c:v>
                </c:pt>
                <c:pt idx="640">
                  <c:v>0.31134511912328711</c:v>
                </c:pt>
                <c:pt idx="641">
                  <c:v>0.31280898552307218</c:v>
                </c:pt>
                <c:pt idx="642">
                  <c:v>0.31375158774390471</c:v>
                </c:pt>
                <c:pt idx="643">
                  <c:v>0.31452009184963287</c:v>
                </c:pt>
                <c:pt idx="644">
                  <c:v>0.31539470309060208</c:v>
                </c:pt>
                <c:pt idx="645">
                  <c:v>0.31660205806635722</c:v>
                </c:pt>
                <c:pt idx="646">
                  <c:v>0.31763634509336913</c:v>
                </c:pt>
                <c:pt idx="647">
                  <c:v>0.31863972712953409</c:v>
                </c:pt>
                <c:pt idx="648">
                  <c:v>0.31956687685494317</c:v>
                </c:pt>
                <c:pt idx="649">
                  <c:v>0.32079586532429116</c:v>
                </c:pt>
                <c:pt idx="650">
                  <c:v>0.32166738606617579</c:v>
                </c:pt>
                <c:pt idx="651">
                  <c:v>0.32209696543894872</c:v>
                </c:pt>
                <c:pt idx="652">
                  <c:v>0.32260071678975433</c:v>
                </c:pt>
                <c:pt idx="653">
                  <c:v>0.32314155412957635</c:v>
                </c:pt>
                <c:pt idx="654">
                  <c:v>0.32322705793758638</c:v>
                </c:pt>
                <c:pt idx="655">
                  <c:v>0.32304059782614297</c:v>
                </c:pt>
                <c:pt idx="656">
                  <c:v>0.32295715435085615</c:v>
                </c:pt>
                <c:pt idx="657">
                  <c:v>0.32366075797580557</c:v>
                </c:pt>
                <c:pt idx="658">
                  <c:v>0.32437054259892423</c:v>
                </c:pt>
                <c:pt idx="659">
                  <c:v>0.32517304219458398</c:v>
                </c:pt>
                <c:pt idx="660">
                  <c:v>0.3260311707737682</c:v>
                </c:pt>
                <c:pt idx="661">
                  <c:v>0.3268347005357895</c:v>
                </c:pt>
                <c:pt idx="662">
                  <c:v>0.32803175384792893</c:v>
                </c:pt>
                <c:pt idx="663">
                  <c:v>0.32900629122597003</c:v>
                </c:pt>
                <c:pt idx="664">
                  <c:v>0.32927928531178491</c:v>
                </c:pt>
                <c:pt idx="665">
                  <c:v>0.3298994454614475</c:v>
                </c:pt>
                <c:pt idx="666">
                  <c:v>0.33026000368799557</c:v>
                </c:pt>
                <c:pt idx="667">
                  <c:v>0.33110577027084109</c:v>
                </c:pt>
                <c:pt idx="668">
                  <c:v>0.33157037529990718</c:v>
                </c:pt>
                <c:pt idx="669">
                  <c:v>0.33240377988641379</c:v>
                </c:pt>
                <c:pt idx="670">
                  <c:v>0.3331197455077019</c:v>
                </c:pt>
                <c:pt idx="671">
                  <c:v>0.33374814698825717</c:v>
                </c:pt>
                <c:pt idx="672">
                  <c:v>0.3343827294669815</c:v>
                </c:pt>
                <c:pt idx="673">
                  <c:v>0.33492356680680374</c:v>
                </c:pt>
                <c:pt idx="674">
                  <c:v>0.33497713545760499</c:v>
                </c:pt>
                <c:pt idx="675">
                  <c:v>0.33580229871321915</c:v>
                </c:pt>
                <c:pt idx="676">
                  <c:v>0.33592694884296864</c:v>
                </c:pt>
                <c:pt idx="677">
                  <c:v>0.33572915690154803</c:v>
                </c:pt>
                <c:pt idx="678">
                  <c:v>0.33582393220681217</c:v>
                </c:pt>
                <c:pt idx="679">
                  <c:v>0.335956823667454</c:v>
                </c:pt>
                <c:pt idx="680">
                  <c:v>0.33601760348278653</c:v>
                </c:pt>
                <c:pt idx="681">
                  <c:v>0.33649560067455281</c:v>
                </c:pt>
                <c:pt idx="682">
                  <c:v>0.33650178167272227</c:v>
                </c:pt>
                <c:pt idx="683">
                  <c:v>0.33637404104388824</c:v>
                </c:pt>
                <c:pt idx="684">
                  <c:v>0.33689427505647873</c:v>
                </c:pt>
                <c:pt idx="685">
                  <c:v>0.33730428126838202</c:v>
                </c:pt>
                <c:pt idx="686">
                  <c:v>0.33776270529927882</c:v>
                </c:pt>
                <c:pt idx="687">
                  <c:v>0.3382139181656445</c:v>
                </c:pt>
                <c:pt idx="688">
                  <c:v>0.33872591084734271</c:v>
                </c:pt>
                <c:pt idx="689">
                  <c:v>0.33875990633727432</c:v>
                </c:pt>
                <c:pt idx="690">
                  <c:v>0.33963657791096685</c:v>
                </c:pt>
                <c:pt idx="691">
                  <c:v>0.33983024918694121</c:v>
                </c:pt>
                <c:pt idx="692">
                  <c:v>0.34025055706245999</c:v>
                </c:pt>
                <c:pt idx="693">
                  <c:v>0.3406183264535389</c:v>
                </c:pt>
                <c:pt idx="694">
                  <c:v>0.34080066589953623</c:v>
                </c:pt>
                <c:pt idx="695">
                  <c:v>0.3409067730347774</c:v>
                </c:pt>
                <c:pt idx="696">
                  <c:v>0.34114165096521432</c:v>
                </c:pt>
                <c:pt idx="697">
                  <c:v>0.34090471270205436</c:v>
                </c:pt>
                <c:pt idx="698">
                  <c:v>0.34135386523569683</c:v>
                </c:pt>
                <c:pt idx="699">
                  <c:v>0.34147542486636162</c:v>
                </c:pt>
                <c:pt idx="700">
                  <c:v>0.34175356978398441</c:v>
                </c:pt>
                <c:pt idx="701">
                  <c:v>0.34246438457346479</c:v>
                </c:pt>
                <c:pt idx="702">
                  <c:v>0.34276828365012674</c:v>
                </c:pt>
                <c:pt idx="703">
                  <c:v>0.34307115256042697</c:v>
                </c:pt>
                <c:pt idx="704">
                  <c:v>0.34377887685082276</c:v>
                </c:pt>
                <c:pt idx="705">
                  <c:v>0.3441672495691328</c:v>
                </c:pt>
                <c:pt idx="706">
                  <c:v>0.3444577564830944</c:v>
                </c:pt>
                <c:pt idx="707">
                  <c:v>0.34416930990185601</c:v>
                </c:pt>
                <c:pt idx="708">
                  <c:v>0.34424348187988885</c:v>
                </c:pt>
                <c:pt idx="709">
                  <c:v>0.34421669755448803</c:v>
                </c:pt>
                <c:pt idx="710">
                  <c:v>0.34450411396936503</c:v>
                </c:pt>
                <c:pt idx="711">
                  <c:v>0.34463391493092227</c:v>
                </c:pt>
                <c:pt idx="712">
                  <c:v>0.3447503237297791</c:v>
                </c:pt>
                <c:pt idx="713">
                  <c:v>0.34564450813161812</c:v>
                </c:pt>
                <c:pt idx="714">
                  <c:v>0.34684362177648065</c:v>
                </c:pt>
                <c:pt idx="715">
                  <c:v>0.34755752706504567</c:v>
                </c:pt>
                <c:pt idx="716">
                  <c:v>0.34867010673553683</c:v>
                </c:pt>
                <c:pt idx="717">
                  <c:v>0.35017311945706109</c:v>
                </c:pt>
                <c:pt idx="718">
                  <c:v>0.35106009269436916</c:v>
                </c:pt>
                <c:pt idx="719">
                  <c:v>0.35223860301200044</c:v>
                </c:pt>
                <c:pt idx="720">
                  <c:v>0.35326464870811991</c:v>
                </c:pt>
                <c:pt idx="721">
                  <c:v>0.35444006852666632</c:v>
                </c:pt>
                <c:pt idx="722">
                  <c:v>0.35587302993560432</c:v>
                </c:pt>
                <c:pt idx="723">
                  <c:v>0.35729465951456502</c:v>
                </c:pt>
                <c:pt idx="724">
                  <c:v>0.35831040354706883</c:v>
                </c:pt>
                <c:pt idx="725">
                  <c:v>0.360115255012532</c:v>
                </c:pt>
                <c:pt idx="726">
                  <c:v>0.36161414706861</c:v>
                </c:pt>
                <c:pt idx="727">
                  <c:v>0.36295130300592238</c:v>
                </c:pt>
                <c:pt idx="728">
                  <c:v>0.36438220408213723</c:v>
                </c:pt>
                <c:pt idx="729">
                  <c:v>0.36579971299565167</c:v>
                </c:pt>
                <c:pt idx="730">
                  <c:v>0.36694113732426648</c:v>
                </c:pt>
                <c:pt idx="731">
                  <c:v>0.36845445170940655</c:v>
                </c:pt>
                <c:pt idx="732">
                  <c:v>0.36994819293367681</c:v>
                </c:pt>
                <c:pt idx="733">
                  <c:v>0.37169535508289231</c:v>
                </c:pt>
                <c:pt idx="734">
                  <c:v>0.37336422458862878</c:v>
                </c:pt>
                <c:pt idx="735">
                  <c:v>0.37516598555500724</c:v>
                </c:pt>
                <c:pt idx="736">
                  <c:v>0.37732830474793361</c:v>
                </c:pt>
                <c:pt idx="737">
                  <c:v>0.37908679872712647</c:v>
                </c:pt>
                <c:pt idx="738">
                  <c:v>0.38081850838091835</c:v>
                </c:pt>
                <c:pt idx="739">
                  <c:v>0.38292004775851252</c:v>
                </c:pt>
                <c:pt idx="740">
                  <c:v>0.38466514957500497</c:v>
                </c:pt>
                <c:pt idx="741">
                  <c:v>0.38623615327639271</c:v>
                </c:pt>
                <c:pt idx="742">
                  <c:v>0.38775564865970208</c:v>
                </c:pt>
                <c:pt idx="743">
                  <c:v>0.38890325398648617</c:v>
                </c:pt>
                <c:pt idx="744">
                  <c:v>0.39096152637689457</c:v>
                </c:pt>
                <c:pt idx="745">
                  <c:v>0.39333812017302666</c:v>
                </c:pt>
                <c:pt idx="746">
                  <c:v>0.39511927781217393</c:v>
                </c:pt>
                <c:pt idx="747">
                  <c:v>0.39690455611676723</c:v>
                </c:pt>
                <c:pt idx="748">
                  <c:v>0.39897828100259908</c:v>
                </c:pt>
                <c:pt idx="749">
                  <c:v>0.40120344034358102</c:v>
                </c:pt>
                <c:pt idx="750">
                  <c:v>0.40334618637563774</c:v>
                </c:pt>
                <c:pt idx="751">
                  <c:v>0.40517782216650167</c:v>
                </c:pt>
                <c:pt idx="752">
                  <c:v>0.40661696457360896</c:v>
                </c:pt>
                <c:pt idx="753">
                  <c:v>0.40825080842305234</c:v>
                </c:pt>
                <c:pt idx="754">
                  <c:v>0.41001857389949903</c:v>
                </c:pt>
                <c:pt idx="755">
                  <c:v>0.41186154152034005</c:v>
                </c:pt>
                <c:pt idx="756">
                  <c:v>0.41328111076657764</c:v>
                </c:pt>
                <c:pt idx="757">
                  <c:v>0.41497676459771493</c:v>
                </c:pt>
                <c:pt idx="758">
                  <c:v>0.41638500201397538</c:v>
                </c:pt>
                <c:pt idx="759">
                  <c:v>0.41819706464396933</c:v>
                </c:pt>
                <c:pt idx="760">
                  <c:v>0.41991332180233792</c:v>
                </c:pt>
                <c:pt idx="761">
                  <c:v>0.42143796801745509</c:v>
                </c:pt>
                <c:pt idx="762">
                  <c:v>0.42331596129458954</c:v>
                </c:pt>
                <c:pt idx="763">
                  <c:v>0.42453258776759861</c:v>
                </c:pt>
                <c:pt idx="764">
                  <c:v>0.42552772847287107</c:v>
                </c:pt>
                <c:pt idx="765">
                  <c:v>0.42728004145389431</c:v>
                </c:pt>
                <c:pt idx="766">
                  <c:v>0.42826694082827443</c:v>
                </c:pt>
                <c:pt idx="767">
                  <c:v>0.42896436345505423</c:v>
                </c:pt>
                <c:pt idx="768">
                  <c:v>0.42980703953881516</c:v>
                </c:pt>
                <c:pt idx="769">
                  <c:v>0.43000586164659732</c:v>
                </c:pt>
                <c:pt idx="770">
                  <c:v>0.43112565248161921</c:v>
                </c:pt>
                <c:pt idx="771">
                  <c:v>0.43239172693998357</c:v>
                </c:pt>
                <c:pt idx="772">
                  <c:v>0.43234742978643625</c:v>
                </c:pt>
                <c:pt idx="773">
                  <c:v>0.43276773766195492</c:v>
                </c:pt>
                <c:pt idx="774">
                  <c:v>0.4331416880512034</c:v>
                </c:pt>
                <c:pt idx="775">
                  <c:v>0.43379378335807456</c:v>
                </c:pt>
                <c:pt idx="776">
                  <c:v>0.43428826321162611</c:v>
                </c:pt>
                <c:pt idx="777">
                  <c:v>0.4347044504216987</c:v>
                </c:pt>
                <c:pt idx="778">
                  <c:v>0.43476832073611565</c:v>
                </c:pt>
                <c:pt idx="779">
                  <c:v>0.43582939208852839</c:v>
                </c:pt>
                <c:pt idx="780">
                  <c:v>0.43614874366061379</c:v>
                </c:pt>
                <c:pt idx="781">
                  <c:v>0.43685646795100941</c:v>
                </c:pt>
                <c:pt idx="782">
                  <c:v>0.43702026440249842</c:v>
                </c:pt>
                <c:pt idx="783">
                  <c:v>0.43733034447732977</c:v>
                </c:pt>
                <c:pt idx="784">
                  <c:v>0.43750238225971111</c:v>
                </c:pt>
                <c:pt idx="785">
                  <c:v>0.43723556917206563</c:v>
                </c:pt>
                <c:pt idx="786">
                  <c:v>0.43703262639883728</c:v>
                </c:pt>
                <c:pt idx="787">
                  <c:v>0.43717891002217946</c:v>
                </c:pt>
                <c:pt idx="788">
                  <c:v>0.4363527166002038</c:v>
                </c:pt>
                <c:pt idx="789">
                  <c:v>0.4361693469878451</c:v>
                </c:pt>
                <c:pt idx="790">
                  <c:v>0.43572328495328705</c:v>
                </c:pt>
                <c:pt idx="791">
                  <c:v>0.4350650086482466</c:v>
                </c:pt>
                <c:pt idx="792">
                  <c:v>0.43496302217845167</c:v>
                </c:pt>
                <c:pt idx="793">
                  <c:v>0.43434389219515063</c:v>
                </c:pt>
                <c:pt idx="794">
                  <c:v>0.43383808051162182</c:v>
                </c:pt>
                <c:pt idx="795">
                  <c:v>0.43352284960498283</c:v>
                </c:pt>
                <c:pt idx="796">
                  <c:v>0.4329768614333529</c:v>
                </c:pt>
                <c:pt idx="797">
                  <c:v>0.43277597899284753</c:v>
                </c:pt>
                <c:pt idx="798">
                  <c:v>0.43236494261458275</c:v>
                </c:pt>
                <c:pt idx="799">
                  <c:v>0.43207031503517512</c:v>
                </c:pt>
                <c:pt idx="800">
                  <c:v>0.43224853381572592</c:v>
                </c:pt>
                <c:pt idx="801">
                  <c:v>0.43202498771526621</c:v>
                </c:pt>
                <c:pt idx="802">
                  <c:v>0.43159952900793946</c:v>
                </c:pt>
                <c:pt idx="803">
                  <c:v>0.43150578386903699</c:v>
                </c:pt>
                <c:pt idx="804">
                  <c:v>0.43098451969008478</c:v>
                </c:pt>
                <c:pt idx="805">
                  <c:v>0.43100512301731614</c:v>
                </c:pt>
                <c:pt idx="806">
                  <c:v>0.43037775170312259</c:v>
                </c:pt>
                <c:pt idx="807">
                  <c:v>0.42926414186626993</c:v>
                </c:pt>
                <c:pt idx="808">
                  <c:v>0.42836480663262316</c:v>
                </c:pt>
                <c:pt idx="809">
                  <c:v>0.42854199524681241</c:v>
                </c:pt>
                <c:pt idx="810">
                  <c:v>0.42842352611523232</c:v>
                </c:pt>
                <c:pt idx="811">
                  <c:v>0.42826797099463582</c:v>
                </c:pt>
                <c:pt idx="812">
                  <c:v>0.42780645646465448</c:v>
                </c:pt>
                <c:pt idx="813">
                  <c:v>0.42795789091980457</c:v>
                </c:pt>
                <c:pt idx="814">
                  <c:v>0.42822058334200397</c:v>
                </c:pt>
                <c:pt idx="815">
                  <c:v>0.42824942800012766</c:v>
                </c:pt>
                <c:pt idx="816">
                  <c:v>0.42756745786877115</c:v>
                </c:pt>
                <c:pt idx="817">
                  <c:v>0.42726767945755562</c:v>
                </c:pt>
                <c:pt idx="818">
                  <c:v>0.42730064478112567</c:v>
                </c:pt>
                <c:pt idx="819">
                  <c:v>0.42742117424542891</c:v>
                </c:pt>
                <c:pt idx="820">
                  <c:v>0.42715024049233707</c:v>
                </c:pt>
                <c:pt idx="821">
                  <c:v>0.42695450888363967</c:v>
                </c:pt>
                <c:pt idx="822">
                  <c:v>0.42731197661110304</c:v>
                </c:pt>
                <c:pt idx="823">
                  <c:v>0.42775391798021473</c:v>
                </c:pt>
                <c:pt idx="824">
                  <c:v>0.42823294533834272</c:v>
                </c:pt>
                <c:pt idx="825">
                  <c:v>0.42898393661592404</c:v>
                </c:pt>
                <c:pt idx="826">
                  <c:v>0.42987194001959383</c:v>
                </c:pt>
                <c:pt idx="827">
                  <c:v>0.43147796937727467</c:v>
                </c:pt>
                <c:pt idx="828">
                  <c:v>0.43289341795806607</c:v>
                </c:pt>
                <c:pt idx="829">
                  <c:v>0.43418421640910781</c:v>
                </c:pt>
                <c:pt idx="830">
                  <c:v>0.43619407098052254</c:v>
                </c:pt>
                <c:pt idx="831">
                  <c:v>0.43785778965445143</c:v>
                </c:pt>
                <c:pt idx="832">
                  <c:v>0.43984292023318838</c:v>
                </c:pt>
                <c:pt idx="833">
                  <c:v>0.44191355461993564</c:v>
                </c:pt>
                <c:pt idx="834">
                  <c:v>0.44426439425702863</c:v>
                </c:pt>
                <c:pt idx="835">
                  <c:v>0.44746718147513642</c:v>
                </c:pt>
                <c:pt idx="836">
                  <c:v>0.45072456751040729</c:v>
                </c:pt>
                <c:pt idx="837">
                  <c:v>0.45357297750013653</c:v>
                </c:pt>
                <c:pt idx="838">
                  <c:v>0.4563884221662956</c:v>
                </c:pt>
                <c:pt idx="839">
                  <c:v>0.45961181271163487</c:v>
                </c:pt>
                <c:pt idx="840">
                  <c:v>0.46321739497711495</c:v>
                </c:pt>
                <c:pt idx="841">
                  <c:v>0.46621929975471738</c:v>
                </c:pt>
                <c:pt idx="842">
                  <c:v>0.46917896771149575</c:v>
                </c:pt>
                <c:pt idx="843">
                  <c:v>0.47229110028978577</c:v>
                </c:pt>
                <c:pt idx="844">
                  <c:v>0.47634583508890849</c:v>
                </c:pt>
                <c:pt idx="845">
                  <c:v>0.48088989890977485</c:v>
                </c:pt>
                <c:pt idx="846">
                  <c:v>0.48528870927366058</c:v>
                </c:pt>
                <c:pt idx="847">
                  <c:v>0.48976066144921754</c:v>
                </c:pt>
                <c:pt idx="848">
                  <c:v>0.49459935284949169</c:v>
                </c:pt>
                <c:pt idx="849">
                  <c:v>0.49915989933214316</c:v>
                </c:pt>
                <c:pt idx="850">
                  <c:v>0.50445907509603716</c:v>
                </c:pt>
                <c:pt idx="851">
                  <c:v>0.50942344679242235</c:v>
                </c:pt>
                <c:pt idx="852">
                  <c:v>0.51411688473571582</c:v>
                </c:pt>
                <c:pt idx="853">
                  <c:v>0.51892570131150495</c:v>
                </c:pt>
                <c:pt idx="854">
                  <c:v>0.52304018575959832</c:v>
                </c:pt>
                <c:pt idx="855">
                  <c:v>0.52769447738115227</c:v>
                </c:pt>
                <c:pt idx="856">
                  <c:v>0.5323786438271918</c:v>
                </c:pt>
                <c:pt idx="857">
                  <c:v>0.53644780095537636</c:v>
                </c:pt>
                <c:pt idx="858">
                  <c:v>0.54034182980209478</c:v>
                </c:pt>
                <c:pt idx="859">
                  <c:v>0.54517640053692273</c:v>
                </c:pt>
                <c:pt idx="860">
                  <c:v>0.54901480040011674</c:v>
                </c:pt>
                <c:pt idx="861">
                  <c:v>0.5539132414493616</c:v>
                </c:pt>
                <c:pt idx="862">
                  <c:v>0.55849851192469069</c:v>
                </c:pt>
                <c:pt idx="863">
                  <c:v>0.56373690787325237</c:v>
                </c:pt>
                <c:pt idx="864">
                  <c:v>0.5690989237852021</c:v>
                </c:pt>
                <c:pt idx="865">
                  <c:v>0.57516557348846276</c:v>
                </c:pt>
                <c:pt idx="866">
                  <c:v>0.58009388936219297</c:v>
                </c:pt>
                <c:pt idx="867">
                  <c:v>0.58614096590458398</c:v>
                </c:pt>
                <c:pt idx="868">
                  <c:v>0.5919511041838148</c:v>
                </c:pt>
                <c:pt idx="869">
                  <c:v>0.59746043388546832</c:v>
                </c:pt>
                <c:pt idx="870">
                  <c:v>0.60303054340245399</c:v>
                </c:pt>
                <c:pt idx="871">
                  <c:v>0.60915179192287772</c:v>
                </c:pt>
                <c:pt idx="872">
                  <c:v>0.61437988620782369</c:v>
                </c:pt>
                <c:pt idx="873">
                  <c:v>0.62167449421407062</c:v>
                </c:pt>
                <c:pt idx="874">
                  <c:v>0.62909581268279002</c:v>
                </c:pt>
                <c:pt idx="875">
                  <c:v>0.6364954976579168</c:v>
                </c:pt>
                <c:pt idx="876">
                  <c:v>0.64430106817950039</c:v>
                </c:pt>
                <c:pt idx="877">
                  <c:v>0.65265468720543685</c:v>
                </c:pt>
                <c:pt idx="878">
                  <c:v>0.66078579029727513</c:v>
                </c:pt>
                <c:pt idx="879">
                  <c:v>0.66951026921337542</c:v>
                </c:pt>
                <c:pt idx="880">
                  <c:v>0.67737867988301437</c:v>
                </c:pt>
                <c:pt idx="881">
                  <c:v>0.68559528678286263</c:v>
                </c:pt>
                <c:pt idx="882">
                  <c:v>0.69386134166806612</c:v>
                </c:pt>
                <c:pt idx="883">
                  <c:v>0.70272283271025426</c:v>
                </c:pt>
                <c:pt idx="884">
                  <c:v>0.7114401004618236</c:v>
                </c:pt>
                <c:pt idx="885">
                  <c:v>0.72093102315092861</c:v>
                </c:pt>
                <c:pt idx="886">
                  <c:v>0.73041885534094897</c:v>
                </c:pt>
                <c:pt idx="887">
                  <c:v>0.73995098468451681</c:v>
                </c:pt>
                <c:pt idx="888">
                  <c:v>0.74947796319627646</c:v>
                </c:pt>
                <c:pt idx="889">
                  <c:v>0.75895961438812776</c:v>
                </c:pt>
                <c:pt idx="890">
                  <c:v>0.76934781197815638</c:v>
                </c:pt>
                <c:pt idx="891">
                  <c:v>0.77934969718259794</c:v>
                </c:pt>
                <c:pt idx="892">
                  <c:v>0.78852847946414861</c:v>
                </c:pt>
                <c:pt idx="893">
                  <c:v>0.79770726174569928</c:v>
                </c:pt>
                <c:pt idx="894">
                  <c:v>0.80763497497210834</c:v>
                </c:pt>
                <c:pt idx="895">
                  <c:v>0.81612045529232524</c:v>
                </c:pt>
                <c:pt idx="896">
                  <c:v>0.82601932386061039</c:v>
                </c:pt>
                <c:pt idx="897">
                  <c:v>0.83431628373666078</c:v>
                </c:pt>
                <c:pt idx="898">
                  <c:v>0.84309845196900857</c:v>
                </c:pt>
                <c:pt idx="899">
                  <c:v>0.85265736563797712</c:v>
                </c:pt>
                <c:pt idx="900">
                  <c:v>0.86189074673669075</c:v>
                </c:pt>
                <c:pt idx="901">
                  <c:v>0.86989410919969468</c:v>
                </c:pt>
                <c:pt idx="902">
                  <c:v>0.87925008009543471</c:v>
                </c:pt>
                <c:pt idx="903">
                  <c:v>0.88665285556964624</c:v>
                </c:pt>
                <c:pt idx="904">
                  <c:v>0.89383517544248225</c:v>
                </c:pt>
                <c:pt idx="905">
                  <c:v>0.90119262359678454</c:v>
                </c:pt>
                <c:pt idx="906">
                  <c:v>0.90785470945703017</c:v>
                </c:pt>
                <c:pt idx="907">
                  <c:v>0.91431282237768596</c:v>
                </c:pt>
                <c:pt idx="908">
                  <c:v>0.9211613683493749</c:v>
                </c:pt>
                <c:pt idx="909">
                  <c:v>0.92736503017872352</c:v>
                </c:pt>
                <c:pt idx="910">
                  <c:v>0.93381799226757123</c:v>
                </c:pt>
                <c:pt idx="911">
                  <c:v>0.94139692618961046</c:v>
                </c:pt>
                <c:pt idx="912">
                  <c:v>0.94760573885076727</c:v>
                </c:pt>
                <c:pt idx="913">
                  <c:v>0.95307077139887342</c:v>
                </c:pt>
                <c:pt idx="914">
                  <c:v>0.95898701681334508</c:v>
                </c:pt>
                <c:pt idx="915">
                  <c:v>0.96443350636694336</c:v>
                </c:pt>
                <c:pt idx="916">
                  <c:v>0.96964923865555053</c:v>
                </c:pt>
                <c:pt idx="917">
                  <c:v>0.97428086661715019</c:v>
                </c:pt>
                <c:pt idx="918">
                  <c:v>0.97802758167416459</c:v>
                </c:pt>
                <c:pt idx="919">
                  <c:v>0.98197208867260011</c:v>
                </c:pt>
                <c:pt idx="920">
                  <c:v>0.98548701629826208</c:v>
                </c:pt>
                <c:pt idx="921">
                  <c:v>0.98863726503193006</c:v>
                </c:pt>
                <c:pt idx="922">
                  <c:v>0.98992703331661047</c:v>
                </c:pt>
                <c:pt idx="923">
                  <c:v>0.99144652869991989</c:v>
                </c:pt>
                <c:pt idx="924">
                  <c:v>0.99343268944501872</c:v>
                </c:pt>
                <c:pt idx="925">
                  <c:v>0.99392098830040077</c:v>
                </c:pt>
                <c:pt idx="926">
                  <c:v>0.9948594698557871</c:v>
                </c:pt>
                <c:pt idx="927">
                  <c:v>0.99635527141278035</c:v>
                </c:pt>
                <c:pt idx="928">
                  <c:v>0.99742458409608592</c:v>
                </c:pt>
                <c:pt idx="929">
                  <c:v>0.99957145079358889</c:v>
                </c:pt>
                <c:pt idx="930">
                  <c:v>1.0001050769688797</c:v>
                </c:pt>
                <c:pt idx="931">
                  <c:v>1</c:v>
                </c:pt>
                <c:pt idx="932">
                  <c:v>1.0008375252519528</c:v>
                </c:pt>
                <c:pt idx="933">
                  <c:v>1.0009662960471488</c:v>
                </c:pt>
                <c:pt idx="934">
                  <c:v>1.0003451057311246</c:v>
                </c:pt>
                <c:pt idx="935">
                  <c:v>0.9986937490535347</c:v>
                </c:pt>
                <c:pt idx="936">
                  <c:v>0.99729169263544404</c:v>
                </c:pt>
                <c:pt idx="937">
                  <c:v>0.99637999540545819</c:v>
                </c:pt>
                <c:pt idx="938">
                  <c:v>0.99572583976586382</c:v>
                </c:pt>
                <c:pt idx="939">
                  <c:v>0.99519015325784954</c:v>
                </c:pt>
                <c:pt idx="940">
                  <c:v>0.99393747096218577</c:v>
                </c:pt>
                <c:pt idx="941">
                  <c:v>0.99200487886788857</c:v>
                </c:pt>
                <c:pt idx="942">
                  <c:v>0.990705839085954</c:v>
                </c:pt>
                <c:pt idx="943">
                  <c:v>0.98789863575068759</c:v>
                </c:pt>
                <c:pt idx="944">
                  <c:v>0.98564463175158146</c:v>
                </c:pt>
                <c:pt idx="945">
                  <c:v>0.98265096830487153</c:v>
                </c:pt>
                <c:pt idx="946">
                  <c:v>0.97940594426593985</c:v>
                </c:pt>
                <c:pt idx="947">
                  <c:v>0.97637416466385185</c:v>
                </c:pt>
                <c:pt idx="948">
                  <c:v>0.97325070025558436</c:v>
                </c:pt>
                <c:pt idx="949">
                  <c:v>0.96991605174319617</c:v>
                </c:pt>
                <c:pt idx="950">
                  <c:v>0.96649589942279779</c:v>
                </c:pt>
                <c:pt idx="951">
                  <c:v>0.96229385083397145</c:v>
                </c:pt>
                <c:pt idx="952">
                  <c:v>0.95761998605154774</c:v>
                </c:pt>
                <c:pt idx="953">
                  <c:v>0.95208902285630137</c:v>
                </c:pt>
                <c:pt idx="954">
                  <c:v>0.94474702719742221</c:v>
                </c:pt>
                <c:pt idx="955">
                  <c:v>0.93696824100123954</c:v>
                </c:pt>
                <c:pt idx="956">
                  <c:v>0.93009394087051123</c:v>
                </c:pt>
                <c:pt idx="957">
                  <c:v>0.92274988487890908</c:v>
                </c:pt>
                <c:pt idx="958">
                  <c:v>0.91431591287677072</c:v>
                </c:pt>
                <c:pt idx="959">
                  <c:v>0.90722218731102888</c:v>
                </c:pt>
                <c:pt idx="960">
                  <c:v>0.8986697461773101</c:v>
                </c:pt>
                <c:pt idx="961">
                  <c:v>0.88941782208408848</c:v>
                </c:pt>
                <c:pt idx="962">
                  <c:v>0.88110128904716822</c:v>
                </c:pt>
                <c:pt idx="963">
                  <c:v>0.87071515178986292</c:v>
                </c:pt>
                <c:pt idx="964">
                  <c:v>0.86063703427466498</c:v>
                </c:pt>
                <c:pt idx="965">
                  <c:v>0.85119040873910734</c:v>
                </c:pt>
                <c:pt idx="966">
                  <c:v>0.83863783162342909</c:v>
                </c:pt>
                <c:pt idx="967">
                  <c:v>0.82694132275421173</c:v>
                </c:pt>
                <c:pt idx="968">
                  <c:v>0.8163141265682996</c:v>
                </c:pt>
                <c:pt idx="969">
                  <c:v>0.8045269630592643</c:v>
                </c:pt>
                <c:pt idx="970">
                  <c:v>0.79270786439302088</c:v>
                </c:pt>
                <c:pt idx="971">
                  <c:v>0.78094645504302507</c:v>
                </c:pt>
                <c:pt idx="972">
                  <c:v>0.76759137833168689</c:v>
                </c:pt>
                <c:pt idx="973">
                  <c:v>0.75680759685881671</c:v>
                </c:pt>
                <c:pt idx="974">
                  <c:v>0.74494935187083389</c:v>
                </c:pt>
                <c:pt idx="975">
                  <c:v>0.73331980381511797</c:v>
                </c:pt>
                <c:pt idx="976">
                  <c:v>0.72190143986352384</c:v>
                </c:pt>
                <c:pt idx="977">
                  <c:v>0.7108930821238324</c:v>
                </c:pt>
                <c:pt idx="978">
                  <c:v>0.69930371055621776</c:v>
                </c:pt>
                <c:pt idx="979">
                  <c:v>0.6877153691549649</c:v>
                </c:pt>
                <c:pt idx="980">
                  <c:v>0.67607345910291072</c:v>
                </c:pt>
                <c:pt idx="981">
                  <c:v>0.6661138107192931</c:v>
                </c:pt>
                <c:pt idx="982">
                  <c:v>0.65484688122284851</c:v>
                </c:pt>
                <c:pt idx="983">
                  <c:v>0.64380452799322574</c:v>
                </c:pt>
                <c:pt idx="984">
                  <c:v>0.63261795147298339</c:v>
                </c:pt>
                <c:pt idx="985">
                  <c:v>0.62243063632345974</c:v>
                </c:pt>
                <c:pt idx="986">
                  <c:v>0.61318695356113062</c:v>
                </c:pt>
                <c:pt idx="987">
                  <c:v>0.60216314332601595</c:v>
                </c:pt>
                <c:pt idx="988">
                  <c:v>0.59083234351515423</c:v>
                </c:pt>
                <c:pt idx="989">
                  <c:v>0.58106327590842655</c:v>
                </c:pt>
                <c:pt idx="990">
                  <c:v>0.57135807861611587</c:v>
                </c:pt>
                <c:pt idx="991">
                  <c:v>0.56092661403890109</c:v>
                </c:pt>
                <c:pt idx="992">
                  <c:v>0.5489612317493151</c:v>
                </c:pt>
                <c:pt idx="993">
                  <c:v>0.53788797352884521</c:v>
                </c:pt>
                <c:pt idx="994">
                  <c:v>0.52804164344500004</c:v>
                </c:pt>
                <c:pt idx="995">
                  <c:v>0.51744123158448851</c:v>
                </c:pt>
                <c:pt idx="996">
                  <c:v>0.5076350779887443</c:v>
                </c:pt>
                <c:pt idx="997">
                  <c:v>0.49517830634469157</c:v>
                </c:pt>
                <c:pt idx="998">
                  <c:v>0.48507855533590122</c:v>
                </c:pt>
                <c:pt idx="999">
                  <c:v>0.47550624950423243</c:v>
                </c:pt>
                <c:pt idx="1000">
                  <c:v>0.46531275335653949</c:v>
                </c:pt>
                <c:pt idx="1001">
                  <c:v>0.45486892678298618</c:v>
                </c:pt>
                <c:pt idx="1002">
                  <c:v>0.44491030856573033</c:v>
                </c:pt>
                <c:pt idx="1003">
                  <c:v>0.4331561103802653</c:v>
                </c:pt>
                <c:pt idx="1004">
                  <c:v>0.42405562074219366</c:v>
                </c:pt>
                <c:pt idx="1005">
                  <c:v>0.41372614263477403</c:v>
                </c:pt>
                <c:pt idx="1006">
                  <c:v>0.40438253373537303</c:v>
                </c:pt>
                <c:pt idx="1007">
                  <c:v>0.39541081489249696</c:v>
                </c:pt>
                <c:pt idx="1008">
                  <c:v>0.38708707069104598</c:v>
                </c:pt>
                <c:pt idx="1009">
                  <c:v>0.37799070171842042</c:v>
                </c:pt>
                <c:pt idx="1010">
                  <c:v>0.37020470435770664</c:v>
                </c:pt>
                <c:pt idx="1011">
                  <c:v>0.36127934300110121</c:v>
                </c:pt>
                <c:pt idx="1012">
                  <c:v>0.35300607695136693</c:v>
                </c:pt>
                <c:pt idx="1013">
                  <c:v>0.3438386264997933</c:v>
                </c:pt>
                <c:pt idx="1014">
                  <c:v>0.33431370832075663</c:v>
                </c:pt>
                <c:pt idx="1015">
                  <c:v>0.3255119669275392</c:v>
                </c:pt>
                <c:pt idx="1016">
                  <c:v>0.31700897377917558</c:v>
                </c:pt>
                <c:pt idx="1017">
                  <c:v>0.30783946299487891</c:v>
                </c:pt>
                <c:pt idx="1018">
                  <c:v>0.30052013099595454</c:v>
                </c:pt>
                <c:pt idx="1019">
                  <c:v>0.29304421371007194</c:v>
                </c:pt>
                <c:pt idx="1020">
                  <c:v>0.2869796243395345</c:v>
                </c:pt>
                <c:pt idx="1021">
                  <c:v>0.28085013448821844</c:v>
                </c:pt>
                <c:pt idx="1022">
                  <c:v>0.27444146955291804</c:v>
                </c:pt>
                <c:pt idx="1023">
                  <c:v>0.26687798812630242</c:v>
                </c:pt>
                <c:pt idx="1024">
                  <c:v>0.26039515121296941</c:v>
                </c:pt>
                <c:pt idx="1025">
                  <c:v>0.25295425958338008</c:v>
                </c:pt>
                <c:pt idx="1026">
                  <c:v>0.24698691791737457</c:v>
                </c:pt>
                <c:pt idx="1027">
                  <c:v>0.24019657634511402</c:v>
                </c:pt>
                <c:pt idx="1028">
                  <c:v>0.23375813960196437</c:v>
                </c:pt>
                <c:pt idx="1029">
                  <c:v>0.22538989221369357</c:v>
                </c:pt>
                <c:pt idx="1030">
                  <c:v>0.22113633530678875</c:v>
                </c:pt>
                <c:pt idx="1031">
                  <c:v>0.21622244176212013</c:v>
                </c:pt>
                <c:pt idx="1032">
                  <c:v>0.21163706827015494</c:v>
                </c:pt>
                <c:pt idx="1033">
                  <c:v>0.20450697783185004</c:v>
                </c:pt>
                <c:pt idx="1034">
                  <c:v>0.20112360245055966</c:v>
                </c:pt>
                <c:pt idx="1035">
                  <c:v>0.19646282078092797</c:v>
                </c:pt>
                <c:pt idx="1036">
                  <c:v>0.19118239404481435</c:v>
                </c:pt>
                <c:pt idx="1037">
                  <c:v>0.18562742797334345</c:v>
                </c:pt>
                <c:pt idx="1038">
                  <c:v>0.18067356397384618</c:v>
                </c:pt>
                <c:pt idx="1039">
                  <c:v>0.17621624016062351</c:v>
                </c:pt>
                <c:pt idx="1040">
                  <c:v>0.17420061665758391</c:v>
                </c:pt>
                <c:pt idx="1041">
                  <c:v>0.16747702986555302</c:v>
                </c:pt>
                <c:pt idx="1042">
                  <c:v>0.1630348494978453</c:v>
                </c:pt>
                <c:pt idx="1043">
                  <c:v>0.16222967146964556</c:v>
                </c:pt>
                <c:pt idx="1044">
                  <c:v>0.15917739155696251</c:v>
                </c:pt>
                <c:pt idx="1045">
                  <c:v>0.15661773719838021</c:v>
                </c:pt>
                <c:pt idx="1046">
                  <c:v>0.15268414996337754</c:v>
                </c:pt>
                <c:pt idx="1047">
                  <c:v>0.1480970251885976</c:v>
                </c:pt>
                <c:pt idx="1048">
                  <c:v>0.1441162563342353</c:v>
                </c:pt>
                <c:pt idx="1049">
                  <c:v>0.14069157128184631</c:v>
                </c:pt>
                <c:pt idx="1050">
                  <c:v>0.13570577212514046</c:v>
                </c:pt>
                <c:pt idx="1051">
                  <c:v>0.13130871304406949</c:v>
                </c:pt>
                <c:pt idx="1052">
                  <c:v>0.12669871857606282</c:v>
                </c:pt>
                <c:pt idx="1053">
                  <c:v>0.12577156885065371</c:v>
                </c:pt>
                <c:pt idx="1054">
                  <c:v>0.12265078287492648</c:v>
                </c:pt>
                <c:pt idx="1055">
                  <c:v>0.11935229320182916</c:v>
                </c:pt>
                <c:pt idx="1056">
                  <c:v>0.11490207753650135</c:v>
                </c:pt>
                <c:pt idx="1057">
                  <c:v>0.11148017393328842</c:v>
                </c:pt>
                <c:pt idx="1058">
                  <c:v>0.10646254263601029</c:v>
                </c:pt>
                <c:pt idx="1059">
                  <c:v>0.10194526314054454</c:v>
                </c:pt>
                <c:pt idx="1060">
                  <c:v>9.7256769995786627E-2</c:v>
                </c:pt>
                <c:pt idx="1061">
                  <c:v>9.5588415573230848E-2</c:v>
                </c:pt>
                <c:pt idx="1062">
                  <c:v>9.1962848080336348E-2</c:v>
                </c:pt>
                <c:pt idx="1063">
                  <c:v>8.8450289837305837E-2</c:v>
                </c:pt>
                <c:pt idx="1064">
                  <c:v>8.5286133857756588E-2</c:v>
                </c:pt>
                <c:pt idx="1065">
                  <c:v>8.4561514839031265E-2</c:v>
                </c:pt>
                <c:pt idx="1066">
                  <c:v>8.2430615720132619E-2</c:v>
                </c:pt>
                <c:pt idx="1067">
                  <c:v>7.9945648422763776E-2</c:v>
                </c:pt>
                <c:pt idx="1068">
                  <c:v>7.4685825013881518E-2</c:v>
                </c:pt>
                <c:pt idx="1069">
                  <c:v>7.4156628553945128E-2</c:v>
                </c:pt>
                <c:pt idx="1070">
                  <c:v>7.4993226656172751E-2</c:v>
                </c:pt>
                <c:pt idx="1071">
                  <c:v>7.2320047964545789E-2</c:v>
                </c:pt>
                <c:pt idx="1072">
                  <c:v>6.9134464524676031E-2</c:v>
                </c:pt>
                <c:pt idx="1073">
                  <c:v>6.7028907498271742E-2</c:v>
                </c:pt>
                <c:pt idx="1074">
                  <c:v>6.2758043796492649E-2</c:v>
                </c:pt>
                <c:pt idx="1075">
                  <c:v>6.1181580213388646E-2</c:v>
                </c:pt>
                <c:pt idx="1076">
                  <c:v>5.9360864185957311E-2</c:v>
                </c:pt>
                <c:pt idx="1077">
                  <c:v>5.7058442367858009E-2</c:v>
                </c:pt>
                <c:pt idx="1078">
                  <c:v>5.4530311099939527E-2</c:v>
                </c:pt>
                <c:pt idx="1079">
                  <c:v>5.6864874108519751E-2</c:v>
                </c:pt>
                <c:pt idx="1080">
                  <c:v>5.5296342806399758E-2</c:v>
                </c:pt>
                <c:pt idx="1081">
                  <c:v>5.4858831152642798E-2</c:v>
                </c:pt>
                <c:pt idx="1082">
                  <c:v>5.4596138730443569E-2</c:v>
                </c:pt>
                <c:pt idx="1083">
                  <c:v>5.2117661481152482E-2</c:v>
                </c:pt>
                <c:pt idx="1084">
                  <c:v>4.9222172888699692E-2</c:v>
                </c:pt>
                <c:pt idx="1085">
                  <c:v>4.6100974846427882E-2</c:v>
                </c:pt>
                <c:pt idx="1086">
                  <c:v>4.2865737387930723E-2</c:v>
                </c:pt>
                <c:pt idx="1087">
                  <c:v>4.2301824321609699E-2</c:v>
                </c:pt>
                <c:pt idx="1088">
                  <c:v>4.0414147480676704E-2</c:v>
                </c:pt>
                <c:pt idx="1089">
                  <c:v>3.8727044030340385E-2</c:v>
                </c:pt>
                <c:pt idx="1090">
                  <c:v>3.6043357641825535E-2</c:v>
                </c:pt>
                <c:pt idx="1091">
                  <c:v>3.7797627938935721E-2</c:v>
                </c:pt>
                <c:pt idx="1092">
                  <c:v>3.8530694321825876E-2</c:v>
                </c:pt>
                <c:pt idx="1093">
                  <c:v>3.5383124020698008E-2</c:v>
                </c:pt>
                <c:pt idx="1094">
                  <c:v>3.4665304099959084E-2</c:v>
                </c:pt>
                <c:pt idx="1095">
                  <c:v>3.4904714762386803E-2</c:v>
                </c:pt>
                <c:pt idx="1096">
                  <c:v>3.4606069534169052E-2</c:v>
                </c:pt>
                <c:pt idx="1097">
                  <c:v>3.7864897802346018E-2</c:v>
                </c:pt>
                <c:pt idx="1098">
                  <c:v>3.5432881055961672E-2</c:v>
                </c:pt>
                <c:pt idx="1099">
                  <c:v>3.5602034372530809E-2</c:v>
                </c:pt>
                <c:pt idx="1100">
                  <c:v>3.3845188659516579E-2</c:v>
                </c:pt>
                <c:pt idx="1101">
                  <c:v>3.385652048949378E-2</c:v>
                </c:pt>
                <c:pt idx="1102">
                  <c:v>3.4120964194507733E-2</c:v>
                </c:pt>
                <c:pt idx="1103">
                  <c:v>3.0853791578802022E-2</c:v>
                </c:pt>
                <c:pt idx="1104">
                  <c:v>2.4842461809157546E-2</c:v>
                </c:pt>
                <c:pt idx="1105">
                  <c:v>2.4572661239063463E-2</c:v>
                </c:pt>
                <c:pt idx="1106">
                  <c:v>2.5673703046304872E-2</c:v>
                </c:pt>
                <c:pt idx="1107">
                  <c:v>2.4740269306090239E-2</c:v>
                </c:pt>
                <c:pt idx="1108">
                  <c:v>2.4860489720484859E-2</c:v>
                </c:pt>
                <c:pt idx="1109">
                  <c:v>2.0487433515638285E-2</c:v>
                </c:pt>
                <c:pt idx="1110">
                  <c:v>2.0323637064149441E-2</c:v>
                </c:pt>
                <c:pt idx="1111">
                  <c:v>2.1986737638261044E-2</c:v>
                </c:pt>
                <c:pt idx="1112">
                  <c:v>2.0138619185612296E-2</c:v>
                </c:pt>
                <c:pt idx="1113">
                  <c:v>1.9049630324800962E-2</c:v>
                </c:pt>
                <c:pt idx="1114">
                  <c:v>2.0787005893581619E-2</c:v>
                </c:pt>
                <c:pt idx="1115">
                  <c:v>1.6941703915765337E-2</c:v>
                </c:pt>
                <c:pt idx="1116">
                  <c:v>1.9894675791193431E-2</c:v>
                </c:pt>
                <c:pt idx="1117">
                  <c:v>1.8855856032190497E-2</c:v>
                </c:pt>
                <c:pt idx="1118">
                  <c:v>2.1559836698028235E-2</c:v>
                </c:pt>
                <c:pt idx="1119">
                  <c:v>2.1338247913655455E-2</c:v>
                </c:pt>
                <c:pt idx="1120">
                  <c:v>1.5971493236442532E-2</c:v>
                </c:pt>
                <c:pt idx="1121">
                  <c:v>1.5005300205930194E-2</c:v>
                </c:pt>
                <c:pt idx="1122">
                  <c:v>1.7264764086752215E-2</c:v>
                </c:pt>
                <c:pt idx="1123">
                  <c:v>1.4594881927482336E-2</c:v>
                </c:pt>
                <c:pt idx="1124">
                  <c:v>1.2902524628702162E-2</c:v>
                </c:pt>
                <c:pt idx="1125">
                  <c:v>6.6346834350278971E-3</c:v>
                </c:pt>
                <c:pt idx="1126">
                  <c:v>3.826655966671858E-3</c:v>
                </c:pt>
                <c:pt idx="1127">
                  <c:v>5.0318475930678412E-3</c:v>
                </c:pt>
                <c:pt idx="1128">
                  <c:v>6.3006004839721314E-3</c:v>
                </c:pt>
                <c:pt idx="1129">
                  <c:v>9.882385906499543E-4</c:v>
                </c:pt>
                <c:pt idx="1130">
                  <c:v>5.1057105211919918E-3</c:v>
                </c:pt>
                <c:pt idx="1131">
                  <c:v>3.1372686375121905E-3</c:v>
                </c:pt>
                <c:pt idx="1132">
                  <c:v>3.5743682247245771E-3</c:v>
                </c:pt>
                <c:pt idx="1133">
                  <c:v>-6.1325803504011121E-4</c:v>
                </c:pt>
                <c:pt idx="1134">
                  <c:v>-1.9085892180728289E-3</c:v>
                </c:pt>
                <c:pt idx="1135">
                  <c:v>-8.0208752911508901E-3</c:v>
                </c:pt>
                <c:pt idx="1136">
                  <c:v>-1.0361413264628184E-2</c:v>
                </c:pt>
                <c:pt idx="1137">
                  <c:v>-1.753188622430648E-2</c:v>
                </c:pt>
                <c:pt idx="1138">
                  <c:v>-1.4217531989240985E-2</c:v>
                </c:pt>
                <c:pt idx="1139">
                  <c:v>-1.2588426905060974E-2</c:v>
                </c:pt>
                <c:pt idx="1140">
                  <c:v>-8.5713961947716782E-3</c:v>
                </c:pt>
                <c:pt idx="1141">
                  <c:v>-8.3580487412912106E-3</c:v>
                </c:pt>
                <c:pt idx="1142">
                  <c:v>-6.3246033601968461E-3</c:v>
                </c:pt>
                <c:pt idx="1143">
                  <c:v>-2.8628323187920168E-4</c:v>
                </c:pt>
                <c:pt idx="1144">
                  <c:v>-3.8126457041555049E-4</c:v>
                </c:pt>
                <c:pt idx="1145">
                  <c:v>-1.7409811510534764E-5</c:v>
                </c:pt>
                <c:pt idx="1146">
                  <c:v>-7.3687799842808938E-4</c:v>
                </c:pt>
                <c:pt idx="1147">
                  <c:v>-1.8347262899495037E-4</c:v>
                </c:pt>
                <c:pt idx="1148">
                  <c:v>2.8628323187903672E-4</c:v>
                </c:pt>
                <c:pt idx="1149">
                  <c:v>3.4960755812455517E-3</c:v>
                </c:pt>
                <c:pt idx="1150">
                  <c:v>5.4258862263645378E-4</c:v>
                </c:pt>
                <c:pt idx="1151">
                  <c:v>1.5331965959182465E-3</c:v>
                </c:pt>
                <c:pt idx="1152">
                  <c:v>3.024671454193102E-3</c:v>
                </c:pt>
                <c:pt idx="1153">
                  <c:v>3.3145602683377004E-3</c:v>
                </c:pt>
                <c:pt idx="1154">
                  <c:v>7.2461901872531136E-4</c:v>
                </c:pt>
                <c:pt idx="1155">
                  <c:v>0</c:v>
                </c:pt>
                <c:pt idx="1156">
                  <c:v>-1.1393845992189306E-2</c:v>
                </c:pt>
                <c:pt idx="1157">
                  <c:v>-1.2908911660143971E-2</c:v>
                </c:pt>
                <c:pt idx="1158">
                  <c:v>-9.6853150815326486E-3</c:v>
                </c:pt>
                <c:pt idx="1159">
                  <c:v>-1.4922783880368991E-2</c:v>
                </c:pt>
                <c:pt idx="1160">
                  <c:v>-2.1710653053361749E-2</c:v>
                </c:pt>
                <c:pt idx="1161">
                  <c:v>-2.7236362400164065E-2</c:v>
                </c:pt>
                <c:pt idx="1162">
                  <c:v>-2.960018213341286E-2</c:v>
                </c:pt>
                <c:pt idx="1163">
                  <c:v>-2.5393497795959175E-2</c:v>
                </c:pt>
                <c:pt idx="1164">
                  <c:v>-2.5433674284060206E-2</c:v>
                </c:pt>
                <c:pt idx="1165">
                  <c:v>-3.0137516907605456E-2</c:v>
                </c:pt>
                <c:pt idx="1166">
                  <c:v>-3.1267094323062232E-2</c:v>
                </c:pt>
                <c:pt idx="1167">
                  <c:v>-2.9128159906543303E-2</c:v>
                </c:pt>
                <c:pt idx="1168">
                  <c:v>-2.3474812947543038E-2</c:v>
                </c:pt>
                <c:pt idx="1169">
                  <c:v>-2.5047258881836898E-2</c:v>
                </c:pt>
                <c:pt idx="1170">
                  <c:v>-2.2609061137283275E-2</c:v>
                </c:pt>
                <c:pt idx="1171">
                  <c:v>-2.2677361167054929E-2</c:v>
                </c:pt>
                <c:pt idx="1172">
                  <c:v>-2.8632649886630366E-2</c:v>
                </c:pt>
                <c:pt idx="1173">
                  <c:v>-2.804638221026309E-2</c:v>
                </c:pt>
                <c:pt idx="1174">
                  <c:v>-2.3251163830447057E-2</c:v>
                </c:pt>
                <c:pt idx="1175">
                  <c:v>-2.7505750903713572E-2</c:v>
                </c:pt>
                <c:pt idx="1176">
                  <c:v>-2.4327790694919509E-2</c:v>
                </c:pt>
                <c:pt idx="1177">
                  <c:v>-2.704083682473887E-2</c:v>
                </c:pt>
                <c:pt idx="1178">
                  <c:v>-2.9124863374186377E-2</c:v>
                </c:pt>
                <c:pt idx="1179">
                  <c:v>-2.5510524694632972E-2</c:v>
                </c:pt>
                <c:pt idx="1180">
                  <c:v>-2.5475086971795291E-2</c:v>
                </c:pt>
                <c:pt idx="1181">
                  <c:v>-3.1695540512837565E-2</c:v>
                </c:pt>
                <c:pt idx="1182">
                  <c:v>-2.9481919035105175E-2</c:v>
                </c:pt>
                <c:pt idx="1183">
                  <c:v>-3.1882412690825541E-2</c:v>
                </c:pt>
                <c:pt idx="1184">
                  <c:v>-2.7379040441240874E-2</c:v>
                </c:pt>
                <c:pt idx="1185">
                  <c:v>-2.4331705327093379E-2</c:v>
                </c:pt>
                <c:pt idx="1186">
                  <c:v>-2.6122443513403093E-2</c:v>
                </c:pt>
                <c:pt idx="1187">
                  <c:v>-2.3953428239126447E-2</c:v>
                </c:pt>
                <c:pt idx="1188">
                  <c:v>-2.4815162400576237E-2</c:v>
                </c:pt>
                <c:pt idx="1189">
                  <c:v>-2.7443116788930352E-2</c:v>
                </c:pt>
                <c:pt idx="1190">
                  <c:v>-2.880633593519015E-2</c:v>
                </c:pt>
                <c:pt idx="1191">
                  <c:v>-3.3482982166790354E-2</c:v>
                </c:pt>
                <c:pt idx="1192">
                  <c:v>-3.5768406239923861E-2</c:v>
                </c:pt>
                <c:pt idx="1193">
                  <c:v>-3.8323733899787549E-2</c:v>
                </c:pt>
                <c:pt idx="1194">
                  <c:v>-4.0102419139666855E-2</c:v>
                </c:pt>
                <c:pt idx="1195">
                  <c:v>-3.9794811464103415E-2</c:v>
                </c:pt>
                <c:pt idx="1196">
                  <c:v>-4.419887567643313E-2</c:v>
                </c:pt>
                <c:pt idx="1197">
                  <c:v>-4.1315955113591339E-2</c:v>
                </c:pt>
                <c:pt idx="1198">
                  <c:v>-3.9732898465773325E-2</c:v>
                </c:pt>
                <c:pt idx="1199">
                  <c:v>-3.8403983859353508E-2</c:v>
                </c:pt>
                <c:pt idx="1200">
                  <c:v>-3.0695558025665672E-2</c:v>
                </c:pt>
                <c:pt idx="1201">
                  <c:v>-3.1890344971809544E-2</c:v>
                </c:pt>
                <c:pt idx="1202">
                  <c:v>-2.9702786703024741E-2</c:v>
                </c:pt>
                <c:pt idx="1203">
                  <c:v>-2.7418701846161228E-2</c:v>
                </c:pt>
                <c:pt idx="1204">
                  <c:v>-3.3979831402973448E-2</c:v>
                </c:pt>
                <c:pt idx="1205">
                  <c:v>-4.7672493630996488E-2</c:v>
                </c:pt>
                <c:pt idx="1206">
                  <c:v>-4.7962176411868881E-2</c:v>
                </c:pt>
                <c:pt idx="1207">
                  <c:v>-6.0302127190520013E-2</c:v>
                </c:pt>
                <c:pt idx="1208">
                  <c:v>-7.4676244466719055E-2</c:v>
                </c:pt>
                <c:pt idx="1209">
                  <c:v>-8.075350488350376E-2</c:v>
                </c:pt>
                <c:pt idx="1210">
                  <c:v>-7.8166448099703717E-2</c:v>
                </c:pt>
                <c:pt idx="1211">
                  <c:v>-7.1367556146642155E-2</c:v>
                </c:pt>
                <c:pt idx="1212">
                  <c:v>-5.6532954506823371E-2</c:v>
                </c:pt>
                <c:pt idx="1213">
                  <c:v>-7.0570825482607333E-2</c:v>
                </c:pt>
                <c:pt idx="1214">
                  <c:v>-6.2151687876075182E-2</c:v>
                </c:pt>
                <c:pt idx="1215">
                  <c:v>-5.2208522154242758E-2</c:v>
                </c:pt>
                <c:pt idx="1216">
                  <c:v>-5.4716668194746826E-2</c:v>
                </c:pt>
                <c:pt idx="1217">
                  <c:v>-5.4151106862247264E-2</c:v>
                </c:pt>
                <c:pt idx="1218">
                  <c:v>-6.1178180664395621E-2</c:v>
                </c:pt>
                <c:pt idx="1219">
                  <c:v>-6.7803386568897145E-2</c:v>
                </c:pt>
                <c:pt idx="1220">
                  <c:v>-6.8840867111630011E-2</c:v>
                </c:pt>
                <c:pt idx="1221">
                  <c:v>-7.5070798183198728E-2</c:v>
                </c:pt>
                <c:pt idx="1222">
                  <c:v>-7.6194194600486154E-2</c:v>
                </c:pt>
                <c:pt idx="1223">
                  <c:v>-7.3551714866433929E-2</c:v>
                </c:pt>
                <c:pt idx="1224">
                  <c:v>-7.3604459384146045E-2</c:v>
                </c:pt>
                <c:pt idx="1225">
                  <c:v>-8.4276467806786201E-2</c:v>
                </c:pt>
                <c:pt idx="1226">
                  <c:v>-8.8968051450628929E-2</c:v>
                </c:pt>
                <c:pt idx="1227">
                  <c:v>-7.4921218027499348E-2</c:v>
                </c:pt>
                <c:pt idx="1228">
                  <c:v>-7.5069974050109498E-2</c:v>
                </c:pt>
                <c:pt idx="1229">
                  <c:v>-8.379383486639258E-2</c:v>
                </c:pt>
                <c:pt idx="1230">
                  <c:v>-9.2400359734093551E-2</c:v>
                </c:pt>
                <c:pt idx="1231">
                  <c:v>-9.3608538842937905E-2</c:v>
                </c:pt>
                <c:pt idx="1232">
                  <c:v>-8.541418353649935E-2</c:v>
                </c:pt>
                <c:pt idx="1233">
                  <c:v>-7.9657407874797734E-2</c:v>
                </c:pt>
                <c:pt idx="1234">
                  <c:v>-9.577909936675684E-2</c:v>
                </c:pt>
                <c:pt idx="1235">
                  <c:v>-9.2495753139174644E-2</c:v>
                </c:pt>
                <c:pt idx="1236">
                  <c:v>-8.4115349787837343E-2</c:v>
                </c:pt>
                <c:pt idx="1237">
                  <c:v>-7.6089426681514874E-2</c:v>
                </c:pt>
                <c:pt idx="1238">
                  <c:v>-7.2270496962554651E-2</c:v>
                </c:pt>
                <c:pt idx="1239">
                  <c:v>-6.7422225015117868E-2</c:v>
                </c:pt>
                <c:pt idx="1240">
                  <c:v>-6.0666909099150443E-2</c:v>
                </c:pt>
                <c:pt idx="1241">
                  <c:v>-5.3629018550205812E-2</c:v>
                </c:pt>
                <c:pt idx="1242">
                  <c:v>-4.802769499246437E-2</c:v>
                </c:pt>
                <c:pt idx="1243">
                  <c:v>-3.1681839300228692E-2</c:v>
                </c:pt>
                <c:pt idx="1244">
                  <c:v>-3.7214862828198234E-2</c:v>
                </c:pt>
                <c:pt idx="1245">
                  <c:v>-4.3649178905901656E-2</c:v>
                </c:pt>
                <c:pt idx="1246">
                  <c:v>-4.167785255640942E-2</c:v>
                </c:pt>
                <c:pt idx="1247">
                  <c:v>-4.8008430881503091E-2</c:v>
                </c:pt>
                <c:pt idx="1248">
                  <c:v>-5.550186099553224E-2</c:v>
                </c:pt>
                <c:pt idx="1249">
                  <c:v>-6.0049942465208839E-2</c:v>
                </c:pt>
                <c:pt idx="1250">
                  <c:v>-7.7305847121251631E-2</c:v>
                </c:pt>
                <c:pt idx="1251">
                  <c:v>-6.6223729470072254E-2</c:v>
                </c:pt>
                <c:pt idx="1252">
                  <c:v>-6.3127358437114131E-2</c:v>
                </c:pt>
                <c:pt idx="1253">
                  <c:v>-6.0683700810844038E-2</c:v>
                </c:pt>
                <c:pt idx="1254">
                  <c:v>-5.7435277222918767E-2</c:v>
                </c:pt>
                <c:pt idx="1255">
                  <c:v>-5.587632646796141E-2</c:v>
                </c:pt>
                <c:pt idx="1256">
                  <c:v>-4.7695260307587153E-2</c:v>
                </c:pt>
                <c:pt idx="1257">
                  <c:v>-4.6647169051330144E-2</c:v>
                </c:pt>
                <c:pt idx="1258">
                  <c:v>-4.4064026899704137E-2</c:v>
                </c:pt>
                <c:pt idx="1259">
                  <c:v>-5.5718401964733363E-2</c:v>
                </c:pt>
                <c:pt idx="1260">
                  <c:v>-6.4008356709525135E-2</c:v>
                </c:pt>
                <c:pt idx="1261">
                  <c:v>-6.9137555023760913E-2</c:v>
                </c:pt>
                <c:pt idx="1262">
                  <c:v>-7.6545790379688464E-2</c:v>
                </c:pt>
                <c:pt idx="1263">
                  <c:v>-7.4459394447609531E-2</c:v>
                </c:pt>
                <c:pt idx="1264">
                  <c:v>-6.5512811663955728E-2</c:v>
                </c:pt>
                <c:pt idx="1265">
                  <c:v>-7.5641613364142241E-2</c:v>
                </c:pt>
                <c:pt idx="1266">
                  <c:v>-7.7999046065949304E-2</c:v>
                </c:pt>
                <c:pt idx="1267">
                  <c:v>-6.1960798049277073E-2</c:v>
                </c:pt>
                <c:pt idx="1268">
                  <c:v>-5.8637584383502236E-2</c:v>
                </c:pt>
                <c:pt idx="1269">
                  <c:v>-4.1349229487069962E-2</c:v>
                </c:pt>
                <c:pt idx="1270">
                  <c:v>-6.3954169958906751E-2</c:v>
                </c:pt>
                <c:pt idx="1271">
                  <c:v>-7.2535558767385475E-2</c:v>
                </c:pt>
                <c:pt idx="1272">
                  <c:v>-8.3102902287690628E-2</c:v>
                </c:pt>
                <c:pt idx="1273">
                  <c:v>-7.4661307054476378E-2</c:v>
                </c:pt>
                <c:pt idx="1274">
                  <c:v>-9.4721839629881843E-2</c:v>
                </c:pt>
                <c:pt idx="1275">
                  <c:v>-9.3146921296320212E-2</c:v>
                </c:pt>
                <c:pt idx="1276">
                  <c:v>-9.06817331930935E-2</c:v>
                </c:pt>
                <c:pt idx="1277">
                  <c:v>-7.1632411918200689E-2</c:v>
                </c:pt>
                <c:pt idx="1278">
                  <c:v>-6.8755569336892391E-2</c:v>
                </c:pt>
                <c:pt idx="1279">
                  <c:v>-5.5641242504252043E-2</c:v>
                </c:pt>
                <c:pt idx="1280">
                  <c:v>-6.1938855505775638E-2</c:v>
                </c:pt>
                <c:pt idx="1281">
                  <c:v>-6.4724322330813391E-2</c:v>
                </c:pt>
                <c:pt idx="1282">
                  <c:v>-7.1031000796318688E-2</c:v>
                </c:pt>
                <c:pt idx="1283">
                  <c:v>-5.6914837177055783E-2</c:v>
                </c:pt>
                <c:pt idx="1284">
                  <c:v>-5.8264767177251535E-2</c:v>
                </c:pt>
                <c:pt idx="1285">
                  <c:v>-5.6515853745221389E-2</c:v>
                </c:pt>
                <c:pt idx="1286">
                  <c:v>-4.1109406758097503E-2</c:v>
                </c:pt>
                <c:pt idx="1287">
                  <c:v>-1.7349340745037113E-2</c:v>
                </c:pt>
                <c:pt idx="1288">
                  <c:v>1.3239698078842647E-2</c:v>
                </c:pt>
                <c:pt idx="1289">
                  <c:v>2.5276779947193517E-2</c:v>
                </c:pt>
                <c:pt idx="1290">
                  <c:v>4.0621519969260425E-3</c:v>
                </c:pt>
                <c:pt idx="1291">
                  <c:v>-4.7176468527902219E-3</c:v>
                </c:pt>
                <c:pt idx="1292">
                  <c:v>-1.1034214915366795E-2</c:v>
                </c:pt>
                <c:pt idx="1293">
                  <c:v>-3.8866837605605012E-2</c:v>
                </c:pt>
                <c:pt idx="1294">
                  <c:v>-4.7205313186026464E-2</c:v>
                </c:pt>
                <c:pt idx="1295">
                  <c:v>-6.3773787828996606E-2</c:v>
                </c:pt>
                <c:pt idx="1296">
                  <c:v>-5.5281508410793351E-2</c:v>
                </c:pt>
                <c:pt idx="1297">
                  <c:v>-5.1646669420644775E-2</c:v>
                </c:pt>
                <c:pt idx="1298">
                  <c:v>-4.0334927687472426E-2</c:v>
                </c:pt>
              </c:numCache>
            </c:numRef>
          </c:yVal>
          <c:smooth val="0"/>
          <c:extLst>
            <c:ext xmlns:c16="http://schemas.microsoft.com/office/drawing/2014/chart" uri="{C3380CC4-5D6E-409C-BE32-E72D297353CC}">
              <c16:uniqueId val="{00000000-EA6C-4C0E-9A4F-E63847BC888B}"/>
            </c:ext>
          </c:extLst>
        </c:ser>
        <c:ser>
          <c:idx val="6"/>
          <c:order val="6"/>
          <c:tx>
            <c:strRef>
              <c:f>'24.08.21 Eg Filtres +Lihgt  Abs'!$CJ$1</c:f>
              <c:strCache>
                <c:ptCount val="1"/>
                <c:pt idx="0">
                  <c:v>Abs 400</c:v>
                </c:pt>
              </c:strCache>
            </c:strRef>
          </c:tx>
          <c:spPr>
            <a:ln w="19050" cap="rnd">
              <a:solidFill>
                <a:srgbClr val="002060"/>
              </a:solidFill>
              <a:round/>
            </a:ln>
            <a:effectLst/>
          </c:spPr>
          <c:marker>
            <c:symbol val="none"/>
          </c:marker>
          <c:xVal>
            <c:numRef>
              <c:f>'24.08.21 Eg Filtres +Lihgt  Abs'!$CC$2:$CC$1300</c:f>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f>'24.08.21 Eg Filtres +Lihgt  Abs'!$CJ$2:$CJ$1300</c:f>
              <c:numCache>
                <c:formatCode>General</c:formatCode>
                <c:ptCount val="1299"/>
                <c:pt idx="0">
                  <c:v>3.1499116184099529</c:v>
                </c:pt>
                <c:pt idx="1">
                  <c:v>-1.4132680546194176</c:v>
                </c:pt>
                <c:pt idx="2">
                  <c:v>-2.2097533731344265</c:v>
                </c:pt>
                <c:pt idx="3">
                  <c:v>-2.3555481181239486</c:v>
                </c:pt>
                <c:pt idx="4">
                  <c:v>-4.6258981236220134</c:v>
                </c:pt>
                <c:pt idx="5">
                  <c:v>-4.0850294952835897</c:v>
                </c:pt>
                <c:pt idx="6">
                  <c:v>-3.2837265812788843</c:v>
                </c:pt>
                <c:pt idx="7">
                  <c:v>-3.4932501307759503</c:v>
                </c:pt>
                <c:pt idx="8">
                  <c:v>-2.6338612426288037</c:v>
                </c:pt>
                <c:pt idx="9">
                  <c:v>-2.8529587768101945</c:v>
                </c:pt>
                <c:pt idx="10">
                  <c:v>-5.4464015123955498</c:v>
                </c:pt>
                <c:pt idx="11">
                  <c:v>-4.9956156490695065</c:v>
                </c:pt>
                <c:pt idx="12">
                  <c:v>-3.3067074448607037</c:v>
                </c:pt>
                <c:pt idx="13">
                  <c:v>-2.3114885866011314</c:v>
                </c:pt>
                <c:pt idx="14">
                  <c:v>1.3476412549030667</c:v>
                </c:pt>
                <c:pt idx="15">
                  <c:v>1.4481905964028401</c:v>
                </c:pt>
                <c:pt idx="16">
                  <c:v>-0.91189689859602063</c:v>
                </c:pt>
                <c:pt idx="17">
                  <c:v>-0.64957220850164432</c:v>
                </c:pt>
                <c:pt idx="18">
                  <c:v>-0.89634800939276604</c:v>
                </c:pt>
                <c:pt idx="19">
                  <c:v>-2.1721710577932938</c:v>
                </c:pt>
                <c:pt idx="20">
                  <c:v>-1.6226552400914434</c:v>
                </c:pt>
                <c:pt idx="21">
                  <c:v>-1.1520527886293106</c:v>
                </c:pt>
                <c:pt idx="22">
                  <c:v>-1.4804151106941348</c:v>
                </c:pt>
                <c:pt idx="23">
                  <c:v>-1.5122626362121345</c:v>
                </c:pt>
                <c:pt idx="24">
                  <c:v>-1.556723609023188</c:v>
                </c:pt>
                <c:pt idx="25">
                  <c:v>-1.436336827242682</c:v>
                </c:pt>
                <c:pt idx="26">
                  <c:v>-0.92136300718528896</c:v>
                </c:pt>
                <c:pt idx="27">
                  <c:v>-1.0567836902025372</c:v>
                </c:pt>
                <c:pt idx="28">
                  <c:v>-1.1888146695887671</c:v>
                </c:pt>
                <c:pt idx="29">
                  <c:v>-0.8441945454089953</c:v>
                </c:pt>
                <c:pt idx="30">
                  <c:v>-0.5191486444380804</c:v>
                </c:pt>
                <c:pt idx="31">
                  <c:v>-0.46365643706455206</c:v>
                </c:pt>
                <c:pt idx="32">
                  <c:v>1.9440499455369013E-2</c:v>
                </c:pt>
                <c:pt idx="33">
                  <c:v>-0.12155000141764571</c:v>
                </c:pt>
                <c:pt idx="34">
                  <c:v>1.3290766955381292E-2</c:v>
                </c:pt>
                <c:pt idx="35">
                  <c:v>0.25912345084691968</c:v>
                </c:pt>
                <c:pt idx="36">
                  <c:v>0.43763551081228691</c:v>
                </c:pt>
                <c:pt idx="37">
                  <c:v>0.23558903033176953</c:v>
                </c:pt>
                <c:pt idx="38">
                  <c:v>0.54590449627744186</c:v>
                </c:pt>
                <c:pt idx="39">
                  <c:v>0.14181273543983988</c:v>
                </c:pt>
                <c:pt idx="40">
                  <c:v>7.4515063874319484E-2</c:v>
                </c:pt>
                <c:pt idx="41">
                  <c:v>-0.11407833295654465</c:v>
                </c:pt>
                <c:pt idx="42">
                  <c:v>-0.28617843345188049</c:v>
                </c:pt>
                <c:pt idx="43">
                  <c:v>-0.80826239978781811</c:v>
                </c:pt>
                <c:pt idx="44">
                  <c:v>-0.41440772183419067</c:v>
                </c:pt>
                <c:pt idx="45">
                  <c:v>-0.4730862569215244</c:v>
                </c:pt>
                <c:pt idx="46">
                  <c:v>-0.58468498485069176</c:v>
                </c:pt>
                <c:pt idx="47">
                  <c:v>-0.25761204539886928</c:v>
                </c:pt>
                <c:pt idx="48">
                  <c:v>-4.0307195595067E-2</c:v>
                </c:pt>
                <c:pt idx="49">
                  <c:v>-0.36746399367174915</c:v>
                </c:pt>
                <c:pt idx="50">
                  <c:v>-9.2023964664765798E-2</c:v>
                </c:pt>
                <c:pt idx="51">
                  <c:v>3.8671427356303585E-2</c:v>
                </c:pt>
                <c:pt idx="52">
                  <c:v>-4.2079927920586714E-2</c:v>
                </c:pt>
                <c:pt idx="53">
                  <c:v>0.30357212239278802</c:v>
                </c:pt>
                <c:pt idx="54">
                  <c:v>0.2054086262772126</c:v>
                </c:pt>
                <c:pt idx="55">
                  <c:v>0.19670353095815898</c:v>
                </c:pt>
                <c:pt idx="56">
                  <c:v>0.35910798425618085</c:v>
                </c:pt>
                <c:pt idx="57">
                  <c:v>0.46828456306731131</c:v>
                </c:pt>
                <c:pt idx="58">
                  <c:v>-1.2312066296018595E-2</c:v>
                </c:pt>
                <c:pt idx="59">
                  <c:v>0.10287908111349246</c:v>
                </c:pt>
                <c:pt idx="60">
                  <c:v>-0.39680071095312147</c:v>
                </c:pt>
                <c:pt idx="61">
                  <c:v>-0.54540614502201556</c:v>
                </c:pt>
                <c:pt idx="62">
                  <c:v>-0.5594099353118468</c:v>
                </c:pt>
                <c:pt idx="63">
                  <c:v>-0.25487306369460094</c:v>
                </c:pt>
                <c:pt idx="64">
                  <c:v>-0.31064219955022371</c:v>
                </c:pt>
                <c:pt idx="65">
                  <c:v>-0.30529129921012371</c:v>
                </c:pt>
                <c:pt idx="66">
                  <c:v>-0.65565005360801354</c:v>
                </c:pt>
                <c:pt idx="67">
                  <c:v>-0.46373774542711715</c:v>
                </c:pt>
                <c:pt idx="68">
                  <c:v>-0.27756544760628626</c:v>
                </c:pt>
                <c:pt idx="69">
                  <c:v>-0.32608088741927105</c:v>
                </c:pt>
                <c:pt idx="70">
                  <c:v>-0.14834575736114464</c:v>
                </c:pt>
                <c:pt idx="71">
                  <c:v>4.2194839739266958E-3</c:v>
                </c:pt>
                <c:pt idx="72">
                  <c:v>4.1524270771252039E-4</c:v>
                </c:pt>
                <c:pt idx="73">
                  <c:v>0.26573853120793461</c:v>
                </c:pt>
                <c:pt idx="74">
                  <c:v>0.50630387335337435</c:v>
                </c:pt>
                <c:pt idx="75">
                  <c:v>0.26497915310589704</c:v>
                </c:pt>
                <c:pt idx="76">
                  <c:v>9.7582936405009257E-2</c:v>
                </c:pt>
                <c:pt idx="77">
                  <c:v>-0.57749954582828844</c:v>
                </c:pt>
                <c:pt idx="78">
                  <c:v>-0.70579652117220248</c:v>
                </c:pt>
                <c:pt idx="79">
                  <c:v>-0.38916432555088293</c:v>
                </c:pt>
                <c:pt idx="80">
                  <c:v>-0.3399265614468448</c:v>
                </c:pt>
                <c:pt idx="81">
                  <c:v>-0.70965790331535594</c:v>
                </c:pt>
                <c:pt idx="82">
                  <c:v>-0.59626602596076994</c:v>
                </c:pt>
                <c:pt idx="83">
                  <c:v>-0.17819612747171046</c:v>
                </c:pt>
                <c:pt idx="84">
                  <c:v>-3.4988098525933445E-2</c:v>
                </c:pt>
                <c:pt idx="85">
                  <c:v>7.674819355170677E-2</c:v>
                </c:pt>
                <c:pt idx="86">
                  <c:v>-3.6711775806141753E-2</c:v>
                </c:pt>
                <c:pt idx="87">
                  <c:v>-4.8584746941222952E-2</c:v>
                </c:pt>
                <c:pt idx="88">
                  <c:v>-9.204166648539798E-2</c:v>
                </c:pt>
                <c:pt idx="89">
                  <c:v>6.9320629626757099E-2</c:v>
                </c:pt>
                <c:pt idx="90">
                  <c:v>-5.6390049716613468E-2</c:v>
                </c:pt>
                <c:pt idx="91">
                  <c:v>0.23933896601265436</c:v>
                </c:pt>
                <c:pt idx="92">
                  <c:v>0.16099340817203039</c:v>
                </c:pt>
                <c:pt idx="93">
                  <c:v>-5.4503455680416812E-2</c:v>
                </c:pt>
                <c:pt idx="94">
                  <c:v>-0.30969185180695835</c:v>
                </c:pt>
                <c:pt idx="95">
                  <c:v>-0.35871359369311129</c:v>
                </c:pt>
                <c:pt idx="96">
                  <c:v>-0.36789108759835948</c:v>
                </c:pt>
                <c:pt idx="97">
                  <c:v>-0.55568265196075417</c:v>
                </c:pt>
                <c:pt idx="98">
                  <c:v>-0.83791062410768935</c:v>
                </c:pt>
                <c:pt idx="99">
                  <c:v>-0.83596871938278838</c:v>
                </c:pt>
                <c:pt idx="100">
                  <c:v>-0.54339578825682222</c:v>
                </c:pt>
                <c:pt idx="101">
                  <c:v>-0.37331984594615553</c:v>
                </c:pt>
                <c:pt idx="102">
                  <c:v>-0.29052483047881478</c:v>
                </c:pt>
                <c:pt idx="103">
                  <c:v>-0.75535519828214326</c:v>
                </c:pt>
                <c:pt idx="104">
                  <c:v>-0.50658155191261411</c:v>
                </c:pt>
                <c:pt idx="105">
                  <c:v>-0.4263489499895064</c:v>
                </c:pt>
                <c:pt idx="106">
                  <c:v>-0.36178665975795604</c:v>
                </c:pt>
                <c:pt idx="107">
                  <c:v>-0.44751747717252721</c:v>
                </c:pt>
                <c:pt idx="108">
                  <c:v>-0.59198728589235405</c:v>
                </c:pt>
                <c:pt idx="109">
                  <c:v>-0.43247062960425475</c:v>
                </c:pt>
                <c:pt idx="110">
                  <c:v>-0.29106488602352754</c:v>
                </c:pt>
                <c:pt idx="111">
                  <c:v>-0.3223103996246014</c:v>
                </c:pt>
                <c:pt idx="112">
                  <c:v>-5.5843243477591703E-2</c:v>
                </c:pt>
                <c:pt idx="113">
                  <c:v>-7.1221325113287826E-2</c:v>
                </c:pt>
                <c:pt idx="114">
                  <c:v>-7.8606884718093295E-2</c:v>
                </c:pt>
                <c:pt idx="115">
                  <c:v>-0.11479390655328897</c:v>
                </c:pt>
                <c:pt idx="116">
                  <c:v>-6.6615851440321484E-3</c:v>
                </c:pt>
                <c:pt idx="117">
                  <c:v>0.24923593391580312</c:v>
                </c:pt>
                <c:pt idx="118">
                  <c:v>0.31316050855830524</c:v>
                </c:pt>
                <c:pt idx="119">
                  <c:v>0.22007728494875708</c:v>
                </c:pt>
                <c:pt idx="120">
                  <c:v>0.30517293703657411</c:v>
                </c:pt>
                <c:pt idx="121">
                  <c:v>0.34084135553341655</c:v>
                </c:pt>
                <c:pt idx="122">
                  <c:v>0.61716887581887792</c:v>
                </c:pt>
                <c:pt idx="123">
                  <c:v>0.30564923602392491</c:v>
                </c:pt>
                <c:pt idx="124">
                  <c:v>0.35941971631782338</c:v>
                </c:pt>
                <c:pt idx="125">
                  <c:v>0.20533661887125082</c:v>
                </c:pt>
                <c:pt idx="126">
                  <c:v>0.23141425095571061</c:v>
                </c:pt>
                <c:pt idx="127">
                  <c:v>0.17886084583799433</c:v>
                </c:pt>
                <c:pt idx="128">
                  <c:v>0.18434330970940349</c:v>
                </c:pt>
                <c:pt idx="129">
                  <c:v>0.16418228614813027</c:v>
                </c:pt>
                <c:pt idx="130">
                  <c:v>0.27156498045824007</c:v>
                </c:pt>
                <c:pt idx="131">
                  <c:v>0.21787010794060163</c:v>
                </c:pt>
                <c:pt idx="132">
                  <c:v>0.11197136625501922</c:v>
                </c:pt>
                <c:pt idx="133">
                  <c:v>-4.9308271355708894E-2</c:v>
                </c:pt>
                <c:pt idx="134">
                  <c:v>-2.4951466258304706E-2</c:v>
                </c:pt>
                <c:pt idx="135">
                  <c:v>-0.12161045763556787</c:v>
                </c:pt>
                <c:pt idx="136">
                  <c:v>-0.25160287735593606</c:v>
                </c:pt>
                <c:pt idx="137">
                  <c:v>-9.4495618874401305E-2</c:v>
                </c:pt>
                <c:pt idx="138">
                  <c:v>-7.5456560707268763E-2</c:v>
                </c:pt>
                <c:pt idx="139">
                  <c:v>-7.7706342097284692E-2</c:v>
                </c:pt>
                <c:pt idx="140">
                  <c:v>-7.0182168236003109E-2</c:v>
                </c:pt>
                <c:pt idx="141">
                  <c:v>-9.0982257525186391E-2</c:v>
                </c:pt>
                <c:pt idx="142">
                  <c:v>-8.2417576647758298E-2</c:v>
                </c:pt>
                <c:pt idx="143">
                  <c:v>-0.27414644596196713</c:v>
                </c:pt>
                <c:pt idx="144">
                  <c:v>-0.26476343091886995</c:v>
                </c:pt>
                <c:pt idx="145">
                  <c:v>-0.17278327075939762</c:v>
                </c:pt>
                <c:pt idx="146">
                  <c:v>2.7890418529545748E-2</c:v>
                </c:pt>
                <c:pt idx="147">
                  <c:v>0.15285252088177259</c:v>
                </c:pt>
                <c:pt idx="148">
                  <c:v>0.22186426874003976</c:v>
                </c:pt>
                <c:pt idx="149">
                  <c:v>5.7127525566004353E-2</c:v>
                </c:pt>
                <c:pt idx="150">
                  <c:v>0.20986243435137311</c:v>
                </c:pt>
                <c:pt idx="151">
                  <c:v>-0.10255459774037753</c:v>
                </c:pt>
                <c:pt idx="152">
                  <c:v>-0.49502811364148797</c:v>
                </c:pt>
                <c:pt idx="153">
                  <c:v>-0.5627114748751908</c:v>
                </c:pt>
                <c:pt idx="154">
                  <c:v>-0.62723467108592112</c:v>
                </c:pt>
                <c:pt idx="155">
                  <c:v>-0.79865128628479432</c:v>
                </c:pt>
                <c:pt idx="156">
                  <c:v>-0.37789996701160711</c:v>
                </c:pt>
                <c:pt idx="157">
                  <c:v>-0.29950595418738812</c:v>
                </c:pt>
                <c:pt idx="158">
                  <c:v>-6.9122909291220641E-2</c:v>
                </c:pt>
                <c:pt idx="159">
                  <c:v>0.32064882873203504</c:v>
                </c:pt>
                <c:pt idx="160">
                  <c:v>0.21951877750626633</c:v>
                </c:pt>
                <c:pt idx="161">
                  <c:v>7.317197573770462E-2</c:v>
                </c:pt>
                <c:pt idx="162">
                  <c:v>0.1727939218548627</c:v>
                </c:pt>
                <c:pt idx="163">
                  <c:v>-0.20965916344496038</c:v>
                </c:pt>
                <c:pt idx="164">
                  <c:v>6.9233620677886618E-2</c:v>
                </c:pt>
                <c:pt idx="165">
                  <c:v>0.13074894752925331</c:v>
                </c:pt>
                <c:pt idx="166">
                  <c:v>1.0727153287715646E-2</c:v>
                </c:pt>
                <c:pt idx="167">
                  <c:v>0.19671223185304601</c:v>
                </c:pt>
                <c:pt idx="168">
                  <c:v>0.37478144627174886</c:v>
                </c:pt>
                <c:pt idx="169">
                  <c:v>0.42557832073028706</c:v>
                </c:pt>
                <c:pt idx="170">
                  <c:v>0.64068769472940301</c:v>
                </c:pt>
                <c:pt idx="171">
                  <c:v>0.51646711864315253</c:v>
                </c:pt>
                <c:pt idx="172">
                  <c:v>0.35452561295929291</c:v>
                </c:pt>
                <c:pt idx="173">
                  <c:v>0.30201136186856808</c:v>
                </c:pt>
                <c:pt idx="174">
                  <c:v>0.35658067432235407</c:v>
                </c:pt>
                <c:pt idx="175">
                  <c:v>0.32364598698976182</c:v>
                </c:pt>
                <c:pt idx="176">
                  <c:v>0.35622183741597835</c:v>
                </c:pt>
                <c:pt idx="177">
                  <c:v>0.34752679313067342</c:v>
                </c:pt>
                <c:pt idx="178">
                  <c:v>0.30720939648642859</c:v>
                </c:pt>
                <c:pt idx="179">
                  <c:v>0.60705123521954241</c:v>
                </c:pt>
                <c:pt idx="180">
                  <c:v>0.8646125754033801</c:v>
                </c:pt>
                <c:pt idx="181">
                  <c:v>0.77850521926180105</c:v>
                </c:pt>
                <c:pt idx="182">
                  <c:v>0.89324902066177514</c:v>
                </c:pt>
                <c:pt idx="183">
                  <c:v>0.68944930986151909</c:v>
                </c:pt>
                <c:pt idx="184">
                  <c:v>0.70594110604275651</c:v>
                </c:pt>
                <c:pt idx="185">
                  <c:v>0.63461432008282048</c:v>
                </c:pt>
                <c:pt idx="186">
                  <c:v>0.5485761210540504</c:v>
                </c:pt>
                <c:pt idx="187">
                  <c:v>0.40758397001131552</c:v>
                </c:pt>
                <c:pt idx="188">
                  <c:v>0.37287069975146919</c:v>
                </c:pt>
                <c:pt idx="189">
                  <c:v>0.38229751929986006</c:v>
                </c:pt>
                <c:pt idx="190">
                  <c:v>0.58720434396677679</c:v>
                </c:pt>
                <c:pt idx="191">
                  <c:v>0.64818711604488521</c:v>
                </c:pt>
                <c:pt idx="192">
                  <c:v>0.80086351881290974</c:v>
                </c:pt>
                <c:pt idx="193">
                  <c:v>0.84264131565931555</c:v>
                </c:pt>
                <c:pt idx="194">
                  <c:v>0.8388399246862539</c:v>
                </c:pt>
                <c:pt idx="195">
                  <c:v>0.92236851560182953</c:v>
                </c:pt>
                <c:pt idx="196">
                  <c:v>0.90376660239505624</c:v>
                </c:pt>
                <c:pt idx="197">
                  <c:v>0.94768511941453171</c:v>
                </c:pt>
                <c:pt idx="198">
                  <c:v>0.95295966190122638</c:v>
                </c:pt>
                <c:pt idx="199">
                  <c:v>0.88618629426036466</c:v>
                </c:pt>
                <c:pt idx="200">
                  <c:v>0.92954075326647345</c:v>
                </c:pt>
                <c:pt idx="201">
                  <c:v>1.0128773244328177</c:v>
                </c:pt>
                <c:pt idx="202">
                  <c:v>1.0691556126547614</c:v>
                </c:pt>
                <c:pt idx="203">
                  <c:v>1.0854877924194501</c:v>
                </c:pt>
                <c:pt idx="204">
                  <c:v>1.0434189656406161</c:v>
                </c:pt>
                <c:pt idx="205">
                  <c:v>1.0551531725037919</c:v>
                </c:pt>
                <c:pt idx="206">
                  <c:v>1.110226836830168</c:v>
                </c:pt>
                <c:pt idx="207">
                  <c:v>1.0893221867869107</c:v>
                </c:pt>
                <c:pt idx="208">
                  <c:v>1.0948037505657455</c:v>
                </c:pt>
                <c:pt idx="209">
                  <c:v>1.0667508653264988</c:v>
                </c:pt>
                <c:pt idx="210">
                  <c:v>1.1089307035228575</c:v>
                </c:pt>
                <c:pt idx="211">
                  <c:v>1.1609410527872792</c:v>
                </c:pt>
                <c:pt idx="212">
                  <c:v>1.1771772226773523</c:v>
                </c:pt>
                <c:pt idx="213">
                  <c:v>1.163834850414365</c:v>
                </c:pt>
                <c:pt idx="214">
                  <c:v>1.201833758602072</c:v>
                </c:pt>
                <c:pt idx="215">
                  <c:v>1.2159442098619841</c:v>
                </c:pt>
                <c:pt idx="216">
                  <c:v>1.2576815025425365</c:v>
                </c:pt>
                <c:pt idx="217">
                  <c:v>1.2626905177197476</c:v>
                </c:pt>
                <c:pt idx="218">
                  <c:v>1.2740061815357706</c:v>
                </c:pt>
                <c:pt idx="219">
                  <c:v>1.2699272620188984</c:v>
                </c:pt>
                <c:pt idx="220">
                  <c:v>1.3022780893014847</c:v>
                </c:pt>
                <c:pt idx="221">
                  <c:v>1.2861754331432989</c:v>
                </c:pt>
                <c:pt idx="222">
                  <c:v>1.2853143445803397</c:v>
                </c:pt>
                <c:pt idx="223">
                  <c:v>1.2757238581988157</c:v>
                </c:pt>
                <c:pt idx="224">
                  <c:v>1.2839011992383418</c:v>
                </c:pt>
                <c:pt idx="225">
                  <c:v>1.2820545093062818</c:v>
                </c:pt>
                <c:pt idx="226">
                  <c:v>1.2932996658706346</c:v>
                </c:pt>
                <c:pt idx="227">
                  <c:v>1.2929591308466073</c:v>
                </c:pt>
                <c:pt idx="228">
                  <c:v>1.3097323559728118</c:v>
                </c:pt>
                <c:pt idx="229">
                  <c:v>1.3193843486802614</c:v>
                </c:pt>
                <c:pt idx="230">
                  <c:v>1.3257014983991102</c:v>
                </c:pt>
                <c:pt idx="231">
                  <c:v>1.3391128777594776</c:v>
                </c:pt>
                <c:pt idx="232">
                  <c:v>1.3525572605142437</c:v>
                </c:pt>
                <c:pt idx="233">
                  <c:v>1.3633448700198811</c:v>
                </c:pt>
                <c:pt idx="234">
                  <c:v>1.3675693045029682</c:v>
                </c:pt>
                <c:pt idx="235">
                  <c:v>1.3784169201802401</c:v>
                </c:pt>
                <c:pt idx="236">
                  <c:v>1.3876338681433384</c:v>
                </c:pt>
                <c:pt idx="237">
                  <c:v>1.3916737836486484</c:v>
                </c:pt>
                <c:pt idx="238">
                  <c:v>1.3914592615850541</c:v>
                </c:pt>
                <c:pt idx="239">
                  <c:v>1.3941880422401443</c:v>
                </c:pt>
                <c:pt idx="240">
                  <c:v>1.3994085791723678</c:v>
                </c:pt>
                <c:pt idx="241">
                  <c:v>1.411862860095161</c:v>
                </c:pt>
                <c:pt idx="242">
                  <c:v>1.4172154106049808</c:v>
                </c:pt>
                <c:pt idx="243">
                  <c:v>1.4226654711437068</c:v>
                </c:pt>
                <c:pt idx="244">
                  <c:v>1.4321749491935245</c:v>
                </c:pt>
                <c:pt idx="245">
                  <c:v>1.440319286838651</c:v>
                </c:pt>
                <c:pt idx="246">
                  <c:v>1.4479940761907359</c:v>
                </c:pt>
                <c:pt idx="247">
                  <c:v>1.456604961820323</c:v>
                </c:pt>
                <c:pt idx="248">
                  <c:v>1.4606778807200318</c:v>
                </c:pt>
                <c:pt idx="249">
                  <c:v>1.4597327835167846</c:v>
                </c:pt>
                <c:pt idx="250">
                  <c:v>1.4612569402763069</c:v>
                </c:pt>
                <c:pt idx="251">
                  <c:v>1.4650283281635517</c:v>
                </c:pt>
                <c:pt idx="252">
                  <c:v>1.4660739357042869</c:v>
                </c:pt>
                <c:pt idx="253">
                  <c:v>1.4657349008345508</c:v>
                </c:pt>
                <c:pt idx="254">
                  <c:v>1.4641027329660856</c:v>
                </c:pt>
                <c:pt idx="255">
                  <c:v>1.4596337733335871</c:v>
                </c:pt>
                <c:pt idx="256">
                  <c:v>1.4608533987720633</c:v>
                </c:pt>
                <c:pt idx="257">
                  <c:v>1.4583481411063126</c:v>
                </c:pt>
                <c:pt idx="258">
                  <c:v>1.4518104687067066</c:v>
                </c:pt>
                <c:pt idx="259">
                  <c:v>1.4453688061817156</c:v>
                </c:pt>
                <c:pt idx="260">
                  <c:v>1.4378605339559172</c:v>
                </c:pt>
                <c:pt idx="261">
                  <c:v>1.4297762024824252</c:v>
                </c:pt>
                <c:pt idx="262">
                  <c:v>1.4225484591090196</c:v>
                </c:pt>
                <c:pt idx="263">
                  <c:v>1.4117908526891987</c:v>
                </c:pt>
                <c:pt idx="264">
                  <c:v>1.4041025619484961</c:v>
                </c:pt>
                <c:pt idx="265">
                  <c:v>1.395998728469223</c:v>
                </c:pt>
                <c:pt idx="266">
                  <c:v>1.3842690220689196</c:v>
                </c:pt>
                <c:pt idx="267">
                  <c:v>1.3735249170377173</c:v>
                </c:pt>
                <c:pt idx="268">
                  <c:v>1.3614141714475334</c:v>
                </c:pt>
                <c:pt idx="269">
                  <c:v>1.3484783409973715</c:v>
                </c:pt>
                <c:pt idx="270">
                  <c:v>1.3349919539224606</c:v>
                </c:pt>
                <c:pt idx="271">
                  <c:v>1.3167560783626595</c:v>
                </c:pt>
                <c:pt idx="272">
                  <c:v>1.2987602274893975</c:v>
                </c:pt>
                <c:pt idx="273">
                  <c:v>1.2842912393539674</c:v>
                </c:pt>
                <c:pt idx="274">
                  <c:v>1.2685066159054457</c:v>
                </c:pt>
                <c:pt idx="275">
                  <c:v>1.2512863448005624</c:v>
                </c:pt>
                <c:pt idx="276">
                  <c:v>1.2354342144089518</c:v>
                </c:pt>
                <c:pt idx="277">
                  <c:v>1.219309055936403</c:v>
                </c:pt>
                <c:pt idx="278">
                  <c:v>1.2045940424972708</c:v>
                </c:pt>
                <c:pt idx="279">
                  <c:v>1.1895909994342917</c:v>
                </c:pt>
                <c:pt idx="280">
                  <c:v>1.1739713929577655</c:v>
                </c:pt>
                <c:pt idx="281">
                  <c:v>1.1582992810810591</c:v>
                </c:pt>
                <c:pt idx="282">
                  <c:v>1.14509192270425</c:v>
                </c:pt>
                <c:pt idx="283">
                  <c:v>1.1324846260437886</c:v>
                </c:pt>
                <c:pt idx="284">
                  <c:v>1.1207504191806124</c:v>
                </c:pt>
                <c:pt idx="285">
                  <c:v>1.1112784449880666</c:v>
                </c:pt>
                <c:pt idx="286">
                  <c:v>1.1027560684616411</c:v>
                </c:pt>
                <c:pt idx="287">
                  <c:v>1.0931475802286263</c:v>
                </c:pt>
                <c:pt idx="288">
                  <c:v>1.0877020201527725</c:v>
                </c:pt>
                <c:pt idx="289">
                  <c:v>1.0832510623717646</c:v>
                </c:pt>
                <c:pt idx="290">
                  <c:v>1.0781070333083755</c:v>
                </c:pt>
                <c:pt idx="291">
                  <c:v>1.0757472906088388</c:v>
                </c:pt>
                <c:pt idx="292">
                  <c:v>1.0740236133286307</c:v>
                </c:pt>
                <c:pt idx="293">
                  <c:v>1.072305936665586</c:v>
                </c:pt>
                <c:pt idx="294">
                  <c:v>1.0717538798865462</c:v>
                </c:pt>
                <c:pt idx="295">
                  <c:v>1.0692321205235955</c:v>
                </c:pt>
                <c:pt idx="296">
                  <c:v>1.0665783475830488</c:v>
                </c:pt>
                <c:pt idx="297">
                  <c:v>1.0657292602544171</c:v>
                </c:pt>
                <c:pt idx="298">
                  <c:v>1.0624844265232678</c:v>
                </c:pt>
                <c:pt idx="299">
                  <c:v>1.0582209880286184</c:v>
                </c:pt>
                <c:pt idx="300">
                  <c:v>1.0544511002956654</c:v>
                </c:pt>
                <c:pt idx="301">
                  <c:v>1.0540190558598952</c:v>
                </c:pt>
                <c:pt idx="302">
                  <c:v>1.0491900591975882</c:v>
                </c:pt>
                <c:pt idx="303">
                  <c:v>1.0463247645020288</c:v>
                </c:pt>
                <c:pt idx="304">
                  <c:v>1.0420628261616707</c:v>
                </c:pt>
                <c:pt idx="305">
                  <c:v>1.0412857462390004</c:v>
                </c:pt>
                <c:pt idx="306">
                  <c:v>1.0371933253335106</c:v>
                </c:pt>
                <c:pt idx="307">
                  <c:v>1.0366367680915982</c:v>
                </c:pt>
                <c:pt idx="308">
                  <c:v>1.0304936362704902</c:v>
                </c:pt>
                <c:pt idx="309">
                  <c:v>1.0283094116229852</c:v>
                </c:pt>
                <c:pt idx="310">
                  <c:v>1.0220282656071176</c:v>
                </c:pt>
                <c:pt idx="311">
                  <c:v>1.015013544143015</c:v>
                </c:pt>
                <c:pt idx="312">
                  <c:v>1.0065121697766612</c:v>
                </c:pt>
                <c:pt idx="313">
                  <c:v>1.0020897149271801</c:v>
                </c:pt>
                <c:pt idx="314">
                  <c:v>0.99514400056045771</c:v>
                </c:pt>
                <c:pt idx="315">
                  <c:v>0.99113108783238335</c:v>
                </c:pt>
                <c:pt idx="316">
                  <c:v>0.98321327348517784</c:v>
                </c:pt>
                <c:pt idx="317">
                  <c:v>0.97628256066136399</c:v>
                </c:pt>
                <c:pt idx="318">
                  <c:v>0.97147606631342032</c:v>
                </c:pt>
                <c:pt idx="319">
                  <c:v>0.96484838465636169</c:v>
                </c:pt>
                <c:pt idx="320">
                  <c:v>0.95689456660617545</c:v>
                </c:pt>
                <c:pt idx="321">
                  <c:v>0.95264612965443507</c:v>
                </c:pt>
                <c:pt idx="322">
                  <c:v>0.9442812693285505</c:v>
                </c:pt>
                <c:pt idx="323">
                  <c:v>0.93945827328340692</c:v>
                </c:pt>
                <c:pt idx="324">
                  <c:v>0.93957528531809487</c:v>
                </c:pt>
                <c:pt idx="325">
                  <c:v>0.93357466815461965</c:v>
                </c:pt>
                <c:pt idx="326">
                  <c:v>0.93117442128922945</c:v>
                </c:pt>
                <c:pt idx="327">
                  <c:v>0.92956325558083641</c:v>
                </c:pt>
                <c:pt idx="328">
                  <c:v>0.9282041157933093</c:v>
                </c:pt>
                <c:pt idx="329">
                  <c:v>0.92702049405781373</c:v>
                </c:pt>
                <c:pt idx="330">
                  <c:v>0.93404121613907987</c:v>
                </c:pt>
                <c:pt idx="331">
                  <c:v>0.93447626088343172</c:v>
                </c:pt>
                <c:pt idx="332">
                  <c:v>0.93603792150022624</c:v>
                </c:pt>
                <c:pt idx="333">
                  <c:v>0.93752907486534998</c:v>
                </c:pt>
                <c:pt idx="334">
                  <c:v>0.93887021280138649</c:v>
                </c:pt>
                <c:pt idx="335">
                  <c:v>0.93611142906047873</c:v>
                </c:pt>
                <c:pt idx="336">
                  <c:v>0.93989631833634091</c:v>
                </c:pt>
                <c:pt idx="337">
                  <c:v>0.9357288897163073</c:v>
                </c:pt>
                <c:pt idx="338">
                  <c:v>0.93686600666878572</c:v>
                </c:pt>
                <c:pt idx="339">
                  <c:v>0.94180151428574421</c:v>
                </c:pt>
                <c:pt idx="340">
                  <c:v>0.94500134338816755</c:v>
                </c:pt>
                <c:pt idx="341">
                  <c:v>0.94680452884579158</c:v>
                </c:pt>
                <c:pt idx="342">
                  <c:v>0.9511804789122561</c:v>
                </c:pt>
                <c:pt idx="343">
                  <c:v>0.9519275557491087</c:v>
                </c:pt>
                <c:pt idx="344">
                  <c:v>0.95289815557530089</c:v>
                </c:pt>
                <c:pt idx="345">
                  <c:v>0.95170553291406024</c:v>
                </c:pt>
                <c:pt idx="346">
                  <c:v>0.95190505343474574</c:v>
                </c:pt>
                <c:pt idx="347">
                  <c:v>0.95054741380150942</c:v>
                </c:pt>
                <c:pt idx="348">
                  <c:v>0.95152551439915589</c:v>
                </c:pt>
                <c:pt idx="349">
                  <c:v>0.95032989142933344</c:v>
                </c:pt>
                <c:pt idx="350">
                  <c:v>0.95006586427414064</c:v>
                </c:pt>
                <c:pt idx="351">
                  <c:v>0.95385225370429338</c:v>
                </c:pt>
                <c:pt idx="352">
                  <c:v>0.95247211175669411</c:v>
                </c:pt>
                <c:pt idx="353">
                  <c:v>0.95074243385932233</c:v>
                </c:pt>
                <c:pt idx="354">
                  <c:v>0.95336320340547021</c:v>
                </c:pt>
                <c:pt idx="355">
                  <c:v>0.95533440614367182</c:v>
                </c:pt>
                <c:pt idx="356">
                  <c:v>0.95423779335704673</c:v>
                </c:pt>
                <c:pt idx="357">
                  <c:v>0.95575294919082399</c:v>
                </c:pt>
                <c:pt idx="358">
                  <c:v>0.95302716884431549</c:v>
                </c:pt>
                <c:pt idx="359">
                  <c:v>0.94965482199844242</c:v>
                </c:pt>
                <c:pt idx="360">
                  <c:v>0.94920327555689077</c:v>
                </c:pt>
                <c:pt idx="361">
                  <c:v>0.94441478306043769</c:v>
                </c:pt>
                <c:pt idx="362">
                  <c:v>0.9401753470344425</c:v>
                </c:pt>
                <c:pt idx="363">
                  <c:v>0.94147898111320738</c:v>
                </c:pt>
                <c:pt idx="364">
                  <c:v>0.93846517114285177</c:v>
                </c:pt>
                <c:pt idx="365">
                  <c:v>0.93582489959092274</c:v>
                </c:pt>
                <c:pt idx="366">
                  <c:v>0.93932475955151973</c:v>
                </c:pt>
                <c:pt idx="367">
                  <c:v>0.9418060147486168</c:v>
                </c:pt>
                <c:pt idx="368">
                  <c:v>0.9457049157505848</c:v>
                </c:pt>
                <c:pt idx="369">
                  <c:v>0.95067792722481481</c:v>
                </c:pt>
                <c:pt idx="370">
                  <c:v>0.94836618946258611</c:v>
                </c:pt>
                <c:pt idx="371">
                  <c:v>0.94887624192148157</c:v>
                </c:pt>
                <c:pt idx="372">
                  <c:v>0.95436980693464335</c:v>
                </c:pt>
                <c:pt idx="373">
                  <c:v>0.95752163109975841</c:v>
                </c:pt>
                <c:pt idx="374">
                  <c:v>0.95624499979822908</c:v>
                </c:pt>
                <c:pt idx="375">
                  <c:v>0.95612498745495966</c:v>
                </c:pt>
                <c:pt idx="376">
                  <c:v>0.95491136263364684</c:v>
                </c:pt>
                <c:pt idx="377">
                  <c:v>0.95819370022206773</c:v>
                </c:pt>
                <c:pt idx="378">
                  <c:v>0.96176706774291731</c:v>
                </c:pt>
                <c:pt idx="379">
                  <c:v>0.96018440496605062</c:v>
                </c:pt>
                <c:pt idx="380">
                  <c:v>0.96078746699097983</c:v>
                </c:pt>
                <c:pt idx="381">
                  <c:v>0.96435183358608434</c:v>
                </c:pt>
                <c:pt idx="382">
                  <c:v>0.9684067506343027</c:v>
                </c:pt>
                <c:pt idx="383">
                  <c:v>0.97149106785632899</c:v>
                </c:pt>
                <c:pt idx="384">
                  <c:v>0.97173409285144963</c:v>
                </c:pt>
                <c:pt idx="385">
                  <c:v>0.97295821875279853</c:v>
                </c:pt>
                <c:pt idx="386">
                  <c:v>0.97376980222415865</c:v>
                </c:pt>
                <c:pt idx="387">
                  <c:v>0.975790510053959</c:v>
                </c:pt>
                <c:pt idx="388">
                  <c:v>0.97669510309135288</c:v>
                </c:pt>
                <c:pt idx="389">
                  <c:v>0.97762969921456422</c:v>
                </c:pt>
                <c:pt idx="390">
                  <c:v>0.97918535921419503</c:v>
                </c:pt>
                <c:pt idx="391">
                  <c:v>0.97852829163479471</c:v>
                </c:pt>
                <c:pt idx="392">
                  <c:v>0.97758169427725627</c:v>
                </c:pt>
                <c:pt idx="393">
                  <c:v>0.97956489824978488</c:v>
                </c:pt>
                <c:pt idx="394">
                  <c:v>0.97873081246406179</c:v>
                </c:pt>
                <c:pt idx="395">
                  <c:v>0.9796744095130181</c:v>
                </c:pt>
                <c:pt idx="396">
                  <c:v>0.97923036384292117</c:v>
                </c:pt>
                <c:pt idx="397">
                  <c:v>0.97818625645647639</c:v>
                </c:pt>
                <c:pt idx="398">
                  <c:v>0.97983342586785038</c:v>
                </c:pt>
                <c:pt idx="399">
                  <c:v>0.98039448357263548</c:v>
                </c:pt>
                <c:pt idx="400">
                  <c:v>0.98026847061220224</c:v>
                </c:pt>
                <c:pt idx="401">
                  <c:v>0.9800929525601707</c:v>
                </c:pt>
                <c:pt idx="402">
                  <c:v>0.97909084949387026</c:v>
                </c:pt>
                <c:pt idx="403">
                  <c:v>0.97670410401709817</c:v>
                </c:pt>
                <c:pt idx="404">
                  <c:v>0.97513194232026768</c:v>
                </c:pt>
                <c:pt idx="405">
                  <c:v>0.97364978988088913</c:v>
                </c:pt>
                <c:pt idx="406">
                  <c:v>0.97269569175189652</c:v>
                </c:pt>
                <c:pt idx="407">
                  <c:v>0.97097351462597925</c:v>
                </c:pt>
                <c:pt idx="408">
                  <c:v>0.96722162874451612</c:v>
                </c:pt>
                <c:pt idx="409">
                  <c:v>0.96257415075140462</c:v>
                </c:pt>
                <c:pt idx="410">
                  <c:v>0.9597163568272995</c:v>
                </c:pt>
                <c:pt idx="411">
                  <c:v>0.9559029646199112</c:v>
                </c:pt>
                <c:pt idx="412">
                  <c:v>0.94954831104379089</c:v>
                </c:pt>
                <c:pt idx="413">
                  <c:v>0.94391823199016012</c:v>
                </c:pt>
                <c:pt idx="414">
                  <c:v>0.93800162346697324</c:v>
                </c:pt>
                <c:pt idx="415">
                  <c:v>0.9345032636606676</c:v>
                </c:pt>
                <c:pt idx="416">
                  <c:v>0.93163046819365347</c:v>
                </c:pt>
                <c:pt idx="417">
                  <c:v>0.92664545548509669</c:v>
                </c:pt>
                <c:pt idx="418">
                  <c:v>0.92113238846615353</c:v>
                </c:pt>
                <c:pt idx="419">
                  <c:v>0.91721848592127675</c:v>
                </c:pt>
                <c:pt idx="420">
                  <c:v>0.91279903138037721</c:v>
                </c:pt>
                <c:pt idx="421">
                  <c:v>0.90558328924129838</c:v>
                </c:pt>
                <c:pt idx="422">
                  <c:v>0.89964717871233046</c:v>
                </c:pt>
                <c:pt idx="423">
                  <c:v>0.89249594320775871</c:v>
                </c:pt>
                <c:pt idx="424">
                  <c:v>0.88436660710554083</c:v>
                </c:pt>
                <c:pt idx="425">
                  <c:v>0.87713586342355288</c:v>
                </c:pt>
                <c:pt idx="426">
                  <c:v>0.86975660446676939</c:v>
                </c:pt>
                <c:pt idx="427">
                  <c:v>0.86054265681225295</c:v>
                </c:pt>
                <c:pt idx="428">
                  <c:v>0.85345892825077063</c:v>
                </c:pt>
                <c:pt idx="429">
                  <c:v>0.84516307502226595</c:v>
                </c:pt>
                <c:pt idx="430">
                  <c:v>0.83695873120550435</c:v>
                </c:pt>
                <c:pt idx="431">
                  <c:v>0.82888940127492083</c:v>
                </c:pt>
                <c:pt idx="432">
                  <c:v>0.82043303153729341</c:v>
                </c:pt>
                <c:pt idx="433">
                  <c:v>0.81172763618738197</c:v>
                </c:pt>
                <c:pt idx="434">
                  <c:v>0.80424936704740091</c:v>
                </c:pt>
                <c:pt idx="435">
                  <c:v>0.79704262583406693</c:v>
                </c:pt>
                <c:pt idx="436">
                  <c:v>0.78781667694522362</c:v>
                </c:pt>
                <c:pt idx="437">
                  <c:v>0.77953282495104637</c:v>
                </c:pt>
                <c:pt idx="438">
                  <c:v>0.77104195166472855</c:v>
                </c:pt>
                <c:pt idx="439">
                  <c:v>0.76321414657497533</c:v>
                </c:pt>
                <c:pt idx="440">
                  <c:v>0.75496029766661499</c:v>
                </c:pt>
                <c:pt idx="441">
                  <c:v>0.74683246171868756</c:v>
                </c:pt>
                <c:pt idx="442">
                  <c:v>0.73768152054438785</c:v>
                </c:pt>
                <c:pt idx="443">
                  <c:v>0.7282170471232966</c:v>
                </c:pt>
                <c:pt idx="444">
                  <c:v>0.71964291527383595</c:v>
                </c:pt>
                <c:pt idx="445">
                  <c:v>0.71107583414954234</c:v>
                </c:pt>
                <c:pt idx="446">
                  <c:v>0.70200695141495295</c:v>
                </c:pt>
                <c:pt idx="447">
                  <c:v>0.69359528627519318</c:v>
                </c:pt>
                <c:pt idx="448">
                  <c:v>0.68470462187035908</c:v>
                </c:pt>
                <c:pt idx="449">
                  <c:v>0.67610168705851381</c:v>
                </c:pt>
                <c:pt idx="450">
                  <c:v>0.66994220355563561</c:v>
                </c:pt>
                <c:pt idx="451">
                  <c:v>0.660929876637812</c:v>
                </c:pt>
                <c:pt idx="452">
                  <c:v>0.65316342785855519</c:v>
                </c:pt>
                <c:pt idx="453">
                  <c:v>0.6458197225584652</c:v>
                </c:pt>
                <c:pt idx="454">
                  <c:v>0.63830784996236856</c:v>
                </c:pt>
                <c:pt idx="455">
                  <c:v>0.6307782755456397</c:v>
                </c:pt>
                <c:pt idx="456">
                  <c:v>0.62277075197184018</c:v>
                </c:pt>
                <c:pt idx="457">
                  <c:v>0.61367726670688072</c:v>
                </c:pt>
                <c:pt idx="458">
                  <c:v>0.60648702719074643</c:v>
                </c:pt>
                <c:pt idx="459">
                  <c:v>0.59875688214532852</c:v>
                </c:pt>
                <c:pt idx="460">
                  <c:v>0.59043177590815199</c:v>
                </c:pt>
                <c:pt idx="461">
                  <c:v>0.58308477026862215</c:v>
                </c:pt>
                <c:pt idx="462">
                  <c:v>0.57601829348148448</c:v>
                </c:pt>
                <c:pt idx="463">
                  <c:v>0.5692227445592779</c:v>
                </c:pt>
                <c:pt idx="464">
                  <c:v>0.56289209345181157</c:v>
                </c:pt>
                <c:pt idx="465">
                  <c:v>0.55590392471865724</c:v>
                </c:pt>
                <c:pt idx="466">
                  <c:v>0.55013658154741207</c:v>
                </c:pt>
                <c:pt idx="467">
                  <c:v>0.5437259722162423</c:v>
                </c:pt>
                <c:pt idx="468">
                  <c:v>0.53629165759698394</c:v>
                </c:pt>
                <c:pt idx="469">
                  <c:v>0.52914612267871763</c:v>
                </c:pt>
                <c:pt idx="470">
                  <c:v>0.52364355673981056</c:v>
                </c:pt>
                <c:pt idx="471">
                  <c:v>0.51744701942594773</c:v>
                </c:pt>
                <c:pt idx="472">
                  <c:v>0.51176548508014053</c:v>
                </c:pt>
                <c:pt idx="473">
                  <c:v>0.50722436802625148</c:v>
                </c:pt>
                <c:pt idx="474">
                  <c:v>0.50210389138522915</c:v>
                </c:pt>
                <c:pt idx="475">
                  <c:v>0.49810072966004554</c:v>
                </c:pt>
                <c:pt idx="476">
                  <c:v>0.49400830875455548</c:v>
                </c:pt>
                <c:pt idx="477">
                  <c:v>0.48876856984740868</c:v>
                </c:pt>
                <c:pt idx="478">
                  <c:v>0.48467944928135842</c:v>
                </c:pt>
                <c:pt idx="479">
                  <c:v>0.47998516647437195</c:v>
                </c:pt>
                <c:pt idx="480">
                  <c:v>0.47357005668032931</c:v>
                </c:pt>
                <c:pt idx="481">
                  <c:v>0.46969335796186623</c:v>
                </c:pt>
                <c:pt idx="482">
                  <c:v>0.46507558302371393</c:v>
                </c:pt>
                <c:pt idx="483">
                  <c:v>0.4600043114434319</c:v>
                </c:pt>
                <c:pt idx="484">
                  <c:v>0.45572872169902678</c:v>
                </c:pt>
                <c:pt idx="485">
                  <c:v>0.45095778100777667</c:v>
                </c:pt>
                <c:pt idx="486">
                  <c:v>0.44707838201158978</c:v>
                </c:pt>
                <c:pt idx="487">
                  <c:v>0.44347066095747939</c:v>
                </c:pt>
                <c:pt idx="488">
                  <c:v>0.43890209108006739</c:v>
                </c:pt>
                <c:pt idx="489">
                  <c:v>0.4343179195980304</c:v>
                </c:pt>
                <c:pt idx="490">
                  <c:v>0.43133366266720508</c:v>
                </c:pt>
                <c:pt idx="491">
                  <c:v>0.42813638382707653</c:v>
                </c:pt>
                <c:pt idx="492">
                  <c:v>0.42564897799738705</c:v>
                </c:pt>
                <c:pt idx="493">
                  <c:v>0.42244914889496371</c:v>
                </c:pt>
                <c:pt idx="494">
                  <c:v>0.41941658699597256</c:v>
                </c:pt>
                <c:pt idx="495">
                  <c:v>0.41694418270919154</c:v>
                </c:pt>
                <c:pt idx="496">
                  <c:v>0.4153463683739872</c:v>
                </c:pt>
                <c:pt idx="497">
                  <c:v>0.41268404455398222</c:v>
                </c:pt>
                <c:pt idx="498">
                  <c:v>0.40945016194915629</c:v>
                </c:pt>
                <c:pt idx="499">
                  <c:v>0.40685909545796778</c:v>
                </c:pt>
                <c:pt idx="500">
                  <c:v>0.40421582359745689</c:v>
                </c:pt>
                <c:pt idx="501">
                  <c:v>0.40245239222854062</c:v>
                </c:pt>
                <c:pt idx="502">
                  <c:v>0.39920785852824964</c:v>
                </c:pt>
                <c:pt idx="503">
                  <c:v>0.39741307393465408</c:v>
                </c:pt>
                <c:pt idx="504">
                  <c:v>0.39499572531034804</c:v>
                </c:pt>
                <c:pt idx="505">
                  <c:v>0.39350352183722098</c:v>
                </c:pt>
                <c:pt idx="506">
                  <c:v>0.39101821622353855</c:v>
                </c:pt>
                <c:pt idx="507">
                  <c:v>0.38988905008880137</c:v>
                </c:pt>
                <c:pt idx="508">
                  <c:v>0.38800515633032856</c:v>
                </c:pt>
                <c:pt idx="509">
                  <c:v>0.3870420572755906</c:v>
                </c:pt>
                <c:pt idx="510">
                  <c:v>0.38472731920478004</c:v>
                </c:pt>
                <c:pt idx="511">
                  <c:v>0.38275776663629851</c:v>
                </c:pt>
                <c:pt idx="512">
                  <c:v>0.38077996321921698</c:v>
                </c:pt>
                <c:pt idx="513">
                  <c:v>0.3788641161743484</c:v>
                </c:pt>
                <c:pt idx="514">
                  <c:v>0.37665423888846961</c:v>
                </c:pt>
                <c:pt idx="515">
                  <c:v>0.37449896721877829</c:v>
                </c:pt>
                <c:pt idx="516">
                  <c:v>0.37326959077741145</c:v>
                </c:pt>
                <c:pt idx="517">
                  <c:v>0.37176838637853887</c:v>
                </c:pt>
                <c:pt idx="518">
                  <c:v>0.37152821167657085</c:v>
                </c:pt>
                <c:pt idx="519">
                  <c:v>0.37078938568831793</c:v>
                </c:pt>
                <c:pt idx="520">
                  <c:v>0.37003630823430184</c:v>
                </c:pt>
                <c:pt idx="521">
                  <c:v>0.36972187589493571</c:v>
                </c:pt>
                <c:pt idx="522">
                  <c:v>0.36924137647557037</c:v>
                </c:pt>
                <c:pt idx="523">
                  <c:v>0.36753045050683475</c:v>
                </c:pt>
                <c:pt idx="524">
                  <c:v>0.36707650381841772</c:v>
                </c:pt>
                <c:pt idx="525">
                  <c:v>0.36468825818735462</c:v>
                </c:pt>
                <c:pt idx="526">
                  <c:v>0.36307739250981957</c:v>
                </c:pt>
                <c:pt idx="527">
                  <c:v>0.36163244389685478</c:v>
                </c:pt>
                <c:pt idx="528">
                  <c:v>0.35964428941516619</c:v>
                </c:pt>
                <c:pt idx="529">
                  <c:v>0.35920699443937798</c:v>
                </c:pt>
                <c:pt idx="530">
                  <c:v>0.35777719738475089</c:v>
                </c:pt>
                <c:pt idx="531">
                  <c:v>0.35604496922508455</c:v>
                </c:pt>
                <c:pt idx="532">
                  <c:v>0.35481544276828875</c:v>
                </c:pt>
                <c:pt idx="533">
                  <c:v>0.35340949816688638</c:v>
                </c:pt>
                <c:pt idx="534">
                  <c:v>0.35221972579879834</c:v>
                </c:pt>
                <c:pt idx="535">
                  <c:v>0.35094204438926552</c:v>
                </c:pt>
                <c:pt idx="536">
                  <c:v>0.34833282603115723</c:v>
                </c:pt>
                <c:pt idx="537">
                  <c:v>0.347106299882943</c:v>
                </c:pt>
                <c:pt idx="538">
                  <c:v>0.34576006142231702</c:v>
                </c:pt>
                <c:pt idx="539">
                  <c:v>0.34574325969425951</c:v>
                </c:pt>
                <c:pt idx="540">
                  <c:v>0.34453008491923398</c:v>
                </c:pt>
                <c:pt idx="541">
                  <c:v>0.34359593884230993</c:v>
                </c:pt>
                <c:pt idx="542">
                  <c:v>0.34286506367179848</c:v>
                </c:pt>
                <c:pt idx="543">
                  <c:v>0.3419987245688218</c:v>
                </c:pt>
                <c:pt idx="544">
                  <c:v>0.34083625500882764</c:v>
                </c:pt>
                <c:pt idx="545">
                  <c:v>0.33992731152399036</c:v>
                </c:pt>
                <c:pt idx="546">
                  <c:v>0.33826559061599476</c:v>
                </c:pt>
                <c:pt idx="547">
                  <c:v>0.33812502615894036</c:v>
                </c:pt>
                <c:pt idx="548">
                  <c:v>0.33725703688624364</c:v>
                </c:pt>
                <c:pt idx="549">
                  <c:v>0.33585484267056864</c:v>
                </c:pt>
                <c:pt idx="550">
                  <c:v>0.33474202821760224</c:v>
                </c:pt>
                <c:pt idx="551">
                  <c:v>0.33443629677312314</c:v>
                </c:pt>
                <c:pt idx="552">
                  <c:v>0.33277772618913865</c:v>
                </c:pt>
                <c:pt idx="553">
                  <c:v>0.33170061540829465</c:v>
                </c:pt>
                <c:pt idx="554">
                  <c:v>0.32968950856595608</c:v>
                </c:pt>
                <c:pt idx="555">
                  <c:v>0.32812574773315428</c:v>
                </c:pt>
                <c:pt idx="556">
                  <c:v>0.32701173315675508</c:v>
                </c:pt>
                <c:pt idx="557">
                  <c:v>0.32599642873269524</c:v>
                </c:pt>
                <c:pt idx="558">
                  <c:v>0.3249148174889786</c:v>
                </c:pt>
                <c:pt idx="559">
                  <c:v>0.32430935521718413</c:v>
                </c:pt>
                <c:pt idx="560">
                  <c:v>0.32321484264656603</c:v>
                </c:pt>
                <c:pt idx="561">
                  <c:v>0.32213128120227152</c:v>
                </c:pt>
                <c:pt idx="562">
                  <c:v>0.32148111433260917</c:v>
                </c:pt>
                <c:pt idx="563">
                  <c:v>0.32061342509077045</c:v>
                </c:pt>
                <c:pt idx="564">
                  <c:v>0.31935869604188782</c:v>
                </c:pt>
                <c:pt idx="565">
                  <c:v>0.31804591102194868</c:v>
                </c:pt>
                <c:pt idx="566">
                  <c:v>0.31723897802889012</c:v>
                </c:pt>
                <c:pt idx="567">
                  <c:v>0.31634983658069227</c:v>
                </c:pt>
                <c:pt idx="568">
                  <c:v>0.31616471754119896</c:v>
                </c:pt>
                <c:pt idx="569">
                  <c:v>0.31584278443037861</c:v>
                </c:pt>
                <c:pt idx="570">
                  <c:v>0.3146354602570875</c:v>
                </c:pt>
                <c:pt idx="571">
                  <c:v>0.3141521105445696</c:v>
                </c:pt>
                <c:pt idx="572">
                  <c:v>0.31424422001802871</c:v>
                </c:pt>
                <c:pt idx="573">
                  <c:v>0.31349399285716517</c:v>
                </c:pt>
                <c:pt idx="574">
                  <c:v>0.31239963030197637</c:v>
                </c:pt>
                <c:pt idx="575">
                  <c:v>0.31092542868033962</c:v>
                </c:pt>
                <c:pt idx="576">
                  <c:v>0.30839631856136407</c:v>
                </c:pt>
                <c:pt idx="577">
                  <c:v>0.3072317487853623</c:v>
                </c:pt>
                <c:pt idx="578">
                  <c:v>0.30641506478941372</c:v>
                </c:pt>
                <c:pt idx="579">
                  <c:v>0.30493066211859887</c:v>
                </c:pt>
                <c:pt idx="580">
                  <c:v>0.30409492616315592</c:v>
                </c:pt>
                <c:pt idx="581">
                  <c:v>0.302781091035213</c:v>
                </c:pt>
                <c:pt idx="582">
                  <c:v>0.30257061938820401</c:v>
                </c:pt>
                <c:pt idx="583">
                  <c:v>0.30199816051080858</c:v>
                </c:pt>
                <c:pt idx="584">
                  <c:v>0.30156881635276184</c:v>
                </c:pt>
                <c:pt idx="585">
                  <c:v>0.30073578067504236</c:v>
                </c:pt>
                <c:pt idx="586">
                  <c:v>0.29994384922489276</c:v>
                </c:pt>
                <c:pt idx="587">
                  <c:v>0.29902905513832095</c:v>
                </c:pt>
                <c:pt idx="588">
                  <c:v>0.29889569142186279</c:v>
                </c:pt>
                <c:pt idx="589">
                  <c:v>0.29746319408951211</c:v>
                </c:pt>
                <c:pt idx="590">
                  <c:v>0.29719316631715564</c:v>
                </c:pt>
                <c:pt idx="591">
                  <c:v>0.29664921037128672</c:v>
                </c:pt>
                <c:pt idx="592">
                  <c:v>0.29581017407640375</c:v>
                </c:pt>
                <c:pt idx="593">
                  <c:v>0.29502454327427563</c:v>
                </c:pt>
                <c:pt idx="594">
                  <c:v>0.29431392018669122</c:v>
                </c:pt>
                <c:pt idx="595">
                  <c:v>0.29428451716259002</c:v>
                </c:pt>
                <c:pt idx="596">
                  <c:v>0.29461545119915578</c:v>
                </c:pt>
                <c:pt idx="597">
                  <c:v>0.29412460071518354</c:v>
                </c:pt>
                <c:pt idx="598">
                  <c:v>0.2937441615870191</c:v>
                </c:pt>
                <c:pt idx="599">
                  <c:v>0.29353609018687571</c:v>
                </c:pt>
                <c:pt idx="600">
                  <c:v>0.29337707383204359</c:v>
                </c:pt>
                <c:pt idx="601">
                  <c:v>0.29358619534019076</c:v>
                </c:pt>
                <c:pt idx="602">
                  <c:v>0.29373801095442664</c:v>
                </c:pt>
                <c:pt idx="603">
                  <c:v>0.29319990561029191</c:v>
                </c:pt>
                <c:pt idx="604">
                  <c:v>0.2939475825088611</c:v>
                </c:pt>
                <c:pt idx="605">
                  <c:v>0.29484647495994953</c:v>
                </c:pt>
                <c:pt idx="606">
                  <c:v>0.295239215353299</c:v>
                </c:pt>
                <c:pt idx="607">
                  <c:v>0.29549874204561927</c:v>
                </c:pt>
                <c:pt idx="608">
                  <c:v>0.29517185842563914</c:v>
                </c:pt>
                <c:pt idx="609">
                  <c:v>0.2950341442617373</c:v>
                </c:pt>
                <c:pt idx="610">
                  <c:v>0.29603714742061199</c:v>
                </c:pt>
                <c:pt idx="611">
                  <c:v>0.29575241813620534</c:v>
                </c:pt>
                <c:pt idx="612">
                  <c:v>0.29535172692511424</c:v>
                </c:pt>
                <c:pt idx="613">
                  <c:v>0.2953527770331178</c:v>
                </c:pt>
                <c:pt idx="614">
                  <c:v>0.29601704535311463</c:v>
                </c:pt>
                <c:pt idx="615">
                  <c:v>0.29719586659487923</c:v>
                </c:pt>
                <c:pt idx="616">
                  <c:v>0.29731182852156335</c:v>
                </c:pt>
                <c:pt idx="617">
                  <c:v>0.29676682246769065</c:v>
                </c:pt>
                <c:pt idx="618">
                  <c:v>0.29781333010100081</c:v>
                </c:pt>
                <c:pt idx="619">
                  <c:v>0.2989636484112389</c:v>
                </c:pt>
                <c:pt idx="620">
                  <c:v>0.29999350433192046</c:v>
                </c:pt>
                <c:pt idx="621">
                  <c:v>0.30123923245505801</c:v>
                </c:pt>
                <c:pt idx="622">
                  <c:v>0.30233509516453749</c:v>
                </c:pt>
                <c:pt idx="623">
                  <c:v>0.30353641872066545</c:v>
                </c:pt>
                <c:pt idx="624">
                  <c:v>0.30517278702114514</c:v>
                </c:pt>
                <c:pt idx="625">
                  <c:v>0.30614023652332634</c:v>
                </c:pt>
                <c:pt idx="626">
                  <c:v>0.30715074045365576</c:v>
                </c:pt>
                <c:pt idx="627">
                  <c:v>0.30780480772447427</c:v>
                </c:pt>
                <c:pt idx="628">
                  <c:v>0.30850747999431732</c:v>
                </c:pt>
                <c:pt idx="629">
                  <c:v>0.30922830413107966</c:v>
                </c:pt>
                <c:pt idx="630">
                  <c:v>0.31015944989942212</c:v>
                </c:pt>
                <c:pt idx="631">
                  <c:v>0.31180061869363257</c:v>
                </c:pt>
                <c:pt idx="632">
                  <c:v>0.31261310225756705</c:v>
                </c:pt>
                <c:pt idx="633">
                  <c:v>0.31320356298645308</c:v>
                </c:pt>
                <c:pt idx="634">
                  <c:v>0.31433227907490274</c:v>
                </c:pt>
                <c:pt idx="635">
                  <c:v>0.31509840787124949</c:v>
                </c:pt>
                <c:pt idx="636">
                  <c:v>0.31613606459424354</c:v>
                </c:pt>
                <c:pt idx="637">
                  <c:v>0.31765857118404628</c:v>
                </c:pt>
                <c:pt idx="638">
                  <c:v>0.31819832669790094</c:v>
                </c:pt>
                <c:pt idx="639">
                  <c:v>0.31902581180474415</c:v>
                </c:pt>
                <c:pt idx="640">
                  <c:v>0.32037910099053662</c:v>
                </c:pt>
                <c:pt idx="641">
                  <c:v>0.32230364893029245</c:v>
                </c:pt>
                <c:pt idx="642">
                  <c:v>0.32365903833209247</c:v>
                </c:pt>
                <c:pt idx="643">
                  <c:v>0.32457128215636954</c:v>
                </c:pt>
                <c:pt idx="644">
                  <c:v>0.32540851826610356</c:v>
                </c:pt>
                <c:pt idx="645">
                  <c:v>0.32648112858407469</c:v>
                </c:pt>
                <c:pt idx="646">
                  <c:v>0.32812019716227808</c:v>
                </c:pt>
                <c:pt idx="647">
                  <c:v>0.32938437718319324</c:v>
                </c:pt>
                <c:pt idx="648">
                  <c:v>0.33017915892649569</c:v>
                </c:pt>
                <c:pt idx="649">
                  <c:v>0.3313942839020993</c:v>
                </c:pt>
                <c:pt idx="650">
                  <c:v>0.33238768607351243</c:v>
                </c:pt>
                <c:pt idx="651">
                  <c:v>0.33284388299336576</c:v>
                </c:pt>
                <c:pt idx="652">
                  <c:v>0.33380563190924167</c:v>
                </c:pt>
                <c:pt idx="653">
                  <c:v>0.33398084993041516</c:v>
                </c:pt>
                <c:pt idx="654">
                  <c:v>0.3346817220151091</c:v>
                </c:pt>
                <c:pt idx="655">
                  <c:v>0.33478538267660812</c:v>
                </c:pt>
                <c:pt idx="656">
                  <c:v>0.33493299785882974</c:v>
                </c:pt>
                <c:pt idx="657">
                  <c:v>0.33581988907559129</c:v>
                </c:pt>
                <c:pt idx="658">
                  <c:v>0.33740870248505062</c:v>
                </c:pt>
                <c:pt idx="659">
                  <c:v>0.33809082264110851</c:v>
                </c:pt>
                <c:pt idx="660">
                  <c:v>0.33929664666010884</c:v>
                </c:pt>
                <c:pt idx="661">
                  <c:v>0.34010853016232728</c:v>
                </c:pt>
                <c:pt idx="662">
                  <c:v>0.34157058053420791</c:v>
                </c:pt>
                <c:pt idx="663">
                  <c:v>0.3431709451317066</c:v>
                </c:pt>
                <c:pt idx="664">
                  <c:v>0.34370635019811785</c:v>
                </c:pt>
                <c:pt idx="665">
                  <c:v>0.34447127887103185</c:v>
                </c:pt>
                <c:pt idx="666">
                  <c:v>0.34530056416302413</c:v>
                </c:pt>
                <c:pt idx="667">
                  <c:v>0.34629876682816818</c:v>
                </c:pt>
                <c:pt idx="668">
                  <c:v>0.34654179182328904</c:v>
                </c:pt>
                <c:pt idx="669">
                  <c:v>0.34762415314415074</c:v>
                </c:pt>
                <c:pt idx="670">
                  <c:v>0.34785697709009378</c:v>
                </c:pt>
                <c:pt idx="671">
                  <c:v>0.34830717339278339</c:v>
                </c:pt>
                <c:pt idx="672">
                  <c:v>0.3486732110397554</c:v>
                </c:pt>
                <c:pt idx="673">
                  <c:v>0.34888758308792062</c:v>
                </c:pt>
                <c:pt idx="674">
                  <c:v>0.34900534519975357</c:v>
                </c:pt>
                <c:pt idx="675">
                  <c:v>0.35058560772975511</c:v>
                </c:pt>
                <c:pt idx="676">
                  <c:v>0.35031122950995502</c:v>
                </c:pt>
                <c:pt idx="677">
                  <c:v>0.35018176619465319</c:v>
                </c:pt>
                <c:pt idx="678">
                  <c:v>0.35040873953886131</c:v>
                </c:pt>
                <c:pt idx="679">
                  <c:v>0.35080087987049463</c:v>
                </c:pt>
                <c:pt idx="680">
                  <c:v>0.35095809604017753</c:v>
                </c:pt>
                <c:pt idx="681">
                  <c:v>0.35106520705654565</c:v>
                </c:pt>
                <c:pt idx="682">
                  <c:v>0.3510485553439171</c:v>
                </c:pt>
                <c:pt idx="683">
                  <c:v>0.35138969042966084</c:v>
                </c:pt>
                <c:pt idx="684">
                  <c:v>0.35205245859536638</c:v>
                </c:pt>
                <c:pt idx="685">
                  <c:v>0.3530325093935911</c:v>
                </c:pt>
                <c:pt idx="686">
                  <c:v>0.35347850526426633</c:v>
                </c:pt>
                <c:pt idx="687">
                  <c:v>0.3544791081762757</c:v>
                </c:pt>
                <c:pt idx="688">
                  <c:v>0.35551256446725538</c:v>
                </c:pt>
                <c:pt idx="689">
                  <c:v>0.35597296181912302</c:v>
                </c:pt>
                <c:pt idx="690">
                  <c:v>0.35672933961257924</c:v>
                </c:pt>
                <c:pt idx="691">
                  <c:v>0.35706597423545006</c:v>
                </c:pt>
                <c:pt idx="692">
                  <c:v>0.35730434875226907</c:v>
                </c:pt>
                <c:pt idx="693">
                  <c:v>0.35716498441864741</c:v>
                </c:pt>
                <c:pt idx="694">
                  <c:v>0.35700896837239704</c:v>
                </c:pt>
                <c:pt idx="695">
                  <c:v>0.35685295232614667</c:v>
                </c:pt>
                <c:pt idx="696">
                  <c:v>0.3565559217765546</c:v>
                </c:pt>
                <c:pt idx="697">
                  <c:v>0.35687425451707705</c:v>
                </c:pt>
                <c:pt idx="698">
                  <c:v>0.35769798923819313</c:v>
                </c:pt>
                <c:pt idx="699">
                  <c:v>0.35807287779548114</c:v>
                </c:pt>
                <c:pt idx="700">
                  <c:v>0.35873114549831453</c:v>
                </c:pt>
                <c:pt idx="701">
                  <c:v>0.35934455858785075</c:v>
                </c:pt>
                <c:pt idx="702">
                  <c:v>0.35997342326658299</c:v>
                </c:pt>
                <c:pt idx="703">
                  <c:v>0.36029085591453069</c:v>
                </c:pt>
                <c:pt idx="704">
                  <c:v>0.36096517526827637</c:v>
                </c:pt>
                <c:pt idx="705">
                  <c:v>0.36121240069541138</c:v>
                </c:pt>
                <c:pt idx="706">
                  <c:v>0.36105713472630674</c:v>
                </c:pt>
                <c:pt idx="707">
                  <c:v>0.36073580167720243</c:v>
                </c:pt>
                <c:pt idx="708">
                  <c:v>0.36089886844861979</c:v>
                </c:pt>
                <c:pt idx="709">
                  <c:v>0.36133301310039739</c:v>
                </c:pt>
                <c:pt idx="710">
                  <c:v>0.36170010085537291</c:v>
                </c:pt>
                <c:pt idx="711">
                  <c:v>0.36176385741273487</c:v>
                </c:pt>
                <c:pt idx="712">
                  <c:v>0.36205893776174863</c:v>
                </c:pt>
                <c:pt idx="713">
                  <c:v>0.36336977258110975</c:v>
                </c:pt>
                <c:pt idx="714">
                  <c:v>0.3647533648835784</c:v>
                </c:pt>
                <c:pt idx="715">
                  <c:v>0.36589513231435844</c:v>
                </c:pt>
                <c:pt idx="716">
                  <c:v>0.3663378278455941</c:v>
                </c:pt>
                <c:pt idx="717">
                  <c:v>0.36783468179702278</c:v>
                </c:pt>
                <c:pt idx="718">
                  <c:v>0.36884263546505741</c:v>
                </c:pt>
                <c:pt idx="719">
                  <c:v>0.37029538488033492</c:v>
                </c:pt>
                <c:pt idx="720">
                  <c:v>0.37197450757810435</c:v>
                </c:pt>
                <c:pt idx="721">
                  <c:v>0.37353136770116818</c:v>
                </c:pt>
                <c:pt idx="722">
                  <c:v>0.37555642597841193</c:v>
                </c:pt>
                <c:pt idx="723">
                  <c:v>0.37757833393164481</c:v>
                </c:pt>
                <c:pt idx="724">
                  <c:v>0.37915319590619895</c:v>
                </c:pt>
                <c:pt idx="725">
                  <c:v>0.38135587245148156</c:v>
                </c:pt>
                <c:pt idx="726">
                  <c:v>0.38293763513577361</c:v>
                </c:pt>
                <c:pt idx="727">
                  <c:v>0.38376812055119869</c:v>
                </c:pt>
                <c:pt idx="728">
                  <c:v>0.38520676851614177</c:v>
                </c:pt>
                <c:pt idx="729">
                  <c:v>0.38681013342222231</c:v>
                </c:pt>
                <c:pt idx="730">
                  <c:v>0.38861466901870845</c:v>
                </c:pt>
                <c:pt idx="731">
                  <c:v>0.3901847304995319</c:v>
                </c:pt>
                <c:pt idx="732">
                  <c:v>0.3909328574443881</c:v>
                </c:pt>
                <c:pt idx="733">
                  <c:v>0.39310178051812611</c:v>
                </c:pt>
                <c:pt idx="734">
                  <c:v>0.39534901164584785</c:v>
                </c:pt>
                <c:pt idx="735">
                  <c:v>0.39800563487954715</c:v>
                </c:pt>
                <c:pt idx="736">
                  <c:v>0.40053294481337393</c:v>
                </c:pt>
                <c:pt idx="737">
                  <c:v>0.40239148596433144</c:v>
                </c:pt>
                <c:pt idx="738">
                  <c:v>0.40448690147781691</c:v>
                </c:pt>
                <c:pt idx="739">
                  <c:v>0.40733644455332224</c:v>
                </c:pt>
                <c:pt idx="740">
                  <c:v>0.40914263031952841</c:v>
                </c:pt>
                <c:pt idx="741">
                  <c:v>0.4110331247568812</c:v>
                </c:pt>
                <c:pt idx="742">
                  <c:v>0.41288416513638426</c:v>
                </c:pt>
                <c:pt idx="743">
                  <c:v>0.41394177391144665</c:v>
                </c:pt>
                <c:pt idx="744">
                  <c:v>0.4167371614170518</c:v>
                </c:pt>
                <c:pt idx="745">
                  <c:v>0.41945919137783316</c:v>
                </c:pt>
                <c:pt idx="746">
                  <c:v>0.42206435931935588</c:v>
                </c:pt>
                <c:pt idx="747">
                  <c:v>0.42405746431020414</c:v>
                </c:pt>
                <c:pt idx="748">
                  <c:v>0.42666458245230515</c:v>
                </c:pt>
                <c:pt idx="749">
                  <c:v>0.42837310817417545</c:v>
                </c:pt>
                <c:pt idx="750">
                  <c:v>0.43012708857105947</c:v>
                </c:pt>
                <c:pt idx="751">
                  <c:v>0.43182796350604657</c:v>
                </c:pt>
                <c:pt idx="752">
                  <c:v>0.43357399308518879</c:v>
                </c:pt>
                <c:pt idx="753">
                  <c:v>0.43514435459687029</c:v>
                </c:pt>
                <c:pt idx="754">
                  <c:v>0.4371349093254242</c:v>
                </c:pt>
                <c:pt idx="755">
                  <c:v>0.43912366386882884</c:v>
                </c:pt>
                <c:pt idx="756">
                  <c:v>0.4412990376060178</c:v>
                </c:pt>
                <c:pt idx="757">
                  <c:v>0.44440060660238906</c:v>
                </c:pt>
                <c:pt idx="758">
                  <c:v>0.44603037422398895</c:v>
                </c:pt>
                <c:pt idx="759">
                  <c:v>0.44864079270552981</c:v>
                </c:pt>
                <c:pt idx="760">
                  <c:v>0.4509927346027538</c:v>
                </c:pt>
                <c:pt idx="761">
                  <c:v>0.45298088908444217</c:v>
                </c:pt>
                <c:pt idx="762">
                  <c:v>0.45512595970495567</c:v>
                </c:pt>
                <c:pt idx="763">
                  <c:v>0.45692629486942737</c:v>
                </c:pt>
                <c:pt idx="764">
                  <c:v>0.45826158220372948</c:v>
                </c:pt>
                <c:pt idx="765">
                  <c:v>0.46038040012415271</c:v>
                </c:pt>
                <c:pt idx="766">
                  <c:v>0.4611588301856846</c:v>
                </c:pt>
                <c:pt idx="767">
                  <c:v>0.46214203130791992</c:v>
                </c:pt>
                <c:pt idx="768">
                  <c:v>0.463523373378952</c:v>
                </c:pt>
                <c:pt idx="769">
                  <c:v>0.46435415882523506</c:v>
                </c:pt>
                <c:pt idx="770">
                  <c:v>0.46590501833113518</c:v>
                </c:pt>
                <c:pt idx="771">
                  <c:v>0.46665989597030061</c:v>
                </c:pt>
                <c:pt idx="772">
                  <c:v>0.46743772597011601</c:v>
                </c:pt>
                <c:pt idx="773">
                  <c:v>0.4683481696092443</c:v>
                </c:pt>
                <c:pt idx="774">
                  <c:v>0.46897538411825646</c:v>
                </c:pt>
                <c:pt idx="775">
                  <c:v>0.46975891470437731</c:v>
                </c:pt>
                <c:pt idx="776">
                  <c:v>0.46985747484128737</c:v>
                </c:pt>
                <c:pt idx="777">
                  <c:v>0.46977091593870418</c:v>
                </c:pt>
                <c:pt idx="778">
                  <c:v>0.46960439881241772</c:v>
                </c:pt>
                <c:pt idx="779">
                  <c:v>0.47002324189042832</c:v>
                </c:pt>
                <c:pt idx="780">
                  <c:v>0.47010199999069907</c:v>
                </c:pt>
                <c:pt idx="781">
                  <c:v>0.46986377548930908</c:v>
                </c:pt>
                <c:pt idx="782">
                  <c:v>0.46937052475847135</c:v>
                </c:pt>
                <c:pt idx="783">
                  <c:v>0.46946083404678168</c:v>
                </c:pt>
                <c:pt idx="784">
                  <c:v>0.4692059578327632</c:v>
                </c:pt>
                <c:pt idx="785">
                  <c:v>0.46962990143536276</c:v>
                </c:pt>
                <c:pt idx="786">
                  <c:v>0.46965840436688916</c:v>
                </c:pt>
                <c:pt idx="787">
                  <c:v>0.47020716080648883</c:v>
                </c:pt>
                <c:pt idx="788">
                  <c:v>0.4702109111922162</c:v>
                </c:pt>
                <c:pt idx="789">
                  <c:v>0.47119756266932039</c:v>
                </c:pt>
                <c:pt idx="790">
                  <c:v>0.47120701364135298</c:v>
                </c:pt>
                <c:pt idx="791">
                  <c:v>0.47139243271170428</c:v>
                </c:pt>
                <c:pt idx="792">
                  <c:v>0.47084082597895172</c:v>
                </c:pt>
                <c:pt idx="793">
                  <c:v>0.47035147564927038</c:v>
                </c:pt>
                <c:pt idx="794">
                  <c:v>0.46966170470632901</c:v>
                </c:pt>
                <c:pt idx="795">
                  <c:v>0.46956209446141539</c:v>
                </c:pt>
                <c:pt idx="796">
                  <c:v>0.46838672357451977</c:v>
                </c:pt>
                <c:pt idx="797">
                  <c:v>0.46789272276653654</c:v>
                </c:pt>
                <c:pt idx="798">
                  <c:v>0.46739677175797523</c:v>
                </c:pt>
                <c:pt idx="799">
                  <c:v>0.46767325019378236</c:v>
                </c:pt>
                <c:pt idx="800">
                  <c:v>0.46703403445044334</c:v>
                </c:pt>
                <c:pt idx="801">
                  <c:v>0.46644447381413162</c:v>
                </c:pt>
                <c:pt idx="802">
                  <c:v>0.46617534613434991</c:v>
                </c:pt>
                <c:pt idx="803">
                  <c:v>0.4662838072895798</c:v>
                </c:pt>
                <c:pt idx="804">
                  <c:v>0.4662491537254605</c:v>
                </c:pt>
                <c:pt idx="805">
                  <c:v>0.4659171695808913</c:v>
                </c:pt>
                <c:pt idx="806">
                  <c:v>0.46576565399751357</c:v>
                </c:pt>
                <c:pt idx="807">
                  <c:v>0.46593547146323988</c:v>
                </c:pt>
                <c:pt idx="808">
                  <c:v>0.4646744417663356</c:v>
                </c:pt>
                <c:pt idx="809">
                  <c:v>0.46408938159289675</c:v>
                </c:pt>
                <c:pt idx="810">
                  <c:v>0.46325559583803183</c:v>
                </c:pt>
                <c:pt idx="811">
                  <c:v>0.46277599651124107</c:v>
                </c:pt>
                <c:pt idx="812">
                  <c:v>0.46161607721354142</c:v>
                </c:pt>
                <c:pt idx="813">
                  <c:v>0.46119798421267633</c:v>
                </c:pt>
                <c:pt idx="814">
                  <c:v>0.46080689398904678</c:v>
                </c:pt>
                <c:pt idx="815">
                  <c:v>0.46139855484136538</c:v>
                </c:pt>
                <c:pt idx="816">
                  <c:v>0.46112702691471807</c:v>
                </c:pt>
                <c:pt idx="817">
                  <c:v>0.4610974738751879</c:v>
                </c:pt>
                <c:pt idx="818">
                  <c:v>0.46112252645184548</c:v>
                </c:pt>
                <c:pt idx="819">
                  <c:v>0.46205907277563507</c:v>
                </c:pt>
                <c:pt idx="820">
                  <c:v>0.46150716601202429</c:v>
                </c:pt>
                <c:pt idx="821">
                  <c:v>0.46099951379999438</c:v>
                </c:pt>
                <c:pt idx="822">
                  <c:v>0.46125889047688551</c:v>
                </c:pt>
                <c:pt idx="823">
                  <c:v>0.46147851306506865</c:v>
                </c:pt>
                <c:pt idx="824">
                  <c:v>0.46221868919218334</c:v>
                </c:pt>
                <c:pt idx="825">
                  <c:v>0.46240380823167665</c:v>
                </c:pt>
                <c:pt idx="826">
                  <c:v>0.46338985964706458</c:v>
                </c:pt>
                <c:pt idx="827">
                  <c:v>0.46517939370064215</c:v>
                </c:pt>
                <c:pt idx="828">
                  <c:v>0.46663814373308293</c:v>
                </c:pt>
                <c:pt idx="829">
                  <c:v>0.46794297793528061</c:v>
                </c:pt>
                <c:pt idx="830">
                  <c:v>0.47014010390968725</c:v>
                </c:pt>
                <c:pt idx="831">
                  <c:v>0.47172426684084467</c:v>
                </c:pt>
                <c:pt idx="832">
                  <c:v>0.47504440831739531</c:v>
                </c:pt>
                <c:pt idx="833">
                  <c:v>0.47670117871623097</c:v>
                </c:pt>
                <c:pt idx="834">
                  <c:v>0.47800196250184307</c:v>
                </c:pt>
                <c:pt idx="835">
                  <c:v>0.48062903269601265</c:v>
                </c:pt>
                <c:pt idx="836">
                  <c:v>0.48207053095410862</c:v>
                </c:pt>
                <c:pt idx="837">
                  <c:v>0.48394032326224751</c:v>
                </c:pt>
                <c:pt idx="838">
                  <c:v>0.48537357067174347</c:v>
                </c:pt>
                <c:pt idx="839">
                  <c:v>0.4865886956473473</c:v>
                </c:pt>
                <c:pt idx="840">
                  <c:v>0.48907085093701891</c:v>
                </c:pt>
                <c:pt idx="841">
                  <c:v>0.49258826270281897</c:v>
                </c:pt>
                <c:pt idx="842">
                  <c:v>0.49572313512444749</c:v>
                </c:pt>
                <c:pt idx="843">
                  <c:v>0.49973814806852868</c:v>
                </c:pt>
                <c:pt idx="844">
                  <c:v>0.50438637613878567</c:v>
                </c:pt>
                <c:pt idx="845">
                  <c:v>0.50951915404499337</c:v>
                </c:pt>
                <c:pt idx="846">
                  <c:v>0.51463678039286342</c:v>
                </c:pt>
                <c:pt idx="847">
                  <c:v>0.51992932473104858</c:v>
                </c:pt>
                <c:pt idx="848">
                  <c:v>0.52438793329893996</c:v>
                </c:pt>
                <c:pt idx="849">
                  <c:v>0.52858116457277615</c:v>
                </c:pt>
                <c:pt idx="850">
                  <c:v>0.53414208651359785</c:v>
                </c:pt>
                <c:pt idx="851">
                  <c:v>0.53813879757533067</c:v>
                </c:pt>
                <c:pt idx="852">
                  <c:v>0.5425804543997349</c:v>
                </c:pt>
                <c:pt idx="853">
                  <c:v>0.54676018428495377</c:v>
                </c:pt>
                <c:pt idx="854">
                  <c:v>0.55085425536016386</c:v>
                </c:pt>
                <c:pt idx="855">
                  <c:v>0.5548811195231429</c:v>
                </c:pt>
                <c:pt idx="856">
                  <c:v>0.55945403984799835</c:v>
                </c:pt>
                <c:pt idx="857">
                  <c:v>0.56337259287117669</c:v>
                </c:pt>
                <c:pt idx="858">
                  <c:v>0.56702666869287499</c:v>
                </c:pt>
                <c:pt idx="859">
                  <c:v>0.57080435722814071</c:v>
                </c:pt>
                <c:pt idx="860">
                  <c:v>0.57495213382696408</c:v>
                </c:pt>
                <c:pt idx="861">
                  <c:v>0.57809240680403984</c:v>
                </c:pt>
                <c:pt idx="862">
                  <c:v>0.58321408356849491</c:v>
                </c:pt>
                <c:pt idx="863">
                  <c:v>0.58781790707174231</c:v>
                </c:pt>
                <c:pt idx="864">
                  <c:v>0.59265155421235061</c:v>
                </c:pt>
                <c:pt idx="865">
                  <c:v>0.59862861895345931</c:v>
                </c:pt>
                <c:pt idx="866">
                  <c:v>0.60462983617865096</c:v>
                </c:pt>
                <c:pt idx="867">
                  <c:v>0.61015010393819014</c:v>
                </c:pt>
                <c:pt idx="868">
                  <c:v>0.61674688241685649</c:v>
                </c:pt>
                <c:pt idx="869">
                  <c:v>0.62156477793741083</c:v>
                </c:pt>
                <c:pt idx="870">
                  <c:v>0.62726401410385058</c:v>
                </c:pt>
                <c:pt idx="871">
                  <c:v>0.63311566594624258</c:v>
                </c:pt>
                <c:pt idx="872">
                  <c:v>0.63863818393721794</c:v>
                </c:pt>
                <c:pt idx="873">
                  <c:v>0.64543373285942451</c:v>
                </c:pt>
                <c:pt idx="874">
                  <c:v>0.65329709160587168</c:v>
                </c:pt>
                <c:pt idx="875">
                  <c:v>0.66042897512009102</c:v>
                </c:pt>
                <c:pt idx="876">
                  <c:v>0.66874388030808951</c:v>
                </c:pt>
                <c:pt idx="877">
                  <c:v>0.67619274642396965</c:v>
                </c:pt>
                <c:pt idx="878">
                  <c:v>0.68371797039325488</c:v>
                </c:pt>
                <c:pt idx="879">
                  <c:v>0.6924659701250272</c:v>
                </c:pt>
                <c:pt idx="880">
                  <c:v>0.70075882304495007</c:v>
                </c:pt>
                <c:pt idx="881">
                  <c:v>0.70731239708003957</c:v>
                </c:pt>
                <c:pt idx="882">
                  <c:v>0.71567965765278962</c:v>
                </c:pt>
                <c:pt idx="883">
                  <c:v>0.72412702646467186</c:v>
                </c:pt>
                <c:pt idx="884">
                  <c:v>0.73297253622535075</c:v>
                </c:pt>
                <c:pt idx="885">
                  <c:v>0.7421654817197948</c:v>
                </c:pt>
                <c:pt idx="886">
                  <c:v>0.75070586009771079</c:v>
                </c:pt>
                <c:pt idx="887">
                  <c:v>0.75803861427147756</c:v>
                </c:pt>
                <c:pt idx="888">
                  <c:v>0.76781211947648831</c:v>
                </c:pt>
                <c:pt idx="889">
                  <c:v>0.77603896560761254</c:v>
                </c:pt>
                <c:pt idx="890">
                  <c:v>0.78459134521985574</c:v>
                </c:pt>
                <c:pt idx="891">
                  <c:v>0.79360877266226826</c:v>
                </c:pt>
                <c:pt idx="892">
                  <c:v>0.80167810259285155</c:v>
                </c:pt>
                <c:pt idx="893">
                  <c:v>0.80862531711386487</c:v>
                </c:pt>
                <c:pt idx="894">
                  <c:v>0.81750473036151761</c:v>
                </c:pt>
                <c:pt idx="895">
                  <c:v>0.82400639905814299</c:v>
                </c:pt>
                <c:pt idx="896">
                  <c:v>0.83367639361708346</c:v>
                </c:pt>
                <c:pt idx="897">
                  <c:v>0.84193774329689808</c:v>
                </c:pt>
                <c:pt idx="898">
                  <c:v>0.85058163232088413</c:v>
                </c:pt>
                <c:pt idx="899">
                  <c:v>0.85938603785399326</c:v>
                </c:pt>
                <c:pt idx="900">
                  <c:v>0.86950157823732166</c:v>
                </c:pt>
                <c:pt idx="901">
                  <c:v>0.87771942344270115</c:v>
                </c:pt>
                <c:pt idx="902">
                  <c:v>0.88683736122260159</c:v>
                </c:pt>
                <c:pt idx="903">
                  <c:v>0.89384458191524985</c:v>
                </c:pt>
                <c:pt idx="904">
                  <c:v>0.9002382395029328</c:v>
                </c:pt>
                <c:pt idx="905">
                  <c:v>0.90569580081311374</c:v>
                </c:pt>
                <c:pt idx="906">
                  <c:v>0.91090583666530078</c:v>
                </c:pt>
                <c:pt idx="907">
                  <c:v>0.91628088948948394</c:v>
                </c:pt>
                <c:pt idx="908">
                  <c:v>0.9223775165275746</c:v>
                </c:pt>
                <c:pt idx="909">
                  <c:v>0.92854765112591808</c:v>
                </c:pt>
                <c:pt idx="910">
                  <c:v>0.93368567957214399</c:v>
                </c:pt>
                <c:pt idx="911">
                  <c:v>0.93924075091123116</c:v>
                </c:pt>
                <c:pt idx="912">
                  <c:v>0.94493383644507845</c:v>
                </c:pt>
                <c:pt idx="913">
                  <c:v>0.95049340824703799</c:v>
                </c:pt>
                <c:pt idx="914">
                  <c:v>0.95541991493825129</c:v>
                </c:pt>
                <c:pt idx="915">
                  <c:v>0.95987387302784066</c:v>
                </c:pt>
                <c:pt idx="916">
                  <c:v>0.96320121524498803</c:v>
                </c:pt>
                <c:pt idx="917">
                  <c:v>0.96721712828164375</c:v>
                </c:pt>
                <c:pt idx="918">
                  <c:v>0.97074099071089448</c:v>
                </c:pt>
                <c:pt idx="919">
                  <c:v>0.97521595096055602</c:v>
                </c:pt>
                <c:pt idx="920">
                  <c:v>0.97869330860679005</c:v>
                </c:pt>
                <c:pt idx="921">
                  <c:v>0.98268371902050122</c:v>
                </c:pt>
                <c:pt idx="922">
                  <c:v>0.98418387331137003</c:v>
                </c:pt>
                <c:pt idx="923">
                  <c:v>0.98731469531641325</c:v>
                </c:pt>
                <c:pt idx="924">
                  <c:v>0.98877284528713771</c:v>
                </c:pt>
                <c:pt idx="925">
                  <c:v>0.99143711930772072</c:v>
                </c:pt>
                <c:pt idx="926">
                  <c:v>0.99324480522821768</c:v>
                </c:pt>
                <c:pt idx="927">
                  <c:v>0.99566755440797061</c:v>
                </c:pt>
                <c:pt idx="928">
                  <c:v>0.99522800920074617</c:v>
                </c:pt>
                <c:pt idx="929">
                  <c:v>0.99756824989450155</c:v>
                </c:pt>
                <c:pt idx="930">
                  <c:v>0.99898139523650009</c:v>
                </c:pt>
                <c:pt idx="931">
                  <c:v>1</c:v>
                </c:pt>
                <c:pt idx="932">
                  <c:v>1.0000825084859979</c:v>
                </c:pt>
                <c:pt idx="933">
                  <c:v>0.99963096204444624</c:v>
                </c:pt>
                <c:pt idx="934">
                  <c:v>0.99884338104173997</c:v>
                </c:pt>
                <c:pt idx="935">
                  <c:v>0.99996699660560096</c:v>
                </c:pt>
                <c:pt idx="936">
                  <c:v>1.0000135013886178</c:v>
                </c:pt>
                <c:pt idx="937">
                  <c:v>0.99874587101283341</c:v>
                </c:pt>
                <c:pt idx="938">
                  <c:v>0.99854635049214813</c:v>
                </c:pt>
                <c:pt idx="939">
                  <c:v>0.99816231099368558</c:v>
                </c:pt>
                <c:pt idx="940">
                  <c:v>0.99661715207409063</c:v>
                </c:pt>
                <c:pt idx="941">
                  <c:v>0.996237613038501</c:v>
                </c:pt>
                <c:pt idx="942">
                  <c:v>0.9943174155461888</c:v>
                </c:pt>
                <c:pt idx="943">
                  <c:v>0.9922727052477347</c:v>
                </c:pt>
                <c:pt idx="944">
                  <c:v>0.99134260958739606</c:v>
                </c:pt>
                <c:pt idx="945">
                  <c:v>0.98989346054241678</c:v>
                </c:pt>
                <c:pt idx="946">
                  <c:v>0.98872484034982988</c:v>
                </c:pt>
                <c:pt idx="947">
                  <c:v>0.98785175055254426</c:v>
                </c:pt>
                <c:pt idx="948">
                  <c:v>0.98514547221181692</c:v>
                </c:pt>
                <c:pt idx="949">
                  <c:v>0.98321927410234122</c:v>
                </c:pt>
                <c:pt idx="950">
                  <c:v>0.9813185786158104</c:v>
                </c:pt>
                <c:pt idx="951">
                  <c:v>0.97876831632133365</c:v>
                </c:pt>
                <c:pt idx="952">
                  <c:v>0.976257058038419</c:v>
                </c:pt>
                <c:pt idx="953">
                  <c:v>0.97226514747041726</c:v>
                </c:pt>
                <c:pt idx="954">
                  <c:v>0.96937435015191309</c:v>
                </c:pt>
                <c:pt idx="955">
                  <c:v>0.96516191690315345</c:v>
                </c:pt>
                <c:pt idx="956">
                  <c:v>0.9604679341270248</c:v>
                </c:pt>
                <c:pt idx="957">
                  <c:v>0.95595547002009151</c:v>
                </c:pt>
                <c:pt idx="958">
                  <c:v>0.95008086581704909</c:v>
                </c:pt>
                <c:pt idx="959">
                  <c:v>0.94389572967579716</c:v>
                </c:pt>
                <c:pt idx="960">
                  <c:v>0.93879970554971559</c:v>
                </c:pt>
                <c:pt idx="961">
                  <c:v>0.92975077486719504</c:v>
                </c:pt>
                <c:pt idx="962">
                  <c:v>0.92218699693263462</c:v>
                </c:pt>
                <c:pt idx="963">
                  <c:v>0.91361961577748263</c:v>
                </c:pt>
                <c:pt idx="964">
                  <c:v>0.90532826301185065</c:v>
                </c:pt>
                <c:pt idx="965">
                  <c:v>0.897296436938539</c:v>
                </c:pt>
                <c:pt idx="966">
                  <c:v>0.88904558833876057</c:v>
                </c:pt>
                <c:pt idx="967">
                  <c:v>0.8784364971937364</c:v>
                </c:pt>
                <c:pt idx="968">
                  <c:v>0.87093422558510136</c:v>
                </c:pt>
                <c:pt idx="969">
                  <c:v>0.86163326898171466</c:v>
                </c:pt>
                <c:pt idx="970">
                  <c:v>0.85362994583992946</c:v>
                </c:pt>
                <c:pt idx="971">
                  <c:v>0.8445060074428653</c:v>
                </c:pt>
                <c:pt idx="972">
                  <c:v>0.83500403016450231</c:v>
                </c:pt>
                <c:pt idx="973">
                  <c:v>0.82475047558641401</c:v>
                </c:pt>
                <c:pt idx="974">
                  <c:v>0.81650562760379897</c:v>
                </c:pt>
                <c:pt idx="975">
                  <c:v>0.80595954293899108</c:v>
                </c:pt>
                <c:pt idx="976">
                  <c:v>0.79848427410759182</c:v>
                </c:pt>
                <c:pt idx="977">
                  <c:v>0.78964386487150184</c:v>
                </c:pt>
                <c:pt idx="978">
                  <c:v>0.78020789438193694</c:v>
                </c:pt>
                <c:pt idx="979">
                  <c:v>0.77175152464430952</c:v>
                </c:pt>
                <c:pt idx="980">
                  <c:v>0.76306413114588811</c:v>
                </c:pt>
                <c:pt idx="981">
                  <c:v>0.7552153238960625</c:v>
                </c:pt>
                <c:pt idx="982">
                  <c:v>0.7468144598671973</c:v>
                </c:pt>
                <c:pt idx="983">
                  <c:v>0.73561430793157079</c:v>
                </c:pt>
                <c:pt idx="984">
                  <c:v>0.72644686506007128</c:v>
                </c:pt>
                <c:pt idx="985">
                  <c:v>0.71761170636399929</c:v>
                </c:pt>
                <c:pt idx="986">
                  <c:v>0.70935890756364273</c:v>
                </c:pt>
                <c:pt idx="987">
                  <c:v>0.69890343221800355</c:v>
                </c:pt>
                <c:pt idx="988">
                  <c:v>0.68835209701317768</c:v>
                </c:pt>
                <c:pt idx="989">
                  <c:v>0.67894507950142668</c:v>
                </c:pt>
                <c:pt idx="990">
                  <c:v>0.67051196215530773</c:v>
                </c:pt>
                <c:pt idx="991">
                  <c:v>0.65899977812718047</c:v>
                </c:pt>
                <c:pt idx="992">
                  <c:v>0.64944154506290974</c:v>
                </c:pt>
                <c:pt idx="993">
                  <c:v>0.63683559854130989</c:v>
                </c:pt>
                <c:pt idx="994">
                  <c:v>0.62779101830623285</c:v>
                </c:pt>
                <c:pt idx="995">
                  <c:v>0.61494024660436308</c:v>
                </c:pt>
                <c:pt idx="996">
                  <c:v>0.60403577507946682</c:v>
                </c:pt>
                <c:pt idx="997">
                  <c:v>0.59358420013498359</c:v>
                </c:pt>
                <c:pt idx="998">
                  <c:v>0.58422863791540947</c:v>
                </c:pt>
                <c:pt idx="999">
                  <c:v>0.57321240489584346</c:v>
                </c:pt>
                <c:pt idx="1000">
                  <c:v>0.56340199589527784</c:v>
                </c:pt>
                <c:pt idx="1001">
                  <c:v>0.55079319908052526</c:v>
                </c:pt>
                <c:pt idx="1002">
                  <c:v>0.54079782105589547</c:v>
                </c:pt>
                <c:pt idx="1003">
                  <c:v>0.5297598357991119</c:v>
                </c:pt>
                <c:pt idx="1004">
                  <c:v>0.5173294073295438</c:v>
                </c:pt>
                <c:pt idx="1005">
                  <c:v>0.50562955399962872</c:v>
                </c:pt>
                <c:pt idx="1006">
                  <c:v>0.49380203753956076</c:v>
                </c:pt>
                <c:pt idx="1007">
                  <c:v>0.48197722135721643</c:v>
                </c:pt>
                <c:pt idx="1008">
                  <c:v>0.47379703002453794</c:v>
                </c:pt>
                <c:pt idx="1009">
                  <c:v>0.46330330074448134</c:v>
                </c:pt>
                <c:pt idx="1010">
                  <c:v>0.45426637129628794</c:v>
                </c:pt>
                <c:pt idx="1011">
                  <c:v>0.44295790822086056</c:v>
                </c:pt>
                <c:pt idx="1012">
                  <c:v>0.43221020281936001</c:v>
                </c:pt>
                <c:pt idx="1013">
                  <c:v>0.421373838299269</c:v>
                </c:pt>
                <c:pt idx="1014">
                  <c:v>0.41450463180138081</c:v>
                </c:pt>
                <c:pt idx="1015">
                  <c:v>0.40494699879882634</c:v>
                </c:pt>
                <c:pt idx="1016">
                  <c:v>0.3979382779518873</c:v>
                </c:pt>
                <c:pt idx="1017">
                  <c:v>0.3882313795973914</c:v>
                </c:pt>
                <c:pt idx="1018">
                  <c:v>0.38270826154469972</c:v>
                </c:pt>
                <c:pt idx="1019">
                  <c:v>0.37594046547687421</c:v>
                </c:pt>
                <c:pt idx="1020">
                  <c:v>0.37037399296517642</c:v>
                </c:pt>
                <c:pt idx="1021">
                  <c:v>0.36054738229826949</c:v>
                </c:pt>
                <c:pt idx="1022">
                  <c:v>0.35235143934553648</c:v>
                </c:pt>
                <c:pt idx="1023">
                  <c:v>0.34114423668474281</c:v>
                </c:pt>
                <c:pt idx="1024">
                  <c:v>0.33237313457689122</c:v>
                </c:pt>
                <c:pt idx="1025">
                  <c:v>0.3236884413561934</c:v>
                </c:pt>
                <c:pt idx="1026">
                  <c:v>0.31756436149457956</c:v>
                </c:pt>
                <c:pt idx="1027">
                  <c:v>0.30677120141806585</c:v>
                </c:pt>
                <c:pt idx="1028">
                  <c:v>0.29921837460982853</c:v>
                </c:pt>
                <c:pt idx="1029">
                  <c:v>0.29154808572061636</c:v>
                </c:pt>
                <c:pt idx="1030">
                  <c:v>0.28647936440262878</c:v>
                </c:pt>
                <c:pt idx="1031">
                  <c:v>0.28075627578296419</c:v>
                </c:pt>
                <c:pt idx="1032">
                  <c:v>0.27456633914798145</c:v>
                </c:pt>
                <c:pt idx="1033">
                  <c:v>0.26541284771138701</c:v>
                </c:pt>
                <c:pt idx="1034">
                  <c:v>0.2631845185277305</c:v>
                </c:pt>
                <c:pt idx="1035">
                  <c:v>0.25719965298430947</c:v>
                </c:pt>
                <c:pt idx="1036">
                  <c:v>0.25098091338694173</c:v>
                </c:pt>
                <c:pt idx="1037">
                  <c:v>0.24628438034851879</c:v>
                </c:pt>
                <c:pt idx="1038">
                  <c:v>0.24053038855046224</c:v>
                </c:pt>
                <c:pt idx="1039">
                  <c:v>0.2350345733058645</c:v>
                </c:pt>
                <c:pt idx="1040">
                  <c:v>0.23243375581178519</c:v>
                </c:pt>
                <c:pt idx="1041">
                  <c:v>0.22298203370216629</c:v>
                </c:pt>
                <c:pt idx="1042">
                  <c:v>0.21593940936825357</c:v>
                </c:pt>
                <c:pt idx="1043">
                  <c:v>0.21367117608045982</c:v>
                </c:pt>
                <c:pt idx="1044">
                  <c:v>0.20765645746665032</c:v>
                </c:pt>
                <c:pt idx="1045">
                  <c:v>0.20603599080165388</c:v>
                </c:pt>
                <c:pt idx="1046">
                  <c:v>0.20216559273121237</c:v>
                </c:pt>
                <c:pt idx="1047">
                  <c:v>0.19834094936664232</c:v>
                </c:pt>
                <c:pt idx="1048">
                  <c:v>0.19452680708210834</c:v>
                </c:pt>
                <c:pt idx="1049">
                  <c:v>0.19352110364550981</c:v>
                </c:pt>
                <c:pt idx="1050">
                  <c:v>0.1892632157217369</c:v>
                </c:pt>
                <c:pt idx="1051">
                  <c:v>0.18467649397740557</c:v>
                </c:pt>
                <c:pt idx="1052">
                  <c:v>0.17567541821676366</c:v>
                </c:pt>
                <c:pt idx="1053">
                  <c:v>0.171416630200416</c:v>
                </c:pt>
                <c:pt idx="1054">
                  <c:v>0.16523524444489116</c:v>
                </c:pt>
                <c:pt idx="1055">
                  <c:v>0.16138059799450366</c:v>
                </c:pt>
                <c:pt idx="1056">
                  <c:v>0.15621466667846778</c:v>
                </c:pt>
                <c:pt idx="1057">
                  <c:v>0.15116829765941428</c:v>
                </c:pt>
                <c:pt idx="1058">
                  <c:v>0.14745376561979393</c:v>
                </c:pt>
                <c:pt idx="1059">
                  <c:v>0.14697626650901044</c:v>
                </c:pt>
                <c:pt idx="1060">
                  <c:v>0.14514862853644489</c:v>
                </c:pt>
                <c:pt idx="1061">
                  <c:v>0.14294535192944591</c:v>
                </c:pt>
                <c:pt idx="1062">
                  <c:v>0.13980852930723917</c:v>
                </c:pt>
                <c:pt idx="1063">
                  <c:v>0.13390677231153222</c:v>
                </c:pt>
                <c:pt idx="1064">
                  <c:v>0.13037285884853253</c:v>
                </c:pt>
                <c:pt idx="1065">
                  <c:v>0.12372027463024565</c:v>
                </c:pt>
                <c:pt idx="1066">
                  <c:v>0.11731011534536326</c:v>
                </c:pt>
                <c:pt idx="1067">
                  <c:v>0.11190640957422468</c:v>
                </c:pt>
                <c:pt idx="1068">
                  <c:v>0.10711536681547694</c:v>
                </c:pt>
                <c:pt idx="1069">
                  <c:v>0.10561791280233172</c:v>
                </c:pt>
                <c:pt idx="1070">
                  <c:v>0.10547329792869194</c:v>
                </c:pt>
                <c:pt idx="1071">
                  <c:v>9.8969078969772098E-2</c:v>
                </c:pt>
                <c:pt idx="1072">
                  <c:v>0.10051993847567223</c:v>
                </c:pt>
                <c:pt idx="1073">
                  <c:v>0.10111820000687075</c:v>
                </c:pt>
                <c:pt idx="1074">
                  <c:v>9.7500877965298688E-2</c:v>
                </c:pt>
                <c:pt idx="1075">
                  <c:v>9.6111585076525119E-2</c:v>
                </c:pt>
                <c:pt idx="1076">
                  <c:v>9.1712382618552288E-2</c:v>
                </c:pt>
                <c:pt idx="1077">
                  <c:v>8.4854877324132744E-2</c:v>
                </c:pt>
                <c:pt idx="1078">
                  <c:v>8.2531888404722503E-2</c:v>
                </c:pt>
                <c:pt idx="1079">
                  <c:v>8.1813014468537976E-2</c:v>
                </c:pt>
                <c:pt idx="1080">
                  <c:v>8.0636593473638704E-2</c:v>
                </c:pt>
                <c:pt idx="1081">
                  <c:v>7.6543872537290489E-2</c:v>
                </c:pt>
                <c:pt idx="1082">
                  <c:v>7.2625319514112094E-2</c:v>
                </c:pt>
                <c:pt idx="1083">
                  <c:v>6.8734669360743725E-2</c:v>
                </c:pt>
                <c:pt idx="1084">
                  <c:v>6.8979044494726263E-2</c:v>
                </c:pt>
                <c:pt idx="1085">
                  <c:v>6.7207512292639202E-2</c:v>
                </c:pt>
                <c:pt idx="1086">
                  <c:v>6.3428473618511574E-2</c:v>
                </c:pt>
                <c:pt idx="1087">
                  <c:v>6.0772000400241138E-2</c:v>
                </c:pt>
                <c:pt idx="1088">
                  <c:v>6.0943918081974656E-2</c:v>
                </c:pt>
                <c:pt idx="1089">
                  <c:v>5.9183637037069206E-2</c:v>
                </c:pt>
                <c:pt idx="1090">
                  <c:v>5.966233627128547E-2</c:v>
                </c:pt>
                <c:pt idx="1091">
                  <c:v>6.3649296330127503E-2</c:v>
                </c:pt>
                <c:pt idx="1092">
                  <c:v>6.0933567017367705E-2</c:v>
                </c:pt>
                <c:pt idx="1093">
                  <c:v>5.7188731861071894E-2</c:v>
                </c:pt>
                <c:pt idx="1094">
                  <c:v>5.6305290999179317E-2</c:v>
                </c:pt>
                <c:pt idx="1095">
                  <c:v>5.7938809006506296E-2</c:v>
                </c:pt>
                <c:pt idx="1096">
                  <c:v>5.5296737269428187E-2</c:v>
                </c:pt>
                <c:pt idx="1097">
                  <c:v>5.5516659888469461E-2</c:v>
                </c:pt>
                <c:pt idx="1098">
                  <c:v>5.0590003181827214E-2</c:v>
                </c:pt>
                <c:pt idx="1099">
                  <c:v>5.3219323607432922E-2</c:v>
                </c:pt>
                <c:pt idx="1100">
                  <c:v>5.7224285517765511E-2</c:v>
                </c:pt>
                <c:pt idx="1101">
                  <c:v>5.5430251001315503E-2</c:v>
                </c:pt>
                <c:pt idx="1102">
                  <c:v>5.0716616203976564E-2</c:v>
                </c:pt>
                <c:pt idx="1103">
                  <c:v>4.9905482778903748E-2</c:v>
                </c:pt>
                <c:pt idx="1104">
                  <c:v>4.4857013543842937E-2</c:v>
                </c:pt>
                <c:pt idx="1105">
                  <c:v>4.4692596633563779E-2</c:v>
                </c:pt>
                <c:pt idx="1106">
                  <c:v>4.3517225746667922E-2</c:v>
                </c:pt>
                <c:pt idx="1107">
                  <c:v>3.9088320233735908E-2</c:v>
                </c:pt>
                <c:pt idx="1108">
                  <c:v>3.7228428943916834E-2</c:v>
                </c:pt>
                <c:pt idx="1109">
                  <c:v>3.737259377126935E-2</c:v>
                </c:pt>
                <c:pt idx="1110">
                  <c:v>3.6740878799384542E-2</c:v>
                </c:pt>
                <c:pt idx="1111">
                  <c:v>4.4199795949013326E-2</c:v>
                </c:pt>
                <c:pt idx="1112">
                  <c:v>4.234050472091052E-2</c:v>
                </c:pt>
                <c:pt idx="1113">
                  <c:v>4.1976567289945733E-2</c:v>
                </c:pt>
                <c:pt idx="1114">
                  <c:v>4.1088925996038764E-2</c:v>
                </c:pt>
                <c:pt idx="1115">
                  <c:v>3.655110928158959E-2</c:v>
                </c:pt>
                <c:pt idx="1116">
                  <c:v>3.5304331050448612E-2</c:v>
                </c:pt>
                <c:pt idx="1117">
                  <c:v>3.2735016796477542E-2</c:v>
                </c:pt>
                <c:pt idx="1118">
                  <c:v>2.6660442026462308E-2</c:v>
                </c:pt>
                <c:pt idx="1119">
                  <c:v>2.9057838598699856E-2</c:v>
                </c:pt>
                <c:pt idx="1120">
                  <c:v>2.538606095636934E-2</c:v>
                </c:pt>
                <c:pt idx="1121">
                  <c:v>2.3314347880679497E-2</c:v>
                </c:pt>
                <c:pt idx="1122">
                  <c:v>2.5929266825092875E-2</c:v>
                </c:pt>
                <c:pt idx="1123">
                  <c:v>2.7884117881524052E-2</c:v>
                </c:pt>
                <c:pt idx="1124">
                  <c:v>2.7193746876866275E-2</c:v>
                </c:pt>
                <c:pt idx="1125">
                  <c:v>2.2929408289642551E-2</c:v>
                </c:pt>
                <c:pt idx="1126">
                  <c:v>1.4287019419947403E-2</c:v>
                </c:pt>
                <c:pt idx="1127">
                  <c:v>1.7721322638033232E-2</c:v>
                </c:pt>
                <c:pt idx="1128">
                  <c:v>2.0285386351986262E-2</c:v>
                </c:pt>
                <c:pt idx="1129">
                  <c:v>1.8070858587805692E-2</c:v>
                </c:pt>
                <c:pt idx="1130">
                  <c:v>1.6459542863983535E-2</c:v>
                </c:pt>
                <c:pt idx="1131">
                  <c:v>2.0378395918020174E-2</c:v>
                </c:pt>
                <c:pt idx="1132">
                  <c:v>2.3991967573864875E-2</c:v>
                </c:pt>
                <c:pt idx="1133">
                  <c:v>2.4290048231460592E-2</c:v>
                </c:pt>
                <c:pt idx="1134">
                  <c:v>2.0948154517692167E-2</c:v>
                </c:pt>
                <c:pt idx="1135">
                  <c:v>1.6755073259284797E-2</c:v>
                </c:pt>
                <c:pt idx="1136">
                  <c:v>1.3265414347865621E-2</c:v>
                </c:pt>
                <c:pt idx="1137">
                  <c:v>1.0271556429578735E-2</c:v>
                </c:pt>
                <c:pt idx="1138">
                  <c:v>6.3683049801670855E-3</c:v>
                </c:pt>
                <c:pt idx="1139">
                  <c:v>9.581035409491831E-3</c:v>
                </c:pt>
                <c:pt idx="1140">
                  <c:v>9.8513632127064307E-3</c:v>
                </c:pt>
                <c:pt idx="1141">
                  <c:v>2.5711144391200058E-3</c:v>
                </c:pt>
                <c:pt idx="1142">
                  <c:v>1.5154558646356497E-3</c:v>
                </c:pt>
                <c:pt idx="1143">
                  <c:v>5.3249476708679853E-3</c:v>
                </c:pt>
                <c:pt idx="1144">
                  <c:v>3.0315117909876913E-3</c:v>
                </c:pt>
                <c:pt idx="1145">
                  <c:v>4.1636782343064428E-3</c:v>
                </c:pt>
                <c:pt idx="1146">
                  <c:v>-5.9580127816145885E-3</c:v>
                </c:pt>
                <c:pt idx="1147">
                  <c:v>3.8013909730617038E-4</c:v>
                </c:pt>
                <c:pt idx="1148">
                  <c:v>6.5384224767517877E-3</c:v>
                </c:pt>
                <c:pt idx="1149">
                  <c:v>7.2757483107137857E-3</c:v>
                </c:pt>
                <c:pt idx="1150">
                  <c:v>-5.1380284462261084E-4</c:v>
                </c:pt>
                <c:pt idx="1151">
                  <c:v>-3.9614574358972305E-3</c:v>
                </c:pt>
                <c:pt idx="1152">
                  <c:v>-4.6222754010250729E-3</c:v>
                </c:pt>
                <c:pt idx="1153">
                  <c:v>4.3174440491203945E-3</c:v>
                </c:pt>
                <c:pt idx="1154">
                  <c:v>7.1737378189337512E-4</c:v>
                </c:pt>
                <c:pt idx="1155">
                  <c:v>0</c:v>
                </c:pt>
                <c:pt idx="1156">
                  <c:v>-1.0340863557816908E-2</c:v>
                </c:pt>
                <c:pt idx="1157">
                  <c:v>-9.4338702735577117E-3</c:v>
                </c:pt>
                <c:pt idx="1158">
                  <c:v>-6.5453231864897555E-3</c:v>
                </c:pt>
                <c:pt idx="1159">
                  <c:v>-1.2783714805067641E-2</c:v>
                </c:pt>
                <c:pt idx="1160">
                  <c:v>-2.2731387923247841E-2</c:v>
                </c:pt>
                <c:pt idx="1161">
                  <c:v>-2.7994979283619398E-2</c:v>
                </c:pt>
                <c:pt idx="1162">
                  <c:v>-2.9338967512808792E-2</c:v>
                </c:pt>
                <c:pt idx="1163">
                  <c:v>-2.1078517925568634E-2</c:v>
                </c:pt>
                <c:pt idx="1164">
                  <c:v>-1.549494365495491E-2</c:v>
                </c:pt>
                <c:pt idx="1165">
                  <c:v>-1.4002740181827738E-2</c:v>
                </c:pt>
                <c:pt idx="1166">
                  <c:v>-6.8675563281683609E-3</c:v>
                </c:pt>
                <c:pt idx="1167">
                  <c:v>-9.7427520420475255E-3</c:v>
                </c:pt>
                <c:pt idx="1168">
                  <c:v>-8.1980431687399581E-3</c:v>
                </c:pt>
                <c:pt idx="1169">
                  <c:v>-1.1055987108274082E-2</c:v>
                </c:pt>
                <c:pt idx="1170">
                  <c:v>-1.2383623655692967E-2</c:v>
                </c:pt>
                <c:pt idx="1171">
                  <c:v>-1.6410637834101249E-2</c:v>
                </c:pt>
                <c:pt idx="1172">
                  <c:v>-2.906893974045233E-2</c:v>
                </c:pt>
                <c:pt idx="1173">
                  <c:v>-3.9607823664663942E-2</c:v>
                </c:pt>
                <c:pt idx="1174">
                  <c:v>-3.7762783902324341E-2</c:v>
                </c:pt>
                <c:pt idx="1175">
                  <c:v>-4.1190486441530456E-2</c:v>
                </c:pt>
                <c:pt idx="1176">
                  <c:v>-3.5651616768784755E-2</c:v>
                </c:pt>
                <c:pt idx="1177">
                  <c:v>-3.9459008359009777E-2</c:v>
                </c:pt>
                <c:pt idx="1178">
                  <c:v>-3.968598170321827E-2</c:v>
                </c:pt>
                <c:pt idx="1179">
                  <c:v>-2.3059621682090008E-2</c:v>
                </c:pt>
                <c:pt idx="1180">
                  <c:v>-1.7587508875287781E-2</c:v>
                </c:pt>
                <c:pt idx="1181">
                  <c:v>-1.6810578968046795E-2</c:v>
                </c:pt>
                <c:pt idx="1182">
                  <c:v>-2.0102517543929398E-2</c:v>
                </c:pt>
                <c:pt idx="1183">
                  <c:v>-2.881631375787003E-2</c:v>
                </c:pt>
                <c:pt idx="1184">
                  <c:v>-1.8754028851867485E-2</c:v>
                </c:pt>
                <c:pt idx="1185">
                  <c:v>-1.6316128113776536E-2</c:v>
                </c:pt>
                <c:pt idx="1186">
                  <c:v>-3.3104504798318508E-2</c:v>
                </c:pt>
                <c:pt idx="1187">
                  <c:v>-3.0881126123821906E-2</c:v>
                </c:pt>
                <c:pt idx="1188">
                  <c:v>-3.7345440978604746E-2</c:v>
                </c:pt>
                <c:pt idx="1189">
                  <c:v>-4.1564624921673184E-2</c:v>
                </c:pt>
                <c:pt idx="1190">
                  <c:v>-3.7219278002742669E-2</c:v>
                </c:pt>
                <c:pt idx="1191">
                  <c:v>-4.3299553359062964E-2</c:v>
                </c:pt>
                <c:pt idx="1192">
                  <c:v>-5.0226515797149693E-2</c:v>
                </c:pt>
                <c:pt idx="1193">
                  <c:v>-5.1483645092897865E-2</c:v>
                </c:pt>
                <c:pt idx="1194">
                  <c:v>-5.3173568901561483E-2</c:v>
                </c:pt>
                <c:pt idx="1195">
                  <c:v>-5.2734473740624212E-2</c:v>
                </c:pt>
                <c:pt idx="1196">
                  <c:v>-5.0059248593717943E-2</c:v>
                </c:pt>
                <c:pt idx="1197">
                  <c:v>-4.8108747984730277E-2</c:v>
                </c:pt>
                <c:pt idx="1198">
                  <c:v>-4.0945361230402516E-2</c:v>
                </c:pt>
                <c:pt idx="1199">
                  <c:v>-3.7820689857951902E-2</c:v>
                </c:pt>
                <c:pt idx="1200">
                  <c:v>-2.1226283123219263E-2</c:v>
                </c:pt>
                <c:pt idx="1201">
                  <c:v>-3.0185054532858704E-2</c:v>
                </c:pt>
                <c:pt idx="1202">
                  <c:v>-2.6639439866390266E-2</c:v>
                </c:pt>
                <c:pt idx="1203">
                  <c:v>-2.8409621929615405E-2</c:v>
                </c:pt>
                <c:pt idx="1204">
                  <c:v>-3.6766531437758349E-2</c:v>
                </c:pt>
                <c:pt idx="1205">
                  <c:v>-5.2868437518798793E-2</c:v>
                </c:pt>
                <c:pt idx="1206">
                  <c:v>-5.2167865464963069E-2</c:v>
                </c:pt>
                <c:pt idx="1207">
                  <c:v>-7.5269341451768265E-2</c:v>
                </c:pt>
                <c:pt idx="1208">
                  <c:v>-6.7139105256975681E-2</c:v>
                </c:pt>
                <c:pt idx="1209">
                  <c:v>-7.1775032062047564E-2</c:v>
                </c:pt>
                <c:pt idx="1210">
                  <c:v>-7.2113916916354812E-2</c:v>
                </c:pt>
                <c:pt idx="1211">
                  <c:v>-7.3728082933329678E-2</c:v>
                </c:pt>
                <c:pt idx="1212">
                  <c:v>-7.2823939942223082E-2</c:v>
                </c:pt>
                <c:pt idx="1213">
                  <c:v>-9.5236845109519561E-2</c:v>
                </c:pt>
                <c:pt idx="1214">
                  <c:v>-8.9697825421344607E-2</c:v>
                </c:pt>
                <c:pt idx="1215">
                  <c:v>-8.737423644021787E-2</c:v>
                </c:pt>
                <c:pt idx="1216">
                  <c:v>-8.4204710454470227E-2</c:v>
                </c:pt>
                <c:pt idx="1217">
                  <c:v>-8.7884738945400623E-2</c:v>
                </c:pt>
                <c:pt idx="1218">
                  <c:v>-8.8873490638512131E-2</c:v>
                </c:pt>
                <c:pt idx="1219">
                  <c:v>-9.4302999063453644E-2</c:v>
                </c:pt>
                <c:pt idx="1220">
                  <c:v>-9.1594770522148219E-2</c:v>
                </c:pt>
                <c:pt idx="1221">
                  <c:v>-8.1431075186082863E-2</c:v>
                </c:pt>
                <c:pt idx="1222">
                  <c:v>-9.0909500042079233E-2</c:v>
                </c:pt>
                <c:pt idx="1223">
                  <c:v>-8.9464251398256409E-2</c:v>
                </c:pt>
                <c:pt idx="1224">
                  <c:v>-8.482922468575893E-2</c:v>
                </c:pt>
                <c:pt idx="1225">
                  <c:v>-8.9320686632620272E-2</c:v>
                </c:pt>
                <c:pt idx="1226">
                  <c:v>-0.10644899827947316</c:v>
                </c:pt>
                <c:pt idx="1227">
                  <c:v>-8.8778230841042013E-2</c:v>
                </c:pt>
                <c:pt idx="1228">
                  <c:v>-0.1022016114357361</c:v>
                </c:pt>
                <c:pt idx="1229">
                  <c:v>-0.11769985543013098</c:v>
                </c:pt>
                <c:pt idx="1230">
                  <c:v>-0.12320257138446691</c:v>
                </c:pt>
                <c:pt idx="1231">
                  <c:v>-0.10957051932791292</c:v>
                </c:pt>
                <c:pt idx="1232">
                  <c:v>-0.10656406011358265</c:v>
                </c:pt>
                <c:pt idx="1233">
                  <c:v>-8.4000389440053932E-2</c:v>
                </c:pt>
                <c:pt idx="1234">
                  <c:v>-8.9505655656684335E-2</c:v>
                </c:pt>
                <c:pt idx="1235">
                  <c:v>-7.528164271695352E-2</c:v>
                </c:pt>
                <c:pt idx="1236">
                  <c:v>-5.5036610515391528E-2</c:v>
                </c:pt>
                <c:pt idx="1237">
                  <c:v>-6.6670157025650101E-2</c:v>
                </c:pt>
                <c:pt idx="1238">
                  <c:v>-6.3422473001348137E-2</c:v>
                </c:pt>
                <c:pt idx="1239">
                  <c:v>-6.2231800540685667E-2</c:v>
                </c:pt>
                <c:pt idx="1240">
                  <c:v>-6.4841468945080999E-2</c:v>
                </c:pt>
                <c:pt idx="1241">
                  <c:v>-5.784519937875611E-2</c:v>
                </c:pt>
                <c:pt idx="1242">
                  <c:v>-6.948129615130913E-2</c:v>
                </c:pt>
                <c:pt idx="1243">
                  <c:v>-8.1557388177374082E-2</c:v>
                </c:pt>
                <c:pt idx="1244">
                  <c:v>-7.1556309566438825E-2</c:v>
                </c:pt>
                <c:pt idx="1245">
                  <c:v>-9.4369305883110099E-2</c:v>
                </c:pt>
                <c:pt idx="1246">
                  <c:v>-9.0234880657475577E-2</c:v>
                </c:pt>
                <c:pt idx="1247">
                  <c:v>-8.2436028545535889E-2</c:v>
                </c:pt>
                <c:pt idx="1248">
                  <c:v>-0.10870598041008518</c:v>
                </c:pt>
                <c:pt idx="1249">
                  <c:v>-0.10556750761815852</c:v>
                </c:pt>
                <c:pt idx="1250">
                  <c:v>-0.10332642712302961</c:v>
                </c:pt>
                <c:pt idx="1251">
                  <c:v>-8.0280906891273804E-2</c:v>
                </c:pt>
                <c:pt idx="1252">
                  <c:v>-8.7058603977419088E-2</c:v>
                </c:pt>
                <c:pt idx="1253">
                  <c:v>-8.2603595779825886E-2</c:v>
                </c:pt>
                <c:pt idx="1254">
                  <c:v>-6.8726268496714829E-2</c:v>
                </c:pt>
                <c:pt idx="1255">
                  <c:v>-6.1254149989326385E-2</c:v>
                </c:pt>
                <c:pt idx="1256">
                  <c:v>-5.154035092509264E-2</c:v>
                </c:pt>
                <c:pt idx="1257">
                  <c:v>-4.3446868510426333E-2</c:v>
                </c:pt>
                <c:pt idx="1258">
                  <c:v>-5.168181547472158E-2</c:v>
                </c:pt>
                <c:pt idx="1259">
                  <c:v>-6.7817475027306576E-2</c:v>
                </c:pt>
                <c:pt idx="1260">
                  <c:v>-6.8501395368513657E-2</c:v>
                </c:pt>
                <c:pt idx="1261">
                  <c:v>-7.933896001203726E-2</c:v>
                </c:pt>
                <c:pt idx="1262">
                  <c:v>-7.4114222647799419E-2</c:v>
                </c:pt>
                <c:pt idx="1263">
                  <c:v>-8.9907997037495316E-2</c:v>
                </c:pt>
                <c:pt idx="1264">
                  <c:v>-9.4510770432738922E-2</c:v>
                </c:pt>
                <c:pt idx="1265">
                  <c:v>-0.11006422010503779</c:v>
                </c:pt>
                <c:pt idx="1266">
                  <c:v>-9.1823694066934775E-2</c:v>
                </c:pt>
                <c:pt idx="1267">
                  <c:v>-8.4461236838208886E-2</c:v>
                </c:pt>
                <c:pt idx="1268">
                  <c:v>-9.3756042809002876E-2</c:v>
                </c:pt>
                <c:pt idx="1269">
                  <c:v>-9.1453606003377541E-2</c:v>
                </c:pt>
                <c:pt idx="1270">
                  <c:v>-8.4753616909499188E-2</c:v>
                </c:pt>
                <c:pt idx="1271">
                  <c:v>-6.1276802319118591E-2</c:v>
                </c:pt>
                <c:pt idx="1272">
                  <c:v>-6.0923816014477147E-2</c:v>
                </c:pt>
                <c:pt idx="1273">
                  <c:v>-5.5463254395714541E-2</c:v>
                </c:pt>
                <c:pt idx="1274">
                  <c:v>-0.10363575893780669</c:v>
                </c:pt>
                <c:pt idx="1275">
                  <c:v>-0.10026731249308993</c:v>
                </c:pt>
                <c:pt idx="1276">
                  <c:v>-0.12940390919206038</c:v>
                </c:pt>
                <c:pt idx="1277">
                  <c:v>-0.13013523440885894</c:v>
                </c:pt>
                <c:pt idx="1278">
                  <c:v>-0.15037111566924652</c:v>
                </c:pt>
                <c:pt idx="1279">
                  <c:v>-0.15970807597561407</c:v>
                </c:pt>
                <c:pt idx="1280">
                  <c:v>-0.16567043920467217</c:v>
                </c:pt>
                <c:pt idx="1281">
                  <c:v>-0.12724113675091481</c:v>
                </c:pt>
                <c:pt idx="1282">
                  <c:v>-0.14570983625665898</c:v>
                </c:pt>
                <c:pt idx="1283">
                  <c:v>-0.12217616581865448</c:v>
                </c:pt>
                <c:pt idx="1284">
                  <c:v>-0.1246664219414967</c:v>
                </c:pt>
                <c:pt idx="1285">
                  <c:v>-0.13575556245959894</c:v>
                </c:pt>
                <c:pt idx="1286">
                  <c:v>-0.11793177928349938</c:v>
                </c:pt>
                <c:pt idx="1287">
                  <c:v>-0.11875551400461534</c:v>
                </c:pt>
                <c:pt idx="1288">
                  <c:v>-0.10598410046473283</c:v>
                </c:pt>
                <c:pt idx="1289">
                  <c:v>-6.7026743700589531E-2</c:v>
                </c:pt>
                <c:pt idx="1290">
                  <c:v>-7.0679619398855212E-2</c:v>
                </c:pt>
                <c:pt idx="1291">
                  <c:v>-4.7989635734035294E-2</c:v>
                </c:pt>
                <c:pt idx="1292">
                  <c:v>-4.7883274794812705E-2</c:v>
                </c:pt>
                <c:pt idx="1293">
                  <c:v>-5.5313689012914974E-2</c:v>
                </c:pt>
                <c:pt idx="1294">
                  <c:v>-4.0029066989539903E-2</c:v>
                </c:pt>
                <c:pt idx="1295">
                  <c:v>-7.9665543601159378E-2</c:v>
                </c:pt>
                <c:pt idx="1296">
                  <c:v>-8.8415343518080891E-2</c:v>
                </c:pt>
                <c:pt idx="1297">
                  <c:v>-8.4148754699420847E-2</c:v>
                </c:pt>
                <c:pt idx="1298">
                  <c:v>-0.11671575421532111</c:v>
                </c:pt>
              </c:numCache>
            </c:numRef>
          </c:yVal>
          <c:smooth val="0"/>
          <c:extLst>
            <c:ext xmlns:c16="http://schemas.microsoft.com/office/drawing/2014/chart" uri="{C3380CC4-5D6E-409C-BE32-E72D297353CC}">
              <c16:uniqueId val="{00000001-EA6C-4C0E-9A4F-E63847BC888B}"/>
            </c:ext>
          </c:extLst>
        </c:ser>
        <c:ser>
          <c:idx val="7"/>
          <c:order val="7"/>
          <c:tx>
            <c:strRef>
              <c:f>'24.08.21 Eg Filtres +Lihgt  Abs'!$CK$1</c:f>
              <c:strCache>
                <c:ptCount val="1"/>
                <c:pt idx="0">
                  <c:v>Abs 450</c:v>
                </c:pt>
              </c:strCache>
            </c:strRef>
          </c:tx>
          <c:spPr>
            <a:ln w="19050" cap="rnd">
              <a:solidFill>
                <a:srgbClr val="0070C0"/>
              </a:solidFill>
              <a:round/>
            </a:ln>
            <a:effectLst/>
          </c:spPr>
          <c:marker>
            <c:symbol val="none"/>
          </c:marker>
          <c:xVal>
            <c:numRef>
              <c:f>'24.08.21 Eg Filtres +Lihgt  Abs'!$CC$2:$CC$1300</c:f>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f>'24.08.21 Eg Filtres +Lihgt  Abs'!$CK$2:$CK$1300</c:f>
              <c:numCache>
                <c:formatCode>General</c:formatCode>
                <c:ptCount val="1299"/>
                <c:pt idx="0">
                  <c:v>-4.8062078624441824</c:v>
                </c:pt>
                <c:pt idx="1">
                  <c:v>-5.6436449572461393</c:v>
                </c:pt>
                <c:pt idx="2">
                  <c:v>-3.0803062797451894</c:v>
                </c:pt>
                <c:pt idx="3">
                  <c:v>-1.2736089597397378</c:v>
                </c:pt>
                <c:pt idx="4">
                  <c:v>-3.1575716543104235</c:v>
                </c:pt>
                <c:pt idx="5">
                  <c:v>-1.159015078536187</c:v>
                </c:pt>
                <c:pt idx="6">
                  <c:v>-0.30221938364210699</c:v>
                </c:pt>
                <c:pt idx="7">
                  <c:v>2.1023663300599917</c:v>
                </c:pt>
                <c:pt idx="8">
                  <c:v>1.137868297713692</c:v>
                </c:pt>
                <c:pt idx="9">
                  <c:v>-0.70328382519738142</c:v>
                </c:pt>
                <c:pt idx="10">
                  <c:v>-2.5542805160962776</c:v>
                </c:pt>
                <c:pt idx="11">
                  <c:v>-2.1910552917082868</c:v>
                </c:pt>
                <c:pt idx="12">
                  <c:v>-2.0151039524282806</c:v>
                </c:pt>
                <c:pt idx="13">
                  <c:v>-1.2916415492867706</c:v>
                </c:pt>
                <c:pt idx="14">
                  <c:v>1.6423432714476436</c:v>
                </c:pt>
                <c:pt idx="15">
                  <c:v>7.9010194875524364</c:v>
                </c:pt>
                <c:pt idx="16">
                  <c:v>24.569358740427202</c:v>
                </c:pt>
                <c:pt idx="17">
                  <c:v>7.6722842278031242</c:v>
                </c:pt>
                <c:pt idx="18">
                  <c:v>1.6221007163014165</c:v>
                </c:pt>
                <c:pt idx="19">
                  <c:v>-0.8211031054281297</c:v>
                </c:pt>
                <c:pt idx="20">
                  <c:v>-0.25665055723940339</c:v>
                </c:pt>
                <c:pt idx="21">
                  <c:v>0.18196953107190109</c:v>
                </c:pt>
                <c:pt idx="22">
                  <c:v>-0.64683736193757224</c:v>
                </c:pt>
                <c:pt idx="23">
                  <c:v>-0.70996907638625339</c:v>
                </c:pt>
                <c:pt idx="24">
                  <c:v>-0.67550981394375575</c:v>
                </c:pt>
                <c:pt idx="25">
                  <c:v>-0.27609179909879944</c:v>
                </c:pt>
                <c:pt idx="26">
                  <c:v>0.24360391703265533</c:v>
                </c:pt>
                <c:pt idx="27">
                  <c:v>0.11766129412017853</c:v>
                </c:pt>
                <c:pt idx="28">
                  <c:v>0.36235608248084977</c:v>
                </c:pt>
                <c:pt idx="29">
                  <c:v>1.0327775960351913</c:v>
                </c:pt>
                <c:pt idx="30">
                  <c:v>1.1255063367524158</c:v>
                </c:pt>
                <c:pt idx="31">
                  <c:v>1.1145742342928409</c:v>
                </c:pt>
                <c:pt idx="32">
                  <c:v>1.3295987570678203</c:v>
                </c:pt>
                <c:pt idx="33">
                  <c:v>1.5188764711404039</c:v>
                </c:pt>
                <c:pt idx="34">
                  <c:v>1.66786242547038</c:v>
                </c:pt>
                <c:pt idx="35">
                  <c:v>0.93824944778147423</c:v>
                </c:pt>
                <c:pt idx="36">
                  <c:v>0.72686849137609766</c:v>
                </c:pt>
                <c:pt idx="37">
                  <c:v>0.76242690491612497</c:v>
                </c:pt>
                <c:pt idx="38">
                  <c:v>0.63204314461592015</c:v>
                </c:pt>
                <c:pt idx="39">
                  <c:v>0.22673642047632225</c:v>
                </c:pt>
                <c:pt idx="40">
                  <c:v>-0.20151025490775168</c:v>
                </c:pt>
                <c:pt idx="41">
                  <c:v>-0.20617436913925649</c:v>
                </c:pt>
                <c:pt idx="42">
                  <c:v>0.21705439169266247</c:v>
                </c:pt>
                <c:pt idx="43">
                  <c:v>-7.9866407244283816E-2</c:v>
                </c:pt>
                <c:pt idx="44">
                  <c:v>-0.34000600634127437</c:v>
                </c:pt>
                <c:pt idx="45">
                  <c:v>-0.19134562938878474</c:v>
                </c:pt>
                <c:pt idx="46">
                  <c:v>-0.17243345076780447</c:v>
                </c:pt>
                <c:pt idx="47">
                  <c:v>0.23778952295741507</c:v>
                </c:pt>
                <c:pt idx="48">
                  <c:v>6.9779277873118925E-2</c:v>
                </c:pt>
                <c:pt idx="49">
                  <c:v>-3.0578701314253599E-2</c:v>
                </c:pt>
                <c:pt idx="50">
                  <c:v>0.28784735660172056</c:v>
                </c:pt>
                <c:pt idx="51">
                  <c:v>0.61186296061480483</c:v>
                </c:pt>
                <c:pt idx="52">
                  <c:v>0.77783881487339757</c:v>
                </c:pt>
                <c:pt idx="53">
                  <c:v>0.97179420890154744</c:v>
                </c:pt>
                <c:pt idx="54">
                  <c:v>0.82266324165918481</c:v>
                </c:pt>
                <c:pt idx="55">
                  <c:v>0.76132823719496989</c:v>
                </c:pt>
                <c:pt idx="56">
                  <c:v>0.79718353738573222</c:v>
                </c:pt>
                <c:pt idx="57">
                  <c:v>0.71453756005951463</c:v>
                </c:pt>
                <c:pt idx="58">
                  <c:v>0.45600308238199133</c:v>
                </c:pt>
                <c:pt idx="59">
                  <c:v>0.23839826533371214</c:v>
                </c:pt>
                <c:pt idx="60">
                  <c:v>-0.11564639427732276</c:v>
                </c:pt>
                <c:pt idx="61">
                  <c:v>-0.34842190087915259</c:v>
                </c:pt>
                <c:pt idx="62">
                  <c:v>-0.29349833827676647</c:v>
                </c:pt>
                <c:pt idx="63">
                  <c:v>-0.44678369156720299</c:v>
                </c:pt>
                <c:pt idx="64">
                  <c:v>-0.22122873650717223</c:v>
                </c:pt>
                <c:pt idx="65">
                  <c:v>0.17724008306589098</c:v>
                </c:pt>
                <c:pt idx="66">
                  <c:v>0.2237939057777821</c:v>
                </c:pt>
                <c:pt idx="67">
                  <c:v>0.2856953961674803</c:v>
                </c:pt>
                <c:pt idx="68">
                  <c:v>0.40215479832134304</c:v>
                </c:pt>
                <c:pt idx="69">
                  <c:v>0.5259738396706054</c:v>
                </c:pt>
                <c:pt idx="70">
                  <c:v>0.8843763711906435</c:v>
                </c:pt>
                <c:pt idx="71">
                  <c:v>0.59786718750730916</c:v>
                </c:pt>
                <c:pt idx="72">
                  <c:v>0.30039222094603923</c:v>
                </c:pt>
                <c:pt idx="73">
                  <c:v>0.1049812403188288</c:v>
                </c:pt>
                <c:pt idx="74">
                  <c:v>0.43868573394153521</c:v>
                </c:pt>
                <c:pt idx="75">
                  <c:v>0.64183276362489861</c:v>
                </c:pt>
                <c:pt idx="76">
                  <c:v>0.67005102895237378</c:v>
                </c:pt>
                <c:pt idx="77">
                  <c:v>0.28446185084501985</c:v>
                </c:pt>
                <c:pt idx="78">
                  <c:v>0.2712237312227771</c:v>
                </c:pt>
                <c:pt idx="79">
                  <c:v>0.31080648697331853</c:v>
                </c:pt>
                <c:pt idx="80">
                  <c:v>0.44740568781183615</c:v>
                </c:pt>
                <c:pt idx="81">
                  <c:v>-0.16350159093198402</c:v>
                </c:pt>
                <c:pt idx="82">
                  <c:v>-0.45168185352074214</c:v>
                </c:pt>
                <c:pt idx="83">
                  <c:v>-0.12757783840946105</c:v>
                </c:pt>
                <c:pt idx="84">
                  <c:v>2.6373794638638776E-2</c:v>
                </c:pt>
                <c:pt idx="85">
                  <c:v>-1.8403074149000411E-2</c:v>
                </c:pt>
                <c:pt idx="86">
                  <c:v>-0.25015787696106589</c:v>
                </c:pt>
                <c:pt idx="87">
                  <c:v>-0.10191866116594754</c:v>
                </c:pt>
                <c:pt idx="88">
                  <c:v>3.5975052789377952E-2</c:v>
                </c:pt>
                <c:pt idx="89">
                  <c:v>0.26251999385020525</c:v>
                </c:pt>
                <c:pt idx="90">
                  <c:v>3.7207506616798877E-2</c:v>
                </c:pt>
                <c:pt idx="91">
                  <c:v>0.25518156084414373</c:v>
                </c:pt>
                <c:pt idx="92">
                  <c:v>0.35568018696374465</c:v>
                </c:pt>
                <c:pt idx="93">
                  <c:v>0.35669247064891874</c:v>
                </c:pt>
                <c:pt idx="94">
                  <c:v>0.17716055985587273</c:v>
                </c:pt>
                <c:pt idx="95">
                  <c:v>0.5628116413247507</c:v>
                </c:pt>
                <c:pt idx="96">
                  <c:v>0.43283079862197193</c:v>
                </c:pt>
                <c:pt idx="97">
                  <c:v>0.27702892555411296</c:v>
                </c:pt>
                <c:pt idx="98">
                  <c:v>-0.1017198531409018</c:v>
                </c:pt>
                <c:pt idx="99">
                  <c:v>-0.16276904183263896</c:v>
                </c:pt>
                <c:pt idx="100">
                  <c:v>0.29730095106640625</c:v>
                </c:pt>
                <c:pt idx="101">
                  <c:v>0.26643674583540072</c:v>
                </c:pt>
                <c:pt idx="102">
                  <c:v>5.7339197052589191E-2</c:v>
                </c:pt>
                <c:pt idx="103">
                  <c:v>-3.2423951642403886E-2</c:v>
                </c:pt>
                <c:pt idx="104">
                  <c:v>3.9221782748203558E-2</c:v>
                </c:pt>
                <c:pt idx="105">
                  <c:v>0.22944052147267002</c:v>
                </c:pt>
                <c:pt idx="106">
                  <c:v>0.4212035697501193</c:v>
                </c:pt>
                <c:pt idx="107">
                  <c:v>0.16215718089908632</c:v>
                </c:pt>
                <c:pt idx="108">
                  <c:v>0.19926177512644958</c:v>
                </c:pt>
                <c:pt idx="109">
                  <c:v>0.24447040816612928</c:v>
                </c:pt>
                <c:pt idx="110">
                  <c:v>0.37720930290577814</c:v>
                </c:pt>
                <c:pt idx="111">
                  <c:v>0.56538335956559749</c:v>
                </c:pt>
                <c:pt idx="112">
                  <c:v>0.69806612027464499</c:v>
                </c:pt>
                <c:pt idx="113">
                  <c:v>0.61390966974166805</c:v>
                </c:pt>
                <c:pt idx="114">
                  <c:v>0.97410194127070604</c:v>
                </c:pt>
                <c:pt idx="115">
                  <c:v>1.100016809023608</c:v>
                </c:pt>
                <c:pt idx="116">
                  <c:v>1.3414648674254535</c:v>
                </c:pt>
                <c:pt idx="117">
                  <c:v>1.2981980040609853</c:v>
                </c:pt>
                <c:pt idx="118">
                  <c:v>1.4099546218733736</c:v>
                </c:pt>
                <c:pt idx="119">
                  <c:v>1.2912280285946751</c:v>
                </c:pt>
                <c:pt idx="120">
                  <c:v>1.2718181282356984</c:v>
                </c:pt>
                <c:pt idx="121">
                  <c:v>1.2094111197148645</c:v>
                </c:pt>
                <c:pt idx="122">
                  <c:v>1.101318806677829</c:v>
                </c:pt>
                <c:pt idx="123">
                  <c:v>0.67028336146791745</c:v>
                </c:pt>
                <c:pt idx="124">
                  <c:v>0.61781846940586183</c:v>
                </c:pt>
                <c:pt idx="125">
                  <c:v>0.70640467459258405</c:v>
                </c:pt>
                <c:pt idx="126">
                  <c:v>0.62088401118813608</c:v>
                </c:pt>
                <c:pt idx="127">
                  <c:v>0.79326179570892741</c:v>
                </c:pt>
                <c:pt idx="128">
                  <c:v>0.4951866628038139</c:v>
                </c:pt>
                <c:pt idx="129">
                  <c:v>0.42808887638693943</c:v>
                </c:pt>
                <c:pt idx="130">
                  <c:v>0.51626733021248905</c:v>
                </c:pt>
                <c:pt idx="131">
                  <c:v>0.87026022177308071</c:v>
                </c:pt>
                <c:pt idx="132">
                  <c:v>0.45027023857898579</c:v>
                </c:pt>
                <c:pt idx="133">
                  <c:v>0.24086613561794679</c:v>
                </c:pt>
                <c:pt idx="134">
                  <c:v>0.17668918992668586</c:v>
                </c:pt>
                <c:pt idx="135">
                  <c:v>0.15351799766170582</c:v>
                </c:pt>
                <c:pt idx="136">
                  <c:v>0.37663502058715564</c:v>
                </c:pt>
                <c:pt idx="137">
                  <c:v>0.46493774891934198</c:v>
                </c:pt>
                <c:pt idx="138">
                  <c:v>0.20491135345073028</c:v>
                </c:pt>
                <c:pt idx="139">
                  <c:v>0.19726355956491134</c:v>
                </c:pt>
                <c:pt idx="140">
                  <c:v>0.55321256616409031</c:v>
                </c:pt>
                <c:pt idx="141">
                  <c:v>0.54130887719152709</c:v>
                </c:pt>
                <c:pt idx="142">
                  <c:v>0.54366026936226441</c:v>
                </c:pt>
                <c:pt idx="143">
                  <c:v>0.26161685966897757</c:v>
                </c:pt>
                <c:pt idx="144">
                  <c:v>0.63567969423169823</c:v>
                </c:pt>
                <c:pt idx="145">
                  <c:v>0.60972440997676369</c:v>
                </c:pt>
                <c:pt idx="146">
                  <c:v>0.72126818625645595</c:v>
                </c:pt>
                <c:pt idx="147">
                  <c:v>0.49460801450503356</c:v>
                </c:pt>
                <c:pt idx="148">
                  <c:v>0.52432630587246165</c:v>
                </c:pt>
                <c:pt idx="149">
                  <c:v>0.44049512086124587</c:v>
                </c:pt>
                <c:pt idx="150">
                  <c:v>0.50469374052543337</c:v>
                </c:pt>
                <c:pt idx="151">
                  <c:v>-3.8996622914347967E-2</c:v>
                </c:pt>
                <c:pt idx="152">
                  <c:v>-4.6470557233166267E-2</c:v>
                </c:pt>
                <c:pt idx="153">
                  <c:v>-6.8760133361982584E-2</c:v>
                </c:pt>
                <c:pt idx="154">
                  <c:v>-1.3960689338370139E-2</c:v>
                </c:pt>
                <c:pt idx="155">
                  <c:v>9.5540120083164905E-3</c:v>
                </c:pt>
                <c:pt idx="156">
                  <c:v>0.31609244152159394</c:v>
                </c:pt>
                <c:pt idx="157">
                  <c:v>0.6051903395828182</c:v>
                </c:pt>
                <c:pt idx="158">
                  <c:v>0.83858347644912357</c:v>
                </c:pt>
                <c:pt idx="159">
                  <c:v>0.78094349454922973</c:v>
                </c:pt>
                <c:pt idx="160">
                  <c:v>0.83733761282550345</c:v>
                </c:pt>
                <c:pt idx="161">
                  <c:v>0.75764787184975058</c:v>
                </c:pt>
                <c:pt idx="162">
                  <c:v>0.80282126519244157</c:v>
                </c:pt>
                <c:pt idx="163">
                  <c:v>0.56466640325253048</c:v>
                </c:pt>
                <c:pt idx="164">
                  <c:v>0.41359662896434896</c:v>
                </c:pt>
                <c:pt idx="165">
                  <c:v>0.5791290243811924</c:v>
                </c:pt>
                <c:pt idx="166">
                  <c:v>0.8798747337921563</c:v>
                </c:pt>
                <c:pt idx="167">
                  <c:v>0.82371419545432867</c:v>
                </c:pt>
                <c:pt idx="168">
                  <c:v>0.820120058217227</c:v>
                </c:pt>
                <c:pt idx="169">
                  <c:v>0.59177025214470991</c:v>
                </c:pt>
                <c:pt idx="170">
                  <c:v>0.6720872909124308</c:v>
                </c:pt>
                <c:pt idx="171">
                  <c:v>0.59095973911397415</c:v>
                </c:pt>
                <c:pt idx="172">
                  <c:v>0.34848318052922544</c:v>
                </c:pt>
                <c:pt idx="173">
                  <c:v>0.1934107380034559</c:v>
                </c:pt>
                <c:pt idx="174">
                  <c:v>0.35408878719620196</c:v>
                </c:pt>
                <c:pt idx="175">
                  <c:v>0.37763124370246365</c:v>
                </c:pt>
                <c:pt idx="176">
                  <c:v>0.68335136379186612</c:v>
                </c:pt>
                <c:pt idx="177">
                  <c:v>0.64962775341318313</c:v>
                </c:pt>
                <c:pt idx="178">
                  <c:v>0.76459898004466398</c:v>
                </c:pt>
                <c:pt idx="179">
                  <c:v>0.91435194353165994</c:v>
                </c:pt>
                <c:pt idx="180">
                  <c:v>0.91644293617155326</c:v>
                </c:pt>
                <c:pt idx="181">
                  <c:v>0.85901938214519957</c:v>
                </c:pt>
                <c:pt idx="182">
                  <c:v>0.98222734220022345</c:v>
                </c:pt>
                <c:pt idx="183">
                  <c:v>0.80182301501491771</c:v>
                </c:pt>
                <c:pt idx="184">
                  <c:v>0.94147559526241253</c:v>
                </c:pt>
                <c:pt idx="185">
                  <c:v>0.98957778165171895</c:v>
                </c:pt>
                <c:pt idx="186">
                  <c:v>1.0394481900049617</c:v>
                </c:pt>
                <c:pt idx="187">
                  <c:v>1.131302175411985</c:v>
                </c:pt>
                <c:pt idx="188">
                  <c:v>0.95226424408822896</c:v>
                </c:pt>
                <c:pt idx="189">
                  <c:v>0.91785408332972118</c:v>
                </c:pt>
                <c:pt idx="190">
                  <c:v>1.0151702217699621</c:v>
                </c:pt>
                <c:pt idx="191">
                  <c:v>1.0818122310439278</c:v>
                </c:pt>
                <c:pt idx="192">
                  <c:v>1.0137278890392381</c:v>
                </c:pt>
                <c:pt idx="193">
                  <c:v>0.96736585759856764</c:v>
                </c:pt>
                <c:pt idx="194">
                  <c:v>0.8960163861472441</c:v>
                </c:pt>
                <c:pt idx="195">
                  <c:v>1.0427445050241519</c:v>
                </c:pt>
                <c:pt idx="196">
                  <c:v>1.0623820600627891</c:v>
                </c:pt>
                <c:pt idx="197">
                  <c:v>1.0994585872748517</c:v>
                </c:pt>
                <c:pt idx="198">
                  <c:v>1.0271907007117485</c:v>
                </c:pt>
                <c:pt idx="199">
                  <c:v>1.0473989517281641</c:v>
                </c:pt>
                <c:pt idx="200">
                  <c:v>1.1360922793566166</c:v>
                </c:pt>
                <c:pt idx="201">
                  <c:v>1.2045617631823755</c:v>
                </c:pt>
                <c:pt idx="202">
                  <c:v>1.252539207281457</c:v>
                </c:pt>
                <c:pt idx="203">
                  <c:v>1.2966278104827811</c:v>
                </c:pt>
                <c:pt idx="204">
                  <c:v>1.2986720247638397</c:v>
                </c:pt>
                <c:pt idx="205">
                  <c:v>1.3172196440416377</c:v>
                </c:pt>
                <c:pt idx="206">
                  <c:v>1.3706951045823772</c:v>
                </c:pt>
                <c:pt idx="207">
                  <c:v>1.3434233213819824</c:v>
                </c:pt>
                <c:pt idx="208">
                  <c:v>1.356235913866696</c:v>
                </c:pt>
                <c:pt idx="209">
                  <c:v>1.3106956222628814</c:v>
                </c:pt>
                <c:pt idx="210">
                  <c:v>1.2927654773216957</c:v>
                </c:pt>
                <c:pt idx="211">
                  <c:v>1.3355396086397757</c:v>
                </c:pt>
                <c:pt idx="212">
                  <c:v>1.3668327714212918</c:v>
                </c:pt>
                <c:pt idx="213">
                  <c:v>1.359967267623045</c:v>
                </c:pt>
                <c:pt idx="214">
                  <c:v>1.3782201832401875</c:v>
                </c:pt>
                <c:pt idx="215">
                  <c:v>1.3837228775177284</c:v>
                </c:pt>
                <c:pt idx="216">
                  <c:v>1.4096069027393721</c:v>
                </c:pt>
                <c:pt idx="217">
                  <c:v>1.4367695364358197</c:v>
                </c:pt>
                <c:pt idx="218">
                  <c:v>1.422065538975573</c:v>
                </c:pt>
                <c:pt idx="219">
                  <c:v>1.4255957457889343</c:v>
                </c:pt>
                <c:pt idx="220">
                  <c:v>1.4373605030357597</c:v>
                </c:pt>
                <c:pt idx="221">
                  <c:v>1.4364171394659349</c:v>
                </c:pt>
                <c:pt idx="222">
                  <c:v>1.4395497302292046</c:v>
                </c:pt>
                <c:pt idx="223">
                  <c:v>1.440731663429085</c:v>
                </c:pt>
                <c:pt idx="224">
                  <c:v>1.4372108122874903</c:v>
                </c:pt>
                <c:pt idx="225">
                  <c:v>1.4507500286127626</c:v>
                </c:pt>
                <c:pt idx="226">
                  <c:v>1.4553265113853846</c:v>
                </c:pt>
                <c:pt idx="227">
                  <c:v>1.4584544243127715</c:v>
                </c:pt>
                <c:pt idx="228">
                  <c:v>1.4698387175744116</c:v>
                </c:pt>
                <c:pt idx="229">
                  <c:v>1.4703298903421711</c:v>
                </c:pt>
                <c:pt idx="230">
                  <c:v>1.479698036338053</c:v>
                </c:pt>
                <c:pt idx="231">
                  <c:v>1.4995071120257495</c:v>
                </c:pt>
                <c:pt idx="232">
                  <c:v>1.501085101997093</c:v>
                </c:pt>
                <c:pt idx="233">
                  <c:v>1.5100135314199328</c:v>
                </c:pt>
                <c:pt idx="234">
                  <c:v>1.5156362901518146</c:v>
                </c:pt>
                <c:pt idx="235">
                  <c:v>1.5195391645572227</c:v>
                </c:pt>
                <c:pt idx="236">
                  <c:v>1.5369422733222082</c:v>
                </c:pt>
                <c:pt idx="237">
                  <c:v>1.5445718236480819</c:v>
                </c:pt>
                <c:pt idx="238">
                  <c:v>1.5467953549713391</c:v>
                </c:pt>
                <c:pt idx="239">
                  <c:v>1.5558687973065646</c:v>
                </c:pt>
                <c:pt idx="240">
                  <c:v>1.5585585529395369</c:v>
                </c:pt>
                <c:pt idx="241">
                  <c:v>1.5681325237142889</c:v>
                </c:pt>
                <c:pt idx="242">
                  <c:v>1.5787870745781138</c:v>
                </c:pt>
                <c:pt idx="243">
                  <c:v>1.5801452062629364</c:v>
                </c:pt>
                <c:pt idx="244">
                  <c:v>1.586446251197916</c:v>
                </c:pt>
                <c:pt idx="245">
                  <c:v>1.5946433789443126</c:v>
                </c:pt>
                <c:pt idx="246">
                  <c:v>1.5993851452514825</c:v>
                </c:pt>
                <c:pt idx="247">
                  <c:v>1.6070536775430513</c:v>
                </c:pt>
                <c:pt idx="248">
                  <c:v>1.6135137688980672</c:v>
                </c:pt>
                <c:pt idx="249">
                  <c:v>1.6141016169407518</c:v>
                </c:pt>
                <c:pt idx="250">
                  <c:v>1.6179655093804641</c:v>
                </c:pt>
                <c:pt idx="251">
                  <c:v>1.6189540920304959</c:v>
                </c:pt>
                <c:pt idx="252">
                  <c:v>1.617865715548285</c:v>
                </c:pt>
                <c:pt idx="253">
                  <c:v>1.6173168494712955</c:v>
                </c:pt>
                <c:pt idx="254">
                  <c:v>1.6164810761267898</c:v>
                </c:pt>
                <c:pt idx="255">
                  <c:v>1.6112949154106937</c:v>
                </c:pt>
                <c:pt idx="256">
                  <c:v>1.6087127500030409</c:v>
                </c:pt>
                <c:pt idx="257">
                  <c:v>1.6025005839498463</c:v>
                </c:pt>
                <c:pt idx="258">
                  <c:v>1.5965488174274958</c:v>
                </c:pt>
                <c:pt idx="259">
                  <c:v>1.5900840482365965</c:v>
                </c:pt>
                <c:pt idx="260">
                  <c:v>1.5816156060089608</c:v>
                </c:pt>
                <c:pt idx="261">
                  <c:v>1.5720572280204865</c:v>
                </c:pt>
                <c:pt idx="262">
                  <c:v>1.561826800943426</c:v>
                </c:pt>
                <c:pt idx="263">
                  <c:v>1.5503349174564676</c:v>
                </c:pt>
                <c:pt idx="264">
                  <c:v>1.5401247610015687</c:v>
                </c:pt>
                <c:pt idx="265">
                  <c:v>1.5261676580040422</c:v>
                </c:pt>
                <c:pt idx="266">
                  <c:v>1.5117630420403347</c:v>
                </c:pt>
                <c:pt idx="267">
                  <c:v>1.4970200626143928</c:v>
                </c:pt>
                <c:pt idx="268">
                  <c:v>1.4817578434053897</c:v>
                </c:pt>
                <c:pt idx="269">
                  <c:v>1.4666827376317242</c:v>
                </c:pt>
                <c:pt idx="270">
                  <c:v>1.4497474124550813</c:v>
                </c:pt>
                <c:pt idx="271">
                  <c:v>1.4313759916622255</c:v>
                </c:pt>
                <c:pt idx="272">
                  <c:v>1.4144843262871614</c:v>
                </c:pt>
                <c:pt idx="273">
                  <c:v>1.3956092584975228</c:v>
                </c:pt>
                <c:pt idx="274">
                  <c:v>1.3764737911770399</c:v>
                </c:pt>
                <c:pt idx="275">
                  <c:v>1.3564167901875221</c:v>
                </c:pt>
                <c:pt idx="276">
                  <c:v>1.3360853561595094</c:v>
                </c:pt>
                <c:pt idx="277">
                  <c:v>1.3179914869624036</c:v>
                </c:pt>
                <c:pt idx="278">
                  <c:v>1.299676200200149</c:v>
                </c:pt>
                <c:pt idx="279">
                  <c:v>1.282505423950707</c:v>
                </c:pt>
                <c:pt idx="280">
                  <c:v>1.2648294414258541</c:v>
                </c:pt>
                <c:pt idx="281">
                  <c:v>1.2480516033906202</c:v>
                </c:pt>
                <c:pt idx="282">
                  <c:v>1.2326802346776708</c:v>
                </c:pt>
                <c:pt idx="283">
                  <c:v>1.218646727027382</c:v>
                </c:pt>
                <c:pt idx="284">
                  <c:v>1.2048595854002873</c:v>
                </c:pt>
                <c:pt idx="285">
                  <c:v>1.1929420188479365</c:v>
                </c:pt>
                <c:pt idx="286">
                  <c:v>1.1824215659461035</c:v>
                </c:pt>
                <c:pt idx="287">
                  <c:v>1.1715954944332194</c:v>
                </c:pt>
                <c:pt idx="288">
                  <c:v>1.1645896555584696</c:v>
                </c:pt>
                <c:pt idx="289">
                  <c:v>1.1559512519604032</c:v>
                </c:pt>
                <c:pt idx="290">
                  <c:v>1.1503643566369606</c:v>
                </c:pt>
                <c:pt idx="291">
                  <c:v>1.1461012888685282</c:v>
                </c:pt>
                <c:pt idx="292">
                  <c:v>1.141501416916489</c:v>
                </c:pt>
                <c:pt idx="293">
                  <c:v>1.1371338774799937</c:v>
                </c:pt>
                <c:pt idx="294">
                  <c:v>1.1358848952991181</c:v>
                </c:pt>
                <c:pt idx="295">
                  <c:v>1.133450861361107</c:v>
                </c:pt>
                <c:pt idx="296">
                  <c:v>1.1323827555010573</c:v>
                </c:pt>
                <c:pt idx="297">
                  <c:v>1.1282007702212713</c:v>
                </c:pt>
                <c:pt idx="298">
                  <c:v>1.1240125478269736</c:v>
                </c:pt>
                <c:pt idx="299">
                  <c:v>1.11956548518046</c:v>
                </c:pt>
                <c:pt idx="300">
                  <c:v>1.1151683194500361</c:v>
                </c:pt>
                <c:pt idx="301">
                  <c:v>1.1131677649705563</c:v>
                </c:pt>
                <c:pt idx="302">
                  <c:v>1.1070444777991468</c:v>
                </c:pt>
                <c:pt idx="303">
                  <c:v>1.1013390772999907</c:v>
                </c:pt>
                <c:pt idx="304">
                  <c:v>1.1000760616114647</c:v>
                </c:pt>
                <c:pt idx="305">
                  <c:v>1.0939512151614275</c:v>
                </c:pt>
                <c:pt idx="306">
                  <c:v>1.0900311886911136</c:v>
                </c:pt>
                <c:pt idx="307">
                  <c:v>1.0842431464246833</c:v>
                </c:pt>
                <c:pt idx="308">
                  <c:v>1.0743666755961356</c:v>
                </c:pt>
                <c:pt idx="309">
                  <c:v>1.0710656827410621</c:v>
                </c:pt>
                <c:pt idx="310">
                  <c:v>1.0644636970309154</c:v>
                </c:pt>
                <c:pt idx="311">
                  <c:v>1.0570805127282354</c:v>
                </c:pt>
                <c:pt idx="312">
                  <c:v>1.0496630242957441</c:v>
                </c:pt>
                <c:pt idx="313">
                  <c:v>1.0410152650259106</c:v>
                </c:pt>
                <c:pt idx="314">
                  <c:v>1.0329506759628779</c:v>
                </c:pt>
                <c:pt idx="315">
                  <c:v>1.0310031369567436</c:v>
                </c:pt>
                <c:pt idx="316">
                  <c:v>1.0211063955060342</c:v>
                </c:pt>
                <c:pt idx="317">
                  <c:v>1.0152247965219356</c:v>
                </c:pt>
                <c:pt idx="318">
                  <c:v>1.0034569207178548</c:v>
                </c:pt>
                <c:pt idx="319">
                  <c:v>0.99596614618985591</c:v>
                </c:pt>
                <c:pt idx="320">
                  <c:v>0.9903480652938571</c:v>
                </c:pt>
                <c:pt idx="321">
                  <c:v>0.98704863171741131</c:v>
                </c:pt>
                <c:pt idx="322">
                  <c:v>0.97554115544417463</c:v>
                </c:pt>
                <c:pt idx="323">
                  <c:v>0.969386682700209</c:v>
                </c:pt>
                <c:pt idx="324">
                  <c:v>0.96662520025035803</c:v>
                </c:pt>
                <c:pt idx="325">
                  <c:v>0.96614962026887563</c:v>
                </c:pt>
                <c:pt idx="326">
                  <c:v>0.9654884861306845</c:v>
                </c:pt>
                <c:pt idx="327">
                  <c:v>0.96222959379856188</c:v>
                </c:pt>
                <c:pt idx="328">
                  <c:v>0.9569108943991026</c:v>
                </c:pt>
                <c:pt idx="329">
                  <c:v>0.95587085555435314</c:v>
                </c:pt>
                <c:pt idx="330">
                  <c:v>0.95597688650104429</c:v>
                </c:pt>
                <c:pt idx="331">
                  <c:v>0.9541868346363187</c:v>
                </c:pt>
                <c:pt idx="332">
                  <c:v>0.95417747896455163</c:v>
                </c:pt>
                <c:pt idx="333">
                  <c:v>0.95310001743273509</c:v>
                </c:pt>
                <c:pt idx="334">
                  <c:v>0.95488851001883301</c:v>
                </c:pt>
                <c:pt idx="335">
                  <c:v>0.95625599737542233</c:v>
                </c:pt>
                <c:pt idx="336">
                  <c:v>0.96089329201452889</c:v>
                </c:pt>
                <c:pt idx="337">
                  <c:v>0.96536530311908741</c:v>
                </c:pt>
                <c:pt idx="338">
                  <c:v>0.97361232778157392</c:v>
                </c:pt>
                <c:pt idx="339">
                  <c:v>0.97836500903913837</c:v>
                </c:pt>
                <c:pt idx="340">
                  <c:v>0.98181569264248147</c:v>
                </c:pt>
                <c:pt idx="341">
                  <c:v>0.9864670207892382</c:v>
                </c:pt>
                <c:pt idx="342">
                  <c:v>0.99052894161468297</c:v>
                </c:pt>
                <c:pt idx="343">
                  <c:v>0.9913397665011443</c:v>
                </c:pt>
                <c:pt idx="344">
                  <c:v>0.99124620978347544</c:v>
                </c:pt>
                <c:pt idx="345">
                  <c:v>0.98446958486701408</c:v>
                </c:pt>
                <c:pt idx="346">
                  <c:v>0.98460680138626133</c:v>
                </c:pt>
                <c:pt idx="347">
                  <c:v>0.98497167258516882</c:v>
                </c:pt>
                <c:pt idx="348">
                  <c:v>0.9821462597115771</c:v>
                </c:pt>
                <c:pt idx="349">
                  <c:v>0.98108439096603894</c:v>
                </c:pt>
                <c:pt idx="350">
                  <c:v>0.98226632416591875</c:v>
                </c:pt>
                <c:pt idx="351">
                  <c:v>0.98274970054053956</c:v>
                </c:pt>
                <c:pt idx="352">
                  <c:v>0.98385211053040122</c:v>
                </c:pt>
                <c:pt idx="353">
                  <c:v>0.98063064088534591</c:v>
                </c:pt>
                <c:pt idx="354">
                  <c:v>0.98128241935177041</c:v>
                </c:pt>
                <c:pt idx="355">
                  <c:v>0.98095185228267479</c:v>
                </c:pt>
                <c:pt idx="356">
                  <c:v>0.98139936524885618</c:v>
                </c:pt>
                <c:pt idx="357">
                  <c:v>0.98129801213804846</c:v>
                </c:pt>
                <c:pt idx="358">
                  <c:v>0.97909007360107003</c:v>
                </c:pt>
                <c:pt idx="359">
                  <c:v>0.9771035526292402</c:v>
                </c:pt>
                <c:pt idx="360">
                  <c:v>0.97297146426554415</c:v>
                </c:pt>
                <c:pt idx="361">
                  <c:v>0.96871463361162313</c:v>
                </c:pt>
                <c:pt idx="362">
                  <c:v>0.96247128198587228</c:v>
                </c:pt>
                <c:pt idx="363">
                  <c:v>0.95982362687585132</c:v>
                </c:pt>
                <c:pt idx="364">
                  <c:v>0.95526273688950736</c:v>
                </c:pt>
                <c:pt idx="365">
                  <c:v>0.95352570049812713</c:v>
                </c:pt>
                <c:pt idx="366">
                  <c:v>0.95465929606054489</c:v>
                </c:pt>
                <c:pt idx="367">
                  <c:v>0.95679550778064437</c:v>
                </c:pt>
                <c:pt idx="368">
                  <c:v>0.95840000548866078</c:v>
                </c:pt>
                <c:pt idx="369">
                  <c:v>0.9626880217151379</c:v>
                </c:pt>
                <c:pt idx="370">
                  <c:v>0.96067343372800751</c:v>
                </c:pt>
                <c:pt idx="371">
                  <c:v>0.96198790561125136</c:v>
                </c:pt>
                <c:pt idx="372">
                  <c:v>0.96507683657294285</c:v>
                </c:pt>
                <c:pt idx="373">
                  <c:v>0.96404771267858835</c:v>
                </c:pt>
                <c:pt idx="374">
                  <c:v>0.96411943949546752</c:v>
                </c:pt>
                <c:pt idx="375">
                  <c:v>0.9660389114863015</c:v>
                </c:pt>
                <c:pt idx="376">
                  <c:v>0.96497704274076301</c:v>
                </c:pt>
                <c:pt idx="377">
                  <c:v>0.96904520068071875</c:v>
                </c:pt>
                <c:pt idx="378">
                  <c:v>0.97027391223943293</c:v>
                </c:pt>
                <c:pt idx="379">
                  <c:v>0.96947400230336622</c:v>
                </c:pt>
                <c:pt idx="380">
                  <c:v>0.97272821679960575</c:v>
                </c:pt>
                <c:pt idx="381">
                  <c:v>0.97587328179189814</c:v>
                </c:pt>
                <c:pt idx="382">
                  <c:v>0.97886709675729311</c:v>
                </c:pt>
                <c:pt idx="383">
                  <c:v>0.9828635278803699</c:v>
                </c:pt>
                <c:pt idx="384">
                  <c:v>0.98321436557162722</c:v>
                </c:pt>
                <c:pt idx="385">
                  <c:v>0.98459900499312214</c:v>
                </c:pt>
                <c:pt idx="386">
                  <c:v>0.98518997159306199</c:v>
                </c:pt>
                <c:pt idx="387">
                  <c:v>0.98538488142153835</c:v>
                </c:pt>
                <c:pt idx="388">
                  <c:v>0.98749458540496515</c:v>
                </c:pt>
                <c:pt idx="389">
                  <c:v>0.98690205952639742</c:v>
                </c:pt>
                <c:pt idx="390">
                  <c:v>0.98924097746811213</c:v>
                </c:pt>
                <c:pt idx="391">
                  <c:v>0.98697846417916002</c:v>
                </c:pt>
                <c:pt idx="392">
                  <c:v>0.98704239460290011</c:v>
                </c:pt>
                <c:pt idx="393">
                  <c:v>0.98831008812730947</c:v>
                </c:pt>
                <c:pt idx="394">
                  <c:v>0.98751641530575451</c:v>
                </c:pt>
                <c:pt idx="395">
                  <c:v>0.98644519088844895</c:v>
                </c:pt>
                <c:pt idx="396">
                  <c:v>0.98574195622730698</c:v>
                </c:pt>
                <c:pt idx="397">
                  <c:v>0.98106256106524958</c:v>
                </c:pt>
                <c:pt idx="398">
                  <c:v>0.98338276766343047</c:v>
                </c:pt>
                <c:pt idx="399">
                  <c:v>0.98275749693367875</c:v>
                </c:pt>
                <c:pt idx="400">
                  <c:v>0.98020495781995387</c:v>
                </c:pt>
                <c:pt idx="401">
                  <c:v>0.97904173596360766</c:v>
                </c:pt>
                <c:pt idx="402">
                  <c:v>0.97704274076275566</c:v>
                </c:pt>
                <c:pt idx="403">
                  <c:v>0.97237893838697609</c:v>
                </c:pt>
                <c:pt idx="404">
                  <c:v>0.97150730163403043</c:v>
                </c:pt>
                <c:pt idx="405">
                  <c:v>0.96907794553190263</c:v>
                </c:pt>
                <c:pt idx="406">
                  <c:v>0.96800048400008609</c:v>
                </c:pt>
                <c:pt idx="407">
                  <c:v>0.96612311253220329</c:v>
                </c:pt>
                <c:pt idx="408">
                  <c:v>0.96246348559273343</c:v>
                </c:pt>
                <c:pt idx="409">
                  <c:v>0.95810374254937702</c:v>
                </c:pt>
                <c:pt idx="410">
                  <c:v>0.95634799481446298</c:v>
                </c:pt>
                <c:pt idx="411">
                  <c:v>0.95252152506181775</c:v>
                </c:pt>
                <c:pt idx="412">
                  <c:v>0.94644345697061472</c:v>
                </c:pt>
                <c:pt idx="413">
                  <c:v>0.94026559504723217</c:v>
                </c:pt>
                <c:pt idx="414">
                  <c:v>0.93560647050733625</c:v>
                </c:pt>
                <c:pt idx="415">
                  <c:v>0.93110795166610483</c:v>
                </c:pt>
                <c:pt idx="416">
                  <c:v>0.92692284782906331</c:v>
                </c:pt>
                <c:pt idx="417">
                  <c:v>0.92178502475043</c:v>
                </c:pt>
                <c:pt idx="418">
                  <c:v>0.91475891525351849</c:v>
                </c:pt>
                <c:pt idx="419">
                  <c:v>0.90840641412382106</c:v>
                </c:pt>
                <c:pt idx="420">
                  <c:v>0.90343699313699122</c:v>
                </c:pt>
                <c:pt idx="421">
                  <c:v>0.8964327135408694</c:v>
                </c:pt>
                <c:pt idx="422">
                  <c:v>0.8910360502100193</c:v>
                </c:pt>
                <c:pt idx="423">
                  <c:v>0.88262062345572956</c:v>
                </c:pt>
                <c:pt idx="424">
                  <c:v>0.87483514526707484</c:v>
                </c:pt>
                <c:pt idx="425">
                  <c:v>0.86878202563391693</c:v>
                </c:pt>
                <c:pt idx="426">
                  <c:v>0.86367382884921207</c:v>
                </c:pt>
                <c:pt idx="427">
                  <c:v>0.85571994856875377</c:v>
                </c:pt>
                <c:pt idx="428">
                  <c:v>0.84756492134530825</c:v>
                </c:pt>
                <c:pt idx="429">
                  <c:v>0.83919783222848043</c:v>
                </c:pt>
                <c:pt idx="430">
                  <c:v>0.83323826931299105</c:v>
                </c:pt>
                <c:pt idx="431">
                  <c:v>0.82643201810260125</c:v>
                </c:pt>
                <c:pt idx="432">
                  <c:v>0.81803998052772864</c:v>
                </c:pt>
                <c:pt idx="433">
                  <c:v>0.80945755503240047</c:v>
                </c:pt>
                <c:pt idx="434">
                  <c:v>0.80088822747754562</c:v>
                </c:pt>
                <c:pt idx="435">
                  <c:v>0.79403691311481195</c:v>
                </c:pt>
                <c:pt idx="436">
                  <c:v>0.78451923229852349</c:v>
                </c:pt>
                <c:pt idx="437">
                  <c:v>0.7757857127041603</c:v>
                </c:pt>
                <c:pt idx="438">
                  <c:v>0.7659005099152969</c:v>
                </c:pt>
                <c:pt idx="439">
                  <c:v>0.75699734080622827</c:v>
                </c:pt>
                <c:pt idx="440">
                  <c:v>0.74772384302305461</c:v>
                </c:pt>
                <c:pt idx="441">
                  <c:v>0.73916433892355526</c:v>
                </c:pt>
                <c:pt idx="442">
                  <c:v>0.72994915816106176</c:v>
                </c:pt>
                <c:pt idx="443">
                  <c:v>0.72164023013705147</c:v>
                </c:pt>
                <c:pt idx="444">
                  <c:v>0.71243487282991314</c:v>
                </c:pt>
                <c:pt idx="445">
                  <c:v>0.7049320918564802</c:v>
                </c:pt>
                <c:pt idx="446">
                  <c:v>0.69723564847747366</c:v>
                </c:pt>
                <c:pt idx="447">
                  <c:v>0.68976826312889206</c:v>
                </c:pt>
                <c:pt idx="448">
                  <c:v>0.68212015738734755</c:v>
                </c:pt>
                <c:pt idx="449">
                  <c:v>0.67398134666163112</c:v>
                </c:pt>
                <c:pt idx="450">
                  <c:v>0.66641635047094894</c:v>
                </c:pt>
                <c:pt idx="451">
                  <c:v>0.65891918290057649</c:v>
                </c:pt>
                <c:pt idx="452">
                  <c:v>0.65106135418359146</c:v>
                </c:pt>
                <c:pt idx="453">
                  <c:v>0.64336709379466361</c:v>
                </c:pt>
                <c:pt idx="454">
                  <c:v>0.63597564531525652</c:v>
                </c:pt>
                <c:pt idx="455">
                  <c:v>0.62796781399427637</c:v>
                </c:pt>
                <c:pt idx="456">
                  <c:v>0.62127086821569555</c:v>
                </c:pt>
                <c:pt idx="457">
                  <c:v>0.61374189136131585</c:v>
                </c:pt>
                <c:pt idx="458">
                  <c:v>0.60690258344401626</c:v>
                </c:pt>
                <c:pt idx="459">
                  <c:v>0.59973302031334641</c:v>
                </c:pt>
                <c:pt idx="460">
                  <c:v>0.59273263891379413</c:v>
                </c:pt>
                <c:pt idx="461">
                  <c:v>0.58608184778259664</c:v>
                </c:pt>
                <c:pt idx="462">
                  <c:v>0.57910688262467758</c:v>
                </c:pt>
                <c:pt idx="463">
                  <c:v>0.57178404240489411</c:v>
                </c:pt>
                <c:pt idx="464">
                  <c:v>0.56535544847815955</c:v>
                </c:pt>
                <c:pt idx="465">
                  <c:v>0.55868797306564455</c:v>
                </c:pt>
                <c:pt idx="466">
                  <c:v>0.55349978528733301</c:v>
                </c:pt>
                <c:pt idx="467">
                  <c:v>0.54776569406142495</c:v>
                </c:pt>
                <c:pt idx="468">
                  <c:v>0.54106734493207942</c:v>
                </c:pt>
                <c:pt idx="469">
                  <c:v>0.5358029084288678</c:v>
                </c:pt>
                <c:pt idx="470">
                  <c:v>0.53119383673292475</c:v>
                </c:pt>
                <c:pt idx="471">
                  <c:v>0.52656075214611309</c:v>
                </c:pt>
                <c:pt idx="472">
                  <c:v>0.52171311082011518</c:v>
                </c:pt>
                <c:pt idx="473">
                  <c:v>0.51629134310335756</c:v>
                </c:pt>
                <c:pt idx="474">
                  <c:v>0.51210779854494359</c:v>
                </c:pt>
                <c:pt idx="475">
                  <c:v>0.50751042143870895</c:v>
                </c:pt>
                <c:pt idx="476">
                  <c:v>0.50272515125782324</c:v>
                </c:pt>
                <c:pt idx="477">
                  <c:v>0.49800926897587516</c:v>
                </c:pt>
                <c:pt idx="478">
                  <c:v>0.49341345114826823</c:v>
                </c:pt>
                <c:pt idx="479">
                  <c:v>0.48906680604538566</c:v>
                </c:pt>
                <c:pt idx="480">
                  <c:v>0.48387627934913213</c:v>
                </c:pt>
                <c:pt idx="481">
                  <c:v>0.47924989966042036</c:v>
                </c:pt>
                <c:pt idx="482">
                  <c:v>0.47537259742450838</c:v>
                </c:pt>
                <c:pt idx="483">
                  <c:v>0.47082558501795202</c:v>
                </c:pt>
                <c:pt idx="484">
                  <c:v>0.46563209569230574</c:v>
                </c:pt>
                <c:pt idx="485">
                  <c:v>0.46108009359414043</c:v>
                </c:pt>
                <c:pt idx="486">
                  <c:v>0.456633498731215</c:v>
                </c:pt>
                <c:pt idx="487">
                  <c:v>0.4531789169313023</c:v>
                </c:pt>
                <c:pt idx="488">
                  <c:v>0.45004819730238571</c:v>
                </c:pt>
                <c:pt idx="489">
                  <c:v>0.44537503925483951</c:v>
                </c:pt>
                <c:pt idx="490">
                  <c:v>0.44255711091866146</c:v>
                </c:pt>
                <c:pt idx="491">
                  <c:v>0.43948392867111108</c:v>
                </c:pt>
                <c:pt idx="492">
                  <c:v>0.43685763567829083</c:v>
                </c:pt>
                <c:pt idx="493">
                  <c:v>0.43350612219567647</c:v>
                </c:pt>
                <c:pt idx="494">
                  <c:v>0.43055113326811389</c:v>
                </c:pt>
                <c:pt idx="495">
                  <c:v>0.42806501942393399</c:v>
                </c:pt>
                <c:pt idx="496">
                  <c:v>0.42684020606178935</c:v>
                </c:pt>
                <c:pt idx="497">
                  <c:v>0.4246350742263405</c:v>
                </c:pt>
                <c:pt idx="498">
                  <c:v>0.42243430837104984</c:v>
                </c:pt>
                <c:pt idx="499">
                  <c:v>0.42144026824582098</c:v>
                </c:pt>
                <c:pt idx="500">
                  <c:v>0.41987007466761633</c:v>
                </c:pt>
                <c:pt idx="501">
                  <c:v>0.41830299964666751</c:v>
                </c:pt>
                <c:pt idx="502">
                  <c:v>0.4149341781712842</c:v>
                </c:pt>
                <c:pt idx="503">
                  <c:v>0.41221900629667896</c:v>
                </c:pt>
                <c:pt idx="504">
                  <c:v>0.40939640012461753</c:v>
                </c:pt>
                <c:pt idx="505">
                  <c:v>0.40753072324644313</c:v>
                </c:pt>
                <c:pt idx="506">
                  <c:v>0.40338990292243121</c:v>
                </c:pt>
                <c:pt idx="507">
                  <c:v>0.40242564501899342</c:v>
                </c:pt>
                <c:pt idx="508">
                  <c:v>0.40071402486924662</c:v>
                </c:pt>
                <c:pt idx="509">
                  <c:v>0.39911404906925091</c:v>
                </c:pt>
                <c:pt idx="510">
                  <c:v>0.39802925892788377</c:v>
                </c:pt>
                <c:pt idx="511">
                  <c:v>0.39689753449981935</c:v>
                </c:pt>
                <c:pt idx="512">
                  <c:v>0.39568051753081374</c:v>
                </c:pt>
                <c:pt idx="513">
                  <c:v>0.39417846442864446</c:v>
                </c:pt>
                <c:pt idx="514">
                  <c:v>0.39107035433983112</c:v>
                </c:pt>
                <c:pt idx="515">
                  <c:v>0.3890083642824152</c:v>
                </c:pt>
                <c:pt idx="516">
                  <c:v>0.38782658701039829</c:v>
                </c:pt>
                <c:pt idx="517">
                  <c:v>0.38614599650534476</c:v>
                </c:pt>
                <c:pt idx="518">
                  <c:v>0.38561677733906624</c:v>
                </c:pt>
                <c:pt idx="519">
                  <c:v>0.38390047935343574</c:v>
                </c:pt>
                <c:pt idx="520">
                  <c:v>0.38373893808759468</c:v>
                </c:pt>
                <c:pt idx="521">
                  <c:v>0.38387849352478359</c:v>
                </c:pt>
                <c:pt idx="522">
                  <c:v>0.38325524985724796</c:v>
                </c:pt>
                <c:pt idx="523">
                  <c:v>0.38214551125783586</c:v>
                </c:pt>
                <c:pt idx="524">
                  <c:v>0.38134996730192716</c:v>
                </c:pt>
                <c:pt idx="525">
                  <c:v>0.37951017444897439</c:v>
                </c:pt>
                <c:pt idx="526">
                  <c:v>0.37806986878046622</c:v>
                </c:pt>
                <c:pt idx="527">
                  <c:v>0.37636167904370055</c:v>
                </c:pt>
                <c:pt idx="528">
                  <c:v>0.37412006008836118</c:v>
                </c:pt>
                <c:pt idx="529">
                  <c:v>0.37310200707226432</c:v>
                </c:pt>
                <c:pt idx="530">
                  <c:v>0.3716869617175268</c:v>
                </c:pt>
                <c:pt idx="531">
                  <c:v>0.36989129644974089</c:v>
                </c:pt>
                <c:pt idx="532">
                  <c:v>0.36818918789962368</c:v>
                </c:pt>
                <c:pt idx="533">
                  <c:v>0.36771922132120155</c:v>
                </c:pt>
                <c:pt idx="534">
                  <c:v>0.36667232165049018</c:v>
                </c:pt>
                <c:pt idx="535">
                  <c:v>0.36556040006099888</c:v>
                </c:pt>
                <c:pt idx="536">
                  <c:v>0.36387170130708091</c:v>
                </c:pt>
                <c:pt idx="537">
                  <c:v>0.36299725785260523</c:v>
                </c:pt>
                <c:pt idx="538">
                  <c:v>0.36197515071207581</c:v>
                </c:pt>
                <c:pt idx="539">
                  <c:v>0.36252339307761372</c:v>
                </c:pt>
                <c:pt idx="540">
                  <c:v>0.36161636069981673</c:v>
                </c:pt>
                <c:pt idx="541">
                  <c:v>0.36086868659778187</c:v>
                </c:pt>
                <c:pt idx="542">
                  <c:v>0.36022439266877088</c:v>
                </c:pt>
                <c:pt idx="543">
                  <c:v>0.35879812050791332</c:v>
                </c:pt>
                <c:pt idx="544">
                  <c:v>0.35700151967295074</c:v>
                </c:pt>
                <c:pt idx="545">
                  <c:v>0.35648695772577332</c:v>
                </c:pt>
                <c:pt idx="546">
                  <c:v>0.35419045216273509</c:v>
                </c:pt>
                <c:pt idx="547">
                  <c:v>0.35305311433161063</c:v>
                </c:pt>
                <c:pt idx="548">
                  <c:v>0.35214888865534361</c:v>
                </c:pt>
                <c:pt idx="549">
                  <c:v>0.35053581491487446</c:v>
                </c:pt>
                <c:pt idx="550">
                  <c:v>0.34978159184260271</c:v>
                </c:pt>
                <c:pt idx="551">
                  <c:v>0.34915975152583201</c:v>
                </c:pt>
                <c:pt idx="552">
                  <c:v>0.34669515572671572</c:v>
                </c:pt>
                <c:pt idx="553">
                  <c:v>0.34625964920596847</c:v>
                </c:pt>
                <c:pt idx="554">
                  <c:v>0.34422619394744169</c:v>
                </c:pt>
                <c:pt idx="555">
                  <c:v>0.34229455958331079</c:v>
                </c:pt>
                <c:pt idx="556">
                  <c:v>0.34181851181824052</c:v>
                </c:pt>
                <c:pt idx="557">
                  <c:v>0.34080669591665469</c:v>
                </c:pt>
                <c:pt idx="558">
                  <c:v>0.33930885286678053</c:v>
                </c:pt>
                <c:pt idx="559">
                  <c:v>0.33972954624056351</c:v>
                </c:pt>
                <c:pt idx="560">
                  <c:v>0.33825618386514628</c:v>
                </c:pt>
                <c:pt idx="561">
                  <c:v>0.33785903559864289</c:v>
                </c:pt>
                <c:pt idx="562">
                  <c:v>0.33749868630775609</c:v>
                </c:pt>
                <c:pt idx="563">
                  <c:v>0.33598992830748731</c:v>
                </c:pt>
                <c:pt idx="564">
                  <c:v>0.33478133144307182</c:v>
                </c:pt>
                <c:pt idx="565">
                  <c:v>0.33382798849002882</c:v>
                </c:pt>
                <c:pt idx="566">
                  <c:v>0.33218263768196393</c:v>
                </c:pt>
                <c:pt idx="567">
                  <c:v>0.33071598020464604</c:v>
                </c:pt>
                <c:pt idx="568">
                  <c:v>0.32977916560505777</c:v>
                </c:pt>
                <c:pt idx="569">
                  <c:v>0.32910368610349056</c:v>
                </c:pt>
                <c:pt idx="570">
                  <c:v>0.32786733407950019</c:v>
                </c:pt>
                <c:pt idx="571">
                  <c:v>0.32677053749269869</c:v>
                </c:pt>
                <c:pt idx="572">
                  <c:v>0.32665530680210364</c:v>
                </c:pt>
                <c:pt idx="573">
                  <c:v>0.32568106951544801</c:v>
                </c:pt>
                <c:pt idx="574">
                  <c:v>0.32477076265253257</c:v>
                </c:pt>
                <c:pt idx="575">
                  <c:v>0.32322832423390313</c:v>
                </c:pt>
                <c:pt idx="576">
                  <c:v>0.3209695532136575</c:v>
                </c:pt>
                <c:pt idx="577">
                  <c:v>0.32021034044977703</c:v>
                </c:pt>
                <c:pt idx="578">
                  <c:v>0.31941308128737794</c:v>
                </c:pt>
                <c:pt idx="579">
                  <c:v>0.31772282325483187</c:v>
                </c:pt>
                <c:pt idx="580">
                  <c:v>0.3166593952306655</c:v>
                </c:pt>
                <c:pt idx="581">
                  <c:v>0.31489164105031764</c:v>
                </c:pt>
                <c:pt idx="582">
                  <c:v>0.31399552362291538</c:v>
                </c:pt>
                <c:pt idx="583">
                  <c:v>0.31287284301089213</c:v>
                </c:pt>
                <c:pt idx="584">
                  <c:v>0.31179148328250617</c:v>
                </c:pt>
                <c:pt idx="585">
                  <c:v>0.31091064678565622</c:v>
                </c:pt>
                <c:pt idx="586">
                  <c:v>0.30991567109325074</c:v>
                </c:pt>
                <c:pt idx="587">
                  <c:v>0.30816366562704345</c:v>
                </c:pt>
                <c:pt idx="588">
                  <c:v>0.308355612826127</c:v>
                </c:pt>
                <c:pt idx="589">
                  <c:v>0.3069898406760283</c:v>
                </c:pt>
                <c:pt idx="590">
                  <c:v>0.30643037150437019</c:v>
                </c:pt>
                <c:pt idx="591">
                  <c:v>0.30551039711396244</c:v>
                </c:pt>
                <c:pt idx="592">
                  <c:v>0.30433766365798659</c:v>
                </c:pt>
                <c:pt idx="593">
                  <c:v>0.30343671246683807</c:v>
                </c:pt>
                <c:pt idx="594">
                  <c:v>0.30353510294825287</c:v>
                </c:pt>
                <c:pt idx="595">
                  <c:v>0.30276450745038919</c:v>
                </c:pt>
                <c:pt idx="596">
                  <c:v>0.30333520342816761</c:v>
                </c:pt>
                <c:pt idx="597">
                  <c:v>0.30322979619292761</c:v>
                </c:pt>
                <c:pt idx="598">
                  <c:v>0.30267843527013411</c:v>
                </c:pt>
                <c:pt idx="599">
                  <c:v>0.30225134885397698</c:v>
                </c:pt>
                <c:pt idx="600">
                  <c:v>0.30172680752358172</c:v>
                </c:pt>
                <c:pt idx="601">
                  <c:v>0.30187010522947749</c:v>
                </c:pt>
                <c:pt idx="602">
                  <c:v>0.30182332687064323</c:v>
                </c:pt>
                <c:pt idx="603">
                  <c:v>0.30156152398903391</c:v>
                </c:pt>
                <c:pt idx="604">
                  <c:v>0.30220254343292668</c:v>
                </c:pt>
                <c:pt idx="605">
                  <c:v>0.30278368657751126</c:v>
                </c:pt>
                <c:pt idx="606">
                  <c:v>0.30301165311289707</c:v>
                </c:pt>
                <c:pt idx="607">
                  <c:v>0.30354882460017746</c:v>
                </c:pt>
                <c:pt idx="608">
                  <c:v>0.30362398183003803</c:v>
                </c:pt>
                <c:pt idx="609">
                  <c:v>0.30395236590905483</c:v>
                </c:pt>
                <c:pt idx="610">
                  <c:v>0.30376166613287364</c:v>
                </c:pt>
                <c:pt idx="611">
                  <c:v>0.30357190192386913</c:v>
                </c:pt>
                <c:pt idx="612">
                  <c:v>0.3036737228182651</c:v>
                </c:pt>
                <c:pt idx="613">
                  <c:v>0.30385553470626775</c:v>
                </c:pt>
                <c:pt idx="614">
                  <c:v>0.30479796270891607</c:v>
                </c:pt>
                <c:pt idx="615">
                  <c:v>0.30499068954731323</c:v>
                </c:pt>
                <c:pt idx="616">
                  <c:v>0.30499692666182465</c:v>
                </c:pt>
                <c:pt idx="617">
                  <c:v>0.30560535718239606</c:v>
                </c:pt>
                <c:pt idx="618">
                  <c:v>0.30644284573339275</c:v>
                </c:pt>
                <c:pt idx="619">
                  <c:v>0.30734099022301103</c:v>
                </c:pt>
                <c:pt idx="620">
                  <c:v>0.30849501233545318</c:v>
                </c:pt>
                <c:pt idx="621">
                  <c:v>0.30885473791488888</c:v>
                </c:pt>
                <c:pt idx="622">
                  <c:v>0.31002294946284403</c:v>
                </c:pt>
                <c:pt idx="623">
                  <c:v>0.31122156694404152</c:v>
                </c:pt>
                <c:pt idx="624">
                  <c:v>0.31169808249270031</c:v>
                </c:pt>
                <c:pt idx="625">
                  <c:v>0.31265267286864534</c:v>
                </c:pt>
                <c:pt idx="626">
                  <c:v>0.31333610469121459</c:v>
                </c:pt>
                <c:pt idx="627">
                  <c:v>0.31385971045443289</c:v>
                </c:pt>
                <c:pt idx="628">
                  <c:v>0.31404838316839789</c:v>
                </c:pt>
                <c:pt idx="629">
                  <c:v>0.31388076071590859</c:v>
                </c:pt>
                <c:pt idx="630">
                  <c:v>0.3141336757093392</c:v>
                </c:pt>
                <c:pt idx="631">
                  <c:v>0.31578167729107137</c:v>
                </c:pt>
                <c:pt idx="632">
                  <c:v>0.31558598782328123</c:v>
                </c:pt>
                <c:pt idx="633">
                  <c:v>0.31617243251520061</c:v>
                </c:pt>
                <c:pt idx="634">
                  <c:v>0.31691246615195917</c:v>
                </c:pt>
                <c:pt idx="635">
                  <c:v>0.31839471641555506</c:v>
                </c:pt>
                <c:pt idx="636">
                  <c:v>0.31976064449351665</c:v>
                </c:pt>
                <c:pt idx="637">
                  <c:v>0.32118239474635368</c:v>
                </c:pt>
                <c:pt idx="638">
                  <c:v>0.32100058285835104</c:v>
                </c:pt>
                <c:pt idx="639">
                  <c:v>0.3223431217568955</c:v>
                </c:pt>
                <c:pt idx="640">
                  <c:v>0.32331018636186309</c:v>
                </c:pt>
                <c:pt idx="641">
                  <c:v>0.32433634762682467</c:v>
                </c:pt>
                <c:pt idx="642">
                  <c:v>0.32481956807358298</c:v>
                </c:pt>
                <c:pt idx="643">
                  <c:v>0.32562524734057235</c:v>
                </c:pt>
                <c:pt idx="644">
                  <c:v>0.32614620233012359</c:v>
                </c:pt>
                <c:pt idx="645">
                  <c:v>0.32711732105952346</c:v>
                </c:pt>
                <c:pt idx="646">
                  <c:v>0.32794857249600901</c:v>
                </c:pt>
                <c:pt idx="647">
                  <c:v>0.32882332780621037</c:v>
                </c:pt>
                <c:pt idx="648">
                  <c:v>0.32969137821831207</c:v>
                </c:pt>
                <c:pt idx="649">
                  <c:v>0.33116115425288578</c:v>
                </c:pt>
                <c:pt idx="650">
                  <c:v>0.33185019947851491</c:v>
                </c:pt>
                <c:pt idx="651">
                  <c:v>0.33216408226629296</c:v>
                </c:pt>
                <c:pt idx="652">
                  <c:v>0.33258789419733176</c:v>
                </c:pt>
                <c:pt idx="653">
                  <c:v>0.33269065065890435</c:v>
                </c:pt>
                <c:pt idx="654">
                  <c:v>0.33321176157631832</c:v>
                </c:pt>
                <c:pt idx="655">
                  <c:v>0.33282178599150314</c:v>
                </c:pt>
                <c:pt idx="656">
                  <c:v>0.33213102555938345</c:v>
                </c:pt>
                <c:pt idx="657">
                  <c:v>0.33265026534244424</c:v>
                </c:pt>
                <c:pt idx="658">
                  <c:v>0.3338607333412128</c:v>
                </c:pt>
                <c:pt idx="659">
                  <c:v>0.33518253383400731</c:v>
                </c:pt>
                <c:pt idx="660">
                  <c:v>0.33619809200429979</c:v>
                </c:pt>
                <c:pt idx="661">
                  <c:v>0.33658198640246667</c:v>
                </c:pt>
                <c:pt idx="662">
                  <c:v>0.33833586300302709</c:v>
                </c:pt>
                <c:pt idx="663">
                  <c:v>0.33999181690576125</c:v>
                </c:pt>
                <c:pt idx="664">
                  <c:v>0.34112510061245344</c:v>
                </c:pt>
                <c:pt idx="665">
                  <c:v>0.3415724576507721</c:v>
                </c:pt>
                <c:pt idx="666">
                  <c:v>0.34196149766841061</c:v>
                </c:pt>
                <c:pt idx="667">
                  <c:v>0.34299950945094365</c:v>
                </c:pt>
                <c:pt idx="668">
                  <c:v>0.34378663330226217</c:v>
                </c:pt>
                <c:pt idx="669">
                  <c:v>0.34425769137572348</c:v>
                </c:pt>
                <c:pt idx="670">
                  <c:v>0.34452308059817671</c:v>
                </c:pt>
                <c:pt idx="671">
                  <c:v>0.34473077651140094</c:v>
                </c:pt>
                <c:pt idx="672">
                  <c:v>0.34580246871229459</c:v>
                </c:pt>
                <c:pt idx="673">
                  <c:v>0.34645222011650323</c:v>
                </c:pt>
                <c:pt idx="674">
                  <c:v>0.3465903722029271</c:v>
                </c:pt>
                <c:pt idx="675">
                  <c:v>0.34762526542820449</c:v>
                </c:pt>
                <c:pt idx="676">
                  <c:v>0.3477897693234383</c:v>
                </c:pt>
                <c:pt idx="677">
                  <c:v>0.34801867142600096</c:v>
                </c:pt>
                <c:pt idx="678">
                  <c:v>0.34826846786217597</c:v>
                </c:pt>
                <c:pt idx="679">
                  <c:v>0.34840958257799293</c:v>
                </c:pt>
                <c:pt idx="680">
                  <c:v>0.34850407486283813</c:v>
                </c:pt>
                <c:pt idx="681">
                  <c:v>0.34836358385847244</c:v>
                </c:pt>
                <c:pt idx="682">
                  <c:v>0.3484591676383571</c:v>
                </c:pt>
                <c:pt idx="683">
                  <c:v>0.34869773726841208</c:v>
                </c:pt>
                <c:pt idx="684">
                  <c:v>0.34908131981085339</c:v>
                </c:pt>
                <c:pt idx="685">
                  <c:v>0.34940518198184933</c:v>
                </c:pt>
                <c:pt idx="686">
                  <c:v>0.34913355564488502</c:v>
                </c:pt>
                <c:pt idx="687">
                  <c:v>0.34916520900102949</c:v>
                </c:pt>
                <c:pt idx="688">
                  <c:v>0.34955144231713792</c:v>
                </c:pt>
                <c:pt idx="689">
                  <c:v>0.34936510852111474</c:v>
                </c:pt>
                <c:pt idx="690">
                  <c:v>0.34918282884952384</c:v>
                </c:pt>
                <c:pt idx="691">
                  <c:v>0.34921136364841265</c:v>
                </c:pt>
                <c:pt idx="692">
                  <c:v>0.34920699766825469</c:v>
                </c:pt>
                <c:pt idx="693">
                  <c:v>0.34899056979471477</c:v>
                </c:pt>
                <c:pt idx="694">
                  <c:v>0.34902206722299639</c:v>
                </c:pt>
                <c:pt idx="695">
                  <c:v>0.34961147454430852</c:v>
                </c:pt>
                <c:pt idx="696">
                  <c:v>0.34919764199648795</c:v>
                </c:pt>
                <c:pt idx="697">
                  <c:v>0.35018903134804935</c:v>
                </c:pt>
                <c:pt idx="698">
                  <c:v>0.35112428666900974</c:v>
                </c:pt>
                <c:pt idx="699">
                  <c:v>0.35190361412718929</c:v>
                </c:pt>
                <c:pt idx="700">
                  <c:v>0.35249458072712903</c:v>
                </c:pt>
                <c:pt idx="701">
                  <c:v>0.35402828718544294</c:v>
                </c:pt>
                <c:pt idx="702">
                  <c:v>0.35492113012772669</c:v>
                </c:pt>
                <c:pt idx="703">
                  <c:v>0.35653591907468662</c:v>
                </c:pt>
                <c:pt idx="704">
                  <c:v>0.35707418205700647</c:v>
                </c:pt>
                <c:pt idx="705">
                  <c:v>0.3577534038272806</c:v>
                </c:pt>
                <c:pt idx="706">
                  <c:v>0.35791603658816118</c:v>
                </c:pt>
                <c:pt idx="707">
                  <c:v>0.35831817454627318</c:v>
                </c:pt>
                <c:pt idx="708">
                  <c:v>0.35789436261523455</c:v>
                </c:pt>
                <c:pt idx="709">
                  <c:v>0.35752107131173677</c:v>
                </c:pt>
                <c:pt idx="710">
                  <c:v>0.35660515104576146</c:v>
                </c:pt>
                <c:pt idx="711">
                  <c:v>0.35617323086585811</c:v>
                </c:pt>
                <c:pt idx="712">
                  <c:v>0.35559707741288249</c:v>
                </c:pt>
                <c:pt idx="713">
                  <c:v>0.35631808785038149</c:v>
                </c:pt>
                <c:pt idx="714">
                  <c:v>0.35716259315520354</c:v>
                </c:pt>
                <c:pt idx="715">
                  <c:v>0.35808615388645521</c:v>
                </c:pt>
                <c:pt idx="716">
                  <c:v>0.35861942717716616</c:v>
                </c:pt>
                <c:pt idx="717">
                  <c:v>0.36068313244107247</c:v>
                </c:pt>
                <c:pt idx="718">
                  <c:v>0.36228685050977505</c:v>
                </c:pt>
                <c:pt idx="719">
                  <c:v>0.36365464972208988</c:v>
                </c:pt>
                <c:pt idx="720">
                  <c:v>0.36513534070705794</c:v>
                </c:pt>
                <c:pt idx="721">
                  <c:v>0.36651389894190473</c:v>
                </c:pt>
                <c:pt idx="722">
                  <c:v>0.36789916207485091</c:v>
                </c:pt>
                <c:pt idx="723">
                  <c:v>0.3695350012832862</c:v>
                </c:pt>
                <c:pt idx="724">
                  <c:v>0.37008261993737313</c:v>
                </c:pt>
                <c:pt idx="725">
                  <c:v>0.37175385477065964</c:v>
                </c:pt>
                <c:pt idx="726">
                  <c:v>0.37336053546875497</c:v>
                </c:pt>
                <c:pt idx="727">
                  <c:v>0.37362904324846397</c:v>
                </c:pt>
                <c:pt idx="728">
                  <c:v>0.37503301772494396</c:v>
                </c:pt>
                <c:pt idx="729">
                  <c:v>0.37694952708638496</c:v>
                </c:pt>
                <c:pt idx="730">
                  <c:v>0.3785431098440068</c:v>
                </c:pt>
                <c:pt idx="731">
                  <c:v>0.38141358586994184</c:v>
                </c:pt>
                <c:pt idx="732">
                  <c:v>0.3831927227842728</c:v>
                </c:pt>
                <c:pt idx="733">
                  <c:v>0.38474077460596251</c:v>
                </c:pt>
                <c:pt idx="734">
                  <c:v>0.38764025321437484</c:v>
                </c:pt>
                <c:pt idx="735">
                  <c:v>0.3897042703340069</c:v>
                </c:pt>
                <c:pt idx="736">
                  <c:v>0.39183533643463464</c:v>
                </c:pt>
                <c:pt idx="737">
                  <c:v>0.39354867179087205</c:v>
                </c:pt>
                <c:pt idx="738">
                  <c:v>0.39526107157993279</c:v>
                </c:pt>
                <c:pt idx="739">
                  <c:v>0.39711817242565456</c:v>
                </c:pt>
                <c:pt idx="740">
                  <c:v>0.3992051109411151</c:v>
                </c:pt>
                <c:pt idx="741">
                  <c:v>0.40073429549140815</c:v>
                </c:pt>
                <c:pt idx="742">
                  <c:v>0.4025857829340696</c:v>
                </c:pt>
                <c:pt idx="743">
                  <c:v>0.40404168138885566</c:v>
                </c:pt>
                <c:pt idx="744">
                  <c:v>0.40686491127236835</c:v>
                </c:pt>
                <c:pt idx="745">
                  <c:v>0.40872606624252222</c:v>
                </c:pt>
                <c:pt idx="746">
                  <c:v>0.41059361425504992</c:v>
                </c:pt>
                <c:pt idx="747">
                  <c:v>0.41239925890605372</c:v>
                </c:pt>
                <c:pt idx="748">
                  <c:v>0.41426119351552154</c:v>
                </c:pt>
                <c:pt idx="749">
                  <c:v>0.41672594524250067</c:v>
                </c:pt>
                <c:pt idx="750">
                  <c:v>0.41854156927672248</c:v>
                </c:pt>
                <c:pt idx="751">
                  <c:v>0.42038697553273546</c:v>
                </c:pt>
                <c:pt idx="752">
                  <c:v>0.42202421809193563</c:v>
                </c:pt>
                <c:pt idx="753">
                  <c:v>0.42401354576529549</c:v>
                </c:pt>
                <c:pt idx="754">
                  <c:v>0.42600817498598997</c:v>
                </c:pt>
                <c:pt idx="755">
                  <c:v>0.42832354782042481</c:v>
                </c:pt>
                <c:pt idx="756">
                  <c:v>0.42894569999292093</c:v>
                </c:pt>
                <c:pt idx="757">
                  <c:v>0.43084646064022097</c:v>
                </c:pt>
                <c:pt idx="758">
                  <c:v>0.43226758718160696</c:v>
                </c:pt>
                <c:pt idx="759">
                  <c:v>0.43422619706599896</c:v>
                </c:pt>
                <c:pt idx="760">
                  <c:v>0.43629988171312317</c:v>
                </c:pt>
                <c:pt idx="761">
                  <c:v>0.43798359077543242</c:v>
                </c:pt>
                <c:pt idx="762">
                  <c:v>0.43961646735447507</c:v>
                </c:pt>
                <c:pt idx="763">
                  <c:v>0.44129160038433102</c:v>
                </c:pt>
                <c:pt idx="764">
                  <c:v>0.44269931712951777</c:v>
                </c:pt>
                <c:pt idx="765">
                  <c:v>0.44421431224429764</c:v>
                </c:pt>
                <c:pt idx="766">
                  <c:v>0.44497835877192465</c:v>
                </c:pt>
                <c:pt idx="767">
                  <c:v>0.44513771704768673</c:v>
                </c:pt>
                <c:pt idx="768">
                  <c:v>0.44609339891867145</c:v>
                </c:pt>
                <c:pt idx="769">
                  <c:v>0.44653311549171393</c:v>
                </c:pt>
                <c:pt idx="770">
                  <c:v>0.44805356808169122</c:v>
                </c:pt>
                <c:pt idx="771">
                  <c:v>0.44840144314355562</c:v>
                </c:pt>
                <c:pt idx="772">
                  <c:v>0.44883351925132164</c:v>
                </c:pt>
                <c:pt idx="773">
                  <c:v>0.44961144335873598</c:v>
                </c:pt>
                <c:pt idx="774">
                  <c:v>0.45048666645252572</c:v>
                </c:pt>
                <c:pt idx="775">
                  <c:v>0.45119161632015858</c:v>
                </c:pt>
                <c:pt idx="776">
                  <c:v>0.45202879301542959</c:v>
                </c:pt>
                <c:pt idx="777">
                  <c:v>0.45297932926694251</c:v>
                </c:pt>
                <c:pt idx="778">
                  <c:v>0.45293223905238278</c:v>
                </c:pt>
                <c:pt idx="779">
                  <c:v>0.45330256772648764</c:v>
                </c:pt>
                <c:pt idx="780">
                  <c:v>0.45307163856170901</c:v>
                </c:pt>
                <c:pt idx="781">
                  <c:v>0.45316893754808429</c:v>
                </c:pt>
                <c:pt idx="782">
                  <c:v>0.45275900319683299</c:v>
                </c:pt>
                <c:pt idx="783">
                  <c:v>0.45231944255165346</c:v>
                </c:pt>
                <c:pt idx="784">
                  <c:v>0.45128735602790615</c:v>
                </c:pt>
                <c:pt idx="785">
                  <c:v>0.45176589863878092</c:v>
                </c:pt>
                <c:pt idx="786">
                  <c:v>0.45180503653233905</c:v>
                </c:pt>
                <c:pt idx="787">
                  <c:v>0.45264704699135627</c:v>
                </c:pt>
                <c:pt idx="788">
                  <c:v>0.45260588203558216</c:v>
                </c:pt>
                <c:pt idx="789">
                  <c:v>0.45365324948988212</c:v>
                </c:pt>
                <c:pt idx="790">
                  <c:v>0.45428023542612445</c:v>
                </c:pt>
                <c:pt idx="791">
                  <c:v>0.45413537844160079</c:v>
                </c:pt>
                <c:pt idx="792">
                  <c:v>0.45380605879540736</c:v>
                </c:pt>
                <c:pt idx="793">
                  <c:v>0.45297699034900096</c:v>
                </c:pt>
                <c:pt idx="794">
                  <c:v>0.45269273385515107</c:v>
                </c:pt>
                <c:pt idx="795">
                  <c:v>0.45216616546253963</c:v>
                </c:pt>
                <c:pt idx="796">
                  <c:v>0.45109883924180383</c:v>
                </c:pt>
                <c:pt idx="797">
                  <c:v>0.44956326164913679</c:v>
                </c:pt>
                <c:pt idx="798">
                  <c:v>0.44927401546367812</c:v>
                </c:pt>
                <c:pt idx="799">
                  <c:v>0.44885706435860157</c:v>
                </c:pt>
                <c:pt idx="800">
                  <c:v>0.44907645486153458</c:v>
                </c:pt>
                <c:pt idx="801">
                  <c:v>0.44821542120325797</c:v>
                </c:pt>
                <c:pt idx="802">
                  <c:v>0.44785522784023402</c:v>
                </c:pt>
                <c:pt idx="803">
                  <c:v>0.44750594942760441</c:v>
                </c:pt>
                <c:pt idx="804">
                  <c:v>0.44836105782709545</c:v>
                </c:pt>
                <c:pt idx="805">
                  <c:v>0.44808225880844305</c:v>
                </c:pt>
                <c:pt idx="806">
                  <c:v>0.44853179883684041</c:v>
                </c:pt>
                <c:pt idx="807">
                  <c:v>0.44798449203847934</c:v>
                </c:pt>
                <c:pt idx="808">
                  <c:v>0.44767310409650579</c:v>
                </c:pt>
                <c:pt idx="809">
                  <c:v>0.44768230384040975</c:v>
                </c:pt>
                <c:pt idx="810">
                  <c:v>0.44748505509399172</c:v>
                </c:pt>
                <c:pt idx="811">
                  <c:v>0.44654075595699011</c:v>
                </c:pt>
                <c:pt idx="812">
                  <c:v>0.44566818363686778</c:v>
                </c:pt>
                <c:pt idx="813">
                  <c:v>0.44524593098445686</c:v>
                </c:pt>
                <c:pt idx="814">
                  <c:v>0.44466837418071603</c:v>
                </c:pt>
                <c:pt idx="815">
                  <c:v>0.44410422717317455</c:v>
                </c:pt>
                <c:pt idx="816">
                  <c:v>0.44358748223591832</c:v>
                </c:pt>
                <c:pt idx="817">
                  <c:v>0.44343997447772754</c:v>
                </c:pt>
                <c:pt idx="818">
                  <c:v>0.44330088682412688</c:v>
                </c:pt>
                <c:pt idx="819">
                  <c:v>0.44352682629729645</c:v>
                </c:pt>
                <c:pt idx="820">
                  <c:v>0.44313903370256014</c:v>
                </c:pt>
                <c:pt idx="821">
                  <c:v>0.44316070767548676</c:v>
                </c:pt>
                <c:pt idx="822">
                  <c:v>0.44369943844139503</c:v>
                </c:pt>
                <c:pt idx="823">
                  <c:v>0.44381576062702971</c:v>
                </c:pt>
                <c:pt idx="824">
                  <c:v>0.44443760094380014</c:v>
                </c:pt>
                <c:pt idx="825">
                  <c:v>0.44554718361534951</c:v>
                </c:pt>
                <c:pt idx="826">
                  <c:v>0.44664382427428828</c:v>
                </c:pt>
                <c:pt idx="827">
                  <c:v>0.44813527428178862</c:v>
                </c:pt>
                <c:pt idx="828">
                  <c:v>0.44930457732478313</c:v>
                </c:pt>
                <c:pt idx="829">
                  <c:v>0.45041338035701872</c:v>
                </c:pt>
                <c:pt idx="830">
                  <c:v>0.45228077244168374</c:v>
                </c:pt>
                <c:pt idx="831">
                  <c:v>0.45342091697433845</c:v>
                </c:pt>
                <c:pt idx="832">
                  <c:v>0.45526601137462591</c:v>
                </c:pt>
                <c:pt idx="833">
                  <c:v>0.45739442670158625</c:v>
                </c:pt>
                <c:pt idx="834">
                  <c:v>0.45914643216779338</c:v>
                </c:pt>
                <c:pt idx="835">
                  <c:v>0.46212855254347973</c:v>
                </c:pt>
                <c:pt idx="836">
                  <c:v>0.46460000916855843</c:v>
                </c:pt>
                <c:pt idx="837">
                  <c:v>0.46698617325269581</c:v>
                </c:pt>
                <c:pt idx="838">
                  <c:v>0.46971023301547976</c:v>
                </c:pt>
                <c:pt idx="839">
                  <c:v>0.4726452631766061</c:v>
                </c:pt>
                <c:pt idx="840">
                  <c:v>0.47655484248011387</c:v>
                </c:pt>
                <c:pt idx="841">
                  <c:v>0.48004310469838701</c:v>
                </c:pt>
                <c:pt idx="842">
                  <c:v>0.48282189514100726</c:v>
                </c:pt>
                <c:pt idx="843">
                  <c:v>0.48572901421469589</c:v>
                </c:pt>
                <c:pt idx="844">
                  <c:v>0.48946769658059563</c:v>
                </c:pt>
                <c:pt idx="845">
                  <c:v>0.49331911479128587</c:v>
                </c:pt>
                <c:pt idx="846">
                  <c:v>0.4968488538210592</c:v>
                </c:pt>
                <c:pt idx="847">
                  <c:v>0.5000958956356103</c:v>
                </c:pt>
                <c:pt idx="848">
                  <c:v>0.50455527658328381</c:v>
                </c:pt>
                <c:pt idx="849">
                  <c:v>0.50959735995416966</c:v>
                </c:pt>
                <c:pt idx="850">
                  <c:v>0.51502973076559644</c:v>
                </c:pt>
                <c:pt idx="851">
                  <c:v>0.52014837471710795</c:v>
                </c:pt>
                <c:pt idx="852">
                  <c:v>0.52482621060053747</c:v>
                </c:pt>
                <c:pt idx="853">
                  <c:v>0.52922836602257028</c:v>
                </c:pt>
                <c:pt idx="854">
                  <c:v>0.53396514263813122</c:v>
                </c:pt>
                <c:pt idx="855">
                  <c:v>0.53758828245770984</c:v>
                </c:pt>
                <c:pt idx="856">
                  <c:v>0.54076718379622601</c:v>
                </c:pt>
                <c:pt idx="857">
                  <c:v>0.5445071135850279</c:v>
                </c:pt>
                <c:pt idx="858">
                  <c:v>0.54801315157965846</c:v>
                </c:pt>
                <c:pt idx="859">
                  <c:v>0.55233126188365222</c:v>
                </c:pt>
                <c:pt idx="860">
                  <c:v>0.55641485668202351</c:v>
                </c:pt>
                <c:pt idx="861">
                  <c:v>0.56011689600016967</c:v>
                </c:pt>
                <c:pt idx="862">
                  <c:v>0.5646344380406606</c:v>
                </c:pt>
                <c:pt idx="863">
                  <c:v>0.56991290805152228</c:v>
                </c:pt>
                <c:pt idx="864">
                  <c:v>0.57500566797781216</c:v>
                </c:pt>
                <c:pt idx="865">
                  <c:v>0.58114314458473437</c:v>
                </c:pt>
                <c:pt idx="866">
                  <c:v>0.58683685049418233</c:v>
                </c:pt>
                <c:pt idx="867">
                  <c:v>0.59373229244208292</c:v>
                </c:pt>
                <c:pt idx="868">
                  <c:v>0.59898347507695826</c:v>
                </c:pt>
                <c:pt idx="869">
                  <c:v>0.60452873766103854</c:v>
                </c:pt>
                <c:pt idx="870">
                  <c:v>0.61036870390577469</c:v>
                </c:pt>
                <c:pt idx="871">
                  <c:v>0.61708217803781018</c:v>
                </c:pt>
                <c:pt idx="872">
                  <c:v>0.62224261065654674</c:v>
                </c:pt>
                <c:pt idx="873">
                  <c:v>0.62879126903762261</c:v>
                </c:pt>
                <c:pt idx="874">
                  <c:v>0.63452083835550999</c:v>
                </c:pt>
                <c:pt idx="875">
                  <c:v>0.64257154983875497</c:v>
                </c:pt>
                <c:pt idx="876">
                  <c:v>0.65070225231560685</c:v>
                </c:pt>
                <c:pt idx="877">
                  <c:v>0.65897672028194254</c:v>
                </c:pt>
                <c:pt idx="878">
                  <c:v>0.66675268687096745</c:v>
                </c:pt>
                <c:pt idx="879">
                  <c:v>0.67554078121730399</c:v>
                </c:pt>
                <c:pt idx="880">
                  <c:v>0.6838843252268515</c:v>
                </c:pt>
                <c:pt idx="881">
                  <c:v>0.69206601611483276</c:v>
                </c:pt>
                <c:pt idx="882">
                  <c:v>0.70064048928915912</c:v>
                </c:pt>
                <c:pt idx="883">
                  <c:v>0.70943497667786959</c:v>
                </c:pt>
                <c:pt idx="884">
                  <c:v>0.71732695359680354</c:v>
                </c:pt>
                <c:pt idx="885">
                  <c:v>0.72634987530448836</c:v>
                </c:pt>
                <c:pt idx="886">
                  <c:v>0.73428332903492188</c:v>
                </c:pt>
                <c:pt idx="887">
                  <c:v>0.74313410638209632</c:v>
                </c:pt>
                <c:pt idx="888">
                  <c:v>0.75294851792125717</c:v>
                </c:pt>
                <c:pt idx="889">
                  <c:v>0.76090333376889197</c:v>
                </c:pt>
                <c:pt idx="890">
                  <c:v>0.76969158404309113</c:v>
                </c:pt>
                <c:pt idx="891">
                  <c:v>0.77939731386189359</c:v>
                </c:pt>
                <c:pt idx="892">
                  <c:v>0.78746720447226082</c:v>
                </c:pt>
                <c:pt idx="893">
                  <c:v>0.79608221889091035</c:v>
                </c:pt>
                <c:pt idx="894">
                  <c:v>0.80466854258280784</c:v>
                </c:pt>
                <c:pt idx="895">
                  <c:v>0.81281639712456566</c:v>
                </c:pt>
                <c:pt idx="896">
                  <c:v>0.82323549691559117</c:v>
                </c:pt>
                <c:pt idx="897">
                  <c:v>0.83193471238014249</c:v>
                </c:pt>
                <c:pt idx="898">
                  <c:v>0.84108455936813065</c:v>
                </c:pt>
                <c:pt idx="899">
                  <c:v>0.85039968989066661</c:v>
                </c:pt>
                <c:pt idx="900">
                  <c:v>0.85987698539049495</c:v>
                </c:pt>
                <c:pt idx="901">
                  <c:v>0.8677108012166117</c:v>
                </c:pt>
                <c:pt idx="902">
                  <c:v>0.87652072546373749</c:v>
                </c:pt>
                <c:pt idx="903">
                  <c:v>0.88456972174049187</c:v>
                </c:pt>
                <c:pt idx="904">
                  <c:v>0.89239106333758611</c:v>
                </c:pt>
                <c:pt idx="905">
                  <c:v>0.89944679912842573</c:v>
                </c:pt>
                <c:pt idx="906">
                  <c:v>0.90661792153772336</c:v>
                </c:pt>
                <c:pt idx="907">
                  <c:v>0.91361752329796153</c:v>
                </c:pt>
                <c:pt idx="908">
                  <c:v>0.92083230550883777</c:v>
                </c:pt>
                <c:pt idx="909">
                  <c:v>0.92668115964175257</c:v>
                </c:pt>
                <c:pt idx="910">
                  <c:v>0.93158665020484266</c:v>
                </c:pt>
                <c:pt idx="911">
                  <c:v>0.93722188316574728</c:v>
                </c:pt>
                <c:pt idx="912">
                  <c:v>0.94254526040109021</c:v>
                </c:pt>
                <c:pt idx="913">
                  <c:v>0.94844713000735048</c:v>
                </c:pt>
                <c:pt idx="914">
                  <c:v>0.95520660285890613</c:v>
                </c:pt>
                <c:pt idx="915">
                  <c:v>0.9599530470019596</c:v>
                </c:pt>
                <c:pt idx="916">
                  <c:v>0.96446404007221331</c:v>
                </c:pt>
                <c:pt idx="917">
                  <c:v>0.96897035530658371</c:v>
                </c:pt>
                <c:pt idx="918">
                  <c:v>0.9731710519299035</c:v>
                </c:pt>
                <c:pt idx="919">
                  <c:v>0.97754482848091029</c:v>
                </c:pt>
                <c:pt idx="920">
                  <c:v>0.98069457130908599</c:v>
                </c:pt>
                <c:pt idx="921">
                  <c:v>0.98285261292997517</c:v>
                </c:pt>
                <c:pt idx="922">
                  <c:v>0.98618479135760462</c:v>
                </c:pt>
                <c:pt idx="923">
                  <c:v>0.98940314244540439</c:v>
                </c:pt>
                <c:pt idx="924">
                  <c:v>0.99165785934121731</c:v>
                </c:pt>
                <c:pt idx="925">
                  <c:v>0.99376600404601623</c:v>
                </c:pt>
                <c:pt idx="926">
                  <c:v>0.99505552747121506</c:v>
                </c:pt>
                <c:pt idx="927">
                  <c:v>0.99632010243836866</c:v>
                </c:pt>
                <c:pt idx="928">
                  <c:v>0.99705608195069495</c:v>
                </c:pt>
                <c:pt idx="929">
                  <c:v>0.99817876256271831</c:v>
                </c:pt>
                <c:pt idx="930">
                  <c:v>0.99884613381542087</c:v>
                </c:pt>
                <c:pt idx="931">
                  <c:v>1</c:v>
                </c:pt>
                <c:pt idx="932">
                  <c:v>0.99957587621323585</c:v>
                </c:pt>
                <c:pt idx="933">
                  <c:v>0.99907690705233665</c:v>
                </c:pt>
                <c:pt idx="934">
                  <c:v>0.99798073417698629</c:v>
                </c:pt>
                <c:pt idx="935">
                  <c:v>0.99621251221304996</c:v>
                </c:pt>
                <c:pt idx="936">
                  <c:v>0.99559503787643711</c:v>
                </c:pt>
                <c:pt idx="937">
                  <c:v>0.99484190629920488</c:v>
                </c:pt>
                <c:pt idx="938">
                  <c:v>0.99358044988930705</c:v>
                </c:pt>
                <c:pt idx="939">
                  <c:v>0.99372078496580973</c:v>
                </c:pt>
                <c:pt idx="940">
                  <c:v>0.99326859416374491</c:v>
                </c:pt>
                <c:pt idx="941">
                  <c:v>0.99259030796064773</c:v>
                </c:pt>
                <c:pt idx="942">
                  <c:v>0.99227065584194651</c:v>
                </c:pt>
                <c:pt idx="943">
                  <c:v>0.98920667333830026</c:v>
                </c:pt>
                <c:pt idx="944">
                  <c:v>0.98564528095238257</c:v>
                </c:pt>
                <c:pt idx="945">
                  <c:v>0.98390044816786326</c:v>
                </c:pt>
                <c:pt idx="946">
                  <c:v>0.98176891428364732</c:v>
                </c:pt>
                <c:pt idx="947">
                  <c:v>0.97937542158995905</c:v>
                </c:pt>
                <c:pt idx="948">
                  <c:v>0.97558793380300901</c:v>
                </c:pt>
                <c:pt idx="949">
                  <c:v>0.97301512406712276</c:v>
                </c:pt>
                <c:pt idx="950">
                  <c:v>0.97044699216711983</c:v>
                </c:pt>
                <c:pt idx="951">
                  <c:v>0.96840589644331676</c:v>
                </c:pt>
                <c:pt idx="952">
                  <c:v>0.9637997873767663</c:v>
                </c:pt>
                <c:pt idx="953">
                  <c:v>0.95886622979837599</c:v>
                </c:pt>
                <c:pt idx="954">
                  <c:v>0.95418839391494659</c:v>
                </c:pt>
                <c:pt idx="955">
                  <c:v>0.94970858641724865</c:v>
                </c:pt>
                <c:pt idx="956">
                  <c:v>0.94478750306788084</c:v>
                </c:pt>
                <c:pt idx="957">
                  <c:v>0.93927233456131742</c:v>
                </c:pt>
                <c:pt idx="958">
                  <c:v>0.9326641117366592</c:v>
                </c:pt>
                <c:pt idx="959">
                  <c:v>0.9263802188665855</c:v>
                </c:pt>
                <c:pt idx="960">
                  <c:v>0.91843257570063852</c:v>
                </c:pt>
                <c:pt idx="961">
                  <c:v>0.90953221329309986</c:v>
                </c:pt>
                <c:pt idx="962">
                  <c:v>0.90085170917208246</c:v>
                </c:pt>
                <c:pt idx="963">
                  <c:v>0.89039518669398954</c:v>
                </c:pt>
                <c:pt idx="964">
                  <c:v>0.88176925732494538</c:v>
                </c:pt>
                <c:pt idx="965">
                  <c:v>0.87293438461977479</c:v>
                </c:pt>
                <c:pt idx="966">
                  <c:v>0.86205997546942859</c:v>
                </c:pt>
                <c:pt idx="967">
                  <c:v>0.85214296339655804</c:v>
                </c:pt>
                <c:pt idx="968">
                  <c:v>0.84222906988094304</c:v>
                </c:pt>
                <c:pt idx="969">
                  <c:v>0.83306207082804895</c:v>
                </c:pt>
                <c:pt idx="970">
                  <c:v>0.82304370564437035</c:v>
                </c:pt>
                <c:pt idx="971">
                  <c:v>0.81205390987556636</c:v>
                </c:pt>
                <c:pt idx="972">
                  <c:v>0.8000906564594209</c:v>
                </c:pt>
                <c:pt idx="973">
                  <c:v>0.78995628094583337</c:v>
                </c:pt>
                <c:pt idx="974">
                  <c:v>0.78022529081326053</c:v>
                </c:pt>
                <c:pt idx="975">
                  <c:v>0.769945122747973</c:v>
                </c:pt>
                <c:pt idx="976">
                  <c:v>0.75929899198873829</c:v>
                </c:pt>
                <c:pt idx="977">
                  <c:v>0.75086235904511023</c:v>
                </c:pt>
                <c:pt idx="978">
                  <c:v>0.74039071156432767</c:v>
                </c:pt>
                <c:pt idx="979">
                  <c:v>0.7322450400126489</c:v>
                </c:pt>
                <c:pt idx="980">
                  <c:v>0.72188706394383362</c:v>
                </c:pt>
                <c:pt idx="981">
                  <c:v>0.71220877742888045</c:v>
                </c:pt>
                <c:pt idx="982">
                  <c:v>0.70204695861144373</c:v>
                </c:pt>
                <c:pt idx="983">
                  <c:v>0.69294856781817304</c:v>
                </c:pt>
                <c:pt idx="984">
                  <c:v>0.68068047543029064</c:v>
                </c:pt>
                <c:pt idx="985">
                  <c:v>0.67124995828929679</c:v>
                </c:pt>
                <c:pt idx="986">
                  <c:v>0.66013931842683771</c:v>
                </c:pt>
                <c:pt idx="987">
                  <c:v>0.65139129754123593</c:v>
                </c:pt>
                <c:pt idx="988">
                  <c:v>0.64111627509542002</c:v>
                </c:pt>
                <c:pt idx="989">
                  <c:v>0.63067784024940987</c:v>
                </c:pt>
                <c:pt idx="990">
                  <c:v>0.62132092105964853</c:v>
                </c:pt>
                <c:pt idx="991">
                  <c:v>0.61034734178857375</c:v>
                </c:pt>
                <c:pt idx="992">
                  <c:v>0.60072004368474996</c:v>
                </c:pt>
                <c:pt idx="993">
                  <c:v>0.59051799547871575</c:v>
                </c:pt>
                <c:pt idx="994">
                  <c:v>0.57950980022210352</c:v>
                </c:pt>
                <c:pt idx="995">
                  <c:v>0.5684562299574224</c:v>
                </c:pt>
                <c:pt idx="996">
                  <c:v>0.55935830694774014</c:v>
                </c:pt>
                <c:pt idx="997">
                  <c:v>0.54542007122161074</c:v>
                </c:pt>
                <c:pt idx="998">
                  <c:v>0.53518933228882459</c:v>
                </c:pt>
                <c:pt idx="999">
                  <c:v>0.5247881642020189</c:v>
                </c:pt>
                <c:pt idx="1000">
                  <c:v>0.51371354367586197</c:v>
                </c:pt>
                <c:pt idx="1001">
                  <c:v>0.50263206232374302</c:v>
                </c:pt>
                <c:pt idx="1002">
                  <c:v>0.4919368142877325</c:v>
                </c:pt>
                <c:pt idx="1003">
                  <c:v>0.48029336891815061</c:v>
                </c:pt>
                <c:pt idx="1004">
                  <c:v>0.4721693713393984</c:v>
                </c:pt>
                <c:pt idx="1005">
                  <c:v>0.46324655531961928</c:v>
                </c:pt>
                <c:pt idx="1006">
                  <c:v>0.45174032646928503</c:v>
                </c:pt>
                <c:pt idx="1007">
                  <c:v>0.44311346153306408</c:v>
                </c:pt>
                <c:pt idx="1008">
                  <c:v>0.43152552648263226</c:v>
                </c:pt>
                <c:pt idx="1009">
                  <c:v>0.420517643081746</c:v>
                </c:pt>
                <c:pt idx="1010">
                  <c:v>0.41259027053796055</c:v>
                </c:pt>
                <c:pt idx="1011">
                  <c:v>0.4015367002732792</c:v>
                </c:pt>
                <c:pt idx="1012">
                  <c:v>0.39262963296764092</c:v>
                </c:pt>
                <c:pt idx="1013">
                  <c:v>0.38384372161138358</c:v>
                </c:pt>
                <c:pt idx="1014">
                  <c:v>0.37361859608165754</c:v>
                </c:pt>
                <c:pt idx="1015">
                  <c:v>0.36733906919174175</c:v>
                </c:pt>
                <c:pt idx="1016">
                  <c:v>0.36023094163900771</c:v>
                </c:pt>
                <c:pt idx="1017">
                  <c:v>0.34967883538102995</c:v>
                </c:pt>
                <c:pt idx="1018">
                  <c:v>0.34068242141001825</c:v>
                </c:pt>
                <c:pt idx="1019">
                  <c:v>0.33167150614776786</c:v>
                </c:pt>
                <c:pt idx="1020">
                  <c:v>0.32274775456081206</c:v>
                </c:pt>
                <c:pt idx="1021">
                  <c:v>0.31572445176543079</c:v>
                </c:pt>
                <c:pt idx="1022">
                  <c:v>0.30742955724907078</c:v>
                </c:pt>
                <c:pt idx="1023">
                  <c:v>0.29759596658278781</c:v>
                </c:pt>
                <c:pt idx="1024">
                  <c:v>0.29031647430885754</c:v>
                </c:pt>
                <c:pt idx="1025">
                  <c:v>0.28454511632374502</c:v>
                </c:pt>
                <c:pt idx="1026">
                  <c:v>0.27952143244066718</c:v>
                </c:pt>
                <c:pt idx="1027">
                  <c:v>0.27279501629602104</c:v>
                </c:pt>
                <c:pt idx="1028">
                  <c:v>0.26458759731068104</c:v>
                </c:pt>
                <c:pt idx="1029">
                  <c:v>0.25749646589498998</c:v>
                </c:pt>
                <c:pt idx="1030">
                  <c:v>0.25494283528622591</c:v>
                </c:pt>
                <c:pt idx="1031">
                  <c:v>0.24855213183014718</c:v>
                </c:pt>
                <c:pt idx="1032">
                  <c:v>0.24182337676755922</c:v>
                </c:pt>
                <c:pt idx="1033">
                  <c:v>0.23394309443833378</c:v>
                </c:pt>
                <c:pt idx="1034">
                  <c:v>0.23138260300360719</c:v>
                </c:pt>
                <c:pt idx="1035">
                  <c:v>0.22564913548915042</c:v>
                </c:pt>
                <c:pt idx="1036">
                  <c:v>0.21924642558763752</c:v>
                </c:pt>
                <c:pt idx="1037">
                  <c:v>0.21156900540789009</c:v>
                </c:pt>
                <c:pt idx="1038">
                  <c:v>0.20754248020729674</c:v>
                </c:pt>
                <c:pt idx="1039">
                  <c:v>0.20367546921032831</c:v>
                </c:pt>
                <c:pt idx="1040">
                  <c:v>0.19921328156112469</c:v>
                </c:pt>
                <c:pt idx="1041">
                  <c:v>0.19009805055867393</c:v>
                </c:pt>
                <c:pt idx="1042">
                  <c:v>0.1858000549489788</c:v>
                </c:pt>
                <c:pt idx="1043">
                  <c:v>0.18479884214206219</c:v>
                </c:pt>
                <c:pt idx="1044">
                  <c:v>0.18093151928936807</c:v>
                </c:pt>
                <c:pt idx="1045">
                  <c:v>0.1777845831627223</c:v>
                </c:pt>
                <c:pt idx="1046">
                  <c:v>0.1720255434787693</c:v>
                </c:pt>
                <c:pt idx="1047">
                  <c:v>0.16898463829881449</c:v>
                </c:pt>
                <c:pt idx="1048">
                  <c:v>0.16479251770794778</c:v>
                </c:pt>
                <c:pt idx="1049">
                  <c:v>0.16267766810504916</c:v>
                </c:pt>
                <c:pt idx="1050">
                  <c:v>0.15740902154954256</c:v>
                </c:pt>
                <c:pt idx="1051">
                  <c:v>0.15658681392909835</c:v>
                </c:pt>
                <c:pt idx="1052">
                  <c:v>0.14994288362386327</c:v>
                </c:pt>
                <c:pt idx="1053">
                  <c:v>0.1485976939516517</c:v>
                </c:pt>
                <c:pt idx="1054">
                  <c:v>0.14207866186450427</c:v>
                </c:pt>
                <c:pt idx="1055">
                  <c:v>0.13903666518950999</c:v>
                </c:pt>
                <c:pt idx="1056">
                  <c:v>0.13336494510871441</c:v>
                </c:pt>
                <c:pt idx="1057">
                  <c:v>0.12990506176146707</c:v>
                </c:pt>
                <c:pt idx="1058">
                  <c:v>0.12204411448722642</c:v>
                </c:pt>
                <c:pt idx="1059">
                  <c:v>0.12093094547483312</c:v>
                </c:pt>
                <c:pt idx="1060">
                  <c:v>0.11788926065556436</c:v>
                </c:pt>
                <c:pt idx="1061">
                  <c:v>0.11666896920144029</c:v>
                </c:pt>
                <c:pt idx="1062">
                  <c:v>0.11161051340496249</c:v>
                </c:pt>
                <c:pt idx="1063">
                  <c:v>0.10647861558511454</c:v>
                </c:pt>
                <c:pt idx="1064">
                  <c:v>0.10175571654934126</c:v>
                </c:pt>
                <c:pt idx="1065">
                  <c:v>0.10058999984719065</c:v>
                </c:pt>
                <c:pt idx="1066">
                  <c:v>9.6034255480318478E-2</c:v>
                </c:pt>
                <c:pt idx="1067">
                  <c:v>8.9425253016346531E-2</c:v>
                </c:pt>
                <c:pt idx="1068">
                  <c:v>8.5933248529366305E-2</c:v>
                </c:pt>
                <c:pt idx="1069">
                  <c:v>8.3229771244469647E-2</c:v>
                </c:pt>
                <c:pt idx="1070">
                  <c:v>8.5628721413355147E-2</c:v>
                </c:pt>
                <c:pt idx="1071">
                  <c:v>8.3050921985859796E-2</c:v>
                </c:pt>
                <c:pt idx="1072">
                  <c:v>7.6234067680800585E-2</c:v>
                </c:pt>
                <c:pt idx="1073">
                  <c:v>7.4647969460592378E-2</c:v>
                </c:pt>
                <c:pt idx="1074">
                  <c:v>7.3674823668976361E-2</c:v>
                </c:pt>
                <c:pt idx="1075">
                  <c:v>6.9154786782681124E-2</c:v>
                </c:pt>
                <c:pt idx="1076">
                  <c:v>6.7009999030128609E-2</c:v>
                </c:pt>
                <c:pt idx="1077">
                  <c:v>6.142778154256933E-2</c:v>
                </c:pt>
                <c:pt idx="1078">
                  <c:v>5.769034659957193E-2</c:v>
                </c:pt>
                <c:pt idx="1079">
                  <c:v>6.3230307636317609E-2</c:v>
                </c:pt>
                <c:pt idx="1080">
                  <c:v>6.2128677285769915E-2</c:v>
                </c:pt>
                <c:pt idx="1081">
                  <c:v>6.0912907739666525E-2</c:v>
                </c:pt>
                <c:pt idx="1082">
                  <c:v>5.8535163760119253E-2</c:v>
                </c:pt>
                <c:pt idx="1083">
                  <c:v>5.746378341495114E-2</c:v>
                </c:pt>
                <c:pt idx="1084">
                  <c:v>5.6069320538100743E-2</c:v>
                </c:pt>
                <c:pt idx="1085">
                  <c:v>5.7213051411599346E-2</c:v>
                </c:pt>
                <c:pt idx="1086">
                  <c:v>5.0685755147724498E-2</c:v>
                </c:pt>
                <c:pt idx="1087">
                  <c:v>4.7316933672341181E-2</c:v>
                </c:pt>
                <c:pt idx="1088">
                  <c:v>4.3589010328973547E-2</c:v>
                </c:pt>
                <c:pt idx="1089">
                  <c:v>4.590547465844784E-2</c:v>
                </c:pt>
                <c:pt idx="1090">
                  <c:v>4.3700654678724693E-2</c:v>
                </c:pt>
                <c:pt idx="1091">
                  <c:v>4.6265979877197348E-2</c:v>
                </c:pt>
                <c:pt idx="1092">
                  <c:v>4.151485789826078E-2</c:v>
                </c:pt>
                <c:pt idx="1093">
                  <c:v>4.1855248422711711E-2</c:v>
                </c:pt>
                <c:pt idx="1094">
                  <c:v>4.1987319322487136E-2</c:v>
                </c:pt>
                <c:pt idx="1095">
                  <c:v>4.4354772063090853E-2</c:v>
                </c:pt>
                <c:pt idx="1096">
                  <c:v>4.290760556862059E-2</c:v>
                </c:pt>
                <c:pt idx="1097">
                  <c:v>4.9609696966672855E-2</c:v>
                </c:pt>
                <c:pt idx="1098">
                  <c:v>4.5826107376292273E-2</c:v>
                </c:pt>
                <c:pt idx="1099">
                  <c:v>4.7634402800963441E-2</c:v>
                </c:pt>
                <c:pt idx="1100">
                  <c:v>4.2615240825906141E-2</c:v>
                </c:pt>
                <c:pt idx="1101">
                  <c:v>3.8920841973036288E-2</c:v>
                </c:pt>
                <c:pt idx="1102">
                  <c:v>3.8182367614905482E-2</c:v>
                </c:pt>
                <c:pt idx="1103">
                  <c:v>3.0869818634065554E-2</c:v>
                </c:pt>
                <c:pt idx="1104">
                  <c:v>1.9862403016767526E-2</c:v>
                </c:pt>
                <c:pt idx="1105">
                  <c:v>1.9235417080525175E-2</c:v>
                </c:pt>
                <c:pt idx="1106">
                  <c:v>1.7931548291950549E-2</c:v>
                </c:pt>
                <c:pt idx="1107">
                  <c:v>2.1383635246058873E-2</c:v>
                </c:pt>
                <c:pt idx="1108">
                  <c:v>2.250257358937521E-2</c:v>
                </c:pt>
                <c:pt idx="1109">
                  <c:v>1.9239315277094611E-2</c:v>
                </c:pt>
                <c:pt idx="1110">
                  <c:v>2.3394169108756812E-2</c:v>
                </c:pt>
                <c:pt idx="1111">
                  <c:v>3.0691749014769794E-2</c:v>
                </c:pt>
                <c:pt idx="1112">
                  <c:v>2.635586293441889E-2</c:v>
                </c:pt>
                <c:pt idx="1113">
                  <c:v>2.7686083531803522E-2</c:v>
                </c:pt>
                <c:pt idx="1114">
                  <c:v>2.5296177178959239E-2</c:v>
                </c:pt>
                <c:pt idx="1115">
                  <c:v>2.6434294649397661E-2</c:v>
                </c:pt>
                <c:pt idx="1116">
                  <c:v>2.7750013955543742E-2</c:v>
                </c:pt>
                <c:pt idx="1117">
                  <c:v>2.8022419931822015E-2</c:v>
                </c:pt>
                <c:pt idx="1118">
                  <c:v>2.7318249703503092E-2</c:v>
                </c:pt>
                <c:pt idx="1119">
                  <c:v>3.1338070005996928E-2</c:v>
                </c:pt>
                <c:pt idx="1120">
                  <c:v>3.1674406406015418E-2</c:v>
                </c:pt>
                <c:pt idx="1121">
                  <c:v>3.269183571066147E-2</c:v>
                </c:pt>
                <c:pt idx="1122">
                  <c:v>3.3825431273079208E-2</c:v>
                </c:pt>
                <c:pt idx="1123">
                  <c:v>3.5966788612650527E-2</c:v>
                </c:pt>
                <c:pt idx="1124">
                  <c:v>2.9811068445782851E-2</c:v>
                </c:pt>
                <c:pt idx="1125">
                  <c:v>2.2850136795513912E-2</c:v>
                </c:pt>
                <c:pt idx="1126">
                  <c:v>1.3772172552267665E-2</c:v>
                </c:pt>
                <c:pt idx="1127">
                  <c:v>1.4866630221127591E-2</c:v>
                </c:pt>
                <c:pt idx="1128">
                  <c:v>1.6029072438159722E-2</c:v>
                </c:pt>
                <c:pt idx="1129">
                  <c:v>9.6322877954325599E-3</c:v>
                </c:pt>
                <c:pt idx="1130">
                  <c:v>7.2208633975246565E-3</c:v>
                </c:pt>
                <c:pt idx="1131">
                  <c:v>9.0664255814003388E-3</c:v>
                </c:pt>
                <c:pt idx="1132">
                  <c:v>1.3860271794739049E-2</c:v>
                </c:pt>
                <c:pt idx="1133">
                  <c:v>1.7956964533583909E-2</c:v>
                </c:pt>
                <c:pt idx="1134">
                  <c:v>1.61326085390463E-2</c:v>
                </c:pt>
                <c:pt idx="1135">
                  <c:v>1.0955803494717514E-2</c:v>
                </c:pt>
                <c:pt idx="1136">
                  <c:v>8.1784164028626226E-3</c:v>
                </c:pt>
                <c:pt idx="1137">
                  <c:v>4.0059427227062345E-3</c:v>
                </c:pt>
                <c:pt idx="1138">
                  <c:v>1.1223687562975254E-3</c:v>
                </c:pt>
                <c:pt idx="1139">
                  <c:v>-2.0948908364625883E-3</c:v>
                </c:pt>
                <c:pt idx="1140">
                  <c:v>-3.0850327651218376E-3</c:v>
                </c:pt>
                <c:pt idx="1141">
                  <c:v>-6.4449663523264891E-3</c:v>
                </c:pt>
                <c:pt idx="1142">
                  <c:v>-8.3402695244293931E-3</c:v>
                </c:pt>
                <c:pt idx="1143">
                  <c:v>-6.4831686787079528E-3</c:v>
                </c:pt>
                <c:pt idx="1144">
                  <c:v>-4.7475356380926757E-3</c:v>
                </c:pt>
                <c:pt idx="1145">
                  <c:v>-1.3913443195947609E-3</c:v>
                </c:pt>
                <c:pt idx="1146">
                  <c:v>-1.3975814341060388E-3</c:v>
                </c:pt>
                <c:pt idx="1147">
                  <c:v>4.0369723673997744E-3</c:v>
                </c:pt>
                <c:pt idx="1148">
                  <c:v>-6.920078550220689E-4</c:v>
                </c:pt>
                <c:pt idx="1149">
                  <c:v>1.6480015817322909E-3</c:v>
                </c:pt>
                <c:pt idx="1150">
                  <c:v>-6.1731840875003713E-4</c:v>
                </c:pt>
                <c:pt idx="1151">
                  <c:v>-6.7187756793699576E-3</c:v>
                </c:pt>
                <c:pt idx="1152">
                  <c:v>-5.6661066777355324E-3</c:v>
                </c:pt>
                <c:pt idx="1153">
                  <c:v>-8.2764950285520219E-3</c:v>
                </c:pt>
                <c:pt idx="1154">
                  <c:v>-8.6742670065063452E-3</c:v>
                </c:pt>
                <c:pt idx="1155">
                  <c:v>0</c:v>
                </c:pt>
                <c:pt idx="1156">
                  <c:v>-6.6765192285562084E-3</c:v>
                </c:pt>
                <c:pt idx="1157">
                  <c:v>-1.012049793379996E-2</c:v>
                </c:pt>
                <c:pt idx="1158">
                  <c:v>-3.5818189359420561E-3</c:v>
                </c:pt>
                <c:pt idx="1159">
                  <c:v>-4.2229943076975574E-3</c:v>
                </c:pt>
                <c:pt idx="1160">
                  <c:v>-7.3172268167233118E-3</c:v>
                </c:pt>
                <c:pt idx="1161">
                  <c:v>-1.7652749273298299E-2</c:v>
                </c:pt>
                <c:pt idx="1162">
                  <c:v>-2.1832395635142613E-2</c:v>
                </c:pt>
                <c:pt idx="1163">
                  <c:v>-1.720367702848901E-2</c:v>
                </c:pt>
                <c:pt idx="1164">
                  <c:v>-1.6091911366860598E-2</c:v>
                </c:pt>
                <c:pt idx="1165">
                  <c:v>-1.7532061107505784E-2</c:v>
                </c:pt>
                <c:pt idx="1166">
                  <c:v>-1.7322338132065233E-2</c:v>
                </c:pt>
                <c:pt idx="1167">
                  <c:v>-1.2974133750554777E-2</c:v>
                </c:pt>
                <c:pt idx="1168">
                  <c:v>-9.8697659304481586E-3</c:v>
                </c:pt>
                <c:pt idx="1169">
                  <c:v>-1.4278314394854951E-2</c:v>
                </c:pt>
                <c:pt idx="1170">
                  <c:v>-1.6341863730898451E-2</c:v>
                </c:pt>
                <c:pt idx="1171">
                  <c:v>-8.8760376609448716E-3</c:v>
                </c:pt>
                <c:pt idx="1172">
                  <c:v>-1.9056879677641015E-2</c:v>
                </c:pt>
                <c:pt idx="1173">
                  <c:v>-2.4958125572450154E-2</c:v>
                </c:pt>
                <c:pt idx="1174">
                  <c:v>-2.7755159575015523E-2</c:v>
                </c:pt>
                <c:pt idx="1175">
                  <c:v>-2.381361505963776E-2</c:v>
                </c:pt>
                <c:pt idx="1176">
                  <c:v>-3.0807291561090529E-2</c:v>
                </c:pt>
                <c:pt idx="1177">
                  <c:v>-2.7760305194487307E-2</c:v>
                </c:pt>
                <c:pt idx="1178">
                  <c:v>-2.6098893816555963E-2</c:v>
                </c:pt>
                <c:pt idx="1179">
                  <c:v>-2.0821671228596236E-2</c:v>
                </c:pt>
                <c:pt idx="1180">
                  <c:v>-2.0974324606258789E-2</c:v>
                </c:pt>
                <c:pt idx="1181">
                  <c:v>-3.3347044590067272E-2</c:v>
                </c:pt>
                <c:pt idx="1182">
                  <c:v>-4.1651294778194195E-2</c:v>
                </c:pt>
                <c:pt idx="1183">
                  <c:v>-4.1544951975777678E-2</c:v>
                </c:pt>
                <c:pt idx="1184">
                  <c:v>-4.2843207361292122E-2</c:v>
                </c:pt>
                <c:pt idx="1185">
                  <c:v>-4.6882362718770734E-2</c:v>
                </c:pt>
                <c:pt idx="1186">
                  <c:v>-5.3879625561067394E-2</c:v>
                </c:pt>
                <c:pt idx="1187">
                  <c:v>-4.7970271417393684E-2</c:v>
                </c:pt>
                <c:pt idx="1188">
                  <c:v>-3.7494257956453149E-2</c:v>
                </c:pt>
                <c:pt idx="1189">
                  <c:v>-5.1372929239000331E-2</c:v>
                </c:pt>
                <c:pt idx="1190">
                  <c:v>-4.6724407793773702E-2</c:v>
                </c:pt>
                <c:pt idx="1191">
                  <c:v>-5.0892983277360505E-2</c:v>
                </c:pt>
                <c:pt idx="1192">
                  <c:v>-4.4688301761579403E-2</c:v>
                </c:pt>
                <c:pt idx="1193">
                  <c:v>-5.230802863209788E-2</c:v>
                </c:pt>
                <c:pt idx="1194">
                  <c:v>-5.7529740900907504E-2</c:v>
                </c:pt>
                <c:pt idx="1195">
                  <c:v>-6.5807483352361723E-2</c:v>
                </c:pt>
                <c:pt idx="1196">
                  <c:v>-5.3486219563271056E-2</c:v>
                </c:pt>
                <c:pt idx="1197">
                  <c:v>-4.4674736037517503E-2</c:v>
                </c:pt>
                <c:pt idx="1198">
                  <c:v>-3.082647068821261E-2</c:v>
                </c:pt>
                <c:pt idx="1199">
                  <c:v>-4.3666662404638366E-2</c:v>
                </c:pt>
                <c:pt idx="1200">
                  <c:v>-2.3021813372435848E-2</c:v>
                </c:pt>
                <c:pt idx="1201">
                  <c:v>-1.0857413013302867E-2</c:v>
                </c:pt>
                <c:pt idx="1202">
                  <c:v>-2.4552401273495467E-3</c:v>
                </c:pt>
                <c:pt idx="1203">
                  <c:v>-1.3721651924735855E-4</c:v>
                </c:pt>
                <c:pt idx="1204">
                  <c:v>-1.4485386596628107E-2</c:v>
                </c:pt>
                <c:pt idx="1205">
                  <c:v>-3.2386684883199068E-2</c:v>
                </c:pt>
                <c:pt idx="1206">
                  <c:v>-2.7360038370728593E-2</c:v>
                </c:pt>
                <c:pt idx="1207">
                  <c:v>-5.0876454923905814E-2</c:v>
                </c:pt>
                <c:pt idx="1208">
                  <c:v>-5.7854070855491997E-2</c:v>
                </c:pt>
                <c:pt idx="1209">
                  <c:v>-5.8262913711703827E-2</c:v>
                </c:pt>
                <c:pt idx="1210">
                  <c:v>-5.5723784394178182E-2</c:v>
                </c:pt>
                <c:pt idx="1211">
                  <c:v>-5.8666299092718178E-2</c:v>
                </c:pt>
                <c:pt idx="1212">
                  <c:v>-6.7941668010245121E-2</c:v>
                </c:pt>
                <c:pt idx="1213">
                  <c:v>-8.4938584692686517E-2</c:v>
                </c:pt>
                <c:pt idx="1214">
                  <c:v>-8.4089245624118444E-2</c:v>
                </c:pt>
                <c:pt idx="1215">
                  <c:v>-9.4716509111956559E-2</c:v>
                </c:pt>
                <c:pt idx="1216">
                  <c:v>-9.4226583767098637E-2</c:v>
                </c:pt>
                <c:pt idx="1217">
                  <c:v>-0.10356541532477756</c:v>
                </c:pt>
                <c:pt idx="1218">
                  <c:v>-0.10111033112529093</c:v>
                </c:pt>
                <c:pt idx="1219">
                  <c:v>-9.7322999266203539E-2</c:v>
                </c:pt>
                <c:pt idx="1220">
                  <c:v>-9.9113051130929275E-2</c:v>
                </c:pt>
                <c:pt idx="1221">
                  <c:v>-8.2265201485306541E-2</c:v>
                </c:pt>
                <c:pt idx="1222">
                  <c:v>-8.0191984621770573E-2</c:v>
                </c:pt>
                <c:pt idx="1223">
                  <c:v>-9.6014608569608306E-2</c:v>
                </c:pt>
                <c:pt idx="1224">
                  <c:v>-9.0280049560111944E-2</c:v>
                </c:pt>
                <c:pt idx="1225">
                  <c:v>-9.2405658185542375E-2</c:v>
                </c:pt>
                <c:pt idx="1226">
                  <c:v>-8.6288764056507108E-2</c:v>
                </c:pt>
                <c:pt idx="1227">
                  <c:v>-5.8593168925073894E-2</c:v>
                </c:pt>
                <c:pt idx="1228">
                  <c:v>-6.8382943861915235E-2</c:v>
                </c:pt>
                <c:pt idx="1229">
                  <c:v>-8.9694072651781073E-2</c:v>
                </c:pt>
                <c:pt idx="1230">
                  <c:v>-8.8732153666285118E-2</c:v>
                </c:pt>
                <c:pt idx="1231">
                  <c:v>-8.095213295282784E-2</c:v>
                </c:pt>
                <c:pt idx="1232">
                  <c:v>-7.4914606105947995E-2</c:v>
                </c:pt>
                <c:pt idx="1233">
                  <c:v>-6.6891181998689694E-2</c:v>
                </c:pt>
                <c:pt idx="1234">
                  <c:v>-9.0356454212874651E-2</c:v>
                </c:pt>
                <c:pt idx="1235">
                  <c:v>-7.873920472424005E-2</c:v>
                </c:pt>
                <c:pt idx="1236">
                  <c:v>-4.7866267532918859E-2</c:v>
                </c:pt>
                <c:pt idx="1237">
                  <c:v>-4.6573157766876046E-2</c:v>
                </c:pt>
                <c:pt idx="1238">
                  <c:v>-3.3661395161433745E-2</c:v>
                </c:pt>
                <c:pt idx="1239">
                  <c:v>-2.9684766876930304E-2</c:v>
                </c:pt>
                <c:pt idx="1240">
                  <c:v>-1.6789844480668243E-2</c:v>
                </c:pt>
                <c:pt idx="1241">
                  <c:v>-7.2138466436995827E-3</c:v>
                </c:pt>
                <c:pt idx="1242">
                  <c:v>-5.4434416896843316E-3</c:v>
                </c:pt>
                <c:pt idx="1243">
                  <c:v>-1.687233032007945E-2</c:v>
                </c:pt>
                <c:pt idx="1244">
                  <c:v>-2.8165249854130007E-3</c:v>
                </c:pt>
                <c:pt idx="1245">
                  <c:v>-3.5174675069723223E-2</c:v>
                </c:pt>
                <c:pt idx="1246">
                  <c:v>-5.2930180804594149E-2</c:v>
                </c:pt>
                <c:pt idx="1247">
                  <c:v>-7.9559385282468031E-2</c:v>
                </c:pt>
                <c:pt idx="1248">
                  <c:v>-9.166921088962772E-2</c:v>
                </c:pt>
                <c:pt idx="1249">
                  <c:v>-0.10532100713182871</c:v>
                </c:pt>
                <c:pt idx="1250">
                  <c:v>-0.10423574920687301</c:v>
                </c:pt>
                <c:pt idx="1251">
                  <c:v>-9.4581475582788274E-2</c:v>
                </c:pt>
                <c:pt idx="1252">
                  <c:v>-8.1330725803660089E-2</c:v>
                </c:pt>
                <c:pt idx="1253">
                  <c:v>-6.0878915465580496E-2</c:v>
                </c:pt>
                <c:pt idx="1254">
                  <c:v>-4.0377675994999161E-2</c:v>
                </c:pt>
                <c:pt idx="1255">
                  <c:v>-2.1298966416568827E-2</c:v>
                </c:pt>
                <c:pt idx="1256">
                  <c:v>-9.1651279185408357E-3</c:v>
                </c:pt>
                <c:pt idx="1257">
                  <c:v>-2.1913478123788622E-2</c:v>
                </c:pt>
                <c:pt idx="1258">
                  <c:v>-3.5895061795771288E-2</c:v>
                </c:pt>
                <c:pt idx="1259">
                  <c:v>-5.499092343910756E-2</c:v>
                </c:pt>
                <c:pt idx="1260">
                  <c:v>-7.3630384228083851E-2</c:v>
                </c:pt>
                <c:pt idx="1261">
                  <c:v>-8.9340116403268235E-2</c:v>
                </c:pt>
                <c:pt idx="1262">
                  <c:v>-9.8771257255713299E-2</c:v>
                </c:pt>
                <c:pt idx="1263">
                  <c:v>-9.8640745634565694E-2</c:v>
                </c:pt>
                <c:pt idx="1264">
                  <c:v>-9.3349333611092891E-2</c:v>
                </c:pt>
                <c:pt idx="1265">
                  <c:v>-0.10322034696444317</c:v>
                </c:pt>
                <c:pt idx="1266">
                  <c:v>-9.6260194953488407E-2</c:v>
                </c:pt>
                <c:pt idx="1267">
                  <c:v>-8.7955165126047452E-2</c:v>
                </c:pt>
                <c:pt idx="1268">
                  <c:v>-0.10381567954454103</c:v>
                </c:pt>
                <c:pt idx="1269">
                  <c:v>-0.10315797581933084</c:v>
                </c:pt>
                <c:pt idx="1270">
                  <c:v>-0.13351432400125871</c:v>
                </c:pt>
                <c:pt idx="1271">
                  <c:v>-0.15152149730665809</c:v>
                </c:pt>
                <c:pt idx="1272">
                  <c:v>-0.14701455836083652</c:v>
                </c:pt>
                <c:pt idx="1273">
                  <c:v>-0.13400440527397942</c:v>
                </c:pt>
                <c:pt idx="1274">
                  <c:v>-0.15003909111519922</c:v>
                </c:pt>
                <c:pt idx="1275">
                  <c:v>-0.13585261823152239</c:v>
                </c:pt>
                <c:pt idx="1276">
                  <c:v>-0.1280615266398076</c:v>
                </c:pt>
                <c:pt idx="1277">
                  <c:v>-9.2584819299877774E-2</c:v>
                </c:pt>
                <c:pt idx="1278">
                  <c:v>-6.2353837119625811E-2</c:v>
                </c:pt>
                <c:pt idx="1279">
                  <c:v>-4.936987991371572E-2</c:v>
                </c:pt>
                <c:pt idx="1280">
                  <c:v>-4.9830178964645366E-2</c:v>
                </c:pt>
                <c:pt idx="1281">
                  <c:v>-3.888232779092942E-2</c:v>
                </c:pt>
                <c:pt idx="1282">
                  <c:v>-5.4276617899707925E-2</c:v>
                </c:pt>
                <c:pt idx="1283">
                  <c:v>-4.1089954472182659E-2</c:v>
                </c:pt>
                <c:pt idx="1284">
                  <c:v>-3.973618876751811E-2</c:v>
                </c:pt>
                <c:pt idx="1285">
                  <c:v>-5.2374142045917095E-2</c:v>
                </c:pt>
                <c:pt idx="1286">
                  <c:v>-3.9276357500177009E-2</c:v>
                </c:pt>
                <c:pt idx="1287">
                  <c:v>-5.3365375469615839E-2</c:v>
                </c:pt>
                <c:pt idx="1288">
                  <c:v>-3.811672198467482E-2</c:v>
                </c:pt>
                <c:pt idx="1289">
                  <c:v>1.1721409300972268E-2</c:v>
                </c:pt>
                <c:pt idx="1290">
                  <c:v>-4.0747069101926886E-3</c:v>
                </c:pt>
                <c:pt idx="1291">
                  <c:v>-3.2684663028973701E-2</c:v>
                </c:pt>
                <c:pt idx="1292">
                  <c:v>-4.0035414336194938E-2</c:v>
                </c:pt>
                <c:pt idx="1293">
                  <c:v>-9.0488681040512928E-2</c:v>
                </c:pt>
                <c:pt idx="1294">
                  <c:v>-7.8502506228538549E-2</c:v>
                </c:pt>
                <c:pt idx="1295">
                  <c:v>-8.98378381412651E-2</c:v>
                </c:pt>
                <c:pt idx="1296">
                  <c:v>-0.1083277641098344</c:v>
                </c:pt>
                <c:pt idx="1297">
                  <c:v>-9.8689083272027786E-2</c:v>
                </c:pt>
                <c:pt idx="1298">
                  <c:v>-7.7843866936151709E-2</c:v>
                </c:pt>
              </c:numCache>
            </c:numRef>
          </c:yVal>
          <c:smooth val="0"/>
          <c:extLst>
            <c:ext xmlns:c16="http://schemas.microsoft.com/office/drawing/2014/chart" uri="{C3380CC4-5D6E-409C-BE32-E72D297353CC}">
              <c16:uniqueId val="{00000002-EA6C-4C0E-9A4F-E63847BC888B}"/>
            </c:ext>
          </c:extLst>
        </c:ser>
        <c:ser>
          <c:idx val="8"/>
          <c:order val="8"/>
          <c:tx>
            <c:strRef>
              <c:f>'24.08.21 Eg Filtres +Lihgt  Abs'!$CL$1</c:f>
              <c:strCache>
                <c:ptCount val="1"/>
                <c:pt idx="0">
                  <c:v>Abs 500</c:v>
                </c:pt>
              </c:strCache>
            </c:strRef>
          </c:tx>
          <c:spPr>
            <a:ln w="19050" cap="rnd">
              <a:solidFill>
                <a:srgbClr val="00B0F0"/>
              </a:solidFill>
              <a:round/>
            </a:ln>
            <a:effectLst/>
          </c:spPr>
          <c:marker>
            <c:symbol val="none"/>
          </c:marker>
          <c:xVal>
            <c:numRef>
              <c:f>'24.08.21 Eg Filtres +Lihgt  Abs'!$CC$2:$CC$1300</c:f>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f>'24.08.21 Eg Filtres +Lihgt  Abs'!$CL$2:$CL$1300</c:f>
              <c:numCache>
                <c:formatCode>General</c:formatCode>
                <c:ptCount val="1299"/>
                <c:pt idx="0">
                  <c:v>25.919551692703191</c:v>
                </c:pt>
                <c:pt idx="1">
                  <c:v>24.470246611582603</c:v>
                </c:pt>
                <c:pt idx="2">
                  <c:v>24.94129996449092</c:v>
                </c:pt>
                <c:pt idx="3">
                  <c:v>25.297065621190818</c:v>
                </c:pt>
                <c:pt idx="4">
                  <c:v>23.337434354928803</c:v>
                </c:pt>
                <c:pt idx="5">
                  <c:v>23.873380028116543</c:v>
                </c:pt>
                <c:pt idx="6">
                  <c:v>23.74769658219936</c:v>
                </c:pt>
                <c:pt idx="7">
                  <c:v>24.648012633756053</c:v>
                </c:pt>
                <c:pt idx="8">
                  <c:v>24.664651024675695</c:v>
                </c:pt>
                <c:pt idx="9">
                  <c:v>23.901776907470818</c:v>
                </c:pt>
                <c:pt idx="10">
                  <c:v>20.979740617608766</c:v>
                </c:pt>
                <c:pt idx="11">
                  <c:v>20.988228533101314</c:v>
                </c:pt>
                <c:pt idx="12">
                  <c:v>21.486964949840832</c:v>
                </c:pt>
                <c:pt idx="13">
                  <c:v>21.910101813454826</c:v>
                </c:pt>
                <c:pt idx="14">
                  <c:v>22.21577059889901</c:v>
                </c:pt>
                <c:pt idx="15">
                  <c:v>23.581611177676212</c:v>
                </c:pt>
                <c:pt idx="16">
                  <c:v>20.482561616555952</c:v>
                </c:pt>
                <c:pt idx="17">
                  <c:v>15.45741714029408</c:v>
                </c:pt>
                <c:pt idx="18">
                  <c:v>6.1600932476685477</c:v>
                </c:pt>
                <c:pt idx="19">
                  <c:v>1.4056237242169833</c:v>
                </c:pt>
                <c:pt idx="20">
                  <c:v>1.8722475273430281</c:v>
                </c:pt>
                <c:pt idx="21">
                  <c:v>1.7603939327237956</c:v>
                </c:pt>
                <c:pt idx="22">
                  <c:v>1.1078886738501601</c:v>
                </c:pt>
                <c:pt idx="23">
                  <c:v>1.1539427535524651</c:v>
                </c:pt>
                <c:pt idx="24">
                  <c:v>1.0492169313927242</c:v>
                </c:pt>
                <c:pt idx="25">
                  <c:v>0.90921564392908982</c:v>
                </c:pt>
                <c:pt idx="26">
                  <c:v>1.2567763156528584</c:v>
                </c:pt>
                <c:pt idx="27">
                  <c:v>1.1265166633095705</c:v>
                </c:pt>
                <c:pt idx="28">
                  <c:v>1.2471398060913643</c:v>
                </c:pt>
                <c:pt idx="29">
                  <c:v>1.431166639325369</c:v>
                </c:pt>
                <c:pt idx="30">
                  <c:v>1.2559898207310718</c:v>
                </c:pt>
                <c:pt idx="31">
                  <c:v>1.0039000284487931</c:v>
                </c:pt>
                <c:pt idx="32">
                  <c:v>1.4243425629247852</c:v>
                </c:pt>
                <c:pt idx="33">
                  <c:v>1.2576627447478752</c:v>
                </c:pt>
                <c:pt idx="34">
                  <c:v>1.1036667794927808</c:v>
                </c:pt>
                <c:pt idx="35">
                  <c:v>0.85651788847657762</c:v>
                </c:pt>
                <c:pt idx="36">
                  <c:v>0.9541522778761834</c:v>
                </c:pt>
                <c:pt idx="37">
                  <c:v>1.0406732085047357</c:v>
                </c:pt>
                <c:pt idx="38">
                  <c:v>1.169641503674463</c:v>
                </c:pt>
                <c:pt idx="39">
                  <c:v>1.1502179343684265</c:v>
                </c:pt>
                <c:pt idx="40">
                  <c:v>1.2831070235294364</c:v>
                </c:pt>
                <c:pt idx="41">
                  <c:v>1.6714901560945825</c:v>
                </c:pt>
                <c:pt idx="42">
                  <c:v>2.0560861728482225</c:v>
                </c:pt>
                <c:pt idx="43">
                  <c:v>1.404824250831141</c:v>
                </c:pt>
                <c:pt idx="44">
                  <c:v>1.5054333041923551</c:v>
                </c:pt>
                <c:pt idx="45">
                  <c:v>1.5052840518557127</c:v>
                </c:pt>
                <c:pt idx="46">
                  <c:v>1.2942659069246853</c:v>
                </c:pt>
                <c:pt idx="47">
                  <c:v>1.5677545907423056</c:v>
                </c:pt>
                <c:pt idx="48">
                  <c:v>1.1885316581078023</c:v>
                </c:pt>
                <c:pt idx="49">
                  <c:v>0.64019856011728382</c:v>
                </c:pt>
                <c:pt idx="50">
                  <c:v>1.1182013613889656</c:v>
                </c:pt>
                <c:pt idx="51">
                  <c:v>1.1786563448076799</c:v>
                </c:pt>
                <c:pt idx="52">
                  <c:v>1.5442869320364561</c:v>
                </c:pt>
                <c:pt idx="53">
                  <c:v>1.7280035799795253</c:v>
                </c:pt>
                <c:pt idx="54">
                  <c:v>1.6832784949965423</c:v>
                </c:pt>
                <c:pt idx="55">
                  <c:v>1.4973632952424063</c:v>
                </c:pt>
                <c:pt idx="56">
                  <c:v>1.7976732728779172</c:v>
                </c:pt>
                <c:pt idx="57">
                  <c:v>1.8692533956853357</c:v>
                </c:pt>
                <c:pt idx="58">
                  <c:v>1.6979493507653136</c:v>
                </c:pt>
                <c:pt idx="59">
                  <c:v>1.3986893308719242</c:v>
                </c:pt>
                <c:pt idx="60">
                  <c:v>1.1226620594849732</c:v>
                </c:pt>
                <c:pt idx="61">
                  <c:v>0.96160321409066651</c:v>
                </c:pt>
                <c:pt idx="62">
                  <c:v>1.3824338046419293</c:v>
                </c:pt>
                <c:pt idx="63">
                  <c:v>1.5034164508780707</c:v>
                </c:pt>
                <c:pt idx="64">
                  <c:v>1.5105039900989892</c:v>
                </c:pt>
                <c:pt idx="65">
                  <c:v>1.5530318211173109</c:v>
                </c:pt>
                <c:pt idx="66">
                  <c:v>1.5542686687418366</c:v>
                </c:pt>
                <c:pt idx="67">
                  <c:v>1.7520306104861838</c:v>
                </c:pt>
                <c:pt idx="68">
                  <c:v>1.6530633328280384</c:v>
                </c:pt>
                <c:pt idx="69">
                  <c:v>1.650384577846904</c:v>
                </c:pt>
                <c:pt idx="70">
                  <c:v>1.7875280075254325</c:v>
                </c:pt>
                <c:pt idx="71">
                  <c:v>1.6276813506739458</c:v>
                </c:pt>
                <c:pt idx="72">
                  <c:v>1.6751435937263144</c:v>
                </c:pt>
                <c:pt idx="73">
                  <c:v>1.3216348919257341</c:v>
                </c:pt>
                <c:pt idx="74">
                  <c:v>1.3897082337452522</c:v>
                </c:pt>
                <c:pt idx="75">
                  <c:v>1.6152882153469816</c:v>
                </c:pt>
                <c:pt idx="76">
                  <c:v>1.387644657960367</c:v>
                </c:pt>
                <c:pt idx="77">
                  <c:v>0.81182135611451767</c:v>
                </c:pt>
                <c:pt idx="78">
                  <c:v>0.77244469616896505</c:v>
                </c:pt>
                <c:pt idx="79">
                  <c:v>0.79849636706834148</c:v>
                </c:pt>
                <c:pt idx="80">
                  <c:v>1.0577671435127407</c:v>
                </c:pt>
                <c:pt idx="81">
                  <c:v>0.64605755793067221</c:v>
                </c:pt>
                <c:pt idx="82">
                  <c:v>0.89707429080481027</c:v>
                </c:pt>
                <c:pt idx="83">
                  <c:v>1.4435234349529762</c:v>
                </c:pt>
                <c:pt idx="84">
                  <c:v>1.5699816951742955</c:v>
                </c:pt>
                <c:pt idx="85">
                  <c:v>1.4233172642643701</c:v>
                </c:pt>
                <c:pt idx="86">
                  <c:v>1.2431567154726133</c:v>
                </c:pt>
                <c:pt idx="87">
                  <c:v>1.8793532364136247</c:v>
                </c:pt>
                <c:pt idx="88">
                  <c:v>2.2180457236480078</c:v>
                </c:pt>
                <c:pt idx="89">
                  <c:v>1.882558917035428</c:v>
                </c:pt>
                <c:pt idx="90">
                  <c:v>1.362771431597265</c:v>
                </c:pt>
                <c:pt idx="91">
                  <c:v>1.4861979226151294</c:v>
                </c:pt>
                <c:pt idx="92">
                  <c:v>1.6994535547493912</c:v>
                </c:pt>
                <c:pt idx="93">
                  <c:v>1.656174270662234</c:v>
                </c:pt>
                <c:pt idx="94">
                  <c:v>0.89585820872277389</c:v>
                </c:pt>
                <c:pt idx="95">
                  <c:v>0.57542032053691394</c:v>
                </c:pt>
                <c:pt idx="96">
                  <c:v>0.67341953456113068</c:v>
                </c:pt>
                <c:pt idx="97">
                  <c:v>0.66829278168977535</c:v>
                </c:pt>
                <c:pt idx="98">
                  <c:v>0.70108533703513731</c:v>
                </c:pt>
                <c:pt idx="99">
                  <c:v>0.61210174285198116</c:v>
                </c:pt>
                <c:pt idx="100">
                  <c:v>0.82268173483648166</c:v>
                </c:pt>
                <c:pt idx="101">
                  <c:v>0.87755208517194916</c:v>
                </c:pt>
                <c:pt idx="102">
                  <c:v>1.1308307047617465</c:v>
                </c:pt>
                <c:pt idx="103">
                  <c:v>0.96753567001061125</c:v>
                </c:pt>
                <c:pt idx="104">
                  <c:v>1.1386774841299339</c:v>
                </c:pt>
                <c:pt idx="105">
                  <c:v>1.0559501585449169</c:v>
                </c:pt>
                <c:pt idx="106">
                  <c:v>1.0496919431771696</c:v>
                </c:pt>
                <c:pt idx="107">
                  <c:v>1.1737232306200385</c:v>
                </c:pt>
                <c:pt idx="108">
                  <c:v>1.2832913177190297</c:v>
                </c:pt>
                <c:pt idx="109">
                  <c:v>1.2938817443886312</c:v>
                </c:pt>
                <c:pt idx="110">
                  <c:v>1.2348037760062462</c:v>
                </c:pt>
                <c:pt idx="111">
                  <c:v>1.3299787464672621</c:v>
                </c:pt>
                <c:pt idx="112">
                  <c:v>1.5893819032450314</c:v>
                </c:pt>
                <c:pt idx="113">
                  <c:v>1.7375868778383898</c:v>
                </c:pt>
                <c:pt idx="114">
                  <c:v>1.6239033197872776</c:v>
                </c:pt>
                <c:pt idx="115">
                  <c:v>1.5354628743248602</c:v>
                </c:pt>
                <c:pt idx="116">
                  <c:v>1.6888838936222788</c:v>
                </c:pt>
                <c:pt idx="117">
                  <c:v>1.7872762253227488</c:v>
                </c:pt>
                <c:pt idx="118">
                  <c:v>1.6149144355821725</c:v>
                </c:pt>
                <c:pt idx="119">
                  <c:v>1.4962497430264114</c:v>
                </c:pt>
                <c:pt idx="120">
                  <c:v>1.4805522907508195</c:v>
                </c:pt>
                <c:pt idx="121">
                  <c:v>1.5629901965873907</c:v>
                </c:pt>
                <c:pt idx="122">
                  <c:v>1.6160072222556774</c:v>
                </c:pt>
                <c:pt idx="123">
                  <c:v>1.4273107376543661</c:v>
                </c:pt>
                <c:pt idx="124">
                  <c:v>1.3419461881731929</c:v>
                </c:pt>
                <c:pt idx="125">
                  <c:v>1.5079796788401199</c:v>
                </c:pt>
                <c:pt idx="126">
                  <c:v>1.5139757292339382</c:v>
                </c:pt>
                <c:pt idx="127">
                  <c:v>1.4059313138151075</c:v>
                </c:pt>
                <c:pt idx="128">
                  <c:v>1.2722868780460457</c:v>
                </c:pt>
                <c:pt idx="129">
                  <c:v>1.2536601864330408</c:v>
                </c:pt>
                <c:pt idx="130">
                  <c:v>1.2785476891066041</c:v>
                </c:pt>
                <c:pt idx="131">
                  <c:v>1.2813769942707867</c:v>
                </c:pt>
                <c:pt idx="132">
                  <c:v>1.143985675928791</c:v>
                </c:pt>
                <c:pt idx="133">
                  <c:v>1.0886727599690178</c:v>
                </c:pt>
                <c:pt idx="134">
                  <c:v>1.2033348942099438</c:v>
                </c:pt>
                <c:pt idx="135">
                  <c:v>1.1240286917500577</c:v>
                </c:pt>
                <c:pt idx="136">
                  <c:v>1.1384854028619071</c:v>
                </c:pt>
                <c:pt idx="137">
                  <c:v>0.97347850870180053</c:v>
                </c:pt>
                <c:pt idx="138">
                  <c:v>0.88747931232829491</c:v>
                </c:pt>
                <c:pt idx="139">
                  <c:v>0.87756895717522188</c:v>
                </c:pt>
                <c:pt idx="140">
                  <c:v>0.84992353088978256</c:v>
                </c:pt>
                <c:pt idx="141">
                  <c:v>0.73131464572946248</c:v>
                </c:pt>
                <c:pt idx="142">
                  <c:v>0.69724410102851742</c:v>
                </c:pt>
                <c:pt idx="143">
                  <c:v>0.73423480014203613</c:v>
                </c:pt>
                <c:pt idx="144">
                  <c:v>0.7423112983240131</c:v>
                </c:pt>
                <c:pt idx="145">
                  <c:v>0.91655756104550357</c:v>
                </c:pt>
                <c:pt idx="146">
                  <c:v>1.0120323340262103</c:v>
                </c:pt>
                <c:pt idx="147">
                  <c:v>1.1498804943029735</c:v>
                </c:pt>
                <c:pt idx="148">
                  <c:v>1.2750435038115153</c:v>
                </c:pt>
                <c:pt idx="149">
                  <c:v>1.3800860004942199</c:v>
                </c:pt>
                <c:pt idx="150">
                  <c:v>1.2633862473965201</c:v>
                </c:pt>
                <c:pt idx="151">
                  <c:v>1.3311519996179142</c:v>
                </c:pt>
                <c:pt idx="152">
                  <c:v>1.2046249535370985</c:v>
                </c:pt>
                <c:pt idx="153">
                  <c:v>1.0503045266806073</c:v>
                </c:pt>
                <c:pt idx="154">
                  <c:v>0.97019495729566207</c:v>
                </c:pt>
                <c:pt idx="155">
                  <c:v>0.98334992846270597</c:v>
                </c:pt>
                <c:pt idx="156">
                  <c:v>1.0814242877938065</c:v>
                </c:pt>
                <c:pt idx="157">
                  <c:v>1.3990060053948881</c:v>
                </c:pt>
                <c:pt idx="158">
                  <c:v>1.370820675004724</c:v>
                </c:pt>
                <c:pt idx="159">
                  <c:v>1.4240583345619611</c:v>
                </c:pt>
                <c:pt idx="160">
                  <c:v>1.4802343183814506</c:v>
                </c:pt>
                <c:pt idx="161">
                  <c:v>1.3769400208070737</c:v>
                </c:pt>
                <c:pt idx="162">
                  <c:v>1.2915118768520266</c:v>
                </c:pt>
                <c:pt idx="163">
                  <c:v>1.0806754304177817</c:v>
                </c:pt>
                <c:pt idx="164">
                  <c:v>0.88787515548199936</c:v>
                </c:pt>
                <c:pt idx="165">
                  <c:v>1.0234040642319759</c:v>
                </c:pt>
                <c:pt idx="166">
                  <c:v>1.0107046371532933</c:v>
                </c:pt>
                <c:pt idx="167">
                  <c:v>1.0548158407864328</c:v>
                </c:pt>
                <c:pt idx="168">
                  <c:v>1.1399325016041382</c:v>
                </c:pt>
                <c:pt idx="169">
                  <c:v>1.0996058180896946</c:v>
                </c:pt>
                <c:pt idx="170">
                  <c:v>1.2221757304798708</c:v>
                </c:pt>
                <c:pt idx="171">
                  <c:v>1.3410286107644418</c:v>
                </c:pt>
                <c:pt idx="172">
                  <c:v>1.1437014475659668</c:v>
                </c:pt>
                <c:pt idx="173">
                  <c:v>1.085587779062934</c:v>
                </c:pt>
                <c:pt idx="174">
                  <c:v>1.0739707558865124</c:v>
                </c:pt>
                <c:pt idx="175">
                  <c:v>1.1909768007359307</c:v>
                </c:pt>
                <c:pt idx="176">
                  <c:v>1.3517955445452035</c:v>
                </c:pt>
                <c:pt idx="177">
                  <c:v>1.4249525507354117</c:v>
                </c:pt>
                <c:pt idx="178">
                  <c:v>1.3131041475018013</c:v>
                </c:pt>
                <c:pt idx="179">
                  <c:v>1.50395505713639</c:v>
                </c:pt>
                <c:pt idx="180">
                  <c:v>1.5071905882255221</c:v>
                </c:pt>
                <c:pt idx="181">
                  <c:v>1.4255534536211991</c:v>
                </c:pt>
                <c:pt idx="182">
                  <c:v>1.3950371910865986</c:v>
                </c:pt>
                <c:pt idx="183">
                  <c:v>1.3110821028018946</c:v>
                </c:pt>
                <c:pt idx="184">
                  <c:v>1.289668934956091</c:v>
                </c:pt>
                <c:pt idx="185">
                  <c:v>1.3378229301426385</c:v>
                </c:pt>
                <c:pt idx="186">
                  <c:v>1.3449831487622701</c:v>
                </c:pt>
                <c:pt idx="187">
                  <c:v>1.3531946229704279</c:v>
                </c:pt>
                <c:pt idx="188">
                  <c:v>1.45068884495823</c:v>
                </c:pt>
                <c:pt idx="189">
                  <c:v>1.4578698291203507</c:v>
                </c:pt>
                <c:pt idx="190">
                  <c:v>1.5475678877497834</c:v>
                </c:pt>
                <c:pt idx="191">
                  <c:v>1.5412421843689457</c:v>
                </c:pt>
                <c:pt idx="192">
                  <c:v>1.5365452782271212</c:v>
                </c:pt>
                <c:pt idx="193">
                  <c:v>1.4305994804461268</c:v>
                </c:pt>
                <c:pt idx="194">
                  <c:v>1.4199415657634349</c:v>
                </c:pt>
                <c:pt idx="195">
                  <c:v>1.4314768246163048</c:v>
                </c:pt>
                <c:pt idx="196">
                  <c:v>1.3941611447628264</c:v>
                </c:pt>
                <c:pt idx="197">
                  <c:v>1.3703041321352998</c:v>
                </c:pt>
                <c:pt idx="198">
                  <c:v>1.3533698322351824</c:v>
                </c:pt>
                <c:pt idx="199">
                  <c:v>1.3126888366520129</c:v>
                </c:pt>
                <c:pt idx="200">
                  <c:v>1.4005828887776777</c:v>
                </c:pt>
                <c:pt idx="201">
                  <c:v>1.4455000550286876</c:v>
                </c:pt>
                <c:pt idx="202">
                  <c:v>1.4696270197085766</c:v>
                </c:pt>
                <c:pt idx="203">
                  <c:v>1.4663084264494866</c:v>
                </c:pt>
                <c:pt idx="204">
                  <c:v>1.4199830968484137</c:v>
                </c:pt>
                <c:pt idx="205">
                  <c:v>1.448778415049204</c:v>
                </c:pt>
                <c:pt idx="206">
                  <c:v>1.4970180680985199</c:v>
                </c:pt>
                <c:pt idx="207">
                  <c:v>1.4533740891713924</c:v>
                </c:pt>
                <c:pt idx="208">
                  <c:v>1.4738800623796895</c:v>
                </c:pt>
                <c:pt idx="209">
                  <c:v>1.4353664702938529</c:v>
                </c:pt>
                <c:pt idx="210">
                  <c:v>1.4417233219884251</c:v>
                </c:pt>
                <c:pt idx="211">
                  <c:v>1.5001731327105055</c:v>
                </c:pt>
                <c:pt idx="212">
                  <c:v>1.518403981169806</c:v>
                </c:pt>
                <c:pt idx="213">
                  <c:v>1.5149088807995563</c:v>
                </c:pt>
                <c:pt idx="214">
                  <c:v>1.5305777804542253</c:v>
                </c:pt>
                <c:pt idx="215">
                  <c:v>1.5369956309298602</c:v>
                </c:pt>
                <c:pt idx="216">
                  <c:v>1.56301096212988</c:v>
                </c:pt>
                <c:pt idx="217">
                  <c:v>1.5794884200952308</c:v>
                </c:pt>
                <c:pt idx="218">
                  <c:v>1.5745488166755612</c:v>
                </c:pt>
                <c:pt idx="219">
                  <c:v>1.5456068418309392</c:v>
                </c:pt>
                <c:pt idx="220">
                  <c:v>1.5440117885984714</c:v>
                </c:pt>
                <c:pt idx="221">
                  <c:v>1.543124061657049</c:v>
                </c:pt>
                <c:pt idx="222">
                  <c:v>1.5284337381921933</c:v>
                </c:pt>
                <c:pt idx="223">
                  <c:v>1.5275927337213719</c:v>
                </c:pt>
                <c:pt idx="224">
                  <c:v>1.5201937113631123</c:v>
                </c:pt>
                <c:pt idx="225">
                  <c:v>1.5130983850637605</c:v>
                </c:pt>
                <c:pt idx="226">
                  <c:v>1.5322377260069733</c:v>
                </c:pt>
                <c:pt idx="227">
                  <c:v>1.5487852676782254</c:v>
                </c:pt>
                <c:pt idx="228">
                  <c:v>1.5546658097419463</c:v>
                </c:pt>
                <c:pt idx="229">
                  <c:v>1.5633276366528437</c:v>
                </c:pt>
                <c:pt idx="230">
                  <c:v>1.5702724127691472</c:v>
                </c:pt>
                <c:pt idx="231">
                  <c:v>1.5903267354282995</c:v>
                </c:pt>
                <c:pt idx="232">
                  <c:v>1.6003396204474143</c:v>
                </c:pt>
                <c:pt idx="233">
                  <c:v>1.6060644209424648</c:v>
                </c:pt>
                <c:pt idx="234">
                  <c:v>1.6081552515018678</c:v>
                </c:pt>
                <c:pt idx="235">
                  <c:v>1.6158099496020284</c:v>
                </c:pt>
                <c:pt idx="236">
                  <c:v>1.6351738179734072</c:v>
                </c:pt>
                <c:pt idx="237">
                  <c:v>1.6381017594644152</c:v>
                </c:pt>
                <c:pt idx="238">
                  <c:v>1.6418408549589152</c:v>
                </c:pt>
                <c:pt idx="239">
                  <c:v>1.652888123563284</c:v>
                </c:pt>
                <c:pt idx="240">
                  <c:v>1.6603728037843124</c:v>
                </c:pt>
                <c:pt idx="241">
                  <c:v>1.6680365868093121</c:v>
                </c:pt>
                <c:pt idx="242">
                  <c:v>1.6806879935709882</c:v>
                </c:pt>
                <c:pt idx="243">
                  <c:v>1.6800001349760258</c:v>
                </c:pt>
                <c:pt idx="244">
                  <c:v>1.6911084023614575</c:v>
                </c:pt>
                <c:pt idx="245">
                  <c:v>1.695959752225547</c:v>
                </c:pt>
                <c:pt idx="246">
                  <c:v>1.70041006755031</c:v>
                </c:pt>
                <c:pt idx="247">
                  <c:v>1.7051433133914906</c:v>
                </c:pt>
                <c:pt idx="248">
                  <c:v>1.710594268294962</c:v>
                </c:pt>
                <c:pt idx="249">
                  <c:v>1.7105527372099834</c:v>
                </c:pt>
                <c:pt idx="250">
                  <c:v>1.7149498408321167</c:v>
                </c:pt>
                <c:pt idx="251">
                  <c:v>1.7159452890252032</c:v>
                </c:pt>
                <c:pt idx="252">
                  <c:v>1.7177726567642715</c:v>
                </c:pt>
                <c:pt idx="253">
                  <c:v>1.7173248997543438</c:v>
                </c:pt>
                <c:pt idx="254">
                  <c:v>1.7176156173491954</c:v>
                </c:pt>
                <c:pt idx="255">
                  <c:v>1.7138804153939122</c:v>
                </c:pt>
                <c:pt idx="256">
                  <c:v>1.7098051776803642</c:v>
                </c:pt>
                <c:pt idx="257">
                  <c:v>1.7030174409791368</c:v>
                </c:pt>
                <c:pt idx="258">
                  <c:v>1.6960324316242599</c:v>
                </c:pt>
                <c:pt idx="259">
                  <c:v>1.687419922876775</c:v>
                </c:pt>
                <c:pt idx="260">
                  <c:v>1.6786906079527872</c:v>
                </c:pt>
                <c:pt idx="261">
                  <c:v>1.668083309279913</c:v>
                </c:pt>
                <c:pt idx="262">
                  <c:v>1.6569841268193208</c:v>
                </c:pt>
                <c:pt idx="263">
                  <c:v>1.6449089638617262</c:v>
                </c:pt>
                <c:pt idx="264">
                  <c:v>1.6339746078946438</c:v>
                </c:pt>
                <c:pt idx="265">
                  <c:v>1.6202524778483576</c:v>
                </c:pt>
                <c:pt idx="266">
                  <c:v>1.605912572913011</c:v>
                </c:pt>
                <c:pt idx="267">
                  <c:v>1.5909146598500314</c:v>
                </c:pt>
                <c:pt idx="268">
                  <c:v>1.5751639958718102</c:v>
                </c:pt>
                <c:pt idx="269">
                  <c:v>1.5586476025142919</c:v>
                </c:pt>
                <c:pt idx="270">
                  <c:v>1.5437236666964307</c:v>
                </c:pt>
                <c:pt idx="271">
                  <c:v>1.5258743850803731</c:v>
                </c:pt>
                <c:pt idx="272">
                  <c:v>1.5085416463337393</c:v>
                </c:pt>
                <c:pt idx="273">
                  <c:v>1.48929847767808</c:v>
                </c:pt>
                <c:pt idx="274">
                  <c:v>1.4698878868360998</c:v>
                </c:pt>
                <c:pt idx="275">
                  <c:v>1.4508900111510961</c:v>
                </c:pt>
                <c:pt idx="276">
                  <c:v>1.4308681346520837</c:v>
                </c:pt>
                <c:pt idx="277">
                  <c:v>1.408647706342004</c:v>
                </c:pt>
                <c:pt idx="278">
                  <c:v>1.388694615702488</c:v>
                </c:pt>
                <c:pt idx="279">
                  <c:v>1.3700536477790213</c:v>
                </c:pt>
                <c:pt idx="280">
                  <c:v>1.3501459817637003</c:v>
                </c:pt>
                <c:pt idx="281">
                  <c:v>1.3304810130262248</c:v>
                </c:pt>
                <c:pt idx="282">
                  <c:v>1.3112650991450827</c:v>
                </c:pt>
                <c:pt idx="283">
                  <c:v>1.294377521715566</c:v>
                </c:pt>
                <c:pt idx="284">
                  <c:v>1.2798078979664302</c:v>
                </c:pt>
                <c:pt idx="285">
                  <c:v>1.2642843571091871</c:v>
                </c:pt>
                <c:pt idx="286">
                  <c:v>1.248109297356339</c:v>
                </c:pt>
                <c:pt idx="287">
                  <c:v>1.2353099361044255</c:v>
                </c:pt>
                <c:pt idx="288">
                  <c:v>1.2260900352391253</c:v>
                </c:pt>
                <c:pt idx="289">
                  <c:v>1.2156670307558448</c:v>
                </c:pt>
                <c:pt idx="290">
                  <c:v>1.2069442050638852</c:v>
                </c:pt>
                <c:pt idx="291">
                  <c:v>1.1984095671007358</c:v>
                </c:pt>
                <c:pt idx="292">
                  <c:v>1.1904615557129123</c:v>
                </c:pt>
                <c:pt idx="293">
                  <c:v>1.1864576995516718</c:v>
                </c:pt>
                <c:pt idx="294">
                  <c:v>1.1810599563508295</c:v>
                </c:pt>
                <c:pt idx="295">
                  <c:v>1.1718595231816133</c:v>
                </c:pt>
                <c:pt idx="296">
                  <c:v>1.1656791785982015</c:v>
                </c:pt>
                <c:pt idx="297">
                  <c:v>1.1606954484007419</c:v>
                </c:pt>
                <c:pt idx="298">
                  <c:v>1.1534988900817538</c:v>
                </c:pt>
                <c:pt idx="299">
                  <c:v>1.1507098181561444</c:v>
                </c:pt>
                <c:pt idx="300">
                  <c:v>1.1424191753172457</c:v>
                </c:pt>
                <c:pt idx="301">
                  <c:v>1.1399870111531729</c:v>
                </c:pt>
                <c:pt idx="302">
                  <c:v>1.1362712768939731</c:v>
                </c:pt>
                <c:pt idx="303">
                  <c:v>1.1314017571802055</c:v>
                </c:pt>
                <c:pt idx="304">
                  <c:v>1.1253148575379959</c:v>
                </c:pt>
                <c:pt idx="305">
                  <c:v>1.121823650706963</c:v>
                </c:pt>
                <c:pt idx="306">
                  <c:v>1.1141702504532081</c:v>
                </c:pt>
                <c:pt idx="307">
                  <c:v>1.1080755637325648</c:v>
                </c:pt>
                <c:pt idx="308">
                  <c:v>1.0995422236158208</c:v>
                </c:pt>
                <c:pt idx="309">
                  <c:v>1.0959134450657957</c:v>
                </c:pt>
                <c:pt idx="310">
                  <c:v>1.089261982237155</c:v>
                </c:pt>
                <c:pt idx="311">
                  <c:v>1.082257505186194</c:v>
                </c:pt>
                <c:pt idx="312">
                  <c:v>1.0749142902233748</c:v>
                </c:pt>
                <c:pt idx="313">
                  <c:v>1.0667002203224059</c:v>
                </c:pt>
                <c:pt idx="314">
                  <c:v>1.0600370768761149</c:v>
                </c:pt>
                <c:pt idx="315">
                  <c:v>1.0525212483413524</c:v>
                </c:pt>
                <c:pt idx="316">
                  <c:v>1.0402786631974366</c:v>
                </c:pt>
                <c:pt idx="317">
                  <c:v>1.0344396522186943</c:v>
                </c:pt>
                <c:pt idx="318">
                  <c:v>1.0283981772006803</c:v>
                </c:pt>
                <c:pt idx="319">
                  <c:v>1.0191588086392962</c:v>
                </c:pt>
                <c:pt idx="320">
                  <c:v>1.0116066404051773</c:v>
                </c:pt>
                <c:pt idx="321">
                  <c:v>1.0055469955374847</c:v>
                </c:pt>
                <c:pt idx="322">
                  <c:v>0.9992693124736538</c:v>
                </c:pt>
                <c:pt idx="323">
                  <c:v>0.99384691019110527</c:v>
                </c:pt>
                <c:pt idx="324">
                  <c:v>0.98818829986273982</c:v>
                </c:pt>
                <c:pt idx="325">
                  <c:v>0.98377043069811665</c:v>
                </c:pt>
                <c:pt idx="326">
                  <c:v>0.98287232098544974</c:v>
                </c:pt>
                <c:pt idx="327">
                  <c:v>0.98328763183523782</c:v>
                </c:pt>
                <c:pt idx="328">
                  <c:v>0.98308257210315497</c:v>
                </c:pt>
                <c:pt idx="329">
                  <c:v>0.98134086222685524</c:v>
                </c:pt>
                <c:pt idx="330">
                  <c:v>0.98480611212977653</c:v>
                </c:pt>
                <c:pt idx="331">
                  <c:v>0.98146675332819744</c:v>
                </c:pt>
                <c:pt idx="332">
                  <c:v>0.9800754619814066</c:v>
                </c:pt>
                <c:pt idx="333">
                  <c:v>0.98119290773661816</c:v>
                </c:pt>
                <c:pt idx="334">
                  <c:v>0.97784576185660566</c:v>
                </c:pt>
                <c:pt idx="335">
                  <c:v>0.97390679801564473</c:v>
                </c:pt>
                <c:pt idx="336">
                  <c:v>0.97395481833265163</c:v>
                </c:pt>
                <c:pt idx="337">
                  <c:v>0.97317091910367615</c:v>
                </c:pt>
                <c:pt idx="338">
                  <c:v>0.97567446482005638</c:v>
                </c:pt>
                <c:pt idx="339">
                  <c:v>0.97589769440181739</c:v>
                </c:pt>
                <c:pt idx="340">
                  <c:v>0.97343957330963271</c:v>
                </c:pt>
                <c:pt idx="341">
                  <c:v>0.9756809540520841</c:v>
                </c:pt>
                <c:pt idx="342">
                  <c:v>0.97943562370345127</c:v>
                </c:pt>
                <c:pt idx="343">
                  <c:v>0.98079317104369668</c:v>
                </c:pt>
                <c:pt idx="344">
                  <c:v>0.98307608287112691</c:v>
                </c:pt>
                <c:pt idx="345">
                  <c:v>0.98110205848822707</c:v>
                </c:pt>
                <c:pt idx="346">
                  <c:v>0.97923445751058513</c:v>
                </c:pt>
                <c:pt idx="347">
                  <c:v>0.98093982768752841</c:v>
                </c:pt>
                <c:pt idx="348">
                  <c:v>0.97986521086370137</c:v>
                </c:pt>
                <c:pt idx="349">
                  <c:v>0.97843368627833716</c:v>
                </c:pt>
                <c:pt idx="350">
                  <c:v>0.97819098900049217</c:v>
                </c:pt>
                <c:pt idx="351">
                  <c:v>0.97549665986249057</c:v>
                </c:pt>
                <c:pt idx="352">
                  <c:v>0.97434417225432801</c:v>
                </c:pt>
                <c:pt idx="353">
                  <c:v>0.97549276632327386</c:v>
                </c:pt>
                <c:pt idx="354">
                  <c:v>0.97407162450915463</c:v>
                </c:pt>
                <c:pt idx="355">
                  <c:v>0.97102168545602174</c:v>
                </c:pt>
                <c:pt idx="356">
                  <c:v>0.9667115375430626</c:v>
                </c:pt>
                <c:pt idx="357">
                  <c:v>0.96620018605926072</c:v>
                </c:pt>
                <c:pt idx="358">
                  <c:v>0.96364991787227927</c:v>
                </c:pt>
                <c:pt idx="359">
                  <c:v>0.96069082806753781</c:v>
                </c:pt>
                <c:pt idx="360">
                  <c:v>0.95767722871376137</c:v>
                </c:pt>
                <c:pt idx="361">
                  <c:v>0.95178760172520116</c:v>
                </c:pt>
                <c:pt idx="362">
                  <c:v>0.94986289550571379</c:v>
                </c:pt>
                <c:pt idx="363">
                  <c:v>0.94761113199201763</c:v>
                </c:pt>
                <c:pt idx="364">
                  <c:v>0.94297522463125583</c:v>
                </c:pt>
                <c:pt idx="365">
                  <c:v>0.94239378944155217</c:v>
                </c:pt>
                <c:pt idx="366">
                  <c:v>0.94065337741165811</c:v>
                </c:pt>
                <c:pt idx="367">
                  <c:v>0.94094928639213238</c:v>
                </c:pt>
                <c:pt idx="368">
                  <c:v>0.9462548824981778</c:v>
                </c:pt>
                <c:pt idx="369">
                  <c:v>0.94663255580220407</c:v>
                </c:pt>
                <c:pt idx="370">
                  <c:v>0.94812378132222519</c:v>
                </c:pt>
                <c:pt idx="371">
                  <c:v>0.9488324054596764</c:v>
                </c:pt>
                <c:pt idx="372">
                  <c:v>0.94828860781573476</c:v>
                </c:pt>
                <c:pt idx="373">
                  <c:v>0.95152413890486665</c:v>
                </c:pt>
                <c:pt idx="374">
                  <c:v>0.95094789510078559</c:v>
                </c:pt>
                <c:pt idx="375">
                  <c:v>0.94897646641069677</c:v>
                </c:pt>
                <c:pt idx="376">
                  <c:v>0.94950209420496012</c:v>
                </c:pt>
                <c:pt idx="377">
                  <c:v>0.95141771549960863</c:v>
                </c:pt>
                <c:pt idx="378">
                  <c:v>0.95209129778410906</c:v>
                </c:pt>
                <c:pt idx="379">
                  <c:v>0.95263769112086172</c:v>
                </c:pt>
                <c:pt idx="380">
                  <c:v>0.95188753589843134</c:v>
                </c:pt>
                <c:pt idx="381">
                  <c:v>0.95449231363444753</c:v>
                </c:pt>
                <c:pt idx="382">
                  <c:v>0.95590047698451119</c:v>
                </c:pt>
                <c:pt idx="383">
                  <c:v>0.9575033172954126</c:v>
                </c:pt>
                <c:pt idx="384">
                  <c:v>0.9561418764159505</c:v>
                </c:pt>
                <c:pt idx="385">
                  <c:v>0.95794718076612395</c:v>
                </c:pt>
                <c:pt idx="386">
                  <c:v>0.95846242578914254</c:v>
                </c:pt>
                <c:pt idx="387">
                  <c:v>0.9606557862145868</c:v>
                </c:pt>
                <c:pt idx="388">
                  <c:v>0.95930862164558639</c:v>
                </c:pt>
                <c:pt idx="389">
                  <c:v>0.96016130673405775</c:v>
                </c:pt>
                <c:pt idx="390">
                  <c:v>0.96009641441377835</c:v>
                </c:pt>
                <c:pt idx="391">
                  <c:v>0.96005747902161076</c:v>
                </c:pt>
                <c:pt idx="392">
                  <c:v>0.95943321490052258</c:v>
                </c:pt>
                <c:pt idx="393">
                  <c:v>0.96000816085819829</c:v>
                </c:pt>
                <c:pt idx="394">
                  <c:v>0.95952146845610264</c:v>
                </c:pt>
                <c:pt idx="395">
                  <c:v>0.96081542132247433</c:v>
                </c:pt>
                <c:pt idx="396">
                  <c:v>0.95767593086735603</c:v>
                </c:pt>
                <c:pt idx="397">
                  <c:v>0.95532033964121288</c:v>
                </c:pt>
                <c:pt idx="398">
                  <c:v>0.95495564480124273</c:v>
                </c:pt>
                <c:pt idx="399">
                  <c:v>0.95294787641179723</c:v>
                </c:pt>
                <c:pt idx="400">
                  <c:v>0.95057281748957045</c:v>
                </c:pt>
                <c:pt idx="401">
                  <c:v>0.9488843193159</c:v>
                </c:pt>
                <c:pt idx="402">
                  <c:v>0.94617960740665363</c:v>
                </c:pt>
                <c:pt idx="403">
                  <c:v>0.94413030793222952</c:v>
                </c:pt>
                <c:pt idx="404">
                  <c:v>0.941526828042619</c:v>
                </c:pt>
                <c:pt idx="405">
                  <c:v>0.94035746843118395</c:v>
                </c:pt>
                <c:pt idx="406">
                  <c:v>0.93797462243052365</c:v>
                </c:pt>
                <c:pt idx="407">
                  <c:v>0.9360473205182247</c:v>
                </c:pt>
                <c:pt idx="408">
                  <c:v>0.93116741803321235</c:v>
                </c:pt>
                <c:pt idx="409">
                  <c:v>0.92644974634889854</c:v>
                </c:pt>
                <c:pt idx="410">
                  <c:v>0.92296373090348804</c:v>
                </c:pt>
                <c:pt idx="411">
                  <c:v>0.9187742827062485</c:v>
                </c:pt>
                <c:pt idx="412">
                  <c:v>0.91126364555710826</c:v>
                </c:pt>
                <c:pt idx="413">
                  <c:v>0.90548952689864537</c:v>
                </c:pt>
                <c:pt idx="414">
                  <c:v>0.89892501977917927</c:v>
                </c:pt>
                <c:pt idx="415">
                  <c:v>0.89401656467324386</c:v>
                </c:pt>
                <c:pt idx="416">
                  <c:v>0.88979986170148695</c:v>
                </c:pt>
                <c:pt idx="417">
                  <c:v>0.88400108396131805</c:v>
                </c:pt>
                <c:pt idx="418">
                  <c:v>0.87785058984523434</c:v>
                </c:pt>
                <c:pt idx="419">
                  <c:v>0.87084611279427371</c:v>
                </c:pt>
                <c:pt idx="420">
                  <c:v>0.86475402176644167</c:v>
                </c:pt>
                <c:pt idx="421">
                  <c:v>0.85756784621869864</c:v>
                </c:pt>
                <c:pt idx="422">
                  <c:v>0.8500701875336143</c:v>
                </c:pt>
                <c:pt idx="423">
                  <c:v>0.84162250527963911</c:v>
                </c:pt>
                <c:pt idx="424">
                  <c:v>0.83332277751590134</c:v>
                </c:pt>
                <c:pt idx="425">
                  <c:v>0.82634685308586342</c:v>
                </c:pt>
                <c:pt idx="426">
                  <c:v>0.81912174214595268</c:v>
                </c:pt>
                <c:pt idx="427">
                  <c:v>0.81034440690495813</c:v>
                </c:pt>
                <c:pt idx="428">
                  <c:v>0.80190840526863338</c:v>
                </c:pt>
                <c:pt idx="429">
                  <c:v>0.79438478965543735</c:v>
                </c:pt>
                <c:pt idx="430">
                  <c:v>0.78641601272512462</c:v>
                </c:pt>
                <c:pt idx="431">
                  <c:v>0.77787877906916403</c:v>
                </c:pt>
                <c:pt idx="432">
                  <c:v>0.76828509843905401</c:v>
                </c:pt>
                <c:pt idx="433">
                  <c:v>0.7605758907898591</c:v>
                </c:pt>
                <c:pt idx="434">
                  <c:v>0.75284332190536318</c:v>
                </c:pt>
                <c:pt idx="435">
                  <c:v>0.74527817520718809</c:v>
                </c:pt>
                <c:pt idx="436">
                  <c:v>0.73599208417520301</c:v>
                </c:pt>
                <c:pt idx="437">
                  <c:v>0.72730300248978863</c:v>
                </c:pt>
                <c:pt idx="438">
                  <c:v>0.71929009878168571</c:v>
                </c:pt>
                <c:pt idx="439">
                  <c:v>0.71156401912921785</c:v>
                </c:pt>
                <c:pt idx="440">
                  <c:v>0.70316033386839205</c:v>
                </c:pt>
                <c:pt idx="441">
                  <c:v>0.69414146941131782</c:v>
                </c:pt>
                <c:pt idx="442">
                  <c:v>0.68527328492193218</c:v>
                </c:pt>
                <c:pt idx="443">
                  <c:v>0.67697316780427241</c:v>
                </c:pt>
                <c:pt idx="444">
                  <c:v>0.66889381436020334</c:v>
                </c:pt>
                <c:pt idx="445">
                  <c:v>0.66105235616227864</c:v>
                </c:pt>
                <c:pt idx="446">
                  <c:v>0.65221493063270541</c:v>
                </c:pt>
                <c:pt idx="447">
                  <c:v>0.64445913029754942</c:v>
                </c:pt>
                <c:pt idx="448">
                  <c:v>0.63745621066227554</c:v>
                </c:pt>
                <c:pt idx="449">
                  <c:v>0.62988613214775935</c:v>
                </c:pt>
                <c:pt idx="450">
                  <c:v>0.6228498578598618</c:v>
                </c:pt>
                <c:pt idx="451">
                  <c:v>0.61487926394458092</c:v>
                </c:pt>
                <c:pt idx="452">
                  <c:v>0.60712450188654965</c:v>
                </c:pt>
                <c:pt idx="453">
                  <c:v>0.60090574104953198</c:v>
                </c:pt>
                <c:pt idx="454">
                  <c:v>0.59391605944759518</c:v>
                </c:pt>
                <c:pt idx="455">
                  <c:v>0.58618089487028802</c:v>
                </c:pt>
                <c:pt idx="456">
                  <c:v>0.57912164870101168</c:v>
                </c:pt>
                <c:pt idx="457">
                  <c:v>0.570883568641539</c:v>
                </c:pt>
                <c:pt idx="458">
                  <c:v>0.56403483315924885</c:v>
                </c:pt>
                <c:pt idx="459">
                  <c:v>0.55682347939123744</c:v>
                </c:pt>
                <c:pt idx="460">
                  <c:v>0.54964755683009847</c:v>
                </c:pt>
                <c:pt idx="461">
                  <c:v>0.54276429863341968</c:v>
                </c:pt>
                <c:pt idx="462">
                  <c:v>0.53600861873841033</c:v>
                </c:pt>
                <c:pt idx="463">
                  <c:v>0.52942594176926583</c:v>
                </c:pt>
                <c:pt idx="464">
                  <c:v>0.52343897630028635</c:v>
                </c:pt>
                <c:pt idx="465">
                  <c:v>0.51732313468323199</c:v>
                </c:pt>
                <c:pt idx="466">
                  <c:v>0.51241208388448545</c:v>
                </c:pt>
                <c:pt idx="467">
                  <c:v>0.50671765299532578</c:v>
                </c:pt>
                <c:pt idx="468">
                  <c:v>0.50092847931855811</c:v>
                </c:pt>
                <c:pt idx="469">
                  <c:v>0.49572359609358613</c:v>
                </c:pt>
                <c:pt idx="470">
                  <c:v>0.49161201868068216</c:v>
                </c:pt>
                <c:pt idx="471">
                  <c:v>0.48701284037319831</c:v>
                </c:pt>
                <c:pt idx="472">
                  <c:v>0.48251969611705126</c:v>
                </c:pt>
                <c:pt idx="473">
                  <c:v>0.47756698444868523</c:v>
                </c:pt>
                <c:pt idx="474">
                  <c:v>0.47303036233795087</c:v>
                </c:pt>
                <c:pt idx="475">
                  <c:v>0.46825480670394776</c:v>
                </c:pt>
                <c:pt idx="476">
                  <c:v>0.46411428731619897</c:v>
                </c:pt>
                <c:pt idx="477">
                  <c:v>0.45934288479069374</c:v>
                </c:pt>
                <c:pt idx="478">
                  <c:v>0.4548105455730978</c:v>
                </c:pt>
                <c:pt idx="479">
                  <c:v>0.45034206039865704</c:v>
                </c:pt>
                <c:pt idx="480">
                  <c:v>0.44526501504463545</c:v>
                </c:pt>
                <c:pt idx="481">
                  <c:v>0.44127361820888894</c:v>
                </c:pt>
                <c:pt idx="482">
                  <c:v>0.43750259569281119</c:v>
                </c:pt>
                <c:pt idx="483">
                  <c:v>0.43313962543114465</c:v>
                </c:pt>
                <c:pt idx="484">
                  <c:v>0.42908502347544569</c:v>
                </c:pt>
                <c:pt idx="485">
                  <c:v>0.42506066134099724</c:v>
                </c:pt>
                <c:pt idx="486">
                  <c:v>0.42159722842304392</c:v>
                </c:pt>
                <c:pt idx="487">
                  <c:v>0.41852587490421905</c:v>
                </c:pt>
                <c:pt idx="488">
                  <c:v>0.41479041337965428</c:v>
                </c:pt>
                <c:pt idx="489">
                  <c:v>0.4107542408429149</c:v>
                </c:pt>
                <c:pt idx="490">
                  <c:v>0.40772182271625756</c:v>
                </c:pt>
                <c:pt idx="491">
                  <c:v>0.40446280060718448</c:v>
                </c:pt>
                <c:pt idx="492">
                  <c:v>0.40223245155918069</c:v>
                </c:pt>
                <c:pt idx="493">
                  <c:v>0.39888945878766618</c:v>
                </c:pt>
                <c:pt idx="494">
                  <c:v>0.39691206000411161</c:v>
                </c:pt>
                <c:pt idx="495">
                  <c:v>0.39472934191919301</c:v>
                </c:pt>
                <c:pt idx="496">
                  <c:v>0.39377581416500729</c:v>
                </c:pt>
                <c:pt idx="497">
                  <c:v>0.39155909250426219</c:v>
                </c:pt>
                <c:pt idx="498">
                  <c:v>0.38934808136770166</c:v>
                </c:pt>
                <c:pt idx="499">
                  <c:v>0.38783972427512681</c:v>
                </c:pt>
                <c:pt idx="500">
                  <c:v>0.38582364966868588</c:v>
                </c:pt>
                <c:pt idx="501">
                  <c:v>0.38343210809710815</c:v>
                </c:pt>
                <c:pt idx="502">
                  <c:v>0.38075023828460008</c:v>
                </c:pt>
                <c:pt idx="503">
                  <c:v>0.37841476367774379</c:v>
                </c:pt>
                <c:pt idx="504">
                  <c:v>0.3771897264555088</c:v>
                </c:pt>
                <c:pt idx="505">
                  <c:v>0.37556417383250928</c:v>
                </c:pt>
                <c:pt idx="506">
                  <c:v>0.37294408150890751</c:v>
                </c:pt>
                <c:pt idx="507">
                  <c:v>0.37180509150336294</c:v>
                </c:pt>
                <c:pt idx="508">
                  <c:v>0.37040783006310657</c:v>
                </c:pt>
                <c:pt idx="509">
                  <c:v>0.36953191352397496</c:v>
                </c:pt>
                <c:pt idx="510">
                  <c:v>0.3673024729684552</c:v>
                </c:pt>
                <c:pt idx="511">
                  <c:v>0.36521968905676683</c:v>
                </c:pt>
                <c:pt idx="512">
                  <c:v>0.36266150400671143</c:v>
                </c:pt>
                <c:pt idx="513">
                  <c:v>0.36091096877485368</c:v>
                </c:pt>
                <c:pt idx="514">
                  <c:v>0.35897613935340256</c:v>
                </c:pt>
                <c:pt idx="515">
                  <c:v>0.35714461850583623</c:v>
                </c:pt>
                <c:pt idx="516">
                  <c:v>0.35497358103856791</c:v>
                </c:pt>
                <c:pt idx="517">
                  <c:v>0.35389130692094767</c:v>
                </c:pt>
                <c:pt idx="518">
                  <c:v>0.35292869424192275</c:v>
                </c:pt>
                <c:pt idx="519">
                  <c:v>0.35244291033231112</c:v>
                </c:pt>
                <c:pt idx="520">
                  <c:v>0.35184538184717806</c:v>
                </c:pt>
                <c:pt idx="521">
                  <c:v>0.35186043686548285</c:v>
                </c:pt>
                <c:pt idx="522">
                  <c:v>0.35103422784368538</c:v>
                </c:pt>
                <c:pt idx="523">
                  <c:v>0.35055350553505538</c:v>
                </c:pt>
                <c:pt idx="524">
                  <c:v>0.3503890683954673</c:v>
                </c:pt>
                <c:pt idx="525">
                  <c:v>0.34928252455006276</c:v>
                </c:pt>
                <c:pt idx="526">
                  <c:v>0.3478500914722148</c:v>
                </c:pt>
                <c:pt idx="527">
                  <c:v>0.34662038200291978</c:v>
                </c:pt>
                <c:pt idx="528">
                  <c:v>0.34438302458432574</c:v>
                </c:pt>
                <c:pt idx="529">
                  <c:v>0.34362404400633761</c:v>
                </c:pt>
                <c:pt idx="530">
                  <c:v>0.3427273619247167</c:v>
                </c:pt>
                <c:pt idx="531">
                  <c:v>0.34098188829384074</c:v>
                </c:pt>
                <c:pt idx="532">
                  <c:v>0.3398553576137901</c:v>
                </c:pt>
                <c:pt idx="533">
                  <c:v>0.33907859654004541</c:v>
                </c:pt>
                <c:pt idx="534">
                  <c:v>0.33844940060261608</c:v>
                </c:pt>
                <c:pt idx="535">
                  <c:v>0.33783461076028898</c:v>
                </c:pt>
                <c:pt idx="536">
                  <c:v>0.33608783928300751</c:v>
                </c:pt>
                <c:pt idx="537">
                  <c:v>0.33546811762433898</c:v>
                </c:pt>
                <c:pt idx="538">
                  <c:v>0.33418052420535466</c:v>
                </c:pt>
                <c:pt idx="539">
                  <c:v>0.3339914279840604</c:v>
                </c:pt>
                <c:pt idx="540">
                  <c:v>0.33317897613416209</c:v>
                </c:pt>
                <c:pt idx="541">
                  <c:v>0.33194083066323077</c:v>
                </c:pt>
                <c:pt idx="542">
                  <c:v>0.3314697124180021</c:v>
                </c:pt>
                <c:pt idx="543">
                  <c:v>0.33117665869962032</c:v>
                </c:pt>
                <c:pt idx="544">
                  <c:v>0.32968750973384819</c:v>
                </c:pt>
                <c:pt idx="545">
                  <c:v>0.32930153021282621</c:v>
                </c:pt>
                <c:pt idx="546">
                  <c:v>0.32788506064576689</c:v>
                </c:pt>
                <c:pt idx="547">
                  <c:v>0.32742108055576896</c:v>
                </c:pt>
                <c:pt idx="548">
                  <c:v>0.32645535304537066</c:v>
                </c:pt>
                <c:pt idx="549">
                  <c:v>0.32502214125967938</c:v>
                </c:pt>
                <c:pt idx="550">
                  <c:v>0.32382280139627523</c:v>
                </c:pt>
                <c:pt idx="551">
                  <c:v>0.32284837831495927</c:v>
                </c:pt>
                <c:pt idx="552">
                  <c:v>0.32098142626052034</c:v>
                </c:pt>
                <c:pt idx="553">
                  <c:v>0.31957326291045696</c:v>
                </c:pt>
                <c:pt idx="554">
                  <c:v>0.31732591207453997</c:v>
                </c:pt>
                <c:pt idx="555">
                  <c:v>0.31600652141861885</c:v>
                </c:pt>
                <c:pt idx="556">
                  <c:v>0.31471685144538564</c:v>
                </c:pt>
                <c:pt idx="557">
                  <c:v>0.31322510678680227</c:v>
                </c:pt>
                <c:pt idx="558">
                  <c:v>0.31219721243357618</c:v>
                </c:pt>
                <c:pt idx="559">
                  <c:v>0.31201421609038843</c:v>
                </c:pt>
                <c:pt idx="560">
                  <c:v>0.31096036480905054</c:v>
                </c:pt>
                <c:pt idx="561">
                  <c:v>0.31038944217523223</c:v>
                </c:pt>
                <c:pt idx="562">
                  <c:v>0.3095102810200866</c:v>
                </c:pt>
                <c:pt idx="563">
                  <c:v>0.3087515600113796</c:v>
                </c:pt>
                <c:pt idx="564">
                  <c:v>0.30792963388272043</c:v>
                </c:pt>
                <c:pt idx="565">
                  <c:v>0.30666034009805504</c:v>
                </c:pt>
                <c:pt idx="566">
                  <c:v>0.30505840827963715</c:v>
                </c:pt>
                <c:pt idx="567">
                  <c:v>0.30368489742860294</c:v>
                </c:pt>
                <c:pt idx="568">
                  <c:v>0.30275537983292056</c:v>
                </c:pt>
                <c:pt idx="569">
                  <c:v>0.30179679047775299</c:v>
                </c:pt>
                <c:pt idx="570">
                  <c:v>0.30012555366127669</c:v>
                </c:pt>
                <c:pt idx="571">
                  <c:v>0.29906780884072209</c:v>
                </c:pt>
                <c:pt idx="572">
                  <c:v>0.29908026816621586</c:v>
                </c:pt>
                <c:pt idx="573">
                  <c:v>0.2986210901079186</c:v>
                </c:pt>
                <c:pt idx="574">
                  <c:v>0.29819124337838776</c:v>
                </c:pt>
                <c:pt idx="575">
                  <c:v>0.29707535503886284</c:v>
                </c:pt>
                <c:pt idx="576">
                  <c:v>0.29594726694312529</c:v>
                </c:pt>
                <c:pt idx="577">
                  <c:v>0.29503241501182614</c:v>
                </c:pt>
                <c:pt idx="578">
                  <c:v>0.29406019826939966</c:v>
                </c:pt>
                <c:pt idx="579">
                  <c:v>0.29209746515022833</c:v>
                </c:pt>
                <c:pt idx="580">
                  <c:v>0.29053018583083978</c:v>
                </c:pt>
                <c:pt idx="581">
                  <c:v>0.28906530659285212</c:v>
                </c:pt>
                <c:pt idx="582">
                  <c:v>0.28852462378028393</c:v>
                </c:pt>
                <c:pt idx="583">
                  <c:v>0.28759315941499319</c:v>
                </c:pt>
                <c:pt idx="584">
                  <c:v>0.28716850407108463</c:v>
                </c:pt>
                <c:pt idx="585">
                  <c:v>0.28684053828439254</c:v>
                </c:pt>
                <c:pt idx="586">
                  <c:v>0.28607208342764351</c:v>
                </c:pt>
                <c:pt idx="587">
                  <c:v>0.28566806384158389</c:v>
                </c:pt>
                <c:pt idx="588">
                  <c:v>0.2859210141060331</c:v>
                </c:pt>
                <c:pt idx="589">
                  <c:v>0.28478423043937806</c:v>
                </c:pt>
                <c:pt idx="590">
                  <c:v>0.28428559785035107</c:v>
                </c:pt>
                <c:pt idx="591">
                  <c:v>0.2838026692028317</c:v>
                </c:pt>
                <c:pt idx="592">
                  <c:v>0.28320033868599814</c:v>
                </c:pt>
                <c:pt idx="593">
                  <c:v>0.28271870788488418</c:v>
                </c:pt>
                <c:pt idx="594">
                  <c:v>0.28201177094776009</c:v>
                </c:pt>
                <c:pt idx="595">
                  <c:v>0.28085110690724241</c:v>
                </c:pt>
                <c:pt idx="596">
                  <c:v>0.28078478695591697</c:v>
                </c:pt>
                <c:pt idx="597">
                  <c:v>0.2803631166587412</c:v>
                </c:pt>
                <c:pt idx="598">
                  <c:v>0.27950653803105285</c:v>
                </c:pt>
                <c:pt idx="599">
                  <c:v>0.27854639126019848</c:v>
                </c:pt>
                <c:pt idx="600">
                  <c:v>0.27814587585943401</c:v>
                </c:pt>
                <c:pt idx="601">
                  <c:v>0.27794990105219014</c:v>
                </c:pt>
                <c:pt idx="602">
                  <c:v>0.27824503132482076</c:v>
                </c:pt>
                <c:pt idx="603">
                  <c:v>0.27817209235682677</c:v>
                </c:pt>
                <c:pt idx="604">
                  <c:v>0.27832549780196753</c:v>
                </c:pt>
                <c:pt idx="605">
                  <c:v>0.27920504831103465</c:v>
                </c:pt>
                <c:pt idx="606">
                  <c:v>0.27941919296795686</c:v>
                </c:pt>
                <c:pt idx="607">
                  <c:v>0.27969628317555001</c:v>
                </c:pt>
                <c:pt idx="608">
                  <c:v>0.27994209528476838</c:v>
                </c:pt>
                <c:pt idx="609">
                  <c:v>0.27993391885241309</c:v>
                </c:pt>
                <c:pt idx="610">
                  <c:v>0.27921296517410871</c:v>
                </c:pt>
                <c:pt idx="611">
                  <c:v>0.27928304888001054</c:v>
                </c:pt>
                <c:pt idx="612">
                  <c:v>0.27902750292275008</c:v>
                </c:pt>
                <c:pt idx="613">
                  <c:v>0.27877935469000165</c:v>
                </c:pt>
                <c:pt idx="614">
                  <c:v>0.27937792145225898</c:v>
                </c:pt>
                <c:pt idx="615">
                  <c:v>0.28048835883688039</c:v>
                </c:pt>
                <c:pt idx="616">
                  <c:v>0.28092274802883105</c:v>
                </c:pt>
                <c:pt idx="617">
                  <c:v>0.28227082109031565</c:v>
                </c:pt>
                <c:pt idx="618">
                  <c:v>0.28326133746706073</c:v>
                </c:pt>
                <c:pt idx="619">
                  <c:v>0.2839264837499248</c:v>
                </c:pt>
                <c:pt idx="620">
                  <c:v>0.28497345644531291</c:v>
                </c:pt>
                <c:pt idx="621">
                  <c:v>0.2859103717655071</c:v>
                </c:pt>
                <c:pt idx="622">
                  <c:v>0.28625287343194195</c:v>
                </c:pt>
                <c:pt idx="623">
                  <c:v>0.28630829147346054</c:v>
                </c:pt>
                <c:pt idx="624">
                  <c:v>0.28646364368820953</c:v>
                </c:pt>
                <c:pt idx="625">
                  <c:v>0.28661873633367752</c:v>
                </c:pt>
                <c:pt idx="626">
                  <c:v>0.28732839874825306</c:v>
                </c:pt>
                <c:pt idx="627">
                  <c:v>0.28803948879387514</c:v>
                </c:pt>
                <c:pt idx="628">
                  <c:v>0.28822819566124763</c:v>
                </c:pt>
                <c:pt idx="629">
                  <c:v>0.28846699939987586</c:v>
                </c:pt>
                <c:pt idx="630">
                  <c:v>0.28927984060369577</c:v>
                </c:pt>
                <c:pt idx="631">
                  <c:v>0.29069643995539557</c:v>
                </c:pt>
                <c:pt idx="632">
                  <c:v>0.2910301162662724</c:v>
                </c:pt>
                <c:pt idx="633">
                  <c:v>0.29142297437324394</c:v>
                </c:pt>
                <c:pt idx="634">
                  <c:v>0.29158546474322367</c:v>
                </c:pt>
                <c:pt idx="635">
                  <c:v>0.29225229822641513</c:v>
                </c:pt>
                <c:pt idx="636">
                  <c:v>0.29297818372106066</c:v>
                </c:pt>
                <c:pt idx="637">
                  <c:v>0.2939357347991039</c:v>
                </c:pt>
                <c:pt idx="638">
                  <c:v>0.29420763362107455</c:v>
                </c:pt>
                <c:pt idx="639">
                  <c:v>0.29528251001418288</c:v>
                </c:pt>
                <c:pt idx="640">
                  <c:v>0.29633013163277394</c:v>
                </c:pt>
                <c:pt idx="641">
                  <c:v>0.29771701030178571</c:v>
                </c:pt>
                <c:pt idx="642">
                  <c:v>0.298659506361524</c:v>
                </c:pt>
                <c:pt idx="643">
                  <c:v>0.29986961835009468</c:v>
                </c:pt>
                <c:pt idx="644">
                  <c:v>0.30090387215070807</c:v>
                </c:pt>
                <c:pt idx="645">
                  <c:v>0.30226310669128076</c:v>
                </c:pt>
                <c:pt idx="646">
                  <c:v>0.30333123428308012</c:v>
                </c:pt>
                <c:pt idx="647">
                  <c:v>0.30430851262648817</c:v>
                </c:pt>
                <c:pt idx="648">
                  <c:v>0.30510954342801744</c:v>
                </c:pt>
                <c:pt idx="649">
                  <c:v>0.30589136610274376</c:v>
                </c:pt>
                <c:pt idx="650">
                  <c:v>0.30638675407575688</c:v>
                </c:pt>
                <c:pt idx="651">
                  <c:v>0.30644035513230772</c:v>
                </c:pt>
                <c:pt idx="652">
                  <c:v>0.30640998552641702</c:v>
                </c:pt>
                <c:pt idx="653">
                  <c:v>0.30640777918752754</c:v>
                </c:pt>
                <c:pt idx="654">
                  <c:v>0.30627604777736028</c:v>
                </c:pt>
                <c:pt idx="655">
                  <c:v>0.30634171880548305</c:v>
                </c:pt>
                <c:pt idx="656">
                  <c:v>0.3062738414384707</c:v>
                </c:pt>
                <c:pt idx="657">
                  <c:v>0.30708278910307402</c:v>
                </c:pt>
                <c:pt idx="658">
                  <c:v>0.30796376724318741</c:v>
                </c:pt>
                <c:pt idx="659">
                  <c:v>0.30885902169376228</c:v>
                </c:pt>
                <c:pt idx="660">
                  <c:v>0.3096870477005278</c:v>
                </c:pt>
                <c:pt idx="661">
                  <c:v>0.31010002242678603</c:v>
                </c:pt>
                <c:pt idx="662">
                  <c:v>0.31084965851065377</c:v>
                </c:pt>
                <c:pt idx="663">
                  <c:v>0.31230207842314783</c:v>
                </c:pt>
                <c:pt idx="664">
                  <c:v>0.31248195993496242</c:v>
                </c:pt>
                <c:pt idx="665">
                  <c:v>0.31298189037039509</c:v>
                </c:pt>
                <c:pt idx="666">
                  <c:v>0.31372114368301818</c:v>
                </c:pt>
                <c:pt idx="667">
                  <c:v>0.31458693702018625</c:v>
                </c:pt>
                <c:pt idx="668">
                  <c:v>0.31551217172273022</c:v>
                </c:pt>
                <c:pt idx="669">
                  <c:v>0.3166777675795891</c:v>
                </c:pt>
                <c:pt idx="670">
                  <c:v>0.31639250093964089</c:v>
                </c:pt>
                <c:pt idx="671">
                  <c:v>0.31666478911553325</c:v>
                </c:pt>
                <c:pt idx="672">
                  <c:v>0.31744310760496475</c:v>
                </c:pt>
                <c:pt idx="673">
                  <c:v>0.31775809492760088</c:v>
                </c:pt>
                <c:pt idx="674">
                  <c:v>0.31762805071776101</c:v>
                </c:pt>
                <c:pt idx="675">
                  <c:v>0.31877950004879907</c:v>
                </c:pt>
                <c:pt idx="676">
                  <c:v>0.31910499992732072</c:v>
                </c:pt>
                <c:pt idx="677">
                  <c:v>0.31969850508859626</c:v>
                </c:pt>
                <c:pt idx="678">
                  <c:v>0.31976547396312471</c:v>
                </c:pt>
                <c:pt idx="679">
                  <c:v>0.32016300431715644</c:v>
                </c:pt>
                <c:pt idx="680">
                  <c:v>0.32050304007542041</c:v>
                </c:pt>
                <c:pt idx="681">
                  <c:v>0.32154767664727857</c:v>
                </c:pt>
                <c:pt idx="682">
                  <c:v>0.32123229997072061</c:v>
                </c:pt>
                <c:pt idx="683">
                  <c:v>0.32118635620796282</c:v>
                </c:pt>
                <c:pt idx="684">
                  <c:v>0.32083022715426934</c:v>
                </c:pt>
                <c:pt idx="685">
                  <c:v>0.32204514117454064</c:v>
                </c:pt>
                <c:pt idx="686">
                  <c:v>0.32200568664381091</c:v>
                </c:pt>
                <c:pt idx="687">
                  <c:v>0.32181542236075167</c:v>
                </c:pt>
                <c:pt idx="688">
                  <c:v>0.32179076327904527</c:v>
                </c:pt>
                <c:pt idx="689">
                  <c:v>0.32236843471417281</c:v>
                </c:pt>
                <c:pt idx="690">
                  <c:v>0.32266252670967904</c:v>
                </c:pt>
                <c:pt idx="691">
                  <c:v>0.32393285877146899</c:v>
                </c:pt>
                <c:pt idx="692">
                  <c:v>0.32371430143676794</c:v>
                </c:pt>
                <c:pt idx="693">
                  <c:v>0.3241873664516049</c:v>
                </c:pt>
                <c:pt idx="694">
                  <c:v>0.32474518083672671</c:v>
                </c:pt>
                <c:pt idx="695">
                  <c:v>0.32490377766748985</c:v>
                </c:pt>
                <c:pt idx="696">
                  <c:v>0.3243499866062251</c:v>
                </c:pt>
                <c:pt idx="697">
                  <c:v>0.32453635735006764</c:v>
                </c:pt>
                <c:pt idx="698">
                  <c:v>0.32502824113778572</c:v>
                </c:pt>
                <c:pt idx="699">
                  <c:v>0.32531960765584028</c:v>
                </c:pt>
                <c:pt idx="700">
                  <c:v>0.32537749160552942</c:v>
                </c:pt>
                <c:pt idx="701">
                  <c:v>0.32583783772559188</c:v>
                </c:pt>
                <c:pt idx="702">
                  <c:v>0.32662822618659498</c:v>
                </c:pt>
                <c:pt idx="703">
                  <c:v>0.32727390477337531</c:v>
                </c:pt>
                <c:pt idx="704">
                  <c:v>0.32806364431117585</c:v>
                </c:pt>
                <c:pt idx="705">
                  <c:v>0.32800056897586427</c:v>
                </c:pt>
                <c:pt idx="706">
                  <c:v>0.3284526088789308</c:v>
                </c:pt>
                <c:pt idx="707">
                  <c:v>0.32850011005737534</c:v>
                </c:pt>
                <c:pt idx="708">
                  <c:v>0.32881081448687316</c:v>
                </c:pt>
                <c:pt idx="709">
                  <c:v>0.32858680619726849</c:v>
                </c:pt>
                <c:pt idx="710">
                  <c:v>0.32922781253698863</c:v>
                </c:pt>
                <c:pt idx="711">
                  <c:v>0.32906687958269565</c:v>
                </c:pt>
                <c:pt idx="712">
                  <c:v>0.329414832204034</c:v>
                </c:pt>
                <c:pt idx="713">
                  <c:v>0.33019782294052552</c:v>
                </c:pt>
                <c:pt idx="714">
                  <c:v>0.33109697093031715</c:v>
                </c:pt>
                <c:pt idx="715">
                  <c:v>0.33146776564839375</c:v>
                </c:pt>
                <c:pt idx="716">
                  <c:v>0.33233524618588894</c:v>
                </c:pt>
                <c:pt idx="717">
                  <c:v>0.33323828771489744</c:v>
                </c:pt>
                <c:pt idx="718">
                  <c:v>0.33437143741161673</c:v>
                </c:pt>
                <c:pt idx="719">
                  <c:v>0.33525864521447707</c:v>
                </c:pt>
                <c:pt idx="720">
                  <c:v>0.3366034736599478</c:v>
                </c:pt>
                <c:pt idx="721">
                  <c:v>0.33794570641260718</c:v>
                </c:pt>
                <c:pt idx="722">
                  <c:v>0.33975983611833882</c:v>
                </c:pt>
                <c:pt idx="723">
                  <c:v>0.34096865026050371</c:v>
                </c:pt>
                <c:pt idx="724">
                  <c:v>0.34241535964881309</c:v>
                </c:pt>
                <c:pt idx="725">
                  <c:v>0.34371346562368271</c:v>
                </c:pt>
                <c:pt idx="726">
                  <c:v>0.34509346570674498</c:v>
                </c:pt>
                <c:pt idx="727">
                  <c:v>0.34599728594359663</c:v>
                </c:pt>
                <c:pt idx="728">
                  <c:v>0.34714678850502628</c:v>
                </c:pt>
                <c:pt idx="729">
                  <c:v>0.34842957989230999</c:v>
                </c:pt>
                <c:pt idx="730">
                  <c:v>0.34959608424165284</c:v>
                </c:pt>
                <c:pt idx="731">
                  <c:v>0.35068445823737932</c:v>
                </c:pt>
                <c:pt idx="732">
                  <c:v>0.35211961679267906</c:v>
                </c:pt>
                <c:pt idx="733">
                  <c:v>0.35394218250004683</c:v>
                </c:pt>
                <c:pt idx="734">
                  <c:v>0.35571465133615887</c:v>
                </c:pt>
                <c:pt idx="735">
                  <c:v>0.35767595682428405</c:v>
                </c:pt>
                <c:pt idx="736">
                  <c:v>0.3594529681228158</c:v>
                </c:pt>
                <c:pt idx="737">
                  <c:v>0.36169538714239152</c:v>
                </c:pt>
                <c:pt idx="738">
                  <c:v>0.36374196113936391</c:v>
                </c:pt>
                <c:pt idx="739">
                  <c:v>0.36624135374724609</c:v>
                </c:pt>
                <c:pt idx="740">
                  <c:v>0.36822653960923407</c:v>
                </c:pt>
                <c:pt idx="741">
                  <c:v>0.37019407476010607</c:v>
                </c:pt>
                <c:pt idx="742">
                  <c:v>0.37220093465706755</c:v>
                </c:pt>
                <c:pt idx="743">
                  <c:v>0.37424011092952802</c:v>
                </c:pt>
                <c:pt idx="744">
                  <c:v>0.376362089802665</c:v>
                </c:pt>
                <c:pt idx="745">
                  <c:v>0.37858023909445632</c:v>
                </c:pt>
                <c:pt idx="746">
                  <c:v>0.38076477416434279</c:v>
                </c:pt>
                <c:pt idx="747">
                  <c:v>0.38262809224884597</c:v>
                </c:pt>
                <c:pt idx="748">
                  <c:v>0.38470269972817922</c:v>
                </c:pt>
                <c:pt idx="749">
                  <c:v>0.38711967908930639</c:v>
                </c:pt>
                <c:pt idx="750">
                  <c:v>0.38910668193626236</c:v>
                </c:pt>
                <c:pt idx="751">
                  <c:v>0.39086578295439689</c:v>
                </c:pt>
                <c:pt idx="752">
                  <c:v>0.3925222243218493</c:v>
                </c:pt>
                <c:pt idx="753">
                  <c:v>0.3940831441938506</c:v>
                </c:pt>
                <c:pt idx="754">
                  <c:v>0.39619344244933735</c:v>
                </c:pt>
                <c:pt idx="755">
                  <c:v>0.39777421937134411</c:v>
                </c:pt>
                <c:pt idx="756">
                  <c:v>0.39884104911673768</c:v>
                </c:pt>
                <c:pt idx="757">
                  <c:v>0.40022611080078169</c:v>
                </c:pt>
                <c:pt idx="758">
                  <c:v>0.40161467667012068</c:v>
                </c:pt>
                <c:pt idx="759">
                  <c:v>0.40361180271904012</c:v>
                </c:pt>
                <c:pt idx="760">
                  <c:v>0.40522204075445384</c:v>
                </c:pt>
                <c:pt idx="761">
                  <c:v>0.40668640085387914</c:v>
                </c:pt>
                <c:pt idx="762">
                  <c:v>0.4084876818801953</c:v>
                </c:pt>
                <c:pt idx="763">
                  <c:v>0.40986145230051074</c:v>
                </c:pt>
                <c:pt idx="764">
                  <c:v>0.41147869870651443</c:v>
                </c:pt>
                <c:pt idx="765">
                  <c:v>0.41330398989133388</c:v>
                </c:pt>
                <c:pt idx="766">
                  <c:v>0.41423779038015485</c:v>
                </c:pt>
                <c:pt idx="767">
                  <c:v>0.41425557087591136</c:v>
                </c:pt>
                <c:pt idx="768">
                  <c:v>0.4150103983454016</c:v>
                </c:pt>
                <c:pt idx="769">
                  <c:v>0.41528307587521568</c:v>
                </c:pt>
                <c:pt idx="770">
                  <c:v>0.41645139720952645</c:v>
                </c:pt>
                <c:pt idx="771">
                  <c:v>0.41753795422028517</c:v>
                </c:pt>
                <c:pt idx="772">
                  <c:v>0.41783126750794802</c:v>
                </c:pt>
                <c:pt idx="773">
                  <c:v>0.41842204719177184</c:v>
                </c:pt>
                <c:pt idx="774">
                  <c:v>0.4199019814480644</c:v>
                </c:pt>
                <c:pt idx="775">
                  <c:v>0.42037906978675865</c:v>
                </c:pt>
                <c:pt idx="776">
                  <c:v>0.42083552236760413</c:v>
                </c:pt>
                <c:pt idx="777">
                  <c:v>0.42084136267642919</c:v>
                </c:pt>
                <c:pt idx="778">
                  <c:v>0.42010236893308722</c:v>
                </c:pt>
                <c:pt idx="779">
                  <c:v>0.42022527498769646</c:v>
                </c:pt>
                <c:pt idx="780">
                  <c:v>0.41999841143599964</c:v>
                </c:pt>
                <c:pt idx="781">
                  <c:v>0.41940231058191285</c:v>
                </c:pt>
                <c:pt idx="782">
                  <c:v>0.4191078292324848</c:v>
                </c:pt>
                <c:pt idx="783">
                  <c:v>0.41875637242585145</c:v>
                </c:pt>
                <c:pt idx="784">
                  <c:v>0.41909004873672817</c:v>
                </c:pt>
                <c:pt idx="785">
                  <c:v>0.419493159830304</c:v>
                </c:pt>
                <c:pt idx="786">
                  <c:v>0.42007316738896139</c:v>
                </c:pt>
                <c:pt idx="787">
                  <c:v>0.42077075983196532</c:v>
                </c:pt>
                <c:pt idx="788">
                  <c:v>0.42124421420072394</c:v>
                </c:pt>
                <c:pt idx="789">
                  <c:v>0.42156698860179376</c:v>
                </c:pt>
                <c:pt idx="790">
                  <c:v>0.42138658795141704</c:v>
                </c:pt>
                <c:pt idx="791">
                  <c:v>0.42091715690651565</c:v>
                </c:pt>
                <c:pt idx="792">
                  <c:v>0.42028588441483744</c:v>
                </c:pt>
                <c:pt idx="793">
                  <c:v>0.41930834650214821</c:v>
                </c:pt>
                <c:pt idx="794">
                  <c:v>0.41851250708624149</c:v>
                </c:pt>
                <c:pt idx="795">
                  <c:v>0.41811990854855091</c:v>
                </c:pt>
                <c:pt idx="796">
                  <c:v>0.41729668457348634</c:v>
                </c:pt>
                <c:pt idx="797">
                  <c:v>0.41738675511403411</c:v>
                </c:pt>
                <c:pt idx="798">
                  <c:v>0.41657780744943079</c:v>
                </c:pt>
                <c:pt idx="799">
                  <c:v>0.41713250700317933</c:v>
                </c:pt>
                <c:pt idx="800">
                  <c:v>0.41719246750711741</c:v>
                </c:pt>
                <c:pt idx="801">
                  <c:v>0.41686826547500155</c:v>
                </c:pt>
                <c:pt idx="802">
                  <c:v>0.41670694316678675</c:v>
                </c:pt>
                <c:pt idx="803">
                  <c:v>0.41711732220023379</c:v>
                </c:pt>
                <c:pt idx="804">
                  <c:v>0.41696248912404715</c:v>
                </c:pt>
                <c:pt idx="805">
                  <c:v>0.41750187409020967</c:v>
                </c:pt>
                <c:pt idx="806">
                  <c:v>0.41691823256161664</c:v>
                </c:pt>
                <c:pt idx="807">
                  <c:v>0.41661207059453825</c:v>
                </c:pt>
                <c:pt idx="808">
                  <c:v>0.41593770960219451</c:v>
                </c:pt>
                <c:pt idx="809">
                  <c:v>0.41592667790774701</c:v>
                </c:pt>
                <c:pt idx="810">
                  <c:v>0.4150184449931163</c:v>
                </c:pt>
                <c:pt idx="811">
                  <c:v>0.41489774527739648</c:v>
                </c:pt>
                <c:pt idx="812">
                  <c:v>0.41389502914443904</c:v>
                </c:pt>
                <c:pt idx="813">
                  <c:v>0.41388944840489478</c:v>
                </c:pt>
                <c:pt idx="814">
                  <c:v>0.41337524165900091</c:v>
                </c:pt>
                <c:pt idx="815">
                  <c:v>0.41344882955019774</c:v>
                </c:pt>
                <c:pt idx="816">
                  <c:v>0.41268167253985433</c:v>
                </c:pt>
                <c:pt idx="817">
                  <c:v>0.41310295348310838</c:v>
                </c:pt>
                <c:pt idx="818">
                  <c:v>0.41272631845620661</c:v>
                </c:pt>
                <c:pt idx="819">
                  <c:v>0.41315811195534574</c:v>
                </c:pt>
                <c:pt idx="820">
                  <c:v>0.41271022516077721</c:v>
                </c:pt>
                <c:pt idx="821">
                  <c:v>0.41276642191013913</c:v>
                </c:pt>
                <c:pt idx="822">
                  <c:v>0.41283429927715148</c:v>
                </c:pt>
                <c:pt idx="823">
                  <c:v>0.4129209954170448</c:v>
                </c:pt>
                <c:pt idx="824">
                  <c:v>0.41302326571380521</c:v>
                </c:pt>
                <c:pt idx="825">
                  <c:v>0.41310931293049558</c:v>
                </c:pt>
                <c:pt idx="826">
                  <c:v>0.41324026563281951</c:v>
                </c:pt>
                <c:pt idx="827">
                  <c:v>0.41448749602859009</c:v>
                </c:pt>
                <c:pt idx="828">
                  <c:v>0.41585360915511238</c:v>
                </c:pt>
                <c:pt idx="829">
                  <c:v>0.41745138786503233</c:v>
                </c:pt>
                <c:pt idx="830">
                  <c:v>0.41920828254427739</c:v>
                </c:pt>
                <c:pt idx="831">
                  <c:v>0.42084707320061382</c:v>
                </c:pt>
                <c:pt idx="832">
                  <c:v>0.42325963988396231</c:v>
                </c:pt>
                <c:pt idx="833">
                  <c:v>0.42540822460841371</c:v>
                </c:pt>
                <c:pt idx="834">
                  <c:v>0.42686856138398194</c:v>
                </c:pt>
                <c:pt idx="835">
                  <c:v>0.4287491408256795</c:v>
                </c:pt>
                <c:pt idx="836">
                  <c:v>0.4307482136442074</c:v>
                </c:pt>
                <c:pt idx="837">
                  <c:v>0.43360918626068656</c:v>
                </c:pt>
                <c:pt idx="838">
                  <c:v>0.43585108614169993</c:v>
                </c:pt>
                <c:pt idx="839">
                  <c:v>0.43912373563803164</c:v>
                </c:pt>
                <c:pt idx="840">
                  <c:v>0.44239028525625718</c:v>
                </c:pt>
                <c:pt idx="841">
                  <c:v>0.44631704934100563</c:v>
                </c:pt>
                <c:pt idx="842">
                  <c:v>0.45014517709892909</c:v>
                </c:pt>
                <c:pt idx="843">
                  <c:v>0.45367155556755351</c:v>
                </c:pt>
                <c:pt idx="844">
                  <c:v>0.45716600701460042</c:v>
                </c:pt>
                <c:pt idx="845">
                  <c:v>0.461380633432108</c:v>
                </c:pt>
                <c:pt idx="846">
                  <c:v>0.46543796086525852</c:v>
                </c:pt>
                <c:pt idx="847">
                  <c:v>0.4694573911833661</c:v>
                </c:pt>
                <c:pt idx="848">
                  <c:v>0.47312718167980783</c:v>
                </c:pt>
                <c:pt idx="849">
                  <c:v>0.47699281719885289</c:v>
                </c:pt>
                <c:pt idx="850">
                  <c:v>0.4819293057871491</c:v>
                </c:pt>
                <c:pt idx="851">
                  <c:v>0.48737857349029312</c:v>
                </c:pt>
                <c:pt idx="852">
                  <c:v>0.49186068605199268</c:v>
                </c:pt>
                <c:pt idx="853">
                  <c:v>0.49572190889325884</c:v>
                </c:pt>
                <c:pt idx="854">
                  <c:v>0.5007396426665448</c:v>
                </c:pt>
                <c:pt idx="855">
                  <c:v>0.50481682714970078</c:v>
                </c:pt>
                <c:pt idx="856">
                  <c:v>0.50937408501828407</c:v>
                </c:pt>
                <c:pt idx="857">
                  <c:v>0.51336742862363915</c:v>
                </c:pt>
                <c:pt idx="858">
                  <c:v>0.51593963041487478</c:v>
                </c:pt>
                <c:pt idx="859">
                  <c:v>0.52030727292360146</c:v>
                </c:pt>
                <c:pt idx="860">
                  <c:v>0.52412566683348327</c:v>
                </c:pt>
                <c:pt idx="861">
                  <c:v>0.52835716525426368</c:v>
                </c:pt>
                <c:pt idx="862">
                  <c:v>0.5336198026442841</c:v>
                </c:pt>
                <c:pt idx="863">
                  <c:v>0.53841742166718243</c:v>
                </c:pt>
                <c:pt idx="864">
                  <c:v>0.54385955121509577</c:v>
                </c:pt>
                <c:pt idx="865">
                  <c:v>0.55009427556290214</c:v>
                </c:pt>
                <c:pt idx="866">
                  <c:v>0.55670498601440721</c:v>
                </c:pt>
                <c:pt idx="867">
                  <c:v>0.56414216505699111</c:v>
                </c:pt>
                <c:pt idx="868">
                  <c:v>0.57021738408155054</c:v>
                </c:pt>
                <c:pt idx="869">
                  <c:v>0.5756243419918724</c:v>
                </c:pt>
                <c:pt idx="870">
                  <c:v>0.58279857735268403</c:v>
                </c:pt>
                <c:pt idx="871">
                  <c:v>0.58906587764527052</c:v>
                </c:pt>
                <c:pt idx="872">
                  <c:v>0.59560248106701674</c:v>
                </c:pt>
                <c:pt idx="873">
                  <c:v>0.60205264791815072</c:v>
                </c:pt>
                <c:pt idx="874">
                  <c:v>0.60850489132353347</c:v>
                </c:pt>
                <c:pt idx="875">
                  <c:v>0.61633311148812109</c:v>
                </c:pt>
                <c:pt idx="876">
                  <c:v>0.62507021349054237</c:v>
                </c:pt>
                <c:pt idx="877">
                  <c:v>0.6328435347521737</c:v>
                </c:pt>
                <c:pt idx="878">
                  <c:v>0.64135805609603658</c:v>
                </c:pt>
                <c:pt idx="879">
                  <c:v>0.65064310885089727</c:v>
                </c:pt>
                <c:pt idx="880">
                  <c:v>0.65933374795199862</c:v>
                </c:pt>
                <c:pt idx="881">
                  <c:v>0.66783126750794797</c:v>
                </c:pt>
                <c:pt idx="882">
                  <c:v>0.67631814472337193</c:v>
                </c:pt>
                <c:pt idx="883">
                  <c:v>0.68512974310947394</c:v>
                </c:pt>
                <c:pt idx="884">
                  <c:v>0.69366879375040225</c:v>
                </c:pt>
                <c:pt idx="885">
                  <c:v>0.70295799961376104</c:v>
                </c:pt>
                <c:pt idx="886">
                  <c:v>0.71132910892980605</c:v>
                </c:pt>
                <c:pt idx="887">
                  <c:v>0.71983389642562723</c:v>
                </c:pt>
                <c:pt idx="888">
                  <c:v>0.72993892853953857</c:v>
                </c:pt>
                <c:pt idx="889">
                  <c:v>0.73922891311074057</c:v>
                </c:pt>
                <c:pt idx="890">
                  <c:v>0.74923660674423287</c:v>
                </c:pt>
                <c:pt idx="891">
                  <c:v>0.75944806226340245</c:v>
                </c:pt>
                <c:pt idx="892">
                  <c:v>0.76951026544592982</c:v>
                </c:pt>
                <c:pt idx="893">
                  <c:v>0.78006824595539148</c:v>
                </c:pt>
                <c:pt idx="894">
                  <c:v>0.79129331951732573</c:v>
                </c:pt>
                <c:pt idx="895">
                  <c:v>0.80091036138273597</c:v>
                </c:pt>
                <c:pt idx="896">
                  <c:v>0.81221849711462779</c:v>
                </c:pt>
                <c:pt idx="897">
                  <c:v>0.82247278156518211</c:v>
                </c:pt>
                <c:pt idx="898">
                  <c:v>0.8335706661793687</c:v>
                </c:pt>
                <c:pt idx="899">
                  <c:v>0.84365363490438505</c:v>
                </c:pt>
                <c:pt idx="900">
                  <c:v>0.85326029399855063</c:v>
                </c:pt>
                <c:pt idx="901">
                  <c:v>0.86128228263149265</c:v>
                </c:pt>
                <c:pt idx="902">
                  <c:v>0.8707474764674491</c:v>
                </c:pt>
                <c:pt idx="903">
                  <c:v>0.87900697099261371</c:v>
                </c:pt>
                <c:pt idx="904">
                  <c:v>0.88667334971042444</c:v>
                </c:pt>
                <c:pt idx="905">
                  <c:v>0.89380890924834977</c:v>
                </c:pt>
                <c:pt idx="906">
                  <c:v>0.90028646065864149</c:v>
                </c:pt>
                <c:pt idx="907">
                  <c:v>0.90745835989592316</c:v>
                </c:pt>
                <c:pt idx="908">
                  <c:v>0.91604101817607941</c:v>
                </c:pt>
                <c:pt idx="909">
                  <c:v>0.9228832644263415</c:v>
                </c:pt>
                <c:pt idx="910">
                  <c:v>0.9291933936503125</c:v>
                </c:pt>
                <c:pt idx="911">
                  <c:v>0.93499866062250936</c:v>
                </c:pt>
                <c:pt idx="912">
                  <c:v>0.94123481260136177</c:v>
                </c:pt>
                <c:pt idx="913">
                  <c:v>0.94787848835156885</c:v>
                </c:pt>
                <c:pt idx="914">
                  <c:v>0.95337097434001927</c:v>
                </c:pt>
                <c:pt idx="915">
                  <c:v>0.95848708487084877</c:v>
                </c:pt>
                <c:pt idx="916">
                  <c:v>0.96382123359781702</c:v>
                </c:pt>
                <c:pt idx="917">
                  <c:v>0.96841690772000566</c:v>
                </c:pt>
                <c:pt idx="918">
                  <c:v>0.9739859666463857</c:v>
                </c:pt>
                <c:pt idx="919">
                  <c:v>0.97804952374228282</c:v>
                </c:pt>
                <c:pt idx="920">
                  <c:v>0.98152904995566559</c:v>
                </c:pt>
                <c:pt idx="921">
                  <c:v>0.985506949188794</c:v>
                </c:pt>
                <c:pt idx="922">
                  <c:v>0.98784566841166432</c:v>
                </c:pt>
                <c:pt idx="923">
                  <c:v>0.99019736609859077</c:v>
                </c:pt>
                <c:pt idx="924">
                  <c:v>0.99327975131186308</c:v>
                </c:pt>
                <c:pt idx="925">
                  <c:v>0.99540302803140579</c:v>
                </c:pt>
                <c:pt idx="926">
                  <c:v>0.99692799755797223</c:v>
                </c:pt>
                <c:pt idx="927">
                  <c:v>0.99879040714999168</c:v>
                </c:pt>
                <c:pt idx="928">
                  <c:v>0.99855809264339124</c:v>
                </c:pt>
                <c:pt idx="929">
                  <c:v>0.99989747013395847</c:v>
                </c:pt>
                <c:pt idx="930">
                  <c:v>1.00008825355558</c:v>
                </c:pt>
                <c:pt idx="931">
                  <c:v>1</c:v>
                </c:pt>
                <c:pt idx="932">
                  <c:v>0.9987722373003135</c:v>
                </c:pt>
                <c:pt idx="933">
                  <c:v>0.99851526371200672</c:v>
                </c:pt>
                <c:pt idx="934">
                  <c:v>0.99596759121783685</c:v>
                </c:pt>
                <c:pt idx="935">
                  <c:v>0.99596629337143117</c:v>
                </c:pt>
                <c:pt idx="936">
                  <c:v>0.99435955952131272</c:v>
                </c:pt>
                <c:pt idx="937">
                  <c:v>0.99305652173010195</c:v>
                </c:pt>
                <c:pt idx="938">
                  <c:v>0.98911106865711296</c:v>
                </c:pt>
                <c:pt idx="939">
                  <c:v>0.98832327588892077</c:v>
                </c:pt>
                <c:pt idx="940">
                  <c:v>0.9857068175352548</c:v>
                </c:pt>
                <c:pt idx="941">
                  <c:v>0.98443882159699481</c:v>
                </c:pt>
                <c:pt idx="942">
                  <c:v>0.98146285978898073</c:v>
                </c:pt>
                <c:pt idx="943">
                  <c:v>0.97905535470661398</c:v>
                </c:pt>
                <c:pt idx="944">
                  <c:v>0.97627277201303231</c:v>
                </c:pt>
                <c:pt idx="945">
                  <c:v>0.97350186993710108</c:v>
                </c:pt>
                <c:pt idx="946">
                  <c:v>0.96956420394254583</c:v>
                </c:pt>
                <c:pt idx="947">
                  <c:v>0.96560447455909559</c:v>
                </c:pt>
                <c:pt idx="948">
                  <c:v>0.96137868666249982</c:v>
                </c:pt>
                <c:pt idx="949">
                  <c:v>0.95782777889680981</c:v>
                </c:pt>
                <c:pt idx="950">
                  <c:v>0.95287519701308454</c:v>
                </c:pt>
                <c:pt idx="951">
                  <c:v>0.94809652654770782</c:v>
                </c:pt>
                <c:pt idx="952">
                  <c:v>0.94356704259220436</c:v>
                </c:pt>
                <c:pt idx="953">
                  <c:v>0.93769947899253903</c:v>
                </c:pt>
                <c:pt idx="954">
                  <c:v>0.93118169434367382</c:v>
                </c:pt>
                <c:pt idx="955">
                  <c:v>0.92517396333220492</c:v>
                </c:pt>
                <c:pt idx="956">
                  <c:v>0.91744139444770934</c:v>
                </c:pt>
                <c:pt idx="957">
                  <c:v>0.90949208521348013</c:v>
                </c:pt>
                <c:pt idx="958">
                  <c:v>0.90166477354137642</c:v>
                </c:pt>
                <c:pt idx="959">
                  <c:v>0.89356880766331581</c:v>
                </c:pt>
                <c:pt idx="960">
                  <c:v>0.8856117113506532</c:v>
                </c:pt>
                <c:pt idx="961">
                  <c:v>0.87632691816507358</c:v>
                </c:pt>
                <c:pt idx="962">
                  <c:v>0.86690065972128494</c:v>
                </c:pt>
                <c:pt idx="963">
                  <c:v>0.85585079542410492</c:v>
                </c:pt>
                <c:pt idx="964">
                  <c:v>0.84644011113718343</c:v>
                </c:pt>
                <c:pt idx="965">
                  <c:v>0.83381336345721369</c:v>
                </c:pt>
                <c:pt idx="966">
                  <c:v>0.82230665722526652</c:v>
                </c:pt>
                <c:pt idx="967">
                  <c:v>0.81000696683950513</c:v>
                </c:pt>
                <c:pt idx="968">
                  <c:v>0.79881953082333301</c:v>
                </c:pt>
                <c:pt idx="969">
                  <c:v>0.78741405661102204</c:v>
                </c:pt>
                <c:pt idx="970">
                  <c:v>0.77631487415042977</c:v>
                </c:pt>
                <c:pt idx="971">
                  <c:v>0.76582048811484182</c:v>
                </c:pt>
                <c:pt idx="972">
                  <c:v>0.75563109598456701</c:v>
                </c:pt>
                <c:pt idx="973">
                  <c:v>0.74490569328878442</c:v>
                </c:pt>
                <c:pt idx="974">
                  <c:v>0.73408295211258257</c:v>
                </c:pt>
                <c:pt idx="975">
                  <c:v>0.72380660427313326</c:v>
                </c:pt>
                <c:pt idx="976">
                  <c:v>0.71308769080937862</c:v>
                </c:pt>
                <c:pt idx="977">
                  <c:v>0.70365572184140535</c:v>
                </c:pt>
                <c:pt idx="978">
                  <c:v>0.69252733783668741</c:v>
                </c:pt>
                <c:pt idx="979">
                  <c:v>0.6823140653325499</c:v>
                </c:pt>
                <c:pt idx="980">
                  <c:v>0.67221110977288723</c:v>
                </c:pt>
                <c:pt idx="981">
                  <c:v>0.66188168001544967</c:v>
                </c:pt>
                <c:pt idx="982">
                  <c:v>0.65237041263209472</c:v>
                </c:pt>
                <c:pt idx="983">
                  <c:v>0.64124825829012388</c:v>
                </c:pt>
                <c:pt idx="984">
                  <c:v>0.63038982633776819</c:v>
                </c:pt>
                <c:pt idx="985">
                  <c:v>0.62040121104643797</c:v>
                </c:pt>
                <c:pt idx="986">
                  <c:v>0.61101609433370641</c:v>
                </c:pt>
                <c:pt idx="987">
                  <c:v>0.60077011610014819</c:v>
                </c:pt>
                <c:pt idx="988">
                  <c:v>0.59210725091212668</c:v>
                </c:pt>
                <c:pt idx="989">
                  <c:v>0.58192486715244207</c:v>
                </c:pt>
                <c:pt idx="990">
                  <c:v>0.5731158644591513</c:v>
                </c:pt>
                <c:pt idx="991">
                  <c:v>0.56356410426794212</c:v>
                </c:pt>
                <c:pt idx="992">
                  <c:v>0.55285180982085569</c:v>
                </c:pt>
                <c:pt idx="993">
                  <c:v>0.5416820245157995</c:v>
                </c:pt>
                <c:pt idx="994">
                  <c:v>0.53211430081380173</c:v>
                </c:pt>
                <c:pt idx="995">
                  <c:v>0.52071077337109895</c:v>
                </c:pt>
                <c:pt idx="996">
                  <c:v>0.51017706258942175</c:v>
                </c:pt>
                <c:pt idx="997">
                  <c:v>0.49861597659308055</c:v>
                </c:pt>
                <c:pt idx="998">
                  <c:v>0.48815144102482111</c:v>
                </c:pt>
                <c:pt idx="999">
                  <c:v>0.47910064954616916</c:v>
                </c:pt>
                <c:pt idx="1000">
                  <c:v>0.46882897395378009</c:v>
                </c:pt>
                <c:pt idx="1001">
                  <c:v>0.45807112509785775</c:v>
                </c:pt>
                <c:pt idx="1002">
                  <c:v>0.4471378074078996</c:v>
                </c:pt>
                <c:pt idx="1003">
                  <c:v>0.43588807476425934</c:v>
                </c:pt>
                <c:pt idx="1004">
                  <c:v>0.42571088239019711</c:v>
                </c:pt>
                <c:pt idx="1005">
                  <c:v>0.4156218137870743</c:v>
                </c:pt>
                <c:pt idx="1006">
                  <c:v>0.40431030365452786</c:v>
                </c:pt>
                <c:pt idx="1007">
                  <c:v>0.39563497914101264</c:v>
                </c:pt>
                <c:pt idx="1008">
                  <c:v>0.38737172086127181</c:v>
                </c:pt>
                <c:pt idx="1009">
                  <c:v>0.37759192905660066</c:v>
                </c:pt>
                <c:pt idx="1010">
                  <c:v>0.37055773132295206</c:v>
                </c:pt>
                <c:pt idx="1011">
                  <c:v>0.36104101298469371</c:v>
                </c:pt>
                <c:pt idx="1012">
                  <c:v>0.35155232812879628</c:v>
                </c:pt>
                <c:pt idx="1013">
                  <c:v>0.34366012413641311</c:v>
                </c:pt>
                <c:pt idx="1014">
                  <c:v>0.33483334094736567</c:v>
                </c:pt>
                <c:pt idx="1015">
                  <c:v>0.32707183008802526</c:v>
                </c:pt>
                <c:pt idx="1016">
                  <c:v>0.32026540439855733</c:v>
                </c:pt>
                <c:pt idx="1017">
                  <c:v>0.31108638569503316</c:v>
                </c:pt>
                <c:pt idx="1018">
                  <c:v>0.30479338804361611</c:v>
                </c:pt>
                <c:pt idx="1019">
                  <c:v>0.29889792074623067</c:v>
                </c:pt>
                <c:pt idx="1020">
                  <c:v>0.2903573126896154</c:v>
                </c:pt>
                <c:pt idx="1021">
                  <c:v>0.28310325977486006</c:v>
                </c:pt>
                <c:pt idx="1022">
                  <c:v>0.27468711518854083</c:v>
                </c:pt>
                <c:pt idx="1023">
                  <c:v>0.26707926934362208</c:v>
                </c:pt>
                <c:pt idx="1024">
                  <c:v>0.26114240074589828</c:v>
                </c:pt>
                <c:pt idx="1025">
                  <c:v>0.25346174571762603</c:v>
                </c:pt>
                <c:pt idx="1026">
                  <c:v>0.24779742486507594</c:v>
                </c:pt>
                <c:pt idx="1027">
                  <c:v>0.24101215407201909</c:v>
                </c:pt>
                <c:pt idx="1028">
                  <c:v>0.23609591188765025</c:v>
                </c:pt>
                <c:pt idx="1029">
                  <c:v>0.22959603751918223</c:v>
                </c:pt>
                <c:pt idx="1030">
                  <c:v>0.22530418924054191</c:v>
                </c:pt>
                <c:pt idx="1031">
                  <c:v>0.21863286936189566</c:v>
                </c:pt>
                <c:pt idx="1032">
                  <c:v>0.2135340201882604</c:v>
                </c:pt>
                <c:pt idx="1033">
                  <c:v>0.20569230242105457</c:v>
                </c:pt>
                <c:pt idx="1034">
                  <c:v>0.20272555532252012</c:v>
                </c:pt>
                <c:pt idx="1035">
                  <c:v>0.1940180442181462</c:v>
                </c:pt>
                <c:pt idx="1036">
                  <c:v>0.1881726737920166</c:v>
                </c:pt>
                <c:pt idx="1037">
                  <c:v>0.18268953229768656</c:v>
                </c:pt>
                <c:pt idx="1038">
                  <c:v>0.17742170352204378</c:v>
                </c:pt>
                <c:pt idx="1039">
                  <c:v>0.17476098860594697</c:v>
                </c:pt>
                <c:pt idx="1040">
                  <c:v>0.17178736292146274</c:v>
                </c:pt>
                <c:pt idx="1041">
                  <c:v>0.16514939769544015</c:v>
                </c:pt>
                <c:pt idx="1042">
                  <c:v>0.16327128416191314</c:v>
                </c:pt>
                <c:pt idx="1043">
                  <c:v>0.16225390236457243</c:v>
                </c:pt>
                <c:pt idx="1044">
                  <c:v>0.15822979979940496</c:v>
                </c:pt>
                <c:pt idx="1045">
                  <c:v>0.15449018516634253</c:v>
                </c:pt>
                <c:pt idx="1046">
                  <c:v>0.14958160027576639</c:v>
                </c:pt>
                <c:pt idx="1047">
                  <c:v>0.14604198377380515</c:v>
                </c:pt>
                <c:pt idx="1048">
                  <c:v>0.14115260701003193</c:v>
                </c:pt>
                <c:pt idx="1049">
                  <c:v>0.13772901797673015</c:v>
                </c:pt>
                <c:pt idx="1050">
                  <c:v>0.13442223511993145</c:v>
                </c:pt>
                <c:pt idx="1051">
                  <c:v>0.13195360147186178</c:v>
                </c:pt>
                <c:pt idx="1052">
                  <c:v>0.12952143730778903</c:v>
                </c:pt>
                <c:pt idx="1053">
                  <c:v>0.12559142860702668</c:v>
                </c:pt>
                <c:pt idx="1054">
                  <c:v>0.12227659910251343</c:v>
                </c:pt>
                <c:pt idx="1055">
                  <c:v>0.11872750832179123</c:v>
                </c:pt>
                <c:pt idx="1056">
                  <c:v>0.11483734350568048</c:v>
                </c:pt>
                <c:pt idx="1057">
                  <c:v>0.10960260981338012</c:v>
                </c:pt>
                <c:pt idx="1058">
                  <c:v>0.10439876486553284</c:v>
                </c:pt>
                <c:pt idx="1059">
                  <c:v>0.10059931951317272</c:v>
                </c:pt>
                <c:pt idx="1060">
                  <c:v>0.10103046408910921</c:v>
                </c:pt>
                <c:pt idx="1061">
                  <c:v>9.762348748979903E-2</c:v>
                </c:pt>
                <c:pt idx="1062">
                  <c:v>9.7428291390398478E-2</c:v>
                </c:pt>
                <c:pt idx="1063">
                  <c:v>9.3133328280384647E-2</c:v>
                </c:pt>
                <c:pt idx="1064">
                  <c:v>9.1872600281996161E-2</c:v>
                </c:pt>
                <c:pt idx="1065">
                  <c:v>8.9224344691392968E-2</c:v>
                </c:pt>
                <c:pt idx="1066">
                  <c:v>8.4468256753473636E-2</c:v>
                </c:pt>
                <c:pt idx="1067">
                  <c:v>7.7851835777783915E-2</c:v>
                </c:pt>
                <c:pt idx="1068">
                  <c:v>7.4767244225621851E-2</c:v>
                </c:pt>
                <c:pt idx="1069">
                  <c:v>7.3102626425814096E-2</c:v>
                </c:pt>
                <c:pt idx="1070">
                  <c:v>7.3611641786085855E-2</c:v>
                </c:pt>
                <c:pt idx="1071">
                  <c:v>6.9938996027551825E-2</c:v>
                </c:pt>
                <c:pt idx="1072">
                  <c:v>6.8184307687196272E-2</c:v>
                </c:pt>
                <c:pt idx="1073">
                  <c:v>6.8891633978241995E-2</c:v>
                </c:pt>
                <c:pt idx="1074">
                  <c:v>6.6418328083112141E-2</c:v>
                </c:pt>
                <c:pt idx="1075">
                  <c:v>6.2099614383876095E-2</c:v>
                </c:pt>
                <c:pt idx="1076">
                  <c:v>6.018775684380382E-2</c:v>
                </c:pt>
                <c:pt idx="1077">
                  <c:v>5.7466562285206496E-2</c:v>
                </c:pt>
                <c:pt idx="1078">
                  <c:v>5.5154968052212913E-2</c:v>
                </c:pt>
                <c:pt idx="1079">
                  <c:v>5.5316160575787102E-2</c:v>
                </c:pt>
                <c:pt idx="1080">
                  <c:v>5.4153030627098635E-2</c:v>
                </c:pt>
                <c:pt idx="1081">
                  <c:v>5.3624936924664836E-2</c:v>
                </c:pt>
                <c:pt idx="1082">
                  <c:v>5.378210612438155E-2</c:v>
                </c:pt>
                <c:pt idx="1083">
                  <c:v>5.1169930663853697E-2</c:v>
                </c:pt>
                <c:pt idx="1084">
                  <c:v>4.8265480192787369E-2</c:v>
                </c:pt>
                <c:pt idx="1085">
                  <c:v>4.4177134230543279E-2</c:v>
                </c:pt>
                <c:pt idx="1086">
                  <c:v>4.1008701800580229E-2</c:v>
                </c:pt>
                <c:pt idx="1087">
                  <c:v>3.914979639385599E-2</c:v>
                </c:pt>
                <c:pt idx="1088">
                  <c:v>3.6430937958788746E-2</c:v>
                </c:pt>
                <c:pt idx="1089">
                  <c:v>3.8393411508678962E-2</c:v>
                </c:pt>
                <c:pt idx="1090">
                  <c:v>3.552452202912576E-2</c:v>
                </c:pt>
                <c:pt idx="1091">
                  <c:v>3.7742022397714202E-2</c:v>
                </c:pt>
                <c:pt idx="1092">
                  <c:v>3.7649226379714712E-2</c:v>
                </c:pt>
                <c:pt idx="1093">
                  <c:v>3.7534756326741754E-2</c:v>
                </c:pt>
                <c:pt idx="1094">
                  <c:v>3.6799396553335383E-2</c:v>
                </c:pt>
                <c:pt idx="1095">
                  <c:v>3.8281666933157814E-2</c:v>
                </c:pt>
                <c:pt idx="1096">
                  <c:v>3.6278960144694415E-2</c:v>
                </c:pt>
                <c:pt idx="1097">
                  <c:v>3.9195740156613888E-2</c:v>
                </c:pt>
                <c:pt idx="1098">
                  <c:v>3.6553324874835778E-2</c:v>
                </c:pt>
                <c:pt idx="1099">
                  <c:v>3.7515288630657867E-2</c:v>
                </c:pt>
                <c:pt idx="1100">
                  <c:v>3.882961768559734E-2</c:v>
                </c:pt>
                <c:pt idx="1101">
                  <c:v>3.6117378267198637E-2</c:v>
                </c:pt>
                <c:pt idx="1102">
                  <c:v>3.4163470503585196E-2</c:v>
                </c:pt>
                <c:pt idx="1103">
                  <c:v>2.6581581586778254E-2</c:v>
                </c:pt>
                <c:pt idx="1104">
                  <c:v>2.0375150290613871E-2</c:v>
                </c:pt>
                <c:pt idx="1105">
                  <c:v>2.1279489666027881E-2</c:v>
                </c:pt>
                <c:pt idx="1106">
                  <c:v>1.8656542080333658E-2</c:v>
                </c:pt>
                <c:pt idx="1107">
                  <c:v>1.5804265034771909E-2</c:v>
                </c:pt>
                <c:pt idx="1108">
                  <c:v>1.7345198072127099E-2</c:v>
                </c:pt>
                <c:pt idx="1109">
                  <c:v>1.4319528746778902E-2</c:v>
                </c:pt>
                <c:pt idx="1110">
                  <c:v>1.8997616115722336E-2</c:v>
                </c:pt>
                <c:pt idx="1111">
                  <c:v>2.3888550295182328E-2</c:v>
                </c:pt>
                <c:pt idx="1112">
                  <c:v>1.9588525584186726E-2</c:v>
                </c:pt>
                <c:pt idx="1113">
                  <c:v>2.1956835705104448E-2</c:v>
                </c:pt>
                <c:pt idx="1114">
                  <c:v>2.0339978653022468E-2</c:v>
                </c:pt>
                <c:pt idx="1115">
                  <c:v>1.6324961012694105E-2</c:v>
                </c:pt>
                <c:pt idx="1116">
                  <c:v>1.5323023587579823E-2</c:v>
                </c:pt>
                <c:pt idx="1117">
                  <c:v>1.2824799041462593E-2</c:v>
                </c:pt>
                <c:pt idx="1118">
                  <c:v>1.1502293554167944E-2</c:v>
                </c:pt>
                <c:pt idx="1119">
                  <c:v>1.7361421152196962E-2</c:v>
                </c:pt>
                <c:pt idx="1120">
                  <c:v>1.5289020011753335E-2</c:v>
                </c:pt>
                <c:pt idx="1121">
                  <c:v>1.4615697296534108E-2</c:v>
                </c:pt>
                <c:pt idx="1122">
                  <c:v>1.4423875597788075E-2</c:v>
                </c:pt>
                <c:pt idx="1123">
                  <c:v>1.8381398642348848E-2</c:v>
                </c:pt>
                <c:pt idx="1124">
                  <c:v>1.9295991004367137E-2</c:v>
                </c:pt>
                <c:pt idx="1125">
                  <c:v>1.4264889413103487E-2</c:v>
                </c:pt>
                <c:pt idx="1126">
                  <c:v>5.865616830057061E-3</c:v>
                </c:pt>
                <c:pt idx="1127">
                  <c:v>7.454310615137771E-3</c:v>
                </c:pt>
                <c:pt idx="1128">
                  <c:v>9.9664221177947765E-3</c:v>
                </c:pt>
                <c:pt idx="1129">
                  <c:v>1.0957457633102071E-2</c:v>
                </c:pt>
                <c:pt idx="1130">
                  <c:v>1.2136161738657442E-2</c:v>
                </c:pt>
                <c:pt idx="1131">
                  <c:v>1.4423096889944755E-2</c:v>
                </c:pt>
                <c:pt idx="1132">
                  <c:v>1.6924825621356988E-2</c:v>
                </c:pt>
                <c:pt idx="1133">
                  <c:v>1.6007248212606035E-2</c:v>
                </c:pt>
                <c:pt idx="1134">
                  <c:v>1.5632689739953208E-2</c:v>
                </c:pt>
                <c:pt idx="1135">
                  <c:v>1.0341759298290799E-2</c:v>
                </c:pt>
                <c:pt idx="1136">
                  <c:v>5.4381062240562005E-3</c:v>
                </c:pt>
                <c:pt idx="1137">
                  <c:v>1.6713666011167814E-3</c:v>
                </c:pt>
                <c:pt idx="1138">
                  <c:v>-4.7250694088256358E-3</c:v>
                </c:pt>
                <c:pt idx="1139">
                  <c:v>-4.6696513673070263E-3</c:v>
                </c:pt>
                <c:pt idx="1140">
                  <c:v>-2.5256091052749305E-3</c:v>
                </c:pt>
                <c:pt idx="1141">
                  <c:v>-5.5093579917226965E-3</c:v>
                </c:pt>
                <c:pt idx="1142">
                  <c:v>-2.0538419368435526E-3</c:v>
                </c:pt>
                <c:pt idx="1143">
                  <c:v>7.7334773769797962E-3</c:v>
                </c:pt>
                <c:pt idx="1144">
                  <c:v>8.8376850988545232E-3</c:v>
                </c:pt>
                <c:pt idx="1145">
                  <c:v>1.1172251213226866E-2</c:v>
                </c:pt>
                <c:pt idx="1146">
                  <c:v>8.9775929413768232E-3</c:v>
                </c:pt>
                <c:pt idx="1147">
                  <c:v>1.0467909968914066E-2</c:v>
                </c:pt>
                <c:pt idx="1148">
                  <c:v>5.6395319862034337E-3</c:v>
                </c:pt>
                <c:pt idx="1149">
                  <c:v>4.793336129759844E-3</c:v>
                </c:pt>
                <c:pt idx="1150">
                  <c:v>-4.7503774137346083E-3</c:v>
                </c:pt>
                <c:pt idx="1151">
                  <c:v>-6.5153187406943201E-3</c:v>
                </c:pt>
                <c:pt idx="1152">
                  <c:v>-7.9715024077645844E-3</c:v>
                </c:pt>
                <c:pt idx="1153">
                  <c:v>-5.5081899299577793E-3</c:v>
                </c:pt>
                <c:pt idx="1154">
                  <c:v>-6.5830663230660637E-3</c:v>
                </c:pt>
                <c:pt idx="1155">
                  <c:v>0</c:v>
                </c:pt>
                <c:pt idx="1156">
                  <c:v>-6.9221935888463797E-3</c:v>
                </c:pt>
                <c:pt idx="1157">
                  <c:v>-5.0974215425889932E-3</c:v>
                </c:pt>
                <c:pt idx="1158">
                  <c:v>-2.9409199550632726E-3</c:v>
                </c:pt>
                <c:pt idx="1159">
                  <c:v>-2.5226240585421405E-3</c:v>
                </c:pt>
                <c:pt idx="1160">
                  <c:v>-3.9157323903007074E-3</c:v>
                </c:pt>
                <c:pt idx="1161">
                  <c:v>-1.0036376039055737E-2</c:v>
                </c:pt>
                <c:pt idx="1162">
                  <c:v>-1.2267374010262228E-2</c:v>
                </c:pt>
                <c:pt idx="1163">
                  <c:v>-9.7193121621704983E-3</c:v>
                </c:pt>
                <c:pt idx="1164">
                  <c:v>-9.796793592584058E-3</c:v>
                </c:pt>
                <c:pt idx="1165">
                  <c:v>-1.3182615295483221E-2</c:v>
                </c:pt>
                <c:pt idx="1166">
                  <c:v>-1.136303463484822E-2</c:v>
                </c:pt>
                <c:pt idx="1167">
                  <c:v>-1.3251401154979392E-2</c:v>
                </c:pt>
                <c:pt idx="1168">
                  <c:v>-7.8234181328868564E-3</c:v>
                </c:pt>
                <c:pt idx="1169">
                  <c:v>-1.3876703553191864E-2</c:v>
                </c:pt>
                <c:pt idx="1170">
                  <c:v>-6.8548353603962329E-3</c:v>
                </c:pt>
                <c:pt idx="1171">
                  <c:v>-5.9135073624230726E-3</c:v>
                </c:pt>
                <c:pt idx="1172">
                  <c:v>-1.0577577990186117E-2</c:v>
                </c:pt>
                <c:pt idx="1173">
                  <c:v>-2.0521287795882859E-2</c:v>
                </c:pt>
                <c:pt idx="1174">
                  <c:v>-2.0365286657931189E-2</c:v>
                </c:pt>
                <c:pt idx="1175">
                  <c:v>-2.0937247568874034E-2</c:v>
                </c:pt>
                <c:pt idx="1176">
                  <c:v>-2.1768647976294037E-2</c:v>
                </c:pt>
                <c:pt idx="1177">
                  <c:v>-3.5145031740131588E-2</c:v>
                </c:pt>
                <c:pt idx="1178">
                  <c:v>-3.3099366235643149E-2</c:v>
                </c:pt>
                <c:pt idx="1179">
                  <c:v>-2.6790664642718325E-2</c:v>
                </c:pt>
                <c:pt idx="1180">
                  <c:v>-1.9673145169830906E-2</c:v>
                </c:pt>
                <c:pt idx="1181">
                  <c:v>-2.2797580606644548E-2</c:v>
                </c:pt>
                <c:pt idx="1182">
                  <c:v>-2.5889440098677784E-2</c:v>
                </c:pt>
                <c:pt idx="1183">
                  <c:v>-2.1838212543633526E-2</c:v>
                </c:pt>
                <c:pt idx="1184">
                  <c:v>-1.528045422547631E-2</c:v>
                </c:pt>
                <c:pt idx="1185">
                  <c:v>-1.8025529157936333E-2</c:v>
                </c:pt>
                <c:pt idx="1186">
                  <c:v>-2.2761111122647483E-2</c:v>
                </c:pt>
                <c:pt idx="1187">
                  <c:v>-2.636899434554274E-2</c:v>
                </c:pt>
                <c:pt idx="1188">
                  <c:v>-3.1113531450452259E-2</c:v>
                </c:pt>
                <c:pt idx="1189">
                  <c:v>-3.6174353724403821E-2</c:v>
                </c:pt>
                <c:pt idx="1190">
                  <c:v>-3.7999255555301703E-2</c:v>
                </c:pt>
                <c:pt idx="1191">
                  <c:v>-4.1766903670724866E-2</c:v>
                </c:pt>
                <c:pt idx="1192">
                  <c:v>-3.6014978185797512E-2</c:v>
                </c:pt>
                <c:pt idx="1193">
                  <c:v>-4.2148600298608445E-2</c:v>
                </c:pt>
                <c:pt idx="1194">
                  <c:v>-3.7626384282976065E-2</c:v>
                </c:pt>
                <c:pt idx="1195">
                  <c:v>-3.9604821343655103E-2</c:v>
                </c:pt>
                <c:pt idx="1196">
                  <c:v>-3.7245725932216978E-2</c:v>
                </c:pt>
                <c:pt idx="1197">
                  <c:v>-3.1455124624403155E-2</c:v>
                </c:pt>
                <c:pt idx="1198">
                  <c:v>-2.181679807794128E-2</c:v>
                </c:pt>
                <c:pt idx="1199">
                  <c:v>-3.0978944778192772E-2</c:v>
                </c:pt>
                <c:pt idx="1200">
                  <c:v>-1.9209035295192491E-2</c:v>
                </c:pt>
                <c:pt idx="1201">
                  <c:v>-2.0731668698228841E-2</c:v>
                </c:pt>
                <c:pt idx="1202">
                  <c:v>-1.1845573928445968E-2</c:v>
                </c:pt>
                <c:pt idx="1203">
                  <c:v>-1.1444150035197526E-2</c:v>
                </c:pt>
                <c:pt idx="1204">
                  <c:v>-1.6012958736790383E-2</c:v>
                </c:pt>
                <c:pt idx="1205">
                  <c:v>-2.7182095118643841E-2</c:v>
                </c:pt>
                <c:pt idx="1206">
                  <c:v>-2.5446225551169276E-2</c:v>
                </c:pt>
                <c:pt idx="1207">
                  <c:v>-3.7458962096655196E-2</c:v>
                </c:pt>
                <c:pt idx="1208">
                  <c:v>-2.7858662449877027E-2</c:v>
                </c:pt>
                <c:pt idx="1209">
                  <c:v>-3.0326776959384561E-2</c:v>
                </c:pt>
                <c:pt idx="1210">
                  <c:v>-2.8015312511031593E-2</c:v>
                </c:pt>
                <c:pt idx="1211">
                  <c:v>-3.7500493181634093E-2</c:v>
                </c:pt>
                <c:pt idx="1212">
                  <c:v>-3.6668962989573471E-2</c:v>
                </c:pt>
                <c:pt idx="1213">
                  <c:v>-4.3070330815857295E-2</c:v>
                </c:pt>
                <c:pt idx="1214">
                  <c:v>-3.6797579568367315E-2</c:v>
                </c:pt>
                <c:pt idx="1215">
                  <c:v>-5.0903872150707942E-2</c:v>
                </c:pt>
                <c:pt idx="1216">
                  <c:v>-4.7207735372232627E-2</c:v>
                </c:pt>
                <c:pt idx="1217">
                  <c:v>-4.9621599901986529E-2</c:v>
                </c:pt>
                <c:pt idx="1218">
                  <c:v>-3.9768869129321524E-2</c:v>
                </c:pt>
                <c:pt idx="1219">
                  <c:v>-2.6799619782916947E-2</c:v>
                </c:pt>
                <c:pt idx="1220">
                  <c:v>-2.0480405634106857E-2</c:v>
                </c:pt>
                <c:pt idx="1221">
                  <c:v>-1.9999813110117472E-2</c:v>
                </c:pt>
                <c:pt idx="1222">
                  <c:v>-1.8320140292004898E-2</c:v>
                </c:pt>
                <c:pt idx="1223">
                  <c:v>-2.5216247168099049E-2</c:v>
                </c:pt>
                <c:pt idx="1224">
                  <c:v>-2.0156982309834315E-2</c:v>
                </c:pt>
                <c:pt idx="1225">
                  <c:v>-2.2088696899912066E-2</c:v>
                </c:pt>
                <c:pt idx="1226">
                  <c:v>-3.9240645642246982E-2</c:v>
                </c:pt>
                <c:pt idx="1227">
                  <c:v>-3.2662511135522071E-2</c:v>
                </c:pt>
                <c:pt idx="1228">
                  <c:v>-4.2802714887025022E-2</c:v>
                </c:pt>
                <c:pt idx="1229">
                  <c:v>-5.9323391137681696E-2</c:v>
                </c:pt>
                <c:pt idx="1230">
                  <c:v>-6.764401422854964E-2</c:v>
                </c:pt>
                <c:pt idx="1231">
                  <c:v>-5.842515164037395E-2</c:v>
                </c:pt>
                <c:pt idx="1232">
                  <c:v>-5.8068114094196578E-2</c:v>
                </c:pt>
                <c:pt idx="1233">
                  <c:v>-6.1270809669267096E-2</c:v>
                </c:pt>
                <c:pt idx="1234">
                  <c:v>-7.4109755236550515E-2</c:v>
                </c:pt>
                <c:pt idx="1235">
                  <c:v>-6.3327636652843688E-2</c:v>
                </c:pt>
                <c:pt idx="1236">
                  <c:v>-3.7198484323053546E-2</c:v>
                </c:pt>
                <c:pt idx="1237">
                  <c:v>-1.9624475929621323E-2</c:v>
                </c:pt>
                <c:pt idx="1238">
                  <c:v>-2.1728674307001844E-2</c:v>
                </c:pt>
                <c:pt idx="1239">
                  <c:v>-2.367284822257322E-2</c:v>
                </c:pt>
                <c:pt idx="1240">
                  <c:v>6.6064275583667996E-3</c:v>
                </c:pt>
                <c:pt idx="1241">
                  <c:v>1.2093073237991841E-2</c:v>
                </c:pt>
                <c:pt idx="1242">
                  <c:v>2.4720859195086143E-2</c:v>
                </c:pt>
                <c:pt idx="1243">
                  <c:v>1.9740633182921671E-2</c:v>
                </c:pt>
                <c:pt idx="1244">
                  <c:v>2.4165510718134883E-2</c:v>
                </c:pt>
                <c:pt idx="1245">
                  <c:v>1.6152736794672443E-2</c:v>
                </c:pt>
                <c:pt idx="1246">
                  <c:v>3.5331662053255428E-2</c:v>
                </c:pt>
                <c:pt idx="1247">
                  <c:v>2.5172250174949826E-2</c:v>
                </c:pt>
                <c:pt idx="1248">
                  <c:v>1.8302230011608786E-3</c:v>
                </c:pt>
                <c:pt idx="1249">
                  <c:v>-4.7475221516424344E-3</c:v>
                </c:pt>
                <c:pt idx="1250">
                  <c:v>-1.0877250725235068E-3</c:v>
                </c:pt>
                <c:pt idx="1251">
                  <c:v>4.8618624199749079E-3</c:v>
                </c:pt>
                <c:pt idx="1252">
                  <c:v>1.8310666013244315E-2</c:v>
                </c:pt>
                <c:pt idx="1253">
                  <c:v>6.018113782714986E-4</c:v>
                </c:pt>
                <c:pt idx="1254">
                  <c:v>-4.3538853368274462E-3</c:v>
                </c:pt>
                <c:pt idx="1255">
                  <c:v>2.2906080566151805E-2</c:v>
                </c:pt>
                <c:pt idx="1256">
                  <c:v>2.4815342413413009E-2</c:v>
                </c:pt>
                <c:pt idx="1257">
                  <c:v>2.6520712590356151E-2</c:v>
                </c:pt>
                <c:pt idx="1258">
                  <c:v>2.2090903238801786E-2</c:v>
                </c:pt>
                <c:pt idx="1259">
                  <c:v>-1.2728369053527238E-2</c:v>
                </c:pt>
                <c:pt idx="1260">
                  <c:v>-1.7175699331557125E-2</c:v>
                </c:pt>
                <c:pt idx="1261">
                  <c:v>-2.1674943465810489E-2</c:v>
                </c:pt>
                <c:pt idx="1262">
                  <c:v>-3.1192570296552587E-2</c:v>
                </c:pt>
                <c:pt idx="1263">
                  <c:v>-4.6049667024526057E-2</c:v>
                </c:pt>
                <c:pt idx="1264">
                  <c:v>-4.8360222980395148E-2</c:v>
                </c:pt>
                <c:pt idx="1265">
                  <c:v>-6.9272811467563103E-2</c:v>
                </c:pt>
                <c:pt idx="1266">
                  <c:v>-5.0326460284861603E-2</c:v>
                </c:pt>
                <c:pt idx="1267">
                  <c:v>-3.5876108620399513E-2</c:v>
                </c:pt>
                <c:pt idx="1268">
                  <c:v>-4.5884710746375762E-2</c:v>
                </c:pt>
                <c:pt idx="1269">
                  <c:v>-5.4751986743277581E-2</c:v>
                </c:pt>
                <c:pt idx="1270">
                  <c:v>-5.8895231608478003E-2</c:v>
                </c:pt>
                <c:pt idx="1271">
                  <c:v>-5.7684340912064085E-2</c:v>
                </c:pt>
                <c:pt idx="1272">
                  <c:v>-5.0478178529674893E-2</c:v>
                </c:pt>
                <c:pt idx="1273">
                  <c:v>-4.5109247519036708E-2</c:v>
                </c:pt>
                <c:pt idx="1274">
                  <c:v>-6.5795880946991708E-2</c:v>
                </c:pt>
                <c:pt idx="1275">
                  <c:v>-5.1190047283140222E-2</c:v>
                </c:pt>
                <c:pt idx="1276">
                  <c:v>-3.6613155594133202E-2</c:v>
                </c:pt>
                <c:pt idx="1277">
                  <c:v>-2.4438707386511077E-2</c:v>
                </c:pt>
                <c:pt idx="1278">
                  <c:v>-5.9611383255081035E-3</c:v>
                </c:pt>
                <c:pt idx="1279">
                  <c:v>-7.958394159068129E-3</c:v>
                </c:pt>
                <c:pt idx="1280">
                  <c:v>-9.3046502355849867E-3</c:v>
                </c:pt>
                <c:pt idx="1281">
                  <c:v>1.6418665523177525E-2</c:v>
                </c:pt>
                <c:pt idx="1282">
                  <c:v>-3.2549987852155964E-3</c:v>
                </c:pt>
                <c:pt idx="1283">
                  <c:v>-1.6376225945714E-3</c:v>
                </c:pt>
                <c:pt idx="1284">
                  <c:v>2.0880921034871613E-2</c:v>
                </c:pt>
                <c:pt idx="1285">
                  <c:v>4.9379162193423174E-3</c:v>
                </c:pt>
                <c:pt idx="1286">
                  <c:v>1.7855251709523415E-2</c:v>
                </c:pt>
                <c:pt idx="1287">
                  <c:v>1.6316654795698313E-2</c:v>
                </c:pt>
                <c:pt idx="1288">
                  <c:v>1.7397371497631813E-2</c:v>
                </c:pt>
                <c:pt idx="1289">
                  <c:v>6.1445110441537797E-2</c:v>
                </c:pt>
                <c:pt idx="1290">
                  <c:v>5.0635996652594557E-2</c:v>
                </c:pt>
                <c:pt idx="1291">
                  <c:v>2.4392893408393918E-2</c:v>
                </c:pt>
                <c:pt idx="1292">
                  <c:v>1.8727664063359913E-2</c:v>
                </c:pt>
                <c:pt idx="1293">
                  <c:v>4.9707517334047677E-4</c:v>
                </c:pt>
                <c:pt idx="1294">
                  <c:v>1.7326638868527151E-2</c:v>
                </c:pt>
                <c:pt idx="1295">
                  <c:v>1.2264778317451286E-2</c:v>
                </c:pt>
                <c:pt idx="1296">
                  <c:v>-1.886186138169749E-2</c:v>
                </c:pt>
                <c:pt idx="1297">
                  <c:v>3.7538909435240716E-3</c:v>
                </c:pt>
                <c:pt idx="1298">
                  <c:v>3.9187693508899203E-2</c:v>
                </c:pt>
              </c:numCache>
            </c:numRef>
          </c:yVal>
          <c:smooth val="0"/>
          <c:extLst>
            <c:ext xmlns:c16="http://schemas.microsoft.com/office/drawing/2014/chart" uri="{C3380CC4-5D6E-409C-BE32-E72D297353CC}">
              <c16:uniqueId val="{00000003-EA6C-4C0E-9A4F-E63847BC888B}"/>
            </c:ext>
          </c:extLst>
        </c:ser>
        <c:ser>
          <c:idx val="9"/>
          <c:order val="9"/>
          <c:tx>
            <c:strRef>
              <c:f>'24.08.21 Eg Filtres +Lihgt  Abs'!$CM$1</c:f>
              <c:strCache>
                <c:ptCount val="1"/>
                <c:pt idx="0">
                  <c:v>Abs 550</c:v>
                </c:pt>
              </c:strCache>
            </c:strRef>
          </c:tx>
          <c:spPr>
            <a:ln w="19050" cap="rnd">
              <a:solidFill>
                <a:srgbClr val="00B050"/>
              </a:solidFill>
              <a:round/>
            </a:ln>
            <a:effectLst/>
          </c:spPr>
          <c:marker>
            <c:symbol val="none"/>
          </c:marker>
          <c:xVal>
            <c:numRef>
              <c:f>'24.08.21 Eg Filtres +Lihgt  Abs'!$CC$2:$CC$1300</c:f>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f>'24.08.21 Eg Filtres +Lihgt  Abs'!$CM$2:$CM$1300</c:f>
              <c:numCache>
                <c:formatCode>General</c:formatCode>
                <c:ptCount val="1299"/>
                <c:pt idx="0">
                  <c:v>-2.1640699425672996E-2</c:v>
                </c:pt>
                <c:pt idx="1">
                  <c:v>-2.9154786142837277</c:v>
                </c:pt>
                <c:pt idx="2">
                  <c:v>-1.9066574500478175</c:v>
                </c:pt>
                <c:pt idx="3">
                  <c:v>-1.0717508827737958</c:v>
                </c:pt>
                <c:pt idx="4">
                  <c:v>-4.6153833184870283</c:v>
                </c:pt>
                <c:pt idx="5">
                  <c:v>-4.5735357648481472</c:v>
                </c:pt>
                <c:pt idx="6">
                  <c:v>-4.1235589430256114</c:v>
                </c:pt>
                <c:pt idx="7">
                  <c:v>-2.6911243743941538</c:v>
                </c:pt>
                <c:pt idx="8">
                  <c:v>-1.556713837132198</c:v>
                </c:pt>
                <c:pt idx="9">
                  <c:v>-4.0613204709013715</c:v>
                </c:pt>
                <c:pt idx="10">
                  <c:v>-8.0258777352298853</c:v>
                </c:pt>
                <c:pt idx="11">
                  <c:v>-7.8302839245534459</c:v>
                </c:pt>
                <c:pt idx="12">
                  <c:v>-6.4645177446465523</c:v>
                </c:pt>
                <c:pt idx="13">
                  <c:v>-6.6597805489848385</c:v>
                </c:pt>
                <c:pt idx="14">
                  <c:v>-5.1212445281481447</c:v>
                </c:pt>
                <c:pt idx="15">
                  <c:v>-4.8164944170522093</c:v>
                </c:pt>
                <c:pt idx="16">
                  <c:v>-8.0801271992393655</c:v>
                </c:pt>
                <c:pt idx="17">
                  <c:v>-6.1598867339620078</c:v>
                </c:pt>
                <c:pt idx="18">
                  <c:v>-3.055975337243642</c:v>
                </c:pt>
                <c:pt idx="19">
                  <c:v>-3.1467638794128439</c:v>
                </c:pt>
                <c:pt idx="20">
                  <c:v>-1.7652968624156684</c:v>
                </c:pt>
                <c:pt idx="21">
                  <c:v>-1.2603394237983965</c:v>
                </c:pt>
                <c:pt idx="22">
                  <c:v>-1.1165159324641887</c:v>
                </c:pt>
                <c:pt idx="23">
                  <c:v>-0.51627086403326883</c:v>
                </c:pt>
                <c:pt idx="24">
                  <c:v>-0.35906608572476378</c:v>
                </c:pt>
                <c:pt idx="25">
                  <c:v>-0.5120075952033778</c:v>
                </c:pt>
                <c:pt idx="26">
                  <c:v>9.7374485567427588E-2</c:v>
                </c:pt>
                <c:pt idx="27">
                  <c:v>-0.11546398194747107</c:v>
                </c:pt>
                <c:pt idx="28">
                  <c:v>-0.39108522593425371</c:v>
                </c:pt>
                <c:pt idx="29">
                  <c:v>-0.3200676614077389</c:v>
                </c:pt>
                <c:pt idx="30">
                  <c:v>-0.61708582019890368</c:v>
                </c:pt>
                <c:pt idx="31">
                  <c:v>-0.47584815347186193</c:v>
                </c:pt>
                <c:pt idx="32">
                  <c:v>0.11070429641586652</c:v>
                </c:pt>
                <c:pt idx="33">
                  <c:v>-0.14892516518995039</c:v>
                </c:pt>
                <c:pt idx="34">
                  <c:v>-0.22060195822730944</c:v>
                </c:pt>
                <c:pt idx="35">
                  <c:v>-0.40812430308858294</c:v>
                </c:pt>
                <c:pt idx="36">
                  <c:v>-0.44149886785005027</c:v>
                </c:pt>
                <c:pt idx="37">
                  <c:v>-0.28332023486601116</c:v>
                </c:pt>
                <c:pt idx="38">
                  <c:v>-0.36299392448693618</c:v>
                </c:pt>
                <c:pt idx="39">
                  <c:v>-0.65215122411248139</c:v>
                </c:pt>
                <c:pt idx="40">
                  <c:v>-0.89911994076533286</c:v>
                </c:pt>
                <c:pt idx="41">
                  <c:v>-0.63750526091265236</c:v>
                </c:pt>
                <c:pt idx="42">
                  <c:v>-0.52596999937974975</c:v>
                </c:pt>
                <c:pt idx="43">
                  <c:v>-0.46073960118067159</c:v>
                </c:pt>
                <c:pt idx="44">
                  <c:v>-0.13103829418513116</c:v>
                </c:pt>
                <c:pt idx="45">
                  <c:v>-0.32844011097683518</c:v>
                </c:pt>
                <c:pt idx="46">
                  <c:v>-0.38089502567077882</c:v>
                </c:pt>
                <c:pt idx="47">
                  <c:v>0.16895429684122509</c:v>
                </c:pt>
                <c:pt idx="48">
                  <c:v>0.15684039291999102</c:v>
                </c:pt>
                <c:pt idx="49">
                  <c:v>5.907550548457393E-2</c:v>
                </c:pt>
                <c:pt idx="50">
                  <c:v>0.16201770327076032</c:v>
                </c:pt>
                <c:pt idx="51">
                  <c:v>-5.1509999871618951E-2</c:v>
                </c:pt>
                <c:pt idx="52">
                  <c:v>0.39819768595634464</c:v>
                </c:pt>
                <c:pt idx="53">
                  <c:v>0.4656270799069408</c:v>
                </c:pt>
                <c:pt idx="54">
                  <c:v>0.19072786282973606</c:v>
                </c:pt>
                <c:pt idx="55">
                  <c:v>-0.18598364488402624</c:v>
                </c:pt>
                <c:pt idx="56">
                  <c:v>0.10984460799182329</c:v>
                </c:pt>
                <c:pt idx="57">
                  <c:v>-0.15257396870257731</c:v>
                </c:pt>
                <c:pt idx="58">
                  <c:v>-0.36522326764198038</c:v>
                </c:pt>
                <c:pt idx="59">
                  <c:v>-0.40891820786981481</c:v>
                </c:pt>
                <c:pt idx="60">
                  <c:v>-0.80642579201386866</c:v>
                </c:pt>
                <c:pt idx="61">
                  <c:v>-0.83459489541823784</c:v>
                </c:pt>
                <c:pt idx="62">
                  <c:v>-0.50123306047996219</c:v>
                </c:pt>
                <c:pt idx="63">
                  <c:v>-0.73684764103074119</c:v>
                </c:pt>
                <c:pt idx="64">
                  <c:v>-0.59183551212326169</c:v>
                </c:pt>
                <c:pt idx="65">
                  <c:v>-0.63508964162067494</c:v>
                </c:pt>
                <c:pt idx="66">
                  <c:v>-1.1025672635040917</c:v>
                </c:pt>
                <c:pt idx="67">
                  <c:v>-0.84814202584850129</c:v>
                </c:pt>
                <c:pt idx="68">
                  <c:v>-0.88327169758147273</c:v>
                </c:pt>
                <c:pt idx="69">
                  <c:v>-0.7824078793119954</c:v>
                </c:pt>
                <c:pt idx="70">
                  <c:v>-0.36066883697520213</c:v>
                </c:pt>
                <c:pt idx="71">
                  <c:v>-0.34003817090847155</c:v>
                </c:pt>
                <c:pt idx="72">
                  <c:v>-0.34128145546271038</c:v>
                </c:pt>
                <c:pt idx="73">
                  <c:v>-0.22613703383982967</c:v>
                </c:pt>
                <c:pt idx="74">
                  <c:v>-8.7936783357743714E-2</c:v>
                </c:pt>
                <c:pt idx="75">
                  <c:v>-2.6523042913424905E-2</c:v>
                </c:pt>
                <c:pt idx="76">
                  <c:v>-0.28420219661374324</c:v>
                </c:pt>
                <c:pt idx="77">
                  <c:v>-0.97966631158245299</c:v>
                </c:pt>
                <c:pt idx="78">
                  <c:v>-1.0587384667879221</c:v>
                </c:pt>
                <c:pt idx="79">
                  <c:v>-0.79358166336253233</c:v>
                </c:pt>
                <c:pt idx="80">
                  <c:v>-0.56263839893162271</c:v>
                </c:pt>
                <c:pt idx="81">
                  <c:v>-0.90033708509940924</c:v>
                </c:pt>
                <c:pt idx="82">
                  <c:v>-0.75771913740985675</c:v>
                </c:pt>
                <c:pt idx="83">
                  <c:v>-0.2151145227793457</c:v>
                </c:pt>
                <c:pt idx="84">
                  <c:v>0.12621936779954879</c:v>
                </c:pt>
                <c:pt idx="85">
                  <c:v>0.1008684585452457</c:v>
                </c:pt>
                <c:pt idx="86">
                  <c:v>7.1491336682478257E-2</c:v>
                </c:pt>
                <c:pt idx="87">
                  <c:v>0.20939244405335511</c:v>
                </c:pt>
                <c:pt idx="88">
                  <c:v>0.22886520663998713</c:v>
                </c:pt>
                <c:pt idx="89">
                  <c:v>0.11321221079287924</c:v>
                </c:pt>
                <c:pt idx="90">
                  <c:v>-0.39348703267202689</c:v>
                </c:pt>
                <c:pt idx="91">
                  <c:v>-0.23046888594557907</c:v>
                </c:pt>
                <c:pt idx="92">
                  <c:v>-0.27389985635252972</c:v>
                </c:pt>
                <c:pt idx="93">
                  <c:v>-0.34222637028503505</c:v>
                </c:pt>
                <c:pt idx="94">
                  <c:v>-0.73995569774047942</c:v>
                </c:pt>
                <c:pt idx="95">
                  <c:v>-0.6847532602964238</c:v>
                </c:pt>
                <c:pt idx="96">
                  <c:v>-0.34550673590164344</c:v>
                </c:pt>
                <c:pt idx="97">
                  <c:v>-0.28613595420233418</c:v>
                </c:pt>
                <c:pt idx="98">
                  <c:v>-0.55187054311179662</c:v>
                </c:pt>
                <c:pt idx="99">
                  <c:v>-0.59311562499951653</c:v>
                </c:pt>
                <c:pt idx="100">
                  <c:v>-0.45947444545997723</c:v>
                </c:pt>
                <c:pt idx="101">
                  <c:v>-0.53927036149140306</c:v>
                </c:pt>
                <c:pt idx="102">
                  <c:v>-0.43558972414024577</c:v>
                </c:pt>
                <c:pt idx="103">
                  <c:v>-0.99995932024909595</c:v>
                </c:pt>
                <c:pt idx="104">
                  <c:v>-0.78503056317634912</c:v>
                </c:pt>
                <c:pt idx="105">
                  <c:v>-0.46103034539273963</c:v>
                </c:pt>
                <c:pt idx="106">
                  <c:v>-0.21511622421379409</c:v>
                </c:pt>
                <c:pt idx="107">
                  <c:v>-0.117786439969603</c:v>
                </c:pt>
                <c:pt idx="108">
                  <c:v>-6.5916045346630939E-2</c:v>
                </c:pt>
                <c:pt idx="109">
                  <c:v>0.11980233043929657</c:v>
                </c:pt>
                <c:pt idx="110">
                  <c:v>0.44195966270144799</c:v>
                </c:pt>
                <c:pt idx="111">
                  <c:v>0.32358932136430912</c:v>
                </c:pt>
                <c:pt idx="112">
                  <c:v>0.28156126099803364</c:v>
                </c:pt>
                <c:pt idx="113">
                  <c:v>5.7958900458815014E-2</c:v>
                </c:pt>
                <c:pt idx="114">
                  <c:v>8.672551670630757E-2</c:v>
                </c:pt>
                <c:pt idx="115">
                  <c:v>0.37627887933627968</c:v>
                </c:pt>
                <c:pt idx="116">
                  <c:v>0.28277979741484055</c:v>
                </c:pt>
                <c:pt idx="117">
                  <c:v>0.25389918505930198</c:v>
                </c:pt>
                <c:pt idx="118">
                  <c:v>0.48751526070693363</c:v>
                </c:pt>
                <c:pt idx="119">
                  <c:v>0.4898748409352135</c:v>
                </c:pt>
                <c:pt idx="120">
                  <c:v>0.64907280329731798</c:v>
                </c:pt>
                <c:pt idx="121">
                  <c:v>0.5906237350414909</c:v>
                </c:pt>
                <c:pt idx="122">
                  <c:v>0.59039419606680943</c:v>
                </c:pt>
                <c:pt idx="123">
                  <c:v>0.63243060892946823</c:v>
                </c:pt>
                <c:pt idx="124">
                  <c:v>0.51187284159506063</c:v>
                </c:pt>
                <c:pt idx="125">
                  <c:v>0.40930805290471212</c:v>
                </c:pt>
                <c:pt idx="126">
                  <c:v>0.43794566948584046</c:v>
                </c:pt>
                <c:pt idx="127">
                  <c:v>0.44709026094281423</c:v>
                </c:pt>
                <c:pt idx="128">
                  <c:v>0.18896827025832263</c:v>
                </c:pt>
                <c:pt idx="129">
                  <c:v>0.14186931653223536</c:v>
                </c:pt>
                <c:pt idx="130">
                  <c:v>-9.2336538165572052E-2</c:v>
                </c:pt>
                <c:pt idx="131">
                  <c:v>-1.7553544528782248E-2</c:v>
                </c:pt>
                <c:pt idx="132">
                  <c:v>-7.7746428418409869E-2</c:v>
                </c:pt>
                <c:pt idx="133">
                  <c:v>-0.30581397165379265</c:v>
                </c:pt>
                <c:pt idx="134">
                  <c:v>-0.28642782754817259</c:v>
                </c:pt>
                <c:pt idx="135">
                  <c:v>-0.18102489152195311</c:v>
                </c:pt>
                <c:pt idx="136">
                  <c:v>-0.1882601641760501</c:v>
                </c:pt>
                <c:pt idx="137">
                  <c:v>0.11932345397998771</c:v>
                </c:pt>
                <c:pt idx="138">
                  <c:v>-1.9648938389975872E-2</c:v>
                </c:pt>
                <c:pt idx="139">
                  <c:v>-0.38323186854779312</c:v>
                </c:pt>
                <c:pt idx="140">
                  <c:v>-0.22993463552876631</c:v>
                </c:pt>
                <c:pt idx="141">
                  <c:v>-0.14827212371346413</c:v>
                </c:pt>
                <c:pt idx="142">
                  <c:v>-0.22672000715221163</c:v>
                </c:pt>
                <c:pt idx="143">
                  <c:v>-0.29656048839211807</c:v>
                </c:pt>
                <c:pt idx="144">
                  <c:v>-0.37498671721061261</c:v>
                </c:pt>
                <c:pt idx="145">
                  <c:v>-0.16399337801712655</c:v>
                </c:pt>
                <c:pt idx="146">
                  <c:v>0.13654305332929734</c:v>
                </c:pt>
                <c:pt idx="147">
                  <c:v>0.12006775421325437</c:v>
                </c:pt>
                <c:pt idx="148">
                  <c:v>0.19209318663668637</c:v>
                </c:pt>
                <c:pt idx="149">
                  <c:v>0.15956593623054627</c:v>
                </c:pt>
                <c:pt idx="150">
                  <c:v>0.11587418232540612</c:v>
                </c:pt>
                <c:pt idx="151">
                  <c:v>-4.3751613462553622E-2</c:v>
                </c:pt>
                <c:pt idx="152">
                  <c:v>-0.10254607291141567</c:v>
                </c:pt>
                <c:pt idx="153">
                  <c:v>-0.36324883030248556</c:v>
                </c:pt>
                <c:pt idx="154">
                  <c:v>-0.52728678590216149</c:v>
                </c:pt>
                <c:pt idx="155">
                  <c:v>-0.50883115629639786</c:v>
                </c:pt>
                <c:pt idx="156">
                  <c:v>-0.27724271101615383</c:v>
                </c:pt>
                <c:pt idx="157">
                  <c:v>-3.9397488033115415E-2</c:v>
                </c:pt>
                <c:pt idx="158">
                  <c:v>-1.1244934945645816E-4</c:v>
                </c:pt>
                <c:pt idx="159">
                  <c:v>7.7570716642642978E-2</c:v>
                </c:pt>
                <c:pt idx="160">
                  <c:v>0.22131485926120942</c:v>
                </c:pt>
                <c:pt idx="161">
                  <c:v>0.50949903118775741</c:v>
                </c:pt>
                <c:pt idx="162">
                  <c:v>0.57985860461029948</c:v>
                </c:pt>
                <c:pt idx="163">
                  <c:v>0.45029313395408888</c:v>
                </c:pt>
                <c:pt idx="164">
                  <c:v>0.53057052345249511</c:v>
                </c:pt>
                <c:pt idx="165">
                  <c:v>0.75024055962963188</c:v>
                </c:pt>
                <c:pt idx="166">
                  <c:v>0.87979040802408859</c:v>
                </c:pt>
                <c:pt idx="167">
                  <c:v>0.96503799689813041</c:v>
                </c:pt>
                <c:pt idx="168">
                  <c:v>0.78876815063201333</c:v>
                </c:pt>
                <c:pt idx="169">
                  <c:v>0.75906899363091229</c:v>
                </c:pt>
                <c:pt idx="170">
                  <c:v>0.83740396369262615</c:v>
                </c:pt>
                <c:pt idx="171">
                  <c:v>0.70315645478600353</c:v>
                </c:pt>
                <c:pt idx="172">
                  <c:v>0.50560027148706754</c:v>
                </c:pt>
                <c:pt idx="173">
                  <c:v>0.47502735055875878</c:v>
                </c:pt>
                <c:pt idx="174">
                  <c:v>0.54395988450662947</c:v>
                </c:pt>
                <c:pt idx="175">
                  <c:v>0.63122893218128673</c:v>
                </c:pt>
                <c:pt idx="176">
                  <c:v>0.45284497627504333</c:v>
                </c:pt>
                <c:pt idx="177">
                  <c:v>0.39182581394690558</c:v>
                </c:pt>
                <c:pt idx="178">
                  <c:v>0.36871569386120906</c:v>
                </c:pt>
                <c:pt idx="179">
                  <c:v>0.55247216105221642</c:v>
                </c:pt>
                <c:pt idx="180">
                  <c:v>0.41798969951584908</c:v>
                </c:pt>
                <c:pt idx="181">
                  <c:v>0.40828487209775893</c:v>
                </c:pt>
                <c:pt idx="182">
                  <c:v>0.45441741105712752</c:v>
                </c:pt>
                <c:pt idx="183">
                  <c:v>0.4593863730258913</c:v>
                </c:pt>
                <c:pt idx="184">
                  <c:v>0.49535345985921719</c:v>
                </c:pt>
                <c:pt idx="185">
                  <c:v>0.71030851182798571</c:v>
                </c:pt>
                <c:pt idx="186">
                  <c:v>0.6841068853494584</c:v>
                </c:pt>
                <c:pt idx="187">
                  <c:v>0.73635097684765327</c:v>
                </c:pt>
                <c:pt idx="188">
                  <c:v>0.67522323206653279</c:v>
                </c:pt>
                <c:pt idx="189">
                  <c:v>0.62468227645123464</c:v>
                </c:pt>
                <c:pt idx="190">
                  <c:v>0.80021663900804496</c:v>
                </c:pt>
                <c:pt idx="191">
                  <c:v>0.86070943938817646</c:v>
                </c:pt>
                <c:pt idx="192">
                  <c:v>0.82294888597032723</c:v>
                </c:pt>
                <c:pt idx="193">
                  <c:v>0.77087880481345084</c:v>
                </c:pt>
                <c:pt idx="194">
                  <c:v>0.7108291507692106</c:v>
                </c:pt>
                <c:pt idx="195">
                  <c:v>0.84292542782955882</c:v>
                </c:pt>
                <c:pt idx="196">
                  <c:v>0.8459522797133483</c:v>
                </c:pt>
                <c:pt idx="197">
                  <c:v>0.80534893868385982</c:v>
                </c:pt>
                <c:pt idx="198">
                  <c:v>0.84052578655381083</c:v>
                </c:pt>
                <c:pt idx="199">
                  <c:v>0.82760138113167969</c:v>
                </c:pt>
                <c:pt idx="200">
                  <c:v>0.87987269558104975</c:v>
                </c:pt>
                <c:pt idx="201">
                  <c:v>1.0006774802622003</c:v>
                </c:pt>
                <c:pt idx="202">
                  <c:v>1.0057338340912707</c:v>
                </c:pt>
                <c:pt idx="203">
                  <c:v>1.0728708906684519</c:v>
                </c:pt>
                <c:pt idx="204">
                  <c:v>1.1217005125803288</c:v>
                </c:pt>
                <c:pt idx="205">
                  <c:v>1.1422940564409114</c:v>
                </c:pt>
                <c:pt idx="206">
                  <c:v>1.1658898587237108</c:v>
                </c:pt>
                <c:pt idx="207">
                  <c:v>1.2050769875886542</c:v>
                </c:pt>
                <c:pt idx="208">
                  <c:v>1.2144998409158789</c:v>
                </c:pt>
                <c:pt idx="209">
                  <c:v>1.1940455053283514</c:v>
                </c:pt>
                <c:pt idx="210">
                  <c:v>1.2250920437367647</c:v>
                </c:pt>
                <c:pt idx="211">
                  <c:v>1.2467373834382058</c:v>
                </c:pt>
                <c:pt idx="212">
                  <c:v>1.2908060824116072</c:v>
                </c:pt>
                <c:pt idx="213">
                  <c:v>1.303184791403363</c:v>
                </c:pt>
                <c:pt idx="214">
                  <c:v>1.3000355909151442</c:v>
                </c:pt>
                <c:pt idx="215">
                  <c:v>1.3125071054222703</c:v>
                </c:pt>
                <c:pt idx="216">
                  <c:v>1.3546423561587981</c:v>
                </c:pt>
                <c:pt idx="217">
                  <c:v>1.3718979949832428</c:v>
                </c:pt>
                <c:pt idx="218">
                  <c:v>1.3624070842780804</c:v>
                </c:pt>
                <c:pt idx="219">
                  <c:v>1.3349799609690933</c:v>
                </c:pt>
                <c:pt idx="220">
                  <c:v>1.3520113197980614</c:v>
                </c:pt>
                <c:pt idx="221">
                  <c:v>1.3623173722798896</c:v>
                </c:pt>
                <c:pt idx="222">
                  <c:v>1.3530027920539298</c:v>
                </c:pt>
                <c:pt idx="223">
                  <c:v>1.3491281617872362</c:v>
                </c:pt>
                <c:pt idx="224">
                  <c:v>1.339083511507033</c:v>
                </c:pt>
                <c:pt idx="225">
                  <c:v>1.3528109939888318</c:v>
                </c:pt>
                <c:pt idx="226">
                  <c:v>1.3656645578675641</c:v>
                </c:pt>
                <c:pt idx="227">
                  <c:v>1.3761206459325739</c:v>
                </c:pt>
                <c:pt idx="228">
                  <c:v>1.3911845278356991</c:v>
                </c:pt>
                <c:pt idx="229">
                  <c:v>1.4166008649783384</c:v>
                </c:pt>
                <c:pt idx="230">
                  <c:v>1.4266455152585413</c:v>
                </c:pt>
                <c:pt idx="231">
                  <c:v>1.4416413397837289</c:v>
                </c:pt>
                <c:pt idx="232">
                  <c:v>1.4552064126136306</c:v>
                </c:pt>
                <c:pt idx="233">
                  <c:v>1.4663894772157045</c:v>
                </c:pt>
                <c:pt idx="234">
                  <c:v>1.4724342097834642</c:v>
                </c:pt>
                <c:pt idx="235">
                  <c:v>1.4794100910221024</c:v>
                </c:pt>
                <c:pt idx="236">
                  <c:v>1.4832537861170063</c:v>
                </c:pt>
                <c:pt idx="237">
                  <c:v>1.4865700365328909</c:v>
                </c:pt>
                <c:pt idx="238">
                  <c:v>1.4917547713248898</c:v>
                </c:pt>
                <c:pt idx="239">
                  <c:v>1.4977871298239338</c:v>
                </c:pt>
                <c:pt idx="240">
                  <c:v>1.5071867817723161</c:v>
                </c:pt>
                <c:pt idx="241">
                  <c:v>1.5160002122152785</c:v>
                </c:pt>
                <c:pt idx="242">
                  <c:v>1.5240526374322074</c:v>
                </c:pt>
                <c:pt idx="243">
                  <c:v>1.5288027330605574</c:v>
                </c:pt>
                <c:pt idx="244">
                  <c:v>1.540326084552321</c:v>
                </c:pt>
                <c:pt idx="245">
                  <c:v>1.5443584841951434</c:v>
                </c:pt>
                <c:pt idx="246">
                  <c:v>1.5486971420386864</c:v>
                </c:pt>
                <c:pt idx="247">
                  <c:v>1.5542639262022915</c:v>
                </c:pt>
                <c:pt idx="248">
                  <c:v>1.5534982807004893</c:v>
                </c:pt>
                <c:pt idx="249">
                  <c:v>1.555363671559425</c:v>
                </c:pt>
                <c:pt idx="250">
                  <c:v>1.5571362569029903</c:v>
                </c:pt>
                <c:pt idx="251">
                  <c:v>1.5556761167945037</c:v>
                </c:pt>
                <c:pt idx="252">
                  <c:v>1.5585902099771183</c:v>
                </c:pt>
                <c:pt idx="253">
                  <c:v>1.5574456086208897</c:v>
                </c:pt>
                <c:pt idx="254">
                  <c:v>1.5541958688243536</c:v>
                </c:pt>
                <c:pt idx="255">
                  <c:v>1.5519345077665068</c:v>
                </c:pt>
                <c:pt idx="256">
                  <c:v>1.5470436571065127</c:v>
                </c:pt>
                <c:pt idx="257">
                  <c:v>1.5414057220477906</c:v>
                </c:pt>
                <c:pt idx="258">
                  <c:v>1.536019908639157</c:v>
                </c:pt>
                <c:pt idx="259">
                  <c:v>1.5267378103435769</c:v>
                </c:pt>
                <c:pt idx="260">
                  <c:v>1.5183358176854214</c:v>
                </c:pt>
                <c:pt idx="261">
                  <c:v>1.5084767784359578</c:v>
                </c:pt>
                <c:pt idx="262">
                  <c:v>1.4988961557326042</c:v>
                </c:pt>
                <c:pt idx="263">
                  <c:v>1.4893031589605348</c:v>
                </c:pt>
                <c:pt idx="264">
                  <c:v>1.4791919980609836</c:v>
                </c:pt>
                <c:pt idx="265">
                  <c:v>1.4660167083956352</c:v>
                </c:pt>
                <c:pt idx="266">
                  <c:v>1.4527068507330012</c:v>
                </c:pt>
                <c:pt idx="267">
                  <c:v>1.438683937360608</c:v>
                </c:pt>
                <c:pt idx="268">
                  <c:v>1.4240562413797211</c:v>
                </c:pt>
                <c:pt idx="269">
                  <c:v>1.4086010295534523</c:v>
                </c:pt>
                <c:pt idx="270">
                  <c:v>1.3918279794089305</c:v>
                </c:pt>
                <c:pt idx="271">
                  <c:v>1.3725383530392954</c:v>
                </c:pt>
                <c:pt idx="272">
                  <c:v>1.3552749804219031</c:v>
                </c:pt>
                <c:pt idx="273">
                  <c:v>1.3368453518280288</c:v>
                </c:pt>
                <c:pt idx="274">
                  <c:v>1.3186632046084743</c:v>
                </c:pt>
                <c:pt idx="275">
                  <c:v>1.3012869186140485</c:v>
                </c:pt>
                <c:pt idx="276">
                  <c:v>1.2816353507344704</c:v>
                </c:pt>
                <c:pt idx="277">
                  <c:v>1.261454791417284</c:v>
                </c:pt>
                <c:pt idx="278">
                  <c:v>1.2431937595096652</c:v>
                </c:pt>
                <c:pt idx="279">
                  <c:v>1.2246171888497885</c:v>
                </c:pt>
                <c:pt idx="280">
                  <c:v>1.206727379003649</c:v>
                </c:pt>
                <c:pt idx="281">
                  <c:v>1.188347246684639</c:v>
                </c:pt>
                <c:pt idx="282">
                  <c:v>1.1702625452562228</c:v>
                </c:pt>
                <c:pt idx="283">
                  <c:v>1.1562566462283141</c:v>
                </c:pt>
                <c:pt idx="284">
                  <c:v>1.1426173289861166</c:v>
                </c:pt>
                <c:pt idx="285">
                  <c:v>1.1309918914274462</c:v>
                </c:pt>
                <c:pt idx="286">
                  <c:v>1.1200454808895655</c:v>
                </c:pt>
                <c:pt idx="287">
                  <c:v>1.1112397842395507</c:v>
                </c:pt>
                <c:pt idx="288">
                  <c:v>1.1045670676844543</c:v>
                </c:pt>
                <c:pt idx="289">
                  <c:v>1.0970931301799978</c:v>
                </c:pt>
                <c:pt idx="290">
                  <c:v>1.0923353007587004</c:v>
                </c:pt>
                <c:pt idx="291">
                  <c:v>1.0891118558581858</c:v>
                </c:pt>
                <c:pt idx="292">
                  <c:v>1.0864452440498902</c:v>
                </c:pt>
                <c:pt idx="293">
                  <c:v>1.0849510752524347</c:v>
                </c:pt>
                <c:pt idx="294">
                  <c:v>1.0836115823139292</c:v>
                </c:pt>
                <c:pt idx="295">
                  <c:v>1.0805783887199227</c:v>
                </c:pt>
                <c:pt idx="296">
                  <c:v>1.08018551203819</c:v>
                </c:pt>
                <c:pt idx="297">
                  <c:v>1.0752822873094798</c:v>
                </c:pt>
                <c:pt idx="298">
                  <c:v>1.0728848114957572</c:v>
                </c:pt>
                <c:pt idx="299">
                  <c:v>1.068083672833954</c:v>
                </c:pt>
                <c:pt idx="300">
                  <c:v>1.0636769576124729</c:v>
                </c:pt>
                <c:pt idx="301">
                  <c:v>1.0617218547553466</c:v>
                </c:pt>
                <c:pt idx="302">
                  <c:v>1.0592269331504856</c:v>
                </c:pt>
                <c:pt idx="303">
                  <c:v>1.0542943200085753</c:v>
                </c:pt>
                <c:pt idx="304">
                  <c:v>1.0513291837925065</c:v>
                </c:pt>
                <c:pt idx="305">
                  <c:v>1.0457995218350493</c:v>
                </c:pt>
                <c:pt idx="306">
                  <c:v>1.0447879417175177</c:v>
                </c:pt>
                <c:pt idx="307">
                  <c:v>1.0404214422193634</c:v>
                </c:pt>
                <c:pt idx="308">
                  <c:v>1.0346040831642598</c:v>
                </c:pt>
                <c:pt idx="309">
                  <c:v>1.0288346736254304</c:v>
                </c:pt>
                <c:pt idx="310">
                  <c:v>1.0222856977574939</c:v>
                </c:pt>
                <c:pt idx="311">
                  <c:v>1.0168596686255333</c:v>
                </c:pt>
                <c:pt idx="312">
                  <c:v>1.0094244000858141</c:v>
                </c:pt>
                <c:pt idx="313">
                  <c:v>1.0023619003661641</c:v>
                </c:pt>
                <c:pt idx="314">
                  <c:v>0.99519375703485125</c:v>
                </c:pt>
                <c:pt idx="315">
                  <c:v>0.98739144268184409</c:v>
                </c:pt>
                <c:pt idx="316">
                  <c:v>0.97606746837226699</c:v>
                </c:pt>
                <c:pt idx="317">
                  <c:v>0.97105133026652346</c:v>
                </c:pt>
                <c:pt idx="318">
                  <c:v>0.96210951886063278</c:v>
                </c:pt>
                <c:pt idx="319">
                  <c:v>0.95543200735390887</c:v>
                </c:pt>
                <c:pt idx="320">
                  <c:v>0.94453633049776398</c:v>
                </c:pt>
                <c:pt idx="321">
                  <c:v>0.93890566520441276</c:v>
                </c:pt>
                <c:pt idx="322">
                  <c:v>0.92983176061497874</c:v>
                </c:pt>
                <c:pt idx="323">
                  <c:v>0.92816744837267851</c:v>
                </c:pt>
                <c:pt idx="324">
                  <c:v>0.92291125333384483</c:v>
                </c:pt>
                <c:pt idx="325">
                  <c:v>0.91862255579274243</c:v>
                </c:pt>
                <c:pt idx="326">
                  <c:v>0.91833888026742838</c:v>
                </c:pt>
                <c:pt idx="327">
                  <c:v>0.91781251831942179</c:v>
                </c:pt>
                <c:pt idx="328">
                  <c:v>0.91587025355858886</c:v>
                </c:pt>
                <c:pt idx="329">
                  <c:v>0.91596259504638189</c:v>
                </c:pt>
                <c:pt idx="330">
                  <c:v>0.91673581966527207</c:v>
                </c:pt>
                <c:pt idx="331">
                  <c:v>0.9164671476982762</c:v>
                </c:pt>
                <c:pt idx="332">
                  <c:v>0.91793022664808277</c:v>
                </c:pt>
                <c:pt idx="333">
                  <c:v>0.92001463852329091</c:v>
                </c:pt>
                <c:pt idx="334">
                  <c:v>0.92045732083160559</c:v>
                </c:pt>
                <c:pt idx="335">
                  <c:v>0.92006289739128311</c:v>
                </c:pt>
                <c:pt idx="336">
                  <c:v>0.92453426712180553</c:v>
                </c:pt>
                <c:pt idx="337">
                  <c:v>0.92789429080577313</c:v>
                </c:pt>
                <c:pt idx="338">
                  <c:v>0.93236658859144883</c:v>
                </c:pt>
                <c:pt idx="339">
                  <c:v>0.93697793997432077</c:v>
                </c:pt>
                <c:pt idx="340">
                  <c:v>0.93380925032787421</c:v>
                </c:pt>
                <c:pt idx="341">
                  <c:v>0.93820560226680561</c:v>
                </c:pt>
                <c:pt idx="342">
                  <c:v>0.94303721207282198</c:v>
                </c:pt>
                <c:pt idx="343">
                  <c:v>0.94555518038066655</c:v>
                </c:pt>
                <c:pt idx="344">
                  <c:v>0.94400316281196361</c:v>
                </c:pt>
                <c:pt idx="345">
                  <c:v>0.94027934150774628</c:v>
                </c:pt>
                <c:pt idx="346">
                  <c:v>0.93927394842457212</c:v>
                </c:pt>
                <c:pt idx="347">
                  <c:v>0.94431235985400441</c:v>
                </c:pt>
                <c:pt idx="348">
                  <c:v>0.94703279886121428</c:v>
                </c:pt>
                <c:pt idx="349">
                  <c:v>0.94544041089332553</c:v>
                </c:pt>
                <c:pt idx="350">
                  <c:v>0.94490708853166672</c:v>
                </c:pt>
                <c:pt idx="351">
                  <c:v>0.94941140422014525</c:v>
                </c:pt>
                <c:pt idx="352">
                  <c:v>0.94995431648505912</c:v>
                </c:pt>
                <c:pt idx="353">
                  <c:v>0.94982005783949064</c:v>
                </c:pt>
                <c:pt idx="354">
                  <c:v>0.94945858035712472</c:v>
                </c:pt>
                <c:pt idx="355">
                  <c:v>0.94719536318897068</c:v>
                </c:pt>
                <c:pt idx="356">
                  <c:v>0.94899517148371104</c:v>
                </c:pt>
                <c:pt idx="357">
                  <c:v>0.94888071134808805</c:v>
                </c:pt>
                <c:pt idx="358">
                  <c:v>0.94334841990102902</c:v>
                </c:pt>
                <c:pt idx="359">
                  <c:v>0.94137336385809844</c:v>
                </c:pt>
                <c:pt idx="360">
                  <c:v>0.9411377925249178</c:v>
                </c:pt>
                <c:pt idx="361">
                  <c:v>0.93550604450055386</c:v>
                </c:pt>
                <c:pt idx="362">
                  <c:v>0.93227997011043706</c:v>
                </c:pt>
                <c:pt idx="363">
                  <c:v>0.93256194420130256</c:v>
                </c:pt>
                <c:pt idx="364">
                  <c:v>0.92997406240521274</c:v>
                </c:pt>
                <c:pt idx="365">
                  <c:v>0.93216334451278882</c:v>
                </c:pt>
                <c:pt idx="366">
                  <c:v>0.93377661372163567</c:v>
                </c:pt>
                <c:pt idx="367">
                  <c:v>0.9354797496045324</c:v>
                </c:pt>
                <c:pt idx="368">
                  <c:v>0.94156067632328677</c:v>
                </c:pt>
                <c:pt idx="369">
                  <c:v>0.94515611666457588</c:v>
                </c:pt>
                <c:pt idx="370">
                  <c:v>0.94292383466821172</c:v>
                </c:pt>
                <c:pt idx="371">
                  <c:v>0.94338182988656227</c:v>
                </c:pt>
                <c:pt idx="372">
                  <c:v>0.94384895098059074</c:v>
                </c:pt>
                <c:pt idx="373">
                  <c:v>0.94606808552894428</c:v>
                </c:pt>
                <c:pt idx="374">
                  <c:v>0.94492054533139536</c:v>
                </c:pt>
                <c:pt idx="375">
                  <c:v>0.94519478562931325</c:v>
                </c:pt>
                <c:pt idx="376">
                  <c:v>0.9451885985949553</c:v>
                </c:pt>
                <c:pt idx="377">
                  <c:v>0.94841745715053338</c:v>
                </c:pt>
                <c:pt idx="378">
                  <c:v>0.95236803326397146</c:v>
                </c:pt>
                <c:pt idx="379">
                  <c:v>0.95185713890186008</c:v>
                </c:pt>
                <c:pt idx="380">
                  <c:v>0.95333212789280586</c:v>
                </c:pt>
                <c:pt idx="381">
                  <c:v>0.95522891795110776</c:v>
                </c:pt>
                <c:pt idx="382">
                  <c:v>0.95838585223227424</c:v>
                </c:pt>
                <c:pt idx="383">
                  <c:v>0.96129716124942821</c:v>
                </c:pt>
                <c:pt idx="384">
                  <c:v>0.96228012633305449</c:v>
                </c:pt>
                <c:pt idx="385">
                  <c:v>0.96364019116080046</c:v>
                </c:pt>
                <c:pt idx="386">
                  <c:v>0.96715226121411579</c:v>
                </c:pt>
                <c:pt idx="387">
                  <c:v>0.96813321551157561</c:v>
                </c:pt>
                <c:pt idx="388">
                  <c:v>0.97192385678685944</c:v>
                </c:pt>
                <c:pt idx="389">
                  <c:v>0.97210049661778009</c:v>
                </c:pt>
                <c:pt idx="390">
                  <c:v>0.97296977494507841</c:v>
                </c:pt>
                <c:pt idx="391">
                  <c:v>0.97268764617835379</c:v>
                </c:pt>
                <c:pt idx="392">
                  <c:v>0.9719212272972575</c:v>
                </c:pt>
                <c:pt idx="393">
                  <c:v>0.97160476048984612</c:v>
                </c:pt>
                <c:pt idx="394">
                  <c:v>0.97155603759427667</c:v>
                </c:pt>
                <c:pt idx="395">
                  <c:v>0.97123307440078932</c:v>
                </c:pt>
                <c:pt idx="396">
                  <c:v>0.97011863483705585</c:v>
                </c:pt>
                <c:pt idx="397">
                  <c:v>0.96608391505634905</c:v>
                </c:pt>
                <c:pt idx="398">
                  <c:v>0.96471766319424512</c:v>
                </c:pt>
                <c:pt idx="399">
                  <c:v>0.96454612766666958</c:v>
                </c:pt>
                <c:pt idx="400">
                  <c:v>0.96241794252337876</c:v>
                </c:pt>
                <c:pt idx="401">
                  <c:v>0.96350144691532247</c:v>
                </c:pt>
                <c:pt idx="402">
                  <c:v>0.96196752642211669</c:v>
                </c:pt>
                <c:pt idx="403">
                  <c:v>0.96038905928153362</c:v>
                </c:pt>
                <c:pt idx="404">
                  <c:v>0.96179862038414354</c:v>
                </c:pt>
                <c:pt idx="405">
                  <c:v>0.96181254121144888</c:v>
                </c:pt>
                <c:pt idx="406">
                  <c:v>0.96046794396959789</c:v>
                </c:pt>
                <c:pt idx="407">
                  <c:v>0.96121286290630048</c:v>
                </c:pt>
                <c:pt idx="408">
                  <c:v>0.95708162538960906</c:v>
                </c:pt>
                <c:pt idx="409">
                  <c:v>0.95376290015998111</c:v>
                </c:pt>
                <c:pt idx="410">
                  <c:v>0.95106643591090856</c:v>
                </c:pt>
                <c:pt idx="411">
                  <c:v>0.94726852487025404</c:v>
                </c:pt>
                <c:pt idx="412">
                  <c:v>0.94075930069806757</c:v>
                </c:pt>
                <c:pt idx="413">
                  <c:v>0.93579668043952058</c:v>
                </c:pt>
                <c:pt idx="414">
                  <c:v>0.93059477662717849</c:v>
                </c:pt>
                <c:pt idx="415">
                  <c:v>0.92645503193824474</c:v>
                </c:pt>
                <c:pt idx="416">
                  <c:v>0.92294775683655683</c:v>
                </c:pt>
                <c:pt idx="417">
                  <c:v>0.91869417071543613</c:v>
                </c:pt>
                <c:pt idx="418">
                  <c:v>0.91295121074848729</c:v>
                </c:pt>
                <c:pt idx="419">
                  <c:v>0.90854418617528832</c:v>
                </c:pt>
                <c:pt idx="420">
                  <c:v>0.90377877763690229</c:v>
                </c:pt>
                <c:pt idx="421">
                  <c:v>0.89707373382728539</c:v>
                </c:pt>
                <c:pt idx="422">
                  <c:v>0.89082390107055798</c:v>
                </c:pt>
                <c:pt idx="423">
                  <c:v>0.88375846250958801</c:v>
                </c:pt>
                <c:pt idx="424">
                  <c:v>0.87576883569139241</c:v>
                </c:pt>
                <c:pt idx="425">
                  <c:v>0.86949023322490049</c:v>
                </c:pt>
                <c:pt idx="426">
                  <c:v>0.86342925969195061</c:v>
                </c:pt>
                <c:pt idx="427">
                  <c:v>0.85568463943433182</c:v>
                </c:pt>
                <c:pt idx="428">
                  <c:v>0.84847426959352568</c:v>
                </c:pt>
                <c:pt idx="429">
                  <c:v>0.84160898159403674</c:v>
                </c:pt>
                <c:pt idx="430">
                  <c:v>0.83376521411083115</c:v>
                </c:pt>
                <c:pt idx="431">
                  <c:v>0.82636552101867045</c:v>
                </c:pt>
                <c:pt idx="432">
                  <c:v>0.81887178500426827</c:v>
                </c:pt>
                <c:pt idx="433">
                  <c:v>0.81173813438950138</c:v>
                </c:pt>
                <c:pt idx="434">
                  <c:v>0.80374216586108893</c:v>
                </c:pt>
                <c:pt idx="435">
                  <c:v>0.79740757073365687</c:v>
                </c:pt>
                <c:pt idx="436">
                  <c:v>0.79002489198598058</c:v>
                </c:pt>
                <c:pt idx="437">
                  <c:v>0.78280245742817656</c:v>
                </c:pt>
                <c:pt idx="438">
                  <c:v>0.77579966259008137</c:v>
                </c:pt>
                <c:pt idx="439">
                  <c:v>0.76876747933878531</c:v>
                </c:pt>
                <c:pt idx="440">
                  <c:v>0.76033625294328822</c:v>
                </c:pt>
                <c:pt idx="441">
                  <c:v>0.75322193681089</c:v>
                </c:pt>
                <c:pt idx="442">
                  <c:v>0.74537136358989042</c:v>
                </c:pt>
                <c:pt idx="443">
                  <c:v>0.73591711106329905</c:v>
                </c:pt>
                <c:pt idx="444">
                  <c:v>0.72871617644988895</c:v>
                </c:pt>
                <c:pt idx="445">
                  <c:v>0.72049917611903724</c:v>
                </c:pt>
                <c:pt idx="446">
                  <c:v>0.7122849599536466</c:v>
                </c:pt>
                <c:pt idx="447">
                  <c:v>0.70514790646998282</c:v>
                </c:pt>
                <c:pt idx="448">
                  <c:v>0.69833660034526734</c:v>
                </c:pt>
                <c:pt idx="449">
                  <c:v>0.69039616045021812</c:v>
                </c:pt>
                <c:pt idx="450">
                  <c:v>0.68459535171202179</c:v>
                </c:pt>
                <c:pt idx="451">
                  <c:v>0.67613009662755585</c:v>
                </c:pt>
                <c:pt idx="452">
                  <c:v>0.66894772311721962</c:v>
                </c:pt>
                <c:pt idx="453">
                  <c:v>0.66197276993373533</c:v>
                </c:pt>
                <c:pt idx="454">
                  <c:v>0.65488490337321748</c:v>
                </c:pt>
                <c:pt idx="455">
                  <c:v>0.64637386423450227</c:v>
                </c:pt>
                <c:pt idx="456">
                  <c:v>0.638809286676701</c:v>
                </c:pt>
                <c:pt idx="457">
                  <c:v>0.6303701718123973</c:v>
                </c:pt>
                <c:pt idx="458">
                  <c:v>0.62372900913252682</c:v>
                </c:pt>
                <c:pt idx="459">
                  <c:v>0.6154762786782576</c:v>
                </c:pt>
                <c:pt idx="460">
                  <c:v>0.6087186450765979</c:v>
                </c:pt>
                <c:pt idx="461">
                  <c:v>0.60217075193967395</c:v>
                </c:pt>
                <c:pt idx="462">
                  <c:v>0.59572803838683608</c:v>
                </c:pt>
                <c:pt idx="463">
                  <c:v>0.58957209387649101</c:v>
                </c:pt>
                <c:pt idx="464">
                  <c:v>0.58352210232952673</c:v>
                </c:pt>
                <c:pt idx="465">
                  <c:v>0.57664181077171972</c:v>
                </c:pt>
                <c:pt idx="466">
                  <c:v>0.57230593709363764</c:v>
                </c:pt>
                <c:pt idx="467">
                  <c:v>0.56653529014793658</c:v>
                </c:pt>
                <c:pt idx="468">
                  <c:v>0.56036604351372199</c:v>
                </c:pt>
                <c:pt idx="469">
                  <c:v>0.55475749686820053</c:v>
                </c:pt>
                <c:pt idx="470">
                  <c:v>0.5498448369120944</c:v>
                </c:pt>
                <c:pt idx="471">
                  <c:v>0.54523920853600372</c:v>
                </c:pt>
                <c:pt idx="472">
                  <c:v>0.54078346106723563</c:v>
                </c:pt>
                <c:pt idx="473">
                  <c:v>0.53750479688507558</c:v>
                </c:pt>
                <c:pt idx="474">
                  <c:v>0.53166825802346207</c:v>
                </c:pt>
                <c:pt idx="475">
                  <c:v>0.52744699915686188</c:v>
                </c:pt>
                <c:pt idx="476">
                  <c:v>0.5238572818223538</c:v>
                </c:pt>
                <c:pt idx="477">
                  <c:v>0.51878298559364511</c:v>
                </c:pt>
                <c:pt idx="478">
                  <c:v>0.51467788829711603</c:v>
                </c:pt>
                <c:pt idx="479">
                  <c:v>0.51086311758783609</c:v>
                </c:pt>
                <c:pt idx="480">
                  <c:v>0.5035905680517323</c:v>
                </c:pt>
                <c:pt idx="481">
                  <c:v>0.49994733287002763</c:v>
                </c:pt>
                <c:pt idx="482">
                  <c:v>0.49513072662232932</c:v>
                </c:pt>
                <c:pt idx="483">
                  <c:v>0.49022502707987597</c:v>
                </c:pt>
                <c:pt idx="484">
                  <c:v>0.48667134922050337</c:v>
                </c:pt>
                <c:pt idx="485">
                  <c:v>0.48266122290136965</c:v>
                </c:pt>
                <c:pt idx="486">
                  <c:v>0.47809797571063117</c:v>
                </c:pt>
                <c:pt idx="487">
                  <c:v>0.47606568959988926</c:v>
                </c:pt>
                <c:pt idx="488">
                  <c:v>0.47252113761619446</c:v>
                </c:pt>
                <c:pt idx="489">
                  <c:v>0.46916034055293215</c:v>
                </c:pt>
                <c:pt idx="490">
                  <c:v>0.46609915062845581</c:v>
                </c:pt>
                <c:pt idx="491">
                  <c:v>0.46193233766420577</c:v>
                </c:pt>
                <c:pt idx="492">
                  <c:v>0.45855220611857472</c:v>
                </c:pt>
                <c:pt idx="493">
                  <c:v>0.45586502242103921</c:v>
                </c:pt>
                <c:pt idx="494">
                  <c:v>0.45253779001916894</c:v>
                </c:pt>
                <c:pt idx="495">
                  <c:v>0.4504725579504707</c:v>
                </c:pt>
                <c:pt idx="496">
                  <c:v>0.4484617717841225</c:v>
                </c:pt>
                <c:pt idx="497">
                  <c:v>0.44646769061054131</c:v>
                </c:pt>
                <c:pt idx="498">
                  <c:v>0.44503167993605069</c:v>
                </c:pt>
                <c:pt idx="499">
                  <c:v>0.443892956262462</c:v>
                </c:pt>
                <c:pt idx="500">
                  <c:v>0.44162680025298778</c:v>
                </c:pt>
                <c:pt idx="501">
                  <c:v>0.43978739493835634</c:v>
                </c:pt>
                <c:pt idx="502">
                  <c:v>0.43709170406857834</c:v>
                </c:pt>
                <c:pt idx="503">
                  <c:v>0.43515253282492411</c:v>
                </c:pt>
                <c:pt idx="504">
                  <c:v>0.4334231020460057</c:v>
                </c:pt>
                <c:pt idx="505">
                  <c:v>0.43106800741763551</c:v>
                </c:pt>
                <c:pt idx="506">
                  <c:v>0.42829884551485636</c:v>
                </c:pt>
                <c:pt idx="507">
                  <c:v>0.4272705604045578</c:v>
                </c:pt>
                <c:pt idx="508">
                  <c:v>0.4257841254000499</c:v>
                </c:pt>
                <c:pt idx="509">
                  <c:v>0.42450217188107331</c:v>
                </c:pt>
                <c:pt idx="510">
                  <c:v>0.42273082394437983</c:v>
                </c:pt>
                <c:pt idx="511">
                  <c:v>0.4206762645099491</c:v>
                </c:pt>
                <c:pt idx="512">
                  <c:v>0.41899339116457457</c:v>
                </c:pt>
                <c:pt idx="513">
                  <c:v>0.41708438171341561</c:v>
                </c:pt>
                <c:pt idx="514">
                  <c:v>0.41469479436849949</c:v>
                </c:pt>
                <c:pt idx="515">
                  <c:v>0.41264936080974673</c:v>
                </c:pt>
                <c:pt idx="516">
                  <c:v>0.4118368485226831</c:v>
                </c:pt>
                <c:pt idx="517">
                  <c:v>0.41064352427088513</c:v>
                </c:pt>
                <c:pt idx="518">
                  <c:v>0.4096904116280361</c:v>
                </c:pt>
                <c:pt idx="519">
                  <c:v>0.40896977680118879</c:v>
                </c:pt>
                <c:pt idx="520">
                  <c:v>0.40875771619856865</c:v>
                </c:pt>
                <c:pt idx="521">
                  <c:v>0.40862222014612842</c:v>
                </c:pt>
                <c:pt idx="522">
                  <c:v>0.40774242386042187</c:v>
                </c:pt>
                <c:pt idx="523">
                  <c:v>0.40601345710908038</c:v>
                </c:pt>
                <c:pt idx="524">
                  <c:v>0.40553922092554012</c:v>
                </c:pt>
                <c:pt idx="525">
                  <c:v>0.40476120135502242</c:v>
                </c:pt>
                <c:pt idx="526">
                  <c:v>0.40323934557881486</c:v>
                </c:pt>
                <c:pt idx="527">
                  <c:v>0.40208267950558785</c:v>
                </c:pt>
                <c:pt idx="528">
                  <c:v>0.40016531755804557</c:v>
                </c:pt>
                <c:pt idx="529">
                  <c:v>0.39938853539439956</c:v>
                </c:pt>
                <c:pt idx="530">
                  <c:v>0.39809683729630935</c:v>
                </c:pt>
                <c:pt idx="531">
                  <c:v>0.39660746345048131</c:v>
                </c:pt>
                <c:pt idx="532">
                  <c:v>0.39487664058883243</c:v>
                </c:pt>
                <c:pt idx="533">
                  <c:v>0.39419250926469723</c:v>
                </c:pt>
                <c:pt idx="534">
                  <c:v>0.39297613830991573</c:v>
                </c:pt>
                <c:pt idx="535">
                  <c:v>0.39233825506760661</c:v>
                </c:pt>
                <c:pt idx="536">
                  <c:v>0.39131105268832056</c:v>
                </c:pt>
                <c:pt idx="537">
                  <c:v>0.39055870931038844</c:v>
                </c:pt>
                <c:pt idx="538">
                  <c:v>0.38943947479502744</c:v>
                </c:pt>
                <c:pt idx="539">
                  <c:v>0.3894062194853532</c:v>
                </c:pt>
                <c:pt idx="540">
                  <c:v>0.38881288289042171</c:v>
                </c:pt>
                <c:pt idx="541">
                  <c:v>0.38747926763455592</c:v>
                </c:pt>
                <c:pt idx="542">
                  <c:v>0.38672769763591869</c:v>
                </c:pt>
                <c:pt idx="543">
                  <c:v>0.38579871442706604</c:v>
                </c:pt>
                <c:pt idx="544">
                  <c:v>0.38432728298087598</c:v>
                </c:pt>
                <c:pt idx="545">
                  <c:v>0.3835283821694</c:v>
                </c:pt>
                <c:pt idx="546">
                  <c:v>0.38207241830910521</c:v>
                </c:pt>
                <c:pt idx="547">
                  <c:v>0.38076587132855577</c:v>
                </c:pt>
                <c:pt idx="548">
                  <c:v>0.37969505035704598</c:v>
                </c:pt>
                <c:pt idx="549">
                  <c:v>0.37828935615090981</c:v>
                </c:pt>
                <c:pt idx="550">
                  <c:v>0.37706401399630918</c:v>
                </c:pt>
                <c:pt idx="551">
                  <c:v>0.37604671087199598</c:v>
                </c:pt>
                <c:pt idx="552">
                  <c:v>0.37390615165998897</c:v>
                </c:pt>
                <c:pt idx="553">
                  <c:v>0.37155971887971989</c:v>
                </c:pt>
                <c:pt idx="554">
                  <c:v>0.36913192659764305</c:v>
                </c:pt>
                <c:pt idx="555">
                  <c:v>0.36783651627893821</c:v>
                </c:pt>
                <c:pt idx="556">
                  <c:v>0.36643762781059558</c:v>
                </c:pt>
                <c:pt idx="557">
                  <c:v>0.36451624429072066</c:v>
                </c:pt>
                <c:pt idx="558">
                  <c:v>0.36334364660402191</c:v>
                </c:pt>
                <c:pt idx="559">
                  <c:v>0.36320242754480064</c:v>
                </c:pt>
                <c:pt idx="560">
                  <c:v>0.3626296628391093</c:v>
                </c:pt>
                <c:pt idx="561">
                  <c:v>0.36266786777627003</c:v>
                </c:pt>
                <c:pt idx="562">
                  <c:v>0.36246044744941824</c:v>
                </c:pt>
                <c:pt idx="563">
                  <c:v>0.36207623261578686</c:v>
                </c:pt>
                <c:pt idx="564">
                  <c:v>0.36167948903758057</c:v>
                </c:pt>
                <c:pt idx="565">
                  <c:v>0.36104686477447562</c:v>
                </c:pt>
                <c:pt idx="566">
                  <c:v>0.35988865194265918</c:v>
                </c:pt>
                <c:pt idx="567">
                  <c:v>0.3591633768400434</c:v>
                </c:pt>
                <c:pt idx="568">
                  <c:v>0.35818443332874977</c:v>
                </c:pt>
                <c:pt idx="569">
                  <c:v>0.35684664182469256</c:v>
                </c:pt>
                <c:pt idx="570">
                  <c:v>0.35478635938348063</c:v>
                </c:pt>
                <c:pt idx="571">
                  <c:v>0.35327316545537424</c:v>
                </c:pt>
                <c:pt idx="572">
                  <c:v>0.35254711697346375</c:v>
                </c:pt>
                <c:pt idx="573">
                  <c:v>0.35175641398251206</c:v>
                </c:pt>
                <c:pt idx="574">
                  <c:v>0.3508079416154315</c:v>
                </c:pt>
                <c:pt idx="575">
                  <c:v>0.34932908572801202</c:v>
                </c:pt>
                <c:pt idx="576">
                  <c:v>0.34738728499475574</c:v>
                </c:pt>
                <c:pt idx="577">
                  <c:v>0.34614740330941368</c:v>
                </c:pt>
                <c:pt idx="578">
                  <c:v>0.34495825530580732</c:v>
                </c:pt>
                <c:pt idx="579">
                  <c:v>0.34296216334605956</c:v>
                </c:pt>
                <c:pt idx="580">
                  <c:v>0.34144742265936379</c:v>
                </c:pt>
                <c:pt idx="581">
                  <c:v>0.33960012887592567</c:v>
                </c:pt>
                <c:pt idx="582">
                  <c:v>0.33938311864581899</c:v>
                </c:pt>
                <c:pt idx="583">
                  <c:v>0.3387308505486275</c:v>
                </c:pt>
                <c:pt idx="584">
                  <c:v>0.33837602412819656</c:v>
                </c:pt>
                <c:pt idx="585">
                  <c:v>0.33841299165848554</c:v>
                </c:pt>
                <c:pt idx="586">
                  <c:v>0.33773504736870846</c:v>
                </c:pt>
                <c:pt idx="587">
                  <c:v>0.33665262570777743</c:v>
                </c:pt>
                <c:pt idx="588">
                  <c:v>0.33665308973535429</c:v>
                </c:pt>
                <c:pt idx="589">
                  <c:v>0.33547415033843864</c:v>
                </c:pt>
                <c:pt idx="590">
                  <c:v>0.3346515841205433</c:v>
                </c:pt>
                <c:pt idx="591">
                  <c:v>0.33397410385834286</c:v>
                </c:pt>
                <c:pt idx="592">
                  <c:v>0.33326042944514833</c:v>
                </c:pt>
                <c:pt idx="593">
                  <c:v>0.33249292783303913</c:v>
                </c:pt>
                <c:pt idx="594">
                  <c:v>0.33191923507219423</c:v>
                </c:pt>
                <c:pt idx="595">
                  <c:v>0.33144700967482027</c:v>
                </c:pt>
                <c:pt idx="596">
                  <c:v>0.33108042788910913</c:v>
                </c:pt>
                <c:pt idx="597">
                  <c:v>0.33139782275167423</c:v>
                </c:pt>
                <c:pt idx="598">
                  <c:v>0.33140400978603224</c:v>
                </c:pt>
                <c:pt idx="599">
                  <c:v>0.33099040653920042</c:v>
                </c:pt>
                <c:pt idx="600">
                  <c:v>0.33071044323450116</c:v>
                </c:pt>
                <c:pt idx="601">
                  <c:v>0.33094091026433647</c:v>
                </c:pt>
                <c:pt idx="602">
                  <c:v>0.33076860135746633</c:v>
                </c:pt>
                <c:pt idx="603">
                  <c:v>0.33015221805955108</c:v>
                </c:pt>
                <c:pt idx="604">
                  <c:v>0.32979909307356864</c:v>
                </c:pt>
                <c:pt idx="605">
                  <c:v>0.32984626921054844</c:v>
                </c:pt>
                <c:pt idx="606">
                  <c:v>0.32981796352836057</c:v>
                </c:pt>
                <c:pt idx="607">
                  <c:v>0.32970133793071238</c:v>
                </c:pt>
                <c:pt idx="608">
                  <c:v>0.32891728600169562</c:v>
                </c:pt>
                <c:pt idx="609">
                  <c:v>0.32924024919518291</c:v>
                </c:pt>
                <c:pt idx="610">
                  <c:v>0.32922478160928792</c:v>
                </c:pt>
                <c:pt idx="611">
                  <c:v>0.32945153641850833</c:v>
                </c:pt>
                <c:pt idx="612">
                  <c:v>0.32919740398225367</c:v>
                </c:pt>
                <c:pt idx="613">
                  <c:v>0.3286192256214992</c:v>
                </c:pt>
                <c:pt idx="614">
                  <c:v>0.32954047503740447</c:v>
                </c:pt>
                <c:pt idx="615">
                  <c:v>0.33058840398178968</c:v>
                </c:pt>
                <c:pt idx="616">
                  <c:v>0.33051245813504537</c:v>
                </c:pt>
                <c:pt idx="617">
                  <c:v>0.33121128366578079</c:v>
                </c:pt>
                <c:pt idx="618">
                  <c:v>0.33161653441622929</c:v>
                </c:pt>
                <c:pt idx="619">
                  <c:v>0.33244869053737947</c:v>
                </c:pt>
                <c:pt idx="620">
                  <c:v>0.33375678427651839</c:v>
                </c:pt>
                <c:pt idx="621">
                  <c:v>0.33442266384929736</c:v>
                </c:pt>
                <c:pt idx="622">
                  <c:v>0.33515211520010485</c:v>
                </c:pt>
                <c:pt idx="623">
                  <c:v>0.33575596975344513</c:v>
                </c:pt>
                <c:pt idx="624">
                  <c:v>0.33681039508390631</c:v>
                </c:pt>
                <c:pt idx="625">
                  <c:v>0.33790503613769424</c:v>
                </c:pt>
                <c:pt idx="626">
                  <c:v>0.33849976481535654</c:v>
                </c:pt>
                <c:pt idx="627">
                  <c:v>0.33925798587592848</c:v>
                </c:pt>
                <c:pt idx="628">
                  <c:v>0.33965967908162131</c:v>
                </c:pt>
                <c:pt idx="629">
                  <c:v>0.34011782897583087</c:v>
                </c:pt>
                <c:pt idx="630">
                  <c:v>0.34144680395592791</c:v>
                </c:pt>
                <c:pt idx="631">
                  <c:v>0.34205468008160084</c:v>
                </c:pt>
                <c:pt idx="632">
                  <c:v>0.34198492126921448</c:v>
                </c:pt>
                <c:pt idx="633">
                  <c:v>0.34317174913493659</c:v>
                </c:pt>
                <c:pt idx="634">
                  <c:v>0.34377792382616112</c:v>
                </c:pt>
                <c:pt idx="635">
                  <c:v>0.34519073312180903</c:v>
                </c:pt>
                <c:pt idx="636">
                  <c:v>0.34579567040616188</c:v>
                </c:pt>
                <c:pt idx="637">
                  <c:v>0.34648861825425714</c:v>
                </c:pt>
                <c:pt idx="638">
                  <c:v>0.34689294094955209</c:v>
                </c:pt>
                <c:pt idx="639">
                  <c:v>0.34763863326554928</c:v>
                </c:pt>
                <c:pt idx="640">
                  <c:v>0.34753206159873279</c:v>
                </c:pt>
                <c:pt idx="641">
                  <c:v>0.34818494839936015</c:v>
                </c:pt>
                <c:pt idx="642">
                  <c:v>0.34884510496535792</c:v>
                </c:pt>
                <c:pt idx="643">
                  <c:v>0.350001925714444</c:v>
                </c:pt>
                <c:pt idx="644">
                  <c:v>0.35048374101507268</c:v>
                </c:pt>
                <c:pt idx="645">
                  <c:v>0.3517301190864906</c:v>
                </c:pt>
                <c:pt idx="646">
                  <c:v>0.35289142543548596</c:v>
                </c:pt>
                <c:pt idx="647">
                  <c:v>0.3541408970240828</c:v>
                </c:pt>
                <c:pt idx="648">
                  <c:v>0.35544620659776055</c:v>
                </c:pt>
                <c:pt idx="649">
                  <c:v>0.35662963159458588</c:v>
                </c:pt>
                <c:pt idx="650">
                  <c:v>0.35812905937124578</c:v>
                </c:pt>
                <c:pt idx="651">
                  <c:v>0.35858597185858354</c:v>
                </c:pt>
                <c:pt idx="652">
                  <c:v>0.35958858077629635</c:v>
                </c:pt>
                <c:pt idx="653">
                  <c:v>0.36006683853216948</c:v>
                </c:pt>
                <c:pt idx="654">
                  <c:v>0.36037881973967117</c:v>
                </c:pt>
                <c:pt idx="655">
                  <c:v>0.36029622283099205</c:v>
                </c:pt>
                <c:pt idx="656">
                  <c:v>0.36035731979527724</c:v>
                </c:pt>
                <c:pt idx="657">
                  <c:v>0.3607163224638999</c:v>
                </c:pt>
                <c:pt idx="658">
                  <c:v>0.36179750671795918</c:v>
                </c:pt>
                <c:pt idx="659">
                  <c:v>0.36230144066641784</c:v>
                </c:pt>
                <c:pt idx="660">
                  <c:v>0.36310529110538015</c:v>
                </c:pt>
                <c:pt idx="661">
                  <c:v>0.3637379153684851</c:v>
                </c:pt>
                <c:pt idx="662">
                  <c:v>0.36485962469758937</c:v>
                </c:pt>
                <c:pt idx="663">
                  <c:v>0.36579479494080008</c:v>
                </c:pt>
                <c:pt idx="664">
                  <c:v>0.36589316878709233</c:v>
                </c:pt>
                <c:pt idx="665">
                  <c:v>0.36654621026357853</c:v>
                </c:pt>
                <c:pt idx="666">
                  <c:v>0.36746374745886912</c:v>
                </c:pt>
                <c:pt idx="667">
                  <c:v>0.36859133447061343</c:v>
                </c:pt>
                <c:pt idx="668">
                  <c:v>0.36938992593037134</c:v>
                </c:pt>
                <c:pt idx="669">
                  <c:v>0.37011380895025681</c:v>
                </c:pt>
                <c:pt idx="670">
                  <c:v>0.370526329466076</c:v>
                </c:pt>
                <c:pt idx="671">
                  <c:v>0.37105810506914549</c:v>
                </c:pt>
                <c:pt idx="672">
                  <c:v>0.37174053495883225</c:v>
                </c:pt>
                <c:pt idx="673">
                  <c:v>0.37186566772872259</c:v>
                </c:pt>
                <c:pt idx="674">
                  <c:v>0.37211129299273493</c:v>
                </c:pt>
                <c:pt idx="675">
                  <c:v>0.37381875979968232</c:v>
                </c:pt>
                <c:pt idx="676">
                  <c:v>0.37471062080238732</c:v>
                </c:pt>
                <c:pt idx="677">
                  <c:v>0.37513149381458982</c:v>
                </c:pt>
                <c:pt idx="678">
                  <c:v>0.37539150393348453</c:v>
                </c:pt>
                <c:pt idx="679">
                  <c:v>0.37573612174722482</c:v>
                </c:pt>
                <c:pt idx="680">
                  <c:v>0.37631940441132444</c:v>
                </c:pt>
                <c:pt idx="681">
                  <c:v>0.37650223127660321</c:v>
                </c:pt>
                <c:pt idx="682">
                  <c:v>0.37620169608266374</c:v>
                </c:pt>
                <c:pt idx="683">
                  <c:v>0.37581794527660922</c:v>
                </c:pt>
                <c:pt idx="684">
                  <c:v>0.37606125040273714</c:v>
                </c:pt>
                <c:pt idx="685">
                  <c:v>0.37700461846647232</c:v>
                </c:pt>
                <c:pt idx="686">
                  <c:v>0.37740522894115247</c:v>
                </c:pt>
                <c:pt idx="687">
                  <c:v>0.3776148147300295</c:v>
                </c:pt>
                <c:pt idx="688">
                  <c:v>0.37830405035751002</c:v>
                </c:pt>
                <c:pt idx="689">
                  <c:v>0.37815710829150773</c:v>
                </c:pt>
                <c:pt idx="690">
                  <c:v>0.37886026474629375</c:v>
                </c:pt>
                <c:pt idx="691">
                  <c:v>0.37926133924855071</c:v>
                </c:pt>
                <c:pt idx="692">
                  <c:v>0.37916729632630913</c:v>
                </c:pt>
                <c:pt idx="693">
                  <c:v>0.37933326352296226</c:v>
                </c:pt>
                <c:pt idx="694">
                  <c:v>0.37931764126120837</c:v>
                </c:pt>
                <c:pt idx="695">
                  <c:v>0.37903303768074065</c:v>
                </c:pt>
                <c:pt idx="696">
                  <c:v>0.3788302576296575</c:v>
                </c:pt>
                <c:pt idx="697">
                  <c:v>0.37848471176076337</c:v>
                </c:pt>
                <c:pt idx="698">
                  <c:v>0.37888826107676354</c:v>
                </c:pt>
                <c:pt idx="699">
                  <c:v>0.37892244444159145</c:v>
                </c:pt>
                <c:pt idx="700">
                  <c:v>0.37950418034710193</c:v>
                </c:pt>
                <c:pt idx="701">
                  <c:v>0.38052272087828665</c:v>
                </c:pt>
                <c:pt idx="702">
                  <c:v>0.38177807014952359</c:v>
                </c:pt>
                <c:pt idx="703">
                  <c:v>0.38291663914725343</c:v>
                </c:pt>
                <c:pt idx="704">
                  <c:v>0.38475032145510391</c:v>
                </c:pt>
                <c:pt idx="705">
                  <c:v>0.38527575534795649</c:v>
                </c:pt>
                <c:pt idx="706">
                  <c:v>0.38602964548447799</c:v>
                </c:pt>
                <c:pt idx="707">
                  <c:v>0.38582810284026642</c:v>
                </c:pt>
                <c:pt idx="708">
                  <c:v>0.38609383596594232</c:v>
                </c:pt>
                <c:pt idx="709">
                  <c:v>0.38574782606947133</c:v>
                </c:pt>
                <c:pt idx="710">
                  <c:v>0.38602887210518333</c:v>
                </c:pt>
                <c:pt idx="711">
                  <c:v>0.3853035970025675</c:v>
                </c:pt>
                <c:pt idx="712">
                  <c:v>0.3853237048642309</c:v>
                </c:pt>
                <c:pt idx="713">
                  <c:v>0.38657379515626361</c:v>
                </c:pt>
                <c:pt idx="714">
                  <c:v>0.38685747068157766</c:v>
                </c:pt>
                <c:pt idx="715">
                  <c:v>0.38709304201475814</c:v>
                </c:pt>
                <c:pt idx="716">
                  <c:v>0.38800810439630551</c:v>
                </c:pt>
                <c:pt idx="717">
                  <c:v>0.38895982495642395</c:v>
                </c:pt>
                <c:pt idx="718">
                  <c:v>0.38979089834656139</c:v>
                </c:pt>
                <c:pt idx="719">
                  <c:v>0.39118885875975012</c:v>
                </c:pt>
                <c:pt idx="720">
                  <c:v>0.39221946400793295</c:v>
                </c:pt>
                <c:pt idx="721">
                  <c:v>0.39448206247265138</c:v>
                </c:pt>
                <c:pt idx="722">
                  <c:v>0.39608295761278223</c:v>
                </c:pt>
                <c:pt idx="723">
                  <c:v>0.39747875256394571</c:v>
                </c:pt>
                <c:pt idx="724">
                  <c:v>0.39925582350742045</c:v>
                </c:pt>
                <c:pt idx="725">
                  <c:v>0.40165345399700203</c:v>
                </c:pt>
                <c:pt idx="726">
                  <c:v>0.40332101443234031</c:v>
                </c:pt>
                <c:pt idx="727">
                  <c:v>0.40443700075466354</c:v>
                </c:pt>
                <c:pt idx="728">
                  <c:v>0.40585661578810522</c:v>
                </c:pt>
                <c:pt idx="729">
                  <c:v>0.40785239839613519</c:v>
                </c:pt>
                <c:pt idx="730">
                  <c:v>0.40975042586130855</c:v>
                </c:pt>
                <c:pt idx="731">
                  <c:v>0.41191140228669698</c:v>
                </c:pt>
                <c:pt idx="732">
                  <c:v>0.41312375166914583</c:v>
                </c:pt>
                <c:pt idx="733">
                  <c:v>0.4146618484105431</c:v>
                </c:pt>
                <c:pt idx="734">
                  <c:v>0.41683952982869793</c:v>
                </c:pt>
                <c:pt idx="735">
                  <c:v>0.41886547422922316</c:v>
                </c:pt>
                <c:pt idx="736">
                  <c:v>0.42072173921248024</c:v>
                </c:pt>
                <c:pt idx="737">
                  <c:v>0.42221343319619248</c:v>
                </c:pt>
                <c:pt idx="738">
                  <c:v>0.42382299018442471</c:v>
                </c:pt>
                <c:pt idx="739">
                  <c:v>0.4258718266120744</c:v>
                </c:pt>
                <c:pt idx="740">
                  <c:v>0.42808755829153095</c:v>
                </c:pt>
                <c:pt idx="741">
                  <c:v>0.42953470562786555</c:v>
                </c:pt>
                <c:pt idx="742">
                  <c:v>0.43112817632676703</c:v>
                </c:pt>
                <c:pt idx="743">
                  <c:v>0.4330659554876905</c:v>
                </c:pt>
                <c:pt idx="744">
                  <c:v>0.43528988498767152</c:v>
                </c:pt>
                <c:pt idx="745">
                  <c:v>0.436509504135491</c:v>
                </c:pt>
                <c:pt idx="746">
                  <c:v>0.43846058542028449</c:v>
                </c:pt>
                <c:pt idx="747">
                  <c:v>0.44009953082171688</c:v>
                </c:pt>
                <c:pt idx="748">
                  <c:v>0.44190227795777759</c:v>
                </c:pt>
                <c:pt idx="749">
                  <c:v>0.44386186641481323</c:v>
                </c:pt>
                <c:pt idx="750">
                  <c:v>0.44557691233884883</c:v>
                </c:pt>
                <c:pt idx="751">
                  <c:v>0.44775768727418297</c:v>
                </c:pt>
                <c:pt idx="752">
                  <c:v>0.45002894758700235</c:v>
                </c:pt>
                <c:pt idx="753">
                  <c:v>0.45244343774520956</c:v>
                </c:pt>
                <c:pt idx="754">
                  <c:v>0.45429970272846659</c:v>
                </c:pt>
                <c:pt idx="755">
                  <c:v>0.45667567859779529</c:v>
                </c:pt>
                <c:pt idx="756">
                  <c:v>0.4584892530439823</c:v>
                </c:pt>
                <c:pt idx="757">
                  <c:v>0.45979023169360939</c:v>
                </c:pt>
                <c:pt idx="758">
                  <c:v>0.46148486040426379</c:v>
                </c:pt>
                <c:pt idx="759">
                  <c:v>0.46347182648833357</c:v>
                </c:pt>
                <c:pt idx="760">
                  <c:v>0.46453383093588341</c:v>
                </c:pt>
                <c:pt idx="761">
                  <c:v>0.46676827839427293</c:v>
                </c:pt>
                <c:pt idx="762">
                  <c:v>0.4688604240624285</c:v>
                </c:pt>
                <c:pt idx="763">
                  <c:v>0.47044507823736942</c:v>
                </c:pt>
                <c:pt idx="764">
                  <c:v>0.47275794635624668</c:v>
                </c:pt>
                <c:pt idx="765">
                  <c:v>0.47419426638245493</c:v>
                </c:pt>
                <c:pt idx="766">
                  <c:v>0.47538465179293304</c:v>
                </c:pt>
                <c:pt idx="767">
                  <c:v>0.47698554693306389</c:v>
                </c:pt>
                <c:pt idx="768">
                  <c:v>0.47793216318983683</c:v>
                </c:pt>
                <c:pt idx="769">
                  <c:v>0.47863361821017447</c:v>
                </c:pt>
                <c:pt idx="770">
                  <c:v>0.4798902048882831</c:v>
                </c:pt>
                <c:pt idx="771">
                  <c:v>0.48069823157543706</c:v>
                </c:pt>
                <c:pt idx="772">
                  <c:v>0.48104083860301089</c:v>
                </c:pt>
                <c:pt idx="773">
                  <c:v>0.48171661743076277</c:v>
                </c:pt>
                <c:pt idx="774">
                  <c:v>0.48203571372777643</c:v>
                </c:pt>
                <c:pt idx="775">
                  <c:v>0.48250902185616285</c:v>
                </c:pt>
                <c:pt idx="776">
                  <c:v>0.48259888853021271</c:v>
                </c:pt>
                <c:pt idx="777">
                  <c:v>0.48287529429015602</c:v>
                </c:pt>
                <c:pt idx="778">
                  <c:v>0.48254011170381195</c:v>
                </c:pt>
                <c:pt idx="779">
                  <c:v>0.48279145997460537</c:v>
                </c:pt>
                <c:pt idx="780">
                  <c:v>0.48261327338509508</c:v>
                </c:pt>
                <c:pt idx="781">
                  <c:v>0.48275542049947007</c:v>
                </c:pt>
                <c:pt idx="782">
                  <c:v>0.48276392767171217</c:v>
                </c:pt>
                <c:pt idx="783">
                  <c:v>0.482268500895496</c:v>
                </c:pt>
                <c:pt idx="784">
                  <c:v>0.48217182848365214</c:v>
                </c:pt>
                <c:pt idx="785">
                  <c:v>0.48223818442714173</c:v>
                </c:pt>
                <c:pt idx="786">
                  <c:v>0.48249386362198576</c:v>
                </c:pt>
                <c:pt idx="787">
                  <c:v>0.48223694702026998</c:v>
                </c:pt>
                <c:pt idx="788">
                  <c:v>0.48136163633447299</c:v>
                </c:pt>
                <c:pt idx="789">
                  <c:v>0.48105568748547028</c:v>
                </c:pt>
                <c:pt idx="790">
                  <c:v>0.48133425870743884</c:v>
                </c:pt>
                <c:pt idx="791">
                  <c:v>0.48082181758673803</c:v>
                </c:pt>
                <c:pt idx="792">
                  <c:v>0.48063125692851183</c:v>
                </c:pt>
                <c:pt idx="793">
                  <c:v>0.48034943751350517</c:v>
                </c:pt>
                <c:pt idx="794">
                  <c:v>0.48066652302435225</c:v>
                </c:pt>
                <c:pt idx="795">
                  <c:v>0.48117200373140045</c:v>
                </c:pt>
                <c:pt idx="796">
                  <c:v>0.48061671739777045</c:v>
                </c:pt>
                <c:pt idx="797">
                  <c:v>0.48014851357272925</c:v>
                </c:pt>
                <c:pt idx="798">
                  <c:v>0.47986499272327421</c:v>
                </c:pt>
                <c:pt idx="799">
                  <c:v>0.47932068837562974</c:v>
                </c:pt>
                <c:pt idx="800">
                  <c:v>0.47925185761839689</c:v>
                </c:pt>
                <c:pt idx="801">
                  <c:v>0.47890399161161867</c:v>
                </c:pt>
                <c:pt idx="802">
                  <c:v>0.47885789820565172</c:v>
                </c:pt>
                <c:pt idx="803">
                  <c:v>0.47936848321604508</c:v>
                </c:pt>
                <c:pt idx="804">
                  <c:v>0.47995377666631156</c:v>
                </c:pt>
                <c:pt idx="805">
                  <c:v>0.4804838508349325</c:v>
                </c:pt>
                <c:pt idx="806">
                  <c:v>0.48126419054333447</c:v>
                </c:pt>
                <c:pt idx="807">
                  <c:v>0.48146511448411039</c:v>
                </c:pt>
                <c:pt idx="808">
                  <c:v>0.48093117341901542</c:v>
                </c:pt>
                <c:pt idx="809">
                  <c:v>0.48050009180012226</c:v>
                </c:pt>
                <c:pt idx="810">
                  <c:v>0.47983003597915141</c:v>
                </c:pt>
                <c:pt idx="811">
                  <c:v>0.47922293323277354</c:v>
                </c:pt>
                <c:pt idx="812">
                  <c:v>0.47801213060891407</c:v>
                </c:pt>
                <c:pt idx="813">
                  <c:v>0.47717131263966256</c:v>
                </c:pt>
                <c:pt idx="814">
                  <c:v>0.47589013249998108</c:v>
                </c:pt>
                <c:pt idx="815">
                  <c:v>0.4756073850298207</c:v>
                </c:pt>
                <c:pt idx="816">
                  <c:v>0.47560753970567954</c:v>
                </c:pt>
                <c:pt idx="817">
                  <c:v>0.47636607011796972</c:v>
                </c:pt>
                <c:pt idx="818">
                  <c:v>0.47686907601127471</c:v>
                </c:pt>
                <c:pt idx="819">
                  <c:v>0.47766952358134002</c:v>
                </c:pt>
                <c:pt idx="820">
                  <c:v>0.47804693267717763</c:v>
                </c:pt>
                <c:pt idx="821">
                  <c:v>0.47865171528567163</c:v>
                </c:pt>
                <c:pt idx="822">
                  <c:v>0.47917034344073051</c:v>
                </c:pt>
                <c:pt idx="823">
                  <c:v>0.47920035055736671</c:v>
                </c:pt>
                <c:pt idx="824">
                  <c:v>0.47895255983132912</c:v>
                </c:pt>
                <c:pt idx="825">
                  <c:v>0.47896106700357127</c:v>
                </c:pt>
                <c:pt idx="826">
                  <c:v>0.4793943140844899</c:v>
                </c:pt>
                <c:pt idx="827">
                  <c:v>0.48081779601440516</c:v>
                </c:pt>
                <c:pt idx="828">
                  <c:v>0.48228505121240339</c:v>
                </c:pt>
                <c:pt idx="829">
                  <c:v>0.48340397637604676</c:v>
                </c:pt>
                <c:pt idx="830">
                  <c:v>0.48537532019836249</c:v>
                </c:pt>
                <c:pt idx="831">
                  <c:v>0.48719338024445902</c:v>
                </c:pt>
                <c:pt idx="832">
                  <c:v>0.48931011937418767</c:v>
                </c:pt>
                <c:pt idx="833">
                  <c:v>0.49088750378375817</c:v>
                </c:pt>
                <c:pt idx="834">
                  <c:v>0.49209072729052905</c:v>
                </c:pt>
                <c:pt idx="835">
                  <c:v>0.49404985171998766</c:v>
                </c:pt>
                <c:pt idx="836">
                  <c:v>0.49640278088633283</c:v>
                </c:pt>
                <c:pt idx="837">
                  <c:v>0.49791643884201603</c:v>
                </c:pt>
                <c:pt idx="838">
                  <c:v>0.49971454570230806</c:v>
                </c:pt>
                <c:pt idx="839">
                  <c:v>0.5026747322908901</c:v>
                </c:pt>
                <c:pt idx="840">
                  <c:v>0.50592277065297797</c:v>
                </c:pt>
                <c:pt idx="841">
                  <c:v>0.50920298159372746</c:v>
                </c:pt>
                <c:pt idx="842">
                  <c:v>0.51242689052181911</c:v>
                </c:pt>
                <c:pt idx="843">
                  <c:v>0.51599974818770178</c:v>
                </c:pt>
                <c:pt idx="844">
                  <c:v>0.52037862175457172</c:v>
                </c:pt>
                <c:pt idx="845">
                  <c:v>0.52424257938699792</c:v>
                </c:pt>
                <c:pt idx="846">
                  <c:v>0.52805193644121473</c:v>
                </c:pt>
                <c:pt idx="847">
                  <c:v>0.53226762697689278</c:v>
                </c:pt>
                <c:pt idx="848">
                  <c:v>0.5358110962295749</c:v>
                </c:pt>
                <c:pt idx="849">
                  <c:v>0.54008973983984565</c:v>
                </c:pt>
                <c:pt idx="850">
                  <c:v>0.54426490530047866</c:v>
                </c:pt>
                <c:pt idx="851">
                  <c:v>0.54892497957891961</c:v>
                </c:pt>
                <c:pt idx="852">
                  <c:v>0.55329348986324001</c:v>
                </c:pt>
                <c:pt idx="853">
                  <c:v>0.55707794410416622</c:v>
                </c:pt>
                <c:pt idx="854">
                  <c:v>0.56191605029625846</c:v>
                </c:pt>
                <c:pt idx="855">
                  <c:v>0.566448207639348</c:v>
                </c:pt>
                <c:pt idx="856">
                  <c:v>0.57087905229482516</c:v>
                </c:pt>
                <c:pt idx="857">
                  <c:v>0.57536078530789692</c:v>
                </c:pt>
                <c:pt idx="858">
                  <c:v>0.57822213402261025</c:v>
                </c:pt>
                <c:pt idx="859">
                  <c:v>0.58300610366407002</c:v>
                </c:pt>
                <c:pt idx="860">
                  <c:v>0.58707113991313087</c:v>
                </c:pt>
                <c:pt idx="861">
                  <c:v>0.59032459193028197</c:v>
                </c:pt>
                <c:pt idx="862">
                  <c:v>0.59517089594289863</c:v>
                </c:pt>
                <c:pt idx="863">
                  <c:v>0.59928403638409289</c:v>
                </c:pt>
                <c:pt idx="864">
                  <c:v>0.60395168977962255</c:v>
                </c:pt>
                <c:pt idx="865">
                  <c:v>0.609976623837437</c:v>
                </c:pt>
                <c:pt idx="866">
                  <c:v>0.61482509331207857</c:v>
                </c:pt>
                <c:pt idx="867">
                  <c:v>0.6199555368775862</c:v>
                </c:pt>
                <c:pt idx="868">
                  <c:v>0.62563260492862238</c:v>
                </c:pt>
                <c:pt idx="869">
                  <c:v>0.63066018904792842</c:v>
                </c:pt>
                <c:pt idx="870">
                  <c:v>0.63618211721243778</c:v>
                </c:pt>
                <c:pt idx="871">
                  <c:v>0.64199823886066976</c:v>
                </c:pt>
                <c:pt idx="872">
                  <c:v>0.6473238833601721</c:v>
                </c:pt>
                <c:pt idx="873">
                  <c:v>0.65382954998760268</c:v>
                </c:pt>
                <c:pt idx="874">
                  <c:v>0.66080666863311233</c:v>
                </c:pt>
                <c:pt idx="875">
                  <c:v>0.66767644223251099</c:v>
                </c:pt>
                <c:pt idx="876">
                  <c:v>0.67524241187304246</c:v>
                </c:pt>
                <c:pt idx="877">
                  <c:v>0.68287844967767863</c:v>
                </c:pt>
                <c:pt idx="878">
                  <c:v>0.6903202146034737</c:v>
                </c:pt>
                <c:pt idx="879">
                  <c:v>0.69884764938323751</c:v>
                </c:pt>
                <c:pt idx="880">
                  <c:v>0.70672993115532212</c:v>
                </c:pt>
                <c:pt idx="881">
                  <c:v>0.71364610751240531</c:v>
                </c:pt>
                <c:pt idx="882">
                  <c:v>0.72158453662128819</c:v>
                </c:pt>
                <c:pt idx="883">
                  <c:v>0.72942227174599483</c:v>
                </c:pt>
                <c:pt idx="884">
                  <c:v>0.73698715865551412</c:v>
                </c:pt>
                <c:pt idx="885">
                  <c:v>0.74476333278835871</c:v>
                </c:pt>
                <c:pt idx="886">
                  <c:v>0.75210038215764474</c:v>
                </c:pt>
                <c:pt idx="887">
                  <c:v>0.75968970785287793</c:v>
                </c:pt>
                <c:pt idx="888">
                  <c:v>0.7688777632262167</c:v>
                </c:pt>
                <c:pt idx="889">
                  <c:v>0.77651581181701901</c:v>
                </c:pt>
                <c:pt idx="890">
                  <c:v>0.78471827261712934</c:v>
                </c:pt>
                <c:pt idx="891">
                  <c:v>0.79405249667717581</c:v>
                </c:pt>
                <c:pt idx="892">
                  <c:v>0.80281318265223611</c:v>
                </c:pt>
                <c:pt idx="893">
                  <c:v>0.81160372106807399</c:v>
                </c:pt>
                <c:pt idx="894">
                  <c:v>0.82080198504810342</c:v>
                </c:pt>
                <c:pt idx="895">
                  <c:v>0.828355889971637</c:v>
                </c:pt>
                <c:pt idx="896">
                  <c:v>0.83803550522471848</c:v>
                </c:pt>
                <c:pt idx="897">
                  <c:v>0.84702882369163923</c:v>
                </c:pt>
                <c:pt idx="898">
                  <c:v>0.85530877709708364</c:v>
                </c:pt>
                <c:pt idx="899">
                  <c:v>0.86352330261419208</c:v>
                </c:pt>
                <c:pt idx="900">
                  <c:v>0.87225197068644988</c:v>
                </c:pt>
                <c:pt idx="901">
                  <c:v>0.88027160462128162</c:v>
                </c:pt>
                <c:pt idx="902">
                  <c:v>0.8884881409245563</c:v>
                </c:pt>
                <c:pt idx="903">
                  <c:v>0.89600198480062199</c:v>
                </c:pt>
                <c:pt idx="904">
                  <c:v>0.90217293286928513</c:v>
                </c:pt>
                <c:pt idx="905">
                  <c:v>0.90848169712827231</c:v>
                </c:pt>
                <c:pt idx="906">
                  <c:v>0.9151066188429533</c:v>
                </c:pt>
                <c:pt idx="907">
                  <c:v>0.9204669107348602</c:v>
                </c:pt>
                <c:pt idx="908">
                  <c:v>0.9262270397221527</c:v>
                </c:pt>
                <c:pt idx="909">
                  <c:v>0.93273394375645469</c:v>
                </c:pt>
                <c:pt idx="910">
                  <c:v>0.93768217916011942</c:v>
                </c:pt>
                <c:pt idx="911">
                  <c:v>0.94404446126630326</c:v>
                </c:pt>
                <c:pt idx="912">
                  <c:v>0.94861188470523328</c:v>
                </c:pt>
                <c:pt idx="913">
                  <c:v>0.95372577795383329</c:v>
                </c:pt>
                <c:pt idx="914">
                  <c:v>0.9591660372648172</c:v>
                </c:pt>
                <c:pt idx="915">
                  <c:v>0.96426446292752221</c:v>
                </c:pt>
                <c:pt idx="916">
                  <c:v>0.96873923552694108</c:v>
                </c:pt>
                <c:pt idx="917">
                  <c:v>0.97280844802419364</c:v>
                </c:pt>
                <c:pt idx="918">
                  <c:v>0.97700464940164411</c:v>
                </c:pt>
                <c:pt idx="919">
                  <c:v>0.98174422707158548</c:v>
                </c:pt>
                <c:pt idx="920">
                  <c:v>0.98499938052318492</c:v>
                </c:pt>
                <c:pt idx="921">
                  <c:v>0.98780272579079198</c:v>
                </c:pt>
                <c:pt idx="922">
                  <c:v>0.98855321305841648</c:v>
                </c:pt>
                <c:pt idx="923">
                  <c:v>0.9902000469286556</c:v>
                </c:pt>
                <c:pt idx="924">
                  <c:v>0.99198840920983355</c:v>
                </c:pt>
                <c:pt idx="925">
                  <c:v>0.99248522806878059</c:v>
                </c:pt>
                <c:pt idx="926">
                  <c:v>0.99456670110266887</c:v>
                </c:pt>
                <c:pt idx="927">
                  <c:v>0.9960605605484063</c:v>
                </c:pt>
                <c:pt idx="928">
                  <c:v>0.99621863927625298</c:v>
                </c:pt>
                <c:pt idx="929">
                  <c:v>0.99951122428571837</c:v>
                </c:pt>
                <c:pt idx="930">
                  <c:v>1.0002443878571405</c:v>
                </c:pt>
                <c:pt idx="931">
                  <c:v>1</c:v>
                </c:pt>
                <c:pt idx="932">
                  <c:v>1.0009079472920355</c:v>
                </c:pt>
                <c:pt idx="933">
                  <c:v>1.0002119059267611</c:v>
                </c:pt>
                <c:pt idx="934">
                  <c:v>0.99962413766275182</c:v>
                </c:pt>
                <c:pt idx="935">
                  <c:v>0.99951431780289746</c:v>
                </c:pt>
                <c:pt idx="936">
                  <c:v>0.99772734760444992</c:v>
                </c:pt>
                <c:pt idx="937">
                  <c:v>0.99679650828528954</c:v>
                </c:pt>
                <c:pt idx="938">
                  <c:v>0.99658831457914321</c:v>
                </c:pt>
                <c:pt idx="939">
                  <c:v>0.99535771344533819</c:v>
                </c:pt>
                <c:pt idx="940">
                  <c:v>0.99505423941007853</c:v>
                </c:pt>
                <c:pt idx="941">
                  <c:v>0.99448951784905271</c:v>
                </c:pt>
                <c:pt idx="942">
                  <c:v>0.99376099455339895</c:v>
                </c:pt>
                <c:pt idx="943">
                  <c:v>0.99133954398153901</c:v>
                </c:pt>
                <c:pt idx="944">
                  <c:v>0.98970276404213176</c:v>
                </c:pt>
                <c:pt idx="945">
                  <c:v>0.98720196475463062</c:v>
                </c:pt>
                <c:pt idx="946">
                  <c:v>0.98526124675238702</c:v>
                </c:pt>
                <c:pt idx="947">
                  <c:v>0.98166163016290608</c:v>
                </c:pt>
                <c:pt idx="948">
                  <c:v>0.97784036306754996</c:v>
                </c:pt>
                <c:pt idx="949">
                  <c:v>0.97414933304542983</c:v>
                </c:pt>
                <c:pt idx="950">
                  <c:v>0.97108984455540182</c:v>
                </c:pt>
                <c:pt idx="951">
                  <c:v>0.96839075081672721</c:v>
                </c:pt>
                <c:pt idx="952">
                  <c:v>0.96494147916214557</c:v>
                </c:pt>
                <c:pt idx="953">
                  <c:v>0.96102864395829113</c:v>
                </c:pt>
                <c:pt idx="954">
                  <c:v>0.95627174259214776</c:v>
                </c:pt>
                <c:pt idx="955">
                  <c:v>0.95212132526894644</c:v>
                </c:pt>
                <c:pt idx="956">
                  <c:v>0.94851196410035166</c:v>
                </c:pt>
                <c:pt idx="957">
                  <c:v>0.94320472602806449</c:v>
                </c:pt>
                <c:pt idx="958">
                  <c:v>0.93880156835133932</c:v>
                </c:pt>
                <c:pt idx="959">
                  <c:v>0.93429802604215562</c:v>
                </c:pt>
                <c:pt idx="960">
                  <c:v>0.92672494131211214</c:v>
                </c:pt>
                <c:pt idx="961">
                  <c:v>0.92028748673847838</c:v>
                </c:pt>
                <c:pt idx="962">
                  <c:v>0.91273110700120152</c:v>
                </c:pt>
                <c:pt idx="963">
                  <c:v>0.9033780124863634</c:v>
                </c:pt>
                <c:pt idx="964">
                  <c:v>0.89528784635985059</c:v>
                </c:pt>
                <c:pt idx="965">
                  <c:v>0.88409472782694476</c:v>
                </c:pt>
                <c:pt idx="966">
                  <c:v>0.8742052174332684</c:v>
                </c:pt>
                <c:pt idx="967">
                  <c:v>0.86552016795323472</c:v>
                </c:pt>
                <c:pt idx="968">
                  <c:v>0.85508279566715772</c:v>
                </c:pt>
                <c:pt idx="969">
                  <c:v>0.84646812370294611</c:v>
                </c:pt>
                <c:pt idx="970">
                  <c:v>0.83829118441956263</c:v>
                </c:pt>
                <c:pt idx="971">
                  <c:v>0.82921836256114123</c:v>
                </c:pt>
                <c:pt idx="972">
                  <c:v>0.82005753013897775</c:v>
                </c:pt>
                <c:pt idx="973">
                  <c:v>0.81106297426518537</c:v>
                </c:pt>
                <c:pt idx="974">
                  <c:v>0.80181150178967697</c:v>
                </c:pt>
                <c:pt idx="975">
                  <c:v>0.79179964279157122</c:v>
                </c:pt>
                <c:pt idx="976">
                  <c:v>0.78237013840241165</c:v>
                </c:pt>
                <c:pt idx="977">
                  <c:v>0.77339754650059023</c:v>
                </c:pt>
                <c:pt idx="978">
                  <c:v>0.76292892969100556</c:v>
                </c:pt>
                <c:pt idx="979">
                  <c:v>0.75293717855456332</c:v>
                </c:pt>
                <c:pt idx="980">
                  <c:v>0.74181443753747989</c:v>
                </c:pt>
                <c:pt idx="981">
                  <c:v>0.73265685330835417</c:v>
                </c:pt>
                <c:pt idx="982">
                  <c:v>0.72428022749106613</c:v>
                </c:pt>
                <c:pt idx="983">
                  <c:v>0.7140617215454037</c:v>
                </c:pt>
                <c:pt idx="984">
                  <c:v>0.70360826296999601</c:v>
                </c:pt>
                <c:pt idx="985">
                  <c:v>0.69552846012603275</c:v>
                </c:pt>
                <c:pt idx="986">
                  <c:v>0.68770990480783611</c:v>
                </c:pt>
                <c:pt idx="987">
                  <c:v>0.67846755820800597</c:v>
                </c:pt>
                <c:pt idx="988">
                  <c:v>0.6682529191588169</c:v>
                </c:pt>
                <c:pt idx="989">
                  <c:v>0.65975703825427878</c:v>
                </c:pt>
                <c:pt idx="990">
                  <c:v>0.64967789525753006</c:v>
                </c:pt>
                <c:pt idx="991">
                  <c:v>0.63820929901983459</c:v>
                </c:pt>
                <c:pt idx="992">
                  <c:v>0.62808530002399032</c:v>
                </c:pt>
                <c:pt idx="993">
                  <c:v>0.61634354621938958</c:v>
                </c:pt>
                <c:pt idx="994">
                  <c:v>0.60689254188583586</c:v>
                </c:pt>
                <c:pt idx="995">
                  <c:v>0.59763565575526434</c:v>
                </c:pt>
                <c:pt idx="996">
                  <c:v>0.58584517905509448</c:v>
                </c:pt>
                <c:pt idx="997">
                  <c:v>0.57443505029208197</c:v>
                </c:pt>
                <c:pt idx="998">
                  <c:v>0.56553732150599212</c:v>
                </c:pt>
                <c:pt idx="999">
                  <c:v>0.55580728192289297</c:v>
                </c:pt>
                <c:pt idx="1000">
                  <c:v>0.54525173728057874</c:v>
                </c:pt>
                <c:pt idx="1001">
                  <c:v>0.53597814615724071</c:v>
                </c:pt>
                <c:pt idx="1002">
                  <c:v>0.52435905030878704</c:v>
                </c:pt>
                <c:pt idx="1003">
                  <c:v>0.51354674374061604</c:v>
                </c:pt>
                <c:pt idx="1004">
                  <c:v>0.50460214816926419</c:v>
                </c:pt>
                <c:pt idx="1005">
                  <c:v>0.49388945285425673</c:v>
                </c:pt>
                <c:pt idx="1006">
                  <c:v>0.48224622757180718</c:v>
                </c:pt>
                <c:pt idx="1007">
                  <c:v>0.47424701085035686</c:v>
                </c:pt>
                <c:pt idx="1008">
                  <c:v>0.46416601174330063</c:v>
                </c:pt>
                <c:pt idx="1009">
                  <c:v>0.45527137647438964</c:v>
                </c:pt>
                <c:pt idx="1010">
                  <c:v>0.44790354660917275</c:v>
                </c:pt>
                <c:pt idx="1011">
                  <c:v>0.4389174979076223</c:v>
                </c:pt>
                <c:pt idx="1012">
                  <c:v>0.43101557230145165</c:v>
                </c:pt>
                <c:pt idx="1013">
                  <c:v>0.42275077713018439</c:v>
                </c:pt>
                <c:pt idx="1014">
                  <c:v>0.41433749313432527</c:v>
                </c:pt>
                <c:pt idx="1015">
                  <c:v>0.40586682439479593</c:v>
                </c:pt>
                <c:pt idx="1016">
                  <c:v>0.39671589122760503</c:v>
                </c:pt>
                <c:pt idx="1017">
                  <c:v>0.38501033157399861</c:v>
                </c:pt>
                <c:pt idx="1018">
                  <c:v>0.37584130133131055</c:v>
                </c:pt>
                <c:pt idx="1019">
                  <c:v>0.36767843755109131</c:v>
                </c:pt>
                <c:pt idx="1020">
                  <c:v>0.36078484386941467</c:v>
                </c:pt>
                <c:pt idx="1021">
                  <c:v>0.35278083219633682</c:v>
                </c:pt>
                <c:pt idx="1022">
                  <c:v>0.34599922383653986</c:v>
                </c:pt>
                <c:pt idx="1023">
                  <c:v>0.33655471588906205</c:v>
                </c:pt>
                <c:pt idx="1024">
                  <c:v>0.32996274013233762</c:v>
                </c:pt>
                <c:pt idx="1025">
                  <c:v>0.32114018381369724</c:v>
                </c:pt>
                <c:pt idx="1026">
                  <c:v>0.31505941177080199</c:v>
                </c:pt>
                <c:pt idx="1027">
                  <c:v>0.30654450573561287</c:v>
                </c:pt>
                <c:pt idx="1028">
                  <c:v>0.29785203181434933</c:v>
                </c:pt>
                <c:pt idx="1029">
                  <c:v>0.28834735495774022</c:v>
                </c:pt>
                <c:pt idx="1030">
                  <c:v>0.28271096665760781</c:v>
                </c:pt>
                <c:pt idx="1031">
                  <c:v>0.28023398745238504</c:v>
                </c:pt>
                <c:pt idx="1032">
                  <c:v>0.27606021407448234</c:v>
                </c:pt>
                <c:pt idx="1033">
                  <c:v>0.26840004683585011</c:v>
                </c:pt>
                <c:pt idx="1034">
                  <c:v>0.26390021674728115</c:v>
                </c:pt>
                <c:pt idx="1035">
                  <c:v>0.25919992674551323</c:v>
                </c:pt>
                <c:pt idx="1036">
                  <c:v>0.25533983600956084</c:v>
                </c:pt>
                <c:pt idx="1037">
                  <c:v>0.25345650275098752</c:v>
                </c:pt>
                <c:pt idx="1038">
                  <c:v>0.24652454945629124</c:v>
                </c:pt>
                <c:pt idx="1039">
                  <c:v>0.24431717027321789</c:v>
                </c:pt>
                <c:pt idx="1040">
                  <c:v>0.23899740345635581</c:v>
                </c:pt>
                <c:pt idx="1041">
                  <c:v>0.23233334874936057</c:v>
                </c:pt>
                <c:pt idx="1042">
                  <c:v>0.22629016294019008</c:v>
                </c:pt>
                <c:pt idx="1043">
                  <c:v>0.22197331439275889</c:v>
                </c:pt>
                <c:pt idx="1044">
                  <c:v>0.21456805296967593</c:v>
                </c:pt>
                <c:pt idx="1045">
                  <c:v>0.21022336276763376</c:v>
                </c:pt>
                <c:pt idx="1046">
                  <c:v>0.20019340669403085</c:v>
                </c:pt>
                <c:pt idx="1047">
                  <c:v>0.19840473506113487</c:v>
                </c:pt>
                <c:pt idx="1048">
                  <c:v>0.19329207921940667</c:v>
                </c:pt>
                <c:pt idx="1049">
                  <c:v>0.18970591942965448</c:v>
                </c:pt>
                <c:pt idx="1050">
                  <c:v>0.18371253924706576</c:v>
                </c:pt>
                <c:pt idx="1051">
                  <c:v>0.18263181902058323</c:v>
                </c:pt>
                <c:pt idx="1052">
                  <c:v>0.17559607822453152</c:v>
                </c:pt>
                <c:pt idx="1053">
                  <c:v>0.17682296713772166</c:v>
                </c:pt>
                <c:pt idx="1054">
                  <c:v>0.17192608411922847</c:v>
                </c:pt>
                <c:pt idx="1055">
                  <c:v>0.16889613871826001</c:v>
                </c:pt>
                <c:pt idx="1056">
                  <c:v>0.16485585060663094</c:v>
                </c:pt>
                <c:pt idx="1057">
                  <c:v>0.16222218475629194</c:v>
                </c:pt>
                <c:pt idx="1058">
                  <c:v>0.15510230029297153</c:v>
                </c:pt>
                <c:pt idx="1059">
                  <c:v>0.15522480357325985</c:v>
                </c:pt>
                <c:pt idx="1060">
                  <c:v>0.15220305599281569</c:v>
                </c:pt>
                <c:pt idx="1061">
                  <c:v>0.1475067875633804</c:v>
                </c:pt>
                <c:pt idx="1062">
                  <c:v>0.14495169704938787</c:v>
                </c:pt>
                <c:pt idx="1063">
                  <c:v>0.14227642339299137</c:v>
                </c:pt>
                <c:pt idx="1064">
                  <c:v>0.13918940260007023</c:v>
                </c:pt>
                <c:pt idx="1065">
                  <c:v>0.13625102530760008</c:v>
                </c:pt>
                <c:pt idx="1066">
                  <c:v>0.1323282908487729</c:v>
                </c:pt>
                <c:pt idx="1067">
                  <c:v>0.12818916486327506</c:v>
                </c:pt>
                <c:pt idx="1068">
                  <c:v>0.12580421779412743</c:v>
                </c:pt>
                <c:pt idx="1069">
                  <c:v>0.12224698238999886</c:v>
                </c:pt>
                <c:pt idx="1070">
                  <c:v>0.12182904821911637</c:v>
                </c:pt>
                <c:pt idx="1071">
                  <c:v>0.11801505088913106</c:v>
                </c:pt>
                <c:pt idx="1072">
                  <c:v>0.11557457518662033</c:v>
                </c:pt>
                <c:pt idx="1073">
                  <c:v>0.11404591367261897</c:v>
                </c:pt>
                <c:pt idx="1074">
                  <c:v>0.10807929241362864</c:v>
                </c:pt>
                <c:pt idx="1075">
                  <c:v>0.10461888409720264</c:v>
                </c:pt>
                <c:pt idx="1076">
                  <c:v>0.10282820167814026</c:v>
                </c:pt>
                <c:pt idx="1077">
                  <c:v>9.8728518036674665E-2</c:v>
                </c:pt>
                <c:pt idx="1078">
                  <c:v>9.5966935250984112E-2</c:v>
                </c:pt>
                <c:pt idx="1079">
                  <c:v>9.9732828388835931E-2</c:v>
                </c:pt>
                <c:pt idx="1080">
                  <c:v>9.9297879873469011E-2</c:v>
                </c:pt>
                <c:pt idx="1081">
                  <c:v>9.8775694173654269E-2</c:v>
                </c:pt>
                <c:pt idx="1082">
                  <c:v>9.8117857745540646E-2</c:v>
                </c:pt>
                <c:pt idx="1083">
                  <c:v>9.5291620450809009E-2</c:v>
                </c:pt>
                <c:pt idx="1084">
                  <c:v>9.4290867643403525E-2</c:v>
                </c:pt>
                <c:pt idx="1085">
                  <c:v>9.0984207130773653E-2</c:v>
                </c:pt>
                <c:pt idx="1086">
                  <c:v>8.4793151200447059E-2</c:v>
                </c:pt>
                <c:pt idx="1087">
                  <c:v>8.0944815829774933E-2</c:v>
                </c:pt>
                <c:pt idx="1088">
                  <c:v>7.5332556963638719E-2</c:v>
                </c:pt>
                <c:pt idx="1089">
                  <c:v>7.1592804045949227E-2</c:v>
                </c:pt>
                <c:pt idx="1090">
                  <c:v>6.7459710418950408E-2</c:v>
                </c:pt>
                <c:pt idx="1091">
                  <c:v>6.9450388723635015E-2</c:v>
                </c:pt>
                <c:pt idx="1092">
                  <c:v>6.8431229489014339E-2</c:v>
                </c:pt>
                <c:pt idx="1093">
                  <c:v>6.6263756677550217E-2</c:v>
                </c:pt>
                <c:pt idx="1094">
                  <c:v>6.114661523591243E-2</c:v>
                </c:pt>
                <c:pt idx="1095">
                  <c:v>6.4918231380545463E-2</c:v>
                </c:pt>
                <c:pt idx="1096">
                  <c:v>6.3140696409493893E-2</c:v>
                </c:pt>
                <c:pt idx="1097">
                  <c:v>6.792280994064627E-2</c:v>
                </c:pt>
                <c:pt idx="1098">
                  <c:v>6.1441582098929817E-2</c:v>
                </c:pt>
                <c:pt idx="1099">
                  <c:v>6.3203030780650635E-2</c:v>
                </c:pt>
                <c:pt idx="1100">
                  <c:v>6.0655364707887717E-2</c:v>
                </c:pt>
                <c:pt idx="1101">
                  <c:v>6.0128384056445647E-2</c:v>
                </c:pt>
                <c:pt idx="1102">
                  <c:v>5.6422350476007306E-2</c:v>
                </c:pt>
                <c:pt idx="1103">
                  <c:v>5.022479815960481E-2</c:v>
                </c:pt>
                <c:pt idx="1104">
                  <c:v>4.3713408525393189E-2</c:v>
                </c:pt>
                <c:pt idx="1105">
                  <c:v>4.296709750596011E-2</c:v>
                </c:pt>
                <c:pt idx="1106">
                  <c:v>3.9538243064759927E-2</c:v>
                </c:pt>
                <c:pt idx="1107">
                  <c:v>3.9844346589621618E-2</c:v>
                </c:pt>
                <c:pt idx="1108">
                  <c:v>4.2885583328293495E-2</c:v>
                </c:pt>
                <c:pt idx="1109">
                  <c:v>4.2884345921421964E-2</c:v>
                </c:pt>
                <c:pt idx="1110">
                  <c:v>4.5892482026278561E-2</c:v>
                </c:pt>
                <c:pt idx="1111">
                  <c:v>5.1225860318728229E-2</c:v>
                </c:pt>
                <c:pt idx="1112">
                  <c:v>4.8191738669568024E-2</c:v>
                </c:pt>
                <c:pt idx="1113">
                  <c:v>5.1565683180841065E-2</c:v>
                </c:pt>
                <c:pt idx="1114">
                  <c:v>4.6888903909633482E-2</c:v>
                </c:pt>
                <c:pt idx="1115">
                  <c:v>4.1627295215736569E-2</c:v>
                </c:pt>
                <c:pt idx="1116">
                  <c:v>3.9164855541254963E-2</c:v>
                </c:pt>
                <c:pt idx="1117">
                  <c:v>4.0936667505525409E-2</c:v>
                </c:pt>
                <c:pt idx="1118">
                  <c:v>3.964759889703745E-2</c:v>
                </c:pt>
                <c:pt idx="1119">
                  <c:v>4.3703199918702487E-2</c:v>
                </c:pt>
                <c:pt idx="1120">
                  <c:v>3.5947442999239243E-2</c:v>
                </c:pt>
                <c:pt idx="1121">
                  <c:v>4.0236604567918423E-2</c:v>
                </c:pt>
                <c:pt idx="1122">
                  <c:v>4.3627563423676005E-2</c:v>
                </c:pt>
                <c:pt idx="1123">
                  <c:v>4.4279986196726344E-2</c:v>
                </c:pt>
                <c:pt idx="1124">
                  <c:v>3.7912135759620137E-2</c:v>
                </c:pt>
                <c:pt idx="1125">
                  <c:v>3.0682740788163292E-2</c:v>
                </c:pt>
                <c:pt idx="1126">
                  <c:v>2.3715830749344229E-2</c:v>
                </c:pt>
                <c:pt idx="1127">
                  <c:v>2.8460358046771841E-2</c:v>
                </c:pt>
                <c:pt idx="1128">
                  <c:v>2.9081845648032328E-2</c:v>
                </c:pt>
                <c:pt idx="1129">
                  <c:v>2.4436310900332617E-2</c:v>
                </c:pt>
                <c:pt idx="1130">
                  <c:v>2.9669923263759702E-2</c:v>
                </c:pt>
                <c:pt idx="1131">
                  <c:v>3.548511685683816E-2</c:v>
                </c:pt>
                <c:pt idx="1132">
                  <c:v>3.9852699086004924E-2</c:v>
                </c:pt>
                <c:pt idx="1133">
                  <c:v>3.8616220269559853E-2</c:v>
                </c:pt>
                <c:pt idx="1134">
                  <c:v>3.9095251404727541E-2</c:v>
                </c:pt>
                <c:pt idx="1135">
                  <c:v>3.1380174236168089E-2</c:v>
                </c:pt>
                <c:pt idx="1136">
                  <c:v>2.5861648940555405E-2</c:v>
                </c:pt>
                <c:pt idx="1137">
                  <c:v>1.996308505950313E-2</c:v>
                </c:pt>
                <c:pt idx="1138">
                  <c:v>1.4546800506656299E-2</c:v>
                </c:pt>
                <c:pt idx="1139">
                  <c:v>1.3153635045094989E-2</c:v>
                </c:pt>
                <c:pt idx="1140">
                  <c:v>1.4057560764797909E-2</c:v>
                </c:pt>
                <c:pt idx="1141">
                  <c:v>7.3348839072607452E-3</c:v>
                </c:pt>
                <c:pt idx="1142">
                  <c:v>8.9292826613158079E-3</c:v>
                </c:pt>
                <c:pt idx="1143">
                  <c:v>1.8446952290076628E-2</c:v>
                </c:pt>
                <c:pt idx="1144">
                  <c:v>1.6101756916679099E-2</c:v>
                </c:pt>
                <c:pt idx="1145">
                  <c:v>2.025248359159822E-2</c:v>
                </c:pt>
                <c:pt idx="1146">
                  <c:v>1.4758551757558689E-2</c:v>
                </c:pt>
                <c:pt idx="1147">
                  <c:v>1.9587996101549682E-2</c:v>
                </c:pt>
                <c:pt idx="1148">
                  <c:v>1.9563247964117708E-2</c:v>
                </c:pt>
                <c:pt idx="1149">
                  <c:v>1.9616765811314295E-2</c:v>
                </c:pt>
                <c:pt idx="1150">
                  <c:v>7.9842131631321436E-3</c:v>
                </c:pt>
                <c:pt idx="1151">
                  <c:v>5.4883635031174258E-3</c:v>
                </c:pt>
                <c:pt idx="1152">
                  <c:v>1.6541036356097177E-3</c:v>
                </c:pt>
                <c:pt idx="1153">
                  <c:v>3.7614075379424302E-3</c:v>
                </c:pt>
                <c:pt idx="1154">
                  <c:v>8.7128911346449163E-4</c:v>
                </c:pt>
                <c:pt idx="1155">
                  <c:v>0</c:v>
                </c:pt>
                <c:pt idx="1156">
                  <c:v>-9.2302818828320522E-3</c:v>
                </c:pt>
                <c:pt idx="1157">
                  <c:v>-3.3425453119060528E-3</c:v>
                </c:pt>
                <c:pt idx="1158">
                  <c:v>1.2118853548720131E-3</c:v>
                </c:pt>
                <c:pt idx="1159">
                  <c:v>2.7414749240271688E-3</c:v>
                </c:pt>
                <c:pt idx="1160">
                  <c:v>1.6403374841632286E-3</c:v>
                </c:pt>
                <c:pt idx="1161">
                  <c:v>-4.3618592223856447E-3</c:v>
                </c:pt>
                <c:pt idx="1162">
                  <c:v>-2.9581758024156998E-3</c:v>
                </c:pt>
                <c:pt idx="1163">
                  <c:v>7.1953662824879626E-3</c:v>
                </c:pt>
                <c:pt idx="1164">
                  <c:v>1.2749931053236336E-3</c:v>
                </c:pt>
                <c:pt idx="1165">
                  <c:v>-8.9795523154743463E-3</c:v>
                </c:pt>
                <c:pt idx="1166">
                  <c:v>-1.0891191256235506E-2</c:v>
                </c:pt>
                <c:pt idx="1167">
                  <c:v>-1.0514400863833673E-2</c:v>
                </c:pt>
                <c:pt idx="1168">
                  <c:v>-3.6750984086483022E-3</c:v>
                </c:pt>
                <c:pt idx="1169">
                  <c:v>-6.8294032002126004E-3</c:v>
                </c:pt>
                <c:pt idx="1170">
                  <c:v>-1.3771101074022742E-2</c:v>
                </c:pt>
                <c:pt idx="1171">
                  <c:v>-1.0329099184811839E-2</c:v>
                </c:pt>
                <c:pt idx="1172">
                  <c:v>-6.026171464685968E-3</c:v>
                </c:pt>
                <c:pt idx="1173">
                  <c:v>-7.8576883105110663E-3</c:v>
                </c:pt>
                <c:pt idx="1174">
                  <c:v>-6.022613919930182E-3</c:v>
                </c:pt>
                <c:pt idx="1175">
                  <c:v>-7.7328648923385718E-3</c:v>
                </c:pt>
                <c:pt idx="1176">
                  <c:v>-5.1381773584548707E-3</c:v>
                </c:pt>
                <c:pt idx="1177">
                  <c:v>-1.4514782603853148E-3</c:v>
                </c:pt>
                <c:pt idx="1178">
                  <c:v>4.1989855429115357E-3</c:v>
                </c:pt>
                <c:pt idx="1179">
                  <c:v>1.3874424547809732E-4</c:v>
                </c:pt>
                <c:pt idx="1180">
                  <c:v>6.0990237942514418E-3</c:v>
                </c:pt>
                <c:pt idx="1181">
                  <c:v>-8.0838244162957148E-3</c:v>
                </c:pt>
                <c:pt idx="1182">
                  <c:v>-1.6147231619210316E-2</c:v>
                </c:pt>
                <c:pt idx="1183">
                  <c:v>-2.1393682078930092E-2</c:v>
                </c:pt>
                <c:pt idx="1184">
                  <c:v>-2.1312941280558263E-2</c:v>
                </c:pt>
                <c:pt idx="1185">
                  <c:v>-2.2225219496644487E-2</c:v>
                </c:pt>
                <c:pt idx="1186">
                  <c:v>-2.6964797166585664E-2</c:v>
                </c:pt>
                <c:pt idx="1187">
                  <c:v>-3.0247482921078244E-2</c:v>
                </c:pt>
                <c:pt idx="1188">
                  <c:v>-2.8170650162958721E-2</c:v>
                </c:pt>
                <c:pt idx="1189">
                  <c:v>-3.4077566540394399E-2</c:v>
                </c:pt>
                <c:pt idx="1190">
                  <c:v>-3.9036783930044318E-2</c:v>
                </c:pt>
                <c:pt idx="1191">
                  <c:v>-3.708539329353306E-2</c:v>
                </c:pt>
                <c:pt idx="1192">
                  <c:v>-4.8232727772189656E-2</c:v>
                </c:pt>
                <c:pt idx="1193">
                  <c:v>-4.8471547298408177E-2</c:v>
                </c:pt>
                <c:pt idx="1194">
                  <c:v>-5.6225757459281857E-2</c:v>
                </c:pt>
                <c:pt idx="1195">
                  <c:v>-5.6344548518955394E-2</c:v>
                </c:pt>
                <c:pt idx="1196">
                  <c:v>-5.1083403852635233E-2</c:v>
                </c:pt>
                <c:pt idx="1197">
                  <c:v>-4.2392476689961288E-2</c:v>
                </c:pt>
                <c:pt idx="1198">
                  <c:v>-4.6644516052492563E-2</c:v>
                </c:pt>
                <c:pt idx="1199">
                  <c:v>-4.8157864656457869E-2</c:v>
                </c:pt>
                <c:pt idx="1200">
                  <c:v>-3.8189314898858101E-2</c:v>
                </c:pt>
                <c:pt idx="1201">
                  <c:v>-3.9769947501466681E-2</c:v>
                </c:pt>
                <c:pt idx="1202">
                  <c:v>-3.2277603569795012E-2</c:v>
                </c:pt>
                <c:pt idx="1203">
                  <c:v>-3.0968736451361414E-2</c:v>
                </c:pt>
                <c:pt idx="1204">
                  <c:v>-4.2447077268170597E-2</c:v>
                </c:pt>
                <c:pt idx="1205">
                  <c:v>-6.0715997644595975E-2</c:v>
                </c:pt>
                <c:pt idx="1206">
                  <c:v>-4.6299898238752309E-2</c:v>
                </c:pt>
                <c:pt idx="1207">
                  <c:v>-5.8468866765772551E-2</c:v>
                </c:pt>
                <c:pt idx="1208">
                  <c:v>-5.5446345806033595E-2</c:v>
                </c:pt>
                <c:pt idx="1209">
                  <c:v>-6.025691969523285E-2</c:v>
                </c:pt>
                <c:pt idx="1210">
                  <c:v>-6.478149792123368E-2</c:v>
                </c:pt>
                <c:pt idx="1211">
                  <c:v>-5.7333700636939627E-2</c:v>
                </c:pt>
                <c:pt idx="1212">
                  <c:v>-3.783897407833673E-2</c:v>
                </c:pt>
                <c:pt idx="1213">
                  <c:v>-6.4003014323139124E-2</c:v>
                </c:pt>
                <c:pt idx="1214">
                  <c:v>-7.3176066138159787E-2</c:v>
                </c:pt>
                <c:pt idx="1215">
                  <c:v>-7.2594484908508408E-2</c:v>
                </c:pt>
                <c:pt idx="1216">
                  <c:v>-7.0157257399035639E-2</c:v>
                </c:pt>
                <c:pt idx="1217">
                  <c:v>-6.9982783030140272E-2</c:v>
                </c:pt>
                <c:pt idx="1218">
                  <c:v>-7.2424032111945688E-2</c:v>
                </c:pt>
                <c:pt idx="1219">
                  <c:v>-8.6984289418330543E-2</c:v>
                </c:pt>
                <c:pt idx="1220">
                  <c:v>-9.0219799035843415E-2</c:v>
                </c:pt>
                <c:pt idx="1221">
                  <c:v>-7.052615932263101E-2</c:v>
                </c:pt>
                <c:pt idx="1222">
                  <c:v>-8.2737818386721465E-2</c:v>
                </c:pt>
                <c:pt idx="1223">
                  <c:v>-8.9744325445431622E-2</c:v>
                </c:pt>
                <c:pt idx="1224">
                  <c:v>-9.2247290194958004E-2</c:v>
                </c:pt>
                <c:pt idx="1225">
                  <c:v>-8.7077404285418311E-2</c:v>
                </c:pt>
                <c:pt idx="1226">
                  <c:v>-8.4083962387161995E-2</c:v>
                </c:pt>
                <c:pt idx="1227">
                  <c:v>-5.2091426425411508E-2</c:v>
                </c:pt>
                <c:pt idx="1228">
                  <c:v>-6.9051479683403194E-2</c:v>
                </c:pt>
                <c:pt idx="1229">
                  <c:v>-7.3472734435625658E-2</c:v>
                </c:pt>
                <c:pt idx="1230">
                  <c:v>-8.0896402285923499E-2</c:v>
                </c:pt>
                <c:pt idx="1231">
                  <c:v>-7.6038806935603567E-2</c:v>
                </c:pt>
                <c:pt idx="1232">
                  <c:v>-9.3143327445854476E-2</c:v>
                </c:pt>
                <c:pt idx="1233">
                  <c:v>-9.7205888881172264E-2</c:v>
                </c:pt>
                <c:pt idx="1234">
                  <c:v>-0.11114373053114288</c:v>
                </c:pt>
                <c:pt idx="1235">
                  <c:v>-8.7353655369502778E-2</c:v>
                </c:pt>
                <c:pt idx="1236">
                  <c:v>-7.2770660711852259E-2</c:v>
                </c:pt>
                <c:pt idx="1237">
                  <c:v>-5.9706428313230336E-2</c:v>
                </c:pt>
                <c:pt idx="1238">
                  <c:v>-6.6623378049608495E-2</c:v>
                </c:pt>
                <c:pt idx="1239">
                  <c:v>-5.0632523723796494E-2</c:v>
                </c:pt>
                <c:pt idx="1240">
                  <c:v>-2.8070574882218105E-2</c:v>
                </c:pt>
                <c:pt idx="1241">
                  <c:v>-3.1890913922420404E-2</c:v>
                </c:pt>
                <c:pt idx="1242">
                  <c:v>-5.5155091163631105E-2</c:v>
                </c:pt>
                <c:pt idx="1243">
                  <c:v>-6.9400273745335098E-2</c:v>
                </c:pt>
                <c:pt idx="1244">
                  <c:v>-7.6902980959556388E-2</c:v>
                </c:pt>
                <c:pt idx="1245">
                  <c:v>-9.0455679720741922E-2</c:v>
                </c:pt>
                <c:pt idx="1246">
                  <c:v>-9.499541618092E-2</c:v>
                </c:pt>
                <c:pt idx="1247">
                  <c:v>-9.2909612222981303E-2</c:v>
                </c:pt>
                <c:pt idx="1248">
                  <c:v>-0.11237417698908894</c:v>
                </c:pt>
                <c:pt idx="1249">
                  <c:v>-0.12344324548311683</c:v>
                </c:pt>
                <c:pt idx="1250">
                  <c:v>-0.1097883059791654</c:v>
                </c:pt>
                <c:pt idx="1251">
                  <c:v>-0.11347515975309397</c:v>
                </c:pt>
                <c:pt idx="1252">
                  <c:v>-9.3089964274516809E-2</c:v>
                </c:pt>
                <c:pt idx="1253">
                  <c:v>-9.6259891327834995E-2</c:v>
                </c:pt>
                <c:pt idx="1254">
                  <c:v>-9.3895516147927585E-2</c:v>
                </c:pt>
                <c:pt idx="1255">
                  <c:v>-8.3188234487983362E-2</c:v>
                </c:pt>
                <c:pt idx="1256">
                  <c:v>-5.0875828849924594E-2</c:v>
                </c:pt>
                <c:pt idx="1257">
                  <c:v>-4.7377215596337972E-2</c:v>
                </c:pt>
                <c:pt idx="1258">
                  <c:v>-2.5716562984860421E-2</c:v>
                </c:pt>
                <c:pt idx="1259">
                  <c:v>-3.4484828077009325E-2</c:v>
                </c:pt>
                <c:pt idx="1260">
                  <c:v>-4.2480641929562725E-2</c:v>
                </c:pt>
                <c:pt idx="1261">
                  <c:v>-6.0996579652730913E-2</c:v>
                </c:pt>
                <c:pt idx="1262">
                  <c:v>-5.5881758348977469E-2</c:v>
                </c:pt>
                <c:pt idx="1263">
                  <c:v>-6.1502215035638068E-2</c:v>
                </c:pt>
                <c:pt idx="1264">
                  <c:v>-7.5667739549982946E-2</c:v>
                </c:pt>
                <c:pt idx="1265">
                  <c:v>-0.12375445331132393</c:v>
                </c:pt>
                <c:pt idx="1266">
                  <c:v>-0.13554075376330224</c:v>
                </c:pt>
                <c:pt idx="1267">
                  <c:v>-0.13202497148937223</c:v>
                </c:pt>
                <c:pt idx="1268">
                  <c:v>-0.14808048032422527</c:v>
                </c:pt>
                <c:pt idx="1269">
                  <c:v>-0.14148912327093649</c:v>
                </c:pt>
                <c:pt idx="1270">
                  <c:v>-0.15008461542863849</c:v>
                </c:pt>
                <c:pt idx="1271">
                  <c:v>-0.15173779100909446</c:v>
                </c:pt>
                <c:pt idx="1272">
                  <c:v>-0.11084752626125395</c:v>
                </c:pt>
                <c:pt idx="1273">
                  <c:v>-0.10135909036983455</c:v>
                </c:pt>
                <c:pt idx="1274">
                  <c:v>-0.10114285351902268</c:v>
                </c:pt>
                <c:pt idx="1275">
                  <c:v>-7.896357275248625E-2</c:v>
                </c:pt>
                <c:pt idx="1276">
                  <c:v>-6.9341187567216314E-2</c:v>
                </c:pt>
                <c:pt idx="1277">
                  <c:v>-7.5017172887239816E-2</c:v>
                </c:pt>
                <c:pt idx="1278">
                  <c:v>-6.4696426198811288E-2</c:v>
                </c:pt>
                <c:pt idx="1279">
                  <c:v>-8.4806608000175629E-2</c:v>
                </c:pt>
                <c:pt idx="1280">
                  <c:v>-5.9774795042886131E-2</c:v>
                </c:pt>
                <c:pt idx="1281">
                  <c:v>-6.7007747559098857E-2</c:v>
                </c:pt>
                <c:pt idx="1282">
                  <c:v>-9.3651901670081555E-2</c:v>
                </c:pt>
                <c:pt idx="1283">
                  <c:v>-8.6060719864541002E-2</c:v>
                </c:pt>
                <c:pt idx="1284">
                  <c:v>-5.3820857204329671E-2</c:v>
                </c:pt>
                <c:pt idx="1285">
                  <c:v>-6.7780044122835448E-2</c:v>
                </c:pt>
                <c:pt idx="1286">
                  <c:v>-4.3866537625753349E-2</c:v>
                </c:pt>
                <c:pt idx="1287">
                  <c:v>-5.0561991532115366E-2</c:v>
                </c:pt>
                <c:pt idx="1288">
                  <c:v>-2.1877817517443127E-2</c:v>
                </c:pt>
                <c:pt idx="1289">
                  <c:v>2.7417378729873088E-2</c:v>
                </c:pt>
                <c:pt idx="1290">
                  <c:v>1.1566660732269626E-2</c:v>
                </c:pt>
                <c:pt idx="1291">
                  <c:v>-2.7644442890811239E-2</c:v>
                </c:pt>
                <c:pt idx="1292">
                  <c:v>-3.1239264528664757E-2</c:v>
                </c:pt>
                <c:pt idx="1293">
                  <c:v>-5.5122609233251595E-2</c:v>
                </c:pt>
                <c:pt idx="1294">
                  <c:v>-5.6367285870220954E-2</c:v>
                </c:pt>
                <c:pt idx="1295">
                  <c:v>-8.2812217474876312E-2</c:v>
                </c:pt>
                <c:pt idx="1296">
                  <c:v>-9.1782334562954843E-2</c:v>
                </c:pt>
                <c:pt idx="1297">
                  <c:v>-9.1605694732034046E-2</c:v>
                </c:pt>
                <c:pt idx="1298">
                  <c:v>-6.610459521869072E-2</c:v>
                </c:pt>
              </c:numCache>
            </c:numRef>
          </c:yVal>
          <c:smooth val="0"/>
          <c:extLst>
            <c:ext xmlns:c16="http://schemas.microsoft.com/office/drawing/2014/chart" uri="{C3380CC4-5D6E-409C-BE32-E72D297353CC}">
              <c16:uniqueId val="{00000004-EA6C-4C0E-9A4F-E63847BC888B}"/>
            </c:ext>
          </c:extLst>
        </c:ser>
        <c:ser>
          <c:idx val="10"/>
          <c:order val="10"/>
          <c:tx>
            <c:strRef>
              <c:f>'24.08.21 Eg Filtres +Lihgt  Abs'!$CN$1</c:f>
              <c:strCache>
                <c:ptCount val="1"/>
                <c:pt idx="0">
                  <c:v>Abs 600</c:v>
                </c:pt>
              </c:strCache>
            </c:strRef>
          </c:tx>
          <c:spPr>
            <a:ln w="19050" cap="rnd">
              <a:solidFill>
                <a:srgbClr val="FFFF00"/>
              </a:solidFill>
              <a:round/>
            </a:ln>
            <a:effectLst/>
          </c:spPr>
          <c:marker>
            <c:symbol val="none"/>
          </c:marker>
          <c:xVal>
            <c:numRef>
              <c:f>'24.08.21 Eg Filtres +Lihgt  Abs'!$CC$2:$CC$1300</c:f>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f>'24.08.21 Eg Filtres +Lihgt  Abs'!$CN$2:$CN$1300</c:f>
              <c:numCache>
                <c:formatCode>General</c:formatCode>
                <c:ptCount val="1299"/>
                <c:pt idx="0">
                  <c:v>-5.6220244451380799</c:v>
                </c:pt>
                <c:pt idx="1">
                  <c:v>-7.1674853378456094</c:v>
                </c:pt>
                <c:pt idx="2">
                  <c:v>-6.0040331192193346</c:v>
                </c:pt>
                <c:pt idx="3">
                  <c:v>-5.7573351842420859</c:v>
                </c:pt>
                <c:pt idx="4">
                  <c:v>-8.2654370170798366</c:v>
                </c:pt>
                <c:pt idx="5">
                  <c:v>-7.1970492243159043</c:v>
                </c:pt>
                <c:pt idx="6">
                  <c:v>-7.3717150476691158</c:v>
                </c:pt>
                <c:pt idx="7">
                  <c:v>-5.9379986638410198</c:v>
                </c:pt>
                <c:pt idx="8">
                  <c:v>-5.2014245973725854</c:v>
                </c:pt>
                <c:pt idx="9">
                  <c:v>-6.5038181838094777</c:v>
                </c:pt>
                <c:pt idx="10">
                  <c:v>-9.2593065663452219</c:v>
                </c:pt>
                <c:pt idx="11">
                  <c:v>-8.2745601353682385</c:v>
                </c:pt>
                <c:pt idx="12">
                  <c:v>-7.3396855645545509</c:v>
                </c:pt>
                <c:pt idx="13">
                  <c:v>-7.5144650161817621</c:v>
                </c:pt>
                <c:pt idx="14">
                  <c:v>-7.2892209207449641</c:v>
                </c:pt>
                <c:pt idx="15">
                  <c:v>-6.9355262221200027</c:v>
                </c:pt>
                <c:pt idx="16">
                  <c:v>-10.822837092649484</c:v>
                </c:pt>
                <c:pt idx="17">
                  <c:v>-7.8703898408108959</c:v>
                </c:pt>
                <c:pt idx="18">
                  <c:v>-4.8103557797090026</c:v>
                </c:pt>
                <c:pt idx="19">
                  <c:v>-3.9182862118250075</c:v>
                </c:pt>
                <c:pt idx="20">
                  <c:v>-2.5412922409686063</c:v>
                </c:pt>
                <c:pt idx="21">
                  <c:v>-1.7314833828916889</c:v>
                </c:pt>
                <c:pt idx="22">
                  <c:v>-1.7308996347467049</c:v>
                </c:pt>
                <c:pt idx="23">
                  <c:v>-1.226616122619967</c:v>
                </c:pt>
                <c:pt idx="24">
                  <c:v>-1.1988178552457931</c:v>
                </c:pt>
                <c:pt idx="25">
                  <c:v>-1.3950417002075428</c:v>
                </c:pt>
                <c:pt idx="26">
                  <c:v>-1.3245333026673896</c:v>
                </c:pt>
                <c:pt idx="27">
                  <c:v>-1.1520685821929437</c:v>
                </c:pt>
                <c:pt idx="28">
                  <c:v>-0.89706483109088619</c:v>
                </c:pt>
                <c:pt idx="29">
                  <c:v>-0.69017977909568318</c:v>
                </c:pt>
                <c:pt idx="30">
                  <c:v>-0.79189775645764537</c:v>
                </c:pt>
                <c:pt idx="31">
                  <c:v>-0.69957984918926919</c:v>
                </c:pt>
                <c:pt idx="32">
                  <c:v>-0.14928770131370711</c:v>
                </c:pt>
                <c:pt idx="33">
                  <c:v>-0.2362746628115194</c:v>
                </c:pt>
                <c:pt idx="34">
                  <c:v>-0.42880094790622786</c:v>
                </c:pt>
                <c:pt idx="35">
                  <c:v>-0.90444971059015522</c:v>
                </c:pt>
                <c:pt idx="36">
                  <c:v>-0.99370581502959821</c:v>
                </c:pt>
                <c:pt idx="37">
                  <c:v>-0.84230284809953282</c:v>
                </c:pt>
                <c:pt idx="38">
                  <c:v>-1.0951473881925164</c:v>
                </c:pt>
                <c:pt idx="39">
                  <c:v>-1.245146429881772</c:v>
                </c:pt>
                <c:pt idx="40">
                  <c:v>-1.390645655019084</c:v>
                </c:pt>
                <c:pt idx="41">
                  <c:v>-1.3952722423923816</c:v>
                </c:pt>
                <c:pt idx="42">
                  <c:v>-1.3422869675214801</c:v>
                </c:pt>
                <c:pt idx="43">
                  <c:v>-1.2970370400792937</c:v>
                </c:pt>
                <c:pt idx="44">
                  <c:v>-1.1134371594574319</c:v>
                </c:pt>
                <c:pt idx="45">
                  <c:v>-0.89508619320639837</c:v>
                </c:pt>
                <c:pt idx="46">
                  <c:v>-1.167567341865037</c:v>
                </c:pt>
                <c:pt idx="47">
                  <c:v>-0.88507362564549075</c:v>
                </c:pt>
                <c:pt idx="48">
                  <c:v>-0.81984141326192561</c:v>
                </c:pt>
                <c:pt idx="49">
                  <c:v>-0.81683971020683088</c:v>
                </c:pt>
                <c:pt idx="50">
                  <c:v>-0.76147139031722821</c:v>
                </c:pt>
                <c:pt idx="51">
                  <c:v>-0.77209262210247898</c:v>
                </c:pt>
                <c:pt idx="52">
                  <c:v>-0.48386494937381241</c:v>
                </c:pt>
                <c:pt idx="53">
                  <c:v>-0.30690969427149217</c:v>
                </c:pt>
                <c:pt idx="54">
                  <c:v>-0.36313885101279747</c:v>
                </c:pt>
                <c:pt idx="55">
                  <c:v>-0.53137098673150329</c:v>
                </c:pt>
                <c:pt idx="56">
                  <c:v>-0.64049077831260648</c:v>
                </c:pt>
                <c:pt idx="57">
                  <c:v>-0.67714446671376083</c:v>
                </c:pt>
                <c:pt idx="58">
                  <c:v>-0.95102744601972478</c:v>
                </c:pt>
                <c:pt idx="59">
                  <c:v>-1.2692779265441125</c:v>
                </c:pt>
                <c:pt idx="60">
                  <c:v>-1.5053985751288244</c:v>
                </c:pt>
                <c:pt idx="61">
                  <c:v>-1.5154732959865949</c:v>
                </c:pt>
                <c:pt idx="62">
                  <c:v>-1.3189226670609433</c:v>
                </c:pt>
                <c:pt idx="63">
                  <c:v>-1.2409271245749209</c:v>
                </c:pt>
                <c:pt idx="64">
                  <c:v>-1.1298168805068642</c:v>
                </c:pt>
                <c:pt idx="65">
                  <c:v>-0.89738476997804095</c:v>
                </c:pt>
                <c:pt idx="66">
                  <c:v>-0.96555064535383572</c:v>
                </c:pt>
                <c:pt idx="67">
                  <c:v>-0.60276048255053039</c:v>
                </c:pt>
                <c:pt idx="68">
                  <c:v>-0.76245201601200352</c:v>
                </c:pt>
                <c:pt idx="69">
                  <c:v>-0.74985296775147448</c:v>
                </c:pt>
                <c:pt idx="70">
                  <c:v>-0.62319871805402682</c:v>
                </c:pt>
                <c:pt idx="71">
                  <c:v>-0.65013795567675903</c:v>
                </c:pt>
                <c:pt idx="72">
                  <c:v>-0.84831611112023786</c:v>
                </c:pt>
                <c:pt idx="73">
                  <c:v>-0.87056096772957015</c:v>
                </c:pt>
                <c:pt idx="74">
                  <c:v>-0.8371646596901644</c:v>
                </c:pt>
                <c:pt idx="75">
                  <c:v>-1.0036688242348575</c:v>
                </c:pt>
                <c:pt idx="76">
                  <c:v>-1.0313451123413997</c:v>
                </c:pt>
                <c:pt idx="77">
                  <c:v>-1.381974448697519</c:v>
                </c:pt>
                <c:pt idx="78">
                  <c:v>-1.4735374809022359</c:v>
                </c:pt>
                <c:pt idx="79">
                  <c:v>-1.1591023092550914</c:v>
                </c:pt>
                <c:pt idx="80">
                  <c:v>-0.96874045111793805</c:v>
                </c:pt>
                <c:pt idx="81">
                  <c:v>-1.4370304961859235</c:v>
                </c:pt>
                <c:pt idx="82">
                  <c:v>-1.2932786822405855</c:v>
                </c:pt>
                <c:pt idx="83">
                  <c:v>-1.134488919189762</c:v>
                </c:pt>
                <c:pt idx="84">
                  <c:v>-1.0241505259756973</c:v>
                </c:pt>
                <c:pt idx="85">
                  <c:v>-1.0863309293423797</c:v>
                </c:pt>
                <c:pt idx="86">
                  <c:v>-1.2572282641432977</c:v>
                </c:pt>
                <c:pt idx="87">
                  <c:v>-1.3129195347538238</c:v>
                </c:pt>
                <c:pt idx="88">
                  <c:v>-1.1310695295515654</c:v>
                </c:pt>
                <c:pt idx="89">
                  <c:v>-0.99998453012655186</c:v>
                </c:pt>
                <c:pt idx="90">
                  <c:v>-1.083895587937332</c:v>
                </c:pt>
                <c:pt idx="91">
                  <c:v>-0.80998094330633641</c:v>
                </c:pt>
                <c:pt idx="92">
                  <c:v>-0.80971302700245873</c:v>
                </c:pt>
                <c:pt idx="93">
                  <c:v>-0.88908525132383798</c:v>
                </c:pt>
                <c:pt idx="94">
                  <c:v>-1.1604477775404818</c:v>
                </c:pt>
                <c:pt idx="95">
                  <c:v>-1.1261758472835999</c:v>
                </c:pt>
                <c:pt idx="96">
                  <c:v>-0.98941545782611318</c:v>
                </c:pt>
                <c:pt idx="97">
                  <c:v>-0.95993727171669052</c:v>
                </c:pt>
                <c:pt idx="98">
                  <c:v>-1.3392901929216432</c:v>
                </c:pt>
                <c:pt idx="99">
                  <c:v>-1.2016775914091551</c:v>
                </c:pt>
                <c:pt idx="100">
                  <c:v>-0.90913530252501207</c:v>
                </c:pt>
                <c:pt idx="101">
                  <c:v>-0.7862304436157338</c:v>
                </c:pt>
                <c:pt idx="102">
                  <c:v>-0.72649825039838356</c:v>
                </c:pt>
                <c:pt idx="103">
                  <c:v>-0.96302262160963359</c:v>
                </c:pt>
                <c:pt idx="104">
                  <c:v>-1.0013039871203036</c:v>
                </c:pt>
                <c:pt idx="105">
                  <c:v>-0.77267048348146083</c:v>
                </c:pt>
                <c:pt idx="106">
                  <c:v>-0.86296087901737561</c:v>
                </c:pt>
                <c:pt idx="107">
                  <c:v>-1.0024146692732721</c:v>
                </c:pt>
                <c:pt idx="108">
                  <c:v>-0.84764584120517161</c:v>
                </c:pt>
                <c:pt idx="109">
                  <c:v>-0.68839830680181591</c:v>
                </c:pt>
                <c:pt idx="110">
                  <c:v>-0.64475945031295689</c:v>
                </c:pt>
                <c:pt idx="111">
                  <c:v>-0.48518743189148633</c:v>
                </c:pt>
                <c:pt idx="112">
                  <c:v>-0.46265890161160483</c:v>
                </c:pt>
                <c:pt idx="113">
                  <c:v>-0.38989228587230917</c:v>
                </c:pt>
                <c:pt idx="114">
                  <c:v>-0.25807951788755451</c:v>
                </c:pt>
                <c:pt idx="115">
                  <c:v>-0.31542209481252698</c:v>
                </c:pt>
                <c:pt idx="116">
                  <c:v>-0.45809193485677363</c:v>
                </c:pt>
                <c:pt idx="117">
                  <c:v>-0.37195202422609563</c:v>
                </c:pt>
                <c:pt idx="118">
                  <c:v>-0.42057803935097715</c:v>
                </c:pt>
                <c:pt idx="119">
                  <c:v>-0.41385936379118682</c:v>
                </c:pt>
                <c:pt idx="120">
                  <c:v>-0.18103010190950256</c:v>
                </c:pt>
                <c:pt idx="121">
                  <c:v>-0.46010282674289343</c:v>
                </c:pt>
                <c:pt idx="122">
                  <c:v>-0.33043718136167743</c:v>
                </c:pt>
                <c:pt idx="123">
                  <c:v>-0.54564380821737768</c:v>
                </c:pt>
                <c:pt idx="124">
                  <c:v>-0.6473439322501684</c:v>
                </c:pt>
                <c:pt idx="125">
                  <c:v>-0.7415319555562857</c:v>
                </c:pt>
                <c:pt idx="126">
                  <c:v>-0.53201992738742587</c:v>
                </c:pt>
                <c:pt idx="127">
                  <c:v>-0.61642432356951593</c:v>
                </c:pt>
                <c:pt idx="128">
                  <c:v>-0.48508185342774068</c:v>
                </c:pt>
                <c:pt idx="129">
                  <c:v>-0.47035799751386814</c:v>
                </c:pt>
                <c:pt idx="130">
                  <c:v>-0.35204791006116753</c:v>
                </c:pt>
                <c:pt idx="131">
                  <c:v>-8.799866384101894E-2</c:v>
                </c:pt>
                <c:pt idx="132">
                  <c:v>-0.1140330918390256</c:v>
                </c:pt>
                <c:pt idx="133">
                  <c:v>-0.44187979497626129</c:v>
                </c:pt>
                <c:pt idx="134">
                  <c:v>-0.76271240273145946</c:v>
                </c:pt>
                <c:pt idx="135">
                  <c:v>-0.78979357986561749</c:v>
                </c:pt>
                <c:pt idx="136">
                  <c:v>-0.89972332199788618</c:v>
                </c:pt>
                <c:pt idx="137">
                  <c:v>-0.74951153532333403</c:v>
                </c:pt>
                <c:pt idx="138">
                  <c:v>-0.97845963868946917</c:v>
                </c:pt>
                <c:pt idx="139">
                  <c:v>-1.1650075569647289</c:v>
                </c:pt>
                <c:pt idx="140">
                  <c:v>-1.0136807072880902</c:v>
                </c:pt>
                <c:pt idx="141">
                  <c:v>-0.76986290680291103</c:v>
                </c:pt>
                <c:pt idx="142">
                  <c:v>-0.64010530466067583</c:v>
                </c:pt>
                <c:pt idx="143">
                  <c:v>-0.57141658863279177</c:v>
                </c:pt>
                <c:pt idx="144">
                  <c:v>-0.60924921829223555</c:v>
                </c:pt>
                <c:pt idx="145">
                  <c:v>-0.61070292093114953</c:v>
                </c:pt>
                <c:pt idx="146">
                  <c:v>-0.33705431705300276</c:v>
                </c:pt>
                <c:pt idx="147">
                  <c:v>-0.27696398942024936</c:v>
                </c:pt>
                <c:pt idx="148">
                  <c:v>-0.33591255825160304</c:v>
                </c:pt>
                <c:pt idx="149">
                  <c:v>-0.46370780010185475</c:v>
                </c:pt>
                <c:pt idx="150">
                  <c:v>-0.51571506409729873</c:v>
                </c:pt>
                <c:pt idx="151">
                  <c:v>-0.64708220389567006</c:v>
                </c:pt>
                <c:pt idx="152">
                  <c:v>-0.5890224135193004</c:v>
                </c:pt>
                <c:pt idx="153">
                  <c:v>-0.67188959712616303</c:v>
                </c:pt>
                <c:pt idx="154">
                  <c:v>-0.80900771029444796</c:v>
                </c:pt>
                <c:pt idx="155">
                  <c:v>-0.7842530378450604</c:v>
                </c:pt>
                <c:pt idx="156">
                  <c:v>-0.5055040440713422</c:v>
                </c:pt>
                <c:pt idx="157">
                  <c:v>-0.3758259269602931</c:v>
                </c:pt>
                <c:pt idx="158">
                  <c:v>-7.766807401444574E-2</c:v>
                </c:pt>
                <c:pt idx="159">
                  <c:v>3.0214579465865098E-2</c:v>
                </c:pt>
                <c:pt idx="160">
                  <c:v>3.6697825456019087E-2</c:v>
                </c:pt>
                <c:pt idx="161">
                  <c:v>0.16044011105452521</c:v>
                </c:pt>
                <c:pt idx="162">
                  <c:v>0.18004044071342146</c:v>
                </c:pt>
                <c:pt idx="163">
                  <c:v>-0.16107136403213351</c:v>
                </c:pt>
                <c:pt idx="164">
                  <c:v>-0.12996049021701622</c:v>
                </c:pt>
                <c:pt idx="165">
                  <c:v>-9.3486224967554252E-2</c:v>
                </c:pt>
                <c:pt idx="166">
                  <c:v>-3.2673741737992354E-2</c:v>
                </c:pt>
                <c:pt idx="167">
                  <c:v>0.16720222547135197</c:v>
                </c:pt>
                <c:pt idx="168">
                  <c:v>0.21091830811607074</c:v>
                </c:pt>
                <c:pt idx="169">
                  <c:v>0.26913951909228817</c:v>
                </c:pt>
                <c:pt idx="170">
                  <c:v>0.39234542447689924</c:v>
                </c:pt>
                <c:pt idx="171">
                  <c:v>0.41497593271015759</c:v>
                </c:pt>
                <c:pt idx="172">
                  <c:v>0.14722391067448648</c:v>
                </c:pt>
                <c:pt idx="173">
                  <c:v>0.10911695771932997</c:v>
                </c:pt>
                <c:pt idx="174">
                  <c:v>0.10244711493705271</c:v>
                </c:pt>
                <c:pt idx="175">
                  <c:v>8.0793125352521575E-2</c:v>
                </c:pt>
                <c:pt idx="176">
                  <c:v>0.1082550256553477</c:v>
                </c:pt>
                <c:pt idx="177">
                  <c:v>0.18919997481011763</c:v>
                </c:pt>
                <c:pt idx="178">
                  <c:v>0.1257665116941292</c:v>
                </c:pt>
                <c:pt idx="179">
                  <c:v>0.32789779479007525</c:v>
                </c:pt>
                <c:pt idx="180">
                  <c:v>0.19322132049744548</c:v>
                </c:pt>
                <c:pt idx="181">
                  <c:v>0.20563897422417912</c:v>
                </c:pt>
                <c:pt idx="182">
                  <c:v>0.25440686040971894</c:v>
                </c:pt>
                <c:pt idx="183">
                  <c:v>0.23736275621122263</c:v>
                </c:pt>
                <c:pt idx="184">
                  <c:v>0.30443656804280095</c:v>
                </c:pt>
                <c:pt idx="185">
                  <c:v>0.42606331422187904</c:v>
                </c:pt>
                <c:pt idx="186">
                  <c:v>0.34278022375186873</c:v>
                </c:pt>
                <c:pt idx="187">
                  <c:v>0.47668361507669238</c:v>
                </c:pt>
                <c:pt idx="188">
                  <c:v>0.33235613017693161</c:v>
                </c:pt>
                <c:pt idx="189">
                  <c:v>0.28208602344849504</c:v>
                </c:pt>
                <c:pt idx="190">
                  <c:v>0.39705730150646462</c:v>
                </c:pt>
                <c:pt idx="191">
                  <c:v>0.43456311982169971</c:v>
                </c:pt>
                <c:pt idx="192">
                  <c:v>0.44014678582576278</c:v>
                </c:pt>
                <c:pt idx="193">
                  <c:v>0.47554240388143248</c:v>
                </c:pt>
                <c:pt idx="194">
                  <c:v>0.46865817329543902</c:v>
                </c:pt>
                <c:pt idx="195">
                  <c:v>0.61703534250026026</c:v>
                </c:pt>
                <c:pt idx="196">
                  <c:v>0.66585182873070381</c:v>
                </c:pt>
                <c:pt idx="197">
                  <c:v>0.66821502302683833</c:v>
                </c:pt>
                <c:pt idx="198">
                  <c:v>0.71763935207241558</c:v>
                </c:pt>
                <c:pt idx="199">
                  <c:v>0.73090072995898436</c:v>
                </c:pt>
                <c:pt idx="200">
                  <c:v>0.7810566608072812</c:v>
                </c:pt>
                <c:pt idx="201">
                  <c:v>0.82648414954028471</c:v>
                </c:pt>
                <c:pt idx="202">
                  <c:v>0.82951378050850721</c:v>
                </c:pt>
                <c:pt idx="203">
                  <c:v>0.86013180879784057</c:v>
                </c:pt>
                <c:pt idx="204">
                  <c:v>0.88095863930826401</c:v>
                </c:pt>
                <c:pt idx="205">
                  <c:v>0.85560036799132611</c:v>
                </c:pt>
                <c:pt idx="206">
                  <c:v>0.8844605805720297</c:v>
                </c:pt>
                <c:pt idx="207">
                  <c:v>0.87896809099023643</c:v>
                </c:pt>
                <c:pt idx="208">
                  <c:v>0.90220986457700181</c:v>
                </c:pt>
                <c:pt idx="209">
                  <c:v>0.91351519333234765</c:v>
                </c:pt>
                <c:pt idx="210">
                  <c:v>0.95297021570205864</c:v>
                </c:pt>
                <c:pt idx="211">
                  <c:v>0.99687453795731973</c:v>
                </c:pt>
                <c:pt idx="212">
                  <c:v>1.0266136583923382</c:v>
                </c:pt>
                <c:pt idx="213">
                  <c:v>1.0226900604009574</c:v>
                </c:pt>
                <c:pt idx="214">
                  <c:v>1.0461467693975788</c:v>
                </c:pt>
                <c:pt idx="215">
                  <c:v>1.0489135494187163</c:v>
                </c:pt>
                <c:pt idx="216">
                  <c:v>1.0652281053375172</c:v>
                </c:pt>
                <c:pt idx="217">
                  <c:v>1.0915214141380956</c:v>
                </c:pt>
                <c:pt idx="218">
                  <c:v>1.0794850311861699</c:v>
                </c:pt>
                <c:pt idx="219">
                  <c:v>1.0761405266875854</c:v>
                </c:pt>
                <c:pt idx="220">
                  <c:v>1.0940280812428471</c:v>
                </c:pt>
                <c:pt idx="221">
                  <c:v>1.1149356836588855</c:v>
                </c:pt>
                <c:pt idx="222">
                  <c:v>1.1219176619408258</c:v>
                </c:pt>
                <c:pt idx="223">
                  <c:v>1.1302809767103112</c:v>
                </c:pt>
                <c:pt idx="224">
                  <c:v>1.1185813715343378</c:v>
                </c:pt>
                <c:pt idx="225">
                  <c:v>1.1338664279103898</c:v>
                </c:pt>
                <c:pt idx="226">
                  <c:v>1.1423392639078271</c:v>
                </c:pt>
                <c:pt idx="227">
                  <c:v>1.1596039164791119</c:v>
                </c:pt>
                <c:pt idx="228">
                  <c:v>1.1717265473980494</c:v>
                </c:pt>
                <c:pt idx="229">
                  <c:v>1.1869007135308003</c:v>
                </c:pt>
                <c:pt idx="230">
                  <c:v>1.193729362093608</c:v>
                </c:pt>
                <c:pt idx="231">
                  <c:v>1.2109351470048684</c:v>
                </c:pt>
                <c:pt idx="232">
                  <c:v>1.2198994595127404</c:v>
                </c:pt>
                <c:pt idx="233">
                  <c:v>1.2303039761681807</c:v>
                </c:pt>
                <c:pt idx="234">
                  <c:v>1.2376432674563149</c:v>
                </c:pt>
                <c:pt idx="235">
                  <c:v>1.2479957615284787</c:v>
                </c:pt>
                <c:pt idx="236">
                  <c:v>1.2622841747301672</c:v>
                </c:pt>
                <c:pt idx="237">
                  <c:v>1.2728776155038255</c:v>
                </c:pt>
                <c:pt idx="238">
                  <c:v>1.2798746529546092</c:v>
                </c:pt>
                <c:pt idx="239">
                  <c:v>1.2906912432302193</c:v>
                </c:pt>
                <c:pt idx="240">
                  <c:v>1.2996528177073923</c:v>
                </c:pt>
                <c:pt idx="241">
                  <c:v>1.3046510927480519</c:v>
                </c:pt>
                <c:pt idx="242">
                  <c:v>1.310926659109702</c:v>
                </c:pt>
                <c:pt idx="243">
                  <c:v>1.3110662986753412</c:v>
                </c:pt>
                <c:pt idx="244">
                  <c:v>1.3171625240262193</c:v>
                </c:pt>
                <c:pt idx="245">
                  <c:v>1.3222963315864704</c:v>
                </c:pt>
                <c:pt idx="246">
                  <c:v>1.3282775596479988</c:v>
                </c:pt>
                <c:pt idx="247">
                  <c:v>1.3342053961109013</c:v>
                </c:pt>
                <c:pt idx="248">
                  <c:v>1.3381467913018243</c:v>
                </c:pt>
                <c:pt idx="249">
                  <c:v>1.3394911643749352</c:v>
                </c:pt>
                <c:pt idx="250">
                  <c:v>1.3425577587575912</c:v>
                </c:pt>
                <c:pt idx="251">
                  <c:v>1.3448755017441261</c:v>
                </c:pt>
                <c:pt idx="252">
                  <c:v>1.3471850306385635</c:v>
                </c:pt>
                <c:pt idx="253">
                  <c:v>1.3444949154769927</c:v>
                </c:pt>
                <c:pt idx="254">
                  <c:v>1.3432367903708939</c:v>
                </c:pt>
                <c:pt idx="255">
                  <c:v>1.3422894317491092</c:v>
                </c:pt>
                <c:pt idx="256">
                  <c:v>1.3402673960780453</c:v>
                </c:pt>
                <c:pt idx="257">
                  <c:v>1.335931724466495</c:v>
                </c:pt>
                <c:pt idx="258">
                  <c:v>1.3307335731848227</c:v>
                </c:pt>
                <c:pt idx="259">
                  <c:v>1.32574214322091</c:v>
                </c:pt>
                <c:pt idx="260">
                  <c:v>1.3203372706214782</c:v>
                </c:pt>
                <c:pt idx="261">
                  <c:v>1.3131143456380439</c:v>
                </c:pt>
                <c:pt idx="262">
                  <c:v>1.3035189170540986</c:v>
                </c:pt>
                <c:pt idx="263">
                  <c:v>1.2944491903643225</c:v>
                </c:pt>
                <c:pt idx="264">
                  <c:v>1.2863281913116813</c:v>
                </c:pt>
                <c:pt idx="265">
                  <c:v>1.2769422220761943</c:v>
                </c:pt>
                <c:pt idx="266">
                  <c:v>1.2646251909776416</c:v>
                </c:pt>
                <c:pt idx="267">
                  <c:v>1.2523191120018837</c:v>
                </c:pt>
                <c:pt idx="268">
                  <c:v>1.2408727746655499</c:v>
                </c:pt>
                <c:pt idx="269">
                  <c:v>1.2286447295647083</c:v>
                </c:pt>
                <c:pt idx="270">
                  <c:v>1.2149258267483698</c:v>
                </c:pt>
                <c:pt idx="271">
                  <c:v>1.1999227875342944</c:v>
                </c:pt>
                <c:pt idx="272">
                  <c:v>1.1847171340485072</c:v>
                </c:pt>
                <c:pt idx="273">
                  <c:v>1.168833817964767</c:v>
                </c:pt>
                <c:pt idx="274">
                  <c:v>1.1545426667323799</c:v>
                </c:pt>
                <c:pt idx="275">
                  <c:v>1.1374724143407098</c:v>
                </c:pt>
                <c:pt idx="276">
                  <c:v>1.1210524442400049</c:v>
                </c:pt>
                <c:pt idx="277">
                  <c:v>1.1051335337571808</c:v>
                </c:pt>
                <c:pt idx="278">
                  <c:v>1.088713563656476</c:v>
                </c:pt>
                <c:pt idx="279">
                  <c:v>1.0739295668983044</c:v>
                </c:pt>
                <c:pt idx="280">
                  <c:v>1.0602462584810504</c:v>
                </c:pt>
                <c:pt idx="281">
                  <c:v>1.0458989776193373</c:v>
                </c:pt>
                <c:pt idx="282">
                  <c:v>1.0337339072245681</c:v>
                </c:pt>
                <c:pt idx="283">
                  <c:v>1.0232034411569824</c:v>
                </c:pt>
                <c:pt idx="284">
                  <c:v>1.0121472731952272</c:v>
                </c:pt>
                <c:pt idx="285">
                  <c:v>1.0061085464890234</c:v>
                </c:pt>
                <c:pt idx="286">
                  <c:v>0.99698953524666944</c:v>
                </c:pt>
                <c:pt idx="287">
                  <c:v>0.98872615859769053</c:v>
                </c:pt>
                <c:pt idx="288">
                  <c:v>0.98206589892285889</c:v>
                </c:pt>
                <c:pt idx="289">
                  <c:v>0.97705667175940403</c:v>
                </c:pt>
                <c:pt idx="290">
                  <c:v>0.97419132263310959</c:v>
                </c:pt>
                <c:pt idx="291">
                  <c:v>0.97315771604431234</c:v>
                </c:pt>
                <c:pt idx="292">
                  <c:v>0.97062366863257299</c:v>
                </c:pt>
                <c:pt idx="293">
                  <c:v>0.968916506491871</c:v>
                </c:pt>
                <c:pt idx="294">
                  <c:v>0.96968041705683616</c:v>
                </c:pt>
                <c:pt idx="295">
                  <c:v>0.97099604080760971</c:v>
                </c:pt>
                <c:pt idx="296">
                  <c:v>0.97231987865047975</c:v>
                </c:pt>
                <c:pt idx="297">
                  <c:v>0.9715066835329359</c:v>
                </c:pt>
                <c:pt idx="298">
                  <c:v>0.97142864965802023</c:v>
                </c:pt>
                <c:pt idx="299">
                  <c:v>0.97102068308389899</c:v>
                </c:pt>
                <c:pt idx="300">
                  <c:v>0.97171340485069557</c:v>
                </c:pt>
                <c:pt idx="301">
                  <c:v>0.97280724811486596</c:v>
                </c:pt>
                <c:pt idx="302">
                  <c:v>0.97051414740462094</c:v>
                </c:pt>
                <c:pt idx="303">
                  <c:v>0.96725041481165097</c:v>
                </c:pt>
                <c:pt idx="304">
                  <c:v>0.96472731952270652</c:v>
                </c:pt>
                <c:pt idx="305">
                  <c:v>0.95910066643667224</c:v>
                </c:pt>
                <c:pt idx="306">
                  <c:v>0.95675965018919795</c:v>
                </c:pt>
                <c:pt idx="307">
                  <c:v>0.95027736250978856</c:v>
                </c:pt>
                <c:pt idx="308">
                  <c:v>0.9407681818928556</c:v>
                </c:pt>
                <c:pt idx="309">
                  <c:v>0.93610942265884711</c:v>
                </c:pt>
                <c:pt idx="310">
                  <c:v>0.93110156451074144</c:v>
                </c:pt>
                <c:pt idx="311">
                  <c:v>0.92483831928723581</c:v>
                </c:pt>
                <c:pt idx="312">
                  <c:v>0.91933077053659962</c:v>
                </c:pt>
                <c:pt idx="313">
                  <c:v>0.90968742641542544</c:v>
                </c:pt>
                <c:pt idx="314">
                  <c:v>0.904058035298692</c:v>
                </c:pt>
                <c:pt idx="315">
                  <c:v>0.90099554796208381</c:v>
                </c:pt>
                <c:pt idx="316">
                  <c:v>0.89211885243657363</c:v>
                </c:pt>
                <c:pt idx="317">
                  <c:v>0.88697956881492557</c:v>
                </c:pt>
                <c:pt idx="318">
                  <c:v>0.88128035791537307</c:v>
                </c:pt>
                <c:pt idx="319">
                  <c:v>0.87534841440642253</c:v>
                </c:pt>
                <c:pt idx="320">
                  <c:v>0.87149052915181313</c:v>
                </c:pt>
                <c:pt idx="321">
                  <c:v>0.86730544922869679</c:v>
                </c:pt>
                <c:pt idx="322">
                  <c:v>0.86050144294217856</c:v>
                </c:pt>
                <c:pt idx="323">
                  <c:v>0.85732943437761833</c:v>
                </c:pt>
                <c:pt idx="324">
                  <c:v>0.85316215165404463</c:v>
                </c:pt>
                <c:pt idx="325">
                  <c:v>0.84916873387984437</c:v>
                </c:pt>
                <c:pt idx="326">
                  <c:v>0.84847327408234929</c:v>
                </c:pt>
                <c:pt idx="327">
                  <c:v>0.84683730073981611</c:v>
                </c:pt>
                <c:pt idx="328">
                  <c:v>0.84668944708208105</c:v>
                </c:pt>
                <c:pt idx="329">
                  <c:v>0.84742050127866064</c:v>
                </c:pt>
                <c:pt idx="330">
                  <c:v>0.84815566252128849</c:v>
                </c:pt>
                <c:pt idx="331">
                  <c:v>0.84545185720622318</c:v>
                </c:pt>
                <c:pt idx="332">
                  <c:v>0.84742187029400984</c:v>
                </c:pt>
                <c:pt idx="333">
                  <c:v>0.84937682421295335</c:v>
                </c:pt>
                <c:pt idx="334">
                  <c:v>0.84883743216528962</c:v>
                </c:pt>
                <c:pt idx="335">
                  <c:v>0.84956301030047188</c:v>
                </c:pt>
                <c:pt idx="336">
                  <c:v>0.85215181832618725</c:v>
                </c:pt>
                <c:pt idx="337">
                  <c:v>0.85515269997207244</c:v>
                </c:pt>
                <c:pt idx="338">
                  <c:v>0.8604439442975037</c:v>
                </c:pt>
                <c:pt idx="339">
                  <c:v>0.86635945962226146</c:v>
                </c:pt>
                <c:pt idx="340">
                  <c:v>0.86680165158011757</c:v>
                </c:pt>
                <c:pt idx="341">
                  <c:v>0.86840066150821704</c:v>
                </c:pt>
                <c:pt idx="342">
                  <c:v>0.87216134667301903</c:v>
                </c:pt>
                <c:pt idx="343">
                  <c:v>0.87628618992076146</c:v>
                </c:pt>
                <c:pt idx="344">
                  <c:v>0.87591655577642347</c:v>
                </c:pt>
                <c:pt idx="345">
                  <c:v>0.87409713437707093</c:v>
                </c:pt>
                <c:pt idx="346">
                  <c:v>0.87134952057082471</c:v>
                </c:pt>
                <c:pt idx="347">
                  <c:v>0.87401088641005853</c:v>
                </c:pt>
                <c:pt idx="348">
                  <c:v>0.87868881185895864</c:v>
                </c:pt>
                <c:pt idx="349">
                  <c:v>0.88005372016231065</c:v>
                </c:pt>
                <c:pt idx="350">
                  <c:v>0.87994967499575627</c:v>
                </c:pt>
                <c:pt idx="351">
                  <c:v>0.88319561038918382</c:v>
                </c:pt>
                <c:pt idx="352">
                  <c:v>0.88302585248585841</c:v>
                </c:pt>
                <c:pt idx="353">
                  <c:v>0.88232902367301336</c:v>
                </c:pt>
                <c:pt idx="354">
                  <c:v>0.88377744191267882</c:v>
                </c:pt>
                <c:pt idx="355">
                  <c:v>0.88048359098202233</c:v>
                </c:pt>
                <c:pt idx="356">
                  <c:v>0.87931171384293561</c:v>
                </c:pt>
                <c:pt idx="357">
                  <c:v>0.88018103858980479</c:v>
                </c:pt>
                <c:pt idx="358">
                  <c:v>0.87824251285505417</c:v>
                </c:pt>
                <c:pt idx="359">
                  <c:v>0.87729926127931768</c:v>
                </c:pt>
                <c:pt idx="360">
                  <c:v>0.87688171159775075</c:v>
                </c:pt>
                <c:pt idx="361">
                  <c:v>0.87313882363249073</c:v>
                </c:pt>
                <c:pt idx="362">
                  <c:v>0.87132077124848739</c:v>
                </c:pt>
                <c:pt idx="363">
                  <c:v>0.87322780963020175</c:v>
                </c:pt>
                <c:pt idx="364">
                  <c:v>0.87311691938690039</c:v>
                </c:pt>
                <c:pt idx="365">
                  <c:v>0.87376172561646781</c:v>
                </c:pt>
                <c:pt idx="366">
                  <c:v>0.87862583715288645</c:v>
                </c:pt>
                <c:pt idx="367">
                  <c:v>0.8799866384101902</c:v>
                </c:pt>
                <c:pt idx="368">
                  <c:v>0.88319561038918382</c:v>
                </c:pt>
                <c:pt idx="369">
                  <c:v>0.88698778290702218</c:v>
                </c:pt>
                <c:pt idx="370">
                  <c:v>0.88791186826786717</c:v>
                </c:pt>
                <c:pt idx="371">
                  <c:v>0.88703706745960065</c:v>
                </c:pt>
                <c:pt idx="372">
                  <c:v>0.88942599924430377</c:v>
                </c:pt>
                <c:pt idx="373">
                  <c:v>0.89013241116459407</c:v>
                </c:pt>
                <c:pt idx="374">
                  <c:v>0.8919312973337058</c:v>
                </c:pt>
                <c:pt idx="375">
                  <c:v>0.89372333842607077</c:v>
                </c:pt>
                <c:pt idx="376">
                  <c:v>0.89414225712298689</c:v>
                </c:pt>
                <c:pt idx="377">
                  <c:v>0.89456665188130113</c:v>
                </c:pt>
                <c:pt idx="378">
                  <c:v>0.89714040073817325</c:v>
                </c:pt>
                <c:pt idx="379">
                  <c:v>0.89775508863005393</c:v>
                </c:pt>
                <c:pt idx="380">
                  <c:v>0.89978533839321428</c:v>
                </c:pt>
                <c:pt idx="381">
                  <c:v>0.90251926204596611</c:v>
                </c:pt>
                <c:pt idx="382">
                  <c:v>0.90602531035577993</c:v>
                </c:pt>
                <c:pt idx="383">
                  <c:v>0.91022818747843837</c:v>
                </c:pt>
                <c:pt idx="384">
                  <c:v>0.9127348545831897</c:v>
                </c:pt>
                <c:pt idx="385">
                  <c:v>0.91599584914546084</c:v>
                </c:pt>
                <c:pt idx="386">
                  <c:v>0.91769890424011447</c:v>
                </c:pt>
                <c:pt idx="387">
                  <c:v>0.91878042636614066</c:v>
                </c:pt>
                <c:pt idx="388">
                  <c:v>0.92156500358682059</c:v>
                </c:pt>
                <c:pt idx="389">
                  <c:v>0.92280533149337696</c:v>
                </c:pt>
                <c:pt idx="390">
                  <c:v>0.92548997059355043</c:v>
                </c:pt>
                <c:pt idx="391">
                  <c:v>0.92704927907651713</c:v>
                </c:pt>
                <c:pt idx="392">
                  <c:v>0.92764753878420492</c:v>
                </c:pt>
                <c:pt idx="393">
                  <c:v>0.93162589738956159</c:v>
                </c:pt>
                <c:pt idx="394">
                  <c:v>0.93179291726218849</c:v>
                </c:pt>
                <c:pt idx="395">
                  <c:v>0.9334042483284325</c:v>
                </c:pt>
                <c:pt idx="396">
                  <c:v>0.93369721761320423</c:v>
                </c:pt>
                <c:pt idx="397">
                  <c:v>0.9321461232223337</c:v>
                </c:pt>
                <c:pt idx="398">
                  <c:v>0.932718371638383</c:v>
                </c:pt>
                <c:pt idx="399">
                  <c:v>0.93215159928373126</c:v>
                </c:pt>
                <c:pt idx="400">
                  <c:v>0.92910964717736433</c:v>
                </c:pt>
                <c:pt idx="401">
                  <c:v>0.92964219414828086</c:v>
                </c:pt>
                <c:pt idx="402">
                  <c:v>0.92818419280116982</c:v>
                </c:pt>
                <c:pt idx="403">
                  <c:v>0.9257952610164667</c:v>
                </c:pt>
                <c:pt idx="404">
                  <c:v>0.92361168153417339</c:v>
                </c:pt>
                <c:pt idx="405">
                  <c:v>0.92204005191306226</c:v>
                </c:pt>
                <c:pt idx="406">
                  <c:v>0.92174845164363994</c:v>
                </c:pt>
                <c:pt idx="407">
                  <c:v>0.92114745390525343</c:v>
                </c:pt>
                <c:pt idx="408">
                  <c:v>0.91778515220712686</c:v>
                </c:pt>
                <c:pt idx="409">
                  <c:v>0.91382595981666148</c:v>
                </c:pt>
                <c:pt idx="410">
                  <c:v>0.91113173760904242</c:v>
                </c:pt>
                <c:pt idx="411">
                  <c:v>0.90771193726624078</c:v>
                </c:pt>
                <c:pt idx="412">
                  <c:v>0.90292312157403931</c:v>
                </c:pt>
                <c:pt idx="413">
                  <c:v>0.89762640118721015</c:v>
                </c:pt>
                <c:pt idx="414">
                  <c:v>0.89279925306522545</c:v>
                </c:pt>
                <c:pt idx="415">
                  <c:v>0.88894821288736325</c:v>
                </c:pt>
                <c:pt idx="416">
                  <c:v>0.88565299294135702</c:v>
                </c:pt>
                <c:pt idx="417">
                  <c:v>0.88125845366978273</c:v>
                </c:pt>
                <c:pt idx="418">
                  <c:v>0.87640392524081001</c:v>
                </c:pt>
                <c:pt idx="419">
                  <c:v>0.87157677711882531</c:v>
                </c:pt>
                <c:pt idx="420">
                  <c:v>0.86662367958469566</c:v>
                </c:pt>
                <c:pt idx="421">
                  <c:v>0.86127493661458965</c:v>
                </c:pt>
                <c:pt idx="422">
                  <c:v>0.85499800123758996</c:v>
                </c:pt>
                <c:pt idx="423">
                  <c:v>0.84749032106147992</c:v>
                </c:pt>
                <c:pt idx="424">
                  <c:v>0.84008257900587591</c:v>
                </c:pt>
                <c:pt idx="425">
                  <c:v>0.83383165492051503</c:v>
                </c:pt>
                <c:pt idx="426">
                  <c:v>0.82673467934922495</c:v>
                </c:pt>
                <c:pt idx="427">
                  <c:v>0.8186273704500775</c:v>
                </c:pt>
                <c:pt idx="428">
                  <c:v>0.80980228680323985</c:v>
                </c:pt>
                <c:pt idx="429">
                  <c:v>0.80330124361354371</c:v>
                </c:pt>
                <c:pt idx="430">
                  <c:v>0.79589801930859261</c:v>
                </c:pt>
                <c:pt idx="431">
                  <c:v>0.78893287991544969</c:v>
                </c:pt>
                <c:pt idx="432">
                  <c:v>0.78090072995898452</c:v>
                </c:pt>
                <c:pt idx="433">
                  <c:v>0.77316510872719935</c:v>
                </c:pt>
                <c:pt idx="434">
                  <c:v>0.76621790343513352</c:v>
                </c:pt>
                <c:pt idx="435">
                  <c:v>0.7599851872539195</c:v>
                </c:pt>
                <c:pt idx="436">
                  <c:v>0.75180230870748543</c:v>
                </c:pt>
                <c:pt idx="437">
                  <c:v>0.74412719795414362</c:v>
                </c:pt>
                <c:pt idx="438">
                  <c:v>0.73666483218609846</c:v>
                </c:pt>
                <c:pt idx="439">
                  <c:v>0.72891990164993747</c:v>
                </c:pt>
                <c:pt idx="440">
                  <c:v>0.72108283638076165</c:v>
                </c:pt>
                <c:pt idx="441">
                  <c:v>0.71256892992284249</c:v>
                </c:pt>
                <c:pt idx="442">
                  <c:v>0.70360667093799467</c:v>
                </c:pt>
                <c:pt idx="443">
                  <c:v>0.69412897767409787</c:v>
                </c:pt>
                <c:pt idx="444">
                  <c:v>0.68522284831857561</c:v>
                </c:pt>
                <c:pt idx="445">
                  <c:v>0.6757740412785509</c:v>
                </c:pt>
                <c:pt idx="446">
                  <c:v>0.66745124936340783</c:v>
                </c:pt>
                <c:pt idx="447">
                  <c:v>0.65906534584065779</c:v>
                </c:pt>
                <c:pt idx="448">
                  <c:v>0.65113600893693235</c:v>
                </c:pt>
                <c:pt idx="449">
                  <c:v>0.64278131896414847</c:v>
                </c:pt>
                <c:pt idx="450">
                  <c:v>0.63618595061687833</c:v>
                </c:pt>
                <c:pt idx="451">
                  <c:v>0.62868347269909597</c:v>
                </c:pt>
                <c:pt idx="452">
                  <c:v>0.62115813222497873</c:v>
                </c:pt>
                <c:pt idx="453">
                  <c:v>0.61329272833807036</c:v>
                </c:pt>
                <c:pt idx="454">
                  <c:v>0.60585185611101089</c:v>
                </c:pt>
                <c:pt idx="455">
                  <c:v>0.59848217268212023</c:v>
                </c:pt>
                <c:pt idx="456">
                  <c:v>0.5912578786833359</c:v>
                </c:pt>
                <c:pt idx="457">
                  <c:v>0.5833960342363359</c:v>
                </c:pt>
                <c:pt idx="458">
                  <c:v>0.57615298472726495</c:v>
                </c:pt>
                <c:pt idx="459">
                  <c:v>0.56872101109997664</c:v>
                </c:pt>
                <c:pt idx="460">
                  <c:v>0.5612084024686087</c:v>
                </c:pt>
                <c:pt idx="461">
                  <c:v>0.5542558580166802</c:v>
                </c:pt>
                <c:pt idx="462">
                  <c:v>0.54663290674815057</c:v>
                </c:pt>
                <c:pt idx="463">
                  <c:v>0.53958220389567024</c:v>
                </c:pt>
                <c:pt idx="464">
                  <c:v>0.53277997732910598</c:v>
                </c:pt>
                <c:pt idx="465">
                  <c:v>0.52520822723464389</c:v>
                </c:pt>
                <c:pt idx="466">
                  <c:v>0.5198522284831858</c:v>
                </c:pt>
                <c:pt idx="467">
                  <c:v>0.51406718032122589</c:v>
                </c:pt>
                <c:pt idx="468">
                  <c:v>0.50688546269980783</c:v>
                </c:pt>
                <c:pt idx="469">
                  <c:v>0.50149852420145358</c:v>
                </c:pt>
                <c:pt idx="470">
                  <c:v>0.49632789012830419</c:v>
                </c:pt>
                <c:pt idx="471">
                  <c:v>0.49038006604130058</c:v>
                </c:pt>
                <c:pt idx="472">
                  <c:v>0.4858912016121526</c:v>
                </c:pt>
                <c:pt idx="473">
                  <c:v>0.48067675904782248</c:v>
                </c:pt>
                <c:pt idx="474">
                  <c:v>0.47546888775716956</c:v>
                </c:pt>
                <c:pt idx="475">
                  <c:v>0.47129256953228982</c:v>
                </c:pt>
                <c:pt idx="476">
                  <c:v>0.46555707972597804</c:v>
                </c:pt>
                <c:pt idx="477">
                  <c:v>0.46087271990493567</c:v>
                </c:pt>
                <c:pt idx="478">
                  <c:v>0.45661521906983632</c:v>
                </c:pt>
                <c:pt idx="479">
                  <c:v>0.45182024280856248</c:v>
                </c:pt>
                <c:pt idx="480">
                  <c:v>0.4464716367399913</c:v>
                </c:pt>
                <c:pt idx="481">
                  <c:v>0.44257336553257454</c:v>
                </c:pt>
                <c:pt idx="482">
                  <c:v>0.43859651284410212</c:v>
                </c:pt>
                <c:pt idx="483">
                  <c:v>0.43514960599738262</c:v>
                </c:pt>
                <c:pt idx="484">
                  <c:v>0.43126146550355143</c:v>
                </c:pt>
                <c:pt idx="485">
                  <c:v>0.42715318734153668</c:v>
                </c:pt>
                <c:pt idx="486">
                  <c:v>0.42426607087118673</c:v>
                </c:pt>
                <c:pt idx="487">
                  <c:v>0.42109666343579044</c:v>
                </c:pt>
                <c:pt idx="488">
                  <c:v>0.41776037302930241</c:v>
                </c:pt>
                <c:pt idx="489">
                  <c:v>0.41369740927535292</c:v>
                </c:pt>
                <c:pt idx="490">
                  <c:v>0.41040752848920964</c:v>
                </c:pt>
                <c:pt idx="491">
                  <c:v>0.40684863618690903</c:v>
                </c:pt>
                <c:pt idx="492">
                  <c:v>0.40387691456796626</c:v>
                </c:pt>
                <c:pt idx="493">
                  <c:v>0.40056403432395304</c:v>
                </c:pt>
                <c:pt idx="494">
                  <c:v>0.3979791964427507</c:v>
                </c:pt>
                <c:pt idx="495">
                  <c:v>0.39562353173103776</c:v>
                </c:pt>
                <c:pt idx="496">
                  <c:v>0.39446383882856101</c:v>
                </c:pt>
                <c:pt idx="497">
                  <c:v>0.39154455049750037</c:v>
                </c:pt>
                <c:pt idx="498">
                  <c:v>0.38907690033020659</c:v>
                </c:pt>
                <c:pt idx="499">
                  <c:v>0.38747392025759408</c:v>
                </c:pt>
                <c:pt idx="500">
                  <c:v>0.38460638070674064</c:v>
                </c:pt>
                <c:pt idx="501">
                  <c:v>0.38157099987405063</c:v>
                </c:pt>
                <c:pt idx="502">
                  <c:v>0.37876109586940709</c:v>
                </c:pt>
                <c:pt idx="503">
                  <c:v>0.37593585889285008</c:v>
                </c:pt>
                <c:pt idx="504">
                  <c:v>0.37462543740040416</c:v>
                </c:pt>
                <c:pt idx="505">
                  <c:v>0.37336512186974646</c:v>
                </c:pt>
                <c:pt idx="506">
                  <c:v>0.37089268014873</c:v>
                </c:pt>
                <c:pt idx="507">
                  <c:v>0.37015929862605629</c:v>
                </c:pt>
                <c:pt idx="508">
                  <c:v>0.3695187363440719</c:v>
                </c:pt>
                <c:pt idx="509">
                  <c:v>0.36812151927847414</c:v>
                </c:pt>
                <c:pt idx="510">
                  <c:v>0.36769288057257721</c:v>
                </c:pt>
                <c:pt idx="511">
                  <c:v>0.36648308170831218</c:v>
                </c:pt>
                <c:pt idx="512">
                  <c:v>0.36439341667898795</c:v>
                </c:pt>
                <c:pt idx="513">
                  <c:v>0.36349493190517673</c:v>
                </c:pt>
                <c:pt idx="514">
                  <c:v>0.36151519880840921</c:v>
                </c:pt>
                <c:pt idx="515">
                  <c:v>0.35952944204410431</c:v>
                </c:pt>
                <c:pt idx="516">
                  <c:v>0.35863958206699426</c:v>
                </c:pt>
                <c:pt idx="517">
                  <c:v>0.3568516480206777</c:v>
                </c:pt>
                <c:pt idx="518">
                  <c:v>0.35587362345506623</c:v>
                </c:pt>
                <c:pt idx="519">
                  <c:v>0.35544361573381972</c:v>
                </c:pt>
                <c:pt idx="520">
                  <c:v>0.3550541308669154</c:v>
                </c:pt>
                <c:pt idx="521">
                  <c:v>0.35500388800359245</c:v>
                </c:pt>
                <c:pt idx="522">
                  <c:v>0.35472488267538482</c:v>
                </c:pt>
                <c:pt idx="523">
                  <c:v>0.35319377590861561</c:v>
                </c:pt>
                <c:pt idx="524">
                  <c:v>0.35185994425369505</c:v>
                </c:pt>
                <c:pt idx="525">
                  <c:v>0.35019686440724385</c:v>
                </c:pt>
                <c:pt idx="526">
                  <c:v>0.34862249675543372</c:v>
                </c:pt>
                <c:pt idx="527">
                  <c:v>0.34658129486947814</c:v>
                </c:pt>
                <c:pt idx="528">
                  <c:v>0.34446192220707189</c:v>
                </c:pt>
                <c:pt idx="529">
                  <c:v>0.34344118436255922</c:v>
                </c:pt>
                <c:pt idx="530">
                  <c:v>0.34264633405069744</c:v>
                </c:pt>
                <c:pt idx="531">
                  <c:v>0.34100817028360536</c:v>
                </c:pt>
                <c:pt idx="532">
                  <c:v>0.34046371287914895</c:v>
                </c:pt>
                <c:pt idx="533">
                  <c:v>0.33990885095803697</c:v>
                </c:pt>
                <c:pt idx="534">
                  <c:v>0.33990378560124423</c:v>
                </c:pt>
                <c:pt idx="535">
                  <c:v>0.3396214946361979</c:v>
                </c:pt>
                <c:pt idx="536">
                  <c:v>0.33862485146183469</c:v>
                </c:pt>
                <c:pt idx="537">
                  <c:v>0.3373659049465263</c:v>
                </c:pt>
                <c:pt idx="538">
                  <c:v>0.33701927026005823</c:v>
                </c:pt>
                <c:pt idx="539">
                  <c:v>0.33645455142843067</c:v>
                </c:pt>
                <c:pt idx="540">
                  <c:v>0.33518602180567658</c:v>
                </c:pt>
                <c:pt idx="541">
                  <c:v>0.33326912651344648</c:v>
                </c:pt>
                <c:pt idx="542">
                  <c:v>0.33284336273978321</c:v>
                </c:pt>
                <c:pt idx="543">
                  <c:v>0.33169106252019309</c:v>
                </c:pt>
                <c:pt idx="544">
                  <c:v>0.33054136342976687</c:v>
                </c:pt>
                <c:pt idx="545">
                  <c:v>0.33023265046847711</c:v>
                </c:pt>
                <c:pt idx="546">
                  <c:v>0.32859284388296578</c:v>
                </c:pt>
                <c:pt idx="547">
                  <c:v>0.32808124284689499</c:v>
                </c:pt>
                <c:pt idx="548">
                  <c:v>0.32707186782978215</c:v>
                </c:pt>
                <c:pt idx="549">
                  <c:v>0.32540810347565635</c:v>
                </c:pt>
                <c:pt idx="550">
                  <c:v>0.32461790781598271</c:v>
                </c:pt>
                <c:pt idx="551">
                  <c:v>0.32420446518046375</c:v>
                </c:pt>
                <c:pt idx="552">
                  <c:v>0.322300438632518</c:v>
                </c:pt>
                <c:pt idx="553">
                  <c:v>0.32183237228455802</c:v>
                </c:pt>
                <c:pt idx="554">
                  <c:v>0.32006182473317896</c:v>
                </c:pt>
                <c:pt idx="555">
                  <c:v>0.31894128566969504</c:v>
                </c:pt>
                <c:pt idx="556">
                  <c:v>0.31788988188135581</c:v>
                </c:pt>
                <c:pt idx="557">
                  <c:v>0.31683163301626943</c:v>
                </c:pt>
                <c:pt idx="558">
                  <c:v>0.31570862972515656</c:v>
                </c:pt>
                <c:pt idx="559">
                  <c:v>0.31560663808162631</c:v>
                </c:pt>
                <c:pt idx="560">
                  <c:v>0.31489557150914782</c:v>
                </c:pt>
                <c:pt idx="561">
                  <c:v>0.3146950107604608</c:v>
                </c:pt>
                <c:pt idx="562">
                  <c:v>0.31463696450964623</c:v>
                </c:pt>
                <c:pt idx="563">
                  <c:v>0.31409086428677052</c:v>
                </c:pt>
                <c:pt idx="564">
                  <c:v>0.3131550053939206</c:v>
                </c:pt>
                <c:pt idx="565">
                  <c:v>0.31249322337402058</c:v>
                </c:pt>
                <c:pt idx="566">
                  <c:v>0.3115900839480214</c:v>
                </c:pt>
                <c:pt idx="567">
                  <c:v>0.3103619402780744</c:v>
                </c:pt>
                <c:pt idx="568">
                  <c:v>0.30925426995887489</c:v>
                </c:pt>
                <c:pt idx="569">
                  <c:v>0.30875676978090283</c:v>
                </c:pt>
                <c:pt idx="570">
                  <c:v>0.30691941428047304</c:v>
                </c:pt>
                <c:pt idx="571">
                  <c:v>0.30629131003816829</c:v>
                </c:pt>
                <c:pt idx="572">
                  <c:v>0.30615084906331974</c:v>
                </c:pt>
                <c:pt idx="573">
                  <c:v>0.30493762766068144</c:v>
                </c:pt>
                <c:pt idx="574">
                  <c:v>0.30372221583348397</c:v>
                </c:pt>
                <c:pt idx="575">
                  <c:v>0.30276691692267255</c:v>
                </c:pt>
                <c:pt idx="576">
                  <c:v>0.30117037122220225</c:v>
                </c:pt>
                <c:pt idx="577">
                  <c:v>0.30087014615607882</c:v>
                </c:pt>
                <c:pt idx="578">
                  <c:v>0.30012745532902929</c:v>
                </c:pt>
                <c:pt idx="579">
                  <c:v>0.29888740122554264</c:v>
                </c:pt>
                <c:pt idx="580">
                  <c:v>0.29821617299973185</c:v>
                </c:pt>
                <c:pt idx="581">
                  <c:v>0.29720844080103842</c:v>
                </c:pt>
                <c:pt idx="582">
                  <c:v>0.29735300882193499</c:v>
                </c:pt>
                <c:pt idx="583">
                  <c:v>0.29666685832881567</c:v>
                </c:pt>
                <c:pt idx="584">
                  <c:v>0.29643371501481292</c:v>
                </c:pt>
                <c:pt idx="585">
                  <c:v>0.29621289283895458</c:v>
                </c:pt>
                <c:pt idx="586">
                  <c:v>0.29559875255321372</c:v>
                </c:pt>
                <c:pt idx="587">
                  <c:v>0.29512384112850676</c:v>
                </c:pt>
                <c:pt idx="588">
                  <c:v>0.2953825850295434</c:v>
                </c:pt>
                <c:pt idx="589">
                  <c:v>0.29386845405310691</c:v>
                </c:pt>
                <c:pt idx="590">
                  <c:v>0.29353523571706303</c:v>
                </c:pt>
                <c:pt idx="591">
                  <c:v>0.29307004430133682</c:v>
                </c:pt>
                <c:pt idx="592">
                  <c:v>0.29224699227327755</c:v>
                </c:pt>
                <c:pt idx="593">
                  <c:v>0.29195388608697087</c:v>
                </c:pt>
                <c:pt idx="594">
                  <c:v>0.29189994688220461</c:v>
                </c:pt>
                <c:pt idx="595">
                  <c:v>0.29152661639642319</c:v>
                </c:pt>
                <c:pt idx="596">
                  <c:v>0.29212378089183144</c:v>
                </c:pt>
                <c:pt idx="597">
                  <c:v>0.29182068089347435</c:v>
                </c:pt>
                <c:pt idx="598">
                  <c:v>0.29119791581103222</c:v>
                </c:pt>
                <c:pt idx="599">
                  <c:v>0.29060485836167199</c:v>
                </c:pt>
                <c:pt idx="600">
                  <c:v>0.28984669766117432</c:v>
                </c:pt>
                <c:pt idx="601">
                  <c:v>0.2892498069688359</c:v>
                </c:pt>
                <c:pt idx="602">
                  <c:v>0.28971787331679577</c:v>
                </c:pt>
                <c:pt idx="603">
                  <c:v>0.28968501694841015</c:v>
                </c:pt>
                <c:pt idx="604">
                  <c:v>0.29024987268157254</c:v>
                </c:pt>
                <c:pt idx="605">
                  <c:v>0.2916462683379607</c:v>
                </c:pt>
                <c:pt idx="606">
                  <c:v>0.29284087113184709</c:v>
                </c:pt>
                <c:pt idx="607">
                  <c:v>0.29363818567133781</c:v>
                </c:pt>
                <c:pt idx="608">
                  <c:v>0.29448437405880207</c:v>
                </c:pt>
                <c:pt idx="609">
                  <c:v>0.29475968304556638</c:v>
                </c:pt>
                <c:pt idx="610">
                  <c:v>0.29483005043452559</c:v>
                </c:pt>
                <c:pt idx="611">
                  <c:v>0.29557630070148355</c:v>
                </c:pt>
                <c:pt idx="612">
                  <c:v>0.29537793037735544</c:v>
                </c:pt>
                <c:pt idx="613">
                  <c:v>0.2950692174160659</c:v>
                </c:pt>
                <c:pt idx="614">
                  <c:v>0.29581177134158038</c:v>
                </c:pt>
                <c:pt idx="615">
                  <c:v>0.29640236456331154</c:v>
                </c:pt>
                <c:pt idx="616">
                  <c:v>0.29704566487599471</c:v>
                </c:pt>
                <c:pt idx="617">
                  <c:v>0.29780067684118883</c:v>
                </c:pt>
                <c:pt idx="618">
                  <c:v>0.29852132652111307</c:v>
                </c:pt>
                <c:pt idx="619">
                  <c:v>0.29943021581157975</c:v>
                </c:pt>
                <c:pt idx="620">
                  <c:v>0.30088684814334155</c:v>
                </c:pt>
                <c:pt idx="621">
                  <c:v>0.30220411471253417</c:v>
                </c:pt>
                <c:pt idx="622">
                  <c:v>0.30310478991090456</c:v>
                </c:pt>
                <c:pt idx="623">
                  <c:v>0.30426612563180078</c:v>
                </c:pt>
                <c:pt idx="624">
                  <c:v>0.30510232020721434</c:v>
                </c:pt>
                <c:pt idx="625">
                  <c:v>0.30593098519820611</c:v>
                </c:pt>
                <c:pt idx="626">
                  <c:v>0.30744005081784986</c:v>
                </c:pt>
                <c:pt idx="627">
                  <c:v>0.3085701729887797</c:v>
                </c:pt>
                <c:pt idx="628">
                  <c:v>0.30935174385175207</c:v>
                </c:pt>
                <c:pt idx="629">
                  <c:v>0.31037782085612747</c:v>
                </c:pt>
                <c:pt idx="630">
                  <c:v>0.31118581371534348</c:v>
                </c:pt>
                <c:pt idx="631">
                  <c:v>0.31289037472688158</c:v>
                </c:pt>
                <c:pt idx="632">
                  <c:v>0.31367646334050708</c:v>
                </c:pt>
                <c:pt idx="633">
                  <c:v>0.31420668298532983</c:v>
                </c:pt>
                <c:pt idx="634">
                  <c:v>0.31474470601764387</c:v>
                </c:pt>
                <c:pt idx="635">
                  <c:v>0.31610016811508512</c:v>
                </c:pt>
                <c:pt idx="636">
                  <c:v>0.31749670067300811</c:v>
                </c:pt>
                <c:pt idx="637">
                  <c:v>0.31885558530882252</c:v>
                </c:pt>
                <c:pt idx="638">
                  <c:v>0.31984346678494974</c:v>
                </c:pt>
                <c:pt idx="639">
                  <c:v>0.32060655594070525</c:v>
                </c:pt>
                <c:pt idx="640">
                  <c:v>0.32177637955676758</c:v>
                </c:pt>
                <c:pt idx="641">
                  <c:v>0.32337689540175135</c:v>
                </c:pt>
                <c:pt idx="642">
                  <c:v>0.32422500041070473</c:v>
                </c:pt>
                <c:pt idx="643">
                  <c:v>0.32504586201420499</c:v>
                </c:pt>
                <c:pt idx="644">
                  <c:v>0.32574241702397982</c:v>
                </c:pt>
                <c:pt idx="645">
                  <c:v>0.32665678237584406</c:v>
                </c:pt>
                <c:pt idx="646">
                  <c:v>0.32836079578124239</c:v>
                </c:pt>
                <c:pt idx="647">
                  <c:v>0.33001251280029359</c:v>
                </c:pt>
                <c:pt idx="648">
                  <c:v>0.33083693384370227</c:v>
                </c:pt>
                <c:pt idx="649">
                  <c:v>0.33201387633958168</c:v>
                </c:pt>
                <c:pt idx="650">
                  <c:v>0.33318219403875976</c:v>
                </c:pt>
                <c:pt idx="651">
                  <c:v>0.33441718278545346</c:v>
                </c:pt>
                <c:pt idx="652">
                  <c:v>0.33545161078346025</c:v>
                </c:pt>
                <c:pt idx="653">
                  <c:v>0.33642087365083545</c:v>
                </c:pt>
                <c:pt idx="654">
                  <c:v>0.33724625300498878</c:v>
                </c:pt>
                <c:pt idx="655">
                  <c:v>0.33803412133856869</c:v>
                </c:pt>
                <c:pt idx="656">
                  <c:v>0.33844318312496929</c:v>
                </c:pt>
                <c:pt idx="657">
                  <c:v>0.33985847119317913</c:v>
                </c:pt>
                <c:pt idx="658">
                  <c:v>0.34073272439530605</c:v>
                </c:pt>
                <c:pt idx="659">
                  <c:v>0.34122077836736714</c:v>
                </c:pt>
                <c:pt idx="660">
                  <c:v>0.34194402917645528</c:v>
                </c:pt>
                <c:pt idx="661">
                  <c:v>0.34245918965243455</c:v>
                </c:pt>
                <c:pt idx="662">
                  <c:v>0.34378343819990931</c:v>
                </c:pt>
                <c:pt idx="663">
                  <c:v>0.34546212482134353</c:v>
                </c:pt>
                <c:pt idx="664">
                  <c:v>0.34546486285204248</c:v>
                </c:pt>
                <c:pt idx="665">
                  <c:v>0.34626477852069681</c:v>
                </c:pt>
                <c:pt idx="666">
                  <c:v>0.34765268628191864</c:v>
                </c:pt>
                <c:pt idx="667">
                  <c:v>0.3486990247134652</c:v>
                </c:pt>
                <c:pt idx="668">
                  <c:v>0.34908618225427562</c:v>
                </c:pt>
                <c:pt idx="669">
                  <c:v>0.34963063965873187</c:v>
                </c:pt>
                <c:pt idx="670">
                  <c:v>0.35008063500407977</c:v>
                </c:pt>
                <c:pt idx="671">
                  <c:v>0.35092723409614879</c:v>
                </c:pt>
                <c:pt idx="672">
                  <c:v>0.35206242162387136</c:v>
                </c:pt>
                <c:pt idx="673">
                  <c:v>0.35257785590292046</c:v>
                </c:pt>
                <c:pt idx="674">
                  <c:v>0.35293804384134764</c:v>
                </c:pt>
                <c:pt idx="675">
                  <c:v>0.35480770810402334</c:v>
                </c:pt>
                <c:pt idx="676">
                  <c:v>0.35602695317419913</c:v>
                </c:pt>
                <c:pt idx="677">
                  <c:v>0.35694350895062243</c:v>
                </c:pt>
                <c:pt idx="678">
                  <c:v>0.35799244851133277</c:v>
                </c:pt>
                <c:pt idx="679">
                  <c:v>0.3586899618318522</c:v>
                </c:pt>
                <c:pt idx="680">
                  <c:v>0.35960446408525132</c:v>
                </c:pt>
                <c:pt idx="681">
                  <c:v>0.36067831972532077</c:v>
                </c:pt>
                <c:pt idx="682">
                  <c:v>0.36072349723185099</c:v>
                </c:pt>
                <c:pt idx="683">
                  <c:v>0.36092871263272613</c:v>
                </c:pt>
                <c:pt idx="684">
                  <c:v>0.36099976452936011</c:v>
                </c:pt>
                <c:pt idx="685">
                  <c:v>0.36163868399292504</c:v>
                </c:pt>
                <c:pt idx="686">
                  <c:v>0.36208169735999091</c:v>
                </c:pt>
                <c:pt idx="687">
                  <c:v>0.362163838280955</c:v>
                </c:pt>
                <c:pt idx="688">
                  <c:v>0.36228307951788757</c:v>
                </c:pt>
                <c:pt idx="689">
                  <c:v>0.36261794067235092</c:v>
                </c:pt>
                <c:pt idx="690">
                  <c:v>0.36317649893490611</c:v>
                </c:pt>
                <c:pt idx="691">
                  <c:v>0.36369604026000357</c:v>
                </c:pt>
                <c:pt idx="692">
                  <c:v>0.36376996708887122</c:v>
                </c:pt>
                <c:pt idx="693">
                  <c:v>0.36376380651979867</c:v>
                </c:pt>
                <c:pt idx="694">
                  <c:v>0.36429252024773706</c:v>
                </c:pt>
                <c:pt idx="695">
                  <c:v>0.36470158203413794</c:v>
                </c:pt>
                <c:pt idx="696">
                  <c:v>0.36457357909896898</c:v>
                </c:pt>
                <c:pt idx="697">
                  <c:v>0.36469323104050649</c:v>
                </c:pt>
                <c:pt idx="698">
                  <c:v>0.36526192001664737</c:v>
                </c:pt>
                <c:pt idx="699">
                  <c:v>0.36583978139562917</c:v>
                </c:pt>
                <c:pt idx="700">
                  <c:v>0.36611947123151156</c:v>
                </c:pt>
                <c:pt idx="701">
                  <c:v>0.36692897000761171</c:v>
                </c:pt>
                <c:pt idx="702">
                  <c:v>0.36805252090486446</c:v>
                </c:pt>
                <c:pt idx="703">
                  <c:v>0.36928764655309332</c:v>
                </c:pt>
                <c:pt idx="704">
                  <c:v>0.3701332873344178</c:v>
                </c:pt>
                <c:pt idx="705">
                  <c:v>0.37070827378116578</c:v>
                </c:pt>
                <c:pt idx="706">
                  <c:v>0.37110118118644358</c:v>
                </c:pt>
                <c:pt idx="707">
                  <c:v>0.37065173344723545</c:v>
                </c:pt>
                <c:pt idx="708">
                  <c:v>0.37100014785365781</c:v>
                </c:pt>
                <c:pt idx="709">
                  <c:v>0.37096099401466509</c:v>
                </c:pt>
                <c:pt idx="710">
                  <c:v>0.37106996763647726</c:v>
                </c:pt>
                <c:pt idx="711">
                  <c:v>0.37120947030058116</c:v>
                </c:pt>
                <c:pt idx="712">
                  <c:v>0.37124260047203661</c:v>
                </c:pt>
                <c:pt idx="713">
                  <c:v>0.37214724581492009</c:v>
                </c:pt>
                <c:pt idx="714">
                  <c:v>0.37392450154151141</c:v>
                </c:pt>
                <c:pt idx="715">
                  <c:v>0.37478862403005275</c:v>
                </c:pt>
                <c:pt idx="716">
                  <c:v>0.37554897515510965</c:v>
                </c:pt>
                <c:pt idx="717">
                  <c:v>0.37702764863399657</c:v>
                </c:pt>
                <c:pt idx="718">
                  <c:v>0.37856423146216323</c:v>
                </c:pt>
                <c:pt idx="719">
                  <c:v>0.38059872517290677</c:v>
                </c:pt>
                <c:pt idx="720">
                  <c:v>0.38236872511814624</c:v>
                </c:pt>
                <c:pt idx="721">
                  <c:v>0.38423660966086748</c:v>
                </c:pt>
                <c:pt idx="722">
                  <c:v>0.38592720671584185</c:v>
                </c:pt>
                <c:pt idx="723">
                  <c:v>0.38807792982974948</c:v>
                </c:pt>
                <c:pt idx="724">
                  <c:v>0.38977646717375009</c:v>
                </c:pt>
                <c:pt idx="725">
                  <c:v>0.39171923685608379</c:v>
                </c:pt>
                <c:pt idx="726">
                  <c:v>0.39304622343425721</c:v>
                </c:pt>
                <c:pt idx="727">
                  <c:v>0.39425506398777754</c:v>
                </c:pt>
                <c:pt idx="728">
                  <c:v>0.39591800693269386</c:v>
                </c:pt>
                <c:pt idx="729">
                  <c:v>0.39808173569242078</c:v>
                </c:pt>
                <c:pt idx="730">
                  <c:v>0.39950167841281858</c:v>
                </c:pt>
                <c:pt idx="731">
                  <c:v>0.40078622551516058</c:v>
                </c:pt>
                <c:pt idx="732">
                  <c:v>0.40244026986030584</c:v>
                </c:pt>
                <c:pt idx="733">
                  <c:v>0.40444122269498889</c:v>
                </c:pt>
                <c:pt idx="734">
                  <c:v>0.40632923176334673</c:v>
                </c:pt>
                <c:pt idx="735">
                  <c:v>0.40852129914080615</c:v>
                </c:pt>
                <c:pt idx="736">
                  <c:v>0.41027651372027207</c:v>
                </c:pt>
                <c:pt idx="737">
                  <c:v>0.41235454211912642</c:v>
                </c:pt>
                <c:pt idx="738">
                  <c:v>0.41475866997420785</c:v>
                </c:pt>
                <c:pt idx="739">
                  <c:v>0.41714773866044597</c:v>
                </c:pt>
                <c:pt idx="740">
                  <c:v>0.41919742844156788</c:v>
                </c:pt>
                <c:pt idx="741">
                  <c:v>0.42168109608844956</c:v>
                </c:pt>
                <c:pt idx="742">
                  <c:v>0.4233930497828744</c:v>
                </c:pt>
                <c:pt idx="743">
                  <c:v>0.42567957921944233</c:v>
                </c:pt>
                <c:pt idx="744">
                  <c:v>0.42804318422018145</c:v>
                </c:pt>
                <c:pt idx="745">
                  <c:v>0.43040062865184864</c:v>
                </c:pt>
                <c:pt idx="746">
                  <c:v>0.43234996960785937</c:v>
                </c:pt>
                <c:pt idx="747">
                  <c:v>0.43449193102353068</c:v>
                </c:pt>
                <c:pt idx="748">
                  <c:v>0.4362331816464326</c:v>
                </c:pt>
                <c:pt idx="749">
                  <c:v>0.43888893452273392</c:v>
                </c:pt>
                <c:pt idx="750">
                  <c:v>0.4409869505456897</c:v>
                </c:pt>
                <c:pt idx="751">
                  <c:v>0.44365967921232341</c:v>
                </c:pt>
                <c:pt idx="752">
                  <c:v>0.44583969925470823</c:v>
                </c:pt>
                <c:pt idx="753">
                  <c:v>0.44814826983840161</c:v>
                </c:pt>
                <c:pt idx="754">
                  <c:v>0.45058415884958913</c:v>
                </c:pt>
                <c:pt idx="755">
                  <c:v>0.45310793864620819</c:v>
                </c:pt>
                <c:pt idx="756">
                  <c:v>0.45490258086773672</c:v>
                </c:pt>
                <c:pt idx="757">
                  <c:v>0.45689751003488266</c:v>
                </c:pt>
                <c:pt idx="758">
                  <c:v>0.45826652538428281</c:v>
                </c:pt>
                <c:pt idx="759">
                  <c:v>0.46043860513764095</c:v>
                </c:pt>
                <c:pt idx="760">
                  <c:v>0.46237028579564443</c:v>
                </c:pt>
                <c:pt idx="761">
                  <c:v>0.46367057657450478</c:v>
                </c:pt>
                <c:pt idx="762">
                  <c:v>0.46577256274197359</c:v>
                </c:pt>
                <c:pt idx="763">
                  <c:v>0.46714431612207241</c:v>
                </c:pt>
                <c:pt idx="764">
                  <c:v>0.46864900089259809</c:v>
                </c:pt>
                <c:pt idx="765">
                  <c:v>0.47072826140526713</c:v>
                </c:pt>
                <c:pt idx="766">
                  <c:v>0.47218639965391307</c:v>
                </c:pt>
                <c:pt idx="767">
                  <c:v>0.47296701220614107</c:v>
                </c:pt>
                <c:pt idx="768">
                  <c:v>0.47485666409291788</c:v>
                </c:pt>
                <c:pt idx="769">
                  <c:v>0.47586357488240177</c:v>
                </c:pt>
                <c:pt idx="770">
                  <c:v>0.47785932545875726</c:v>
                </c:pt>
                <c:pt idx="771">
                  <c:v>0.47911361732187757</c:v>
                </c:pt>
                <c:pt idx="772">
                  <c:v>0.47974172156418232</c:v>
                </c:pt>
                <c:pt idx="773">
                  <c:v>0.48045525236428965</c:v>
                </c:pt>
                <c:pt idx="774">
                  <c:v>0.48152636997366027</c:v>
                </c:pt>
                <c:pt idx="775">
                  <c:v>0.48211723699846132</c:v>
                </c:pt>
                <c:pt idx="776">
                  <c:v>0.48206603582439372</c:v>
                </c:pt>
                <c:pt idx="777">
                  <c:v>0.4822019790485893</c:v>
                </c:pt>
                <c:pt idx="778">
                  <c:v>0.48232697014998938</c:v>
                </c:pt>
                <c:pt idx="779">
                  <c:v>0.48266169440291784</c:v>
                </c:pt>
                <c:pt idx="780">
                  <c:v>0.48275971590193484</c:v>
                </c:pt>
                <c:pt idx="781">
                  <c:v>0.48304734602684374</c:v>
                </c:pt>
                <c:pt idx="782">
                  <c:v>0.48334948771445635</c:v>
                </c:pt>
                <c:pt idx="783">
                  <c:v>0.48396650293243088</c:v>
                </c:pt>
                <c:pt idx="784">
                  <c:v>0.4848423989529772</c:v>
                </c:pt>
                <c:pt idx="785">
                  <c:v>0.48552827564302664</c:v>
                </c:pt>
                <c:pt idx="786">
                  <c:v>0.48603166258700103</c:v>
                </c:pt>
                <c:pt idx="787">
                  <c:v>0.48628479352510506</c:v>
                </c:pt>
                <c:pt idx="788">
                  <c:v>0.48668194487796607</c:v>
                </c:pt>
                <c:pt idx="789">
                  <c:v>0.48703145449666807</c:v>
                </c:pt>
                <c:pt idx="790">
                  <c:v>0.48690495747838325</c:v>
                </c:pt>
                <c:pt idx="791">
                  <c:v>0.48627876985756768</c:v>
                </c:pt>
                <c:pt idx="792">
                  <c:v>0.48529650134437313</c:v>
                </c:pt>
                <c:pt idx="793">
                  <c:v>0.48511168427220414</c:v>
                </c:pt>
                <c:pt idx="794">
                  <c:v>0.48526296046831285</c:v>
                </c:pt>
                <c:pt idx="795">
                  <c:v>0.48522380662932013</c:v>
                </c:pt>
                <c:pt idx="796">
                  <c:v>0.48403467989683102</c:v>
                </c:pt>
                <c:pt idx="797">
                  <c:v>0.48392023021362124</c:v>
                </c:pt>
                <c:pt idx="798">
                  <c:v>0.48319643179839344</c:v>
                </c:pt>
                <c:pt idx="799">
                  <c:v>0.48355374480458685</c:v>
                </c:pt>
                <c:pt idx="800">
                  <c:v>0.4832109433610971</c:v>
                </c:pt>
                <c:pt idx="801">
                  <c:v>0.48265799806147425</c:v>
                </c:pt>
                <c:pt idx="802">
                  <c:v>0.48269359246055882</c:v>
                </c:pt>
                <c:pt idx="803">
                  <c:v>0.4837046102960908</c:v>
                </c:pt>
                <c:pt idx="804">
                  <c:v>0.48366614096477256</c:v>
                </c:pt>
                <c:pt idx="805">
                  <c:v>0.48369968184083284</c:v>
                </c:pt>
                <c:pt idx="806">
                  <c:v>0.48415159380766987</c:v>
                </c:pt>
                <c:pt idx="807">
                  <c:v>0.48415227831534452</c:v>
                </c:pt>
                <c:pt idx="808">
                  <c:v>0.483252150723114</c:v>
                </c:pt>
                <c:pt idx="809">
                  <c:v>0.4825543635995248</c:v>
                </c:pt>
                <c:pt idx="810">
                  <c:v>0.48161782019900029</c:v>
                </c:pt>
                <c:pt idx="811">
                  <c:v>0.48137947462666963</c:v>
                </c:pt>
                <c:pt idx="812">
                  <c:v>0.48079435746633609</c:v>
                </c:pt>
                <c:pt idx="813">
                  <c:v>0.47990011664010795</c:v>
                </c:pt>
                <c:pt idx="814">
                  <c:v>0.4793530581064876</c:v>
                </c:pt>
                <c:pt idx="815">
                  <c:v>0.47970859139272681</c:v>
                </c:pt>
                <c:pt idx="816">
                  <c:v>0.47896713267949181</c:v>
                </c:pt>
                <c:pt idx="817">
                  <c:v>0.47938605137640822</c:v>
                </c:pt>
                <c:pt idx="818">
                  <c:v>0.47882475508315397</c:v>
                </c:pt>
                <c:pt idx="819">
                  <c:v>0.47988273014517063</c:v>
                </c:pt>
                <c:pt idx="820">
                  <c:v>0.47994173470672974</c:v>
                </c:pt>
                <c:pt idx="821">
                  <c:v>0.48044690137065837</c:v>
                </c:pt>
                <c:pt idx="822">
                  <c:v>0.48114509919885234</c:v>
                </c:pt>
                <c:pt idx="823">
                  <c:v>0.48180044684661005</c:v>
                </c:pt>
                <c:pt idx="824">
                  <c:v>0.48143368763450578</c:v>
                </c:pt>
                <c:pt idx="825">
                  <c:v>0.48270960994014678</c:v>
                </c:pt>
                <c:pt idx="826">
                  <c:v>0.4828407616106194</c:v>
                </c:pt>
                <c:pt idx="827">
                  <c:v>0.48400866860519243</c:v>
                </c:pt>
                <c:pt idx="828">
                  <c:v>0.48467798020951436</c:v>
                </c:pt>
                <c:pt idx="829">
                  <c:v>0.48524516326877065</c:v>
                </c:pt>
                <c:pt idx="830">
                  <c:v>0.48684814334138332</c:v>
                </c:pt>
                <c:pt idx="831">
                  <c:v>0.48897066473909317</c:v>
                </c:pt>
                <c:pt idx="832">
                  <c:v>0.49095505248804866</c:v>
                </c:pt>
                <c:pt idx="833">
                  <c:v>0.49267782140373373</c:v>
                </c:pt>
                <c:pt idx="834">
                  <c:v>0.49458527049005274</c:v>
                </c:pt>
                <c:pt idx="835">
                  <c:v>0.49712041311407207</c:v>
                </c:pt>
                <c:pt idx="836">
                  <c:v>0.499084950140461</c:v>
                </c:pt>
                <c:pt idx="837">
                  <c:v>0.50163515193332375</c:v>
                </c:pt>
                <c:pt idx="838">
                  <c:v>0.50390867572407227</c:v>
                </c:pt>
                <c:pt idx="839">
                  <c:v>0.50642615805008429</c:v>
                </c:pt>
                <c:pt idx="840">
                  <c:v>0.51029978698121181</c:v>
                </c:pt>
                <c:pt idx="841">
                  <c:v>0.51350670543718135</c:v>
                </c:pt>
                <c:pt idx="842">
                  <c:v>0.51661040013580639</c:v>
                </c:pt>
                <c:pt idx="843">
                  <c:v>0.52076536172123578</c:v>
                </c:pt>
                <c:pt idx="844">
                  <c:v>0.52441953749185444</c:v>
                </c:pt>
                <c:pt idx="845">
                  <c:v>0.52866416958266937</c:v>
                </c:pt>
                <c:pt idx="846">
                  <c:v>0.53275957900039983</c:v>
                </c:pt>
                <c:pt idx="847">
                  <c:v>0.53622400924359159</c:v>
                </c:pt>
                <c:pt idx="848">
                  <c:v>0.54041511283424537</c:v>
                </c:pt>
                <c:pt idx="849">
                  <c:v>0.54464098941477346</c:v>
                </c:pt>
                <c:pt idx="850">
                  <c:v>0.54915175808951178</c:v>
                </c:pt>
                <c:pt idx="851">
                  <c:v>0.55397671578693763</c:v>
                </c:pt>
                <c:pt idx="852">
                  <c:v>0.558311839792348</c:v>
                </c:pt>
                <c:pt idx="853">
                  <c:v>0.56231511447706373</c:v>
                </c:pt>
                <c:pt idx="854">
                  <c:v>0.56730394331181255</c:v>
                </c:pt>
                <c:pt idx="855">
                  <c:v>0.57165590620602047</c:v>
                </c:pt>
                <c:pt idx="856">
                  <c:v>0.5765898375252585</c:v>
                </c:pt>
                <c:pt idx="857">
                  <c:v>0.58125037647922129</c:v>
                </c:pt>
                <c:pt idx="858">
                  <c:v>0.58465963540383237</c:v>
                </c:pt>
                <c:pt idx="859">
                  <c:v>0.58924611062739263</c:v>
                </c:pt>
                <c:pt idx="860">
                  <c:v>0.59366282794762704</c:v>
                </c:pt>
                <c:pt idx="861">
                  <c:v>0.59678952210412184</c:v>
                </c:pt>
                <c:pt idx="862">
                  <c:v>0.60153014845602459</c:v>
                </c:pt>
                <c:pt idx="863">
                  <c:v>0.60595302634533132</c:v>
                </c:pt>
                <c:pt idx="864">
                  <c:v>0.61106753078915543</c:v>
                </c:pt>
                <c:pt idx="865">
                  <c:v>0.61738430451282222</c:v>
                </c:pt>
                <c:pt idx="866">
                  <c:v>0.62303423085979648</c:v>
                </c:pt>
                <c:pt idx="867">
                  <c:v>0.62917604442181019</c:v>
                </c:pt>
                <c:pt idx="868">
                  <c:v>0.6357746984059186</c:v>
                </c:pt>
                <c:pt idx="869">
                  <c:v>0.64071164155892546</c:v>
                </c:pt>
                <c:pt idx="870">
                  <c:v>0.64648943393953362</c:v>
                </c:pt>
                <c:pt idx="871">
                  <c:v>0.65201669651120153</c:v>
                </c:pt>
                <c:pt idx="872">
                  <c:v>0.65752219173881388</c:v>
                </c:pt>
                <c:pt idx="873">
                  <c:v>0.66394520105359445</c:v>
                </c:pt>
                <c:pt idx="874">
                  <c:v>0.67061819257117516</c:v>
                </c:pt>
                <c:pt idx="875">
                  <c:v>0.67704270780283993</c:v>
                </c:pt>
                <c:pt idx="876">
                  <c:v>0.6855421026980556</c:v>
                </c:pt>
                <c:pt idx="877">
                  <c:v>0.69348225482304127</c:v>
                </c:pt>
                <c:pt idx="878">
                  <c:v>0.70211581322249794</c:v>
                </c:pt>
                <c:pt idx="879">
                  <c:v>0.71080221561444157</c:v>
                </c:pt>
                <c:pt idx="880">
                  <c:v>0.71882012781127325</c:v>
                </c:pt>
                <c:pt idx="881">
                  <c:v>0.72641241313597638</c:v>
                </c:pt>
                <c:pt idx="882">
                  <c:v>0.73519136096553928</c:v>
                </c:pt>
                <c:pt idx="883">
                  <c:v>0.74268439267741071</c:v>
                </c:pt>
                <c:pt idx="884">
                  <c:v>0.75065288342012926</c:v>
                </c:pt>
                <c:pt idx="885">
                  <c:v>0.75881933378237054</c:v>
                </c:pt>
                <c:pt idx="886">
                  <c:v>0.76641572615312181</c:v>
                </c:pt>
                <c:pt idx="887">
                  <c:v>0.7746132531637947</c:v>
                </c:pt>
                <c:pt idx="888">
                  <c:v>0.78332566684737681</c:v>
                </c:pt>
                <c:pt idx="889">
                  <c:v>0.79110578107801777</c:v>
                </c:pt>
                <c:pt idx="890">
                  <c:v>0.79991868048824577</c:v>
                </c:pt>
                <c:pt idx="891">
                  <c:v>0.80826926341498162</c:v>
                </c:pt>
                <c:pt idx="892">
                  <c:v>0.81583594815265081</c:v>
                </c:pt>
                <c:pt idx="893">
                  <c:v>0.82389260348387061</c:v>
                </c:pt>
                <c:pt idx="894">
                  <c:v>0.83219294354728335</c:v>
                </c:pt>
                <c:pt idx="895">
                  <c:v>0.84033721586086452</c:v>
                </c:pt>
                <c:pt idx="896">
                  <c:v>0.84943706088832693</c:v>
                </c:pt>
                <c:pt idx="897">
                  <c:v>0.85869297366562081</c:v>
                </c:pt>
                <c:pt idx="898">
                  <c:v>0.86694950523785286</c:v>
                </c:pt>
                <c:pt idx="899">
                  <c:v>0.87420665560502298</c:v>
                </c:pt>
                <c:pt idx="900">
                  <c:v>0.88201825718869986</c:v>
                </c:pt>
                <c:pt idx="901">
                  <c:v>0.88884553673615807</c:v>
                </c:pt>
                <c:pt idx="902">
                  <c:v>0.89634910986621985</c:v>
                </c:pt>
                <c:pt idx="903">
                  <c:v>0.90248640567758054</c:v>
                </c:pt>
                <c:pt idx="904">
                  <c:v>0.90750110890243307</c:v>
                </c:pt>
                <c:pt idx="905">
                  <c:v>0.91290461248651544</c:v>
                </c:pt>
                <c:pt idx="906">
                  <c:v>0.91967028634325076</c:v>
                </c:pt>
                <c:pt idx="907">
                  <c:v>0.92568163274246662</c:v>
                </c:pt>
                <c:pt idx="908">
                  <c:v>0.93091537842322325</c:v>
                </c:pt>
                <c:pt idx="909">
                  <c:v>0.93529622754130348</c:v>
                </c:pt>
                <c:pt idx="910">
                  <c:v>0.94133358523215782</c:v>
                </c:pt>
                <c:pt idx="911">
                  <c:v>0.94601287969640746</c:v>
                </c:pt>
                <c:pt idx="912">
                  <c:v>0.95049229791964462</c:v>
                </c:pt>
                <c:pt idx="913">
                  <c:v>0.95546456166866556</c:v>
                </c:pt>
                <c:pt idx="914">
                  <c:v>0.95952916824103462</c:v>
                </c:pt>
                <c:pt idx="915">
                  <c:v>0.96426322331926007</c:v>
                </c:pt>
                <c:pt idx="916">
                  <c:v>0.96795956476264045</c:v>
                </c:pt>
                <c:pt idx="917">
                  <c:v>0.97044706565250016</c:v>
                </c:pt>
                <c:pt idx="918">
                  <c:v>0.97475672597241181</c:v>
                </c:pt>
                <c:pt idx="919">
                  <c:v>0.97979059541215596</c:v>
                </c:pt>
                <c:pt idx="920">
                  <c:v>0.98243827109789572</c:v>
                </c:pt>
                <c:pt idx="921">
                  <c:v>0.9860921730654445</c:v>
                </c:pt>
                <c:pt idx="922">
                  <c:v>0.9882839666398342</c:v>
                </c:pt>
                <c:pt idx="923">
                  <c:v>0.99173388532032236</c:v>
                </c:pt>
                <c:pt idx="924">
                  <c:v>0.99375729000673585</c:v>
                </c:pt>
                <c:pt idx="925">
                  <c:v>0.99509618701844915</c:v>
                </c:pt>
                <c:pt idx="926">
                  <c:v>0.99599289207230601</c:v>
                </c:pt>
                <c:pt idx="927">
                  <c:v>0.9976740429213693</c:v>
                </c:pt>
                <c:pt idx="928">
                  <c:v>0.99743309621987508</c:v>
                </c:pt>
                <c:pt idx="929">
                  <c:v>0.99869806640272063</c:v>
                </c:pt>
                <c:pt idx="930">
                  <c:v>0.99917859079036031</c:v>
                </c:pt>
                <c:pt idx="931">
                  <c:v>1</c:v>
                </c:pt>
                <c:pt idx="932">
                  <c:v>1.0004572511267</c:v>
                </c:pt>
                <c:pt idx="933">
                  <c:v>1.0013361589810148</c:v>
                </c:pt>
                <c:pt idx="934">
                  <c:v>1.0008145641328932</c:v>
                </c:pt>
                <c:pt idx="935">
                  <c:v>1.0016866269104612</c:v>
                </c:pt>
                <c:pt idx="936">
                  <c:v>1.0021356639450645</c:v>
                </c:pt>
                <c:pt idx="937">
                  <c:v>1.0021329259143656</c:v>
                </c:pt>
                <c:pt idx="938">
                  <c:v>1.0014456802089668</c:v>
                </c:pt>
                <c:pt idx="939">
                  <c:v>1.0010171784046045</c:v>
                </c:pt>
                <c:pt idx="940">
                  <c:v>0.99991512104833746</c:v>
                </c:pt>
                <c:pt idx="941">
                  <c:v>0.9998918477873977</c:v>
                </c:pt>
                <c:pt idx="942">
                  <c:v>0.99916900768291428</c:v>
                </c:pt>
                <c:pt idx="943">
                  <c:v>0.99843384644028643</c:v>
                </c:pt>
                <c:pt idx="944">
                  <c:v>0.9978930853772735</c:v>
                </c:pt>
                <c:pt idx="945">
                  <c:v>0.99789719242332187</c:v>
                </c:pt>
                <c:pt idx="946">
                  <c:v>0.99747553569570635</c:v>
                </c:pt>
                <c:pt idx="947">
                  <c:v>0.99599289207230601</c:v>
                </c:pt>
                <c:pt idx="948">
                  <c:v>0.99463893589174945</c:v>
                </c:pt>
                <c:pt idx="949">
                  <c:v>0.99189132208550357</c:v>
                </c:pt>
                <c:pt idx="950">
                  <c:v>0.98888085733217246</c:v>
                </c:pt>
                <c:pt idx="951">
                  <c:v>0.98590324894722747</c:v>
                </c:pt>
                <c:pt idx="952">
                  <c:v>0.98344175934900624</c:v>
                </c:pt>
                <c:pt idx="953">
                  <c:v>0.97905269613882917</c:v>
                </c:pt>
                <c:pt idx="954">
                  <c:v>0.97632287953212538</c:v>
                </c:pt>
                <c:pt idx="955">
                  <c:v>0.97192970927590061</c:v>
                </c:pt>
                <c:pt idx="956">
                  <c:v>0.9684236609660869</c:v>
                </c:pt>
                <c:pt idx="957">
                  <c:v>0.96336514925005357</c:v>
                </c:pt>
                <c:pt idx="958">
                  <c:v>0.95752903681556112</c:v>
                </c:pt>
                <c:pt idx="959">
                  <c:v>0.9513356113748751</c:v>
                </c:pt>
                <c:pt idx="960">
                  <c:v>0.94615115024669683</c:v>
                </c:pt>
                <c:pt idx="961">
                  <c:v>0.93970856401241987</c:v>
                </c:pt>
                <c:pt idx="962">
                  <c:v>0.93344121174286621</c:v>
                </c:pt>
                <c:pt idx="963">
                  <c:v>0.92586918784533434</c:v>
                </c:pt>
                <c:pt idx="964">
                  <c:v>0.91974832021816644</c:v>
                </c:pt>
                <c:pt idx="965">
                  <c:v>0.91236111339280368</c:v>
                </c:pt>
                <c:pt idx="966">
                  <c:v>0.90541746754064611</c:v>
                </c:pt>
                <c:pt idx="967">
                  <c:v>0.89674749333289538</c:v>
                </c:pt>
                <c:pt idx="968">
                  <c:v>0.88685772644882921</c:v>
                </c:pt>
                <c:pt idx="969">
                  <c:v>0.87846155531095838</c:v>
                </c:pt>
                <c:pt idx="970">
                  <c:v>0.870159846232196</c:v>
                </c:pt>
                <c:pt idx="971">
                  <c:v>0.86178010327851817</c:v>
                </c:pt>
                <c:pt idx="972">
                  <c:v>0.85381106492966041</c:v>
                </c:pt>
                <c:pt idx="973">
                  <c:v>0.84465098322682397</c:v>
                </c:pt>
                <c:pt idx="974">
                  <c:v>0.83735002436847328</c:v>
                </c:pt>
                <c:pt idx="975">
                  <c:v>0.83030233334976167</c:v>
                </c:pt>
                <c:pt idx="976">
                  <c:v>0.8229151265243988</c:v>
                </c:pt>
                <c:pt idx="977">
                  <c:v>0.81510174522076739</c:v>
                </c:pt>
                <c:pt idx="978">
                  <c:v>0.80602079260512682</c:v>
                </c:pt>
                <c:pt idx="979">
                  <c:v>0.79739120435018329</c:v>
                </c:pt>
                <c:pt idx="980">
                  <c:v>0.78804301993833969</c:v>
                </c:pt>
                <c:pt idx="981">
                  <c:v>0.77825798272850255</c:v>
                </c:pt>
                <c:pt idx="982">
                  <c:v>0.76892663720545651</c:v>
                </c:pt>
                <c:pt idx="983">
                  <c:v>0.75889339751277318</c:v>
                </c:pt>
                <c:pt idx="984">
                  <c:v>0.7496650019440021</c:v>
                </c:pt>
                <c:pt idx="985">
                  <c:v>0.74074696215493996</c:v>
                </c:pt>
                <c:pt idx="986">
                  <c:v>0.73244265194701375</c:v>
                </c:pt>
                <c:pt idx="987">
                  <c:v>0.72316278140110535</c:v>
                </c:pt>
                <c:pt idx="988">
                  <c:v>0.71328109170760046</c:v>
                </c:pt>
                <c:pt idx="989">
                  <c:v>0.70451432811464687</c:v>
                </c:pt>
                <c:pt idx="990">
                  <c:v>0.69629941460903666</c:v>
                </c:pt>
                <c:pt idx="991">
                  <c:v>0.68705623367449209</c:v>
                </c:pt>
                <c:pt idx="992">
                  <c:v>0.67884830214716374</c:v>
                </c:pt>
                <c:pt idx="993">
                  <c:v>0.66742058341958144</c:v>
                </c:pt>
                <c:pt idx="994">
                  <c:v>0.65847625853581093</c:v>
                </c:pt>
                <c:pt idx="995">
                  <c:v>0.64870231035030379</c:v>
                </c:pt>
                <c:pt idx="996">
                  <c:v>0.63637569614430534</c:v>
                </c:pt>
                <c:pt idx="997">
                  <c:v>0.62254959942610899</c:v>
                </c:pt>
                <c:pt idx="998">
                  <c:v>0.61175984185134702</c:v>
                </c:pt>
                <c:pt idx="999">
                  <c:v>0.5987339346048749</c:v>
                </c:pt>
                <c:pt idx="1000">
                  <c:v>0.58887058971705197</c:v>
                </c:pt>
                <c:pt idx="1001">
                  <c:v>0.57819582943163972</c:v>
                </c:pt>
                <c:pt idx="1002">
                  <c:v>0.56789015568442569</c:v>
                </c:pt>
                <c:pt idx="1003">
                  <c:v>0.55786348726541934</c:v>
                </c:pt>
                <c:pt idx="1004">
                  <c:v>0.5481819476159967</c:v>
                </c:pt>
                <c:pt idx="1005">
                  <c:v>0.53899612842459188</c:v>
                </c:pt>
                <c:pt idx="1006">
                  <c:v>0.53008370159846252</c:v>
                </c:pt>
                <c:pt idx="1007">
                  <c:v>0.51977036136529176</c:v>
                </c:pt>
                <c:pt idx="1008">
                  <c:v>0.50823065718212845</c:v>
                </c:pt>
                <c:pt idx="1009">
                  <c:v>0.49773236297525369</c:v>
                </c:pt>
                <c:pt idx="1010">
                  <c:v>0.48863361316007081</c:v>
                </c:pt>
                <c:pt idx="1011">
                  <c:v>0.47741439547020209</c:v>
                </c:pt>
                <c:pt idx="1012">
                  <c:v>0.46547384359273447</c:v>
                </c:pt>
                <c:pt idx="1013">
                  <c:v>0.45439207504394558</c:v>
                </c:pt>
                <c:pt idx="1014">
                  <c:v>0.4452347313718083</c:v>
                </c:pt>
                <c:pt idx="1015">
                  <c:v>0.43731840011390222</c:v>
                </c:pt>
                <c:pt idx="1016">
                  <c:v>0.4276348069414555</c:v>
                </c:pt>
                <c:pt idx="1017">
                  <c:v>0.41660601928668822</c:v>
                </c:pt>
                <c:pt idx="1018">
                  <c:v>0.40895390799121656</c:v>
                </c:pt>
                <c:pt idx="1019">
                  <c:v>0.40035443807395982</c:v>
                </c:pt>
                <c:pt idx="1020">
                  <c:v>0.39217758319506296</c:v>
                </c:pt>
                <c:pt idx="1021">
                  <c:v>0.38168106870814233</c:v>
                </c:pt>
                <c:pt idx="1022">
                  <c:v>0.3726321510516778</c:v>
                </c:pt>
                <c:pt idx="1023">
                  <c:v>0.36263587477342812</c:v>
                </c:pt>
                <c:pt idx="1024">
                  <c:v>0.35570646668090461</c:v>
                </c:pt>
                <c:pt idx="1025">
                  <c:v>0.34866603144354469</c:v>
                </c:pt>
                <c:pt idx="1026">
                  <c:v>0.34232091910214502</c:v>
                </c:pt>
                <c:pt idx="1027">
                  <c:v>0.33381344701636806</c:v>
                </c:pt>
                <c:pt idx="1028">
                  <c:v>0.32880641027747221</c:v>
                </c:pt>
                <c:pt idx="1029">
                  <c:v>0.32238203194734233</c:v>
                </c:pt>
                <c:pt idx="1030">
                  <c:v>0.3188852929419046</c:v>
                </c:pt>
                <c:pt idx="1031">
                  <c:v>0.31255044821562539</c:v>
                </c:pt>
                <c:pt idx="1032">
                  <c:v>0.30480195823955586</c:v>
                </c:pt>
                <c:pt idx="1033">
                  <c:v>0.2977734334357357</c:v>
                </c:pt>
                <c:pt idx="1034">
                  <c:v>0.29342051223078319</c:v>
                </c:pt>
                <c:pt idx="1035">
                  <c:v>0.28506431634111495</c:v>
                </c:pt>
                <c:pt idx="1036">
                  <c:v>0.2781817285735409</c:v>
                </c:pt>
                <c:pt idx="1037">
                  <c:v>0.27194408393706915</c:v>
                </c:pt>
                <c:pt idx="1038">
                  <c:v>0.26497100425489978</c:v>
                </c:pt>
                <c:pt idx="1039">
                  <c:v>0.25947125889175487</c:v>
                </c:pt>
                <c:pt idx="1040">
                  <c:v>0.25281962401362446</c:v>
                </c:pt>
                <c:pt idx="1041">
                  <c:v>0.24572963042061635</c:v>
                </c:pt>
                <c:pt idx="1042">
                  <c:v>0.24063292317633467</c:v>
                </c:pt>
                <c:pt idx="1043">
                  <c:v>0.23533661349411061</c:v>
                </c:pt>
                <c:pt idx="1044">
                  <c:v>0.22973980494269311</c:v>
                </c:pt>
                <c:pt idx="1045">
                  <c:v>0.22599705387896812</c:v>
                </c:pt>
                <c:pt idx="1046">
                  <c:v>0.22114362066227494</c:v>
                </c:pt>
                <c:pt idx="1047">
                  <c:v>0.21683067470552495</c:v>
                </c:pt>
                <c:pt idx="1048">
                  <c:v>0.21081111421421259</c:v>
                </c:pt>
                <c:pt idx="1049">
                  <c:v>0.20697321658370443</c:v>
                </c:pt>
                <c:pt idx="1050">
                  <c:v>0.20233978413365977</c:v>
                </c:pt>
                <c:pt idx="1051">
                  <c:v>0.19942775158395087</c:v>
                </c:pt>
                <c:pt idx="1052">
                  <c:v>0.19479212870934715</c:v>
                </c:pt>
                <c:pt idx="1053">
                  <c:v>0.1904856171247393</c:v>
                </c:pt>
                <c:pt idx="1054">
                  <c:v>0.1852084736574067</c:v>
                </c:pt>
                <c:pt idx="1055">
                  <c:v>0.18265745045533449</c:v>
                </c:pt>
                <c:pt idx="1056">
                  <c:v>0.17740111602131295</c:v>
                </c:pt>
                <c:pt idx="1057">
                  <c:v>0.17506639724444595</c:v>
                </c:pt>
                <c:pt idx="1058">
                  <c:v>0.16911104357302068</c:v>
                </c:pt>
                <c:pt idx="1059">
                  <c:v>0.16465599382300289</c:v>
                </c:pt>
                <c:pt idx="1060">
                  <c:v>0.16144674804093911</c:v>
                </c:pt>
                <c:pt idx="1061">
                  <c:v>0.15771932994912757</c:v>
                </c:pt>
                <c:pt idx="1062">
                  <c:v>0.15332246335145924</c:v>
                </c:pt>
                <c:pt idx="1063">
                  <c:v>0.14767623334592844</c:v>
                </c:pt>
                <c:pt idx="1064">
                  <c:v>0.1417414149047439</c:v>
                </c:pt>
                <c:pt idx="1065">
                  <c:v>0.13525830581612491</c:v>
                </c:pt>
                <c:pt idx="1066">
                  <c:v>0.12966081275703278</c:v>
                </c:pt>
                <c:pt idx="1067">
                  <c:v>0.12749092342823354</c:v>
                </c:pt>
                <c:pt idx="1068">
                  <c:v>0.12358881897783856</c:v>
                </c:pt>
                <c:pt idx="1069">
                  <c:v>0.1193766325508042</c:v>
                </c:pt>
                <c:pt idx="1070">
                  <c:v>0.12039203123545426</c:v>
                </c:pt>
                <c:pt idx="1071">
                  <c:v>0.11699564105512759</c:v>
                </c:pt>
                <c:pt idx="1072">
                  <c:v>0.116638875655074</c:v>
                </c:pt>
                <c:pt idx="1073">
                  <c:v>0.11713172118085792</c:v>
                </c:pt>
                <c:pt idx="1074">
                  <c:v>0.11056113201141214</c:v>
                </c:pt>
                <c:pt idx="1075">
                  <c:v>0.10998080640480157</c:v>
                </c:pt>
                <c:pt idx="1076">
                  <c:v>0.10854429859867591</c:v>
                </c:pt>
                <c:pt idx="1077">
                  <c:v>0.10338735467902073</c:v>
                </c:pt>
                <c:pt idx="1078">
                  <c:v>0.10243438309430335</c:v>
                </c:pt>
                <c:pt idx="1079">
                  <c:v>0.10321171000969265</c:v>
                </c:pt>
                <c:pt idx="1080">
                  <c:v>0.10164090179779096</c:v>
                </c:pt>
                <c:pt idx="1081">
                  <c:v>9.9730167074633377E-2</c:v>
                </c:pt>
                <c:pt idx="1082">
                  <c:v>9.5687601649389734E-2</c:v>
                </c:pt>
                <c:pt idx="1083">
                  <c:v>9.4092698767338598E-2</c:v>
                </c:pt>
                <c:pt idx="1084">
                  <c:v>9.4771730380641128E-2</c:v>
                </c:pt>
                <c:pt idx="1085">
                  <c:v>8.8981890664958235E-2</c:v>
                </c:pt>
                <c:pt idx="1086">
                  <c:v>8.6000996643174468E-2</c:v>
                </c:pt>
                <c:pt idx="1087">
                  <c:v>8.2830083290893933E-2</c:v>
                </c:pt>
                <c:pt idx="1088">
                  <c:v>8.2196366085656641E-2</c:v>
                </c:pt>
                <c:pt idx="1089">
                  <c:v>8.3107582702217367E-2</c:v>
                </c:pt>
                <c:pt idx="1090">
                  <c:v>8.0049202411657583E-2</c:v>
                </c:pt>
                <c:pt idx="1091">
                  <c:v>7.7601266065395191E-2</c:v>
                </c:pt>
                <c:pt idx="1092">
                  <c:v>7.9498173733523969E-2</c:v>
                </c:pt>
                <c:pt idx="1093">
                  <c:v>7.5809772579170223E-2</c:v>
                </c:pt>
                <c:pt idx="1094">
                  <c:v>7.7087200801695413E-2</c:v>
                </c:pt>
                <c:pt idx="1095">
                  <c:v>7.7301040999271708E-2</c:v>
                </c:pt>
                <c:pt idx="1096">
                  <c:v>7.4064414910219978E-2</c:v>
                </c:pt>
                <c:pt idx="1097">
                  <c:v>7.402457656355256E-2</c:v>
                </c:pt>
                <c:pt idx="1098">
                  <c:v>7.3578277559648131E-2</c:v>
                </c:pt>
                <c:pt idx="1099">
                  <c:v>7.3714494586913454E-2</c:v>
                </c:pt>
                <c:pt idx="1100">
                  <c:v>7.3219732439640153E-2</c:v>
                </c:pt>
                <c:pt idx="1101">
                  <c:v>6.8047729351141631E-2</c:v>
                </c:pt>
                <c:pt idx="1102">
                  <c:v>6.4463920969481961E-2</c:v>
                </c:pt>
                <c:pt idx="1103">
                  <c:v>6.2763467003992157E-2</c:v>
                </c:pt>
                <c:pt idx="1104">
                  <c:v>5.9250436715896596E-2</c:v>
                </c:pt>
                <c:pt idx="1105">
                  <c:v>5.8583726240738675E-2</c:v>
                </c:pt>
                <c:pt idx="1106">
                  <c:v>5.6262560715830821E-2</c:v>
                </c:pt>
                <c:pt idx="1107">
                  <c:v>5.2905187472962009E-2</c:v>
                </c:pt>
                <c:pt idx="1108">
                  <c:v>5.3542874822712555E-2</c:v>
                </c:pt>
                <c:pt idx="1109">
                  <c:v>5.0608664224343299E-2</c:v>
                </c:pt>
                <c:pt idx="1110">
                  <c:v>4.9023618252807918E-2</c:v>
                </c:pt>
                <c:pt idx="1111">
                  <c:v>5.062331268858189E-2</c:v>
                </c:pt>
                <c:pt idx="1112">
                  <c:v>4.8837295263754514E-2</c:v>
                </c:pt>
                <c:pt idx="1113">
                  <c:v>4.6380871022325916E-2</c:v>
                </c:pt>
                <c:pt idx="1114">
                  <c:v>4.7385454485715781E-2</c:v>
                </c:pt>
                <c:pt idx="1115">
                  <c:v>4.4038075054897596E-2</c:v>
                </c:pt>
                <c:pt idx="1116">
                  <c:v>4.1720058265293285E-2</c:v>
                </c:pt>
                <c:pt idx="1117">
                  <c:v>4.0774890068067497E-2</c:v>
                </c:pt>
                <c:pt idx="1118">
                  <c:v>4.1680904426300493E-2</c:v>
                </c:pt>
                <c:pt idx="1119">
                  <c:v>4.1545235005174999E-2</c:v>
                </c:pt>
                <c:pt idx="1120">
                  <c:v>3.8863060132630245E-2</c:v>
                </c:pt>
                <c:pt idx="1121">
                  <c:v>3.7440926987673442E-2</c:v>
                </c:pt>
                <c:pt idx="1122">
                  <c:v>3.6500002738030717E-2</c:v>
                </c:pt>
                <c:pt idx="1123">
                  <c:v>4.1326192549270911E-2</c:v>
                </c:pt>
                <c:pt idx="1124">
                  <c:v>3.8979837141934079E-2</c:v>
                </c:pt>
                <c:pt idx="1125">
                  <c:v>3.039131934747262E-2</c:v>
                </c:pt>
                <c:pt idx="1126">
                  <c:v>2.8653765066013973E-2</c:v>
                </c:pt>
                <c:pt idx="1127">
                  <c:v>2.816790151851185E-2</c:v>
                </c:pt>
                <c:pt idx="1128">
                  <c:v>2.9781286107779904E-2</c:v>
                </c:pt>
                <c:pt idx="1129">
                  <c:v>2.7877533362904116E-2</c:v>
                </c:pt>
                <c:pt idx="1130">
                  <c:v>3.0162419981052919E-2</c:v>
                </c:pt>
                <c:pt idx="1131">
                  <c:v>3.0090957379814261E-2</c:v>
                </c:pt>
                <c:pt idx="1132">
                  <c:v>3.5695432417188262E-2</c:v>
                </c:pt>
                <c:pt idx="1133">
                  <c:v>3.2126135598232394E-2</c:v>
                </c:pt>
                <c:pt idx="1134">
                  <c:v>3.4387475152371429E-2</c:v>
                </c:pt>
                <c:pt idx="1135">
                  <c:v>2.7354706400968241E-2</c:v>
                </c:pt>
                <c:pt idx="1136">
                  <c:v>2.0931012578513049E-2</c:v>
                </c:pt>
                <c:pt idx="1137">
                  <c:v>1.3099286469199951E-2</c:v>
                </c:pt>
                <c:pt idx="1138">
                  <c:v>1.269679595647635E-2</c:v>
                </c:pt>
                <c:pt idx="1139">
                  <c:v>1.0153576141895725E-2</c:v>
                </c:pt>
                <c:pt idx="1140">
                  <c:v>1.1708366874209416E-2</c:v>
                </c:pt>
                <c:pt idx="1141">
                  <c:v>7.8480173919710412E-3</c:v>
                </c:pt>
                <c:pt idx="1142">
                  <c:v>1.32663063418268E-2</c:v>
                </c:pt>
                <c:pt idx="1143">
                  <c:v>2.3714357685378388E-2</c:v>
                </c:pt>
                <c:pt idx="1144">
                  <c:v>2.6663079846451297E-2</c:v>
                </c:pt>
                <c:pt idx="1145">
                  <c:v>2.430837344548319E-2</c:v>
                </c:pt>
                <c:pt idx="1146">
                  <c:v>1.8911304233543143E-2</c:v>
                </c:pt>
                <c:pt idx="1147">
                  <c:v>2.1843735111958109E-2</c:v>
                </c:pt>
                <c:pt idx="1148">
                  <c:v>1.7608138522449142E-2</c:v>
                </c:pt>
                <c:pt idx="1149">
                  <c:v>1.2673933400141281E-2</c:v>
                </c:pt>
                <c:pt idx="1150">
                  <c:v>3.9679540887012921E-3</c:v>
                </c:pt>
                <c:pt idx="1151">
                  <c:v>-2.1362115512038554E-3</c:v>
                </c:pt>
                <c:pt idx="1152">
                  <c:v>-1.4455433074314909E-3</c:v>
                </c:pt>
                <c:pt idx="1153">
                  <c:v>3.5245300170306014E-3</c:v>
                </c:pt>
                <c:pt idx="1154">
                  <c:v>-2.816201475250892E-3</c:v>
                </c:pt>
                <c:pt idx="1155">
                  <c:v>0</c:v>
                </c:pt>
                <c:pt idx="1156">
                  <c:v>-6.8479516792341981E-3</c:v>
                </c:pt>
                <c:pt idx="1157">
                  <c:v>-6.8954565118583399E-3</c:v>
                </c:pt>
                <c:pt idx="1158">
                  <c:v>-2.985411772436782E-3</c:v>
                </c:pt>
                <c:pt idx="1159">
                  <c:v>-5.3755756709543039E-3</c:v>
                </c:pt>
                <c:pt idx="1160">
                  <c:v>-7.4678418294425314E-3</c:v>
                </c:pt>
                <c:pt idx="1161">
                  <c:v>-1.2469676310010726E-2</c:v>
                </c:pt>
                <c:pt idx="1162">
                  <c:v>-1.4040484521912408E-2</c:v>
                </c:pt>
                <c:pt idx="1163">
                  <c:v>-1.1950682591053101E-2</c:v>
                </c:pt>
                <c:pt idx="1164">
                  <c:v>-1.0792906310065482E-2</c:v>
                </c:pt>
                <c:pt idx="1165">
                  <c:v>-1.1631702014642961E-2</c:v>
                </c:pt>
                <c:pt idx="1166">
                  <c:v>-1.6077168657214955E-2</c:v>
                </c:pt>
                <c:pt idx="1167">
                  <c:v>-2.3410710080881324E-2</c:v>
                </c:pt>
                <c:pt idx="1168">
                  <c:v>-2.1729696133353005E-2</c:v>
                </c:pt>
                <c:pt idx="1169">
                  <c:v>-2.1845377930377316E-2</c:v>
                </c:pt>
                <c:pt idx="1170">
                  <c:v>-2.3163055204174901E-2</c:v>
                </c:pt>
                <c:pt idx="1171">
                  <c:v>-2.1796914787008521E-2</c:v>
                </c:pt>
                <c:pt idx="1172">
                  <c:v>-2.4958381933378199E-2</c:v>
                </c:pt>
                <c:pt idx="1173">
                  <c:v>-2.5334039745253542E-2</c:v>
                </c:pt>
                <c:pt idx="1174">
                  <c:v>-2.2904174401603392E-2</c:v>
                </c:pt>
                <c:pt idx="1175">
                  <c:v>-2.2827098837432044E-2</c:v>
                </c:pt>
                <c:pt idx="1176">
                  <c:v>-1.8453779303773479E-2</c:v>
                </c:pt>
                <c:pt idx="1177">
                  <c:v>-1.8351240054103417E-2</c:v>
                </c:pt>
                <c:pt idx="1178">
                  <c:v>-1.6497730172550649E-2</c:v>
                </c:pt>
                <c:pt idx="1179">
                  <c:v>-1.3107226758226405E-2</c:v>
                </c:pt>
                <c:pt idx="1180">
                  <c:v>-5.200067903161314E-3</c:v>
                </c:pt>
                <c:pt idx="1181">
                  <c:v>-5.7823101312611197E-3</c:v>
                </c:pt>
                <c:pt idx="1182">
                  <c:v>-9.1856822898698058E-3</c:v>
                </c:pt>
                <c:pt idx="1183">
                  <c:v>-1.7729022577801103E-2</c:v>
                </c:pt>
                <c:pt idx="1184">
                  <c:v>-1.0549906085547022E-2</c:v>
                </c:pt>
                <c:pt idx="1185">
                  <c:v>-1.8305378039898484E-2</c:v>
                </c:pt>
                <c:pt idx="1186">
                  <c:v>-2.9291589317299385E-2</c:v>
                </c:pt>
                <c:pt idx="1187">
                  <c:v>-2.8910318542491428E-2</c:v>
                </c:pt>
                <c:pt idx="1188">
                  <c:v>-3.5699813266306273E-2</c:v>
                </c:pt>
                <c:pt idx="1189">
                  <c:v>-4.2887965259866476E-2</c:v>
                </c:pt>
                <c:pt idx="1190">
                  <c:v>-4.4836621708202538E-2</c:v>
                </c:pt>
                <c:pt idx="1191">
                  <c:v>-4.7363413338590281E-2</c:v>
                </c:pt>
                <c:pt idx="1192">
                  <c:v>-4.6192357608713396E-2</c:v>
                </c:pt>
                <c:pt idx="1193">
                  <c:v>-4.6786647171888004E-2</c:v>
                </c:pt>
                <c:pt idx="1194">
                  <c:v>-5.3176526315212996E-2</c:v>
                </c:pt>
                <c:pt idx="1195">
                  <c:v>-5.1464435719253201E-2</c:v>
                </c:pt>
                <c:pt idx="1196">
                  <c:v>-4.3753867468362018E-2</c:v>
                </c:pt>
                <c:pt idx="1197">
                  <c:v>-4.0032746847157581E-2</c:v>
                </c:pt>
                <c:pt idx="1198">
                  <c:v>-4.2410178902925817E-2</c:v>
                </c:pt>
                <c:pt idx="1199">
                  <c:v>-3.8130910723770957E-2</c:v>
                </c:pt>
                <c:pt idx="1200">
                  <c:v>-2.3684513150761376E-2</c:v>
                </c:pt>
                <c:pt idx="1201">
                  <c:v>-2.4152442597186345E-2</c:v>
                </c:pt>
                <c:pt idx="1202">
                  <c:v>-1.2507461133654122E-2</c:v>
                </c:pt>
                <c:pt idx="1203">
                  <c:v>-1.7913428945365271E-2</c:v>
                </c:pt>
                <c:pt idx="1204">
                  <c:v>-2.1693691029663762E-2</c:v>
                </c:pt>
                <c:pt idx="1205">
                  <c:v>-2.9080760953491706E-2</c:v>
                </c:pt>
                <c:pt idx="1206">
                  <c:v>-2.7876027446019632E-2</c:v>
                </c:pt>
                <c:pt idx="1207">
                  <c:v>-4.4717654274339665E-2</c:v>
                </c:pt>
                <c:pt idx="1208">
                  <c:v>-4.5723606753078863E-2</c:v>
                </c:pt>
                <c:pt idx="1209">
                  <c:v>-5.2646991178065053E-2</c:v>
                </c:pt>
                <c:pt idx="1210">
                  <c:v>-4.225684918379298E-2</c:v>
                </c:pt>
                <c:pt idx="1211">
                  <c:v>-4.8108157688663909E-2</c:v>
                </c:pt>
                <c:pt idx="1212">
                  <c:v>-5.3022648989940392E-2</c:v>
                </c:pt>
                <c:pt idx="1213">
                  <c:v>-6.5058484335726377E-2</c:v>
                </c:pt>
                <c:pt idx="1214">
                  <c:v>-7.2051277838927064E-2</c:v>
                </c:pt>
                <c:pt idx="1215">
                  <c:v>-7.0615591442011183E-2</c:v>
                </c:pt>
                <c:pt idx="1216">
                  <c:v>-7.9653967680285584E-2</c:v>
                </c:pt>
                <c:pt idx="1217">
                  <c:v>-9.5024450614140193E-2</c:v>
                </c:pt>
                <c:pt idx="1218">
                  <c:v>-8.8121053813255246E-2</c:v>
                </c:pt>
                <c:pt idx="1219">
                  <c:v>-7.733608779221629E-2</c:v>
                </c:pt>
                <c:pt idx="1220">
                  <c:v>-7.9122242118578601E-2</c:v>
                </c:pt>
                <c:pt idx="1221">
                  <c:v>-8.1575791427773464E-2</c:v>
                </c:pt>
                <c:pt idx="1222">
                  <c:v>-8.5727467376364233E-2</c:v>
                </c:pt>
                <c:pt idx="1223">
                  <c:v>-7.7004512274591597E-2</c:v>
                </c:pt>
                <c:pt idx="1224">
                  <c:v>-7.5226161335720867E-2</c:v>
                </c:pt>
                <c:pt idx="1225">
                  <c:v>-8.6286162540454334E-2</c:v>
                </c:pt>
                <c:pt idx="1226">
                  <c:v>-0.11452005059880731</c:v>
                </c:pt>
                <c:pt idx="1227">
                  <c:v>-0.10369921637561391</c:v>
                </c:pt>
                <c:pt idx="1228">
                  <c:v>-9.2100233827821704E-2</c:v>
                </c:pt>
                <c:pt idx="1229">
                  <c:v>-0.11192658792090367</c:v>
                </c:pt>
                <c:pt idx="1230">
                  <c:v>-0.12364974016088662</c:v>
                </c:pt>
                <c:pt idx="1231">
                  <c:v>-0.1207979442865513</c:v>
                </c:pt>
                <c:pt idx="1232">
                  <c:v>-0.11043217076549856</c:v>
                </c:pt>
                <c:pt idx="1233">
                  <c:v>-8.9523746940250629E-2</c:v>
                </c:pt>
                <c:pt idx="1234">
                  <c:v>-0.11268420101526168</c:v>
                </c:pt>
                <c:pt idx="1235">
                  <c:v>-0.10266533598374701</c:v>
                </c:pt>
                <c:pt idx="1236">
                  <c:v>-9.4610049667876797E-2</c:v>
                </c:pt>
                <c:pt idx="1237">
                  <c:v>-9.1526068790283216E-2</c:v>
                </c:pt>
                <c:pt idx="1238">
                  <c:v>-7.5384419510111544E-2</c:v>
                </c:pt>
                <c:pt idx="1239">
                  <c:v>-7.3533784560792445E-2</c:v>
                </c:pt>
                <c:pt idx="1240">
                  <c:v>-6.8908566202844246E-2</c:v>
                </c:pt>
                <c:pt idx="1241">
                  <c:v>-6.108984573935039E-2</c:v>
                </c:pt>
                <c:pt idx="1242">
                  <c:v>-6.2405195687053994E-2</c:v>
                </c:pt>
                <c:pt idx="1243">
                  <c:v>-5.642519973933937E-2</c:v>
                </c:pt>
                <c:pt idx="1244">
                  <c:v>-4.906701603938371E-2</c:v>
                </c:pt>
                <c:pt idx="1245">
                  <c:v>-6.8328103694698522E-2</c:v>
                </c:pt>
                <c:pt idx="1246">
                  <c:v>-7.884939735944313E-2</c:v>
                </c:pt>
                <c:pt idx="1247">
                  <c:v>-7.8235257073702283E-2</c:v>
                </c:pt>
                <c:pt idx="1248">
                  <c:v>-8.8580495364514011E-2</c:v>
                </c:pt>
                <c:pt idx="1249">
                  <c:v>-9.5802188234134458E-2</c:v>
                </c:pt>
                <c:pt idx="1250">
                  <c:v>-9.7715387184921107E-2</c:v>
                </c:pt>
                <c:pt idx="1251">
                  <c:v>-0.10631294048068861</c:v>
                </c:pt>
                <c:pt idx="1252">
                  <c:v>-0.1091572067706023</c:v>
                </c:pt>
                <c:pt idx="1253">
                  <c:v>-9.6852496810194172E-2</c:v>
                </c:pt>
                <c:pt idx="1254">
                  <c:v>-9.2129804559368617E-2</c:v>
                </c:pt>
                <c:pt idx="1255">
                  <c:v>-6.9530920580681499E-2</c:v>
                </c:pt>
                <c:pt idx="1256">
                  <c:v>-6.8594377180156943E-2</c:v>
                </c:pt>
                <c:pt idx="1257">
                  <c:v>-5.2722423923816972E-2</c:v>
                </c:pt>
                <c:pt idx="1258">
                  <c:v>-2.6256619189214288E-2</c:v>
                </c:pt>
                <c:pt idx="1259">
                  <c:v>-3.6396778980685884E-2</c:v>
                </c:pt>
                <c:pt idx="1260">
                  <c:v>-4.8665620738939631E-2</c:v>
                </c:pt>
                <c:pt idx="1261">
                  <c:v>-4.7971119252189019E-2</c:v>
                </c:pt>
                <c:pt idx="1262">
                  <c:v>-6.54390706028595E-2</c:v>
                </c:pt>
                <c:pt idx="1263">
                  <c:v>-7.8799017594585255E-2</c:v>
                </c:pt>
                <c:pt idx="1264">
                  <c:v>-0.10503482775048871</c:v>
                </c:pt>
                <c:pt idx="1265">
                  <c:v>-0.13052192341180521</c:v>
                </c:pt>
                <c:pt idx="1266">
                  <c:v>-0.12354706400968161</c:v>
                </c:pt>
                <c:pt idx="1267">
                  <c:v>-0.12225799915668652</c:v>
                </c:pt>
                <c:pt idx="1268">
                  <c:v>-0.14011475086658665</c:v>
                </c:pt>
                <c:pt idx="1269">
                  <c:v>-0.13551855563404575</c:v>
                </c:pt>
                <c:pt idx="1270">
                  <c:v>-0.14330880057827208</c:v>
                </c:pt>
                <c:pt idx="1271">
                  <c:v>-0.12356623022457323</c:v>
                </c:pt>
                <c:pt idx="1272">
                  <c:v>-0.1340385131398093</c:v>
                </c:pt>
                <c:pt idx="1273">
                  <c:v>-0.14042989820001855</c:v>
                </c:pt>
                <c:pt idx="1274">
                  <c:v>-0.15979995947714559</c:v>
                </c:pt>
                <c:pt idx="1275">
                  <c:v>-0.15768140822394894</c:v>
                </c:pt>
                <c:pt idx="1276">
                  <c:v>-0.15999778219513391</c:v>
                </c:pt>
                <c:pt idx="1277">
                  <c:v>-0.13978344915203184</c:v>
                </c:pt>
                <c:pt idx="1278">
                  <c:v>-0.14831350999107396</c:v>
                </c:pt>
                <c:pt idx="1279">
                  <c:v>-0.12831575517624697</c:v>
                </c:pt>
                <c:pt idx="1280">
                  <c:v>-0.11397614080049059</c:v>
                </c:pt>
                <c:pt idx="1281">
                  <c:v>-9.5190785979092335E-2</c:v>
                </c:pt>
                <c:pt idx="1282">
                  <c:v>-0.10300704221495727</c:v>
                </c:pt>
                <c:pt idx="1283">
                  <c:v>-8.7875452459572859E-2</c:v>
                </c:pt>
                <c:pt idx="1284">
                  <c:v>-9.0719581847951605E-2</c:v>
                </c:pt>
                <c:pt idx="1285">
                  <c:v>-9.4689589459676995E-2</c:v>
                </c:pt>
                <c:pt idx="1286">
                  <c:v>-8.5789346870157004E-2</c:v>
                </c:pt>
                <c:pt idx="1287">
                  <c:v>-8.4125856319100953E-2</c:v>
                </c:pt>
                <c:pt idx="1288">
                  <c:v>-8.798141424761656E-2</c:v>
                </c:pt>
                <c:pt idx="1289">
                  <c:v>-6.3765996944357708E-2</c:v>
                </c:pt>
                <c:pt idx="1290">
                  <c:v>-8.233176170371212E-2</c:v>
                </c:pt>
                <c:pt idx="1291">
                  <c:v>-9.0180052898753041E-2</c:v>
                </c:pt>
                <c:pt idx="1292">
                  <c:v>-0.10415153904705578</c:v>
                </c:pt>
                <c:pt idx="1293">
                  <c:v>-0.13129131003816807</c:v>
                </c:pt>
                <c:pt idx="1294">
                  <c:v>-0.13937520877484075</c:v>
                </c:pt>
                <c:pt idx="1295">
                  <c:v>-0.12704640414428325</c:v>
                </c:pt>
                <c:pt idx="1296">
                  <c:v>-0.13478955496049017</c:v>
                </c:pt>
                <c:pt idx="1297">
                  <c:v>-0.10309055215127066</c:v>
                </c:pt>
                <c:pt idx="1298">
                  <c:v>-8.3258585095256077E-2</c:v>
                </c:pt>
              </c:numCache>
            </c:numRef>
          </c:yVal>
          <c:smooth val="0"/>
          <c:extLst>
            <c:ext xmlns:c16="http://schemas.microsoft.com/office/drawing/2014/chart" uri="{C3380CC4-5D6E-409C-BE32-E72D297353CC}">
              <c16:uniqueId val="{00000005-EA6C-4C0E-9A4F-E63847BC888B}"/>
            </c:ext>
          </c:extLst>
        </c:ser>
        <c:ser>
          <c:idx val="11"/>
          <c:order val="11"/>
          <c:tx>
            <c:strRef>
              <c:f>'24.08.21 Eg Filtres +Lihgt  Abs'!$CO$1</c:f>
              <c:strCache>
                <c:ptCount val="1"/>
                <c:pt idx="0">
                  <c:v>Abs 650</c:v>
                </c:pt>
              </c:strCache>
            </c:strRef>
          </c:tx>
          <c:spPr>
            <a:ln w="19050" cap="rnd">
              <a:solidFill>
                <a:srgbClr val="FFC000"/>
              </a:solidFill>
              <a:round/>
            </a:ln>
            <a:effectLst/>
          </c:spPr>
          <c:marker>
            <c:symbol val="none"/>
          </c:marker>
          <c:xVal>
            <c:numRef>
              <c:f>'24.08.21 Eg Filtres +Lihgt  Abs'!$CC$2:$CC$1300</c:f>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f>'24.08.21 Eg Filtres +Lihgt  Abs'!$CO$2:$CO$1300</c:f>
              <c:numCache>
                <c:formatCode>General</c:formatCode>
                <c:ptCount val="1299"/>
                <c:pt idx="0">
                  <c:v>-5.6815635633202</c:v>
                </c:pt>
                <c:pt idx="1">
                  <c:v>-7.1759163145383349</c:v>
                </c:pt>
                <c:pt idx="2">
                  <c:v>-6.5068707222141571</c:v>
                </c:pt>
                <c:pt idx="3">
                  <c:v>-5.4204408470577965</c:v>
                </c:pt>
                <c:pt idx="4">
                  <c:v>-6.5176870024340783</c:v>
                </c:pt>
                <c:pt idx="5">
                  <c:v>-4.2477289974557131</c:v>
                </c:pt>
                <c:pt idx="6">
                  <c:v>-4.3032439909091762</c:v>
                </c:pt>
                <c:pt idx="7">
                  <c:v>-3.3825522273438282</c:v>
                </c:pt>
                <c:pt idx="8">
                  <c:v>-3.1263978850046992</c:v>
                </c:pt>
                <c:pt idx="9">
                  <c:v>-3.8315860511918109</c:v>
                </c:pt>
                <c:pt idx="10">
                  <c:v>-7.8105753700961698</c:v>
                </c:pt>
                <c:pt idx="11">
                  <c:v>-8.0911855566554305</c:v>
                </c:pt>
                <c:pt idx="12">
                  <c:v>-8.6480400582338213</c:v>
                </c:pt>
                <c:pt idx="13">
                  <c:v>-7.8932181090417277</c:v>
                </c:pt>
                <c:pt idx="14">
                  <c:v>-7.4406964322019036</c:v>
                </c:pt>
                <c:pt idx="15">
                  <c:v>-5.3679701558467787</c:v>
                </c:pt>
                <c:pt idx="16">
                  <c:v>-8.8179230229028107</c:v>
                </c:pt>
                <c:pt idx="17">
                  <c:v>-6.3008255039561529</c:v>
                </c:pt>
                <c:pt idx="18">
                  <c:v>-3.5379403168405621</c:v>
                </c:pt>
                <c:pt idx="19">
                  <c:v>-3.1560628013363439</c:v>
                </c:pt>
                <c:pt idx="20">
                  <c:v>-2.1293048833120918</c:v>
                </c:pt>
                <c:pt idx="21">
                  <c:v>-0.97766457057399536</c:v>
                </c:pt>
                <c:pt idx="22">
                  <c:v>-1.4139241328393619</c:v>
                </c:pt>
                <c:pt idx="23">
                  <c:v>-1.1595423282902269</c:v>
                </c:pt>
                <c:pt idx="24">
                  <c:v>-0.87842924903830466</c:v>
                </c:pt>
                <c:pt idx="25">
                  <c:v>-1.0460015111001979</c:v>
                </c:pt>
                <c:pt idx="26">
                  <c:v>-0.67369591159745923</c:v>
                </c:pt>
                <c:pt idx="27">
                  <c:v>-0.64816025594543436</c:v>
                </c:pt>
                <c:pt idx="28">
                  <c:v>-0.89743153839597811</c:v>
                </c:pt>
                <c:pt idx="29">
                  <c:v>-0.6528805139375603</c:v>
                </c:pt>
                <c:pt idx="30">
                  <c:v>-0.63051723013002381</c:v>
                </c:pt>
                <c:pt idx="31">
                  <c:v>-0.81686516193462588</c:v>
                </c:pt>
                <c:pt idx="32">
                  <c:v>-6.4792319093739489E-2</c:v>
                </c:pt>
                <c:pt idx="33">
                  <c:v>-0.113032626109577</c:v>
                </c:pt>
                <c:pt idx="34">
                  <c:v>-0.22230354826975088</c:v>
                </c:pt>
                <c:pt idx="35">
                  <c:v>-0.55783164539313501</c:v>
                </c:pt>
                <c:pt idx="36">
                  <c:v>-0.3143700451558884</c:v>
                </c:pt>
                <c:pt idx="37">
                  <c:v>-6.4108675686137442E-2</c:v>
                </c:pt>
                <c:pt idx="38">
                  <c:v>8.9522619801467904E-2</c:v>
                </c:pt>
                <c:pt idx="39">
                  <c:v>-0.44354559633581658</c:v>
                </c:pt>
                <c:pt idx="40">
                  <c:v>-0.56626920684497195</c:v>
                </c:pt>
                <c:pt idx="41">
                  <c:v>-0.55480385898234919</c:v>
                </c:pt>
                <c:pt idx="42">
                  <c:v>-0.28524282435556841</c:v>
                </c:pt>
                <c:pt idx="43">
                  <c:v>-0.61449187779858938</c:v>
                </c:pt>
                <c:pt idx="44">
                  <c:v>-0.77240442200417414</c:v>
                </c:pt>
                <c:pt idx="45">
                  <c:v>-0.92935265963171954</c:v>
                </c:pt>
                <c:pt idx="46">
                  <c:v>-0.97976969573478256</c:v>
                </c:pt>
                <c:pt idx="47">
                  <c:v>-0.74440395635157841</c:v>
                </c:pt>
                <c:pt idx="48">
                  <c:v>-0.72327519689944386</c:v>
                </c:pt>
                <c:pt idx="49">
                  <c:v>-1.2583427278794954</c:v>
                </c:pt>
                <c:pt idx="50">
                  <c:v>-1.2836177028521827</c:v>
                </c:pt>
                <c:pt idx="51">
                  <c:v>-1.0165636685310431</c:v>
                </c:pt>
                <c:pt idx="52">
                  <c:v>-0.74422487084422828</c:v>
                </c:pt>
                <c:pt idx="53">
                  <c:v>-0.54331986079470063</c:v>
                </c:pt>
                <c:pt idx="54">
                  <c:v>-0.69164927155493894</c:v>
                </c:pt>
                <c:pt idx="55">
                  <c:v>-0.79861600055587645</c:v>
                </c:pt>
                <c:pt idx="56">
                  <c:v>-0.53166364986557979</c:v>
                </c:pt>
                <c:pt idx="57">
                  <c:v>-0.54122590766302792</c:v>
                </c:pt>
                <c:pt idx="58">
                  <c:v>-0.98496045056278703</c:v>
                </c:pt>
                <c:pt idx="59">
                  <c:v>-1.0471261317545548</c:v>
                </c:pt>
                <c:pt idx="60">
                  <c:v>-1.301501881003357</c:v>
                </c:pt>
                <c:pt idx="61">
                  <c:v>-1.2582638575926577</c:v>
                </c:pt>
                <c:pt idx="62">
                  <c:v>-0.96380898373440349</c:v>
                </c:pt>
                <c:pt idx="63">
                  <c:v>-0.70069876652018392</c:v>
                </c:pt>
                <c:pt idx="64">
                  <c:v>-0.67299561611394132</c:v>
                </c:pt>
                <c:pt idx="65">
                  <c:v>-0.79086233986190568</c:v>
                </c:pt>
                <c:pt idx="66">
                  <c:v>-1.0889479717998605</c:v>
                </c:pt>
                <c:pt idx="67">
                  <c:v>-0.92777268039231664</c:v>
                </c:pt>
                <c:pt idx="68">
                  <c:v>-1.0578125257823334</c:v>
                </c:pt>
                <c:pt idx="69">
                  <c:v>-1.2375373214651464</c:v>
                </c:pt>
                <c:pt idx="70">
                  <c:v>-0.85618222699716284</c:v>
                </c:pt>
                <c:pt idx="71">
                  <c:v>-0.62364749190217106</c:v>
                </c:pt>
                <c:pt idx="72">
                  <c:v>-0.3282824155743535</c:v>
                </c:pt>
                <c:pt idx="73">
                  <c:v>-0.25566658789730146</c:v>
                </c:pt>
                <c:pt idx="74">
                  <c:v>-9.8667485746958383E-2</c:v>
                </c:pt>
                <c:pt idx="75">
                  <c:v>0.11443351984162961</c:v>
                </c:pt>
                <c:pt idx="76">
                  <c:v>0.15835337006983122</c:v>
                </c:pt>
                <c:pt idx="77">
                  <c:v>-0.55562656236209995</c:v>
                </c:pt>
                <c:pt idx="78">
                  <c:v>-0.64564866874979077</c:v>
                </c:pt>
                <c:pt idx="79">
                  <c:v>-0.53370794953452139</c:v>
                </c:pt>
                <c:pt idx="80">
                  <c:v>-0.20525878612724638</c:v>
                </c:pt>
                <c:pt idx="81">
                  <c:v>-0.50836573045163602</c:v>
                </c:pt>
                <c:pt idx="82">
                  <c:v>-0.45830744061680495</c:v>
                </c:pt>
                <c:pt idx="83">
                  <c:v>-0.20889438844721356</c:v>
                </c:pt>
                <c:pt idx="84">
                  <c:v>3.9480558171529359E-2</c:v>
                </c:pt>
                <c:pt idx="85">
                  <c:v>-5.7486296476890034E-2</c:v>
                </c:pt>
                <c:pt idx="86">
                  <c:v>-2.7476984938802858E-2</c:v>
                </c:pt>
                <c:pt idx="87">
                  <c:v>1.4568901218825999E-2</c:v>
                </c:pt>
                <c:pt idx="88">
                  <c:v>-0.13221596894720883</c:v>
                </c:pt>
                <c:pt idx="89">
                  <c:v>-0.11901601975117858</c:v>
                </c:pt>
                <c:pt idx="90">
                  <c:v>-0.35754253507873324</c:v>
                </c:pt>
                <c:pt idx="91">
                  <c:v>-0.33066502487290295</c:v>
                </c:pt>
                <c:pt idx="92">
                  <c:v>-0.35489505180536501</c:v>
                </c:pt>
                <c:pt idx="93">
                  <c:v>-0.49976291985370996</c:v>
                </c:pt>
                <c:pt idx="94">
                  <c:v>-0.76386417779693927</c:v>
                </c:pt>
                <c:pt idx="95">
                  <c:v>-0.6200476158541689</c:v>
                </c:pt>
                <c:pt idx="96">
                  <c:v>-0.74400718279725497</c:v>
                </c:pt>
                <c:pt idx="97">
                  <c:v>-0.82291259037724951</c:v>
                </c:pt>
                <c:pt idx="98">
                  <c:v>-0.9618081611218533</c:v>
                </c:pt>
                <c:pt idx="99">
                  <c:v>-0.99475202258384787</c:v>
                </c:pt>
                <c:pt idx="100">
                  <c:v>-0.56408076075160196</c:v>
                </c:pt>
                <c:pt idx="101">
                  <c:v>-0.26029329149928176</c:v>
                </c:pt>
                <c:pt idx="102">
                  <c:v>0.11163521417521582</c:v>
                </c:pt>
                <c:pt idx="103">
                  <c:v>-0.10837549462342315</c:v>
                </c:pt>
                <c:pt idx="104">
                  <c:v>0.11168819805313014</c:v>
                </c:pt>
                <c:pt idx="105">
                  <c:v>0.38290086126050449</c:v>
                </c:pt>
                <c:pt idx="106">
                  <c:v>0.5070625238522064</c:v>
                </c:pt>
                <c:pt idx="107">
                  <c:v>0.45468190523364144</c:v>
                </c:pt>
                <c:pt idx="108">
                  <c:v>9.9096655158063748E-2</c:v>
                </c:pt>
                <c:pt idx="109">
                  <c:v>-0.26692641886662033</c:v>
                </c:pt>
                <c:pt idx="110">
                  <c:v>-0.20290539365280388</c:v>
                </c:pt>
                <c:pt idx="111">
                  <c:v>-0.22840910759557193</c:v>
                </c:pt>
                <c:pt idx="112">
                  <c:v>-0.32074878935623524</c:v>
                </c:pt>
                <c:pt idx="113">
                  <c:v>-0.33272099613323658</c:v>
                </c:pt>
                <c:pt idx="114">
                  <c:v>-0.52439748626317262</c:v>
                </c:pt>
                <c:pt idx="115">
                  <c:v>-0.44797414628969795</c:v>
                </c:pt>
                <c:pt idx="116">
                  <c:v>-0.30708594272624451</c:v>
                </c:pt>
                <c:pt idx="117">
                  <c:v>-0.1887496152992007</c:v>
                </c:pt>
                <c:pt idx="118">
                  <c:v>4.3235298525549533E-2</c:v>
                </c:pt>
                <c:pt idx="119">
                  <c:v>0.1129684399260466</c:v>
                </c:pt>
                <c:pt idx="120">
                  <c:v>0.4766894401466108</c:v>
                </c:pt>
                <c:pt idx="121">
                  <c:v>0.50191249091894174</c:v>
                </c:pt>
                <c:pt idx="122">
                  <c:v>0.52495124347863065</c:v>
                </c:pt>
                <c:pt idx="123">
                  <c:v>0.22668561773827561</c:v>
                </c:pt>
                <c:pt idx="124">
                  <c:v>0.16865343593636054</c:v>
                </c:pt>
                <c:pt idx="125">
                  <c:v>7.8895264951936717E-2</c:v>
                </c:pt>
                <c:pt idx="126">
                  <c:v>-3.3638404410196311E-2</c:v>
                </c:pt>
                <c:pt idx="127">
                  <c:v>-0.44035191891710634</c:v>
                </c:pt>
                <c:pt idx="128">
                  <c:v>-0.43528732021624078</c:v>
                </c:pt>
                <c:pt idx="129">
                  <c:v>-0.48819943071093913</c:v>
                </c:pt>
                <c:pt idx="130">
                  <c:v>-0.11876714690748996</c:v>
                </c:pt>
                <c:pt idx="131">
                  <c:v>9.5410945227840452E-2</c:v>
                </c:pt>
                <c:pt idx="132">
                  <c:v>-0.19275443955697602</c:v>
                </c:pt>
                <c:pt idx="133">
                  <c:v>-0.28647145993139644</c:v>
                </c:pt>
                <c:pt idx="134">
                  <c:v>-6.3052479925544039E-2</c:v>
                </c:pt>
                <c:pt idx="135">
                  <c:v>-3.0336449138580523E-2</c:v>
                </c:pt>
                <c:pt idx="136">
                  <c:v>4.4734136740489309E-2</c:v>
                </c:pt>
                <c:pt idx="137">
                  <c:v>8.562951583483738E-3</c:v>
                </c:pt>
                <c:pt idx="138">
                  <c:v>-0.15866885121718347</c:v>
                </c:pt>
                <c:pt idx="139">
                  <c:v>-3.5325562465494294E-2</c:v>
                </c:pt>
                <c:pt idx="140">
                  <c:v>0.18270021888396878</c:v>
                </c:pt>
                <c:pt idx="141">
                  <c:v>0.26307661029737117</c:v>
                </c:pt>
                <c:pt idx="142">
                  <c:v>0.10217471569986478</c:v>
                </c:pt>
                <c:pt idx="143">
                  <c:v>-3.1218706397106898E-2</c:v>
                </c:pt>
                <c:pt idx="144">
                  <c:v>-5.4843612029035753E-2</c:v>
                </c:pt>
                <c:pt idx="145">
                  <c:v>1.9247529021162193E-2</c:v>
                </c:pt>
                <c:pt idx="146">
                  <c:v>0.1082737655778277</c:v>
                </c:pt>
                <c:pt idx="147">
                  <c:v>4.0575356471746024E-2</c:v>
                </c:pt>
                <c:pt idx="148">
                  <c:v>-6.9666684479341809E-2</c:v>
                </c:pt>
                <c:pt idx="149">
                  <c:v>-2.2516180140946165E-2</c:v>
                </c:pt>
                <c:pt idx="150">
                  <c:v>-3.8554399985588343E-2</c:v>
                </c:pt>
                <c:pt idx="151">
                  <c:v>-0.22766067247440611</c:v>
                </c:pt>
                <c:pt idx="152">
                  <c:v>-0.3596327187859486</c:v>
                </c:pt>
                <c:pt idx="153">
                  <c:v>-0.67357495697330649</c:v>
                </c:pt>
                <c:pt idx="154">
                  <c:v>-0.7248436710682139</c:v>
                </c:pt>
                <c:pt idx="155">
                  <c:v>-0.73194684112390596</c:v>
                </c:pt>
                <c:pt idx="156">
                  <c:v>-0.561800047019407</c:v>
                </c:pt>
                <c:pt idx="157">
                  <c:v>-0.43934408684027304</c:v>
                </c:pt>
                <c:pt idx="158">
                  <c:v>-0.40072754433501667</c:v>
                </c:pt>
                <c:pt idx="159">
                  <c:v>-0.39178687825500769</c:v>
                </c:pt>
                <c:pt idx="160">
                  <c:v>-0.18443203477922296</c:v>
                </c:pt>
                <c:pt idx="161">
                  <c:v>-0.153834753578796</c:v>
                </c:pt>
                <c:pt idx="162">
                  <c:v>-6.7148436453331919E-2</c:v>
                </c:pt>
                <c:pt idx="163">
                  <c:v>-0.36863645081892638</c:v>
                </c:pt>
                <c:pt idx="164">
                  <c:v>-0.21031057181260718</c:v>
                </c:pt>
                <c:pt idx="165">
                  <c:v>-9.5902635614884726E-2</c:v>
                </c:pt>
                <c:pt idx="166">
                  <c:v>4.5316505250020997E-2</c:v>
                </c:pt>
                <c:pt idx="167">
                  <c:v>0.16352701867439479</c:v>
                </c:pt>
                <c:pt idx="168">
                  <c:v>0.14248167098434808</c:v>
                </c:pt>
                <c:pt idx="169">
                  <c:v>0.10303260037455056</c:v>
                </c:pt>
                <c:pt idx="170">
                  <c:v>0.24256004170890871</c:v>
                </c:pt>
                <c:pt idx="171">
                  <c:v>0.16870581428424153</c:v>
                </c:pt>
                <c:pt idx="172">
                  <c:v>0.1907552821520174</c:v>
                </c:pt>
                <c:pt idx="173">
                  <c:v>0.15613062070007441</c:v>
                </c:pt>
                <c:pt idx="174">
                  <c:v>0.15184664709694523</c:v>
                </c:pt>
                <c:pt idx="175">
                  <c:v>0.29663750686330437</c:v>
                </c:pt>
                <c:pt idx="176">
                  <c:v>0.25813896702328853</c:v>
                </c:pt>
                <c:pt idx="177">
                  <c:v>0.26075561367971062</c:v>
                </c:pt>
                <c:pt idx="178">
                  <c:v>0.26841269233336906</c:v>
                </c:pt>
                <c:pt idx="179">
                  <c:v>0.43967717377334359</c:v>
                </c:pt>
                <c:pt idx="180">
                  <c:v>0.38840845967843624</c:v>
                </c:pt>
                <c:pt idx="181">
                  <c:v>0.37914793749658432</c:v>
                </c:pt>
                <c:pt idx="182">
                  <c:v>0.4639787592174916</c:v>
                </c:pt>
                <c:pt idx="183">
                  <c:v>0.45955596785422703</c:v>
                </c:pt>
                <c:pt idx="184">
                  <c:v>0.58947803765276563</c:v>
                </c:pt>
                <c:pt idx="185">
                  <c:v>0.59029641149277834</c:v>
                </c:pt>
                <c:pt idx="186">
                  <c:v>0.47925476813271023</c:v>
                </c:pt>
                <c:pt idx="187">
                  <c:v>0.60045599439158059</c:v>
                </c:pt>
                <c:pt idx="188">
                  <c:v>0.64111037253267311</c:v>
                </c:pt>
                <c:pt idx="189">
                  <c:v>0.58158283431350977</c:v>
                </c:pt>
                <c:pt idx="190">
                  <c:v>0.76322640328935998</c:v>
                </c:pt>
                <c:pt idx="191">
                  <c:v>0.7614023954465351</c:v>
                </c:pt>
                <c:pt idx="192">
                  <c:v>0.82431091060666084</c:v>
                </c:pt>
                <c:pt idx="193">
                  <c:v>0.89518093464468917</c:v>
                </c:pt>
                <c:pt idx="194">
                  <c:v>0.91168828888263487</c:v>
                </c:pt>
                <c:pt idx="195">
                  <c:v>0.92115923275106049</c:v>
                </c:pt>
                <c:pt idx="196">
                  <c:v>0.95443628711388173</c:v>
                </c:pt>
                <c:pt idx="197">
                  <c:v>0.91612409914161574</c:v>
                </c:pt>
                <c:pt idx="198">
                  <c:v>0.97498797644427615</c:v>
                </c:pt>
                <c:pt idx="199">
                  <c:v>1.0164142539953249</c:v>
                </c:pt>
                <c:pt idx="200">
                  <c:v>1.1088517439946179</c:v>
                </c:pt>
                <c:pt idx="201">
                  <c:v>1.1724354251418792</c:v>
                </c:pt>
                <c:pt idx="202">
                  <c:v>1.2248894642769825</c:v>
                </c:pt>
                <c:pt idx="203">
                  <c:v>1.2777749435608159</c:v>
                </c:pt>
                <c:pt idx="204">
                  <c:v>1.2970292847948532</c:v>
                </c:pt>
                <c:pt idx="205">
                  <c:v>1.299362089248163</c:v>
                </c:pt>
                <c:pt idx="206">
                  <c:v>1.3337486260145084</c:v>
                </c:pt>
                <c:pt idx="207">
                  <c:v>1.3213731059588241</c:v>
                </c:pt>
                <c:pt idx="208">
                  <c:v>1.3646397406635973</c:v>
                </c:pt>
                <c:pt idx="209">
                  <c:v>1.381309982480502</c:v>
                </c:pt>
                <c:pt idx="210">
                  <c:v>1.3905836749405784</c:v>
                </c:pt>
                <c:pt idx="211">
                  <c:v>1.4277420254343802</c:v>
                </c:pt>
                <c:pt idx="212">
                  <c:v>1.4461637628726223</c:v>
                </c:pt>
                <c:pt idx="213">
                  <c:v>1.4448618733010146</c:v>
                </c:pt>
                <c:pt idx="214">
                  <c:v>1.4692526230425673</c:v>
                </c:pt>
                <c:pt idx="215">
                  <c:v>1.4712372477267266</c:v>
                </c:pt>
                <c:pt idx="216">
                  <c:v>1.4915845706708797</c:v>
                </c:pt>
                <c:pt idx="217">
                  <c:v>1.5129219352194883</c:v>
                </c:pt>
                <c:pt idx="218">
                  <c:v>1.5265781512956149</c:v>
                </c:pt>
                <c:pt idx="219">
                  <c:v>1.5377532080602705</c:v>
                </c:pt>
                <c:pt idx="220">
                  <c:v>1.5618078886333384</c:v>
                </c:pt>
                <c:pt idx="221">
                  <c:v>1.5611524023722847</c:v>
                </c:pt>
                <c:pt idx="222">
                  <c:v>1.5510037190140817</c:v>
                </c:pt>
                <c:pt idx="223">
                  <c:v>1.5481092854548806</c:v>
                </c:pt>
                <c:pt idx="224">
                  <c:v>1.5493218593465754</c:v>
                </c:pt>
                <c:pt idx="225">
                  <c:v>1.5487632578908508</c:v>
                </c:pt>
                <c:pt idx="226">
                  <c:v>1.556912178314062</c:v>
                </c:pt>
                <c:pt idx="227">
                  <c:v>1.5695541315844008</c:v>
                </c:pt>
                <c:pt idx="228">
                  <c:v>1.5880379358510561</c:v>
                </c:pt>
                <c:pt idx="229">
                  <c:v>1.6102306115717091</c:v>
                </c:pt>
                <c:pt idx="230">
                  <c:v>1.6264330814378853</c:v>
                </c:pt>
                <c:pt idx="231">
                  <c:v>1.6392264172165505</c:v>
                </c:pt>
                <c:pt idx="232">
                  <c:v>1.648203399960307</c:v>
                </c:pt>
                <c:pt idx="233">
                  <c:v>1.6616446528746101</c:v>
                </c:pt>
                <c:pt idx="234">
                  <c:v>1.6694711285550854</c:v>
                </c:pt>
                <c:pt idx="235">
                  <c:v>1.6804660401348332</c:v>
                </c:pt>
                <c:pt idx="236">
                  <c:v>1.6929702353225951</c:v>
                </c:pt>
                <c:pt idx="237">
                  <c:v>1.7005484436894154</c:v>
                </c:pt>
                <c:pt idx="238">
                  <c:v>1.7087791106671226</c:v>
                </c:pt>
                <c:pt idx="239">
                  <c:v>1.7249104307543857</c:v>
                </c:pt>
                <c:pt idx="240">
                  <c:v>1.7342764665445409</c:v>
                </c:pt>
                <c:pt idx="241">
                  <c:v>1.743672778836362</c:v>
                </c:pt>
                <c:pt idx="242">
                  <c:v>1.7493435675982691</c:v>
                </c:pt>
                <c:pt idx="243">
                  <c:v>1.7543982295512885</c:v>
                </c:pt>
                <c:pt idx="244">
                  <c:v>1.7638202768695246</c:v>
                </c:pt>
                <c:pt idx="245">
                  <c:v>1.7759293637105542</c:v>
                </c:pt>
                <c:pt idx="246">
                  <c:v>1.7827567148360755</c:v>
                </c:pt>
                <c:pt idx="247">
                  <c:v>1.7920152690453197</c:v>
                </c:pt>
                <c:pt idx="248">
                  <c:v>1.795386557505749</c:v>
                </c:pt>
                <c:pt idx="249">
                  <c:v>1.7995677423857244</c:v>
                </c:pt>
                <c:pt idx="250">
                  <c:v>1.8026029616776689</c:v>
                </c:pt>
                <c:pt idx="251">
                  <c:v>1.8069309875907213</c:v>
                </c:pt>
                <c:pt idx="252">
                  <c:v>1.8060105819400967</c:v>
                </c:pt>
                <c:pt idx="253">
                  <c:v>1.8028724225424901</c:v>
                </c:pt>
                <c:pt idx="254">
                  <c:v>1.8022169362814364</c:v>
                </c:pt>
                <c:pt idx="255">
                  <c:v>1.7993664036496497</c:v>
                </c:pt>
                <c:pt idx="256">
                  <c:v>1.7966914747275227</c:v>
                </c:pt>
                <c:pt idx="257">
                  <c:v>1.790354602928979</c:v>
                </c:pt>
                <c:pt idx="258">
                  <c:v>1.7811959611752308</c:v>
                </c:pt>
                <c:pt idx="259">
                  <c:v>1.7722628793588886</c:v>
                </c:pt>
                <c:pt idx="260">
                  <c:v>1.7638747745725218</c:v>
                </c:pt>
                <c:pt idx="261">
                  <c:v>1.7507544525758714</c:v>
                </c:pt>
                <c:pt idx="262">
                  <c:v>1.7390313911310737</c:v>
                </c:pt>
                <c:pt idx="263">
                  <c:v>1.7248801542527203</c:v>
                </c:pt>
                <c:pt idx="264">
                  <c:v>1.7120565419723897</c:v>
                </c:pt>
                <c:pt idx="265">
                  <c:v>1.6963672588094401</c:v>
                </c:pt>
                <c:pt idx="266">
                  <c:v>1.6794063625765481</c:v>
                </c:pt>
                <c:pt idx="267">
                  <c:v>1.6618611298615162</c:v>
                </c:pt>
                <c:pt idx="268">
                  <c:v>1.6444899870310603</c:v>
                </c:pt>
                <c:pt idx="269">
                  <c:v>1.6265178556425479</c:v>
                </c:pt>
                <c:pt idx="270">
                  <c:v>1.6056649151205844</c:v>
                </c:pt>
                <c:pt idx="271">
                  <c:v>1.5824413245182285</c:v>
                </c:pt>
                <c:pt idx="272">
                  <c:v>1.5619925752934964</c:v>
                </c:pt>
                <c:pt idx="273">
                  <c:v>1.5396212682130186</c:v>
                </c:pt>
                <c:pt idx="274">
                  <c:v>1.5176859427565208</c:v>
                </c:pt>
                <c:pt idx="275">
                  <c:v>1.4943821194247524</c:v>
                </c:pt>
                <c:pt idx="276">
                  <c:v>1.4686213579828462</c:v>
                </c:pt>
                <c:pt idx="277">
                  <c:v>1.4452236774959151</c:v>
                </c:pt>
                <c:pt idx="278">
                  <c:v>1.4230355432505122</c:v>
                </c:pt>
                <c:pt idx="279">
                  <c:v>1.3999315448297347</c:v>
                </c:pt>
                <c:pt idx="280">
                  <c:v>1.3775587239241733</c:v>
                </c:pt>
                <c:pt idx="281">
                  <c:v>1.35450316790606</c:v>
                </c:pt>
                <c:pt idx="282">
                  <c:v>1.3336017849814317</c:v>
                </c:pt>
                <c:pt idx="283">
                  <c:v>1.3166605684746229</c:v>
                </c:pt>
                <c:pt idx="284">
                  <c:v>1.2989760638519305</c:v>
                </c:pt>
                <c:pt idx="285">
                  <c:v>1.2847536771946639</c:v>
                </c:pt>
                <c:pt idx="286">
                  <c:v>1.2710384219402904</c:v>
                </c:pt>
                <c:pt idx="287">
                  <c:v>1.2586174871321081</c:v>
                </c:pt>
                <c:pt idx="288">
                  <c:v>1.2476604211794422</c:v>
                </c:pt>
                <c:pt idx="289">
                  <c:v>1.2348489194997772</c:v>
                </c:pt>
                <c:pt idx="290">
                  <c:v>1.224003876603273</c:v>
                </c:pt>
                <c:pt idx="291">
                  <c:v>1.2163953917347872</c:v>
                </c:pt>
                <c:pt idx="292">
                  <c:v>1.2092107778896157</c:v>
                </c:pt>
                <c:pt idx="293">
                  <c:v>1.2028587678402394</c:v>
                </c:pt>
                <c:pt idx="294">
                  <c:v>1.1971471058010834</c:v>
                </c:pt>
                <c:pt idx="295">
                  <c:v>1.19328685183876</c:v>
                </c:pt>
                <c:pt idx="296">
                  <c:v>1.1905831602400501</c:v>
                </c:pt>
                <c:pt idx="297">
                  <c:v>1.1862309131256659</c:v>
                </c:pt>
                <c:pt idx="298">
                  <c:v>1.1837754888406111</c:v>
                </c:pt>
                <c:pt idx="299">
                  <c:v>1.1787859213661724</c:v>
                </c:pt>
                <c:pt idx="300">
                  <c:v>1.1710381645900263</c:v>
                </c:pt>
                <c:pt idx="301">
                  <c:v>1.1670643737464579</c:v>
                </c:pt>
                <c:pt idx="302">
                  <c:v>1.1615373983674606</c:v>
                </c:pt>
                <c:pt idx="303">
                  <c:v>1.1543754918985378</c:v>
                </c:pt>
                <c:pt idx="304">
                  <c:v>1.1508982356822801</c:v>
                </c:pt>
                <c:pt idx="305">
                  <c:v>1.1450397326100477</c:v>
                </c:pt>
                <c:pt idx="306">
                  <c:v>1.1385514783031776</c:v>
                </c:pt>
                <c:pt idx="307">
                  <c:v>1.1322569936069651</c:v>
                </c:pt>
                <c:pt idx="308">
                  <c:v>1.1227244370576508</c:v>
                </c:pt>
                <c:pt idx="309">
                  <c:v>1.1145951963605221</c:v>
                </c:pt>
                <c:pt idx="310">
                  <c:v>1.1066566976238847</c:v>
                </c:pt>
                <c:pt idx="311">
                  <c:v>1.0948079886971762</c:v>
                </c:pt>
                <c:pt idx="312">
                  <c:v>1.084853074949631</c:v>
                </c:pt>
                <c:pt idx="313">
                  <c:v>1.0738239509230016</c:v>
                </c:pt>
                <c:pt idx="314">
                  <c:v>1.0666030052758315</c:v>
                </c:pt>
                <c:pt idx="315">
                  <c:v>1.0600213479613239</c:v>
                </c:pt>
                <c:pt idx="316">
                  <c:v>1.048926523926081</c:v>
                </c:pt>
                <c:pt idx="317">
                  <c:v>1.0414721464510717</c:v>
                </c:pt>
                <c:pt idx="318">
                  <c:v>1.0344850867792659</c:v>
                </c:pt>
                <c:pt idx="319">
                  <c:v>1.0271051894983529</c:v>
                </c:pt>
                <c:pt idx="320">
                  <c:v>1.0213481127066992</c:v>
                </c:pt>
                <c:pt idx="321">
                  <c:v>1.0147310318852434</c:v>
                </c:pt>
                <c:pt idx="322">
                  <c:v>1.0076657074566329</c:v>
                </c:pt>
                <c:pt idx="323">
                  <c:v>1.0032155158593612</c:v>
                </c:pt>
                <c:pt idx="324">
                  <c:v>1.0013336798983554</c:v>
                </c:pt>
                <c:pt idx="325">
                  <c:v>0.99629022025095249</c:v>
                </c:pt>
                <c:pt idx="326">
                  <c:v>0.99148503667165544</c:v>
                </c:pt>
                <c:pt idx="327">
                  <c:v>0.98442682722093644</c:v>
                </c:pt>
                <c:pt idx="328">
                  <c:v>0.98100815603540092</c:v>
                </c:pt>
                <c:pt idx="329">
                  <c:v>0.9774020733045572</c:v>
                </c:pt>
                <c:pt idx="330">
                  <c:v>0.97977938421531541</c:v>
                </c:pt>
                <c:pt idx="331">
                  <c:v>0.97853259787673907</c:v>
                </c:pt>
                <c:pt idx="332">
                  <c:v>0.97842254279318586</c:v>
                </c:pt>
                <c:pt idx="333">
                  <c:v>0.97756465811849969</c:v>
                </c:pt>
                <c:pt idx="334">
                  <c:v>0.98253439448434787</c:v>
                </c:pt>
                <c:pt idx="335">
                  <c:v>0.982853054664375</c:v>
                </c:pt>
                <c:pt idx="336">
                  <c:v>0.98601770600093874</c:v>
                </c:pt>
                <c:pt idx="337">
                  <c:v>0.98621253528915487</c:v>
                </c:pt>
                <c:pt idx="338">
                  <c:v>0.98656041229328884</c:v>
                </c:pt>
                <c:pt idx="339">
                  <c:v>0.98716700200415275</c:v>
                </c:pt>
                <c:pt idx="340">
                  <c:v>0.98734336262635314</c:v>
                </c:pt>
                <c:pt idx="341">
                  <c:v>0.98996485352304153</c:v>
                </c:pt>
                <c:pt idx="342">
                  <c:v>0.9918837781985872</c:v>
                </c:pt>
                <c:pt idx="343">
                  <c:v>0.99194463396693444</c:v>
                </c:pt>
                <c:pt idx="344">
                  <c:v>0.99020540032877247</c:v>
                </c:pt>
                <c:pt idx="345">
                  <c:v>0.98812752401948389</c:v>
                </c:pt>
                <c:pt idx="346">
                  <c:v>0.99091296217269009</c:v>
                </c:pt>
                <c:pt idx="347">
                  <c:v>0.99253926445964058</c:v>
                </c:pt>
                <c:pt idx="348">
                  <c:v>0.98657449086656324</c:v>
                </c:pt>
                <c:pt idx="349">
                  <c:v>0.984235025582887</c:v>
                </c:pt>
                <c:pt idx="350">
                  <c:v>0.98534117757122786</c:v>
                </c:pt>
                <c:pt idx="351">
                  <c:v>0.98444378206186911</c:v>
                </c:pt>
                <c:pt idx="352">
                  <c:v>0.98451689981339063</c:v>
                </c:pt>
                <c:pt idx="353">
                  <c:v>0.98378511676814062</c:v>
                </c:pt>
                <c:pt idx="354">
                  <c:v>0.98333323998078626</c:v>
                </c:pt>
                <c:pt idx="355">
                  <c:v>0.98448601778169187</c:v>
                </c:pt>
                <c:pt idx="356">
                  <c:v>0.98656873833124681</c:v>
                </c:pt>
                <c:pt idx="357">
                  <c:v>0.98476652956962074</c:v>
                </c:pt>
                <c:pt idx="358">
                  <c:v>0.98320335378864232</c:v>
                </c:pt>
                <c:pt idx="359">
                  <c:v>0.97779506229617297</c:v>
                </c:pt>
                <c:pt idx="360">
                  <c:v>0.97516191494634297</c:v>
                </c:pt>
                <c:pt idx="361">
                  <c:v>0.97083600838840733</c:v>
                </c:pt>
                <c:pt idx="362">
                  <c:v>0.96953971996960819</c:v>
                </c:pt>
                <c:pt idx="363">
                  <c:v>0.96709807149281146</c:v>
                </c:pt>
                <c:pt idx="364">
                  <c:v>0.9677367542954407</c:v>
                </c:pt>
                <c:pt idx="365">
                  <c:v>0.96352680673888291</c:v>
                </c:pt>
                <c:pt idx="366">
                  <c:v>0.96742869089099637</c:v>
                </c:pt>
                <c:pt idx="367">
                  <c:v>0.96566099734126865</c:v>
                </c:pt>
                <c:pt idx="368">
                  <c:v>0.96754540680491619</c:v>
                </c:pt>
                <c:pt idx="369">
                  <c:v>0.96769497272314231</c:v>
                </c:pt>
                <c:pt idx="370">
                  <c:v>0.96747244043590264</c:v>
                </c:pt>
                <c:pt idx="371">
                  <c:v>0.96433382689077096</c:v>
                </c:pt>
                <c:pt idx="372">
                  <c:v>0.96842584747334259</c:v>
                </c:pt>
                <c:pt idx="373">
                  <c:v>0.96827628155511591</c:v>
                </c:pt>
                <c:pt idx="374">
                  <c:v>0.968805817569242</c:v>
                </c:pt>
                <c:pt idx="375">
                  <c:v>0.96988033061334289</c:v>
                </c:pt>
                <c:pt idx="376">
                  <c:v>0.96952019162603398</c:v>
                </c:pt>
                <c:pt idx="377">
                  <c:v>0.97191248940511654</c:v>
                </c:pt>
                <c:pt idx="378">
                  <c:v>0.97378963250836392</c:v>
                </c:pt>
                <c:pt idx="379">
                  <c:v>0.97323375593778949</c:v>
                </c:pt>
                <c:pt idx="380">
                  <c:v>0.97433763718850563</c:v>
                </c:pt>
                <c:pt idx="381">
                  <c:v>0.9773577182296177</c:v>
                </c:pt>
                <c:pt idx="382">
                  <c:v>0.98084859887162501</c:v>
                </c:pt>
                <c:pt idx="383">
                  <c:v>0.98524156788074924</c:v>
                </c:pt>
                <c:pt idx="384">
                  <c:v>0.9831269056219375</c:v>
                </c:pt>
                <c:pt idx="385">
                  <c:v>0.98522764068998314</c:v>
                </c:pt>
                <c:pt idx="386">
                  <c:v>0.98847706623120979</c:v>
                </c:pt>
                <c:pt idx="387">
                  <c:v>0.9896546707634809</c:v>
                </c:pt>
                <c:pt idx="388">
                  <c:v>0.99055146074280642</c:v>
                </c:pt>
                <c:pt idx="389">
                  <c:v>0.99016619225911573</c:v>
                </c:pt>
                <c:pt idx="390">
                  <c:v>0.9911943822556688</c:v>
                </c:pt>
                <c:pt idx="391">
                  <c:v>0.9923804642084062</c:v>
                </c:pt>
                <c:pt idx="392">
                  <c:v>0.99166896641927216</c:v>
                </c:pt>
                <c:pt idx="393">
                  <c:v>0.98926153038935705</c:v>
                </c:pt>
                <c:pt idx="394">
                  <c:v>0.98835656575458175</c:v>
                </c:pt>
                <c:pt idx="395">
                  <c:v>0.98835262980936545</c:v>
                </c:pt>
                <c:pt idx="396">
                  <c:v>0.98699881603740214</c:v>
                </c:pt>
                <c:pt idx="397">
                  <c:v>0.98322273074970812</c:v>
                </c:pt>
                <c:pt idx="398">
                  <c:v>0.98286970674029095</c:v>
                </c:pt>
                <c:pt idx="399">
                  <c:v>0.98133347704579443</c:v>
                </c:pt>
                <c:pt idx="400">
                  <c:v>0.98097742538621058</c:v>
                </c:pt>
                <c:pt idx="401">
                  <c:v>0.97906031730076504</c:v>
                </c:pt>
                <c:pt idx="402">
                  <c:v>0.97621508305676985</c:v>
                </c:pt>
                <c:pt idx="403">
                  <c:v>0.97356740298614075</c:v>
                </c:pt>
                <c:pt idx="404">
                  <c:v>0.97198469886158811</c:v>
                </c:pt>
                <c:pt idx="405">
                  <c:v>0.96889694983925445</c:v>
                </c:pt>
                <c:pt idx="406">
                  <c:v>0.96756887109370682</c:v>
                </c:pt>
                <c:pt idx="407">
                  <c:v>0.96492043411053596</c:v>
                </c:pt>
                <c:pt idx="408">
                  <c:v>0.96153945716957379</c:v>
                </c:pt>
                <c:pt idx="409">
                  <c:v>0.95780257995153617</c:v>
                </c:pt>
                <c:pt idx="410">
                  <c:v>0.95410021794539723</c:v>
                </c:pt>
                <c:pt idx="411">
                  <c:v>0.94880364674407225</c:v>
                </c:pt>
                <c:pt idx="412">
                  <c:v>0.94329589694363236</c:v>
                </c:pt>
                <c:pt idx="413">
                  <c:v>0.93571148189397069</c:v>
                </c:pt>
                <c:pt idx="414">
                  <c:v>0.93043943465899481</c:v>
                </c:pt>
                <c:pt idx="415">
                  <c:v>0.92518873235769306</c:v>
                </c:pt>
                <c:pt idx="416">
                  <c:v>0.92082376911260921</c:v>
                </c:pt>
                <c:pt idx="417">
                  <c:v>0.91456894663357846</c:v>
                </c:pt>
                <c:pt idx="418">
                  <c:v>0.90849381519193084</c:v>
                </c:pt>
                <c:pt idx="419">
                  <c:v>0.90207928416661542</c:v>
                </c:pt>
                <c:pt idx="420">
                  <c:v>0.89730256049888402</c:v>
                </c:pt>
                <c:pt idx="421">
                  <c:v>0.88905175964756922</c:v>
                </c:pt>
                <c:pt idx="422">
                  <c:v>0.88286944939002676</c:v>
                </c:pt>
                <c:pt idx="423">
                  <c:v>0.87487054903256745</c:v>
                </c:pt>
                <c:pt idx="424">
                  <c:v>0.86613153959189981</c:v>
                </c:pt>
                <c:pt idx="425">
                  <c:v>0.85842329365042713</c:v>
                </c:pt>
                <c:pt idx="426">
                  <c:v>0.85067932143698921</c:v>
                </c:pt>
                <c:pt idx="427">
                  <c:v>0.84294049622883449</c:v>
                </c:pt>
                <c:pt idx="428">
                  <c:v>0.83555696576772176</c:v>
                </c:pt>
                <c:pt idx="429">
                  <c:v>0.82691605219245012</c:v>
                </c:pt>
                <c:pt idx="430">
                  <c:v>0.81923687169257586</c:v>
                </c:pt>
                <c:pt idx="431">
                  <c:v>0.81266399456355132</c:v>
                </c:pt>
                <c:pt idx="432">
                  <c:v>0.80534616411105242</c:v>
                </c:pt>
                <c:pt idx="433">
                  <c:v>0.79866020424830764</c:v>
                </c:pt>
                <c:pt idx="434">
                  <c:v>0.79072897187207003</c:v>
                </c:pt>
                <c:pt idx="435">
                  <c:v>0.78428810029030616</c:v>
                </c:pt>
                <c:pt idx="436">
                  <c:v>0.77585912222669129</c:v>
                </c:pt>
                <c:pt idx="437">
                  <c:v>0.76701641576782031</c:v>
                </c:pt>
                <c:pt idx="438">
                  <c:v>0.75928198065240704</c:v>
                </c:pt>
                <c:pt idx="439">
                  <c:v>0.75084603899340907</c:v>
                </c:pt>
                <c:pt idx="440">
                  <c:v>0.74231321252908244</c:v>
                </c:pt>
                <c:pt idx="441">
                  <c:v>0.73283258018012387</c:v>
                </c:pt>
                <c:pt idx="442">
                  <c:v>0.7245150196426372</c:v>
                </c:pt>
                <c:pt idx="443">
                  <c:v>0.71662405501361448</c:v>
                </c:pt>
                <c:pt idx="444">
                  <c:v>0.70909761946464167</c:v>
                </c:pt>
                <c:pt idx="445">
                  <c:v>0.70081760178922003</c:v>
                </c:pt>
                <c:pt idx="446">
                  <c:v>0.69379950870320739</c:v>
                </c:pt>
                <c:pt idx="447">
                  <c:v>0.68615787106539816</c:v>
                </c:pt>
                <c:pt idx="448">
                  <c:v>0.67988745618800972</c:v>
                </c:pt>
                <c:pt idx="449">
                  <c:v>0.6718923403932584</c:v>
                </c:pt>
                <c:pt idx="450">
                  <c:v>0.66538410359528921</c:v>
                </c:pt>
                <c:pt idx="451">
                  <c:v>0.6580061742869846</c:v>
                </c:pt>
                <c:pt idx="452">
                  <c:v>0.6508707597570188</c:v>
                </c:pt>
                <c:pt idx="453">
                  <c:v>0.6440477987242389</c:v>
                </c:pt>
                <c:pt idx="454">
                  <c:v>0.63835914682634887</c:v>
                </c:pt>
                <c:pt idx="455">
                  <c:v>0.6310154299649261</c:v>
                </c:pt>
                <c:pt idx="456">
                  <c:v>0.62366913960086168</c:v>
                </c:pt>
                <c:pt idx="457">
                  <c:v>0.6164259407249677</c:v>
                </c:pt>
                <c:pt idx="458">
                  <c:v>0.61027859982684851</c:v>
                </c:pt>
                <c:pt idx="459">
                  <c:v>0.60370012154501573</c:v>
                </c:pt>
                <c:pt idx="460">
                  <c:v>0.59673183330424262</c:v>
                </c:pt>
                <c:pt idx="461">
                  <c:v>0.58996109923683526</c:v>
                </c:pt>
                <c:pt idx="462">
                  <c:v>0.58412409248078534</c:v>
                </c:pt>
                <c:pt idx="463">
                  <c:v>0.57852263690769123</c:v>
                </c:pt>
                <c:pt idx="464">
                  <c:v>0.57293541129037973</c:v>
                </c:pt>
                <c:pt idx="465">
                  <c:v>0.56662715078590975</c:v>
                </c:pt>
                <c:pt idx="466">
                  <c:v>0.56210520387969143</c:v>
                </c:pt>
                <c:pt idx="467">
                  <c:v>0.55720041060991554</c:v>
                </c:pt>
                <c:pt idx="468">
                  <c:v>0.55085899733612187</c:v>
                </c:pt>
                <c:pt idx="469">
                  <c:v>0.54514112861412478</c:v>
                </c:pt>
                <c:pt idx="470">
                  <c:v>0.54055454137685111</c:v>
                </c:pt>
                <c:pt idx="471">
                  <c:v>0.5353439554402557</c:v>
                </c:pt>
                <c:pt idx="472">
                  <c:v>0.53172182616352959</c:v>
                </c:pt>
                <c:pt idx="473">
                  <c:v>0.52669607826960085</c:v>
                </c:pt>
                <c:pt idx="474">
                  <c:v>0.52217428274589073</c:v>
                </c:pt>
                <c:pt idx="475">
                  <c:v>0.51826119628816136</c:v>
                </c:pt>
                <c:pt idx="476">
                  <c:v>0.51482768961680991</c:v>
                </c:pt>
                <c:pt idx="477">
                  <c:v>0.51108051838820601</c:v>
                </c:pt>
                <c:pt idx="478">
                  <c:v>0.50760038590429013</c:v>
                </c:pt>
                <c:pt idx="479">
                  <c:v>0.50248592786048218</c:v>
                </c:pt>
                <c:pt idx="480">
                  <c:v>0.49740916406124752</c:v>
                </c:pt>
                <c:pt idx="481">
                  <c:v>0.49278170354672551</c:v>
                </c:pt>
                <c:pt idx="482">
                  <c:v>0.4886904398766958</c:v>
                </c:pt>
                <c:pt idx="483">
                  <c:v>0.48402044087733426</c:v>
                </c:pt>
                <c:pt idx="484">
                  <c:v>0.4791292720333078</c:v>
                </c:pt>
                <c:pt idx="485">
                  <c:v>0.4745912785812067</c:v>
                </c:pt>
                <c:pt idx="486">
                  <c:v>0.47069196793173484</c:v>
                </c:pt>
                <c:pt idx="487">
                  <c:v>0.46763979379885762</c:v>
                </c:pt>
                <c:pt idx="488">
                  <c:v>0.46566137579753969</c:v>
                </c:pt>
                <c:pt idx="489">
                  <c:v>0.462183665433757</c:v>
                </c:pt>
                <c:pt idx="490">
                  <c:v>0.45978924829955797</c:v>
                </c:pt>
                <c:pt idx="491">
                  <c:v>0.45731777746862101</c:v>
                </c:pt>
                <c:pt idx="492">
                  <c:v>0.4549975377635021</c:v>
                </c:pt>
                <c:pt idx="493">
                  <c:v>0.45309284304373904</c:v>
                </c:pt>
                <c:pt idx="494">
                  <c:v>0.45024140211690267</c:v>
                </c:pt>
                <c:pt idx="495">
                  <c:v>0.44797202693458138</c:v>
                </c:pt>
                <c:pt idx="496">
                  <c:v>0.44724735886722267</c:v>
                </c:pt>
                <c:pt idx="497">
                  <c:v>0.4448146419584173</c:v>
                </c:pt>
                <c:pt idx="498">
                  <c:v>0.44233242296938902</c:v>
                </c:pt>
                <c:pt idx="499">
                  <c:v>0.44133239011938469</c:v>
                </c:pt>
                <c:pt idx="500">
                  <c:v>0.43796185857149705</c:v>
                </c:pt>
                <c:pt idx="501">
                  <c:v>0.43724793866222966</c:v>
                </c:pt>
                <c:pt idx="502">
                  <c:v>0.43368954142150895</c:v>
                </c:pt>
                <c:pt idx="503">
                  <c:v>0.43121761644304679</c:v>
                </c:pt>
                <c:pt idx="504">
                  <c:v>0.42999399162824448</c:v>
                </c:pt>
                <c:pt idx="505">
                  <c:v>0.42817543355571913</c:v>
                </c:pt>
                <c:pt idx="506">
                  <c:v>0.42443174412480683</c:v>
                </c:pt>
                <c:pt idx="507">
                  <c:v>0.42409612910384725</c:v>
                </c:pt>
                <c:pt idx="508">
                  <c:v>0.4213432381899313</c:v>
                </c:pt>
                <c:pt idx="509">
                  <c:v>0.41996611151168595</c:v>
                </c:pt>
                <c:pt idx="510">
                  <c:v>0.41780588311786798</c:v>
                </c:pt>
                <c:pt idx="511">
                  <c:v>0.41559509296626901</c:v>
                </c:pt>
                <c:pt idx="512">
                  <c:v>0.41398619966777583</c:v>
                </c:pt>
                <c:pt idx="513">
                  <c:v>0.41313194817328985</c:v>
                </c:pt>
                <c:pt idx="514">
                  <c:v>0.41084228773485282</c:v>
                </c:pt>
                <c:pt idx="515">
                  <c:v>0.40961018549958417</c:v>
                </c:pt>
                <c:pt idx="516">
                  <c:v>0.4084944964132185</c:v>
                </c:pt>
                <c:pt idx="517">
                  <c:v>0.40708754738083275</c:v>
                </c:pt>
                <c:pt idx="518">
                  <c:v>0.40656240145944833</c:v>
                </c:pt>
                <c:pt idx="519">
                  <c:v>0.40599668502583258</c:v>
                </c:pt>
                <c:pt idx="520">
                  <c:v>0.40525914944526631</c:v>
                </c:pt>
                <c:pt idx="521">
                  <c:v>0.40550711399390493</c:v>
                </c:pt>
                <c:pt idx="522">
                  <c:v>0.40491384594377372</c:v>
                </c:pt>
                <c:pt idx="523">
                  <c:v>0.40335778514068643</c:v>
                </c:pt>
                <c:pt idx="524">
                  <c:v>0.40292165213419812</c:v>
                </c:pt>
                <c:pt idx="525">
                  <c:v>0.40148518351268869</c:v>
                </c:pt>
                <c:pt idx="526">
                  <c:v>0.40025913657775303</c:v>
                </c:pt>
                <c:pt idx="527">
                  <c:v>0.39905170969134163</c:v>
                </c:pt>
                <c:pt idx="528">
                  <c:v>0.39642809943953633</c:v>
                </c:pt>
                <c:pt idx="529">
                  <c:v>0.39563031362065626</c:v>
                </c:pt>
                <c:pt idx="530">
                  <c:v>0.39501903105203423</c:v>
                </c:pt>
                <c:pt idx="531">
                  <c:v>0.39283034274665096</c:v>
                </c:pt>
                <c:pt idx="532">
                  <c:v>0.39057534890262047</c:v>
                </c:pt>
                <c:pt idx="533">
                  <c:v>0.38951370337172742</c:v>
                </c:pt>
                <c:pt idx="534">
                  <c:v>0.38919625425176696</c:v>
                </c:pt>
                <c:pt idx="535">
                  <c:v>0.38911284248967903</c:v>
                </c:pt>
                <c:pt idx="536">
                  <c:v>0.38762550934537199</c:v>
                </c:pt>
                <c:pt idx="537">
                  <c:v>0.38637145664639605</c:v>
                </c:pt>
                <c:pt idx="538">
                  <c:v>0.38597831627227225</c:v>
                </c:pt>
                <c:pt idx="539">
                  <c:v>0.38662199469767622</c:v>
                </c:pt>
                <c:pt idx="540">
                  <c:v>0.38533176157921012</c:v>
                </c:pt>
                <c:pt idx="541">
                  <c:v>0.38360539545425565</c:v>
                </c:pt>
                <c:pt idx="542">
                  <c:v>0.38265213979932422</c:v>
                </c:pt>
                <c:pt idx="543">
                  <c:v>0.38164892791664506</c:v>
                </c:pt>
                <c:pt idx="544">
                  <c:v>0.38024773141957574</c:v>
                </c:pt>
                <c:pt idx="545">
                  <c:v>0.37955000943869921</c:v>
                </c:pt>
                <c:pt idx="546">
                  <c:v>0.3782786991337741</c:v>
                </c:pt>
                <c:pt idx="547">
                  <c:v>0.37738039532936513</c:v>
                </c:pt>
                <c:pt idx="548">
                  <c:v>0.37533007063659213</c:v>
                </c:pt>
                <c:pt idx="549">
                  <c:v>0.37396036170125468</c:v>
                </c:pt>
                <c:pt idx="550">
                  <c:v>0.37255644031903556</c:v>
                </c:pt>
                <c:pt idx="551">
                  <c:v>0.37181602847081097</c:v>
                </c:pt>
                <c:pt idx="552">
                  <c:v>0.36994418375535487</c:v>
                </c:pt>
                <c:pt idx="553">
                  <c:v>0.36837298470143498</c:v>
                </c:pt>
                <c:pt idx="554">
                  <c:v>0.36662375981772338</c:v>
                </c:pt>
                <c:pt idx="555">
                  <c:v>0.36607560375507336</c:v>
                </c:pt>
                <c:pt idx="556">
                  <c:v>0.36427899614625536</c:v>
                </c:pt>
                <c:pt idx="557">
                  <c:v>0.36223518090134049</c:v>
                </c:pt>
                <c:pt idx="558">
                  <c:v>0.36086259569834489</c:v>
                </c:pt>
                <c:pt idx="559">
                  <c:v>0.35997791631968523</c:v>
                </c:pt>
                <c:pt idx="560">
                  <c:v>0.35845864146612127</c:v>
                </c:pt>
                <c:pt idx="561">
                  <c:v>0.35707667054760944</c:v>
                </c:pt>
                <c:pt idx="562">
                  <c:v>0.35588968029982215</c:v>
                </c:pt>
                <c:pt idx="563">
                  <c:v>0.35466711516257793</c:v>
                </c:pt>
                <c:pt idx="564">
                  <c:v>0.35460943842690551</c:v>
                </c:pt>
                <c:pt idx="565">
                  <c:v>0.35305579974395146</c:v>
                </c:pt>
                <c:pt idx="566">
                  <c:v>0.35181113276049175</c:v>
                </c:pt>
                <c:pt idx="567">
                  <c:v>0.35053149641760856</c:v>
                </c:pt>
                <c:pt idx="568">
                  <c:v>0.34973734377892812</c:v>
                </c:pt>
                <c:pt idx="569">
                  <c:v>0.34894409943529775</c:v>
                </c:pt>
                <c:pt idx="570">
                  <c:v>0.34752095247452114</c:v>
                </c:pt>
                <c:pt idx="571">
                  <c:v>0.34597352047440849</c:v>
                </c:pt>
                <c:pt idx="572">
                  <c:v>0.34599819582326574</c:v>
                </c:pt>
                <c:pt idx="573">
                  <c:v>0.34476896985565514</c:v>
                </c:pt>
                <c:pt idx="574">
                  <c:v>0.34361376993461623</c:v>
                </c:pt>
                <c:pt idx="575">
                  <c:v>0.34206588378697872</c:v>
                </c:pt>
                <c:pt idx="576">
                  <c:v>0.34047470224195969</c:v>
                </c:pt>
                <c:pt idx="577">
                  <c:v>0.33954309428571894</c:v>
                </c:pt>
                <c:pt idx="578">
                  <c:v>0.3381478017064744</c:v>
                </c:pt>
                <c:pt idx="579">
                  <c:v>0.33634786368247327</c:v>
                </c:pt>
                <c:pt idx="580">
                  <c:v>0.33536357461333494</c:v>
                </c:pt>
                <c:pt idx="581">
                  <c:v>0.33372637278578471</c:v>
                </c:pt>
                <c:pt idx="582">
                  <c:v>0.33342481882919855</c:v>
                </c:pt>
                <c:pt idx="583">
                  <c:v>0.33267835168064092</c:v>
                </c:pt>
                <c:pt idx="584">
                  <c:v>0.3323810364342879</c:v>
                </c:pt>
                <c:pt idx="585">
                  <c:v>0.33180517737261422</c:v>
                </c:pt>
                <c:pt idx="586">
                  <c:v>0.33079757539719357</c:v>
                </c:pt>
                <c:pt idx="587">
                  <c:v>0.32944694065790525</c:v>
                </c:pt>
                <c:pt idx="588">
                  <c:v>0.32938578212454139</c:v>
                </c:pt>
                <c:pt idx="589">
                  <c:v>0.32798201212483064</c:v>
                </c:pt>
                <c:pt idx="590">
                  <c:v>0.32633830084942234</c:v>
                </c:pt>
                <c:pt idx="591">
                  <c:v>0.32541078022090641</c:v>
                </c:pt>
                <c:pt idx="592">
                  <c:v>0.32468020823572308</c:v>
                </c:pt>
                <c:pt idx="593">
                  <c:v>0.32376419267783996</c:v>
                </c:pt>
                <c:pt idx="594">
                  <c:v>0.32350669103117657</c:v>
                </c:pt>
                <c:pt idx="595">
                  <c:v>0.32258779920563541</c:v>
                </c:pt>
                <c:pt idx="596">
                  <c:v>0.32206068531164284</c:v>
                </c:pt>
                <c:pt idx="597">
                  <c:v>0.32163302972562069</c:v>
                </c:pt>
                <c:pt idx="598">
                  <c:v>0.32074350610669455</c:v>
                </c:pt>
                <c:pt idx="599">
                  <c:v>0.31992543503169868</c:v>
                </c:pt>
                <c:pt idx="600">
                  <c:v>0.3194670487964863</c:v>
                </c:pt>
                <c:pt idx="601">
                  <c:v>0.31834288228965429</c:v>
                </c:pt>
                <c:pt idx="602">
                  <c:v>0.31803739238785156</c:v>
                </c:pt>
                <c:pt idx="603">
                  <c:v>0.31740885221328036</c:v>
                </c:pt>
                <c:pt idx="604">
                  <c:v>0.3172400607164963</c:v>
                </c:pt>
                <c:pt idx="605">
                  <c:v>0.31745941397106131</c:v>
                </c:pt>
                <c:pt idx="606">
                  <c:v>0.31715331853922529</c:v>
                </c:pt>
                <c:pt idx="607">
                  <c:v>0.31742081143143813</c:v>
                </c:pt>
                <c:pt idx="608">
                  <c:v>0.31773296216360719</c:v>
                </c:pt>
                <c:pt idx="609">
                  <c:v>0.31776914258309719</c:v>
                </c:pt>
                <c:pt idx="610">
                  <c:v>0.31767256054278492</c:v>
                </c:pt>
                <c:pt idx="611">
                  <c:v>0.31785982070558483</c:v>
                </c:pt>
                <c:pt idx="612">
                  <c:v>0.31749771374566788</c:v>
                </c:pt>
                <c:pt idx="613">
                  <c:v>0.31714060240852598</c:v>
                </c:pt>
                <c:pt idx="614">
                  <c:v>0.31702312958206463</c:v>
                </c:pt>
                <c:pt idx="615">
                  <c:v>0.31746138194366963</c:v>
                </c:pt>
                <c:pt idx="616">
                  <c:v>0.31748106166975198</c:v>
                </c:pt>
                <c:pt idx="617">
                  <c:v>0.3180133225690277</c:v>
                </c:pt>
                <c:pt idx="618">
                  <c:v>0.31889648812260402</c:v>
                </c:pt>
                <c:pt idx="619">
                  <c:v>0.31899155633783299</c:v>
                </c:pt>
                <c:pt idx="620">
                  <c:v>0.31956484189686507</c:v>
                </c:pt>
                <c:pt idx="621">
                  <c:v>0.32023304428861804</c:v>
                </c:pt>
                <c:pt idx="622">
                  <c:v>0.32053898833794564</c:v>
                </c:pt>
                <c:pt idx="623">
                  <c:v>0.32061150055943394</c:v>
                </c:pt>
                <c:pt idx="624">
                  <c:v>0.32037201343126154</c:v>
                </c:pt>
                <c:pt idx="625">
                  <c:v>0.31994844517296439</c:v>
                </c:pt>
                <c:pt idx="626">
                  <c:v>0.32013252630308914</c:v>
                </c:pt>
                <c:pt idx="627">
                  <c:v>0.31989152534983351</c:v>
                </c:pt>
                <c:pt idx="628">
                  <c:v>0.31955394235626572</c:v>
                </c:pt>
                <c:pt idx="629">
                  <c:v>0.31951397737406745</c:v>
                </c:pt>
                <c:pt idx="630">
                  <c:v>0.31990227350792477</c:v>
                </c:pt>
                <c:pt idx="631">
                  <c:v>0.32074108398656137</c:v>
                </c:pt>
                <c:pt idx="632">
                  <c:v>0.32075970403508558</c:v>
                </c:pt>
                <c:pt idx="633">
                  <c:v>0.32114073380854319</c:v>
                </c:pt>
                <c:pt idx="634">
                  <c:v>0.32160638640415512</c:v>
                </c:pt>
                <c:pt idx="635">
                  <c:v>0.32218633279355363</c:v>
                </c:pt>
                <c:pt idx="636">
                  <c:v>0.32281835476581644</c:v>
                </c:pt>
                <c:pt idx="637">
                  <c:v>0.32336863018358308</c:v>
                </c:pt>
                <c:pt idx="638">
                  <c:v>0.32379144152933859</c:v>
                </c:pt>
                <c:pt idx="639">
                  <c:v>0.32448023194222392</c:v>
                </c:pt>
                <c:pt idx="640">
                  <c:v>0.32506017833162243</c:v>
                </c:pt>
                <c:pt idx="641">
                  <c:v>0.32592411830664131</c:v>
                </c:pt>
                <c:pt idx="642">
                  <c:v>0.32649316515544025</c:v>
                </c:pt>
                <c:pt idx="643">
                  <c:v>0.32683226197409138</c:v>
                </c:pt>
                <c:pt idx="644">
                  <c:v>0.32779535749206401</c:v>
                </c:pt>
                <c:pt idx="645">
                  <c:v>0.32839801125771145</c:v>
                </c:pt>
                <c:pt idx="646">
                  <c:v>0.32879660140213501</c:v>
                </c:pt>
                <c:pt idx="647">
                  <c:v>0.32944830310048018</c:v>
                </c:pt>
                <c:pt idx="648">
                  <c:v>0.33034993732007234</c:v>
                </c:pt>
                <c:pt idx="649">
                  <c:v>0.33149817364572831</c:v>
                </c:pt>
                <c:pt idx="650">
                  <c:v>0.3325355979752892</c:v>
                </c:pt>
                <c:pt idx="651">
                  <c:v>0.33226719678802646</c:v>
                </c:pt>
                <c:pt idx="652">
                  <c:v>0.33278310837640274</c:v>
                </c:pt>
                <c:pt idx="653">
                  <c:v>0.3332622340152559</c:v>
                </c:pt>
                <c:pt idx="654">
                  <c:v>0.33368186632833674</c:v>
                </c:pt>
                <c:pt idx="655">
                  <c:v>0.33391015115089312</c:v>
                </c:pt>
                <c:pt idx="656">
                  <c:v>0.33375725481748331</c:v>
                </c:pt>
                <c:pt idx="657">
                  <c:v>0.33438957955476273</c:v>
                </c:pt>
                <c:pt idx="658">
                  <c:v>0.33597788483212354</c:v>
                </c:pt>
                <c:pt idx="659">
                  <c:v>0.33611806503483371</c:v>
                </c:pt>
                <c:pt idx="660">
                  <c:v>0.33665577570440919</c:v>
                </c:pt>
                <c:pt idx="661">
                  <c:v>0.33734668547241109</c:v>
                </c:pt>
                <c:pt idx="662">
                  <c:v>0.33823287867615387</c:v>
                </c:pt>
                <c:pt idx="663">
                  <c:v>0.33905337187128304</c:v>
                </c:pt>
                <c:pt idx="664">
                  <c:v>0.33937839011665988</c:v>
                </c:pt>
                <c:pt idx="665">
                  <c:v>0.33977349846339172</c:v>
                </c:pt>
                <c:pt idx="666">
                  <c:v>0.34134727101995316</c:v>
                </c:pt>
                <c:pt idx="667">
                  <c:v>0.34231430248314232</c:v>
                </c:pt>
                <c:pt idx="668">
                  <c:v>0.34321623946775121</c:v>
                </c:pt>
                <c:pt idx="669">
                  <c:v>0.34380027318487444</c:v>
                </c:pt>
                <c:pt idx="670">
                  <c:v>0.34407775732263679</c:v>
                </c:pt>
                <c:pt idx="671">
                  <c:v>0.34424246149169596</c:v>
                </c:pt>
                <c:pt idx="672">
                  <c:v>0.34449421060304275</c:v>
                </c:pt>
                <c:pt idx="673">
                  <c:v>0.34414073244610055</c:v>
                </c:pt>
                <c:pt idx="674">
                  <c:v>0.34449587581063446</c:v>
                </c:pt>
                <c:pt idx="675">
                  <c:v>0.34507279454986622</c:v>
                </c:pt>
                <c:pt idx="676">
                  <c:v>0.34510912635186475</c:v>
                </c:pt>
                <c:pt idx="677">
                  <c:v>0.3450625005393001</c:v>
                </c:pt>
                <c:pt idx="678">
                  <c:v>0.34493397678973092</c:v>
                </c:pt>
                <c:pt idx="679">
                  <c:v>0.34541749252132559</c:v>
                </c:pt>
                <c:pt idx="680">
                  <c:v>0.34575810316505995</c:v>
                </c:pt>
                <c:pt idx="681">
                  <c:v>0.34609341542100308</c:v>
                </c:pt>
                <c:pt idx="682">
                  <c:v>0.34603255965265584</c:v>
                </c:pt>
                <c:pt idx="683">
                  <c:v>0.34632427374620073</c:v>
                </c:pt>
                <c:pt idx="684">
                  <c:v>0.34635818342806585</c:v>
                </c:pt>
                <c:pt idx="685">
                  <c:v>0.34773394766373639</c:v>
                </c:pt>
                <c:pt idx="686">
                  <c:v>0.3478932020624958</c:v>
                </c:pt>
                <c:pt idx="687">
                  <c:v>0.34815691039200042</c:v>
                </c:pt>
                <c:pt idx="688">
                  <c:v>0.34812209241508529</c:v>
                </c:pt>
                <c:pt idx="689">
                  <c:v>0.34805336475630511</c:v>
                </c:pt>
                <c:pt idx="690">
                  <c:v>0.34876955540319737</c:v>
                </c:pt>
                <c:pt idx="691">
                  <c:v>0.34951284351908013</c:v>
                </c:pt>
                <c:pt idx="692">
                  <c:v>0.34837459843897378</c:v>
                </c:pt>
                <c:pt idx="693">
                  <c:v>0.34797964147475019</c:v>
                </c:pt>
                <c:pt idx="694">
                  <c:v>0.34763282414817426</c:v>
                </c:pt>
                <c:pt idx="695">
                  <c:v>0.34757000040721886</c:v>
                </c:pt>
                <c:pt idx="696">
                  <c:v>0.34721213215753521</c:v>
                </c:pt>
                <c:pt idx="697">
                  <c:v>0.34704773075349277</c:v>
                </c:pt>
                <c:pt idx="698">
                  <c:v>0.34776967393570141</c:v>
                </c:pt>
                <c:pt idx="699">
                  <c:v>0.34812966154050162</c:v>
                </c:pt>
                <c:pt idx="700">
                  <c:v>0.34890307477554139</c:v>
                </c:pt>
                <c:pt idx="701">
                  <c:v>0.34974339907926116</c:v>
                </c:pt>
                <c:pt idx="702">
                  <c:v>0.35058993006582262</c:v>
                </c:pt>
                <c:pt idx="703">
                  <c:v>0.35130854283284801</c:v>
                </c:pt>
                <c:pt idx="704">
                  <c:v>0.35201807264937396</c:v>
                </c:pt>
                <c:pt idx="705">
                  <c:v>0.35243225519215499</c:v>
                </c:pt>
                <c:pt idx="706">
                  <c:v>0.35316721727007983</c:v>
                </c:pt>
                <c:pt idx="707">
                  <c:v>0.3524040980456063</c:v>
                </c:pt>
                <c:pt idx="708">
                  <c:v>0.35295255687327293</c:v>
                </c:pt>
                <c:pt idx="709">
                  <c:v>0.35268385292099358</c:v>
                </c:pt>
                <c:pt idx="710">
                  <c:v>0.35292833567194071</c:v>
                </c:pt>
                <c:pt idx="711">
                  <c:v>0.35276908127318141</c:v>
                </c:pt>
                <c:pt idx="712">
                  <c:v>0.35231992937097689</c:v>
                </c:pt>
                <c:pt idx="713">
                  <c:v>0.3532730336433999</c:v>
                </c:pt>
                <c:pt idx="714">
                  <c:v>0.35455660593149974</c:v>
                </c:pt>
                <c:pt idx="715">
                  <c:v>0.35480290527254682</c:v>
                </c:pt>
                <c:pt idx="716">
                  <c:v>0.35552878439997188</c:v>
                </c:pt>
                <c:pt idx="717">
                  <c:v>0.35643950157006365</c:v>
                </c:pt>
                <c:pt idx="718">
                  <c:v>0.35747162751183298</c:v>
                </c:pt>
                <c:pt idx="719">
                  <c:v>0.35903026181756198</c:v>
                </c:pt>
                <c:pt idx="720">
                  <c:v>0.3602142244151828</c:v>
                </c:pt>
                <c:pt idx="721">
                  <c:v>0.36200250598604278</c:v>
                </c:pt>
                <c:pt idx="722">
                  <c:v>0.36388555300711506</c:v>
                </c:pt>
                <c:pt idx="723">
                  <c:v>0.36597523715205293</c:v>
                </c:pt>
                <c:pt idx="724">
                  <c:v>0.36743335347225287</c:v>
                </c:pt>
                <c:pt idx="725">
                  <c:v>0.36922345163321274</c:v>
                </c:pt>
                <c:pt idx="726">
                  <c:v>0.37077572787359192</c:v>
                </c:pt>
                <c:pt idx="727">
                  <c:v>0.37200344001611924</c:v>
                </c:pt>
                <c:pt idx="728">
                  <c:v>0.37300589498625675</c:v>
                </c:pt>
                <c:pt idx="729">
                  <c:v>0.37472287539569482</c:v>
                </c:pt>
                <c:pt idx="730">
                  <c:v>0.37600675044881127</c:v>
                </c:pt>
                <c:pt idx="731">
                  <c:v>0.37768876149882596</c:v>
                </c:pt>
                <c:pt idx="732">
                  <c:v>0.37885713169808932</c:v>
                </c:pt>
                <c:pt idx="733">
                  <c:v>0.37975573826751491</c:v>
                </c:pt>
                <c:pt idx="734">
                  <c:v>0.38090533703574581</c:v>
                </c:pt>
                <c:pt idx="735">
                  <c:v>0.38273948750662862</c:v>
                </c:pt>
                <c:pt idx="736">
                  <c:v>0.38380900492795478</c:v>
                </c:pt>
                <c:pt idx="737">
                  <c:v>0.38546285883142084</c:v>
                </c:pt>
                <c:pt idx="738">
                  <c:v>0.38693626478496179</c:v>
                </c:pt>
                <c:pt idx="739">
                  <c:v>0.38902292127973309</c:v>
                </c:pt>
                <c:pt idx="740">
                  <c:v>0.39110760980189618</c:v>
                </c:pt>
                <c:pt idx="741">
                  <c:v>0.39356288270444229</c:v>
                </c:pt>
                <c:pt idx="742">
                  <c:v>0.39515512392701968</c:v>
                </c:pt>
                <c:pt idx="743">
                  <c:v>0.39721513710032547</c:v>
                </c:pt>
                <c:pt idx="744">
                  <c:v>0.39932056502612923</c:v>
                </c:pt>
                <c:pt idx="745">
                  <c:v>0.40185122641782206</c:v>
                </c:pt>
                <c:pt idx="746">
                  <c:v>0.4038918626300621</c:v>
                </c:pt>
                <c:pt idx="747">
                  <c:v>0.40583425159439834</c:v>
                </c:pt>
                <c:pt idx="748">
                  <c:v>0.40723136076374278</c:v>
                </c:pt>
                <c:pt idx="749">
                  <c:v>0.40914892299671357</c:v>
                </c:pt>
                <c:pt idx="750">
                  <c:v>0.41066411052255269</c:v>
                </c:pt>
                <c:pt idx="751">
                  <c:v>0.41199218926810033</c:v>
                </c:pt>
                <c:pt idx="752">
                  <c:v>0.41332935096414758</c:v>
                </c:pt>
                <c:pt idx="753">
                  <c:v>0.414929615459666</c:v>
                </c:pt>
                <c:pt idx="754">
                  <c:v>0.4164036269432404</c:v>
                </c:pt>
                <c:pt idx="755">
                  <c:v>0.41829030714451254</c:v>
                </c:pt>
                <c:pt idx="756">
                  <c:v>0.41965910778480003</c:v>
                </c:pt>
                <c:pt idx="757">
                  <c:v>0.42118625452879682</c:v>
                </c:pt>
                <c:pt idx="758">
                  <c:v>0.42259774503643238</c:v>
                </c:pt>
                <c:pt idx="759">
                  <c:v>0.42472648586851847</c:v>
                </c:pt>
                <c:pt idx="760">
                  <c:v>0.42664404810148926</c:v>
                </c:pt>
                <c:pt idx="761">
                  <c:v>0.4285802303829841</c:v>
                </c:pt>
                <c:pt idx="762">
                  <c:v>0.43060603110940815</c:v>
                </c:pt>
                <c:pt idx="763">
                  <c:v>0.43192033404669822</c:v>
                </c:pt>
                <c:pt idx="764">
                  <c:v>0.43350318955375911</c:v>
                </c:pt>
                <c:pt idx="765">
                  <c:v>0.4355904515785638</c:v>
                </c:pt>
                <c:pt idx="766">
                  <c:v>0.43630876158057258</c:v>
                </c:pt>
                <c:pt idx="767">
                  <c:v>0.43670704895997936</c:v>
                </c:pt>
                <c:pt idx="768">
                  <c:v>0.43779518642982973</c:v>
                </c:pt>
                <c:pt idx="769">
                  <c:v>0.43795943645136387</c:v>
                </c:pt>
                <c:pt idx="770">
                  <c:v>0.43952548850000062</c:v>
                </c:pt>
                <c:pt idx="771">
                  <c:v>0.4402348669340182</c:v>
                </c:pt>
                <c:pt idx="772">
                  <c:v>0.4400960491738829</c:v>
                </c:pt>
                <c:pt idx="773">
                  <c:v>0.44054277895595412</c:v>
                </c:pt>
                <c:pt idx="774">
                  <c:v>0.44083509857953246</c:v>
                </c:pt>
                <c:pt idx="775">
                  <c:v>0.44103325828293172</c:v>
                </c:pt>
                <c:pt idx="776">
                  <c:v>0.4409658930667264</c:v>
                </c:pt>
                <c:pt idx="777">
                  <c:v>0.44046784461433253</c:v>
                </c:pt>
                <c:pt idx="778">
                  <c:v>0.44002595907252767</c:v>
                </c:pt>
                <c:pt idx="779">
                  <c:v>0.44023093098880173</c:v>
                </c:pt>
                <c:pt idx="780">
                  <c:v>0.44016750171781294</c:v>
                </c:pt>
                <c:pt idx="781">
                  <c:v>0.43999553118835405</c:v>
                </c:pt>
                <c:pt idx="782">
                  <c:v>0.4399219592893075</c:v>
                </c:pt>
                <c:pt idx="783">
                  <c:v>0.43992862011967376</c:v>
                </c:pt>
                <c:pt idx="784">
                  <c:v>0.44005320792402647</c:v>
                </c:pt>
                <c:pt idx="785">
                  <c:v>0.44041410382387675</c:v>
                </c:pt>
                <c:pt idx="786">
                  <c:v>0.4401236007903982</c:v>
                </c:pt>
                <c:pt idx="787">
                  <c:v>0.4398662505262434</c:v>
                </c:pt>
                <c:pt idx="788">
                  <c:v>0.43926283984805431</c:v>
                </c:pt>
                <c:pt idx="789">
                  <c:v>0.43835136576542089</c:v>
                </c:pt>
                <c:pt idx="790">
                  <c:v>0.43824691183467568</c:v>
                </c:pt>
                <c:pt idx="791">
                  <c:v>0.43787935510445902</c:v>
                </c:pt>
                <c:pt idx="792">
                  <c:v>0.43799849313851197</c:v>
                </c:pt>
                <c:pt idx="793">
                  <c:v>0.43802634752004405</c:v>
                </c:pt>
                <c:pt idx="794">
                  <c:v>0.43838194503210293</c:v>
                </c:pt>
                <c:pt idx="795">
                  <c:v>0.43881141720822497</c:v>
                </c:pt>
                <c:pt idx="796">
                  <c:v>0.4391921442166658</c:v>
                </c:pt>
                <c:pt idx="797">
                  <c:v>0.43896370801160117</c:v>
                </c:pt>
                <c:pt idx="798">
                  <c:v>0.43864353400649098</c:v>
                </c:pt>
                <c:pt idx="799">
                  <c:v>0.43802513645997748</c:v>
                </c:pt>
                <c:pt idx="800">
                  <c:v>0.438085689463308</c:v>
                </c:pt>
                <c:pt idx="801">
                  <c:v>0.43772040347071639</c:v>
                </c:pt>
                <c:pt idx="802">
                  <c:v>0.43814715076168848</c:v>
                </c:pt>
                <c:pt idx="803">
                  <c:v>0.4378619461160016</c:v>
                </c:pt>
                <c:pt idx="804">
                  <c:v>0.43822420445842664</c:v>
                </c:pt>
                <c:pt idx="805">
                  <c:v>0.43806888600488381</c:v>
                </c:pt>
                <c:pt idx="806">
                  <c:v>0.43778595209682175</c:v>
                </c:pt>
                <c:pt idx="807">
                  <c:v>0.43741158315373052</c:v>
                </c:pt>
                <c:pt idx="808">
                  <c:v>0.43622943714620949</c:v>
                </c:pt>
                <c:pt idx="809">
                  <c:v>0.4354137881913468</c:v>
                </c:pt>
                <c:pt idx="810">
                  <c:v>0.43504592869611364</c:v>
                </c:pt>
                <c:pt idx="811">
                  <c:v>0.43440043368060977</c:v>
                </c:pt>
                <c:pt idx="812">
                  <c:v>0.43351802503957509</c:v>
                </c:pt>
                <c:pt idx="813">
                  <c:v>0.4331345731459843</c:v>
                </c:pt>
                <c:pt idx="814">
                  <c:v>0.43251905186712919</c:v>
                </c:pt>
                <c:pt idx="815">
                  <c:v>0.43282242241381524</c:v>
                </c:pt>
                <c:pt idx="816">
                  <c:v>0.43221734652803451</c:v>
                </c:pt>
                <c:pt idx="817">
                  <c:v>0.43251557006943758</c:v>
                </c:pt>
                <c:pt idx="818">
                  <c:v>0.43206929443489123</c:v>
                </c:pt>
                <c:pt idx="819">
                  <c:v>0.43333772847215829</c:v>
                </c:pt>
                <c:pt idx="820">
                  <c:v>0.43405997441938365</c:v>
                </c:pt>
                <c:pt idx="821">
                  <c:v>0.43476617382072641</c:v>
                </c:pt>
                <c:pt idx="822">
                  <c:v>0.43517399829815767</c:v>
                </c:pt>
                <c:pt idx="823">
                  <c:v>0.4358072313304871</c:v>
                </c:pt>
                <c:pt idx="824">
                  <c:v>0.43604520463357632</c:v>
                </c:pt>
                <c:pt idx="825">
                  <c:v>0.43679030933955892</c:v>
                </c:pt>
                <c:pt idx="826">
                  <c:v>0.43652523856747938</c:v>
                </c:pt>
                <c:pt idx="827">
                  <c:v>0.43756705298978177</c:v>
                </c:pt>
                <c:pt idx="828">
                  <c:v>0.43854256187343721</c:v>
                </c:pt>
                <c:pt idx="829">
                  <c:v>0.43973848368921586</c:v>
                </c:pt>
                <c:pt idx="830">
                  <c:v>0.44103522625553987</c:v>
                </c:pt>
                <c:pt idx="831">
                  <c:v>0.44276007855541116</c:v>
                </c:pt>
                <c:pt idx="832">
                  <c:v>0.44493060095979525</c:v>
                </c:pt>
                <c:pt idx="833">
                  <c:v>0.44689478900533053</c:v>
                </c:pt>
                <c:pt idx="834">
                  <c:v>0.44810024791913378</c:v>
                </c:pt>
                <c:pt idx="835">
                  <c:v>0.44985840437083674</c:v>
                </c:pt>
                <c:pt idx="836">
                  <c:v>0.45176340185561648</c:v>
                </c:pt>
                <c:pt idx="837">
                  <c:v>0.45428361785423454</c:v>
                </c:pt>
                <c:pt idx="838">
                  <c:v>0.45692932995225544</c:v>
                </c:pt>
                <c:pt idx="839">
                  <c:v>0.45983844761476422</c:v>
                </c:pt>
                <c:pt idx="840">
                  <c:v>0.46339245476274332</c:v>
                </c:pt>
                <c:pt idx="841">
                  <c:v>0.46737169537661166</c:v>
                </c:pt>
                <c:pt idx="842">
                  <c:v>0.47119122744419539</c:v>
                </c:pt>
                <c:pt idx="843">
                  <c:v>0.47464047789641278</c:v>
                </c:pt>
                <c:pt idx="844">
                  <c:v>0.47894413122562446</c:v>
                </c:pt>
                <c:pt idx="845">
                  <c:v>0.48223352174904921</c:v>
                </c:pt>
                <c:pt idx="846">
                  <c:v>0.48636581007883539</c:v>
                </c:pt>
                <c:pt idx="847">
                  <c:v>0.49037517581186046</c:v>
                </c:pt>
                <c:pt idx="848">
                  <c:v>0.49415398598470461</c:v>
                </c:pt>
                <c:pt idx="849">
                  <c:v>0.49798578003546279</c:v>
                </c:pt>
                <c:pt idx="850">
                  <c:v>0.50221101722536143</c:v>
                </c:pt>
                <c:pt idx="851">
                  <c:v>0.50691023304883009</c:v>
                </c:pt>
                <c:pt idx="852">
                  <c:v>0.51139917856823325</c:v>
                </c:pt>
                <c:pt idx="853">
                  <c:v>0.51536025328110224</c:v>
                </c:pt>
                <c:pt idx="854">
                  <c:v>0.52030546568060121</c:v>
                </c:pt>
                <c:pt idx="855">
                  <c:v>0.52500210800142821</c:v>
                </c:pt>
                <c:pt idx="856">
                  <c:v>0.52976475309588567</c:v>
                </c:pt>
                <c:pt idx="857">
                  <c:v>0.53424401013475598</c:v>
                </c:pt>
                <c:pt idx="858">
                  <c:v>0.53693301763015822</c:v>
                </c:pt>
                <c:pt idx="859">
                  <c:v>0.54168960742428263</c:v>
                </c:pt>
                <c:pt idx="860">
                  <c:v>0.54580872547584436</c:v>
                </c:pt>
                <c:pt idx="861">
                  <c:v>0.54934380981028286</c:v>
                </c:pt>
                <c:pt idx="862">
                  <c:v>0.55343325689021261</c:v>
                </c:pt>
                <c:pt idx="863">
                  <c:v>0.55824585821241757</c:v>
                </c:pt>
                <c:pt idx="864">
                  <c:v>0.56359041766888185</c:v>
                </c:pt>
                <c:pt idx="865">
                  <c:v>0.56973881824455919</c:v>
                </c:pt>
                <c:pt idx="866">
                  <c:v>0.57522582864135863</c:v>
                </c:pt>
                <c:pt idx="867">
                  <c:v>0.58100864045942757</c:v>
                </c:pt>
                <c:pt idx="868">
                  <c:v>0.58663583105893713</c:v>
                </c:pt>
                <c:pt idx="869">
                  <c:v>0.59208075711842179</c:v>
                </c:pt>
                <c:pt idx="870">
                  <c:v>0.5980045060517426</c:v>
                </c:pt>
                <c:pt idx="871">
                  <c:v>0.60480914980101519</c:v>
                </c:pt>
                <c:pt idx="872">
                  <c:v>0.61115253104741696</c:v>
                </c:pt>
                <c:pt idx="873">
                  <c:v>0.61886017145885652</c:v>
                </c:pt>
                <c:pt idx="874">
                  <c:v>0.62637949202993792</c:v>
                </c:pt>
                <c:pt idx="875">
                  <c:v>0.63511607935047198</c:v>
                </c:pt>
                <c:pt idx="876">
                  <c:v>0.64334644356316273</c:v>
                </c:pt>
                <c:pt idx="877">
                  <c:v>0.65142633356257673</c:v>
                </c:pt>
                <c:pt idx="878">
                  <c:v>0.65894837901880809</c:v>
                </c:pt>
                <c:pt idx="879">
                  <c:v>0.66814199013197961</c:v>
                </c:pt>
                <c:pt idx="880">
                  <c:v>0.67600419208442053</c:v>
                </c:pt>
                <c:pt idx="881">
                  <c:v>0.68451506808503992</c:v>
                </c:pt>
                <c:pt idx="882">
                  <c:v>0.69284201433804293</c:v>
                </c:pt>
                <c:pt idx="883">
                  <c:v>0.70174784730288597</c:v>
                </c:pt>
                <c:pt idx="884">
                  <c:v>0.71103455865867815</c:v>
                </c:pt>
                <c:pt idx="885">
                  <c:v>0.72097357724284916</c:v>
                </c:pt>
                <c:pt idx="886">
                  <c:v>0.72967352999636825</c:v>
                </c:pt>
                <c:pt idx="887">
                  <c:v>0.7387439157477621</c:v>
                </c:pt>
                <c:pt idx="888">
                  <c:v>0.74902944889349221</c:v>
                </c:pt>
                <c:pt idx="889">
                  <c:v>0.75797131089531689</c:v>
                </c:pt>
                <c:pt idx="890">
                  <c:v>0.76816101891327637</c:v>
                </c:pt>
                <c:pt idx="891">
                  <c:v>0.77763605010942671</c:v>
                </c:pt>
                <c:pt idx="892">
                  <c:v>0.78663876787959874</c:v>
                </c:pt>
                <c:pt idx="893">
                  <c:v>0.79596075135983102</c:v>
                </c:pt>
                <c:pt idx="894">
                  <c:v>0.80523913667766545</c:v>
                </c:pt>
                <c:pt idx="895">
                  <c:v>0.81336156516191938</c:v>
                </c:pt>
                <c:pt idx="896">
                  <c:v>0.82355520912509528</c:v>
                </c:pt>
                <c:pt idx="897">
                  <c:v>0.83331589911445769</c:v>
                </c:pt>
                <c:pt idx="898">
                  <c:v>0.84329518544584348</c:v>
                </c:pt>
                <c:pt idx="899">
                  <c:v>0.85317198581909204</c:v>
                </c:pt>
                <c:pt idx="900">
                  <c:v>0.86347326274568792</c:v>
                </c:pt>
                <c:pt idx="901">
                  <c:v>0.87335036588395321</c:v>
                </c:pt>
                <c:pt idx="902">
                  <c:v>0.88337688355793698</c:v>
                </c:pt>
                <c:pt idx="903">
                  <c:v>0.89186096485458255</c:v>
                </c:pt>
                <c:pt idx="904">
                  <c:v>0.89980975760178594</c:v>
                </c:pt>
                <c:pt idx="905">
                  <c:v>0.90780018053877931</c:v>
                </c:pt>
                <c:pt idx="906">
                  <c:v>0.91604643991484402</c:v>
                </c:pt>
                <c:pt idx="907">
                  <c:v>0.92363751579487208</c:v>
                </c:pt>
                <c:pt idx="908">
                  <c:v>0.93069678492314967</c:v>
                </c:pt>
                <c:pt idx="909">
                  <c:v>0.93770973100387933</c:v>
                </c:pt>
                <c:pt idx="910">
                  <c:v>0.94382997443300798</c:v>
                </c:pt>
                <c:pt idx="911">
                  <c:v>0.95043994027657275</c:v>
                </c:pt>
                <c:pt idx="912">
                  <c:v>0.95522862316246215</c:v>
                </c:pt>
                <c:pt idx="913">
                  <c:v>0.96019230422797697</c:v>
                </c:pt>
                <c:pt idx="914">
                  <c:v>0.96461963706649123</c:v>
                </c:pt>
                <c:pt idx="915">
                  <c:v>0.96947296028343632</c:v>
                </c:pt>
                <c:pt idx="916">
                  <c:v>0.97404501479991068</c:v>
                </c:pt>
                <c:pt idx="917">
                  <c:v>0.97931448853224501</c:v>
                </c:pt>
                <c:pt idx="918">
                  <c:v>0.98390364927216034</c:v>
                </c:pt>
                <c:pt idx="919">
                  <c:v>0.98970735187637848</c:v>
                </c:pt>
                <c:pt idx="920">
                  <c:v>0.99286715897267563</c:v>
                </c:pt>
                <c:pt idx="921">
                  <c:v>0.99714038441771369</c:v>
                </c:pt>
                <c:pt idx="922">
                  <c:v>0.99972978222263731</c:v>
                </c:pt>
                <c:pt idx="923">
                  <c:v>1.00207409174658</c:v>
                </c:pt>
                <c:pt idx="924">
                  <c:v>1.0033287499755896</c:v>
                </c:pt>
                <c:pt idx="925">
                  <c:v>1.0043239385853273</c:v>
                </c:pt>
                <c:pt idx="926">
                  <c:v>1.0037362716880041</c:v>
                </c:pt>
                <c:pt idx="927">
                  <c:v>1.0049044905047591</c:v>
                </c:pt>
                <c:pt idx="928">
                  <c:v>1.0026501021907619</c:v>
                </c:pt>
                <c:pt idx="929">
                  <c:v>1.0033977803993863</c:v>
                </c:pt>
                <c:pt idx="930">
                  <c:v>1.0015604508958282</c:v>
                </c:pt>
                <c:pt idx="931">
                  <c:v>1</c:v>
                </c:pt>
                <c:pt idx="932">
                  <c:v>0.99717414271707083</c:v>
                </c:pt>
                <c:pt idx="933">
                  <c:v>0.99602106215114838</c:v>
                </c:pt>
                <c:pt idx="934">
                  <c:v>0.99431089395458461</c:v>
                </c:pt>
                <c:pt idx="935">
                  <c:v>0.99370975401402062</c:v>
                </c:pt>
                <c:pt idx="936">
                  <c:v>0.9911990751134272</c:v>
                </c:pt>
                <c:pt idx="937">
                  <c:v>0.99030728075687602</c:v>
                </c:pt>
                <c:pt idx="938">
                  <c:v>0.98891804347796453</c:v>
                </c:pt>
                <c:pt idx="939">
                  <c:v>0.98834990492421537</c:v>
                </c:pt>
                <c:pt idx="940">
                  <c:v>0.98568678383773711</c:v>
                </c:pt>
                <c:pt idx="941">
                  <c:v>0.98242600460838603</c:v>
                </c:pt>
                <c:pt idx="942">
                  <c:v>0.97873862947057133</c:v>
                </c:pt>
                <c:pt idx="943">
                  <c:v>0.97439591945421133</c:v>
                </c:pt>
                <c:pt idx="944">
                  <c:v>0.97033372122578054</c:v>
                </c:pt>
                <c:pt idx="945">
                  <c:v>0.96548418257154356</c:v>
                </c:pt>
                <c:pt idx="946">
                  <c:v>0.96006029868071652</c:v>
                </c:pt>
                <c:pt idx="947">
                  <c:v>0.95540316719456253</c:v>
                </c:pt>
                <c:pt idx="948">
                  <c:v>0.95019394370054222</c:v>
                </c:pt>
                <c:pt idx="949">
                  <c:v>0.9461088867133538</c:v>
                </c:pt>
                <c:pt idx="950">
                  <c:v>0.94140376697206063</c:v>
                </c:pt>
                <c:pt idx="951">
                  <c:v>0.93786747157755546</c:v>
                </c:pt>
                <c:pt idx="952">
                  <c:v>0.93359091571733432</c:v>
                </c:pt>
                <c:pt idx="953">
                  <c:v>0.92793783870890056</c:v>
                </c:pt>
                <c:pt idx="954">
                  <c:v>0.92087781266808177</c:v>
                </c:pt>
                <c:pt idx="955">
                  <c:v>0.91327099300718784</c:v>
                </c:pt>
                <c:pt idx="956">
                  <c:v>0.90595830955997181</c:v>
                </c:pt>
                <c:pt idx="957">
                  <c:v>0.89891720633269345</c:v>
                </c:pt>
                <c:pt idx="958">
                  <c:v>0.88885132920654508</c:v>
                </c:pt>
                <c:pt idx="959">
                  <c:v>0.88016969373653342</c:v>
                </c:pt>
                <c:pt idx="960">
                  <c:v>0.87056871229345534</c:v>
                </c:pt>
                <c:pt idx="961">
                  <c:v>0.86114772465277756</c:v>
                </c:pt>
                <c:pt idx="962">
                  <c:v>0.85298866160150877</c:v>
                </c:pt>
                <c:pt idx="963">
                  <c:v>0.84234631988365316</c:v>
                </c:pt>
                <c:pt idx="964">
                  <c:v>0.8309849112512474</c:v>
                </c:pt>
                <c:pt idx="965">
                  <c:v>0.81848510615622716</c:v>
                </c:pt>
                <c:pt idx="966">
                  <c:v>0.80704664382708291</c:v>
                </c:pt>
                <c:pt idx="967">
                  <c:v>0.79573640248249122</c:v>
                </c:pt>
                <c:pt idx="968">
                  <c:v>0.78493737986851808</c:v>
                </c:pt>
                <c:pt idx="969">
                  <c:v>0.77220384018064159</c:v>
                </c:pt>
                <c:pt idx="970">
                  <c:v>0.75951405003767136</c:v>
                </c:pt>
                <c:pt idx="971">
                  <c:v>0.74725736525102315</c:v>
                </c:pt>
                <c:pt idx="972">
                  <c:v>0.73615905941808857</c:v>
                </c:pt>
                <c:pt idx="973">
                  <c:v>0.722996501701615</c:v>
                </c:pt>
                <c:pt idx="974">
                  <c:v>0.71202838482584108</c:v>
                </c:pt>
                <c:pt idx="975">
                  <c:v>0.70085196561861018</c:v>
                </c:pt>
                <c:pt idx="976">
                  <c:v>0.69145792406441431</c:v>
                </c:pt>
                <c:pt idx="977">
                  <c:v>0.68213548643665689</c:v>
                </c:pt>
                <c:pt idx="978">
                  <c:v>0.6727923094052588</c:v>
                </c:pt>
                <c:pt idx="979">
                  <c:v>0.66423904630230801</c:v>
                </c:pt>
                <c:pt idx="980">
                  <c:v>0.65429185306268767</c:v>
                </c:pt>
                <c:pt idx="981">
                  <c:v>0.64456507275519026</c:v>
                </c:pt>
                <c:pt idx="982">
                  <c:v>0.63412967092621719</c:v>
                </c:pt>
                <c:pt idx="983">
                  <c:v>0.62310160657714597</c:v>
                </c:pt>
                <c:pt idx="984">
                  <c:v>0.61229440930772316</c:v>
                </c:pt>
                <c:pt idx="985">
                  <c:v>0.60207760382077324</c:v>
                </c:pt>
                <c:pt idx="986">
                  <c:v>0.59083215418974533</c:v>
                </c:pt>
                <c:pt idx="987">
                  <c:v>0.58155225504682773</c:v>
                </c:pt>
                <c:pt idx="988">
                  <c:v>0.57169710237226989</c:v>
                </c:pt>
                <c:pt idx="989">
                  <c:v>0.56289738854576354</c:v>
                </c:pt>
                <c:pt idx="990">
                  <c:v>0.55513101172109325</c:v>
                </c:pt>
                <c:pt idx="991">
                  <c:v>0.54500261361900604</c:v>
                </c:pt>
                <c:pt idx="992">
                  <c:v>0.53387493957945642</c:v>
                </c:pt>
                <c:pt idx="993">
                  <c:v>0.52285504988583476</c:v>
                </c:pt>
                <c:pt idx="994">
                  <c:v>0.51352610281021938</c:v>
                </c:pt>
                <c:pt idx="995">
                  <c:v>0.50120371801495744</c:v>
                </c:pt>
                <c:pt idx="996">
                  <c:v>0.4907513613450516</c:v>
                </c:pt>
                <c:pt idx="997">
                  <c:v>0.47691060999127571</c:v>
                </c:pt>
                <c:pt idx="998">
                  <c:v>0.46610977078720262</c:v>
                </c:pt>
                <c:pt idx="999">
                  <c:v>0.45637269646913914</c:v>
                </c:pt>
                <c:pt idx="1000">
                  <c:v>0.44844449174306811</c:v>
                </c:pt>
                <c:pt idx="1001">
                  <c:v>0.43812504891547294</c:v>
                </c:pt>
                <c:pt idx="1002">
                  <c:v>0.43093710465511803</c:v>
                </c:pt>
                <c:pt idx="1003">
                  <c:v>0.42018546476625096</c:v>
                </c:pt>
                <c:pt idx="1004">
                  <c:v>0.41391081117862921</c:v>
                </c:pt>
                <c:pt idx="1005">
                  <c:v>0.40677100655592208</c:v>
                </c:pt>
                <c:pt idx="1006">
                  <c:v>0.39908546799069833</c:v>
                </c:pt>
                <c:pt idx="1007">
                  <c:v>0.39054961387620496</c:v>
                </c:pt>
                <c:pt idx="1008">
                  <c:v>0.38081692965088315</c:v>
                </c:pt>
                <c:pt idx="1009">
                  <c:v>0.37058059582035913</c:v>
                </c:pt>
                <c:pt idx="1010">
                  <c:v>0.36356371379441316</c:v>
                </c:pt>
                <c:pt idx="1011">
                  <c:v>0.35309621887367471</c:v>
                </c:pt>
                <c:pt idx="1012">
                  <c:v>0.34407079372725385</c:v>
                </c:pt>
                <c:pt idx="1013">
                  <c:v>0.33491260612103063</c:v>
                </c:pt>
                <c:pt idx="1014">
                  <c:v>0.32584328004719493</c:v>
                </c:pt>
                <c:pt idx="1015">
                  <c:v>0.3196792870731599</c:v>
                </c:pt>
                <c:pt idx="1016">
                  <c:v>0.31318497746595664</c:v>
                </c:pt>
                <c:pt idx="1017">
                  <c:v>0.30530703173265</c:v>
                </c:pt>
                <c:pt idx="1018">
                  <c:v>0.29907491662986802</c:v>
                </c:pt>
                <c:pt idx="1019">
                  <c:v>0.2931319421179896</c:v>
                </c:pt>
                <c:pt idx="1020">
                  <c:v>0.28751671073663781</c:v>
                </c:pt>
                <c:pt idx="1021">
                  <c:v>0.28136603942333549</c:v>
                </c:pt>
                <c:pt idx="1022">
                  <c:v>0.2749807252221273</c:v>
                </c:pt>
                <c:pt idx="1023">
                  <c:v>0.26714743732877683</c:v>
                </c:pt>
                <c:pt idx="1024">
                  <c:v>0.2589241880939776</c:v>
                </c:pt>
                <c:pt idx="1025">
                  <c:v>0.25250011997063782</c:v>
                </c:pt>
                <c:pt idx="1026">
                  <c:v>0.24673819893871765</c:v>
                </c:pt>
                <c:pt idx="1027">
                  <c:v>0.2393186394406234</c:v>
                </c:pt>
                <c:pt idx="1028">
                  <c:v>0.23374019400879503</c:v>
                </c:pt>
                <c:pt idx="1029">
                  <c:v>0.22718533139826114</c:v>
                </c:pt>
                <c:pt idx="1030">
                  <c:v>0.22406957661188695</c:v>
                </c:pt>
                <c:pt idx="1031">
                  <c:v>0.22008367516765234</c:v>
                </c:pt>
                <c:pt idx="1032">
                  <c:v>0.21498117634200214</c:v>
                </c:pt>
                <c:pt idx="1033">
                  <c:v>0.20758265901256517</c:v>
                </c:pt>
                <c:pt idx="1034">
                  <c:v>0.20477481624812677</c:v>
                </c:pt>
                <c:pt idx="1035">
                  <c:v>0.19707383666705358</c:v>
                </c:pt>
                <c:pt idx="1036">
                  <c:v>0.19115826238918229</c:v>
                </c:pt>
                <c:pt idx="1037">
                  <c:v>0.18781891563800984</c:v>
                </c:pt>
                <c:pt idx="1038">
                  <c:v>0.18282662327842125</c:v>
                </c:pt>
                <c:pt idx="1039">
                  <c:v>0.17892746401145779</c:v>
                </c:pt>
                <c:pt idx="1040">
                  <c:v>0.17575993640723586</c:v>
                </c:pt>
                <c:pt idx="1041">
                  <c:v>0.16832690386590052</c:v>
                </c:pt>
                <c:pt idx="1042">
                  <c:v>0.16421232728958843</c:v>
                </c:pt>
                <c:pt idx="1043">
                  <c:v>0.16448239368444281</c:v>
                </c:pt>
                <c:pt idx="1044">
                  <c:v>0.15881039386246865</c:v>
                </c:pt>
                <c:pt idx="1045">
                  <c:v>0.15574626051143364</c:v>
                </c:pt>
                <c:pt idx="1046">
                  <c:v>0.15074306861124567</c:v>
                </c:pt>
                <c:pt idx="1047">
                  <c:v>0.14967158321731125</c:v>
                </c:pt>
                <c:pt idx="1048">
                  <c:v>0.14546208980827852</c:v>
                </c:pt>
                <c:pt idx="1049">
                  <c:v>0.14616041731918838</c:v>
                </c:pt>
                <c:pt idx="1050">
                  <c:v>0.13974634044139803</c:v>
                </c:pt>
                <c:pt idx="1051">
                  <c:v>0.13547644541154319</c:v>
                </c:pt>
                <c:pt idx="1052">
                  <c:v>0.13084928766203788</c:v>
                </c:pt>
                <c:pt idx="1053">
                  <c:v>0.12851951085889438</c:v>
                </c:pt>
                <c:pt idx="1054">
                  <c:v>0.12282571195572116</c:v>
                </c:pt>
                <c:pt idx="1055">
                  <c:v>0.12127025668266724</c:v>
                </c:pt>
                <c:pt idx="1056">
                  <c:v>0.11919026101826223</c:v>
                </c:pt>
                <c:pt idx="1057">
                  <c:v>0.11686638813294348</c:v>
                </c:pt>
                <c:pt idx="1058">
                  <c:v>0.11566864972706485</c:v>
                </c:pt>
                <c:pt idx="1059">
                  <c:v>0.11457642492948976</c:v>
                </c:pt>
                <c:pt idx="1060">
                  <c:v>0.11574691448386959</c:v>
                </c:pt>
                <c:pt idx="1061">
                  <c:v>0.11645250835517906</c:v>
                </c:pt>
                <c:pt idx="1062">
                  <c:v>0.1137566886469023</c:v>
                </c:pt>
                <c:pt idx="1063">
                  <c:v>0.10631502730259224</c:v>
                </c:pt>
                <c:pt idx="1064">
                  <c:v>0.10289711302959847</c:v>
                </c:pt>
                <c:pt idx="1065">
                  <c:v>9.6634418660134599E-2</c:v>
                </c:pt>
                <c:pt idx="1066">
                  <c:v>9.1206750206599296E-2</c:v>
                </c:pt>
                <c:pt idx="1067">
                  <c:v>8.7367538412933057E-2</c:v>
                </c:pt>
                <c:pt idx="1068">
                  <c:v>8.4107061948598655E-2</c:v>
                </c:pt>
                <c:pt idx="1069">
                  <c:v>8.191564875806541E-2</c:v>
                </c:pt>
                <c:pt idx="1070">
                  <c:v>8.4147329695813525E-2</c:v>
                </c:pt>
                <c:pt idx="1071">
                  <c:v>8.3222382569939093E-2</c:v>
                </c:pt>
                <c:pt idx="1072">
                  <c:v>8.3929641648840106E-2</c:v>
                </c:pt>
                <c:pt idx="1073">
                  <c:v>8.5271193437628762E-2</c:v>
                </c:pt>
                <c:pt idx="1074">
                  <c:v>8.0914707613011255E-2</c:v>
                </c:pt>
                <c:pt idx="1075">
                  <c:v>7.5931649586430505E-2</c:v>
                </c:pt>
                <c:pt idx="1076">
                  <c:v>7.3711322336806981E-2</c:v>
                </c:pt>
                <c:pt idx="1077">
                  <c:v>6.9894515154373102E-2</c:v>
                </c:pt>
                <c:pt idx="1078">
                  <c:v>6.6946492187224454E-2</c:v>
                </c:pt>
                <c:pt idx="1079">
                  <c:v>6.914063026290751E-2</c:v>
                </c:pt>
                <c:pt idx="1080">
                  <c:v>6.8596410145474004E-2</c:v>
                </c:pt>
                <c:pt idx="1081">
                  <c:v>6.6844914524137461E-2</c:v>
                </c:pt>
                <c:pt idx="1082">
                  <c:v>6.7294217808850185E-2</c:v>
                </c:pt>
                <c:pt idx="1083">
                  <c:v>6.91256433945832E-2</c:v>
                </c:pt>
                <c:pt idx="1084">
                  <c:v>7.0197280171025916E-2</c:v>
                </c:pt>
                <c:pt idx="1085">
                  <c:v>6.9111413438800548E-2</c:v>
                </c:pt>
                <c:pt idx="1086">
                  <c:v>6.4170591132042973E-2</c:v>
                </c:pt>
                <c:pt idx="1087">
                  <c:v>6.4044035355082032E-2</c:v>
                </c:pt>
                <c:pt idx="1088">
                  <c:v>6.1203645351353468E-2</c:v>
                </c:pt>
                <c:pt idx="1089">
                  <c:v>6.0436287416646924E-2</c:v>
                </c:pt>
                <c:pt idx="1090">
                  <c:v>5.5368909332928415E-2</c:v>
                </c:pt>
                <c:pt idx="1091">
                  <c:v>5.6335486648592552E-2</c:v>
                </c:pt>
                <c:pt idx="1092">
                  <c:v>5.4700858323683932E-2</c:v>
                </c:pt>
                <c:pt idx="1093">
                  <c:v>5.5019669886219397E-2</c:v>
                </c:pt>
                <c:pt idx="1094">
                  <c:v>5.4955180937672377E-2</c:v>
                </c:pt>
                <c:pt idx="1095">
                  <c:v>6.0241912275955767E-2</c:v>
                </c:pt>
                <c:pt idx="1096">
                  <c:v>6.0358174042350436E-2</c:v>
                </c:pt>
                <c:pt idx="1097">
                  <c:v>6.3719168492213554E-2</c:v>
                </c:pt>
                <c:pt idx="1098">
                  <c:v>5.9362077137562641E-2</c:v>
                </c:pt>
                <c:pt idx="1099">
                  <c:v>5.9584458042294099E-2</c:v>
                </c:pt>
                <c:pt idx="1100">
                  <c:v>5.7402430567277153E-2</c:v>
                </c:pt>
                <c:pt idx="1101">
                  <c:v>5.4661044723994148E-2</c:v>
                </c:pt>
                <c:pt idx="1102">
                  <c:v>4.7516547243528898E-2</c:v>
                </c:pt>
                <c:pt idx="1103">
                  <c:v>4.0331933398357167E-2</c:v>
                </c:pt>
                <c:pt idx="1104">
                  <c:v>3.2519536291155816E-2</c:v>
                </c:pt>
                <c:pt idx="1105">
                  <c:v>2.9917422355533036E-2</c:v>
                </c:pt>
                <c:pt idx="1106">
                  <c:v>3.1472877628586894E-2</c:v>
                </c:pt>
                <c:pt idx="1107">
                  <c:v>2.7741298798340728E-2</c:v>
                </c:pt>
                <c:pt idx="1108">
                  <c:v>2.8675934404748082E-2</c:v>
                </c:pt>
                <c:pt idx="1109">
                  <c:v>2.9607542360988857E-2</c:v>
                </c:pt>
                <c:pt idx="1110">
                  <c:v>2.9297510983936292E-2</c:v>
                </c:pt>
                <c:pt idx="1111">
                  <c:v>3.4739258010745996E-2</c:v>
                </c:pt>
                <c:pt idx="1112">
                  <c:v>3.4232277990360847E-2</c:v>
                </c:pt>
                <c:pt idx="1113">
                  <c:v>3.1778064765373024E-2</c:v>
                </c:pt>
                <c:pt idx="1114">
                  <c:v>3.459559601034428E-2</c:v>
                </c:pt>
                <c:pt idx="1115">
                  <c:v>2.6751559958902649E-2</c:v>
                </c:pt>
                <c:pt idx="1116">
                  <c:v>2.3847135154152002E-2</c:v>
                </c:pt>
                <c:pt idx="1117">
                  <c:v>2.5506590210426238E-2</c:v>
                </c:pt>
                <c:pt idx="1118">
                  <c:v>2.5103761355769649E-2</c:v>
                </c:pt>
                <c:pt idx="1119">
                  <c:v>2.7394935619289903E-2</c:v>
                </c:pt>
                <c:pt idx="1120">
                  <c:v>2.4290685903548406E-2</c:v>
                </c:pt>
                <c:pt idx="1121">
                  <c:v>2.3140784370300954E-2</c:v>
                </c:pt>
                <c:pt idx="1122">
                  <c:v>2.6865550987672453E-2</c:v>
                </c:pt>
                <c:pt idx="1123">
                  <c:v>2.6676625617281124E-2</c:v>
                </c:pt>
                <c:pt idx="1124">
                  <c:v>2.1711884874207891E-2</c:v>
                </c:pt>
                <c:pt idx="1125">
                  <c:v>1.8726319044994381E-2</c:v>
                </c:pt>
                <c:pt idx="1126">
                  <c:v>1.2341610373819437E-2</c:v>
                </c:pt>
                <c:pt idx="1127">
                  <c:v>1.6893076869161441E-2</c:v>
                </c:pt>
                <c:pt idx="1128">
                  <c:v>1.7217186819488282E-2</c:v>
                </c:pt>
                <c:pt idx="1129">
                  <c:v>1.396821542578673E-2</c:v>
                </c:pt>
                <c:pt idx="1130">
                  <c:v>2.1659809291343611E-2</c:v>
                </c:pt>
                <c:pt idx="1131">
                  <c:v>2.2714945374378803E-2</c:v>
                </c:pt>
                <c:pt idx="1132">
                  <c:v>2.4004572962811502E-2</c:v>
                </c:pt>
                <c:pt idx="1133">
                  <c:v>2.3663054024027106E-2</c:v>
                </c:pt>
                <c:pt idx="1134">
                  <c:v>1.8155152841078777E-2</c:v>
                </c:pt>
                <c:pt idx="1135">
                  <c:v>1.4653524040980453E-2</c:v>
                </c:pt>
                <c:pt idx="1136">
                  <c:v>7.7453346560127654E-3</c:v>
                </c:pt>
                <c:pt idx="1137">
                  <c:v>1.4357117089677288E-3</c:v>
                </c:pt>
                <c:pt idx="1138">
                  <c:v>1.8509539293070584E-3</c:v>
                </c:pt>
                <c:pt idx="1139">
                  <c:v>3.9798461439015891E-4</c:v>
                </c:pt>
                <c:pt idx="1140">
                  <c:v>3.149210320714409E-3</c:v>
                </c:pt>
                <c:pt idx="1141">
                  <c:v>1.2339188253685776E-3</c:v>
                </c:pt>
                <c:pt idx="1142">
                  <c:v>1.5092836080146224E-4</c:v>
                </c:pt>
                <c:pt idx="1143">
                  <c:v>9.2052675663127151E-3</c:v>
                </c:pt>
                <c:pt idx="1144">
                  <c:v>6.5886209098906471E-3</c:v>
                </c:pt>
                <c:pt idx="1145">
                  <c:v>9.6627455064751469E-3</c:v>
                </c:pt>
                <c:pt idx="1146">
                  <c:v>5.4423525568429651E-3</c:v>
                </c:pt>
                <c:pt idx="1147">
                  <c:v>3.0284070790699406E-3</c:v>
                </c:pt>
                <c:pt idx="1148">
                  <c:v>-4.8487817416954706E-4</c:v>
                </c:pt>
                <c:pt idx="1149">
                  <c:v>1.4850624066821284E-3</c:v>
                </c:pt>
                <c:pt idx="1150">
                  <c:v>-2.041241742273429E-3</c:v>
                </c:pt>
                <c:pt idx="1151">
                  <c:v>1.9864412742592701E-3</c:v>
                </c:pt>
                <c:pt idx="1152">
                  <c:v>-1.4125501851937842E-3</c:v>
                </c:pt>
                <c:pt idx="1153">
                  <c:v>1.1606496913386573E-3</c:v>
                </c:pt>
                <c:pt idx="1154">
                  <c:v>9.8398630412442611E-6</c:v>
                </c:pt>
                <c:pt idx="1155">
                  <c:v>0</c:v>
                </c:pt>
                <c:pt idx="1156">
                  <c:v>-1.1762723661979207E-2</c:v>
                </c:pt>
                <c:pt idx="1157">
                  <c:v>-1.9655504881101911E-2</c:v>
                </c:pt>
                <c:pt idx="1158">
                  <c:v>-2.5112238776235918E-2</c:v>
                </c:pt>
                <c:pt idx="1159">
                  <c:v>-2.9750598831357309E-2</c:v>
                </c:pt>
                <c:pt idx="1160">
                  <c:v>-3.4833872078450082E-2</c:v>
                </c:pt>
                <c:pt idx="1161">
                  <c:v>-4.324453285855745E-2</c:v>
                </c:pt>
                <c:pt idx="1162">
                  <c:v>-4.852566304403276E-2</c:v>
                </c:pt>
                <c:pt idx="1163">
                  <c:v>-4.0356911512231031E-2</c:v>
                </c:pt>
                <c:pt idx="1164">
                  <c:v>-3.479466400879349E-2</c:v>
                </c:pt>
                <c:pt idx="1165">
                  <c:v>-4.1118971059146199E-2</c:v>
                </c:pt>
                <c:pt idx="1166">
                  <c:v>-4.064226754042629E-2</c:v>
                </c:pt>
                <c:pt idx="1167">
                  <c:v>-4.3306599686971287E-2</c:v>
                </c:pt>
                <c:pt idx="1168">
                  <c:v>-3.4814040969859274E-2</c:v>
                </c:pt>
                <c:pt idx="1169">
                  <c:v>-3.4849615859316029E-2</c:v>
                </c:pt>
                <c:pt idx="1170">
                  <c:v>-4.2460674230443245E-2</c:v>
                </c:pt>
                <c:pt idx="1171">
                  <c:v>-3.9835398771046519E-2</c:v>
                </c:pt>
                <c:pt idx="1172">
                  <c:v>-4.5846495411671843E-2</c:v>
                </c:pt>
                <c:pt idx="1173">
                  <c:v>-4.2053303900536854E-2</c:v>
                </c:pt>
                <c:pt idx="1174">
                  <c:v>-3.5220805769732404E-2</c:v>
                </c:pt>
                <c:pt idx="1175">
                  <c:v>-4.3145831463128649E-2</c:v>
                </c:pt>
                <c:pt idx="1176">
                  <c:v>-3.3896814351909541E-2</c:v>
                </c:pt>
                <c:pt idx="1177">
                  <c:v>-3.2379356088445554E-2</c:v>
                </c:pt>
                <c:pt idx="1178">
                  <c:v>-3.2127455594590362E-2</c:v>
                </c:pt>
                <c:pt idx="1179">
                  <c:v>-2.5860371132385058E-2</c:v>
                </c:pt>
                <c:pt idx="1180">
                  <c:v>-3.1198118375974519E-2</c:v>
                </c:pt>
                <c:pt idx="1181">
                  <c:v>-3.9569268321408668E-2</c:v>
                </c:pt>
                <c:pt idx="1182">
                  <c:v>-3.7180603722526136E-2</c:v>
                </c:pt>
                <c:pt idx="1183">
                  <c:v>-5.0088838825011382E-2</c:v>
                </c:pt>
                <c:pt idx="1184">
                  <c:v>-4.3254069956581993E-2</c:v>
                </c:pt>
                <c:pt idx="1185">
                  <c:v>-5.0668028301868243E-2</c:v>
                </c:pt>
                <c:pt idx="1186">
                  <c:v>-5.8136030202627004E-2</c:v>
                </c:pt>
                <c:pt idx="1187">
                  <c:v>-5.1191811780677617E-2</c:v>
                </c:pt>
                <c:pt idx="1188">
                  <c:v>-6.2883688428760076E-2</c:v>
                </c:pt>
                <c:pt idx="1189">
                  <c:v>-7.1870813800574432E-2</c:v>
                </c:pt>
                <c:pt idx="1190">
                  <c:v>-6.7294520573866881E-2</c:v>
                </c:pt>
                <c:pt idx="1191">
                  <c:v>-7.1226075697612273E-2</c:v>
                </c:pt>
                <c:pt idx="1192">
                  <c:v>-6.5207107166553882E-2</c:v>
                </c:pt>
                <c:pt idx="1193">
                  <c:v>-7.2685705842895521E-2</c:v>
                </c:pt>
                <c:pt idx="1194">
                  <c:v>-8.2506494688063425E-2</c:v>
                </c:pt>
                <c:pt idx="1195">
                  <c:v>-7.2321630910370513E-2</c:v>
                </c:pt>
                <c:pt idx="1196">
                  <c:v>-5.8829816238286925E-2</c:v>
                </c:pt>
                <c:pt idx="1197">
                  <c:v>-5.616775482936693E-2</c:v>
                </c:pt>
                <c:pt idx="1198">
                  <c:v>-4.9021592141310147E-2</c:v>
                </c:pt>
                <c:pt idx="1199">
                  <c:v>-4.6446878439694417E-2</c:v>
                </c:pt>
                <c:pt idx="1200">
                  <c:v>-3.0584867834744192E-2</c:v>
                </c:pt>
                <c:pt idx="1201">
                  <c:v>-3.0520076121180476E-2</c:v>
                </c:pt>
                <c:pt idx="1202">
                  <c:v>-3.3024245573916096E-2</c:v>
                </c:pt>
                <c:pt idx="1203">
                  <c:v>-4.3689597433037075E-2</c:v>
                </c:pt>
                <c:pt idx="1204">
                  <c:v>-5.2564548366181615E-2</c:v>
                </c:pt>
                <c:pt idx="1205">
                  <c:v>-7.487136649811231E-2</c:v>
                </c:pt>
                <c:pt idx="1206">
                  <c:v>-8.1647853100836013E-2</c:v>
                </c:pt>
                <c:pt idx="1207">
                  <c:v>-9.8341861971548247E-2</c:v>
                </c:pt>
                <c:pt idx="1208">
                  <c:v>-9.754029158995986E-2</c:v>
                </c:pt>
                <c:pt idx="1209">
                  <c:v>-0.10021189009690447</c:v>
                </c:pt>
                <c:pt idx="1210">
                  <c:v>-9.7636570865255484E-2</c:v>
                </c:pt>
                <c:pt idx="1211">
                  <c:v>-0.10533225205853715</c:v>
                </c:pt>
                <c:pt idx="1212">
                  <c:v>-9.9411530775382742E-2</c:v>
                </c:pt>
                <c:pt idx="1213">
                  <c:v>-0.12318963550573789</c:v>
                </c:pt>
                <c:pt idx="1214">
                  <c:v>-0.11700581142311217</c:v>
                </c:pt>
                <c:pt idx="1215">
                  <c:v>-0.11083470347118578</c:v>
                </c:pt>
                <c:pt idx="1216">
                  <c:v>-9.971096537685234E-2</c:v>
                </c:pt>
                <c:pt idx="1217">
                  <c:v>-0.10219091362825568</c:v>
                </c:pt>
                <c:pt idx="1218">
                  <c:v>-9.3163369126718215E-2</c:v>
                </c:pt>
                <c:pt idx="1219">
                  <c:v>-9.1349201146934428E-2</c:v>
                </c:pt>
                <c:pt idx="1220">
                  <c:v>-8.3732693005507453E-2</c:v>
                </c:pt>
                <c:pt idx="1221">
                  <c:v>-8.4700481381238243E-2</c:v>
                </c:pt>
                <c:pt idx="1222">
                  <c:v>-9.3626145454672086E-2</c:v>
                </c:pt>
                <c:pt idx="1223">
                  <c:v>-9.9456491380355658E-2</c:v>
                </c:pt>
                <c:pt idx="1224">
                  <c:v>-0.11041946125084638</c:v>
                </c:pt>
                <c:pt idx="1225">
                  <c:v>-0.11689590772206715</c:v>
                </c:pt>
                <c:pt idx="1226">
                  <c:v>-0.13522499906521301</c:v>
                </c:pt>
                <c:pt idx="1227">
                  <c:v>-0.12456782186154161</c:v>
                </c:pt>
                <c:pt idx="1228">
                  <c:v>-0.12040374320500688</c:v>
                </c:pt>
                <c:pt idx="1229">
                  <c:v>-0.15080786032480931</c:v>
                </c:pt>
                <c:pt idx="1230">
                  <c:v>-0.17632232242566853</c:v>
                </c:pt>
                <c:pt idx="1231">
                  <c:v>-0.16583847819403086</c:v>
                </c:pt>
                <c:pt idx="1232">
                  <c:v>-0.15810540552119254</c:v>
                </c:pt>
                <c:pt idx="1233">
                  <c:v>-0.15142671201884772</c:v>
                </c:pt>
                <c:pt idx="1234">
                  <c:v>-0.16564743346852298</c:v>
                </c:pt>
                <c:pt idx="1235">
                  <c:v>-0.16548045856183888</c:v>
                </c:pt>
                <c:pt idx="1236">
                  <c:v>-0.13012567927223767</c:v>
                </c:pt>
                <c:pt idx="1237">
                  <c:v>-0.12407007617416434</c:v>
                </c:pt>
                <c:pt idx="1238">
                  <c:v>-0.11722243979252724</c:v>
                </c:pt>
                <c:pt idx="1239">
                  <c:v>-0.11956251060623695</c:v>
                </c:pt>
                <c:pt idx="1240">
                  <c:v>-9.9965287990840784E-2</c:v>
                </c:pt>
                <c:pt idx="1241">
                  <c:v>-8.0721240767370056E-2</c:v>
                </c:pt>
                <c:pt idx="1242">
                  <c:v>-7.1704444423923722E-2</c:v>
                </c:pt>
                <c:pt idx="1243">
                  <c:v>-8.9689140560626934E-2</c:v>
                </c:pt>
                <c:pt idx="1244">
                  <c:v>-7.5967678623412263E-2</c:v>
                </c:pt>
                <c:pt idx="1245">
                  <c:v>-9.4290109136191722E-2</c:v>
                </c:pt>
                <c:pt idx="1246">
                  <c:v>-9.4427413071243776E-2</c:v>
                </c:pt>
                <c:pt idx="1247">
                  <c:v>-0.10646126280563559</c:v>
                </c:pt>
                <c:pt idx="1248">
                  <c:v>-0.12120834123676177</c:v>
                </c:pt>
                <c:pt idx="1249">
                  <c:v>-0.14177607711303866</c:v>
                </c:pt>
                <c:pt idx="1250">
                  <c:v>-0.13782211737806099</c:v>
                </c:pt>
                <c:pt idx="1251">
                  <c:v>-0.14997116920128922</c:v>
                </c:pt>
                <c:pt idx="1252">
                  <c:v>-0.14801606410625356</c:v>
                </c:pt>
                <c:pt idx="1253">
                  <c:v>-0.13966111208921028</c:v>
                </c:pt>
                <c:pt idx="1254">
                  <c:v>-0.13768723556314216</c:v>
                </c:pt>
                <c:pt idx="1255">
                  <c:v>-0.14627092655026661</c:v>
                </c:pt>
                <c:pt idx="1256">
                  <c:v>-0.1329419994571423</c:v>
                </c:pt>
                <c:pt idx="1257">
                  <c:v>-0.12614734695341945</c:v>
                </c:pt>
                <c:pt idx="1258">
                  <c:v>-9.8823106965517965E-2</c:v>
                </c:pt>
                <c:pt idx="1259">
                  <c:v>-9.4423174361010609E-2</c:v>
                </c:pt>
                <c:pt idx="1260">
                  <c:v>-0.10764280328312326</c:v>
                </c:pt>
                <c:pt idx="1261">
                  <c:v>-0.10328207874827257</c:v>
                </c:pt>
                <c:pt idx="1262">
                  <c:v>-8.8065563158826146E-2</c:v>
                </c:pt>
                <c:pt idx="1263">
                  <c:v>-0.10147941583912157</c:v>
                </c:pt>
                <c:pt idx="1264">
                  <c:v>-0.10641145796039624</c:v>
                </c:pt>
                <c:pt idx="1265">
                  <c:v>-0.13794034711706391</c:v>
                </c:pt>
                <c:pt idx="1266">
                  <c:v>-0.14653751114742944</c:v>
                </c:pt>
                <c:pt idx="1267">
                  <c:v>-0.13782105770050274</c:v>
                </c:pt>
                <c:pt idx="1268">
                  <c:v>-0.16637936789628119</c:v>
                </c:pt>
                <c:pt idx="1269">
                  <c:v>-0.16595065263270076</c:v>
                </c:pt>
                <c:pt idx="1270">
                  <c:v>-0.15749836166280362</c:v>
                </c:pt>
                <c:pt idx="1271">
                  <c:v>-0.15275978638717014</c:v>
                </c:pt>
                <c:pt idx="1272">
                  <c:v>-0.14582434815070372</c:v>
                </c:pt>
                <c:pt idx="1273">
                  <c:v>-0.14601781499634489</c:v>
                </c:pt>
                <c:pt idx="1274">
                  <c:v>-0.15736272293534312</c:v>
                </c:pt>
                <c:pt idx="1275">
                  <c:v>-0.13177287234533738</c:v>
                </c:pt>
                <c:pt idx="1276">
                  <c:v>-0.14008498311252426</c:v>
                </c:pt>
                <c:pt idx="1277">
                  <c:v>-0.14796080949071441</c:v>
                </c:pt>
                <c:pt idx="1278">
                  <c:v>-0.16218622379814773</c:v>
                </c:pt>
                <c:pt idx="1279">
                  <c:v>-0.15117208663984263</c:v>
                </c:pt>
                <c:pt idx="1280">
                  <c:v>-0.15119888134381645</c:v>
                </c:pt>
                <c:pt idx="1281">
                  <c:v>-0.12679359888146488</c:v>
                </c:pt>
                <c:pt idx="1282">
                  <c:v>-0.14318575103057424</c:v>
                </c:pt>
                <c:pt idx="1283">
                  <c:v>-0.14001701236628572</c:v>
                </c:pt>
                <c:pt idx="1284">
                  <c:v>-0.12940449300257059</c:v>
                </c:pt>
                <c:pt idx="1285">
                  <c:v>-0.12311243042649146</c:v>
                </c:pt>
                <c:pt idx="1286">
                  <c:v>-9.7471412548671352E-2</c:v>
                </c:pt>
                <c:pt idx="1287">
                  <c:v>-8.7442018607029631E-2</c:v>
                </c:pt>
                <c:pt idx="1288">
                  <c:v>-8.7306682644585812E-2</c:v>
                </c:pt>
                <c:pt idx="1289">
                  <c:v>-6.9618242076677314E-2</c:v>
                </c:pt>
                <c:pt idx="1290">
                  <c:v>-8.7230083095372682E-2</c:v>
                </c:pt>
                <c:pt idx="1291">
                  <c:v>-0.10721484493208448</c:v>
                </c:pt>
                <c:pt idx="1292">
                  <c:v>-0.12694710074490792</c:v>
                </c:pt>
                <c:pt idx="1293">
                  <c:v>-0.19489559375474486</c:v>
                </c:pt>
                <c:pt idx="1294">
                  <c:v>-0.21058078958996987</c:v>
                </c:pt>
                <c:pt idx="1295">
                  <c:v>-0.2364325319193803</c:v>
                </c:pt>
                <c:pt idx="1296">
                  <c:v>-0.23311195659924036</c:v>
                </c:pt>
                <c:pt idx="1297">
                  <c:v>-0.21733805061413608</c:v>
                </c:pt>
                <c:pt idx="1298">
                  <c:v>-0.19184114888424278</c:v>
                </c:pt>
              </c:numCache>
            </c:numRef>
          </c:yVal>
          <c:smooth val="0"/>
          <c:extLst>
            <c:ext xmlns:c16="http://schemas.microsoft.com/office/drawing/2014/chart" uri="{C3380CC4-5D6E-409C-BE32-E72D297353CC}">
              <c16:uniqueId val="{00000006-EA6C-4C0E-9A4F-E63847BC888B}"/>
            </c:ext>
          </c:extLst>
        </c:ser>
        <c:ser>
          <c:idx val="12"/>
          <c:order val="12"/>
          <c:tx>
            <c:strRef>
              <c:f>'24.08.21 Eg Filtres +Lihgt  Abs'!$CP$1</c:f>
              <c:strCache>
                <c:ptCount val="1"/>
                <c:pt idx="0">
                  <c:v>Abs 700</c:v>
                </c:pt>
              </c:strCache>
            </c:strRef>
          </c:tx>
          <c:spPr>
            <a:ln w="19050" cap="rnd">
              <a:solidFill>
                <a:schemeClr val="accent2"/>
              </a:solidFill>
              <a:round/>
            </a:ln>
            <a:effectLst/>
          </c:spPr>
          <c:marker>
            <c:symbol val="none"/>
          </c:marker>
          <c:xVal>
            <c:numRef>
              <c:f>'24.08.21 Eg Filtres +Lihgt  Abs'!$CC$2:$CC$1300</c:f>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f>'24.08.21 Eg Filtres +Lihgt  Abs'!$CP$2:$CP$1300</c:f>
              <c:numCache>
                <c:formatCode>General</c:formatCode>
                <c:ptCount val="1299"/>
                <c:pt idx="0">
                  <c:v>33.570102124395881</c:v>
                </c:pt>
                <c:pt idx="1">
                  <c:v>27.598888162896635</c:v>
                </c:pt>
                <c:pt idx="2">
                  <c:v>21.208847930454397</c:v>
                </c:pt>
                <c:pt idx="3">
                  <c:v>16.20157241906411</c:v>
                </c:pt>
                <c:pt idx="4">
                  <c:v>6.0407495446959594</c:v>
                </c:pt>
                <c:pt idx="5">
                  <c:v>0.28343211059311801</c:v>
                </c:pt>
                <c:pt idx="6">
                  <c:v>3.6553806047827311</c:v>
                </c:pt>
                <c:pt idx="7">
                  <c:v>4.1487274201931852</c:v>
                </c:pt>
                <c:pt idx="8">
                  <c:v>5.6387574976516603</c:v>
                </c:pt>
                <c:pt idx="9">
                  <c:v>5.9855134480044798</c:v>
                </c:pt>
                <c:pt idx="10">
                  <c:v>0.9475683824580674</c:v>
                </c:pt>
                <c:pt idx="11">
                  <c:v>2.1175035174993089</c:v>
                </c:pt>
                <c:pt idx="12">
                  <c:v>14.234234721760128</c:v>
                </c:pt>
                <c:pt idx="13">
                  <c:v>0.22984469555759551</c:v>
                </c:pt>
                <c:pt idx="14">
                  <c:v>-0.48027255775981059</c:v>
                </c:pt>
                <c:pt idx="15">
                  <c:v>0.45276128706402052</c:v>
                </c:pt>
                <c:pt idx="16">
                  <c:v>-6.2436741800184663</c:v>
                </c:pt>
                <c:pt idx="17">
                  <c:v>-3.4689367732004639</c:v>
                </c:pt>
                <c:pt idx="18">
                  <c:v>-2.2805447881550132</c:v>
                </c:pt>
                <c:pt idx="19">
                  <c:v>-2.5523709882803471</c:v>
                </c:pt>
                <c:pt idx="20">
                  <c:v>-1.4091052123126506</c:v>
                </c:pt>
                <c:pt idx="21">
                  <c:v>-0.30951405062259402</c:v>
                </c:pt>
                <c:pt idx="22">
                  <c:v>-0.32650861637010098</c:v>
                </c:pt>
                <c:pt idx="23">
                  <c:v>0.14897962455956107</c:v>
                </c:pt>
                <c:pt idx="24">
                  <c:v>0.23282772203671565</c:v>
                </c:pt>
                <c:pt idx="25">
                  <c:v>0.25425173135792184</c:v>
                </c:pt>
                <c:pt idx="26">
                  <c:v>0.89730238201178258</c:v>
                </c:pt>
                <c:pt idx="27">
                  <c:v>0.59070020617289398</c:v>
                </c:pt>
                <c:pt idx="28">
                  <c:v>0.57035182342086688</c:v>
                </c:pt>
                <c:pt idx="29">
                  <c:v>0.45601104888956595</c:v>
                </c:pt>
                <c:pt idx="30">
                  <c:v>0.61108733820505323</c:v>
                </c:pt>
                <c:pt idx="31">
                  <c:v>0.51707824414986103</c:v>
                </c:pt>
                <c:pt idx="32">
                  <c:v>1.1915877985197778</c:v>
                </c:pt>
                <c:pt idx="33">
                  <c:v>0.97952785338341353</c:v>
                </c:pt>
                <c:pt idx="34">
                  <c:v>1.3857133408426765</c:v>
                </c:pt>
                <c:pt idx="35">
                  <c:v>0.88579852244986335</c:v>
                </c:pt>
                <c:pt idx="36">
                  <c:v>1.248348813002655</c:v>
                </c:pt>
                <c:pt idx="37">
                  <c:v>1.2151714121173012</c:v>
                </c:pt>
                <c:pt idx="38">
                  <c:v>1.3018946393711397</c:v>
                </c:pt>
                <c:pt idx="39">
                  <c:v>1.1111402844197162</c:v>
                </c:pt>
                <c:pt idx="40">
                  <c:v>1.0467840769854666</c:v>
                </c:pt>
                <c:pt idx="41">
                  <c:v>0.78908349267304589</c:v>
                </c:pt>
                <c:pt idx="42">
                  <c:v>1.1756471463827549</c:v>
                </c:pt>
                <c:pt idx="43">
                  <c:v>0.97614647762362705</c:v>
                </c:pt>
                <c:pt idx="44">
                  <c:v>1.3634291643116461</c:v>
                </c:pt>
                <c:pt idx="45">
                  <c:v>1.047547872063239</c:v>
                </c:pt>
                <c:pt idx="46">
                  <c:v>0.69051818476992943</c:v>
                </c:pt>
                <c:pt idx="47">
                  <c:v>0.44214231408028593</c:v>
                </c:pt>
                <c:pt idx="48">
                  <c:v>0.62824157771034528</c:v>
                </c:pt>
                <c:pt idx="49">
                  <c:v>0.20174912914333365</c:v>
                </c:pt>
                <c:pt idx="50">
                  <c:v>0.25183207264554702</c:v>
                </c:pt>
                <c:pt idx="51">
                  <c:v>-9.308963376585544E-2</c:v>
                </c:pt>
                <c:pt idx="52">
                  <c:v>0.13266534251023196</c:v>
                </c:pt>
                <c:pt idx="53">
                  <c:v>0.19322412049155466</c:v>
                </c:pt>
                <c:pt idx="54">
                  <c:v>0.50242166298548518</c:v>
                </c:pt>
                <c:pt idx="55">
                  <c:v>0.11477720500106227</c:v>
                </c:pt>
                <c:pt idx="56">
                  <c:v>0.16286890316822136</c:v>
                </c:pt>
                <c:pt idx="57">
                  <c:v>0.1828491677589956</c:v>
                </c:pt>
                <c:pt idx="58">
                  <c:v>2.2230729248095144E-4</c:v>
                </c:pt>
                <c:pt idx="59">
                  <c:v>-0.10920816514141481</c:v>
                </c:pt>
                <c:pt idx="60">
                  <c:v>-0.10834198511225929</c:v>
                </c:pt>
                <c:pt idx="61">
                  <c:v>-0.19455328760918278</c:v>
                </c:pt>
                <c:pt idx="62">
                  <c:v>9.0095750807388103E-2</c:v>
                </c:pt>
                <c:pt idx="63">
                  <c:v>0.25605975272614556</c:v>
                </c:pt>
                <c:pt idx="64">
                  <c:v>0.18209606213781118</c:v>
                </c:pt>
                <c:pt idx="65">
                  <c:v>0.39920727658033606</c:v>
                </c:pt>
                <c:pt idx="66">
                  <c:v>0.40737903209642973</c:v>
                </c:pt>
                <c:pt idx="67">
                  <c:v>0.62426509985956735</c:v>
                </c:pt>
                <c:pt idx="68">
                  <c:v>0.6163066324069586</c:v>
                </c:pt>
                <c:pt idx="69">
                  <c:v>0.64611986087672246</c:v>
                </c:pt>
                <c:pt idx="70">
                  <c:v>0.78637354840520013</c:v>
                </c:pt>
                <c:pt idx="71">
                  <c:v>0.84603524714691714</c:v>
                </c:pt>
                <c:pt idx="72">
                  <c:v>0.7440501482494013</c:v>
                </c:pt>
                <c:pt idx="73">
                  <c:v>0.51720284312821618</c:v>
                </c:pt>
                <c:pt idx="74">
                  <c:v>0.5190933737394795</c:v>
                </c:pt>
                <c:pt idx="75">
                  <c:v>0.4463721654567539</c:v>
                </c:pt>
                <c:pt idx="76">
                  <c:v>0.41351778658767169</c:v>
                </c:pt>
                <c:pt idx="77">
                  <c:v>0.13507397772050017</c:v>
                </c:pt>
                <c:pt idx="78">
                  <c:v>0.11370040927256925</c:v>
                </c:pt>
                <c:pt idx="79">
                  <c:v>4.8158006202557217E-2</c:v>
                </c:pt>
                <c:pt idx="80">
                  <c:v>0.40826542187944714</c:v>
                </c:pt>
                <c:pt idx="81">
                  <c:v>-0.10865047614848185</c:v>
                </c:pt>
                <c:pt idx="82">
                  <c:v>8.4314592043570266E-2</c:v>
                </c:pt>
                <c:pt idx="83">
                  <c:v>0.37149352419358084</c:v>
                </c:pt>
                <c:pt idx="84">
                  <c:v>0.31245999804917424</c:v>
                </c:pt>
                <c:pt idx="85">
                  <c:v>0.13894222482332336</c:v>
                </c:pt>
                <c:pt idx="86">
                  <c:v>0.33829925400954841</c:v>
                </c:pt>
                <c:pt idx="87">
                  <c:v>0.38972121897218204</c:v>
                </c:pt>
                <c:pt idx="88">
                  <c:v>0.59578771941779896</c:v>
                </c:pt>
                <c:pt idx="89">
                  <c:v>0.67570894480365484</c:v>
                </c:pt>
                <c:pt idx="90">
                  <c:v>0.43102076961415076</c:v>
                </c:pt>
                <c:pt idx="91">
                  <c:v>0.75587719685035171</c:v>
                </c:pt>
                <c:pt idx="92">
                  <c:v>0.76111770294267389</c:v>
                </c:pt>
                <c:pt idx="93">
                  <c:v>0.810671685366535</c:v>
                </c:pt>
                <c:pt idx="94">
                  <c:v>0.2914127920726991</c:v>
                </c:pt>
                <c:pt idx="95">
                  <c:v>0.40370302818943327</c:v>
                </c:pt>
                <c:pt idx="96">
                  <c:v>0.14956704360362957</c:v>
                </c:pt>
                <c:pt idx="97">
                  <c:v>0.10977888190956467</c:v>
                </c:pt>
                <c:pt idx="98">
                  <c:v>-0.25327448119390539</c:v>
                </c:pt>
                <c:pt idx="99">
                  <c:v>-8.9777572451132479E-2</c:v>
                </c:pt>
                <c:pt idx="100">
                  <c:v>1.4721218972182027E-2</c:v>
                </c:pt>
                <c:pt idx="101">
                  <c:v>0.28426705736630514</c:v>
                </c:pt>
                <c:pt idx="102">
                  <c:v>0.18518447997797974</c:v>
                </c:pt>
                <c:pt idx="103">
                  <c:v>0.10603089119335757</c:v>
                </c:pt>
                <c:pt idx="104">
                  <c:v>4.8477353718127156E-2</c:v>
                </c:pt>
                <c:pt idx="105">
                  <c:v>6.639588936946908E-2</c:v>
                </c:pt>
                <c:pt idx="106">
                  <c:v>7.8947983768060226E-2</c:v>
                </c:pt>
                <c:pt idx="107">
                  <c:v>5.6196978625095373E-2</c:v>
                </c:pt>
                <c:pt idx="108">
                  <c:v>4.3165027839353547E-2</c:v>
                </c:pt>
                <c:pt idx="109">
                  <c:v>0.43292315884131638</c:v>
                </c:pt>
                <c:pt idx="110">
                  <c:v>0.31522422471375644</c:v>
                </c:pt>
                <c:pt idx="111">
                  <c:v>0.60583864799753073</c:v>
                </c:pt>
                <c:pt idx="112">
                  <c:v>1.2478327126767605</c:v>
                </c:pt>
                <c:pt idx="113">
                  <c:v>1.2756637150404666</c:v>
                </c:pt>
                <c:pt idx="114">
                  <c:v>1.3409061452349744</c:v>
                </c:pt>
                <c:pt idx="115">
                  <c:v>1.5907287670647154</c:v>
                </c:pt>
                <c:pt idx="116">
                  <c:v>1.4045034012514681</c:v>
                </c:pt>
                <c:pt idx="117">
                  <c:v>1.4939658017560107</c:v>
                </c:pt>
                <c:pt idx="118">
                  <c:v>1.6681822311835499</c:v>
                </c:pt>
                <c:pt idx="119">
                  <c:v>1.2371499369990151</c:v>
                </c:pt>
                <c:pt idx="120">
                  <c:v>1.3338394122936772</c:v>
                </c:pt>
                <c:pt idx="121">
                  <c:v>1.3023790053727884</c:v>
                </c:pt>
                <c:pt idx="122">
                  <c:v>1.1368243762368038</c:v>
                </c:pt>
                <c:pt idx="123">
                  <c:v>0.96616118898825643</c:v>
                </c:pt>
                <c:pt idx="124">
                  <c:v>0.91851360433778151</c:v>
                </c:pt>
                <c:pt idx="125">
                  <c:v>0.8192608307578424</c:v>
                </c:pt>
                <c:pt idx="126">
                  <c:v>1.0412796749336253</c:v>
                </c:pt>
                <c:pt idx="127">
                  <c:v>0.94481868677353453</c:v>
                </c:pt>
                <c:pt idx="128">
                  <c:v>0.82551349477085156</c:v>
                </c:pt>
                <c:pt idx="129">
                  <c:v>0.92428824921399111</c:v>
                </c:pt>
                <c:pt idx="130">
                  <c:v>0.89503671828338027</c:v>
                </c:pt>
                <c:pt idx="131">
                  <c:v>1.3279602111702151</c:v>
                </c:pt>
                <c:pt idx="132">
                  <c:v>0.92156477610265097</c:v>
                </c:pt>
                <c:pt idx="133">
                  <c:v>0.72828002634951061</c:v>
                </c:pt>
                <c:pt idx="134">
                  <c:v>0.65406079093961667</c:v>
                </c:pt>
                <c:pt idx="135">
                  <c:v>0.49497762563117914</c:v>
                </c:pt>
                <c:pt idx="136">
                  <c:v>0.49964006595394728</c:v>
                </c:pt>
                <c:pt idx="137">
                  <c:v>0.73120075333945322</c:v>
                </c:pt>
                <c:pt idx="138">
                  <c:v>0.33532975637392254</c:v>
                </c:pt>
                <c:pt idx="139">
                  <c:v>0.26277440169107208</c:v>
                </c:pt>
                <c:pt idx="140">
                  <c:v>0.33291193491189885</c:v>
                </c:pt>
                <c:pt idx="141">
                  <c:v>0.18444440213201219</c:v>
                </c:pt>
                <c:pt idx="142">
                  <c:v>7.0448028530159787E-2</c:v>
                </c:pt>
                <c:pt idx="143">
                  <c:v>2.3905967522759521E-3</c:v>
                </c:pt>
                <c:pt idx="144">
                  <c:v>5.4991575372026619E-2</c:v>
                </c:pt>
                <c:pt idx="145">
                  <c:v>0.22699695751341867</c:v>
                </c:pt>
                <c:pt idx="146">
                  <c:v>0.64769672274622825</c:v>
                </c:pt>
                <c:pt idx="147">
                  <c:v>0.68728863269824614</c:v>
                </c:pt>
                <c:pt idx="148">
                  <c:v>0.99813201746122737</c:v>
                </c:pt>
                <c:pt idx="149">
                  <c:v>1.1579560957294288</c:v>
                </c:pt>
                <c:pt idx="150">
                  <c:v>1.1673010191060675</c:v>
                </c:pt>
                <c:pt idx="151">
                  <c:v>0.92869965432969792</c:v>
                </c:pt>
                <c:pt idx="152">
                  <c:v>0.79460610020563871</c:v>
                </c:pt>
                <c:pt idx="153">
                  <c:v>0.48688153142499818</c:v>
                </c:pt>
                <c:pt idx="154">
                  <c:v>0.24779563362422019</c:v>
                </c:pt>
                <c:pt idx="155">
                  <c:v>0.20225170062573414</c:v>
                </c:pt>
                <c:pt idx="156">
                  <c:v>0.23470839830518681</c:v>
                </c:pt>
                <c:pt idx="157">
                  <c:v>0.31560603874126314</c:v>
                </c:pt>
                <c:pt idx="158">
                  <c:v>0.3394024393339935</c:v>
                </c:pt>
                <c:pt idx="159">
                  <c:v>0.51983261647165091</c:v>
                </c:pt>
                <c:pt idx="160">
                  <c:v>0.54381457934984057</c:v>
                </c:pt>
                <c:pt idx="161">
                  <c:v>0.7524736070635929</c:v>
                </c:pt>
                <c:pt idx="162">
                  <c:v>0.82134677799735711</c:v>
                </c:pt>
                <c:pt idx="163">
                  <c:v>0.7615516280710477</c:v>
                </c:pt>
                <c:pt idx="164">
                  <c:v>0.98744172575931888</c:v>
                </c:pt>
                <c:pt idx="165">
                  <c:v>1.1264606140291102</c:v>
                </c:pt>
                <c:pt idx="166">
                  <c:v>1.0356875859332098</c:v>
                </c:pt>
                <c:pt idx="167">
                  <c:v>1.2787219017612219</c:v>
                </c:pt>
                <c:pt idx="168">
                  <c:v>1.0985105244381019</c:v>
                </c:pt>
                <c:pt idx="169">
                  <c:v>0.78154692471014886</c:v>
                </c:pt>
                <c:pt idx="170">
                  <c:v>0.88149351083176009</c:v>
                </c:pt>
                <c:pt idx="171">
                  <c:v>0.51437498079238275</c:v>
                </c:pt>
                <c:pt idx="172">
                  <c:v>0.41843760898235038</c:v>
                </c:pt>
                <c:pt idx="173">
                  <c:v>0.3436702048767975</c:v>
                </c:pt>
                <c:pt idx="174">
                  <c:v>0.32553303643367665</c:v>
                </c:pt>
                <c:pt idx="175">
                  <c:v>0.40588250817409388</c:v>
                </c:pt>
                <c:pt idx="176">
                  <c:v>0.53550803646708112</c:v>
                </c:pt>
                <c:pt idx="177">
                  <c:v>0.61647181791579653</c:v>
                </c:pt>
                <c:pt idx="178">
                  <c:v>0.68662922684496686</c:v>
                </c:pt>
                <c:pt idx="179">
                  <c:v>0.7558426231391997</c:v>
                </c:pt>
                <c:pt idx="180">
                  <c:v>0.76015865825940931</c:v>
                </c:pt>
                <c:pt idx="181">
                  <c:v>0.60857949147582657</c:v>
                </c:pt>
                <c:pt idx="182">
                  <c:v>0.77995753613370367</c:v>
                </c:pt>
                <c:pt idx="183">
                  <c:v>0.75662896628946252</c:v>
                </c:pt>
                <c:pt idx="184">
                  <c:v>0.81697796368524356</c:v>
                </c:pt>
                <c:pt idx="185">
                  <c:v>0.92318322663919483</c:v>
                </c:pt>
                <c:pt idx="186">
                  <c:v>0.89824104991842613</c:v>
                </c:pt>
                <c:pt idx="187">
                  <c:v>0.95795652998860259</c:v>
                </c:pt>
                <c:pt idx="188">
                  <c:v>0.98360454488970495</c:v>
                </c:pt>
                <c:pt idx="189">
                  <c:v>0.89505776315103813</c:v>
                </c:pt>
                <c:pt idx="190">
                  <c:v>1.1333820371699128</c:v>
                </c:pt>
                <c:pt idx="191">
                  <c:v>1.1193315815986351</c:v>
                </c:pt>
                <c:pt idx="192">
                  <c:v>1.2196593136567164</c:v>
                </c:pt>
                <c:pt idx="193">
                  <c:v>1.2524392003751998</c:v>
                </c:pt>
                <c:pt idx="194">
                  <c:v>1.2073313638009571</c:v>
                </c:pt>
                <c:pt idx="195">
                  <c:v>1.2307429439565156</c:v>
                </c:pt>
                <c:pt idx="196">
                  <c:v>1.1540644654403189</c:v>
                </c:pt>
                <c:pt idx="197">
                  <c:v>0.95596361442595623</c:v>
                </c:pt>
                <c:pt idx="198">
                  <c:v>1.0000659739898801</c:v>
                </c:pt>
                <c:pt idx="199">
                  <c:v>0.89805732488331791</c:v>
                </c:pt>
                <c:pt idx="200">
                  <c:v>0.93418501578699142</c:v>
                </c:pt>
                <c:pt idx="201">
                  <c:v>1.0122838558473335</c:v>
                </c:pt>
                <c:pt idx="202">
                  <c:v>1.0533923324527894</c:v>
                </c:pt>
                <c:pt idx="203">
                  <c:v>1.0948565675353188</c:v>
                </c:pt>
                <c:pt idx="204">
                  <c:v>1.130459138884101</c:v>
                </c:pt>
                <c:pt idx="205">
                  <c:v>1.0371603926237407</c:v>
                </c:pt>
                <c:pt idx="206">
                  <c:v>1.0883131168985611</c:v>
                </c:pt>
                <c:pt idx="207">
                  <c:v>1.0567229332937824</c:v>
                </c:pt>
                <c:pt idx="208">
                  <c:v>1.0563989091409554</c:v>
                </c:pt>
                <c:pt idx="209">
                  <c:v>1.013196969271821</c:v>
                </c:pt>
                <c:pt idx="210">
                  <c:v>1.0384192431597499</c:v>
                </c:pt>
                <c:pt idx="211">
                  <c:v>1.0803880539977899</c:v>
                </c:pt>
                <c:pt idx="212">
                  <c:v>1.1245014370638202</c:v>
                </c:pt>
                <c:pt idx="213">
                  <c:v>1.1176705402584979</c:v>
                </c:pt>
                <c:pt idx="214">
                  <c:v>1.1420054222268545</c:v>
                </c:pt>
                <c:pt idx="215">
                  <c:v>1.1412788732243813</c:v>
                </c:pt>
                <c:pt idx="216">
                  <c:v>1.1891759898770848</c:v>
                </c:pt>
                <c:pt idx="217">
                  <c:v>1.2018313043408548</c:v>
                </c:pt>
                <c:pt idx="218">
                  <c:v>1.187990128286841</c:v>
                </c:pt>
                <c:pt idx="219">
                  <c:v>1.1905288742265177</c:v>
                </c:pt>
                <c:pt idx="220">
                  <c:v>1.1954259815259467</c:v>
                </c:pt>
                <c:pt idx="221">
                  <c:v>1.1989451510620646</c:v>
                </c:pt>
                <c:pt idx="222">
                  <c:v>1.1941816619699872</c:v>
                </c:pt>
                <c:pt idx="223">
                  <c:v>1.1838028677139665</c:v>
                </c:pt>
                <c:pt idx="224">
                  <c:v>1.1881287571769681</c:v>
                </c:pt>
                <c:pt idx="225">
                  <c:v>1.1984624552880074</c:v>
                </c:pt>
                <c:pt idx="226">
                  <c:v>1.1988967144618998</c:v>
                </c:pt>
                <c:pt idx="227">
                  <c:v>1.2142828510384143</c:v>
                </c:pt>
                <c:pt idx="228">
                  <c:v>1.2235509439458259</c:v>
                </c:pt>
                <c:pt idx="229">
                  <c:v>1.2419201070014607</c:v>
                </c:pt>
                <c:pt idx="230">
                  <c:v>1.2560986690290366</c:v>
                </c:pt>
                <c:pt idx="231">
                  <c:v>1.2651496323495024</c:v>
                </c:pt>
                <c:pt idx="232">
                  <c:v>1.2719340968277704</c:v>
                </c:pt>
                <c:pt idx="233">
                  <c:v>1.2857802835645595</c:v>
                </c:pt>
                <c:pt idx="234">
                  <c:v>1.2906005603947617</c:v>
                </c:pt>
                <c:pt idx="235">
                  <c:v>1.2959603207371453</c:v>
                </c:pt>
                <c:pt idx="236">
                  <c:v>1.3066197132286035</c:v>
                </c:pt>
                <c:pt idx="237">
                  <c:v>1.304797494925849</c:v>
                </c:pt>
                <c:pt idx="238">
                  <c:v>1.3057328223773086</c:v>
                </c:pt>
                <c:pt idx="239">
                  <c:v>1.3165826208142428</c:v>
                </c:pt>
                <c:pt idx="240">
                  <c:v>1.3218421675011127</c:v>
                </c:pt>
                <c:pt idx="241">
                  <c:v>1.3295402464721453</c:v>
                </c:pt>
                <c:pt idx="242">
                  <c:v>1.3388467546141711</c:v>
                </c:pt>
                <c:pt idx="243">
                  <c:v>1.3377327128103786</c:v>
                </c:pt>
                <c:pt idx="244">
                  <c:v>1.3491837931803938</c:v>
                </c:pt>
                <c:pt idx="245">
                  <c:v>1.358515354736298</c:v>
                </c:pt>
                <c:pt idx="246">
                  <c:v>1.3636997411815321</c:v>
                </c:pt>
                <c:pt idx="247">
                  <c:v>1.3682945372868289</c:v>
                </c:pt>
                <c:pt idx="248">
                  <c:v>1.3694319622769078</c:v>
                </c:pt>
                <c:pt idx="249">
                  <c:v>1.3689041703578702</c:v>
                </c:pt>
                <c:pt idx="250">
                  <c:v>1.3763734281488134</c:v>
                </c:pt>
                <c:pt idx="251">
                  <c:v>1.3793664759934849</c:v>
                </c:pt>
                <c:pt idx="252">
                  <c:v>1.380497220073196</c:v>
                </c:pt>
                <c:pt idx="253">
                  <c:v>1.3795284880698986</c:v>
                </c:pt>
                <c:pt idx="254">
                  <c:v>1.3806943069290396</c:v>
                </c:pt>
                <c:pt idx="255">
                  <c:v>1.378272476920795</c:v>
                </c:pt>
                <c:pt idx="256">
                  <c:v>1.3767976659571541</c:v>
                </c:pt>
                <c:pt idx="257">
                  <c:v>1.369012735151343</c:v>
                </c:pt>
                <c:pt idx="258">
                  <c:v>1.3609839511171149</c:v>
                </c:pt>
                <c:pt idx="259">
                  <c:v>1.353232424863142</c:v>
                </c:pt>
                <c:pt idx="260">
                  <c:v>1.3464763542539362</c:v>
                </c:pt>
                <c:pt idx="261">
                  <c:v>1.3342686607847936</c:v>
                </c:pt>
                <c:pt idx="262">
                  <c:v>1.3232368075403429</c:v>
                </c:pt>
                <c:pt idx="263">
                  <c:v>1.3115418739419111</c:v>
                </c:pt>
                <c:pt idx="264">
                  <c:v>1.3018345111778313</c:v>
                </c:pt>
                <c:pt idx="265">
                  <c:v>1.2888551725612338</c:v>
                </c:pt>
                <c:pt idx="266">
                  <c:v>1.2746866318992089</c:v>
                </c:pt>
                <c:pt idx="267">
                  <c:v>1.2590416100459516</c:v>
                </c:pt>
                <c:pt idx="268">
                  <c:v>1.2441131158296155</c:v>
                </c:pt>
                <c:pt idx="269">
                  <c:v>1.2294518580279825</c:v>
                </c:pt>
                <c:pt idx="270">
                  <c:v>1.2125224311565592</c:v>
                </c:pt>
                <c:pt idx="271">
                  <c:v>1.1921456545354696</c:v>
                </c:pt>
                <c:pt idx="272">
                  <c:v>1.1738650135422053</c:v>
                </c:pt>
                <c:pt idx="273">
                  <c:v>1.1548812067327543</c:v>
                </c:pt>
                <c:pt idx="274">
                  <c:v>1.1350155197547838</c:v>
                </c:pt>
                <c:pt idx="275">
                  <c:v>1.1149811397900327</c:v>
                </c:pt>
                <c:pt idx="276">
                  <c:v>1.0946289155145441</c:v>
                </c:pt>
                <c:pt idx="277">
                  <c:v>1.0750458310451214</c:v>
                </c:pt>
                <c:pt idx="278">
                  <c:v>1.0589329784433748</c:v>
                </c:pt>
                <c:pt idx="279">
                  <c:v>1.0417526833876491</c:v>
                </c:pt>
                <c:pt idx="280">
                  <c:v>1.0244967270220111</c:v>
                </c:pt>
                <c:pt idx="281">
                  <c:v>1.0072130448783476</c:v>
                </c:pt>
                <c:pt idx="282">
                  <c:v>0.99206524977919608</c:v>
                </c:pt>
                <c:pt idx="283">
                  <c:v>0.978525883851037</c:v>
                </c:pt>
                <c:pt idx="284">
                  <c:v>0.96630048596942009</c:v>
                </c:pt>
                <c:pt idx="285">
                  <c:v>0.95488147396916923</c:v>
                </c:pt>
                <c:pt idx="286">
                  <c:v>0.94515740892917044</c:v>
                </c:pt>
                <c:pt idx="287">
                  <c:v>0.93645786149403865</c:v>
                </c:pt>
                <c:pt idx="288">
                  <c:v>0.93442335726435433</c:v>
                </c:pt>
                <c:pt idx="289">
                  <c:v>0.93094193487181331</c:v>
                </c:pt>
                <c:pt idx="290">
                  <c:v>0.93030190365860022</c:v>
                </c:pt>
                <c:pt idx="291">
                  <c:v>0.92987232112196538</c:v>
                </c:pt>
                <c:pt idx="292">
                  <c:v>0.93039593747202387</c:v>
                </c:pt>
                <c:pt idx="293">
                  <c:v>0.9314067592106372</c:v>
                </c:pt>
                <c:pt idx="294">
                  <c:v>0.9325248095606502</c:v>
                </c:pt>
                <c:pt idx="295">
                  <c:v>0.93177604653120449</c:v>
                </c:pt>
                <c:pt idx="296">
                  <c:v>0.93435170450066207</c:v>
                </c:pt>
                <c:pt idx="297">
                  <c:v>0.93363250449959323</c:v>
                </c:pt>
                <c:pt idx="298">
                  <c:v>0.93199033673124443</c:v>
                </c:pt>
                <c:pt idx="299">
                  <c:v>0.93020386129895616</c:v>
                </c:pt>
                <c:pt idx="300">
                  <c:v>0.92737566491760448</c:v>
                </c:pt>
                <c:pt idx="301">
                  <c:v>0.92845880751094678</c:v>
                </c:pt>
                <c:pt idx="302">
                  <c:v>0.92582819905371594</c:v>
                </c:pt>
                <c:pt idx="303">
                  <c:v>0.92254870717703497</c:v>
                </c:pt>
                <c:pt idx="304">
                  <c:v>0.92126480322714688</c:v>
                </c:pt>
                <c:pt idx="305">
                  <c:v>0.91806431311556258</c:v>
                </c:pt>
                <c:pt idx="306">
                  <c:v>0.91608843387435368</c:v>
                </c:pt>
                <c:pt idx="307">
                  <c:v>0.91209157924695483</c:v>
                </c:pt>
                <c:pt idx="308">
                  <c:v>0.90581035434212409</c:v>
                </c:pt>
                <c:pt idx="309">
                  <c:v>0.90561677496422366</c:v>
                </c:pt>
                <c:pt idx="310">
                  <c:v>0.90030912572270771</c:v>
                </c:pt>
                <c:pt idx="311">
                  <c:v>0.89241596416894164</c:v>
                </c:pt>
                <c:pt idx="312">
                  <c:v>0.88703966857339867</c:v>
                </c:pt>
                <c:pt idx="313">
                  <c:v>0.88043775997092477</c:v>
                </c:pt>
                <c:pt idx="314">
                  <c:v>0.87528694510028726</c:v>
                </c:pt>
                <c:pt idx="315">
                  <c:v>0.8716832620480196</c:v>
                </c:pt>
                <c:pt idx="316">
                  <c:v>0.85809930104315768</c:v>
                </c:pt>
                <c:pt idx="317">
                  <c:v>0.85354809787800956</c:v>
                </c:pt>
                <c:pt idx="318">
                  <c:v>0.84649973744022278</c:v>
                </c:pt>
                <c:pt idx="319">
                  <c:v>0.83994075368686072</c:v>
                </c:pt>
                <c:pt idx="320">
                  <c:v>0.83149057123119841</c:v>
                </c:pt>
                <c:pt idx="321">
                  <c:v>0.8264416402436664</c:v>
                </c:pt>
                <c:pt idx="322">
                  <c:v>0.81832600437466019</c:v>
                </c:pt>
                <c:pt idx="323">
                  <c:v>0.81617475123630245</c:v>
                </c:pt>
                <c:pt idx="324">
                  <c:v>0.80898174908905796</c:v>
                </c:pt>
                <c:pt idx="325">
                  <c:v>0.80543234843352707</c:v>
                </c:pt>
                <c:pt idx="326">
                  <c:v>0.80531877295727838</c:v>
                </c:pt>
                <c:pt idx="327">
                  <c:v>0.80261918410050248</c:v>
                </c:pt>
                <c:pt idx="328">
                  <c:v>0.80165730003033153</c:v>
                </c:pt>
                <c:pt idx="329">
                  <c:v>0.80214266816853552</c:v>
                </c:pt>
                <c:pt idx="330">
                  <c:v>0.80366090504956589</c:v>
                </c:pt>
                <c:pt idx="331">
                  <c:v>0.80658864699539434</c:v>
                </c:pt>
                <c:pt idx="332">
                  <c:v>0.81157761681237739</c:v>
                </c:pt>
                <c:pt idx="333">
                  <c:v>0.81228662842513588</c:v>
                </c:pt>
                <c:pt idx="334">
                  <c:v>0.8180575988006431</c:v>
                </c:pt>
                <c:pt idx="335">
                  <c:v>0.82214314251317144</c:v>
                </c:pt>
                <c:pt idx="336">
                  <c:v>0.82859823811031796</c:v>
                </c:pt>
                <c:pt idx="337">
                  <c:v>0.8332180876294929</c:v>
                </c:pt>
                <c:pt idx="338">
                  <c:v>0.84474883785564159</c:v>
                </c:pt>
                <c:pt idx="339">
                  <c:v>0.84624853521040211</c:v>
                </c:pt>
                <c:pt idx="340">
                  <c:v>0.84800711784190574</c:v>
                </c:pt>
                <c:pt idx="341">
                  <c:v>0.8510903579765392</c:v>
                </c:pt>
                <c:pt idx="342">
                  <c:v>0.85598529398009904</c:v>
                </c:pt>
                <c:pt idx="343">
                  <c:v>0.85774771813506401</c:v>
                </c:pt>
                <c:pt idx="344">
                  <c:v>0.85885758436987658</c:v>
                </c:pt>
                <c:pt idx="345">
                  <c:v>0.85372079941101109</c:v>
                </c:pt>
                <c:pt idx="346">
                  <c:v>0.85762779579396631</c:v>
                </c:pt>
                <c:pt idx="347">
                  <c:v>0.86596924643339601</c:v>
                </c:pt>
                <c:pt idx="348">
                  <c:v>0.86892270988414</c:v>
                </c:pt>
                <c:pt idx="349">
                  <c:v>0.8691154541482442</c:v>
                </c:pt>
                <c:pt idx="350">
                  <c:v>0.8705795756552972</c:v>
                </c:pt>
                <c:pt idx="351">
                  <c:v>0.87383484923189592</c:v>
                </c:pt>
                <c:pt idx="352">
                  <c:v>0.87233481783161715</c:v>
                </c:pt>
                <c:pt idx="353">
                  <c:v>0.87375083678402354</c:v>
                </c:pt>
                <c:pt idx="354">
                  <c:v>0.87319565313247871</c:v>
                </c:pt>
                <c:pt idx="355">
                  <c:v>0.87160609753327434</c:v>
                </c:pt>
                <c:pt idx="356">
                  <c:v>0.87250568211426771</c:v>
                </c:pt>
                <c:pt idx="357">
                  <c:v>0.87481928137455744</c:v>
                </c:pt>
                <c:pt idx="358">
                  <c:v>0.87578985062820613</c:v>
                </c:pt>
                <c:pt idx="359">
                  <c:v>0.87737422852187552</c:v>
                </c:pt>
                <c:pt idx="360">
                  <c:v>0.87418375977584228</c:v>
                </c:pt>
                <c:pt idx="361">
                  <c:v>0.86941642916030326</c:v>
                </c:pt>
                <c:pt idx="362">
                  <c:v>0.86894141643316891</c:v>
                </c:pt>
                <c:pt idx="363">
                  <c:v>0.86889231174196746</c:v>
                </c:pt>
                <c:pt idx="364">
                  <c:v>0.86468333821039822</c:v>
                </c:pt>
                <c:pt idx="365">
                  <c:v>0.86147115650567008</c:v>
                </c:pt>
                <c:pt idx="366">
                  <c:v>0.86217766277704078</c:v>
                </c:pt>
                <c:pt idx="367">
                  <c:v>0.86531100973943131</c:v>
                </c:pt>
                <c:pt idx="368">
                  <c:v>0.86969569121366763</c:v>
                </c:pt>
                <c:pt idx="369">
                  <c:v>0.87300608230079879</c:v>
                </c:pt>
                <c:pt idx="370">
                  <c:v>0.8733843888503624</c:v>
                </c:pt>
                <c:pt idx="371">
                  <c:v>0.87701078699787949</c:v>
                </c:pt>
                <c:pt idx="372">
                  <c:v>0.88141333990734927</c:v>
                </c:pt>
                <c:pt idx="373">
                  <c:v>0.88573505380137119</c:v>
                </c:pt>
                <c:pt idx="374">
                  <c:v>0.88493952439935275</c:v>
                </c:pt>
                <c:pt idx="375">
                  <c:v>0.88812381330329626</c:v>
                </c:pt>
                <c:pt idx="376">
                  <c:v>0.8896363714105141</c:v>
                </c:pt>
                <c:pt idx="377">
                  <c:v>0.89532550063401872</c:v>
                </c:pt>
                <c:pt idx="378">
                  <c:v>0.89533769329543933</c:v>
                </c:pt>
                <c:pt idx="379">
                  <c:v>0.89688616129588294</c:v>
                </c:pt>
                <c:pt idx="380">
                  <c:v>0.89778724908170904</c:v>
                </c:pt>
                <c:pt idx="381">
                  <c:v>0.90499528327728063</c:v>
                </c:pt>
                <c:pt idx="382">
                  <c:v>0.90884382169451938</c:v>
                </c:pt>
                <c:pt idx="383">
                  <c:v>0.91401083777279846</c:v>
                </c:pt>
                <c:pt idx="384">
                  <c:v>0.91401768570592512</c:v>
                </c:pt>
                <c:pt idx="385">
                  <c:v>0.9170000440940087</c:v>
                </c:pt>
                <c:pt idx="386">
                  <c:v>0.91896289556000077</c:v>
                </c:pt>
                <c:pt idx="387">
                  <c:v>0.92094395250674466</c:v>
                </c:pt>
                <c:pt idx="388">
                  <c:v>0.92162740963734691</c:v>
                </c:pt>
                <c:pt idx="389">
                  <c:v>0.92282312557038282</c:v>
                </c:pt>
                <c:pt idx="390">
                  <c:v>0.92406393764839989</c:v>
                </c:pt>
                <c:pt idx="391">
                  <c:v>0.92520436904814407</c:v>
                </c:pt>
                <c:pt idx="392">
                  <c:v>0.92591488386573528</c:v>
                </c:pt>
                <c:pt idx="393">
                  <c:v>0.9275542122471776</c:v>
                </c:pt>
                <c:pt idx="394">
                  <c:v>0.9300652324088291</c:v>
                </c:pt>
                <c:pt idx="395">
                  <c:v>0.9311508803435592</c:v>
                </c:pt>
                <c:pt idx="396">
                  <c:v>0.92982973031837235</c:v>
                </c:pt>
                <c:pt idx="397">
                  <c:v>0.92734626891198702</c:v>
                </c:pt>
                <c:pt idx="398">
                  <c:v>0.92675216895755097</c:v>
                </c:pt>
                <c:pt idx="399">
                  <c:v>0.92722217100190929</c:v>
                </c:pt>
                <c:pt idx="400">
                  <c:v>0.92667533848832384</c:v>
                </c:pt>
                <c:pt idx="401">
                  <c:v>0.92643833319303437</c:v>
                </c:pt>
                <c:pt idx="402">
                  <c:v>0.92556664141282563</c:v>
                </c:pt>
                <c:pt idx="403">
                  <c:v>0.92425534573043056</c:v>
                </c:pt>
                <c:pt idx="404">
                  <c:v>0.92415730337078683</c:v>
                </c:pt>
                <c:pt idx="405">
                  <c:v>0.9236819565981339</c:v>
                </c:pt>
                <c:pt idx="406">
                  <c:v>0.9246426715089906</c:v>
                </c:pt>
                <c:pt idx="407">
                  <c:v>0.92302906463246315</c:v>
                </c:pt>
                <c:pt idx="408">
                  <c:v>0.91917568255520787</c:v>
                </c:pt>
                <c:pt idx="409">
                  <c:v>0.91509097395647554</c:v>
                </c:pt>
                <c:pt idx="410">
                  <c:v>0.91352613772563107</c:v>
                </c:pt>
                <c:pt idx="411">
                  <c:v>0.90947282940562624</c:v>
                </c:pt>
                <c:pt idx="412">
                  <c:v>0.90564984547054317</c:v>
                </c:pt>
                <c:pt idx="413">
                  <c:v>0.89870971578071135</c:v>
                </c:pt>
                <c:pt idx="414">
                  <c:v>0.89343296574964493</c:v>
                </c:pt>
                <c:pt idx="415">
                  <c:v>0.89012140550319951</c:v>
                </c:pt>
                <c:pt idx="416">
                  <c:v>0.88644172709550106</c:v>
                </c:pt>
                <c:pt idx="417">
                  <c:v>0.87980390859980162</c:v>
                </c:pt>
                <c:pt idx="418">
                  <c:v>0.87459613896828048</c:v>
                </c:pt>
                <c:pt idx="419">
                  <c:v>0.86757466919472315</c:v>
                </c:pt>
                <c:pt idx="420">
                  <c:v>0.86370658911465925</c:v>
                </c:pt>
                <c:pt idx="421">
                  <c:v>0.85928115408718053</c:v>
                </c:pt>
                <c:pt idx="422">
                  <c:v>0.85198676912510807</c:v>
                </c:pt>
                <c:pt idx="423">
                  <c:v>0.84546219206013906</c:v>
                </c:pt>
                <c:pt idx="424">
                  <c:v>0.83824513863557115</c:v>
                </c:pt>
                <c:pt idx="425">
                  <c:v>0.83132455060856436</c:v>
                </c:pt>
                <c:pt idx="426">
                  <c:v>0.82419568520084818</c:v>
                </c:pt>
                <c:pt idx="427">
                  <c:v>0.81588496674910915</c:v>
                </c:pt>
                <c:pt idx="428">
                  <c:v>0.80619196794231984</c:v>
                </c:pt>
                <c:pt idx="429">
                  <c:v>0.79880672259924845</c:v>
                </c:pt>
                <c:pt idx="430">
                  <c:v>0.79038760637679539</c:v>
                </c:pt>
                <c:pt idx="431">
                  <c:v>0.7828335010241837</c:v>
                </c:pt>
                <c:pt idx="432">
                  <c:v>0.77403824954803646</c:v>
                </c:pt>
                <c:pt idx="433">
                  <c:v>0.7672108602206571</c:v>
                </c:pt>
                <c:pt idx="434">
                  <c:v>0.75874230526148423</c:v>
                </c:pt>
                <c:pt idx="435">
                  <c:v>0.75281065899163691</c:v>
                </c:pt>
                <c:pt idx="436">
                  <c:v>0.74398150189537449</c:v>
                </c:pt>
                <c:pt idx="437">
                  <c:v>0.73550158938857668</c:v>
                </c:pt>
                <c:pt idx="438">
                  <c:v>0.72763882597698315</c:v>
                </c:pt>
                <c:pt idx="439">
                  <c:v>0.71834885308811736</c:v>
                </c:pt>
                <c:pt idx="440">
                  <c:v>0.7081170388601834</c:v>
                </c:pt>
                <c:pt idx="441">
                  <c:v>0.6996578371755251</c:v>
                </c:pt>
                <c:pt idx="442">
                  <c:v>0.68907293683466486</c:v>
                </c:pt>
                <c:pt idx="443">
                  <c:v>0.68047093069089992</c:v>
                </c:pt>
                <c:pt idx="444">
                  <c:v>0.67258361493370544</c:v>
                </c:pt>
                <c:pt idx="445">
                  <c:v>0.66397258956094407</c:v>
                </c:pt>
                <c:pt idx="446">
                  <c:v>0.65749862039200924</c:v>
                </c:pt>
                <c:pt idx="447">
                  <c:v>0.65089370537987001</c:v>
                </c:pt>
                <c:pt idx="448">
                  <c:v>0.64368650629809432</c:v>
                </c:pt>
                <c:pt idx="449">
                  <c:v>0.63498862909055431</c:v>
                </c:pt>
                <c:pt idx="450">
                  <c:v>0.62773867218242652</c:v>
                </c:pt>
                <c:pt idx="451">
                  <c:v>0.61947087857979888</c:v>
                </c:pt>
                <c:pt idx="452">
                  <c:v>0.61138881428538983</c:v>
                </c:pt>
                <c:pt idx="453">
                  <c:v>0.60321772686033293</c:v>
                </c:pt>
                <c:pt idx="454">
                  <c:v>0.59507469925881995</c:v>
                </c:pt>
                <c:pt idx="455">
                  <c:v>0.58610490899931988</c:v>
                </c:pt>
                <c:pt idx="456">
                  <c:v>0.57959118841369817</c:v>
                </c:pt>
                <c:pt idx="457">
                  <c:v>0.5705535869139674</c:v>
                </c:pt>
                <c:pt idx="458">
                  <c:v>0.5634633037636243</c:v>
                </c:pt>
                <c:pt idx="459">
                  <c:v>0.55586477035706805</c:v>
                </c:pt>
                <c:pt idx="460">
                  <c:v>0.54879837146128885</c:v>
                </c:pt>
                <c:pt idx="461">
                  <c:v>0.54236582393663302</c:v>
                </c:pt>
                <c:pt idx="462">
                  <c:v>0.53613236754093063</c:v>
                </c:pt>
                <c:pt idx="463">
                  <c:v>0.52861049758084244</c:v>
                </c:pt>
                <c:pt idx="464">
                  <c:v>0.5225099913014547</c:v>
                </c:pt>
                <c:pt idx="465">
                  <c:v>0.51525752905193878</c:v>
                </c:pt>
                <c:pt idx="466">
                  <c:v>0.50933840948903064</c:v>
                </c:pt>
                <c:pt idx="467">
                  <c:v>0.50257064728668188</c:v>
                </c:pt>
                <c:pt idx="468">
                  <c:v>0.49497679051738314</c:v>
                </c:pt>
                <c:pt idx="469">
                  <c:v>0.48863710764683654</c:v>
                </c:pt>
                <c:pt idx="470">
                  <c:v>0.48378108794616792</c:v>
                </c:pt>
                <c:pt idx="471">
                  <c:v>0.47865131794318833</c:v>
                </c:pt>
                <c:pt idx="472">
                  <c:v>0.47440944092805865</c:v>
                </c:pt>
                <c:pt idx="473">
                  <c:v>0.4702791351160675</c:v>
                </c:pt>
                <c:pt idx="474">
                  <c:v>0.46566346116587237</c:v>
                </c:pt>
                <c:pt idx="475">
                  <c:v>0.46213694262835042</c:v>
                </c:pt>
                <c:pt idx="476">
                  <c:v>0.45728944108840047</c:v>
                </c:pt>
                <c:pt idx="477">
                  <c:v>0.4530455598001607</c:v>
                </c:pt>
                <c:pt idx="478">
                  <c:v>0.44776847572357609</c:v>
                </c:pt>
                <c:pt idx="479">
                  <c:v>0.44207283261246316</c:v>
                </c:pt>
                <c:pt idx="480">
                  <c:v>0.43535985387512854</c:v>
                </c:pt>
                <c:pt idx="481">
                  <c:v>0.43032545386764581</c:v>
                </c:pt>
                <c:pt idx="482">
                  <c:v>0.42489671312571742</c:v>
                </c:pt>
                <c:pt idx="483">
                  <c:v>0.42009714711765489</c:v>
                </c:pt>
                <c:pt idx="484">
                  <c:v>0.41469847047238045</c:v>
                </c:pt>
                <c:pt idx="485">
                  <c:v>0.41057267427488747</c:v>
                </c:pt>
                <c:pt idx="486">
                  <c:v>0.40650784138449853</c:v>
                </c:pt>
                <c:pt idx="487">
                  <c:v>0.40360431773875238</c:v>
                </c:pt>
                <c:pt idx="488">
                  <c:v>0.40073186032621561</c:v>
                </c:pt>
                <c:pt idx="489">
                  <c:v>0.39788328716824289</c:v>
                </c:pt>
                <c:pt idx="490">
                  <c:v>0.39623276826193449</c:v>
                </c:pt>
                <c:pt idx="491">
                  <c:v>0.39308088177327405</c:v>
                </c:pt>
                <c:pt idx="492">
                  <c:v>0.39064101330703732</c:v>
                </c:pt>
                <c:pt idx="493">
                  <c:v>0.38805934251824903</c:v>
                </c:pt>
                <c:pt idx="494">
                  <c:v>0.38597790489323236</c:v>
                </c:pt>
                <c:pt idx="495">
                  <c:v>0.38361937651072098</c:v>
                </c:pt>
                <c:pt idx="496">
                  <c:v>0.38092379620016559</c:v>
                </c:pt>
                <c:pt idx="497">
                  <c:v>0.37777859062187258</c:v>
                </c:pt>
                <c:pt idx="498">
                  <c:v>0.37561631398140849</c:v>
                </c:pt>
                <c:pt idx="499">
                  <c:v>0.37430869279971574</c:v>
                </c:pt>
                <c:pt idx="500">
                  <c:v>0.37161094119329091</c:v>
                </c:pt>
                <c:pt idx="501">
                  <c:v>0.36940156413473546</c:v>
                </c:pt>
                <c:pt idx="502">
                  <c:v>0.36625685962471993</c:v>
                </c:pt>
                <c:pt idx="503">
                  <c:v>0.36444065414129601</c:v>
                </c:pt>
                <c:pt idx="504">
                  <c:v>0.3623049341195429</c:v>
                </c:pt>
                <c:pt idx="505">
                  <c:v>0.36096541159084511</c:v>
                </c:pt>
                <c:pt idx="506">
                  <c:v>0.35770980396872815</c:v>
                </c:pt>
                <c:pt idx="507">
                  <c:v>0.35719353662007408</c:v>
                </c:pt>
                <c:pt idx="508">
                  <c:v>0.35562218650162153</c:v>
                </c:pt>
                <c:pt idx="509">
                  <c:v>0.35409342718676218</c:v>
                </c:pt>
                <c:pt idx="510">
                  <c:v>0.35227404827091358</c:v>
                </c:pt>
                <c:pt idx="511">
                  <c:v>0.3506913406048362</c:v>
                </c:pt>
                <c:pt idx="512">
                  <c:v>0.3487498680520203</c:v>
                </c:pt>
                <c:pt idx="513">
                  <c:v>0.34759073010324681</c:v>
                </c:pt>
                <c:pt idx="514">
                  <c:v>0.34571807092721679</c:v>
                </c:pt>
                <c:pt idx="515">
                  <c:v>0.34437437282953937</c:v>
                </c:pt>
                <c:pt idx="516">
                  <c:v>0.3443247670700601</c:v>
                </c:pt>
                <c:pt idx="517">
                  <c:v>0.34396099150054582</c:v>
                </c:pt>
                <c:pt idx="518">
                  <c:v>0.34384808411533396</c:v>
                </c:pt>
                <c:pt idx="519">
                  <c:v>0.34416258797088739</c:v>
                </c:pt>
                <c:pt idx="520">
                  <c:v>0.34421453204899516</c:v>
                </c:pt>
                <c:pt idx="521">
                  <c:v>0.3439860449144243</c:v>
                </c:pt>
                <c:pt idx="522">
                  <c:v>0.34324262661327293</c:v>
                </c:pt>
                <c:pt idx="523">
                  <c:v>0.34137731643864727</c:v>
                </c:pt>
                <c:pt idx="524">
                  <c:v>0.34067498573625649</c:v>
                </c:pt>
                <c:pt idx="525">
                  <c:v>0.33827653891429876</c:v>
                </c:pt>
                <c:pt idx="526">
                  <c:v>0.33615401369052161</c:v>
                </c:pt>
                <c:pt idx="527">
                  <c:v>0.33457331029755444</c:v>
                </c:pt>
                <c:pt idx="528">
                  <c:v>0.3320482602241312</c:v>
                </c:pt>
                <c:pt idx="529">
                  <c:v>0.33103910871310971</c:v>
                </c:pt>
                <c:pt idx="530">
                  <c:v>0.32994093407144032</c:v>
                </c:pt>
                <c:pt idx="531">
                  <c:v>0.32798159008339128</c:v>
                </c:pt>
                <c:pt idx="532">
                  <c:v>0.32732168316183446</c:v>
                </c:pt>
                <c:pt idx="533">
                  <c:v>0.3258787735451984</c:v>
                </c:pt>
                <c:pt idx="534">
                  <c:v>0.32500841794706309</c:v>
                </c:pt>
                <c:pt idx="535">
                  <c:v>0.32412820800613584</c:v>
                </c:pt>
                <c:pt idx="536">
                  <c:v>0.32313843113518026</c:v>
                </c:pt>
                <c:pt idx="537">
                  <c:v>0.3226503906328293</c:v>
                </c:pt>
                <c:pt idx="538">
                  <c:v>0.32154302973940452</c:v>
                </c:pt>
                <c:pt idx="539">
                  <c:v>0.32175364543874213</c:v>
                </c:pt>
                <c:pt idx="540">
                  <c:v>0.3208607417681163</c:v>
                </c:pt>
                <c:pt idx="541">
                  <c:v>0.3192873873765536</c:v>
                </c:pt>
                <c:pt idx="542">
                  <c:v>0.31867842239654953</c:v>
                </c:pt>
                <c:pt idx="543">
                  <c:v>0.31788623344971484</c:v>
                </c:pt>
                <c:pt idx="544">
                  <c:v>0.31580680009780865</c:v>
                </c:pt>
                <c:pt idx="545">
                  <c:v>0.31566299350214666</c:v>
                </c:pt>
                <c:pt idx="546">
                  <c:v>0.31447228825188644</c:v>
                </c:pt>
                <c:pt idx="547">
                  <c:v>0.31409047422437975</c:v>
                </c:pt>
                <c:pt idx="548">
                  <c:v>0.31328776284371623</c:v>
                </c:pt>
                <c:pt idx="549">
                  <c:v>0.3120885394327374</c:v>
                </c:pt>
                <c:pt idx="550">
                  <c:v>0.31029621820387737</c:v>
                </c:pt>
                <c:pt idx="551">
                  <c:v>0.30989519655906406</c:v>
                </c:pt>
                <c:pt idx="552">
                  <c:v>0.30748271982533432</c:v>
                </c:pt>
                <c:pt idx="553">
                  <c:v>0.30600657267961973</c:v>
                </c:pt>
                <c:pt idx="554">
                  <c:v>0.30384295985708204</c:v>
                </c:pt>
                <c:pt idx="555">
                  <c:v>0.3025161310580825</c:v>
                </c:pt>
                <c:pt idx="556">
                  <c:v>0.30134580258444338</c:v>
                </c:pt>
                <c:pt idx="557">
                  <c:v>0.29966939515046087</c:v>
                </c:pt>
                <c:pt idx="558">
                  <c:v>0.29823851117248645</c:v>
                </c:pt>
                <c:pt idx="559">
                  <c:v>0.29858675362539611</c:v>
                </c:pt>
                <c:pt idx="560">
                  <c:v>0.29746920434366075</c:v>
                </c:pt>
                <c:pt idx="561">
                  <c:v>0.29689297582445784</c:v>
                </c:pt>
                <c:pt idx="562">
                  <c:v>0.29592875343565822</c:v>
                </c:pt>
                <c:pt idx="563">
                  <c:v>0.29530058083834737</c:v>
                </c:pt>
                <c:pt idx="564">
                  <c:v>0.29470865217978071</c:v>
                </c:pt>
                <c:pt idx="565">
                  <c:v>0.29446663620171537</c:v>
                </c:pt>
                <c:pt idx="566">
                  <c:v>0.29299917423947863</c:v>
                </c:pt>
                <c:pt idx="567">
                  <c:v>0.29229734460536538</c:v>
                </c:pt>
                <c:pt idx="568">
                  <c:v>0.29208121715497459</c:v>
                </c:pt>
                <c:pt idx="569">
                  <c:v>0.29165397293696832</c:v>
                </c:pt>
                <c:pt idx="570">
                  <c:v>0.29026467762603214</c:v>
                </c:pt>
                <c:pt idx="571">
                  <c:v>0.28967024362607757</c:v>
                </c:pt>
                <c:pt idx="572">
                  <c:v>0.28902954432182754</c:v>
                </c:pt>
                <c:pt idx="573">
                  <c:v>0.2881446577436429</c:v>
                </c:pt>
                <c:pt idx="574">
                  <c:v>0.28694125876368426</c:v>
                </c:pt>
                <c:pt idx="575">
                  <c:v>0.2856109224867418</c:v>
                </c:pt>
                <c:pt idx="576">
                  <c:v>0.28385818565180976</c:v>
                </c:pt>
                <c:pt idx="577">
                  <c:v>0.28298532471228655</c:v>
                </c:pt>
                <c:pt idx="578">
                  <c:v>0.28169039726029227</c:v>
                </c:pt>
                <c:pt idx="579">
                  <c:v>0.27979285169314322</c:v>
                </c:pt>
                <c:pt idx="580">
                  <c:v>0.27846618991690292</c:v>
                </c:pt>
                <c:pt idx="581">
                  <c:v>0.27657165075941925</c:v>
                </c:pt>
                <c:pt idx="582">
                  <c:v>0.27623827333207746</c:v>
                </c:pt>
                <c:pt idx="583">
                  <c:v>0.27562129125963231</c:v>
                </c:pt>
                <c:pt idx="584">
                  <c:v>0.27539798183059627</c:v>
                </c:pt>
                <c:pt idx="585">
                  <c:v>0.27531330129168735</c:v>
                </c:pt>
                <c:pt idx="586">
                  <c:v>0.27512022298206451</c:v>
                </c:pt>
                <c:pt idx="587">
                  <c:v>0.27479636585199652</c:v>
                </c:pt>
                <c:pt idx="588">
                  <c:v>0.27581720895616124</c:v>
                </c:pt>
                <c:pt idx="589">
                  <c:v>0.27472755247521047</c:v>
                </c:pt>
                <c:pt idx="590">
                  <c:v>0.27423667258595336</c:v>
                </c:pt>
                <c:pt idx="591">
                  <c:v>0.2740006694272189</c:v>
                </c:pt>
                <c:pt idx="592">
                  <c:v>0.273819783779017</c:v>
                </c:pt>
                <c:pt idx="593">
                  <c:v>0.27339554597067628</c:v>
                </c:pt>
                <c:pt idx="594">
                  <c:v>0.27277655962512087</c:v>
                </c:pt>
                <c:pt idx="595">
                  <c:v>0.27146092135098704</c:v>
                </c:pt>
                <c:pt idx="596">
                  <c:v>0.27098056389555875</c:v>
                </c:pt>
                <c:pt idx="597">
                  <c:v>0.27051490444293907</c:v>
                </c:pt>
                <c:pt idx="598">
                  <c:v>0.26911809310783935</c:v>
                </c:pt>
                <c:pt idx="599">
                  <c:v>0.26819312106744914</c:v>
                </c:pt>
                <c:pt idx="600">
                  <c:v>0.2676534705325086</c:v>
                </c:pt>
                <c:pt idx="601">
                  <c:v>0.26770875506580039</c:v>
                </c:pt>
                <c:pt idx="602">
                  <c:v>0.2681500291955784</c:v>
                </c:pt>
                <c:pt idx="603">
                  <c:v>0.26865594113316255</c:v>
                </c:pt>
                <c:pt idx="604">
                  <c:v>0.26974108799961521</c:v>
                </c:pt>
                <c:pt idx="605">
                  <c:v>0.27123577467159993</c:v>
                </c:pt>
                <c:pt idx="606">
                  <c:v>0.27181835005565202</c:v>
                </c:pt>
                <c:pt idx="607">
                  <c:v>0.27266064583024352</c:v>
                </c:pt>
                <c:pt idx="608">
                  <c:v>0.27282399408873054</c:v>
                </c:pt>
                <c:pt idx="609">
                  <c:v>0.27321666459558452</c:v>
                </c:pt>
                <c:pt idx="610">
                  <c:v>0.27354553240842816</c:v>
                </c:pt>
                <c:pt idx="611">
                  <c:v>0.27395640839603369</c:v>
                </c:pt>
                <c:pt idx="612">
                  <c:v>0.27422514801556924</c:v>
                </c:pt>
                <c:pt idx="613">
                  <c:v>0.27488405280057082</c:v>
                </c:pt>
                <c:pt idx="614">
                  <c:v>0.27539213603402457</c:v>
                </c:pt>
                <c:pt idx="615">
                  <c:v>0.27657031457734571</c:v>
                </c:pt>
                <c:pt idx="616">
                  <c:v>0.27690920375574068</c:v>
                </c:pt>
                <c:pt idx="617">
                  <c:v>0.27768769683632172</c:v>
                </c:pt>
                <c:pt idx="618">
                  <c:v>0.27876215424618628</c:v>
                </c:pt>
                <c:pt idx="619">
                  <c:v>0.27914279911437861</c:v>
                </c:pt>
                <c:pt idx="620">
                  <c:v>0.27967376446584119</c:v>
                </c:pt>
                <c:pt idx="621">
                  <c:v>0.28109245578239478</c:v>
                </c:pt>
                <c:pt idx="622">
                  <c:v>0.28161674022348993</c:v>
                </c:pt>
                <c:pt idx="623">
                  <c:v>0.283042112450411</c:v>
                </c:pt>
                <c:pt idx="624">
                  <c:v>0.28345966934838418</c:v>
                </c:pt>
                <c:pt idx="625">
                  <c:v>0.28381910232615948</c:v>
                </c:pt>
                <c:pt idx="626">
                  <c:v>0.28528556215184109</c:v>
                </c:pt>
                <c:pt idx="627">
                  <c:v>0.28594914357410006</c:v>
                </c:pt>
                <c:pt idx="628">
                  <c:v>0.28634381835406419</c:v>
                </c:pt>
                <c:pt idx="629">
                  <c:v>0.28743681529019871</c:v>
                </c:pt>
                <c:pt idx="630">
                  <c:v>0.28829798463657869</c:v>
                </c:pt>
                <c:pt idx="631">
                  <c:v>0.29021841232173679</c:v>
                </c:pt>
                <c:pt idx="632">
                  <c:v>0.2907787736788166</c:v>
                </c:pt>
                <c:pt idx="633">
                  <c:v>0.29159384474366024</c:v>
                </c:pt>
                <c:pt idx="634">
                  <c:v>0.29273444316616359</c:v>
                </c:pt>
                <c:pt idx="635">
                  <c:v>0.29346199430519215</c:v>
                </c:pt>
                <c:pt idx="636">
                  <c:v>0.29487266852930449</c:v>
                </c:pt>
                <c:pt idx="637">
                  <c:v>0.29598220071859888</c:v>
                </c:pt>
                <c:pt idx="638">
                  <c:v>0.29668503248926725</c:v>
                </c:pt>
                <c:pt idx="639">
                  <c:v>0.29856604280325666</c:v>
                </c:pt>
                <c:pt idx="640">
                  <c:v>0.29976977582873354</c:v>
                </c:pt>
                <c:pt idx="641">
                  <c:v>0.30121468971847987</c:v>
                </c:pt>
                <c:pt idx="642">
                  <c:v>0.30302404726877713</c:v>
                </c:pt>
                <c:pt idx="643">
                  <c:v>0.30338064085964622</c:v>
                </c:pt>
                <c:pt idx="644">
                  <c:v>0.30436891452576892</c:v>
                </c:pt>
                <c:pt idx="645">
                  <c:v>0.30522640937144674</c:v>
                </c:pt>
                <c:pt idx="646">
                  <c:v>0.30647540556466396</c:v>
                </c:pt>
                <c:pt idx="647">
                  <c:v>0.3078224441175253</c:v>
                </c:pt>
                <c:pt idx="648">
                  <c:v>0.30871785312953892</c:v>
                </c:pt>
                <c:pt idx="649">
                  <c:v>0.310357682579259</c:v>
                </c:pt>
                <c:pt idx="650">
                  <c:v>0.31166780910233954</c:v>
                </c:pt>
                <c:pt idx="651">
                  <c:v>0.31238066223855937</c:v>
                </c:pt>
                <c:pt idx="652">
                  <c:v>0.31349453701959246</c:v>
                </c:pt>
                <c:pt idx="653">
                  <c:v>0.31383994008559585</c:v>
                </c:pt>
                <c:pt idx="654">
                  <c:v>0.31439612587369609</c:v>
                </c:pt>
                <c:pt idx="655">
                  <c:v>0.31478913042606849</c:v>
                </c:pt>
                <c:pt idx="656">
                  <c:v>0.31441967608274179</c:v>
                </c:pt>
                <c:pt idx="657">
                  <c:v>0.3158258406923562</c:v>
                </c:pt>
                <c:pt idx="658">
                  <c:v>0.31704260149305002</c:v>
                </c:pt>
                <c:pt idx="659">
                  <c:v>0.31831932346429254</c:v>
                </c:pt>
                <c:pt idx="660">
                  <c:v>0.31918082685619092</c:v>
                </c:pt>
                <c:pt idx="661">
                  <c:v>0.31993576972772619</c:v>
                </c:pt>
                <c:pt idx="662">
                  <c:v>0.32126927943709332</c:v>
                </c:pt>
                <c:pt idx="663">
                  <c:v>0.32250725212820402</c:v>
                </c:pt>
                <c:pt idx="664">
                  <c:v>0.32288355440465744</c:v>
                </c:pt>
                <c:pt idx="665">
                  <c:v>0.32386464609213522</c:v>
                </c:pt>
                <c:pt idx="666">
                  <c:v>0.3249843666697399</c:v>
                </c:pt>
                <c:pt idx="667">
                  <c:v>0.32623135858984698</c:v>
                </c:pt>
                <c:pt idx="668">
                  <c:v>0.32655404656060061</c:v>
                </c:pt>
                <c:pt idx="669">
                  <c:v>0.32753062863358018</c:v>
                </c:pt>
                <c:pt idx="670">
                  <c:v>0.32797741451441148</c:v>
                </c:pt>
                <c:pt idx="671">
                  <c:v>0.32804823216430767</c:v>
                </c:pt>
                <c:pt idx="672">
                  <c:v>0.32821174744555404</c:v>
                </c:pt>
                <c:pt idx="673">
                  <c:v>0.32771502175972511</c:v>
                </c:pt>
                <c:pt idx="674">
                  <c:v>0.32795486644192084</c:v>
                </c:pt>
                <c:pt idx="675">
                  <c:v>0.3300413147497131</c:v>
                </c:pt>
                <c:pt idx="676">
                  <c:v>0.33086540504355288</c:v>
                </c:pt>
                <c:pt idx="677">
                  <c:v>0.3316378853048032</c:v>
                </c:pt>
                <c:pt idx="678">
                  <c:v>0.33288070165593059</c:v>
                </c:pt>
                <c:pt idx="679">
                  <c:v>0.33481165177491756</c:v>
                </c:pt>
                <c:pt idx="680">
                  <c:v>0.33629113937581601</c:v>
                </c:pt>
                <c:pt idx="681">
                  <c:v>0.33665691921844043</c:v>
                </c:pt>
                <c:pt idx="682">
                  <c:v>0.33667612683574721</c:v>
                </c:pt>
                <c:pt idx="683">
                  <c:v>0.33677717560505671</c:v>
                </c:pt>
                <c:pt idx="684">
                  <c:v>0.33727523747295907</c:v>
                </c:pt>
                <c:pt idx="685">
                  <c:v>0.33855396371731211</c:v>
                </c:pt>
                <c:pt idx="686">
                  <c:v>0.33830910835234063</c:v>
                </c:pt>
                <c:pt idx="687">
                  <c:v>0.33865684973697263</c:v>
                </c:pt>
                <c:pt idx="688">
                  <c:v>0.34015888541036166</c:v>
                </c:pt>
                <c:pt idx="689">
                  <c:v>0.3407377862937116</c:v>
                </c:pt>
                <c:pt idx="690">
                  <c:v>0.34152296028466039</c:v>
                </c:pt>
                <c:pt idx="691">
                  <c:v>0.34232199716462175</c:v>
                </c:pt>
                <c:pt idx="692">
                  <c:v>0.34198294096346754</c:v>
                </c:pt>
                <c:pt idx="693">
                  <c:v>0.34223831876226801</c:v>
                </c:pt>
                <c:pt idx="694">
                  <c:v>0.34190109981146477</c:v>
                </c:pt>
                <c:pt idx="695">
                  <c:v>0.34168964899833115</c:v>
                </c:pt>
                <c:pt idx="696">
                  <c:v>0.34126140264376997</c:v>
                </c:pt>
                <c:pt idx="697">
                  <c:v>0.34161615898428788</c:v>
                </c:pt>
                <c:pt idx="698">
                  <c:v>0.34193383627226592</c:v>
                </c:pt>
                <c:pt idx="699">
                  <c:v>0.34209000255210786</c:v>
                </c:pt>
                <c:pt idx="700">
                  <c:v>0.34189625615144825</c:v>
                </c:pt>
                <c:pt idx="701">
                  <c:v>0.34283876558155335</c:v>
                </c:pt>
                <c:pt idx="702">
                  <c:v>0.34350351616312658</c:v>
                </c:pt>
                <c:pt idx="703">
                  <c:v>0.34468386600231699</c:v>
                </c:pt>
                <c:pt idx="704">
                  <c:v>0.34608602206571087</c:v>
                </c:pt>
                <c:pt idx="705">
                  <c:v>0.34707279252700096</c:v>
                </c:pt>
                <c:pt idx="706">
                  <c:v>0.34862911059712637</c:v>
                </c:pt>
                <c:pt idx="707">
                  <c:v>0.34970557228010124</c:v>
                </c:pt>
                <c:pt idx="708">
                  <c:v>0.35083163972255516</c:v>
                </c:pt>
                <c:pt idx="709">
                  <c:v>0.35139400535274545</c:v>
                </c:pt>
                <c:pt idx="710">
                  <c:v>0.35199261492167971</c:v>
                </c:pt>
                <c:pt idx="711">
                  <c:v>0.35266521557293495</c:v>
                </c:pt>
                <c:pt idx="712">
                  <c:v>0.35310548756615784</c:v>
                </c:pt>
                <c:pt idx="713">
                  <c:v>0.35387696569085292</c:v>
                </c:pt>
                <c:pt idx="714">
                  <c:v>0.35485505096866526</c:v>
                </c:pt>
                <c:pt idx="715">
                  <c:v>0.35544046573962362</c:v>
                </c:pt>
                <c:pt idx="716">
                  <c:v>0.35637078250830778</c:v>
                </c:pt>
                <c:pt idx="717">
                  <c:v>0.35754845998335127</c:v>
                </c:pt>
                <c:pt idx="718">
                  <c:v>0.35805403787541717</c:v>
                </c:pt>
                <c:pt idx="719">
                  <c:v>0.36002958307110772</c:v>
                </c:pt>
                <c:pt idx="720">
                  <c:v>0.36135156821009057</c:v>
                </c:pt>
                <c:pt idx="721">
                  <c:v>0.36261225599645114</c:v>
                </c:pt>
                <c:pt idx="722">
                  <c:v>0.36452216124778042</c:v>
                </c:pt>
                <c:pt idx="723">
                  <c:v>0.36600432121282578</c:v>
                </c:pt>
                <c:pt idx="724">
                  <c:v>0.36771513533520139</c:v>
                </c:pt>
                <c:pt idx="725">
                  <c:v>0.37033254899445633</c:v>
                </c:pt>
                <c:pt idx="726">
                  <c:v>0.37178397677181096</c:v>
                </c:pt>
                <c:pt idx="727">
                  <c:v>0.37324759721058642</c:v>
                </c:pt>
                <c:pt idx="728">
                  <c:v>0.375452631677403</c:v>
                </c:pt>
                <c:pt idx="729">
                  <c:v>0.37774418393347958</c:v>
                </c:pt>
                <c:pt idx="730">
                  <c:v>0.38006362899034085</c:v>
                </c:pt>
                <c:pt idx="731">
                  <c:v>0.382624923002508</c:v>
                </c:pt>
                <c:pt idx="732">
                  <c:v>0.38401805983690579</c:v>
                </c:pt>
                <c:pt idx="733">
                  <c:v>0.38631111529781503</c:v>
                </c:pt>
                <c:pt idx="734">
                  <c:v>0.38897496128412445</c:v>
                </c:pt>
                <c:pt idx="735">
                  <c:v>0.39153625529629182</c:v>
                </c:pt>
                <c:pt idx="736">
                  <c:v>0.39378839018119971</c:v>
                </c:pt>
                <c:pt idx="737">
                  <c:v>0.39570096779667591</c:v>
                </c:pt>
                <c:pt idx="738">
                  <c:v>0.39729653621521088</c:v>
                </c:pt>
                <c:pt idx="739">
                  <c:v>0.39981056278652766</c:v>
                </c:pt>
                <c:pt idx="740">
                  <c:v>0.40213151104822148</c:v>
                </c:pt>
                <c:pt idx="741">
                  <c:v>0.4043308667412257</c:v>
                </c:pt>
                <c:pt idx="742">
                  <c:v>0.4062190590338603</c:v>
                </c:pt>
                <c:pt idx="743">
                  <c:v>0.4080905490505759</c:v>
                </c:pt>
                <c:pt idx="744">
                  <c:v>0.41119917664460637</c:v>
                </c:pt>
                <c:pt idx="745">
                  <c:v>0.41390978900348879</c:v>
                </c:pt>
                <c:pt idx="746">
                  <c:v>0.41645939142251298</c:v>
                </c:pt>
                <c:pt idx="747">
                  <c:v>0.41839902672497775</c:v>
                </c:pt>
                <c:pt idx="748">
                  <c:v>0.42093977693776474</c:v>
                </c:pt>
                <c:pt idx="749">
                  <c:v>0.4235925994219677</c:v>
                </c:pt>
                <c:pt idx="750">
                  <c:v>0.42604649779997628</c:v>
                </c:pt>
                <c:pt idx="751">
                  <c:v>0.42833337341879557</c:v>
                </c:pt>
                <c:pt idx="752">
                  <c:v>0.43014941187946049</c:v>
                </c:pt>
                <c:pt idx="753">
                  <c:v>0.43193070960621388</c:v>
                </c:pt>
                <c:pt idx="754">
                  <c:v>0.43420288722222444</c:v>
                </c:pt>
                <c:pt idx="755">
                  <c:v>0.43596347412683845</c:v>
                </c:pt>
                <c:pt idx="756">
                  <c:v>0.43774844635429411</c:v>
                </c:pt>
                <c:pt idx="757">
                  <c:v>0.43982403818273902</c:v>
                </c:pt>
                <c:pt idx="758">
                  <c:v>0.44136816359144376</c:v>
                </c:pt>
                <c:pt idx="759">
                  <c:v>0.44440647460385557</c:v>
                </c:pt>
                <c:pt idx="760">
                  <c:v>0.4467327675938435</c:v>
                </c:pt>
                <c:pt idx="761">
                  <c:v>0.44880117744364328</c:v>
                </c:pt>
                <c:pt idx="762">
                  <c:v>0.45161450879942711</c:v>
                </c:pt>
                <c:pt idx="763">
                  <c:v>0.45361560847727356</c:v>
                </c:pt>
                <c:pt idx="764">
                  <c:v>0.45578556816466048</c:v>
                </c:pt>
                <c:pt idx="765">
                  <c:v>0.45821374503775386</c:v>
                </c:pt>
                <c:pt idx="766">
                  <c:v>0.45944136231779498</c:v>
                </c:pt>
                <c:pt idx="767">
                  <c:v>0.4607032192634698</c:v>
                </c:pt>
                <c:pt idx="768">
                  <c:v>0.46176982660365246</c:v>
                </c:pt>
                <c:pt idx="769">
                  <c:v>0.46227206404053456</c:v>
                </c:pt>
                <c:pt idx="770">
                  <c:v>0.46372182159029718</c:v>
                </c:pt>
                <c:pt idx="771">
                  <c:v>0.46435951448488183</c:v>
                </c:pt>
                <c:pt idx="772">
                  <c:v>0.46443500877203542</c:v>
                </c:pt>
                <c:pt idx="773">
                  <c:v>0.46507704425835894</c:v>
                </c:pt>
                <c:pt idx="774">
                  <c:v>0.46569586358115511</c:v>
                </c:pt>
                <c:pt idx="775">
                  <c:v>0.46623568113885472</c:v>
                </c:pt>
                <c:pt idx="776">
                  <c:v>0.46653565401435865</c:v>
                </c:pt>
                <c:pt idx="777">
                  <c:v>0.46690844881286914</c:v>
                </c:pt>
                <c:pt idx="778">
                  <c:v>0.46668263404244525</c:v>
                </c:pt>
                <c:pt idx="779">
                  <c:v>0.46767474923202951</c:v>
                </c:pt>
                <c:pt idx="780">
                  <c:v>0.46773905299431728</c:v>
                </c:pt>
                <c:pt idx="781">
                  <c:v>0.46758405587378971</c:v>
                </c:pt>
                <c:pt idx="782">
                  <c:v>0.46791843543768663</c:v>
                </c:pt>
                <c:pt idx="783">
                  <c:v>0.46839278007378404</c:v>
                </c:pt>
                <c:pt idx="784">
                  <c:v>0.46845073697122269</c:v>
                </c:pt>
                <c:pt idx="785">
                  <c:v>0.46933946507286878</c:v>
                </c:pt>
                <c:pt idx="786">
                  <c:v>0.4695106634010377</c:v>
                </c:pt>
                <c:pt idx="787">
                  <c:v>0.47018743962127268</c:v>
                </c:pt>
                <c:pt idx="788">
                  <c:v>0.47036498481429079</c:v>
                </c:pt>
                <c:pt idx="789">
                  <c:v>0.47109687854505816</c:v>
                </c:pt>
                <c:pt idx="790">
                  <c:v>0.47141923247029338</c:v>
                </c:pt>
                <c:pt idx="791">
                  <c:v>0.47165072601452962</c:v>
                </c:pt>
                <c:pt idx="792">
                  <c:v>0.47152879940032155</c:v>
                </c:pt>
                <c:pt idx="793">
                  <c:v>0.47114180766728009</c:v>
                </c:pt>
                <c:pt idx="794">
                  <c:v>0.47152963451411745</c:v>
                </c:pt>
                <c:pt idx="795">
                  <c:v>0.4723884655418687</c:v>
                </c:pt>
                <c:pt idx="796">
                  <c:v>0.47191545708784477</c:v>
                </c:pt>
                <c:pt idx="797">
                  <c:v>0.47193934134240872</c:v>
                </c:pt>
                <c:pt idx="798">
                  <c:v>0.47167611347392657</c:v>
                </c:pt>
                <c:pt idx="799">
                  <c:v>0.47137046182461012</c:v>
                </c:pt>
                <c:pt idx="800">
                  <c:v>0.47129947715195469</c:v>
                </c:pt>
                <c:pt idx="801">
                  <c:v>0.47071489749479234</c:v>
                </c:pt>
                <c:pt idx="802">
                  <c:v>0.47065643952907615</c:v>
                </c:pt>
                <c:pt idx="803">
                  <c:v>0.47082229312895102</c:v>
                </c:pt>
                <c:pt idx="804">
                  <c:v>0.47043296307728094</c:v>
                </c:pt>
                <c:pt idx="805">
                  <c:v>0.47041392248273328</c:v>
                </c:pt>
                <c:pt idx="806">
                  <c:v>0.47082312824274702</c:v>
                </c:pt>
                <c:pt idx="807">
                  <c:v>0.47080275146612588</c:v>
                </c:pt>
                <c:pt idx="808">
                  <c:v>0.4695380551335448</c:v>
                </c:pt>
                <c:pt idx="809">
                  <c:v>0.46854460376188706</c:v>
                </c:pt>
                <c:pt idx="810">
                  <c:v>0.46780703125730738</c:v>
                </c:pt>
                <c:pt idx="811">
                  <c:v>0.4670350520643346</c:v>
                </c:pt>
                <c:pt idx="812">
                  <c:v>0.46620912452014379</c:v>
                </c:pt>
                <c:pt idx="813">
                  <c:v>0.4652955100273784</c:v>
                </c:pt>
                <c:pt idx="814">
                  <c:v>0.46513717245166708</c:v>
                </c:pt>
                <c:pt idx="815">
                  <c:v>0.4650863975328734</c:v>
                </c:pt>
                <c:pt idx="816">
                  <c:v>0.4656023308360091</c:v>
                </c:pt>
                <c:pt idx="817">
                  <c:v>0.46632403617846591</c:v>
                </c:pt>
                <c:pt idx="818">
                  <c:v>0.46639418573732544</c:v>
                </c:pt>
                <c:pt idx="819">
                  <c:v>0.46728875963554306</c:v>
                </c:pt>
                <c:pt idx="820">
                  <c:v>0.46757921221377319</c:v>
                </c:pt>
                <c:pt idx="821">
                  <c:v>0.46718520552484577</c:v>
                </c:pt>
                <c:pt idx="822">
                  <c:v>0.4679678741744065</c:v>
                </c:pt>
                <c:pt idx="823">
                  <c:v>0.46723113678362277</c:v>
                </c:pt>
                <c:pt idx="824">
                  <c:v>0.46666977328998771</c:v>
                </c:pt>
                <c:pt idx="825">
                  <c:v>0.46691412758668155</c:v>
                </c:pt>
                <c:pt idx="826">
                  <c:v>0.46720207482352377</c:v>
                </c:pt>
                <c:pt idx="827">
                  <c:v>0.46851437264247381</c:v>
                </c:pt>
                <c:pt idx="828">
                  <c:v>0.47026460413601812</c:v>
                </c:pt>
                <c:pt idx="829">
                  <c:v>0.47148988309743051</c:v>
                </c:pt>
                <c:pt idx="830">
                  <c:v>0.47349849879944045</c:v>
                </c:pt>
                <c:pt idx="831">
                  <c:v>0.4756292081384178</c:v>
                </c:pt>
                <c:pt idx="832">
                  <c:v>0.478705767362684</c:v>
                </c:pt>
                <c:pt idx="833">
                  <c:v>0.48100066007394437</c:v>
                </c:pt>
                <c:pt idx="834">
                  <c:v>0.48310614897628423</c:v>
                </c:pt>
                <c:pt idx="835">
                  <c:v>0.4854698550643306</c:v>
                </c:pt>
                <c:pt idx="836">
                  <c:v>0.48801494786885652</c:v>
                </c:pt>
                <c:pt idx="837">
                  <c:v>0.49110737425524559</c:v>
                </c:pt>
                <c:pt idx="838">
                  <c:v>0.49344936738459733</c:v>
                </c:pt>
                <c:pt idx="839">
                  <c:v>0.49633017593509376</c:v>
                </c:pt>
                <c:pt idx="840">
                  <c:v>0.49964374045464943</c:v>
                </c:pt>
                <c:pt idx="841">
                  <c:v>0.50275270209419831</c:v>
                </c:pt>
                <c:pt idx="842">
                  <c:v>0.50571601988773418</c:v>
                </c:pt>
                <c:pt idx="843">
                  <c:v>0.50907017093777285</c:v>
                </c:pt>
                <c:pt idx="844">
                  <c:v>0.51254023578268892</c:v>
                </c:pt>
                <c:pt idx="845">
                  <c:v>0.51718213230607679</c:v>
                </c:pt>
                <c:pt idx="846">
                  <c:v>0.52127803142967499</c:v>
                </c:pt>
                <c:pt idx="847">
                  <c:v>0.52541986181205003</c:v>
                </c:pt>
                <c:pt idx="848">
                  <c:v>0.52933604444676052</c:v>
                </c:pt>
                <c:pt idx="849">
                  <c:v>0.53411172620025915</c:v>
                </c:pt>
                <c:pt idx="850">
                  <c:v>0.53875596104227552</c:v>
                </c:pt>
                <c:pt idx="851">
                  <c:v>0.54399763629391196</c:v>
                </c:pt>
                <c:pt idx="852">
                  <c:v>0.54891261502857447</c:v>
                </c:pt>
                <c:pt idx="853">
                  <c:v>0.55329044856968401</c:v>
                </c:pt>
                <c:pt idx="854">
                  <c:v>0.55779789177192463</c:v>
                </c:pt>
                <c:pt idx="855">
                  <c:v>0.56265691788225836</c:v>
                </c:pt>
                <c:pt idx="856">
                  <c:v>0.56731935820502633</c:v>
                </c:pt>
                <c:pt idx="857">
                  <c:v>0.57150244320892141</c:v>
                </c:pt>
                <c:pt idx="858">
                  <c:v>0.57456797893108125</c:v>
                </c:pt>
                <c:pt idx="859">
                  <c:v>0.5785209065728133</c:v>
                </c:pt>
                <c:pt idx="860">
                  <c:v>0.58312505595262432</c:v>
                </c:pt>
                <c:pt idx="861">
                  <c:v>0.58712675424003979</c:v>
                </c:pt>
                <c:pt idx="862">
                  <c:v>0.59270848782938579</c:v>
                </c:pt>
                <c:pt idx="863">
                  <c:v>0.59759557376326333</c:v>
                </c:pt>
                <c:pt idx="864">
                  <c:v>0.60284159160663875</c:v>
                </c:pt>
                <c:pt idx="865">
                  <c:v>0.60976368283847837</c:v>
                </c:pt>
                <c:pt idx="866">
                  <c:v>0.61575746157474409</c:v>
                </c:pt>
                <c:pt idx="867">
                  <c:v>0.6216015879187764</c:v>
                </c:pt>
                <c:pt idx="868">
                  <c:v>0.62784840613521353</c:v>
                </c:pt>
                <c:pt idx="869">
                  <c:v>0.63269440447033098</c:v>
                </c:pt>
                <c:pt idx="870">
                  <c:v>0.63904561191126141</c:v>
                </c:pt>
                <c:pt idx="871">
                  <c:v>0.64570430825185976</c:v>
                </c:pt>
                <c:pt idx="872">
                  <c:v>0.65105371318317329</c:v>
                </c:pt>
                <c:pt idx="873">
                  <c:v>0.65732207733554615</c:v>
                </c:pt>
                <c:pt idx="874">
                  <c:v>0.66373758853876486</c:v>
                </c:pt>
                <c:pt idx="875">
                  <c:v>0.67143132491805857</c:v>
                </c:pt>
                <c:pt idx="876">
                  <c:v>0.67933383974633943</c:v>
                </c:pt>
                <c:pt idx="877">
                  <c:v>0.68672743622737009</c:v>
                </c:pt>
                <c:pt idx="878">
                  <c:v>0.6953615107408998</c:v>
                </c:pt>
                <c:pt idx="879">
                  <c:v>0.70518027768535863</c:v>
                </c:pt>
                <c:pt idx="880">
                  <c:v>0.71449363376051078</c:v>
                </c:pt>
                <c:pt idx="881">
                  <c:v>0.72306674496693613</c:v>
                </c:pt>
                <c:pt idx="882">
                  <c:v>0.73146130884378846</c:v>
                </c:pt>
                <c:pt idx="883">
                  <c:v>0.74049423370626177</c:v>
                </c:pt>
                <c:pt idx="884">
                  <c:v>0.74819815847386628</c:v>
                </c:pt>
                <c:pt idx="885">
                  <c:v>0.7560345322895079</c:v>
                </c:pt>
                <c:pt idx="886">
                  <c:v>0.76303980085542389</c:v>
                </c:pt>
                <c:pt idx="887">
                  <c:v>0.77008298358767568</c:v>
                </c:pt>
                <c:pt idx="888">
                  <c:v>0.77816571597312145</c:v>
                </c:pt>
                <c:pt idx="889">
                  <c:v>0.7856423227654693</c:v>
                </c:pt>
                <c:pt idx="890">
                  <c:v>0.79391529407363171</c:v>
                </c:pt>
                <c:pt idx="891">
                  <c:v>0.80309887346489384</c:v>
                </c:pt>
                <c:pt idx="892">
                  <c:v>0.8114020758924696</c:v>
                </c:pt>
                <c:pt idx="893">
                  <c:v>0.8191076708876659</c:v>
                </c:pt>
                <c:pt idx="894">
                  <c:v>0.82708801832172862</c:v>
                </c:pt>
                <c:pt idx="895">
                  <c:v>0.83465615358611245</c:v>
                </c:pt>
                <c:pt idx="896">
                  <c:v>0.84410747046035517</c:v>
                </c:pt>
                <c:pt idx="897">
                  <c:v>0.8519592103698419</c:v>
                </c:pt>
                <c:pt idx="898">
                  <c:v>0.86039920443719364</c:v>
                </c:pt>
                <c:pt idx="899">
                  <c:v>0.86781969158245398</c:v>
                </c:pt>
                <c:pt idx="900">
                  <c:v>0.87571084886310957</c:v>
                </c:pt>
                <c:pt idx="901">
                  <c:v>0.88369570591167024</c:v>
                </c:pt>
                <c:pt idx="902">
                  <c:v>0.89163980940698917</c:v>
                </c:pt>
                <c:pt idx="903">
                  <c:v>0.89805749190607742</c:v>
                </c:pt>
                <c:pt idx="904">
                  <c:v>0.90446081044787496</c:v>
                </c:pt>
                <c:pt idx="905">
                  <c:v>0.90993063878856395</c:v>
                </c:pt>
                <c:pt idx="906">
                  <c:v>0.91622555955964802</c:v>
                </c:pt>
                <c:pt idx="907">
                  <c:v>0.92186859050161607</c:v>
                </c:pt>
                <c:pt idx="908">
                  <c:v>0.92776415985547878</c:v>
                </c:pt>
                <c:pt idx="909">
                  <c:v>0.93375192577241339</c:v>
                </c:pt>
                <c:pt idx="910">
                  <c:v>0.93864452345734473</c:v>
                </c:pt>
                <c:pt idx="911">
                  <c:v>0.94310219387734662</c:v>
                </c:pt>
                <c:pt idx="912">
                  <c:v>0.94790075774885396</c:v>
                </c:pt>
                <c:pt idx="913">
                  <c:v>0.95277297865716382</c:v>
                </c:pt>
                <c:pt idx="914">
                  <c:v>0.95742422845506625</c:v>
                </c:pt>
                <c:pt idx="915">
                  <c:v>0.96185868271154118</c:v>
                </c:pt>
                <c:pt idx="916">
                  <c:v>0.96533592953510239</c:v>
                </c:pt>
                <c:pt idx="917">
                  <c:v>0.96952151988038526</c:v>
                </c:pt>
                <c:pt idx="918">
                  <c:v>0.973923404698818</c:v>
                </c:pt>
                <c:pt idx="919">
                  <c:v>0.97790522727788998</c:v>
                </c:pt>
                <c:pt idx="920">
                  <c:v>0.98164520090165597</c:v>
                </c:pt>
                <c:pt idx="921">
                  <c:v>0.98547336254227358</c:v>
                </c:pt>
                <c:pt idx="922">
                  <c:v>0.98657337443429427</c:v>
                </c:pt>
                <c:pt idx="923">
                  <c:v>0.98928632511180503</c:v>
                </c:pt>
                <c:pt idx="924">
                  <c:v>0.99075662646094809</c:v>
                </c:pt>
                <c:pt idx="925">
                  <c:v>0.99175759385676954</c:v>
                </c:pt>
                <c:pt idx="926">
                  <c:v>0.99314338168976268</c:v>
                </c:pt>
                <c:pt idx="927">
                  <c:v>0.99445350821284317</c:v>
                </c:pt>
                <c:pt idx="928">
                  <c:v>0.99537714407115974</c:v>
                </c:pt>
                <c:pt idx="929">
                  <c:v>0.99896429187026758</c:v>
                </c:pt>
                <c:pt idx="930">
                  <c:v>0.99947838792305221</c:v>
                </c:pt>
                <c:pt idx="931">
                  <c:v>1</c:v>
                </c:pt>
                <c:pt idx="932">
                  <c:v>1.0011845254081704</c:v>
                </c:pt>
                <c:pt idx="933">
                  <c:v>1.0019867357205565</c:v>
                </c:pt>
                <c:pt idx="934">
                  <c:v>1.0015205751996592</c:v>
                </c:pt>
                <c:pt idx="935">
                  <c:v>1.0007290543438614</c:v>
                </c:pt>
                <c:pt idx="936">
                  <c:v>0.99831089883631907</c:v>
                </c:pt>
                <c:pt idx="937">
                  <c:v>0.99810629595631251</c:v>
                </c:pt>
                <c:pt idx="938">
                  <c:v>0.99780515392149416</c:v>
                </c:pt>
                <c:pt idx="939">
                  <c:v>0.9966991292101427</c:v>
                </c:pt>
                <c:pt idx="940">
                  <c:v>0.9960078220098586</c:v>
                </c:pt>
                <c:pt idx="941">
                  <c:v>0.99588138578115215</c:v>
                </c:pt>
                <c:pt idx="942">
                  <c:v>0.99587837937148682</c:v>
                </c:pt>
                <c:pt idx="943">
                  <c:v>0.99640800854087597</c:v>
                </c:pt>
                <c:pt idx="944">
                  <c:v>0.99496877342494217</c:v>
                </c:pt>
                <c:pt idx="945">
                  <c:v>0.99319950133685009</c:v>
                </c:pt>
                <c:pt idx="946">
                  <c:v>0.99158489232376767</c:v>
                </c:pt>
                <c:pt idx="947">
                  <c:v>0.99049974545731512</c:v>
                </c:pt>
                <c:pt idx="948">
                  <c:v>0.98736656551768387</c:v>
                </c:pt>
                <c:pt idx="949">
                  <c:v>0.98494690680530905</c:v>
                </c:pt>
                <c:pt idx="950">
                  <c:v>0.98069784781153424</c:v>
                </c:pt>
                <c:pt idx="951">
                  <c:v>0.97905250661076082</c:v>
                </c:pt>
                <c:pt idx="952">
                  <c:v>0.97700146712791658</c:v>
                </c:pt>
                <c:pt idx="953">
                  <c:v>0.97512479940566643</c:v>
                </c:pt>
                <c:pt idx="954">
                  <c:v>0.97086872545600555</c:v>
                </c:pt>
                <c:pt idx="955">
                  <c:v>0.96810917542868091</c:v>
                </c:pt>
                <c:pt idx="956">
                  <c:v>0.96465765011003468</c:v>
                </c:pt>
                <c:pt idx="957">
                  <c:v>0.96103158600803607</c:v>
                </c:pt>
                <c:pt idx="958">
                  <c:v>0.95624270945656142</c:v>
                </c:pt>
                <c:pt idx="959">
                  <c:v>0.95024475515131612</c:v>
                </c:pt>
                <c:pt idx="960">
                  <c:v>0.94330713080287198</c:v>
                </c:pt>
                <c:pt idx="961">
                  <c:v>0.93534298457645038</c:v>
                </c:pt>
                <c:pt idx="962">
                  <c:v>0.92888287829652827</c:v>
                </c:pt>
                <c:pt idx="963">
                  <c:v>0.92124175408637898</c:v>
                </c:pt>
                <c:pt idx="964">
                  <c:v>0.91348855760481373</c:v>
                </c:pt>
                <c:pt idx="965">
                  <c:v>0.90497056390892072</c:v>
                </c:pt>
                <c:pt idx="966">
                  <c:v>0.89761838907216851</c:v>
                </c:pt>
                <c:pt idx="967">
                  <c:v>0.88932955060188346</c:v>
                </c:pt>
                <c:pt idx="968">
                  <c:v>0.87986153145172186</c:v>
                </c:pt>
                <c:pt idx="969">
                  <c:v>0.86966145154803387</c:v>
                </c:pt>
                <c:pt idx="970">
                  <c:v>0.86043711860352934</c:v>
                </c:pt>
                <c:pt idx="971">
                  <c:v>0.85266671877776756</c:v>
                </c:pt>
                <c:pt idx="972">
                  <c:v>0.84411248114313064</c:v>
                </c:pt>
                <c:pt idx="973">
                  <c:v>0.83570438842278416</c:v>
                </c:pt>
                <c:pt idx="974">
                  <c:v>0.82864650768772352</c:v>
                </c:pt>
                <c:pt idx="975">
                  <c:v>0.82273724246760771</c:v>
                </c:pt>
                <c:pt idx="976">
                  <c:v>0.81692418235678466</c:v>
                </c:pt>
                <c:pt idx="977">
                  <c:v>0.80906158596795041</c:v>
                </c:pt>
                <c:pt idx="978">
                  <c:v>0.79921993690548265</c:v>
                </c:pt>
                <c:pt idx="979">
                  <c:v>0.79125027892800803</c:v>
                </c:pt>
                <c:pt idx="980">
                  <c:v>0.78030460942729907</c:v>
                </c:pt>
                <c:pt idx="981">
                  <c:v>0.77093129218159795</c:v>
                </c:pt>
                <c:pt idx="982">
                  <c:v>0.76259435115666618</c:v>
                </c:pt>
                <c:pt idx="983">
                  <c:v>0.75157402248259975</c:v>
                </c:pt>
                <c:pt idx="984">
                  <c:v>0.74217331350439142</c:v>
                </c:pt>
                <c:pt idx="985">
                  <c:v>0.73432190764042293</c:v>
                </c:pt>
                <c:pt idx="986">
                  <c:v>0.72457830093759912</c:v>
                </c:pt>
                <c:pt idx="987">
                  <c:v>0.71741085327251042</c:v>
                </c:pt>
                <c:pt idx="988">
                  <c:v>0.70707147638765866</c:v>
                </c:pt>
                <c:pt idx="989">
                  <c:v>0.69620480865204637</c:v>
                </c:pt>
                <c:pt idx="990">
                  <c:v>0.68712044077974266</c:v>
                </c:pt>
                <c:pt idx="991">
                  <c:v>0.67690549585048654</c:v>
                </c:pt>
                <c:pt idx="992">
                  <c:v>0.66660303099541551</c:v>
                </c:pt>
                <c:pt idx="993">
                  <c:v>0.65550370055625296</c:v>
                </c:pt>
                <c:pt idx="994">
                  <c:v>0.64530545790291571</c:v>
                </c:pt>
                <c:pt idx="995">
                  <c:v>0.63500666754854695</c:v>
                </c:pt>
                <c:pt idx="996">
                  <c:v>0.62407302368649964</c:v>
                </c:pt>
                <c:pt idx="997">
                  <c:v>0.61189489324573343</c:v>
                </c:pt>
                <c:pt idx="998">
                  <c:v>0.60091197766972526</c:v>
                </c:pt>
                <c:pt idx="999">
                  <c:v>0.58902780728513182</c:v>
                </c:pt>
                <c:pt idx="1000">
                  <c:v>0.57707248520512411</c:v>
                </c:pt>
                <c:pt idx="1001">
                  <c:v>0.56633024942510779</c:v>
                </c:pt>
                <c:pt idx="1002">
                  <c:v>0.55530808350069027</c:v>
                </c:pt>
                <c:pt idx="1003">
                  <c:v>0.54367795473282376</c:v>
                </c:pt>
                <c:pt idx="1004">
                  <c:v>0.533998651792288</c:v>
                </c:pt>
                <c:pt idx="1005">
                  <c:v>0.5229910168479196</c:v>
                </c:pt>
                <c:pt idx="1006">
                  <c:v>0.51322836955054851</c:v>
                </c:pt>
                <c:pt idx="1007">
                  <c:v>0.50426776554280406</c:v>
                </c:pt>
                <c:pt idx="1008">
                  <c:v>0.49256431378365351</c:v>
                </c:pt>
                <c:pt idx="1009">
                  <c:v>0.4804244315547414</c:v>
                </c:pt>
                <c:pt idx="1010">
                  <c:v>0.47158658927500102</c:v>
                </c:pt>
                <c:pt idx="1011">
                  <c:v>0.45913320532709073</c:v>
                </c:pt>
                <c:pt idx="1012">
                  <c:v>0.44827873025289927</c:v>
                </c:pt>
                <c:pt idx="1013">
                  <c:v>0.43621835085736127</c:v>
                </c:pt>
                <c:pt idx="1014">
                  <c:v>0.42452308321341109</c:v>
                </c:pt>
                <c:pt idx="1015">
                  <c:v>0.4134534828253838</c:v>
                </c:pt>
                <c:pt idx="1016">
                  <c:v>0.40477648346274264</c:v>
                </c:pt>
                <c:pt idx="1017">
                  <c:v>0.39290701108095799</c:v>
                </c:pt>
                <c:pt idx="1018">
                  <c:v>0.38439168974921206</c:v>
                </c:pt>
                <c:pt idx="1019">
                  <c:v>0.37818712829084955</c:v>
                </c:pt>
                <c:pt idx="1020">
                  <c:v>0.37243169103194684</c:v>
                </c:pt>
                <c:pt idx="1021">
                  <c:v>0.36481795855430443</c:v>
                </c:pt>
                <c:pt idx="1022">
                  <c:v>0.35747714126517738</c:v>
                </c:pt>
                <c:pt idx="1023">
                  <c:v>0.34702585913166883</c:v>
                </c:pt>
                <c:pt idx="1024">
                  <c:v>0.33841483375890741</c:v>
                </c:pt>
                <c:pt idx="1025">
                  <c:v>0.33004198284074981</c:v>
                </c:pt>
                <c:pt idx="1026">
                  <c:v>0.32088195365853345</c:v>
                </c:pt>
                <c:pt idx="1027">
                  <c:v>0.31058416544071971</c:v>
                </c:pt>
                <c:pt idx="1028">
                  <c:v>0.30374992818021368</c:v>
                </c:pt>
                <c:pt idx="1029">
                  <c:v>0.29486331525478993</c:v>
                </c:pt>
                <c:pt idx="1030">
                  <c:v>0.29210794079644475</c:v>
                </c:pt>
                <c:pt idx="1031">
                  <c:v>0.28863553763290012</c:v>
                </c:pt>
                <c:pt idx="1032">
                  <c:v>0.28363454217725531</c:v>
                </c:pt>
                <c:pt idx="1033">
                  <c:v>0.27326560226402702</c:v>
                </c:pt>
                <c:pt idx="1034">
                  <c:v>0.26945247267173628</c:v>
                </c:pt>
                <c:pt idx="1035">
                  <c:v>0.25970385528613676</c:v>
                </c:pt>
                <c:pt idx="1036">
                  <c:v>0.25459863762875784</c:v>
                </c:pt>
                <c:pt idx="1037">
                  <c:v>0.2464809974866416</c:v>
                </c:pt>
                <c:pt idx="1038">
                  <c:v>0.23712521763065533</c:v>
                </c:pt>
                <c:pt idx="1039">
                  <c:v>0.23127023480727593</c:v>
                </c:pt>
                <c:pt idx="1040">
                  <c:v>0.22843569156107496</c:v>
                </c:pt>
                <c:pt idx="1041">
                  <c:v>0.2185476101715525</c:v>
                </c:pt>
                <c:pt idx="1042">
                  <c:v>0.21456344927385193</c:v>
                </c:pt>
                <c:pt idx="1043">
                  <c:v>0.21363463571000044</c:v>
                </c:pt>
                <c:pt idx="1044">
                  <c:v>0.20993708586706869</c:v>
                </c:pt>
                <c:pt idx="1045">
                  <c:v>0.20836256231619152</c:v>
                </c:pt>
                <c:pt idx="1046">
                  <c:v>0.20143729765192728</c:v>
                </c:pt>
                <c:pt idx="1047">
                  <c:v>0.19849352152121658</c:v>
                </c:pt>
                <c:pt idx="1048">
                  <c:v>0.19381705128667659</c:v>
                </c:pt>
                <c:pt idx="1049">
                  <c:v>0.19290043038424592</c:v>
                </c:pt>
                <c:pt idx="1050">
                  <c:v>0.18495632688892724</c:v>
                </c:pt>
                <c:pt idx="1051">
                  <c:v>0.17964567123774564</c:v>
                </c:pt>
                <c:pt idx="1052">
                  <c:v>0.17107205896304264</c:v>
                </c:pt>
                <c:pt idx="1053">
                  <c:v>0.16753869249239378</c:v>
                </c:pt>
                <c:pt idx="1054">
                  <c:v>0.16353315268151708</c:v>
                </c:pt>
                <c:pt idx="1055">
                  <c:v>0.15970231867675219</c:v>
                </c:pt>
                <c:pt idx="1056">
                  <c:v>0.15359229210009082</c:v>
                </c:pt>
                <c:pt idx="1057">
                  <c:v>0.1488095953907064</c:v>
                </c:pt>
                <c:pt idx="1058">
                  <c:v>0.14268938042573434</c:v>
                </c:pt>
                <c:pt idx="1059">
                  <c:v>0.14233429003969811</c:v>
                </c:pt>
                <c:pt idx="1060">
                  <c:v>0.13920177819110346</c:v>
                </c:pt>
                <c:pt idx="1061">
                  <c:v>0.13580002565469587</c:v>
                </c:pt>
                <c:pt idx="1062">
                  <c:v>0.13375266067255392</c:v>
                </c:pt>
                <c:pt idx="1063">
                  <c:v>0.12818328676738819</c:v>
                </c:pt>
                <c:pt idx="1064">
                  <c:v>0.12378357324482471</c:v>
                </c:pt>
                <c:pt idx="1065">
                  <c:v>0.11936431805943608</c:v>
                </c:pt>
                <c:pt idx="1066">
                  <c:v>0.11286446036282696</c:v>
                </c:pt>
                <c:pt idx="1067">
                  <c:v>0.10974063369771025</c:v>
                </c:pt>
                <c:pt idx="1068">
                  <c:v>0.1036800458577689</c:v>
                </c:pt>
                <c:pt idx="1069">
                  <c:v>9.9725113942926449E-2</c:v>
                </c:pt>
                <c:pt idx="1070">
                  <c:v>9.8148085050661471E-2</c:v>
                </c:pt>
                <c:pt idx="1071">
                  <c:v>9.4551249931520767E-2</c:v>
                </c:pt>
                <c:pt idx="1072">
                  <c:v>9.3158280119882336E-2</c:v>
                </c:pt>
                <c:pt idx="1073">
                  <c:v>9.4416128519336603E-2</c:v>
                </c:pt>
                <c:pt idx="1074">
                  <c:v>9.0359980812425494E-2</c:v>
                </c:pt>
                <c:pt idx="1075">
                  <c:v>8.8928595766173527E-2</c:v>
                </c:pt>
                <c:pt idx="1076">
                  <c:v>8.6104407931042362E-2</c:v>
                </c:pt>
                <c:pt idx="1077">
                  <c:v>8.3901210714576846E-2</c:v>
                </c:pt>
                <c:pt idx="1078">
                  <c:v>8.0174932957064515E-2</c:v>
                </c:pt>
                <c:pt idx="1079">
                  <c:v>8.1366974389398272E-2</c:v>
                </c:pt>
                <c:pt idx="1080">
                  <c:v>7.6730756639822845E-2</c:v>
                </c:pt>
                <c:pt idx="1081">
                  <c:v>7.1174243487114611E-2</c:v>
                </c:pt>
                <c:pt idx="1082">
                  <c:v>6.7209624252239197E-2</c:v>
                </c:pt>
                <c:pt idx="1083">
                  <c:v>6.5992362383267861E-2</c:v>
                </c:pt>
                <c:pt idx="1084">
                  <c:v>6.3101365444461058E-2</c:v>
                </c:pt>
                <c:pt idx="1085">
                  <c:v>6.1291673848645437E-2</c:v>
                </c:pt>
                <c:pt idx="1086">
                  <c:v>6.0091448301111357E-2</c:v>
                </c:pt>
                <c:pt idx="1087">
                  <c:v>5.9974198324160462E-2</c:v>
                </c:pt>
                <c:pt idx="1088">
                  <c:v>6.2218316116627301E-2</c:v>
                </c:pt>
                <c:pt idx="1089">
                  <c:v>6.2050291220883007E-2</c:v>
                </c:pt>
                <c:pt idx="1090">
                  <c:v>5.7855180578326337E-2</c:v>
                </c:pt>
                <c:pt idx="1091">
                  <c:v>5.927971769145151E-2</c:v>
                </c:pt>
                <c:pt idx="1092">
                  <c:v>6.0273503108627634E-2</c:v>
                </c:pt>
                <c:pt idx="1093">
                  <c:v>5.6960272634590345E-2</c:v>
                </c:pt>
                <c:pt idx="1094">
                  <c:v>5.5246619125308573E-2</c:v>
                </c:pt>
                <c:pt idx="1095">
                  <c:v>5.6038474026624777E-2</c:v>
                </c:pt>
                <c:pt idx="1096">
                  <c:v>5.3168856000994261E-2</c:v>
                </c:pt>
                <c:pt idx="1097">
                  <c:v>5.4340854702225133E-2</c:v>
                </c:pt>
                <c:pt idx="1098">
                  <c:v>5.2672297337924466E-2</c:v>
                </c:pt>
                <c:pt idx="1099">
                  <c:v>5.1178445779735758E-2</c:v>
                </c:pt>
                <c:pt idx="1100">
                  <c:v>5.3337214942256933E-2</c:v>
                </c:pt>
                <c:pt idx="1101">
                  <c:v>4.9372929752899905E-2</c:v>
                </c:pt>
                <c:pt idx="1102">
                  <c:v>4.4386799322823037E-2</c:v>
                </c:pt>
                <c:pt idx="1103">
                  <c:v>3.8901604888288595E-2</c:v>
                </c:pt>
                <c:pt idx="1104">
                  <c:v>3.5590378687361458E-2</c:v>
                </c:pt>
                <c:pt idx="1105">
                  <c:v>3.3747783607985575E-2</c:v>
                </c:pt>
                <c:pt idx="1106">
                  <c:v>3.1010447607632829E-2</c:v>
                </c:pt>
                <c:pt idx="1107">
                  <c:v>2.8425102318142253E-2</c:v>
                </c:pt>
                <c:pt idx="1108">
                  <c:v>2.9281595027264819E-2</c:v>
                </c:pt>
                <c:pt idx="1109">
                  <c:v>2.6887490797046078E-2</c:v>
                </c:pt>
                <c:pt idx="1110">
                  <c:v>3.0206901113173409E-2</c:v>
                </c:pt>
                <c:pt idx="1111">
                  <c:v>3.4929970697527138E-2</c:v>
                </c:pt>
                <c:pt idx="1112">
                  <c:v>3.3617839901336447E-2</c:v>
                </c:pt>
                <c:pt idx="1113">
                  <c:v>3.6796115985948702E-2</c:v>
                </c:pt>
                <c:pt idx="1114">
                  <c:v>3.1991205249592106E-2</c:v>
                </c:pt>
                <c:pt idx="1115">
                  <c:v>2.6991712998780129E-2</c:v>
                </c:pt>
                <c:pt idx="1116">
                  <c:v>2.4773817779505877E-2</c:v>
                </c:pt>
                <c:pt idx="1117">
                  <c:v>2.0094341135300484E-2</c:v>
                </c:pt>
                <c:pt idx="1118">
                  <c:v>1.9113082425063585E-2</c:v>
                </c:pt>
                <c:pt idx="1119">
                  <c:v>2.215506793817754E-2</c:v>
                </c:pt>
                <c:pt idx="1120">
                  <c:v>1.4977431884778483E-2</c:v>
                </c:pt>
                <c:pt idx="1121">
                  <c:v>1.7113652974808997E-2</c:v>
                </c:pt>
                <c:pt idx="1122">
                  <c:v>1.9947695152732356E-2</c:v>
                </c:pt>
                <c:pt idx="1123">
                  <c:v>2.4938001151789006E-2</c:v>
                </c:pt>
                <c:pt idx="1124">
                  <c:v>2.2804285403146145E-2</c:v>
                </c:pt>
                <c:pt idx="1125">
                  <c:v>1.5749077032232783E-2</c:v>
                </c:pt>
                <c:pt idx="1126">
                  <c:v>9.1232841751948453E-3</c:v>
                </c:pt>
                <c:pt idx="1127">
                  <c:v>1.8119798076165091E-2</c:v>
                </c:pt>
                <c:pt idx="1128">
                  <c:v>1.5067624174740559E-2</c:v>
                </c:pt>
                <c:pt idx="1129">
                  <c:v>1.2796615718044262E-2</c:v>
                </c:pt>
                <c:pt idx="1130">
                  <c:v>1.5798014700675163E-2</c:v>
                </c:pt>
                <c:pt idx="1131">
                  <c:v>1.70024158171889E-2</c:v>
                </c:pt>
                <c:pt idx="1132">
                  <c:v>1.6619599653127207E-2</c:v>
                </c:pt>
                <c:pt idx="1133">
                  <c:v>1.6534752091458941E-2</c:v>
                </c:pt>
                <c:pt idx="1134">
                  <c:v>1.2887810144561588E-2</c:v>
                </c:pt>
                <c:pt idx="1135">
                  <c:v>1.2136708796487455E-2</c:v>
                </c:pt>
                <c:pt idx="1136">
                  <c:v>1.257998719937573E-2</c:v>
                </c:pt>
                <c:pt idx="1137">
                  <c:v>1.0750419895216693E-2</c:v>
                </c:pt>
                <c:pt idx="1138">
                  <c:v>1.079451390364254E-2</c:v>
                </c:pt>
                <c:pt idx="1139">
                  <c:v>1.3240562211969294E-2</c:v>
                </c:pt>
                <c:pt idx="1140">
                  <c:v>1.1298922636394154E-2</c:v>
                </c:pt>
                <c:pt idx="1141">
                  <c:v>3.0324652158402513E-3</c:v>
                </c:pt>
                <c:pt idx="1142">
                  <c:v>1.99725815438519E-3</c:v>
                </c:pt>
                <c:pt idx="1143">
                  <c:v>3.5709465914661508E-4</c:v>
                </c:pt>
                <c:pt idx="1144">
                  <c:v>-1.3468715301022029E-3</c:v>
                </c:pt>
                <c:pt idx="1145">
                  <c:v>3.9569361879527214E-3</c:v>
                </c:pt>
                <c:pt idx="1146">
                  <c:v>1.754407062523956E-3</c:v>
                </c:pt>
                <c:pt idx="1147">
                  <c:v>2.7658968921742064E-3</c:v>
                </c:pt>
                <c:pt idx="1148">
                  <c:v>5.4399312667942155E-3</c:v>
                </c:pt>
                <c:pt idx="1149">
                  <c:v>5.1544893713396595E-3</c:v>
                </c:pt>
                <c:pt idx="1150">
                  <c:v>-1.5065452878865914E-4</c:v>
                </c:pt>
                <c:pt idx="1151">
                  <c:v>-5.5865772493622267E-3</c:v>
                </c:pt>
                <c:pt idx="1152">
                  <c:v>-4.7016906711773297E-4</c:v>
                </c:pt>
                <c:pt idx="1153">
                  <c:v>1.6720648422436962E-3</c:v>
                </c:pt>
                <c:pt idx="1154">
                  <c:v>-2.2496295435201277E-3</c:v>
                </c:pt>
                <c:pt idx="1155">
                  <c:v>0</c:v>
                </c:pt>
                <c:pt idx="1156">
                  <c:v>-6.9735342416698612E-3</c:v>
                </c:pt>
                <c:pt idx="1157">
                  <c:v>-1.71515671411441E-3</c:v>
                </c:pt>
                <c:pt idx="1158">
                  <c:v>3.9584393927854797E-3</c:v>
                </c:pt>
                <c:pt idx="1159">
                  <c:v>-5.1862236955856501E-3</c:v>
                </c:pt>
                <c:pt idx="1160">
                  <c:v>-1.0658390354903248E-2</c:v>
                </c:pt>
                <c:pt idx="1161">
                  <c:v>-1.1789635502892169E-2</c:v>
                </c:pt>
                <c:pt idx="1162">
                  <c:v>-1.4358111493704499E-2</c:v>
                </c:pt>
                <c:pt idx="1163">
                  <c:v>-1.3433640521591912E-2</c:v>
                </c:pt>
                <c:pt idx="1164">
                  <c:v>-9.7556323414853229E-3</c:v>
                </c:pt>
                <c:pt idx="1165">
                  <c:v>-1.5548315675687246E-2</c:v>
                </c:pt>
                <c:pt idx="1166">
                  <c:v>-1.5769453808853817E-2</c:v>
                </c:pt>
                <c:pt idx="1167">
                  <c:v>-1.2010272567781116E-2</c:v>
                </c:pt>
                <c:pt idx="1168">
                  <c:v>-2.5183691630555689E-3</c:v>
                </c:pt>
                <c:pt idx="1169">
                  <c:v>-3.9983578322316639E-3</c:v>
                </c:pt>
                <c:pt idx="1170">
                  <c:v>1.3179765927624799E-3</c:v>
                </c:pt>
                <c:pt idx="1171">
                  <c:v>4.654757275845565E-3</c:v>
                </c:pt>
                <c:pt idx="1172">
                  <c:v>7.896836054469234E-4</c:v>
                </c:pt>
                <c:pt idx="1173">
                  <c:v>-9.3666363353331209E-4</c:v>
                </c:pt>
                <c:pt idx="1174">
                  <c:v>-1.3472055756204638E-3</c:v>
                </c:pt>
                <c:pt idx="1175">
                  <c:v>2.6005443605762318E-4</c:v>
                </c:pt>
                <c:pt idx="1176">
                  <c:v>4.1835860721725826E-3</c:v>
                </c:pt>
                <c:pt idx="1177">
                  <c:v>-9.1890911423153539E-3</c:v>
                </c:pt>
                <c:pt idx="1178">
                  <c:v>-9.6071491085660612E-3</c:v>
                </c:pt>
                <c:pt idx="1179">
                  <c:v>-2.5703132411634649E-3</c:v>
                </c:pt>
                <c:pt idx="1180">
                  <c:v>1.3938049254344342E-3</c:v>
                </c:pt>
                <c:pt idx="1181">
                  <c:v>-4.719061038133316E-3</c:v>
                </c:pt>
                <c:pt idx="1182">
                  <c:v>-1.3838837735385138E-2</c:v>
                </c:pt>
                <c:pt idx="1183">
                  <c:v>-1.6483643127147046E-2</c:v>
                </c:pt>
                <c:pt idx="1184">
                  <c:v>-4.8984434815025676E-3</c:v>
                </c:pt>
                <c:pt idx="1185">
                  <c:v>6.6976126434900585E-4</c:v>
                </c:pt>
                <c:pt idx="1186">
                  <c:v>-8.1221497566144173E-3</c:v>
                </c:pt>
                <c:pt idx="1187">
                  <c:v>-8.0195977824722535E-3</c:v>
                </c:pt>
                <c:pt idx="1188">
                  <c:v>-1.346804720998504E-2</c:v>
                </c:pt>
                <c:pt idx="1189">
                  <c:v>-1.6067422411247357E-2</c:v>
                </c:pt>
                <c:pt idx="1190">
                  <c:v>-1.77904291950437E-2</c:v>
                </c:pt>
                <c:pt idx="1191">
                  <c:v>-2.4262728136386708E-2</c:v>
                </c:pt>
                <c:pt idx="1192">
                  <c:v>-3.1064061913332497E-2</c:v>
                </c:pt>
                <c:pt idx="1193">
                  <c:v>-3.2379032096429575E-2</c:v>
                </c:pt>
                <c:pt idx="1194">
                  <c:v>-3.3971761128058296E-2</c:v>
                </c:pt>
                <c:pt idx="1195">
                  <c:v>-2.6188333527079725E-2</c:v>
                </c:pt>
                <c:pt idx="1196">
                  <c:v>-2.8095900459780231E-2</c:v>
                </c:pt>
                <c:pt idx="1197">
                  <c:v>-2.3137161762210267E-2</c:v>
                </c:pt>
                <c:pt idx="1198">
                  <c:v>-4.0703446414412842E-4</c:v>
                </c:pt>
                <c:pt idx="1199">
                  <c:v>-9.0284152479753656E-3</c:v>
                </c:pt>
                <c:pt idx="1200">
                  <c:v>1.0147801780061822E-2</c:v>
                </c:pt>
                <c:pt idx="1201">
                  <c:v>1.0543478696581112E-2</c:v>
                </c:pt>
                <c:pt idx="1202">
                  <c:v>1.0767957284931576E-2</c:v>
                </c:pt>
                <c:pt idx="1203">
                  <c:v>3.433319837894452E-3</c:v>
                </c:pt>
                <c:pt idx="1204">
                  <c:v>-5.0517703744382475E-3</c:v>
                </c:pt>
                <c:pt idx="1205">
                  <c:v>-3.4638181937223469E-2</c:v>
                </c:pt>
                <c:pt idx="1206">
                  <c:v>-2.8369483739332204E-2</c:v>
                </c:pt>
                <c:pt idx="1207">
                  <c:v>-5.5119180760047043E-2</c:v>
                </c:pt>
                <c:pt idx="1208">
                  <c:v>-6.3334195170770741E-2</c:v>
                </c:pt>
                <c:pt idx="1209">
                  <c:v>-6.0503326425271967E-2</c:v>
                </c:pt>
                <c:pt idx="1210">
                  <c:v>-5.1951761154781999E-2</c:v>
                </c:pt>
                <c:pt idx="1211">
                  <c:v>-5.8266724656968624E-2</c:v>
                </c:pt>
                <c:pt idx="1212">
                  <c:v>-5.2629873557090333E-2</c:v>
                </c:pt>
                <c:pt idx="1213">
                  <c:v>-6.6192121603258089E-2</c:v>
                </c:pt>
                <c:pt idx="1214">
                  <c:v>-6.860977604252258E-2</c:v>
                </c:pt>
                <c:pt idx="1215">
                  <c:v>-5.1702897243589965E-2</c:v>
                </c:pt>
                <c:pt idx="1216">
                  <c:v>-4.2429459607883975E-2</c:v>
                </c:pt>
                <c:pt idx="1217">
                  <c:v>-3.4846626340691689E-2</c:v>
                </c:pt>
                <c:pt idx="1218">
                  <c:v>-2.2973813503723257E-2</c:v>
                </c:pt>
                <c:pt idx="1219">
                  <c:v>-1.6909050094802178E-2</c:v>
                </c:pt>
                <c:pt idx="1220">
                  <c:v>-1.6897525524417974E-2</c:v>
                </c:pt>
                <c:pt idx="1221">
                  <c:v>1.3842846281606135E-3</c:v>
                </c:pt>
                <c:pt idx="1222">
                  <c:v>-9.3552787877086308E-3</c:v>
                </c:pt>
                <c:pt idx="1223">
                  <c:v>-2.5677744952238124E-2</c:v>
                </c:pt>
                <c:pt idx="1224">
                  <c:v>-4.1721951199958238E-2</c:v>
                </c:pt>
                <c:pt idx="1225">
                  <c:v>-5.5474605191601828E-2</c:v>
                </c:pt>
                <c:pt idx="1226">
                  <c:v>-6.2707859823810996E-2</c:v>
                </c:pt>
                <c:pt idx="1227">
                  <c:v>-4.0512539400668894E-2</c:v>
                </c:pt>
                <c:pt idx="1228">
                  <c:v>-5.1156064730004336E-2</c:v>
                </c:pt>
                <c:pt idx="1229">
                  <c:v>-7.78371153966924E-2</c:v>
                </c:pt>
                <c:pt idx="1230">
                  <c:v>-7.388953248325425E-2</c:v>
                </c:pt>
                <c:pt idx="1231">
                  <c:v>-6.4402472738545186E-2</c:v>
                </c:pt>
                <c:pt idx="1232">
                  <c:v>-4.9966862684576785E-2</c:v>
                </c:pt>
                <c:pt idx="1233">
                  <c:v>-4.2165730671124134E-2</c:v>
                </c:pt>
                <c:pt idx="1234">
                  <c:v>-6.4946632887983788E-2</c:v>
                </c:pt>
                <c:pt idx="1235">
                  <c:v>-3.6836869539190832E-2</c:v>
                </c:pt>
                <c:pt idx="1236">
                  <c:v>1.7068055761550861E-3</c:v>
                </c:pt>
                <c:pt idx="1237">
                  <c:v>4.9959847728690675E-3</c:v>
                </c:pt>
                <c:pt idx="1238">
                  <c:v>3.269320190646461E-2</c:v>
                </c:pt>
                <c:pt idx="1239">
                  <c:v>2.8224006916078456E-2</c:v>
                </c:pt>
                <c:pt idx="1240">
                  <c:v>3.1083102507880139E-2</c:v>
                </c:pt>
                <c:pt idx="1241">
                  <c:v>4.9790319628113859E-2</c:v>
                </c:pt>
                <c:pt idx="1242">
                  <c:v>5.218158447142645E-2</c:v>
                </c:pt>
                <c:pt idx="1243">
                  <c:v>3.0550466928825671E-2</c:v>
                </c:pt>
                <c:pt idx="1244">
                  <c:v>1.8920338160959227E-2</c:v>
                </c:pt>
                <c:pt idx="1245">
                  <c:v>-1.4070665325139909E-2</c:v>
                </c:pt>
                <c:pt idx="1246">
                  <c:v>-7.3229458538937907E-3</c:v>
                </c:pt>
                <c:pt idx="1247">
                  <c:v>-7.7866010334022855E-4</c:v>
                </c:pt>
                <c:pt idx="1248">
                  <c:v>-3.500078834742331E-2</c:v>
                </c:pt>
                <c:pt idx="1249">
                  <c:v>-6.3388811613025592E-2</c:v>
                </c:pt>
                <c:pt idx="1250">
                  <c:v>-3.8784187888578452E-2</c:v>
                </c:pt>
                <c:pt idx="1251">
                  <c:v>-2.603166617896021E-2</c:v>
                </c:pt>
                <c:pt idx="1252">
                  <c:v>-2.707438926457871E-2</c:v>
                </c:pt>
                <c:pt idx="1253">
                  <c:v>-4.0473122029500215E-2</c:v>
                </c:pt>
                <c:pt idx="1254">
                  <c:v>-4.5386263513811399E-2</c:v>
                </c:pt>
                <c:pt idx="1255">
                  <c:v>-2.6812330555410761E-2</c:v>
                </c:pt>
                <c:pt idx="1256">
                  <c:v>-1.4543339733645418E-2</c:v>
                </c:pt>
                <c:pt idx="1257">
                  <c:v>-1.9967236815557388E-2</c:v>
                </c:pt>
                <c:pt idx="1258">
                  <c:v>-7.901345668966225E-3</c:v>
                </c:pt>
                <c:pt idx="1259">
                  <c:v>-1.0115900433056468E-2</c:v>
                </c:pt>
                <c:pt idx="1260">
                  <c:v>-1.0864329416983697E-2</c:v>
                </c:pt>
                <c:pt idx="1261">
                  <c:v>-1.2071736943162716E-2</c:v>
                </c:pt>
                <c:pt idx="1262">
                  <c:v>-1.4248544563676288E-2</c:v>
                </c:pt>
                <c:pt idx="1263">
                  <c:v>-3.5844921372365848E-2</c:v>
                </c:pt>
                <c:pt idx="1264">
                  <c:v>-3.0200387225564812E-2</c:v>
                </c:pt>
                <c:pt idx="1265">
                  <c:v>-6.2964573804684842E-2</c:v>
                </c:pt>
                <c:pt idx="1266">
                  <c:v>-5.3778823117553207E-2</c:v>
                </c:pt>
                <c:pt idx="1267">
                  <c:v>-2.3864712901238778E-2</c:v>
                </c:pt>
                <c:pt idx="1268">
                  <c:v>-4.0033685150073224E-2</c:v>
                </c:pt>
                <c:pt idx="1269">
                  <c:v>-4.8790521391606882E-2</c:v>
                </c:pt>
                <c:pt idx="1270">
                  <c:v>-4.4885195236243618E-2</c:v>
                </c:pt>
                <c:pt idx="1271">
                  <c:v>-6.0356680442703779E-2</c:v>
                </c:pt>
                <c:pt idx="1272">
                  <c:v>-2.5737706122787023E-2</c:v>
                </c:pt>
                <c:pt idx="1273">
                  <c:v>-2.8243548578903547E-2</c:v>
                </c:pt>
                <c:pt idx="1274">
                  <c:v>-7.5375700994520275E-2</c:v>
                </c:pt>
                <c:pt idx="1275">
                  <c:v>-5.0931920187172366E-2</c:v>
                </c:pt>
                <c:pt idx="1276">
                  <c:v>-2.5830737799655543E-2</c:v>
                </c:pt>
                <c:pt idx="1277">
                  <c:v>-1.333175663848662E-2</c:v>
                </c:pt>
                <c:pt idx="1278">
                  <c:v>-6.4033185417977376E-3</c:v>
                </c:pt>
                <c:pt idx="1279">
                  <c:v>-2.4673938169510676E-2</c:v>
                </c:pt>
                <c:pt idx="1280">
                  <c:v>-2.8899948022517274E-2</c:v>
                </c:pt>
                <c:pt idx="1281">
                  <c:v>1.0784826583609589E-2</c:v>
                </c:pt>
                <c:pt idx="1282">
                  <c:v>-6.9651831037104203E-3</c:v>
                </c:pt>
                <c:pt idx="1283">
                  <c:v>-5.4232289908752174E-3</c:v>
                </c:pt>
                <c:pt idx="1284">
                  <c:v>4.7669965700205636E-3</c:v>
                </c:pt>
                <c:pt idx="1285">
                  <c:v>1.2911193330848022E-2</c:v>
                </c:pt>
                <c:pt idx="1286">
                  <c:v>5.036955455698218E-2</c:v>
                </c:pt>
                <c:pt idx="1287">
                  <c:v>4.5116020689443377E-2</c:v>
                </c:pt>
                <c:pt idx="1288">
                  <c:v>5.6535366735212839E-2</c:v>
                </c:pt>
                <c:pt idx="1289">
                  <c:v>8.9131862464106829E-2</c:v>
                </c:pt>
                <c:pt idx="1290">
                  <c:v>6.6392882959803681E-2</c:v>
                </c:pt>
                <c:pt idx="1291">
                  <c:v>5.6542882759376391E-2</c:v>
                </c:pt>
                <c:pt idx="1292">
                  <c:v>1.0250186731444856E-2</c:v>
                </c:pt>
                <c:pt idx="1293">
                  <c:v>-3.0924597909409487E-2</c:v>
                </c:pt>
                <c:pt idx="1294">
                  <c:v>-2.6091460326749919E-2</c:v>
                </c:pt>
                <c:pt idx="1295">
                  <c:v>-4.4638502620921103E-2</c:v>
                </c:pt>
                <c:pt idx="1296">
                  <c:v>-4.420190512840038E-2</c:v>
                </c:pt>
                <c:pt idx="1297">
                  <c:v>-2.920392944424173E-2</c:v>
                </c:pt>
                <c:pt idx="1298">
                  <c:v>-3.4883705393231663E-2</c:v>
                </c:pt>
              </c:numCache>
            </c:numRef>
          </c:yVal>
          <c:smooth val="0"/>
          <c:extLst>
            <c:ext xmlns:c16="http://schemas.microsoft.com/office/drawing/2014/chart" uri="{C3380CC4-5D6E-409C-BE32-E72D297353CC}">
              <c16:uniqueId val="{00000007-EA6C-4C0E-9A4F-E63847BC888B}"/>
            </c:ext>
          </c:extLst>
        </c:ser>
        <c:ser>
          <c:idx val="13"/>
          <c:order val="13"/>
          <c:tx>
            <c:strRef>
              <c:f>'24.08.21 Eg Filtres +Lihgt  Abs'!$CQ$1</c:f>
              <c:strCache>
                <c:ptCount val="1"/>
                <c:pt idx="0">
                  <c:v>Abs 750</c:v>
                </c:pt>
              </c:strCache>
            </c:strRef>
          </c:tx>
          <c:spPr>
            <a:ln w="19050" cap="rnd">
              <a:solidFill>
                <a:srgbClr val="FF0000"/>
              </a:solidFill>
              <a:round/>
            </a:ln>
            <a:effectLst/>
          </c:spPr>
          <c:marker>
            <c:symbol val="none"/>
          </c:marker>
          <c:xVal>
            <c:numRef>
              <c:f>'24.08.21 Eg Filtres +Lihgt  Abs'!$CC$2:$CC$1300</c:f>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f>'24.08.21 Eg Filtres +Lihgt  Abs'!$CQ$2:$CQ$1300</c:f>
              <c:numCache>
                <c:formatCode>General</c:formatCode>
                <c:ptCount val="1299"/>
                <c:pt idx="0">
                  <c:v>38.381759810848365</c:v>
                </c:pt>
                <c:pt idx="1">
                  <c:v>36.251094525065994</c:v>
                </c:pt>
                <c:pt idx="2">
                  <c:v>24.879691728012098</c:v>
                </c:pt>
                <c:pt idx="3">
                  <c:v>22.92086105818527</c:v>
                </c:pt>
                <c:pt idx="4">
                  <c:v>20.563467953015849</c:v>
                </c:pt>
                <c:pt idx="5">
                  <c:v>19.67716309177144</c:v>
                </c:pt>
                <c:pt idx="6">
                  <c:v>9.0693081548366123</c:v>
                </c:pt>
                <c:pt idx="7">
                  <c:v>3.6588340660695131</c:v>
                </c:pt>
                <c:pt idx="8">
                  <c:v>12.174681735808191</c:v>
                </c:pt>
                <c:pt idx="9">
                  <c:v>11.534209513066568</c:v>
                </c:pt>
                <c:pt idx="10">
                  <c:v>31.119600785028148</c:v>
                </c:pt>
                <c:pt idx="11">
                  <c:v>7.8980260961182482</c:v>
                </c:pt>
                <c:pt idx="12">
                  <c:v>0.78157427678156788</c:v>
                </c:pt>
                <c:pt idx="13">
                  <c:v>5.9068090086672882</c:v>
                </c:pt>
                <c:pt idx="14">
                  <c:v>10.662647779486925</c:v>
                </c:pt>
                <c:pt idx="15">
                  <c:v>4.6079598770178549</c:v>
                </c:pt>
                <c:pt idx="16">
                  <c:v>6.8535440937240866</c:v>
                </c:pt>
                <c:pt idx="17">
                  <c:v>4.755456025716807</c:v>
                </c:pt>
                <c:pt idx="18">
                  <c:v>2.9728483753176342</c:v>
                </c:pt>
                <c:pt idx="19">
                  <c:v>1.9715578030965342</c:v>
                </c:pt>
                <c:pt idx="20">
                  <c:v>1.9608138465959153</c:v>
                </c:pt>
                <c:pt idx="21">
                  <c:v>2.0086627084539348</c:v>
                </c:pt>
                <c:pt idx="22">
                  <c:v>1.4379489289051925</c:v>
                </c:pt>
                <c:pt idx="23">
                  <c:v>1.1210842562018635</c:v>
                </c:pt>
                <c:pt idx="24">
                  <c:v>0.55408440159157868</c:v>
                </c:pt>
                <c:pt idx="25">
                  <c:v>0.48326739916116618</c:v>
                </c:pt>
                <c:pt idx="26">
                  <c:v>1.409426214338021</c:v>
                </c:pt>
                <c:pt idx="27">
                  <c:v>1.0076079652194221</c:v>
                </c:pt>
                <c:pt idx="28">
                  <c:v>0.83158471354982544</c:v>
                </c:pt>
                <c:pt idx="29">
                  <c:v>0.34444693332641357</c:v>
                </c:pt>
                <c:pt idx="30">
                  <c:v>0.24488474335280902</c:v>
                </c:pt>
                <c:pt idx="31">
                  <c:v>0.64062906046571289</c:v>
                </c:pt>
                <c:pt idx="32">
                  <c:v>1.266568608109083</c:v>
                </c:pt>
                <c:pt idx="33">
                  <c:v>0.73370385450648967</c:v>
                </c:pt>
                <c:pt idx="34">
                  <c:v>0.79318656476921023</c:v>
                </c:pt>
                <c:pt idx="35">
                  <c:v>0.73852308471946471</c:v>
                </c:pt>
                <c:pt idx="36">
                  <c:v>1.2239760996098901</c:v>
                </c:pt>
                <c:pt idx="37">
                  <c:v>1.5227901240315462</c:v>
                </c:pt>
                <c:pt idx="38">
                  <c:v>1.2327836253784046</c:v>
                </c:pt>
                <c:pt idx="39">
                  <c:v>0.78672874285978145</c:v>
                </c:pt>
                <c:pt idx="40">
                  <c:v>0.59886634182304976</c:v>
                </c:pt>
                <c:pt idx="41">
                  <c:v>0.47548714140542625</c:v>
                </c:pt>
                <c:pt idx="42">
                  <c:v>0.49761652451419419</c:v>
                </c:pt>
                <c:pt idx="43">
                  <c:v>0.70058457350251446</c:v>
                </c:pt>
                <c:pt idx="44">
                  <c:v>0.77513419928617855</c:v>
                </c:pt>
                <c:pt idx="45">
                  <c:v>0.76102624532396512</c:v>
                </c:pt>
                <c:pt idx="46">
                  <c:v>0.85433534195012262</c:v>
                </c:pt>
                <c:pt idx="47">
                  <c:v>0.96702744431211407</c:v>
                </c:pt>
                <c:pt idx="48">
                  <c:v>0.92649786704511272</c:v>
                </c:pt>
                <c:pt idx="49">
                  <c:v>0.96196170030409722</c:v>
                </c:pt>
                <c:pt idx="50">
                  <c:v>0.53392045083786066</c:v>
                </c:pt>
                <c:pt idx="51">
                  <c:v>0.58281527912344899</c:v>
                </c:pt>
                <c:pt idx="52">
                  <c:v>1.0153954733808985</c:v>
                </c:pt>
                <c:pt idx="53">
                  <c:v>0.94192882925408972</c:v>
                </c:pt>
                <c:pt idx="54">
                  <c:v>1.3768432725583972</c:v>
                </c:pt>
                <c:pt idx="55">
                  <c:v>1.5560599463546299</c:v>
                </c:pt>
                <c:pt idx="56">
                  <c:v>1.5591509088001989</c:v>
                </c:pt>
                <c:pt idx="57">
                  <c:v>1.7553201760093231</c:v>
                </c:pt>
                <c:pt idx="58">
                  <c:v>1.6530894551243771</c:v>
                </c:pt>
                <c:pt idx="59">
                  <c:v>1.4583664530595377</c:v>
                </c:pt>
                <c:pt idx="60">
                  <c:v>1.1556723167679372</c:v>
                </c:pt>
                <c:pt idx="61">
                  <c:v>0.98940734801909391</c:v>
                </c:pt>
                <c:pt idx="62">
                  <c:v>0.96021702372370921</c:v>
                </c:pt>
                <c:pt idx="63">
                  <c:v>1.2723198970595027</c:v>
                </c:pt>
                <c:pt idx="64">
                  <c:v>0.97855845143544706</c:v>
                </c:pt>
                <c:pt idx="65">
                  <c:v>0.9531532205348282</c:v>
                </c:pt>
                <c:pt idx="66">
                  <c:v>0.83310386435177752</c:v>
                </c:pt>
                <c:pt idx="67">
                  <c:v>1.5281649642841197</c:v>
                </c:pt>
                <c:pt idx="68">
                  <c:v>1.12299340251238</c:v>
                </c:pt>
                <c:pt idx="69">
                  <c:v>1.2306516244915655</c:v>
                </c:pt>
                <c:pt idx="70">
                  <c:v>1.2329263438913232</c:v>
                </c:pt>
                <c:pt idx="71">
                  <c:v>1.672306846329177</c:v>
                </c:pt>
                <c:pt idx="72">
                  <c:v>1.7223422779172104</c:v>
                </c:pt>
                <c:pt idx="73">
                  <c:v>1.48737761601317</c:v>
                </c:pt>
                <c:pt idx="74">
                  <c:v>1.4589140494927959</c:v>
                </c:pt>
                <c:pt idx="75">
                  <c:v>1.6660409693716149</c:v>
                </c:pt>
                <c:pt idx="76">
                  <c:v>1.4043375743118889</c:v>
                </c:pt>
                <c:pt idx="77">
                  <c:v>0.65510048871550652</c:v>
                </c:pt>
                <c:pt idx="78">
                  <c:v>0.68191973953489804</c:v>
                </c:pt>
                <c:pt idx="79">
                  <c:v>0.90760292809543686</c:v>
                </c:pt>
                <c:pt idx="80">
                  <c:v>1.103775629707278</c:v>
                </c:pt>
                <c:pt idx="81">
                  <c:v>0.73163882447263806</c:v>
                </c:pt>
                <c:pt idx="82">
                  <c:v>0.87069473769367633</c:v>
                </c:pt>
                <c:pt idx="83">
                  <c:v>1.2807162485026959</c:v>
                </c:pt>
                <c:pt idx="84">
                  <c:v>1.6244408124575711</c:v>
                </c:pt>
                <c:pt idx="85">
                  <c:v>1.5333318323721457</c:v>
                </c:pt>
                <c:pt idx="86">
                  <c:v>1.2893697985493846</c:v>
                </c:pt>
                <c:pt idx="87">
                  <c:v>1.4716766715905827</c:v>
                </c:pt>
                <c:pt idx="88">
                  <c:v>1.3495588509709628</c:v>
                </c:pt>
                <c:pt idx="89">
                  <c:v>1.4555349788192753</c:v>
                </c:pt>
                <c:pt idx="90">
                  <c:v>1.3661622801075959</c:v>
                </c:pt>
                <c:pt idx="91">
                  <c:v>1.7241205353241675</c:v>
                </c:pt>
                <c:pt idx="92">
                  <c:v>1.6797289722015631</c:v>
                </c:pt>
                <c:pt idx="93">
                  <c:v>1.523517072606708</c:v>
                </c:pt>
                <c:pt idx="94">
                  <c:v>0.86511249767700826</c:v>
                </c:pt>
                <c:pt idx="95">
                  <c:v>0.84086065368894924</c:v>
                </c:pt>
                <c:pt idx="96">
                  <c:v>1.0421271469309985</c:v>
                </c:pt>
                <c:pt idx="97">
                  <c:v>0.81393016638154791</c:v>
                </c:pt>
                <c:pt idx="98">
                  <c:v>0.38168806999160104</c:v>
                </c:pt>
                <c:pt idx="99">
                  <c:v>0.19829001088705658</c:v>
                </c:pt>
                <c:pt idx="100">
                  <c:v>0.59953814915458359</c:v>
                </c:pt>
                <c:pt idx="101">
                  <c:v>1.0351644678221268</c:v>
                </c:pt>
                <c:pt idx="102">
                  <c:v>0.93176414201178925</c:v>
                </c:pt>
                <c:pt idx="103">
                  <c:v>0.22079126349004774</c:v>
                </c:pt>
                <c:pt idx="104">
                  <c:v>0.3992468354840964</c:v>
                </c:pt>
                <c:pt idx="105">
                  <c:v>0.82493666388988851</c:v>
                </c:pt>
                <c:pt idx="106">
                  <c:v>1.2757216729509875</c:v>
                </c:pt>
                <c:pt idx="107">
                  <c:v>1.0168423109256366</c:v>
                </c:pt>
                <c:pt idx="108">
                  <c:v>1.0880718232824265</c:v>
                </c:pt>
                <c:pt idx="109">
                  <c:v>1.7559021164697546</c:v>
                </c:pt>
                <c:pt idx="110">
                  <c:v>1.7238018990720627</c:v>
                </c:pt>
                <c:pt idx="111">
                  <c:v>1.679835820286101</c:v>
                </c:pt>
                <c:pt idx="112">
                  <c:v>1.6302468610513163</c:v>
                </c:pt>
                <c:pt idx="113">
                  <c:v>1.2765682532208018</c:v>
                </c:pt>
                <c:pt idx="114">
                  <c:v>1.813144069759588</c:v>
                </c:pt>
                <c:pt idx="115">
                  <c:v>1.7543013032031911</c:v>
                </c:pt>
                <c:pt idx="116">
                  <c:v>1.2157091106690481</c:v>
                </c:pt>
                <c:pt idx="117">
                  <c:v>1.4774789041813092</c:v>
                </c:pt>
                <c:pt idx="118">
                  <c:v>1.7728947779143485</c:v>
                </c:pt>
                <c:pt idx="119">
                  <c:v>1.7141664914485282</c:v>
                </c:pt>
                <c:pt idx="120">
                  <c:v>2.0687533079976173</c:v>
                </c:pt>
                <c:pt idx="121">
                  <c:v>1.7606244202060413</c:v>
                </c:pt>
                <c:pt idx="122">
                  <c:v>1.7728642498901943</c:v>
                </c:pt>
                <c:pt idx="123">
                  <c:v>1.8214228883097892</c:v>
                </c:pt>
                <c:pt idx="124">
                  <c:v>1.9485473048906274</c:v>
                </c:pt>
                <c:pt idx="125">
                  <c:v>1.7089843593484251</c:v>
                </c:pt>
                <c:pt idx="126">
                  <c:v>1.7913756805364387</c:v>
                </c:pt>
                <c:pt idx="127">
                  <c:v>1.800742059947118</c:v>
                </c:pt>
                <c:pt idx="128">
                  <c:v>1.282636079621666</c:v>
                </c:pt>
                <c:pt idx="129">
                  <c:v>1.3875032769925928</c:v>
                </c:pt>
                <c:pt idx="130">
                  <c:v>1.5149062617938345</c:v>
                </c:pt>
                <c:pt idx="131">
                  <c:v>1.5851569693761944</c:v>
                </c:pt>
                <c:pt idx="132">
                  <c:v>1.3379658337985678</c:v>
                </c:pt>
                <c:pt idx="133">
                  <c:v>0.96869961683513695</c:v>
                </c:pt>
                <c:pt idx="134">
                  <c:v>0.8282027808740402</c:v>
                </c:pt>
                <c:pt idx="135">
                  <c:v>1.1152631343961921</c:v>
                </c:pt>
                <c:pt idx="136">
                  <c:v>1.2319853175467834</c:v>
                </c:pt>
                <c:pt idx="137">
                  <c:v>1.3030612357820497</c:v>
                </c:pt>
                <c:pt idx="138">
                  <c:v>1.1137159359720485</c:v>
                </c:pt>
                <c:pt idx="139">
                  <c:v>1.3183000622390091</c:v>
                </c:pt>
                <c:pt idx="140">
                  <c:v>1.6490807439526847</c:v>
                </c:pt>
                <c:pt idx="141">
                  <c:v>1.277793953390576</c:v>
                </c:pt>
                <c:pt idx="142">
                  <c:v>1.2119850733225903</c:v>
                </c:pt>
                <c:pt idx="143">
                  <c:v>0.88147532782327931</c:v>
                </c:pt>
                <c:pt idx="144">
                  <c:v>0.95526366100460869</c:v>
                </c:pt>
                <c:pt idx="145">
                  <c:v>1.0989426618834339</c:v>
                </c:pt>
                <c:pt idx="146">
                  <c:v>1.2546928251129634</c:v>
                </c:pt>
                <c:pt idx="147">
                  <c:v>1.3261247764299229</c:v>
                </c:pt>
                <c:pt idx="148">
                  <c:v>1.6710361173237762</c:v>
                </c:pt>
                <c:pt idx="149">
                  <c:v>1.4545867020689989</c:v>
                </c:pt>
                <c:pt idx="150">
                  <c:v>1.2960329214212476</c:v>
                </c:pt>
                <c:pt idx="151">
                  <c:v>0.966771581309675</c:v>
                </c:pt>
                <c:pt idx="152">
                  <c:v>0.64484955980497172</c:v>
                </c:pt>
                <c:pt idx="153">
                  <c:v>0.58460326733810519</c:v>
                </c:pt>
                <c:pt idx="154">
                  <c:v>0.43187843130221476</c:v>
                </c:pt>
                <c:pt idx="155">
                  <c:v>0.47235191332483389</c:v>
                </c:pt>
                <c:pt idx="156">
                  <c:v>1.1026329276031723</c:v>
                </c:pt>
                <c:pt idx="157">
                  <c:v>1.4806023026525417</c:v>
                </c:pt>
                <c:pt idx="158">
                  <c:v>1.9366947995129258</c:v>
                </c:pt>
                <c:pt idx="159">
                  <c:v>2.2234120943636491</c:v>
                </c:pt>
                <c:pt idx="160">
                  <c:v>2.1422189981236714</c:v>
                </c:pt>
                <c:pt idx="161">
                  <c:v>2.0474829071684764</c:v>
                </c:pt>
                <c:pt idx="162">
                  <c:v>1.90279724469318</c:v>
                </c:pt>
                <c:pt idx="163">
                  <c:v>1.5437781406372648</c:v>
                </c:pt>
                <c:pt idx="164">
                  <c:v>1.5479165959116106</c:v>
                </c:pt>
                <c:pt idx="165">
                  <c:v>1.1900859859960322</c:v>
                </c:pt>
                <c:pt idx="166">
                  <c:v>1.2779299938982109</c:v>
                </c:pt>
                <c:pt idx="167">
                  <c:v>1.2357414093186028</c:v>
                </c:pt>
                <c:pt idx="168">
                  <c:v>1.3156345841300832</c:v>
                </c:pt>
                <c:pt idx="169">
                  <c:v>1.2815424131563573</c:v>
                </c:pt>
                <c:pt idx="170">
                  <c:v>1.4282524652333506</c:v>
                </c:pt>
                <c:pt idx="171">
                  <c:v>1.1796165909126468</c:v>
                </c:pt>
                <c:pt idx="172">
                  <c:v>1.2726455929171934</c:v>
                </c:pt>
                <c:pt idx="173">
                  <c:v>1.1344793808000861</c:v>
                </c:pt>
                <c:pt idx="174">
                  <c:v>1.2221096925331889</c:v>
                </c:pt>
                <c:pt idx="175">
                  <c:v>1.2389411278502205</c:v>
                </c:pt>
                <c:pt idx="176">
                  <c:v>1.269979924008116</c:v>
                </c:pt>
                <c:pt idx="177">
                  <c:v>0.96471570968306952</c:v>
                </c:pt>
                <c:pt idx="178">
                  <c:v>0.96124505493708756</c:v>
                </c:pt>
                <c:pt idx="179">
                  <c:v>0.92044492305602332</c:v>
                </c:pt>
                <c:pt idx="180">
                  <c:v>0.78258551758166173</c:v>
                </c:pt>
                <c:pt idx="181">
                  <c:v>0.5778960696313703</c:v>
                </c:pt>
                <c:pt idx="182">
                  <c:v>0.64139245186970795</c:v>
                </c:pt>
                <c:pt idx="183">
                  <c:v>0.53255890096060243</c:v>
                </c:pt>
                <c:pt idx="184">
                  <c:v>0.76075092070612849</c:v>
                </c:pt>
                <c:pt idx="185">
                  <c:v>0.93396196895070982</c:v>
                </c:pt>
                <c:pt idx="186">
                  <c:v>1.0594212726141108</c:v>
                </c:pt>
                <c:pt idx="187">
                  <c:v>1.1841223364775928</c:v>
                </c:pt>
                <c:pt idx="188">
                  <c:v>1.2237105057997524</c:v>
                </c:pt>
                <c:pt idx="189">
                  <c:v>1.1720715897430418</c:v>
                </c:pt>
                <c:pt idx="190">
                  <c:v>1.359932655178717</c:v>
                </c:pt>
                <c:pt idx="191">
                  <c:v>1.3166629969437633</c:v>
                </c:pt>
                <c:pt idx="192">
                  <c:v>1.3517511447055057</c:v>
                </c:pt>
                <c:pt idx="193">
                  <c:v>1.3597494870337941</c:v>
                </c:pt>
                <c:pt idx="194">
                  <c:v>1.2557237183286059</c:v>
                </c:pt>
                <c:pt idx="195">
                  <c:v>1.3254149998683482</c:v>
                </c:pt>
                <c:pt idx="196">
                  <c:v>1.2873545673549338</c:v>
                </c:pt>
                <c:pt idx="197">
                  <c:v>1.2363729578182843</c:v>
                </c:pt>
                <c:pt idx="198">
                  <c:v>1.217922774020499</c:v>
                </c:pt>
                <c:pt idx="199">
                  <c:v>1.1392095073425625</c:v>
                </c:pt>
                <c:pt idx="200">
                  <c:v>1.1322395778279539</c:v>
                </c:pt>
                <c:pt idx="201">
                  <c:v>1.2350795235949188</c:v>
                </c:pt>
                <c:pt idx="202">
                  <c:v>1.2829787566927924</c:v>
                </c:pt>
                <c:pt idx="203">
                  <c:v>1.2891505691759304</c:v>
                </c:pt>
                <c:pt idx="204">
                  <c:v>1.2664064279807659</c:v>
                </c:pt>
                <c:pt idx="205">
                  <c:v>1.2445292826715684</c:v>
                </c:pt>
                <c:pt idx="206">
                  <c:v>1.2793398162136627</c:v>
                </c:pt>
                <c:pt idx="207">
                  <c:v>1.2259888504023786</c:v>
                </c:pt>
                <c:pt idx="208">
                  <c:v>1.2139833233036055</c:v>
                </c:pt>
                <c:pt idx="209">
                  <c:v>1.1539383249960025</c:v>
                </c:pt>
                <c:pt idx="210">
                  <c:v>1.1782621006409741</c:v>
                </c:pt>
                <c:pt idx="211">
                  <c:v>1.2155509373439017</c:v>
                </c:pt>
                <c:pt idx="212">
                  <c:v>1.2389069746231984</c:v>
                </c:pt>
                <c:pt idx="213">
                  <c:v>1.2243094274736188</c:v>
                </c:pt>
                <c:pt idx="214">
                  <c:v>1.2500159318126054</c:v>
                </c:pt>
                <c:pt idx="215">
                  <c:v>1.2563859856525916</c:v>
                </c:pt>
                <c:pt idx="216">
                  <c:v>1.2855274651093305</c:v>
                </c:pt>
                <c:pt idx="217">
                  <c:v>1.3052853931418029</c:v>
                </c:pt>
                <c:pt idx="218">
                  <c:v>1.29961881945841</c:v>
                </c:pt>
                <c:pt idx="219">
                  <c:v>1.3002711651745458</c:v>
                </c:pt>
                <c:pt idx="220">
                  <c:v>1.3254073678623093</c:v>
                </c:pt>
                <c:pt idx="221">
                  <c:v>1.3189793107764307</c:v>
                </c:pt>
                <c:pt idx="222">
                  <c:v>1.3060510741476099</c:v>
                </c:pt>
                <c:pt idx="223">
                  <c:v>1.3047278751006948</c:v>
                </c:pt>
                <c:pt idx="224">
                  <c:v>1.279989490727685</c:v>
                </c:pt>
                <c:pt idx="225">
                  <c:v>1.2753179398315542</c:v>
                </c:pt>
                <c:pt idx="226">
                  <c:v>1.2765413503995164</c:v>
                </c:pt>
                <c:pt idx="227">
                  <c:v>1.2727520594014294</c:v>
                </c:pt>
                <c:pt idx="228">
                  <c:v>1.2818371993895921</c:v>
                </c:pt>
                <c:pt idx="229">
                  <c:v>1.2966148618816791</c:v>
                </c:pt>
                <c:pt idx="230">
                  <c:v>1.3003274512190797</c:v>
                </c:pt>
                <c:pt idx="231">
                  <c:v>1.3113577987462905</c:v>
                </c:pt>
                <c:pt idx="232">
                  <c:v>1.3198283714482073</c:v>
                </c:pt>
                <c:pt idx="233">
                  <c:v>1.3304731118703261</c:v>
                </c:pt>
                <c:pt idx="234">
                  <c:v>1.333174842007935</c:v>
                </c:pt>
                <c:pt idx="235">
                  <c:v>1.3464564405163357</c:v>
                </c:pt>
                <c:pt idx="236">
                  <c:v>1.3593354507062088</c:v>
                </c:pt>
                <c:pt idx="237">
                  <c:v>1.3676543372881116</c:v>
                </c:pt>
                <c:pt idx="238">
                  <c:v>1.376799388523676</c:v>
                </c:pt>
                <c:pt idx="239">
                  <c:v>1.3922809127726583</c:v>
                </c:pt>
                <c:pt idx="240">
                  <c:v>1.4018151963161833</c:v>
                </c:pt>
                <c:pt idx="241">
                  <c:v>1.4149651427204211</c:v>
                </c:pt>
                <c:pt idx="242">
                  <c:v>1.4219617842561638</c:v>
                </c:pt>
                <c:pt idx="243">
                  <c:v>1.4237820176963325</c:v>
                </c:pt>
                <c:pt idx="244">
                  <c:v>1.4332724172051363</c:v>
                </c:pt>
                <c:pt idx="245">
                  <c:v>1.4412192434926656</c:v>
                </c:pt>
                <c:pt idx="246">
                  <c:v>1.4440812457570817</c:v>
                </c:pt>
                <c:pt idx="247">
                  <c:v>1.4502479066361438</c:v>
                </c:pt>
                <c:pt idx="248">
                  <c:v>1.4561111952751777</c:v>
                </c:pt>
                <c:pt idx="249">
                  <c:v>1.4554014187136024</c:v>
                </c:pt>
                <c:pt idx="250">
                  <c:v>1.458917865495815</c:v>
                </c:pt>
                <c:pt idx="251">
                  <c:v>1.4577196405477792</c:v>
                </c:pt>
                <c:pt idx="252">
                  <c:v>1.4592842017856604</c:v>
                </c:pt>
                <c:pt idx="253">
                  <c:v>1.4594616459260543</c:v>
                </c:pt>
                <c:pt idx="254">
                  <c:v>1.4576948365281546</c:v>
                </c:pt>
                <c:pt idx="255">
                  <c:v>1.4501162545319806</c:v>
                </c:pt>
                <c:pt idx="256">
                  <c:v>1.446908903994325</c:v>
                </c:pt>
                <c:pt idx="257">
                  <c:v>1.44002101854463</c:v>
                </c:pt>
                <c:pt idx="258">
                  <c:v>1.4338944256972697</c:v>
                </c:pt>
                <c:pt idx="259">
                  <c:v>1.4235759535332944</c:v>
                </c:pt>
                <c:pt idx="260">
                  <c:v>1.4137917217920104</c:v>
                </c:pt>
                <c:pt idx="261">
                  <c:v>1.4000407549122451</c:v>
                </c:pt>
                <c:pt idx="262">
                  <c:v>1.3895009545731551</c:v>
                </c:pt>
                <c:pt idx="263">
                  <c:v>1.3758587437794378</c:v>
                </c:pt>
                <c:pt idx="264">
                  <c:v>1.3637486581979386</c:v>
                </c:pt>
                <c:pt idx="265">
                  <c:v>1.3472329971307473</c:v>
                </c:pt>
                <c:pt idx="266">
                  <c:v>1.3299178834310297</c:v>
                </c:pt>
                <c:pt idx="267">
                  <c:v>1.3106953406221533</c:v>
                </c:pt>
                <c:pt idx="268">
                  <c:v>1.2942252807910422</c:v>
                </c:pt>
                <c:pt idx="269">
                  <c:v>1.2744709779614378</c:v>
                </c:pt>
                <c:pt idx="270">
                  <c:v>1.2538662788589996</c:v>
                </c:pt>
                <c:pt idx="271">
                  <c:v>1.2311568632913104</c:v>
                </c:pt>
                <c:pt idx="272">
                  <c:v>1.2098631848437522</c:v>
                </c:pt>
                <c:pt idx="273">
                  <c:v>1.1879013242675276</c:v>
                </c:pt>
                <c:pt idx="274">
                  <c:v>1.1672243119078756</c:v>
                </c:pt>
                <c:pt idx="275">
                  <c:v>1.1450455115600089</c:v>
                </c:pt>
                <c:pt idx="276">
                  <c:v>1.1226970898779374</c:v>
                </c:pt>
                <c:pt idx="277">
                  <c:v>1.1009254570522216</c:v>
                </c:pt>
                <c:pt idx="278">
                  <c:v>1.0800059377006979</c:v>
                </c:pt>
                <c:pt idx="279">
                  <c:v>1.0609144745955321</c:v>
                </c:pt>
                <c:pt idx="280">
                  <c:v>1.0401163041400199</c:v>
                </c:pt>
                <c:pt idx="281">
                  <c:v>1.0192591764378605</c:v>
                </c:pt>
                <c:pt idx="282">
                  <c:v>1.0009656395640141</c:v>
                </c:pt>
                <c:pt idx="283">
                  <c:v>0.98796375407692216</c:v>
                </c:pt>
                <c:pt idx="284">
                  <c:v>0.97528279444374699</c:v>
                </c:pt>
                <c:pt idx="285">
                  <c:v>0.96374720811679093</c:v>
                </c:pt>
                <c:pt idx="286">
                  <c:v>0.95270827458278695</c:v>
                </c:pt>
                <c:pt idx="287">
                  <c:v>0.94465002100709661</c:v>
                </c:pt>
                <c:pt idx="288">
                  <c:v>0.93956500618383287</c:v>
                </c:pt>
                <c:pt idx="289">
                  <c:v>0.93428671080764591</c:v>
                </c:pt>
                <c:pt idx="290">
                  <c:v>0.93106447785821511</c:v>
                </c:pt>
                <c:pt idx="291">
                  <c:v>0.92930053046257988</c:v>
                </c:pt>
                <c:pt idx="292">
                  <c:v>0.93004655905283773</c:v>
                </c:pt>
                <c:pt idx="293">
                  <c:v>0.93177711642205463</c:v>
                </c:pt>
                <c:pt idx="294">
                  <c:v>0.93513233707670518</c:v>
                </c:pt>
                <c:pt idx="295">
                  <c:v>0.93982182318702656</c:v>
                </c:pt>
                <c:pt idx="296">
                  <c:v>0.94324916629874045</c:v>
                </c:pt>
                <c:pt idx="297">
                  <c:v>0.94176798472682965</c:v>
                </c:pt>
                <c:pt idx="298">
                  <c:v>0.94441724482292422</c:v>
                </c:pt>
                <c:pt idx="299">
                  <c:v>0.94432585155061366</c:v>
                </c:pt>
                <c:pt idx="300">
                  <c:v>0.94301276491169972</c:v>
                </c:pt>
                <c:pt idx="301">
                  <c:v>0.9442632691010987</c:v>
                </c:pt>
                <c:pt idx="302">
                  <c:v>0.94059227419660729</c:v>
                </c:pt>
                <c:pt idx="303">
                  <c:v>0.93828740837299773</c:v>
                </c:pt>
                <c:pt idx="304">
                  <c:v>0.93746105291918524</c:v>
                </c:pt>
                <c:pt idx="305">
                  <c:v>0.93313236989433102</c:v>
                </c:pt>
                <c:pt idx="306">
                  <c:v>0.929314840473902</c:v>
                </c:pt>
                <c:pt idx="307">
                  <c:v>0.92610920713760458</c:v>
                </c:pt>
                <c:pt idx="308">
                  <c:v>0.91894904987248827</c:v>
                </c:pt>
                <c:pt idx="309">
                  <c:v>0.91731866258252603</c:v>
                </c:pt>
                <c:pt idx="310">
                  <c:v>0.91092742992578268</c:v>
                </c:pt>
                <c:pt idx="311">
                  <c:v>0.9052392958253308</c:v>
                </c:pt>
                <c:pt idx="312">
                  <c:v>0.89731212195335097</c:v>
                </c:pt>
                <c:pt idx="313">
                  <c:v>0.88749907938927164</c:v>
                </c:pt>
                <c:pt idx="314">
                  <c:v>0.87702873030513129</c:v>
                </c:pt>
                <c:pt idx="315">
                  <c:v>0.87249264751618261</c:v>
                </c:pt>
                <c:pt idx="316">
                  <c:v>0.8618385578866673</c:v>
                </c:pt>
                <c:pt idx="317">
                  <c:v>0.85766862058741289</c:v>
                </c:pt>
                <c:pt idx="318">
                  <c:v>0.84683708681750303</c:v>
                </c:pt>
                <c:pt idx="319">
                  <c:v>0.83904786145466803</c:v>
                </c:pt>
                <c:pt idx="320">
                  <c:v>0.83122162086254636</c:v>
                </c:pt>
                <c:pt idx="321">
                  <c:v>0.82651477193848788</c:v>
                </c:pt>
                <c:pt idx="322">
                  <c:v>0.81865647692100474</c:v>
                </c:pt>
                <c:pt idx="323">
                  <c:v>0.81032976753291242</c:v>
                </c:pt>
                <c:pt idx="324">
                  <c:v>0.80589633522518045</c:v>
                </c:pt>
                <c:pt idx="325">
                  <c:v>0.80453669334943179</c:v>
                </c:pt>
                <c:pt idx="326">
                  <c:v>0.80551206372114503</c:v>
                </c:pt>
                <c:pt idx="327">
                  <c:v>0.80737389159422324</c:v>
                </c:pt>
                <c:pt idx="328">
                  <c:v>0.80857268894271139</c:v>
                </c:pt>
                <c:pt idx="329">
                  <c:v>0.80650556010719943</c:v>
                </c:pt>
                <c:pt idx="330">
                  <c:v>0.81096913883878297</c:v>
                </c:pt>
                <c:pt idx="331">
                  <c:v>0.81205727209971379</c:v>
                </c:pt>
                <c:pt idx="332">
                  <c:v>0.81640160073694679</c:v>
                </c:pt>
                <c:pt idx="333">
                  <c:v>0.82286533745105495</c:v>
                </c:pt>
                <c:pt idx="334">
                  <c:v>0.82718562526926676</c:v>
                </c:pt>
                <c:pt idx="335">
                  <c:v>0.8269835679093992</c:v>
                </c:pt>
                <c:pt idx="336">
                  <c:v>0.8321069335630058</c:v>
                </c:pt>
                <c:pt idx="337">
                  <c:v>0.83834438129807443</c:v>
                </c:pt>
                <c:pt idx="338">
                  <c:v>0.84660984383770854</c:v>
                </c:pt>
                <c:pt idx="339">
                  <c:v>0.8470912326185831</c:v>
                </c:pt>
                <c:pt idx="340">
                  <c:v>0.8446560502918673</c:v>
                </c:pt>
                <c:pt idx="341">
                  <c:v>0.84805038497746477</c:v>
                </c:pt>
                <c:pt idx="342">
                  <c:v>0.85768273979858389</c:v>
                </c:pt>
                <c:pt idx="343">
                  <c:v>0.86206885366887731</c:v>
                </c:pt>
                <c:pt idx="344">
                  <c:v>0.86398601358573401</c:v>
                </c:pt>
                <c:pt idx="345">
                  <c:v>0.86086127951344449</c:v>
                </c:pt>
                <c:pt idx="346">
                  <c:v>0.86251914202514535</c:v>
                </c:pt>
                <c:pt idx="347">
                  <c:v>0.87007883480637416</c:v>
                </c:pt>
                <c:pt idx="348">
                  <c:v>0.87323657730477977</c:v>
                </c:pt>
                <c:pt idx="349">
                  <c:v>0.87289180143199341</c:v>
                </c:pt>
                <c:pt idx="350">
                  <c:v>0.87772705885764879</c:v>
                </c:pt>
                <c:pt idx="351">
                  <c:v>0.87940648178640834</c:v>
                </c:pt>
                <c:pt idx="352">
                  <c:v>0.87833647453981878</c:v>
                </c:pt>
                <c:pt idx="353">
                  <c:v>0.88139900776289515</c:v>
                </c:pt>
                <c:pt idx="354">
                  <c:v>0.87962170435669274</c:v>
                </c:pt>
                <c:pt idx="355">
                  <c:v>0.8783402905428378</c:v>
                </c:pt>
                <c:pt idx="356">
                  <c:v>0.87905521870848902</c:v>
                </c:pt>
                <c:pt idx="357">
                  <c:v>0.87894989702515858</c:v>
                </c:pt>
                <c:pt idx="358">
                  <c:v>0.87839237898405043</c:v>
                </c:pt>
                <c:pt idx="359">
                  <c:v>0.87859577194497473</c:v>
                </c:pt>
                <c:pt idx="360">
                  <c:v>0.87601539070337719</c:v>
                </c:pt>
                <c:pt idx="361">
                  <c:v>0.87641034701586673</c:v>
                </c:pt>
                <c:pt idx="362">
                  <c:v>0.87580035893324426</c:v>
                </c:pt>
                <c:pt idx="363">
                  <c:v>0.87577059410969404</c:v>
                </c:pt>
                <c:pt idx="364">
                  <c:v>0.87378188413622682</c:v>
                </c:pt>
                <c:pt idx="365">
                  <c:v>0.87428101733114083</c:v>
                </c:pt>
                <c:pt idx="366">
                  <c:v>0.87699915628173253</c:v>
                </c:pt>
                <c:pt idx="367">
                  <c:v>0.87988577176562277</c:v>
                </c:pt>
                <c:pt idx="368">
                  <c:v>0.88116012597389159</c:v>
                </c:pt>
                <c:pt idx="369">
                  <c:v>0.88680876444309453</c:v>
                </c:pt>
                <c:pt idx="370">
                  <c:v>0.88970930833800477</c:v>
                </c:pt>
                <c:pt idx="371">
                  <c:v>0.89186649484477065</c:v>
                </c:pt>
                <c:pt idx="372">
                  <c:v>0.89271994392001952</c:v>
                </c:pt>
                <c:pt idx="373">
                  <c:v>0.8948975460429387</c:v>
                </c:pt>
                <c:pt idx="374">
                  <c:v>0.89623066669770368</c:v>
                </c:pt>
                <c:pt idx="375">
                  <c:v>0.89676261751858322</c:v>
                </c:pt>
                <c:pt idx="376">
                  <c:v>0.89689732242516174</c:v>
                </c:pt>
                <c:pt idx="377">
                  <c:v>0.8994788484676649</c:v>
                </c:pt>
                <c:pt idx="378">
                  <c:v>0.90160245414786189</c:v>
                </c:pt>
                <c:pt idx="379">
                  <c:v>0.90604790686510395</c:v>
                </c:pt>
                <c:pt idx="380">
                  <c:v>0.90979674823118728</c:v>
                </c:pt>
                <c:pt idx="381">
                  <c:v>0.91696072149932306</c:v>
                </c:pt>
                <c:pt idx="382">
                  <c:v>0.92558813192532996</c:v>
                </c:pt>
                <c:pt idx="383">
                  <c:v>0.93201141900743478</c:v>
                </c:pt>
                <c:pt idx="384">
                  <c:v>0.93518557031882354</c:v>
                </c:pt>
                <c:pt idx="385">
                  <c:v>0.94029882356442918</c:v>
                </c:pt>
                <c:pt idx="386">
                  <c:v>0.94253194853127786</c:v>
                </c:pt>
                <c:pt idx="387">
                  <c:v>0.94300036290188716</c:v>
                </c:pt>
                <c:pt idx="388">
                  <c:v>0.9412085586842116</c:v>
                </c:pt>
                <c:pt idx="389">
                  <c:v>0.93909773661412932</c:v>
                </c:pt>
                <c:pt idx="390">
                  <c:v>0.94049897292278761</c:v>
                </c:pt>
                <c:pt idx="391">
                  <c:v>0.93886457882965491</c:v>
                </c:pt>
                <c:pt idx="392">
                  <c:v>0.93832366040168014</c:v>
                </c:pt>
                <c:pt idx="393">
                  <c:v>0.94113910742926166</c:v>
                </c:pt>
                <c:pt idx="394">
                  <c:v>0.94479102231865697</c:v>
                </c:pt>
                <c:pt idx="395">
                  <c:v>0.94900961365640635</c:v>
                </c:pt>
                <c:pt idx="396">
                  <c:v>0.95119484778536356</c:v>
                </c:pt>
                <c:pt idx="397">
                  <c:v>0.94697453924625541</c:v>
                </c:pt>
                <c:pt idx="398">
                  <c:v>0.94854883129183565</c:v>
                </c:pt>
                <c:pt idx="399">
                  <c:v>0.94788751796860438</c:v>
                </c:pt>
                <c:pt idx="400">
                  <c:v>0.94685624315265948</c:v>
                </c:pt>
                <c:pt idx="401">
                  <c:v>0.94539414159584523</c:v>
                </c:pt>
                <c:pt idx="402">
                  <c:v>0.94327473351896907</c:v>
                </c:pt>
                <c:pt idx="403">
                  <c:v>0.93962968743500874</c:v>
                </c:pt>
                <c:pt idx="404">
                  <c:v>0.94021010149423245</c:v>
                </c:pt>
                <c:pt idx="405">
                  <c:v>0.93894261609139784</c:v>
                </c:pt>
                <c:pt idx="406">
                  <c:v>0.93952646455333888</c:v>
                </c:pt>
                <c:pt idx="407">
                  <c:v>0.93682816881844722</c:v>
                </c:pt>
                <c:pt idx="408">
                  <c:v>0.93183149446507862</c:v>
                </c:pt>
                <c:pt idx="409">
                  <c:v>0.92864112514085828</c:v>
                </c:pt>
                <c:pt idx="410">
                  <c:v>0.9272209996172549</c:v>
                </c:pt>
                <c:pt idx="411">
                  <c:v>0.92539847657527463</c:v>
                </c:pt>
                <c:pt idx="412">
                  <c:v>0.92067655443928997</c:v>
                </c:pt>
                <c:pt idx="413">
                  <c:v>0.91547515152393999</c:v>
                </c:pt>
                <c:pt idx="414">
                  <c:v>0.91086465667611671</c:v>
                </c:pt>
                <c:pt idx="415">
                  <c:v>0.90915298852184445</c:v>
                </c:pt>
                <c:pt idx="416">
                  <c:v>0.90567298456846546</c:v>
                </c:pt>
                <c:pt idx="417">
                  <c:v>0.901242414262998</c:v>
                </c:pt>
                <c:pt idx="418">
                  <c:v>0.89389069364631679</c:v>
                </c:pt>
                <c:pt idx="419">
                  <c:v>0.88840881450905407</c:v>
                </c:pt>
                <c:pt idx="420">
                  <c:v>0.88454778265420586</c:v>
                </c:pt>
                <c:pt idx="421">
                  <c:v>0.87868182281305807</c:v>
                </c:pt>
                <c:pt idx="422">
                  <c:v>0.87161115081874263</c:v>
                </c:pt>
                <c:pt idx="423">
                  <c:v>0.86484404186460595</c:v>
                </c:pt>
                <c:pt idx="424">
                  <c:v>0.85758047091766865</c:v>
                </c:pt>
                <c:pt idx="425">
                  <c:v>0.85030163595865427</c:v>
                </c:pt>
                <c:pt idx="426">
                  <c:v>0.843681633920909</c:v>
                </c:pt>
                <c:pt idx="427">
                  <c:v>0.83344596902245094</c:v>
                </c:pt>
                <c:pt idx="428">
                  <c:v>0.82500745074589521</c:v>
                </c:pt>
                <c:pt idx="429">
                  <c:v>0.8182393877910038</c:v>
                </c:pt>
                <c:pt idx="430">
                  <c:v>0.80987928837649292</c:v>
                </c:pt>
                <c:pt idx="431">
                  <c:v>0.80074911955270334</c:v>
                </c:pt>
                <c:pt idx="432">
                  <c:v>0.79184619370870835</c:v>
                </c:pt>
                <c:pt idx="433">
                  <c:v>0.78486538858549559</c:v>
                </c:pt>
                <c:pt idx="434">
                  <c:v>0.77654344920117713</c:v>
                </c:pt>
                <c:pt idx="435">
                  <c:v>0.76904500326840664</c:v>
                </c:pt>
                <c:pt idx="436">
                  <c:v>0.75962519981545795</c:v>
                </c:pt>
                <c:pt idx="437">
                  <c:v>0.75135000646812522</c:v>
                </c:pt>
                <c:pt idx="438">
                  <c:v>0.7440562890973359</c:v>
                </c:pt>
                <c:pt idx="439">
                  <c:v>0.73673242530269478</c:v>
                </c:pt>
                <c:pt idx="440">
                  <c:v>0.72693197554857925</c:v>
                </c:pt>
                <c:pt idx="441">
                  <c:v>0.7192404398630361</c:v>
                </c:pt>
                <c:pt idx="442">
                  <c:v>0.71071873272066133</c:v>
                </c:pt>
                <c:pt idx="443">
                  <c:v>0.70160440030940163</c:v>
                </c:pt>
                <c:pt idx="444">
                  <c:v>0.69304892154030684</c:v>
                </c:pt>
                <c:pt idx="445">
                  <c:v>0.6837395913747647</c:v>
                </c:pt>
                <c:pt idx="446">
                  <c:v>0.67594006280377761</c:v>
                </c:pt>
                <c:pt idx="447">
                  <c:v>0.66819205027355011</c:v>
                </c:pt>
                <c:pt idx="448">
                  <c:v>0.66051444299902728</c:v>
                </c:pt>
                <c:pt idx="449">
                  <c:v>0.65203528429031687</c:v>
                </c:pt>
                <c:pt idx="450">
                  <c:v>0.64490222064663705</c:v>
                </c:pt>
                <c:pt idx="451">
                  <c:v>0.6367808122209786</c:v>
                </c:pt>
                <c:pt idx="452">
                  <c:v>0.62895514402931008</c:v>
                </c:pt>
                <c:pt idx="453">
                  <c:v>0.62128402395991988</c:v>
                </c:pt>
                <c:pt idx="454">
                  <c:v>0.61368769754970642</c:v>
                </c:pt>
                <c:pt idx="455">
                  <c:v>0.60540220099422137</c:v>
                </c:pt>
                <c:pt idx="456">
                  <c:v>0.59716841127964715</c:v>
                </c:pt>
                <c:pt idx="457">
                  <c:v>0.58830288226524052</c:v>
                </c:pt>
                <c:pt idx="458">
                  <c:v>0.58053330931795433</c:v>
                </c:pt>
                <c:pt idx="459">
                  <c:v>0.57297113613476314</c:v>
                </c:pt>
                <c:pt idx="460">
                  <c:v>0.56479763926789217</c:v>
                </c:pt>
                <c:pt idx="461">
                  <c:v>0.55736749978916589</c:v>
                </c:pt>
                <c:pt idx="462">
                  <c:v>0.5510735752094128</c:v>
                </c:pt>
                <c:pt idx="463">
                  <c:v>0.54424502860666657</c:v>
                </c:pt>
                <c:pt idx="464">
                  <c:v>0.53767654260968067</c:v>
                </c:pt>
                <c:pt idx="465">
                  <c:v>0.53024010672597244</c:v>
                </c:pt>
                <c:pt idx="466">
                  <c:v>0.52450866099125271</c:v>
                </c:pt>
                <c:pt idx="467">
                  <c:v>0.51796039981026831</c:v>
                </c:pt>
                <c:pt idx="468">
                  <c:v>0.51042322144685293</c:v>
                </c:pt>
                <c:pt idx="469">
                  <c:v>0.50232833424217804</c:v>
                </c:pt>
                <c:pt idx="470">
                  <c:v>0.49723645061347976</c:v>
                </c:pt>
                <c:pt idx="471">
                  <c:v>0.49214552098553621</c:v>
                </c:pt>
                <c:pt idx="472">
                  <c:v>0.48780348195011503</c:v>
                </c:pt>
                <c:pt idx="473">
                  <c:v>0.48331853360162386</c:v>
                </c:pt>
                <c:pt idx="474">
                  <c:v>0.47817093632884494</c:v>
                </c:pt>
                <c:pt idx="475">
                  <c:v>0.47480407686498566</c:v>
                </c:pt>
                <c:pt idx="476">
                  <c:v>0.47122714643491842</c:v>
                </c:pt>
                <c:pt idx="477">
                  <c:v>0.46703717511981291</c:v>
                </c:pt>
                <c:pt idx="478">
                  <c:v>0.46221260250261109</c:v>
                </c:pt>
                <c:pt idx="479">
                  <c:v>0.45687611308038067</c:v>
                </c:pt>
                <c:pt idx="480">
                  <c:v>0.4489550448132314</c:v>
                </c:pt>
                <c:pt idx="481">
                  <c:v>0.44518445222993863</c:v>
                </c:pt>
                <c:pt idx="482">
                  <c:v>0.43971001429856338</c:v>
                </c:pt>
                <c:pt idx="483">
                  <c:v>0.4354040364916737</c:v>
                </c:pt>
                <c:pt idx="484">
                  <c:v>0.4307454600058081</c:v>
                </c:pt>
                <c:pt idx="485">
                  <c:v>0.42560988314253961</c:v>
                </c:pt>
                <c:pt idx="486">
                  <c:v>0.42201807030069721</c:v>
                </c:pt>
                <c:pt idx="487">
                  <c:v>0.41912916521499544</c:v>
                </c:pt>
                <c:pt idx="488">
                  <c:v>0.41517006208255314</c:v>
                </c:pt>
                <c:pt idx="489">
                  <c:v>0.41133116304521627</c:v>
                </c:pt>
                <c:pt idx="490">
                  <c:v>0.40833502827467427</c:v>
                </c:pt>
                <c:pt idx="491">
                  <c:v>0.40384702712376791</c:v>
                </c:pt>
                <c:pt idx="492">
                  <c:v>0.40074995907336763</c:v>
                </c:pt>
                <c:pt idx="493">
                  <c:v>0.39681985756387134</c:v>
                </c:pt>
                <c:pt idx="494">
                  <c:v>0.39457146858494596</c:v>
                </c:pt>
                <c:pt idx="495">
                  <c:v>0.39256921180076049</c:v>
                </c:pt>
                <c:pt idx="496">
                  <c:v>0.39177548317276234</c:v>
                </c:pt>
                <c:pt idx="497">
                  <c:v>0.38837695088384366</c:v>
                </c:pt>
                <c:pt idx="498">
                  <c:v>0.3856702599423098</c:v>
                </c:pt>
                <c:pt idx="499">
                  <c:v>0.38490763173891823</c:v>
                </c:pt>
                <c:pt idx="500">
                  <c:v>0.3821810975816845</c:v>
                </c:pt>
                <c:pt idx="501">
                  <c:v>0.38045626421699635</c:v>
                </c:pt>
                <c:pt idx="502">
                  <c:v>0.37697797746497586</c:v>
                </c:pt>
                <c:pt idx="503">
                  <c:v>0.3731999436757954</c:v>
                </c:pt>
                <c:pt idx="504">
                  <c:v>0.37179241096215554</c:v>
                </c:pt>
                <c:pt idx="505">
                  <c:v>0.37063081964310463</c:v>
                </c:pt>
                <c:pt idx="506">
                  <c:v>0.36710998445741977</c:v>
                </c:pt>
                <c:pt idx="507">
                  <c:v>0.3670000835704661</c:v>
                </c:pt>
                <c:pt idx="508">
                  <c:v>0.36537217668246624</c:v>
                </c:pt>
                <c:pt idx="509">
                  <c:v>0.36357503006056385</c:v>
                </c:pt>
                <c:pt idx="510">
                  <c:v>0.36175861262341424</c:v>
                </c:pt>
                <c:pt idx="511">
                  <c:v>0.35983248509946225</c:v>
                </c:pt>
                <c:pt idx="512">
                  <c:v>0.35767071938907324</c:v>
                </c:pt>
                <c:pt idx="513">
                  <c:v>0.35619697902304986</c:v>
                </c:pt>
                <c:pt idx="514">
                  <c:v>0.35326552550368373</c:v>
                </c:pt>
                <c:pt idx="515">
                  <c:v>0.35158915537733981</c:v>
                </c:pt>
                <c:pt idx="516">
                  <c:v>0.35123026029338195</c:v>
                </c:pt>
                <c:pt idx="517">
                  <c:v>0.34998834211077634</c:v>
                </c:pt>
                <c:pt idx="518">
                  <c:v>0.34922743110874344</c:v>
                </c:pt>
                <c:pt idx="519">
                  <c:v>0.34872028430748897</c:v>
                </c:pt>
                <c:pt idx="520">
                  <c:v>0.34838008763832529</c:v>
                </c:pt>
                <c:pt idx="521">
                  <c:v>0.34900152373000554</c:v>
                </c:pt>
                <c:pt idx="522">
                  <c:v>0.34873478511896194</c:v>
                </c:pt>
                <c:pt idx="523">
                  <c:v>0.34711336543609478</c:v>
                </c:pt>
                <c:pt idx="524">
                  <c:v>0.34684109362067339</c:v>
                </c:pt>
                <c:pt idx="525">
                  <c:v>0.34574017674962787</c:v>
                </c:pt>
                <c:pt idx="526">
                  <c:v>0.34512045785930628</c:v>
                </c:pt>
                <c:pt idx="527">
                  <c:v>0.34433779564006378</c:v>
                </c:pt>
                <c:pt idx="528">
                  <c:v>0.34158474026184649</c:v>
                </c:pt>
                <c:pt idx="529">
                  <c:v>0.34106213864836421</c:v>
                </c:pt>
                <c:pt idx="530">
                  <c:v>0.34009764388525593</c:v>
                </c:pt>
                <c:pt idx="531">
                  <c:v>0.33889274093193661</c:v>
                </c:pt>
                <c:pt idx="532">
                  <c:v>0.33714653795034083</c:v>
                </c:pt>
                <c:pt idx="533">
                  <c:v>0.33573175483096457</c:v>
                </c:pt>
                <c:pt idx="534">
                  <c:v>0.33426316606901701</c:v>
                </c:pt>
                <c:pt idx="535">
                  <c:v>0.33343681061520469</c:v>
                </c:pt>
                <c:pt idx="536">
                  <c:v>0.33096785666176826</c:v>
                </c:pt>
                <c:pt idx="537">
                  <c:v>0.32934491057769333</c:v>
                </c:pt>
                <c:pt idx="538">
                  <c:v>0.32822853889441989</c:v>
                </c:pt>
                <c:pt idx="539">
                  <c:v>0.32796809668835808</c:v>
                </c:pt>
                <c:pt idx="540">
                  <c:v>0.32682844738666761</c:v>
                </c:pt>
                <c:pt idx="541">
                  <c:v>0.32553901996647261</c:v>
                </c:pt>
                <c:pt idx="542">
                  <c:v>0.32504980837940839</c:v>
                </c:pt>
                <c:pt idx="543">
                  <c:v>0.3236974169093963</c:v>
                </c:pt>
                <c:pt idx="544">
                  <c:v>0.32281572941180514</c:v>
                </c:pt>
                <c:pt idx="545">
                  <c:v>0.32246809153675415</c:v>
                </c:pt>
                <c:pt idx="546">
                  <c:v>0.3216222744675436</c:v>
                </c:pt>
                <c:pt idx="547">
                  <c:v>0.32091173470536444</c:v>
                </c:pt>
                <c:pt idx="548">
                  <c:v>0.32081003822490228</c:v>
                </c:pt>
                <c:pt idx="549">
                  <c:v>0.31906631564526888</c:v>
                </c:pt>
                <c:pt idx="550">
                  <c:v>0.31842370073683207</c:v>
                </c:pt>
                <c:pt idx="551">
                  <c:v>0.31811250569061456</c:v>
                </c:pt>
                <c:pt idx="552">
                  <c:v>0.31531709267888375</c:v>
                </c:pt>
                <c:pt idx="553">
                  <c:v>0.31376569665141929</c:v>
                </c:pt>
                <c:pt idx="554">
                  <c:v>0.31210840654017136</c:v>
                </c:pt>
                <c:pt idx="555">
                  <c:v>0.30951714968996885</c:v>
                </c:pt>
                <c:pt idx="556">
                  <c:v>0.30809855056757313</c:v>
                </c:pt>
                <c:pt idx="557">
                  <c:v>0.30644240525723099</c:v>
                </c:pt>
                <c:pt idx="558">
                  <c:v>0.30397860290787077</c:v>
                </c:pt>
                <c:pt idx="559">
                  <c:v>0.30395150928643416</c:v>
                </c:pt>
                <c:pt idx="560">
                  <c:v>0.30238198724462834</c:v>
                </c:pt>
                <c:pt idx="561">
                  <c:v>0.30121429032074654</c:v>
                </c:pt>
                <c:pt idx="562">
                  <c:v>0.3011669718833081</c:v>
                </c:pt>
                <c:pt idx="563">
                  <c:v>0.30063425786182496</c:v>
                </c:pt>
                <c:pt idx="564">
                  <c:v>0.29983041682582595</c:v>
                </c:pt>
                <c:pt idx="565">
                  <c:v>0.29967262510098103</c:v>
                </c:pt>
                <c:pt idx="566">
                  <c:v>0.29857895863567208</c:v>
                </c:pt>
                <c:pt idx="567">
                  <c:v>0.29770127794125106</c:v>
                </c:pt>
                <c:pt idx="568">
                  <c:v>0.29598006977943125</c:v>
                </c:pt>
                <c:pt idx="569">
                  <c:v>0.29481237285554945</c:v>
                </c:pt>
                <c:pt idx="570">
                  <c:v>0.29355938826418804</c:v>
                </c:pt>
                <c:pt idx="571">
                  <c:v>0.29290437134593866</c:v>
                </c:pt>
                <c:pt idx="572">
                  <c:v>0.2925260146465829</c:v>
                </c:pt>
                <c:pt idx="573">
                  <c:v>0.29096946701504245</c:v>
                </c:pt>
                <c:pt idx="574">
                  <c:v>0.28966840078563877</c:v>
                </c:pt>
                <c:pt idx="575">
                  <c:v>0.28888650176700015</c:v>
                </c:pt>
                <c:pt idx="576">
                  <c:v>0.28728855050270119</c:v>
                </c:pt>
                <c:pt idx="577">
                  <c:v>0.28622522126139516</c:v>
                </c:pt>
                <c:pt idx="578">
                  <c:v>0.28452671831753951</c:v>
                </c:pt>
                <c:pt idx="579">
                  <c:v>0.28262749361487305</c:v>
                </c:pt>
                <c:pt idx="580">
                  <c:v>0.28166109085025509</c:v>
                </c:pt>
                <c:pt idx="581">
                  <c:v>0.28039436864802442</c:v>
                </c:pt>
                <c:pt idx="582">
                  <c:v>0.27999197112964758</c:v>
                </c:pt>
                <c:pt idx="583">
                  <c:v>0.27905170798571127</c:v>
                </c:pt>
                <c:pt idx="584">
                  <c:v>0.27845068751018404</c:v>
                </c:pt>
                <c:pt idx="585">
                  <c:v>0.27835204383213707</c:v>
                </c:pt>
                <c:pt idx="586">
                  <c:v>0.2772929121941522</c:v>
                </c:pt>
                <c:pt idx="587">
                  <c:v>0.27614467688566829</c:v>
                </c:pt>
                <c:pt idx="588">
                  <c:v>0.27570392853694836</c:v>
                </c:pt>
                <c:pt idx="589">
                  <c:v>0.27433894425697264</c:v>
                </c:pt>
                <c:pt idx="590">
                  <c:v>0.27367877573464727</c:v>
                </c:pt>
                <c:pt idx="591">
                  <c:v>0.27318517574411116</c:v>
                </c:pt>
                <c:pt idx="592">
                  <c:v>0.27221266737466243</c:v>
                </c:pt>
                <c:pt idx="593">
                  <c:v>0.27145461837489404</c:v>
                </c:pt>
                <c:pt idx="594">
                  <c:v>0.27076506662932076</c:v>
                </c:pt>
                <c:pt idx="595">
                  <c:v>0.27078376504411494</c:v>
                </c:pt>
                <c:pt idx="596">
                  <c:v>0.27124893581215809</c:v>
                </c:pt>
                <c:pt idx="597">
                  <c:v>0.27106729406844299</c:v>
                </c:pt>
                <c:pt idx="598">
                  <c:v>0.27005548086789638</c:v>
                </c:pt>
                <c:pt idx="599">
                  <c:v>0.26932376228896066</c:v>
                </c:pt>
                <c:pt idx="600">
                  <c:v>0.26884523551035039</c:v>
                </c:pt>
                <c:pt idx="601">
                  <c:v>0.26928178625574933</c:v>
                </c:pt>
                <c:pt idx="602">
                  <c:v>0.26845924680495609</c:v>
                </c:pt>
                <c:pt idx="603">
                  <c:v>0.26753882687671982</c:v>
                </c:pt>
                <c:pt idx="604">
                  <c:v>0.26792977638603899</c:v>
                </c:pt>
                <c:pt idx="605">
                  <c:v>0.26821845701444325</c:v>
                </c:pt>
                <c:pt idx="606">
                  <c:v>0.26834228631241691</c:v>
                </c:pt>
                <c:pt idx="607">
                  <c:v>0.26812706374213285</c:v>
                </c:pt>
                <c:pt idx="608">
                  <c:v>0.26826062384780563</c:v>
                </c:pt>
                <c:pt idx="609">
                  <c:v>0.2691289553348295</c:v>
                </c:pt>
                <c:pt idx="610">
                  <c:v>0.26939550314572225</c:v>
                </c:pt>
                <c:pt idx="611">
                  <c:v>0.26977767584809709</c:v>
                </c:pt>
                <c:pt idx="612">
                  <c:v>0.27009154209642822</c:v>
                </c:pt>
                <c:pt idx="613">
                  <c:v>0.27026669663501041</c:v>
                </c:pt>
                <c:pt idx="614">
                  <c:v>0.27203064403064559</c:v>
                </c:pt>
                <c:pt idx="615">
                  <c:v>0.27333819746518184</c:v>
                </c:pt>
                <c:pt idx="616">
                  <c:v>0.27359997527230051</c:v>
                </c:pt>
                <c:pt idx="617">
                  <c:v>0.27386347028077773</c:v>
                </c:pt>
                <c:pt idx="618">
                  <c:v>0.27455836443057785</c:v>
                </c:pt>
                <c:pt idx="619">
                  <c:v>0.27469669454002466</c:v>
                </c:pt>
                <c:pt idx="620">
                  <c:v>0.27604030920309275</c:v>
                </c:pt>
                <c:pt idx="621">
                  <c:v>0.27712119205828717</c:v>
                </c:pt>
                <c:pt idx="622">
                  <c:v>0.27734557303581731</c:v>
                </c:pt>
                <c:pt idx="623">
                  <c:v>0.27788439266213155</c:v>
                </c:pt>
                <c:pt idx="624">
                  <c:v>0.27952374755918907</c:v>
                </c:pt>
                <c:pt idx="625">
                  <c:v>0.28012114283184825</c:v>
                </c:pt>
                <c:pt idx="626">
                  <c:v>0.28183796259019611</c:v>
                </c:pt>
                <c:pt idx="627">
                  <c:v>0.2822500909162719</c:v>
                </c:pt>
                <c:pt idx="628">
                  <c:v>0.2826645088441595</c:v>
                </c:pt>
                <c:pt idx="629">
                  <c:v>0.28361946359971951</c:v>
                </c:pt>
                <c:pt idx="630">
                  <c:v>0.28462936879875661</c:v>
                </c:pt>
                <c:pt idx="631">
                  <c:v>0.28585564136898356</c:v>
                </c:pt>
                <c:pt idx="632">
                  <c:v>0.28643529222760317</c:v>
                </c:pt>
                <c:pt idx="633">
                  <c:v>0.28738681258044618</c:v>
                </c:pt>
                <c:pt idx="634">
                  <c:v>0.28841904139714553</c:v>
                </c:pt>
                <c:pt idx="635">
                  <c:v>0.28999199784166863</c:v>
                </c:pt>
                <c:pt idx="636">
                  <c:v>0.2904428585983897</c:v>
                </c:pt>
                <c:pt idx="637">
                  <c:v>0.29152870225750921</c:v>
                </c:pt>
                <c:pt idx="638">
                  <c:v>0.2921758963695692</c:v>
                </c:pt>
                <c:pt idx="639">
                  <c:v>0.29320774358596674</c:v>
                </c:pt>
                <c:pt idx="640">
                  <c:v>0.29424569640719506</c:v>
                </c:pt>
                <c:pt idx="641">
                  <c:v>0.29548131818481899</c:v>
                </c:pt>
                <c:pt idx="642">
                  <c:v>0.29538515490873463</c:v>
                </c:pt>
                <c:pt idx="643">
                  <c:v>0.29728266241004259</c:v>
                </c:pt>
                <c:pt idx="644">
                  <c:v>0.29848985496517322</c:v>
                </c:pt>
                <c:pt idx="645">
                  <c:v>0.29975047156257317</c:v>
                </c:pt>
                <c:pt idx="646">
                  <c:v>0.30104829418941043</c:v>
                </c:pt>
                <c:pt idx="647">
                  <c:v>0.30271760471016884</c:v>
                </c:pt>
                <c:pt idx="648">
                  <c:v>0.30348652931854209</c:v>
                </c:pt>
                <c:pt idx="649">
                  <c:v>0.30530867076022045</c:v>
                </c:pt>
                <c:pt idx="650">
                  <c:v>0.30594269966186399</c:v>
                </c:pt>
                <c:pt idx="651">
                  <c:v>0.30719415785201781</c:v>
                </c:pt>
                <c:pt idx="652">
                  <c:v>0.30829412072230838</c:v>
                </c:pt>
                <c:pt idx="653">
                  <c:v>0.3086589306109459</c:v>
                </c:pt>
                <c:pt idx="654">
                  <c:v>0.3091216209770265</c:v>
                </c:pt>
                <c:pt idx="655">
                  <c:v>0.3100576865176416</c:v>
                </c:pt>
                <c:pt idx="656">
                  <c:v>0.3096633026056051</c:v>
                </c:pt>
                <c:pt idx="657">
                  <c:v>0.31004204090526283</c:v>
                </c:pt>
                <c:pt idx="658">
                  <c:v>0.31049748086560702</c:v>
                </c:pt>
                <c:pt idx="659">
                  <c:v>0.31095444722715865</c:v>
                </c:pt>
                <c:pt idx="660">
                  <c:v>0.3119343968024948</c:v>
                </c:pt>
                <c:pt idx="661">
                  <c:v>0.31238105995589466</c:v>
                </c:pt>
                <c:pt idx="662">
                  <c:v>0.31281532109948212</c:v>
                </c:pt>
                <c:pt idx="663">
                  <c:v>0.31437873753645718</c:v>
                </c:pt>
                <c:pt idx="664">
                  <c:v>0.31511217331675151</c:v>
                </c:pt>
                <c:pt idx="665">
                  <c:v>0.31576719023500088</c:v>
                </c:pt>
                <c:pt idx="666">
                  <c:v>0.31664410772881807</c:v>
                </c:pt>
                <c:pt idx="667">
                  <c:v>0.31744909356572293</c:v>
                </c:pt>
                <c:pt idx="668">
                  <c:v>0.31764256491879739</c:v>
                </c:pt>
                <c:pt idx="669">
                  <c:v>0.31950973519610248</c:v>
                </c:pt>
                <c:pt idx="670">
                  <c:v>0.32068907092919297</c:v>
                </c:pt>
                <c:pt idx="671">
                  <c:v>0.32157858123297339</c:v>
                </c:pt>
                <c:pt idx="672">
                  <c:v>0.32259020363336915</c:v>
                </c:pt>
                <c:pt idx="673">
                  <c:v>0.32289586547520877</c:v>
                </c:pt>
                <c:pt idx="674">
                  <c:v>0.3233156258073232</c:v>
                </c:pt>
                <c:pt idx="675">
                  <c:v>0.32561801122897055</c:v>
                </c:pt>
                <c:pt idx="676">
                  <c:v>0.32570348969660107</c:v>
                </c:pt>
                <c:pt idx="677">
                  <c:v>0.32591489626386599</c:v>
                </c:pt>
                <c:pt idx="678">
                  <c:v>0.3258811246371458</c:v>
                </c:pt>
                <c:pt idx="679">
                  <c:v>0.32640372625062825</c:v>
                </c:pt>
                <c:pt idx="680">
                  <c:v>0.32770498328018283</c:v>
                </c:pt>
                <c:pt idx="681">
                  <c:v>0.32845540027391273</c:v>
                </c:pt>
                <c:pt idx="682">
                  <c:v>0.32863627881702373</c:v>
                </c:pt>
                <c:pt idx="683">
                  <c:v>0.32925122770357129</c:v>
                </c:pt>
                <c:pt idx="684">
                  <c:v>0.33020370205716909</c:v>
                </c:pt>
                <c:pt idx="685">
                  <c:v>0.33196688625220044</c:v>
                </c:pt>
                <c:pt idx="686">
                  <c:v>0.33326604448009439</c:v>
                </c:pt>
                <c:pt idx="687">
                  <c:v>0.33396933383653699</c:v>
                </c:pt>
                <c:pt idx="688">
                  <c:v>0.33537133334579894</c:v>
                </c:pt>
                <c:pt idx="689">
                  <c:v>0.3356577243723915</c:v>
                </c:pt>
                <c:pt idx="690">
                  <c:v>0.33690250455726156</c:v>
                </c:pt>
                <c:pt idx="691">
                  <c:v>0.33699027262670372</c:v>
                </c:pt>
                <c:pt idx="692">
                  <c:v>0.33669548639346891</c:v>
                </c:pt>
                <c:pt idx="693">
                  <c:v>0.33571572761828383</c:v>
                </c:pt>
                <c:pt idx="694">
                  <c:v>0.33521449562170896</c:v>
                </c:pt>
                <c:pt idx="695">
                  <c:v>0.33509867993007564</c:v>
                </c:pt>
                <c:pt idx="696">
                  <c:v>0.33501987946772871</c:v>
                </c:pt>
                <c:pt idx="697">
                  <c:v>0.33500232585384038</c:v>
                </c:pt>
                <c:pt idx="698">
                  <c:v>0.33621295281168828</c:v>
                </c:pt>
                <c:pt idx="699">
                  <c:v>0.33697787061689138</c:v>
                </c:pt>
                <c:pt idx="700">
                  <c:v>0.3383132808734679</c:v>
                </c:pt>
                <c:pt idx="701">
                  <c:v>0.33958897068279364</c:v>
                </c:pt>
                <c:pt idx="702">
                  <c:v>0.34088507610827229</c:v>
                </c:pt>
                <c:pt idx="703">
                  <c:v>0.34181465444375453</c:v>
                </c:pt>
                <c:pt idx="704">
                  <c:v>0.3432716043964934</c:v>
                </c:pt>
                <c:pt idx="705">
                  <c:v>0.34400122417376849</c:v>
                </c:pt>
                <c:pt idx="706">
                  <c:v>0.34508210702896314</c:v>
                </c:pt>
                <c:pt idx="707">
                  <c:v>0.34576173716668657</c:v>
                </c:pt>
                <c:pt idx="708">
                  <c:v>0.34639156846500907</c:v>
                </c:pt>
                <c:pt idx="709">
                  <c:v>0.34621622312627565</c:v>
                </c:pt>
                <c:pt idx="710">
                  <c:v>0.34687486524739342</c:v>
                </c:pt>
                <c:pt idx="711">
                  <c:v>0.34623816514363626</c:v>
                </c:pt>
                <c:pt idx="712">
                  <c:v>0.34641808968599269</c:v>
                </c:pt>
                <c:pt idx="713">
                  <c:v>0.34786015722695646</c:v>
                </c:pt>
                <c:pt idx="714">
                  <c:v>0.34839764125221384</c:v>
                </c:pt>
                <c:pt idx="715">
                  <c:v>0.34892253246750776</c:v>
                </c:pt>
                <c:pt idx="716">
                  <c:v>0.34957602298454937</c:v>
                </c:pt>
                <c:pt idx="717">
                  <c:v>0.35075001631341279</c:v>
                </c:pt>
                <c:pt idx="718">
                  <c:v>0.35219399185588629</c:v>
                </c:pt>
                <c:pt idx="719">
                  <c:v>0.35319950865145133</c:v>
                </c:pt>
                <c:pt idx="720">
                  <c:v>0.35385872317302192</c:v>
                </c:pt>
                <c:pt idx="721">
                  <c:v>0.35557516133106765</c:v>
                </c:pt>
                <c:pt idx="722">
                  <c:v>0.35774074304447595</c:v>
                </c:pt>
                <c:pt idx="723">
                  <c:v>0.35969911579394037</c:v>
                </c:pt>
                <c:pt idx="724">
                  <c:v>0.36141536315183542</c:v>
                </c:pt>
                <c:pt idx="725">
                  <c:v>0.36381085904715177</c:v>
                </c:pt>
                <c:pt idx="726">
                  <c:v>0.36585509186454862</c:v>
                </c:pt>
                <c:pt idx="727">
                  <c:v>0.36756351641625423</c:v>
                </c:pt>
                <c:pt idx="728">
                  <c:v>0.36972680852785089</c:v>
                </c:pt>
                <c:pt idx="729">
                  <c:v>0.37225720012989671</c:v>
                </c:pt>
                <c:pt idx="730">
                  <c:v>0.37458954117524501</c:v>
                </c:pt>
                <c:pt idx="731">
                  <c:v>0.37689745980127026</c:v>
                </c:pt>
                <c:pt idx="732">
                  <c:v>0.37836013375853778</c:v>
                </c:pt>
                <c:pt idx="733">
                  <c:v>0.38086724774216646</c:v>
                </c:pt>
                <c:pt idx="734">
                  <c:v>0.38393970257309284</c:v>
                </c:pt>
                <c:pt idx="735">
                  <c:v>0.38623502838915447</c:v>
                </c:pt>
                <c:pt idx="736">
                  <c:v>0.38821114555265851</c:v>
                </c:pt>
                <c:pt idx="737">
                  <c:v>0.39077569038172627</c:v>
                </c:pt>
                <c:pt idx="738">
                  <c:v>0.39321258990980118</c:v>
                </c:pt>
                <c:pt idx="739">
                  <c:v>0.39604730775262992</c:v>
                </c:pt>
                <c:pt idx="740">
                  <c:v>0.39865134821294673</c:v>
                </c:pt>
                <c:pt idx="741">
                  <c:v>0.40074270866763106</c:v>
                </c:pt>
                <c:pt idx="742">
                  <c:v>0.40275927546313883</c:v>
                </c:pt>
                <c:pt idx="743">
                  <c:v>0.40507959609897648</c:v>
                </c:pt>
                <c:pt idx="744">
                  <c:v>0.40751458762554182</c:v>
                </c:pt>
                <c:pt idx="745">
                  <c:v>0.40967749813683652</c:v>
                </c:pt>
                <c:pt idx="746">
                  <c:v>0.41245077833105581</c:v>
                </c:pt>
                <c:pt idx="747">
                  <c:v>0.41388044386220724</c:v>
                </c:pt>
                <c:pt idx="748">
                  <c:v>0.41576077934992861</c:v>
                </c:pt>
                <c:pt idx="749">
                  <c:v>0.41833791698896</c:v>
                </c:pt>
                <c:pt idx="750">
                  <c:v>0.42031117215019953</c:v>
                </c:pt>
                <c:pt idx="751">
                  <c:v>0.4227406304723868</c:v>
                </c:pt>
                <c:pt idx="752">
                  <c:v>0.42476273047227248</c:v>
                </c:pt>
                <c:pt idx="753">
                  <c:v>0.42686153213284433</c:v>
                </c:pt>
                <c:pt idx="754">
                  <c:v>0.42944725577866888</c:v>
                </c:pt>
                <c:pt idx="755">
                  <c:v>0.43224285959055053</c:v>
                </c:pt>
                <c:pt idx="756">
                  <c:v>0.43378643281182577</c:v>
                </c:pt>
                <c:pt idx="757">
                  <c:v>0.43571179713517388</c:v>
                </c:pt>
                <c:pt idx="758">
                  <c:v>0.43748890974122551</c:v>
                </c:pt>
                <c:pt idx="759">
                  <c:v>0.43980064437026989</c:v>
                </c:pt>
                <c:pt idx="760">
                  <c:v>0.44229726434559552</c:v>
                </c:pt>
                <c:pt idx="761">
                  <c:v>0.44403926972387031</c:v>
                </c:pt>
                <c:pt idx="762">
                  <c:v>0.44594479083151856</c:v>
                </c:pt>
                <c:pt idx="763">
                  <c:v>0.44828361908199948</c:v>
                </c:pt>
                <c:pt idx="764">
                  <c:v>0.45035933392430505</c:v>
                </c:pt>
                <c:pt idx="765">
                  <c:v>0.45283649228423284</c:v>
                </c:pt>
                <c:pt idx="766">
                  <c:v>0.45472636777950226</c:v>
                </c:pt>
                <c:pt idx="767">
                  <c:v>0.45524629819087109</c:v>
                </c:pt>
                <c:pt idx="768">
                  <c:v>0.45685550666407698</c:v>
                </c:pt>
                <c:pt idx="769">
                  <c:v>0.45755803281991564</c:v>
                </c:pt>
                <c:pt idx="770">
                  <c:v>0.45896499313310268</c:v>
                </c:pt>
                <c:pt idx="771">
                  <c:v>0.45991365148368107</c:v>
                </c:pt>
                <c:pt idx="772">
                  <c:v>0.4598337062204283</c:v>
                </c:pt>
                <c:pt idx="773">
                  <c:v>0.46043243709414422</c:v>
                </c:pt>
                <c:pt idx="774">
                  <c:v>0.4608479998229375</c:v>
                </c:pt>
                <c:pt idx="775">
                  <c:v>0.46160585802255488</c:v>
                </c:pt>
                <c:pt idx="776">
                  <c:v>0.46221069450110153</c:v>
                </c:pt>
                <c:pt idx="777">
                  <c:v>0.46282163658447878</c:v>
                </c:pt>
                <c:pt idx="778">
                  <c:v>0.4632064804889674</c:v>
                </c:pt>
                <c:pt idx="779">
                  <c:v>0.46392369825643015</c:v>
                </c:pt>
                <c:pt idx="780">
                  <c:v>0.46391263184767445</c:v>
                </c:pt>
                <c:pt idx="781">
                  <c:v>0.46439211262703955</c:v>
                </c:pt>
                <c:pt idx="782">
                  <c:v>0.46454780555022385</c:v>
                </c:pt>
                <c:pt idx="783">
                  <c:v>0.46437246021149059</c:v>
                </c:pt>
                <c:pt idx="784">
                  <c:v>0.46475615931507319</c:v>
                </c:pt>
                <c:pt idx="785">
                  <c:v>0.46514004921880708</c:v>
                </c:pt>
                <c:pt idx="786">
                  <c:v>0.46535546258924193</c:v>
                </c:pt>
                <c:pt idx="787">
                  <c:v>0.46608050316289407</c:v>
                </c:pt>
                <c:pt idx="788">
                  <c:v>0.46631270694661381</c:v>
                </c:pt>
                <c:pt idx="789">
                  <c:v>0.46685438857519218</c:v>
                </c:pt>
                <c:pt idx="790">
                  <c:v>0.46739607020377077</c:v>
                </c:pt>
                <c:pt idx="791">
                  <c:v>0.46716386642005125</c:v>
                </c:pt>
                <c:pt idx="792">
                  <c:v>0.4666313431987188</c:v>
                </c:pt>
                <c:pt idx="793">
                  <c:v>0.46574622129841048</c:v>
                </c:pt>
                <c:pt idx="794">
                  <c:v>0.46544342145883516</c:v>
                </c:pt>
                <c:pt idx="795">
                  <c:v>0.46558156076813095</c:v>
                </c:pt>
                <c:pt idx="796">
                  <c:v>0.46488991022089704</c:v>
                </c:pt>
                <c:pt idx="797">
                  <c:v>0.46425874332151784</c:v>
                </c:pt>
                <c:pt idx="798">
                  <c:v>0.4639032826402773</c:v>
                </c:pt>
                <c:pt idx="799">
                  <c:v>0.46435624219865873</c:v>
                </c:pt>
                <c:pt idx="800">
                  <c:v>0.4654474282620053</c:v>
                </c:pt>
                <c:pt idx="801">
                  <c:v>0.46519862486515201</c:v>
                </c:pt>
                <c:pt idx="802">
                  <c:v>0.46531367735618168</c:v>
                </c:pt>
                <c:pt idx="803">
                  <c:v>0.46605951514628841</c:v>
                </c:pt>
                <c:pt idx="804">
                  <c:v>0.46662981679751103</c:v>
                </c:pt>
                <c:pt idx="805">
                  <c:v>0.46696199986033438</c:v>
                </c:pt>
                <c:pt idx="806">
                  <c:v>0.46659795317230057</c:v>
                </c:pt>
                <c:pt idx="807">
                  <c:v>0.46547242308178116</c:v>
                </c:pt>
                <c:pt idx="808">
                  <c:v>0.46412232121358055</c:v>
                </c:pt>
                <c:pt idx="809">
                  <c:v>0.46326162173259522</c:v>
                </c:pt>
                <c:pt idx="810">
                  <c:v>0.46206415998516337</c:v>
                </c:pt>
                <c:pt idx="811">
                  <c:v>0.46162207603538652</c:v>
                </c:pt>
                <c:pt idx="812">
                  <c:v>0.46046506391995856</c:v>
                </c:pt>
                <c:pt idx="813">
                  <c:v>0.45977722937574395</c:v>
                </c:pt>
                <c:pt idx="814">
                  <c:v>0.45938341786416026</c:v>
                </c:pt>
                <c:pt idx="815">
                  <c:v>0.45986003664126102</c:v>
                </c:pt>
                <c:pt idx="816">
                  <c:v>0.45959558763202907</c:v>
                </c:pt>
                <c:pt idx="817">
                  <c:v>0.46035134702998581</c:v>
                </c:pt>
                <c:pt idx="818">
                  <c:v>0.45980546779808623</c:v>
                </c:pt>
                <c:pt idx="819">
                  <c:v>0.45971331132517196</c:v>
                </c:pt>
                <c:pt idx="820">
                  <c:v>0.45980604019853905</c:v>
                </c:pt>
                <c:pt idx="821">
                  <c:v>0.46025480215359948</c:v>
                </c:pt>
                <c:pt idx="822">
                  <c:v>0.46047021552403455</c:v>
                </c:pt>
                <c:pt idx="823">
                  <c:v>0.46132213819807588</c:v>
                </c:pt>
                <c:pt idx="824">
                  <c:v>0.461095658418885</c:v>
                </c:pt>
                <c:pt idx="825">
                  <c:v>0.46130935458796141</c:v>
                </c:pt>
                <c:pt idx="826">
                  <c:v>0.46178807216672274</c:v>
                </c:pt>
                <c:pt idx="827">
                  <c:v>0.46320877009077893</c:v>
                </c:pt>
                <c:pt idx="828">
                  <c:v>0.4640646995679904</c:v>
                </c:pt>
                <c:pt idx="829">
                  <c:v>0.4658420029741927</c:v>
                </c:pt>
                <c:pt idx="830">
                  <c:v>0.46697153986788248</c:v>
                </c:pt>
                <c:pt idx="831">
                  <c:v>0.46842162101518653</c:v>
                </c:pt>
                <c:pt idx="832">
                  <c:v>0.47061200674821979</c:v>
                </c:pt>
                <c:pt idx="833">
                  <c:v>0.47298155382300555</c:v>
                </c:pt>
                <c:pt idx="834">
                  <c:v>0.47487562692159602</c:v>
                </c:pt>
                <c:pt idx="835">
                  <c:v>0.47733084326416314</c:v>
                </c:pt>
                <c:pt idx="836">
                  <c:v>0.47939682729876976</c:v>
                </c:pt>
                <c:pt idx="837">
                  <c:v>0.48146052173156484</c:v>
                </c:pt>
                <c:pt idx="838">
                  <c:v>0.4834608705142408</c:v>
                </c:pt>
                <c:pt idx="839">
                  <c:v>0.48698132409962352</c:v>
                </c:pt>
                <c:pt idx="840">
                  <c:v>0.489719687866217</c:v>
                </c:pt>
                <c:pt idx="841">
                  <c:v>0.49279042549578472</c:v>
                </c:pt>
                <c:pt idx="842">
                  <c:v>0.49691495235911026</c:v>
                </c:pt>
                <c:pt idx="843">
                  <c:v>0.50033847946780496</c:v>
                </c:pt>
                <c:pt idx="844">
                  <c:v>0.50469082171137813</c:v>
                </c:pt>
                <c:pt idx="845">
                  <c:v>0.50950490032027729</c:v>
                </c:pt>
                <c:pt idx="846">
                  <c:v>0.51396447224869046</c:v>
                </c:pt>
                <c:pt idx="847">
                  <c:v>0.51900426743617634</c:v>
                </c:pt>
                <c:pt idx="848">
                  <c:v>0.52420891395409275</c:v>
                </c:pt>
                <c:pt idx="849">
                  <c:v>0.52845478971342963</c:v>
                </c:pt>
                <c:pt idx="850">
                  <c:v>0.53377429792222464</c:v>
                </c:pt>
                <c:pt idx="851">
                  <c:v>0.5395200536682665</c:v>
                </c:pt>
                <c:pt idx="852">
                  <c:v>0.54442972315279703</c:v>
                </c:pt>
                <c:pt idx="853">
                  <c:v>0.54840332709671247</c:v>
                </c:pt>
                <c:pt idx="854">
                  <c:v>0.55357820879107889</c:v>
                </c:pt>
                <c:pt idx="855">
                  <c:v>0.5578223673490571</c:v>
                </c:pt>
                <c:pt idx="856">
                  <c:v>0.56291062577488715</c:v>
                </c:pt>
                <c:pt idx="857">
                  <c:v>0.56715974513679046</c:v>
                </c:pt>
                <c:pt idx="858">
                  <c:v>0.57014462269842547</c:v>
                </c:pt>
                <c:pt idx="859">
                  <c:v>0.57493427888800153</c:v>
                </c:pt>
                <c:pt idx="860">
                  <c:v>0.57938869921233893</c:v>
                </c:pt>
                <c:pt idx="861">
                  <c:v>0.58257334453203036</c:v>
                </c:pt>
                <c:pt idx="862">
                  <c:v>0.58658186490357145</c:v>
                </c:pt>
                <c:pt idx="863">
                  <c:v>0.59133336106295531</c:v>
                </c:pt>
                <c:pt idx="864">
                  <c:v>0.59595721192134621</c:v>
                </c:pt>
                <c:pt idx="865">
                  <c:v>0.60221698327407736</c:v>
                </c:pt>
                <c:pt idx="866">
                  <c:v>0.6068183197146545</c:v>
                </c:pt>
                <c:pt idx="867">
                  <c:v>0.61304374704021281</c:v>
                </c:pt>
                <c:pt idx="868">
                  <c:v>0.61947142252578957</c:v>
                </c:pt>
                <c:pt idx="869">
                  <c:v>0.62528128712255449</c:v>
                </c:pt>
                <c:pt idx="870">
                  <c:v>0.63069295180426344</c:v>
                </c:pt>
                <c:pt idx="871">
                  <c:v>0.63762262248701884</c:v>
                </c:pt>
                <c:pt idx="872">
                  <c:v>0.64394650269047293</c:v>
                </c:pt>
                <c:pt idx="873">
                  <c:v>0.65273761964600452</c:v>
                </c:pt>
                <c:pt idx="874">
                  <c:v>0.66031524764142402</c:v>
                </c:pt>
                <c:pt idx="875">
                  <c:v>0.66847138169455733</c:v>
                </c:pt>
                <c:pt idx="876">
                  <c:v>0.67716652617415551</c:v>
                </c:pt>
                <c:pt idx="877">
                  <c:v>0.68474110136715938</c:v>
                </c:pt>
                <c:pt idx="878">
                  <c:v>0.69360872918322647</c:v>
                </c:pt>
                <c:pt idx="879">
                  <c:v>0.70239812893739961</c:v>
                </c:pt>
                <c:pt idx="880">
                  <c:v>0.70896108173000782</c:v>
                </c:pt>
                <c:pt idx="881">
                  <c:v>0.71653260412059638</c:v>
                </c:pt>
                <c:pt idx="882">
                  <c:v>0.72465515734716057</c:v>
                </c:pt>
                <c:pt idx="883">
                  <c:v>0.73299922954899044</c:v>
                </c:pt>
                <c:pt idx="884">
                  <c:v>0.74157207113182277</c:v>
                </c:pt>
                <c:pt idx="885">
                  <c:v>0.74925635641162924</c:v>
                </c:pt>
                <c:pt idx="886">
                  <c:v>0.75601163575640618</c:v>
                </c:pt>
                <c:pt idx="887">
                  <c:v>0.7651345541744593</c:v>
                </c:pt>
                <c:pt idx="888">
                  <c:v>0.77362916769539758</c:v>
                </c:pt>
                <c:pt idx="889">
                  <c:v>0.78120717729111888</c:v>
                </c:pt>
                <c:pt idx="890">
                  <c:v>0.78922822483737143</c:v>
                </c:pt>
                <c:pt idx="891">
                  <c:v>0.79868656992081433</c:v>
                </c:pt>
                <c:pt idx="892">
                  <c:v>0.80658092616682897</c:v>
                </c:pt>
                <c:pt idx="893">
                  <c:v>0.81572006259771346</c:v>
                </c:pt>
                <c:pt idx="894">
                  <c:v>0.82401338195938789</c:v>
                </c:pt>
                <c:pt idx="895">
                  <c:v>0.83139334099841167</c:v>
                </c:pt>
                <c:pt idx="896">
                  <c:v>0.84101367541002003</c:v>
                </c:pt>
                <c:pt idx="897">
                  <c:v>0.84994369487545163</c:v>
                </c:pt>
                <c:pt idx="898">
                  <c:v>0.85791933198577541</c:v>
                </c:pt>
                <c:pt idx="899">
                  <c:v>0.86573870377246265</c:v>
                </c:pt>
                <c:pt idx="900">
                  <c:v>0.8735601743608099</c:v>
                </c:pt>
                <c:pt idx="901">
                  <c:v>0.88057761311300775</c:v>
                </c:pt>
                <c:pt idx="902">
                  <c:v>0.88941585770582665</c:v>
                </c:pt>
                <c:pt idx="903">
                  <c:v>0.89616598544652781</c:v>
                </c:pt>
                <c:pt idx="904">
                  <c:v>0.90143302361380828</c:v>
                </c:pt>
                <c:pt idx="905">
                  <c:v>0.9090390808317208</c:v>
                </c:pt>
                <c:pt idx="906">
                  <c:v>0.91681246978202624</c:v>
                </c:pt>
                <c:pt idx="907">
                  <c:v>0.92303770630743331</c:v>
                </c:pt>
                <c:pt idx="908">
                  <c:v>0.92931312327254312</c:v>
                </c:pt>
                <c:pt idx="909">
                  <c:v>0.93528173359490774</c:v>
                </c:pt>
                <c:pt idx="910">
                  <c:v>0.94128907634791736</c:v>
                </c:pt>
                <c:pt idx="911">
                  <c:v>0.94858203051810275</c:v>
                </c:pt>
                <c:pt idx="912">
                  <c:v>0.95204028325427226</c:v>
                </c:pt>
                <c:pt idx="913">
                  <c:v>0.95663742209152836</c:v>
                </c:pt>
                <c:pt idx="914">
                  <c:v>0.96258160999456988</c:v>
                </c:pt>
                <c:pt idx="915">
                  <c:v>0.96742316382520743</c:v>
                </c:pt>
                <c:pt idx="916">
                  <c:v>0.9707928852913309</c:v>
                </c:pt>
                <c:pt idx="917">
                  <c:v>0.9743629469159637</c:v>
                </c:pt>
                <c:pt idx="918">
                  <c:v>0.9761238415091833</c:v>
                </c:pt>
                <c:pt idx="919">
                  <c:v>0.98003925140705583</c:v>
                </c:pt>
                <c:pt idx="920">
                  <c:v>0.98205391020105381</c:v>
                </c:pt>
                <c:pt idx="921">
                  <c:v>0.98455949778347496</c:v>
                </c:pt>
                <c:pt idx="922">
                  <c:v>0.985802179166684</c:v>
                </c:pt>
                <c:pt idx="923">
                  <c:v>0.98740757163687076</c:v>
                </c:pt>
                <c:pt idx="924">
                  <c:v>0.98824690150094874</c:v>
                </c:pt>
                <c:pt idx="925">
                  <c:v>0.99032643234627327</c:v>
                </c:pt>
                <c:pt idx="926">
                  <c:v>0.99130256591859045</c:v>
                </c:pt>
                <c:pt idx="927">
                  <c:v>0.99384764913226009</c:v>
                </c:pt>
                <c:pt idx="928">
                  <c:v>0.99407851731492292</c:v>
                </c:pt>
                <c:pt idx="929">
                  <c:v>0.99666653056255894</c:v>
                </c:pt>
                <c:pt idx="930">
                  <c:v>0.99934727268356194</c:v>
                </c:pt>
                <c:pt idx="931">
                  <c:v>1</c:v>
                </c:pt>
                <c:pt idx="932">
                  <c:v>0.99970139776374578</c:v>
                </c:pt>
                <c:pt idx="933">
                  <c:v>1.0005275624174075</c:v>
                </c:pt>
                <c:pt idx="934">
                  <c:v>0.99999160479335758</c:v>
                </c:pt>
                <c:pt idx="935">
                  <c:v>0.99918032255147149</c:v>
                </c:pt>
                <c:pt idx="936">
                  <c:v>0.99826505422731082</c:v>
                </c:pt>
                <c:pt idx="937">
                  <c:v>0.99671785580316774</c:v>
                </c:pt>
                <c:pt idx="938">
                  <c:v>0.99579972547674289</c:v>
                </c:pt>
                <c:pt idx="939">
                  <c:v>0.99777126343662392</c:v>
                </c:pt>
                <c:pt idx="940">
                  <c:v>0.99707541528606847</c:v>
                </c:pt>
                <c:pt idx="941">
                  <c:v>0.99669763098716557</c:v>
                </c:pt>
                <c:pt idx="942">
                  <c:v>0.99745739718829263</c:v>
                </c:pt>
                <c:pt idx="943">
                  <c:v>0.99637823153445704</c:v>
                </c:pt>
                <c:pt idx="944">
                  <c:v>0.99491746557869876</c:v>
                </c:pt>
                <c:pt idx="945">
                  <c:v>0.99498348243093127</c:v>
                </c:pt>
                <c:pt idx="946">
                  <c:v>0.99323632544858098</c:v>
                </c:pt>
                <c:pt idx="947">
                  <c:v>0.99132527113655455</c:v>
                </c:pt>
                <c:pt idx="948">
                  <c:v>0.9882428946977786</c:v>
                </c:pt>
                <c:pt idx="949">
                  <c:v>0.98453870056701998</c:v>
                </c:pt>
                <c:pt idx="950">
                  <c:v>0.98117279510391564</c:v>
                </c:pt>
                <c:pt idx="951">
                  <c:v>0.98005356141837785</c:v>
                </c:pt>
                <c:pt idx="952">
                  <c:v>0.97591090854071094</c:v>
                </c:pt>
                <c:pt idx="953">
                  <c:v>0.97216111317387299</c:v>
                </c:pt>
                <c:pt idx="954">
                  <c:v>0.9681323679863294</c:v>
                </c:pt>
                <c:pt idx="955">
                  <c:v>0.96377430173822742</c:v>
                </c:pt>
                <c:pt idx="956">
                  <c:v>0.96051467195920859</c:v>
                </c:pt>
                <c:pt idx="957">
                  <c:v>0.95640350110645</c:v>
                </c:pt>
                <c:pt idx="958">
                  <c:v>0.95039081594921349</c:v>
                </c:pt>
                <c:pt idx="959">
                  <c:v>0.94628784950294664</c:v>
                </c:pt>
                <c:pt idx="960">
                  <c:v>0.94057662858422852</c:v>
                </c:pt>
                <c:pt idx="961">
                  <c:v>0.93178474842809278</c:v>
                </c:pt>
                <c:pt idx="962">
                  <c:v>0.925969923027403</c:v>
                </c:pt>
                <c:pt idx="963">
                  <c:v>0.91815627524524501</c:v>
                </c:pt>
                <c:pt idx="964">
                  <c:v>0.91119722133924164</c:v>
                </c:pt>
                <c:pt idx="965">
                  <c:v>0.90251505126990872</c:v>
                </c:pt>
                <c:pt idx="966">
                  <c:v>0.89127959358041442</c:v>
                </c:pt>
                <c:pt idx="967">
                  <c:v>0.88249095702684499</c:v>
                </c:pt>
                <c:pt idx="968">
                  <c:v>0.87513923641016378</c:v>
                </c:pt>
                <c:pt idx="969">
                  <c:v>0.86653510360257424</c:v>
                </c:pt>
                <c:pt idx="970">
                  <c:v>0.85674877305962926</c:v>
                </c:pt>
                <c:pt idx="971">
                  <c:v>0.8469431717014374</c:v>
                </c:pt>
                <c:pt idx="972">
                  <c:v>0.8386120739098728</c:v>
                </c:pt>
                <c:pt idx="973">
                  <c:v>0.82980969974543439</c:v>
                </c:pt>
                <c:pt idx="974">
                  <c:v>0.81935060787020098</c:v>
                </c:pt>
                <c:pt idx="975">
                  <c:v>0.81068828101656776</c:v>
                </c:pt>
                <c:pt idx="976">
                  <c:v>0.80222152431767024</c:v>
                </c:pt>
                <c:pt idx="977">
                  <c:v>0.79513387110991895</c:v>
                </c:pt>
                <c:pt idx="978">
                  <c:v>0.7866238027767527</c:v>
                </c:pt>
                <c:pt idx="979">
                  <c:v>0.77685674304905528</c:v>
                </c:pt>
                <c:pt idx="980">
                  <c:v>0.76813336014711453</c:v>
                </c:pt>
                <c:pt idx="981">
                  <c:v>0.76172819907935119</c:v>
                </c:pt>
                <c:pt idx="982">
                  <c:v>0.75270411513949576</c:v>
                </c:pt>
                <c:pt idx="983">
                  <c:v>0.74200652307556092</c:v>
                </c:pt>
                <c:pt idx="984">
                  <c:v>0.73193475550677856</c:v>
                </c:pt>
                <c:pt idx="985">
                  <c:v>0.72188874595837593</c:v>
                </c:pt>
                <c:pt idx="986">
                  <c:v>0.71409131618904964</c:v>
                </c:pt>
                <c:pt idx="987">
                  <c:v>0.70543643054130389</c:v>
                </c:pt>
                <c:pt idx="988">
                  <c:v>0.69286918779810136</c:v>
                </c:pt>
                <c:pt idx="989">
                  <c:v>0.68228493102383747</c:v>
                </c:pt>
                <c:pt idx="990">
                  <c:v>0.67275579908438821</c:v>
                </c:pt>
                <c:pt idx="991">
                  <c:v>0.66021240636005596</c:v>
                </c:pt>
                <c:pt idx="992">
                  <c:v>0.6513461141450454</c:v>
                </c:pt>
                <c:pt idx="993">
                  <c:v>0.63777812461005212</c:v>
                </c:pt>
                <c:pt idx="994">
                  <c:v>0.62859128814142706</c:v>
                </c:pt>
                <c:pt idx="995">
                  <c:v>0.61801828857607</c:v>
                </c:pt>
                <c:pt idx="996">
                  <c:v>0.60689769257745441</c:v>
                </c:pt>
                <c:pt idx="997">
                  <c:v>0.5961926593076321</c:v>
                </c:pt>
                <c:pt idx="998">
                  <c:v>0.58761810052344121</c:v>
                </c:pt>
                <c:pt idx="999">
                  <c:v>0.57702773814434649</c:v>
                </c:pt>
                <c:pt idx="1000">
                  <c:v>0.56739175812035914</c:v>
                </c:pt>
                <c:pt idx="1001">
                  <c:v>0.55716181722642977</c:v>
                </c:pt>
                <c:pt idx="1002">
                  <c:v>0.54739036909526007</c:v>
                </c:pt>
                <c:pt idx="1003">
                  <c:v>0.53695665364010448</c:v>
                </c:pt>
                <c:pt idx="1004">
                  <c:v>0.52605566861524511</c:v>
                </c:pt>
                <c:pt idx="1005">
                  <c:v>0.51422605925565812</c:v>
                </c:pt>
                <c:pt idx="1006">
                  <c:v>0.50368702211717187</c:v>
                </c:pt>
                <c:pt idx="1007">
                  <c:v>0.49247198004383064</c:v>
                </c:pt>
                <c:pt idx="1008">
                  <c:v>0.48116840670044347</c:v>
                </c:pt>
                <c:pt idx="1009">
                  <c:v>0.46884405254941441</c:v>
                </c:pt>
                <c:pt idx="1010">
                  <c:v>0.45896842753581985</c:v>
                </c:pt>
                <c:pt idx="1011">
                  <c:v>0.44743837441324191</c:v>
                </c:pt>
                <c:pt idx="1012">
                  <c:v>0.437246402749354</c:v>
                </c:pt>
                <c:pt idx="1013">
                  <c:v>0.42532311051564509</c:v>
                </c:pt>
                <c:pt idx="1014">
                  <c:v>0.41530285898762204</c:v>
                </c:pt>
                <c:pt idx="1015">
                  <c:v>0.40666438215285933</c:v>
                </c:pt>
                <c:pt idx="1016">
                  <c:v>0.40029375591241972</c:v>
                </c:pt>
                <c:pt idx="1017">
                  <c:v>0.39192640609217255</c:v>
                </c:pt>
                <c:pt idx="1018">
                  <c:v>0.38443826336755405</c:v>
                </c:pt>
                <c:pt idx="1019">
                  <c:v>0.37709360235645828</c:v>
                </c:pt>
                <c:pt idx="1020">
                  <c:v>0.36963942205871064</c:v>
                </c:pt>
                <c:pt idx="1021">
                  <c:v>0.36373759178918275</c:v>
                </c:pt>
                <c:pt idx="1022">
                  <c:v>0.35511800416936495</c:v>
                </c:pt>
                <c:pt idx="1023">
                  <c:v>0.34266428751598438</c:v>
                </c:pt>
                <c:pt idx="1024">
                  <c:v>0.333979255444387</c:v>
                </c:pt>
                <c:pt idx="1025">
                  <c:v>0.32570272649599735</c:v>
                </c:pt>
                <c:pt idx="1026">
                  <c:v>0.31671813818739092</c:v>
                </c:pt>
                <c:pt idx="1027">
                  <c:v>0.30814682300576629</c:v>
                </c:pt>
                <c:pt idx="1028">
                  <c:v>0.29760645026622357</c:v>
                </c:pt>
                <c:pt idx="1029">
                  <c:v>0.28970694241613276</c:v>
                </c:pt>
                <c:pt idx="1030">
                  <c:v>0.28424605129547575</c:v>
                </c:pt>
                <c:pt idx="1031">
                  <c:v>0.27764856367554364</c:v>
                </c:pt>
                <c:pt idx="1032">
                  <c:v>0.26941286595945974</c:v>
                </c:pt>
                <c:pt idx="1033">
                  <c:v>0.26344139363483066</c:v>
                </c:pt>
                <c:pt idx="1034">
                  <c:v>0.25991865044763623</c:v>
                </c:pt>
                <c:pt idx="1035">
                  <c:v>0.25497463693593286</c:v>
                </c:pt>
                <c:pt idx="1036">
                  <c:v>0.24687574292808778</c:v>
                </c:pt>
                <c:pt idx="1037">
                  <c:v>0.24295117462296936</c:v>
                </c:pt>
                <c:pt idx="1038">
                  <c:v>0.23542429946770574</c:v>
                </c:pt>
                <c:pt idx="1039">
                  <c:v>0.23101204597673092</c:v>
                </c:pt>
                <c:pt idx="1040">
                  <c:v>0.22414476694333965</c:v>
                </c:pt>
                <c:pt idx="1041">
                  <c:v>0.21436816720809393</c:v>
                </c:pt>
                <c:pt idx="1042">
                  <c:v>0.20723453116396109</c:v>
                </c:pt>
                <c:pt idx="1043">
                  <c:v>0.20547306417028843</c:v>
                </c:pt>
                <c:pt idx="1044">
                  <c:v>0.1997072744083955</c:v>
                </c:pt>
                <c:pt idx="1045">
                  <c:v>0.19852297787138018</c:v>
                </c:pt>
                <c:pt idx="1046">
                  <c:v>0.19052997794731855</c:v>
                </c:pt>
                <c:pt idx="1047">
                  <c:v>0.18853058316539736</c:v>
                </c:pt>
                <c:pt idx="1048">
                  <c:v>0.18369055573596776</c:v>
                </c:pt>
                <c:pt idx="1049">
                  <c:v>0.18111761570025764</c:v>
                </c:pt>
                <c:pt idx="1050">
                  <c:v>0.17591926558732301</c:v>
                </c:pt>
                <c:pt idx="1051">
                  <c:v>0.17247341486096579</c:v>
                </c:pt>
                <c:pt idx="1052">
                  <c:v>0.16618120748257134</c:v>
                </c:pt>
                <c:pt idx="1053">
                  <c:v>0.16704038056234907</c:v>
                </c:pt>
                <c:pt idx="1054">
                  <c:v>0.16302365578431652</c:v>
                </c:pt>
                <c:pt idx="1055">
                  <c:v>0.15788006531470775</c:v>
                </c:pt>
                <c:pt idx="1056">
                  <c:v>0.15470572320316825</c:v>
                </c:pt>
                <c:pt idx="1057">
                  <c:v>0.15045698544156685</c:v>
                </c:pt>
                <c:pt idx="1058">
                  <c:v>0.14197153032787485</c:v>
                </c:pt>
                <c:pt idx="1059">
                  <c:v>0.13721831696713235</c:v>
                </c:pt>
                <c:pt idx="1060">
                  <c:v>0.13323288341385742</c:v>
                </c:pt>
                <c:pt idx="1061">
                  <c:v>0.12709884936060964</c:v>
                </c:pt>
                <c:pt idx="1062">
                  <c:v>0.12460986139132231</c:v>
                </c:pt>
                <c:pt idx="1063">
                  <c:v>0.11808697663041601</c:v>
                </c:pt>
                <c:pt idx="1064">
                  <c:v>0.11293117495114566</c:v>
                </c:pt>
                <c:pt idx="1065">
                  <c:v>0.11189761053338952</c:v>
                </c:pt>
                <c:pt idx="1066">
                  <c:v>0.10701865987316377</c:v>
                </c:pt>
                <c:pt idx="1067">
                  <c:v>9.9490639916994389E-2</c:v>
                </c:pt>
                <c:pt idx="1068">
                  <c:v>9.7274305363430374E-2</c:v>
                </c:pt>
                <c:pt idx="1069">
                  <c:v>9.6686640898470289E-2</c:v>
                </c:pt>
                <c:pt idx="1070">
                  <c:v>9.4920785501325461E-2</c:v>
                </c:pt>
                <c:pt idx="1071">
                  <c:v>9.046960877955447E-2</c:v>
                </c:pt>
                <c:pt idx="1072">
                  <c:v>8.7771503844813789E-2</c:v>
                </c:pt>
                <c:pt idx="1073">
                  <c:v>8.7067069687465581E-2</c:v>
                </c:pt>
                <c:pt idx="1074">
                  <c:v>8.6011944852650776E-2</c:v>
                </c:pt>
                <c:pt idx="1075">
                  <c:v>7.9132645409749069E-2</c:v>
                </c:pt>
                <c:pt idx="1076">
                  <c:v>7.5592921009119116E-2</c:v>
                </c:pt>
                <c:pt idx="1077">
                  <c:v>7.3974935728969266E-2</c:v>
                </c:pt>
                <c:pt idx="1078">
                  <c:v>7.1294384408117042E-2</c:v>
                </c:pt>
                <c:pt idx="1079">
                  <c:v>6.8495727793819794E-2</c:v>
                </c:pt>
                <c:pt idx="1080">
                  <c:v>6.9352038871333122E-2</c:v>
                </c:pt>
                <c:pt idx="1081">
                  <c:v>6.5146040343547137E-2</c:v>
                </c:pt>
                <c:pt idx="1082">
                  <c:v>6.6917619745220785E-2</c:v>
                </c:pt>
                <c:pt idx="1083">
                  <c:v>6.2608970736217628E-2</c:v>
                </c:pt>
                <c:pt idx="1084">
                  <c:v>5.8201487249016824E-2</c:v>
                </c:pt>
                <c:pt idx="1085">
                  <c:v>5.4110350412109341E-2</c:v>
                </c:pt>
                <c:pt idx="1086">
                  <c:v>5.2657216462389633E-2</c:v>
                </c:pt>
                <c:pt idx="1087">
                  <c:v>4.9123216066288486E-2</c:v>
                </c:pt>
                <c:pt idx="1088">
                  <c:v>4.8705936136136649E-2</c:v>
                </c:pt>
                <c:pt idx="1089">
                  <c:v>4.5974250374826948E-2</c:v>
                </c:pt>
                <c:pt idx="1090">
                  <c:v>4.4459297176195942E-2</c:v>
                </c:pt>
                <c:pt idx="1091">
                  <c:v>4.8283886202210691E-2</c:v>
                </c:pt>
                <c:pt idx="1092">
                  <c:v>4.6958015953182212E-2</c:v>
                </c:pt>
                <c:pt idx="1093">
                  <c:v>4.4431058753853676E-2</c:v>
                </c:pt>
                <c:pt idx="1094">
                  <c:v>3.9307502300095817E-2</c:v>
                </c:pt>
                <c:pt idx="1095">
                  <c:v>3.9172224993064379E-2</c:v>
                </c:pt>
                <c:pt idx="1096">
                  <c:v>3.7229497855978788E-2</c:v>
                </c:pt>
                <c:pt idx="1097">
                  <c:v>4.1758521039341925E-2</c:v>
                </c:pt>
                <c:pt idx="1098">
                  <c:v>3.5453339250682003E-2</c:v>
                </c:pt>
                <c:pt idx="1099">
                  <c:v>3.9318568708851573E-2</c:v>
                </c:pt>
                <c:pt idx="1100">
                  <c:v>3.8787953489028838E-2</c:v>
                </c:pt>
                <c:pt idx="1101">
                  <c:v>3.7125130173403041E-2</c:v>
                </c:pt>
                <c:pt idx="1102">
                  <c:v>3.8897281975529503E-2</c:v>
                </c:pt>
                <c:pt idx="1103">
                  <c:v>3.0448078890520043E-2</c:v>
                </c:pt>
                <c:pt idx="1104">
                  <c:v>1.8023745460387434E-2</c:v>
                </c:pt>
                <c:pt idx="1105">
                  <c:v>2.3070409453308009E-2</c:v>
                </c:pt>
                <c:pt idx="1106">
                  <c:v>2.2662669530704154E-2</c:v>
                </c:pt>
                <c:pt idx="1107">
                  <c:v>2.1525882231278028E-2</c:v>
                </c:pt>
                <c:pt idx="1108">
                  <c:v>2.2541511434843845E-2</c:v>
                </c:pt>
                <c:pt idx="1109">
                  <c:v>1.7386663756328347E-2</c:v>
                </c:pt>
                <c:pt idx="1110">
                  <c:v>2.4004185392111448E-2</c:v>
                </c:pt>
                <c:pt idx="1111">
                  <c:v>3.6209098648638846E-2</c:v>
                </c:pt>
                <c:pt idx="1112">
                  <c:v>2.9959439703908668E-2</c:v>
                </c:pt>
                <c:pt idx="1113">
                  <c:v>2.9913075267225132E-2</c:v>
                </c:pt>
                <c:pt idx="1114">
                  <c:v>3.1601465803079848E-2</c:v>
                </c:pt>
                <c:pt idx="1115">
                  <c:v>2.9594439015120148E-2</c:v>
                </c:pt>
                <c:pt idx="1116">
                  <c:v>2.8694816303338744E-2</c:v>
                </c:pt>
                <c:pt idx="1117">
                  <c:v>2.959386661466723E-2</c:v>
                </c:pt>
                <c:pt idx="1118">
                  <c:v>2.8621358245218692E-2</c:v>
                </c:pt>
                <c:pt idx="1119">
                  <c:v>3.4418820832171015E-2</c:v>
                </c:pt>
                <c:pt idx="1120">
                  <c:v>3.1174836665530739E-2</c:v>
                </c:pt>
                <c:pt idx="1121">
                  <c:v>2.6863516454414243E-2</c:v>
                </c:pt>
                <c:pt idx="1122">
                  <c:v>2.8717903121604941E-2</c:v>
                </c:pt>
                <c:pt idx="1123">
                  <c:v>3.0016488949046016E-2</c:v>
                </c:pt>
                <c:pt idx="1124">
                  <c:v>2.2660379928892666E-2</c:v>
                </c:pt>
                <c:pt idx="1125">
                  <c:v>1.1700819257688174E-2</c:v>
                </c:pt>
                <c:pt idx="1126">
                  <c:v>2.3134518304030968E-3</c:v>
                </c:pt>
                <c:pt idx="1127">
                  <c:v>2.995943970390858E-3</c:v>
                </c:pt>
                <c:pt idx="1128">
                  <c:v>7.0021747401206738E-3</c:v>
                </c:pt>
                <c:pt idx="1129">
                  <c:v>-1.4958731835345134E-4</c:v>
                </c:pt>
                <c:pt idx="1130">
                  <c:v>5.1813688994990989E-3</c:v>
                </c:pt>
                <c:pt idx="1131">
                  <c:v>7.5715223905885084E-3</c:v>
                </c:pt>
                <c:pt idx="1132">
                  <c:v>1.1460411067477191E-2</c:v>
                </c:pt>
                <c:pt idx="1133">
                  <c:v>1.1230115285267281E-2</c:v>
                </c:pt>
                <c:pt idx="1134">
                  <c:v>7.0638031888810848E-3</c:v>
                </c:pt>
                <c:pt idx="1135">
                  <c:v>2.5048243818171123E-3</c:v>
                </c:pt>
                <c:pt idx="1136">
                  <c:v>2.6374304867350308E-3</c:v>
                </c:pt>
                <c:pt idx="1137">
                  <c:v>-2.8578046610950171E-3</c:v>
                </c:pt>
                <c:pt idx="1138">
                  <c:v>-7.9275554722818761E-3</c:v>
                </c:pt>
                <c:pt idx="1139">
                  <c:v>-1.1312159350180455E-2</c:v>
                </c:pt>
                <c:pt idx="1140">
                  <c:v>-1.3046532722416676E-2</c:v>
                </c:pt>
                <c:pt idx="1141">
                  <c:v>-1.7664850376429571E-2</c:v>
                </c:pt>
                <c:pt idx="1142">
                  <c:v>-1.5955090223667319E-2</c:v>
                </c:pt>
                <c:pt idx="1143">
                  <c:v>-8.441761879121993E-3</c:v>
                </c:pt>
                <c:pt idx="1144">
                  <c:v>-1.1835524164266696E-2</c:v>
                </c:pt>
                <c:pt idx="1145">
                  <c:v>-7.1527160592289854E-3</c:v>
                </c:pt>
                <c:pt idx="1146">
                  <c:v>-8.7626877330385534E-3</c:v>
                </c:pt>
                <c:pt idx="1147">
                  <c:v>-4.5066995657006576E-3</c:v>
                </c:pt>
                <c:pt idx="1148">
                  <c:v>-1.8984615020627479E-3</c:v>
                </c:pt>
                <c:pt idx="1149">
                  <c:v>-2.4706711547949852E-3</c:v>
                </c:pt>
                <c:pt idx="1150">
                  <c:v>-2.018856397319167E-3</c:v>
                </c:pt>
                <c:pt idx="1151">
                  <c:v>2.9978519719004895E-3</c:v>
                </c:pt>
                <c:pt idx="1152">
                  <c:v>-8.3475066045473213E-4</c:v>
                </c:pt>
                <c:pt idx="1153">
                  <c:v>3.2628733815854428E-3</c:v>
                </c:pt>
                <c:pt idx="1154">
                  <c:v>-1.1867769389784896E-4</c:v>
                </c:pt>
                <c:pt idx="1155">
                  <c:v>0</c:v>
                </c:pt>
                <c:pt idx="1156">
                  <c:v>-1.1439232250720539E-2</c:v>
                </c:pt>
                <c:pt idx="1157">
                  <c:v>-2.749811775651078E-2</c:v>
                </c:pt>
                <c:pt idx="1158">
                  <c:v>-2.2622219898700394E-2</c:v>
                </c:pt>
                <c:pt idx="1159">
                  <c:v>-1.5860453348790705E-2</c:v>
                </c:pt>
                <c:pt idx="1160">
                  <c:v>-1.9531066652979913E-2</c:v>
                </c:pt>
                <c:pt idx="1161">
                  <c:v>-2.2874457698270931E-2</c:v>
                </c:pt>
                <c:pt idx="1162">
                  <c:v>-2.4690302734967501E-2</c:v>
                </c:pt>
                <c:pt idx="1163">
                  <c:v>-1.3140024796387638E-2</c:v>
                </c:pt>
                <c:pt idx="1164">
                  <c:v>3.1079436590050412E-3</c:v>
                </c:pt>
                <c:pt idx="1165">
                  <c:v>-4.9730151346495501E-3</c:v>
                </c:pt>
                <c:pt idx="1166">
                  <c:v>-6.9100182672064258E-3</c:v>
                </c:pt>
                <c:pt idx="1167">
                  <c:v>-3.6126100582970899E-3</c:v>
                </c:pt>
                <c:pt idx="1168">
                  <c:v>1.3680370823909859E-3</c:v>
                </c:pt>
                <c:pt idx="1169">
                  <c:v>9.9177918469573736E-4</c:v>
                </c:pt>
                <c:pt idx="1170">
                  <c:v>-4.6654452913002329E-3</c:v>
                </c:pt>
                <c:pt idx="1171">
                  <c:v>-3.4263891109590524E-3</c:v>
                </c:pt>
                <c:pt idx="1172">
                  <c:v>-9.2997901579939812E-3</c:v>
                </c:pt>
                <c:pt idx="1173">
                  <c:v>-1.0071385968480614E-2</c:v>
                </c:pt>
                <c:pt idx="1174">
                  <c:v>-6.0983544250179768E-3</c:v>
                </c:pt>
                <c:pt idx="1175">
                  <c:v>-2.9360327229890171E-3</c:v>
                </c:pt>
                <c:pt idx="1176">
                  <c:v>-2.2256837609609392E-3</c:v>
                </c:pt>
                <c:pt idx="1177">
                  <c:v>1.8883490940618524E-3</c:v>
                </c:pt>
                <c:pt idx="1178">
                  <c:v>5.1004696354915785E-3</c:v>
                </c:pt>
                <c:pt idx="1179">
                  <c:v>6.0689712017700619E-3</c:v>
                </c:pt>
                <c:pt idx="1180">
                  <c:v>3.6641260990566056E-3</c:v>
                </c:pt>
                <c:pt idx="1181">
                  <c:v>-1.1146354018995268E-2</c:v>
                </c:pt>
                <c:pt idx="1182">
                  <c:v>-2.3680015935628632E-2</c:v>
                </c:pt>
                <c:pt idx="1183">
                  <c:v>-2.5959696139311546E-2</c:v>
                </c:pt>
                <c:pt idx="1184">
                  <c:v>-2.7384019266236081E-2</c:v>
                </c:pt>
                <c:pt idx="1185">
                  <c:v>-3.8865799950620894E-2</c:v>
                </c:pt>
                <c:pt idx="1186">
                  <c:v>-3.5697563443912249E-2</c:v>
                </c:pt>
                <c:pt idx="1187">
                  <c:v>-2.4525260604386204E-2</c:v>
                </c:pt>
                <c:pt idx="1188">
                  <c:v>-2.4190215539298513E-2</c:v>
                </c:pt>
                <c:pt idx="1189">
                  <c:v>-2.7594471832746145E-2</c:v>
                </c:pt>
                <c:pt idx="1190">
                  <c:v>-2.0894715331898722E-2</c:v>
                </c:pt>
                <c:pt idx="1191">
                  <c:v>-2.1228043195627749E-2</c:v>
                </c:pt>
                <c:pt idx="1192">
                  <c:v>-2.225244920613784E-2</c:v>
                </c:pt>
                <c:pt idx="1193">
                  <c:v>-3.425129829962726E-2</c:v>
                </c:pt>
                <c:pt idx="1194">
                  <c:v>-4.1679720576994921E-2</c:v>
                </c:pt>
                <c:pt idx="1195">
                  <c:v>-4.6050570435211317E-2</c:v>
                </c:pt>
                <c:pt idx="1196">
                  <c:v>-3.477428151341156E-2</c:v>
                </c:pt>
                <c:pt idx="1197">
                  <c:v>-3.8066347318094031E-2</c:v>
                </c:pt>
                <c:pt idx="1198">
                  <c:v>-3.5475853668495455E-2</c:v>
                </c:pt>
                <c:pt idx="1199">
                  <c:v>-3.0926605669130434E-2</c:v>
                </c:pt>
                <c:pt idx="1200">
                  <c:v>-2.6332901234591418E-2</c:v>
                </c:pt>
                <c:pt idx="1201">
                  <c:v>-2.0048707462537351E-2</c:v>
                </c:pt>
                <c:pt idx="1202">
                  <c:v>-7.0092343457061942E-3</c:v>
                </c:pt>
                <c:pt idx="1203">
                  <c:v>-1.3018485100225387E-2</c:v>
                </c:pt>
                <c:pt idx="1204">
                  <c:v>-9.8662758061974117E-3</c:v>
                </c:pt>
                <c:pt idx="1205">
                  <c:v>-1.3738755670103478E-2</c:v>
                </c:pt>
                <c:pt idx="1206">
                  <c:v>-8.7077372895617185E-3</c:v>
                </c:pt>
                <c:pt idx="1207">
                  <c:v>-2.644814452577195E-2</c:v>
                </c:pt>
                <c:pt idx="1208">
                  <c:v>-2.9579747403496188E-2</c:v>
                </c:pt>
                <c:pt idx="1209">
                  <c:v>-2.5263466388454597E-2</c:v>
                </c:pt>
                <c:pt idx="1210">
                  <c:v>-1.6830481316276784E-2</c:v>
                </c:pt>
                <c:pt idx="1211">
                  <c:v>-2.3138715907351996E-2</c:v>
                </c:pt>
                <c:pt idx="1212">
                  <c:v>-2.9335332410114972E-2</c:v>
                </c:pt>
                <c:pt idx="1213">
                  <c:v>-3.8458632428469954E-2</c:v>
                </c:pt>
                <c:pt idx="1214">
                  <c:v>-2.7852624436996459E-2</c:v>
                </c:pt>
                <c:pt idx="1215">
                  <c:v>-3.4217145072605135E-2</c:v>
                </c:pt>
                <c:pt idx="1216">
                  <c:v>-3.5230675474510441E-2</c:v>
                </c:pt>
                <c:pt idx="1217">
                  <c:v>-3.3835163170381079E-2</c:v>
                </c:pt>
                <c:pt idx="1218">
                  <c:v>-4.5986843184790301E-2</c:v>
                </c:pt>
                <c:pt idx="1219">
                  <c:v>-3.8206394628899416E-2</c:v>
                </c:pt>
                <c:pt idx="1220">
                  <c:v>-5.4748576917074084E-2</c:v>
                </c:pt>
                <c:pt idx="1221">
                  <c:v>-4.5353577483750476E-2</c:v>
                </c:pt>
                <c:pt idx="1222">
                  <c:v>-5.1008512357934965E-2</c:v>
                </c:pt>
                <c:pt idx="1223">
                  <c:v>-5.3341807404037996E-2</c:v>
                </c:pt>
                <c:pt idx="1224">
                  <c:v>-6.4472134210352597E-2</c:v>
                </c:pt>
                <c:pt idx="1225">
                  <c:v>-6.0032596297790175E-2</c:v>
                </c:pt>
                <c:pt idx="1226">
                  <c:v>-7.444067889746514E-2</c:v>
                </c:pt>
                <c:pt idx="1227">
                  <c:v>-6.7230531992796869E-2</c:v>
                </c:pt>
                <c:pt idx="1228">
                  <c:v>-8.3317846721080335E-2</c:v>
                </c:pt>
                <c:pt idx="1229">
                  <c:v>-0.10867098918048664</c:v>
                </c:pt>
                <c:pt idx="1230">
                  <c:v>-0.13923679176414958</c:v>
                </c:pt>
                <c:pt idx="1231">
                  <c:v>-0.11430665323942402</c:v>
                </c:pt>
                <c:pt idx="1232">
                  <c:v>-0.11101019903126945</c:v>
                </c:pt>
                <c:pt idx="1233">
                  <c:v>-0.10901977185644351</c:v>
                </c:pt>
                <c:pt idx="1234">
                  <c:v>-0.10325856129817365</c:v>
                </c:pt>
                <c:pt idx="1235">
                  <c:v>-7.4846320018408394E-2</c:v>
                </c:pt>
                <c:pt idx="1236">
                  <c:v>-4.7185258932976835E-2</c:v>
                </c:pt>
                <c:pt idx="1237">
                  <c:v>-1.7693470399073777E-2</c:v>
                </c:pt>
                <c:pt idx="1238">
                  <c:v>-3.4557532541919775E-2</c:v>
                </c:pt>
                <c:pt idx="1239">
                  <c:v>-2.1841084080665693E-2</c:v>
                </c:pt>
                <c:pt idx="1240">
                  <c:v>7.4656283068050737E-3</c:v>
                </c:pt>
                <c:pt idx="1241">
                  <c:v>9.9494646720164181E-3</c:v>
                </c:pt>
                <c:pt idx="1242">
                  <c:v>1.5051460708715684E-2</c:v>
                </c:pt>
                <c:pt idx="1243">
                  <c:v>9.7405385067141324E-3</c:v>
                </c:pt>
                <c:pt idx="1244">
                  <c:v>1.9375564529946595E-2</c:v>
                </c:pt>
                <c:pt idx="1245">
                  <c:v>1.8877766936089362E-3</c:v>
                </c:pt>
                <c:pt idx="1246">
                  <c:v>-1.1450680259778238E-2</c:v>
                </c:pt>
                <c:pt idx="1247">
                  <c:v>-1.2368428985901006E-2</c:v>
                </c:pt>
                <c:pt idx="1248">
                  <c:v>-4.4411597138455688E-2</c:v>
                </c:pt>
                <c:pt idx="1249">
                  <c:v>-5.2682592882467488E-2</c:v>
                </c:pt>
                <c:pt idx="1250">
                  <c:v>-4.4114712103560182E-2</c:v>
                </c:pt>
                <c:pt idx="1251">
                  <c:v>-3.364150101715558E-2</c:v>
                </c:pt>
                <c:pt idx="1252">
                  <c:v>-5.3880054629898986E-3</c:v>
                </c:pt>
                <c:pt idx="1253">
                  <c:v>6.7050989050742851E-3</c:v>
                </c:pt>
                <c:pt idx="1254">
                  <c:v>-1.5969591035140483E-2</c:v>
                </c:pt>
                <c:pt idx="1255">
                  <c:v>2.8785446375045216E-2</c:v>
                </c:pt>
                <c:pt idx="1256">
                  <c:v>4.3275763839784417E-2</c:v>
                </c:pt>
                <c:pt idx="1257">
                  <c:v>4.5580820463545189E-2</c:v>
                </c:pt>
                <c:pt idx="1258">
                  <c:v>4.3161283749207781E-2</c:v>
                </c:pt>
                <c:pt idx="1259">
                  <c:v>7.8266221924235373E-3</c:v>
                </c:pt>
                <c:pt idx="1260">
                  <c:v>-8.4335574726306407E-3</c:v>
                </c:pt>
                <c:pt idx="1261">
                  <c:v>-2.1470740987649954E-3</c:v>
                </c:pt>
                <c:pt idx="1262">
                  <c:v>-1.6988845441574505E-2</c:v>
                </c:pt>
                <c:pt idx="1263">
                  <c:v>-3.3220977484437392E-2</c:v>
                </c:pt>
                <c:pt idx="1264">
                  <c:v>-1.3592221154165312E-2</c:v>
                </c:pt>
                <c:pt idx="1265">
                  <c:v>-3.0331118397980854E-2</c:v>
                </c:pt>
                <c:pt idx="1266">
                  <c:v>-1.1112200791973231E-2</c:v>
                </c:pt>
                <c:pt idx="1267">
                  <c:v>2.1853676890629222E-2</c:v>
                </c:pt>
                <c:pt idx="1268">
                  <c:v>-1.4935835817232943E-3</c:v>
                </c:pt>
                <c:pt idx="1269">
                  <c:v>-1.1475865879705036E-2</c:v>
                </c:pt>
                <c:pt idx="1270">
                  <c:v>-3.2452816076668077E-2</c:v>
                </c:pt>
                <c:pt idx="1271">
                  <c:v>-5.0098586438001608E-2</c:v>
                </c:pt>
                <c:pt idx="1272">
                  <c:v>-4.8094803252608342E-2</c:v>
                </c:pt>
                <c:pt idx="1273">
                  <c:v>-5.8035491117680575E-2</c:v>
                </c:pt>
                <c:pt idx="1274">
                  <c:v>-9.7063089596316515E-2</c:v>
                </c:pt>
                <c:pt idx="1275">
                  <c:v>-7.8416572443192098E-2</c:v>
                </c:pt>
                <c:pt idx="1276">
                  <c:v>-4.9513783975305835E-2</c:v>
                </c:pt>
                <c:pt idx="1277">
                  <c:v>-2.5480596960248326E-2</c:v>
                </c:pt>
                <c:pt idx="1278">
                  <c:v>-2.3796404027714817E-2</c:v>
                </c:pt>
                <c:pt idx="1279">
                  <c:v>-5.1199884909348979E-2</c:v>
                </c:pt>
                <c:pt idx="1280">
                  <c:v>-3.2562144563168832E-2</c:v>
                </c:pt>
                <c:pt idx="1281">
                  <c:v>-2.7900706075038657E-2</c:v>
                </c:pt>
                <c:pt idx="1282">
                  <c:v>-2.8770754763421169E-2</c:v>
                </c:pt>
                <c:pt idx="1283">
                  <c:v>-1.8637167945727229E-2</c:v>
                </c:pt>
                <c:pt idx="1284">
                  <c:v>-2.0425156160383481E-2</c:v>
                </c:pt>
                <c:pt idx="1285">
                  <c:v>-2.8503825352226675E-2</c:v>
                </c:pt>
                <c:pt idx="1286">
                  <c:v>1.795410340528664E-2</c:v>
                </c:pt>
                <c:pt idx="1287">
                  <c:v>-2.4597955461902903E-3</c:v>
                </c:pt>
                <c:pt idx="1288">
                  <c:v>3.2420380051004699E-2</c:v>
                </c:pt>
                <c:pt idx="1289">
                  <c:v>8.7960968394718175E-2</c:v>
                </c:pt>
                <c:pt idx="1290">
                  <c:v>5.3573629587455769E-2</c:v>
                </c:pt>
                <c:pt idx="1291">
                  <c:v>4.3002919623910056E-2</c:v>
                </c:pt>
                <c:pt idx="1292">
                  <c:v>3.8324690722495322E-2</c:v>
                </c:pt>
                <c:pt idx="1293">
                  <c:v>2.4731515567575327E-3</c:v>
                </c:pt>
                <c:pt idx="1294">
                  <c:v>3.9889633560678157E-2</c:v>
                </c:pt>
                <c:pt idx="1295">
                  <c:v>3.3300350347237224E-2</c:v>
                </c:pt>
                <c:pt idx="1296">
                  <c:v>7.21377210753648E-3</c:v>
                </c:pt>
                <c:pt idx="1297">
                  <c:v>3.1179988269606718E-2</c:v>
                </c:pt>
                <c:pt idx="1298">
                  <c:v>6.3376178143232084E-2</c:v>
                </c:pt>
              </c:numCache>
            </c:numRef>
          </c:yVal>
          <c:smooth val="0"/>
          <c:extLst>
            <c:ext xmlns:c16="http://schemas.microsoft.com/office/drawing/2014/chart" uri="{C3380CC4-5D6E-409C-BE32-E72D297353CC}">
              <c16:uniqueId val="{00000008-EA6C-4C0E-9A4F-E63847BC888B}"/>
            </c:ext>
          </c:extLst>
        </c:ser>
        <c:ser>
          <c:idx val="14"/>
          <c:order val="14"/>
          <c:tx>
            <c:strRef>
              <c:f>'24.08.21 Eg Filtres +Lihgt  Abs'!$CR$1</c:f>
              <c:strCache>
                <c:ptCount val="1"/>
                <c:pt idx="0">
                  <c:v>Abs 800</c:v>
                </c:pt>
              </c:strCache>
            </c:strRef>
          </c:tx>
          <c:spPr>
            <a:ln w="19050" cap="rnd">
              <a:solidFill>
                <a:srgbClr val="C00000"/>
              </a:solidFill>
              <a:round/>
            </a:ln>
            <a:effectLst/>
          </c:spPr>
          <c:marker>
            <c:symbol val="none"/>
          </c:marker>
          <c:xVal>
            <c:numRef>
              <c:f>'24.08.21 Eg Filtres +Lihgt  Abs'!$CC$2:$CC$1300</c:f>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f>'24.08.21 Eg Filtres +Lihgt  Abs'!$CR$2:$CR$1300</c:f>
              <c:numCache>
                <c:formatCode>General</c:formatCode>
                <c:ptCount val="1299"/>
                <c:pt idx="0">
                  <c:v>39.818982845783523</c:v>
                </c:pt>
                <c:pt idx="1">
                  <c:v>37.602660935892381</c:v>
                </c:pt>
                <c:pt idx="2">
                  <c:v>38.323010212506503</c:v>
                </c:pt>
                <c:pt idx="3">
                  <c:v>38.867057997891443</c:v>
                </c:pt>
                <c:pt idx="4">
                  <c:v>35.870329588324211</c:v>
                </c:pt>
                <c:pt idx="5">
                  <c:v>36.689914197162338</c:v>
                </c:pt>
                <c:pt idx="6">
                  <c:v>36.497715205710868</c:v>
                </c:pt>
                <c:pt idx="7">
                  <c:v>37.874506204986851</c:v>
                </c:pt>
                <c:pt idx="8">
                  <c:v>37.89995014416909</c:v>
                </c:pt>
                <c:pt idx="9">
                  <c:v>36.733339578543571</c:v>
                </c:pt>
                <c:pt idx="10">
                  <c:v>32.26487180382842</c:v>
                </c:pt>
                <c:pt idx="11">
                  <c:v>32.277851785283318</c:v>
                </c:pt>
                <c:pt idx="12">
                  <c:v>33.040534854624205</c:v>
                </c:pt>
                <c:pt idx="13">
                  <c:v>33.68760876192411</c:v>
                </c:pt>
                <c:pt idx="14">
                  <c:v>34.155046870832109</c:v>
                </c:pt>
                <c:pt idx="15">
                  <c:v>36.243732296416724</c:v>
                </c:pt>
                <c:pt idx="16">
                  <c:v>31.504570382460905</c:v>
                </c:pt>
                <c:pt idx="17">
                  <c:v>36.355372045168743</c:v>
                </c:pt>
                <c:pt idx="18">
                  <c:v>16.160819191636918</c:v>
                </c:pt>
                <c:pt idx="19">
                  <c:v>8.3434348285848543</c:v>
                </c:pt>
                <c:pt idx="20">
                  <c:v>6.4141173771387177</c:v>
                </c:pt>
                <c:pt idx="21">
                  <c:v>5.1688707495522497</c:v>
                </c:pt>
                <c:pt idx="22">
                  <c:v>3.5933629822043258</c:v>
                </c:pt>
                <c:pt idx="23">
                  <c:v>2.9986754067854728</c:v>
                </c:pt>
                <c:pt idx="24">
                  <c:v>2.1227846704434308</c:v>
                </c:pt>
                <c:pt idx="25">
                  <c:v>1.4398292517179616</c:v>
                </c:pt>
                <c:pt idx="26">
                  <c:v>1.0011947933999767</c:v>
                </c:pt>
                <c:pt idx="27">
                  <c:v>0.77377499936489358</c:v>
                </c:pt>
                <c:pt idx="28">
                  <c:v>0.77900728149173704</c:v>
                </c:pt>
                <c:pt idx="29">
                  <c:v>1.2872172189972939</c:v>
                </c:pt>
                <c:pt idx="30">
                  <c:v>1.4828715847168061</c:v>
                </c:pt>
                <c:pt idx="31">
                  <c:v>1.1346792158344656</c:v>
                </c:pt>
                <c:pt idx="32">
                  <c:v>2.2174432691452735</c:v>
                </c:pt>
                <c:pt idx="33">
                  <c:v>2.7122842226936119</c:v>
                </c:pt>
                <c:pt idx="34">
                  <c:v>3.2577808439290203</c:v>
                </c:pt>
                <c:pt idx="35">
                  <c:v>3.1685027849403631</c:v>
                </c:pt>
                <c:pt idx="36">
                  <c:v>2.5369989012664012</c:v>
                </c:pt>
                <c:pt idx="37">
                  <c:v>2.3973569264674124</c:v>
                </c:pt>
                <c:pt idx="38">
                  <c:v>2.734709423069595</c:v>
                </c:pt>
                <c:pt idx="39">
                  <c:v>2.2925802932920085</c:v>
                </c:pt>
                <c:pt idx="40">
                  <c:v>2.0921050751330541</c:v>
                </c:pt>
                <c:pt idx="41">
                  <c:v>1.5915838911682136</c:v>
                </c:pt>
                <c:pt idx="42">
                  <c:v>1.4956054625477913</c:v>
                </c:pt>
                <c:pt idx="43">
                  <c:v>1.4496495801948504</c:v>
                </c:pt>
                <c:pt idx="44">
                  <c:v>1.8101417715650283</c:v>
                </c:pt>
                <c:pt idx="45">
                  <c:v>2.0175535394464412</c:v>
                </c:pt>
                <c:pt idx="46">
                  <c:v>1.9925482204326341</c:v>
                </c:pt>
                <c:pt idx="47">
                  <c:v>1.9060586742794716</c:v>
                </c:pt>
                <c:pt idx="48">
                  <c:v>2.043197933999771</c:v>
                </c:pt>
                <c:pt idx="49">
                  <c:v>1.8610872064221926</c:v>
                </c:pt>
                <c:pt idx="50">
                  <c:v>2.0504698991451464</c:v>
                </c:pt>
                <c:pt idx="51">
                  <c:v>1.9303554530211993</c:v>
                </c:pt>
                <c:pt idx="52">
                  <c:v>2.1230426823072133</c:v>
                </c:pt>
                <c:pt idx="53">
                  <c:v>2.2505541300951384</c:v>
                </c:pt>
                <c:pt idx="54">
                  <c:v>2.5808192392698821</c:v>
                </c:pt>
                <c:pt idx="55">
                  <c:v>2.438622947019446</c:v>
                </c:pt>
                <c:pt idx="56">
                  <c:v>2.9775462198483362</c:v>
                </c:pt>
                <c:pt idx="57">
                  <c:v>2.8999620524089571</c:v>
                </c:pt>
                <c:pt idx="58">
                  <c:v>2.6349997459575487</c:v>
                </c:pt>
                <c:pt idx="59">
                  <c:v>2.1827625052396251</c:v>
                </c:pt>
                <c:pt idx="60">
                  <c:v>1.7646264940871614</c:v>
                </c:pt>
                <c:pt idx="61">
                  <c:v>1.4134405921729516</c:v>
                </c:pt>
                <c:pt idx="62">
                  <c:v>1.4571636795508529</c:v>
                </c:pt>
                <c:pt idx="63">
                  <c:v>1.4060217587358845</c:v>
                </c:pt>
                <c:pt idx="64">
                  <c:v>1.5421825580804551</c:v>
                </c:pt>
                <c:pt idx="65">
                  <c:v>1.8068987609079472</c:v>
                </c:pt>
                <c:pt idx="66">
                  <c:v>1.8153813971064561</c:v>
                </c:pt>
                <c:pt idx="67">
                  <c:v>2.6513676216545776</c:v>
                </c:pt>
                <c:pt idx="68">
                  <c:v>2.8850211807893098</c:v>
                </c:pt>
                <c:pt idx="69">
                  <c:v>2.814054025302628</c:v>
                </c:pt>
                <c:pt idx="70">
                  <c:v>3.0418070515833193</c:v>
                </c:pt>
                <c:pt idx="71">
                  <c:v>2.7350448384925121</c:v>
                </c:pt>
                <c:pt idx="72">
                  <c:v>2.7731015884004209</c:v>
                </c:pt>
                <c:pt idx="73">
                  <c:v>2.6658281942662616</c:v>
                </c:pt>
                <c:pt idx="74">
                  <c:v>2.3285332541567687</c:v>
                </c:pt>
                <c:pt idx="75">
                  <c:v>2.2774270580614013</c:v>
                </c:pt>
                <c:pt idx="76">
                  <c:v>2.1363243391720754</c:v>
                </c:pt>
                <c:pt idx="77">
                  <c:v>1.4436081331690522</c:v>
                </c:pt>
                <c:pt idx="78">
                  <c:v>1.6873559102976103</c:v>
                </c:pt>
                <c:pt idx="79">
                  <c:v>1.8811545753045329</c:v>
                </c:pt>
                <c:pt idx="80">
                  <c:v>2.4876729870311323</c:v>
                </c:pt>
                <c:pt idx="81">
                  <c:v>2.1680637678306041</c:v>
                </c:pt>
                <c:pt idx="82">
                  <c:v>2.1287923774562727</c:v>
                </c:pt>
                <c:pt idx="83">
                  <c:v>2.7045518056067164</c:v>
                </c:pt>
                <c:pt idx="84">
                  <c:v>2.9049396966733134</c:v>
                </c:pt>
                <c:pt idx="85">
                  <c:v>2.5738926130806448</c:v>
                </c:pt>
                <c:pt idx="86">
                  <c:v>2.1093680535267438</c:v>
                </c:pt>
                <c:pt idx="87">
                  <c:v>1.683831071297013</c:v>
                </c:pt>
                <c:pt idx="88">
                  <c:v>1.8586876960890164</c:v>
                </c:pt>
                <c:pt idx="89">
                  <c:v>1.9698312681799126</c:v>
                </c:pt>
                <c:pt idx="90">
                  <c:v>1.7694810865395603</c:v>
                </c:pt>
                <c:pt idx="91">
                  <c:v>1.96690184117266</c:v>
                </c:pt>
                <c:pt idx="92">
                  <c:v>1.9550094789589334</c:v>
                </c:pt>
                <c:pt idx="93">
                  <c:v>1.8366336358555511</c:v>
                </c:pt>
                <c:pt idx="94">
                  <c:v>1.7588132883254788</c:v>
                </c:pt>
                <c:pt idx="95">
                  <c:v>1.3511446200160044</c:v>
                </c:pt>
                <c:pt idx="96">
                  <c:v>1.0863857459956556</c:v>
                </c:pt>
                <c:pt idx="97">
                  <c:v>1.1095577914819563</c:v>
                </c:pt>
                <c:pt idx="98">
                  <c:v>0.77225272936857714</c:v>
                </c:pt>
                <c:pt idx="99">
                  <c:v>1.101853557229413</c:v>
                </c:pt>
                <c:pt idx="100">
                  <c:v>1.4971971972766647</c:v>
                </c:pt>
                <c:pt idx="101">
                  <c:v>1.2246685936845043</c:v>
                </c:pt>
                <c:pt idx="102">
                  <c:v>1.6029800767208195</c:v>
                </c:pt>
                <c:pt idx="103">
                  <c:v>1.2200045330699758</c:v>
                </c:pt>
                <c:pt idx="104">
                  <c:v>1.0084000724020981</c:v>
                </c:pt>
                <c:pt idx="105">
                  <c:v>1.0510224414749703</c:v>
                </c:pt>
                <c:pt idx="106">
                  <c:v>1.119289205101172</c:v>
                </c:pt>
                <c:pt idx="107">
                  <c:v>1.0989356415206979</c:v>
                </c:pt>
                <c:pt idx="108">
                  <c:v>1.5430816301904047</c:v>
                </c:pt>
                <c:pt idx="109">
                  <c:v>1.3291004833157618</c:v>
                </c:pt>
                <c:pt idx="110">
                  <c:v>1.4936445723830447</c:v>
                </c:pt>
                <c:pt idx="111">
                  <c:v>1.7059883362759911</c:v>
                </c:pt>
                <c:pt idx="112">
                  <c:v>1.8603985132165581</c:v>
                </c:pt>
                <c:pt idx="113">
                  <c:v>1.7139946428798245</c:v>
                </c:pt>
                <c:pt idx="114">
                  <c:v>1.4439495027119027</c:v>
                </c:pt>
                <c:pt idx="115">
                  <c:v>1.4044320087136559</c:v>
                </c:pt>
                <c:pt idx="116">
                  <c:v>1.5316298728517532</c:v>
                </c:pt>
                <c:pt idx="117">
                  <c:v>1.7590077895766383</c:v>
                </c:pt>
                <c:pt idx="118">
                  <c:v>2.1102016303174254</c:v>
                </c:pt>
                <c:pt idx="119">
                  <c:v>2.3926948505595282</c:v>
                </c:pt>
                <c:pt idx="120">
                  <c:v>2.547367008777166</c:v>
                </c:pt>
                <c:pt idx="121">
                  <c:v>2.7792462401717324</c:v>
                </c:pt>
                <c:pt idx="122">
                  <c:v>2.7442300608431665</c:v>
                </c:pt>
                <c:pt idx="123">
                  <c:v>2.6786216132965812</c:v>
                </c:pt>
                <c:pt idx="124">
                  <c:v>2.8654698356345345</c:v>
                </c:pt>
                <c:pt idx="125">
                  <c:v>2.3567855532409459</c:v>
                </c:pt>
                <c:pt idx="126">
                  <c:v>1.9931297394794669</c:v>
                </c:pt>
                <c:pt idx="127">
                  <c:v>2.2163258793044318</c:v>
                </c:pt>
                <c:pt idx="128">
                  <c:v>1.9332253388291183</c:v>
                </c:pt>
                <c:pt idx="129">
                  <c:v>1.8040765080594965</c:v>
                </c:pt>
                <c:pt idx="130">
                  <c:v>1.986157465037407</c:v>
                </c:pt>
                <c:pt idx="131">
                  <c:v>1.7992239003137422</c:v>
                </c:pt>
                <c:pt idx="132">
                  <c:v>1.8099155150075574</c:v>
                </c:pt>
                <c:pt idx="133">
                  <c:v>1.8330333780024639</c:v>
                </c:pt>
                <c:pt idx="134">
                  <c:v>1.48969103674724</c:v>
                </c:pt>
                <c:pt idx="135">
                  <c:v>1.6818344564126664</c:v>
                </c:pt>
                <c:pt idx="136">
                  <c:v>1.8362803580728337</c:v>
                </c:pt>
                <c:pt idx="137">
                  <c:v>1.8946128710607535</c:v>
                </c:pt>
                <c:pt idx="138">
                  <c:v>2.0516944631447909</c:v>
                </c:pt>
                <c:pt idx="139">
                  <c:v>1.8135455434603118</c:v>
                </c:pt>
                <c:pt idx="140">
                  <c:v>1.6713770371029</c:v>
                </c:pt>
                <c:pt idx="141">
                  <c:v>1.7245751140015491</c:v>
                </c:pt>
                <c:pt idx="142">
                  <c:v>1.6809889713821176</c:v>
                </c:pt>
                <c:pt idx="143">
                  <c:v>1.5374728492131029</c:v>
                </c:pt>
                <c:pt idx="144">
                  <c:v>1.4970106348520837</c:v>
                </c:pt>
                <c:pt idx="145">
                  <c:v>1.5321320036328065</c:v>
                </c:pt>
                <c:pt idx="146">
                  <c:v>1.9102424358860361</c:v>
                </c:pt>
                <c:pt idx="147">
                  <c:v>2.0044326438197819</c:v>
                </c:pt>
                <c:pt idx="148">
                  <c:v>2.0470204789970396</c:v>
                </c:pt>
                <c:pt idx="149">
                  <c:v>1.8268073532587294</c:v>
                </c:pt>
                <c:pt idx="150">
                  <c:v>1.9427003283498672</c:v>
                </c:pt>
                <c:pt idx="151">
                  <c:v>1.5632422802850352</c:v>
                </c:pt>
                <c:pt idx="152">
                  <c:v>1.2605548684060104</c:v>
                </c:pt>
                <c:pt idx="153">
                  <c:v>1.0302824555108157</c:v>
                </c:pt>
                <c:pt idx="154">
                  <c:v>0.97989194463144769</c:v>
                </c:pt>
                <c:pt idx="155">
                  <c:v>1.1460507910246802</c:v>
                </c:pt>
                <c:pt idx="156">
                  <c:v>1.4061805352674428</c:v>
                </c:pt>
                <c:pt idx="157">
                  <c:v>1.2512962119095099</c:v>
                </c:pt>
                <c:pt idx="158">
                  <c:v>1.3300412342652457</c:v>
                </c:pt>
                <c:pt idx="159">
                  <c:v>1.4731723233452305</c:v>
                </c:pt>
                <c:pt idx="160">
                  <c:v>1.4013735757745114</c:v>
                </c:pt>
                <c:pt idx="161">
                  <c:v>1.4305309010885714</c:v>
                </c:pt>
                <c:pt idx="162">
                  <c:v>1.2374030669274834</c:v>
                </c:pt>
                <c:pt idx="163">
                  <c:v>1.1324269707343095</c:v>
                </c:pt>
                <c:pt idx="164">
                  <c:v>1.5153671866068816</c:v>
                </c:pt>
                <c:pt idx="165">
                  <c:v>1.9555552732861656</c:v>
                </c:pt>
                <c:pt idx="166">
                  <c:v>2.043509532942954</c:v>
                </c:pt>
                <c:pt idx="167">
                  <c:v>2.119533720959772</c:v>
                </c:pt>
                <c:pt idx="168">
                  <c:v>2.1308723500196876</c:v>
                </c:pt>
                <c:pt idx="169">
                  <c:v>1.9715520088406773</c:v>
                </c:pt>
                <c:pt idx="170">
                  <c:v>1.8774292809328434</c:v>
                </c:pt>
                <c:pt idx="171">
                  <c:v>1.4333253680439997</c:v>
                </c:pt>
                <c:pt idx="172">
                  <c:v>1.2278685362074002</c:v>
                </c:pt>
                <c:pt idx="173">
                  <c:v>1.3159637100359469</c:v>
                </c:pt>
                <c:pt idx="174">
                  <c:v>1.6545090153314617</c:v>
                </c:pt>
                <c:pt idx="175">
                  <c:v>1.8329579591499738</c:v>
                </c:pt>
                <c:pt idx="176">
                  <c:v>2.0655755014162862</c:v>
                </c:pt>
                <c:pt idx="177">
                  <c:v>1.9203763480127523</c:v>
                </c:pt>
                <c:pt idx="178">
                  <c:v>2.0885048172799667</c:v>
                </c:pt>
                <c:pt idx="179">
                  <c:v>2.0932562049868531</c:v>
                </c:pt>
                <c:pt idx="180">
                  <c:v>1.7886116738857059</c:v>
                </c:pt>
                <c:pt idx="181">
                  <c:v>1.4355125147662171</c:v>
                </c:pt>
                <c:pt idx="182">
                  <c:v>1.3664506776582366</c:v>
                </c:pt>
                <c:pt idx="183">
                  <c:v>1.1780883226212095</c:v>
                </c:pt>
                <c:pt idx="184">
                  <c:v>1.5121519618428236</c:v>
                </c:pt>
                <c:pt idx="185">
                  <c:v>1.4511420795914991</c:v>
                </c:pt>
                <c:pt idx="186">
                  <c:v>1.3469489501695728</c:v>
                </c:pt>
                <c:pt idx="187">
                  <c:v>1.5518163241327623</c:v>
                </c:pt>
                <c:pt idx="188">
                  <c:v>1.6066101051735739</c:v>
                </c:pt>
                <c:pt idx="189">
                  <c:v>1.5443716895093167</c:v>
                </c:pt>
                <c:pt idx="190">
                  <c:v>1.7520394845478677</c:v>
                </c:pt>
                <c:pt idx="191">
                  <c:v>1.6075568102429911</c:v>
                </c:pt>
                <c:pt idx="192">
                  <c:v>1.6371904651517266</c:v>
                </c:pt>
                <c:pt idx="193">
                  <c:v>1.5287560176305457</c:v>
                </c:pt>
                <c:pt idx="194">
                  <c:v>1.3833127453097411</c:v>
                </c:pt>
                <c:pt idx="195">
                  <c:v>1.353933132851499</c:v>
                </c:pt>
                <c:pt idx="196">
                  <c:v>1.2702658395467878</c:v>
                </c:pt>
                <c:pt idx="197">
                  <c:v>1.2387463163844676</c:v>
                </c:pt>
                <c:pt idx="198">
                  <c:v>1.3002269710518624</c:v>
                </c:pt>
                <c:pt idx="199">
                  <c:v>1.2540321300189259</c:v>
                </c:pt>
                <c:pt idx="200">
                  <c:v>1.3877386411269321</c:v>
                </c:pt>
                <c:pt idx="201">
                  <c:v>1.4144448537350591</c:v>
                </c:pt>
                <c:pt idx="202">
                  <c:v>1.4022627243512387</c:v>
                </c:pt>
                <c:pt idx="203">
                  <c:v>1.4660134864785903</c:v>
                </c:pt>
                <c:pt idx="204">
                  <c:v>1.4148854586101336</c:v>
                </c:pt>
                <c:pt idx="205">
                  <c:v>1.3501145572675191</c:v>
                </c:pt>
                <c:pt idx="206">
                  <c:v>1.3615286051799251</c:v>
                </c:pt>
                <c:pt idx="207">
                  <c:v>1.2661078791266018</c:v>
                </c:pt>
                <c:pt idx="208">
                  <c:v>1.2908174768503817</c:v>
                </c:pt>
                <c:pt idx="209">
                  <c:v>1.277593376478209</c:v>
                </c:pt>
                <c:pt idx="210">
                  <c:v>1.255578216494976</c:v>
                </c:pt>
                <c:pt idx="211">
                  <c:v>1.2849903781421872</c:v>
                </c:pt>
                <c:pt idx="212">
                  <c:v>1.3054269024604006</c:v>
                </c:pt>
                <c:pt idx="213">
                  <c:v>1.295650237529691</c:v>
                </c:pt>
                <c:pt idx="214">
                  <c:v>1.2950687184828582</c:v>
                </c:pt>
                <c:pt idx="215">
                  <c:v>1.2882413276258458</c:v>
                </c:pt>
                <c:pt idx="216">
                  <c:v>1.3230034645039184</c:v>
                </c:pt>
                <c:pt idx="217">
                  <c:v>1.3554216628348594</c:v>
                </c:pt>
                <c:pt idx="218">
                  <c:v>1.3455457625719254</c:v>
                </c:pt>
                <c:pt idx="219">
                  <c:v>1.3498208206841362</c:v>
                </c:pt>
                <c:pt idx="220">
                  <c:v>1.351745986129282</c:v>
                </c:pt>
                <c:pt idx="221">
                  <c:v>1.3718371714913558</c:v>
                </c:pt>
                <c:pt idx="222">
                  <c:v>1.3578965920205261</c:v>
                </c:pt>
                <c:pt idx="223">
                  <c:v>1.3361700083834007</c:v>
                </c:pt>
                <c:pt idx="224">
                  <c:v>1.3231741492753435</c:v>
                </c:pt>
                <c:pt idx="225">
                  <c:v>1.3248254252035512</c:v>
                </c:pt>
                <c:pt idx="226">
                  <c:v>1.324956415842087</c:v>
                </c:pt>
                <c:pt idx="227">
                  <c:v>1.3430787722128366</c:v>
                </c:pt>
                <c:pt idx="228">
                  <c:v>1.3489832744801653</c:v>
                </c:pt>
                <c:pt idx="229">
                  <c:v>1.3533456596847331</c:v>
                </c:pt>
                <c:pt idx="230">
                  <c:v>1.3667980013210204</c:v>
                </c:pt>
                <c:pt idx="231">
                  <c:v>1.3749650691630566</c:v>
                </c:pt>
                <c:pt idx="232">
                  <c:v>1.3765885591982416</c:v>
                </c:pt>
                <c:pt idx="233">
                  <c:v>1.3880800106697826</c:v>
                </c:pt>
                <c:pt idx="234">
                  <c:v>1.3888203062481739</c:v>
                </c:pt>
                <c:pt idx="235">
                  <c:v>1.3992717714380072</c:v>
                </c:pt>
                <c:pt idx="236">
                  <c:v>1.4134266992264406</c:v>
                </c:pt>
                <c:pt idx="237">
                  <c:v>1.4150958375144485</c:v>
                </c:pt>
                <c:pt idx="238">
                  <c:v>1.4221117755026862</c:v>
                </c:pt>
                <c:pt idx="239">
                  <c:v>1.4362726574110531</c:v>
                </c:pt>
                <c:pt idx="240">
                  <c:v>1.4400098600226097</c:v>
                </c:pt>
                <c:pt idx="241">
                  <c:v>1.4439475180052586</c:v>
                </c:pt>
                <c:pt idx="242">
                  <c:v>1.4520530599413159</c:v>
                </c:pt>
                <c:pt idx="243">
                  <c:v>1.4576876421049956</c:v>
                </c:pt>
                <c:pt idx="244">
                  <c:v>1.4672102645852121</c:v>
                </c:pt>
                <c:pt idx="245">
                  <c:v>1.4763418998564659</c:v>
                </c:pt>
                <c:pt idx="246">
                  <c:v>1.4826870069988691</c:v>
                </c:pt>
                <c:pt idx="247">
                  <c:v>1.4889408176356265</c:v>
                </c:pt>
                <c:pt idx="248">
                  <c:v>1.4987512225792927</c:v>
                </c:pt>
                <c:pt idx="249">
                  <c:v>1.5011943964586478</c:v>
                </c:pt>
                <c:pt idx="250">
                  <c:v>1.5050546508821618</c:v>
                </c:pt>
                <c:pt idx="251">
                  <c:v>1.5084762851372462</c:v>
                </c:pt>
                <c:pt idx="252">
                  <c:v>1.5086390310820934</c:v>
                </c:pt>
                <c:pt idx="253">
                  <c:v>1.5042508446911476</c:v>
                </c:pt>
                <c:pt idx="254">
                  <c:v>1.5028039935473216</c:v>
                </c:pt>
                <c:pt idx="255">
                  <c:v>1.494761962223887</c:v>
                </c:pt>
                <c:pt idx="256">
                  <c:v>1.4899292015445778</c:v>
                </c:pt>
                <c:pt idx="257">
                  <c:v>1.4819248796473889</c:v>
                </c:pt>
                <c:pt idx="258">
                  <c:v>1.472318899488104</c:v>
                </c:pt>
                <c:pt idx="259">
                  <c:v>1.4622782685736784</c:v>
                </c:pt>
                <c:pt idx="260">
                  <c:v>1.454351350235624</c:v>
                </c:pt>
                <c:pt idx="261">
                  <c:v>1.4416015947514826</c:v>
                </c:pt>
                <c:pt idx="262">
                  <c:v>1.4295703030726432</c:v>
                </c:pt>
                <c:pt idx="263">
                  <c:v>1.4142086736443658</c:v>
                </c:pt>
                <c:pt idx="264">
                  <c:v>1.4002760330001138</c:v>
                </c:pt>
                <c:pt idx="265">
                  <c:v>1.3842693739123804</c:v>
                </c:pt>
                <c:pt idx="266">
                  <c:v>1.3661093081153859</c:v>
                </c:pt>
                <c:pt idx="267">
                  <c:v>1.3458315603287305</c:v>
                </c:pt>
                <c:pt idx="268">
                  <c:v>1.3277191274912035</c:v>
                </c:pt>
                <c:pt idx="269">
                  <c:v>1.3066594052866234</c:v>
                </c:pt>
                <c:pt idx="270">
                  <c:v>1.2860601350235621</c:v>
                </c:pt>
                <c:pt idx="271">
                  <c:v>1.261166951935168</c:v>
                </c:pt>
                <c:pt idx="272">
                  <c:v>1.2383743823592921</c:v>
                </c:pt>
                <c:pt idx="273">
                  <c:v>1.2155490651237819</c:v>
                </c:pt>
                <c:pt idx="274">
                  <c:v>1.191611915226034</c:v>
                </c:pt>
                <c:pt idx="275">
                  <c:v>1.1660873969540306</c:v>
                </c:pt>
                <c:pt idx="276">
                  <c:v>1.143906712436648</c:v>
                </c:pt>
                <c:pt idx="277">
                  <c:v>1.1204804260291892</c:v>
                </c:pt>
                <c:pt idx="278">
                  <c:v>1.0997791418446017</c:v>
                </c:pt>
                <c:pt idx="279">
                  <c:v>1.0780392606729581</c:v>
                </c:pt>
                <c:pt idx="280">
                  <c:v>1.0556347012460778</c:v>
                </c:pt>
                <c:pt idx="281">
                  <c:v>1.0359202132051262</c:v>
                </c:pt>
                <c:pt idx="282">
                  <c:v>1.0193074247081686</c:v>
                </c:pt>
                <c:pt idx="283">
                  <c:v>1.0040964345142069</c:v>
                </c:pt>
                <c:pt idx="284">
                  <c:v>0.98900929001486126</c:v>
                </c:pt>
                <c:pt idx="285">
                  <c:v>0.97570302278760757</c:v>
                </c:pt>
                <c:pt idx="286">
                  <c:v>0.96670178274289609</c:v>
                </c:pt>
                <c:pt idx="287">
                  <c:v>0.95657521403076406</c:v>
                </c:pt>
                <c:pt idx="288">
                  <c:v>0.95128398611657994</c:v>
                </c:pt>
                <c:pt idx="289">
                  <c:v>0.94477732385331548</c:v>
                </c:pt>
                <c:pt idx="290">
                  <c:v>0.94145690963710027</c:v>
                </c:pt>
                <c:pt idx="291">
                  <c:v>0.94138010148995876</c:v>
                </c:pt>
                <c:pt idx="292">
                  <c:v>0.94390980857901363</c:v>
                </c:pt>
                <c:pt idx="293">
                  <c:v>0.94601260526884012</c:v>
                </c:pt>
                <c:pt idx="294">
                  <c:v>0.95076141285708804</c:v>
                </c:pt>
                <c:pt idx="295">
                  <c:v>0.95569201957397065</c:v>
                </c:pt>
                <c:pt idx="296">
                  <c:v>0.96164792574339142</c:v>
                </c:pt>
                <c:pt idx="297">
                  <c:v>0.96408574091480659</c:v>
                </c:pt>
                <c:pt idx="298">
                  <c:v>0.96708086171199203</c:v>
                </c:pt>
                <c:pt idx="299">
                  <c:v>0.96940138072071824</c:v>
                </c:pt>
                <c:pt idx="300">
                  <c:v>0.96905941576587429</c:v>
                </c:pt>
                <c:pt idx="301">
                  <c:v>0.97141427019954996</c:v>
                </c:pt>
                <c:pt idx="302">
                  <c:v>0.96660889847193465</c:v>
                </c:pt>
                <c:pt idx="303">
                  <c:v>0.96238206873118459</c:v>
                </c:pt>
                <c:pt idx="304">
                  <c:v>0.95986426988199725</c:v>
                </c:pt>
                <c:pt idx="305">
                  <c:v>0.95405582741626116</c:v>
                </c:pt>
                <c:pt idx="306">
                  <c:v>0.9484190620752726</c:v>
                </c:pt>
                <c:pt idx="307">
                  <c:v>0.94167701360397316</c:v>
                </c:pt>
                <c:pt idx="308">
                  <c:v>0.93384913212747844</c:v>
                </c:pt>
                <c:pt idx="309">
                  <c:v>0.93492940795406876</c:v>
                </c:pt>
                <c:pt idx="310">
                  <c:v>0.92841302062824682</c:v>
                </c:pt>
                <c:pt idx="311">
                  <c:v>0.91957333570439592</c:v>
                </c:pt>
                <c:pt idx="312">
                  <c:v>0.91328896058531384</c:v>
                </c:pt>
                <c:pt idx="313">
                  <c:v>0.90487340747138834</c:v>
                </c:pt>
                <c:pt idx="314">
                  <c:v>0.89929360321109642</c:v>
                </c:pt>
                <c:pt idx="315">
                  <c:v>0.89440864474703685</c:v>
                </c:pt>
                <c:pt idx="316">
                  <c:v>0.88024081636541451</c:v>
                </c:pt>
                <c:pt idx="317">
                  <c:v>0.87247267455891875</c:v>
                </c:pt>
                <c:pt idx="318">
                  <c:v>0.86486231693065885</c:v>
                </c:pt>
                <c:pt idx="319">
                  <c:v>0.85514916261257234</c:v>
                </c:pt>
                <c:pt idx="320">
                  <c:v>0.8463485764096178</c:v>
                </c:pt>
                <c:pt idx="321">
                  <c:v>0.83774268992848677</c:v>
                </c:pt>
                <c:pt idx="322">
                  <c:v>0.82915843674978085</c:v>
                </c:pt>
                <c:pt idx="323">
                  <c:v>0.82502548363331507</c:v>
                </c:pt>
                <c:pt idx="324">
                  <c:v>0.82226912304546063</c:v>
                </c:pt>
                <c:pt idx="325">
                  <c:v>0.82127776207654291</c:v>
                </c:pt>
                <c:pt idx="326">
                  <c:v>0.81870637614795427</c:v>
                </c:pt>
                <c:pt idx="327">
                  <c:v>0.81975449972690428</c:v>
                </c:pt>
                <c:pt idx="328">
                  <c:v>0.81769655740724267</c:v>
                </c:pt>
                <c:pt idx="329">
                  <c:v>0.81949093068451717</c:v>
                </c:pt>
                <c:pt idx="330">
                  <c:v>0.82397041358110923</c:v>
                </c:pt>
                <c:pt idx="331">
                  <c:v>0.82294630495255727</c:v>
                </c:pt>
                <c:pt idx="332">
                  <c:v>0.82228956552389876</c:v>
                </c:pt>
                <c:pt idx="333">
                  <c:v>0.82782491235535438</c:v>
                </c:pt>
                <c:pt idx="334">
                  <c:v>0.83092800119399912</c:v>
                </c:pt>
                <c:pt idx="335">
                  <c:v>0.83666558963252735</c:v>
                </c:pt>
                <c:pt idx="336">
                  <c:v>0.83845996290980207</c:v>
                </c:pt>
                <c:pt idx="337">
                  <c:v>0.84334591372718359</c:v>
                </c:pt>
                <c:pt idx="338">
                  <c:v>0.85801626983118851</c:v>
                </c:pt>
                <c:pt idx="339">
                  <c:v>0.86320925476647115</c:v>
                </c:pt>
                <c:pt idx="340">
                  <c:v>0.86825874541135817</c:v>
                </c:pt>
                <c:pt idx="341">
                  <c:v>0.8748412234684414</c:v>
                </c:pt>
                <c:pt idx="342">
                  <c:v>0.88402287334713603</c:v>
                </c:pt>
                <c:pt idx="343">
                  <c:v>0.89172452748104192</c:v>
                </c:pt>
                <c:pt idx="344">
                  <c:v>0.89291991629301215</c:v>
                </c:pt>
                <c:pt idx="345">
                  <c:v>0.88578608673009251</c:v>
                </c:pt>
                <c:pt idx="346">
                  <c:v>0.89379298874591917</c:v>
                </c:pt>
                <c:pt idx="347">
                  <c:v>0.89956094319610791</c:v>
                </c:pt>
                <c:pt idx="348">
                  <c:v>0.8988601432799419</c:v>
                </c:pt>
                <c:pt idx="349">
                  <c:v>0.89541270783847948</c:v>
                </c:pt>
                <c:pt idx="350">
                  <c:v>0.90074601153352696</c:v>
                </c:pt>
                <c:pt idx="351">
                  <c:v>0.9061970083325922</c:v>
                </c:pt>
                <c:pt idx="352">
                  <c:v>0.90715661399519842</c:v>
                </c:pt>
                <c:pt idx="353">
                  <c:v>0.90801599197225835</c:v>
                </c:pt>
                <c:pt idx="354">
                  <c:v>0.90560735198851705</c:v>
                </c:pt>
                <c:pt idx="355">
                  <c:v>0.91053160764413732</c:v>
                </c:pt>
                <c:pt idx="356">
                  <c:v>0.91371468016055457</c:v>
                </c:pt>
                <c:pt idx="357">
                  <c:v>0.91018130692138632</c:v>
                </c:pt>
                <c:pt idx="358">
                  <c:v>0.90344461715802682</c:v>
                </c:pt>
                <c:pt idx="359">
                  <c:v>0.90071425622721557</c:v>
                </c:pt>
                <c:pt idx="360">
                  <c:v>0.89668946962287377</c:v>
                </c:pt>
                <c:pt idx="361">
                  <c:v>0.89406310732023297</c:v>
                </c:pt>
                <c:pt idx="362">
                  <c:v>0.89171500088914835</c:v>
                </c:pt>
                <c:pt idx="363">
                  <c:v>0.89160604049436643</c:v>
                </c:pt>
                <c:pt idx="364">
                  <c:v>0.88724583846710758</c:v>
                </c:pt>
                <c:pt idx="365">
                  <c:v>0.88843209762851338</c:v>
                </c:pt>
                <c:pt idx="366">
                  <c:v>0.89277245258932758</c:v>
                </c:pt>
                <c:pt idx="367">
                  <c:v>0.89338096364652519</c:v>
                </c:pt>
                <c:pt idx="368">
                  <c:v>0.90061124995236685</c:v>
                </c:pt>
                <c:pt idx="369">
                  <c:v>0.90108916731235777</c:v>
                </c:pt>
                <c:pt idx="370">
                  <c:v>0.9018713402009475</c:v>
                </c:pt>
                <c:pt idx="371">
                  <c:v>0.90633038061910121</c:v>
                </c:pt>
                <c:pt idx="372">
                  <c:v>0.91207868647350965</c:v>
                </c:pt>
                <c:pt idx="373">
                  <c:v>0.91580795025848794</c:v>
                </c:pt>
                <c:pt idx="374">
                  <c:v>0.91957591582303377</c:v>
                </c:pt>
                <c:pt idx="375">
                  <c:v>0.9248304266642956</c:v>
                </c:pt>
                <c:pt idx="376">
                  <c:v>0.92624611791380329</c:v>
                </c:pt>
                <c:pt idx="377">
                  <c:v>0.93102152057108734</c:v>
                </c:pt>
                <c:pt idx="378">
                  <c:v>0.93556649878694687</c:v>
                </c:pt>
                <c:pt idx="379">
                  <c:v>0.93744859609790787</c:v>
                </c:pt>
                <c:pt idx="380">
                  <c:v>0.93911078791266012</c:v>
                </c:pt>
                <c:pt idx="381">
                  <c:v>0.94332570941354255</c:v>
                </c:pt>
                <c:pt idx="382">
                  <c:v>0.94389512174984425</c:v>
                </c:pt>
                <c:pt idx="383">
                  <c:v>0.95146022806660979</c:v>
                </c:pt>
                <c:pt idx="384">
                  <c:v>0.9521145858472948</c:v>
                </c:pt>
                <c:pt idx="385">
                  <c:v>0.95506147827301946</c:v>
                </c:pt>
                <c:pt idx="386">
                  <c:v>0.95491719009996534</c:v>
                </c:pt>
                <c:pt idx="387">
                  <c:v>0.95977733973096879</c:v>
                </c:pt>
                <c:pt idx="388">
                  <c:v>0.96194563174006342</c:v>
                </c:pt>
                <c:pt idx="389">
                  <c:v>0.96267223284260794</c:v>
                </c:pt>
                <c:pt idx="390">
                  <c:v>0.9628484747926378</c:v>
                </c:pt>
                <c:pt idx="391">
                  <c:v>0.9627940938305789</c:v>
                </c:pt>
                <c:pt idx="392">
                  <c:v>0.96268493496513241</c:v>
                </c:pt>
                <c:pt idx="393">
                  <c:v>0.96487624957130314</c:v>
                </c:pt>
                <c:pt idx="394">
                  <c:v>0.96449578130755642</c:v>
                </c:pt>
                <c:pt idx="395">
                  <c:v>0.96651720502495952</c:v>
                </c:pt>
                <c:pt idx="396">
                  <c:v>0.96684984185857414</c:v>
                </c:pt>
                <c:pt idx="397">
                  <c:v>0.96594243398071777</c:v>
                </c:pt>
                <c:pt idx="398">
                  <c:v>0.9663098031806111</c:v>
                </c:pt>
                <c:pt idx="399">
                  <c:v>0.96617682783543091</c:v>
                </c:pt>
                <c:pt idx="400">
                  <c:v>0.96641975592871532</c:v>
                </c:pt>
                <c:pt idx="401">
                  <c:v>0.9667039659202048</c:v>
                </c:pt>
                <c:pt idx="402">
                  <c:v>0.96441282056981692</c:v>
                </c:pt>
                <c:pt idx="403">
                  <c:v>0.96302233509469393</c:v>
                </c:pt>
                <c:pt idx="404">
                  <c:v>0.9616657881031917</c:v>
                </c:pt>
                <c:pt idx="405">
                  <c:v>0.96212107980743566</c:v>
                </c:pt>
                <c:pt idx="406">
                  <c:v>0.96078179976374023</c:v>
                </c:pt>
                <c:pt idx="407">
                  <c:v>0.96002086323624658</c:v>
                </c:pt>
                <c:pt idx="408">
                  <c:v>0.95545961042590177</c:v>
                </c:pt>
                <c:pt idx="409">
                  <c:v>0.95216360810141365</c:v>
                </c:pt>
                <c:pt idx="410">
                  <c:v>0.94820808775896437</c:v>
                </c:pt>
                <c:pt idx="411">
                  <c:v>0.94519847860327422</c:v>
                </c:pt>
                <c:pt idx="412">
                  <c:v>0.93852152850991399</c:v>
                </c:pt>
                <c:pt idx="413">
                  <c:v>0.93334819217041154</c:v>
                </c:pt>
                <c:pt idx="414">
                  <c:v>0.92669466161545555</c:v>
                </c:pt>
                <c:pt idx="415">
                  <c:v>0.92269388996151258</c:v>
                </c:pt>
                <c:pt idx="416">
                  <c:v>0.91779900796423075</c:v>
                </c:pt>
                <c:pt idx="417">
                  <c:v>0.91301427718571748</c:v>
                </c:pt>
                <c:pt idx="418">
                  <c:v>0.90603168226910691</c:v>
                </c:pt>
                <c:pt idx="419">
                  <c:v>0.90167286953649928</c:v>
                </c:pt>
                <c:pt idx="420">
                  <c:v>0.89704949540818257</c:v>
                </c:pt>
                <c:pt idx="421">
                  <c:v>0.89140002794466933</c:v>
                </c:pt>
                <c:pt idx="422">
                  <c:v>0.88597344303733139</c:v>
                </c:pt>
                <c:pt idx="423">
                  <c:v>0.87830056714977056</c:v>
                </c:pt>
                <c:pt idx="424">
                  <c:v>0.87117725653206635</c:v>
                </c:pt>
                <c:pt idx="425">
                  <c:v>0.86471505169763851</c:v>
                </c:pt>
                <c:pt idx="426">
                  <c:v>0.85706162593519364</c:v>
                </c:pt>
                <c:pt idx="427">
                  <c:v>0.84761700242610516</c:v>
                </c:pt>
                <c:pt idx="428">
                  <c:v>0.83861794555870262</c:v>
                </c:pt>
                <c:pt idx="429">
                  <c:v>0.83110265537871353</c:v>
                </c:pt>
                <c:pt idx="430">
                  <c:v>0.82351571728885864</c:v>
                </c:pt>
                <c:pt idx="431">
                  <c:v>0.8154341903031993</c:v>
                </c:pt>
                <c:pt idx="432">
                  <c:v>0.80683604417798183</c:v>
                </c:pt>
                <c:pt idx="433">
                  <c:v>0.80111234868596515</c:v>
                </c:pt>
                <c:pt idx="434">
                  <c:v>0.79444869612712277</c:v>
                </c:pt>
                <c:pt idx="435">
                  <c:v>0.7878668134820328</c:v>
                </c:pt>
                <c:pt idx="436">
                  <c:v>0.7790515404499091</c:v>
                </c:pt>
                <c:pt idx="437">
                  <c:v>0.76991077552809062</c:v>
                </c:pt>
                <c:pt idx="438">
                  <c:v>0.76116318099254365</c:v>
                </c:pt>
                <c:pt idx="439">
                  <c:v>0.75186046400853546</c:v>
                </c:pt>
                <c:pt idx="440">
                  <c:v>0.74145881495547894</c:v>
                </c:pt>
                <c:pt idx="441">
                  <c:v>0.73171946250968523</c:v>
                </c:pt>
                <c:pt idx="442">
                  <c:v>0.72380564323548424</c:v>
                </c:pt>
                <c:pt idx="443">
                  <c:v>0.71419906766420649</c:v>
                </c:pt>
                <c:pt idx="444">
                  <c:v>0.70578152984363673</c:v>
                </c:pt>
                <c:pt idx="445">
                  <c:v>0.69729194717187237</c:v>
                </c:pt>
                <c:pt idx="446">
                  <c:v>0.68908518519694617</c:v>
                </c:pt>
                <c:pt idx="447">
                  <c:v>0.68088894216723594</c:v>
                </c:pt>
                <c:pt idx="448">
                  <c:v>0.67326330229781395</c:v>
                </c:pt>
                <c:pt idx="449">
                  <c:v>0.66290392749628446</c:v>
                </c:pt>
                <c:pt idx="450">
                  <c:v>0.65530289798925379</c:v>
                </c:pt>
                <c:pt idx="451">
                  <c:v>0.64710347942891244</c:v>
                </c:pt>
                <c:pt idx="452">
                  <c:v>0.64004367942383178</c:v>
                </c:pt>
                <c:pt idx="453">
                  <c:v>0.63332882143356128</c:v>
                </c:pt>
                <c:pt idx="454">
                  <c:v>0.62504306813418498</c:v>
                </c:pt>
                <c:pt idx="455">
                  <c:v>0.61667276633175383</c:v>
                </c:pt>
                <c:pt idx="456">
                  <c:v>0.60943791520062995</c:v>
                </c:pt>
                <c:pt idx="457">
                  <c:v>0.60000738310871748</c:v>
                </c:pt>
                <c:pt idx="458">
                  <c:v>0.59257406131314549</c:v>
                </c:pt>
                <c:pt idx="459">
                  <c:v>0.58268764210499568</c:v>
                </c:pt>
                <c:pt idx="460">
                  <c:v>0.57501377386411268</c:v>
                </c:pt>
                <c:pt idx="461">
                  <c:v>0.56784203640428288</c:v>
                </c:pt>
                <c:pt idx="462">
                  <c:v>0.5611329340632818</c:v>
                </c:pt>
                <c:pt idx="463">
                  <c:v>0.55394254036099411</c:v>
                </c:pt>
                <c:pt idx="464">
                  <c:v>0.54720406436165459</c:v>
                </c:pt>
                <c:pt idx="465">
                  <c:v>0.54046757306895976</c:v>
                </c:pt>
                <c:pt idx="466">
                  <c:v>0.53474367910627851</c:v>
                </c:pt>
                <c:pt idx="467">
                  <c:v>0.52673002908786037</c:v>
                </c:pt>
                <c:pt idx="468">
                  <c:v>0.51866993693396146</c:v>
                </c:pt>
                <c:pt idx="469">
                  <c:v>0.51079382708600596</c:v>
                </c:pt>
                <c:pt idx="470">
                  <c:v>0.50524855672132807</c:v>
                </c:pt>
                <c:pt idx="471">
                  <c:v>0.50067976202573428</c:v>
                </c:pt>
                <c:pt idx="472">
                  <c:v>0.49528473395404377</c:v>
                </c:pt>
                <c:pt idx="473">
                  <c:v>0.49092294416146937</c:v>
                </c:pt>
                <c:pt idx="474">
                  <c:v>0.48574127205405998</c:v>
                </c:pt>
                <c:pt idx="475">
                  <c:v>0.48192884906067796</c:v>
                </c:pt>
                <c:pt idx="476">
                  <c:v>0.47823153905267551</c:v>
                </c:pt>
                <c:pt idx="477">
                  <c:v>0.47286925864061868</c:v>
                </c:pt>
                <c:pt idx="478">
                  <c:v>0.46725571436737057</c:v>
                </c:pt>
                <c:pt idx="479">
                  <c:v>0.46208694285315066</c:v>
                </c:pt>
                <c:pt idx="480">
                  <c:v>0.45505274556378361</c:v>
                </c:pt>
                <c:pt idx="481">
                  <c:v>0.45090887656077328</c:v>
                </c:pt>
                <c:pt idx="482">
                  <c:v>0.44580976824977442</c:v>
                </c:pt>
                <c:pt idx="483">
                  <c:v>0.43995528058988637</c:v>
                </c:pt>
                <c:pt idx="484">
                  <c:v>0.43622978774753246</c:v>
                </c:pt>
                <c:pt idx="485">
                  <c:v>0.43165424504934774</c:v>
                </c:pt>
                <c:pt idx="486">
                  <c:v>0.42702531374242625</c:v>
                </c:pt>
                <c:pt idx="487">
                  <c:v>0.4244116535623102</c:v>
                </c:pt>
                <c:pt idx="488">
                  <c:v>0.42200023498926659</c:v>
                </c:pt>
                <c:pt idx="489">
                  <c:v>0.41807269901050464</c:v>
                </c:pt>
                <c:pt idx="490">
                  <c:v>0.41585340004064669</c:v>
                </c:pt>
                <c:pt idx="491">
                  <c:v>0.41129472734893985</c:v>
                </c:pt>
                <c:pt idx="492">
                  <c:v>0.40827003442275206</c:v>
                </c:pt>
                <c:pt idx="493">
                  <c:v>0.40583400548731674</c:v>
                </c:pt>
                <c:pt idx="494">
                  <c:v>0.40252669033495503</c:v>
                </c:pt>
                <c:pt idx="495">
                  <c:v>0.39903856840728069</c:v>
                </c:pt>
                <c:pt idx="496">
                  <c:v>0.39799600200693525</c:v>
                </c:pt>
                <c:pt idx="497">
                  <c:v>0.39407481708943554</c:v>
                </c:pt>
                <c:pt idx="498">
                  <c:v>0.39214210975904062</c:v>
                </c:pt>
                <c:pt idx="499">
                  <c:v>0.39078000558893372</c:v>
                </c:pt>
                <c:pt idx="500">
                  <c:v>0.38692729305066859</c:v>
                </c:pt>
                <c:pt idx="501">
                  <c:v>0.38540780164365451</c:v>
                </c:pt>
                <c:pt idx="502">
                  <c:v>0.38252183971191572</c:v>
                </c:pt>
                <c:pt idx="503">
                  <c:v>0.37909921310350947</c:v>
                </c:pt>
                <c:pt idx="504">
                  <c:v>0.37848335863172722</c:v>
                </c:pt>
                <c:pt idx="505">
                  <c:v>0.37570893721340826</c:v>
                </c:pt>
                <c:pt idx="506">
                  <c:v>0.37213944231331042</c:v>
                </c:pt>
                <c:pt idx="507">
                  <c:v>0.37342751692557818</c:v>
                </c:pt>
                <c:pt idx="508">
                  <c:v>0.37149858053780777</c:v>
                </c:pt>
                <c:pt idx="509">
                  <c:v>0.37087657347542768</c:v>
                </c:pt>
                <c:pt idx="510">
                  <c:v>0.36917825999974585</c:v>
                </c:pt>
                <c:pt idx="511">
                  <c:v>0.36696293044317702</c:v>
                </c:pt>
                <c:pt idx="512">
                  <c:v>0.36597970677150143</c:v>
                </c:pt>
                <c:pt idx="513">
                  <c:v>0.36454932869282436</c:v>
                </c:pt>
                <c:pt idx="514">
                  <c:v>0.36125511260431614</c:v>
                </c:pt>
                <c:pt idx="515">
                  <c:v>0.35999343459041999</c:v>
                </c:pt>
                <c:pt idx="516">
                  <c:v>0.35828063275623345</c:v>
                </c:pt>
                <c:pt idx="517">
                  <c:v>0.35754331423780894</c:v>
                </c:pt>
                <c:pt idx="518">
                  <c:v>0.35779338727501359</c:v>
                </c:pt>
                <c:pt idx="519">
                  <c:v>0.35650670195739692</c:v>
                </c:pt>
                <c:pt idx="520">
                  <c:v>0.35546036461442698</c:v>
                </c:pt>
                <c:pt idx="521">
                  <c:v>0.35505627834161085</c:v>
                </c:pt>
                <c:pt idx="522">
                  <c:v>0.35405320760349052</c:v>
                </c:pt>
                <c:pt idx="523">
                  <c:v>0.35248588476634446</c:v>
                </c:pt>
                <c:pt idx="524">
                  <c:v>0.35147031037636384</c:v>
                </c:pt>
                <c:pt idx="525">
                  <c:v>0.34898248059750775</c:v>
                </c:pt>
                <c:pt idx="526">
                  <c:v>0.34730341877627741</c:v>
                </c:pt>
                <c:pt idx="527">
                  <c:v>0.34596195555527326</c:v>
                </c:pt>
                <c:pt idx="528">
                  <c:v>0.34294559839699201</c:v>
                </c:pt>
                <c:pt idx="529">
                  <c:v>0.34240099489374659</c:v>
                </c:pt>
                <c:pt idx="530">
                  <c:v>0.33995424854243128</c:v>
                </c:pt>
                <c:pt idx="531">
                  <c:v>0.33744557934380814</c:v>
                </c:pt>
                <c:pt idx="532">
                  <c:v>0.33584233331639712</c:v>
                </c:pt>
                <c:pt idx="533">
                  <c:v>0.33459673142632118</c:v>
                </c:pt>
                <c:pt idx="534">
                  <c:v>0.3346767151040938</c:v>
                </c:pt>
                <c:pt idx="535">
                  <c:v>0.33454175505226913</c:v>
                </c:pt>
                <c:pt idx="536">
                  <c:v>0.33198049112756745</c:v>
                </c:pt>
                <c:pt idx="537">
                  <c:v>0.33177229540056136</c:v>
                </c:pt>
                <c:pt idx="538">
                  <c:v>0.3311094033813049</c:v>
                </c:pt>
                <c:pt idx="539">
                  <c:v>0.3309375277858928</c:v>
                </c:pt>
                <c:pt idx="540">
                  <c:v>0.32998605942052917</c:v>
                </c:pt>
                <c:pt idx="541">
                  <c:v>0.32844235459245241</c:v>
                </c:pt>
                <c:pt idx="542">
                  <c:v>0.32805315361946968</c:v>
                </c:pt>
                <c:pt idx="543">
                  <c:v>0.32727554555616228</c:v>
                </c:pt>
                <c:pt idx="544">
                  <c:v>0.32610833957854352</c:v>
                </c:pt>
                <c:pt idx="545">
                  <c:v>0.32601307365960852</c:v>
                </c:pt>
                <c:pt idx="546">
                  <c:v>0.32472460210601178</c:v>
                </c:pt>
                <c:pt idx="547">
                  <c:v>0.32437846926721448</c:v>
                </c:pt>
                <c:pt idx="548">
                  <c:v>0.32293241200604617</c:v>
                </c:pt>
                <c:pt idx="549">
                  <c:v>0.32108842106265945</c:v>
                </c:pt>
                <c:pt idx="550">
                  <c:v>0.31987278824291526</c:v>
                </c:pt>
                <c:pt idx="551">
                  <c:v>0.31919957574910762</c:v>
                </c:pt>
                <c:pt idx="552">
                  <c:v>0.31692807899449987</c:v>
                </c:pt>
                <c:pt idx="553">
                  <c:v>0.31629515604557512</c:v>
                </c:pt>
                <c:pt idx="554">
                  <c:v>0.31463991070407871</c:v>
                </c:pt>
                <c:pt idx="555">
                  <c:v>0.31376663978050728</c:v>
                </c:pt>
                <c:pt idx="556">
                  <c:v>0.31275443939182224</c:v>
                </c:pt>
                <c:pt idx="557">
                  <c:v>0.31151836409364003</c:v>
                </c:pt>
                <c:pt idx="558">
                  <c:v>0.31021163323891421</c:v>
                </c:pt>
                <c:pt idx="559">
                  <c:v>0.30963825148932378</c:v>
                </c:pt>
                <c:pt idx="560">
                  <c:v>0.30798280767716274</c:v>
                </c:pt>
                <c:pt idx="561">
                  <c:v>0.3064093322494188</c:v>
                </c:pt>
                <c:pt idx="562">
                  <c:v>0.30515182211947606</c:v>
                </c:pt>
                <c:pt idx="563">
                  <c:v>0.30504861737396294</c:v>
                </c:pt>
                <c:pt idx="564">
                  <c:v>0.30429065790643606</c:v>
                </c:pt>
                <c:pt idx="565">
                  <c:v>0.30270110635487174</c:v>
                </c:pt>
                <c:pt idx="566">
                  <c:v>0.30188340721734602</c:v>
                </c:pt>
                <c:pt idx="567">
                  <c:v>0.30044171631079547</c:v>
                </c:pt>
                <c:pt idx="568">
                  <c:v>0.2993924019078586</c:v>
                </c:pt>
                <c:pt idx="569">
                  <c:v>0.29806443469203697</c:v>
                </c:pt>
                <c:pt idx="570">
                  <c:v>0.29558930703570557</c:v>
                </c:pt>
                <c:pt idx="571">
                  <c:v>0.2945112143864238</c:v>
                </c:pt>
                <c:pt idx="572">
                  <c:v>0.29431373607529809</c:v>
                </c:pt>
                <c:pt idx="573">
                  <c:v>0.29274423006084316</c:v>
                </c:pt>
                <c:pt idx="574">
                  <c:v>0.29144901050465516</c:v>
                </c:pt>
                <c:pt idx="575">
                  <c:v>0.2896048210906042</c:v>
                </c:pt>
                <c:pt idx="576">
                  <c:v>0.28868173403025649</c:v>
                </c:pt>
                <c:pt idx="577">
                  <c:v>0.28738333894343737</c:v>
                </c:pt>
                <c:pt idx="578">
                  <c:v>0.28636439055216123</c:v>
                </c:pt>
                <c:pt idx="579">
                  <c:v>0.28467242813774163</c:v>
                </c:pt>
                <c:pt idx="580">
                  <c:v>0.28340995624118787</c:v>
                </c:pt>
                <c:pt idx="581">
                  <c:v>0.28111444453618206</c:v>
                </c:pt>
                <c:pt idx="582">
                  <c:v>0.28186605294244649</c:v>
                </c:pt>
                <c:pt idx="583">
                  <c:v>0.28101957555857587</c:v>
                </c:pt>
                <c:pt idx="584">
                  <c:v>0.2807766474652913</c:v>
                </c:pt>
                <c:pt idx="585">
                  <c:v>0.27966044844843563</c:v>
                </c:pt>
                <c:pt idx="586">
                  <c:v>0.27906027315914478</c:v>
                </c:pt>
                <c:pt idx="587">
                  <c:v>0.27849205164683005</c:v>
                </c:pt>
                <c:pt idx="588">
                  <c:v>0.2795435492270758</c:v>
                </c:pt>
                <c:pt idx="589">
                  <c:v>0.27766065803345724</c:v>
                </c:pt>
                <c:pt idx="590">
                  <c:v>0.27634817152946256</c:v>
                </c:pt>
                <c:pt idx="591">
                  <c:v>0.27555329651834809</c:v>
                </c:pt>
                <c:pt idx="592">
                  <c:v>0.27492017509875893</c:v>
                </c:pt>
                <c:pt idx="593">
                  <c:v>0.27426839743671166</c:v>
                </c:pt>
                <c:pt idx="594">
                  <c:v>0.2737607094770535</c:v>
                </c:pt>
                <c:pt idx="595">
                  <c:v>0.27272687578594379</c:v>
                </c:pt>
                <c:pt idx="596">
                  <c:v>0.27303271907985815</c:v>
                </c:pt>
                <c:pt idx="597">
                  <c:v>0.27329251717962061</c:v>
                </c:pt>
                <c:pt idx="598">
                  <c:v>0.27238491083109984</c:v>
                </c:pt>
                <c:pt idx="599">
                  <c:v>0.27174186587828814</c:v>
                </c:pt>
                <c:pt idx="600">
                  <c:v>0.27044605091010709</c:v>
                </c:pt>
                <c:pt idx="601">
                  <c:v>0.26932052377202215</c:v>
                </c:pt>
                <c:pt idx="602">
                  <c:v>0.26902897036594814</c:v>
                </c:pt>
                <c:pt idx="603">
                  <c:v>0.26784191732188439</c:v>
                </c:pt>
                <c:pt idx="604">
                  <c:v>0.26734653454342211</c:v>
                </c:pt>
                <c:pt idx="605">
                  <c:v>0.26701588241645174</c:v>
                </c:pt>
                <c:pt idx="606">
                  <c:v>0.26705974443329467</c:v>
                </c:pt>
                <c:pt idx="607">
                  <c:v>0.26751523460820287</c:v>
                </c:pt>
                <c:pt idx="608">
                  <c:v>0.26820571404981758</c:v>
                </c:pt>
                <c:pt idx="609">
                  <c:v>0.26872828730930937</c:v>
                </c:pt>
                <c:pt idx="610">
                  <c:v>0.26926177645534555</c:v>
                </c:pt>
                <c:pt idx="611">
                  <c:v>0.26980439525194644</c:v>
                </c:pt>
                <c:pt idx="612">
                  <c:v>0.27080607669541573</c:v>
                </c:pt>
                <c:pt idx="613">
                  <c:v>0.27151600626214639</c:v>
                </c:pt>
                <c:pt idx="614">
                  <c:v>0.27317561795826079</c:v>
                </c:pt>
                <c:pt idx="615">
                  <c:v>0.27424160389701108</c:v>
                </c:pt>
                <c:pt idx="616">
                  <c:v>0.27533378796346858</c:v>
                </c:pt>
                <c:pt idx="617">
                  <c:v>0.27627592820760344</c:v>
                </c:pt>
                <c:pt idx="618">
                  <c:v>0.27714721442453039</c:v>
                </c:pt>
                <c:pt idx="619">
                  <c:v>0.27783412139418495</c:v>
                </c:pt>
                <c:pt idx="620">
                  <c:v>0.27831005404753117</c:v>
                </c:pt>
                <c:pt idx="621">
                  <c:v>0.27938060481156407</c:v>
                </c:pt>
                <c:pt idx="622">
                  <c:v>0.27947944320245921</c:v>
                </c:pt>
                <c:pt idx="623">
                  <c:v>0.2790568991578492</c:v>
                </c:pt>
                <c:pt idx="624">
                  <c:v>0.27944887872013408</c:v>
                </c:pt>
                <c:pt idx="625">
                  <c:v>0.2799391012613206</c:v>
                </c:pt>
                <c:pt idx="626">
                  <c:v>0.28120871810179482</c:v>
                </c:pt>
                <c:pt idx="627">
                  <c:v>0.28159553742680388</c:v>
                </c:pt>
                <c:pt idx="628">
                  <c:v>0.28182179398427459</c:v>
                </c:pt>
                <c:pt idx="629">
                  <c:v>0.28263532523784718</c:v>
                </c:pt>
                <c:pt idx="630">
                  <c:v>0.28352050440128546</c:v>
                </c:pt>
                <c:pt idx="631">
                  <c:v>0.28462300894229414</c:v>
                </c:pt>
                <c:pt idx="632">
                  <c:v>0.28488360092471443</c:v>
                </c:pt>
                <c:pt idx="633">
                  <c:v>0.28512633054733438</c:v>
                </c:pt>
                <c:pt idx="634">
                  <c:v>0.28615559941316193</c:v>
                </c:pt>
                <c:pt idx="635">
                  <c:v>0.28678733153809982</c:v>
                </c:pt>
                <c:pt idx="636">
                  <c:v>0.28818238183850503</c:v>
                </c:pt>
                <c:pt idx="637">
                  <c:v>0.28965820969934064</c:v>
                </c:pt>
                <c:pt idx="638">
                  <c:v>0.29045566482909296</c:v>
                </c:pt>
                <c:pt idx="639">
                  <c:v>0.29190390526757015</c:v>
                </c:pt>
                <c:pt idx="640">
                  <c:v>0.29324913943119901</c:v>
                </c:pt>
                <c:pt idx="641">
                  <c:v>0.2945487253420046</c:v>
                </c:pt>
                <c:pt idx="642">
                  <c:v>0.29571216037699882</c:v>
                </c:pt>
                <c:pt idx="643">
                  <c:v>0.2967305133562817</c:v>
                </c:pt>
                <c:pt idx="644">
                  <c:v>0.29773715656636218</c:v>
                </c:pt>
                <c:pt idx="645">
                  <c:v>0.29919194653676623</c:v>
                </c:pt>
                <c:pt idx="646">
                  <c:v>0.30034783968651152</c:v>
                </c:pt>
                <c:pt idx="647">
                  <c:v>0.30108952455955379</c:v>
                </c:pt>
                <c:pt idx="648">
                  <c:v>0.3018619723855856</c:v>
                </c:pt>
                <c:pt idx="649">
                  <c:v>0.30288687489679517</c:v>
                </c:pt>
                <c:pt idx="650">
                  <c:v>0.30363213224179758</c:v>
                </c:pt>
                <c:pt idx="651">
                  <c:v>0.30432558874337901</c:v>
                </c:pt>
                <c:pt idx="652">
                  <c:v>0.3052272409719663</c:v>
                </c:pt>
                <c:pt idx="653">
                  <c:v>0.30506886138173689</c:v>
                </c:pt>
                <c:pt idx="654">
                  <c:v>0.30541420033787636</c:v>
                </c:pt>
                <c:pt idx="655">
                  <c:v>0.30567915867491441</c:v>
                </c:pt>
                <c:pt idx="656">
                  <c:v>0.30556920592681025</c:v>
                </c:pt>
                <c:pt idx="657">
                  <c:v>0.30666397011190566</c:v>
                </c:pt>
                <c:pt idx="658">
                  <c:v>0.30794867072287763</c:v>
                </c:pt>
                <c:pt idx="659">
                  <c:v>0.3084373054987487</c:v>
                </c:pt>
                <c:pt idx="660">
                  <c:v>0.30973014340696325</c:v>
                </c:pt>
                <c:pt idx="661">
                  <c:v>0.31094895175733872</c:v>
                </c:pt>
                <c:pt idx="662">
                  <c:v>0.31280604176457877</c:v>
                </c:pt>
                <c:pt idx="663">
                  <c:v>0.31458334656471082</c:v>
                </c:pt>
                <c:pt idx="664">
                  <c:v>0.31537286286788524</c:v>
                </c:pt>
                <c:pt idx="665">
                  <c:v>0.31589841318734352</c:v>
                </c:pt>
                <c:pt idx="666">
                  <c:v>0.3173252187940605</c:v>
                </c:pt>
                <c:pt idx="667">
                  <c:v>0.31842752486440479</c:v>
                </c:pt>
                <c:pt idx="668">
                  <c:v>0.31964315768414897</c:v>
                </c:pt>
                <c:pt idx="669">
                  <c:v>0.32072184574542401</c:v>
                </c:pt>
                <c:pt idx="670">
                  <c:v>0.32111561154368889</c:v>
                </c:pt>
                <c:pt idx="671">
                  <c:v>0.32154073570693653</c:v>
                </c:pt>
                <c:pt idx="672">
                  <c:v>0.32225483315762055</c:v>
                </c:pt>
                <c:pt idx="673">
                  <c:v>0.32316978292072596</c:v>
                </c:pt>
                <c:pt idx="674">
                  <c:v>0.32440923222020385</c:v>
                </c:pt>
                <c:pt idx="675">
                  <c:v>0.32573680249469666</c:v>
                </c:pt>
                <c:pt idx="676">
                  <c:v>0.32614406429814424</c:v>
                </c:pt>
                <c:pt idx="677">
                  <c:v>0.32723128659799039</c:v>
                </c:pt>
                <c:pt idx="678">
                  <c:v>0.32811983976272424</c:v>
                </c:pt>
                <c:pt idx="679">
                  <c:v>0.32989674762152743</c:v>
                </c:pt>
                <c:pt idx="680">
                  <c:v>0.33015892736926333</c:v>
                </c:pt>
                <c:pt idx="681">
                  <c:v>0.3306368447292542</c:v>
                </c:pt>
                <c:pt idx="682">
                  <c:v>0.33094209261117535</c:v>
                </c:pt>
                <c:pt idx="683">
                  <c:v>0.3309375277858928</c:v>
                </c:pt>
                <c:pt idx="684">
                  <c:v>0.3317953179976374</c:v>
                </c:pt>
                <c:pt idx="685">
                  <c:v>0.33273130565117426</c:v>
                </c:pt>
                <c:pt idx="686">
                  <c:v>0.33279422085180421</c:v>
                </c:pt>
                <c:pt idx="687">
                  <c:v>0.33351169230378397</c:v>
                </c:pt>
                <c:pt idx="688">
                  <c:v>0.33428394165915115</c:v>
                </c:pt>
                <c:pt idx="689">
                  <c:v>0.33390009939410864</c:v>
                </c:pt>
                <c:pt idx="690">
                  <c:v>0.33529534816517825</c:v>
                </c:pt>
                <c:pt idx="691">
                  <c:v>0.33492658967063388</c:v>
                </c:pt>
                <c:pt idx="692">
                  <c:v>0.33454433517090704</c:v>
                </c:pt>
                <c:pt idx="693">
                  <c:v>0.33421447692659434</c:v>
                </c:pt>
                <c:pt idx="694">
                  <c:v>0.33405570039503596</c:v>
                </c:pt>
                <c:pt idx="695">
                  <c:v>0.33427818600988213</c:v>
                </c:pt>
                <c:pt idx="696">
                  <c:v>0.33506333595843846</c:v>
                </c:pt>
                <c:pt idx="697">
                  <c:v>0.33492520037598261</c:v>
                </c:pt>
                <c:pt idx="698">
                  <c:v>0.33636966987183547</c:v>
                </c:pt>
                <c:pt idx="699">
                  <c:v>0.33718320112540784</c:v>
                </c:pt>
                <c:pt idx="700">
                  <c:v>0.33858519789906888</c:v>
                </c:pt>
                <c:pt idx="701">
                  <c:v>0.33940845421519922</c:v>
                </c:pt>
                <c:pt idx="702">
                  <c:v>0.33995186689445794</c:v>
                </c:pt>
                <c:pt idx="703">
                  <c:v>0.34074892508288129</c:v>
                </c:pt>
                <c:pt idx="704">
                  <c:v>0.34207550300405187</c:v>
                </c:pt>
                <c:pt idx="705">
                  <c:v>0.34215012797388433</c:v>
                </c:pt>
                <c:pt idx="706">
                  <c:v>0.34299323135645959</c:v>
                </c:pt>
                <c:pt idx="707">
                  <c:v>0.34228270637773572</c:v>
                </c:pt>
                <c:pt idx="708">
                  <c:v>0.34325243404422862</c:v>
                </c:pt>
                <c:pt idx="709">
                  <c:v>0.34412411720248454</c:v>
                </c:pt>
                <c:pt idx="710">
                  <c:v>0.34462545410088014</c:v>
                </c:pt>
                <c:pt idx="711">
                  <c:v>0.344177108869892</c:v>
                </c:pt>
                <c:pt idx="712">
                  <c:v>0.34491621362429653</c:v>
                </c:pt>
                <c:pt idx="713">
                  <c:v>0.34616181551437242</c:v>
                </c:pt>
                <c:pt idx="714">
                  <c:v>0.34771048210906041</c:v>
                </c:pt>
                <c:pt idx="715">
                  <c:v>0.34813957568559706</c:v>
                </c:pt>
                <c:pt idx="716">
                  <c:v>0.34854088336911104</c:v>
                </c:pt>
                <c:pt idx="717">
                  <c:v>0.34998674215961473</c:v>
                </c:pt>
                <c:pt idx="718">
                  <c:v>0.35185276334675508</c:v>
                </c:pt>
                <c:pt idx="719">
                  <c:v>0.35304894604138354</c:v>
                </c:pt>
                <c:pt idx="720">
                  <c:v>0.35326170659367179</c:v>
                </c:pt>
                <c:pt idx="721">
                  <c:v>0.35489194463144785</c:v>
                </c:pt>
                <c:pt idx="722">
                  <c:v>0.35729582131924237</c:v>
                </c:pt>
                <c:pt idx="723">
                  <c:v>0.35872977186987942</c:v>
                </c:pt>
                <c:pt idx="724">
                  <c:v>0.36036497167426668</c:v>
                </c:pt>
                <c:pt idx="725">
                  <c:v>0.36260689629987164</c:v>
                </c:pt>
                <c:pt idx="726">
                  <c:v>0.36476387548109268</c:v>
                </c:pt>
                <c:pt idx="727">
                  <c:v>0.36728862080353614</c:v>
                </c:pt>
                <c:pt idx="728">
                  <c:v>0.36905937607174155</c:v>
                </c:pt>
                <c:pt idx="729">
                  <c:v>0.37087736735808552</c:v>
                </c:pt>
                <c:pt idx="730">
                  <c:v>0.37257190989114281</c:v>
                </c:pt>
                <c:pt idx="731">
                  <c:v>0.37421088063815461</c:v>
                </c:pt>
                <c:pt idx="732">
                  <c:v>0.37555929033241459</c:v>
                </c:pt>
                <c:pt idx="733">
                  <c:v>0.37746976894839107</c:v>
                </c:pt>
                <c:pt idx="734">
                  <c:v>0.3799963005068146</c:v>
                </c:pt>
                <c:pt idx="735">
                  <c:v>0.38225033184295087</c:v>
                </c:pt>
                <c:pt idx="736">
                  <c:v>0.38424059566603574</c:v>
                </c:pt>
                <c:pt idx="737">
                  <c:v>0.38657877856389783</c:v>
                </c:pt>
                <c:pt idx="738">
                  <c:v>0.3893099333773673</c:v>
                </c:pt>
                <c:pt idx="739">
                  <c:v>0.39210082786083544</c:v>
                </c:pt>
                <c:pt idx="740">
                  <c:v>0.3939626811640225</c:v>
                </c:pt>
                <c:pt idx="741">
                  <c:v>0.3956602007570465</c:v>
                </c:pt>
                <c:pt idx="742">
                  <c:v>0.39751232899767552</c:v>
                </c:pt>
                <c:pt idx="743">
                  <c:v>0.39968201030142125</c:v>
                </c:pt>
                <c:pt idx="744">
                  <c:v>0.40257829270771139</c:v>
                </c:pt>
                <c:pt idx="745">
                  <c:v>0.40489345300849755</c:v>
                </c:pt>
                <c:pt idx="746">
                  <c:v>0.40741720597761882</c:v>
                </c:pt>
                <c:pt idx="747">
                  <c:v>0.41022735211553851</c:v>
                </c:pt>
                <c:pt idx="748">
                  <c:v>0.41269930424123857</c:v>
                </c:pt>
                <c:pt idx="749">
                  <c:v>0.41521988167972856</c:v>
                </c:pt>
                <c:pt idx="750">
                  <c:v>0.41771426099051145</c:v>
                </c:pt>
                <c:pt idx="751">
                  <c:v>0.42062126081268164</c:v>
                </c:pt>
                <c:pt idx="752">
                  <c:v>0.42230548287118758</c:v>
                </c:pt>
                <c:pt idx="753">
                  <c:v>0.42440847803167892</c:v>
                </c:pt>
                <c:pt idx="754">
                  <c:v>0.42686971274149899</c:v>
                </c:pt>
                <c:pt idx="755">
                  <c:v>0.42943454913816098</c:v>
                </c:pt>
                <c:pt idx="756">
                  <c:v>0.43201089683336086</c:v>
                </c:pt>
                <c:pt idx="757">
                  <c:v>0.43407042691833797</c:v>
                </c:pt>
                <c:pt idx="758">
                  <c:v>0.43562087974900598</c:v>
                </c:pt>
                <c:pt idx="759">
                  <c:v>0.43902544552694739</c:v>
                </c:pt>
                <c:pt idx="760">
                  <c:v>0.44149700071131887</c:v>
                </c:pt>
                <c:pt idx="761">
                  <c:v>0.44251118580664822</c:v>
                </c:pt>
                <c:pt idx="762">
                  <c:v>0.44493133708892757</c:v>
                </c:pt>
                <c:pt idx="763">
                  <c:v>0.44655165159348126</c:v>
                </c:pt>
                <c:pt idx="764">
                  <c:v>0.4487741260939701</c:v>
                </c:pt>
                <c:pt idx="765">
                  <c:v>0.45118375843103364</c:v>
                </c:pt>
                <c:pt idx="766">
                  <c:v>0.45179822360816468</c:v>
                </c:pt>
                <c:pt idx="767">
                  <c:v>0.45228229355875343</c:v>
                </c:pt>
                <c:pt idx="768">
                  <c:v>0.4546220642219313</c:v>
                </c:pt>
                <c:pt idx="769">
                  <c:v>0.45502118872813624</c:v>
                </c:pt>
                <c:pt idx="770">
                  <c:v>0.45618839470575534</c:v>
                </c:pt>
                <c:pt idx="771">
                  <c:v>0.45672763950106054</c:v>
                </c:pt>
                <c:pt idx="772">
                  <c:v>0.45669429642943327</c:v>
                </c:pt>
                <c:pt idx="773">
                  <c:v>0.45808914825917407</c:v>
                </c:pt>
                <c:pt idx="774">
                  <c:v>0.45910908900377245</c:v>
                </c:pt>
                <c:pt idx="775">
                  <c:v>0.45964476132711768</c:v>
                </c:pt>
                <c:pt idx="776">
                  <c:v>0.46049540659494187</c:v>
                </c:pt>
                <c:pt idx="777">
                  <c:v>0.46149669109708213</c:v>
                </c:pt>
                <c:pt idx="778">
                  <c:v>0.46222468149427748</c:v>
                </c:pt>
                <c:pt idx="779">
                  <c:v>0.46371618853760449</c:v>
                </c:pt>
                <c:pt idx="780">
                  <c:v>0.46335020863236226</c:v>
                </c:pt>
                <c:pt idx="781">
                  <c:v>0.46398749793590494</c:v>
                </c:pt>
                <c:pt idx="782">
                  <c:v>0.46416890012321044</c:v>
                </c:pt>
                <c:pt idx="783">
                  <c:v>0.46368284546597721</c:v>
                </c:pt>
                <c:pt idx="784">
                  <c:v>0.46385531647338257</c:v>
                </c:pt>
                <c:pt idx="785">
                  <c:v>0.46384658376414684</c:v>
                </c:pt>
                <c:pt idx="786">
                  <c:v>0.4629945492016716</c:v>
                </c:pt>
                <c:pt idx="787">
                  <c:v>0.4636602198102302</c:v>
                </c:pt>
                <c:pt idx="788">
                  <c:v>0.46311779948429366</c:v>
                </c:pt>
                <c:pt idx="789">
                  <c:v>0.46339010123591656</c:v>
                </c:pt>
                <c:pt idx="790">
                  <c:v>0.46464126030459685</c:v>
                </c:pt>
                <c:pt idx="791">
                  <c:v>0.46453229990981476</c:v>
                </c:pt>
                <c:pt idx="792">
                  <c:v>0.4642056171961334</c:v>
                </c:pt>
                <c:pt idx="793">
                  <c:v>0.46420581566679781</c:v>
                </c:pt>
                <c:pt idx="794">
                  <c:v>0.46461565758888312</c:v>
                </c:pt>
                <c:pt idx="795">
                  <c:v>0.46437153867161191</c:v>
                </c:pt>
                <c:pt idx="796">
                  <c:v>0.46348179468289141</c:v>
                </c:pt>
                <c:pt idx="797">
                  <c:v>0.46240747297623419</c:v>
                </c:pt>
                <c:pt idx="798">
                  <c:v>0.46233106177042171</c:v>
                </c:pt>
                <c:pt idx="799">
                  <c:v>0.46251901348965402</c:v>
                </c:pt>
                <c:pt idx="800">
                  <c:v>0.4621998726612217</c:v>
                </c:pt>
                <c:pt idx="801">
                  <c:v>0.46172334459588193</c:v>
                </c:pt>
                <c:pt idx="802">
                  <c:v>0.4619549598612927</c:v>
                </c:pt>
                <c:pt idx="803">
                  <c:v>0.46235110730753104</c:v>
                </c:pt>
                <c:pt idx="804">
                  <c:v>0.46317098962236569</c:v>
                </c:pt>
                <c:pt idx="805">
                  <c:v>0.46320929446060433</c:v>
                </c:pt>
                <c:pt idx="806">
                  <c:v>0.46355899977136172</c:v>
                </c:pt>
                <c:pt idx="807">
                  <c:v>0.46433799712932022</c:v>
                </c:pt>
                <c:pt idx="808">
                  <c:v>0.46301181614947845</c:v>
                </c:pt>
                <c:pt idx="809">
                  <c:v>0.46371757783225553</c:v>
                </c:pt>
                <c:pt idx="810">
                  <c:v>0.46364890698235672</c:v>
                </c:pt>
                <c:pt idx="811">
                  <c:v>0.46334782698438898</c:v>
                </c:pt>
                <c:pt idx="812">
                  <c:v>0.46299177061236912</c:v>
                </c:pt>
                <c:pt idx="813">
                  <c:v>0.46269922485297282</c:v>
                </c:pt>
                <c:pt idx="814">
                  <c:v>0.46216891123756759</c:v>
                </c:pt>
                <c:pt idx="815">
                  <c:v>0.46199306622886671</c:v>
                </c:pt>
                <c:pt idx="816">
                  <c:v>0.46096558359901924</c:v>
                </c:pt>
                <c:pt idx="817">
                  <c:v>0.46120017592439694</c:v>
                </c:pt>
                <c:pt idx="818">
                  <c:v>0.46096617901101267</c:v>
                </c:pt>
                <c:pt idx="819">
                  <c:v>0.4607024114979611</c:v>
                </c:pt>
                <c:pt idx="820">
                  <c:v>0.46012466339375302</c:v>
                </c:pt>
                <c:pt idx="821">
                  <c:v>0.46062619876281319</c:v>
                </c:pt>
                <c:pt idx="822">
                  <c:v>0.46172394000787531</c:v>
                </c:pt>
                <c:pt idx="823">
                  <c:v>0.46213437734195367</c:v>
                </c:pt>
                <c:pt idx="824">
                  <c:v>0.46129345713668746</c:v>
                </c:pt>
                <c:pt idx="825">
                  <c:v>0.46102433091569589</c:v>
                </c:pt>
                <c:pt idx="826">
                  <c:v>0.46180412215631217</c:v>
                </c:pt>
                <c:pt idx="827">
                  <c:v>0.46263908824164496</c:v>
                </c:pt>
                <c:pt idx="828">
                  <c:v>0.46282366595958174</c:v>
                </c:pt>
                <c:pt idx="829">
                  <c:v>0.46355264871009932</c:v>
                </c:pt>
                <c:pt idx="830">
                  <c:v>0.46430921888297533</c:v>
                </c:pt>
                <c:pt idx="831">
                  <c:v>0.46615182053171084</c:v>
                </c:pt>
                <c:pt idx="832">
                  <c:v>0.46877123636109569</c:v>
                </c:pt>
                <c:pt idx="833">
                  <c:v>0.47033081884232847</c:v>
                </c:pt>
                <c:pt idx="834">
                  <c:v>0.47309571366875408</c:v>
                </c:pt>
                <c:pt idx="835">
                  <c:v>0.4763143124341076</c:v>
                </c:pt>
                <c:pt idx="836">
                  <c:v>0.47948309506268488</c:v>
                </c:pt>
                <c:pt idx="837">
                  <c:v>0.48287654648341721</c:v>
                </c:pt>
                <c:pt idx="838">
                  <c:v>0.48535683437702426</c:v>
                </c:pt>
                <c:pt idx="839">
                  <c:v>0.48851589194304351</c:v>
                </c:pt>
                <c:pt idx="840">
                  <c:v>0.49272962261993969</c:v>
                </c:pt>
                <c:pt idx="841">
                  <c:v>0.49606670837196876</c:v>
                </c:pt>
                <c:pt idx="842">
                  <c:v>0.49944388519821648</c:v>
                </c:pt>
                <c:pt idx="843">
                  <c:v>0.50261723265207592</c:v>
                </c:pt>
                <c:pt idx="844">
                  <c:v>0.50726362937746883</c:v>
                </c:pt>
                <c:pt idx="845">
                  <c:v>0.51229962401717311</c:v>
                </c:pt>
                <c:pt idx="846">
                  <c:v>0.51604794098593876</c:v>
                </c:pt>
                <c:pt idx="847">
                  <c:v>0.51974822805390763</c:v>
                </c:pt>
                <c:pt idx="848">
                  <c:v>0.52394449331233239</c:v>
                </c:pt>
                <c:pt idx="849">
                  <c:v>0.5276934056930912</c:v>
                </c:pt>
                <c:pt idx="850">
                  <c:v>0.53234238253712163</c:v>
                </c:pt>
                <c:pt idx="851">
                  <c:v>0.53654321262082871</c:v>
                </c:pt>
                <c:pt idx="852">
                  <c:v>0.54052810662161632</c:v>
                </c:pt>
                <c:pt idx="853">
                  <c:v>0.54456380911250268</c:v>
                </c:pt>
                <c:pt idx="854">
                  <c:v>0.54880552415308592</c:v>
                </c:pt>
                <c:pt idx="855">
                  <c:v>0.55330247246814923</c:v>
                </c:pt>
                <c:pt idx="856">
                  <c:v>0.55842301561090857</c:v>
                </c:pt>
                <c:pt idx="857">
                  <c:v>0.56284811754544173</c:v>
                </c:pt>
                <c:pt idx="858">
                  <c:v>0.56553064704612122</c:v>
                </c:pt>
                <c:pt idx="859">
                  <c:v>0.57069882314834808</c:v>
                </c:pt>
                <c:pt idx="860">
                  <c:v>0.57599322659316354</c:v>
                </c:pt>
                <c:pt idx="861">
                  <c:v>0.58023295692710253</c:v>
                </c:pt>
                <c:pt idx="862">
                  <c:v>0.58463583014721765</c:v>
                </c:pt>
                <c:pt idx="863">
                  <c:v>0.58913039681430768</c:v>
                </c:pt>
                <c:pt idx="864">
                  <c:v>0.59457742420008364</c:v>
                </c:pt>
                <c:pt idx="865">
                  <c:v>0.60213201157163343</c:v>
                </c:pt>
                <c:pt idx="866">
                  <c:v>0.60756316130425381</c:v>
                </c:pt>
                <c:pt idx="867">
                  <c:v>0.61282779414940236</c:v>
                </c:pt>
                <c:pt idx="868">
                  <c:v>0.6190240482934698</c:v>
                </c:pt>
                <c:pt idx="869">
                  <c:v>0.62509566286026386</c:v>
                </c:pt>
                <c:pt idx="870">
                  <c:v>0.63133200807854972</c:v>
                </c:pt>
                <c:pt idx="871">
                  <c:v>0.63813022374788819</c:v>
                </c:pt>
                <c:pt idx="872">
                  <c:v>0.64427031069391683</c:v>
                </c:pt>
                <c:pt idx="873">
                  <c:v>0.65206286439213967</c:v>
                </c:pt>
                <c:pt idx="874">
                  <c:v>0.66021544387567144</c:v>
                </c:pt>
                <c:pt idx="875">
                  <c:v>0.66801375322316359</c:v>
                </c:pt>
                <c:pt idx="876">
                  <c:v>0.67524007011571607</c:v>
                </c:pt>
                <c:pt idx="877">
                  <c:v>0.68327793355519706</c:v>
                </c:pt>
                <c:pt idx="878">
                  <c:v>0.691152455637837</c:v>
                </c:pt>
                <c:pt idx="879">
                  <c:v>0.6987102185400178</c:v>
                </c:pt>
                <c:pt idx="880">
                  <c:v>0.70667127383235695</c:v>
                </c:pt>
                <c:pt idx="881">
                  <c:v>0.71472977822094041</c:v>
                </c:pt>
                <c:pt idx="882">
                  <c:v>0.72320963583014697</c:v>
                </c:pt>
                <c:pt idx="883">
                  <c:v>0.73237342334904154</c:v>
                </c:pt>
                <c:pt idx="884">
                  <c:v>0.74067267265360004</c:v>
                </c:pt>
                <c:pt idx="885">
                  <c:v>0.748744276106037</c:v>
                </c:pt>
                <c:pt idx="886">
                  <c:v>0.75668588127326053</c:v>
                </c:pt>
                <c:pt idx="887">
                  <c:v>0.7650397100105425</c:v>
                </c:pt>
                <c:pt idx="888">
                  <c:v>0.7733236770739389</c:v>
                </c:pt>
                <c:pt idx="889">
                  <c:v>0.7809385995274809</c:v>
                </c:pt>
                <c:pt idx="890">
                  <c:v>0.78973878878910642</c:v>
                </c:pt>
                <c:pt idx="891">
                  <c:v>0.79943745474868844</c:v>
                </c:pt>
                <c:pt idx="892">
                  <c:v>0.80777858136344571</c:v>
                </c:pt>
                <c:pt idx="893">
                  <c:v>0.8175798566565472</c:v>
                </c:pt>
                <c:pt idx="894">
                  <c:v>0.82576974862499508</c:v>
                </c:pt>
                <c:pt idx="895">
                  <c:v>0.83362898846647249</c:v>
                </c:pt>
                <c:pt idx="896">
                  <c:v>0.8437214202243194</c:v>
                </c:pt>
                <c:pt idx="897">
                  <c:v>0.85290584869231623</c:v>
                </c:pt>
                <c:pt idx="898">
                  <c:v>0.86121621235408397</c:v>
                </c:pt>
                <c:pt idx="899">
                  <c:v>0.8699995316092316</c:v>
                </c:pt>
                <c:pt idx="900">
                  <c:v>0.87817414133651706</c:v>
                </c:pt>
                <c:pt idx="901">
                  <c:v>0.88493762463957704</c:v>
                </c:pt>
                <c:pt idx="902">
                  <c:v>0.89346968003353333</c:v>
                </c:pt>
                <c:pt idx="903">
                  <c:v>0.9002262168633377</c:v>
                </c:pt>
                <c:pt idx="904">
                  <c:v>0.90634070109365261</c:v>
                </c:pt>
                <c:pt idx="905">
                  <c:v>0.91144576352458473</c:v>
                </c:pt>
                <c:pt idx="906">
                  <c:v>0.91741179169789278</c:v>
                </c:pt>
                <c:pt idx="907">
                  <c:v>0.92414471051862745</c:v>
                </c:pt>
                <c:pt idx="908">
                  <c:v>0.93114040449909163</c:v>
                </c:pt>
                <c:pt idx="909">
                  <c:v>0.93692721366240272</c:v>
                </c:pt>
                <c:pt idx="910">
                  <c:v>0.94313220051570623</c:v>
                </c:pt>
                <c:pt idx="911">
                  <c:v>0.94924767709934299</c:v>
                </c:pt>
                <c:pt idx="912">
                  <c:v>0.95534588673517318</c:v>
                </c:pt>
                <c:pt idx="913">
                  <c:v>0.96009648055940133</c:v>
                </c:pt>
                <c:pt idx="914">
                  <c:v>0.96407998526553773</c:v>
                </c:pt>
                <c:pt idx="915">
                  <c:v>0.97009999745957509</c:v>
                </c:pt>
                <c:pt idx="916">
                  <c:v>0.97450822938763038</c:v>
                </c:pt>
                <c:pt idx="917">
                  <c:v>0.97777207946447842</c:v>
                </c:pt>
                <c:pt idx="918">
                  <c:v>0.98036668646080727</c:v>
                </c:pt>
                <c:pt idx="919">
                  <c:v>0.98496287010809469</c:v>
                </c:pt>
                <c:pt idx="920">
                  <c:v>0.9896775407420576</c:v>
                </c:pt>
                <c:pt idx="921">
                  <c:v>0.99282091912558568</c:v>
                </c:pt>
                <c:pt idx="922">
                  <c:v>0.99314938807524711</c:v>
                </c:pt>
                <c:pt idx="923">
                  <c:v>0.99514540754760084</c:v>
                </c:pt>
                <c:pt idx="924">
                  <c:v>0.99561419525702732</c:v>
                </c:pt>
                <c:pt idx="925">
                  <c:v>0.99612744039528989</c:v>
                </c:pt>
                <c:pt idx="926">
                  <c:v>0.99608139520113781</c:v>
                </c:pt>
                <c:pt idx="927">
                  <c:v>0.99721605198978736</c:v>
                </c:pt>
                <c:pt idx="928">
                  <c:v>0.99681990454354874</c:v>
                </c:pt>
                <c:pt idx="929">
                  <c:v>0.99816712341382208</c:v>
                </c:pt>
                <c:pt idx="930">
                  <c:v>0.99904912704662907</c:v>
                </c:pt>
                <c:pt idx="931">
                  <c:v>1</c:v>
                </c:pt>
                <c:pt idx="932">
                  <c:v>1.0009973150888511</c:v>
                </c:pt>
                <c:pt idx="933">
                  <c:v>1.0011473589111737</c:v>
                </c:pt>
                <c:pt idx="934">
                  <c:v>0.9996169516176151</c:v>
                </c:pt>
                <c:pt idx="935">
                  <c:v>1.0001532193529534</c:v>
                </c:pt>
                <c:pt idx="936">
                  <c:v>1.0002681338676691</c:v>
                </c:pt>
                <c:pt idx="937">
                  <c:v>0.99869565079324751</c:v>
                </c:pt>
                <c:pt idx="938">
                  <c:v>0.99941133600924692</c:v>
                </c:pt>
                <c:pt idx="939">
                  <c:v>1.0007847530072274</c:v>
                </c:pt>
                <c:pt idx="940">
                  <c:v>1.0001355554638178</c:v>
                </c:pt>
                <c:pt idx="941">
                  <c:v>1.0000398926035536</c:v>
                </c:pt>
                <c:pt idx="942">
                  <c:v>0.99881532860390942</c:v>
                </c:pt>
                <c:pt idx="943">
                  <c:v>0.9968361791380338</c:v>
                </c:pt>
                <c:pt idx="944">
                  <c:v>0.99644717663571547</c:v>
                </c:pt>
                <c:pt idx="945">
                  <c:v>0.99320575374395048</c:v>
                </c:pt>
                <c:pt idx="946">
                  <c:v>0.99073161844094126</c:v>
                </c:pt>
                <c:pt idx="947">
                  <c:v>0.99079235046426239</c:v>
                </c:pt>
                <c:pt idx="948">
                  <c:v>0.98676319750530295</c:v>
                </c:pt>
                <c:pt idx="949">
                  <c:v>0.98359937664333708</c:v>
                </c:pt>
                <c:pt idx="950">
                  <c:v>0.98144299287410897</c:v>
                </c:pt>
                <c:pt idx="951">
                  <c:v>0.97909310020704443</c:v>
                </c:pt>
                <c:pt idx="952">
                  <c:v>0.97730091010707865</c:v>
                </c:pt>
                <c:pt idx="953">
                  <c:v>0.97302446270021703</c:v>
                </c:pt>
                <c:pt idx="954">
                  <c:v>0.96736546864481043</c:v>
                </c:pt>
                <c:pt idx="955">
                  <c:v>0.96518189439455304</c:v>
                </c:pt>
                <c:pt idx="956">
                  <c:v>0.96109915435619275</c:v>
                </c:pt>
                <c:pt idx="957">
                  <c:v>0.95599845827987828</c:v>
                </c:pt>
                <c:pt idx="958">
                  <c:v>0.95003262857723481</c:v>
                </c:pt>
                <c:pt idx="959">
                  <c:v>0.94443833595843862</c:v>
                </c:pt>
                <c:pt idx="960">
                  <c:v>0.93704550217841398</c:v>
                </c:pt>
                <c:pt idx="961">
                  <c:v>0.92992060379539387</c:v>
                </c:pt>
                <c:pt idx="962">
                  <c:v>0.92337206422193119</c:v>
                </c:pt>
                <c:pt idx="963">
                  <c:v>0.91707459003899539</c:v>
                </c:pt>
                <c:pt idx="964">
                  <c:v>0.90939159214754783</c:v>
                </c:pt>
                <c:pt idx="965">
                  <c:v>0.90260607860073394</c:v>
                </c:pt>
                <c:pt idx="966">
                  <c:v>0.89491653117735948</c:v>
                </c:pt>
                <c:pt idx="967">
                  <c:v>0.88736055451115847</c:v>
                </c:pt>
                <c:pt idx="968">
                  <c:v>0.87766129313958341</c:v>
                </c:pt>
                <c:pt idx="969">
                  <c:v>0.8677768586380783</c:v>
                </c:pt>
                <c:pt idx="970">
                  <c:v>0.85873790916712145</c:v>
                </c:pt>
                <c:pt idx="971">
                  <c:v>0.85092947781574269</c:v>
                </c:pt>
                <c:pt idx="972">
                  <c:v>0.84165931002070427</c:v>
                </c:pt>
                <c:pt idx="973">
                  <c:v>0.8336279961131503</c:v>
                </c:pt>
                <c:pt idx="974">
                  <c:v>0.82590391479416192</c:v>
                </c:pt>
                <c:pt idx="975">
                  <c:v>0.81743854554346007</c:v>
                </c:pt>
                <c:pt idx="976">
                  <c:v>0.80915358612674149</c:v>
                </c:pt>
                <c:pt idx="977">
                  <c:v>0.79963433764782088</c:v>
                </c:pt>
                <c:pt idx="978">
                  <c:v>0.78896078378447032</c:v>
                </c:pt>
                <c:pt idx="979">
                  <c:v>0.77694140034549752</c:v>
                </c:pt>
                <c:pt idx="980">
                  <c:v>0.76468921081712726</c:v>
                </c:pt>
                <c:pt idx="981">
                  <c:v>0.75656044781332943</c:v>
                </c:pt>
                <c:pt idx="982">
                  <c:v>0.74793709591372703</c:v>
                </c:pt>
                <c:pt idx="983">
                  <c:v>0.73759320182402477</c:v>
                </c:pt>
                <c:pt idx="984">
                  <c:v>0.72928958616484796</c:v>
                </c:pt>
                <c:pt idx="985">
                  <c:v>0.7230391495293863</c:v>
                </c:pt>
                <c:pt idx="986">
                  <c:v>0.71686155162777687</c:v>
                </c:pt>
                <c:pt idx="987">
                  <c:v>0.70823065784292516</c:v>
                </c:pt>
                <c:pt idx="988">
                  <c:v>0.69769841509266184</c:v>
                </c:pt>
                <c:pt idx="989">
                  <c:v>0.68805214538849413</c:v>
                </c:pt>
                <c:pt idx="990">
                  <c:v>0.67839853226974212</c:v>
                </c:pt>
                <c:pt idx="991">
                  <c:v>0.66745823383337333</c:v>
                </c:pt>
                <c:pt idx="992">
                  <c:v>0.65637801357856884</c:v>
                </c:pt>
                <c:pt idx="993">
                  <c:v>0.64328946867021464</c:v>
                </c:pt>
                <c:pt idx="994">
                  <c:v>0.63425171002324476</c:v>
                </c:pt>
                <c:pt idx="995">
                  <c:v>0.62163969318023016</c:v>
                </c:pt>
                <c:pt idx="996">
                  <c:v>0.61088258316714705</c:v>
                </c:pt>
                <c:pt idx="997">
                  <c:v>0.59862424104817913</c:v>
                </c:pt>
                <c:pt idx="998">
                  <c:v>0.58553768084646929</c:v>
                </c:pt>
                <c:pt idx="999">
                  <c:v>0.57275537617335848</c:v>
                </c:pt>
                <c:pt idx="1000">
                  <c:v>0.56307516798557034</c:v>
                </c:pt>
                <c:pt idx="1001">
                  <c:v>0.55029504648976835</c:v>
                </c:pt>
                <c:pt idx="1002">
                  <c:v>0.53908462947908586</c:v>
                </c:pt>
                <c:pt idx="1003">
                  <c:v>0.52697176635715814</c:v>
                </c:pt>
                <c:pt idx="1004">
                  <c:v>0.51658917048788844</c:v>
                </c:pt>
                <c:pt idx="1005">
                  <c:v>0.50795609352572801</c:v>
                </c:pt>
                <c:pt idx="1006">
                  <c:v>0.49693283435162011</c:v>
                </c:pt>
                <c:pt idx="1007">
                  <c:v>0.48777718412996801</c:v>
                </c:pt>
                <c:pt idx="1008">
                  <c:v>0.47927569321833663</c:v>
                </c:pt>
                <c:pt idx="1009">
                  <c:v>0.46999202941811569</c:v>
                </c:pt>
                <c:pt idx="1010">
                  <c:v>0.46281671948632608</c:v>
                </c:pt>
                <c:pt idx="1011">
                  <c:v>0.45219913435034986</c:v>
                </c:pt>
                <c:pt idx="1012">
                  <c:v>0.4412475230861076</c:v>
                </c:pt>
                <c:pt idx="1013">
                  <c:v>0.4321021933390069</c:v>
                </c:pt>
                <c:pt idx="1014">
                  <c:v>0.4213468695619037</c:v>
                </c:pt>
                <c:pt idx="1015">
                  <c:v>0.41166110419551094</c:v>
                </c:pt>
                <c:pt idx="1016">
                  <c:v>0.40179135652317499</c:v>
                </c:pt>
                <c:pt idx="1017">
                  <c:v>0.38963820385636433</c:v>
                </c:pt>
                <c:pt idx="1018">
                  <c:v>0.3825928922097882</c:v>
                </c:pt>
                <c:pt idx="1019">
                  <c:v>0.37754776791951938</c:v>
                </c:pt>
                <c:pt idx="1020">
                  <c:v>0.36854335234417662</c:v>
                </c:pt>
                <c:pt idx="1021">
                  <c:v>0.3591963764019967</c:v>
                </c:pt>
                <c:pt idx="1022">
                  <c:v>0.35072227444205917</c:v>
                </c:pt>
                <c:pt idx="1023">
                  <c:v>0.33957000933605991</c:v>
                </c:pt>
                <c:pt idx="1024">
                  <c:v>0.3301071265258424</c:v>
                </c:pt>
                <c:pt idx="1025">
                  <c:v>0.31929325390272711</c:v>
                </c:pt>
                <c:pt idx="1026">
                  <c:v>0.30783772562145123</c:v>
                </c:pt>
                <c:pt idx="1027">
                  <c:v>0.30021049798671356</c:v>
                </c:pt>
                <c:pt idx="1028">
                  <c:v>0.29188306584780299</c:v>
                </c:pt>
                <c:pt idx="1029">
                  <c:v>0.2830144042069429</c:v>
                </c:pt>
                <c:pt idx="1030">
                  <c:v>0.27819811659278254</c:v>
                </c:pt>
                <c:pt idx="1031">
                  <c:v>0.27412589549963789</c:v>
                </c:pt>
                <c:pt idx="1032">
                  <c:v>0.26869633353233313</c:v>
                </c:pt>
                <c:pt idx="1033">
                  <c:v>0.26232006649561135</c:v>
                </c:pt>
                <c:pt idx="1034">
                  <c:v>0.25844750689090146</c:v>
                </c:pt>
                <c:pt idx="1035">
                  <c:v>0.25106856605738814</c:v>
                </c:pt>
                <c:pt idx="1036">
                  <c:v>0.24246029792828377</c:v>
                </c:pt>
                <c:pt idx="1037">
                  <c:v>0.23978927972614214</c:v>
                </c:pt>
                <c:pt idx="1038">
                  <c:v>0.23244784984820965</c:v>
                </c:pt>
                <c:pt idx="1039">
                  <c:v>0.22996875277858927</c:v>
                </c:pt>
                <c:pt idx="1040">
                  <c:v>0.22505402371486277</c:v>
                </c:pt>
                <c:pt idx="1041">
                  <c:v>0.21551909605345052</c:v>
                </c:pt>
                <c:pt idx="1042">
                  <c:v>0.20944529830934738</c:v>
                </c:pt>
                <c:pt idx="1043">
                  <c:v>0.20897432742261238</c:v>
                </c:pt>
                <c:pt idx="1044">
                  <c:v>0.20096603611213426</c:v>
                </c:pt>
                <c:pt idx="1045">
                  <c:v>0.19754797432901036</c:v>
                </c:pt>
                <c:pt idx="1046">
                  <c:v>0.18535234894000788</c:v>
                </c:pt>
                <c:pt idx="1047">
                  <c:v>0.18159192526071105</c:v>
                </c:pt>
                <c:pt idx="1048">
                  <c:v>0.17472543568280252</c:v>
                </c:pt>
                <c:pt idx="1049">
                  <c:v>0.17215146963557598</c:v>
                </c:pt>
                <c:pt idx="1050">
                  <c:v>0.16345448511946339</c:v>
                </c:pt>
                <c:pt idx="1051">
                  <c:v>0.16039545676832589</c:v>
                </c:pt>
                <c:pt idx="1052">
                  <c:v>0.15532988999961889</c:v>
                </c:pt>
                <c:pt idx="1053">
                  <c:v>0.15689165565816054</c:v>
                </c:pt>
                <c:pt idx="1054">
                  <c:v>0.1494400745614593</c:v>
                </c:pt>
                <c:pt idx="1055">
                  <c:v>0.14724518748332849</c:v>
                </c:pt>
                <c:pt idx="1056">
                  <c:v>0.14514338314682379</c:v>
                </c:pt>
                <c:pt idx="1057">
                  <c:v>0.14234494677810655</c:v>
                </c:pt>
                <c:pt idx="1058">
                  <c:v>0.13416061198826318</c:v>
                </c:pt>
                <c:pt idx="1059">
                  <c:v>0.1304101118421889</c:v>
                </c:pt>
                <c:pt idx="1060">
                  <c:v>0.12805069258323065</c:v>
                </c:pt>
                <c:pt idx="1061">
                  <c:v>0.12617177080290121</c:v>
                </c:pt>
                <c:pt idx="1062">
                  <c:v>0.12041532765125047</c:v>
                </c:pt>
                <c:pt idx="1063">
                  <c:v>0.10939167153581369</c:v>
                </c:pt>
                <c:pt idx="1064">
                  <c:v>0.10715371632349764</c:v>
                </c:pt>
                <c:pt idx="1065">
                  <c:v>0.10521406251984708</c:v>
                </c:pt>
                <c:pt idx="1066">
                  <c:v>0.10078221258272246</c:v>
                </c:pt>
                <c:pt idx="1067">
                  <c:v>9.3715267633721552E-2</c:v>
                </c:pt>
                <c:pt idx="1068">
                  <c:v>9.0506790872254689E-2</c:v>
                </c:pt>
                <c:pt idx="1069">
                  <c:v>8.6670352928474276E-2</c:v>
                </c:pt>
                <c:pt idx="1070">
                  <c:v>9.2017549570033219E-2</c:v>
                </c:pt>
                <c:pt idx="1071">
                  <c:v>9.0381754353652546E-2</c:v>
                </c:pt>
                <c:pt idx="1072">
                  <c:v>8.8389108882594283E-2</c:v>
                </c:pt>
                <c:pt idx="1073">
                  <c:v>8.402970073799329E-2</c:v>
                </c:pt>
                <c:pt idx="1074">
                  <c:v>8.1467444459969271E-2</c:v>
                </c:pt>
                <c:pt idx="1075">
                  <c:v>7.8458827657601579E-2</c:v>
                </c:pt>
                <c:pt idx="1076">
                  <c:v>7.9737772619304648E-2</c:v>
                </c:pt>
                <c:pt idx="1077">
                  <c:v>7.674463652876394E-2</c:v>
                </c:pt>
                <c:pt idx="1078">
                  <c:v>6.8528744903273375E-2</c:v>
                </c:pt>
                <c:pt idx="1079">
                  <c:v>7.3515518818194403E-2</c:v>
                </c:pt>
                <c:pt idx="1080">
                  <c:v>7.782253070738121E-2</c:v>
                </c:pt>
                <c:pt idx="1081">
                  <c:v>7.5150520151917255E-2</c:v>
                </c:pt>
                <c:pt idx="1082">
                  <c:v>7.2668842963659178E-2</c:v>
                </c:pt>
                <c:pt idx="1083">
                  <c:v>6.891635811094024E-2</c:v>
                </c:pt>
                <c:pt idx="1084">
                  <c:v>6.579818550179739E-2</c:v>
                </c:pt>
                <c:pt idx="1085">
                  <c:v>6.527521530097681E-2</c:v>
                </c:pt>
                <c:pt idx="1086">
                  <c:v>5.8544082716221815E-2</c:v>
                </c:pt>
                <c:pt idx="1087">
                  <c:v>5.5490413073024505E-2</c:v>
                </c:pt>
                <c:pt idx="1088">
                  <c:v>5.535743772784428E-2</c:v>
                </c:pt>
                <c:pt idx="1089">
                  <c:v>5.3221893378383497E-2</c:v>
                </c:pt>
                <c:pt idx="1090">
                  <c:v>5.0258130946181097E-2</c:v>
                </c:pt>
                <c:pt idx="1091">
                  <c:v>5.2978171402441286E-2</c:v>
                </c:pt>
                <c:pt idx="1092">
                  <c:v>5.412691960826653E-2</c:v>
                </c:pt>
                <c:pt idx="1093">
                  <c:v>4.8533222401463343E-2</c:v>
                </c:pt>
                <c:pt idx="1094">
                  <c:v>4.3376557597774597E-2</c:v>
                </c:pt>
                <c:pt idx="1095">
                  <c:v>4.4613426778614684E-2</c:v>
                </c:pt>
                <c:pt idx="1096">
                  <c:v>4.3900718622581825E-2</c:v>
                </c:pt>
                <c:pt idx="1097">
                  <c:v>4.7477755407928722E-2</c:v>
                </c:pt>
                <c:pt idx="1098">
                  <c:v>4.1772517687705631E-2</c:v>
                </c:pt>
                <c:pt idx="1099">
                  <c:v>4.22422977504541E-2</c:v>
                </c:pt>
                <c:pt idx="1100">
                  <c:v>4.4407017287588682E-2</c:v>
                </c:pt>
                <c:pt idx="1101">
                  <c:v>4.5244166550230544E-2</c:v>
                </c:pt>
                <c:pt idx="1102">
                  <c:v>4.0159745068400927E-2</c:v>
                </c:pt>
                <c:pt idx="1103">
                  <c:v>3.6346329721696484E-2</c:v>
                </c:pt>
                <c:pt idx="1104">
                  <c:v>2.7706901698273799E-2</c:v>
                </c:pt>
                <c:pt idx="1105">
                  <c:v>2.7628307315152423E-2</c:v>
                </c:pt>
                <c:pt idx="1106">
                  <c:v>2.8386068312014987E-2</c:v>
                </c:pt>
                <c:pt idx="1107">
                  <c:v>2.9583640301294296E-2</c:v>
                </c:pt>
                <c:pt idx="1108">
                  <c:v>2.7805144677175611E-2</c:v>
                </c:pt>
                <c:pt idx="1109">
                  <c:v>3.1704696292250416E-2</c:v>
                </c:pt>
                <c:pt idx="1110">
                  <c:v>3.8339173663419164E-2</c:v>
                </c:pt>
                <c:pt idx="1111">
                  <c:v>5.073108653956078E-2</c:v>
                </c:pt>
                <c:pt idx="1112">
                  <c:v>4.8390918935054067E-2</c:v>
                </c:pt>
                <c:pt idx="1113">
                  <c:v>4.8865462293749225E-2</c:v>
                </c:pt>
                <c:pt idx="1114">
                  <c:v>4.5939607758456444E-2</c:v>
                </c:pt>
                <c:pt idx="1115">
                  <c:v>4.2445531710848791E-2</c:v>
                </c:pt>
                <c:pt idx="1116">
                  <c:v>3.7097938127961215E-2</c:v>
                </c:pt>
                <c:pt idx="1117">
                  <c:v>3.1838068578759468E-2</c:v>
                </c:pt>
                <c:pt idx="1118">
                  <c:v>2.5034494201481024E-2</c:v>
                </c:pt>
                <c:pt idx="1119">
                  <c:v>2.7267487647185878E-2</c:v>
                </c:pt>
                <c:pt idx="1120">
                  <c:v>2.1590432761314445E-2</c:v>
                </c:pt>
                <c:pt idx="1121">
                  <c:v>1.7626576650958414E-2</c:v>
                </c:pt>
                <c:pt idx="1122">
                  <c:v>2.1044638434082399E-2</c:v>
                </c:pt>
                <c:pt idx="1123">
                  <c:v>2.1120454227901382E-2</c:v>
                </c:pt>
                <c:pt idx="1124">
                  <c:v>1.5945530123083536E-2</c:v>
                </c:pt>
                <c:pt idx="1125">
                  <c:v>8.4054311100384381E-3</c:v>
                </c:pt>
                <c:pt idx="1126">
                  <c:v>8.4350032390392604E-5</c:v>
                </c:pt>
                <c:pt idx="1127">
                  <c:v>8.367523213129442E-4</c:v>
                </c:pt>
                <c:pt idx="1128">
                  <c:v>8.6426035540539004E-3</c:v>
                </c:pt>
                <c:pt idx="1129">
                  <c:v>2.9929376198763041E-3</c:v>
                </c:pt>
                <c:pt idx="1130">
                  <c:v>1.4236102290192586E-2</c:v>
                </c:pt>
                <c:pt idx="1131">
                  <c:v>1.5413827213027319E-2</c:v>
                </c:pt>
                <c:pt idx="1132">
                  <c:v>2.2516695352293382E-2</c:v>
                </c:pt>
                <c:pt idx="1133">
                  <c:v>2.3527704916991625E-2</c:v>
                </c:pt>
                <c:pt idx="1134">
                  <c:v>3.0149678636300102E-2</c:v>
                </c:pt>
                <c:pt idx="1135">
                  <c:v>2.0902731909001944E-2</c:v>
                </c:pt>
                <c:pt idx="1136">
                  <c:v>1.6833090934495108E-2</c:v>
                </c:pt>
                <c:pt idx="1137">
                  <c:v>5.0546508821624828E-3</c:v>
                </c:pt>
                <c:pt idx="1138">
                  <c:v>3.0127846863209693E-4</c:v>
                </c:pt>
                <c:pt idx="1139">
                  <c:v>7.6246475160999033E-3</c:v>
                </c:pt>
                <c:pt idx="1140">
                  <c:v>7.2447746643463382E-3</c:v>
                </c:pt>
                <c:pt idx="1141">
                  <c:v>-7.6929214246700796E-3</c:v>
                </c:pt>
                <c:pt idx="1142">
                  <c:v>-5.340250168303186E-3</c:v>
                </c:pt>
                <c:pt idx="1143">
                  <c:v>4.1216402885922918E-3</c:v>
                </c:pt>
                <c:pt idx="1144">
                  <c:v>3.8957806724502671E-3</c:v>
                </c:pt>
                <c:pt idx="1145">
                  <c:v>1.3216558486923206E-2</c:v>
                </c:pt>
                <c:pt idx="1146">
                  <c:v>-2.1805971902905722E-3</c:v>
                </c:pt>
                <c:pt idx="1147">
                  <c:v>6.0077070128422018E-4</c:v>
                </c:pt>
                <c:pt idx="1148">
                  <c:v>5.9999666569284394E-3</c:v>
                </c:pt>
                <c:pt idx="1149">
                  <c:v>2.7130939830045252E-3</c:v>
                </c:pt>
                <c:pt idx="1150">
                  <c:v>-3.8142092293621762E-3</c:v>
                </c:pt>
                <c:pt idx="1151">
                  <c:v>-3.0290592808057777E-3</c:v>
                </c:pt>
                <c:pt idx="1152">
                  <c:v>-8.8055479695656712E-3</c:v>
                </c:pt>
                <c:pt idx="1153">
                  <c:v>-3.1519126220991229E-3</c:v>
                </c:pt>
                <c:pt idx="1154">
                  <c:v>-3.0614099991108923E-3</c:v>
                </c:pt>
                <c:pt idx="1155">
                  <c:v>0</c:v>
                </c:pt>
                <c:pt idx="1156">
                  <c:v>-3.8146061706912705E-4</c:v>
                </c:pt>
                <c:pt idx="1157">
                  <c:v>-1.6762832319280095E-3</c:v>
                </c:pt>
                <c:pt idx="1158">
                  <c:v>-6.2240400370904003E-4</c:v>
                </c:pt>
                <c:pt idx="1159">
                  <c:v>-5.8727469610171397E-4</c:v>
                </c:pt>
                <c:pt idx="1160">
                  <c:v>-6.3091839521384387E-3</c:v>
                </c:pt>
                <c:pt idx="1161">
                  <c:v>-8.7704186619584346E-3</c:v>
                </c:pt>
                <c:pt idx="1162">
                  <c:v>-1.0614211134680581E-2</c:v>
                </c:pt>
                <c:pt idx="1163">
                  <c:v>-1.3782993763257837E-2</c:v>
                </c:pt>
                <c:pt idx="1164">
                  <c:v>-7.4658709845414955E-3</c:v>
                </c:pt>
                <c:pt idx="1165">
                  <c:v>-1.0800972029926239E-2</c:v>
                </c:pt>
                <c:pt idx="1166">
                  <c:v>-4.3729041497834959E-3</c:v>
                </c:pt>
                <c:pt idx="1167">
                  <c:v>3.7094167185333415E-4</c:v>
                </c:pt>
                <c:pt idx="1168">
                  <c:v>8.871043288833546E-3</c:v>
                </c:pt>
                <c:pt idx="1169">
                  <c:v>-1.7016874769773692E-3</c:v>
                </c:pt>
                <c:pt idx="1170">
                  <c:v>-4.8480429204720695E-3</c:v>
                </c:pt>
                <c:pt idx="1171">
                  <c:v>-7.6627538836739426E-3</c:v>
                </c:pt>
                <c:pt idx="1172">
                  <c:v>-1.0705904581655551E-2</c:v>
                </c:pt>
                <c:pt idx="1173">
                  <c:v>-1.7639675714811915E-2</c:v>
                </c:pt>
                <c:pt idx="1174">
                  <c:v>-2.9670371981658165E-2</c:v>
                </c:pt>
                <c:pt idx="1175">
                  <c:v>-4.3538311189299808E-2</c:v>
                </c:pt>
                <c:pt idx="1176">
                  <c:v>-3.634255877907195E-2</c:v>
                </c:pt>
                <c:pt idx="1177">
                  <c:v>-2.9289308305917954E-2</c:v>
                </c:pt>
                <c:pt idx="1178">
                  <c:v>-1.8895995020767938E-2</c:v>
                </c:pt>
                <c:pt idx="1179">
                  <c:v>-1.5971728250790813E-2</c:v>
                </c:pt>
                <c:pt idx="1180">
                  <c:v>-1.6158687616700702E-2</c:v>
                </c:pt>
                <c:pt idx="1181">
                  <c:v>-3.455572738704699E-3</c:v>
                </c:pt>
                <c:pt idx="1182">
                  <c:v>-4.989155562894608E-3</c:v>
                </c:pt>
                <c:pt idx="1183">
                  <c:v>-5.6595894673999751E-3</c:v>
                </c:pt>
                <c:pt idx="1184">
                  <c:v>1.5030183418648581E-3</c:v>
                </c:pt>
                <c:pt idx="1185">
                  <c:v>-5.2636404918261943E-3</c:v>
                </c:pt>
                <c:pt idx="1186">
                  <c:v>-1.7216933199537716E-2</c:v>
                </c:pt>
                <c:pt idx="1187">
                  <c:v>-7.2294924231839494E-3</c:v>
                </c:pt>
                <c:pt idx="1188">
                  <c:v>-1.5670846723487539E-2</c:v>
                </c:pt>
                <c:pt idx="1189">
                  <c:v>-1.3054407954069083E-2</c:v>
                </c:pt>
                <c:pt idx="1190">
                  <c:v>-1.4239476291488303E-2</c:v>
                </c:pt>
                <c:pt idx="1191">
                  <c:v>-1.7592638167337828E-2</c:v>
                </c:pt>
                <c:pt idx="1192">
                  <c:v>-2.2575244198305502E-2</c:v>
                </c:pt>
                <c:pt idx="1193">
                  <c:v>-3.9066767119285591E-2</c:v>
                </c:pt>
                <c:pt idx="1194">
                  <c:v>-5.0215459753324782E-2</c:v>
                </c:pt>
                <c:pt idx="1195">
                  <c:v>-5.0084667585453532E-2</c:v>
                </c:pt>
                <c:pt idx="1196">
                  <c:v>-6.2663936768834042E-2</c:v>
                </c:pt>
                <c:pt idx="1197">
                  <c:v>-5.174527163489024E-2</c:v>
                </c:pt>
                <c:pt idx="1198">
                  <c:v>-4.411824247081686E-2</c:v>
                </c:pt>
                <c:pt idx="1199">
                  <c:v>-4.731223087377906E-2</c:v>
                </c:pt>
                <c:pt idx="1200">
                  <c:v>-9.1880009399570358E-3</c:v>
                </c:pt>
                <c:pt idx="1201">
                  <c:v>5.6129488612547988E-3</c:v>
                </c:pt>
                <c:pt idx="1202">
                  <c:v>1.07070954056422E-2</c:v>
                </c:pt>
                <c:pt idx="1203">
                  <c:v>2.3943897900339167E-2</c:v>
                </c:pt>
                <c:pt idx="1204">
                  <c:v>8.5211395074117069E-3</c:v>
                </c:pt>
                <c:pt idx="1205">
                  <c:v>-1.2146007722890605E-2</c:v>
                </c:pt>
                <c:pt idx="1206">
                  <c:v>-2.5592792180573975E-3</c:v>
                </c:pt>
                <c:pt idx="1207">
                  <c:v>-3.1220824812326117E-2</c:v>
                </c:pt>
                <c:pt idx="1208">
                  <c:v>-4.002418960458299E-2</c:v>
                </c:pt>
                <c:pt idx="1209">
                  <c:v>-3.7682632705425032E-2</c:v>
                </c:pt>
                <c:pt idx="1210">
                  <c:v>-2.9299231839140422E-2</c:v>
                </c:pt>
                <c:pt idx="1211">
                  <c:v>-3.7065190468327278E-2</c:v>
                </c:pt>
                <c:pt idx="1212">
                  <c:v>-3.4324310592299907E-2</c:v>
                </c:pt>
                <c:pt idx="1213">
                  <c:v>-4.4911529716615661E-2</c:v>
                </c:pt>
                <c:pt idx="1214">
                  <c:v>-3.7765394972499866E-2</c:v>
                </c:pt>
                <c:pt idx="1215">
                  <c:v>-2.2219584767614649E-2</c:v>
                </c:pt>
                <c:pt idx="1216">
                  <c:v>-2.3330226605865857E-2</c:v>
                </c:pt>
                <c:pt idx="1217">
                  <c:v>-2.715555019243715E-2</c:v>
                </c:pt>
                <c:pt idx="1218">
                  <c:v>-1.2024742146912733E-2</c:v>
                </c:pt>
                <c:pt idx="1219">
                  <c:v>-1.0135102950703056E-2</c:v>
                </c:pt>
                <c:pt idx="1220">
                  <c:v>-1.3941770294816243E-2</c:v>
                </c:pt>
                <c:pt idx="1221">
                  <c:v>-9.8119927089817278E-3</c:v>
                </c:pt>
                <c:pt idx="1222">
                  <c:v>-3.1699932996303644E-2</c:v>
                </c:pt>
                <c:pt idx="1223">
                  <c:v>-4.2594583179849418E-2</c:v>
                </c:pt>
                <c:pt idx="1224">
                  <c:v>-6.3287134655200902E-2</c:v>
                </c:pt>
                <c:pt idx="1225">
                  <c:v>-7.5685795533933689E-2</c:v>
                </c:pt>
                <c:pt idx="1226">
                  <c:v>-8.1468436813291426E-2</c:v>
                </c:pt>
                <c:pt idx="1227">
                  <c:v>-4.0869873105795984E-2</c:v>
                </c:pt>
                <c:pt idx="1228">
                  <c:v>-3.0829639132699115E-2</c:v>
                </c:pt>
                <c:pt idx="1229">
                  <c:v>-3.6879024985075032E-2</c:v>
                </c:pt>
                <c:pt idx="1230">
                  <c:v>-3.8898265525169215E-2</c:v>
                </c:pt>
                <c:pt idx="1231">
                  <c:v>-3.0131816276500636E-3</c:v>
                </c:pt>
                <c:pt idx="1232">
                  <c:v>2.0447241734093714E-2</c:v>
                </c:pt>
                <c:pt idx="1233">
                  <c:v>3.3469298969857862E-2</c:v>
                </c:pt>
                <c:pt idx="1234">
                  <c:v>3.3718181183075408E-3</c:v>
                </c:pt>
                <c:pt idx="1235">
                  <c:v>1.6087635118828311E-2</c:v>
                </c:pt>
                <c:pt idx="1236">
                  <c:v>4.1356920116351503E-2</c:v>
                </c:pt>
                <c:pt idx="1237">
                  <c:v>4.0986573856491404E-2</c:v>
                </c:pt>
                <c:pt idx="1238">
                  <c:v>2.3212930443177023E-2</c:v>
                </c:pt>
                <c:pt idx="1239">
                  <c:v>1.3973327130463441E-2</c:v>
                </c:pt>
                <c:pt idx="1240">
                  <c:v>2.9425062240400389E-2</c:v>
                </c:pt>
                <c:pt idx="1241">
                  <c:v>5.005886639907535E-2</c:v>
                </c:pt>
                <c:pt idx="1242">
                  <c:v>5.5989169852782281E-2</c:v>
                </c:pt>
                <c:pt idx="1243">
                  <c:v>4.6594957892463838E-2</c:v>
                </c:pt>
                <c:pt idx="1244">
                  <c:v>5.0920229082779739E-2</c:v>
                </c:pt>
                <c:pt idx="1245">
                  <c:v>6.6269553329861328E-2</c:v>
                </c:pt>
                <c:pt idx="1246">
                  <c:v>9.1655142136750925E-2</c:v>
                </c:pt>
                <c:pt idx="1247">
                  <c:v>5.8639944047150325E-2</c:v>
                </c:pt>
                <c:pt idx="1248">
                  <c:v>1.2551880231686675E-2</c:v>
                </c:pt>
                <c:pt idx="1249">
                  <c:v>-1.8341071042971249E-2</c:v>
                </c:pt>
                <c:pt idx="1250">
                  <c:v>-4.2347090261282659E-2</c:v>
                </c:pt>
                <c:pt idx="1251">
                  <c:v>-1.2253181881692377E-2</c:v>
                </c:pt>
                <c:pt idx="1252">
                  <c:v>-1.3639499472861999E-2</c:v>
                </c:pt>
                <c:pt idx="1253">
                  <c:v>-4.8202173333164025E-2</c:v>
                </c:pt>
                <c:pt idx="1254">
                  <c:v>-3.3486168976335905E-2</c:v>
                </c:pt>
                <c:pt idx="1255">
                  <c:v>-1.746303682345314E-2</c:v>
                </c:pt>
                <c:pt idx="1256">
                  <c:v>8.9250273095633891E-3</c:v>
                </c:pt>
                <c:pt idx="1257">
                  <c:v>3.1068796283358874E-2</c:v>
                </c:pt>
                <c:pt idx="1258">
                  <c:v>2.8241780138961142E-2</c:v>
                </c:pt>
                <c:pt idx="1259">
                  <c:v>5.2749533196997231E-3</c:v>
                </c:pt>
                <c:pt idx="1260">
                  <c:v>9.5863315635042953E-3</c:v>
                </c:pt>
                <c:pt idx="1261">
                  <c:v>7.6186933961663863E-3</c:v>
                </c:pt>
                <c:pt idx="1262">
                  <c:v>2.2631411396344236E-2</c:v>
                </c:pt>
                <c:pt idx="1263">
                  <c:v>6.6471794936933332E-3</c:v>
                </c:pt>
                <c:pt idx="1264">
                  <c:v>4.3744919150989683E-3</c:v>
                </c:pt>
                <c:pt idx="1265">
                  <c:v>-3.7058839407064934E-2</c:v>
                </c:pt>
                <c:pt idx="1266">
                  <c:v>-4.0529297445603109E-2</c:v>
                </c:pt>
                <c:pt idx="1267">
                  <c:v>-6.2022082640008974E-3</c:v>
                </c:pt>
                <c:pt idx="1268">
                  <c:v>-2.859882886430333E-2</c:v>
                </c:pt>
                <c:pt idx="1269">
                  <c:v>-6.1150399481753388E-2</c:v>
                </c:pt>
                <c:pt idx="1270">
                  <c:v>-7.2470769240540078E-2</c:v>
                </c:pt>
                <c:pt idx="1271">
                  <c:v>-6.6394788319128067E-2</c:v>
                </c:pt>
                <c:pt idx="1272">
                  <c:v>-3.3274400777369983E-2</c:v>
                </c:pt>
                <c:pt idx="1273">
                  <c:v>-2.4966418763575349E-2</c:v>
                </c:pt>
                <c:pt idx="1274">
                  <c:v>-9.5991130742947128E-2</c:v>
                </c:pt>
                <c:pt idx="1275">
                  <c:v>-5.3481493007481611E-2</c:v>
                </c:pt>
                <c:pt idx="1276">
                  <c:v>-2.8577790973871742E-2</c:v>
                </c:pt>
                <c:pt idx="1277">
                  <c:v>-9.2757249736430541E-3</c:v>
                </c:pt>
                <c:pt idx="1278">
                  <c:v>5.7086117215186302E-3</c:v>
                </c:pt>
                <c:pt idx="1279">
                  <c:v>1.4385947641850944E-2</c:v>
                </c:pt>
                <c:pt idx="1280">
                  <c:v>2.8881451090477139E-2</c:v>
                </c:pt>
                <c:pt idx="1281">
                  <c:v>9.1638867542266217E-2</c:v>
                </c:pt>
                <c:pt idx="1282">
                  <c:v>4.6258351645559907E-2</c:v>
                </c:pt>
                <c:pt idx="1283">
                  <c:v>7.5333113163209453E-2</c:v>
                </c:pt>
                <c:pt idx="1284">
                  <c:v>8.6906929960496412E-2</c:v>
                </c:pt>
                <c:pt idx="1285">
                  <c:v>5.4654057693040561E-2</c:v>
                </c:pt>
                <c:pt idx="1286">
                  <c:v>6.3476475669084279E-2</c:v>
                </c:pt>
                <c:pt idx="1287">
                  <c:v>9.0572087720858147E-2</c:v>
                </c:pt>
                <c:pt idx="1288">
                  <c:v>8.8544114471528157E-2</c:v>
                </c:pt>
                <c:pt idx="1289">
                  <c:v>0.17261172310643097</c:v>
                </c:pt>
                <c:pt idx="1290">
                  <c:v>0.12782820696838446</c:v>
                </c:pt>
                <c:pt idx="1291">
                  <c:v>0.12397231889948801</c:v>
                </c:pt>
                <c:pt idx="1292">
                  <c:v>0.12940029310147713</c:v>
                </c:pt>
                <c:pt idx="1293">
                  <c:v>9.9247041993216989E-2</c:v>
                </c:pt>
                <c:pt idx="1294">
                  <c:v>4.6198611975561139E-2</c:v>
                </c:pt>
                <c:pt idx="1295">
                  <c:v>2.8278298741219621E-2</c:v>
                </c:pt>
                <c:pt idx="1296">
                  <c:v>-1.9795662542710955E-2</c:v>
                </c:pt>
                <c:pt idx="1297">
                  <c:v>4.0207973439861752E-2</c:v>
                </c:pt>
                <c:pt idx="1298">
                  <c:v>3.0733579331106188E-2</c:v>
                </c:pt>
              </c:numCache>
            </c:numRef>
          </c:yVal>
          <c:smooth val="0"/>
          <c:extLst>
            <c:ext xmlns:c16="http://schemas.microsoft.com/office/drawing/2014/chart" uri="{C3380CC4-5D6E-409C-BE32-E72D297353CC}">
              <c16:uniqueId val="{00000009-EA6C-4C0E-9A4F-E63847BC888B}"/>
            </c:ext>
          </c:extLst>
        </c:ser>
        <c:ser>
          <c:idx val="15"/>
          <c:order val="15"/>
          <c:tx>
            <c:strRef>
              <c:f>'24.08.21 Eg Filtres +Lihgt  Abs'!$CS$1</c:f>
              <c:strCache>
                <c:ptCount val="1"/>
                <c:pt idx="0">
                  <c:v>Abs 850</c:v>
                </c:pt>
              </c:strCache>
            </c:strRef>
          </c:tx>
          <c:spPr>
            <a:ln w="19050" cap="rnd">
              <a:solidFill>
                <a:schemeClr val="accent2">
                  <a:lumMod val="50000"/>
                </a:schemeClr>
              </a:solidFill>
              <a:round/>
            </a:ln>
            <a:effectLst/>
          </c:spPr>
          <c:marker>
            <c:symbol val="none"/>
          </c:marker>
          <c:xVal>
            <c:numRef>
              <c:f>'24.08.21 Eg Filtres +Lihgt  Abs'!$CC$2:$CC$1300</c:f>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f>'24.08.21 Eg Filtres +Lihgt  Abs'!$CS$2:$CS$1300</c:f>
              <c:numCache>
                <c:formatCode>General</c:formatCode>
                <c:ptCount val="1299"/>
                <c:pt idx="0">
                  <c:v>-5.1359048107775793</c:v>
                </c:pt>
                <c:pt idx="1">
                  <c:v>-7.1772986126539013</c:v>
                </c:pt>
                <c:pt idx="2">
                  <c:v>-6.5076808956090026</c:v>
                </c:pt>
                <c:pt idx="3">
                  <c:v>-5.7229249598383722</c:v>
                </c:pt>
                <c:pt idx="4">
                  <c:v>-9.2329858919689176</c:v>
                </c:pt>
                <c:pt idx="5">
                  <c:v>-8.0114570491116694</c:v>
                </c:pt>
                <c:pt idx="6">
                  <c:v>-8.3785218446795877</c:v>
                </c:pt>
                <c:pt idx="7">
                  <c:v>-7.6493471217485078</c:v>
                </c:pt>
                <c:pt idx="8">
                  <c:v>-7.2922192591222705</c:v>
                </c:pt>
                <c:pt idx="9">
                  <c:v>-8.5566200353792912</c:v>
                </c:pt>
                <c:pt idx="10">
                  <c:v>-12.727021267518182</c:v>
                </c:pt>
                <c:pt idx="11">
                  <c:v>-12.588674208151721</c:v>
                </c:pt>
                <c:pt idx="12">
                  <c:v>-12.635980876078493</c:v>
                </c:pt>
                <c:pt idx="13">
                  <c:v>-11.955608630343548</c:v>
                </c:pt>
                <c:pt idx="14">
                  <c:v>-10.842684039358144</c:v>
                </c:pt>
                <c:pt idx="15">
                  <c:v>-9.1592084993242526</c:v>
                </c:pt>
                <c:pt idx="16">
                  <c:v>-13.343580250082315</c:v>
                </c:pt>
                <c:pt idx="17">
                  <c:v>-9.2122162403071997</c:v>
                </c:pt>
                <c:pt idx="18">
                  <c:v>-5.2899595672555799</c:v>
                </c:pt>
                <c:pt idx="19">
                  <c:v>-4.4933799391239626</c:v>
                </c:pt>
                <c:pt idx="20">
                  <c:v>-3.0614672223144832</c:v>
                </c:pt>
                <c:pt idx="21">
                  <c:v>-2.3057735008209108</c:v>
                </c:pt>
                <c:pt idx="22">
                  <c:v>-2.5616646521402058</c:v>
                </c:pt>
                <c:pt idx="23">
                  <c:v>-2.1044763282233889</c:v>
                </c:pt>
                <c:pt idx="24">
                  <c:v>-2.098193079400446</c:v>
                </c:pt>
                <c:pt idx="25">
                  <c:v>-2.0717483613664425</c:v>
                </c:pt>
                <c:pt idx="26">
                  <c:v>-1.5874204480186733</c:v>
                </c:pt>
                <c:pt idx="27">
                  <c:v>-1.6833312284350626</c:v>
                </c:pt>
                <c:pt idx="28">
                  <c:v>-1.4757207208508847</c:v>
                </c:pt>
                <c:pt idx="29">
                  <c:v>-1.3129018818810418</c:v>
                </c:pt>
                <c:pt idx="30">
                  <c:v>-1.2685050729181524</c:v>
                </c:pt>
                <c:pt idx="31">
                  <c:v>-1.2494012088518598</c:v>
                </c:pt>
                <c:pt idx="32">
                  <c:v>-0.63612546644177426</c:v>
                </c:pt>
                <c:pt idx="33">
                  <c:v>-0.5678784138234535</c:v>
                </c:pt>
                <c:pt idx="34">
                  <c:v>-0.48636362477420519</c:v>
                </c:pt>
                <c:pt idx="35">
                  <c:v>-1.296300948666036</c:v>
                </c:pt>
                <c:pt idx="36">
                  <c:v>-1.497360321585395</c:v>
                </c:pt>
                <c:pt idx="37">
                  <c:v>-1.2895220430442917</c:v>
                </c:pt>
                <c:pt idx="38">
                  <c:v>-1.3008680963090398</c:v>
                </c:pt>
                <c:pt idx="39">
                  <c:v>-1.550951938118371</c:v>
                </c:pt>
                <c:pt idx="40">
                  <c:v>-1.7353410266656903</c:v>
                </c:pt>
                <c:pt idx="41">
                  <c:v>-1.8175014103951608</c:v>
                </c:pt>
                <c:pt idx="42">
                  <c:v>-1.2208955036143345</c:v>
                </c:pt>
                <c:pt idx="43">
                  <c:v>-1.277907254046037</c:v>
                </c:pt>
                <c:pt idx="44">
                  <c:v>-1.3182239032700944</c:v>
                </c:pt>
                <c:pt idx="45">
                  <c:v>-1.1931385529031195</c:v>
                </c:pt>
                <c:pt idx="46">
                  <c:v>-1.5154434658036757</c:v>
                </c:pt>
                <c:pt idx="47">
                  <c:v>-1.5112392218868174</c:v>
                </c:pt>
                <c:pt idx="48">
                  <c:v>-1.5184236957945496</c:v>
                </c:pt>
                <c:pt idx="49">
                  <c:v>-1.5555642999961079</c:v>
                </c:pt>
                <c:pt idx="50">
                  <c:v>-1.4315348549906404</c:v>
                </c:pt>
                <c:pt idx="51">
                  <c:v>-1.1404462916933464</c:v>
                </c:pt>
                <c:pt idx="52">
                  <c:v>-1.0141977796411183</c:v>
                </c:pt>
                <c:pt idx="53">
                  <c:v>-0.79952164699479189</c:v>
                </c:pt>
                <c:pt idx="54">
                  <c:v>-0.76671809077624531</c:v>
                </c:pt>
                <c:pt idx="55">
                  <c:v>-0.88504331812650605</c:v>
                </c:pt>
                <c:pt idx="56">
                  <c:v>-1.0433623208704661</c:v>
                </c:pt>
                <c:pt idx="57">
                  <c:v>-0.72957046646982071</c:v>
                </c:pt>
                <c:pt idx="58">
                  <c:v>-1.1495199047169498</c:v>
                </c:pt>
                <c:pt idx="59">
                  <c:v>-1.2729596949093025</c:v>
                </c:pt>
                <c:pt idx="60">
                  <c:v>-1.2247416031981766</c:v>
                </c:pt>
                <c:pt idx="61">
                  <c:v>-1.021549682200023</c:v>
                </c:pt>
                <c:pt idx="62">
                  <c:v>-0.77781504080414732</c:v>
                </c:pt>
                <c:pt idx="63">
                  <c:v>-0.54873300705427075</c:v>
                </c:pt>
                <c:pt idx="64">
                  <c:v>-0.844495838335654</c:v>
                </c:pt>
                <c:pt idx="65">
                  <c:v>-0.37593273481698364</c:v>
                </c:pt>
                <c:pt idx="66">
                  <c:v>-0.75817713883302762</c:v>
                </c:pt>
                <c:pt idx="67">
                  <c:v>-0.79857410281615016</c:v>
                </c:pt>
                <c:pt idx="68">
                  <c:v>-1.3879852180048526</c:v>
                </c:pt>
                <c:pt idx="69">
                  <c:v>-1.6013219554374627</c:v>
                </c:pt>
                <c:pt idx="70">
                  <c:v>-1.4197011339084158</c:v>
                </c:pt>
                <c:pt idx="71">
                  <c:v>-1.3747685532617742</c:v>
                </c:pt>
                <c:pt idx="72">
                  <c:v>-1.7936816676505585</c:v>
                </c:pt>
                <c:pt idx="73">
                  <c:v>-1.7634340245275331</c:v>
                </c:pt>
                <c:pt idx="74">
                  <c:v>-1.5437839521082672</c:v>
                </c:pt>
                <c:pt idx="75">
                  <c:v>-1.0897635142542976</c:v>
                </c:pt>
                <c:pt idx="76">
                  <c:v>-0.9543671086499762</c:v>
                </c:pt>
                <c:pt idx="77">
                  <c:v>-1.6271613806523535</c:v>
                </c:pt>
                <c:pt idx="78">
                  <c:v>-1.5743904194776128</c:v>
                </c:pt>
                <c:pt idx="79">
                  <c:v>-1.3049200396457452</c:v>
                </c:pt>
                <c:pt idx="80">
                  <c:v>-0.97529348032832353</c:v>
                </c:pt>
                <c:pt idx="81">
                  <c:v>-1.690383459205117</c:v>
                </c:pt>
                <c:pt idx="82">
                  <c:v>-1.8337622169797132</c:v>
                </c:pt>
                <c:pt idx="83">
                  <c:v>-1.4086108980243932</c:v>
                </c:pt>
                <c:pt idx="84">
                  <c:v>-1.3143252803834986</c:v>
                </c:pt>
                <c:pt idx="85">
                  <c:v>-1.1153884268216963</c:v>
                </c:pt>
                <c:pt idx="86">
                  <c:v>-1.2452287508819755</c:v>
                </c:pt>
                <c:pt idx="87">
                  <c:v>-1.1023674071319169</c:v>
                </c:pt>
                <c:pt idx="88">
                  <c:v>-0.74845216886394839</c:v>
                </c:pt>
                <c:pt idx="89">
                  <c:v>-0.54710311888131169</c:v>
                </c:pt>
                <c:pt idx="90">
                  <c:v>-0.97013310832735744</c:v>
                </c:pt>
                <c:pt idx="91">
                  <c:v>-0.70227728462343797</c:v>
                </c:pt>
                <c:pt idx="92">
                  <c:v>-1.0062212067339296</c:v>
                </c:pt>
                <c:pt idx="93">
                  <c:v>-0.97421003847799392</c:v>
                </c:pt>
                <c:pt idx="94">
                  <c:v>-1.4528057727359187</c:v>
                </c:pt>
                <c:pt idx="95">
                  <c:v>-1.4865865853445031</c:v>
                </c:pt>
                <c:pt idx="96">
                  <c:v>-1.4695734546887931</c:v>
                </c:pt>
                <c:pt idx="97">
                  <c:v>-1.4197279904839337</c:v>
                </c:pt>
                <c:pt idx="98">
                  <c:v>-1.5958020792768719</c:v>
                </c:pt>
                <c:pt idx="99">
                  <c:v>-1.4848004530942265</c:v>
                </c:pt>
                <c:pt idx="100">
                  <c:v>-1.2458102467354391</c:v>
                </c:pt>
                <c:pt idx="101">
                  <c:v>-0.97770411294855819</c:v>
                </c:pt>
                <c:pt idx="102">
                  <c:v>-1.0115525769309159</c:v>
                </c:pt>
                <c:pt idx="103">
                  <c:v>-1.3723744085391674</c:v>
                </c:pt>
                <c:pt idx="104">
                  <c:v>-1.1972431895209046</c:v>
                </c:pt>
                <c:pt idx="105">
                  <c:v>-0.92486754013995709</c:v>
                </c:pt>
                <c:pt idx="106">
                  <c:v>-0.75183431260679978</c:v>
                </c:pt>
                <c:pt idx="107">
                  <c:v>-0.82663060633138696</c:v>
                </c:pt>
                <c:pt idx="108">
                  <c:v>-1.1537897602676688</c:v>
                </c:pt>
                <c:pt idx="109">
                  <c:v>-1.1684769075095236</c:v>
                </c:pt>
                <c:pt idx="110">
                  <c:v>-0.81261725317404798</c:v>
                </c:pt>
                <c:pt idx="111">
                  <c:v>-0.82328475296115022</c:v>
                </c:pt>
                <c:pt idx="112">
                  <c:v>-0.75616656720101638</c:v>
                </c:pt>
                <c:pt idx="113">
                  <c:v>-0.75761342271247012</c:v>
                </c:pt>
                <c:pt idx="114">
                  <c:v>-0.64805640492780792</c:v>
                </c:pt>
                <c:pt idx="115">
                  <c:v>-0.34203735681663244</c:v>
                </c:pt>
                <c:pt idx="116">
                  <c:v>-0.27987560306185377</c:v>
                </c:pt>
                <c:pt idx="117">
                  <c:v>-0.40881606186395192</c:v>
                </c:pt>
                <c:pt idx="118">
                  <c:v>-0.4257368942886095</c:v>
                </c:pt>
                <c:pt idx="119">
                  <c:v>-0.56852970277759907</c:v>
                </c:pt>
                <c:pt idx="120">
                  <c:v>-0.68153321469979378</c:v>
                </c:pt>
                <c:pt idx="121">
                  <c:v>-0.81275748529305059</c:v>
                </c:pt>
                <c:pt idx="122">
                  <c:v>-0.59122575280426015</c:v>
                </c:pt>
                <c:pt idx="123">
                  <c:v>-0.7131978821380488</c:v>
                </c:pt>
                <c:pt idx="124">
                  <c:v>-0.7643792739987727</c:v>
                </c:pt>
                <c:pt idx="125">
                  <c:v>-0.85618167827420355</c:v>
                </c:pt>
                <c:pt idx="126">
                  <c:v>-0.77379464544475962</c:v>
                </c:pt>
                <c:pt idx="127">
                  <c:v>-0.5810691398739749</c:v>
                </c:pt>
                <c:pt idx="128">
                  <c:v>-0.66924697731792238</c:v>
                </c:pt>
                <c:pt idx="129">
                  <c:v>-0.79782067388587297</c:v>
                </c:pt>
                <c:pt idx="130">
                  <c:v>-0.62663513285421002</c:v>
                </c:pt>
                <c:pt idx="131">
                  <c:v>-0.38250188718436529</c:v>
                </c:pt>
                <c:pt idx="132">
                  <c:v>-0.48807207692947097</c:v>
                </c:pt>
                <c:pt idx="133">
                  <c:v>-0.6446872067342696</c:v>
                </c:pt>
                <c:pt idx="134">
                  <c:v>-0.58530533971613297</c:v>
                </c:pt>
                <c:pt idx="135">
                  <c:v>-0.50296448999788057</c:v>
                </c:pt>
                <c:pt idx="136">
                  <c:v>-0.56715216442751404</c:v>
                </c:pt>
                <c:pt idx="137">
                  <c:v>-0.49759977005332073</c:v>
                </c:pt>
                <c:pt idx="138">
                  <c:v>-0.67908112436583234</c:v>
                </c:pt>
                <c:pt idx="139">
                  <c:v>-0.743582935739864</c:v>
                </c:pt>
                <c:pt idx="140">
                  <c:v>-0.67219707015158525</c:v>
                </c:pt>
                <c:pt idx="141">
                  <c:v>-0.5465221839563239</c:v>
                </c:pt>
                <c:pt idx="142">
                  <c:v>-0.5836052844901749</c:v>
                </c:pt>
                <c:pt idx="143">
                  <c:v>-0.58663834374478929</c:v>
                </c:pt>
                <c:pt idx="144">
                  <c:v>-0.48563370384642268</c:v>
                </c:pt>
                <c:pt idx="145">
                  <c:v>-0.52190865942683662</c:v>
                </c:pt>
                <c:pt idx="146">
                  <c:v>-0.21502258247050929</c:v>
                </c:pt>
                <c:pt idx="147">
                  <c:v>1.5373519722500128E-2</c:v>
                </c:pt>
                <c:pt idx="148">
                  <c:v>-9.0265290272837362E-2</c:v>
                </c:pt>
                <c:pt idx="149">
                  <c:v>-0.32726675021668</c:v>
                </c:pt>
                <c:pt idx="150">
                  <c:v>-0.3672521116832394</c:v>
                </c:pt>
                <c:pt idx="151">
                  <c:v>-0.714683968647158</c:v>
                </c:pt>
                <c:pt idx="152">
                  <c:v>-0.57549174304784412</c:v>
                </c:pt>
                <c:pt idx="153">
                  <c:v>-0.7268556406372626</c:v>
                </c:pt>
                <c:pt idx="154">
                  <c:v>-1.0492624385464613</c:v>
                </c:pt>
                <c:pt idx="155">
                  <c:v>-0.997013480811062</c:v>
                </c:pt>
                <c:pt idx="156">
                  <c:v>-0.52883454530712815</c:v>
                </c:pt>
                <c:pt idx="157">
                  <c:v>-0.52670313608311825</c:v>
                </c:pt>
                <c:pt idx="158">
                  <c:v>-0.30622207362339238</c:v>
                </c:pt>
                <c:pt idx="159">
                  <c:v>-0.19590359033319671</c:v>
                </c:pt>
                <c:pt idx="160">
                  <c:v>-0.193909064655166</c:v>
                </c:pt>
                <c:pt idx="161">
                  <c:v>-4.6385215421181743E-2</c:v>
                </c:pt>
                <c:pt idx="162">
                  <c:v>-0.19488185061522817</c:v>
                </c:pt>
                <c:pt idx="163">
                  <c:v>-0.49151520889571393</c:v>
                </c:pt>
                <c:pt idx="164">
                  <c:v>-0.21724861862863878</c:v>
                </c:pt>
                <c:pt idx="165">
                  <c:v>-9.3409549348362722E-2</c:v>
                </c:pt>
                <c:pt idx="166">
                  <c:v>-9.6116454190926182E-2</c:v>
                </c:pt>
                <c:pt idx="167">
                  <c:v>1.0334512246343398E-2</c:v>
                </c:pt>
                <c:pt idx="168">
                  <c:v>0.10603519945171781</c:v>
                </c:pt>
                <c:pt idx="169">
                  <c:v>0.1751419276528049</c:v>
                </c:pt>
                <c:pt idx="170">
                  <c:v>0.37027636606056358</c:v>
                </c:pt>
                <c:pt idx="171">
                  <c:v>0.27558908963518058</c:v>
                </c:pt>
                <c:pt idx="172">
                  <c:v>0.1348691328368718</c:v>
                </c:pt>
                <c:pt idx="173">
                  <c:v>0.10771492526987882</c:v>
                </c:pt>
                <c:pt idx="174">
                  <c:v>0.16473483466123223</c:v>
                </c:pt>
                <c:pt idx="175">
                  <c:v>0.16773835168277682</c:v>
                </c:pt>
                <c:pt idx="176">
                  <c:v>0.181084879866968</c:v>
                </c:pt>
                <c:pt idx="177">
                  <c:v>9.1177563948820844E-2</c:v>
                </c:pt>
                <c:pt idx="178">
                  <c:v>4.4258956540451463E-2</c:v>
                </c:pt>
                <c:pt idx="179">
                  <c:v>0.1120745293767591</c:v>
                </c:pt>
                <c:pt idx="180">
                  <c:v>0.16644413670812827</c:v>
                </c:pt>
                <c:pt idx="181">
                  <c:v>5.9136649485824012E-2</c:v>
                </c:pt>
                <c:pt idx="182">
                  <c:v>0.16396976221561979</c:v>
                </c:pt>
                <c:pt idx="183">
                  <c:v>0.21329135321955089</c:v>
                </c:pt>
                <c:pt idx="184">
                  <c:v>0.24616737119849844</c:v>
                </c:pt>
                <c:pt idx="185">
                  <c:v>0.41944191696116817</c:v>
                </c:pt>
                <c:pt idx="186">
                  <c:v>0.50571866581292213</c:v>
                </c:pt>
                <c:pt idx="187">
                  <c:v>0.42363137276365892</c:v>
                </c:pt>
                <c:pt idx="188">
                  <c:v>0.3929995786237297</c:v>
                </c:pt>
                <c:pt idx="189">
                  <c:v>0.37159454797918717</c:v>
                </c:pt>
                <c:pt idx="190">
                  <c:v>0.53039645914749411</c:v>
                </c:pt>
                <c:pt idx="191">
                  <c:v>0.56593365779929394</c:v>
                </c:pt>
                <c:pt idx="192">
                  <c:v>0.51011192562836305</c:v>
                </c:pt>
                <c:pt idx="193">
                  <c:v>0.53317033545052661</c:v>
                </c:pt>
                <c:pt idx="194">
                  <c:v>0.55328047120711654</c:v>
                </c:pt>
                <c:pt idx="195">
                  <c:v>0.68822694418234731</c:v>
                </c:pt>
                <c:pt idx="196">
                  <c:v>0.70847578225300478</c:v>
                </c:pt>
                <c:pt idx="197">
                  <c:v>0.65974248623558007</c:v>
                </c:pt>
                <c:pt idx="198">
                  <c:v>0.76586794417843795</c:v>
                </c:pt>
                <c:pt idx="199">
                  <c:v>0.78405154558742218</c:v>
                </c:pt>
                <c:pt idx="200">
                  <c:v>0.85856222473072463</c:v>
                </c:pt>
                <c:pt idx="201">
                  <c:v>0.96146574350304614</c:v>
                </c:pt>
                <c:pt idx="202">
                  <c:v>1.0177952009339288</c:v>
                </c:pt>
                <c:pt idx="203">
                  <c:v>1.0721218037488041</c:v>
                </c:pt>
                <c:pt idx="204">
                  <c:v>1.0813295296716718</c:v>
                </c:pt>
                <c:pt idx="205">
                  <c:v>1.0504850926458367</c:v>
                </c:pt>
                <c:pt idx="206">
                  <c:v>1.1154951732104641</c:v>
                </c:pt>
                <c:pt idx="207">
                  <c:v>1.1108122703274108</c:v>
                </c:pt>
                <c:pt idx="208">
                  <c:v>1.071197121655018</c:v>
                </c:pt>
                <c:pt idx="209">
                  <c:v>1.0323699925022563</c:v>
                </c:pt>
                <c:pt idx="210">
                  <c:v>1.0401764171050549</c:v>
                </c:pt>
                <c:pt idx="211">
                  <c:v>1.0763610632008314</c:v>
                </c:pt>
                <c:pt idx="212">
                  <c:v>1.1509611509436433</c:v>
                </c:pt>
                <c:pt idx="213">
                  <c:v>1.1411636002293348</c:v>
                </c:pt>
                <c:pt idx="214">
                  <c:v>1.1581597330524387</c:v>
                </c:pt>
                <c:pt idx="215">
                  <c:v>1.2091175354230583</c:v>
                </c:pt>
                <c:pt idx="216">
                  <c:v>1.260673661501422</c:v>
                </c:pt>
                <c:pt idx="217">
                  <c:v>1.2687595304722696</c:v>
                </c:pt>
                <c:pt idx="218">
                  <c:v>1.2753784864891879</c:v>
                </c:pt>
                <c:pt idx="219">
                  <c:v>1.2492222216745144</c:v>
                </c:pt>
                <c:pt idx="220">
                  <c:v>1.265013208165827</c:v>
                </c:pt>
                <c:pt idx="221">
                  <c:v>1.2680966150006214</c:v>
                </c:pt>
                <c:pt idx="222">
                  <c:v>1.2718990301546651</c:v>
                </c:pt>
                <c:pt idx="223">
                  <c:v>1.2680201247538927</c:v>
                </c:pt>
                <c:pt idx="224">
                  <c:v>1.2767587104968248</c:v>
                </c:pt>
                <c:pt idx="225">
                  <c:v>1.2843448431890452</c:v>
                </c:pt>
                <c:pt idx="226">
                  <c:v>1.2904062702964747</c:v>
                </c:pt>
                <c:pt idx="227">
                  <c:v>1.3071678330296106</c:v>
                </c:pt>
                <c:pt idx="228">
                  <c:v>1.3197700261239689</c:v>
                </c:pt>
                <c:pt idx="229">
                  <c:v>1.3254592006973192</c:v>
                </c:pt>
                <c:pt idx="230">
                  <c:v>1.3341586914252566</c:v>
                </c:pt>
                <c:pt idx="231">
                  <c:v>1.3521254004901835</c:v>
                </c:pt>
                <c:pt idx="232">
                  <c:v>1.3598781119419465</c:v>
                </c:pt>
                <c:pt idx="233">
                  <c:v>1.3776765424640705</c:v>
                </c:pt>
                <c:pt idx="234">
                  <c:v>1.3881455075663303</c:v>
                </c:pt>
                <c:pt idx="235">
                  <c:v>1.4006015193002743</c:v>
                </c:pt>
                <c:pt idx="236">
                  <c:v>1.4155494132943112</c:v>
                </c:pt>
                <c:pt idx="237">
                  <c:v>1.4238987486705572</c:v>
                </c:pt>
                <c:pt idx="238">
                  <c:v>1.4307369767280975</c:v>
                </c:pt>
                <c:pt idx="239">
                  <c:v>1.4443760376114443</c:v>
                </c:pt>
                <c:pt idx="240">
                  <c:v>1.449941128006768</c:v>
                </c:pt>
                <c:pt idx="241">
                  <c:v>1.4575510576646373</c:v>
                </c:pt>
                <c:pt idx="242">
                  <c:v>1.4678364461747484</c:v>
                </c:pt>
                <c:pt idx="243">
                  <c:v>1.4709980430395322</c:v>
                </c:pt>
                <c:pt idx="244">
                  <c:v>1.480406343387155</c:v>
                </c:pt>
                <c:pt idx="245">
                  <c:v>1.4896225682263255</c:v>
                </c:pt>
                <c:pt idx="246">
                  <c:v>1.4972087009185462</c:v>
                </c:pt>
                <c:pt idx="247">
                  <c:v>1.5066221006159506</c:v>
                </c:pt>
                <c:pt idx="248">
                  <c:v>1.5104687101347709</c:v>
                </c:pt>
                <c:pt idx="249">
                  <c:v>1.5129027997640023</c:v>
                </c:pt>
                <c:pt idx="250">
                  <c:v>1.5185086849575811</c:v>
                </c:pt>
                <c:pt idx="251">
                  <c:v>1.5219303486612423</c:v>
                </c:pt>
                <c:pt idx="252">
                  <c:v>1.5208781828229085</c:v>
                </c:pt>
                <c:pt idx="253">
                  <c:v>1.5167511090660832</c:v>
                </c:pt>
                <c:pt idx="254">
                  <c:v>1.5165675324739347</c:v>
                </c:pt>
                <c:pt idx="255">
                  <c:v>1.5123775667364654</c:v>
                </c:pt>
                <c:pt idx="256">
                  <c:v>1.5090680887280066</c:v>
                </c:pt>
                <c:pt idx="257">
                  <c:v>1.5002071185903088</c:v>
                </c:pt>
                <c:pt idx="258">
                  <c:v>1.4916113146412702</c:v>
                </c:pt>
                <c:pt idx="259">
                  <c:v>1.483958890401885</c:v>
                </c:pt>
                <c:pt idx="260">
                  <c:v>1.4748463523416131</c:v>
                </c:pt>
                <c:pt idx="261">
                  <c:v>1.4597029832726029</c:v>
                </c:pt>
                <c:pt idx="262">
                  <c:v>1.4476804162701216</c:v>
                </c:pt>
                <c:pt idx="263">
                  <c:v>1.4332883514023127</c:v>
                </c:pt>
                <c:pt idx="264">
                  <c:v>1.4228567815317872</c:v>
                </c:pt>
                <c:pt idx="265">
                  <c:v>1.4091514291012754</c:v>
                </c:pt>
                <c:pt idx="266">
                  <c:v>1.3921416980120864</c:v>
                </c:pt>
                <c:pt idx="267">
                  <c:v>1.3756690984332589</c:v>
                </c:pt>
                <c:pt idx="268">
                  <c:v>1.3601415783473452</c:v>
                </c:pt>
                <c:pt idx="269">
                  <c:v>1.3411431008432115</c:v>
                </c:pt>
                <c:pt idx="270">
                  <c:v>1.3227310485639976</c:v>
                </c:pt>
                <c:pt idx="271">
                  <c:v>1.3003058080064211</c:v>
                </c:pt>
                <c:pt idx="272">
                  <c:v>1.2778295739510255</c:v>
                </c:pt>
                <c:pt idx="273">
                  <c:v>1.256125041495959</c:v>
                </c:pt>
                <c:pt idx="274">
                  <c:v>1.2337473948696804</c:v>
                </c:pt>
                <c:pt idx="275">
                  <c:v>1.2105436535787324</c:v>
                </c:pt>
                <c:pt idx="276">
                  <c:v>1.1894391446146704</c:v>
                </c:pt>
                <c:pt idx="277">
                  <c:v>1.1667657357010408</c:v>
                </c:pt>
                <c:pt idx="278">
                  <c:v>1.1459042957432499</c:v>
                </c:pt>
                <c:pt idx="279">
                  <c:v>1.1267086433808826</c:v>
                </c:pt>
                <c:pt idx="280">
                  <c:v>1.1055191452537887</c:v>
                </c:pt>
                <c:pt idx="281">
                  <c:v>1.0845336211179715</c:v>
                </c:pt>
                <c:pt idx="282">
                  <c:v>1.0669425641536447</c:v>
                </c:pt>
                <c:pt idx="283">
                  <c:v>1.0517177754664504</c:v>
                </c:pt>
                <c:pt idx="284">
                  <c:v>1.0356798104673675</c:v>
                </c:pt>
                <c:pt idx="285">
                  <c:v>1.021098899679302</c:v>
                </c:pt>
                <c:pt idx="286">
                  <c:v>1.0073721299797065</c:v>
                </c:pt>
                <c:pt idx="287">
                  <c:v>1.0007016705299909</c:v>
                </c:pt>
                <c:pt idx="288">
                  <c:v>0.99759208703298252</c:v>
                </c:pt>
                <c:pt idx="289">
                  <c:v>0.99220241427015643</c:v>
                </c:pt>
                <c:pt idx="290">
                  <c:v>0.98739882677559776</c:v>
                </c:pt>
                <c:pt idx="291">
                  <c:v>0.98808179968972154</c:v>
                </c:pt>
                <c:pt idx="292">
                  <c:v>0.98972005079632319</c:v>
                </c:pt>
                <c:pt idx="293">
                  <c:v>0.99068620760166892</c:v>
                </c:pt>
                <c:pt idx="294">
                  <c:v>0.98780507497489012</c:v>
                </c:pt>
                <c:pt idx="295">
                  <c:v>0.98630926570552979</c:v>
                </c:pt>
                <c:pt idx="296">
                  <c:v>0.98701926517349758</c:v>
                </c:pt>
                <c:pt idx="297">
                  <c:v>0.98740103649383659</c:v>
                </c:pt>
                <c:pt idx="298">
                  <c:v>0.98570873227954703</c:v>
                </c:pt>
                <c:pt idx="299">
                  <c:v>0.98349731425745923</c:v>
                </c:pt>
                <c:pt idx="300">
                  <c:v>0.98107852267757345</c:v>
                </c:pt>
                <c:pt idx="301">
                  <c:v>0.9836161291073775</c:v>
                </c:pt>
                <c:pt idx="302">
                  <c:v>0.98295661320225058</c:v>
                </c:pt>
                <c:pt idx="303">
                  <c:v>0.97812701902380439</c:v>
                </c:pt>
                <c:pt idx="304">
                  <c:v>0.97605073377093687</c:v>
                </c:pt>
                <c:pt idx="305">
                  <c:v>0.97243087533908557</c:v>
                </c:pt>
                <c:pt idx="306">
                  <c:v>0.9697729242544284</c:v>
                </c:pt>
                <c:pt idx="307">
                  <c:v>0.96625386296993288</c:v>
                </c:pt>
                <c:pt idx="308">
                  <c:v>0.95782225808387178</c:v>
                </c:pt>
                <c:pt idx="309">
                  <c:v>0.95599686084027446</c:v>
                </c:pt>
                <c:pt idx="310">
                  <c:v>0.95104879176856161</c:v>
                </c:pt>
                <c:pt idx="311">
                  <c:v>0.94344736102699556</c:v>
                </c:pt>
                <c:pt idx="312">
                  <c:v>0.93447097560590053</c:v>
                </c:pt>
                <c:pt idx="313">
                  <c:v>0.92534534921452172</c:v>
                </c:pt>
                <c:pt idx="314">
                  <c:v>0.91881053246900513</c:v>
                </c:pt>
                <c:pt idx="315">
                  <c:v>0.9124127182542956</c:v>
                </c:pt>
                <c:pt idx="316">
                  <c:v>0.89979981652539476</c:v>
                </c:pt>
                <c:pt idx="317">
                  <c:v>0.8953055895842722</c:v>
                </c:pt>
                <c:pt idx="318">
                  <c:v>0.88734329485647268</c:v>
                </c:pt>
                <c:pt idx="319">
                  <c:v>0.879555737847867</c:v>
                </c:pt>
                <c:pt idx="320">
                  <c:v>0.87456619406459479</c:v>
                </c:pt>
                <c:pt idx="321">
                  <c:v>0.86903390948620141</c:v>
                </c:pt>
                <c:pt idx="322">
                  <c:v>0.86221148941298509</c:v>
                </c:pt>
                <c:pt idx="323">
                  <c:v>0.85661104352584005</c:v>
                </c:pt>
                <c:pt idx="324">
                  <c:v>0.84949218125196868</c:v>
                </c:pt>
                <c:pt idx="325">
                  <c:v>0.84432602998791617</c:v>
                </c:pt>
                <c:pt idx="326">
                  <c:v>0.84143316885663888</c:v>
                </c:pt>
                <c:pt idx="327">
                  <c:v>0.83680193938470915</c:v>
                </c:pt>
                <c:pt idx="328">
                  <c:v>0.83439096680782232</c:v>
                </c:pt>
                <c:pt idx="329">
                  <c:v>0.8343047877965083</c:v>
                </c:pt>
                <c:pt idx="330">
                  <c:v>0.8355240423293625</c:v>
                </c:pt>
                <c:pt idx="331">
                  <c:v>0.83512493321976522</c:v>
                </c:pt>
                <c:pt idx="332">
                  <c:v>0.83529219189261195</c:v>
                </c:pt>
                <c:pt idx="333">
                  <c:v>0.84083518510554733</c:v>
                </c:pt>
                <c:pt idx="334">
                  <c:v>0.83933597626966583</c:v>
                </c:pt>
                <c:pt idx="335">
                  <c:v>0.84172808125235954</c:v>
                </c:pt>
                <c:pt idx="336">
                  <c:v>0.84661529808334157</c:v>
                </c:pt>
                <c:pt idx="337">
                  <c:v>0.84924962218067579</c:v>
                </c:pt>
                <c:pt idx="338">
                  <c:v>0.86215352680379753</c:v>
                </c:pt>
                <c:pt idx="339">
                  <c:v>0.86876313401278216</c:v>
                </c:pt>
                <c:pt idx="340">
                  <c:v>0.87015916600474286</c:v>
                </c:pt>
                <c:pt idx="341">
                  <c:v>0.87970769847136809</c:v>
                </c:pt>
                <c:pt idx="342">
                  <c:v>0.88193866400095322</c:v>
                </c:pt>
                <c:pt idx="343">
                  <c:v>0.88792615053654511</c:v>
                </c:pt>
                <c:pt idx="344">
                  <c:v>0.89053582777660023</c:v>
                </c:pt>
                <c:pt idx="345">
                  <c:v>0.88747825764736743</c:v>
                </c:pt>
                <c:pt idx="346">
                  <c:v>0.8905524856525544</c:v>
                </c:pt>
                <c:pt idx="347">
                  <c:v>0.89580600577620373</c:v>
                </c:pt>
                <c:pt idx="348">
                  <c:v>0.89559829226175369</c:v>
                </c:pt>
                <c:pt idx="349">
                  <c:v>0.89921594097536617</c:v>
                </c:pt>
                <c:pt idx="350">
                  <c:v>0.89669635224812472</c:v>
                </c:pt>
                <c:pt idx="351">
                  <c:v>0.89844474931001561</c:v>
                </c:pt>
                <c:pt idx="352">
                  <c:v>0.89862492633564306</c:v>
                </c:pt>
                <c:pt idx="353">
                  <c:v>0.89742589922359006</c:v>
                </c:pt>
                <c:pt idx="354">
                  <c:v>0.89773050038389601</c:v>
                </c:pt>
                <c:pt idx="355">
                  <c:v>0.89780155132419059</c:v>
                </c:pt>
                <c:pt idx="356">
                  <c:v>0.89568719092628524</c:v>
                </c:pt>
                <c:pt idx="357">
                  <c:v>0.90090586549309104</c:v>
                </c:pt>
                <c:pt idx="358">
                  <c:v>0.90229560828698741</c:v>
                </c:pt>
                <c:pt idx="359">
                  <c:v>0.90155382287204577</c:v>
                </c:pt>
                <c:pt idx="360">
                  <c:v>0.90272446360364589</c:v>
                </c:pt>
                <c:pt idx="361">
                  <c:v>0.89945884000331111</c:v>
                </c:pt>
                <c:pt idx="362">
                  <c:v>0.90002197819756002</c:v>
                </c:pt>
                <c:pt idx="363">
                  <c:v>0.90237753784015007</c:v>
                </c:pt>
                <c:pt idx="364">
                  <c:v>0.89916239780265639</c:v>
                </c:pt>
                <c:pt idx="365">
                  <c:v>0.89964700601026359</c:v>
                </c:pt>
                <c:pt idx="366">
                  <c:v>0.90122814439930776</c:v>
                </c:pt>
                <c:pt idx="367">
                  <c:v>0.90211951074118546</c:v>
                </c:pt>
                <c:pt idx="368">
                  <c:v>0.90655169559329485</c:v>
                </c:pt>
                <c:pt idx="369">
                  <c:v>0.91273771681372917</c:v>
                </c:pt>
                <c:pt idx="370">
                  <c:v>0.91621598329996945</c:v>
                </c:pt>
                <c:pt idx="371">
                  <c:v>0.91524540705814605</c:v>
                </c:pt>
                <c:pt idx="372">
                  <c:v>0.91805106930815261</c:v>
                </c:pt>
                <c:pt idx="373">
                  <c:v>0.92115640334700932</c:v>
                </c:pt>
                <c:pt idx="374">
                  <c:v>0.92247135567743754</c:v>
                </c:pt>
                <c:pt idx="375">
                  <c:v>0.92217984284823851</c:v>
                </c:pt>
                <c:pt idx="376">
                  <c:v>0.92013024419256306</c:v>
                </c:pt>
                <c:pt idx="377">
                  <c:v>0.9224348103373341</c:v>
                </c:pt>
                <c:pt idx="378">
                  <c:v>0.92748112688151141</c:v>
                </c:pt>
                <c:pt idx="379">
                  <c:v>0.92827390579427227</c:v>
                </c:pt>
                <c:pt idx="380">
                  <c:v>0.93065139264092456</c:v>
                </c:pt>
                <c:pt idx="381">
                  <c:v>0.93600401012866852</c:v>
                </c:pt>
                <c:pt idx="382">
                  <c:v>0.94096363772655356</c:v>
                </c:pt>
                <c:pt idx="383">
                  <c:v>0.94651920933561762</c:v>
                </c:pt>
                <c:pt idx="384">
                  <c:v>0.94789263421021197</c:v>
                </c:pt>
                <c:pt idx="385">
                  <c:v>0.95291107430891475</c:v>
                </c:pt>
                <c:pt idx="386">
                  <c:v>0.95496730211930703</c:v>
                </c:pt>
                <c:pt idx="387">
                  <c:v>0.95488469265283971</c:v>
                </c:pt>
                <c:pt idx="388">
                  <c:v>0.95589028442983237</c:v>
                </c:pt>
                <c:pt idx="389">
                  <c:v>0.95902349491416361</c:v>
                </c:pt>
                <c:pt idx="390">
                  <c:v>0.9615534523192949</c:v>
                </c:pt>
                <c:pt idx="391">
                  <c:v>0.96180960965667273</c:v>
                </c:pt>
                <c:pt idx="392">
                  <c:v>0.95940560619115467</c:v>
                </c:pt>
                <c:pt idx="393">
                  <c:v>0.96100816184928262</c:v>
                </c:pt>
                <c:pt idx="394">
                  <c:v>0.96429197313050619</c:v>
                </c:pt>
                <c:pt idx="395">
                  <c:v>0.96652293866009142</c:v>
                </c:pt>
                <c:pt idx="396">
                  <c:v>0.96511313842371949</c:v>
                </c:pt>
                <c:pt idx="397">
                  <c:v>0.96033453774309252</c:v>
                </c:pt>
                <c:pt idx="398">
                  <c:v>0.96090158543884074</c:v>
                </c:pt>
                <c:pt idx="399">
                  <c:v>0.96065919634587393</c:v>
                </c:pt>
                <c:pt idx="400">
                  <c:v>0.9597069777632653</c:v>
                </c:pt>
                <c:pt idx="401">
                  <c:v>0.95893255650971942</c:v>
                </c:pt>
                <c:pt idx="402">
                  <c:v>0.95627052594523676</c:v>
                </c:pt>
                <c:pt idx="403">
                  <c:v>0.95455323491701582</c:v>
                </c:pt>
                <c:pt idx="404">
                  <c:v>0.95537779977675052</c:v>
                </c:pt>
                <c:pt idx="405">
                  <c:v>0.95549865436658166</c:v>
                </c:pt>
                <c:pt idx="406">
                  <c:v>0.95519320331464552</c:v>
                </c:pt>
                <c:pt idx="407">
                  <c:v>0.95487364406164588</c:v>
                </c:pt>
                <c:pt idx="408">
                  <c:v>0.95096533241046444</c:v>
                </c:pt>
                <c:pt idx="409">
                  <c:v>0.94832063963524038</c:v>
                </c:pt>
                <c:pt idx="410">
                  <c:v>0.94594043313537113</c:v>
                </c:pt>
                <c:pt idx="411">
                  <c:v>0.9433067889513409</c:v>
                </c:pt>
                <c:pt idx="412">
                  <c:v>0.93805411871932232</c:v>
                </c:pt>
                <c:pt idx="413">
                  <c:v>0.93286247070636019</c:v>
                </c:pt>
                <c:pt idx="414">
                  <c:v>0.92878605049070206</c:v>
                </c:pt>
                <c:pt idx="415">
                  <c:v>0.92494810986651099</c:v>
                </c:pt>
                <c:pt idx="416">
                  <c:v>0.92062896060123367</c:v>
                </c:pt>
                <c:pt idx="417">
                  <c:v>0.91662563106578276</c:v>
                </c:pt>
                <c:pt idx="418">
                  <c:v>0.91038130727950883</c:v>
                </c:pt>
                <c:pt idx="419">
                  <c:v>0.90507356406984563</c:v>
                </c:pt>
                <c:pt idx="420">
                  <c:v>0.90134134996446613</c:v>
                </c:pt>
                <c:pt idx="421">
                  <c:v>0.89552843116974157</c:v>
                </c:pt>
                <c:pt idx="422">
                  <c:v>0.89018346270667037</c:v>
                </c:pt>
                <c:pt idx="423">
                  <c:v>0.88485719185946599</c:v>
                </c:pt>
                <c:pt idx="424">
                  <c:v>0.87662718126811645</c:v>
                </c:pt>
                <c:pt idx="425">
                  <c:v>0.87172211671289779</c:v>
                </c:pt>
                <c:pt idx="426">
                  <c:v>0.86500576311514532</c:v>
                </c:pt>
                <c:pt idx="427">
                  <c:v>0.85785205528443087</c:v>
                </c:pt>
                <c:pt idx="428">
                  <c:v>0.84966147966472816</c:v>
                </c:pt>
                <c:pt idx="429">
                  <c:v>0.84328916219892813</c:v>
                </c:pt>
                <c:pt idx="430">
                  <c:v>0.83651484599198755</c:v>
                </c:pt>
                <c:pt idx="431">
                  <c:v>0.8305156309518974</c:v>
                </c:pt>
                <c:pt idx="432">
                  <c:v>0.82266773163753892</c:v>
                </c:pt>
                <c:pt idx="433">
                  <c:v>0.81576049237961668</c:v>
                </c:pt>
                <c:pt idx="434">
                  <c:v>0.80744430277695312</c:v>
                </c:pt>
                <c:pt idx="435">
                  <c:v>0.80225095498073062</c:v>
                </c:pt>
                <c:pt idx="436">
                  <c:v>0.7944091748861104</c:v>
                </c:pt>
                <c:pt idx="437">
                  <c:v>0.78719597464127355</c:v>
                </c:pt>
                <c:pt idx="438">
                  <c:v>0.77995829751748358</c:v>
                </c:pt>
                <c:pt idx="439">
                  <c:v>0.77204461659093859</c:v>
                </c:pt>
                <c:pt idx="440">
                  <c:v>0.76384996149141027</c:v>
                </c:pt>
                <c:pt idx="441">
                  <c:v>0.75631992164679085</c:v>
                </c:pt>
                <c:pt idx="442">
                  <c:v>0.74775063431661826</c:v>
                </c:pt>
                <c:pt idx="443">
                  <c:v>0.73873107440070318</c:v>
                </c:pt>
                <c:pt idx="444">
                  <c:v>0.73039193772402078</c:v>
                </c:pt>
                <c:pt idx="445">
                  <c:v>0.72301827793938012</c:v>
                </c:pt>
                <c:pt idx="446">
                  <c:v>0.71632912087379752</c:v>
                </c:pt>
                <c:pt idx="447">
                  <c:v>0.70906373728285899</c:v>
                </c:pt>
                <c:pt idx="448">
                  <c:v>0.70303766566725068</c:v>
                </c:pt>
                <c:pt idx="449">
                  <c:v>0.69499769084444052</c:v>
                </c:pt>
                <c:pt idx="450">
                  <c:v>0.68959051031402985</c:v>
                </c:pt>
                <c:pt idx="451">
                  <c:v>0.68138310684004666</c:v>
                </c:pt>
                <c:pt idx="452">
                  <c:v>0.67358467121857291</c:v>
                </c:pt>
                <c:pt idx="453">
                  <c:v>0.66592323812790644</c:v>
                </c:pt>
                <c:pt idx="454">
                  <c:v>0.65956162929664841</c:v>
                </c:pt>
                <c:pt idx="455">
                  <c:v>0.6519151542986753</c:v>
                </c:pt>
                <c:pt idx="456">
                  <c:v>0.64530741685127724</c:v>
                </c:pt>
                <c:pt idx="457">
                  <c:v>0.63701893371576213</c:v>
                </c:pt>
                <c:pt idx="458">
                  <c:v>0.63091739172338135</c:v>
                </c:pt>
                <c:pt idx="459">
                  <c:v>0.6234635021688385</c:v>
                </c:pt>
                <c:pt idx="460">
                  <c:v>0.61692902537997385</c:v>
                </c:pt>
                <c:pt idx="461">
                  <c:v>0.61125310911605679</c:v>
                </c:pt>
                <c:pt idx="462">
                  <c:v>0.60445839550998848</c:v>
                </c:pt>
                <c:pt idx="463">
                  <c:v>0.59805004263906314</c:v>
                </c:pt>
                <c:pt idx="464">
                  <c:v>0.59348884423747128</c:v>
                </c:pt>
                <c:pt idx="465">
                  <c:v>0.58675515285045987</c:v>
                </c:pt>
                <c:pt idx="466">
                  <c:v>0.5821613186102641</c:v>
                </c:pt>
                <c:pt idx="467">
                  <c:v>0.57654030534566525</c:v>
                </c:pt>
                <c:pt idx="468">
                  <c:v>0.56913502959237672</c:v>
                </c:pt>
                <c:pt idx="469">
                  <c:v>0.56330749266161073</c:v>
                </c:pt>
                <c:pt idx="470">
                  <c:v>0.55833290697103233</c:v>
                </c:pt>
                <c:pt idx="471">
                  <c:v>0.55178806150427762</c:v>
                </c:pt>
                <c:pt idx="472">
                  <c:v>0.54711399749417944</c:v>
                </c:pt>
                <c:pt idx="473">
                  <c:v>0.54281983504283382</c:v>
                </c:pt>
                <c:pt idx="474">
                  <c:v>0.53773051398216221</c:v>
                </c:pt>
                <c:pt idx="475">
                  <c:v>0.53448783745584605</c:v>
                </c:pt>
                <c:pt idx="476">
                  <c:v>0.5304146468283828</c:v>
                </c:pt>
                <c:pt idx="477">
                  <c:v>0.5263535246620703</c:v>
                </c:pt>
                <c:pt idx="478">
                  <c:v>0.52199205079360345</c:v>
                </c:pt>
                <c:pt idx="479">
                  <c:v>0.51771743584975494</c:v>
                </c:pt>
                <c:pt idx="480">
                  <c:v>0.5114836507196967</c:v>
                </c:pt>
                <c:pt idx="481">
                  <c:v>0.50792090500540277</c:v>
                </c:pt>
                <c:pt idx="482">
                  <c:v>0.50287118889470406</c:v>
                </c:pt>
                <c:pt idx="483">
                  <c:v>0.49921767475429202</c:v>
                </c:pt>
                <c:pt idx="484">
                  <c:v>0.49520380656262508</c:v>
                </c:pt>
                <c:pt idx="485">
                  <c:v>0.49181018928276454</c:v>
                </c:pt>
                <c:pt idx="486">
                  <c:v>0.48850224107924012</c:v>
                </c:pt>
                <c:pt idx="487">
                  <c:v>0.48642034654161248</c:v>
                </c:pt>
                <c:pt idx="488">
                  <c:v>0.48317495036207952</c:v>
                </c:pt>
                <c:pt idx="489">
                  <c:v>0.47996864919754079</c:v>
                </c:pt>
                <c:pt idx="490">
                  <c:v>0.47658965005372178</c:v>
                </c:pt>
                <c:pt idx="491">
                  <c:v>0.47266366065662946</c:v>
                </c:pt>
                <c:pt idx="492">
                  <c:v>0.46984474009719007</c:v>
                </c:pt>
                <c:pt idx="493">
                  <c:v>0.4666731145111685</c:v>
                </c:pt>
                <c:pt idx="494">
                  <c:v>0.46342091919859296</c:v>
                </c:pt>
                <c:pt idx="495">
                  <c:v>0.46109799539460744</c:v>
                </c:pt>
                <c:pt idx="496">
                  <c:v>0.45982893721221602</c:v>
                </c:pt>
                <c:pt idx="497">
                  <c:v>0.45755054772965897</c:v>
                </c:pt>
                <c:pt idx="498">
                  <c:v>0.45677425671452626</c:v>
                </c:pt>
                <c:pt idx="499">
                  <c:v>0.45543584737510107</c:v>
                </c:pt>
                <c:pt idx="500">
                  <c:v>0.45281818115372091</c:v>
                </c:pt>
                <c:pt idx="501">
                  <c:v>0.45159263742280226</c:v>
                </c:pt>
                <c:pt idx="502">
                  <c:v>0.44838089695182953</c:v>
                </c:pt>
                <c:pt idx="503">
                  <c:v>0.44527080351984316</c:v>
                </c:pt>
                <c:pt idx="504">
                  <c:v>0.4430061822816973</c:v>
                </c:pt>
                <c:pt idx="505">
                  <c:v>0.43978594289442141</c:v>
                </c:pt>
                <c:pt idx="506">
                  <c:v>0.4366097278935962</c:v>
                </c:pt>
                <c:pt idx="507">
                  <c:v>0.43590074829558489</c:v>
                </c:pt>
                <c:pt idx="508">
                  <c:v>0.43383075224078171</c:v>
                </c:pt>
                <c:pt idx="509">
                  <c:v>0.43306465992521298</c:v>
                </c:pt>
                <c:pt idx="510">
                  <c:v>0.43161797439208538</c:v>
                </c:pt>
                <c:pt idx="511">
                  <c:v>0.43067425472577991</c:v>
                </c:pt>
                <c:pt idx="512">
                  <c:v>0.42939975723695467</c:v>
                </c:pt>
                <c:pt idx="513">
                  <c:v>0.42821483832596502</c:v>
                </c:pt>
                <c:pt idx="514">
                  <c:v>0.42677155235935876</c:v>
                </c:pt>
                <c:pt idx="515">
                  <c:v>0.42598625249294458</c:v>
                </c:pt>
                <c:pt idx="516">
                  <c:v>0.42458359134626728</c:v>
                </c:pt>
                <c:pt idx="517">
                  <c:v>0.42414453733004509</c:v>
                </c:pt>
                <c:pt idx="518">
                  <c:v>0.42333884006450334</c:v>
                </c:pt>
                <c:pt idx="519">
                  <c:v>0.42303236914261061</c:v>
                </c:pt>
                <c:pt idx="520">
                  <c:v>0.42322767423925772</c:v>
                </c:pt>
                <c:pt idx="521">
                  <c:v>0.42272844789560887</c:v>
                </c:pt>
                <c:pt idx="522">
                  <c:v>0.42152109184557868</c:v>
                </c:pt>
                <c:pt idx="523">
                  <c:v>0.41999434652087519</c:v>
                </c:pt>
                <c:pt idx="524">
                  <c:v>0.41876693302836959</c:v>
                </c:pt>
                <c:pt idx="525">
                  <c:v>0.4171439799711138</c:v>
                </c:pt>
                <c:pt idx="526">
                  <c:v>0.41555706231898371</c:v>
                </c:pt>
                <c:pt idx="527">
                  <c:v>0.41407604116399116</c:v>
                </c:pt>
                <c:pt idx="528">
                  <c:v>0.4126784793670959</c:v>
                </c:pt>
                <c:pt idx="529">
                  <c:v>0.41210514247328323</c:v>
                </c:pt>
                <c:pt idx="530">
                  <c:v>0.41107881334051083</c:v>
                </c:pt>
                <c:pt idx="531">
                  <c:v>0.40932956638698992</c:v>
                </c:pt>
                <c:pt idx="532">
                  <c:v>0.40823490596714018</c:v>
                </c:pt>
                <c:pt idx="533">
                  <c:v>0.4069133244819953</c:v>
                </c:pt>
                <c:pt idx="534">
                  <c:v>0.40604354538752768</c:v>
                </c:pt>
                <c:pt idx="535">
                  <c:v>0.40441736274207679</c:v>
                </c:pt>
                <c:pt idx="536">
                  <c:v>0.4025153052734245</c:v>
                </c:pt>
                <c:pt idx="537">
                  <c:v>0.40186955761270876</c:v>
                </c:pt>
                <c:pt idx="538">
                  <c:v>0.40090136106745033</c:v>
                </c:pt>
                <c:pt idx="539">
                  <c:v>0.40084662804645776</c:v>
                </c:pt>
                <c:pt idx="540">
                  <c:v>0.39990273840182633</c:v>
                </c:pt>
                <c:pt idx="541">
                  <c:v>0.39881912657317059</c:v>
                </c:pt>
                <c:pt idx="542">
                  <c:v>0.39900049344708055</c:v>
                </c:pt>
                <c:pt idx="543">
                  <c:v>0.39887555937742375</c:v>
                </c:pt>
                <c:pt idx="544">
                  <c:v>0.39795189715359386</c:v>
                </c:pt>
                <c:pt idx="545">
                  <c:v>0.39804368544966828</c:v>
                </c:pt>
                <c:pt idx="546">
                  <c:v>0.39576971540358891</c:v>
                </c:pt>
                <c:pt idx="547">
                  <c:v>0.39470004179767032</c:v>
                </c:pt>
                <c:pt idx="548">
                  <c:v>0.39306468032261205</c:v>
                </c:pt>
                <c:pt idx="549">
                  <c:v>0.39053914235395842</c:v>
                </c:pt>
                <c:pt idx="550">
                  <c:v>0.38853798752121116</c:v>
                </c:pt>
                <c:pt idx="551">
                  <c:v>0.38737210618274054</c:v>
                </c:pt>
                <c:pt idx="552">
                  <c:v>0.38526811446272491</c:v>
                </c:pt>
                <c:pt idx="553">
                  <c:v>0.3841916417237638</c:v>
                </c:pt>
                <c:pt idx="554">
                  <c:v>0.38254030228605546</c:v>
                </c:pt>
                <c:pt idx="555">
                  <c:v>0.38095355461225139</c:v>
                </c:pt>
                <c:pt idx="556">
                  <c:v>0.380201910454398</c:v>
                </c:pt>
                <c:pt idx="557">
                  <c:v>0.37888100888255738</c:v>
                </c:pt>
                <c:pt idx="558">
                  <c:v>0.37732689704735739</c:v>
                </c:pt>
                <c:pt idx="559">
                  <c:v>0.37665616257271034</c:v>
                </c:pt>
                <c:pt idx="560">
                  <c:v>0.37571584247292628</c:v>
                </c:pt>
                <c:pt idx="561">
                  <c:v>0.37499836395861164</c:v>
                </c:pt>
                <c:pt idx="562">
                  <c:v>0.37455353067930308</c:v>
                </c:pt>
                <c:pt idx="563">
                  <c:v>0.37341161628480757</c:v>
                </c:pt>
                <c:pt idx="564">
                  <c:v>0.37268631876749397</c:v>
                </c:pt>
                <c:pt idx="565">
                  <c:v>0.37101169229911496</c:v>
                </c:pt>
                <c:pt idx="566">
                  <c:v>0.36988524593229111</c:v>
                </c:pt>
                <c:pt idx="567">
                  <c:v>0.36890906040570753</c:v>
                </c:pt>
                <c:pt idx="568">
                  <c:v>0.36731194405401357</c:v>
                </c:pt>
                <c:pt idx="569">
                  <c:v>0.36642941658509132</c:v>
                </c:pt>
                <c:pt idx="570">
                  <c:v>0.36504035370449917</c:v>
                </c:pt>
                <c:pt idx="571">
                  <c:v>0.36354896387161667</c:v>
                </c:pt>
                <c:pt idx="572">
                  <c:v>0.36412943985512392</c:v>
                </c:pt>
                <c:pt idx="573">
                  <c:v>0.36285919182445048</c:v>
                </c:pt>
                <c:pt idx="574">
                  <c:v>0.3615029347607886</c:v>
                </c:pt>
                <c:pt idx="575">
                  <c:v>0.36058641162665345</c:v>
                </c:pt>
                <c:pt idx="576">
                  <c:v>0.35839148150219363</c:v>
                </c:pt>
                <c:pt idx="577">
                  <c:v>0.35745252122901805</c:v>
                </c:pt>
                <c:pt idx="578">
                  <c:v>0.35659005120257109</c:v>
                </c:pt>
                <c:pt idx="579">
                  <c:v>0.35433732844724963</c:v>
                </c:pt>
                <c:pt idx="580">
                  <c:v>0.3524835448231996</c:v>
                </c:pt>
                <c:pt idx="581">
                  <c:v>0.35146911417325172</c:v>
                </c:pt>
                <c:pt idx="582">
                  <c:v>0.35102751048213837</c:v>
                </c:pt>
                <c:pt idx="583">
                  <c:v>0.35036187535727309</c:v>
                </c:pt>
                <c:pt idx="584">
                  <c:v>0.34944620211476835</c:v>
                </c:pt>
                <c:pt idx="585">
                  <c:v>0.34899813924726453</c:v>
                </c:pt>
                <c:pt idx="586">
                  <c:v>0.34819023226348411</c:v>
                </c:pt>
                <c:pt idx="587">
                  <c:v>0.34725943094995948</c:v>
                </c:pt>
                <c:pt idx="588">
                  <c:v>0.3464323164153339</c:v>
                </c:pt>
                <c:pt idx="589">
                  <c:v>0.34477740743277829</c:v>
                </c:pt>
                <c:pt idx="590">
                  <c:v>0.3438211093703441</c:v>
                </c:pt>
                <c:pt idx="591">
                  <c:v>0.34253012398389082</c:v>
                </c:pt>
                <c:pt idx="592">
                  <c:v>0.34097023288560463</c:v>
                </c:pt>
                <c:pt idx="593">
                  <c:v>0.33961006632044338</c:v>
                </c:pt>
                <c:pt idx="594">
                  <c:v>0.33962060497665941</c:v>
                </c:pt>
                <c:pt idx="595">
                  <c:v>0.33958830909470722</c:v>
                </c:pt>
                <c:pt idx="596">
                  <c:v>0.33968094728241205</c:v>
                </c:pt>
                <c:pt idx="597">
                  <c:v>0.33874980601223537</c:v>
                </c:pt>
                <c:pt idx="598">
                  <c:v>0.33836225542881021</c:v>
                </c:pt>
                <c:pt idx="599">
                  <c:v>0.33728697253813156</c:v>
                </c:pt>
                <c:pt idx="600">
                  <c:v>0.33730006086923858</c:v>
                </c:pt>
                <c:pt idx="601">
                  <c:v>0.33645305887046345</c:v>
                </c:pt>
                <c:pt idx="602">
                  <c:v>0.33609542447242557</c:v>
                </c:pt>
                <c:pt idx="603">
                  <c:v>0.33497458739036179</c:v>
                </c:pt>
                <c:pt idx="604">
                  <c:v>0.33568713653322069</c:v>
                </c:pt>
                <c:pt idx="605">
                  <c:v>0.33647396620456921</c:v>
                </c:pt>
                <c:pt idx="606">
                  <c:v>0.33724158832507262</c:v>
                </c:pt>
                <c:pt idx="607">
                  <c:v>0.33744301264145804</c:v>
                </c:pt>
                <c:pt idx="608">
                  <c:v>0.33762182984047701</c:v>
                </c:pt>
                <c:pt idx="609">
                  <c:v>0.33746290010560748</c:v>
                </c:pt>
                <c:pt idx="610">
                  <c:v>0.33838299278458994</c:v>
                </c:pt>
                <c:pt idx="611">
                  <c:v>0.33821080474028753</c:v>
                </c:pt>
                <c:pt idx="612">
                  <c:v>0.33770358941531364</c:v>
                </c:pt>
                <c:pt idx="613">
                  <c:v>0.33725654641776615</c:v>
                </c:pt>
                <c:pt idx="614">
                  <c:v>0.33760959140100039</c:v>
                </c:pt>
                <c:pt idx="615">
                  <c:v>0.33835120683761599</c:v>
                </c:pt>
                <c:pt idx="616">
                  <c:v>0.33836752475691823</c:v>
                </c:pt>
                <c:pt idx="617">
                  <c:v>0.33802960784470359</c:v>
                </c:pt>
                <c:pt idx="618">
                  <c:v>0.33895344004685957</c:v>
                </c:pt>
                <c:pt idx="619">
                  <c:v>0.33992316639705272</c:v>
                </c:pt>
                <c:pt idx="620">
                  <c:v>0.34105437215700624</c:v>
                </c:pt>
                <c:pt idx="621">
                  <c:v>0.34262939132631193</c:v>
                </c:pt>
                <c:pt idx="622">
                  <c:v>0.3438042815160639</c:v>
                </c:pt>
                <c:pt idx="623">
                  <c:v>0.34447535594736312</c:v>
                </c:pt>
                <c:pt idx="624">
                  <c:v>0.34566979364461231</c:v>
                </c:pt>
                <c:pt idx="625">
                  <c:v>0.34634817714393229</c:v>
                </c:pt>
                <c:pt idx="626">
                  <c:v>0.34723206443946336</c:v>
                </c:pt>
                <c:pt idx="627">
                  <c:v>0.34768641650503151</c:v>
                </c:pt>
                <c:pt idx="628">
                  <c:v>0.3478361674102935</c:v>
                </c:pt>
                <c:pt idx="629">
                  <c:v>0.34897111269342046</c:v>
                </c:pt>
                <c:pt idx="630">
                  <c:v>0.34980842592760986</c:v>
                </c:pt>
                <c:pt idx="631">
                  <c:v>0.35091192522041514</c:v>
                </c:pt>
                <c:pt idx="632">
                  <c:v>0.35113085730438515</c:v>
                </c:pt>
                <c:pt idx="633">
                  <c:v>0.35169416547696003</c:v>
                </c:pt>
                <c:pt idx="634">
                  <c:v>0.35274582138031574</c:v>
                </c:pt>
                <c:pt idx="635">
                  <c:v>0.35321224190703449</c:v>
                </c:pt>
                <c:pt idx="636">
                  <c:v>0.35325439653189827</c:v>
                </c:pt>
                <c:pt idx="637">
                  <c:v>0.35464855876227219</c:v>
                </c:pt>
                <c:pt idx="638">
                  <c:v>0.35530977445065975</c:v>
                </c:pt>
                <c:pt idx="639">
                  <c:v>0.35653497822492658</c:v>
                </c:pt>
                <c:pt idx="640">
                  <c:v>0.35694326616413141</c:v>
                </c:pt>
                <c:pt idx="641">
                  <c:v>0.35779315779444959</c:v>
                </c:pt>
                <c:pt idx="642">
                  <c:v>0.35878124180385756</c:v>
                </c:pt>
                <c:pt idx="643">
                  <c:v>0.35939180395107823</c:v>
                </c:pt>
                <c:pt idx="644">
                  <c:v>0.35942647952959522</c:v>
                </c:pt>
                <c:pt idx="645">
                  <c:v>0.36040232509952658</c:v>
                </c:pt>
                <c:pt idx="646">
                  <c:v>0.36185988924552226</c:v>
                </c:pt>
                <c:pt idx="647">
                  <c:v>0.36330589486534565</c:v>
                </c:pt>
                <c:pt idx="648">
                  <c:v>0.36448078505509751</c:v>
                </c:pt>
                <c:pt idx="649">
                  <c:v>0.36559006361098889</c:v>
                </c:pt>
                <c:pt idx="650">
                  <c:v>0.36638250256709759</c:v>
                </c:pt>
                <c:pt idx="651">
                  <c:v>0.36779315269509977</c:v>
                </c:pt>
                <c:pt idx="652">
                  <c:v>0.36883477987721786</c:v>
                </c:pt>
                <c:pt idx="653">
                  <c:v>0.36847153619441986</c:v>
                </c:pt>
                <c:pt idx="654">
                  <c:v>0.36919955336495047</c:v>
                </c:pt>
                <c:pt idx="655">
                  <c:v>0.36969113068392639</c:v>
                </c:pt>
                <c:pt idx="656">
                  <c:v>0.36953050116579639</c:v>
                </c:pt>
                <c:pt idx="657">
                  <c:v>0.37013171450508353</c:v>
                </c:pt>
                <c:pt idx="658">
                  <c:v>0.37099690418474734</c:v>
                </c:pt>
                <c:pt idx="659">
                  <c:v>0.37149749035500484</c:v>
                </c:pt>
                <c:pt idx="660">
                  <c:v>0.37269328787886258</c:v>
                </c:pt>
                <c:pt idx="661">
                  <c:v>0.37341450591635061</c:v>
                </c:pt>
                <c:pt idx="662">
                  <c:v>0.37464344921379067</c:v>
                </c:pt>
                <c:pt idx="663">
                  <c:v>0.37639354605894199</c:v>
                </c:pt>
                <c:pt idx="664">
                  <c:v>0.37734423483661594</c:v>
                </c:pt>
                <c:pt idx="665">
                  <c:v>0.37766940337437577</c:v>
                </c:pt>
                <c:pt idx="666">
                  <c:v>0.3786231517619188</c:v>
                </c:pt>
                <c:pt idx="667">
                  <c:v>0.37964506145821347</c:v>
                </c:pt>
                <c:pt idx="668">
                  <c:v>0.38018695236170436</c:v>
                </c:pt>
                <c:pt idx="669">
                  <c:v>0.38102035609439439</c:v>
                </c:pt>
                <c:pt idx="670">
                  <c:v>0.38153097098588956</c:v>
                </c:pt>
                <c:pt idx="671">
                  <c:v>0.38196798526219911</c:v>
                </c:pt>
                <c:pt idx="672">
                  <c:v>0.38236743432844877</c:v>
                </c:pt>
                <c:pt idx="673">
                  <c:v>0.38199722153428223</c:v>
                </c:pt>
                <c:pt idx="674">
                  <c:v>0.38163448778646236</c:v>
                </c:pt>
                <c:pt idx="675">
                  <c:v>0.38303051977842306</c:v>
                </c:pt>
                <c:pt idx="676">
                  <c:v>0.38319896829955219</c:v>
                </c:pt>
                <c:pt idx="677">
                  <c:v>0.38293924141732688</c:v>
                </c:pt>
                <c:pt idx="678">
                  <c:v>0.38319658860298722</c:v>
                </c:pt>
                <c:pt idx="679">
                  <c:v>0.38437266864102154</c:v>
                </c:pt>
                <c:pt idx="680">
                  <c:v>0.38555707761703306</c:v>
                </c:pt>
                <c:pt idx="681">
                  <c:v>0.38676664338530187</c:v>
                </c:pt>
                <c:pt idx="682">
                  <c:v>0.38648804890888361</c:v>
                </c:pt>
                <c:pt idx="683">
                  <c:v>0.3870080126083123</c:v>
                </c:pt>
                <c:pt idx="684">
                  <c:v>0.38774707837003691</c:v>
                </c:pt>
                <c:pt idx="685">
                  <c:v>0.38899505923999633</c:v>
                </c:pt>
                <c:pt idx="686">
                  <c:v>0.38954680888639887</c:v>
                </c:pt>
                <c:pt idx="687">
                  <c:v>0.38983526210572877</c:v>
                </c:pt>
                <c:pt idx="688">
                  <c:v>0.39050667649368032</c:v>
                </c:pt>
                <c:pt idx="689">
                  <c:v>0.39109089200036107</c:v>
                </c:pt>
                <c:pt idx="690">
                  <c:v>0.39194996246028674</c:v>
                </c:pt>
                <c:pt idx="691">
                  <c:v>0.39234686185164525</c:v>
                </c:pt>
                <c:pt idx="692">
                  <c:v>0.39205704880570669</c:v>
                </c:pt>
                <c:pt idx="693">
                  <c:v>0.39182774804384685</c:v>
                </c:pt>
                <c:pt idx="694">
                  <c:v>0.39181312990780542</c:v>
                </c:pt>
                <c:pt idx="695">
                  <c:v>0.39179698196682944</c:v>
                </c:pt>
                <c:pt idx="696">
                  <c:v>0.39177012539131134</c:v>
                </c:pt>
                <c:pt idx="697">
                  <c:v>0.39147963243206862</c:v>
                </c:pt>
                <c:pt idx="698">
                  <c:v>0.39266013190658056</c:v>
                </c:pt>
                <c:pt idx="699">
                  <c:v>0.39360810103103749</c:v>
                </c:pt>
                <c:pt idx="700">
                  <c:v>0.39460740360996571</c:v>
                </c:pt>
                <c:pt idx="701">
                  <c:v>0.39561656493180547</c:v>
                </c:pt>
                <c:pt idx="702">
                  <c:v>0.39659003080517202</c:v>
                </c:pt>
                <c:pt idx="703">
                  <c:v>0.39792504057807587</c:v>
                </c:pt>
                <c:pt idx="704">
                  <c:v>0.39966374887538086</c:v>
                </c:pt>
                <c:pt idx="705">
                  <c:v>0.39987061249820033</c:v>
                </c:pt>
                <c:pt idx="706">
                  <c:v>0.39983066759157543</c:v>
                </c:pt>
                <c:pt idx="707">
                  <c:v>0.39926701946234827</c:v>
                </c:pt>
                <c:pt idx="708">
                  <c:v>0.39989406950719719</c:v>
                </c:pt>
                <c:pt idx="709">
                  <c:v>0.40035012135602593</c:v>
                </c:pt>
                <c:pt idx="710">
                  <c:v>0.40082776045226465</c:v>
                </c:pt>
                <c:pt idx="711">
                  <c:v>0.40081773173102697</c:v>
                </c:pt>
                <c:pt idx="712">
                  <c:v>0.40152722126401669</c:v>
                </c:pt>
                <c:pt idx="713">
                  <c:v>0.40325641077506214</c:v>
                </c:pt>
                <c:pt idx="714">
                  <c:v>0.40519467362716571</c:v>
                </c:pt>
                <c:pt idx="715">
                  <c:v>0.40626349734145401</c:v>
                </c:pt>
                <c:pt idx="716">
                  <c:v>0.40685349211122085</c:v>
                </c:pt>
                <c:pt idx="717">
                  <c:v>0.40789018992188308</c:v>
                </c:pt>
                <c:pt idx="718">
                  <c:v>0.40879481457319372</c:v>
                </c:pt>
                <c:pt idx="719">
                  <c:v>0.40965898438290127</c:v>
                </c:pt>
                <c:pt idx="720">
                  <c:v>0.41072678822723313</c:v>
                </c:pt>
                <c:pt idx="721">
                  <c:v>0.41194774254334826</c:v>
                </c:pt>
                <c:pt idx="722">
                  <c:v>0.41409541869316252</c:v>
                </c:pt>
                <c:pt idx="723">
                  <c:v>0.41619584086833084</c:v>
                </c:pt>
                <c:pt idx="724">
                  <c:v>0.41754784847384119</c:v>
                </c:pt>
                <c:pt idx="725">
                  <c:v>0.41957891949197562</c:v>
                </c:pt>
                <c:pt idx="726">
                  <c:v>0.42182246341768947</c:v>
                </c:pt>
                <c:pt idx="727">
                  <c:v>0.42330093489779108</c:v>
                </c:pt>
                <c:pt idx="728">
                  <c:v>0.42512225266156295</c:v>
                </c:pt>
                <c:pt idx="729">
                  <c:v>0.42620773425180541</c:v>
                </c:pt>
                <c:pt idx="730">
                  <c:v>0.42771187245914283</c:v>
                </c:pt>
                <c:pt idx="731">
                  <c:v>0.42954066926926138</c:v>
                </c:pt>
                <c:pt idx="732">
                  <c:v>0.43050087683319499</c:v>
                </c:pt>
                <c:pt idx="733">
                  <c:v>0.43193787360173697</c:v>
                </c:pt>
                <c:pt idx="734">
                  <c:v>0.43429360322265298</c:v>
                </c:pt>
                <c:pt idx="735">
                  <c:v>0.4364130629703406</c:v>
                </c:pt>
                <c:pt idx="736">
                  <c:v>0.43882437550387926</c:v>
                </c:pt>
                <c:pt idx="737">
                  <c:v>0.44103970302746698</c:v>
                </c:pt>
                <c:pt idx="738">
                  <c:v>0.44290827476588457</c:v>
                </c:pt>
                <c:pt idx="739">
                  <c:v>0.44553359001193743</c:v>
                </c:pt>
                <c:pt idx="740">
                  <c:v>0.44797532866584167</c:v>
                </c:pt>
                <c:pt idx="741">
                  <c:v>0.44966831279343572</c:v>
                </c:pt>
                <c:pt idx="742">
                  <c:v>0.45103527849163944</c:v>
                </c:pt>
                <c:pt idx="743">
                  <c:v>0.45259194000173036</c:v>
                </c:pt>
                <c:pt idx="744">
                  <c:v>0.45463966889581903</c:v>
                </c:pt>
                <c:pt idx="745">
                  <c:v>0.4563556000974317</c:v>
                </c:pt>
                <c:pt idx="746">
                  <c:v>0.45879495905477097</c:v>
                </c:pt>
                <c:pt idx="747">
                  <c:v>0.46051921919436051</c:v>
                </c:pt>
                <c:pt idx="748">
                  <c:v>0.4628418030416942</c:v>
                </c:pt>
                <c:pt idx="749">
                  <c:v>0.46527980217242498</c:v>
                </c:pt>
                <c:pt idx="750">
                  <c:v>0.46708344219028619</c:v>
                </c:pt>
                <c:pt idx="751">
                  <c:v>0.46929961960550404</c:v>
                </c:pt>
                <c:pt idx="752">
                  <c:v>0.47181682863618074</c:v>
                </c:pt>
                <c:pt idx="753">
                  <c:v>0.4742594171817151</c:v>
                </c:pt>
                <c:pt idx="754">
                  <c:v>0.47659542931680787</c:v>
                </c:pt>
                <c:pt idx="755">
                  <c:v>0.47813628284257487</c:v>
                </c:pt>
                <c:pt idx="756">
                  <c:v>0.47995420103982528</c:v>
                </c:pt>
                <c:pt idx="757">
                  <c:v>0.4820532633883855</c:v>
                </c:pt>
                <c:pt idx="758">
                  <c:v>0.48281697600738932</c:v>
                </c:pt>
                <c:pt idx="759">
                  <c:v>0.48433913191728917</c:v>
                </c:pt>
                <c:pt idx="760">
                  <c:v>0.48552371087162699</c:v>
                </c:pt>
                <c:pt idx="761">
                  <c:v>0.48732310143133661</c:v>
                </c:pt>
                <c:pt idx="762">
                  <c:v>0.49005040367302771</c:v>
                </c:pt>
                <c:pt idx="763">
                  <c:v>0.49185370373423687</c:v>
                </c:pt>
                <c:pt idx="764">
                  <c:v>0.49370170809520059</c:v>
                </c:pt>
                <c:pt idx="765">
                  <c:v>0.49613647763773644</c:v>
                </c:pt>
                <c:pt idx="766">
                  <c:v>0.49793229865259869</c:v>
                </c:pt>
                <c:pt idx="767">
                  <c:v>0.49832851813065293</c:v>
                </c:pt>
                <c:pt idx="768">
                  <c:v>0.49931354253019183</c:v>
                </c:pt>
                <c:pt idx="769">
                  <c:v>0.49989061894717796</c:v>
                </c:pt>
                <c:pt idx="770">
                  <c:v>0.50127866195781368</c:v>
                </c:pt>
                <c:pt idx="771">
                  <c:v>0.50261418166569582</c:v>
                </c:pt>
                <c:pt idx="772">
                  <c:v>0.50366600754737756</c:v>
                </c:pt>
                <c:pt idx="773">
                  <c:v>0.50501104604151903</c:v>
                </c:pt>
                <c:pt idx="774">
                  <c:v>0.50575028178157011</c:v>
                </c:pt>
                <c:pt idx="775">
                  <c:v>0.50694777908868838</c:v>
                </c:pt>
                <c:pt idx="776">
                  <c:v>0.50727838693288219</c:v>
                </c:pt>
                <c:pt idx="777">
                  <c:v>0.50776282516216353</c:v>
                </c:pt>
                <c:pt idx="778">
                  <c:v>0.50754525290480224</c:v>
                </c:pt>
                <c:pt idx="779">
                  <c:v>0.50769109430856485</c:v>
                </c:pt>
                <c:pt idx="780">
                  <c:v>0.50767766602080577</c:v>
                </c:pt>
                <c:pt idx="781">
                  <c:v>0.50850546046873579</c:v>
                </c:pt>
                <c:pt idx="782">
                  <c:v>0.50804345937849471</c:v>
                </c:pt>
                <c:pt idx="783">
                  <c:v>0.50821105800799349</c:v>
                </c:pt>
                <c:pt idx="784">
                  <c:v>0.50814527639580664</c:v>
                </c:pt>
                <c:pt idx="785">
                  <c:v>0.50834551086390978</c:v>
                </c:pt>
                <c:pt idx="786">
                  <c:v>0.5085260278461895</c:v>
                </c:pt>
                <c:pt idx="787">
                  <c:v>0.50822992560218638</c:v>
                </c:pt>
                <c:pt idx="788">
                  <c:v>0.50746315337331349</c:v>
                </c:pt>
                <c:pt idx="789">
                  <c:v>0.50739771171777892</c:v>
                </c:pt>
                <c:pt idx="790">
                  <c:v>0.50753301446532562</c:v>
                </c:pt>
                <c:pt idx="791">
                  <c:v>0.50706132461049891</c:v>
                </c:pt>
                <c:pt idx="792">
                  <c:v>0.50683423356687796</c:v>
                </c:pt>
                <c:pt idx="793">
                  <c:v>0.50652980238489775</c:v>
                </c:pt>
                <c:pt idx="794">
                  <c:v>0.50663161940220991</c:v>
                </c:pt>
                <c:pt idx="795">
                  <c:v>0.50715583255979024</c:v>
                </c:pt>
                <c:pt idx="796">
                  <c:v>0.50728008671614278</c:v>
                </c:pt>
                <c:pt idx="797">
                  <c:v>0.50677525108773391</c:v>
                </c:pt>
                <c:pt idx="798">
                  <c:v>0.50638651065602636</c:v>
                </c:pt>
                <c:pt idx="799">
                  <c:v>0.50642526571436874</c:v>
                </c:pt>
                <c:pt idx="800">
                  <c:v>0.5060225870599242</c:v>
                </c:pt>
                <c:pt idx="801">
                  <c:v>0.50539859662494435</c:v>
                </c:pt>
                <c:pt idx="802">
                  <c:v>0.50526567357396268</c:v>
                </c:pt>
                <c:pt idx="803">
                  <c:v>0.50458508035640381</c:v>
                </c:pt>
                <c:pt idx="804">
                  <c:v>0.50476508740370518</c:v>
                </c:pt>
                <c:pt idx="805">
                  <c:v>0.50451351948113088</c:v>
                </c:pt>
                <c:pt idx="806">
                  <c:v>0.50425039303238428</c:v>
                </c:pt>
                <c:pt idx="807">
                  <c:v>0.5038463545513312</c:v>
                </c:pt>
                <c:pt idx="808">
                  <c:v>0.50299680287766502</c:v>
                </c:pt>
                <c:pt idx="809">
                  <c:v>0.50234901547703659</c:v>
                </c:pt>
                <c:pt idx="810">
                  <c:v>0.50183415112738994</c:v>
                </c:pt>
                <c:pt idx="811">
                  <c:v>0.5015523270627763</c:v>
                </c:pt>
                <c:pt idx="812">
                  <c:v>0.50124279653101433</c:v>
                </c:pt>
                <c:pt idx="813">
                  <c:v>0.50066249052583311</c:v>
                </c:pt>
                <c:pt idx="814">
                  <c:v>0.50037947661293725</c:v>
                </c:pt>
                <c:pt idx="815">
                  <c:v>0.50038882542087071</c:v>
                </c:pt>
                <c:pt idx="816">
                  <c:v>0.50056084348684715</c:v>
                </c:pt>
                <c:pt idx="817">
                  <c:v>0.50181596344650092</c:v>
                </c:pt>
                <c:pt idx="818">
                  <c:v>0.50181511355487052</c:v>
                </c:pt>
                <c:pt idx="819">
                  <c:v>0.50251661410653548</c:v>
                </c:pt>
                <c:pt idx="820">
                  <c:v>0.50303215836948634</c:v>
                </c:pt>
                <c:pt idx="821">
                  <c:v>0.50424444379097211</c:v>
                </c:pt>
                <c:pt idx="822">
                  <c:v>0.50491483830896733</c:v>
                </c:pt>
                <c:pt idx="823">
                  <c:v>0.50465307168682927</c:v>
                </c:pt>
                <c:pt idx="824">
                  <c:v>0.5043831461050402</c:v>
                </c:pt>
                <c:pt idx="825">
                  <c:v>0.50444212858418425</c:v>
                </c:pt>
                <c:pt idx="826">
                  <c:v>0.50464746240206892</c:v>
                </c:pt>
                <c:pt idx="827">
                  <c:v>0.50596003503593256</c:v>
                </c:pt>
                <c:pt idx="828">
                  <c:v>0.50624423879711089</c:v>
                </c:pt>
                <c:pt idx="829">
                  <c:v>0.50790322725949211</c:v>
                </c:pt>
                <c:pt idx="830">
                  <c:v>0.51085014149845753</c:v>
                </c:pt>
                <c:pt idx="831">
                  <c:v>0.5119108062530946</c:v>
                </c:pt>
                <c:pt idx="832">
                  <c:v>0.51426670585233669</c:v>
                </c:pt>
                <c:pt idx="833">
                  <c:v>0.51645602669203639</c:v>
                </c:pt>
                <c:pt idx="834">
                  <c:v>0.51753198949601942</c:v>
                </c:pt>
                <c:pt idx="835">
                  <c:v>0.51995367070744791</c:v>
                </c:pt>
                <c:pt idx="836">
                  <c:v>0.52202978598198946</c:v>
                </c:pt>
                <c:pt idx="837">
                  <c:v>0.52364390016628992</c:v>
                </c:pt>
                <c:pt idx="838">
                  <c:v>0.52648338810318318</c:v>
                </c:pt>
                <c:pt idx="839">
                  <c:v>0.52931199742720791</c:v>
                </c:pt>
                <c:pt idx="840">
                  <c:v>0.53298879859829063</c:v>
                </c:pt>
                <c:pt idx="841">
                  <c:v>0.53674446971266687</c:v>
                </c:pt>
                <c:pt idx="842">
                  <c:v>0.54010919067709673</c:v>
                </c:pt>
                <c:pt idx="843">
                  <c:v>0.5439090561562494</c:v>
                </c:pt>
                <c:pt idx="844">
                  <c:v>0.54869666568815811</c:v>
                </c:pt>
                <c:pt idx="845">
                  <c:v>0.55310301383470606</c:v>
                </c:pt>
                <c:pt idx="846">
                  <c:v>0.55727037245480837</c:v>
                </c:pt>
                <c:pt idx="847">
                  <c:v>0.56137568898589751</c:v>
                </c:pt>
                <c:pt idx="848">
                  <c:v>0.56518167368478867</c:v>
                </c:pt>
                <c:pt idx="849">
                  <c:v>0.57002282638940704</c:v>
                </c:pt>
                <c:pt idx="850">
                  <c:v>0.57344839959456773</c:v>
                </c:pt>
                <c:pt idx="851">
                  <c:v>0.57681720003882297</c:v>
                </c:pt>
                <c:pt idx="852">
                  <c:v>0.57990451637511697</c:v>
                </c:pt>
                <c:pt idx="853">
                  <c:v>0.5829627664176541</c:v>
                </c:pt>
                <c:pt idx="854">
                  <c:v>0.58729585390566852</c:v>
                </c:pt>
                <c:pt idx="855">
                  <c:v>0.59162639171879206</c:v>
                </c:pt>
                <c:pt idx="856">
                  <c:v>0.59462089988905498</c:v>
                </c:pt>
                <c:pt idx="857">
                  <c:v>0.59939933059135642</c:v>
                </c:pt>
                <c:pt idx="858">
                  <c:v>0.60232601740952019</c:v>
                </c:pt>
                <c:pt idx="859">
                  <c:v>0.60753415332010996</c:v>
                </c:pt>
                <c:pt idx="860">
                  <c:v>0.61191398484779191</c:v>
                </c:pt>
                <c:pt idx="861">
                  <c:v>0.61541094894989945</c:v>
                </c:pt>
                <c:pt idx="862">
                  <c:v>0.61973672736989305</c:v>
                </c:pt>
                <c:pt idx="863">
                  <c:v>0.62573237286513594</c:v>
                </c:pt>
                <c:pt idx="864">
                  <c:v>0.63052729146506525</c:v>
                </c:pt>
                <c:pt idx="865">
                  <c:v>0.63726676211516275</c:v>
                </c:pt>
                <c:pt idx="866">
                  <c:v>0.64302885739039428</c:v>
                </c:pt>
                <c:pt idx="867">
                  <c:v>0.64962180672342473</c:v>
                </c:pt>
                <c:pt idx="868">
                  <c:v>0.65502082829418429</c:v>
                </c:pt>
                <c:pt idx="869">
                  <c:v>0.66056977074853207</c:v>
                </c:pt>
                <c:pt idx="870">
                  <c:v>0.66546786619238185</c:v>
                </c:pt>
                <c:pt idx="871">
                  <c:v>0.67136016486537797</c:v>
                </c:pt>
                <c:pt idx="872">
                  <c:v>0.676677766817953</c:v>
                </c:pt>
                <c:pt idx="873">
                  <c:v>0.68335077594255944</c:v>
                </c:pt>
                <c:pt idx="874">
                  <c:v>0.689617366889548</c:v>
                </c:pt>
                <c:pt idx="875">
                  <c:v>0.69647956189106341</c:v>
                </c:pt>
                <c:pt idx="876">
                  <c:v>0.70381701629225246</c:v>
                </c:pt>
                <c:pt idx="877">
                  <c:v>0.71037698983002684</c:v>
                </c:pt>
                <c:pt idx="878">
                  <c:v>0.71775761872603616</c:v>
                </c:pt>
                <c:pt idx="879">
                  <c:v>0.72556404332883517</c:v>
                </c:pt>
                <c:pt idx="880">
                  <c:v>0.73224742113133168</c:v>
                </c:pt>
                <c:pt idx="881">
                  <c:v>0.73949750667292402</c:v>
                </c:pt>
                <c:pt idx="882">
                  <c:v>0.74792809168902896</c:v>
                </c:pt>
                <c:pt idx="883">
                  <c:v>0.75550708529155441</c:v>
                </c:pt>
                <c:pt idx="884">
                  <c:v>0.7645127069847325</c:v>
                </c:pt>
                <c:pt idx="885">
                  <c:v>0.77236298599565567</c:v>
                </c:pt>
                <c:pt idx="886">
                  <c:v>0.78008000199894512</c:v>
                </c:pt>
                <c:pt idx="887">
                  <c:v>0.78855223170493527</c:v>
                </c:pt>
                <c:pt idx="888">
                  <c:v>0.79629797404532943</c:v>
                </c:pt>
                <c:pt idx="889">
                  <c:v>0.80343349419515508</c:v>
                </c:pt>
                <c:pt idx="890">
                  <c:v>0.81224772029318559</c:v>
                </c:pt>
                <c:pt idx="891">
                  <c:v>0.81978812881569474</c:v>
                </c:pt>
                <c:pt idx="892">
                  <c:v>0.82690206171811054</c:v>
                </c:pt>
                <c:pt idx="893">
                  <c:v>0.83406290863851962</c:v>
                </c:pt>
                <c:pt idx="894">
                  <c:v>0.84041244900862699</c:v>
                </c:pt>
                <c:pt idx="895">
                  <c:v>0.84746875925850695</c:v>
                </c:pt>
                <c:pt idx="896">
                  <c:v>0.85597770428292685</c:v>
                </c:pt>
                <c:pt idx="897">
                  <c:v>0.86242804180039001</c:v>
                </c:pt>
                <c:pt idx="898">
                  <c:v>0.87004681033121467</c:v>
                </c:pt>
                <c:pt idx="899">
                  <c:v>0.8775447242722082</c:v>
                </c:pt>
                <c:pt idx="900">
                  <c:v>0.88575569729103854</c:v>
                </c:pt>
                <c:pt idx="901">
                  <c:v>0.89308533268922885</c:v>
                </c:pt>
                <c:pt idx="902">
                  <c:v>0.90058528637013502</c:v>
                </c:pt>
                <c:pt idx="903">
                  <c:v>0.90608782474146743</c:v>
                </c:pt>
                <c:pt idx="904">
                  <c:v>0.91222829177051634</c:v>
                </c:pt>
                <c:pt idx="905">
                  <c:v>0.91780188108214322</c:v>
                </c:pt>
                <c:pt idx="906">
                  <c:v>0.92543084831253186</c:v>
                </c:pt>
                <c:pt idx="907">
                  <c:v>0.93097384152546725</c:v>
                </c:pt>
                <c:pt idx="908">
                  <c:v>0.93713215627875301</c:v>
                </c:pt>
                <c:pt idx="909">
                  <c:v>0.94282490039695055</c:v>
                </c:pt>
                <c:pt idx="910">
                  <c:v>0.94838710116073111</c:v>
                </c:pt>
                <c:pt idx="911">
                  <c:v>0.95466763033045676</c:v>
                </c:pt>
                <c:pt idx="912">
                  <c:v>0.95921251081274617</c:v>
                </c:pt>
                <c:pt idx="913">
                  <c:v>0.96301628579339871</c:v>
                </c:pt>
                <c:pt idx="914">
                  <c:v>0.96793035919989856</c:v>
                </c:pt>
                <c:pt idx="915">
                  <c:v>0.97268380308826818</c:v>
                </c:pt>
                <c:pt idx="916">
                  <c:v>0.97610716657519014</c:v>
                </c:pt>
                <c:pt idx="917">
                  <c:v>0.97902943395687603</c:v>
                </c:pt>
                <c:pt idx="918">
                  <c:v>0.98148477087686559</c:v>
                </c:pt>
                <c:pt idx="919">
                  <c:v>0.98563445175105724</c:v>
                </c:pt>
                <c:pt idx="920">
                  <c:v>0.98791267125528825</c:v>
                </c:pt>
                <c:pt idx="921">
                  <c:v>0.98973874841219023</c:v>
                </c:pt>
                <c:pt idx="922">
                  <c:v>0.99069538643127619</c:v>
                </c:pt>
                <c:pt idx="923">
                  <c:v>0.99140657574752644</c:v>
                </c:pt>
                <c:pt idx="924">
                  <c:v>0.9935063180093906</c:v>
                </c:pt>
                <c:pt idx="925">
                  <c:v>0.99567643129824535</c:v>
                </c:pt>
                <c:pt idx="926">
                  <c:v>0.9963849009612783</c:v>
                </c:pt>
                <c:pt idx="927">
                  <c:v>0.99711988724317768</c:v>
                </c:pt>
                <c:pt idx="928">
                  <c:v>0.99641090764516604</c:v>
                </c:pt>
                <c:pt idx="929">
                  <c:v>0.99784314502057847</c:v>
                </c:pt>
                <c:pt idx="930">
                  <c:v>1.000336047150628</c:v>
                </c:pt>
                <c:pt idx="931">
                  <c:v>1</c:v>
                </c:pt>
                <c:pt idx="932">
                  <c:v>0.99867586883996429</c:v>
                </c:pt>
                <c:pt idx="933">
                  <c:v>0.99791946528898112</c:v>
                </c:pt>
                <c:pt idx="934">
                  <c:v>0.9977834826281301</c:v>
                </c:pt>
                <c:pt idx="935">
                  <c:v>0.99793986268810875</c:v>
                </c:pt>
                <c:pt idx="936">
                  <c:v>0.99629906190661643</c:v>
                </c:pt>
                <c:pt idx="937">
                  <c:v>0.99528633103992925</c:v>
                </c:pt>
                <c:pt idx="938">
                  <c:v>0.99489980032646053</c:v>
                </c:pt>
                <c:pt idx="939">
                  <c:v>0.99575717100312555</c:v>
                </c:pt>
                <c:pt idx="940">
                  <c:v>0.99430419627193367</c:v>
                </c:pt>
                <c:pt idx="941">
                  <c:v>0.99318539892978241</c:v>
                </c:pt>
                <c:pt idx="942">
                  <c:v>0.99231731961857539</c:v>
                </c:pt>
                <c:pt idx="943">
                  <c:v>0.99215652012211919</c:v>
                </c:pt>
                <c:pt idx="944">
                  <c:v>0.98999320596630713</c:v>
                </c:pt>
                <c:pt idx="945">
                  <c:v>0.98758376319435515</c:v>
                </c:pt>
                <c:pt idx="946">
                  <c:v>0.98485629097433791</c:v>
                </c:pt>
                <c:pt idx="947">
                  <c:v>0.9837893370216364</c:v>
                </c:pt>
                <c:pt idx="948">
                  <c:v>0.98067754380638927</c:v>
                </c:pt>
                <c:pt idx="949">
                  <c:v>0.97828084940889182</c:v>
                </c:pt>
                <c:pt idx="950">
                  <c:v>0.9733672859373701</c:v>
                </c:pt>
                <c:pt idx="951">
                  <c:v>0.9707137542891906</c:v>
                </c:pt>
                <c:pt idx="952">
                  <c:v>0.96723327808471149</c:v>
                </c:pt>
                <c:pt idx="953">
                  <c:v>0.96164643046365172</c:v>
                </c:pt>
                <c:pt idx="954">
                  <c:v>0.95584948963157701</c:v>
                </c:pt>
                <c:pt idx="955">
                  <c:v>0.95078362557990215</c:v>
                </c:pt>
                <c:pt idx="956">
                  <c:v>0.94481942607498126</c:v>
                </c:pt>
                <c:pt idx="957">
                  <c:v>0.93891981833396421</c:v>
                </c:pt>
                <c:pt idx="958">
                  <c:v>0.93217031896262925</c:v>
                </c:pt>
                <c:pt idx="959">
                  <c:v>0.92576587559320311</c:v>
                </c:pt>
                <c:pt idx="960">
                  <c:v>0.91913808070332959</c:v>
                </c:pt>
                <c:pt idx="961">
                  <c:v>0.91203927587193367</c:v>
                </c:pt>
                <c:pt idx="962">
                  <c:v>0.90586209352445468</c:v>
                </c:pt>
                <c:pt idx="963">
                  <c:v>0.89800025598735911</c:v>
                </c:pt>
                <c:pt idx="964">
                  <c:v>0.89335848785921312</c:v>
                </c:pt>
                <c:pt idx="965">
                  <c:v>0.88532837177931456</c:v>
                </c:pt>
                <c:pt idx="966">
                  <c:v>0.87822361770650625</c:v>
                </c:pt>
                <c:pt idx="967">
                  <c:v>0.87099681919558436</c:v>
                </c:pt>
                <c:pt idx="968">
                  <c:v>0.86264646394938183</c:v>
                </c:pt>
                <c:pt idx="969">
                  <c:v>0.85416998478524009</c:v>
                </c:pt>
                <c:pt idx="970">
                  <c:v>0.84601238496079367</c:v>
                </c:pt>
                <c:pt idx="971">
                  <c:v>0.83570047983181672</c:v>
                </c:pt>
                <c:pt idx="972">
                  <c:v>0.82745619106107782</c:v>
                </c:pt>
                <c:pt idx="973">
                  <c:v>0.81845175921618241</c:v>
                </c:pt>
                <c:pt idx="974">
                  <c:v>0.81005924934511631</c:v>
                </c:pt>
                <c:pt idx="975">
                  <c:v>0.80297387280147914</c:v>
                </c:pt>
                <c:pt idx="976">
                  <c:v>0.79455790592141606</c:v>
                </c:pt>
                <c:pt idx="977">
                  <c:v>0.78717115780566804</c:v>
                </c:pt>
                <c:pt idx="978">
                  <c:v>0.77769554604092428</c:v>
                </c:pt>
                <c:pt idx="979">
                  <c:v>0.76880516965281775</c:v>
                </c:pt>
                <c:pt idx="980">
                  <c:v>0.75961325171427374</c:v>
                </c:pt>
                <c:pt idx="981">
                  <c:v>0.75058621275201209</c:v>
                </c:pt>
                <c:pt idx="982">
                  <c:v>0.74227665230406481</c:v>
                </c:pt>
                <c:pt idx="983">
                  <c:v>0.73186157033116717</c:v>
                </c:pt>
                <c:pt idx="984">
                  <c:v>0.72199585830810709</c:v>
                </c:pt>
                <c:pt idx="985">
                  <c:v>0.71431334790500867</c:v>
                </c:pt>
                <c:pt idx="986">
                  <c:v>0.70587528384255738</c:v>
                </c:pt>
                <c:pt idx="987">
                  <c:v>0.69723613542037266</c:v>
                </c:pt>
                <c:pt idx="988">
                  <c:v>0.68955821443207788</c:v>
                </c:pt>
                <c:pt idx="989">
                  <c:v>0.67990752499148843</c:v>
                </c:pt>
                <c:pt idx="990">
                  <c:v>0.67418401479627332</c:v>
                </c:pt>
                <c:pt idx="991">
                  <c:v>0.66375737429720316</c:v>
                </c:pt>
                <c:pt idx="992">
                  <c:v>0.65413388138878414</c:v>
                </c:pt>
                <c:pt idx="993">
                  <c:v>0.64236883155028901</c:v>
                </c:pt>
                <c:pt idx="994">
                  <c:v>0.6337577295519049</c:v>
                </c:pt>
                <c:pt idx="995">
                  <c:v>0.62207579911485489</c:v>
                </c:pt>
                <c:pt idx="996">
                  <c:v>0.61287691206494255</c:v>
                </c:pt>
                <c:pt idx="997">
                  <c:v>0.59968098467764375</c:v>
                </c:pt>
                <c:pt idx="998">
                  <c:v>0.5902810132679982</c:v>
                </c:pt>
                <c:pt idx="999">
                  <c:v>0.58057525084976425</c:v>
                </c:pt>
                <c:pt idx="1000">
                  <c:v>0.5714390858021694</c:v>
                </c:pt>
                <c:pt idx="1001">
                  <c:v>0.55915135261102855</c:v>
                </c:pt>
                <c:pt idx="1002">
                  <c:v>0.54871128382419943</c:v>
                </c:pt>
                <c:pt idx="1003">
                  <c:v>0.53513579483480045</c:v>
                </c:pt>
                <c:pt idx="1004">
                  <c:v>0.52585225857850848</c:v>
                </c:pt>
                <c:pt idx="1005">
                  <c:v>0.51728076153009717</c:v>
                </c:pt>
                <c:pt idx="1006">
                  <c:v>0.50566801227175517</c:v>
                </c:pt>
                <c:pt idx="1007">
                  <c:v>0.4971585573123572</c:v>
                </c:pt>
                <c:pt idx="1008">
                  <c:v>0.4881748628232413</c:v>
                </c:pt>
                <c:pt idx="1009">
                  <c:v>0.47678257545380393</c:v>
                </c:pt>
                <c:pt idx="1010">
                  <c:v>0.47065519675586154</c:v>
                </c:pt>
                <c:pt idx="1011">
                  <c:v>0.46048811316069105</c:v>
                </c:pt>
                <c:pt idx="1012">
                  <c:v>0.45028788379193746</c:v>
                </c:pt>
                <c:pt idx="1013">
                  <c:v>0.44211345611321107</c:v>
                </c:pt>
                <c:pt idx="1014">
                  <c:v>0.43301077679585065</c:v>
                </c:pt>
                <c:pt idx="1015">
                  <c:v>0.42496213307841108</c:v>
                </c:pt>
                <c:pt idx="1016">
                  <c:v>0.4177608313163988</c:v>
                </c:pt>
                <c:pt idx="1017">
                  <c:v>0.40745776506037718</c:v>
                </c:pt>
                <c:pt idx="1018">
                  <c:v>0.3991340964113666</c:v>
                </c:pt>
                <c:pt idx="1019">
                  <c:v>0.39215512629984545</c:v>
                </c:pt>
                <c:pt idx="1020">
                  <c:v>0.38472996308240737</c:v>
                </c:pt>
                <c:pt idx="1021">
                  <c:v>0.37633711325468883</c:v>
                </c:pt>
                <c:pt idx="1022">
                  <c:v>0.36791910663471311</c:v>
                </c:pt>
                <c:pt idx="1023">
                  <c:v>0.35887676962310522</c:v>
                </c:pt>
                <c:pt idx="1024">
                  <c:v>0.35057077872000542</c:v>
                </c:pt>
                <c:pt idx="1025">
                  <c:v>0.3414162560131957</c:v>
                </c:pt>
                <c:pt idx="1026">
                  <c:v>0.33286379653730347</c:v>
                </c:pt>
                <c:pt idx="1027">
                  <c:v>0.32365199113461046</c:v>
                </c:pt>
                <c:pt idx="1028">
                  <c:v>0.31687172568625771</c:v>
                </c:pt>
                <c:pt idx="1029">
                  <c:v>0.30942446528643136</c:v>
                </c:pt>
                <c:pt idx="1030">
                  <c:v>0.30673421831982195</c:v>
                </c:pt>
                <c:pt idx="1031">
                  <c:v>0.29878127239995633</c:v>
                </c:pt>
                <c:pt idx="1032">
                  <c:v>0.29352520260141618</c:v>
                </c:pt>
                <c:pt idx="1033">
                  <c:v>0.28790486925012193</c:v>
                </c:pt>
                <c:pt idx="1034">
                  <c:v>0.28689604788493422</c:v>
                </c:pt>
                <c:pt idx="1035">
                  <c:v>0.27947547408229972</c:v>
                </c:pt>
                <c:pt idx="1036">
                  <c:v>0.27448117090589769</c:v>
                </c:pt>
                <c:pt idx="1037">
                  <c:v>0.26780119266992247</c:v>
                </c:pt>
                <c:pt idx="1038">
                  <c:v>0.26563532883921964</c:v>
                </c:pt>
                <c:pt idx="1039">
                  <c:v>0.2642005417889165</c:v>
                </c:pt>
                <c:pt idx="1040">
                  <c:v>0.25987000397579302</c:v>
                </c:pt>
                <c:pt idx="1041">
                  <c:v>0.25080030045368912</c:v>
                </c:pt>
                <c:pt idx="1042">
                  <c:v>0.24557091725234112</c:v>
                </c:pt>
                <c:pt idx="1043">
                  <c:v>0.24310640150274426</c:v>
                </c:pt>
                <c:pt idx="1044">
                  <c:v>0.24010747389600345</c:v>
                </c:pt>
                <c:pt idx="1045">
                  <c:v>0.23689114401022718</c:v>
                </c:pt>
                <c:pt idx="1046">
                  <c:v>0.22867762131650582</c:v>
                </c:pt>
                <c:pt idx="1047">
                  <c:v>0.22612556672898623</c:v>
                </c:pt>
                <c:pt idx="1048">
                  <c:v>0.2201096938129419</c:v>
                </c:pt>
                <c:pt idx="1049">
                  <c:v>0.21757582690631116</c:v>
                </c:pt>
                <c:pt idx="1050">
                  <c:v>0.21090111799844399</c:v>
                </c:pt>
                <c:pt idx="1051">
                  <c:v>0.20609889033049392</c:v>
                </c:pt>
                <c:pt idx="1052">
                  <c:v>0.19778015105293917</c:v>
                </c:pt>
                <c:pt idx="1053">
                  <c:v>0.19650327386754909</c:v>
                </c:pt>
                <c:pt idx="1054">
                  <c:v>0.19251218277157478</c:v>
                </c:pt>
                <c:pt idx="1055">
                  <c:v>0.18948435884940307</c:v>
                </c:pt>
                <c:pt idx="1056">
                  <c:v>0.18610518972725779</c:v>
                </c:pt>
                <c:pt idx="1057">
                  <c:v>0.1831128912752335</c:v>
                </c:pt>
                <c:pt idx="1058">
                  <c:v>0.17473414964857828</c:v>
                </c:pt>
                <c:pt idx="1059">
                  <c:v>0.17204135300707801</c:v>
                </c:pt>
                <c:pt idx="1060">
                  <c:v>0.1684469913241361</c:v>
                </c:pt>
                <c:pt idx="1061">
                  <c:v>0.16340509421643643</c:v>
                </c:pt>
                <c:pt idx="1062">
                  <c:v>0.15754849099191356</c:v>
                </c:pt>
                <c:pt idx="1063">
                  <c:v>0.15285861899749162</c:v>
                </c:pt>
                <c:pt idx="1064">
                  <c:v>0.14774227138297585</c:v>
                </c:pt>
                <c:pt idx="1065">
                  <c:v>0.14492114110529755</c:v>
                </c:pt>
                <c:pt idx="1066">
                  <c:v>0.14035348352731533</c:v>
                </c:pt>
                <c:pt idx="1067">
                  <c:v>0.13270751846432063</c:v>
                </c:pt>
                <c:pt idx="1068">
                  <c:v>0.12882079406054917</c:v>
                </c:pt>
                <c:pt idx="1069">
                  <c:v>0.13040346225452784</c:v>
                </c:pt>
                <c:pt idx="1070">
                  <c:v>0.12984049403860504</c:v>
                </c:pt>
                <c:pt idx="1071">
                  <c:v>0.12530411247261858</c:v>
                </c:pt>
                <c:pt idx="1072">
                  <c:v>0.12414316050560391</c:v>
                </c:pt>
                <c:pt idx="1073">
                  <c:v>0.12502789769276512</c:v>
                </c:pt>
                <c:pt idx="1074">
                  <c:v>0.12617610128532497</c:v>
                </c:pt>
                <c:pt idx="1075">
                  <c:v>0.12205888627141141</c:v>
                </c:pt>
                <c:pt idx="1076">
                  <c:v>0.11773276789476565</c:v>
                </c:pt>
                <c:pt idx="1077">
                  <c:v>0.11397539699712879</c:v>
                </c:pt>
                <c:pt idx="1078">
                  <c:v>0.11245205123894644</c:v>
                </c:pt>
                <c:pt idx="1079">
                  <c:v>0.11495396222027719</c:v>
                </c:pt>
                <c:pt idx="1080">
                  <c:v>0.11276753101212053</c:v>
                </c:pt>
                <c:pt idx="1081">
                  <c:v>0.10949731799698208</c:v>
                </c:pt>
                <c:pt idx="1082">
                  <c:v>0.10761820760234857</c:v>
                </c:pt>
                <c:pt idx="1083">
                  <c:v>0.10686112413806115</c:v>
                </c:pt>
                <c:pt idx="1084">
                  <c:v>0.1052308620127846</c:v>
                </c:pt>
                <c:pt idx="1085">
                  <c:v>0.10553257354154769</c:v>
                </c:pt>
                <c:pt idx="1086">
                  <c:v>0.10190659588995796</c:v>
                </c:pt>
                <c:pt idx="1087">
                  <c:v>0.10210717031471306</c:v>
                </c:pt>
                <c:pt idx="1088">
                  <c:v>9.8071204940657908E-2</c:v>
                </c:pt>
                <c:pt idx="1089">
                  <c:v>9.8643012029536029E-2</c:v>
                </c:pt>
                <c:pt idx="1090">
                  <c:v>9.6695570347824819E-2</c:v>
                </c:pt>
                <c:pt idx="1091">
                  <c:v>9.7150602326697338E-2</c:v>
                </c:pt>
                <c:pt idx="1092">
                  <c:v>9.1902181552830184E-2</c:v>
                </c:pt>
                <c:pt idx="1093">
                  <c:v>8.5558250467482874E-2</c:v>
                </c:pt>
                <c:pt idx="1094">
                  <c:v>7.9578242978237804E-2</c:v>
                </c:pt>
                <c:pt idx="1095">
                  <c:v>8.1748696223744421E-2</c:v>
                </c:pt>
                <c:pt idx="1096">
                  <c:v>7.9495633511770761E-2</c:v>
                </c:pt>
                <c:pt idx="1097">
                  <c:v>7.8505849719102211E-2</c:v>
                </c:pt>
                <c:pt idx="1098">
                  <c:v>7.5656842995949575E-2</c:v>
                </c:pt>
                <c:pt idx="1099">
                  <c:v>7.7511306533303875E-2</c:v>
                </c:pt>
                <c:pt idx="1100">
                  <c:v>8.0511593966653194E-2</c:v>
                </c:pt>
                <c:pt idx="1101">
                  <c:v>7.836663747005608E-2</c:v>
                </c:pt>
                <c:pt idx="1102">
                  <c:v>7.8075464597509026E-2</c:v>
                </c:pt>
                <c:pt idx="1103">
                  <c:v>6.961054395953957E-2</c:v>
                </c:pt>
                <c:pt idx="1104">
                  <c:v>6.514504335552164E-2</c:v>
                </c:pt>
                <c:pt idx="1105">
                  <c:v>6.6058676858113757E-2</c:v>
                </c:pt>
                <c:pt idx="1106">
                  <c:v>6.7711886057408688E-2</c:v>
                </c:pt>
                <c:pt idx="1107">
                  <c:v>6.435719381421659E-2</c:v>
                </c:pt>
                <c:pt idx="1108">
                  <c:v>6.9105198396152423E-2</c:v>
                </c:pt>
                <c:pt idx="1109">
                  <c:v>6.4489266973568216E-2</c:v>
                </c:pt>
                <c:pt idx="1110">
                  <c:v>6.9140383909647649E-2</c:v>
                </c:pt>
                <c:pt idx="1111">
                  <c:v>7.4958572032480145E-2</c:v>
                </c:pt>
                <c:pt idx="1112">
                  <c:v>6.9011540338491384E-2</c:v>
                </c:pt>
                <c:pt idx="1113">
                  <c:v>6.7680270088760888E-2</c:v>
                </c:pt>
                <c:pt idx="1114">
                  <c:v>6.8386700011881491E-2</c:v>
                </c:pt>
                <c:pt idx="1115">
                  <c:v>6.108834062568666E-2</c:v>
                </c:pt>
                <c:pt idx="1116">
                  <c:v>5.9242036047983421E-2</c:v>
                </c:pt>
                <c:pt idx="1117">
                  <c:v>5.5284600660569672E-2</c:v>
                </c:pt>
                <c:pt idx="1118">
                  <c:v>4.9415928974896266E-2</c:v>
                </c:pt>
                <c:pt idx="1119">
                  <c:v>5.1125231021792297E-2</c:v>
                </c:pt>
                <c:pt idx="1120">
                  <c:v>4.7576253551909538E-2</c:v>
                </c:pt>
                <c:pt idx="1121">
                  <c:v>4.6193479869381708E-2</c:v>
                </c:pt>
                <c:pt idx="1122">
                  <c:v>4.6701375107659968E-2</c:v>
                </c:pt>
                <c:pt idx="1123">
                  <c:v>4.7418173708670304E-2</c:v>
                </c:pt>
                <c:pt idx="1124">
                  <c:v>4.38589975392236E-2</c:v>
                </c:pt>
                <c:pt idx="1125">
                  <c:v>3.8287957902487742E-2</c:v>
                </c:pt>
                <c:pt idx="1126">
                  <c:v>3.2829953852584123E-2</c:v>
                </c:pt>
                <c:pt idx="1127">
                  <c:v>3.7929813569471622E-2</c:v>
                </c:pt>
                <c:pt idx="1128">
                  <c:v>3.4882782096454734E-2</c:v>
                </c:pt>
                <c:pt idx="1129">
                  <c:v>3.5145398610223089E-2</c:v>
                </c:pt>
                <c:pt idx="1130">
                  <c:v>3.670528970850917E-2</c:v>
                </c:pt>
                <c:pt idx="1131">
                  <c:v>3.9107593390766623E-2</c:v>
                </c:pt>
                <c:pt idx="1132">
                  <c:v>4.337846881144182E-2</c:v>
                </c:pt>
                <c:pt idx="1133">
                  <c:v>4.1229092878366992E-2</c:v>
                </c:pt>
                <c:pt idx="1134">
                  <c:v>3.2742584992987413E-2</c:v>
                </c:pt>
                <c:pt idx="1135">
                  <c:v>2.8486667665005832E-2</c:v>
                </c:pt>
                <c:pt idx="1136">
                  <c:v>2.1878760239281904E-2</c:v>
                </c:pt>
                <c:pt idx="1137">
                  <c:v>1.9698788207515604E-2</c:v>
                </c:pt>
                <c:pt idx="1138">
                  <c:v>2.0358474090968526E-2</c:v>
                </c:pt>
                <c:pt idx="1139">
                  <c:v>2.000015977962637E-2</c:v>
                </c:pt>
                <c:pt idx="1140">
                  <c:v>2.2641622966655436E-2</c:v>
                </c:pt>
                <c:pt idx="1141">
                  <c:v>2.2256282101469113E-2</c:v>
                </c:pt>
                <c:pt idx="1142">
                  <c:v>2.674133021298452E-2</c:v>
                </c:pt>
                <c:pt idx="1143">
                  <c:v>3.244376309576763E-2</c:v>
                </c:pt>
                <c:pt idx="1144">
                  <c:v>3.2345175666650655E-2</c:v>
                </c:pt>
                <c:pt idx="1145">
                  <c:v>3.1211590210132228E-2</c:v>
                </c:pt>
                <c:pt idx="1146">
                  <c:v>2.1754336104603117E-2</c:v>
                </c:pt>
                <c:pt idx="1147">
                  <c:v>2.1793601097923873E-2</c:v>
                </c:pt>
                <c:pt idx="1148">
                  <c:v>1.2519923584543619E-2</c:v>
                </c:pt>
                <c:pt idx="1149">
                  <c:v>1.2671714229718401E-2</c:v>
                </c:pt>
                <c:pt idx="1150">
                  <c:v>8.5589186522825583E-3</c:v>
                </c:pt>
                <c:pt idx="1151">
                  <c:v>2.078834927756426E-4</c:v>
                </c:pt>
                <c:pt idx="1152">
                  <c:v>-3.255084944119992E-4</c:v>
                </c:pt>
                <c:pt idx="1153">
                  <c:v>4.8579805588979075E-4</c:v>
                </c:pt>
                <c:pt idx="1154">
                  <c:v>-3.5950415962461863E-3</c:v>
                </c:pt>
                <c:pt idx="1155">
                  <c:v>0</c:v>
                </c:pt>
                <c:pt idx="1156">
                  <c:v>-1.1157377322817642E-2</c:v>
                </c:pt>
                <c:pt idx="1157">
                  <c:v>-1.8337091837419918E-2</c:v>
                </c:pt>
                <c:pt idx="1158">
                  <c:v>-1.2113675385251784E-2</c:v>
                </c:pt>
                <c:pt idx="1159">
                  <c:v>-1.2871948697821683E-2</c:v>
                </c:pt>
                <c:pt idx="1160">
                  <c:v>-8.7481045291914871E-3</c:v>
                </c:pt>
                <c:pt idx="1161">
                  <c:v>-2.0391959821203294E-2</c:v>
                </c:pt>
                <c:pt idx="1162">
                  <c:v>-2.0385330666486897E-2</c:v>
                </c:pt>
                <c:pt idx="1163">
                  <c:v>-1.2378501617258933E-2</c:v>
                </c:pt>
                <c:pt idx="1164">
                  <c:v>-7.8688066484643143E-3</c:v>
                </c:pt>
                <c:pt idx="1165">
                  <c:v>-1.6575606444422398E-2</c:v>
                </c:pt>
                <c:pt idx="1166">
                  <c:v>-1.8287288187883267E-2</c:v>
                </c:pt>
                <c:pt idx="1167">
                  <c:v>-2.0433944467741071E-2</c:v>
                </c:pt>
                <c:pt idx="1168">
                  <c:v>-7.7122566101597472E-3</c:v>
                </c:pt>
                <c:pt idx="1169">
                  <c:v>-7.6556538275805467E-3</c:v>
                </c:pt>
                <c:pt idx="1170">
                  <c:v>-1.3149353325957491E-2</c:v>
                </c:pt>
                <c:pt idx="1171">
                  <c:v>-1.1089216014066107E-2</c:v>
                </c:pt>
                <c:pt idx="1172">
                  <c:v>-1.5133340347772433E-2</c:v>
                </c:pt>
                <c:pt idx="1173">
                  <c:v>-2.6499791011648195E-2</c:v>
                </c:pt>
                <c:pt idx="1174">
                  <c:v>-3.0152115303777715E-2</c:v>
                </c:pt>
                <c:pt idx="1175">
                  <c:v>-3.6411057226093141E-2</c:v>
                </c:pt>
                <c:pt idx="1176">
                  <c:v>-3.8186820798480132E-2</c:v>
                </c:pt>
                <c:pt idx="1177">
                  <c:v>-4.2012522983194564E-2</c:v>
                </c:pt>
                <c:pt idx="1178">
                  <c:v>-3.333003008786363E-2</c:v>
                </c:pt>
                <c:pt idx="1179">
                  <c:v>-2.7267243153825477E-2</c:v>
                </c:pt>
                <c:pt idx="1180">
                  <c:v>-2.6521548237384354E-2</c:v>
                </c:pt>
                <c:pt idx="1181">
                  <c:v>-2.705239054968113E-2</c:v>
                </c:pt>
                <c:pt idx="1182">
                  <c:v>-2.9335879382020105E-2</c:v>
                </c:pt>
                <c:pt idx="1183">
                  <c:v>-3.4452396974861792E-2</c:v>
                </c:pt>
                <c:pt idx="1184">
                  <c:v>-3.1787306800509951E-2</c:v>
                </c:pt>
                <c:pt idx="1185">
                  <c:v>-4.1395331681257405E-2</c:v>
                </c:pt>
                <c:pt idx="1186">
                  <c:v>-5.3071312876895232E-2</c:v>
                </c:pt>
                <c:pt idx="1187">
                  <c:v>-3.6509984611862306E-2</c:v>
                </c:pt>
                <c:pt idx="1188">
                  <c:v>-4.5680995216300056E-2</c:v>
                </c:pt>
                <c:pt idx="1189">
                  <c:v>-4.8903444321814614E-2</c:v>
                </c:pt>
                <c:pt idx="1190">
                  <c:v>-4.2051787976515202E-2</c:v>
                </c:pt>
                <c:pt idx="1191">
                  <c:v>-4.5964519064174161E-2</c:v>
                </c:pt>
                <c:pt idx="1192">
                  <c:v>-5.188095465947145E-2</c:v>
                </c:pt>
                <c:pt idx="1193">
                  <c:v>-5.1111802734033471E-2</c:v>
                </c:pt>
                <c:pt idx="1194">
                  <c:v>-6.0371032089698337E-2</c:v>
                </c:pt>
                <c:pt idx="1195">
                  <c:v>-5.5116322117766854E-2</c:v>
                </c:pt>
                <c:pt idx="1196">
                  <c:v>-5.6413596702284588E-2</c:v>
                </c:pt>
                <c:pt idx="1197">
                  <c:v>-6.2497630927080557E-2</c:v>
                </c:pt>
                <c:pt idx="1198">
                  <c:v>-6.1979536989238596E-2</c:v>
                </c:pt>
                <c:pt idx="1199">
                  <c:v>-6.1980556859195041E-2</c:v>
                </c:pt>
                <c:pt idx="1200">
                  <c:v>-5.3445945107539389E-2</c:v>
                </c:pt>
                <c:pt idx="1201">
                  <c:v>-5.4665539597046134E-2</c:v>
                </c:pt>
                <c:pt idx="1202">
                  <c:v>-5.2037504697776134E-2</c:v>
                </c:pt>
                <c:pt idx="1203">
                  <c:v>-4.3502722967794449E-2</c:v>
                </c:pt>
                <c:pt idx="1204">
                  <c:v>-5.2980714429103161E-2</c:v>
                </c:pt>
                <c:pt idx="1205">
                  <c:v>-6.2953002862605023E-2</c:v>
                </c:pt>
                <c:pt idx="1206">
                  <c:v>-6.2305385440302542E-2</c:v>
                </c:pt>
                <c:pt idx="1207">
                  <c:v>-7.5082146275528519E-2</c:v>
                </c:pt>
                <c:pt idx="1208">
                  <c:v>-7.6323497990771316E-2</c:v>
                </c:pt>
                <c:pt idx="1209">
                  <c:v>-8.0697550255367109E-2</c:v>
                </c:pt>
                <c:pt idx="1210">
                  <c:v>-9.4689486143621895E-2</c:v>
                </c:pt>
                <c:pt idx="1211">
                  <c:v>-9.1181303471994435E-2</c:v>
                </c:pt>
                <c:pt idx="1212">
                  <c:v>-9.4114789423200729E-2</c:v>
                </c:pt>
                <c:pt idx="1213">
                  <c:v>-0.11741524838167897</c:v>
                </c:pt>
                <c:pt idx="1214">
                  <c:v>-0.1266238241961769</c:v>
                </c:pt>
                <c:pt idx="1215">
                  <c:v>-0.1331554113534984</c:v>
                </c:pt>
                <c:pt idx="1216">
                  <c:v>-0.13030997417519308</c:v>
                </c:pt>
                <c:pt idx="1217">
                  <c:v>-0.13015988331327882</c:v>
                </c:pt>
                <c:pt idx="1218">
                  <c:v>-0.14074528356889227</c:v>
                </c:pt>
                <c:pt idx="1219">
                  <c:v>-0.14064397648655838</c:v>
                </c:pt>
                <c:pt idx="1220">
                  <c:v>-0.11896766043361826</c:v>
                </c:pt>
                <c:pt idx="1221">
                  <c:v>-0.10245545590481767</c:v>
                </c:pt>
                <c:pt idx="1222">
                  <c:v>-0.11553851768361029</c:v>
                </c:pt>
                <c:pt idx="1223">
                  <c:v>-0.12753932746035568</c:v>
                </c:pt>
                <c:pt idx="1224">
                  <c:v>-0.12151172603981275</c:v>
                </c:pt>
                <c:pt idx="1225">
                  <c:v>-0.11345016396959239</c:v>
                </c:pt>
                <c:pt idx="1226">
                  <c:v>-0.11944478959487888</c:v>
                </c:pt>
                <c:pt idx="1227">
                  <c:v>-0.10894505841560151</c:v>
                </c:pt>
                <c:pt idx="1228">
                  <c:v>-0.12065282555821318</c:v>
                </c:pt>
                <c:pt idx="1229">
                  <c:v>-0.12030487992476094</c:v>
                </c:pt>
                <c:pt idx="1230">
                  <c:v>-0.12198732539613884</c:v>
                </c:pt>
                <c:pt idx="1231">
                  <c:v>-0.12594357093527017</c:v>
                </c:pt>
                <c:pt idx="1232">
                  <c:v>-0.12864418657976931</c:v>
                </c:pt>
                <c:pt idx="1233">
                  <c:v>-0.12080478618171411</c:v>
                </c:pt>
                <c:pt idx="1234">
                  <c:v>-0.13914221797578605</c:v>
                </c:pt>
                <c:pt idx="1235">
                  <c:v>-0.12750431192518655</c:v>
                </c:pt>
                <c:pt idx="1236">
                  <c:v>-0.11657079605779477</c:v>
                </c:pt>
                <c:pt idx="1237">
                  <c:v>-0.11834536978189923</c:v>
                </c:pt>
                <c:pt idx="1238">
                  <c:v>-9.967189083719942E-2</c:v>
                </c:pt>
                <c:pt idx="1239">
                  <c:v>-8.6783114285097634E-2</c:v>
                </c:pt>
                <c:pt idx="1240">
                  <c:v>-6.2412641764048801E-2</c:v>
                </c:pt>
                <c:pt idx="1241">
                  <c:v>-5.97635295523469E-2</c:v>
                </c:pt>
                <c:pt idx="1242">
                  <c:v>-4.7793825809271141E-2</c:v>
                </c:pt>
                <c:pt idx="1243">
                  <c:v>-4.771852541082499E-2</c:v>
                </c:pt>
                <c:pt idx="1244">
                  <c:v>-5.4099171814602068E-2</c:v>
                </c:pt>
                <c:pt idx="1245">
                  <c:v>-8.3496923307309137E-2</c:v>
                </c:pt>
                <c:pt idx="1246">
                  <c:v>-9.7742296879724994E-2</c:v>
                </c:pt>
                <c:pt idx="1247">
                  <c:v>-0.10634031054700228</c:v>
                </c:pt>
                <c:pt idx="1248">
                  <c:v>-0.13144678921990668</c:v>
                </c:pt>
                <c:pt idx="1249">
                  <c:v>-0.14704773994268006</c:v>
                </c:pt>
                <c:pt idx="1250">
                  <c:v>-0.15255843727366333</c:v>
                </c:pt>
                <c:pt idx="1251">
                  <c:v>-0.13958688127676852</c:v>
                </c:pt>
                <c:pt idx="1252">
                  <c:v>-0.13716995945846958</c:v>
                </c:pt>
                <c:pt idx="1253">
                  <c:v>-0.13661209059232871</c:v>
                </c:pt>
                <c:pt idx="1254">
                  <c:v>-0.1442198105319592</c:v>
                </c:pt>
                <c:pt idx="1255">
                  <c:v>-0.11811538910673512</c:v>
                </c:pt>
                <c:pt idx="1256">
                  <c:v>-0.11930608728081092</c:v>
                </c:pt>
                <c:pt idx="1257">
                  <c:v>-0.11710333815335219</c:v>
                </c:pt>
                <c:pt idx="1258">
                  <c:v>-0.10959114603296939</c:v>
                </c:pt>
                <c:pt idx="1259">
                  <c:v>-0.10716861492991045</c:v>
                </c:pt>
                <c:pt idx="1260">
                  <c:v>-0.10764081471971526</c:v>
                </c:pt>
                <c:pt idx="1261">
                  <c:v>-9.147774567264938E-2</c:v>
                </c:pt>
                <c:pt idx="1262">
                  <c:v>-0.10384774837360507</c:v>
                </c:pt>
                <c:pt idx="1263">
                  <c:v>-0.12132339005453424</c:v>
                </c:pt>
                <c:pt idx="1264">
                  <c:v>-0.13532654451230938</c:v>
                </c:pt>
                <c:pt idx="1265">
                  <c:v>-0.14752486910394069</c:v>
                </c:pt>
                <c:pt idx="1266">
                  <c:v>-0.14512188550837898</c:v>
                </c:pt>
                <c:pt idx="1267">
                  <c:v>-0.13705607398000694</c:v>
                </c:pt>
                <c:pt idx="1268">
                  <c:v>-0.18772644300125305</c:v>
                </c:pt>
                <c:pt idx="1269">
                  <c:v>-0.20119484564523193</c:v>
                </c:pt>
                <c:pt idx="1270">
                  <c:v>-0.19370322090230288</c:v>
                </c:pt>
                <c:pt idx="1271">
                  <c:v>-0.1990826949655651</c:v>
                </c:pt>
                <c:pt idx="1272">
                  <c:v>-0.22546605082385959</c:v>
                </c:pt>
                <c:pt idx="1273">
                  <c:v>-0.25754011106043884</c:v>
                </c:pt>
                <c:pt idx="1274">
                  <c:v>-0.29227501201321832</c:v>
                </c:pt>
                <c:pt idx="1275">
                  <c:v>-0.24827527242001382</c:v>
                </c:pt>
                <c:pt idx="1276">
                  <c:v>-0.2312898482314521</c:v>
                </c:pt>
                <c:pt idx="1277">
                  <c:v>-0.22830400895581818</c:v>
                </c:pt>
                <c:pt idx="1278">
                  <c:v>-0.21247800692933658</c:v>
                </c:pt>
                <c:pt idx="1279">
                  <c:v>-0.19302534733796103</c:v>
                </c:pt>
                <c:pt idx="1280">
                  <c:v>-0.15371293006428763</c:v>
                </c:pt>
                <c:pt idx="1281">
                  <c:v>-0.12102711783220532</c:v>
                </c:pt>
                <c:pt idx="1282">
                  <c:v>-0.17450960827984838</c:v>
                </c:pt>
                <c:pt idx="1283">
                  <c:v>-0.18168779298951598</c:v>
                </c:pt>
                <c:pt idx="1284">
                  <c:v>-0.18810107523189731</c:v>
                </c:pt>
                <c:pt idx="1285">
                  <c:v>-0.19688759486277921</c:v>
                </c:pt>
                <c:pt idx="1286">
                  <c:v>-0.1885530476009005</c:v>
                </c:pt>
                <c:pt idx="1287">
                  <c:v>-0.18808628711752978</c:v>
                </c:pt>
                <c:pt idx="1288">
                  <c:v>-0.17735810506802285</c:v>
                </c:pt>
                <c:pt idx="1289">
                  <c:v>-0.12013592146865369</c:v>
                </c:pt>
                <c:pt idx="1290">
                  <c:v>-0.11873564001854138</c:v>
                </c:pt>
                <c:pt idx="1291">
                  <c:v>-0.11861393553707979</c:v>
                </c:pt>
                <c:pt idx="1292">
                  <c:v>-0.12587931912801814</c:v>
                </c:pt>
                <c:pt idx="1293">
                  <c:v>-0.14280644075073995</c:v>
                </c:pt>
                <c:pt idx="1294">
                  <c:v>-0.14526823684711979</c:v>
                </c:pt>
                <c:pt idx="1295">
                  <c:v>-0.18107927058220818</c:v>
                </c:pt>
                <c:pt idx="1296">
                  <c:v>-0.21834973822487905</c:v>
                </c:pt>
                <c:pt idx="1297">
                  <c:v>-0.21332908840793721</c:v>
                </c:pt>
                <c:pt idx="1298">
                  <c:v>-0.16773716183449464</c:v>
                </c:pt>
              </c:numCache>
            </c:numRef>
          </c:yVal>
          <c:smooth val="0"/>
          <c:extLst>
            <c:ext xmlns:c16="http://schemas.microsoft.com/office/drawing/2014/chart" uri="{C3380CC4-5D6E-409C-BE32-E72D297353CC}">
              <c16:uniqueId val="{0000000A-EA6C-4C0E-9A4F-E63847BC888B}"/>
            </c:ext>
          </c:extLst>
        </c:ser>
        <c:ser>
          <c:idx val="16"/>
          <c:order val="16"/>
          <c:tx>
            <c:strRef>
              <c:f>'24.08.21 Eg Filtres +Lihgt  Abs'!$CT$1</c:f>
              <c:strCache>
                <c:ptCount val="1"/>
                <c:pt idx="0">
                  <c:v>Abs 900</c:v>
                </c:pt>
              </c:strCache>
            </c:strRef>
          </c:tx>
          <c:spPr>
            <a:ln w="19050" cap="rnd">
              <a:solidFill>
                <a:sysClr val="windowText" lastClr="000000"/>
              </a:solidFill>
              <a:round/>
            </a:ln>
            <a:effectLst/>
          </c:spPr>
          <c:marker>
            <c:symbol val="none"/>
          </c:marker>
          <c:xVal>
            <c:numRef>
              <c:f>'24.08.21 Eg Filtres +Lihgt  Abs'!$CC$2:$CC$1300</c:f>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f>'24.08.21 Eg Filtres +Lihgt  Abs'!$CT$2:$CT$1300</c:f>
              <c:numCache>
                <c:formatCode>General</c:formatCode>
                <c:ptCount val="1299"/>
                <c:pt idx="0">
                  <c:v>7.6636929091111643</c:v>
                </c:pt>
                <c:pt idx="1">
                  <c:v>11.993647219140833</c:v>
                </c:pt>
                <c:pt idx="2">
                  <c:v>14.758082629495449</c:v>
                </c:pt>
                <c:pt idx="3">
                  <c:v>24.510737809862565</c:v>
                </c:pt>
                <c:pt idx="4">
                  <c:v>7.2452382091791021</c:v>
                </c:pt>
                <c:pt idx="5">
                  <c:v>15.107653266158197</c:v>
                </c:pt>
                <c:pt idx="6">
                  <c:v>36.090152375737233</c:v>
                </c:pt>
                <c:pt idx="7">
                  <c:v>37.450692057131285</c:v>
                </c:pt>
                <c:pt idx="8">
                  <c:v>13.383133426637944</c:v>
                </c:pt>
                <c:pt idx="9">
                  <c:v>7.4304143870059729</c:v>
                </c:pt>
                <c:pt idx="10">
                  <c:v>8.6028163583273578</c:v>
                </c:pt>
                <c:pt idx="11">
                  <c:v>31.920099232904303</c:v>
                </c:pt>
                <c:pt idx="12">
                  <c:v>6.2156821173661116</c:v>
                </c:pt>
                <c:pt idx="13">
                  <c:v>13.647070671965782</c:v>
                </c:pt>
                <c:pt idx="14">
                  <c:v>11.462438553109099</c:v>
                </c:pt>
                <c:pt idx="15">
                  <c:v>9.0173190797989768</c:v>
                </c:pt>
                <c:pt idx="16">
                  <c:v>11.824055369277573</c:v>
                </c:pt>
                <c:pt idx="17">
                  <c:v>3.571994848895172</c:v>
                </c:pt>
                <c:pt idx="18">
                  <c:v>-0.13535516420617588</c:v>
                </c:pt>
                <c:pt idx="19">
                  <c:v>-1.4892929822276684</c:v>
                </c:pt>
                <c:pt idx="20">
                  <c:v>-0.62848350720731028</c:v>
                </c:pt>
                <c:pt idx="21">
                  <c:v>-6.1929561818749437E-2</c:v>
                </c:pt>
                <c:pt idx="22">
                  <c:v>-0.43620408448251224</c:v>
                </c:pt>
                <c:pt idx="23">
                  <c:v>-0.13081264444824486</c:v>
                </c:pt>
                <c:pt idx="24">
                  <c:v>-2.9929127199181402E-3</c:v>
                </c:pt>
                <c:pt idx="25">
                  <c:v>1.5609824598839948E-2</c:v>
                </c:pt>
                <c:pt idx="26">
                  <c:v>0.26720885588360366</c:v>
                </c:pt>
                <c:pt idx="27">
                  <c:v>-4.853970963647143E-3</c:v>
                </c:pt>
                <c:pt idx="28">
                  <c:v>2.4110598912039007E-2</c:v>
                </c:pt>
                <c:pt idx="29">
                  <c:v>0.43088156381454762</c:v>
                </c:pt>
                <c:pt idx="30">
                  <c:v>0.27351044734434898</c:v>
                </c:pt>
                <c:pt idx="31">
                  <c:v>-0.22476754913789987</c:v>
                </c:pt>
                <c:pt idx="32">
                  <c:v>0.43206578445693733</c:v>
                </c:pt>
                <c:pt idx="33">
                  <c:v>0.35943371580901212</c:v>
                </c:pt>
                <c:pt idx="34">
                  <c:v>0.43272850084491932</c:v>
                </c:pt>
                <c:pt idx="35">
                  <c:v>0.22598275799849077</c:v>
                </c:pt>
                <c:pt idx="36">
                  <c:v>0.26561276651828941</c:v>
                </c:pt>
                <c:pt idx="37">
                  <c:v>0.51023748742819752</c:v>
                </c:pt>
                <c:pt idx="38">
                  <c:v>0.83498891484751447</c:v>
                </c:pt>
                <c:pt idx="39">
                  <c:v>0.58393080448552503</c:v>
                </c:pt>
                <c:pt idx="40">
                  <c:v>0.8306658622805132</c:v>
                </c:pt>
                <c:pt idx="41">
                  <c:v>0.48896034920191611</c:v>
                </c:pt>
                <c:pt idx="42">
                  <c:v>0.74801812693087988</c:v>
                </c:pt>
                <c:pt idx="43">
                  <c:v>0.21356118957101325</c:v>
                </c:pt>
                <c:pt idx="44">
                  <c:v>0.62209612937541892</c:v>
                </c:pt>
                <c:pt idx="45">
                  <c:v>0.72507468552842358</c:v>
                </c:pt>
                <c:pt idx="46">
                  <c:v>0.71664745920146122</c:v>
                </c:pt>
                <c:pt idx="47">
                  <c:v>0.77812710347240643</c:v>
                </c:pt>
                <c:pt idx="48">
                  <c:v>0.80829315325125239</c:v>
                </c:pt>
                <c:pt idx="49">
                  <c:v>0.27114102541975305</c:v>
                </c:pt>
                <c:pt idx="50">
                  <c:v>0.42315706398007963</c:v>
                </c:pt>
                <c:pt idx="51">
                  <c:v>-5.732231983293018E-2</c:v>
                </c:pt>
                <c:pt idx="52">
                  <c:v>0.11699366428227374</c:v>
                </c:pt>
                <c:pt idx="53">
                  <c:v>0.2357605214807191</c:v>
                </c:pt>
                <c:pt idx="54">
                  <c:v>8.0057669466328044E-2</c:v>
                </c:pt>
                <c:pt idx="55">
                  <c:v>0.37214790715772939</c:v>
                </c:pt>
                <c:pt idx="56">
                  <c:v>0.82318436499257064</c:v>
                </c:pt>
                <c:pt idx="57">
                  <c:v>1.0075320983024734</c:v>
                </c:pt>
                <c:pt idx="58">
                  <c:v>1.1303937151186416</c:v>
                </c:pt>
                <c:pt idx="59">
                  <c:v>0.98664388182741047</c:v>
                </c:pt>
                <c:pt idx="60">
                  <c:v>0.61501551764445617</c:v>
                </c:pt>
                <c:pt idx="61">
                  <c:v>0.86283437856462575</c:v>
                </c:pt>
                <c:pt idx="62">
                  <c:v>0.41066253595025581</c:v>
                </c:pt>
                <c:pt idx="63">
                  <c:v>0.11220520005836769</c:v>
                </c:pt>
                <c:pt idx="64">
                  <c:v>0.21394050105203047</c:v>
                </c:pt>
                <c:pt idx="65">
                  <c:v>0.23387004404249551</c:v>
                </c:pt>
                <c:pt idx="66">
                  <c:v>-0.11619561959961645</c:v>
                </c:pt>
                <c:pt idx="67">
                  <c:v>0.37481485520264735</c:v>
                </c:pt>
                <c:pt idx="68">
                  <c:v>0.43337238894842461</c:v>
                </c:pt>
                <c:pt idx="69">
                  <c:v>0.74085318017569912</c:v>
                </c:pt>
                <c:pt idx="70">
                  <c:v>1.1334819460287224</c:v>
                </c:pt>
                <c:pt idx="71">
                  <c:v>1.413384988208787</c:v>
                </c:pt>
                <c:pt idx="72">
                  <c:v>0.93590655836219028</c:v>
                </c:pt>
                <c:pt idx="73">
                  <c:v>0.80580291650126556</c:v>
                </c:pt>
                <c:pt idx="74">
                  <c:v>0.73128370459049286</c:v>
                </c:pt>
                <c:pt idx="75">
                  <c:v>0.64432036953646343</c:v>
                </c:pt>
                <c:pt idx="76">
                  <c:v>0.90254264214178004</c:v>
                </c:pt>
                <c:pt idx="77">
                  <c:v>0.39378199827721194</c:v>
                </c:pt>
                <c:pt idx="78">
                  <c:v>5.0540410990069749E-2</c:v>
                </c:pt>
                <c:pt idx="79">
                  <c:v>0.56755549244593539</c:v>
                </c:pt>
                <c:pt idx="80">
                  <c:v>0.89274193168784577</c:v>
                </c:pt>
                <c:pt idx="81">
                  <c:v>0.31306867302958091</c:v>
                </c:pt>
                <c:pt idx="82">
                  <c:v>0.4158016769725375</c:v>
                </c:pt>
                <c:pt idx="83">
                  <c:v>0.70734334475059601</c:v>
                </c:pt>
                <c:pt idx="84">
                  <c:v>0.93142562278473451</c:v>
                </c:pt>
                <c:pt idx="85">
                  <c:v>0.89869108119854579</c:v>
                </c:pt>
                <c:pt idx="86">
                  <c:v>1.0678349747936342</c:v>
                </c:pt>
                <c:pt idx="87">
                  <c:v>1.7022952071032842</c:v>
                </c:pt>
                <c:pt idx="88">
                  <c:v>2.0206638460850499</c:v>
                </c:pt>
                <c:pt idx="89">
                  <c:v>2.354332427483647</c:v>
                </c:pt>
                <c:pt idx="90">
                  <c:v>1.6591725518130851</c:v>
                </c:pt>
                <c:pt idx="91">
                  <c:v>1.7797010303778678</c:v>
                </c:pt>
                <c:pt idx="92">
                  <c:v>1.4724548081946969</c:v>
                </c:pt>
                <c:pt idx="93">
                  <c:v>1.123382336558723</c:v>
                </c:pt>
                <c:pt idx="94">
                  <c:v>0.27460366461176855</c:v>
                </c:pt>
                <c:pt idx="95">
                  <c:v>0.17409651692427433</c:v>
                </c:pt>
                <c:pt idx="96">
                  <c:v>-0.20662767381252348</c:v>
                </c:pt>
                <c:pt idx="97">
                  <c:v>-6.7154214633028786E-2</c:v>
                </c:pt>
                <c:pt idx="98">
                  <c:v>-0.29711935092627306</c:v>
                </c:pt>
                <c:pt idx="99">
                  <c:v>-1.6772078909340047E-2</c:v>
                </c:pt>
                <c:pt idx="100">
                  <c:v>0.28765186188198122</c:v>
                </c:pt>
                <c:pt idx="101">
                  <c:v>0.24320024351247926</c:v>
                </c:pt>
                <c:pt idx="102">
                  <c:v>0.66376135777035439</c:v>
                </c:pt>
                <c:pt idx="103">
                  <c:v>0.60925367033870537</c:v>
                </c:pt>
                <c:pt idx="104">
                  <c:v>0.85637980729250862</c:v>
                </c:pt>
                <c:pt idx="105">
                  <c:v>0.90825447681689009</c:v>
                </c:pt>
                <c:pt idx="106">
                  <c:v>0.79613890723774949</c:v>
                </c:pt>
                <c:pt idx="107">
                  <c:v>0.85629076519717129</c:v>
                </c:pt>
                <c:pt idx="108">
                  <c:v>1.131065845648862</c:v>
                </c:pt>
                <c:pt idx="109">
                  <c:v>0.70669376893615488</c:v>
                </c:pt>
                <c:pt idx="110">
                  <c:v>0.56775260104904923</c:v>
                </c:pt>
                <c:pt idx="111">
                  <c:v>0.42337319699563336</c:v>
                </c:pt>
                <c:pt idx="112">
                  <c:v>0.44844815710320579</c:v>
                </c:pt>
                <c:pt idx="113">
                  <c:v>0.51090412637544547</c:v>
                </c:pt>
                <c:pt idx="114">
                  <c:v>0.46113018346594215</c:v>
                </c:pt>
                <c:pt idx="115">
                  <c:v>0.44546485465348901</c:v>
                </c:pt>
                <c:pt idx="116">
                  <c:v>0.73502817966576661</c:v>
                </c:pt>
                <c:pt idx="117">
                  <c:v>0.85609228369831447</c:v>
                </c:pt>
                <c:pt idx="118">
                  <c:v>1.2712441887284474</c:v>
                </c:pt>
                <c:pt idx="119">
                  <c:v>1.2051231762060695</c:v>
                </c:pt>
                <c:pt idx="120">
                  <c:v>1.4119552153563488</c:v>
                </c:pt>
                <c:pt idx="121">
                  <c:v>1.2885220816551315</c:v>
                </c:pt>
                <c:pt idx="122">
                  <c:v>1.2943921915966228</c:v>
                </c:pt>
                <c:pt idx="123">
                  <c:v>1.0306669605971075</c:v>
                </c:pt>
                <c:pt idx="124">
                  <c:v>1.1333307313690204</c:v>
                </c:pt>
                <c:pt idx="125">
                  <c:v>0.40747055334759058</c:v>
                </c:pt>
                <c:pt idx="126">
                  <c:v>0.55337446005971702</c:v>
                </c:pt>
                <c:pt idx="127">
                  <c:v>0.52403293223857317</c:v>
                </c:pt>
                <c:pt idx="128">
                  <c:v>0.53302618386761214</c:v>
                </c:pt>
                <c:pt idx="129">
                  <c:v>0.8120595946584156</c:v>
                </c:pt>
                <c:pt idx="130">
                  <c:v>1.0273761295009405</c:v>
                </c:pt>
                <c:pt idx="131">
                  <c:v>1.0967005000478551</c:v>
                </c:pt>
                <c:pt idx="132">
                  <c:v>1.4345295439318793</c:v>
                </c:pt>
                <c:pt idx="133">
                  <c:v>1.4539520961372205</c:v>
                </c:pt>
                <c:pt idx="134">
                  <c:v>1.2380475696607298</c:v>
                </c:pt>
                <c:pt idx="135">
                  <c:v>1.0834153801979793</c:v>
                </c:pt>
                <c:pt idx="136">
                  <c:v>0.92426675599641628</c:v>
                </c:pt>
                <c:pt idx="137">
                  <c:v>0.76403864348486428</c:v>
                </c:pt>
                <c:pt idx="138">
                  <c:v>0.65501424673525399</c:v>
                </c:pt>
                <c:pt idx="139">
                  <c:v>0.31129979492860171</c:v>
                </c:pt>
                <c:pt idx="140">
                  <c:v>0.2097194350259439</c:v>
                </c:pt>
                <c:pt idx="141">
                  <c:v>0.4078492764447178</c:v>
                </c:pt>
                <c:pt idx="142">
                  <c:v>0.29153029235618722</c:v>
                </c:pt>
                <c:pt idx="143">
                  <c:v>0.25569477154230325</c:v>
                </c:pt>
                <c:pt idx="144">
                  <c:v>0.49452371500881004</c:v>
                </c:pt>
                <c:pt idx="145">
                  <c:v>0.66530547322539502</c:v>
                </c:pt>
                <c:pt idx="146">
                  <c:v>0.81771259094453663</c:v>
                </c:pt>
                <c:pt idx="147">
                  <c:v>1.0986427552683893</c:v>
                </c:pt>
                <c:pt idx="148">
                  <c:v>1.0333027242958612</c:v>
                </c:pt>
                <c:pt idx="149">
                  <c:v>1.0996190802696837</c:v>
                </c:pt>
                <c:pt idx="150">
                  <c:v>0.98769767737420722</c:v>
                </c:pt>
                <c:pt idx="151">
                  <c:v>0.73921688457790913</c:v>
                </c:pt>
                <c:pt idx="152">
                  <c:v>0.52020529890686129</c:v>
                </c:pt>
                <c:pt idx="153">
                  <c:v>0.68527228052888645</c:v>
                </c:pt>
                <c:pt idx="154">
                  <c:v>0.50038107663268694</c:v>
                </c:pt>
                <c:pt idx="155">
                  <c:v>0.49846471030330819</c:v>
                </c:pt>
                <c:pt idx="156">
                  <c:v>0.96270411037140358</c:v>
                </c:pt>
                <c:pt idx="157">
                  <c:v>1.1314200527505771</c:v>
                </c:pt>
                <c:pt idx="158">
                  <c:v>1.2237457224491204</c:v>
                </c:pt>
                <c:pt idx="159">
                  <c:v>1.2112300125992603</c:v>
                </c:pt>
                <c:pt idx="160">
                  <c:v>0.91344500336555612</c:v>
                </c:pt>
                <c:pt idx="161">
                  <c:v>0.98877088958937065</c:v>
                </c:pt>
                <c:pt idx="162">
                  <c:v>1.2301538113939363</c:v>
                </c:pt>
                <c:pt idx="163">
                  <c:v>0.75241943455523685</c:v>
                </c:pt>
                <c:pt idx="164">
                  <c:v>1.0305312400465056</c:v>
                </c:pt>
                <c:pt idx="165">
                  <c:v>1.0585194849208976</c:v>
                </c:pt>
                <c:pt idx="166">
                  <c:v>1.1260822341014749</c:v>
                </c:pt>
                <c:pt idx="167">
                  <c:v>1.5017661323094926</c:v>
                </c:pt>
                <c:pt idx="168">
                  <c:v>1.420539736309876</c:v>
                </c:pt>
                <c:pt idx="169">
                  <c:v>1.2368417749423775</c:v>
                </c:pt>
                <c:pt idx="170">
                  <c:v>1.3107610314134237</c:v>
                </c:pt>
                <c:pt idx="171">
                  <c:v>1.0000078451185319</c:v>
                </c:pt>
                <c:pt idx="172">
                  <c:v>0.86475741324475663</c:v>
                </c:pt>
                <c:pt idx="173">
                  <c:v>0.93967025397786752</c:v>
                </c:pt>
                <c:pt idx="174">
                  <c:v>0.9436314504525849</c:v>
                </c:pt>
                <c:pt idx="175">
                  <c:v>0.92004294417884358</c:v>
                </c:pt>
                <c:pt idx="176">
                  <c:v>0.82022420564252319</c:v>
                </c:pt>
                <c:pt idx="177">
                  <c:v>0.86840970817728103</c:v>
                </c:pt>
                <c:pt idx="178">
                  <c:v>0.95933267068232142</c:v>
                </c:pt>
                <c:pt idx="179">
                  <c:v>1.3442930292983797</c:v>
                </c:pt>
                <c:pt idx="180">
                  <c:v>1.1667501518030434</c:v>
                </c:pt>
                <c:pt idx="181">
                  <c:v>1.0096069360261963</c:v>
                </c:pt>
                <c:pt idx="182">
                  <c:v>1.2094929072283354</c:v>
                </c:pt>
                <c:pt idx="183">
                  <c:v>1.2046709051227054</c:v>
                </c:pt>
                <c:pt idx="184">
                  <c:v>1.2436099548278077</c:v>
                </c:pt>
                <c:pt idx="185">
                  <c:v>1.1759662047983883</c:v>
                </c:pt>
                <c:pt idx="186">
                  <c:v>0.8802628977671223</c:v>
                </c:pt>
                <c:pt idx="187">
                  <c:v>0.91833486574648659</c:v>
                </c:pt>
                <c:pt idx="188">
                  <c:v>0.84480668843425588</c:v>
                </c:pt>
                <c:pt idx="189">
                  <c:v>0.69934191223195175</c:v>
                </c:pt>
                <c:pt idx="190">
                  <c:v>0.94048241987388215</c:v>
                </c:pt>
                <c:pt idx="191">
                  <c:v>0.95914399558162922</c:v>
                </c:pt>
                <c:pt idx="192">
                  <c:v>0.94102059500516977</c:v>
                </c:pt>
                <c:pt idx="193">
                  <c:v>0.96811233895932913</c:v>
                </c:pt>
                <c:pt idx="194">
                  <c:v>0.99342559454230772</c:v>
                </c:pt>
                <c:pt idx="195">
                  <c:v>1.0907870458264752</c:v>
                </c:pt>
                <c:pt idx="196">
                  <c:v>1.1074492930763689</c:v>
                </c:pt>
                <c:pt idx="197">
                  <c:v>0.90928238347253187</c:v>
                </c:pt>
                <c:pt idx="198">
                  <c:v>0.91099575735989802</c:v>
                </c:pt>
                <c:pt idx="199">
                  <c:v>0.90474319788997692</c:v>
                </c:pt>
                <c:pt idx="200">
                  <c:v>0.96711620503374185</c:v>
                </c:pt>
                <c:pt idx="201">
                  <c:v>0.99328752045614632</c:v>
                </c:pt>
                <c:pt idx="202">
                  <c:v>1.0158577303444476</c:v>
                </c:pt>
                <c:pt idx="203">
                  <c:v>0.99566361073149445</c:v>
                </c:pt>
                <c:pt idx="204">
                  <c:v>1.0528966923411245</c:v>
                </c:pt>
                <c:pt idx="205">
                  <c:v>1.0337210652415745</c:v>
                </c:pt>
                <c:pt idx="206">
                  <c:v>1.081289549203799</c:v>
                </c:pt>
                <c:pt idx="207">
                  <c:v>1.0781560127341965</c:v>
                </c:pt>
                <c:pt idx="208">
                  <c:v>1.0825896814724973</c:v>
                </c:pt>
                <c:pt idx="209">
                  <c:v>1.074676898793264</c:v>
                </c:pt>
                <c:pt idx="210">
                  <c:v>1.1202878295538168</c:v>
                </c:pt>
                <c:pt idx="211">
                  <c:v>1.1613068163096878</c:v>
                </c:pt>
                <c:pt idx="212">
                  <c:v>1.1900738853263335</c:v>
                </c:pt>
                <c:pt idx="213">
                  <c:v>1.170509532603528</c:v>
                </c:pt>
                <c:pt idx="214">
                  <c:v>1.1689881679922303</c:v>
                </c:pt>
                <c:pt idx="215">
                  <c:v>1.1763457124073686</c:v>
                </c:pt>
                <c:pt idx="216">
                  <c:v>1.2030857989233361</c:v>
                </c:pt>
                <c:pt idx="217">
                  <c:v>1.2099671446435882</c:v>
                </c:pt>
                <c:pt idx="218">
                  <c:v>1.1965670938072204</c:v>
                </c:pt>
                <c:pt idx="219">
                  <c:v>1.2078583767822146</c:v>
                </c:pt>
                <c:pt idx="220">
                  <c:v>1.2371398894465895</c:v>
                </c:pt>
                <c:pt idx="221">
                  <c:v>1.24179479052749</c:v>
                </c:pt>
                <c:pt idx="222">
                  <c:v>1.2361147285824341</c:v>
                </c:pt>
                <c:pt idx="223">
                  <c:v>1.2278455813938891</c:v>
                </c:pt>
                <c:pt idx="224">
                  <c:v>1.2158609860686387</c:v>
                </c:pt>
                <c:pt idx="225">
                  <c:v>1.2169846031703693</c:v>
                </c:pt>
                <c:pt idx="226">
                  <c:v>1.2104170621913926</c:v>
                </c:pt>
                <c:pt idx="227">
                  <c:v>1.2077771798054096</c:v>
                </c:pt>
                <c:pt idx="228">
                  <c:v>1.2126880278784133</c:v>
                </c:pt>
                <c:pt idx="229">
                  <c:v>1.2320882214959386</c:v>
                </c:pt>
                <c:pt idx="230">
                  <c:v>1.2357995509454152</c:v>
                </c:pt>
                <c:pt idx="231">
                  <c:v>1.2575218996483819</c:v>
                </c:pt>
                <c:pt idx="232">
                  <c:v>1.2673632085907185</c:v>
                </c:pt>
                <c:pt idx="233">
                  <c:v>1.2793511380913452</c:v>
                </c:pt>
                <c:pt idx="234">
                  <c:v>1.2855036722999846</c:v>
                </c:pt>
                <c:pt idx="235">
                  <c:v>1.2994052223385044</c:v>
                </c:pt>
                <c:pt idx="236">
                  <c:v>1.3027080172404324</c:v>
                </c:pt>
                <c:pt idx="237">
                  <c:v>1.3090351053364064</c:v>
                </c:pt>
                <c:pt idx="238">
                  <c:v>1.3098627653415216</c:v>
                </c:pt>
                <c:pt idx="239">
                  <c:v>1.3250587599378039</c:v>
                </c:pt>
                <c:pt idx="240">
                  <c:v>1.3298148630477657</c:v>
                </c:pt>
                <c:pt idx="241">
                  <c:v>1.3369343081154612</c:v>
                </c:pt>
                <c:pt idx="242">
                  <c:v>1.3445852599636925</c:v>
                </c:pt>
                <c:pt idx="243">
                  <c:v>1.3547682238180938</c:v>
                </c:pt>
                <c:pt idx="244">
                  <c:v>1.3658278796684336</c:v>
                </c:pt>
                <c:pt idx="245">
                  <c:v>1.3756421229518354</c:v>
                </c:pt>
                <c:pt idx="246">
                  <c:v>1.3799235963906176</c:v>
                </c:pt>
                <c:pt idx="247">
                  <c:v>1.3894259962123767</c:v>
                </c:pt>
                <c:pt idx="248">
                  <c:v>1.3966631180580504</c:v>
                </c:pt>
                <c:pt idx="249">
                  <c:v>1.3991206014381672</c:v>
                </c:pt>
                <c:pt idx="250">
                  <c:v>1.4047710480607651</c:v>
                </c:pt>
                <c:pt idx="251">
                  <c:v>1.4071991122463869</c:v>
                </c:pt>
                <c:pt idx="252">
                  <c:v>1.4100998448235555</c:v>
                </c:pt>
                <c:pt idx="253">
                  <c:v>1.4094035905538496</c:v>
                </c:pt>
                <c:pt idx="254">
                  <c:v>1.4077070836713272</c:v>
                </c:pt>
                <c:pt idx="255">
                  <c:v>1.4030980765338383</c:v>
                </c:pt>
                <c:pt idx="256">
                  <c:v>1.4026646337349509</c:v>
                </c:pt>
                <c:pt idx="257">
                  <c:v>1.3939349780885841</c:v>
                </c:pt>
                <c:pt idx="258">
                  <c:v>1.3847738409229626</c:v>
                </c:pt>
                <c:pt idx="259">
                  <c:v>1.3743810201478333</c:v>
                </c:pt>
                <c:pt idx="260">
                  <c:v>1.3662005227986989</c:v>
                </c:pt>
                <c:pt idx="261">
                  <c:v>1.3552663888448691</c:v>
                </c:pt>
                <c:pt idx="262">
                  <c:v>1.3419885257296353</c:v>
                </c:pt>
                <c:pt idx="263">
                  <c:v>1.3252038946306439</c:v>
                </c:pt>
                <c:pt idx="264">
                  <c:v>1.3118260062541285</c:v>
                </c:pt>
                <c:pt idx="265">
                  <c:v>1.2955630755375083</c:v>
                </c:pt>
                <c:pt idx="266">
                  <c:v>1.2769250351853565</c:v>
                </c:pt>
                <c:pt idx="267">
                  <c:v>1.2567944610325117</c:v>
                </c:pt>
                <c:pt idx="268">
                  <c:v>1.2375731361175133</c:v>
                </c:pt>
                <c:pt idx="269">
                  <c:v>1.2185875570143989</c:v>
                </c:pt>
                <c:pt idx="270">
                  <c:v>1.1965072747784145</c:v>
                </c:pt>
                <c:pt idx="271">
                  <c:v>1.1717092473550184</c:v>
                </c:pt>
                <c:pt idx="272">
                  <c:v>1.1475358874947239</c:v>
                </c:pt>
                <c:pt idx="273">
                  <c:v>1.1241327221462987</c:v>
                </c:pt>
                <c:pt idx="274">
                  <c:v>1.100307685548821</c:v>
                </c:pt>
                <c:pt idx="275">
                  <c:v>1.0754255192291702</c:v>
                </c:pt>
                <c:pt idx="276">
                  <c:v>1.0510570120453948</c:v>
                </c:pt>
                <c:pt idx="277">
                  <c:v>1.0267900991466079</c:v>
                </c:pt>
                <c:pt idx="278">
                  <c:v>1.0056882993195144</c:v>
                </c:pt>
                <c:pt idx="279">
                  <c:v>0.98673488520238051</c:v>
                </c:pt>
                <c:pt idx="280">
                  <c:v>0.96540302727433891</c:v>
                </c:pt>
                <c:pt idx="281">
                  <c:v>0.94512927970828697</c:v>
                </c:pt>
                <c:pt idx="282">
                  <c:v>0.92705922593784462</c:v>
                </c:pt>
                <c:pt idx="283">
                  <c:v>0.91300195029646702</c:v>
                </c:pt>
                <c:pt idx="284">
                  <c:v>0.90165594761971268</c:v>
                </c:pt>
                <c:pt idx="285">
                  <c:v>0.89070455440511254</c:v>
                </c:pt>
                <c:pt idx="286">
                  <c:v>0.88020033294683064</c:v>
                </c:pt>
                <c:pt idx="287">
                  <c:v>0.8742221564975623</c:v>
                </c:pt>
                <c:pt idx="288">
                  <c:v>0.87191333811362548</c:v>
                </c:pt>
                <c:pt idx="289">
                  <c:v>0.86939250540136392</c:v>
                </c:pt>
                <c:pt idx="290">
                  <c:v>0.86768383858511711</c:v>
                </c:pt>
                <c:pt idx="291">
                  <c:v>0.86643724925039878</c:v>
                </c:pt>
                <c:pt idx="292">
                  <c:v>0.8679348823781381</c:v>
                </c:pt>
                <c:pt idx="293">
                  <c:v>0.8700563985571258</c:v>
                </c:pt>
                <c:pt idx="294">
                  <c:v>0.87496901178179909</c:v>
                </c:pt>
                <c:pt idx="295">
                  <c:v>0.8784269439026956</c:v>
                </c:pt>
                <c:pt idx="296">
                  <c:v>0.88173876069093526</c:v>
                </c:pt>
                <c:pt idx="297">
                  <c:v>0.88408033244474293</c:v>
                </c:pt>
                <c:pt idx="298">
                  <c:v>0.88708677799412849</c:v>
                </c:pt>
                <c:pt idx="299">
                  <c:v>0.88694321232499507</c:v>
                </c:pt>
                <c:pt idx="300">
                  <c:v>0.89012264273800923</c:v>
                </c:pt>
                <c:pt idx="301">
                  <c:v>0.89063806702555481</c:v>
                </c:pt>
                <c:pt idx="302">
                  <c:v>0.88849301549097115</c:v>
                </c:pt>
                <c:pt idx="303">
                  <c:v>0.8844516026792647</c:v>
                </c:pt>
                <c:pt idx="304">
                  <c:v>0.88160912010719561</c:v>
                </c:pt>
                <c:pt idx="305">
                  <c:v>0.87804802467760479</c:v>
                </c:pt>
                <c:pt idx="306">
                  <c:v>0.87480524493244594</c:v>
                </c:pt>
                <c:pt idx="307">
                  <c:v>0.86880843632666438</c:v>
                </c:pt>
                <c:pt idx="308">
                  <c:v>0.85980380927575428</c:v>
                </c:pt>
                <c:pt idx="309">
                  <c:v>0.85750891597721157</c:v>
                </c:pt>
                <c:pt idx="310">
                  <c:v>0.8542986934739597</c:v>
                </c:pt>
                <c:pt idx="311">
                  <c:v>0.84778155738155048</c:v>
                </c:pt>
                <c:pt idx="312">
                  <c:v>0.8421799466218135</c:v>
                </c:pt>
                <c:pt idx="313">
                  <c:v>0.8359991699864594</c:v>
                </c:pt>
                <c:pt idx="314">
                  <c:v>0.82956676117419459</c:v>
                </c:pt>
                <c:pt idx="315">
                  <c:v>0.82487165386081818</c:v>
                </c:pt>
                <c:pt idx="316">
                  <c:v>0.80990767864511692</c:v>
                </c:pt>
                <c:pt idx="317">
                  <c:v>0.80383889107680506</c:v>
                </c:pt>
                <c:pt idx="318">
                  <c:v>0.79532321103839576</c:v>
                </c:pt>
                <c:pt idx="319">
                  <c:v>0.78643214207823475</c:v>
                </c:pt>
                <c:pt idx="320">
                  <c:v>0.77812906475203947</c:v>
                </c:pt>
                <c:pt idx="321">
                  <c:v>0.76768230878700361</c:v>
                </c:pt>
                <c:pt idx="322">
                  <c:v>0.75971186448656058</c:v>
                </c:pt>
                <c:pt idx="323">
                  <c:v>0.76188202040044628</c:v>
                </c:pt>
                <c:pt idx="324">
                  <c:v>0.75495948780790134</c:v>
                </c:pt>
                <c:pt idx="325">
                  <c:v>0.75228332174870827</c:v>
                </c:pt>
                <c:pt idx="326">
                  <c:v>0.75334496241403726</c:v>
                </c:pt>
                <c:pt idx="327">
                  <c:v>0.75209994210302522</c:v>
                </c:pt>
                <c:pt idx="328">
                  <c:v>0.75638357294940373</c:v>
                </c:pt>
                <c:pt idx="329">
                  <c:v>0.76003802528952413</c:v>
                </c:pt>
                <c:pt idx="330">
                  <c:v>0.76362716701786659</c:v>
                </c:pt>
                <c:pt idx="331">
                  <c:v>0.76884475922546724</c:v>
                </c:pt>
                <c:pt idx="332">
                  <c:v>0.77147169716587261</c:v>
                </c:pt>
                <c:pt idx="333">
                  <c:v>0.78119532933023106</c:v>
                </c:pt>
                <c:pt idx="334">
                  <c:v>0.78638448298315355</c:v>
                </c:pt>
                <c:pt idx="335">
                  <c:v>0.79090817445660788</c:v>
                </c:pt>
                <c:pt idx="336">
                  <c:v>0.79656372040625167</c:v>
                </c:pt>
                <c:pt idx="337">
                  <c:v>0.80140258951672505</c:v>
                </c:pt>
                <c:pt idx="338">
                  <c:v>0.81213039685316601</c:v>
                </c:pt>
                <c:pt idx="339">
                  <c:v>0.8222690357878617</c:v>
                </c:pt>
                <c:pt idx="340">
                  <c:v>0.82382766471218638</c:v>
                </c:pt>
                <c:pt idx="341">
                  <c:v>0.82884677542092988</c:v>
                </c:pt>
                <c:pt idx="342">
                  <c:v>0.8343987658059524</c:v>
                </c:pt>
                <c:pt idx="343">
                  <c:v>0.83937570900258729</c:v>
                </c:pt>
                <c:pt idx="344">
                  <c:v>0.83839173501072439</c:v>
                </c:pt>
                <c:pt idx="345">
                  <c:v>0.83214505937970229</c:v>
                </c:pt>
                <c:pt idx="346">
                  <c:v>0.83477337021585074</c:v>
                </c:pt>
                <c:pt idx="347">
                  <c:v>0.83746248072062124</c:v>
                </c:pt>
                <c:pt idx="348">
                  <c:v>0.8412756005830494</c:v>
                </c:pt>
                <c:pt idx="349">
                  <c:v>0.84310822027210031</c:v>
                </c:pt>
                <c:pt idx="350">
                  <c:v>0.84892890596684023</c:v>
                </c:pt>
                <c:pt idx="351">
                  <c:v>0.85423554026977777</c:v>
                </c:pt>
                <c:pt idx="352">
                  <c:v>0.85687542265576078</c:v>
                </c:pt>
                <c:pt idx="353">
                  <c:v>0.85600284934705084</c:v>
                </c:pt>
                <c:pt idx="354">
                  <c:v>0.85744105570191043</c:v>
                </c:pt>
                <c:pt idx="355">
                  <c:v>0.85865959873787745</c:v>
                </c:pt>
                <c:pt idx="356">
                  <c:v>0.8615977917560359</c:v>
                </c:pt>
                <c:pt idx="357">
                  <c:v>0.86154817138132145</c:v>
                </c:pt>
                <c:pt idx="358">
                  <c:v>0.85762914241871269</c:v>
                </c:pt>
                <c:pt idx="359">
                  <c:v>0.85901753227089506</c:v>
                </c:pt>
                <c:pt idx="360">
                  <c:v>0.85996365356584181</c:v>
                </c:pt>
                <c:pt idx="361">
                  <c:v>0.85764659780744634</c:v>
                </c:pt>
                <c:pt idx="362">
                  <c:v>0.8579498116387041</c:v>
                </c:pt>
                <c:pt idx="363">
                  <c:v>0.85679167601543305</c:v>
                </c:pt>
                <c:pt idx="364">
                  <c:v>0.8525164786714764</c:v>
                </c:pt>
                <c:pt idx="365">
                  <c:v>0.85226778841401518</c:v>
                </c:pt>
                <c:pt idx="366">
                  <c:v>0.85361754105742782</c:v>
                </c:pt>
                <c:pt idx="367">
                  <c:v>0.85410550743011171</c:v>
                </c:pt>
                <c:pt idx="368">
                  <c:v>0.85733691175339977</c:v>
                </c:pt>
                <c:pt idx="369">
                  <c:v>0.86085662418273468</c:v>
                </c:pt>
                <c:pt idx="370">
                  <c:v>0.86350258653557976</c:v>
                </c:pt>
                <c:pt idx="371">
                  <c:v>0.86794213911278006</c:v>
                </c:pt>
                <c:pt idx="372">
                  <c:v>0.87470306226356753</c:v>
                </c:pt>
                <c:pt idx="373">
                  <c:v>0.8822967447465162</c:v>
                </c:pt>
                <c:pt idx="374">
                  <c:v>0.88501939313301059</c:v>
                </c:pt>
                <c:pt idx="375">
                  <c:v>0.89089460240154783</c:v>
                </c:pt>
                <c:pt idx="376">
                  <c:v>0.89261601753540909</c:v>
                </c:pt>
                <c:pt idx="377">
                  <c:v>0.89740055920004902</c:v>
                </c:pt>
                <c:pt idx="378">
                  <c:v>0.90165202506044662</c:v>
                </c:pt>
                <c:pt idx="379">
                  <c:v>0.903686656551694</c:v>
                </c:pt>
                <c:pt idx="380">
                  <c:v>0.90399614647777693</c:v>
                </c:pt>
                <c:pt idx="381">
                  <c:v>0.90941751563924389</c:v>
                </c:pt>
                <c:pt idx="382">
                  <c:v>0.91309099239180391</c:v>
                </c:pt>
                <c:pt idx="383">
                  <c:v>0.91800772430370658</c:v>
                </c:pt>
                <c:pt idx="384">
                  <c:v>0.92006020343961359</c:v>
                </c:pt>
                <c:pt idx="385">
                  <c:v>0.92285679206827154</c:v>
                </c:pt>
                <c:pt idx="386">
                  <c:v>0.92643396999085237</c:v>
                </c:pt>
                <c:pt idx="387">
                  <c:v>0.92914818487492534</c:v>
                </c:pt>
                <c:pt idx="388">
                  <c:v>0.93312389481892688</c:v>
                </c:pt>
                <c:pt idx="389">
                  <c:v>0.93369031237692968</c:v>
                </c:pt>
                <c:pt idx="390">
                  <c:v>0.93629136142617986</c:v>
                </c:pt>
                <c:pt idx="391">
                  <c:v>0.93748107365154176</c:v>
                </c:pt>
                <c:pt idx="392">
                  <c:v>0.93792412672063052</c:v>
                </c:pt>
                <c:pt idx="393">
                  <c:v>0.94173116661619671</c:v>
                </c:pt>
                <c:pt idx="394">
                  <c:v>0.94153856895623833</c:v>
                </c:pt>
                <c:pt idx="395">
                  <c:v>0.94220187372811026</c:v>
                </c:pt>
                <c:pt idx="396">
                  <c:v>0.94211793095981899</c:v>
                </c:pt>
                <c:pt idx="397">
                  <c:v>0.94032002592027164</c:v>
                </c:pt>
                <c:pt idx="398">
                  <c:v>0.939683786807335</c:v>
                </c:pt>
                <c:pt idx="399">
                  <c:v>0.93949315042700998</c:v>
                </c:pt>
                <c:pt idx="400">
                  <c:v>0.9367261771208103</c:v>
                </c:pt>
                <c:pt idx="401">
                  <c:v>0.9389887093054089</c:v>
                </c:pt>
                <c:pt idx="402">
                  <c:v>0.93765190110757379</c:v>
                </c:pt>
                <c:pt idx="403">
                  <c:v>0.93706508624138796</c:v>
                </c:pt>
                <c:pt idx="404">
                  <c:v>0.93732632868849997</c:v>
                </c:pt>
                <c:pt idx="405">
                  <c:v>0.93750990446214655</c:v>
                </c:pt>
                <c:pt idx="406">
                  <c:v>0.93782723950676172</c:v>
                </c:pt>
                <c:pt idx="407">
                  <c:v>0.93486668790078775</c:v>
                </c:pt>
                <c:pt idx="408">
                  <c:v>0.92945630190526562</c:v>
                </c:pt>
                <c:pt idx="409">
                  <c:v>0.92675836564214664</c:v>
                </c:pt>
                <c:pt idx="410">
                  <c:v>0.92330102190514007</c:v>
                </c:pt>
                <c:pt idx="411">
                  <c:v>0.92069820770422006</c:v>
                </c:pt>
                <c:pt idx="412">
                  <c:v>0.91458234942471739</c:v>
                </c:pt>
                <c:pt idx="413">
                  <c:v>0.90939515705142793</c:v>
                </c:pt>
                <c:pt idx="414">
                  <c:v>0.90667368543271332</c:v>
                </c:pt>
                <c:pt idx="415">
                  <c:v>0.90449764567992874</c:v>
                </c:pt>
                <c:pt idx="416">
                  <c:v>0.90183481632224005</c:v>
                </c:pt>
                <c:pt idx="417">
                  <c:v>0.89906117466528801</c:v>
                </c:pt>
                <c:pt idx="418">
                  <c:v>0.89120938778264003</c:v>
                </c:pt>
                <c:pt idx="419">
                  <c:v>0.88724269972495029</c:v>
                </c:pt>
                <c:pt idx="420">
                  <c:v>0.88399403614089189</c:v>
                </c:pt>
                <c:pt idx="421">
                  <c:v>0.87814706929906983</c:v>
                </c:pt>
                <c:pt idx="422">
                  <c:v>0.87140418992090585</c:v>
                </c:pt>
                <c:pt idx="423">
                  <c:v>0.86391661266610087</c:v>
                </c:pt>
                <c:pt idx="424">
                  <c:v>0.85369167742755447</c:v>
                </c:pt>
                <c:pt idx="425">
                  <c:v>0.84870610460053442</c:v>
                </c:pt>
                <c:pt idx="426">
                  <c:v>0.84206011243623879</c:v>
                </c:pt>
                <c:pt idx="427">
                  <c:v>0.83332496520689947</c:v>
                </c:pt>
                <c:pt idx="428">
                  <c:v>0.82543473724344496</c:v>
                </c:pt>
                <c:pt idx="429">
                  <c:v>0.81879953211713086</c:v>
                </c:pt>
                <c:pt idx="430">
                  <c:v>0.80973175186203894</c:v>
                </c:pt>
                <c:pt idx="431">
                  <c:v>0.80432999549690198</c:v>
                </c:pt>
                <c:pt idx="432">
                  <c:v>0.79527202163997524</c:v>
                </c:pt>
                <c:pt idx="433">
                  <c:v>0.78888629128297516</c:v>
                </c:pt>
                <c:pt idx="434">
                  <c:v>0.78123278977122079</c:v>
                </c:pt>
                <c:pt idx="435">
                  <c:v>0.77425847939636538</c:v>
                </c:pt>
                <c:pt idx="436">
                  <c:v>0.7649288683102714</c:v>
                </c:pt>
                <c:pt idx="437">
                  <c:v>0.75792141230961874</c:v>
                </c:pt>
                <c:pt idx="438">
                  <c:v>0.75010512458832734</c:v>
                </c:pt>
                <c:pt idx="439">
                  <c:v>0.74231982508523731</c:v>
                </c:pt>
                <c:pt idx="440">
                  <c:v>0.73316967108556053</c:v>
                </c:pt>
                <c:pt idx="441">
                  <c:v>0.72522570406016251</c:v>
                </c:pt>
                <c:pt idx="442">
                  <c:v>0.7166598152631487</c:v>
                </c:pt>
                <c:pt idx="443">
                  <c:v>0.70803626484492566</c:v>
                </c:pt>
                <c:pt idx="444">
                  <c:v>0.70000404023604401</c:v>
                </c:pt>
                <c:pt idx="445">
                  <c:v>0.69104158069724286</c:v>
                </c:pt>
                <c:pt idx="446">
                  <c:v>0.68346241168357813</c:v>
                </c:pt>
                <c:pt idx="447">
                  <c:v>0.6750528368733123</c:v>
                </c:pt>
                <c:pt idx="448">
                  <c:v>0.66569027628938471</c:v>
                </c:pt>
                <c:pt idx="449">
                  <c:v>0.65688648427289109</c:v>
                </c:pt>
                <c:pt idx="450">
                  <c:v>0.65019499042111017</c:v>
                </c:pt>
                <c:pt idx="451">
                  <c:v>0.6403752555547364</c:v>
                </c:pt>
                <c:pt idx="452">
                  <c:v>0.63154204434374805</c:v>
                </c:pt>
                <c:pt idx="453">
                  <c:v>0.62370987025742974</c:v>
                </c:pt>
                <c:pt idx="454">
                  <c:v>0.61576551097610521</c:v>
                </c:pt>
                <c:pt idx="455">
                  <c:v>0.6080480717483161</c:v>
                </c:pt>
                <c:pt idx="456">
                  <c:v>0.60005350370838761</c:v>
                </c:pt>
                <c:pt idx="457">
                  <c:v>0.59081450374133704</c:v>
                </c:pt>
                <c:pt idx="458">
                  <c:v>0.58396002755205634</c:v>
                </c:pt>
                <c:pt idx="459">
                  <c:v>0.57621297300180907</c:v>
                </c:pt>
                <c:pt idx="460">
                  <c:v>0.56940635203557288</c:v>
                </c:pt>
                <c:pt idx="461">
                  <c:v>0.56290608294800737</c:v>
                </c:pt>
                <c:pt idx="462">
                  <c:v>0.5557866378803118</c:v>
                </c:pt>
                <c:pt idx="463">
                  <c:v>0.54958703296048106</c:v>
                </c:pt>
                <c:pt idx="464">
                  <c:v>0.54321777735239807</c:v>
                </c:pt>
                <c:pt idx="465">
                  <c:v>0.53587906122173601</c:v>
                </c:pt>
                <c:pt idx="466">
                  <c:v>0.5310550978364732</c:v>
                </c:pt>
                <c:pt idx="467">
                  <c:v>0.52357713085186997</c:v>
                </c:pt>
                <c:pt idx="468">
                  <c:v>0.51536074208545213</c:v>
                </c:pt>
                <c:pt idx="469">
                  <c:v>0.50842055797621055</c:v>
                </c:pt>
                <c:pt idx="470">
                  <c:v>0.50263595982671705</c:v>
                </c:pt>
                <c:pt idx="471">
                  <c:v>0.49707455529945599</c:v>
                </c:pt>
                <c:pt idx="472">
                  <c:v>0.49341559201617974</c:v>
                </c:pt>
                <c:pt idx="473">
                  <c:v>0.48858005708108243</c:v>
                </c:pt>
                <c:pt idx="474">
                  <c:v>0.48316967108556047</c:v>
                </c:pt>
                <c:pt idx="475">
                  <c:v>0.47912649312218475</c:v>
                </c:pt>
                <c:pt idx="476">
                  <c:v>0.47594863173287688</c:v>
                </c:pt>
                <c:pt idx="477">
                  <c:v>0.47095227186787575</c:v>
                </c:pt>
                <c:pt idx="478">
                  <c:v>0.46771694498532174</c:v>
                </c:pt>
                <c:pt idx="479">
                  <c:v>0.46216534685622579</c:v>
                </c:pt>
                <c:pt idx="480">
                  <c:v>0.45547816781963768</c:v>
                </c:pt>
                <c:pt idx="481">
                  <c:v>0.45138007402653862</c:v>
                </c:pt>
                <c:pt idx="482">
                  <c:v>0.44832773453374114</c:v>
                </c:pt>
                <c:pt idx="483">
                  <c:v>0.44286831654739484</c:v>
                </c:pt>
                <c:pt idx="484">
                  <c:v>0.43915286841068896</c:v>
                </c:pt>
                <c:pt idx="485">
                  <c:v>0.43374483595072633</c:v>
                </c:pt>
                <c:pt idx="486">
                  <c:v>0.42987385833912578</c:v>
                </c:pt>
                <c:pt idx="487">
                  <c:v>0.42701588165795595</c:v>
                </c:pt>
                <c:pt idx="488">
                  <c:v>0.42452760618760194</c:v>
                </c:pt>
                <c:pt idx="489">
                  <c:v>0.42006255697517347</c:v>
                </c:pt>
                <c:pt idx="490">
                  <c:v>0.41832133291701906</c:v>
                </c:pt>
                <c:pt idx="491">
                  <c:v>0.41482986291439877</c:v>
                </c:pt>
                <c:pt idx="492">
                  <c:v>0.41247534671501357</c:v>
                </c:pt>
                <c:pt idx="493">
                  <c:v>0.4096442395648156</c:v>
                </c:pt>
                <c:pt idx="494">
                  <c:v>0.40769060892241021</c:v>
                </c:pt>
                <c:pt idx="495">
                  <c:v>0.40373588467048166</c:v>
                </c:pt>
                <c:pt idx="496">
                  <c:v>0.40232474397455675</c:v>
                </c:pt>
                <c:pt idx="497">
                  <c:v>0.39820233031400881</c:v>
                </c:pt>
                <c:pt idx="498">
                  <c:v>0.39601707254694923</c:v>
                </c:pt>
                <c:pt idx="499">
                  <c:v>0.39403304207023265</c:v>
                </c:pt>
                <c:pt idx="500">
                  <c:v>0.39094736082367482</c:v>
                </c:pt>
                <c:pt idx="501">
                  <c:v>0.38825079745629876</c:v>
                </c:pt>
                <c:pt idx="502">
                  <c:v>0.38526867177436191</c:v>
                </c:pt>
                <c:pt idx="503">
                  <c:v>0.38101544076229443</c:v>
                </c:pt>
                <c:pt idx="504">
                  <c:v>0.37917732949027128</c:v>
                </c:pt>
                <c:pt idx="505">
                  <c:v>0.37711308267656612</c:v>
                </c:pt>
                <c:pt idx="506">
                  <c:v>0.37337880625538378</c:v>
                </c:pt>
                <c:pt idx="507">
                  <c:v>0.37275002000505225</c:v>
                </c:pt>
                <c:pt idx="508">
                  <c:v>0.37106979174348353</c:v>
                </c:pt>
                <c:pt idx="509">
                  <c:v>0.3709144583965519</c:v>
                </c:pt>
                <c:pt idx="510">
                  <c:v>0.36973474869731809</c:v>
                </c:pt>
                <c:pt idx="511">
                  <c:v>0.36878882353033487</c:v>
                </c:pt>
                <c:pt idx="512">
                  <c:v>0.36641489066258304</c:v>
                </c:pt>
                <c:pt idx="513">
                  <c:v>0.36518438382085522</c:v>
                </c:pt>
                <c:pt idx="514">
                  <c:v>0.36367459075939185</c:v>
                </c:pt>
                <c:pt idx="515">
                  <c:v>0.36198887091485077</c:v>
                </c:pt>
                <c:pt idx="516">
                  <c:v>0.36056380513353187</c:v>
                </c:pt>
                <c:pt idx="517">
                  <c:v>0.36000346754239126</c:v>
                </c:pt>
                <c:pt idx="518">
                  <c:v>0.3591093201577184</c:v>
                </c:pt>
                <c:pt idx="519">
                  <c:v>0.35861743122576839</c:v>
                </c:pt>
                <c:pt idx="520">
                  <c:v>0.35831970897748305</c:v>
                </c:pt>
                <c:pt idx="521">
                  <c:v>0.35739300435090288</c:v>
                </c:pt>
                <c:pt idx="522">
                  <c:v>0.35674950850332415</c:v>
                </c:pt>
                <c:pt idx="523">
                  <c:v>0.35553292674699033</c:v>
                </c:pt>
                <c:pt idx="524">
                  <c:v>0.35514871206689069</c:v>
                </c:pt>
                <c:pt idx="525">
                  <c:v>0.3535961631094286</c:v>
                </c:pt>
                <c:pt idx="526">
                  <c:v>0.3523178010446561</c:v>
                </c:pt>
                <c:pt idx="527">
                  <c:v>0.35069935309152606</c:v>
                </c:pt>
                <c:pt idx="528">
                  <c:v>0.34844760794490853</c:v>
                </c:pt>
                <c:pt idx="529">
                  <c:v>0.34842015003004689</c:v>
                </c:pt>
                <c:pt idx="530">
                  <c:v>0.34711786035375214</c:v>
                </c:pt>
                <c:pt idx="531">
                  <c:v>0.34559335769504146</c:v>
                </c:pt>
                <c:pt idx="532">
                  <c:v>0.34444032139881609</c:v>
                </c:pt>
                <c:pt idx="533">
                  <c:v>0.34295779012425104</c:v>
                </c:pt>
                <c:pt idx="534">
                  <c:v>0.34247492307861277</c:v>
                </c:pt>
                <c:pt idx="535">
                  <c:v>0.34206521176328469</c:v>
                </c:pt>
                <c:pt idx="536">
                  <c:v>0.34001959710609286</c:v>
                </c:pt>
                <c:pt idx="537">
                  <c:v>0.33753975513816048</c:v>
                </c:pt>
                <c:pt idx="538">
                  <c:v>0.33544903104941021</c:v>
                </c:pt>
                <c:pt idx="539">
                  <c:v>0.33503637781463236</c:v>
                </c:pt>
                <c:pt idx="540">
                  <c:v>0.3339251167745893</c:v>
                </c:pt>
                <c:pt idx="541">
                  <c:v>0.33293133638456152</c:v>
                </c:pt>
                <c:pt idx="542">
                  <c:v>0.33202208714671477</c:v>
                </c:pt>
                <c:pt idx="543">
                  <c:v>0.33064507271640364</c:v>
                </c:pt>
                <c:pt idx="544">
                  <c:v>0.33037657353464961</c:v>
                </c:pt>
                <c:pt idx="545">
                  <c:v>0.33048189425094038</c:v>
                </c:pt>
                <c:pt idx="546">
                  <c:v>0.32916411046554506</c:v>
                </c:pt>
                <c:pt idx="547">
                  <c:v>0.32942358776098757</c:v>
                </c:pt>
                <c:pt idx="548">
                  <c:v>0.32832389827077907</c:v>
                </c:pt>
                <c:pt idx="549">
                  <c:v>0.32668976008058509</c:v>
                </c:pt>
                <c:pt idx="550">
                  <c:v>0.32541316316748231</c:v>
                </c:pt>
                <c:pt idx="551">
                  <c:v>0.3243423044878786</c:v>
                </c:pt>
                <c:pt idx="552">
                  <c:v>0.32191678996577955</c:v>
                </c:pt>
                <c:pt idx="553">
                  <c:v>0.32083573263208437</c:v>
                </c:pt>
                <c:pt idx="554">
                  <c:v>0.31798854298889612</c:v>
                </c:pt>
                <c:pt idx="555">
                  <c:v>0.31639088459987558</c:v>
                </c:pt>
                <c:pt idx="556">
                  <c:v>0.31553851247138504</c:v>
                </c:pt>
                <c:pt idx="557">
                  <c:v>0.31377924464060736</c:v>
                </c:pt>
                <c:pt idx="558">
                  <c:v>0.31285214775810061</c:v>
                </c:pt>
                <c:pt idx="559">
                  <c:v>0.31321066967500832</c:v>
                </c:pt>
                <c:pt idx="560">
                  <c:v>0.31263228831124418</c:v>
                </c:pt>
                <c:pt idx="561">
                  <c:v>0.31203880509430609</c:v>
                </c:pt>
                <c:pt idx="562">
                  <c:v>0.31198467377643613</c:v>
                </c:pt>
                <c:pt idx="563">
                  <c:v>0.31089910549958505</c:v>
                </c:pt>
                <c:pt idx="564">
                  <c:v>0.31046585882866123</c:v>
                </c:pt>
                <c:pt idx="565">
                  <c:v>0.30942971479856085</c:v>
                </c:pt>
                <c:pt idx="566">
                  <c:v>0.30830452867312375</c:v>
                </c:pt>
                <c:pt idx="567">
                  <c:v>0.30627205458947276</c:v>
                </c:pt>
                <c:pt idx="568">
                  <c:v>0.30472068239979039</c:v>
                </c:pt>
                <c:pt idx="569">
                  <c:v>0.3027715627005409</c:v>
                </c:pt>
                <c:pt idx="570">
                  <c:v>0.3005931694121966</c:v>
                </c:pt>
                <c:pt idx="571">
                  <c:v>0.29905787971550468</c:v>
                </c:pt>
                <c:pt idx="572">
                  <c:v>0.29929931323832382</c:v>
                </c:pt>
                <c:pt idx="573">
                  <c:v>0.29759280382967324</c:v>
                </c:pt>
                <c:pt idx="574">
                  <c:v>0.29662726586636007</c:v>
                </c:pt>
                <c:pt idx="575">
                  <c:v>0.29591944004681964</c:v>
                </c:pt>
                <c:pt idx="576">
                  <c:v>0.29443024042150251</c:v>
                </c:pt>
                <c:pt idx="577">
                  <c:v>0.29355825549668246</c:v>
                </c:pt>
                <c:pt idx="578">
                  <c:v>0.29190234710256246</c:v>
                </c:pt>
                <c:pt idx="579">
                  <c:v>0.28922049333243399</c:v>
                </c:pt>
                <c:pt idx="580">
                  <c:v>0.28789231476498384</c:v>
                </c:pt>
                <c:pt idx="581">
                  <c:v>0.28601144759696173</c:v>
                </c:pt>
                <c:pt idx="582">
                  <c:v>0.28582257636830649</c:v>
                </c:pt>
                <c:pt idx="583">
                  <c:v>0.28458187087248715</c:v>
                </c:pt>
                <c:pt idx="584">
                  <c:v>0.28483919076033315</c:v>
                </c:pt>
                <c:pt idx="585">
                  <c:v>0.2851327943213896</c:v>
                </c:pt>
                <c:pt idx="586">
                  <c:v>0.28428414862420159</c:v>
                </c:pt>
                <c:pt idx="587">
                  <c:v>0.28252350789768099</c:v>
                </c:pt>
                <c:pt idx="588">
                  <c:v>0.28232541865475058</c:v>
                </c:pt>
                <c:pt idx="589">
                  <c:v>0.27970652196084039</c:v>
                </c:pt>
                <c:pt idx="590">
                  <c:v>0.27864762708699764</c:v>
                </c:pt>
                <c:pt idx="591">
                  <c:v>0.27682638281981814</c:v>
                </c:pt>
                <c:pt idx="592">
                  <c:v>0.2753148246066851</c:v>
                </c:pt>
                <c:pt idx="593">
                  <c:v>0.27495591043385087</c:v>
                </c:pt>
                <c:pt idx="594">
                  <c:v>0.2754591747876719</c:v>
                </c:pt>
                <c:pt idx="595">
                  <c:v>0.27483588012031296</c:v>
                </c:pt>
                <c:pt idx="596">
                  <c:v>0.27595420176703456</c:v>
                </c:pt>
                <c:pt idx="597">
                  <c:v>0.27603775227939925</c:v>
                </c:pt>
                <c:pt idx="598">
                  <c:v>0.27615013360236867</c:v>
                </c:pt>
                <c:pt idx="599">
                  <c:v>0.27643393076526002</c:v>
                </c:pt>
                <c:pt idx="600">
                  <c:v>0.27611483056897518</c:v>
                </c:pt>
                <c:pt idx="601">
                  <c:v>0.27541328084426037</c:v>
                </c:pt>
                <c:pt idx="602">
                  <c:v>0.27621171778284415</c:v>
                </c:pt>
                <c:pt idx="603">
                  <c:v>0.27529540793831869</c:v>
                </c:pt>
                <c:pt idx="604">
                  <c:v>0.27569825477493143</c:v>
                </c:pt>
                <c:pt idx="605">
                  <c:v>0.27627447873109928</c:v>
                </c:pt>
                <c:pt idx="606">
                  <c:v>0.27640470769872871</c:v>
                </c:pt>
                <c:pt idx="607">
                  <c:v>0.27646119255215834</c:v>
                </c:pt>
                <c:pt idx="608">
                  <c:v>0.27711076836659926</c:v>
                </c:pt>
                <c:pt idx="609">
                  <c:v>0.27730493505026371</c:v>
                </c:pt>
                <c:pt idx="610">
                  <c:v>0.27758971285297157</c:v>
                </c:pt>
                <c:pt idx="611">
                  <c:v>0.27727375070409949</c:v>
                </c:pt>
                <c:pt idx="612">
                  <c:v>0.27665888953916212</c:v>
                </c:pt>
                <c:pt idx="613">
                  <c:v>0.27636881628144527</c:v>
                </c:pt>
                <c:pt idx="614">
                  <c:v>0.27701741145606984</c:v>
                </c:pt>
                <c:pt idx="615">
                  <c:v>0.27794803864191586</c:v>
                </c:pt>
                <c:pt idx="616">
                  <c:v>0.2780635580122981</c:v>
                </c:pt>
                <c:pt idx="617">
                  <c:v>0.27891279209337588</c:v>
                </c:pt>
                <c:pt idx="618">
                  <c:v>0.2808575969774329</c:v>
                </c:pt>
                <c:pt idx="619">
                  <c:v>0.28279083031165531</c:v>
                </c:pt>
                <c:pt idx="620">
                  <c:v>0.2845612774363408</c:v>
                </c:pt>
                <c:pt idx="621">
                  <c:v>0.28646548383199527</c:v>
                </c:pt>
                <c:pt idx="622">
                  <c:v>0.28778601340887655</c:v>
                </c:pt>
                <c:pt idx="623">
                  <c:v>0.28815944105099495</c:v>
                </c:pt>
                <c:pt idx="624">
                  <c:v>0.28879940659523434</c:v>
                </c:pt>
                <c:pt idx="625">
                  <c:v>0.28882058841527042</c:v>
                </c:pt>
                <c:pt idx="626">
                  <c:v>0.28957234689858935</c:v>
                </c:pt>
                <c:pt idx="627">
                  <c:v>0.29029488231537709</c:v>
                </c:pt>
                <c:pt idx="628">
                  <c:v>0.29046904394678513</c:v>
                </c:pt>
                <c:pt idx="629">
                  <c:v>0.29114882346757393</c:v>
                </c:pt>
                <c:pt idx="630">
                  <c:v>0.29266685390349567</c:v>
                </c:pt>
                <c:pt idx="631">
                  <c:v>0.29487015544317879</c:v>
                </c:pt>
                <c:pt idx="632">
                  <c:v>0.29588923634047198</c:v>
                </c:pt>
                <c:pt idx="633">
                  <c:v>0.29621559327139874</c:v>
                </c:pt>
                <c:pt idx="634">
                  <c:v>0.29695323054136019</c:v>
                </c:pt>
                <c:pt idx="635">
                  <c:v>0.29790248988371976</c:v>
                </c:pt>
                <c:pt idx="636">
                  <c:v>0.29799584679424934</c:v>
                </c:pt>
                <c:pt idx="637">
                  <c:v>0.2991686920147677</c:v>
                </c:pt>
                <c:pt idx="638">
                  <c:v>0.29956173245321571</c:v>
                </c:pt>
                <c:pt idx="639">
                  <c:v>0.30056767277696805</c:v>
                </c:pt>
                <c:pt idx="640">
                  <c:v>0.30176483786493541</c:v>
                </c:pt>
                <c:pt idx="641">
                  <c:v>0.30344232033501811</c:v>
                </c:pt>
                <c:pt idx="642">
                  <c:v>0.30416897443903479</c:v>
                </c:pt>
                <c:pt idx="643">
                  <c:v>0.30559266732461077</c:v>
                </c:pt>
                <c:pt idx="644">
                  <c:v>0.30656389299885933</c:v>
                </c:pt>
                <c:pt idx="645">
                  <c:v>0.30725014474243689</c:v>
                </c:pt>
                <c:pt idx="646">
                  <c:v>0.30871698577993822</c:v>
                </c:pt>
                <c:pt idx="647">
                  <c:v>0.30998691434228887</c:v>
                </c:pt>
                <c:pt idx="648">
                  <c:v>0.31077358360307472</c:v>
                </c:pt>
                <c:pt idx="649">
                  <c:v>0.31230475461253754</c:v>
                </c:pt>
                <c:pt idx="650">
                  <c:v>0.31371236500512284</c:v>
                </c:pt>
                <c:pt idx="651">
                  <c:v>0.3140145981965643</c:v>
                </c:pt>
                <c:pt idx="652">
                  <c:v>0.31537847205333436</c:v>
                </c:pt>
                <c:pt idx="653">
                  <c:v>0.31607080376377422</c:v>
                </c:pt>
                <c:pt idx="654">
                  <c:v>0.31704967842859144</c:v>
                </c:pt>
                <c:pt idx="655">
                  <c:v>0.31791303372302665</c:v>
                </c:pt>
                <c:pt idx="656">
                  <c:v>0.31737191667228909</c:v>
                </c:pt>
                <c:pt idx="657">
                  <c:v>0.31841139487776526</c:v>
                </c:pt>
                <c:pt idx="658">
                  <c:v>0.31990079063104582</c:v>
                </c:pt>
                <c:pt idx="659">
                  <c:v>0.32049192031242402</c:v>
                </c:pt>
                <c:pt idx="660">
                  <c:v>0.32097047254286964</c:v>
                </c:pt>
                <c:pt idx="661">
                  <c:v>0.32127603990968701</c:v>
                </c:pt>
                <c:pt idx="662">
                  <c:v>0.32181813760024114</c:v>
                </c:pt>
                <c:pt idx="663">
                  <c:v>0.32420795683301989</c:v>
                </c:pt>
                <c:pt idx="664">
                  <c:v>0.32391709906344984</c:v>
                </c:pt>
                <c:pt idx="665">
                  <c:v>0.3240422287040336</c:v>
                </c:pt>
                <c:pt idx="666">
                  <c:v>0.32493931800815579</c:v>
                </c:pt>
                <c:pt idx="667">
                  <c:v>0.32670643095746532</c:v>
                </c:pt>
                <c:pt idx="668">
                  <c:v>0.32774845882646453</c:v>
                </c:pt>
                <c:pt idx="669">
                  <c:v>0.32871517355755742</c:v>
                </c:pt>
                <c:pt idx="670">
                  <c:v>0.32870536715939247</c:v>
                </c:pt>
                <c:pt idx="671">
                  <c:v>0.32989409874493808</c:v>
                </c:pt>
                <c:pt idx="672">
                  <c:v>0.33132132193385327</c:v>
                </c:pt>
                <c:pt idx="673">
                  <c:v>0.33188028662925079</c:v>
                </c:pt>
                <c:pt idx="674">
                  <c:v>0.33231608296369758</c:v>
                </c:pt>
                <c:pt idx="675">
                  <c:v>0.33420891393748081</c:v>
                </c:pt>
                <c:pt idx="676">
                  <c:v>0.33467785589772486</c:v>
                </c:pt>
                <c:pt idx="677">
                  <c:v>0.33549296371318871</c:v>
                </c:pt>
                <c:pt idx="678">
                  <c:v>0.33576616996606201</c:v>
                </c:pt>
                <c:pt idx="679">
                  <c:v>0.33664835354497386</c:v>
                </c:pt>
                <c:pt idx="680">
                  <c:v>0.33795495803646114</c:v>
                </c:pt>
                <c:pt idx="681">
                  <c:v>0.33863552206910308</c:v>
                </c:pt>
                <c:pt idx="682">
                  <c:v>0.33878418706528257</c:v>
                </c:pt>
                <c:pt idx="683">
                  <c:v>0.33980111055497947</c:v>
                </c:pt>
                <c:pt idx="684">
                  <c:v>0.34034379662942338</c:v>
                </c:pt>
                <c:pt idx="685">
                  <c:v>0.3419610678147737</c:v>
                </c:pt>
                <c:pt idx="686">
                  <c:v>0.34234665539061643</c:v>
                </c:pt>
                <c:pt idx="687">
                  <c:v>0.3422862479779209</c:v>
                </c:pt>
                <c:pt idx="688">
                  <c:v>0.34301604012935033</c:v>
                </c:pt>
                <c:pt idx="689">
                  <c:v>0.3436816984367817</c:v>
                </c:pt>
                <c:pt idx="690">
                  <c:v>0.34487533322140979</c:v>
                </c:pt>
                <c:pt idx="691">
                  <c:v>0.34618899831957572</c:v>
                </c:pt>
                <c:pt idx="692">
                  <c:v>0.34652712292830046</c:v>
                </c:pt>
                <c:pt idx="693">
                  <c:v>0.34712001776134838</c:v>
                </c:pt>
                <c:pt idx="694">
                  <c:v>0.34789060452914394</c:v>
                </c:pt>
                <c:pt idx="695">
                  <c:v>0.34819577964003473</c:v>
                </c:pt>
                <c:pt idx="696">
                  <c:v>0.34796081834000436</c:v>
                </c:pt>
                <c:pt idx="697">
                  <c:v>0.34798415756763673</c:v>
                </c:pt>
                <c:pt idx="698">
                  <c:v>0.34864844297932496</c:v>
                </c:pt>
                <c:pt idx="699">
                  <c:v>0.34921250700176831</c:v>
                </c:pt>
                <c:pt idx="700">
                  <c:v>0.34947139591332083</c:v>
                </c:pt>
                <c:pt idx="701">
                  <c:v>0.35021648604588779</c:v>
                </c:pt>
                <c:pt idx="702">
                  <c:v>0.35105571760083726</c:v>
                </c:pt>
                <c:pt idx="703">
                  <c:v>0.35216403672143098</c:v>
                </c:pt>
                <c:pt idx="704">
                  <c:v>0.35337120433552649</c:v>
                </c:pt>
                <c:pt idx="705">
                  <c:v>0.35382386767481672</c:v>
                </c:pt>
                <c:pt idx="706">
                  <c:v>0.35374737776913068</c:v>
                </c:pt>
                <c:pt idx="707">
                  <c:v>0.35411766736383632</c:v>
                </c:pt>
                <c:pt idx="708">
                  <c:v>0.35452012194452248</c:v>
                </c:pt>
                <c:pt idx="709">
                  <c:v>0.35535366578853639</c:v>
                </c:pt>
                <c:pt idx="710">
                  <c:v>0.35641844450127796</c:v>
                </c:pt>
                <c:pt idx="711">
                  <c:v>0.35603383756525192</c:v>
                </c:pt>
                <c:pt idx="712">
                  <c:v>0.35678265412912125</c:v>
                </c:pt>
                <c:pt idx="713">
                  <c:v>0.35927387151892481</c:v>
                </c:pt>
                <c:pt idx="714">
                  <c:v>0.36064912079756622</c:v>
                </c:pt>
                <c:pt idx="715">
                  <c:v>0.36188747275782596</c:v>
                </c:pt>
                <c:pt idx="716">
                  <c:v>0.36266963107545608</c:v>
                </c:pt>
                <c:pt idx="717">
                  <c:v>0.36351160842189162</c:v>
                </c:pt>
                <c:pt idx="718">
                  <c:v>0.36536992087413467</c:v>
                </c:pt>
                <c:pt idx="719">
                  <c:v>0.36660846896235755</c:v>
                </c:pt>
                <c:pt idx="720">
                  <c:v>0.36734532172046591</c:v>
                </c:pt>
                <c:pt idx="721">
                  <c:v>0.369067913622107</c:v>
                </c:pt>
                <c:pt idx="722">
                  <c:v>0.37085816967108548</c:v>
                </c:pt>
                <c:pt idx="723">
                  <c:v>0.37209083392040981</c:v>
                </c:pt>
                <c:pt idx="724">
                  <c:v>0.37370712446594362</c:v>
                </c:pt>
                <c:pt idx="725">
                  <c:v>0.37462794525362492</c:v>
                </c:pt>
                <c:pt idx="726">
                  <c:v>0.375900815735425</c:v>
                </c:pt>
                <c:pt idx="727">
                  <c:v>0.37715485793274861</c:v>
                </c:pt>
                <c:pt idx="728">
                  <c:v>0.37834025534291804</c:v>
                </c:pt>
                <c:pt idx="729">
                  <c:v>0.38034880181504671</c:v>
                </c:pt>
                <c:pt idx="730">
                  <c:v>0.38215867066035503</c:v>
                </c:pt>
                <c:pt idx="731">
                  <c:v>0.38404738294690899</c:v>
                </c:pt>
                <c:pt idx="732">
                  <c:v>0.38747668038516386</c:v>
                </c:pt>
                <c:pt idx="733">
                  <c:v>0.39008459391312961</c:v>
                </c:pt>
                <c:pt idx="734">
                  <c:v>0.39311320192236798</c:v>
                </c:pt>
                <c:pt idx="735">
                  <c:v>0.39618966515465087</c:v>
                </c:pt>
                <c:pt idx="736">
                  <c:v>0.39874442800456272</c:v>
                </c:pt>
                <c:pt idx="737">
                  <c:v>0.40127663613869541</c:v>
                </c:pt>
                <c:pt idx="738">
                  <c:v>0.40401556314614367</c:v>
                </c:pt>
                <c:pt idx="739">
                  <c:v>0.40572991767332617</c:v>
                </c:pt>
                <c:pt idx="740">
                  <c:v>0.40825467294485357</c:v>
                </c:pt>
                <c:pt idx="741">
                  <c:v>0.4101745695775717</c:v>
                </c:pt>
                <c:pt idx="742">
                  <c:v>0.4122523492207445</c:v>
                </c:pt>
                <c:pt idx="743">
                  <c:v>0.41386216754348953</c:v>
                </c:pt>
                <c:pt idx="744">
                  <c:v>0.41639967113263127</c:v>
                </c:pt>
                <c:pt idx="745">
                  <c:v>0.41876772016148395</c:v>
                </c:pt>
                <c:pt idx="746">
                  <c:v>0.4209431715303788</c:v>
                </c:pt>
                <c:pt idx="747">
                  <c:v>0.42360364735250805</c:v>
                </c:pt>
                <c:pt idx="748">
                  <c:v>0.4259950356089931</c:v>
                </c:pt>
                <c:pt idx="749">
                  <c:v>0.42868002742653438</c:v>
                </c:pt>
                <c:pt idx="750">
                  <c:v>0.43139698810209337</c:v>
                </c:pt>
                <c:pt idx="751">
                  <c:v>0.43353870546130086</c:v>
                </c:pt>
                <c:pt idx="752">
                  <c:v>0.43538740764334205</c:v>
                </c:pt>
                <c:pt idx="753">
                  <c:v>0.43831344072777589</c:v>
                </c:pt>
                <c:pt idx="754">
                  <c:v>0.44042632727637882</c:v>
                </c:pt>
                <c:pt idx="755">
                  <c:v>0.44296402699348392</c:v>
                </c:pt>
                <c:pt idx="756">
                  <c:v>0.44488255073045896</c:v>
                </c:pt>
                <c:pt idx="757">
                  <c:v>0.44691992801319241</c:v>
                </c:pt>
                <c:pt idx="758">
                  <c:v>0.44920305363393748</c:v>
                </c:pt>
                <c:pt idx="759">
                  <c:v>0.45193943097786271</c:v>
                </c:pt>
                <c:pt idx="760">
                  <c:v>0.45444378894120718</c:v>
                </c:pt>
                <c:pt idx="761">
                  <c:v>0.45627287832691871</c:v>
                </c:pt>
                <c:pt idx="762">
                  <c:v>0.45798036837538586</c:v>
                </c:pt>
                <c:pt idx="763">
                  <c:v>0.45985790136803184</c:v>
                </c:pt>
                <c:pt idx="764">
                  <c:v>0.46193450424342469</c:v>
                </c:pt>
                <c:pt idx="765">
                  <c:v>0.46455516608900455</c:v>
                </c:pt>
                <c:pt idx="766">
                  <c:v>0.46548932357819012</c:v>
                </c:pt>
                <c:pt idx="767">
                  <c:v>0.46611222598962249</c:v>
                </c:pt>
                <c:pt idx="768">
                  <c:v>0.46743608974187995</c:v>
                </c:pt>
                <c:pt idx="769">
                  <c:v>0.4684306546437611</c:v>
                </c:pt>
                <c:pt idx="770">
                  <c:v>0.46968881552831382</c:v>
                </c:pt>
                <c:pt idx="771">
                  <c:v>0.47085087371085088</c:v>
                </c:pt>
                <c:pt idx="772">
                  <c:v>0.47166382411871866</c:v>
                </c:pt>
                <c:pt idx="773">
                  <c:v>0.47377278810805545</c:v>
                </c:pt>
                <c:pt idx="774">
                  <c:v>0.47490405420035509</c:v>
                </c:pt>
                <c:pt idx="775">
                  <c:v>0.47580977313486233</c:v>
                </c:pt>
                <c:pt idx="776">
                  <c:v>0.47678139106503764</c:v>
                </c:pt>
                <c:pt idx="777">
                  <c:v>0.47781439704772505</c:v>
                </c:pt>
                <c:pt idx="778">
                  <c:v>0.4780654408407457</c:v>
                </c:pt>
                <c:pt idx="779">
                  <c:v>0.478376303662572</c:v>
                </c:pt>
                <c:pt idx="780">
                  <c:v>0.47802876491160912</c:v>
                </c:pt>
                <c:pt idx="781">
                  <c:v>0.47815507131997259</c:v>
                </c:pt>
                <c:pt idx="782">
                  <c:v>0.47873345268373674</c:v>
                </c:pt>
                <c:pt idx="783">
                  <c:v>0.47915983487594521</c:v>
                </c:pt>
                <c:pt idx="784">
                  <c:v>0.47980333072352394</c:v>
                </c:pt>
                <c:pt idx="785">
                  <c:v>0.48032052016273918</c:v>
                </c:pt>
                <c:pt idx="786">
                  <c:v>0.48051684425399993</c:v>
                </c:pt>
                <c:pt idx="787">
                  <c:v>0.48059784510284181</c:v>
                </c:pt>
                <c:pt idx="788">
                  <c:v>0.47966035343828023</c:v>
                </c:pt>
                <c:pt idx="789">
                  <c:v>0.47927182394298806</c:v>
                </c:pt>
                <c:pt idx="790">
                  <c:v>0.47897527846248245</c:v>
                </c:pt>
                <c:pt idx="791">
                  <c:v>0.47817978344334805</c:v>
                </c:pt>
                <c:pt idx="792">
                  <c:v>0.47826568749127241</c:v>
                </c:pt>
                <c:pt idx="793">
                  <c:v>0.47745783641045048</c:v>
                </c:pt>
                <c:pt idx="794">
                  <c:v>0.47748117563808279</c:v>
                </c:pt>
                <c:pt idx="795">
                  <c:v>0.47866676917621565</c:v>
                </c:pt>
                <c:pt idx="796">
                  <c:v>0.47859400570183219</c:v>
                </c:pt>
                <c:pt idx="797">
                  <c:v>0.47795658982111561</c:v>
                </c:pt>
                <c:pt idx="798">
                  <c:v>0.47759944079995126</c:v>
                </c:pt>
                <c:pt idx="799">
                  <c:v>0.47752432379000814</c:v>
                </c:pt>
                <c:pt idx="800">
                  <c:v>0.47830765887541804</c:v>
                </c:pt>
                <c:pt idx="801">
                  <c:v>0.47764317733576639</c:v>
                </c:pt>
                <c:pt idx="802">
                  <c:v>0.47736977495492988</c:v>
                </c:pt>
                <c:pt idx="803">
                  <c:v>0.47765102245429825</c:v>
                </c:pt>
                <c:pt idx="804">
                  <c:v>0.47879797878366159</c:v>
                </c:pt>
                <c:pt idx="805">
                  <c:v>0.47909923133528631</c:v>
                </c:pt>
                <c:pt idx="806">
                  <c:v>0.47923299060625524</c:v>
                </c:pt>
                <c:pt idx="807">
                  <c:v>0.47930104700951942</c:v>
                </c:pt>
                <c:pt idx="808">
                  <c:v>0.47918493925524724</c:v>
                </c:pt>
                <c:pt idx="809">
                  <c:v>0.47906000574262686</c:v>
                </c:pt>
                <c:pt idx="810">
                  <c:v>0.47895272374670322</c:v>
                </c:pt>
                <c:pt idx="811">
                  <c:v>0.47882210252314705</c:v>
                </c:pt>
                <c:pt idx="812">
                  <c:v>0.47866578853639913</c:v>
                </c:pt>
                <c:pt idx="813">
                  <c:v>0.47843435753970809</c:v>
                </c:pt>
                <c:pt idx="814">
                  <c:v>0.47754550561004427</c:v>
                </c:pt>
                <c:pt idx="815">
                  <c:v>0.47715266129955963</c:v>
                </c:pt>
                <c:pt idx="816">
                  <c:v>0.47703910320881043</c:v>
                </c:pt>
                <c:pt idx="817">
                  <c:v>0.47676746597964365</c:v>
                </c:pt>
                <c:pt idx="818">
                  <c:v>0.47595000462862003</c:v>
                </c:pt>
                <c:pt idx="819">
                  <c:v>0.47567993642315948</c:v>
                </c:pt>
                <c:pt idx="820">
                  <c:v>0.47496406935712404</c:v>
                </c:pt>
                <c:pt idx="821">
                  <c:v>0.47573897094011192</c:v>
                </c:pt>
                <c:pt idx="822">
                  <c:v>0.47708990035130444</c:v>
                </c:pt>
                <c:pt idx="823">
                  <c:v>0.47737683556160859</c:v>
                </c:pt>
                <c:pt idx="824">
                  <c:v>0.47726504262252906</c:v>
                </c:pt>
                <c:pt idx="825">
                  <c:v>0.47768730612750826</c:v>
                </c:pt>
                <c:pt idx="826">
                  <c:v>0.47839572033093841</c:v>
                </c:pt>
                <c:pt idx="827">
                  <c:v>0.48011007485812107</c:v>
                </c:pt>
                <c:pt idx="828">
                  <c:v>0.48050507657620212</c:v>
                </c:pt>
                <c:pt idx="829">
                  <c:v>0.48147845965804698</c:v>
                </c:pt>
                <c:pt idx="830">
                  <c:v>0.48371392618371062</c:v>
                </c:pt>
                <c:pt idx="831">
                  <c:v>0.48547750882968083</c:v>
                </c:pt>
                <c:pt idx="832">
                  <c:v>0.48758725733087094</c:v>
                </c:pt>
                <c:pt idx="833">
                  <c:v>0.48929513963526489</c:v>
                </c:pt>
                <c:pt idx="834">
                  <c:v>0.49172398833273984</c:v>
                </c:pt>
                <c:pt idx="835">
                  <c:v>0.4945988320187531</c:v>
                </c:pt>
                <c:pt idx="836">
                  <c:v>0.49735619505475109</c:v>
                </c:pt>
                <c:pt idx="837">
                  <c:v>0.49946927773131738</c:v>
                </c:pt>
                <c:pt idx="838">
                  <c:v>0.502231740094361</c:v>
                </c:pt>
                <c:pt idx="839">
                  <c:v>0.50611056282449374</c:v>
                </c:pt>
                <c:pt idx="840">
                  <c:v>0.51058424166730743</c:v>
                </c:pt>
                <c:pt idx="841">
                  <c:v>0.51329198432859136</c:v>
                </c:pt>
                <c:pt idx="842">
                  <c:v>0.51704175485887438</c:v>
                </c:pt>
                <c:pt idx="843">
                  <c:v>0.52025805732898811</c:v>
                </c:pt>
                <c:pt idx="844">
                  <c:v>0.52468682286820678</c:v>
                </c:pt>
                <c:pt idx="845">
                  <c:v>0.52919521636052402</c:v>
                </c:pt>
                <c:pt idx="846">
                  <c:v>0.53319563842790119</c:v>
                </c:pt>
                <c:pt idx="847">
                  <c:v>0.53726705881799175</c:v>
                </c:pt>
                <c:pt idx="848">
                  <c:v>0.54152715430877474</c:v>
                </c:pt>
                <c:pt idx="849">
                  <c:v>0.54440552829812716</c:v>
                </c:pt>
                <c:pt idx="850">
                  <c:v>0.54796015150492916</c:v>
                </c:pt>
                <c:pt idx="851">
                  <c:v>0.55206314849711069</c:v>
                </c:pt>
                <c:pt idx="852">
                  <c:v>0.55616438033762272</c:v>
                </c:pt>
                <c:pt idx="853">
                  <c:v>0.55999436720489404</c:v>
                </c:pt>
                <c:pt idx="854">
                  <c:v>0.56437488526514135</c:v>
                </c:pt>
                <c:pt idx="855">
                  <c:v>0.56856868950432959</c:v>
                </c:pt>
                <c:pt idx="856">
                  <c:v>0.5741457842686547</c:v>
                </c:pt>
                <c:pt idx="857">
                  <c:v>0.5792431500347538</c:v>
                </c:pt>
                <c:pt idx="858">
                  <c:v>0.58221154675926023</c:v>
                </c:pt>
                <c:pt idx="859">
                  <c:v>0.58692685525285604</c:v>
                </c:pt>
                <c:pt idx="860">
                  <c:v>0.59135032533706555</c:v>
                </c:pt>
                <c:pt idx="861">
                  <c:v>0.5951263770144305</c:v>
                </c:pt>
                <c:pt idx="862">
                  <c:v>0.60037181939281925</c:v>
                </c:pt>
                <c:pt idx="863">
                  <c:v>0.60572336699935214</c:v>
                </c:pt>
                <c:pt idx="864">
                  <c:v>0.61086937250034923</c:v>
                </c:pt>
                <c:pt idx="865">
                  <c:v>0.61795547581428412</c:v>
                </c:pt>
                <c:pt idx="866">
                  <c:v>0.62432845785366975</c:v>
                </c:pt>
                <c:pt idx="867">
                  <c:v>0.63026544743064528</c:v>
                </c:pt>
                <c:pt idx="868">
                  <c:v>0.63588804388245501</c:v>
                </c:pt>
                <c:pt idx="869">
                  <c:v>0.64039839865440518</c:v>
                </c:pt>
                <c:pt idx="870">
                  <c:v>0.64580819626603747</c:v>
                </c:pt>
                <c:pt idx="871">
                  <c:v>0.65289057314866972</c:v>
                </c:pt>
                <c:pt idx="872">
                  <c:v>0.65847080596040719</c:v>
                </c:pt>
                <c:pt idx="873">
                  <c:v>0.6654402131361804</c:v>
                </c:pt>
                <c:pt idx="874">
                  <c:v>0.67342399413812748</c:v>
                </c:pt>
                <c:pt idx="875">
                  <c:v>0.68168294267258089</c:v>
                </c:pt>
                <c:pt idx="876">
                  <c:v>0.6904514316556809</c:v>
                </c:pt>
                <c:pt idx="877">
                  <c:v>0.69875666638947265</c:v>
                </c:pt>
                <c:pt idx="878">
                  <c:v>0.7062212966725715</c:v>
                </c:pt>
                <c:pt idx="879">
                  <c:v>0.71435354654273464</c:v>
                </c:pt>
                <c:pt idx="880">
                  <c:v>0.72190604215339105</c:v>
                </c:pt>
                <c:pt idx="881">
                  <c:v>0.72989178443497116</c:v>
                </c:pt>
                <c:pt idx="882">
                  <c:v>0.73798147453709884</c:v>
                </c:pt>
                <c:pt idx="883">
                  <c:v>0.74711691893952814</c:v>
                </c:pt>
                <c:pt idx="884">
                  <c:v>0.75507755684180644</c:v>
                </c:pt>
                <c:pt idx="885">
                  <c:v>0.76363716954399463</c:v>
                </c:pt>
                <c:pt idx="886">
                  <c:v>0.77143521736469922</c:v>
                </c:pt>
                <c:pt idx="887">
                  <c:v>0.77939507075512404</c:v>
                </c:pt>
                <c:pt idx="888">
                  <c:v>0.78761498982488121</c:v>
                </c:pt>
                <c:pt idx="889">
                  <c:v>0.79536675144624769</c:v>
                </c:pt>
                <c:pt idx="890">
                  <c:v>0.80366453331743382</c:v>
                </c:pt>
                <c:pt idx="891">
                  <c:v>0.81212235560667079</c:v>
                </c:pt>
                <c:pt idx="892">
                  <c:v>0.81876697487522354</c:v>
                </c:pt>
                <c:pt idx="893">
                  <c:v>0.82657424071020291</c:v>
                </c:pt>
                <c:pt idx="894">
                  <c:v>0.83419577336393991</c:v>
                </c:pt>
                <c:pt idx="895">
                  <c:v>0.83944945311678687</c:v>
                </c:pt>
                <c:pt idx="896">
                  <c:v>0.84763406915315098</c:v>
                </c:pt>
                <c:pt idx="897">
                  <c:v>0.85432262108548196</c:v>
                </c:pt>
                <c:pt idx="898">
                  <c:v>0.86190277073896315</c:v>
                </c:pt>
                <c:pt idx="899">
                  <c:v>0.87018113594178303</c:v>
                </c:pt>
                <c:pt idx="900">
                  <c:v>0.87841301881730138</c:v>
                </c:pt>
                <c:pt idx="901">
                  <c:v>0.88508588051256876</c:v>
                </c:pt>
                <c:pt idx="902">
                  <c:v>0.89345936777758783</c:v>
                </c:pt>
                <c:pt idx="903">
                  <c:v>0.89959640787712658</c:v>
                </c:pt>
                <c:pt idx="904">
                  <c:v>0.90471927027845467</c:v>
                </c:pt>
                <c:pt idx="905">
                  <c:v>0.90994372696477077</c:v>
                </c:pt>
                <c:pt idx="906">
                  <c:v>0.91647557265442725</c:v>
                </c:pt>
                <c:pt idx="907">
                  <c:v>0.92159980795149832</c:v>
                </c:pt>
                <c:pt idx="908">
                  <c:v>0.92732164515273685</c:v>
                </c:pt>
                <c:pt idx="909">
                  <c:v>0.93335120712838837</c:v>
                </c:pt>
                <c:pt idx="910">
                  <c:v>0.93800905012873848</c:v>
                </c:pt>
                <c:pt idx="911">
                  <c:v>0.9441427560529011</c:v>
                </c:pt>
                <c:pt idx="912">
                  <c:v>0.94987792995564391</c:v>
                </c:pt>
                <c:pt idx="913">
                  <c:v>0.95401622998121871</c:v>
                </c:pt>
                <c:pt idx="914">
                  <c:v>0.95864190799558791</c:v>
                </c:pt>
                <c:pt idx="915">
                  <c:v>0.96310283852078749</c:v>
                </c:pt>
                <c:pt idx="916">
                  <c:v>0.96633934217112083</c:v>
                </c:pt>
                <c:pt idx="917">
                  <c:v>0.96999242161549826</c:v>
                </c:pt>
                <c:pt idx="918">
                  <c:v>0.97308241767724868</c:v>
                </c:pt>
                <c:pt idx="919">
                  <c:v>0.97569680342800313</c:v>
                </c:pt>
                <c:pt idx="920">
                  <c:v>0.97800307214841742</c:v>
                </c:pt>
                <c:pt idx="921">
                  <c:v>0.9815792694311819</c:v>
                </c:pt>
                <c:pt idx="922">
                  <c:v>0.98394006172539272</c:v>
                </c:pt>
                <c:pt idx="923">
                  <c:v>0.98692532545474221</c:v>
                </c:pt>
                <c:pt idx="924">
                  <c:v>0.98942929116216005</c:v>
                </c:pt>
                <c:pt idx="925">
                  <c:v>0.99129289906941198</c:v>
                </c:pt>
                <c:pt idx="926">
                  <c:v>0.99283132681351693</c:v>
                </c:pt>
                <c:pt idx="927">
                  <c:v>0.99627768738457867</c:v>
                </c:pt>
                <c:pt idx="928">
                  <c:v>0.9967740872596843</c:v>
                </c:pt>
                <c:pt idx="929">
                  <c:v>0.99873164046135565</c:v>
                </c:pt>
                <c:pt idx="930">
                  <c:v>0.99908055210806179</c:v>
                </c:pt>
                <c:pt idx="931">
                  <c:v>1</c:v>
                </c:pt>
                <c:pt idx="932">
                  <c:v>1.0003477348789263</c:v>
                </c:pt>
                <c:pt idx="933">
                  <c:v>1.000429324111658</c:v>
                </c:pt>
                <c:pt idx="934">
                  <c:v>0.99767176494769649</c:v>
                </c:pt>
                <c:pt idx="935">
                  <c:v>0.99716614705831585</c:v>
                </c:pt>
                <c:pt idx="936">
                  <c:v>0.99624454175878141</c:v>
                </c:pt>
                <c:pt idx="937">
                  <c:v>0.99502717549059416</c:v>
                </c:pt>
                <c:pt idx="938">
                  <c:v>0.99412381009164641</c:v>
                </c:pt>
                <c:pt idx="939">
                  <c:v>0.9946115803363671</c:v>
                </c:pt>
                <c:pt idx="940">
                  <c:v>0.99402633449388766</c:v>
                </c:pt>
                <c:pt idx="941">
                  <c:v>0.99575108380312505</c:v>
                </c:pt>
                <c:pt idx="942">
                  <c:v>0.99526605934989054</c:v>
                </c:pt>
                <c:pt idx="943">
                  <c:v>0.99449625709394851</c:v>
                </c:pt>
                <c:pt idx="944">
                  <c:v>0.99478005425683969</c:v>
                </c:pt>
                <c:pt idx="945">
                  <c:v>0.99452646080029639</c:v>
                </c:pt>
                <c:pt idx="946">
                  <c:v>0.99314787734627852</c:v>
                </c:pt>
                <c:pt idx="947">
                  <c:v>0.99314571993868228</c:v>
                </c:pt>
                <c:pt idx="948">
                  <c:v>0.98976800415477462</c:v>
                </c:pt>
                <c:pt idx="949">
                  <c:v>0.98805717993093145</c:v>
                </c:pt>
                <c:pt idx="950">
                  <c:v>0.98548025462116717</c:v>
                </c:pt>
                <c:pt idx="951">
                  <c:v>0.9829809959848681</c:v>
                </c:pt>
                <c:pt idx="952">
                  <c:v>0.97979117078979949</c:v>
                </c:pt>
                <c:pt idx="953">
                  <c:v>0.97666665620650872</c:v>
                </c:pt>
                <c:pt idx="954">
                  <c:v>0.97120880724386871</c:v>
                </c:pt>
                <c:pt idx="955">
                  <c:v>0.96811076993562284</c:v>
                </c:pt>
                <c:pt idx="956">
                  <c:v>0.96299222234948767</c:v>
                </c:pt>
                <c:pt idx="957">
                  <c:v>0.95931560754951462</c:v>
                </c:pt>
                <c:pt idx="958">
                  <c:v>0.95400661971101697</c:v>
                </c:pt>
                <c:pt idx="959">
                  <c:v>0.9488792463665332</c:v>
                </c:pt>
                <c:pt idx="960">
                  <c:v>0.94343257669780134</c:v>
                </c:pt>
                <c:pt idx="961">
                  <c:v>0.93753108628218262</c:v>
                </c:pt>
                <c:pt idx="962">
                  <c:v>0.93010332805618356</c:v>
                </c:pt>
                <c:pt idx="963">
                  <c:v>0.92459703548660932</c:v>
                </c:pt>
                <c:pt idx="964">
                  <c:v>0.91759173689355278</c:v>
                </c:pt>
                <c:pt idx="965">
                  <c:v>0.90974289193035407</c:v>
                </c:pt>
                <c:pt idx="966">
                  <c:v>0.9014796285807084</c:v>
                </c:pt>
                <c:pt idx="967">
                  <c:v>0.89215864712499937</c:v>
                </c:pt>
                <c:pt idx="968">
                  <c:v>0.88341938120843089</c:v>
                </c:pt>
                <c:pt idx="969">
                  <c:v>0.87783404906964746</c:v>
                </c:pt>
                <c:pt idx="970">
                  <c:v>0.86838754571742816</c:v>
                </c:pt>
                <c:pt idx="971">
                  <c:v>0.85912148009144285</c:v>
                </c:pt>
                <c:pt idx="972">
                  <c:v>0.85133931863576551</c:v>
                </c:pt>
                <c:pt idx="973">
                  <c:v>0.84333239453414888</c:v>
                </c:pt>
                <c:pt idx="974">
                  <c:v>0.83452213029486666</c:v>
                </c:pt>
                <c:pt idx="975">
                  <c:v>0.82778650765134398</c:v>
                </c:pt>
                <c:pt idx="976">
                  <c:v>0.81972643287167413</c:v>
                </c:pt>
                <c:pt idx="977">
                  <c:v>0.81398929768929884</c:v>
                </c:pt>
                <c:pt idx="978">
                  <c:v>0.80579056043957775</c:v>
                </c:pt>
                <c:pt idx="979">
                  <c:v>0.79733195363848741</c:v>
                </c:pt>
                <c:pt idx="980">
                  <c:v>0.78847540319986698</c:v>
                </c:pt>
                <c:pt idx="981">
                  <c:v>0.78044670889432477</c:v>
                </c:pt>
                <c:pt idx="982">
                  <c:v>0.77204654822629704</c:v>
                </c:pt>
                <c:pt idx="983">
                  <c:v>0.76171923419090937</c:v>
                </c:pt>
                <c:pt idx="984">
                  <c:v>0.75158000687232374</c:v>
                </c:pt>
                <c:pt idx="985">
                  <c:v>0.74228550269166005</c:v>
                </c:pt>
                <c:pt idx="986">
                  <c:v>0.73255324089691676</c:v>
                </c:pt>
                <c:pt idx="987">
                  <c:v>0.72187583844704295</c:v>
                </c:pt>
                <c:pt idx="988">
                  <c:v>0.71255446473540762</c:v>
                </c:pt>
                <c:pt idx="989">
                  <c:v>0.70218262965235145</c:v>
                </c:pt>
                <c:pt idx="990">
                  <c:v>0.69370186039140891</c:v>
                </c:pt>
                <c:pt idx="991">
                  <c:v>0.68310251687092738</c:v>
                </c:pt>
                <c:pt idx="992">
                  <c:v>0.67415574756919017</c:v>
                </c:pt>
                <c:pt idx="993">
                  <c:v>0.66487399170614081</c:v>
                </c:pt>
                <c:pt idx="994">
                  <c:v>0.65691825700294504</c:v>
                </c:pt>
                <c:pt idx="995">
                  <c:v>0.64769435888906857</c:v>
                </c:pt>
                <c:pt idx="996">
                  <c:v>0.63883172848358583</c:v>
                </c:pt>
                <c:pt idx="997">
                  <c:v>0.6243510125694488</c:v>
                </c:pt>
                <c:pt idx="998">
                  <c:v>0.6134290385493435</c:v>
                </c:pt>
                <c:pt idx="999">
                  <c:v>0.60160154172269398</c:v>
                </c:pt>
                <c:pt idx="1000">
                  <c:v>0.59006137236227518</c:v>
                </c:pt>
                <c:pt idx="1001">
                  <c:v>0.57692001430949635</c:v>
                </c:pt>
                <c:pt idx="1002">
                  <c:v>0.56485206459984405</c:v>
                </c:pt>
                <c:pt idx="1003">
                  <c:v>0.5524836468504204</c:v>
                </c:pt>
                <c:pt idx="1004">
                  <c:v>0.54189430585606735</c:v>
                </c:pt>
                <c:pt idx="1005">
                  <c:v>0.53105980490759253</c:v>
                </c:pt>
                <c:pt idx="1006">
                  <c:v>0.5222362039668057</c:v>
                </c:pt>
                <c:pt idx="1007">
                  <c:v>0.51326393802983972</c:v>
                </c:pt>
                <c:pt idx="1008">
                  <c:v>0.50398041701512086</c:v>
                </c:pt>
                <c:pt idx="1009">
                  <c:v>0.49120856404519425</c:v>
                </c:pt>
                <c:pt idx="1010">
                  <c:v>0.48074729461087445</c:v>
                </c:pt>
                <c:pt idx="1011">
                  <c:v>0.47093481647914215</c:v>
                </c:pt>
                <c:pt idx="1012">
                  <c:v>0.46129002775602945</c:v>
                </c:pt>
                <c:pt idx="1013">
                  <c:v>0.44887865798264359</c:v>
                </c:pt>
                <c:pt idx="1014">
                  <c:v>0.43786803412312775</c:v>
                </c:pt>
                <c:pt idx="1015">
                  <c:v>0.42948101402864097</c:v>
                </c:pt>
                <c:pt idx="1016">
                  <c:v>0.42257279877741688</c:v>
                </c:pt>
                <c:pt idx="1017">
                  <c:v>0.41050131876442525</c:v>
                </c:pt>
                <c:pt idx="1018">
                  <c:v>0.40019244075758742</c:v>
                </c:pt>
                <c:pt idx="1019">
                  <c:v>0.39085302327332871</c:v>
                </c:pt>
                <c:pt idx="1020">
                  <c:v>0.38474010691327543</c:v>
                </c:pt>
                <c:pt idx="1021">
                  <c:v>0.37864719560547855</c:v>
                </c:pt>
                <c:pt idx="1022">
                  <c:v>0.3679935246391639</c:v>
                </c:pt>
                <c:pt idx="1023">
                  <c:v>0.35761737474091504</c:v>
                </c:pt>
                <c:pt idx="1024">
                  <c:v>0.35135010567374669</c:v>
                </c:pt>
                <c:pt idx="1025">
                  <c:v>0.346154283670072</c:v>
                </c:pt>
                <c:pt idx="1026">
                  <c:v>0.33822522236988484</c:v>
                </c:pt>
                <c:pt idx="1027">
                  <c:v>0.3280842298996296</c:v>
                </c:pt>
                <c:pt idx="1028">
                  <c:v>0.31569266905053672</c:v>
                </c:pt>
                <c:pt idx="1029">
                  <c:v>0.30862029469403263</c:v>
                </c:pt>
                <c:pt idx="1030">
                  <c:v>0.30513863108957723</c:v>
                </c:pt>
                <c:pt idx="1031">
                  <c:v>0.29914437214731882</c:v>
                </c:pt>
                <c:pt idx="1032">
                  <c:v>0.29329936658512978</c:v>
                </c:pt>
                <c:pt idx="1033">
                  <c:v>0.28851796296790244</c:v>
                </c:pt>
                <c:pt idx="1034">
                  <c:v>0.28323094146129457</c:v>
                </c:pt>
                <c:pt idx="1035">
                  <c:v>0.2752934466586856</c:v>
                </c:pt>
                <c:pt idx="1036">
                  <c:v>0.26929095034196876</c:v>
                </c:pt>
                <c:pt idx="1037">
                  <c:v>0.26153840420874913</c:v>
                </c:pt>
                <c:pt idx="1038">
                  <c:v>0.25354618970438025</c:v>
                </c:pt>
                <c:pt idx="1039">
                  <c:v>0.24394709879671586</c:v>
                </c:pt>
                <c:pt idx="1040">
                  <c:v>0.23686079935481738</c:v>
                </c:pt>
                <c:pt idx="1041">
                  <c:v>0.22745273708340472</c:v>
                </c:pt>
                <c:pt idx="1042">
                  <c:v>0.22402128223755338</c:v>
                </c:pt>
                <c:pt idx="1043">
                  <c:v>0.22187368103944691</c:v>
                </c:pt>
                <c:pt idx="1044">
                  <c:v>0.2135707998412148</c:v>
                </c:pt>
                <c:pt idx="1045">
                  <c:v>0.21119863212513298</c:v>
                </c:pt>
                <c:pt idx="1046">
                  <c:v>0.20437455577016317</c:v>
                </c:pt>
                <c:pt idx="1047">
                  <c:v>0.20037570272649252</c:v>
                </c:pt>
                <c:pt idx="1048">
                  <c:v>0.19557880500016483</c:v>
                </c:pt>
                <c:pt idx="1049">
                  <c:v>0.19378286124025054</c:v>
                </c:pt>
                <c:pt idx="1050">
                  <c:v>0.1871584431519176</c:v>
                </c:pt>
                <c:pt idx="1051">
                  <c:v>0.18680050961889991</c:v>
                </c:pt>
                <c:pt idx="1052">
                  <c:v>0.18098668840287527</c:v>
                </c:pt>
                <c:pt idx="1053">
                  <c:v>0.18417906326146691</c:v>
                </c:pt>
                <c:pt idx="1054">
                  <c:v>0.17996152753871972</c:v>
                </c:pt>
                <c:pt idx="1055">
                  <c:v>0.17346988808153901</c:v>
                </c:pt>
                <c:pt idx="1056">
                  <c:v>0.16494499002885454</c:v>
                </c:pt>
                <c:pt idx="1057">
                  <c:v>0.16040070511925383</c:v>
                </c:pt>
                <c:pt idx="1058">
                  <c:v>0.15239358488967419</c:v>
                </c:pt>
                <c:pt idx="1059">
                  <c:v>0.14763669726785911</c:v>
                </c:pt>
                <c:pt idx="1060">
                  <c:v>0.14272212276355295</c:v>
                </c:pt>
                <c:pt idx="1061">
                  <c:v>0.13793444305150024</c:v>
                </c:pt>
                <c:pt idx="1062">
                  <c:v>0.13819333196305275</c:v>
                </c:pt>
                <c:pt idx="1063">
                  <c:v>0.13650231666350263</c:v>
                </c:pt>
                <c:pt idx="1064">
                  <c:v>0.13032605097130423</c:v>
                </c:pt>
                <c:pt idx="1065">
                  <c:v>0.1268067307978957</c:v>
                </c:pt>
                <c:pt idx="1066">
                  <c:v>0.12250995937797637</c:v>
                </c:pt>
                <c:pt idx="1067">
                  <c:v>0.11726745891903699</c:v>
                </c:pt>
                <c:pt idx="1068">
                  <c:v>0.11411332901328806</c:v>
                </c:pt>
                <c:pt idx="1069">
                  <c:v>0.10870058948220661</c:v>
                </c:pt>
                <c:pt idx="1070">
                  <c:v>0.10803434279088529</c:v>
                </c:pt>
                <c:pt idx="1071">
                  <c:v>0.10472840984154447</c:v>
                </c:pt>
                <c:pt idx="1072">
                  <c:v>9.9884441404025331E-2</c:v>
                </c:pt>
                <c:pt idx="1073">
                  <c:v>0.10116417636454073</c:v>
                </c:pt>
                <c:pt idx="1074">
                  <c:v>9.638336113120341E-2</c:v>
                </c:pt>
                <c:pt idx="1075">
                  <c:v>9.059248688688458E-2</c:v>
                </c:pt>
                <c:pt idx="1076">
                  <c:v>8.9081517057641335E-2</c:v>
                </c:pt>
                <c:pt idx="1077">
                  <c:v>8.5278399721341464E-2</c:v>
                </c:pt>
                <c:pt idx="1078">
                  <c:v>8.4199695923205781E-2</c:v>
                </c:pt>
                <c:pt idx="1079">
                  <c:v>9.3356126017708013E-2</c:v>
                </c:pt>
                <c:pt idx="1080">
                  <c:v>8.8377025413477112E-2</c:v>
                </c:pt>
                <c:pt idx="1081">
                  <c:v>8.3286131870166522E-2</c:v>
                </c:pt>
                <c:pt idx="1082">
                  <c:v>8.0389910236153772E-2</c:v>
                </c:pt>
                <c:pt idx="1083">
                  <c:v>7.6459309723710692E-2</c:v>
                </c:pt>
                <c:pt idx="1084">
                  <c:v>7.6069211204712162E-2</c:v>
                </c:pt>
                <c:pt idx="1085">
                  <c:v>7.1736352239546095E-2</c:v>
                </c:pt>
                <c:pt idx="1086">
                  <c:v>6.3190076238861956E-2</c:v>
                </c:pt>
                <c:pt idx="1087">
                  <c:v>6.3700989583251669E-2</c:v>
                </c:pt>
                <c:pt idx="1088">
                  <c:v>6.3661763990592229E-2</c:v>
                </c:pt>
                <c:pt idx="1089">
                  <c:v>6.7656694474996865E-2</c:v>
                </c:pt>
                <c:pt idx="1090">
                  <c:v>6.5900564691631955E-2</c:v>
                </c:pt>
                <c:pt idx="1091">
                  <c:v>6.0889102973456941E-2</c:v>
                </c:pt>
                <c:pt idx="1092">
                  <c:v>6.1560056735897331E-2</c:v>
                </c:pt>
                <c:pt idx="1093">
                  <c:v>5.5282589014637486E-2</c:v>
                </c:pt>
                <c:pt idx="1094">
                  <c:v>5.2205929654391268E-2</c:v>
                </c:pt>
                <c:pt idx="1095">
                  <c:v>5.3003974337048287E-2</c:v>
                </c:pt>
                <c:pt idx="1096">
                  <c:v>4.7282137135810073E-2</c:v>
                </c:pt>
                <c:pt idx="1097">
                  <c:v>5.2877471800721519E-2</c:v>
                </c:pt>
                <c:pt idx="1098">
                  <c:v>5.3674928099488865E-2</c:v>
                </c:pt>
                <c:pt idx="1099">
                  <c:v>5.4969568785214896E-2</c:v>
                </c:pt>
                <c:pt idx="1100">
                  <c:v>6.0041045660159054E-2</c:v>
                </c:pt>
                <c:pt idx="1101">
                  <c:v>5.7276425889518895E-2</c:v>
                </c:pt>
                <c:pt idx="1102">
                  <c:v>5.4337252231544071E-2</c:v>
                </c:pt>
                <c:pt idx="1103">
                  <c:v>4.7331561382560977E-2</c:v>
                </c:pt>
                <c:pt idx="1104">
                  <c:v>3.5451894517674359E-2</c:v>
                </c:pt>
                <c:pt idx="1105">
                  <c:v>3.5806101619389526E-2</c:v>
                </c:pt>
                <c:pt idx="1106">
                  <c:v>3.1323400890264169E-2</c:v>
                </c:pt>
                <c:pt idx="1107">
                  <c:v>2.4544433966852856E-2</c:v>
                </c:pt>
                <c:pt idx="1108">
                  <c:v>1.9530422585154927E-2</c:v>
                </c:pt>
                <c:pt idx="1109">
                  <c:v>1.1754733352266334E-2</c:v>
                </c:pt>
                <c:pt idx="1110">
                  <c:v>1.4517587971236815E-2</c:v>
                </c:pt>
                <c:pt idx="1111">
                  <c:v>1.9701446169150247E-2</c:v>
                </c:pt>
                <c:pt idx="1112">
                  <c:v>1.573044329626792E-2</c:v>
                </c:pt>
                <c:pt idx="1113">
                  <c:v>1.3661881667370184E-2</c:v>
                </c:pt>
                <c:pt idx="1114">
                  <c:v>1.6533587305970678E-2</c:v>
                </c:pt>
                <c:pt idx="1115">
                  <c:v>1.784332984487073E-2</c:v>
                </c:pt>
                <c:pt idx="1116">
                  <c:v>1.9581219727648942E-2</c:v>
                </c:pt>
                <c:pt idx="1117">
                  <c:v>1.9050105203039569E-2</c:v>
                </c:pt>
                <c:pt idx="1118">
                  <c:v>2.0454773676175611E-2</c:v>
                </c:pt>
                <c:pt idx="1119">
                  <c:v>1.795316150431718E-2</c:v>
                </c:pt>
                <c:pt idx="1120">
                  <c:v>1.3889390104795205E-2</c:v>
                </c:pt>
                <c:pt idx="1121">
                  <c:v>4.0486695463482283E-3</c:v>
                </c:pt>
                <c:pt idx="1122">
                  <c:v>2.2317400943612023E-3</c:v>
                </c:pt>
                <c:pt idx="1123">
                  <c:v>3.7831122840435889E-3</c:v>
                </c:pt>
                <c:pt idx="1124">
                  <c:v>-4.7729701148053628E-3</c:v>
                </c:pt>
                <c:pt idx="1125">
                  <c:v>-8.6429670865896188E-3</c:v>
                </c:pt>
                <c:pt idx="1126">
                  <c:v>-1.214149769588862E-2</c:v>
                </c:pt>
                <c:pt idx="1127">
                  <c:v>-3.9566855315616364E-3</c:v>
                </c:pt>
                <c:pt idx="1128">
                  <c:v>4.327367382193836E-3</c:v>
                </c:pt>
                <c:pt idx="1129">
                  <c:v>2.8677830793346613E-3</c:v>
                </c:pt>
                <c:pt idx="1130">
                  <c:v>1.2497077693346983E-2</c:v>
                </c:pt>
                <c:pt idx="1131">
                  <c:v>1.7749580678414558E-2</c:v>
                </c:pt>
                <c:pt idx="1132">
                  <c:v>1.877944861368919E-2</c:v>
                </c:pt>
                <c:pt idx="1133">
                  <c:v>1.6474945044944723E-2</c:v>
                </c:pt>
                <c:pt idx="1134">
                  <c:v>1.3178033981915567E-2</c:v>
                </c:pt>
                <c:pt idx="1135">
                  <c:v>1.3727780663038126E-2</c:v>
                </c:pt>
                <c:pt idx="1136">
                  <c:v>1.1418766151137967E-2</c:v>
                </c:pt>
                <c:pt idx="1137">
                  <c:v>-1.1424453862071897E-3</c:v>
                </c:pt>
                <c:pt idx="1138">
                  <c:v>-1.0896869640802155E-3</c:v>
                </c:pt>
                <c:pt idx="1139">
                  <c:v>-2.7301012490997039E-3</c:v>
                </c:pt>
                <c:pt idx="1140">
                  <c:v>-2.5698647030857262E-3</c:v>
                </c:pt>
                <c:pt idx="1141">
                  <c:v>-9.0216901837168618E-3</c:v>
                </c:pt>
                <c:pt idx="1142">
                  <c:v>-1.2765576875100926E-2</c:v>
                </c:pt>
                <c:pt idx="1143">
                  <c:v>-1.0485785429731914E-2</c:v>
                </c:pt>
                <c:pt idx="1144">
                  <c:v>-2.9487839281761635E-3</c:v>
                </c:pt>
                <c:pt idx="1145">
                  <c:v>6.6193187612891436E-4</c:v>
                </c:pt>
                <c:pt idx="1146">
                  <c:v>-4.3108926332764328E-4</c:v>
                </c:pt>
                <c:pt idx="1147">
                  <c:v>1.0672695378754588E-2</c:v>
                </c:pt>
                <c:pt idx="1148">
                  <c:v>1.326805671706901E-2</c:v>
                </c:pt>
                <c:pt idx="1149">
                  <c:v>1.3402796627854293E-2</c:v>
                </c:pt>
                <c:pt idx="1150">
                  <c:v>1.0725453800881564E-2</c:v>
                </c:pt>
                <c:pt idx="1151">
                  <c:v>3.6575903875332577E-3</c:v>
                </c:pt>
                <c:pt idx="1152">
                  <c:v>3.5740398751686543E-3</c:v>
                </c:pt>
                <c:pt idx="1153">
                  <c:v>2.6494926561846832E-3</c:v>
                </c:pt>
                <c:pt idx="1154">
                  <c:v>-5.3784171375043871E-3</c:v>
                </c:pt>
                <c:pt idx="1155">
                  <c:v>0</c:v>
                </c:pt>
                <c:pt idx="1156">
                  <c:v>-1.3719347160616045E-2</c:v>
                </c:pt>
                <c:pt idx="1157">
                  <c:v>-1.6057192483121058E-2</c:v>
                </c:pt>
                <c:pt idx="1158">
                  <c:v>-1.5867144486685886E-2</c:v>
                </c:pt>
                <c:pt idx="1159">
                  <c:v>-2.2652387504922749E-2</c:v>
                </c:pt>
                <c:pt idx="1160">
                  <c:v>-2.939193270771116E-2</c:v>
                </c:pt>
                <c:pt idx="1161">
                  <c:v>-3.626053011034925E-2</c:v>
                </c:pt>
                <c:pt idx="1162">
                  <c:v>-3.3625747051412108E-2</c:v>
                </c:pt>
                <c:pt idx="1163">
                  <c:v>-1.9468053892826243E-2</c:v>
                </c:pt>
                <c:pt idx="1164">
                  <c:v>-1.302583868239654E-2</c:v>
                </c:pt>
                <c:pt idx="1165">
                  <c:v>-1.4255561012271156E-2</c:v>
                </c:pt>
                <c:pt idx="1166">
                  <c:v>-9.9956616494516516E-3</c:v>
                </c:pt>
                <c:pt idx="1167">
                  <c:v>-1.3125275559788313E-2</c:v>
                </c:pt>
                <c:pt idx="1168">
                  <c:v>-1.358205758630794E-2</c:v>
                </c:pt>
                <c:pt idx="1169">
                  <c:v>-3.4557551005038066E-2</c:v>
                </c:pt>
                <c:pt idx="1170">
                  <c:v>-3.0676963123235756E-2</c:v>
                </c:pt>
                <c:pt idx="1171">
                  <c:v>-2.3123486872763065E-2</c:v>
                </c:pt>
                <c:pt idx="1172">
                  <c:v>-2.9588060671008505E-2</c:v>
                </c:pt>
                <c:pt idx="1173">
                  <c:v>-3.3188773949185485E-2</c:v>
                </c:pt>
                <c:pt idx="1174">
                  <c:v>-2.9025173416344977E-2</c:v>
                </c:pt>
                <c:pt idx="1175">
                  <c:v>-2.7627369421924439E-2</c:v>
                </c:pt>
                <c:pt idx="1176">
                  <c:v>-1.03855640404869E-2</c:v>
                </c:pt>
                <c:pt idx="1177">
                  <c:v>-1.3826236900613281E-2</c:v>
                </c:pt>
                <c:pt idx="1178">
                  <c:v>-1.7542469549172306E-2</c:v>
                </c:pt>
                <c:pt idx="1179">
                  <c:v>-8.0853752869351168E-3</c:v>
                </c:pt>
                <c:pt idx="1180">
                  <c:v>-6.6644281928454211E-3</c:v>
                </c:pt>
                <c:pt idx="1181">
                  <c:v>4.4638724446487933E-3</c:v>
                </c:pt>
                <c:pt idx="1182">
                  <c:v>5.6555459496437921E-3</c:v>
                </c:pt>
                <c:pt idx="1183">
                  <c:v>-1.6435719452285197E-2</c:v>
                </c:pt>
                <c:pt idx="1184">
                  <c:v>-1.3520865661759163E-2</c:v>
                </c:pt>
                <c:pt idx="1185">
                  <c:v>-1.3458300841467378E-2</c:v>
                </c:pt>
                <c:pt idx="1186">
                  <c:v>-1.0424397377219943E-2</c:v>
                </c:pt>
                <c:pt idx="1187">
                  <c:v>-1.2802252804237442E-2</c:v>
                </c:pt>
                <c:pt idx="1188">
                  <c:v>-4.0766766195070345E-2</c:v>
                </c:pt>
                <c:pt idx="1189">
                  <c:v>-5.0356050704569992E-2</c:v>
                </c:pt>
                <c:pt idx="1190">
                  <c:v>-3.5122595667297841E-2</c:v>
                </c:pt>
                <c:pt idx="1191">
                  <c:v>-4.3244450755406373E-2</c:v>
                </c:pt>
                <c:pt idx="1192">
                  <c:v>-4.2732949027126814E-2</c:v>
                </c:pt>
                <c:pt idx="1193">
                  <c:v>-5.8167435226778759E-2</c:v>
                </c:pt>
                <c:pt idx="1194">
                  <c:v>-6.3681376786921762E-2</c:v>
                </c:pt>
                <c:pt idx="1195">
                  <c:v>-4.654410760992183E-2</c:v>
                </c:pt>
                <c:pt idx="1196">
                  <c:v>-3.9541750936314797E-2</c:v>
                </c:pt>
                <c:pt idx="1197">
                  <c:v>-4.0175244257765343E-2</c:v>
                </c:pt>
                <c:pt idx="1198">
                  <c:v>-3.8120999970188391E-2</c:v>
                </c:pt>
                <c:pt idx="1199">
                  <c:v>-4.9044346886036976E-2</c:v>
                </c:pt>
                <c:pt idx="1200">
                  <c:v>-3.6575903875331557E-2</c:v>
                </c:pt>
                <c:pt idx="1201">
                  <c:v>-3.0408071685554962E-2</c:v>
                </c:pt>
                <c:pt idx="1202">
                  <c:v>-1.7703098351112858E-2</c:v>
                </c:pt>
                <c:pt idx="1203">
                  <c:v>-1.6299606645756724E-2</c:v>
                </c:pt>
                <c:pt idx="1204">
                  <c:v>-2.4874517329082243E-2</c:v>
                </c:pt>
                <c:pt idx="1205">
                  <c:v>-3.8375377938585212E-2</c:v>
                </c:pt>
                <c:pt idx="1206">
                  <c:v>-2.5966950084648662E-2</c:v>
                </c:pt>
                <c:pt idx="1207">
                  <c:v>-3.3689488639483706E-2</c:v>
                </c:pt>
                <c:pt idx="1208">
                  <c:v>-2.093960200144657E-2</c:v>
                </c:pt>
                <c:pt idx="1209">
                  <c:v>-2.7874098399752602E-2</c:v>
                </c:pt>
                <c:pt idx="1210">
                  <c:v>-3.0336877234878084E-2</c:v>
                </c:pt>
                <c:pt idx="1211">
                  <c:v>-2.9663962192804639E-2</c:v>
                </c:pt>
                <c:pt idx="1212">
                  <c:v>-8.1383298370253793E-3</c:v>
                </c:pt>
                <c:pt idx="1213">
                  <c:v>-3.5293030867403208E-2</c:v>
                </c:pt>
                <c:pt idx="1214">
                  <c:v>-6.0054970745552799E-2</c:v>
                </c:pt>
                <c:pt idx="1215">
                  <c:v>-7.9900570967726653E-2</c:v>
                </c:pt>
                <c:pt idx="1216">
                  <c:v>-8.8149320848088533E-2</c:v>
                </c:pt>
                <c:pt idx="1217">
                  <c:v>-8.5307230531946041E-2</c:v>
                </c:pt>
                <c:pt idx="1218">
                  <c:v>-8.7173584230684067E-2</c:v>
                </c:pt>
                <c:pt idx="1219">
                  <c:v>-0.11248762432551584</c:v>
                </c:pt>
                <c:pt idx="1220">
                  <c:v>-0.11364948638008955</c:v>
                </c:pt>
                <c:pt idx="1221">
                  <c:v>-7.9934501105377059E-2</c:v>
                </c:pt>
                <c:pt idx="1222">
                  <c:v>-6.0110278831202686E-2</c:v>
                </c:pt>
                <c:pt idx="1223">
                  <c:v>-5.9920819218657564E-2</c:v>
                </c:pt>
                <c:pt idx="1224">
                  <c:v>-6.1781877462386565E-2</c:v>
                </c:pt>
                <c:pt idx="1225">
                  <c:v>-7.5345106764218031E-2</c:v>
                </c:pt>
                <c:pt idx="1226">
                  <c:v>-7.8239367118597733E-2</c:v>
                </c:pt>
                <c:pt idx="1227">
                  <c:v>-6.6722340857847992E-2</c:v>
                </c:pt>
                <c:pt idx="1228">
                  <c:v>-8.030282942044964E-2</c:v>
                </c:pt>
                <c:pt idx="1229">
                  <c:v>-0.11465405380809887</c:v>
                </c:pt>
                <c:pt idx="1230">
                  <c:v>-0.1112908514934751</c:v>
                </c:pt>
                <c:pt idx="1231">
                  <c:v>-0.10771700774626992</c:v>
                </c:pt>
                <c:pt idx="1232">
                  <c:v>-7.5235275104771487E-2</c:v>
                </c:pt>
                <c:pt idx="1233">
                  <c:v>-5.4330780008755047E-2</c:v>
                </c:pt>
                <c:pt idx="1234">
                  <c:v>-5.9576222387143919E-2</c:v>
                </c:pt>
                <c:pt idx="1235">
                  <c:v>-3.9874187834103909E-2</c:v>
                </c:pt>
                <c:pt idx="1236">
                  <c:v>-1.3853890943438226E-2</c:v>
                </c:pt>
                <c:pt idx="1237">
                  <c:v>-2.30366021850224E-2</c:v>
                </c:pt>
                <c:pt idx="1238">
                  <c:v>1.4024522271507155E-2</c:v>
                </c:pt>
                <c:pt idx="1239">
                  <c:v>2.2837140046349362E-3</c:v>
                </c:pt>
                <c:pt idx="1240">
                  <c:v>4.4646569565020338E-3</c:v>
                </c:pt>
                <c:pt idx="1241">
                  <c:v>3.2381118996327035E-2</c:v>
                </c:pt>
                <c:pt idx="1242">
                  <c:v>2.9416252575160225E-2</c:v>
                </c:pt>
                <c:pt idx="1243">
                  <c:v>1.9392152371030296E-2</c:v>
                </c:pt>
                <c:pt idx="1244">
                  <c:v>2.2384868962985242E-2</c:v>
                </c:pt>
                <c:pt idx="1245">
                  <c:v>-2.9808508501754823E-2</c:v>
                </c:pt>
                <c:pt idx="1246">
                  <c:v>-9.3286304462773684E-3</c:v>
                </c:pt>
                <c:pt idx="1247">
                  <c:v>-2.3027384170747355E-2</c:v>
                </c:pt>
                <c:pt idx="1248">
                  <c:v>-8.5166410654298488E-2</c:v>
                </c:pt>
                <c:pt idx="1249">
                  <c:v>-8.8039489188642087E-2</c:v>
                </c:pt>
                <c:pt idx="1250">
                  <c:v>-7.2187446555129944E-2</c:v>
                </c:pt>
                <c:pt idx="1251">
                  <c:v>-4.6783187597181336E-2</c:v>
                </c:pt>
                <c:pt idx="1252">
                  <c:v>-2.5747482893718868E-2</c:v>
                </c:pt>
                <c:pt idx="1253">
                  <c:v>-6.3208708395375054E-2</c:v>
                </c:pt>
                <c:pt idx="1254">
                  <c:v>-6.5844668222092007E-2</c:v>
                </c:pt>
                <c:pt idx="1255">
                  <c:v>-8.8673374766017714E-3</c:v>
                </c:pt>
                <c:pt idx="1256">
                  <c:v>-2.1329112136555247E-2</c:v>
                </c:pt>
                <c:pt idx="1257">
                  <c:v>-3.4395353179391033E-2</c:v>
                </c:pt>
                <c:pt idx="1258">
                  <c:v>-2.4402437321425399E-2</c:v>
                </c:pt>
                <c:pt idx="1259">
                  <c:v>-5.2062560113220614E-2</c:v>
                </c:pt>
                <c:pt idx="1260">
                  <c:v>-4.6267371053709185E-2</c:v>
                </c:pt>
                <c:pt idx="1261">
                  <c:v>-2.7830361863937295E-2</c:v>
                </c:pt>
                <c:pt idx="1262">
                  <c:v>-4.6458988073850745E-2</c:v>
                </c:pt>
                <c:pt idx="1263">
                  <c:v>-4.6820844166134377E-2</c:v>
                </c:pt>
                <c:pt idx="1264">
                  <c:v>-3.3136015527058506E-2</c:v>
                </c:pt>
                <c:pt idx="1265">
                  <c:v>-9.2267223565480769E-2</c:v>
                </c:pt>
                <c:pt idx="1266">
                  <c:v>-8.8169325900344916E-2</c:v>
                </c:pt>
                <c:pt idx="1267">
                  <c:v>-5.4770695030431159E-2</c:v>
                </c:pt>
                <c:pt idx="1268">
                  <c:v>-9.4841599211722374E-2</c:v>
                </c:pt>
                <c:pt idx="1269">
                  <c:v>-8.843743282617246E-2</c:v>
                </c:pt>
                <c:pt idx="1270">
                  <c:v>-8.0053550779098648E-2</c:v>
                </c:pt>
                <c:pt idx="1271">
                  <c:v>-9.0987880860891851E-2</c:v>
                </c:pt>
                <c:pt idx="1272">
                  <c:v>-6.9991597878052203E-2</c:v>
                </c:pt>
                <c:pt idx="1273">
                  <c:v>-7.5476708627590636E-2</c:v>
                </c:pt>
                <c:pt idx="1274">
                  <c:v>-0.12688047491209528</c:v>
                </c:pt>
                <c:pt idx="1275">
                  <c:v>-9.2536899515014703E-2</c:v>
                </c:pt>
                <c:pt idx="1276">
                  <c:v>-8.4021415604568286E-2</c:v>
                </c:pt>
                <c:pt idx="1277">
                  <c:v>-0.11538168855193216</c:v>
                </c:pt>
                <c:pt idx="1278">
                  <c:v>-0.1122632539355036</c:v>
                </c:pt>
                <c:pt idx="1279">
                  <c:v>-0.12581903037472988</c:v>
                </c:pt>
                <c:pt idx="1280">
                  <c:v>-0.11462012367044838</c:v>
                </c:pt>
                <c:pt idx="1281">
                  <c:v>-7.5061701857253346E-2</c:v>
                </c:pt>
                <c:pt idx="1282">
                  <c:v>-9.6867993328511093E-2</c:v>
                </c:pt>
                <c:pt idx="1283">
                  <c:v>-9.0133351324805044E-2</c:v>
                </c:pt>
                <c:pt idx="1284">
                  <c:v>-6.8223896544852794E-2</c:v>
                </c:pt>
                <c:pt idx="1285">
                  <c:v>-6.33763978039944E-2</c:v>
                </c:pt>
                <c:pt idx="1286">
                  <c:v>-3.9238733233020309E-2</c:v>
                </c:pt>
                <c:pt idx="1287">
                  <c:v>-5.0578263686985987E-2</c:v>
                </c:pt>
                <c:pt idx="1288">
                  <c:v>-3.4514991237002475E-2</c:v>
                </c:pt>
                <c:pt idx="1289">
                  <c:v>1.2205435411923694E-2</c:v>
                </c:pt>
                <c:pt idx="1290">
                  <c:v>-8.2981741271117616E-4</c:v>
                </c:pt>
                <c:pt idx="1291">
                  <c:v>-7.7443087587609179E-3</c:v>
                </c:pt>
                <c:pt idx="1292">
                  <c:v>-2.4303588827923484E-2</c:v>
                </c:pt>
                <c:pt idx="1293">
                  <c:v>-3.7618520128220582E-2</c:v>
                </c:pt>
                <c:pt idx="1294">
                  <c:v>-4.1165298216490585E-2</c:v>
                </c:pt>
                <c:pt idx="1295">
                  <c:v>-4.7482579914299917E-2</c:v>
                </c:pt>
                <c:pt idx="1296">
                  <c:v>-6.4603178214419438E-2</c:v>
                </c:pt>
                <c:pt idx="1297">
                  <c:v>-7.4148137804213907E-2</c:v>
                </c:pt>
                <c:pt idx="1298">
                  <c:v>-4.3965024892561058E-2</c:v>
                </c:pt>
              </c:numCache>
            </c:numRef>
          </c:yVal>
          <c:smooth val="0"/>
          <c:extLst>
            <c:ext xmlns:c16="http://schemas.microsoft.com/office/drawing/2014/chart" uri="{C3380CC4-5D6E-409C-BE32-E72D297353CC}">
              <c16:uniqueId val="{0000000B-EA6C-4C0E-9A4F-E63847BC888B}"/>
            </c:ext>
          </c:extLst>
        </c:ser>
        <c:dLbls>
          <c:showLegendKey val="0"/>
          <c:showVal val="0"/>
          <c:showCatName val="0"/>
          <c:showSerName val="0"/>
          <c:showPercent val="0"/>
          <c:showBubbleSize val="0"/>
        </c:dLbls>
        <c:axId val="933528016"/>
        <c:axId val="933526384"/>
        <c:extLst>
          <c:ext xmlns:c15="http://schemas.microsoft.com/office/drawing/2012/chart" uri="{02D57815-91ED-43cb-92C2-25804820EDAC}">
            <c15:filteredScatterSeries>
              <c15:ser>
                <c:idx val="0"/>
                <c:order val="0"/>
                <c:tx>
                  <c:strRef>
                    <c:extLst>
                      <c:ext uri="{02D57815-91ED-43cb-92C2-25804820EDAC}">
                        <c15:formulaRef>
                          <c15:sqref>'24.08.21 Eg Filtres +Lihgt  Abs'!$CD$1</c15:sqref>
                        </c15:formulaRef>
                      </c:ext>
                    </c:extLst>
                    <c:strCache>
                      <c:ptCount val="1"/>
                      <c:pt idx="0">
                        <c:v>Abs Dark</c:v>
                      </c:pt>
                    </c:strCache>
                  </c:strRef>
                </c:tx>
                <c:spPr>
                  <a:ln w="19050" cap="rnd">
                    <a:solidFill>
                      <a:schemeClr val="accent1"/>
                    </a:solidFill>
                    <a:round/>
                  </a:ln>
                  <a:effectLst/>
                </c:spPr>
                <c:marker>
                  <c:symbol val="none"/>
                </c:marker>
                <c:xVal>
                  <c:numRef>
                    <c:extLst>
                      <c:ext uri="{02D57815-91ED-43cb-92C2-25804820EDAC}">
                        <c15:formulaRef>
                          <c15:sqref>'24.08.21 Eg Filtres +Lihgt  Abs'!$CC$2:$CC$1300</c15:sqref>
                        </c15:formulaRef>
                      </c:ext>
                    </c:extLst>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extLst>
                      <c:ext uri="{02D57815-91ED-43cb-92C2-25804820EDAC}">
                        <c15:formulaRef>
                          <c15:sqref>'24.08.21 Eg Filtres +Lihgt  Abs'!$CD$2:$CD$1300</c15:sqref>
                        </c15:formulaRef>
                      </c:ext>
                    </c:extLst>
                    <c:numCache>
                      <c:formatCode>General</c:formatCode>
                      <c:ptCount val="1299"/>
                      <c:pt idx="0">
                        <c:v>-2.9141610323421339</c:v>
                      </c:pt>
                      <c:pt idx="1">
                        <c:v>-5.203198214484396</c:v>
                      </c:pt>
                      <c:pt idx="2">
                        <c:v>-4.7198094422786205</c:v>
                      </c:pt>
                      <c:pt idx="3">
                        <c:v>-5.883971012355981</c:v>
                      </c:pt>
                      <c:pt idx="4">
                        <c:v>-7.2359840290682067</c:v>
                      </c:pt>
                      <c:pt idx="5">
                        <c:v>-8.8869250363851204</c:v>
                      </c:pt>
                      <c:pt idx="6">
                        <c:v>-8.1160727886225388</c:v>
                      </c:pt>
                      <c:pt idx="7">
                        <c:v>-5.4289335967388599</c:v>
                      </c:pt>
                      <c:pt idx="8">
                        <c:v>-3.9228271732666982</c:v>
                      </c:pt>
                      <c:pt idx="9">
                        <c:v>-3.4625297294253214</c:v>
                      </c:pt>
                      <c:pt idx="10">
                        <c:v>-3.8484515474162202</c:v>
                      </c:pt>
                      <c:pt idx="11">
                        <c:v>-7.4191464245202567</c:v>
                      </c:pt>
                      <c:pt idx="12">
                        <c:v>-7.0180937149311076</c:v>
                      </c:pt>
                      <c:pt idx="13">
                        <c:v>-7.4071070216292751</c:v>
                      </c:pt>
                      <c:pt idx="14">
                        <c:v>-6.7468854864479972</c:v>
                      </c:pt>
                      <c:pt idx="15">
                        <c:v>-6.0089133035890789</c:v>
                      </c:pt>
                      <c:pt idx="16">
                        <c:v>-11.119934118635342</c:v>
                      </c:pt>
                      <c:pt idx="17">
                        <c:v>-8.0927057487415528</c:v>
                      </c:pt>
                      <c:pt idx="18">
                        <c:v>-4.6568807328685864</c:v>
                      </c:pt>
                      <c:pt idx="19">
                        <c:v>-4.2280456883313988</c:v>
                      </c:pt>
                      <c:pt idx="20">
                        <c:v>-2.7530966216344375</c:v>
                      </c:pt>
                      <c:pt idx="21">
                        <c:v>-1.7807639790138559</c:v>
                      </c:pt>
                      <c:pt idx="22">
                        <c:v>-2.0369819092181696</c:v>
                      </c:pt>
                      <c:pt idx="23">
                        <c:v>-1.4788344481399345</c:v>
                      </c:pt>
                      <c:pt idx="24">
                        <c:v>-1.01895721993625</c:v>
                      </c:pt>
                      <c:pt idx="25">
                        <c:v>-0.76535053199612579</c:v>
                      </c:pt>
                      <c:pt idx="26">
                        <c:v>-0.18483524085942987</c:v>
                      </c:pt>
                      <c:pt idx="27">
                        <c:v>-4.680017230992084E-2</c:v>
                      </c:pt>
                      <c:pt idx="28">
                        <c:v>-0.28986822749367863</c:v>
                      </c:pt>
                      <c:pt idx="29">
                        <c:v>-0.1778147652707516</c:v>
                      </c:pt>
                      <c:pt idx="30">
                        <c:v>-0.21756943286141031</c:v>
                      </c:pt>
                      <c:pt idx="31">
                        <c:v>-0.48952687317133353</c:v>
                      </c:pt>
                      <c:pt idx="32">
                        <c:v>4.7192816795954565E-2</c:v>
                      </c:pt>
                      <c:pt idx="33">
                        <c:v>-0.17264840074610274</c:v>
                      </c:pt>
                      <c:pt idx="34">
                        <c:v>-0.1749467788779949</c:v>
                      </c:pt>
                      <c:pt idx="35">
                        <c:v>-0.63304267603642594</c:v>
                      </c:pt>
                      <c:pt idx="36">
                        <c:v>-0.34468274697054635</c:v>
                      </c:pt>
                      <c:pt idx="37">
                        <c:v>-0.30851747179969807</c:v>
                      </c:pt>
                      <c:pt idx="38">
                        <c:v>-0.21533929821837561</c:v>
                      </c:pt>
                      <c:pt idx="39">
                        <c:v>-0.54456825825213362</c:v>
                      </c:pt>
                      <c:pt idx="40">
                        <c:v>-0.60897304108434003</c:v>
                      </c:pt>
                      <c:pt idx="41">
                        <c:v>-0.65825710040259744</c:v>
                      </c:pt>
                      <c:pt idx="42">
                        <c:v>-0.34835326897066327</c:v>
                      </c:pt>
                      <c:pt idx="43">
                        <c:v>-0.85348690008547035</c:v>
                      </c:pt>
                      <c:pt idx="44">
                        <c:v>-0.5273354535092698</c:v>
                      </c:pt>
                      <c:pt idx="45">
                        <c:v>-0.68379866332710271</c:v>
                      </c:pt>
                      <c:pt idx="46">
                        <c:v>-0.61988846002603415</c:v>
                      </c:pt>
                      <c:pt idx="47">
                        <c:v>0.1273671837984873</c:v>
                      </c:pt>
                      <c:pt idx="48">
                        <c:v>3.9673909536509441E-2</c:v>
                      </c:pt>
                      <c:pt idx="49">
                        <c:v>-0.12085726336570239</c:v>
                      </c:pt>
                      <c:pt idx="50">
                        <c:v>0.21310779479476216</c:v>
                      </c:pt>
                      <c:pt idx="51">
                        <c:v>0.21180002272175769</c:v>
                      </c:pt>
                      <c:pt idx="52">
                        <c:v>0.89778122623576917</c:v>
                      </c:pt>
                      <c:pt idx="53">
                        <c:v>0.90115429266210423</c:v>
                      </c:pt>
                      <c:pt idx="54">
                        <c:v>0.46430034487404381</c:v>
                      </c:pt>
                      <c:pt idx="55">
                        <c:v>0.2800744069122636</c:v>
                      </c:pt>
                      <c:pt idx="56">
                        <c:v>9.3233511424722679E-2</c:v>
                      </c:pt>
                      <c:pt idx="57">
                        <c:v>0.20433625776562991</c:v>
                      </c:pt>
                      <c:pt idx="58">
                        <c:v>-0.42908062332703228</c:v>
                      </c:pt>
                      <c:pt idx="59">
                        <c:v>-0.98961643052920356</c:v>
                      </c:pt>
                      <c:pt idx="60">
                        <c:v>-1.6050184188980883</c:v>
                      </c:pt>
                      <c:pt idx="61">
                        <c:v>-1.4790755490618865</c:v>
                      </c:pt>
                      <c:pt idx="62">
                        <c:v>-1.2126750645917777</c:v>
                      </c:pt>
                      <c:pt idx="63">
                        <c:v>-0.75177750823663703</c:v>
                      </c:pt>
                      <c:pt idx="64">
                        <c:v>-0.51961806915509667</c:v>
                      </c:pt>
                      <c:pt idx="65">
                        <c:v>-0.11751137701086084</c:v>
                      </c:pt>
                      <c:pt idx="66">
                        <c:v>-0.10935774664301676</c:v>
                      </c:pt>
                      <c:pt idx="67">
                        <c:v>0.47025082513026389</c:v>
                      </c:pt>
                      <c:pt idx="68">
                        <c:v>0.23390250488801323</c:v>
                      </c:pt>
                      <c:pt idx="69">
                        <c:v>0.131930111627967</c:v>
                      </c:pt>
                      <c:pt idx="70">
                        <c:v>0.30907769413659381</c:v>
                      </c:pt>
                      <c:pt idx="71">
                        <c:v>0.15948601116025474</c:v>
                      </c:pt>
                      <c:pt idx="72">
                        <c:v>-2.0052048859209318E-2</c:v>
                      </c:pt>
                      <c:pt idx="73">
                        <c:v>-0.42871949990232766</c:v>
                      </c:pt>
                      <c:pt idx="74">
                        <c:v>-0.46460575892919109</c:v>
                      </c:pt>
                      <c:pt idx="75">
                        <c:v>-0.28947577854772766</c:v>
                      </c:pt>
                      <c:pt idx="76">
                        <c:v>-0.22922381732958333</c:v>
                      </c:pt>
                      <c:pt idx="77">
                        <c:v>-1.0047248350179436</c:v>
                      </c:pt>
                      <c:pt idx="78">
                        <c:v>-1.2021192243081349</c:v>
                      </c:pt>
                      <c:pt idx="79">
                        <c:v>-1.1847040334639476</c:v>
                      </c:pt>
                      <c:pt idx="80">
                        <c:v>-0.75215098979456751</c:v>
                      </c:pt>
                      <c:pt idx="81">
                        <c:v>-1.2951169143931383</c:v>
                      </c:pt>
                      <c:pt idx="82">
                        <c:v>-1.0572922665266076</c:v>
                      </c:pt>
                      <c:pt idx="83">
                        <c:v>-0.91952039492839421</c:v>
                      </c:pt>
                      <c:pt idx="84">
                        <c:v>-0.42349195088580627</c:v>
                      </c:pt>
                      <c:pt idx="85">
                        <c:v>-0.57595564838060531</c:v>
                      </c:pt>
                      <c:pt idx="86">
                        <c:v>-0.62160369852333996</c:v>
                      </c:pt>
                      <c:pt idx="87">
                        <c:v>-0.19356180366954423</c:v>
                      </c:pt>
                      <c:pt idx="88">
                        <c:v>-3.149564111824682E-3</c:v>
                      </c:pt>
                      <c:pt idx="89">
                        <c:v>-0.26987757822043268</c:v>
                      </c:pt>
                      <c:pt idx="90">
                        <c:v>7.499157711093796E-3</c:v>
                      </c:pt>
                      <c:pt idx="91">
                        <c:v>7.0543235769912699E-2</c:v>
                      </c:pt>
                      <c:pt idx="92">
                        <c:v>0.15367358220241104</c:v>
                      </c:pt>
                      <c:pt idx="93">
                        <c:v>0.42079600065779682</c:v>
                      </c:pt>
                      <c:pt idx="94">
                        <c:v>-0.20497332735502119</c:v>
                      </c:pt>
                      <c:pt idx="95">
                        <c:v>0.14485589771376492</c:v>
                      </c:pt>
                      <c:pt idx="96">
                        <c:v>0.15220233862028087</c:v>
                      </c:pt>
                      <c:pt idx="97">
                        <c:v>-0.46889428536063738</c:v>
                      </c:pt>
                      <c:pt idx="98">
                        <c:v>-0.6440439761824357</c:v>
                      </c:pt>
                      <c:pt idx="99">
                        <c:v>-0.49617507759519325</c:v>
                      </c:pt>
                      <c:pt idx="100">
                        <c:v>-0.49651949016443153</c:v>
                      </c:pt>
                      <c:pt idx="101">
                        <c:v>-0.28262366297024205</c:v>
                      </c:pt>
                      <c:pt idx="102">
                        <c:v>-0.41693449465892035</c:v>
                      </c:pt>
                      <c:pt idx="103">
                        <c:v>-0.66066220431161959</c:v>
                      </c:pt>
                      <c:pt idx="104">
                        <c:v>-0.43884298150914314</c:v>
                      </c:pt>
                      <c:pt idx="105">
                        <c:v>-0.44359417533023288</c:v>
                      </c:pt>
                      <c:pt idx="106">
                        <c:v>-0.27001367411798222</c:v>
                      </c:pt>
                      <c:pt idx="107">
                        <c:v>-0.28256480540535356</c:v>
                      </c:pt>
                      <c:pt idx="108">
                        <c:v>-0.47760676928479839</c:v>
                      </c:pt>
                      <c:pt idx="109">
                        <c:v>-0.39116665275073076</c:v>
                      </c:pt>
                      <c:pt idx="110">
                        <c:v>-0.45168570216781601</c:v>
                      </c:pt>
                      <c:pt idx="111">
                        <c:v>-0.31940923039138708</c:v>
                      </c:pt>
                      <c:pt idx="112">
                        <c:v>-0.23019134965871407</c:v>
                      </c:pt>
                      <c:pt idx="113">
                        <c:v>-0.50734729150587565</c:v>
                      </c:pt>
                      <c:pt idx="114">
                        <c:v>-0.4155023590933275</c:v>
                      </c:pt>
                      <c:pt idx="115">
                        <c:v>-0.34425412310929848</c:v>
                      </c:pt>
                      <c:pt idx="116">
                        <c:v>-7.1630438629647297E-2</c:v>
                      </c:pt>
                      <c:pt idx="117">
                        <c:v>0.1031505222582299</c:v>
                      </c:pt>
                      <c:pt idx="118">
                        <c:v>0.41738460837525548</c:v>
                      </c:pt>
                      <c:pt idx="119">
                        <c:v>0.4827689101436613</c:v>
                      </c:pt>
                      <c:pt idx="120">
                        <c:v>0.83198609475364005</c:v>
                      </c:pt>
                      <c:pt idx="121">
                        <c:v>0.8378198375804965</c:v>
                      </c:pt>
                      <c:pt idx="122">
                        <c:v>0.79381354197199416</c:v>
                      </c:pt>
                      <c:pt idx="123">
                        <c:v>0.22315542640350361</c:v>
                      </c:pt>
                      <c:pt idx="124">
                        <c:v>0.11224274502296719</c:v>
                      </c:pt>
                      <c:pt idx="125">
                        <c:v>-0.15119080977254579</c:v>
                      </c:pt>
                      <c:pt idx="126">
                        <c:v>-0.23258652013153586</c:v>
                      </c:pt>
                      <c:pt idx="127">
                        <c:v>-0.44144898329911697</c:v>
                      </c:pt>
                      <c:pt idx="128">
                        <c:v>-0.73514701974426877</c:v>
                      </c:pt>
                      <c:pt idx="129">
                        <c:v>-0.77109471746511216</c:v>
                      </c:pt>
                      <c:pt idx="130">
                        <c:v>-0.60075979054528494</c:v>
                      </c:pt>
                      <c:pt idx="131">
                        <c:v>-0.18814006379690734</c:v>
                      </c:pt>
                      <c:pt idx="132">
                        <c:v>-0.38739527117596428</c:v>
                      </c:pt>
                      <c:pt idx="133">
                        <c:v>-0.37961259989898394</c:v>
                      </c:pt>
                      <c:pt idx="134">
                        <c:v>-0.33862853270046128</c:v>
                      </c:pt>
                      <c:pt idx="135">
                        <c:v>-0.35818498522010284</c:v>
                      </c:pt>
                      <c:pt idx="136">
                        <c:v>-1.4458233713808659E-3</c:v>
                      </c:pt>
                      <c:pt idx="137">
                        <c:v>0.21614922524086144</c:v>
                      </c:pt>
                      <c:pt idx="138">
                        <c:v>-2.1327361278487951E-2</c:v>
                      </c:pt>
                      <c:pt idx="139">
                        <c:v>0.12002993327585759</c:v>
                      </c:pt>
                      <c:pt idx="140">
                        <c:v>-4.3694995796865942E-2</c:v>
                      </c:pt>
                      <c:pt idx="141">
                        <c:v>0.27651909712886541</c:v>
                      </c:pt>
                      <c:pt idx="142">
                        <c:v>0.54149702749743289</c:v>
                      </c:pt>
                      <c:pt idx="143">
                        <c:v>0.21853735627070647</c:v>
                      </c:pt>
                      <c:pt idx="144">
                        <c:v>0.21370125894571437</c:v>
                      </c:pt>
                      <c:pt idx="145">
                        <c:v>0.26879409062226917</c:v>
                      </c:pt>
                      <c:pt idx="146">
                        <c:v>0.27869037420701159</c:v>
                      </c:pt>
                      <c:pt idx="147">
                        <c:v>0.60951192999821469</c:v>
                      </c:pt>
                      <c:pt idx="148">
                        <c:v>0.31853283929479637</c:v>
                      </c:pt>
                      <c:pt idx="149">
                        <c:v>0.22768354809826521</c:v>
                      </c:pt>
                      <c:pt idx="150">
                        <c:v>0.17888300074246577</c:v>
                      </c:pt>
                      <c:pt idx="151">
                        <c:v>-9.4084110784407066E-2</c:v>
                      </c:pt>
                      <c:pt idx="152">
                        <c:v>4.8573329779718316E-2</c:v>
                      </c:pt>
                      <c:pt idx="153">
                        <c:v>-0.11877026406319384</c:v>
                      </c:pt>
                      <c:pt idx="154">
                        <c:v>-0.29071120079013829</c:v>
                      </c:pt>
                      <c:pt idx="155">
                        <c:v>-6.8014315880533527E-2</c:v>
                      </c:pt>
                      <c:pt idx="156">
                        <c:v>0.24837931490967713</c:v>
                      </c:pt>
                      <c:pt idx="157">
                        <c:v>0.52940893512586229</c:v>
                      </c:pt>
                      <c:pt idx="158">
                        <c:v>0.80857056093214741</c:v>
                      </c:pt>
                      <c:pt idx="159">
                        <c:v>0.62768933608471256</c:v>
                      </c:pt>
                      <c:pt idx="160">
                        <c:v>0.66374966489318321</c:v>
                      </c:pt>
                      <c:pt idx="161">
                        <c:v>0.67814121943879602</c:v>
                      </c:pt>
                      <c:pt idx="162">
                        <c:v>0.49920033883185522</c:v>
                      </c:pt>
                      <c:pt idx="163">
                        <c:v>0.14239952319506236</c:v>
                      </c:pt>
                      <c:pt idx="164">
                        <c:v>0.32588162668230453</c:v>
                      </c:pt>
                      <c:pt idx="165">
                        <c:v>0.39434881339433914</c:v>
                      </c:pt>
                      <c:pt idx="166">
                        <c:v>0.40959370486079399</c:v>
                      </c:pt>
                      <c:pt idx="167">
                        <c:v>0.68400136017681512</c:v>
                      </c:pt>
                      <c:pt idx="168">
                        <c:v>0.74284191307813119</c:v>
                      </c:pt>
                      <c:pt idx="169">
                        <c:v>0.62973038346778998</c:v>
                      </c:pt>
                      <c:pt idx="170">
                        <c:v>0.73527705389925491</c:v>
                      </c:pt>
                      <c:pt idx="171">
                        <c:v>0.55530078855449128</c:v>
                      </c:pt>
                      <c:pt idx="172">
                        <c:v>0.46683454434565541</c:v>
                      </c:pt>
                      <c:pt idx="173">
                        <c:v>0.46073154282494028</c:v>
                      </c:pt>
                      <c:pt idx="174">
                        <c:v>0.32523341130820033</c:v>
                      </c:pt>
                      <c:pt idx="175">
                        <c:v>0.35343889499517112</c:v>
                      </c:pt>
                      <c:pt idx="176">
                        <c:v>0.49273245951684791</c:v>
                      </c:pt>
                      <c:pt idx="177">
                        <c:v>0.49899091540329843</c:v>
                      </c:pt>
                      <c:pt idx="178">
                        <c:v>0.40903387360406379</c:v>
                      </c:pt>
                      <c:pt idx="179">
                        <c:v>0.51086841110581638</c:v>
                      </c:pt>
                      <c:pt idx="180">
                        <c:v>0.41647964887258426</c:v>
                      </c:pt>
                      <c:pt idx="181">
                        <c:v>0.37359321131762535</c:v>
                      </c:pt>
                      <c:pt idx="182">
                        <c:v>0.50476443188468767</c:v>
                      </c:pt>
                      <c:pt idx="183">
                        <c:v>0.5039333865332718</c:v>
                      </c:pt>
                      <c:pt idx="184">
                        <c:v>0.53713355055229317</c:v>
                      </c:pt>
                      <c:pt idx="185">
                        <c:v>0.70728021148051023</c:v>
                      </c:pt>
                      <c:pt idx="186">
                        <c:v>0.66662801491032231</c:v>
                      </c:pt>
                      <c:pt idx="187">
                        <c:v>0.79948518207030395</c:v>
                      </c:pt>
                      <c:pt idx="188">
                        <c:v>0.76249682002940522</c:v>
                      </c:pt>
                      <c:pt idx="189">
                        <c:v>0.64576095498647734</c:v>
                      </c:pt>
                      <c:pt idx="190">
                        <c:v>0.73208564420973543</c:v>
                      </c:pt>
                      <c:pt idx="191">
                        <c:v>0.80980089913240805</c:v>
                      </c:pt>
                      <c:pt idx="192">
                        <c:v>0.77105893362998057</c:v>
                      </c:pt>
                      <c:pt idx="193">
                        <c:v>0.81710490784098133</c:v>
                      </c:pt>
                      <c:pt idx="194">
                        <c:v>0.81796645744529628</c:v>
                      </c:pt>
                      <c:pt idx="195">
                        <c:v>0.91862188824845159</c:v>
                      </c:pt>
                      <c:pt idx="196">
                        <c:v>0.86409318971044602</c:v>
                      </c:pt>
                      <c:pt idx="197">
                        <c:v>0.88957010708361539</c:v>
                      </c:pt>
                      <c:pt idx="198">
                        <c:v>0.91853174427033324</c:v>
                      </c:pt>
                      <c:pt idx="199">
                        <c:v>0.91728713164403641</c:v>
                      </c:pt>
                      <c:pt idx="200">
                        <c:v>0.92139171351969984</c:v>
                      </c:pt>
                      <c:pt idx="201">
                        <c:v>0.9892840123886375</c:v>
                      </c:pt>
                      <c:pt idx="202">
                        <c:v>0.99894212815266814</c:v>
                      </c:pt>
                      <c:pt idx="203">
                        <c:v>1.0543274877929212</c:v>
                      </c:pt>
                      <c:pt idx="204">
                        <c:v>0.97957896700476188</c:v>
                      </c:pt>
                      <c:pt idx="205">
                        <c:v>0.97967615042585698</c:v>
                      </c:pt>
                      <c:pt idx="206">
                        <c:v>1.0484045786883602</c:v>
                      </c:pt>
                      <c:pt idx="207">
                        <c:v>1.0397914291262038</c:v>
                      </c:pt>
                      <c:pt idx="208">
                        <c:v>1.0303253337233707</c:v>
                      </c:pt>
                      <c:pt idx="209">
                        <c:v>1.003093835188259</c:v>
                      </c:pt>
                      <c:pt idx="210">
                        <c:v>1.0407892701681507</c:v>
                      </c:pt>
                      <c:pt idx="211">
                        <c:v>1.126585023467743</c:v>
                      </c:pt>
                      <c:pt idx="212">
                        <c:v>1.1340994333052863</c:v>
                      </c:pt>
                      <c:pt idx="213">
                        <c:v>1.1207954726995735</c:v>
                      </c:pt>
                      <c:pt idx="214">
                        <c:v>1.1545791283253302</c:v>
                      </c:pt>
                      <c:pt idx="215">
                        <c:v>1.1512346107510674</c:v>
                      </c:pt>
                      <c:pt idx="216">
                        <c:v>1.1893307073603825</c:v>
                      </c:pt>
                      <c:pt idx="217">
                        <c:v>1.1785621194667779</c:v>
                      </c:pt>
                      <c:pt idx="218">
                        <c:v>1.1703062216356888</c:v>
                      </c:pt>
                      <c:pt idx="219">
                        <c:v>1.1729694775618731</c:v>
                      </c:pt>
                      <c:pt idx="220">
                        <c:v>1.1734041631656844</c:v>
                      </c:pt>
                      <c:pt idx="221">
                        <c:v>1.1584690071902044</c:v>
                      </c:pt>
                      <c:pt idx="222">
                        <c:v>1.1596530023908684</c:v>
                      </c:pt>
                      <c:pt idx="223">
                        <c:v>1.1467592848786312</c:v>
                      </c:pt>
                      <c:pt idx="224">
                        <c:v>1.1437581356895652</c:v>
                      </c:pt>
                      <c:pt idx="225">
                        <c:v>1.1417114176440901</c:v>
                      </c:pt>
                      <c:pt idx="226">
                        <c:v>1.1401625446491335</c:v>
                      </c:pt>
                      <c:pt idx="227">
                        <c:v>1.1507533866075772</c:v>
                      </c:pt>
                      <c:pt idx="228">
                        <c:v>1.1655815821578275</c:v>
                      </c:pt>
                      <c:pt idx="229">
                        <c:v>1.1763970996712778</c:v>
                      </c:pt>
                      <c:pt idx="230">
                        <c:v>1.1893938668070905</c:v>
                      </c:pt>
                      <c:pt idx="231">
                        <c:v>1.1996534638654637</c:v>
                      </c:pt>
                      <c:pt idx="232">
                        <c:v>1.2097386391700808</c:v>
                      </c:pt>
                      <c:pt idx="233">
                        <c:v>1.2107356980516975</c:v>
                      </c:pt>
                      <c:pt idx="234">
                        <c:v>1.2160494997986915</c:v>
                      </c:pt>
                      <c:pt idx="235">
                        <c:v>1.2256116053821235</c:v>
                      </c:pt>
                      <c:pt idx="236">
                        <c:v>1.2327200740080104</c:v>
                      </c:pt>
                      <c:pt idx="237">
                        <c:v>1.2315961096127308</c:v>
                      </c:pt>
                      <c:pt idx="238">
                        <c:v>1.2368751052250069</c:v>
                      </c:pt>
                      <c:pt idx="239">
                        <c:v>1.2415397138974835</c:v>
                      </c:pt>
                      <c:pt idx="240">
                        <c:v>1.250762361897372</c:v>
                      </c:pt>
                      <c:pt idx="241">
                        <c:v>1.2545863437543816</c:v>
                      </c:pt>
                      <c:pt idx="242">
                        <c:v>1.25549404081821</c:v>
                      </c:pt>
                      <c:pt idx="243">
                        <c:v>1.2582327752163112</c:v>
                      </c:pt>
                      <c:pt idx="244">
                        <c:v>1.2655927083885326</c:v>
                      </c:pt>
                      <c:pt idx="245">
                        <c:v>1.2710860159314326</c:v>
                      </c:pt>
                      <c:pt idx="246">
                        <c:v>1.2763524969784168</c:v>
                      </c:pt>
                      <c:pt idx="247">
                        <c:v>1.2790093000818725</c:v>
                      </c:pt>
                      <c:pt idx="248">
                        <c:v>1.2791205623889208</c:v>
                      </c:pt>
                      <c:pt idx="249">
                        <c:v>1.2797408155312011</c:v>
                      </c:pt>
                      <c:pt idx="250">
                        <c:v>1.2816301238101142</c:v>
                      </c:pt>
                      <c:pt idx="251">
                        <c:v>1.2829316386004725</c:v>
                      </c:pt>
                      <c:pt idx="252">
                        <c:v>1.2840567762362483</c:v>
                      </c:pt>
                      <c:pt idx="253">
                        <c:v>1.2819715367944837</c:v>
                      </c:pt>
                      <c:pt idx="254">
                        <c:v>1.2826215120293325</c:v>
                      </c:pt>
                      <c:pt idx="255">
                        <c:v>1.2814723229633864</c:v>
                      </c:pt>
                      <c:pt idx="256">
                        <c:v>1.2824083733392049</c:v>
                      </c:pt>
                      <c:pt idx="257">
                        <c:v>1.2778526804927843</c:v>
                      </c:pt>
                      <c:pt idx="258">
                        <c:v>1.2750611502723577</c:v>
                      </c:pt>
                      <c:pt idx="259">
                        <c:v>1.2720713424080878</c:v>
                      </c:pt>
                      <c:pt idx="260">
                        <c:v>1.2682133365766912</c:v>
                      </c:pt>
                      <c:pt idx="261">
                        <c:v>1.2641484493378132</c:v>
                      </c:pt>
                      <c:pt idx="262">
                        <c:v>1.2598888041765797</c:v>
                      </c:pt>
                      <c:pt idx="263">
                        <c:v>1.2539811471984679</c:v>
                      </c:pt>
                      <c:pt idx="264">
                        <c:v>1.2529277727730377</c:v>
                      </c:pt>
                      <c:pt idx="265">
                        <c:v>1.2489604600354198</c:v>
                      </c:pt>
                      <c:pt idx="266">
                        <c:v>1.2434464252437551</c:v>
                      </c:pt>
                      <c:pt idx="267">
                        <c:v>1.2381971517240475</c:v>
                      </c:pt>
                      <c:pt idx="268">
                        <c:v>1.2324521840947305</c:v>
                      </c:pt>
                      <c:pt idx="269">
                        <c:v>1.2268920018435516</c:v>
                      </c:pt>
                      <c:pt idx="270">
                        <c:v>1.2195750874895215</c:v>
                      </c:pt>
                      <c:pt idx="271">
                        <c:v>1.2098193972242302</c:v>
                      </c:pt>
                      <c:pt idx="272">
                        <c:v>1.2012989336612669</c:v>
                      </c:pt>
                      <c:pt idx="273">
                        <c:v>1.1930082296954603</c:v>
                      </c:pt>
                      <c:pt idx="274">
                        <c:v>1.1841940649283023</c:v>
                      </c:pt>
                      <c:pt idx="275">
                        <c:v>1.1730152339412219</c:v>
                      </c:pt>
                      <c:pt idx="276">
                        <c:v>1.1631997084106285</c:v>
                      </c:pt>
                      <c:pt idx="277">
                        <c:v>1.1549729460518599</c:v>
                      </c:pt>
                      <c:pt idx="278">
                        <c:v>1.1463805237384681</c:v>
                      </c:pt>
                      <c:pt idx="279">
                        <c:v>1.1381940426367327</c:v>
                      </c:pt>
                      <c:pt idx="280">
                        <c:v>1.1291385814075408</c:v>
                      </c:pt>
                      <c:pt idx="281">
                        <c:v>1.1207233184090624</c:v>
                      </c:pt>
                      <c:pt idx="282">
                        <c:v>1.1155307515133337</c:v>
                      </c:pt>
                      <c:pt idx="283">
                        <c:v>1.1095667789914079</c:v>
                      </c:pt>
                      <c:pt idx="284">
                        <c:v>1.1035601787314573</c:v>
                      </c:pt>
                      <c:pt idx="285">
                        <c:v>1.1004229336448415</c:v>
                      </c:pt>
                      <c:pt idx="286">
                        <c:v>1.0951126516193357</c:v>
                      </c:pt>
                      <c:pt idx="287">
                        <c:v>1.0906617682572353</c:v>
                      </c:pt>
                      <c:pt idx="288">
                        <c:v>1.088800031129981</c:v>
                      </c:pt>
                      <c:pt idx="289">
                        <c:v>1.086165910676117</c:v>
                      </c:pt>
                      <c:pt idx="290">
                        <c:v>1.0864308674881566</c:v>
                      </c:pt>
                      <c:pt idx="291">
                        <c:v>1.0849420252985849</c:v>
                      </c:pt>
                      <c:pt idx="292">
                        <c:v>1.0823380180174542</c:v>
                      </c:pt>
                      <c:pt idx="293">
                        <c:v>1.0817688008367552</c:v>
                      </c:pt>
                      <c:pt idx="294">
                        <c:v>1.0831508781411805</c:v>
                      </c:pt>
                      <c:pt idx="295">
                        <c:v>1.0830906517957131</c:v>
                      </c:pt>
                      <c:pt idx="296">
                        <c:v>1.0845794939852846</c:v>
                      </c:pt>
                      <c:pt idx="297">
                        <c:v>1.0824219047129264</c:v>
                      </c:pt>
                      <c:pt idx="298">
                        <c:v>1.0801489467917835</c:v>
                      </c:pt>
                      <c:pt idx="299">
                        <c:v>1.0775457216709838</c:v>
                      </c:pt>
                      <c:pt idx="300">
                        <c:v>1.078210949032282</c:v>
                      </c:pt>
                      <c:pt idx="301">
                        <c:v>1.0757088181342309</c:v>
                      </c:pt>
                      <c:pt idx="302">
                        <c:v>1.0727856894381569</c:v>
                      </c:pt>
                      <c:pt idx="303">
                        <c:v>1.0668606293926857</c:v>
                      </c:pt>
                      <c:pt idx="304">
                        <c:v>1.0635511134932238</c:v>
                      </c:pt>
                      <c:pt idx="305">
                        <c:v>1.0611614181427174</c:v>
                      </c:pt>
                      <c:pt idx="306">
                        <c:v>1.0601223181433233</c:v>
                      </c:pt>
                      <c:pt idx="307">
                        <c:v>1.0562932522441644</c:v>
                      </c:pt>
                      <c:pt idx="308">
                        <c:v>1.0536810322795611</c:v>
                      </c:pt>
                      <c:pt idx="309">
                        <c:v>1.0541225617862662</c:v>
                      </c:pt>
                      <c:pt idx="310">
                        <c:v>1.0535249912935778</c:v>
                      </c:pt>
                      <c:pt idx="311">
                        <c:v>1.0529931222686717</c:v>
                      </c:pt>
                      <c:pt idx="312">
                        <c:v>1.0512146852166417</c:v>
                      </c:pt>
                      <c:pt idx="313">
                        <c:v>1.0481664108676483</c:v>
                      </c:pt>
                      <c:pt idx="314">
                        <c:v>1.0441212731771214</c:v>
                      </c:pt>
                      <c:pt idx="315">
                        <c:v>1.0409261482260308</c:v>
                      </c:pt>
                      <c:pt idx="316">
                        <c:v>1.0312766362256383</c:v>
                      </c:pt>
                      <c:pt idx="317">
                        <c:v>1.0299901780216467</c:v>
                      </c:pt>
                      <c:pt idx="318">
                        <c:v>1.0225528109766815</c:v>
                      </c:pt>
                      <c:pt idx="319">
                        <c:v>1.0183037249799132</c:v>
                      </c:pt>
                      <c:pt idx="320">
                        <c:v>1.0142196748129315</c:v>
                      </c:pt>
                      <c:pt idx="321">
                        <c:v>1.0115714754731142</c:v>
                      </c:pt>
                      <c:pt idx="322">
                        <c:v>1.0064105860707804</c:v>
                      </c:pt>
                      <c:pt idx="323">
                        <c:v>1.0045750513146061</c:v>
                      </c:pt>
                      <c:pt idx="324">
                        <c:v>0.9996364909862866</c:v>
                      </c:pt>
                      <c:pt idx="325">
                        <c:v>0.99607394621982892</c:v>
                      </c:pt>
                      <c:pt idx="326">
                        <c:v>0.99495858558818728</c:v>
                      </c:pt>
                      <c:pt idx="327">
                        <c:v>0.99167664084038432</c:v>
                      </c:pt>
                      <c:pt idx="328">
                        <c:v>0.98840232215580603</c:v>
                      </c:pt>
                      <c:pt idx="329">
                        <c:v>0.98827698096280425</c:v>
                      </c:pt>
                      <c:pt idx="330">
                        <c:v>0.98942343246759257</c:v>
                      </c:pt>
                      <c:pt idx="331">
                        <c:v>0.98706971649230035</c:v>
                      </c:pt>
                      <c:pt idx="332">
                        <c:v>0.99206772100575635</c:v>
                      </c:pt>
                      <c:pt idx="333">
                        <c:v>0.98966863973128094</c:v>
                      </c:pt>
                      <c:pt idx="334">
                        <c:v>0.98962229673168434</c:v>
                      </c:pt>
                      <c:pt idx="335">
                        <c:v>0.98824393468883009</c:v>
                      </c:pt>
                      <c:pt idx="336">
                        <c:v>0.9923424548219304</c:v>
                      </c:pt>
                      <c:pt idx="337">
                        <c:v>0.99548869475234958</c:v>
                      </c:pt>
                      <c:pt idx="338">
                        <c:v>1.0005211143203583</c:v>
                      </c:pt>
                      <c:pt idx="339">
                        <c:v>1.0016546601796898</c:v>
                      </c:pt>
                      <c:pt idx="340">
                        <c:v>1.0015762486065323</c:v>
                      </c:pt>
                      <c:pt idx="341">
                        <c:v>1.0016894663144078</c:v>
                      </c:pt>
                      <c:pt idx="342">
                        <c:v>1.0063446890629153</c:v>
                      </c:pt>
                      <c:pt idx="343">
                        <c:v>1.0044283962525917</c:v>
                      </c:pt>
                      <c:pt idx="344">
                        <c:v>1.0040948048715292</c:v>
                      </c:pt>
                      <c:pt idx="345">
                        <c:v>0.99724034281305129</c:v>
                      </c:pt>
                      <c:pt idx="346">
                        <c:v>0.99423978024423343</c:v>
                      </c:pt>
                      <c:pt idx="347">
                        <c:v>0.99919241945850656</c:v>
                      </c:pt>
                      <c:pt idx="348">
                        <c:v>1.0046509208666883</c:v>
                      </c:pt>
                      <c:pt idx="349">
                        <c:v>1.0047602277729097</c:v>
                      </c:pt>
                      <c:pt idx="350">
                        <c:v>1.0080355241579015</c:v>
                      </c:pt>
                      <c:pt idx="351">
                        <c:v>1.007708972219816</c:v>
                      </c:pt>
                      <c:pt idx="352">
                        <c:v>1.0111800042275765</c:v>
                      </c:pt>
                      <c:pt idx="353">
                        <c:v>1.0117425730454646</c:v>
                      </c:pt>
                      <c:pt idx="354">
                        <c:v>1.0123329085550938</c:v>
                      </c:pt>
                      <c:pt idx="355">
                        <c:v>1.0086725937472929</c:v>
                      </c:pt>
                      <c:pt idx="356">
                        <c:v>1.0065140267745214</c:v>
                      </c:pt>
                      <c:pt idx="357">
                        <c:v>1.0055173589730704</c:v>
                      </c:pt>
                      <c:pt idx="358">
                        <c:v>1.0033151865618597</c:v>
                      </c:pt>
                      <c:pt idx="359">
                        <c:v>1.0010281497547633</c:v>
                      </c:pt>
                      <c:pt idx="360">
                        <c:v>1.0022919253091636</c:v>
                      </c:pt>
                      <c:pt idx="361">
                        <c:v>0.99712047674236481</c:v>
                      </c:pt>
                      <c:pt idx="362">
                        <c:v>0.99778824612473771</c:v>
                      </c:pt>
                      <c:pt idx="363">
                        <c:v>0.99682423351709537</c:v>
                      </c:pt>
                      <c:pt idx="364">
                        <c:v>0.99577125017183077</c:v>
                      </c:pt>
                      <c:pt idx="365">
                        <c:v>0.99733459313290607</c:v>
                      </c:pt>
                      <c:pt idx="366">
                        <c:v>1.00068575906998</c:v>
                      </c:pt>
                      <c:pt idx="367">
                        <c:v>1.0018789446545306</c:v>
                      </c:pt>
                      <c:pt idx="368">
                        <c:v>1.0060597871624415</c:v>
                      </c:pt>
                      <c:pt idx="369">
                        <c:v>1.00771581612271</c:v>
                      </c:pt>
                      <c:pt idx="370">
                        <c:v>1.0092418109279921</c:v>
                      </c:pt>
                      <c:pt idx="371">
                        <c:v>1.0102306571261357</c:v>
                      </c:pt>
                      <c:pt idx="372">
                        <c:v>1.0115468374226957</c:v>
                      </c:pt>
                      <c:pt idx="373">
                        <c:v>1.0112734723871006</c:v>
                      </c:pt>
                      <c:pt idx="374">
                        <c:v>1.0088736089522943</c:v>
                      </c:pt>
                      <c:pt idx="375">
                        <c:v>1.0081491329459424</c:v>
                      </c:pt>
                      <c:pt idx="376">
                        <c:v>1.0067819166878014</c:v>
                      </c:pt>
                      <c:pt idx="377">
                        <c:v>1.0081395514818907</c:v>
                      </c:pt>
                      <c:pt idx="378">
                        <c:v>1.0069661154456915</c:v>
                      </c:pt>
                      <c:pt idx="379">
                        <c:v>1.0054813795978561</c:v>
                      </c:pt>
                      <c:pt idx="380">
                        <c:v>1.0079246529310186</c:v>
                      </c:pt>
                      <c:pt idx="381">
                        <c:v>1.0093161161594129</c:v>
                      </c:pt>
                      <c:pt idx="382">
                        <c:v>1.0121498830376996</c:v>
                      </c:pt>
                      <c:pt idx="383">
                        <c:v>1.0168316992374524</c:v>
                      </c:pt>
                      <c:pt idx="384">
                        <c:v>1.0195244817161224</c:v>
                      </c:pt>
                      <c:pt idx="385">
                        <c:v>1.0235932797566545</c:v>
                      </c:pt>
                      <c:pt idx="386">
                        <c:v>1.0255107458074739</c:v>
                      </c:pt>
                      <c:pt idx="387">
                        <c:v>1.0244421192555944</c:v>
                      </c:pt>
                      <c:pt idx="388">
                        <c:v>1.0292189679355328</c:v>
                      </c:pt>
                      <c:pt idx="389">
                        <c:v>1.030619817087896</c:v>
                      </c:pt>
                      <c:pt idx="390">
                        <c:v>1.0328571867139902</c:v>
                      </c:pt>
                      <c:pt idx="391">
                        <c:v>1.0302627608969108</c:v>
                      </c:pt>
                      <c:pt idx="392">
                        <c:v>1.0284467801490054</c:v>
                      </c:pt>
                      <c:pt idx="393">
                        <c:v>1.0298525178034357</c:v>
                      </c:pt>
                      <c:pt idx="394">
                        <c:v>1.0305552888606095</c:v>
                      </c:pt>
                      <c:pt idx="395">
                        <c:v>1.0299276051951869</c:v>
                      </c:pt>
                      <c:pt idx="396">
                        <c:v>1.0291773178979204</c:v>
                      </c:pt>
                      <c:pt idx="397">
                        <c:v>1.0250920944904429</c:v>
                      </c:pt>
                      <c:pt idx="398">
                        <c:v>1.0253075796615632</c:v>
                      </c:pt>
                      <c:pt idx="399">
                        <c:v>1.0239673479348328</c:v>
                      </c:pt>
                      <c:pt idx="400">
                        <c:v>1.0216945855537722</c:v>
                      </c:pt>
                      <c:pt idx="401">
                        <c:v>1.0218328323922314</c:v>
                      </c:pt>
                      <c:pt idx="402">
                        <c:v>1.0192759502710282</c:v>
                      </c:pt>
                      <c:pt idx="403">
                        <c:v>1.0178313001401438</c:v>
                      </c:pt>
                      <c:pt idx="404">
                        <c:v>1.019026245585438</c:v>
                      </c:pt>
                      <c:pt idx="405">
                        <c:v>1.0201705461493169</c:v>
                      </c:pt>
                      <c:pt idx="406">
                        <c:v>1.0218312680715698</c:v>
                      </c:pt>
                      <c:pt idx="407">
                        <c:v>1.0237931217211591</c:v>
                      </c:pt>
                      <c:pt idx="408">
                        <c:v>1.020933543551958</c:v>
                      </c:pt>
                      <c:pt idx="409">
                        <c:v>1.0192528765412712</c:v>
                      </c:pt>
                      <c:pt idx="410">
                        <c:v>1.0183013784989208</c:v>
                      </c:pt>
                      <c:pt idx="411">
                        <c:v>1.0162073397534357</c:v>
                      </c:pt>
                      <c:pt idx="412">
                        <c:v>1.0102234221430764</c:v>
                      </c:pt>
                      <c:pt idx="413">
                        <c:v>1.0048562379535086</c:v>
                      </c:pt>
                      <c:pt idx="414">
                        <c:v>1.0005737146026008</c:v>
                      </c:pt>
                      <c:pt idx="415">
                        <c:v>0.99761206451023743</c:v>
                      </c:pt>
                      <c:pt idx="416">
                        <c:v>0.99421729313472462</c:v>
                      </c:pt>
                      <c:pt idx="417">
                        <c:v>0.98940563832006823</c:v>
                      </c:pt>
                      <c:pt idx="418">
                        <c:v>0.98267045571202893</c:v>
                      </c:pt>
                      <c:pt idx="419">
                        <c:v>0.97906978062944738</c:v>
                      </c:pt>
                      <c:pt idx="420">
                        <c:v>0.9763443429569687</c:v>
                      </c:pt>
                      <c:pt idx="421">
                        <c:v>0.97137019433360017</c:v>
                      </c:pt>
                      <c:pt idx="422">
                        <c:v>0.96648716738876361</c:v>
                      </c:pt>
                      <c:pt idx="423">
                        <c:v>0.96216142967958196</c:v>
                      </c:pt>
                      <c:pt idx="424">
                        <c:v>0.95532456622854589</c:v>
                      </c:pt>
                      <c:pt idx="425">
                        <c:v>0.95112651619335864</c:v>
                      </c:pt>
                      <c:pt idx="426">
                        <c:v>0.94650492633907291</c:v>
                      </c:pt>
                      <c:pt idx="427">
                        <c:v>0.93905680458956053</c:v>
                      </c:pt>
                      <c:pt idx="428">
                        <c:v>0.93173402403304928</c:v>
                      </c:pt>
                      <c:pt idx="429">
                        <c:v>0.92529176046887374</c:v>
                      </c:pt>
                      <c:pt idx="430">
                        <c:v>0.91782271593051357</c:v>
                      </c:pt>
                      <c:pt idx="431">
                        <c:v>0.91235287319753577</c:v>
                      </c:pt>
                      <c:pt idx="432">
                        <c:v>0.90581420837259619</c:v>
                      </c:pt>
                      <c:pt idx="433">
                        <c:v>0.89965019834608295</c:v>
                      </c:pt>
                      <c:pt idx="434">
                        <c:v>0.89274861112767756</c:v>
                      </c:pt>
                      <c:pt idx="435">
                        <c:v>0.88686520111981881</c:v>
                      </c:pt>
                      <c:pt idx="436">
                        <c:v>0.87821489894195215</c:v>
                      </c:pt>
                      <c:pt idx="437">
                        <c:v>0.87112578878425095</c:v>
                      </c:pt>
                      <c:pt idx="438">
                        <c:v>0.86339804471649706</c:v>
                      </c:pt>
                      <c:pt idx="439">
                        <c:v>0.85439870349103564</c:v>
                      </c:pt>
                      <c:pt idx="440">
                        <c:v>0.84599360857685746</c:v>
                      </c:pt>
                      <c:pt idx="441">
                        <c:v>0.83868119164472865</c:v>
                      </c:pt>
                      <c:pt idx="442">
                        <c:v>0.83069083724592752</c:v>
                      </c:pt>
                      <c:pt idx="443">
                        <c:v>0.82303563854885009</c:v>
                      </c:pt>
                      <c:pt idx="444">
                        <c:v>0.81385718260764817</c:v>
                      </c:pt>
                      <c:pt idx="445">
                        <c:v>0.80595834096754404</c:v>
                      </c:pt>
                      <c:pt idx="446">
                        <c:v>0.79808100873653531</c:v>
                      </c:pt>
                      <c:pt idx="447">
                        <c:v>0.78986343676165294</c:v>
                      </c:pt>
                      <c:pt idx="448">
                        <c:v>0.78156686659336516</c:v>
                      </c:pt>
                      <c:pt idx="449">
                        <c:v>0.7727892678216699</c:v>
                      </c:pt>
                      <c:pt idx="450">
                        <c:v>0.76658614977861939</c:v>
                      </c:pt>
                      <c:pt idx="451">
                        <c:v>0.75841707174424311</c:v>
                      </c:pt>
                      <c:pt idx="452">
                        <c:v>0.74921945287493796</c:v>
                      </c:pt>
                      <c:pt idx="453">
                        <c:v>0.7421817697589832</c:v>
                      </c:pt>
                      <c:pt idx="454">
                        <c:v>0.73451171001562177</c:v>
                      </c:pt>
                      <c:pt idx="455">
                        <c:v>0.72565745953151339</c:v>
                      </c:pt>
                      <c:pt idx="456">
                        <c:v>0.71731943486569638</c:v>
                      </c:pt>
                      <c:pt idx="457">
                        <c:v>0.70694525131886909</c:v>
                      </c:pt>
                      <c:pt idx="458">
                        <c:v>0.69983365405165887</c:v>
                      </c:pt>
                      <c:pt idx="459">
                        <c:v>0.69121014086512023</c:v>
                      </c:pt>
                      <c:pt idx="460">
                        <c:v>0.68244974962070104</c:v>
                      </c:pt>
                      <c:pt idx="461">
                        <c:v>0.67449948093885048</c:v>
                      </c:pt>
                      <c:pt idx="462">
                        <c:v>0.66674201477852835</c:v>
                      </c:pt>
                      <c:pt idx="463">
                        <c:v>0.65849550287140846</c:v>
                      </c:pt>
                      <c:pt idx="464">
                        <c:v>0.65085536076069783</c:v>
                      </c:pt>
                      <c:pt idx="465">
                        <c:v>0.64193931961046058</c:v>
                      </c:pt>
                      <c:pt idx="466">
                        <c:v>0.63662395354280488</c:v>
                      </c:pt>
                      <c:pt idx="467">
                        <c:v>0.62917055221105966</c:v>
                      </c:pt>
                      <c:pt idx="468">
                        <c:v>0.62074355680762028</c:v>
                      </c:pt>
                      <c:pt idx="469">
                        <c:v>0.61287776144149031</c:v>
                      </c:pt>
                      <c:pt idx="470">
                        <c:v>0.60680213553235096</c:v>
                      </c:pt>
                      <c:pt idx="471">
                        <c:v>0.60191206914453754</c:v>
                      </c:pt>
                      <c:pt idx="472">
                        <c:v>0.59698524122117913</c:v>
                      </c:pt>
                      <c:pt idx="473">
                        <c:v>0.59158090441590128</c:v>
                      </c:pt>
                      <c:pt idx="474">
                        <c:v>0.5860009726163713</c:v>
                      </c:pt>
                      <c:pt idx="475">
                        <c:v>0.58123976714304781</c:v>
                      </c:pt>
                      <c:pt idx="476">
                        <c:v>0.57713205662606137</c:v>
                      </c:pt>
                      <c:pt idx="477">
                        <c:v>0.5723861032791876</c:v>
                      </c:pt>
                      <c:pt idx="478">
                        <c:v>0.56727820523926187</c:v>
                      </c:pt>
                      <c:pt idx="479">
                        <c:v>0.56164665085790277</c:v>
                      </c:pt>
                      <c:pt idx="480">
                        <c:v>0.55363283164917909</c:v>
                      </c:pt>
                      <c:pt idx="481">
                        <c:v>0.54770522958263335</c:v>
                      </c:pt>
                      <c:pt idx="482">
                        <c:v>0.5420288965223391</c:v>
                      </c:pt>
                      <c:pt idx="483">
                        <c:v>0.53660617894928886</c:v>
                      </c:pt>
                      <c:pt idx="484">
                        <c:v>0.53051803847485779</c:v>
                      </c:pt>
                      <c:pt idx="485">
                        <c:v>0.52511174626875301</c:v>
                      </c:pt>
                      <c:pt idx="486">
                        <c:v>0.51968844207545462</c:v>
                      </c:pt>
                      <c:pt idx="487">
                        <c:v>0.51688205080874394</c:v>
                      </c:pt>
                      <c:pt idx="488">
                        <c:v>0.51286194224880088</c:v>
                      </c:pt>
                      <c:pt idx="489">
                        <c:v>0.50797422234197953</c:v>
                      </c:pt>
                      <c:pt idx="490">
                        <c:v>0.50472786588922547</c:v>
                      </c:pt>
                      <c:pt idx="491">
                        <c:v>0.49999794682913185</c:v>
                      </c:pt>
                      <c:pt idx="492">
                        <c:v>0.49517964365166406</c:v>
                      </c:pt>
                      <c:pt idx="493">
                        <c:v>0.49167654307034309</c:v>
                      </c:pt>
                      <c:pt idx="494">
                        <c:v>0.4876106781310513</c:v>
                      </c:pt>
                      <c:pt idx="495">
                        <c:v>0.48438778648821934</c:v>
                      </c:pt>
                      <c:pt idx="496">
                        <c:v>0.48215354550344813</c:v>
                      </c:pt>
                      <c:pt idx="497">
                        <c:v>0.47813734774515876</c:v>
                      </c:pt>
                      <c:pt idx="498">
                        <c:v>0.47553099398303617</c:v>
                      </c:pt>
                      <c:pt idx="499">
                        <c:v>0.47316359020195564</c:v>
                      </c:pt>
                      <c:pt idx="500">
                        <c:v>0.46985290106199773</c:v>
                      </c:pt>
                      <c:pt idx="501">
                        <c:v>0.46751737031439522</c:v>
                      </c:pt>
                      <c:pt idx="502">
                        <c:v>0.46370316546152057</c:v>
                      </c:pt>
                      <c:pt idx="503">
                        <c:v>0.46082696638529103</c:v>
                      </c:pt>
                      <c:pt idx="504">
                        <c:v>0.45775405398587926</c:v>
                      </c:pt>
                      <c:pt idx="505">
                        <c:v>0.45523178245931162</c:v>
                      </c:pt>
                      <c:pt idx="506">
                        <c:v>0.45193673652596833</c:v>
                      </c:pt>
                      <c:pt idx="507">
                        <c:v>0.45057499539014251</c:v>
                      </c:pt>
                      <c:pt idx="508">
                        <c:v>0.44788319061188592</c:v>
                      </c:pt>
                      <c:pt idx="509">
                        <c:v>0.44662684558062782</c:v>
                      </c:pt>
                      <c:pt idx="510">
                        <c:v>0.44386894825442352</c:v>
                      </c:pt>
                      <c:pt idx="511">
                        <c:v>0.4423204663396324</c:v>
                      </c:pt>
                      <c:pt idx="512">
                        <c:v>0.4398752376056429</c:v>
                      </c:pt>
                      <c:pt idx="513">
                        <c:v>0.43860188058719113</c:v>
                      </c:pt>
                      <c:pt idx="514">
                        <c:v>0.43603111512011727</c:v>
                      </c:pt>
                      <c:pt idx="515">
                        <c:v>0.43410465422549399</c:v>
                      </c:pt>
                      <c:pt idx="516">
                        <c:v>0.43215003555896409</c:v>
                      </c:pt>
                      <c:pt idx="517">
                        <c:v>0.43035536868007102</c:v>
                      </c:pt>
                      <c:pt idx="518">
                        <c:v>0.42933621376911135</c:v>
                      </c:pt>
                      <c:pt idx="519">
                        <c:v>0.42872104466898081</c:v>
                      </c:pt>
                      <c:pt idx="520">
                        <c:v>0.42723239801949181</c:v>
                      </c:pt>
                      <c:pt idx="521">
                        <c:v>0.42671578112103509</c:v>
                      </c:pt>
                      <c:pt idx="522">
                        <c:v>0.425028465747537</c:v>
                      </c:pt>
                      <c:pt idx="523">
                        <c:v>0.42391858023821072</c:v>
                      </c:pt>
                      <c:pt idx="524">
                        <c:v>0.42397939320392614</c:v>
                      </c:pt>
                      <c:pt idx="525">
                        <c:v>0.42145751275752386</c:v>
                      </c:pt>
                      <c:pt idx="526">
                        <c:v>0.41872620888256462</c:v>
                      </c:pt>
                      <c:pt idx="527">
                        <c:v>0.41769375724598212</c:v>
                      </c:pt>
                      <c:pt idx="528">
                        <c:v>0.41440946601718687</c:v>
                      </c:pt>
                      <c:pt idx="529">
                        <c:v>0.41373133301043147</c:v>
                      </c:pt>
                      <c:pt idx="530">
                        <c:v>0.41240381138907561</c:v>
                      </c:pt>
                      <c:pt idx="531">
                        <c:v>0.4096406344806387</c:v>
                      </c:pt>
                      <c:pt idx="532">
                        <c:v>0.40826970296092668</c:v>
                      </c:pt>
                      <c:pt idx="533">
                        <c:v>0.40735144673263268</c:v>
                      </c:pt>
                      <c:pt idx="534">
                        <c:v>0.40653604458783182</c:v>
                      </c:pt>
                      <c:pt idx="535">
                        <c:v>0.40604152371871866</c:v>
                      </c:pt>
                      <c:pt idx="536">
                        <c:v>0.40377325875956022</c:v>
                      </c:pt>
                      <c:pt idx="537">
                        <c:v>0.40170072942317048</c:v>
                      </c:pt>
                      <c:pt idx="538">
                        <c:v>0.40046569826092515</c:v>
                      </c:pt>
                      <c:pt idx="539">
                        <c:v>0.40060707374070725</c:v>
                      </c:pt>
                      <c:pt idx="540">
                        <c:v>0.39934368926647246</c:v>
                      </c:pt>
                      <c:pt idx="541">
                        <c:v>0.39712450486806816</c:v>
                      </c:pt>
                      <c:pt idx="542">
                        <c:v>0.39625963108234763</c:v>
                      </c:pt>
                      <c:pt idx="543">
                        <c:v>0.39480129314567486</c:v>
                      </c:pt>
                      <c:pt idx="544">
                        <c:v>0.39342723298463966</c:v>
                      </c:pt>
                      <c:pt idx="545">
                        <c:v>0.39316560035400566</c:v>
                      </c:pt>
                      <c:pt idx="546">
                        <c:v>0.39056393955386753</c:v>
                      </c:pt>
                      <c:pt idx="547">
                        <c:v>0.3897686780375833</c:v>
                      </c:pt>
                      <c:pt idx="548">
                        <c:v>0.38801957199795617</c:v>
                      </c:pt>
                      <c:pt idx="549">
                        <c:v>0.38639130972942926</c:v>
                      </c:pt>
                      <c:pt idx="550">
                        <c:v>0.38561266912017317</c:v>
                      </c:pt>
                      <c:pt idx="551">
                        <c:v>0.38502487563161886</c:v>
                      </c:pt>
                      <c:pt idx="552">
                        <c:v>0.38292086434191674</c:v>
                      </c:pt>
                      <c:pt idx="553">
                        <c:v>0.38253975672076151</c:v>
                      </c:pt>
                      <c:pt idx="554">
                        <c:v>0.38100809125308155</c:v>
                      </c:pt>
                      <c:pt idx="555">
                        <c:v>0.38034560145294111</c:v>
                      </c:pt>
                      <c:pt idx="556">
                        <c:v>0.3795904256536074</c:v>
                      </c:pt>
                      <c:pt idx="557">
                        <c:v>0.37772947068668405</c:v>
                      </c:pt>
                      <c:pt idx="558">
                        <c:v>0.37622596299091066</c:v>
                      </c:pt>
                      <c:pt idx="559">
                        <c:v>0.37535346314196549</c:v>
                      </c:pt>
                      <c:pt idx="560">
                        <c:v>0.37396258653381931</c:v>
                      </c:pt>
                      <c:pt idx="561">
                        <c:v>0.37270995676413238</c:v>
                      </c:pt>
                      <c:pt idx="562">
                        <c:v>0.37139436308782042</c:v>
                      </c:pt>
                      <c:pt idx="563">
                        <c:v>0.37022816203468067</c:v>
                      </c:pt>
                      <c:pt idx="564">
                        <c:v>0.36922934329232016</c:v>
                      </c:pt>
                      <c:pt idx="565">
                        <c:v>0.36808993123050837</c:v>
                      </c:pt>
                      <c:pt idx="566">
                        <c:v>0.36652561056901967</c:v>
                      </c:pt>
                      <c:pt idx="567">
                        <c:v>0.36519378706584482</c:v>
                      </c:pt>
                      <c:pt idx="568">
                        <c:v>0.36457275176323373</c:v>
                      </c:pt>
                      <c:pt idx="569">
                        <c:v>0.36402035102964564</c:v>
                      </c:pt>
                      <c:pt idx="570">
                        <c:v>0.3620848952912189</c:v>
                      </c:pt>
                      <c:pt idx="571">
                        <c:v>0.361610123970457</c:v>
                      </c:pt>
                      <c:pt idx="572">
                        <c:v>0.36167954069981051</c:v>
                      </c:pt>
                      <c:pt idx="573">
                        <c:v>0.36065197756529516</c:v>
                      </c:pt>
                      <c:pt idx="574">
                        <c:v>0.35927576646335052</c:v>
                      </c:pt>
                      <c:pt idx="575">
                        <c:v>0.35797268735233051</c:v>
                      </c:pt>
                      <c:pt idx="576">
                        <c:v>0.35643261366109502</c:v>
                      </c:pt>
                      <c:pt idx="577">
                        <c:v>0.3559246005262765</c:v>
                      </c:pt>
                      <c:pt idx="578">
                        <c:v>0.35454545632309159</c:v>
                      </c:pt>
                      <c:pt idx="579">
                        <c:v>0.35256365758506825</c:v>
                      </c:pt>
                      <c:pt idx="580">
                        <c:v>0.35180417990391555</c:v>
                      </c:pt>
                      <c:pt idx="581">
                        <c:v>0.35082374192932747</c:v>
                      </c:pt>
                      <c:pt idx="582">
                        <c:v>0.35051596183917966</c:v>
                      </c:pt>
                      <c:pt idx="583">
                        <c:v>0.34905625512192806</c:v>
                      </c:pt>
                      <c:pt idx="584">
                        <c:v>0.3488049861156764</c:v>
                      </c:pt>
                      <c:pt idx="585">
                        <c:v>0.34885993287891109</c:v>
                      </c:pt>
                      <c:pt idx="586">
                        <c:v>0.3482056557622436</c:v>
                      </c:pt>
                      <c:pt idx="587">
                        <c:v>0.34716987994425552</c:v>
                      </c:pt>
                      <c:pt idx="588">
                        <c:v>0.34687031253758038</c:v>
                      </c:pt>
                      <c:pt idx="589">
                        <c:v>0.34529699703228828</c:v>
                      </c:pt>
                      <c:pt idx="590">
                        <c:v>0.34484236634004301</c:v>
                      </c:pt>
                      <c:pt idx="591">
                        <c:v>0.34400095736424485</c:v>
                      </c:pt>
                      <c:pt idx="592">
                        <c:v>0.3434847315459536</c:v>
                      </c:pt>
                      <c:pt idx="593">
                        <c:v>0.34274148369166374</c:v>
                      </c:pt>
                      <c:pt idx="594">
                        <c:v>0.34238560074117513</c:v>
                      </c:pt>
                      <c:pt idx="595">
                        <c:v>0.34214997494153832</c:v>
                      </c:pt>
                      <c:pt idx="596">
                        <c:v>0.34321253975085453</c:v>
                      </c:pt>
                      <c:pt idx="597">
                        <c:v>0.34346224443644463</c:v>
                      </c:pt>
                      <c:pt idx="598">
                        <c:v>0.34270726417719372</c:v>
                      </c:pt>
                      <c:pt idx="599">
                        <c:v>0.34157078521662221</c:v>
                      </c:pt>
                      <c:pt idx="600">
                        <c:v>0.34131814742979183</c:v>
                      </c:pt>
                      <c:pt idx="601">
                        <c:v>0.34163472682366047</c:v>
                      </c:pt>
                      <c:pt idx="602">
                        <c:v>0.34194113813322957</c:v>
                      </c:pt>
                      <c:pt idx="603">
                        <c:v>0.34046833023043815</c:v>
                      </c:pt>
                      <c:pt idx="604">
                        <c:v>0.34104106713262561</c:v>
                      </c:pt>
                      <c:pt idx="605">
                        <c:v>0.34182303192328728</c:v>
                      </c:pt>
                      <c:pt idx="606">
                        <c:v>0.34319943856531449</c:v>
                      </c:pt>
                      <c:pt idx="607">
                        <c:v>0.34408543067996517</c:v>
                      </c:pt>
                      <c:pt idx="608">
                        <c:v>0.34431655905770009</c:v>
                      </c:pt>
                      <c:pt idx="609">
                        <c:v>0.34466403378463334</c:v>
                      </c:pt>
                      <c:pt idx="610">
                        <c:v>0.3459465811869713</c:v>
                      </c:pt>
                      <c:pt idx="611">
                        <c:v>0.34689847030948712</c:v>
                      </c:pt>
                      <c:pt idx="612">
                        <c:v>0.3469311255032958</c:v>
                      </c:pt>
                      <c:pt idx="613">
                        <c:v>0.34677919085904862</c:v>
                      </c:pt>
                      <c:pt idx="614">
                        <c:v>0.3476829771212237</c:v>
                      </c:pt>
                      <c:pt idx="615">
                        <c:v>0.34942171953646833</c:v>
                      </c:pt>
                      <c:pt idx="616">
                        <c:v>0.35051381089827005</c:v>
                      </c:pt>
                      <c:pt idx="617">
                        <c:v>0.35099092870002413</c:v>
                      </c:pt>
                      <c:pt idx="618">
                        <c:v>0.35195396360725312</c:v>
                      </c:pt>
                      <c:pt idx="619">
                        <c:v>0.35391307969568492</c:v>
                      </c:pt>
                      <c:pt idx="620">
                        <c:v>0.35604270673621902</c:v>
                      </c:pt>
                      <c:pt idx="621">
                        <c:v>0.3578213393283316</c:v>
                      </c:pt>
                      <c:pt idx="622">
                        <c:v>0.35898930024221543</c:v>
                      </c:pt>
                      <c:pt idx="623">
                        <c:v>0.36011932638005845</c:v>
                      </c:pt>
                      <c:pt idx="624">
                        <c:v>0.36225697056398248</c:v>
                      </c:pt>
                      <c:pt idx="625">
                        <c:v>0.36377612146637073</c:v>
                      </c:pt>
                      <c:pt idx="626">
                        <c:v>0.36585705902631593</c:v>
                      </c:pt>
                      <c:pt idx="627">
                        <c:v>0.36661731886779936</c:v>
                      </c:pt>
                      <c:pt idx="628">
                        <c:v>0.3687962220091705</c:v>
                      </c:pt>
                      <c:pt idx="629">
                        <c:v>0.36972699280275612</c:v>
                      </c:pt>
                      <c:pt idx="630">
                        <c:v>0.37093719037450029</c:v>
                      </c:pt>
                      <c:pt idx="631">
                        <c:v>0.37244187131076972</c:v>
                      </c:pt>
                      <c:pt idx="632">
                        <c:v>0.37356055612381667</c:v>
                      </c:pt>
                      <c:pt idx="633">
                        <c:v>0.37473262337943714</c:v>
                      </c:pt>
                      <c:pt idx="634">
                        <c:v>0.37625138320165985</c:v>
                      </c:pt>
                      <c:pt idx="635">
                        <c:v>0.37676741347986847</c:v>
                      </c:pt>
                      <c:pt idx="636">
                        <c:v>0.37833544940292813</c:v>
                      </c:pt>
                      <c:pt idx="637">
                        <c:v>0.37999245606361004</c:v>
                      </c:pt>
                      <c:pt idx="638">
                        <c:v>0.38120226255518874</c:v>
                      </c:pt>
                      <c:pt idx="639">
                        <c:v>0.38220108129754926</c:v>
                      </c:pt>
                      <c:pt idx="640">
                        <c:v>0.38340443496639948</c:v>
                      </c:pt>
                      <c:pt idx="641">
                        <c:v>0.3847008657146081</c:v>
                      </c:pt>
                      <c:pt idx="642">
                        <c:v>0.3856523637569586</c:v>
                      </c:pt>
                      <c:pt idx="643">
                        <c:v>0.38695642056839202</c:v>
                      </c:pt>
                      <c:pt idx="644">
                        <c:v>0.3882598907595774</c:v>
                      </c:pt>
                      <c:pt idx="645">
                        <c:v>0.38921275758250662</c:v>
                      </c:pt>
                      <c:pt idx="646">
                        <c:v>0.39011791262526047</c:v>
                      </c:pt>
                      <c:pt idx="647">
                        <c:v>0.39126397304988364</c:v>
                      </c:pt>
                      <c:pt idx="648">
                        <c:v>0.39260733341793702</c:v>
                      </c:pt>
                      <c:pt idx="649">
                        <c:v>0.39427587694349725</c:v>
                      </c:pt>
                      <c:pt idx="650">
                        <c:v>0.39558267131608843</c:v>
                      </c:pt>
                      <c:pt idx="651">
                        <c:v>0.39664640936590062</c:v>
                      </c:pt>
                      <c:pt idx="652">
                        <c:v>0.3978955194140994</c:v>
                      </c:pt>
                      <c:pt idx="653">
                        <c:v>0.39904392631971475</c:v>
                      </c:pt>
                      <c:pt idx="654">
                        <c:v>0.39989609000006054</c:v>
                      </c:pt>
                      <c:pt idx="655">
                        <c:v>0.40068763625477372</c:v>
                      </c:pt>
                      <c:pt idx="656">
                        <c:v>0.40052827108738465</c:v>
                      </c:pt>
                      <c:pt idx="657">
                        <c:v>0.40103941286352601</c:v>
                      </c:pt>
                      <c:pt idx="658">
                        <c:v>0.40178363841822928</c:v>
                      </c:pt>
                      <c:pt idx="659">
                        <c:v>0.40258554829732496</c:v>
                      </c:pt>
                      <c:pt idx="660">
                        <c:v>0.40346059016734526</c:v>
                      </c:pt>
                      <c:pt idx="661">
                        <c:v>0.40388628092735279</c:v>
                      </c:pt>
                      <c:pt idx="662">
                        <c:v>0.40451611553368455</c:v>
                      </c:pt>
                      <c:pt idx="663">
                        <c:v>0.40612971229601014</c:v>
                      </c:pt>
                      <c:pt idx="664">
                        <c:v>0.40691519680816018</c:v>
                      </c:pt>
                      <c:pt idx="665">
                        <c:v>0.40802430015715563</c:v>
                      </c:pt>
                      <c:pt idx="666">
                        <c:v>0.40920027821442978</c:v>
                      </c:pt>
                      <c:pt idx="667">
                        <c:v>0.4101249872654521</c:v>
                      </c:pt>
                      <c:pt idx="668">
                        <c:v>0.41043433167626148</c:v>
                      </c:pt>
                      <c:pt idx="669">
                        <c:v>0.41172489622198954</c:v>
                      </c:pt>
                      <c:pt idx="670">
                        <c:v>0.41249043564570559</c:v>
                      </c:pt>
                      <c:pt idx="671">
                        <c:v>0.41302993073383643</c:v>
                      </c:pt>
                      <c:pt idx="672">
                        <c:v>0.41345249285252117</c:v>
                      </c:pt>
                      <c:pt idx="673">
                        <c:v>0.41365116157653009</c:v>
                      </c:pt>
                      <c:pt idx="674">
                        <c:v>0.41365155265669545</c:v>
                      </c:pt>
                      <c:pt idx="675">
                        <c:v>0.41535372907647783</c:v>
                      </c:pt>
                      <c:pt idx="676">
                        <c:v>0.41507000041650044</c:v>
                      </c:pt>
                      <c:pt idx="677">
                        <c:v>0.41471079328460592</c:v>
                      </c:pt>
                      <c:pt idx="678">
                        <c:v>0.41486175022843963</c:v>
                      </c:pt>
                      <c:pt idx="679">
                        <c:v>0.41512924906155435</c:v>
                      </c:pt>
                      <c:pt idx="680">
                        <c:v>0.41557077856825947</c:v>
                      </c:pt>
                      <c:pt idx="681">
                        <c:v>0.41706353155948489</c:v>
                      </c:pt>
                      <c:pt idx="682">
                        <c:v>0.41702501016319582</c:v>
                      </c:pt>
                      <c:pt idx="683">
                        <c:v>0.41699919887228126</c:v>
                      </c:pt>
                      <c:pt idx="684">
                        <c:v>0.41771976407697942</c:v>
                      </c:pt>
                      <c:pt idx="685">
                        <c:v>0.41867947480280265</c:v>
                      </c:pt>
                      <c:pt idx="686">
                        <c:v>0.4194465785471802</c:v>
                      </c:pt>
                      <c:pt idx="687">
                        <c:v>0.41954728168976357</c:v>
                      </c:pt>
                      <c:pt idx="688">
                        <c:v>0.41945655109139718</c:v>
                      </c:pt>
                      <c:pt idx="689">
                        <c:v>0.41894716917599989</c:v>
                      </c:pt>
                      <c:pt idx="690">
                        <c:v>0.42052302670236708</c:v>
                      </c:pt>
                      <c:pt idx="691">
                        <c:v>0.42046221373665166</c:v>
                      </c:pt>
                      <c:pt idx="692">
                        <c:v>0.42021993957420362</c:v>
                      </c:pt>
                      <c:pt idx="693">
                        <c:v>0.4196321460856493</c:v>
                      </c:pt>
                      <c:pt idx="694">
                        <c:v>0.41930735400830771</c:v>
                      </c:pt>
                      <c:pt idx="695">
                        <c:v>0.41897474032765875</c:v>
                      </c:pt>
                      <c:pt idx="696">
                        <c:v>0.4191661740686084</c:v>
                      </c:pt>
                      <c:pt idx="697">
                        <c:v>0.41848999646267981</c:v>
                      </c:pt>
                      <c:pt idx="698">
                        <c:v>0.41918924779836542</c:v>
                      </c:pt>
                      <c:pt idx="699">
                        <c:v>0.41960848573564419</c:v>
                      </c:pt>
                      <c:pt idx="700">
                        <c:v>0.42005392604400316</c:v>
                      </c:pt>
                      <c:pt idx="701">
                        <c:v>0.42103495063883928</c:v>
                      </c:pt>
                      <c:pt idx="702">
                        <c:v>0.42253728509411637</c:v>
                      </c:pt>
                      <c:pt idx="703">
                        <c:v>0.42338690675338742</c:v>
                      </c:pt>
                      <c:pt idx="704">
                        <c:v>0.42403727306840128</c:v>
                      </c:pt>
                      <c:pt idx="705">
                        <c:v>0.42411157829982205</c:v>
                      </c:pt>
                      <c:pt idx="706">
                        <c:v>0.42420426429901531</c:v>
                      </c:pt>
                      <c:pt idx="707">
                        <c:v>0.42398877912789523</c:v>
                      </c:pt>
                      <c:pt idx="708">
                        <c:v>0.42443637037716364</c:v>
                      </c:pt>
                      <c:pt idx="709">
                        <c:v>0.42359945882326711</c:v>
                      </c:pt>
                      <c:pt idx="710">
                        <c:v>0.42356641254929323</c:v>
                      </c:pt>
                      <c:pt idx="711">
                        <c:v>0.42388436072374086</c:v>
                      </c:pt>
                      <c:pt idx="712">
                        <c:v>0.42409104659113994</c:v>
                      </c:pt>
                      <c:pt idx="713">
                        <c:v>0.42481024301525938</c:v>
                      </c:pt>
                      <c:pt idx="714">
                        <c:v>0.42582724698530966</c:v>
                      </c:pt>
                      <c:pt idx="715">
                        <c:v>0.42592462594648728</c:v>
                      </c:pt>
                      <c:pt idx="716">
                        <c:v>0.42676036425988761</c:v>
                      </c:pt>
                      <c:pt idx="717">
                        <c:v>0.42837904506436308</c:v>
                      </c:pt>
                      <c:pt idx="718">
                        <c:v>0.42913441640377936</c:v>
                      </c:pt>
                      <c:pt idx="719">
                        <c:v>0.42996213757378943</c:v>
                      </c:pt>
                      <c:pt idx="720">
                        <c:v>0.43139740178070535</c:v>
                      </c:pt>
                      <c:pt idx="721">
                        <c:v>0.43278084786570931</c:v>
                      </c:pt>
                      <c:pt idx="722">
                        <c:v>0.43526283813524375</c:v>
                      </c:pt>
                      <c:pt idx="723">
                        <c:v>0.43662673021197917</c:v>
                      </c:pt>
                      <c:pt idx="724">
                        <c:v>0.43767912693699568</c:v>
                      </c:pt>
                      <c:pt idx="725">
                        <c:v>0.44021254424827644</c:v>
                      </c:pt>
                      <c:pt idx="726">
                        <c:v>0.44317106569931675</c:v>
                      </c:pt>
                      <c:pt idx="727">
                        <c:v>0.44437461490824953</c:v>
                      </c:pt>
                      <c:pt idx="728">
                        <c:v>0.44634585448180797</c:v>
                      </c:pt>
                      <c:pt idx="729">
                        <c:v>0.44764208968993402</c:v>
                      </c:pt>
                      <c:pt idx="730">
                        <c:v>0.44944223169114211</c:v>
                      </c:pt>
                      <c:pt idx="731">
                        <c:v>0.45124960867540953</c:v>
                      </c:pt>
                      <c:pt idx="732">
                        <c:v>0.45234678407936113</c:v>
                      </c:pt>
                      <c:pt idx="733">
                        <c:v>0.45346742429323506</c:v>
                      </c:pt>
                      <c:pt idx="734">
                        <c:v>0.45558434122839442</c:v>
                      </c:pt>
                      <c:pt idx="735">
                        <c:v>0.45820712035746286</c:v>
                      </c:pt>
                      <c:pt idx="736">
                        <c:v>0.46079509335181318</c:v>
                      </c:pt>
                      <c:pt idx="737">
                        <c:v>0.46340007833335706</c:v>
                      </c:pt>
                      <c:pt idx="738">
                        <c:v>0.46595344073307188</c:v>
                      </c:pt>
                      <c:pt idx="739">
                        <c:v>0.46933863064453329</c:v>
                      </c:pt>
                      <c:pt idx="740">
                        <c:v>0.47228385536995116</c:v>
                      </c:pt>
                      <c:pt idx="741">
                        <c:v>0.47511879548873376</c:v>
                      </c:pt>
                      <c:pt idx="742">
                        <c:v>0.47730845333465255</c:v>
                      </c:pt>
                      <c:pt idx="743">
                        <c:v>0.47897797456062624</c:v>
                      </c:pt>
                      <c:pt idx="744">
                        <c:v>0.48170614979426246</c:v>
                      </c:pt>
                      <c:pt idx="745">
                        <c:v>0.48411011957080502</c:v>
                      </c:pt>
                      <c:pt idx="746">
                        <c:v>0.48599590812822968</c:v>
                      </c:pt>
                      <c:pt idx="747">
                        <c:v>0.48806257126213892</c:v>
                      </c:pt>
                      <c:pt idx="748">
                        <c:v>0.49106665355244516</c:v>
                      </c:pt>
                      <c:pt idx="749">
                        <c:v>0.49404140483034847</c:v>
                      </c:pt>
                      <c:pt idx="750">
                        <c:v>0.49730848853186743</c:v>
                      </c:pt>
                      <c:pt idx="751">
                        <c:v>0.49999481818780883</c:v>
                      </c:pt>
                      <c:pt idx="752">
                        <c:v>0.50221439366637843</c:v>
                      </c:pt>
                      <c:pt idx="753">
                        <c:v>0.50450025723297875</c:v>
                      </c:pt>
                      <c:pt idx="754">
                        <c:v>0.50633266334783</c:v>
                      </c:pt>
                      <c:pt idx="755">
                        <c:v>0.50858137429871997</c:v>
                      </c:pt>
                      <c:pt idx="756">
                        <c:v>0.50948203191957198</c:v>
                      </c:pt>
                      <c:pt idx="757">
                        <c:v>0.5106222261417146</c:v>
                      </c:pt>
                      <c:pt idx="758">
                        <c:v>0.51250175741649306</c:v>
                      </c:pt>
                      <c:pt idx="759">
                        <c:v>0.51616324546478998</c:v>
                      </c:pt>
                      <c:pt idx="760">
                        <c:v>0.51908422321995451</c:v>
                      </c:pt>
                      <c:pt idx="761">
                        <c:v>0.52211626774208508</c:v>
                      </c:pt>
                      <c:pt idx="762">
                        <c:v>0.52440897521157925</c:v>
                      </c:pt>
                      <c:pt idx="763">
                        <c:v>0.52706284521379476</c:v>
                      </c:pt>
                      <c:pt idx="764">
                        <c:v>0.53002645070698506</c:v>
                      </c:pt>
                      <c:pt idx="765">
                        <c:v>0.53253229686660708</c:v>
                      </c:pt>
                      <c:pt idx="766">
                        <c:v>0.53382286141233515</c:v>
                      </c:pt>
                      <c:pt idx="767">
                        <c:v>0.53464315205920332</c:v>
                      </c:pt>
                      <c:pt idx="768">
                        <c:v>0.5358050512305238</c:v>
                      </c:pt>
                      <c:pt idx="769">
                        <c:v>0.53593293444460066</c:v>
                      </c:pt>
                      <c:pt idx="770">
                        <c:v>0.53775615017556566</c:v>
                      </c:pt>
                      <c:pt idx="771">
                        <c:v>0.53919356532339102</c:v>
                      </c:pt>
                      <c:pt idx="772">
                        <c:v>0.5395789748263653</c:v>
                      </c:pt>
                      <c:pt idx="773">
                        <c:v>0.54048373878895384</c:v>
                      </c:pt>
                      <c:pt idx="774">
                        <c:v>0.54105432475023185</c:v>
                      </c:pt>
                      <c:pt idx="775">
                        <c:v>0.54216577458021942</c:v>
                      </c:pt>
                      <c:pt idx="776">
                        <c:v>0.54308481296884392</c:v>
                      </c:pt>
                      <c:pt idx="777">
                        <c:v>0.5434465621218133</c:v>
                      </c:pt>
                      <c:pt idx="778">
                        <c:v>0.54310065171554156</c:v>
                      </c:pt>
                      <c:pt idx="779">
                        <c:v>0.54384761483140232</c:v>
                      </c:pt>
                      <c:pt idx="780">
                        <c:v>0.54395750835787193</c:v>
                      </c:pt>
                      <c:pt idx="781">
                        <c:v>0.54476020039729822</c:v>
                      </c:pt>
                      <c:pt idx="782">
                        <c:v>0.54517239889160063</c:v>
                      </c:pt>
                      <c:pt idx="783">
                        <c:v>0.5456020004532619</c:v>
                      </c:pt>
                      <c:pt idx="784">
                        <c:v>0.54545260783008964</c:v>
                      </c:pt>
                      <c:pt idx="785">
                        <c:v>0.5457670362830489</c:v>
                      </c:pt>
                      <c:pt idx="786">
                        <c:v>0.54550540365241496</c:v>
                      </c:pt>
                      <c:pt idx="787">
                        <c:v>0.54548115668216191</c:v>
                      </c:pt>
                      <c:pt idx="788">
                        <c:v>0.54432629695381796</c:v>
                      </c:pt>
                      <c:pt idx="789">
                        <c:v>0.54319431541514818</c:v>
                      </c:pt>
                      <c:pt idx="790">
                        <c:v>0.54312470314571193</c:v>
                      </c:pt>
                      <c:pt idx="791">
                        <c:v>0.54234997333810964</c:v>
                      </c:pt>
                      <c:pt idx="792">
                        <c:v>0.54186151421155981</c:v>
                      </c:pt>
                      <c:pt idx="793">
                        <c:v>0.54120058873208088</c:v>
                      </c:pt>
                      <c:pt idx="794">
                        <c:v>0.54057564262781621</c:v>
                      </c:pt>
                      <c:pt idx="795">
                        <c:v>0.5413059848366486</c:v>
                      </c:pt>
                      <c:pt idx="796">
                        <c:v>0.5413978886755112</c:v>
                      </c:pt>
                      <c:pt idx="797">
                        <c:v>0.54062022576666857</c:v>
                      </c:pt>
                      <c:pt idx="798">
                        <c:v>0.54024987285006121</c:v>
                      </c:pt>
                      <c:pt idx="799">
                        <c:v>0.53989731408097819</c:v>
                      </c:pt>
                      <c:pt idx="800">
                        <c:v>0.54025808553353394</c:v>
                      </c:pt>
                      <c:pt idx="801">
                        <c:v>0.53972211016689142</c:v>
                      </c:pt>
                      <c:pt idx="802">
                        <c:v>0.53858641336665058</c:v>
                      </c:pt>
                      <c:pt idx="803">
                        <c:v>0.53828821474055444</c:v>
                      </c:pt>
                      <c:pt idx="804">
                        <c:v>0.53827002951286473</c:v>
                      </c:pt>
                      <c:pt idx="805">
                        <c:v>0.53752971475981515</c:v>
                      </c:pt>
                      <c:pt idx="806">
                        <c:v>0.53715056253948679</c:v>
                      </c:pt>
                      <c:pt idx="807">
                        <c:v>0.53676886829808368</c:v>
                      </c:pt>
                      <c:pt idx="808">
                        <c:v>0.53538522667299693</c:v>
                      </c:pt>
                      <c:pt idx="809">
                        <c:v>0.53529058527297679</c:v>
                      </c:pt>
                      <c:pt idx="810">
                        <c:v>0.53481346747122294</c:v>
                      </c:pt>
                      <c:pt idx="811">
                        <c:v>0.53405262100949125</c:v>
                      </c:pt>
                      <c:pt idx="812">
                        <c:v>0.53359759923708083</c:v>
                      </c:pt>
                      <c:pt idx="813">
                        <c:v>0.53273233437119472</c:v>
                      </c:pt>
                      <c:pt idx="814">
                        <c:v>0.53055304014965843</c:v>
                      </c:pt>
                      <c:pt idx="815">
                        <c:v>0.5297939535486712</c:v>
                      </c:pt>
                      <c:pt idx="816">
                        <c:v>0.52878144700052276</c:v>
                      </c:pt>
                      <c:pt idx="817">
                        <c:v>0.52813714242807208</c:v>
                      </c:pt>
                      <c:pt idx="818">
                        <c:v>0.52775701250733031</c:v>
                      </c:pt>
                      <c:pt idx="819">
                        <c:v>0.52760351354242174</c:v>
                      </c:pt>
                      <c:pt idx="820">
                        <c:v>0.52645530217688896</c:v>
                      </c:pt>
                      <c:pt idx="821">
                        <c:v>0.52695373384765598</c:v>
                      </c:pt>
                      <c:pt idx="822">
                        <c:v>0.52813401378674907</c:v>
                      </c:pt>
                      <c:pt idx="823">
                        <c:v>0.52834128627439625</c:v>
                      </c:pt>
                      <c:pt idx="824">
                        <c:v>0.52805579775367473</c:v>
                      </c:pt>
                      <c:pt idx="825">
                        <c:v>0.5278336642197432</c:v>
                      </c:pt>
                      <c:pt idx="826">
                        <c:v>0.52747563032834499</c:v>
                      </c:pt>
                      <c:pt idx="827">
                        <c:v>0.52913126820844802</c:v>
                      </c:pt>
                      <c:pt idx="828">
                        <c:v>0.53005265307806482</c:v>
                      </c:pt>
                      <c:pt idx="829">
                        <c:v>0.53030294438390302</c:v>
                      </c:pt>
                      <c:pt idx="830">
                        <c:v>0.53090559891874156</c:v>
                      </c:pt>
                      <c:pt idx="831">
                        <c:v>0.53129863448494064</c:v>
                      </c:pt>
                      <c:pt idx="832">
                        <c:v>0.53350921511970673</c:v>
                      </c:pt>
                      <c:pt idx="833">
                        <c:v>0.53612006630373132</c:v>
                      </c:pt>
                      <c:pt idx="834">
                        <c:v>0.5383415971831278</c:v>
                      </c:pt>
                      <c:pt idx="835">
                        <c:v>0.53961104339992572</c:v>
                      </c:pt>
                      <c:pt idx="836">
                        <c:v>0.54125436225481949</c:v>
                      </c:pt>
                      <c:pt idx="837">
                        <c:v>0.54308774607008425</c:v>
                      </c:pt>
                      <c:pt idx="838">
                        <c:v>0.54531357883129994</c:v>
                      </c:pt>
                      <c:pt idx="839">
                        <c:v>0.54736577199909031</c:v>
                      </c:pt>
                      <c:pt idx="840">
                        <c:v>0.55018018040919103</c:v>
                      </c:pt>
                      <c:pt idx="841">
                        <c:v>0.55238821902288238</c:v>
                      </c:pt>
                      <c:pt idx="842">
                        <c:v>0.55591419779387763</c:v>
                      </c:pt>
                      <c:pt idx="843">
                        <c:v>0.55930701376856384</c:v>
                      </c:pt>
                      <c:pt idx="844">
                        <c:v>0.56289282780486116</c:v>
                      </c:pt>
                      <c:pt idx="845">
                        <c:v>0.56830635499402526</c:v>
                      </c:pt>
                      <c:pt idx="846">
                        <c:v>0.57236752697133242</c:v>
                      </c:pt>
                      <c:pt idx="847">
                        <c:v>0.57712130192151379</c:v>
                      </c:pt>
                      <c:pt idx="848">
                        <c:v>0.58187800997293515</c:v>
                      </c:pt>
                      <c:pt idx="849">
                        <c:v>0.58565252018902481</c:v>
                      </c:pt>
                      <c:pt idx="850">
                        <c:v>0.59020645317470066</c:v>
                      </c:pt>
                      <c:pt idx="851">
                        <c:v>0.59562369562543582</c:v>
                      </c:pt>
                      <c:pt idx="852">
                        <c:v>0.59879183604511566</c:v>
                      </c:pt>
                      <c:pt idx="853">
                        <c:v>0.60216060058963161</c:v>
                      </c:pt>
                      <c:pt idx="854">
                        <c:v>0.6051609676183668</c:v>
                      </c:pt>
                      <c:pt idx="855">
                        <c:v>0.60952894198540841</c:v>
                      </c:pt>
                      <c:pt idx="856">
                        <c:v>0.61429542704096429</c:v>
                      </c:pt>
                      <c:pt idx="857">
                        <c:v>0.61885072880721914</c:v>
                      </c:pt>
                      <c:pt idx="858">
                        <c:v>0.62254350326874586</c:v>
                      </c:pt>
                      <c:pt idx="859">
                        <c:v>0.62722903473006963</c:v>
                      </c:pt>
                      <c:pt idx="860">
                        <c:v>0.63267228401180209</c:v>
                      </c:pt>
                      <c:pt idx="861">
                        <c:v>0.63732516027931718</c:v>
                      </c:pt>
                      <c:pt idx="862">
                        <c:v>0.64113017474830569</c:v>
                      </c:pt>
                      <c:pt idx="863">
                        <c:v>0.64641425440273159</c:v>
                      </c:pt>
                      <c:pt idx="864">
                        <c:v>0.65154600833274501</c:v>
                      </c:pt>
                      <c:pt idx="865">
                        <c:v>0.65729371352321975</c:v>
                      </c:pt>
                      <c:pt idx="866">
                        <c:v>0.66311787488602458</c:v>
                      </c:pt>
                      <c:pt idx="867">
                        <c:v>0.66812956720526873</c:v>
                      </c:pt>
                      <c:pt idx="868">
                        <c:v>0.67324274482742708</c:v>
                      </c:pt>
                      <c:pt idx="869">
                        <c:v>0.67857492734219382</c:v>
                      </c:pt>
                      <c:pt idx="870">
                        <c:v>0.68435782974755177</c:v>
                      </c:pt>
                      <c:pt idx="871">
                        <c:v>0.69042465635297001</c:v>
                      </c:pt>
                      <c:pt idx="872">
                        <c:v>0.69572261935326685</c:v>
                      </c:pt>
                      <c:pt idx="873">
                        <c:v>0.70255439876215287</c:v>
                      </c:pt>
                      <c:pt idx="874">
                        <c:v>0.70993310378231222</c:v>
                      </c:pt>
                      <c:pt idx="875">
                        <c:v>0.71670563454614455</c:v>
                      </c:pt>
                      <c:pt idx="876">
                        <c:v>0.72363264197529897</c:v>
                      </c:pt>
                      <c:pt idx="877">
                        <c:v>0.73027748506513734</c:v>
                      </c:pt>
                      <c:pt idx="878">
                        <c:v>0.73681810529090397</c:v>
                      </c:pt>
                      <c:pt idx="879">
                        <c:v>0.74548150865431062</c:v>
                      </c:pt>
                      <c:pt idx="880">
                        <c:v>0.75268540084054847</c:v>
                      </c:pt>
                      <c:pt idx="881">
                        <c:v>0.75887541769805911</c:v>
                      </c:pt>
                      <c:pt idx="882">
                        <c:v>0.76774198720737674</c:v>
                      </c:pt>
                      <c:pt idx="883">
                        <c:v>0.77521513808747322</c:v>
                      </c:pt>
                      <c:pt idx="884">
                        <c:v>0.78254984658902815</c:v>
                      </c:pt>
                      <c:pt idx="885">
                        <c:v>0.79027055121380518</c:v>
                      </c:pt>
                      <c:pt idx="886">
                        <c:v>0.79703056741234557</c:v>
                      </c:pt>
                      <c:pt idx="887">
                        <c:v>0.80374463169145482</c:v>
                      </c:pt>
                      <c:pt idx="888">
                        <c:v>0.81153006008360118</c:v>
                      </c:pt>
                      <c:pt idx="889">
                        <c:v>0.81668625652395055</c:v>
                      </c:pt>
                      <c:pt idx="890">
                        <c:v>0.82376167887586338</c:v>
                      </c:pt>
                      <c:pt idx="891">
                        <c:v>0.83077218192032476</c:v>
                      </c:pt>
                      <c:pt idx="892">
                        <c:v>0.83672344433687573</c:v>
                      </c:pt>
                      <c:pt idx="893">
                        <c:v>0.84313442148782147</c:v>
                      </c:pt>
                      <c:pt idx="894">
                        <c:v>0.85018520578931622</c:v>
                      </c:pt>
                      <c:pt idx="895">
                        <c:v>0.85609794680957751</c:v>
                      </c:pt>
                      <c:pt idx="896">
                        <c:v>0.86469467100478847</c:v>
                      </c:pt>
                      <c:pt idx="897">
                        <c:v>0.87290481245652896</c:v>
                      </c:pt>
                      <c:pt idx="898">
                        <c:v>0.87998258128943418</c:v>
                      </c:pt>
                      <c:pt idx="899">
                        <c:v>0.88686148585824787</c:v>
                      </c:pt>
                      <c:pt idx="900">
                        <c:v>0.89329846984019079</c:v>
                      </c:pt>
                      <c:pt idx="901">
                        <c:v>0.89928864473319614</c:v>
                      </c:pt>
                      <c:pt idx="902">
                        <c:v>0.90655862946738186</c:v>
                      </c:pt>
                      <c:pt idx="903">
                        <c:v>0.91161764248663624</c:v>
                      </c:pt>
                      <c:pt idx="904">
                        <c:v>0.91510685972208672</c:v>
                      </c:pt>
                      <c:pt idx="905">
                        <c:v>0.91982094003548276</c:v>
                      </c:pt>
                      <c:pt idx="906">
                        <c:v>0.92600117988885877</c:v>
                      </c:pt>
                      <c:pt idx="907">
                        <c:v>0.93156527294169134</c:v>
                      </c:pt>
                      <c:pt idx="908">
                        <c:v>0.93724101938173743</c:v>
                      </c:pt>
                      <c:pt idx="909">
                        <c:v>0.94247347645433432</c:v>
                      </c:pt>
                      <c:pt idx="910">
                        <c:v>0.94776029366991754</c:v>
                      </c:pt>
                      <c:pt idx="911">
                        <c:v>0.95331969376076586</c:v>
                      </c:pt>
                      <c:pt idx="912">
                        <c:v>0.95710750070247785</c:v>
                      </c:pt>
                      <c:pt idx="913">
                        <c:v>0.96098818918346562</c:v>
                      </c:pt>
                      <c:pt idx="914">
                        <c:v>0.96421538270811646</c:v>
                      </c:pt>
                      <c:pt idx="915">
                        <c:v>0.96725896409512557</c:v>
                      </c:pt>
                      <c:pt idx="916">
                        <c:v>0.96967329749605058</c:v>
                      </c:pt>
                      <c:pt idx="917">
                        <c:v>0.97275246717810815</c:v>
                      </c:pt>
                      <c:pt idx="918">
                        <c:v>0.97513140782406715</c:v>
                      </c:pt>
                      <c:pt idx="919">
                        <c:v>0.97818593945570609</c:v>
                      </c:pt>
                      <c:pt idx="920">
                        <c:v>0.98166596630727032</c:v>
                      </c:pt>
                      <c:pt idx="921">
                        <c:v>0.98557011959818064</c:v>
                      </c:pt>
                      <c:pt idx="922">
                        <c:v>0.98760490969861203</c:v>
                      </c:pt>
                      <c:pt idx="923">
                        <c:v>0.98959277017919889</c:v>
                      </c:pt>
                      <c:pt idx="924">
                        <c:v>0.99065650822901108</c:v>
                      </c:pt>
                      <c:pt idx="925">
                        <c:v>0.99280080077574651</c:v>
                      </c:pt>
                      <c:pt idx="926">
                        <c:v>0.9948991414030508</c:v>
                      </c:pt>
                      <c:pt idx="927">
                        <c:v>0.99532698310396794</c:v>
                      </c:pt>
                      <c:pt idx="928">
                        <c:v>0.99531720609983376</c:v>
                      </c:pt>
                      <c:pt idx="929">
                        <c:v>0.99628376072855107</c:v>
                      </c:pt>
                      <c:pt idx="930">
                        <c:v>0.99861381635383817</c:v>
                      </c:pt>
                      <c:pt idx="931">
                        <c:v>1</c:v>
                      </c:pt>
                      <c:pt idx="932">
                        <c:v>1.0008873608952293</c:v>
                      </c:pt>
                      <c:pt idx="933">
                        <c:v>1.0018783580342823</c:v>
                      </c:pt>
                      <c:pt idx="934">
                        <c:v>1.0010967843237861</c:v>
                      </c:pt>
                      <c:pt idx="935">
                        <c:v>1.0019219634727214</c:v>
                      </c:pt>
                      <c:pt idx="936">
                        <c:v>1.0027131186472693</c:v>
                      </c:pt>
                      <c:pt idx="937">
                        <c:v>1.0014898198899853</c:v>
                      </c:pt>
                      <c:pt idx="938">
                        <c:v>1.0008631139249762</c:v>
                      </c:pt>
                      <c:pt idx="939">
                        <c:v>1.0020113252905087</c:v>
                      </c:pt>
                      <c:pt idx="940">
                        <c:v>1.0018167629082364</c:v>
                      </c:pt>
                      <c:pt idx="941">
                        <c:v>1.0025684189860817</c:v>
                      </c:pt>
                      <c:pt idx="942">
                        <c:v>1.003361725101539</c:v>
                      </c:pt>
                      <c:pt idx="943">
                        <c:v>1.0025909060955907</c:v>
                      </c:pt>
                      <c:pt idx="944">
                        <c:v>1.0034950834379308</c:v>
                      </c:pt>
                      <c:pt idx="945">
                        <c:v>1.0033366959709553</c:v>
                      </c:pt>
                      <c:pt idx="946">
                        <c:v>1.0028443260427518</c:v>
                      </c:pt>
                      <c:pt idx="947">
                        <c:v>1.003264541680444</c:v>
                      </c:pt>
                      <c:pt idx="948">
                        <c:v>1.0038898788648742</c:v>
                      </c:pt>
                      <c:pt idx="949">
                        <c:v>1.0024968513158183</c:v>
                      </c:pt>
                      <c:pt idx="950">
                        <c:v>1.00206744529424</c:v>
                      </c:pt>
                      <c:pt idx="951">
                        <c:v>1.0017909516173218</c:v>
                      </c:pt>
                      <c:pt idx="952">
                        <c:v>1.0022913386889154</c:v>
                      </c:pt>
                      <c:pt idx="953">
                        <c:v>0.99961243955611601</c:v>
                      </c:pt>
                      <c:pt idx="954">
                        <c:v>0.99871530165675226</c:v>
                      </c:pt>
                      <c:pt idx="955">
                        <c:v>0.99737800303126223</c:v>
                      </c:pt>
                      <c:pt idx="956">
                        <c:v>0.99527086310023716</c:v>
                      </c:pt>
                      <c:pt idx="957">
                        <c:v>0.99359097824988107</c:v>
                      </c:pt>
                      <c:pt idx="958">
                        <c:v>0.98946488696512214</c:v>
                      </c:pt>
                      <c:pt idx="959">
                        <c:v>0.9855112620332922</c:v>
                      </c:pt>
                      <c:pt idx="960">
                        <c:v>0.98250190016075356</c:v>
                      </c:pt>
                      <c:pt idx="961">
                        <c:v>0.97642079912929924</c:v>
                      </c:pt>
                      <c:pt idx="962">
                        <c:v>0.97213182295566269</c:v>
                      </c:pt>
                      <c:pt idx="963">
                        <c:v>0.96634950717055246</c:v>
                      </c:pt>
                      <c:pt idx="964">
                        <c:v>0.96146120064348317</c:v>
                      </c:pt>
                      <c:pt idx="965">
                        <c:v>0.9562827126337079</c:v>
                      </c:pt>
                      <c:pt idx="966">
                        <c:v>0.95061107253539812</c:v>
                      </c:pt>
                      <c:pt idx="967">
                        <c:v>0.94388332045050072</c:v>
                      </c:pt>
                      <c:pt idx="968">
                        <c:v>0.93860647577913425</c:v>
                      </c:pt>
                      <c:pt idx="969">
                        <c:v>0.93069668389439975</c:v>
                      </c:pt>
                      <c:pt idx="970">
                        <c:v>0.92511088589238899</c:v>
                      </c:pt>
                      <c:pt idx="971">
                        <c:v>0.91841285590006028</c:v>
                      </c:pt>
                      <c:pt idx="972">
                        <c:v>0.91272009747282046</c:v>
                      </c:pt>
                      <c:pt idx="973">
                        <c:v>0.90529426729273388</c:v>
                      </c:pt>
                      <c:pt idx="974">
                        <c:v>0.90234630500615842</c:v>
                      </c:pt>
                      <c:pt idx="975">
                        <c:v>0.89409764215812915</c:v>
                      </c:pt>
                      <c:pt idx="976">
                        <c:v>0.88816749807050821</c:v>
                      </c:pt>
                      <c:pt idx="977">
                        <c:v>0.88214799216509976</c:v>
                      </c:pt>
                      <c:pt idx="978">
                        <c:v>0.87498809649746656</c:v>
                      </c:pt>
                      <c:pt idx="979">
                        <c:v>0.86807712335509235</c:v>
                      </c:pt>
                      <c:pt idx="980">
                        <c:v>0.86196903779222711</c:v>
                      </c:pt>
                      <c:pt idx="981">
                        <c:v>0.85359170956979025</c:v>
                      </c:pt>
                      <c:pt idx="982">
                        <c:v>0.84706771025105188</c:v>
                      </c:pt>
                      <c:pt idx="983">
                        <c:v>0.83954919407177231</c:v>
                      </c:pt>
                      <c:pt idx="984">
                        <c:v>0.8328054077000947</c:v>
                      </c:pt>
                      <c:pt idx="985">
                        <c:v>0.82585708640192768</c:v>
                      </c:pt>
                      <c:pt idx="986">
                        <c:v>0.81922299801663689</c:v>
                      </c:pt>
                      <c:pt idx="987">
                        <c:v>0.81035349540607904</c:v>
                      </c:pt>
                      <c:pt idx="988">
                        <c:v>0.80066643970981077</c:v>
                      </c:pt>
                      <c:pt idx="989">
                        <c:v>0.79295277452801027</c:v>
                      </c:pt>
                      <c:pt idx="990">
                        <c:v>0.78647042524688382</c:v>
                      </c:pt>
                      <c:pt idx="991">
                        <c:v>0.77628356909926988</c:v>
                      </c:pt>
                      <c:pt idx="992">
                        <c:v>0.76657226643274845</c:v>
                      </c:pt>
                      <c:pt idx="993">
                        <c:v>0.75259193268102453</c:v>
                      </c:pt>
                      <c:pt idx="994">
                        <c:v>0.74438941729250896</c:v>
                      </c:pt>
                      <c:pt idx="995">
                        <c:v>0.73567947538942302</c:v>
                      </c:pt>
                      <c:pt idx="996">
                        <c:v>0.72664141722758957</c:v>
                      </c:pt>
                      <c:pt idx="997">
                        <c:v>0.71518179068177179</c:v>
                      </c:pt>
                      <c:pt idx="998">
                        <c:v>0.7055252392384026</c:v>
                      </c:pt>
                      <c:pt idx="999">
                        <c:v>0.69617588126493313</c:v>
                      </c:pt>
                      <c:pt idx="1000">
                        <c:v>0.690100255355794</c:v>
                      </c:pt>
                      <c:pt idx="1001">
                        <c:v>0.67899553406005153</c:v>
                      </c:pt>
                      <c:pt idx="1002">
                        <c:v>0.66727212394269031</c:v>
                      </c:pt>
                      <c:pt idx="1003">
                        <c:v>0.65409370007006207</c:v>
                      </c:pt>
                      <c:pt idx="1004">
                        <c:v>0.64350579121285889</c:v>
                      </c:pt>
                      <c:pt idx="1005">
                        <c:v>0.63313766940859484</c:v>
                      </c:pt>
                      <c:pt idx="1006">
                        <c:v>0.62126036924615968</c:v>
                      </c:pt>
                      <c:pt idx="1007">
                        <c:v>0.61138637723084344</c:v>
                      </c:pt>
                      <c:pt idx="1008">
                        <c:v>0.60156009699570268</c:v>
                      </c:pt>
                      <c:pt idx="1009">
                        <c:v>0.59123949143153132</c:v>
                      </c:pt>
                      <c:pt idx="1010">
                        <c:v>0.58159740995428078</c:v>
                      </c:pt>
                      <c:pt idx="1011">
                        <c:v>0.56831065687584437</c:v>
                      </c:pt>
                      <c:pt idx="1012">
                        <c:v>0.55710875215900701</c:v>
                      </c:pt>
                      <c:pt idx="1013">
                        <c:v>0.54833877945053633</c:v>
                      </c:pt>
                      <c:pt idx="1014">
                        <c:v>0.53485237994767731</c:v>
                      </c:pt>
                      <c:pt idx="1015">
                        <c:v>0.52451202483515469</c:v>
                      </c:pt>
                      <c:pt idx="1016">
                        <c:v>0.51458836563883625</c:v>
                      </c:pt>
                      <c:pt idx="1017">
                        <c:v>0.50626539755938593</c:v>
                      </c:pt>
                      <c:pt idx="1018">
                        <c:v>0.49759475921291979</c:v>
                      </c:pt>
                      <c:pt idx="1019">
                        <c:v>0.48846303735148</c:v>
                      </c:pt>
                      <c:pt idx="1020">
                        <c:v>0.47777207887070128</c:v>
                      </c:pt>
                      <c:pt idx="1021">
                        <c:v>0.46891450420518727</c:v>
                      </c:pt>
                      <c:pt idx="1022">
                        <c:v>0.45951626121104622</c:v>
                      </c:pt>
                      <c:pt idx="1023">
                        <c:v>0.44835424667107687</c:v>
                      </c:pt>
                      <c:pt idx="1024">
                        <c:v>0.43855143124585805</c:v>
                      </c:pt>
                      <c:pt idx="1025">
                        <c:v>0.43030042191683632</c:v>
                      </c:pt>
                      <c:pt idx="1026">
                        <c:v>0.42026784689446178</c:v>
                      </c:pt>
                      <c:pt idx="1027">
                        <c:v>0.40995995143566505</c:v>
                      </c:pt>
                      <c:pt idx="1028">
                        <c:v>0.40123866820778326</c:v>
                      </c:pt>
                      <c:pt idx="1029">
                        <c:v>0.39138814100238922</c:v>
                      </c:pt>
                      <c:pt idx="1030">
                        <c:v>0.38629021550668063</c:v>
                      </c:pt>
                      <c:pt idx="1031">
                        <c:v>0.37951846690317897</c:v>
                      </c:pt>
                      <c:pt idx="1032">
                        <c:v>0.36947572379650451</c:v>
                      </c:pt>
                      <c:pt idx="1033">
                        <c:v>0.36243901838096343</c:v>
                      </c:pt>
                      <c:pt idx="1034">
                        <c:v>0.35660605771443754</c:v>
                      </c:pt>
                      <c:pt idx="1035">
                        <c:v>0.34829267109903889</c:v>
                      </c:pt>
                      <c:pt idx="1036">
                        <c:v>0.3408820930454019</c:v>
                      </c:pt>
                      <c:pt idx="1037">
                        <c:v>0.3319347654819349</c:v>
                      </c:pt>
                      <c:pt idx="1038">
                        <c:v>0.32196183018477953</c:v>
                      </c:pt>
                      <c:pt idx="1039">
                        <c:v>0.31971859435620481</c:v>
                      </c:pt>
                      <c:pt idx="1040">
                        <c:v>0.31533145706105997</c:v>
                      </c:pt>
                      <c:pt idx="1041">
                        <c:v>0.30553255243749505</c:v>
                      </c:pt>
                      <c:pt idx="1042">
                        <c:v>0.30040588254963146</c:v>
                      </c:pt>
                      <c:pt idx="1043">
                        <c:v>0.29588343151726781</c:v>
                      </c:pt>
                      <c:pt idx="1044">
                        <c:v>0.28807981789743181</c:v>
                      </c:pt>
                      <c:pt idx="1045">
                        <c:v>0.28550494608862148</c:v>
                      </c:pt>
                      <c:pt idx="1046">
                        <c:v>0.27378446907250054</c:v>
                      </c:pt>
                      <c:pt idx="1047">
                        <c:v>0.2671216362950552</c:v>
                      </c:pt>
                      <c:pt idx="1048">
                        <c:v>0.26207885310266371</c:v>
                      </c:pt>
                      <c:pt idx="1049">
                        <c:v>0.25618116866876889</c:v>
                      </c:pt>
                      <c:pt idx="1050">
                        <c:v>0.24927625726895808</c:v>
                      </c:pt>
                      <c:pt idx="1051">
                        <c:v>0.24672074392833385</c:v>
                      </c:pt>
                      <c:pt idx="1052">
                        <c:v>0.23856672248032434</c:v>
                      </c:pt>
                      <c:pt idx="1053">
                        <c:v>0.236787894348129</c:v>
                      </c:pt>
                      <c:pt idx="1054">
                        <c:v>0.23039881768644407</c:v>
                      </c:pt>
                      <c:pt idx="1055">
                        <c:v>0.22489631975965774</c:v>
                      </c:pt>
                      <c:pt idx="1056">
                        <c:v>0.21993937866356572</c:v>
                      </c:pt>
                      <c:pt idx="1057">
                        <c:v>0.2151406294943666</c:v>
                      </c:pt>
                      <c:pt idx="1058">
                        <c:v>0.20735089922040126</c:v>
                      </c:pt>
                      <c:pt idx="1059">
                        <c:v>0.20445749261689533</c:v>
                      </c:pt>
                      <c:pt idx="1060">
                        <c:v>0.20069745236692463</c:v>
                      </c:pt>
                      <c:pt idx="1061">
                        <c:v>0.1946918298073872</c:v>
                      </c:pt>
                      <c:pt idx="1062">
                        <c:v>0.18698755054955571</c:v>
                      </c:pt>
                      <c:pt idx="1063">
                        <c:v>0.17920075337683056</c:v>
                      </c:pt>
                      <c:pt idx="1064">
                        <c:v>0.17292978292508801</c:v>
                      </c:pt>
                      <c:pt idx="1065">
                        <c:v>0.16899864510276708</c:v>
                      </c:pt>
                      <c:pt idx="1066">
                        <c:v>0.16246721526088673</c:v>
                      </c:pt>
                      <c:pt idx="1067">
                        <c:v>0.15541036921682871</c:v>
                      </c:pt>
                      <c:pt idx="1068">
                        <c:v>0.15095342411216489</c:v>
                      </c:pt>
                      <c:pt idx="1069">
                        <c:v>0.15367612422348598</c:v>
                      </c:pt>
                      <c:pt idx="1070">
                        <c:v>0.15410279268390698</c:v>
                      </c:pt>
                      <c:pt idx="1071">
                        <c:v>0.1479733932520291</c:v>
                      </c:pt>
                      <c:pt idx="1072">
                        <c:v>0.14253796557360407</c:v>
                      </c:pt>
                      <c:pt idx="1073">
                        <c:v>0.13815923650201481</c:v>
                      </c:pt>
                      <c:pt idx="1074">
                        <c:v>0.1357828378771308</c:v>
                      </c:pt>
                      <c:pt idx="1075">
                        <c:v>0.13338180120182852</c:v>
                      </c:pt>
                      <c:pt idx="1076">
                        <c:v>0.12536152917037627</c:v>
                      </c:pt>
                      <c:pt idx="1077">
                        <c:v>0.11711677712400044</c:v>
                      </c:pt>
                      <c:pt idx="1078">
                        <c:v>0.1175847045418682</c:v>
                      </c:pt>
                      <c:pt idx="1079">
                        <c:v>0.11826772605069072</c:v>
                      </c:pt>
                      <c:pt idx="1080">
                        <c:v>0.11846111519246721</c:v>
                      </c:pt>
                      <c:pt idx="1081">
                        <c:v>0.11188451559148624</c:v>
                      </c:pt>
                      <c:pt idx="1082">
                        <c:v>0.1065361032498566</c:v>
                      </c:pt>
                      <c:pt idx="1083">
                        <c:v>0.10410573556215132</c:v>
                      </c:pt>
                      <c:pt idx="1084">
                        <c:v>0.10445281920891918</c:v>
                      </c:pt>
                      <c:pt idx="1085">
                        <c:v>9.6104626458802411E-2</c:v>
                      </c:pt>
                      <c:pt idx="1086">
                        <c:v>9.2608174240292537E-2</c:v>
                      </c:pt>
                      <c:pt idx="1087">
                        <c:v>8.9528222397904103E-2</c:v>
                      </c:pt>
                      <c:pt idx="1088">
                        <c:v>8.559082729293728E-2</c:v>
                      </c:pt>
                      <c:pt idx="1089">
                        <c:v>8.5695050157008887E-2</c:v>
                      </c:pt>
                      <c:pt idx="1090">
                        <c:v>8.2744154769193251E-2</c:v>
                      </c:pt>
                      <c:pt idx="1091">
                        <c:v>8.7251549215190086E-2</c:v>
                      </c:pt>
                      <c:pt idx="1092">
                        <c:v>9.3364523280122333E-2</c:v>
                      </c:pt>
                      <c:pt idx="1093">
                        <c:v>9.2513337300189846E-2</c:v>
                      </c:pt>
                      <c:pt idx="1094">
                        <c:v>8.7433010411922821E-2</c:v>
                      </c:pt>
                      <c:pt idx="1095">
                        <c:v>9.068914386881137E-2</c:v>
                      </c:pt>
                      <c:pt idx="1096">
                        <c:v>8.5349530830902631E-2</c:v>
                      </c:pt>
                      <c:pt idx="1097">
                        <c:v>8.9839522209540321E-2</c:v>
                      </c:pt>
                      <c:pt idx="1098">
                        <c:v>8.1977051024815881E-2</c:v>
                      </c:pt>
                      <c:pt idx="1099">
                        <c:v>7.5954025397919192E-2</c:v>
                      </c:pt>
                      <c:pt idx="1100">
                        <c:v>7.323523608825197E-2</c:v>
                      </c:pt>
                      <c:pt idx="1101">
                        <c:v>7.5453247246160163E-2</c:v>
                      </c:pt>
                      <c:pt idx="1102">
                        <c:v>7.1640411173864299E-2</c:v>
                      </c:pt>
                      <c:pt idx="1103">
                        <c:v>6.6313508241330157E-2</c:v>
                      </c:pt>
                      <c:pt idx="1104">
                        <c:v>5.7443614550606946E-2</c:v>
                      </c:pt>
                      <c:pt idx="1105">
                        <c:v>5.5427791838196155E-2</c:v>
                      </c:pt>
                      <c:pt idx="1106">
                        <c:v>5.6531420064876291E-2</c:v>
                      </c:pt>
                      <c:pt idx="1107">
                        <c:v>5.4803236814096774E-2</c:v>
                      </c:pt>
                      <c:pt idx="1108">
                        <c:v>5.0783910414484372E-2</c:v>
                      </c:pt>
                      <c:pt idx="1109">
                        <c:v>5.1636660715078372E-2</c:v>
                      </c:pt>
                      <c:pt idx="1110">
                        <c:v>5.6464154276432324E-2</c:v>
                      </c:pt>
                      <c:pt idx="1111">
                        <c:v>5.5275466113783651E-2</c:v>
                      </c:pt>
                      <c:pt idx="1112">
                        <c:v>4.9288615402183933E-2</c:v>
                      </c:pt>
                      <c:pt idx="1113">
                        <c:v>5.139595087329181E-2</c:v>
                      </c:pt>
                      <c:pt idx="1114">
                        <c:v>5.0135108420131962E-2</c:v>
                      </c:pt>
                      <c:pt idx="1115">
                        <c:v>4.374348973737209E-2</c:v>
                      </c:pt>
                      <c:pt idx="1116">
                        <c:v>4.0710467514828368E-2</c:v>
                      </c:pt>
                      <c:pt idx="1117">
                        <c:v>3.7180969022344565E-2</c:v>
                      </c:pt>
                      <c:pt idx="1118">
                        <c:v>4.2184644198198631E-2</c:v>
                      </c:pt>
                      <c:pt idx="1119">
                        <c:v>4.6893053849196772E-2</c:v>
                      </c:pt>
                      <c:pt idx="1120">
                        <c:v>3.6982886918583605E-2</c:v>
                      </c:pt>
                      <c:pt idx="1121">
                        <c:v>3.5496195669921321E-2</c:v>
                      </c:pt>
                      <c:pt idx="1122">
                        <c:v>3.5455914412887993E-2</c:v>
                      </c:pt>
                      <c:pt idx="1123">
                        <c:v>3.4436955042010796E-2</c:v>
                      </c:pt>
                      <c:pt idx="1124">
                        <c:v>2.9822795710867427E-2</c:v>
                      </c:pt>
                      <c:pt idx="1125">
                        <c:v>2.0557911053118303E-2</c:v>
                      </c:pt>
                      <c:pt idx="1126">
                        <c:v>1.1314144724299273E-2</c:v>
                      </c:pt>
                      <c:pt idx="1127">
                        <c:v>1.2175498788531426E-2</c:v>
                      </c:pt>
                      <c:pt idx="1128">
                        <c:v>1.5872770671959854E-2</c:v>
                      </c:pt>
                      <c:pt idx="1129">
                        <c:v>1.2615463974575121E-2</c:v>
                      </c:pt>
                      <c:pt idx="1130">
                        <c:v>1.7658051626883754E-2</c:v>
                      </c:pt>
                      <c:pt idx="1131">
                        <c:v>1.9431013556598389E-2</c:v>
                      </c:pt>
                      <c:pt idx="1132">
                        <c:v>2.8699222395753204E-2</c:v>
                      </c:pt>
                      <c:pt idx="1133">
                        <c:v>2.9849193622029976E-2</c:v>
                      </c:pt>
                      <c:pt idx="1134">
                        <c:v>3.0684149775099662E-2</c:v>
                      </c:pt>
                      <c:pt idx="1135">
                        <c:v>2.6170889126622205E-2</c:v>
                      </c:pt>
                      <c:pt idx="1136">
                        <c:v>2.7837281711272963E-2</c:v>
                      </c:pt>
                      <c:pt idx="1137">
                        <c:v>1.9437466379327025E-2</c:v>
                      </c:pt>
                      <c:pt idx="1138">
                        <c:v>1.6552859079542018E-2</c:v>
                      </c:pt>
                      <c:pt idx="1139">
                        <c:v>9.766640509921657E-3</c:v>
                      </c:pt>
                      <c:pt idx="1140">
                        <c:v>1.0284626188957074E-2</c:v>
                      </c:pt>
                      <c:pt idx="1141">
                        <c:v>1.0487205714619904E-2</c:v>
                      </c:pt>
                      <c:pt idx="1142">
                        <c:v>8.8231596109613307E-3</c:v>
                      </c:pt>
                      <c:pt idx="1143">
                        <c:v>1.5666671424808744E-2</c:v>
                      </c:pt>
                      <c:pt idx="1144">
                        <c:v>1.569678459754241E-2</c:v>
                      </c:pt>
                      <c:pt idx="1145">
                        <c:v>2.2350035910936178E-2</c:v>
                      </c:pt>
                      <c:pt idx="1146">
                        <c:v>1.6549339358053656E-2</c:v>
                      </c:pt>
                      <c:pt idx="1147">
                        <c:v>1.814924831459112E-2</c:v>
                      </c:pt>
                      <c:pt idx="1148">
                        <c:v>9.450843276383649E-3</c:v>
                      </c:pt>
                      <c:pt idx="1149">
                        <c:v>1.1892552288884688E-2</c:v>
                      </c:pt>
                      <c:pt idx="1150">
                        <c:v>-1.4161012788125378E-3</c:v>
                      </c:pt>
                      <c:pt idx="1151">
                        <c:v>-3.7707949545183641E-3</c:v>
                      </c:pt>
                      <c:pt idx="1152">
                        <c:v>-7.711318700808204E-3</c:v>
                      </c:pt>
                      <c:pt idx="1153">
                        <c:v>-4.5711405129524318E-3</c:v>
                      </c:pt>
                      <c:pt idx="1154">
                        <c:v>-6.3378451600211811E-3</c:v>
                      </c:pt>
                      <c:pt idx="1155">
                        <c:v>0</c:v>
                      </c:pt>
                      <c:pt idx="1156">
                        <c:v>-1.3858512280210488E-2</c:v>
                      </c:pt>
                      <c:pt idx="1157">
                        <c:v>-9.898238985569319E-3</c:v>
                      </c:pt>
                      <c:pt idx="1158">
                        <c:v>-7.0939986597682199E-3</c:v>
                      </c:pt>
                      <c:pt idx="1159">
                        <c:v>-1.1059160456476511E-2</c:v>
                      </c:pt>
                      <c:pt idx="1160">
                        <c:v>-1.3698951572738594E-2</c:v>
                      </c:pt>
                      <c:pt idx="1161">
                        <c:v>-1.9406375506179935E-2</c:v>
                      </c:pt>
                      <c:pt idx="1162">
                        <c:v>-1.9522917395460807E-2</c:v>
                      </c:pt>
                      <c:pt idx="1163">
                        <c:v>-1.2269358028220694E-2</c:v>
                      </c:pt>
                      <c:pt idx="1164">
                        <c:v>-1.6549925978301658E-2</c:v>
                      </c:pt>
                      <c:pt idx="1165">
                        <c:v>-1.6468972384069663E-2</c:v>
                      </c:pt>
                      <c:pt idx="1166">
                        <c:v>-1.4381582001395696E-2</c:v>
                      </c:pt>
                      <c:pt idx="1167">
                        <c:v>-1.4733358610148E-2</c:v>
                      </c:pt>
                      <c:pt idx="1168">
                        <c:v>-1.4135983657542015E-2</c:v>
                      </c:pt>
                      <c:pt idx="1169">
                        <c:v>-2.4435079812617874E-2</c:v>
                      </c:pt>
                      <c:pt idx="1170">
                        <c:v>-2.4549470760989144E-2</c:v>
                      </c:pt>
                      <c:pt idx="1171">
                        <c:v>-1.5720444947547266E-2</c:v>
                      </c:pt>
                      <c:pt idx="1172">
                        <c:v>-2.2784330434581907E-2</c:v>
                      </c:pt>
                      <c:pt idx="1173">
                        <c:v>-2.2704354540763336E-2</c:v>
                      </c:pt>
                      <c:pt idx="1174">
                        <c:v>-2.0104062521203829E-2</c:v>
                      </c:pt>
                      <c:pt idx="1175">
                        <c:v>-7.1686949713543335E-3</c:v>
                      </c:pt>
                      <c:pt idx="1176">
                        <c:v>6.4854779224492272E-3</c:v>
                      </c:pt>
                      <c:pt idx="1177">
                        <c:v>5.0449341333081982E-5</c:v>
                      </c:pt>
                      <c:pt idx="1178">
                        <c:v>5.9453962140702107E-3</c:v>
                      </c:pt>
                      <c:pt idx="1179">
                        <c:v>1.7113276956520367E-2</c:v>
                      </c:pt>
                      <c:pt idx="1180">
                        <c:v>2.1157436946633808E-2</c:v>
                      </c:pt>
                      <c:pt idx="1181">
                        <c:v>2.143432170371733E-2</c:v>
                      </c:pt>
                      <c:pt idx="1182">
                        <c:v>1.0211103117867054E-2</c:v>
                      </c:pt>
                      <c:pt idx="1183">
                        <c:v>-7.9580902851579781E-3</c:v>
                      </c:pt>
                      <c:pt idx="1184">
                        <c:v>1.2960396680433877E-3</c:v>
                      </c:pt>
                      <c:pt idx="1185">
                        <c:v>-7.4447975681071E-3</c:v>
                      </c:pt>
                      <c:pt idx="1186">
                        <c:v>-1.9369222890469547E-2</c:v>
                      </c:pt>
                      <c:pt idx="1187">
                        <c:v>-3.4625260141637422E-2</c:v>
                      </c:pt>
                      <c:pt idx="1188">
                        <c:v>-4.4626157670616999E-2</c:v>
                      </c:pt>
                      <c:pt idx="1189">
                        <c:v>-5.2199620613131575E-2</c:v>
                      </c:pt>
                      <c:pt idx="1190">
                        <c:v>-3.1329823128128959E-2</c:v>
                      </c:pt>
                      <c:pt idx="1191">
                        <c:v>-4.5418095005495582E-2</c:v>
                      </c:pt>
                      <c:pt idx="1192">
                        <c:v>-4.2774393087579805E-2</c:v>
                      </c:pt>
                      <c:pt idx="1193">
                        <c:v>-5.4043563592861291E-2</c:v>
                      </c:pt>
                      <c:pt idx="1194">
                        <c:v>-4.7793320389883411E-2</c:v>
                      </c:pt>
                      <c:pt idx="1195">
                        <c:v>-4.4879186537612741E-2</c:v>
                      </c:pt>
                      <c:pt idx="1196">
                        <c:v>-4.0046413394026328E-2</c:v>
                      </c:pt>
                      <c:pt idx="1197">
                        <c:v>-5.3963783239125387E-2</c:v>
                      </c:pt>
                      <c:pt idx="1198">
                        <c:v>-3.9185254869876847E-2</c:v>
                      </c:pt>
                      <c:pt idx="1199">
                        <c:v>-4.3031528296311995E-2</c:v>
                      </c:pt>
                      <c:pt idx="1200">
                        <c:v>-2.3656243663279147E-2</c:v>
                      </c:pt>
                      <c:pt idx="1201">
                        <c:v>-2.09902501759371E-2</c:v>
                      </c:pt>
                      <c:pt idx="1202">
                        <c:v>-1.8474431472098037E-2</c:v>
                      </c:pt>
                      <c:pt idx="1203">
                        <c:v>-2.4973597200335294E-2</c:v>
                      </c:pt>
                      <c:pt idx="1204">
                        <c:v>-2.3874466395556855E-2</c:v>
                      </c:pt>
                      <c:pt idx="1205">
                        <c:v>-3.9459206525720096E-2</c:v>
                      </c:pt>
                      <c:pt idx="1206">
                        <c:v>-3.9988142449385936E-2</c:v>
                      </c:pt>
                      <c:pt idx="1207">
                        <c:v>-6.0591223261604696E-2</c:v>
                      </c:pt>
                      <c:pt idx="1208">
                        <c:v>-5.5498772888211069E-2</c:v>
                      </c:pt>
                      <c:pt idx="1209">
                        <c:v>-5.6046871739980145E-2</c:v>
                      </c:pt>
                      <c:pt idx="1210">
                        <c:v>-5.1259463895576854E-2</c:v>
                      </c:pt>
                      <c:pt idx="1211">
                        <c:v>-5.8026323997011395E-2</c:v>
                      </c:pt>
                      <c:pt idx="1212">
                        <c:v>-5.0584655070227233E-2</c:v>
                      </c:pt>
                      <c:pt idx="1213">
                        <c:v>-6.7223942866316458E-2</c:v>
                      </c:pt>
                      <c:pt idx="1214">
                        <c:v>-6.1371232651439345E-2</c:v>
                      </c:pt>
                      <c:pt idx="1215">
                        <c:v>-6.5922232535875189E-2</c:v>
                      </c:pt>
                      <c:pt idx="1216">
                        <c:v>-6.8261087464883394E-2</c:v>
                      </c:pt>
                      <c:pt idx="1217">
                        <c:v>-7.1491605170940067E-2</c:v>
                      </c:pt>
                      <c:pt idx="1218">
                        <c:v>-7.9799907744188922E-2</c:v>
                      </c:pt>
                      <c:pt idx="1219">
                        <c:v>-8.5300645810231071E-2</c:v>
                      </c:pt>
                      <c:pt idx="1220">
                        <c:v>-8.3364407911473509E-2</c:v>
                      </c:pt>
                      <c:pt idx="1221">
                        <c:v>-8.4117628309980277E-2</c:v>
                      </c:pt>
                      <c:pt idx="1222">
                        <c:v>-9.3852200246341333E-2</c:v>
                      </c:pt>
                      <c:pt idx="1223">
                        <c:v>-9.6963047421794193E-2</c:v>
                      </c:pt>
                      <c:pt idx="1224">
                        <c:v>-0.10390472035715001</c:v>
                      </c:pt>
                      <c:pt idx="1225">
                        <c:v>-0.10644889237297855</c:v>
                      </c:pt>
                      <c:pt idx="1226">
                        <c:v>-0.1208877676186013</c:v>
                      </c:pt>
                      <c:pt idx="1227">
                        <c:v>-0.10404648691709742</c:v>
                      </c:pt>
                      <c:pt idx="1228">
                        <c:v>-0.10750304895873929</c:v>
                      </c:pt>
                      <c:pt idx="1229">
                        <c:v>-0.12211751919861415</c:v>
                      </c:pt>
                      <c:pt idx="1230">
                        <c:v>-0.1238238019601329</c:v>
                      </c:pt>
                      <c:pt idx="1231">
                        <c:v>-9.3419470043357031E-2</c:v>
                      </c:pt>
                      <c:pt idx="1232">
                        <c:v>-6.6663524989338113E-2</c:v>
                      </c:pt>
                      <c:pt idx="1233">
                        <c:v>-5.3537896939035053E-2</c:v>
                      </c:pt>
                      <c:pt idx="1234">
                        <c:v>-6.7194611853913552E-2</c:v>
                      </c:pt>
                      <c:pt idx="1235">
                        <c:v>-6.4342855288019737E-2</c:v>
                      </c:pt>
                      <c:pt idx="1236">
                        <c:v>-4.3698906598519639E-2</c:v>
                      </c:pt>
                      <c:pt idx="1237">
                        <c:v>-5.540295824769486E-2</c:v>
                      </c:pt>
                      <c:pt idx="1238">
                        <c:v>-6.3666482142008596E-2</c:v>
                      </c:pt>
                      <c:pt idx="1239">
                        <c:v>-7.4576641055478385E-2</c:v>
                      </c:pt>
                      <c:pt idx="1240">
                        <c:v>-6.2852839857951842E-2</c:v>
                      </c:pt>
                      <c:pt idx="1241">
                        <c:v>-6.4388416127285603E-2</c:v>
                      </c:pt>
                      <c:pt idx="1242">
                        <c:v>-4.7636692783651874E-2</c:v>
                      </c:pt>
                      <c:pt idx="1243">
                        <c:v>-6.1398217182850066E-2</c:v>
                      </c:pt>
                      <c:pt idx="1244">
                        <c:v>-6.138120519565643E-2</c:v>
                      </c:pt>
                      <c:pt idx="1245">
                        <c:v>-7.4338864314932099E-2</c:v>
                      </c:pt>
                      <c:pt idx="1246">
                        <c:v>-8.587240501200509E-2</c:v>
                      </c:pt>
                      <c:pt idx="1247">
                        <c:v>-8.9002806195726619E-2</c:v>
                      </c:pt>
                      <c:pt idx="1248">
                        <c:v>-0.10385837735755338</c:v>
                      </c:pt>
                      <c:pt idx="1249">
                        <c:v>-0.12250605734291133</c:v>
                      </c:pt>
                      <c:pt idx="1250">
                        <c:v>-0.12206648323703306</c:v>
                      </c:pt>
                      <c:pt idx="1251">
                        <c:v>-0.10191490447573651</c:v>
                      </c:pt>
                      <c:pt idx="1252">
                        <c:v>-0.11270695717926391</c:v>
                      </c:pt>
                      <c:pt idx="1253">
                        <c:v>-0.11642319645071283</c:v>
                      </c:pt>
                      <c:pt idx="1254">
                        <c:v>-0.13869247430749965</c:v>
                      </c:pt>
                      <c:pt idx="1255">
                        <c:v>-0.12671310222190235</c:v>
                      </c:pt>
                      <c:pt idx="1256">
                        <c:v>-0.10471464737963573</c:v>
                      </c:pt>
                      <c:pt idx="1257">
                        <c:v>-0.10128956729130638</c:v>
                      </c:pt>
                      <c:pt idx="1258">
                        <c:v>-8.1383195793698085E-2</c:v>
                      </c:pt>
                      <c:pt idx="1259">
                        <c:v>-7.1972047154099841E-2</c:v>
                      </c:pt>
                      <c:pt idx="1260">
                        <c:v>-6.9185209895657809E-2</c:v>
                      </c:pt>
                      <c:pt idx="1261">
                        <c:v>-3.6620942225531632E-2</c:v>
                      </c:pt>
                      <c:pt idx="1262">
                        <c:v>-5.4403161804920989E-2</c:v>
                      </c:pt>
                      <c:pt idx="1263">
                        <c:v>-8.0551368281951502E-2</c:v>
                      </c:pt>
                      <c:pt idx="1264">
                        <c:v>-6.9446255906043697E-2</c:v>
                      </c:pt>
                      <c:pt idx="1265">
                        <c:v>-0.11209393902004305</c:v>
                      </c:pt>
                      <c:pt idx="1266">
                        <c:v>-0.10838219717049584</c:v>
                      </c:pt>
                      <c:pt idx="1267">
                        <c:v>-8.3772500064039357E-2</c:v>
                      </c:pt>
                      <c:pt idx="1268">
                        <c:v>-0.12302502072236025</c:v>
                      </c:pt>
                      <c:pt idx="1269">
                        <c:v>-9.4290992191888939E-2</c:v>
                      </c:pt>
                      <c:pt idx="1270">
                        <c:v>-0.11085010855407684</c:v>
                      </c:pt>
                      <c:pt idx="1271">
                        <c:v>-0.10979125900633173</c:v>
                      </c:pt>
                      <c:pt idx="1272">
                        <c:v>-0.11260175661477879</c:v>
                      </c:pt>
                      <c:pt idx="1273">
                        <c:v>-0.13175432109363225</c:v>
                      </c:pt>
                      <c:pt idx="1274">
                        <c:v>-0.17563507996904987</c:v>
                      </c:pt>
                      <c:pt idx="1275">
                        <c:v>-0.15041999076659726</c:v>
                      </c:pt>
                      <c:pt idx="1276">
                        <c:v>-0.15954174008382016</c:v>
                      </c:pt>
                      <c:pt idx="1277">
                        <c:v>-0.12920193639433078</c:v>
                      </c:pt>
                      <c:pt idx="1278">
                        <c:v>-0.12208936142670733</c:v>
                      </c:pt>
                      <c:pt idx="1279">
                        <c:v>-9.6554564189063011E-2</c:v>
                      </c:pt>
                      <c:pt idx="1280">
                        <c:v>-9.021104836664387E-2</c:v>
                      </c:pt>
                      <c:pt idx="1281">
                        <c:v>-7.0521139740569103E-2</c:v>
                      </c:pt>
                      <c:pt idx="1282">
                        <c:v>-0.12108702296285843</c:v>
                      </c:pt>
                      <c:pt idx="1283">
                        <c:v>-8.6385697729056146E-2</c:v>
                      </c:pt>
                      <c:pt idx="1284">
                        <c:v>-7.8614152682780519E-2</c:v>
                      </c:pt>
                      <c:pt idx="1285">
                        <c:v>-9.5080583045775338E-2</c:v>
                      </c:pt>
                      <c:pt idx="1286">
                        <c:v>-8.488003909237328E-2</c:v>
                      </c:pt>
                      <c:pt idx="1287">
                        <c:v>-8.1325315929223027E-2</c:v>
                      </c:pt>
                      <c:pt idx="1288">
                        <c:v>-5.0160724170963837E-2</c:v>
                      </c:pt>
                      <c:pt idx="1289">
                        <c:v>1.3143813277992872E-2</c:v>
                      </c:pt>
                      <c:pt idx="1290">
                        <c:v>-1.8208888039810359E-2</c:v>
                      </c:pt>
                      <c:pt idx="1291">
                        <c:v>-5.3070360601332633E-2</c:v>
                      </c:pt>
                      <c:pt idx="1292">
                        <c:v>-6.5294353330370203E-2</c:v>
                      </c:pt>
                      <c:pt idx="1293">
                        <c:v>-0.11319189658432531</c:v>
                      </c:pt>
                      <c:pt idx="1294">
                        <c:v>-0.12157450438899493</c:v>
                      </c:pt>
                      <c:pt idx="1295">
                        <c:v>-0.15750303918173514</c:v>
                      </c:pt>
                      <c:pt idx="1296">
                        <c:v>-0.17506644940859875</c:v>
                      </c:pt>
                      <c:pt idx="1297">
                        <c:v>-0.16482054015601352</c:v>
                      </c:pt>
                      <c:pt idx="1298">
                        <c:v>-0.10434038366137457</c:v>
                      </c:pt>
                    </c:numCache>
                  </c:numRef>
                </c:yVal>
                <c:smooth val="0"/>
                <c:extLst>
                  <c:ext xmlns:c16="http://schemas.microsoft.com/office/drawing/2014/chart" uri="{C3380CC4-5D6E-409C-BE32-E72D297353CC}">
                    <c16:uniqueId val="{0000000C-EA6C-4C0E-9A4F-E63847BC888B}"/>
                  </c:ext>
                </c:extLst>
              </c15:ser>
            </c15:filteredScatterSeries>
            <c15:filteredScatterSeries>
              <c15:ser>
                <c:idx val="1"/>
                <c:order val="1"/>
                <c:tx>
                  <c:strRef>
                    <c:extLst xmlns:c15="http://schemas.microsoft.com/office/drawing/2012/chart">
                      <c:ext xmlns:c15="http://schemas.microsoft.com/office/drawing/2012/chart" uri="{02D57815-91ED-43cb-92C2-25804820EDAC}">
                        <c15:formulaRef>
                          <c15:sqref>'24.08.21 Eg Filtres +Lihgt  Abs'!$CE$1</c15:sqref>
                        </c15:formulaRef>
                      </c:ext>
                    </c:extLst>
                    <c:strCache>
                      <c:ptCount val="1"/>
                      <c:pt idx="0">
                        <c:v>Abs FR</c:v>
                      </c:pt>
                    </c:strCache>
                  </c:strRef>
                </c:tx>
                <c:spPr>
                  <a:ln w="19050" cap="rnd">
                    <a:solidFill>
                      <a:schemeClr val="accent2"/>
                    </a:solidFill>
                    <a:round/>
                  </a:ln>
                  <a:effectLst/>
                </c:spPr>
                <c:marker>
                  <c:symbol val="none"/>
                </c:marker>
                <c:xVal>
                  <c:numRef>
                    <c:extLst xmlns:c15="http://schemas.microsoft.com/office/drawing/2012/chart">
                      <c:ext xmlns:c15="http://schemas.microsoft.com/office/drawing/2012/chart" uri="{02D57815-91ED-43cb-92C2-25804820EDAC}">
                        <c15:formulaRef>
                          <c15:sqref>'24.08.21 Eg Filtres +Lihgt  Abs'!$CC$2:$CC$1300</c15:sqref>
                        </c15:formulaRef>
                      </c:ext>
                    </c:extLst>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extLst xmlns:c15="http://schemas.microsoft.com/office/drawing/2012/chart">
                      <c:ext xmlns:c15="http://schemas.microsoft.com/office/drawing/2012/chart" uri="{02D57815-91ED-43cb-92C2-25804820EDAC}">
                        <c15:formulaRef>
                          <c15:sqref>'24.08.21 Eg Filtres +Lihgt  Abs'!$CE$2:$CE$1300</c15:sqref>
                        </c15:formulaRef>
                      </c:ext>
                    </c:extLst>
                    <c:numCache>
                      <c:formatCode>General</c:formatCode>
                      <c:ptCount val="1299"/>
                      <c:pt idx="0">
                        <c:v>-1.195214645868707</c:v>
                      </c:pt>
                      <c:pt idx="1">
                        <c:v>-1.4457127504692606</c:v>
                      </c:pt>
                      <c:pt idx="2">
                        <c:v>-1.5284725424251187</c:v>
                      </c:pt>
                      <c:pt idx="3">
                        <c:v>-1.4154908412894927</c:v>
                      </c:pt>
                      <c:pt idx="4">
                        <c:v>-2.0792892968122514</c:v>
                      </c:pt>
                      <c:pt idx="5">
                        <c:v>-1.3910525528087692</c:v>
                      </c:pt>
                      <c:pt idx="6">
                        <c:v>-1.4672271578851397</c:v>
                      </c:pt>
                      <c:pt idx="7">
                        <c:v>-1.794759927500013</c:v>
                      </c:pt>
                      <c:pt idx="8">
                        <c:v>-1.7693062680700324</c:v>
                      </c:pt>
                      <c:pt idx="9">
                        <c:v>-1.6714833250433556</c:v>
                      </c:pt>
                      <c:pt idx="10">
                        <c:v>-2.6198490699694257</c:v>
                      </c:pt>
                      <c:pt idx="11">
                        <c:v>-2.6869946593182363</c:v>
                      </c:pt>
                      <c:pt idx="12">
                        <c:v>-2.7759935164712366</c:v>
                      </c:pt>
                      <c:pt idx="13">
                        <c:v>-2.7136835455446513</c:v>
                      </c:pt>
                      <c:pt idx="14">
                        <c:v>-2.5339265810560097</c:v>
                      </c:pt>
                      <c:pt idx="15">
                        <c:v>-2.1519332993666134</c:v>
                      </c:pt>
                      <c:pt idx="16">
                        <c:v>-3.1926982040802825</c:v>
                      </c:pt>
                      <c:pt idx="17">
                        <c:v>-2.4807892381167913</c:v>
                      </c:pt>
                      <c:pt idx="18">
                        <c:v>-1.4563190806233579</c:v>
                      </c:pt>
                      <c:pt idx="19">
                        <c:v>-1.1325698486060531</c:v>
                      </c:pt>
                      <c:pt idx="20">
                        <c:v>-0.6914741112680356</c:v>
                      </c:pt>
                      <c:pt idx="21">
                        <c:v>-0.45573991174300493</c:v>
                      </c:pt>
                      <c:pt idx="22">
                        <c:v>-0.4949468251403748</c:v>
                      </c:pt>
                      <c:pt idx="23">
                        <c:v>-0.42266391060217501</c:v>
                      </c:pt>
                      <c:pt idx="24">
                        <c:v>-0.31162601753925223</c:v>
                      </c:pt>
                      <c:pt idx="25">
                        <c:v>-0.28938378641791074</c:v>
                      </c:pt>
                      <c:pt idx="26">
                        <c:v>-0.24759592673677033</c:v>
                      </c:pt>
                      <c:pt idx="27">
                        <c:v>-0.22345099453506936</c:v>
                      </c:pt>
                      <c:pt idx="28">
                        <c:v>-9.576557638336719E-2</c:v>
                      </c:pt>
                      <c:pt idx="29">
                        <c:v>-0.15586488668145543</c:v>
                      </c:pt>
                      <c:pt idx="30">
                        <c:v>-7.441616170417728E-2</c:v>
                      </c:pt>
                      <c:pt idx="31">
                        <c:v>-1.505952042380132E-2</c:v>
                      </c:pt>
                      <c:pt idx="32">
                        <c:v>9.0750039231158083E-2</c:v>
                      </c:pt>
                      <c:pt idx="33">
                        <c:v>6.7595386173770103E-2</c:v>
                      </c:pt>
                      <c:pt idx="34">
                        <c:v>-1.1501082941323155E-3</c:v>
                      </c:pt>
                      <c:pt idx="35">
                        <c:v>-9.282273527298629E-2</c:v>
                      </c:pt>
                      <c:pt idx="36">
                        <c:v>7.9501891365393623E-2</c:v>
                      </c:pt>
                      <c:pt idx="37">
                        <c:v>0.16172071691562823</c:v>
                      </c:pt>
                      <c:pt idx="38">
                        <c:v>8.4141051443444401E-2</c:v>
                      </c:pt>
                      <c:pt idx="39">
                        <c:v>7.1244186426463019E-2</c:v>
                      </c:pt>
                      <c:pt idx="40">
                        <c:v>3.4466942353796944E-2</c:v>
                      </c:pt>
                      <c:pt idx="41">
                        <c:v>4.5434723588757463E-2</c:v>
                      </c:pt>
                      <c:pt idx="42">
                        <c:v>3.2831134169753813E-2</c:v>
                      </c:pt>
                      <c:pt idx="43">
                        <c:v>-6.1739959344821405E-2</c:v>
                      </c:pt>
                      <c:pt idx="44">
                        <c:v>-7.6415841400429174E-2</c:v>
                      </c:pt>
                      <c:pt idx="45">
                        <c:v>1.325226501948251E-2</c:v>
                      </c:pt>
                      <c:pt idx="46">
                        <c:v>1.8477169483040269E-2</c:v>
                      </c:pt>
                      <c:pt idx="47">
                        <c:v>0.1347611457837902</c:v>
                      </c:pt>
                      <c:pt idx="48">
                        <c:v>0.10663654036452513</c:v>
                      </c:pt>
                      <c:pt idx="49">
                        <c:v>8.942646669062905E-2</c:v>
                      </c:pt>
                      <c:pt idx="50">
                        <c:v>0.13237056642530934</c:v>
                      </c:pt>
                      <c:pt idx="51">
                        <c:v>0.11245081986060748</c:v>
                      </c:pt>
                      <c:pt idx="52">
                        <c:v>0.19823131013511247</c:v>
                      </c:pt>
                      <c:pt idx="53">
                        <c:v>0.22348609078957291</c:v>
                      </c:pt>
                      <c:pt idx="54">
                        <c:v>0.25689570805079848</c:v>
                      </c:pt>
                      <c:pt idx="55">
                        <c:v>0.34979226647980932</c:v>
                      </c:pt>
                      <c:pt idx="56">
                        <c:v>0.34521321378016112</c:v>
                      </c:pt>
                      <c:pt idx="57">
                        <c:v>0.30394768318328685</c:v>
                      </c:pt>
                      <c:pt idx="58">
                        <c:v>0.2047809973548719</c:v>
                      </c:pt>
                      <c:pt idx="59">
                        <c:v>6.5494451766249337E-2</c:v>
                      </c:pt>
                      <c:pt idx="60">
                        <c:v>-5.3041332495863951E-2</c:v>
                      </c:pt>
                      <c:pt idx="61">
                        <c:v>-0.10436375533150424</c:v>
                      </c:pt>
                      <c:pt idx="62">
                        <c:v>-0.15047418267076035</c:v>
                      </c:pt>
                      <c:pt idx="63">
                        <c:v>-0.12077549006675138</c:v>
                      </c:pt>
                      <c:pt idx="64">
                        <c:v>-8.372352703641979E-2</c:v>
                      </c:pt>
                      <c:pt idx="65">
                        <c:v>2.5130531845413466E-2</c:v>
                      </c:pt>
                      <c:pt idx="66">
                        <c:v>-7.4254799614506027E-3</c:v>
                      </c:pt>
                      <c:pt idx="67">
                        <c:v>8.5630423531110889E-2</c:v>
                      </c:pt>
                      <c:pt idx="68">
                        <c:v>1.8168564486543776E-2</c:v>
                      </c:pt>
                      <c:pt idx="69">
                        <c:v>1.8572373115946481E-2</c:v>
                      </c:pt>
                      <c:pt idx="70">
                        <c:v>0.12036119290152036</c:v>
                      </c:pt>
                      <c:pt idx="71">
                        <c:v>0.19086351712071956</c:v>
                      </c:pt>
                      <c:pt idx="72">
                        <c:v>0.11056369022190117</c:v>
                      </c:pt>
                      <c:pt idx="73">
                        <c:v>6.8670057690981209E-2</c:v>
                      </c:pt>
                      <c:pt idx="74">
                        <c:v>9.6102419745556236E-2</c:v>
                      </c:pt>
                      <c:pt idx="75">
                        <c:v>9.7511110788387104E-2</c:v>
                      </c:pt>
                      <c:pt idx="76">
                        <c:v>9.5523129843636159E-2</c:v>
                      </c:pt>
                      <c:pt idx="77">
                        <c:v>-8.9466000402598403E-2</c:v>
                      </c:pt>
                      <c:pt idx="78">
                        <c:v>-0.18041048095181031</c:v>
                      </c:pt>
                      <c:pt idx="79">
                        <c:v>-3.2724635190570533E-2</c:v>
                      </c:pt>
                      <c:pt idx="80">
                        <c:v>8.0040840744895828E-2</c:v>
                      </c:pt>
                      <c:pt idx="81">
                        <c:v>-2.1118263485734585E-3</c:v>
                      </c:pt>
                      <c:pt idx="82">
                        <c:v>8.7803164068535403E-2</c:v>
                      </c:pt>
                      <c:pt idx="83">
                        <c:v>0.18486205760061838</c:v>
                      </c:pt>
                      <c:pt idx="84">
                        <c:v>0.23046742159920314</c:v>
                      </c:pt>
                      <c:pt idx="85">
                        <c:v>0.22217784764756265</c:v>
                      </c:pt>
                      <c:pt idx="86">
                        <c:v>6.5853885820992233E-2</c:v>
                      </c:pt>
                      <c:pt idx="87">
                        <c:v>8.2489913860882502E-2</c:v>
                      </c:pt>
                      <c:pt idx="88">
                        <c:v>0.14158434174554249</c:v>
                      </c:pt>
                      <c:pt idx="89">
                        <c:v>0.13968430313966268</c:v>
                      </c:pt>
                      <c:pt idx="90">
                        <c:v>9.7340470378559543E-2</c:v>
                      </c:pt>
                      <c:pt idx="91">
                        <c:v>0.20593917375348805</c:v>
                      </c:pt>
                      <c:pt idx="92">
                        <c:v>0.23157799618136618</c:v>
                      </c:pt>
                      <c:pt idx="93">
                        <c:v>0.2322056947101877</c:v>
                      </c:pt>
                      <c:pt idx="94">
                        <c:v>0.19235369601883423</c:v>
                      </c:pt>
                      <c:pt idx="95">
                        <c:v>0.12628035775588911</c:v>
                      </c:pt>
                      <c:pt idx="96">
                        <c:v>0.12814207286547216</c:v>
                      </c:pt>
                      <c:pt idx="97">
                        <c:v>0.15877908602091981</c:v>
                      </c:pt>
                      <c:pt idx="98">
                        <c:v>4.1494664764207788E-2</c:v>
                      </c:pt>
                      <c:pt idx="99">
                        <c:v>8.9765730484164096E-3</c:v>
                      </c:pt>
                      <c:pt idx="100">
                        <c:v>0.18554381242947976</c:v>
                      </c:pt>
                      <c:pt idx="101">
                        <c:v>0.18168120740797225</c:v>
                      </c:pt>
                      <c:pt idx="102">
                        <c:v>0.24282735426280314</c:v>
                      </c:pt>
                      <c:pt idx="103">
                        <c:v>0.20605656467372394</c:v>
                      </c:pt>
                      <c:pt idx="104">
                        <c:v>0.15548528236550371</c:v>
                      </c:pt>
                      <c:pt idx="105">
                        <c:v>0.21557813818000501</c:v>
                      </c:pt>
                      <c:pt idx="106">
                        <c:v>0.34934932754366166</c:v>
                      </c:pt>
                      <c:pt idx="107">
                        <c:v>0.18719414320159333</c:v>
                      </c:pt>
                      <c:pt idx="108">
                        <c:v>0.19231335549641634</c:v>
                      </c:pt>
                      <c:pt idx="109">
                        <c:v>0.16120879568614596</c:v>
                      </c:pt>
                      <c:pt idx="110">
                        <c:v>0.12878913484505422</c:v>
                      </c:pt>
                      <c:pt idx="111">
                        <c:v>0.10431857394639632</c:v>
                      </c:pt>
                      <c:pt idx="112">
                        <c:v>0.15253517996108762</c:v>
                      </c:pt>
                      <c:pt idx="113">
                        <c:v>6.5742142573894768E-2</c:v>
                      </c:pt>
                      <c:pt idx="114">
                        <c:v>0.18519083285832361</c:v>
                      </c:pt>
                      <c:pt idx="115">
                        <c:v>0.17954638696162051</c:v>
                      </c:pt>
                      <c:pt idx="116">
                        <c:v>0.11675636381826281</c:v>
                      </c:pt>
                      <c:pt idx="117">
                        <c:v>7.4508944905738367E-2</c:v>
                      </c:pt>
                      <c:pt idx="118">
                        <c:v>0.18776012073111562</c:v>
                      </c:pt>
                      <c:pt idx="119">
                        <c:v>0.17788919830069586</c:v>
                      </c:pt>
                      <c:pt idx="120">
                        <c:v>0.16070655618204402</c:v>
                      </c:pt>
                      <c:pt idx="121">
                        <c:v>0.11825259379474021</c:v>
                      </c:pt>
                      <c:pt idx="122">
                        <c:v>0.16049113779233262</c:v>
                      </c:pt>
                      <c:pt idx="123">
                        <c:v>0.16824862025328211</c:v>
                      </c:pt>
                      <c:pt idx="124">
                        <c:v>0.29601149220802636</c:v>
                      </c:pt>
                      <c:pt idx="125">
                        <c:v>0.21362969094722375</c:v>
                      </c:pt>
                      <c:pt idx="126">
                        <c:v>0.20188979211318589</c:v>
                      </c:pt>
                      <c:pt idx="127">
                        <c:v>0.25621072598014366</c:v>
                      </c:pt>
                      <c:pt idx="128">
                        <c:v>0.3054632766105248</c:v>
                      </c:pt>
                      <c:pt idx="129">
                        <c:v>0.31274474090694382</c:v>
                      </c:pt>
                      <c:pt idx="130">
                        <c:v>0.39528669404174521</c:v>
                      </c:pt>
                      <c:pt idx="131">
                        <c:v>0.45456507470863061</c:v>
                      </c:pt>
                      <c:pt idx="132">
                        <c:v>0.44011066212109673</c:v>
                      </c:pt>
                      <c:pt idx="133">
                        <c:v>0.42058665608131363</c:v>
                      </c:pt>
                      <c:pt idx="134">
                        <c:v>0.4587584720139643</c:v>
                      </c:pt>
                      <c:pt idx="135">
                        <c:v>0.31128885145288415</c:v>
                      </c:pt>
                      <c:pt idx="136">
                        <c:v>0.29318805904400219</c:v>
                      </c:pt>
                      <c:pt idx="137">
                        <c:v>0.28073493977361708</c:v>
                      </c:pt>
                      <c:pt idx="138">
                        <c:v>0.22816599479526586</c:v>
                      </c:pt>
                      <c:pt idx="139">
                        <c:v>0.24197899307635626</c:v>
                      </c:pt>
                      <c:pt idx="140">
                        <c:v>0.1847499109482969</c:v>
                      </c:pt>
                      <c:pt idx="141">
                        <c:v>0.17728570408532512</c:v>
                      </c:pt>
                      <c:pt idx="142">
                        <c:v>0.26817935557629058</c:v>
                      </c:pt>
                      <c:pt idx="143">
                        <c:v>0.20483101960266997</c:v>
                      </c:pt>
                      <c:pt idx="144">
                        <c:v>0.21944961811644453</c:v>
                      </c:pt>
                      <c:pt idx="145">
                        <c:v>0.16400358707925342</c:v>
                      </c:pt>
                      <c:pt idx="146">
                        <c:v>0.14544573655137752</c:v>
                      </c:pt>
                      <c:pt idx="147">
                        <c:v>0.17006071652029109</c:v>
                      </c:pt>
                      <c:pt idx="148">
                        <c:v>0.21257075223375571</c:v>
                      </c:pt>
                      <c:pt idx="149">
                        <c:v>0.24274990045976094</c:v>
                      </c:pt>
                      <c:pt idx="150">
                        <c:v>0.32440355529092174</c:v>
                      </c:pt>
                      <c:pt idx="151">
                        <c:v>0.25061105806332423</c:v>
                      </c:pt>
                      <c:pt idx="152">
                        <c:v>0.30210976898193026</c:v>
                      </c:pt>
                      <c:pt idx="153">
                        <c:v>0.36583770927150266</c:v>
                      </c:pt>
                      <c:pt idx="154">
                        <c:v>0.44968830895353862</c:v>
                      </c:pt>
                      <c:pt idx="155">
                        <c:v>0.42030951669230299</c:v>
                      </c:pt>
                      <c:pt idx="156">
                        <c:v>0.40604672158625388</c:v>
                      </c:pt>
                      <c:pt idx="157">
                        <c:v>0.3796204521607795</c:v>
                      </c:pt>
                      <c:pt idx="158">
                        <c:v>0.43889802601721639</c:v>
                      </c:pt>
                      <c:pt idx="159">
                        <c:v>0.44655748100869053</c:v>
                      </c:pt>
                      <c:pt idx="160">
                        <c:v>0.37444637675546827</c:v>
                      </c:pt>
                      <c:pt idx="161">
                        <c:v>0.36683331336477476</c:v>
                      </c:pt>
                      <c:pt idx="162">
                        <c:v>0.34265239741707715</c:v>
                      </c:pt>
                      <c:pt idx="163">
                        <c:v>0.25265793617080501</c:v>
                      </c:pt>
                      <c:pt idx="164">
                        <c:v>0.28013951366272993</c:v>
                      </c:pt>
                      <c:pt idx="165">
                        <c:v>0.36853124595334147</c:v>
                      </c:pt>
                      <c:pt idx="166">
                        <c:v>0.39575343388611967</c:v>
                      </c:pt>
                      <c:pt idx="167">
                        <c:v>0.44742117159365635</c:v>
                      </c:pt>
                      <c:pt idx="168">
                        <c:v>0.38479614118698763</c:v>
                      </c:pt>
                      <c:pt idx="169">
                        <c:v>0.36052808971086736</c:v>
                      </c:pt>
                      <c:pt idx="170">
                        <c:v>0.38750702429346606</c:v>
                      </c:pt>
                      <c:pt idx="171">
                        <c:v>0.41821382655269679</c:v>
                      </c:pt>
                      <c:pt idx="172">
                        <c:v>0.278411729087574</c:v>
                      </c:pt>
                      <c:pt idx="173">
                        <c:v>0.30658151589194721</c:v>
                      </c:pt>
                      <c:pt idx="174">
                        <c:v>0.38891127787883067</c:v>
                      </c:pt>
                      <c:pt idx="175">
                        <c:v>0.42690962956508477</c:v>
                      </c:pt>
                      <c:pt idx="176">
                        <c:v>0.44995899385896221</c:v>
                      </c:pt>
                      <c:pt idx="177">
                        <c:v>0.46049432469360357</c:v>
                      </c:pt>
                      <c:pt idx="178">
                        <c:v>0.40218613359086736</c:v>
                      </c:pt>
                      <c:pt idx="179">
                        <c:v>0.48427950011638249</c:v>
                      </c:pt>
                      <c:pt idx="180">
                        <c:v>0.41799558432641626</c:v>
                      </c:pt>
                      <c:pt idx="181">
                        <c:v>0.42019979047132661</c:v>
                      </c:pt>
                      <c:pt idx="182">
                        <c:v>0.4373126434861957</c:v>
                      </c:pt>
                      <c:pt idx="183">
                        <c:v>0.46386033788414771</c:v>
                      </c:pt>
                      <c:pt idx="184">
                        <c:v>0.50710618472651348</c:v>
                      </c:pt>
                      <c:pt idx="185">
                        <c:v>0.58539059912533675</c:v>
                      </c:pt>
                      <c:pt idx="186">
                        <c:v>0.62122347156820157</c:v>
                      </c:pt>
                      <c:pt idx="187">
                        <c:v>0.65648310518750874</c:v>
                      </c:pt>
                      <c:pt idx="188">
                        <c:v>0.66683569345559734</c:v>
                      </c:pt>
                      <c:pt idx="189">
                        <c:v>0.68715077713999417</c:v>
                      </c:pt>
                      <c:pt idx="190">
                        <c:v>0.76691367168543123</c:v>
                      </c:pt>
                      <c:pt idx="191">
                        <c:v>0.80530292303391382</c:v>
                      </c:pt>
                      <c:pt idx="192">
                        <c:v>0.80622188013459195</c:v>
                      </c:pt>
                      <c:pt idx="193">
                        <c:v>0.83226693162321796</c:v>
                      </c:pt>
                      <c:pt idx="194">
                        <c:v>0.86309273842358103</c:v>
                      </c:pt>
                      <c:pt idx="195">
                        <c:v>0.87719376803473503</c:v>
                      </c:pt>
                      <c:pt idx="196">
                        <c:v>0.89938710644290587</c:v>
                      </c:pt>
                      <c:pt idx="197">
                        <c:v>0.87863634511639632</c:v>
                      </c:pt>
                      <c:pt idx="198">
                        <c:v>0.88970578446785009</c:v>
                      </c:pt>
                      <c:pt idx="199">
                        <c:v>0.89361478109013803</c:v>
                      </c:pt>
                      <c:pt idx="200">
                        <c:v>0.91150257554065384</c:v>
                      </c:pt>
                      <c:pt idx="201">
                        <c:v>0.93884820547203029</c:v>
                      </c:pt>
                      <c:pt idx="202">
                        <c:v>0.95766786599039799</c:v>
                      </c:pt>
                      <c:pt idx="203">
                        <c:v>0.9729742704113965</c:v>
                      </c:pt>
                      <c:pt idx="204">
                        <c:v>1.0094525912129466</c:v>
                      </c:pt>
                      <c:pt idx="205">
                        <c:v>1.0220210843774469</c:v>
                      </c:pt>
                      <c:pt idx="206">
                        <c:v>1.0481322943228377</c:v>
                      </c:pt>
                      <c:pt idx="207">
                        <c:v>1.0562931820079655</c:v>
                      </c:pt>
                      <c:pt idx="208">
                        <c:v>1.0574211030147682</c:v>
                      </c:pt>
                      <c:pt idx="209">
                        <c:v>1.0597673077985894</c:v>
                      </c:pt>
                      <c:pt idx="210">
                        <c:v>1.0705894597476215</c:v>
                      </c:pt>
                      <c:pt idx="211">
                        <c:v>1.0906536253825796</c:v>
                      </c:pt>
                      <c:pt idx="212">
                        <c:v>1.1025028470323697</c:v>
                      </c:pt>
                      <c:pt idx="213">
                        <c:v>1.1125226259905112</c:v>
                      </c:pt>
                      <c:pt idx="214">
                        <c:v>1.1367918876823038</c:v>
                      </c:pt>
                      <c:pt idx="215">
                        <c:v>1.1536005731581425</c:v>
                      </c:pt>
                      <c:pt idx="216">
                        <c:v>1.163679249279014</c:v>
                      </c:pt>
                      <c:pt idx="217">
                        <c:v>1.1802862321427634</c:v>
                      </c:pt>
                      <c:pt idx="218">
                        <c:v>1.1808300223849557</c:v>
                      </c:pt>
                      <c:pt idx="219">
                        <c:v>1.1883063314046527</c:v>
                      </c:pt>
                      <c:pt idx="220">
                        <c:v>1.2016808282070615</c:v>
                      </c:pt>
                      <c:pt idx="221">
                        <c:v>1.1975846515607547</c:v>
                      </c:pt>
                      <c:pt idx="222">
                        <c:v>1.1996900234257415</c:v>
                      </c:pt>
                      <c:pt idx="223">
                        <c:v>1.2087690614010991</c:v>
                      </c:pt>
                      <c:pt idx="224">
                        <c:v>1.2143505760828304</c:v>
                      </c:pt>
                      <c:pt idx="225">
                        <c:v>1.220289911198408</c:v>
                      </c:pt>
                      <c:pt idx="226">
                        <c:v>1.229928472219701</c:v>
                      </c:pt>
                      <c:pt idx="227">
                        <c:v>1.2321609167303038</c:v>
                      </c:pt>
                      <c:pt idx="228">
                        <c:v>1.2443974073953052</c:v>
                      </c:pt>
                      <c:pt idx="229">
                        <c:v>1.2507925904142043</c:v>
                      </c:pt>
                      <c:pt idx="230">
                        <c:v>1.2532097945174809</c:v>
                      </c:pt>
                      <c:pt idx="231">
                        <c:v>1.2591709135151641</c:v>
                      </c:pt>
                      <c:pt idx="232">
                        <c:v>1.2622969005973219</c:v>
                      </c:pt>
                      <c:pt idx="233">
                        <c:v>1.266054216855319</c:v>
                      </c:pt>
                      <c:pt idx="234">
                        <c:v>1.2754817969443668</c:v>
                      </c:pt>
                      <c:pt idx="235">
                        <c:v>1.2789208264804868</c:v>
                      </c:pt>
                      <c:pt idx="236">
                        <c:v>1.2853438444598546</c:v>
                      </c:pt>
                      <c:pt idx="237">
                        <c:v>1.2902177863783773</c:v>
                      </c:pt>
                      <c:pt idx="238">
                        <c:v>1.291895952110959</c:v>
                      </c:pt>
                      <c:pt idx="239">
                        <c:v>1.2963140461261602</c:v>
                      </c:pt>
                      <c:pt idx="240">
                        <c:v>1.29942187997323</c:v>
                      </c:pt>
                      <c:pt idx="241">
                        <c:v>1.3018027776063308</c:v>
                      </c:pt>
                      <c:pt idx="242">
                        <c:v>1.3041473687692546</c:v>
                      </c:pt>
                      <c:pt idx="243">
                        <c:v>1.3066347653815384</c:v>
                      </c:pt>
                      <c:pt idx="244">
                        <c:v>1.3119338964063452</c:v>
                      </c:pt>
                      <c:pt idx="245">
                        <c:v>1.3169030419577741</c:v>
                      </c:pt>
                      <c:pt idx="246">
                        <c:v>1.3192383548005424</c:v>
                      </c:pt>
                      <c:pt idx="247">
                        <c:v>1.3230384320123023</c:v>
                      </c:pt>
                      <c:pt idx="248">
                        <c:v>1.3237133289523526</c:v>
                      </c:pt>
                      <c:pt idx="249">
                        <c:v>1.3258582345293084</c:v>
                      </c:pt>
                      <c:pt idx="250">
                        <c:v>1.3280902756346877</c:v>
                      </c:pt>
                      <c:pt idx="251">
                        <c:v>1.3287696100322035</c:v>
                      </c:pt>
                      <c:pt idx="252">
                        <c:v>1.330550644096951</c:v>
                      </c:pt>
                      <c:pt idx="253">
                        <c:v>1.3318314556837172</c:v>
                      </c:pt>
                      <c:pt idx="254">
                        <c:v>1.3317406895082771</c:v>
                      </c:pt>
                      <c:pt idx="255">
                        <c:v>1.3317483542075366</c:v>
                      </c:pt>
                      <c:pt idx="256">
                        <c:v>1.3312561998340393</c:v>
                      </c:pt>
                      <c:pt idx="257">
                        <c:v>1.3297611800732339</c:v>
                      </c:pt>
                      <c:pt idx="258">
                        <c:v>1.3282104903914926</c:v>
                      </c:pt>
                      <c:pt idx="259">
                        <c:v>1.3262527648385551</c:v>
                      </c:pt>
                      <c:pt idx="260">
                        <c:v>1.323823055173329</c:v>
                      </c:pt>
                      <c:pt idx="261">
                        <c:v>1.3208814242786207</c:v>
                      </c:pt>
                      <c:pt idx="262">
                        <c:v>1.3181293938392762</c:v>
                      </c:pt>
                      <c:pt idx="263">
                        <c:v>1.3153467046028935</c:v>
                      </c:pt>
                      <c:pt idx="264">
                        <c:v>1.3124220167276011</c:v>
                      </c:pt>
                      <c:pt idx="265">
                        <c:v>1.3088748745914009</c:v>
                      </c:pt>
                      <c:pt idx="266">
                        <c:v>1.3044676725172526</c:v>
                      </c:pt>
                      <c:pt idx="267">
                        <c:v>1.3001060552334365</c:v>
                      </c:pt>
                      <c:pt idx="268">
                        <c:v>1.295582672454725</c:v>
                      </c:pt>
                      <c:pt idx="269">
                        <c:v>1.2904085970494135</c:v>
                      </c:pt>
                      <c:pt idx="270">
                        <c:v>1.2842272187993287</c:v>
                      </c:pt>
                      <c:pt idx="271">
                        <c:v>1.2775125388428805</c:v>
                      </c:pt>
                      <c:pt idx="272">
                        <c:v>1.2704150273286869</c:v>
                      </c:pt>
                      <c:pt idx="273">
                        <c:v>1.262787844755147</c:v>
                      </c:pt>
                      <c:pt idx="274">
                        <c:v>1.2552865246115508</c:v>
                      </c:pt>
                      <c:pt idx="275">
                        <c:v>1.2471865511152742</c:v>
                      </c:pt>
                      <c:pt idx="276">
                        <c:v>1.2396662709261417</c:v>
                      </c:pt>
                      <c:pt idx="277">
                        <c:v>1.2310491319324686</c:v>
                      </c:pt>
                      <c:pt idx="278">
                        <c:v>1.222943914168277</c:v>
                      </c:pt>
                      <c:pt idx="279">
                        <c:v>1.2149540702982009</c:v>
                      </c:pt>
                      <c:pt idx="280">
                        <c:v>1.2068020575280054</c:v>
                      </c:pt>
                      <c:pt idx="281">
                        <c:v>1.1979896704058297</c:v>
                      </c:pt>
                      <c:pt idx="282">
                        <c:v>1.1897844081460425</c:v>
                      </c:pt>
                      <c:pt idx="283">
                        <c:v>1.180665029648267</c:v>
                      </c:pt>
                      <c:pt idx="284">
                        <c:v>1.1733186171107555</c:v>
                      </c:pt>
                      <c:pt idx="285">
                        <c:v>1.1654199428213434</c:v>
                      </c:pt>
                      <c:pt idx="286">
                        <c:v>1.1572106465093144</c:v>
                      </c:pt>
                      <c:pt idx="287">
                        <c:v>1.1488617719897194</c:v>
                      </c:pt>
                      <c:pt idx="288">
                        <c:v>1.1411293006526693</c:v>
                      </c:pt>
                      <c:pt idx="289">
                        <c:v>1.1336602529270075</c:v>
                      </c:pt>
                      <c:pt idx="290">
                        <c:v>1.1262642215469219</c:v>
                      </c:pt>
                      <c:pt idx="291">
                        <c:v>1.1190206773415754</c:v>
                      </c:pt>
                      <c:pt idx="292">
                        <c:v>1.112244276385828</c:v>
                      </c:pt>
                      <c:pt idx="293">
                        <c:v>1.1065264107383244</c:v>
                      </c:pt>
                      <c:pt idx="294">
                        <c:v>1.1009707139909402</c:v>
                      </c:pt>
                      <c:pt idx="295">
                        <c:v>1.0964989670809233</c:v>
                      </c:pt>
                      <c:pt idx="296">
                        <c:v>1.0918686819178045</c:v>
                      </c:pt>
                      <c:pt idx="297">
                        <c:v>1.0874485708764825</c:v>
                      </c:pt>
                      <c:pt idx="298">
                        <c:v>1.0814342023892078</c:v>
                      </c:pt>
                      <c:pt idx="299">
                        <c:v>1.0759079542231889</c:v>
                      </c:pt>
                      <c:pt idx="300">
                        <c:v>1.0698895516836722</c:v>
                      </c:pt>
                      <c:pt idx="301">
                        <c:v>1.0652338519914302</c:v>
                      </c:pt>
                      <c:pt idx="302">
                        <c:v>1.0581242383205112</c:v>
                      </c:pt>
                      <c:pt idx="303">
                        <c:v>1.0514115753901836</c:v>
                      </c:pt>
                      <c:pt idx="304">
                        <c:v>1.0454080988439616</c:v>
                      </c:pt>
                      <c:pt idx="305">
                        <c:v>1.0417516338920094</c:v>
                      </c:pt>
                      <c:pt idx="306">
                        <c:v>1.0367574772166814</c:v>
                      </c:pt>
                      <c:pt idx="307">
                        <c:v>1.0325366483561036</c:v>
                      </c:pt>
                      <c:pt idx="308">
                        <c:v>1.0278172106384411</c:v>
                      </c:pt>
                      <c:pt idx="309">
                        <c:v>1.0250490439901294</c:v>
                      </c:pt>
                      <c:pt idx="310">
                        <c:v>1.0216209063950621</c:v>
                      </c:pt>
                      <c:pt idx="311">
                        <c:v>1.0194917336218485</c:v>
                      </c:pt>
                      <c:pt idx="312">
                        <c:v>1.0156073447182357</c:v>
                      </c:pt>
                      <c:pt idx="313">
                        <c:v>1.0125366241517899</c:v>
                      </c:pt>
                      <c:pt idx="314">
                        <c:v>1.007858333766994</c:v>
                      </c:pt>
                      <c:pt idx="315">
                        <c:v>1.0040259841372998</c:v>
                      </c:pt>
                      <c:pt idx="316">
                        <c:v>1.0003255480159117</c:v>
                      </c:pt>
                      <c:pt idx="317">
                        <c:v>0.99677074118045239</c:v>
                      </c:pt>
                      <c:pt idx="318">
                        <c:v>0.9917406814401728</c:v>
                      </c:pt>
                      <c:pt idx="319">
                        <c:v>0.98719874202114899</c:v>
                      </c:pt>
                      <c:pt idx="320">
                        <c:v>0.98296097014115569</c:v>
                      </c:pt>
                      <c:pt idx="321">
                        <c:v>0.98179956650074618</c:v>
                      </c:pt>
                      <c:pt idx="322">
                        <c:v>0.97792727975385807</c:v>
                      </c:pt>
                      <c:pt idx="323">
                        <c:v>0.97418771332572485</c:v>
                      </c:pt>
                      <c:pt idx="324">
                        <c:v>0.97042595961026235</c:v>
                      </c:pt>
                      <c:pt idx="325">
                        <c:v>0.96741534642221916</c:v>
                      </c:pt>
                      <c:pt idx="326">
                        <c:v>0.96451647648127359</c:v>
                      </c:pt>
                      <c:pt idx="327">
                        <c:v>0.96255512028131851</c:v>
                      </c:pt>
                      <c:pt idx="328">
                        <c:v>0.95761138925901323</c:v>
                      </c:pt>
                      <c:pt idx="329">
                        <c:v>0.95449185666044223</c:v>
                      </c:pt>
                      <c:pt idx="330">
                        <c:v>0.95104032156237239</c:v>
                      </c:pt>
                      <c:pt idx="331">
                        <c:v>0.95036421440664931</c:v>
                      </c:pt>
                      <c:pt idx="332">
                        <c:v>0.94904749975493119</c:v>
                      </c:pt>
                      <c:pt idx="333">
                        <c:v>0.94756337193517925</c:v>
                      </c:pt>
                      <c:pt idx="334">
                        <c:v>0.94471089359501437</c:v>
                      </c:pt>
                      <c:pt idx="335">
                        <c:v>0.9442429435349674</c:v>
                      </c:pt>
                      <c:pt idx="336">
                        <c:v>0.94328404931709553</c:v>
                      </c:pt>
                      <c:pt idx="337">
                        <c:v>0.94323322025884904</c:v>
                      </c:pt>
                      <c:pt idx="338">
                        <c:v>0.9420552770042484</c:v>
                      </c:pt>
                      <c:pt idx="339">
                        <c:v>0.94121942137975079</c:v>
                      </c:pt>
                      <c:pt idx="340">
                        <c:v>0.93914874236404333</c:v>
                      </c:pt>
                      <c:pt idx="341">
                        <c:v>0.93812691693119954</c:v>
                      </c:pt>
                      <c:pt idx="342">
                        <c:v>0.93549268081731496</c:v>
                      </c:pt>
                      <c:pt idx="343">
                        <c:v>0.93511791736405325</c:v>
                      </c:pt>
                      <c:pt idx="344">
                        <c:v>0.93428004471343495</c:v>
                      </c:pt>
                      <c:pt idx="345">
                        <c:v>0.93169825127869388</c:v>
                      </c:pt>
                      <c:pt idx="346">
                        <c:v>0.92905877089689504</c:v>
                      </c:pt>
                      <c:pt idx="347">
                        <c:v>0.92812408099247379</c:v>
                      </c:pt>
                      <c:pt idx="348">
                        <c:v>0.92706473887378149</c:v>
                      </c:pt>
                      <c:pt idx="349">
                        <c:v>0.92717688552610289</c:v>
                      </c:pt>
                      <c:pt idx="350">
                        <c:v>0.92633981968593282</c:v>
                      </c:pt>
                      <c:pt idx="351">
                        <c:v>0.92486053272887114</c:v>
                      </c:pt>
                      <c:pt idx="352">
                        <c:v>0.92345426211738513</c:v>
                      </c:pt>
                      <c:pt idx="353">
                        <c:v>0.92150097402191389</c:v>
                      </c:pt>
                      <c:pt idx="354">
                        <c:v>0.91959690136379202</c:v>
                      </c:pt>
                      <c:pt idx="355">
                        <c:v>0.918470593977886</c:v>
                      </c:pt>
                      <c:pt idx="356">
                        <c:v>0.9158908175692656</c:v>
                      </c:pt>
                      <c:pt idx="357">
                        <c:v>0.91475079440573781</c:v>
                      </c:pt>
                      <c:pt idx="358">
                        <c:v>0.91178980006026855</c:v>
                      </c:pt>
                      <c:pt idx="359">
                        <c:v>0.91060822615865045</c:v>
                      </c:pt>
                      <c:pt idx="360">
                        <c:v>0.90921526791956275</c:v>
                      </c:pt>
                      <c:pt idx="361">
                        <c:v>0.90792437120219194</c:v>
                      </c:pt>
                      <c:pt idx="362">
                        <c:v>0.90487987197531794</c:v>
                      </c:pt>
                      <c:pt idx="363">
                        <c:v>0.9041057373501199</c:v>
                      </c:pt>
                      <c:pt idx="364">
                        <c:v>0.90201327445230661</c:v>
                      </c:pt>
                      <c:pt idx="365">
                        <c:v>0.90201529147842752</c:v>
                      </c:pt>
                      <c:pt idx="366">
                        <c:v>0.89997244742318872</c:v>
                      </c:pt>
                      <c:pt idx="367">
                        <c:v>0.89890786103658182</c:v>
                      </c:pt>
                      <c:pt idx="368">
                        <c:v>0.89834511074885304</c:v>
                      </c:pt>
                      <c:pt idx="369">
                        <c:v>0.8996606151848987</c:v>
                      </c:pt>
                      <c:pt idx="370">
                        <c:v>0.89837657635633916</c:v>
                      </c:pt>
                      <c:pt idx="371">
                        <c:v>0.89759154979008804</c:v>
                      </c:pt>
                      <c:pt idx="372">
                        <c:v>0.89712359973004108</c:v>
                      </c:pt>
                      <c:pt idx="373">
                        <c:v>0.89832978135033426</c:v>
                      </c:pt>
                      <c:pt idx="374">
                        <c:v>0.89759033957441536</c:v>
                      </c:pt>
                      <c:pt idx="375">
                        <c:v>0.89696143082992152</c:v>
                      </c:pt>
                      <c:pt idx="376">
                        <c:v>0.89694852186274776</c:v>
                      </c:pt>
                      <c:pt idx="377">
                        <c:v>0.89784730870221718</c:v>
                      </c:pt>
                      <c:pt idx="378">
                        <c:v>0.89874569213646227</c:v>
                      </c:pt>
                      <c:pt idx="379">
                        <c:v>0.89909947851806682</c:v>
                      </c:pt>
                      <c:pt idx="380">
                        <c:v>0.89826563991969011</c:v>
                      </c:pt>
                      <c:pt idx="381">
                        <c:v>0.8997542051969083</c:v>
                      </c:pt>
                      <c:pt idx="382">
                        <c:v>0.90076070123123309</c:v>
                      </c:pt>
                      <c:pt idx="383">
                        <c:v>0.90120807762484667</c:v>
                      </c:pt>
                      <c:pt idx="384">
                        <c:v>0.90127988375475065</c:v>
                      </c:pt>
                      <c:pt idx="385">
                        <c:v>0.90132425832941032</c:v>
                      </c:pt>
                      <c:pt idx="386">
                        <c:v>0.90168934005729151</c:v>
                      </c:pt>
                      <c:pt idx="387">
                        <c:v>0.90288462973653205</c:v>
                      </c:pt>
                      <c:pt idx="388">
                        <c:v>0.90282573257380194</c:v>
                      </c:pt>
                      <c:pt idx="389">
                        <c:v>0.90343648808320809</c:v>
                      </c:pt>
                      <c:pt idx="390">
                        <c:v>0.90363213961693445</c:v>
                      </c:pt>
                      <c:pt idx="391">
                        <c:v>0.90317064404047442</c:v>
                      </c:pt>
                      <c:pt idx="392">
                        <c:v>0.90255303064225745</c:v>
                      </c:pt>
                      <c:pt idx="393">
                        <c:v>0.90178373687974933</c:v>
                      </c:pt>
                      <c:pt idx="394">
                        <c:v>0.90061265151395942</c:v>
                      </c:pt>
                      <c:pt idx="395">
                        <c:v>0.90033994958241481</c:v>
                      </c:pt>
                      <c:pt idx="396">
                        <c:v>0.89893166194480845</c:v>
                      </c:pt>
                      <c:pt idx="397">
                        <c:v>0.89703888463296366</c:v>
                      </c:pt>
                      <c:pt idx="398">
                        <c:v>0.89596058246873522</c:v>
                      </c:pt>
                      <c:pt idx="399">
                        <c:v>0.89495933070232447</c:v>
                      </c:pt>
                      <c:pt idx="400">
                        <c:v>0.89314441059874616</c:v>
                      </c:pt>
                      <c:pt idx="401">
                        <c:v>0.89148076745423466</c:v>
                      </c:pt>
                      <c:pt idx="402">
                        <c:v>0.88900426278300404</c:v>
                      </c:pt>
                      <c:pt idx="403">
                        <c:v>0.88673309137087997</c:v>
                      </c:pt>
                      <c:pt idx="404">
                        <c:v>0.88417348522346828</c:v>
                      </c:pt>
                      <c:pt idx="405">
                        <c:v>0.88113140642793952</c:v>
                      </c:pt>
                      <c:pt idx="406">
                        <c:v>0.87759919028503397</c:v>
                      </c:pt>
                      <c:pt idx="407">
                        <c:v>0.87457526472459324</c:v>
                      </c:pt>
                      <c:pt idx="408">
                        <c:v>0.86973682246579831</c:v>
                      </c:pt>
                      <c:pt idx="409">
                        <c:v>0.86519246261542937</c:v>
                      </c:pt>
                      <c:pt idx="410">
                        <c:v>0.8603907302320345</c:v>
                      </c:pt>
                      <c:pt idx="411">
                        <c:v>0.85573139989277491</c:v>
                      </c:pt>
                      <c:pt idx="412">
                        <c:v>0.85036328657463389</c:v>
                      </c:pt>
                      <c:pt idx="413">
                        <c:v>0.84536267541571919</c:v>
                      </c:pt>
                      <c:pt idx="414">
                        <c:v>0.83969846266303105</c:v>
                      </c:pt>
                      <c:pt idx="415">
                        <c:v>0.83499153050731845</c:v>
                      </c:pt>
                      <c:pt idx="416">
                        <c:v>0.82897917904616458</c:v>
                      </c:pt>
                      <c:pt idx="417">
                        <c:v>0.82300152043428987</c:v>
                      </c:pt>
                      <c:pt idx="418">
                        <c:v>0.81571803911175012</c:v>
                      </c:pt>
                      <c:pt idx="419">
                        <c:v>0.80946404792131332</c:v>
                      </c:pt>
                      <c:pt idx="420">
                        <c:v>0.80273000451410459</c:v>
                      </c:pt>
                      <c:pt idx="421">
                        <c:v>0.7956522598558956</c:v>
                      </c:pt>
                      <c:pt idx="422">
                        <c:v>0.78787783437553061</c:v>
                      </c:pt>
                      <c:pt idx="423">
                        <c:v>0.78072788018219397</c:v>
                      </c:pt>
                      <c:pt idx="424">
                        <c:v>0.77279531985395111</c:v>
                      </c:pt>
                      <c:pt idx="425">
                        <c:v>0.76612703149828343</c:v>
                      </c:pt>
                      <c:pt idx="426">
                        <c:v>0.75797864937510517</c:v>
                      </c:pt>
                      <c:pt idx="427">
                        <c:v>0.74916263160591168</c:v>
                      </c:pt>
                      <c:pt idx="428">
                        <c:v>0.74071895685863487</c:v>
                      </c:pt>
                      <c:pt idx="429">
                        <c:v>0.73255887598395575</c:v>
                      </c:pt>
                      <c:pt idx="430">
                        <c:v>0.72380740305063096</c:v>
                      </c:pt>
                      <c:pt idx="431">
                        <c:v>0.71520882069726976</c:v>
                      </c:pt>
                      <c:pt idx="432">
                        <c:v>0.70583005264034782</c:v>
                      </c:pt>
                      <c:pt idx="433">
                        <c:v>0.69736015655349937</c:v>
                      </c:pt>
                      <c:pt idx="434">
                        <c:v>0.6890254012167506</c:v>
                      </c:pt>
                      <c:pt idx="435">
                        <c:v>0.67993789173168551</c:v>
                      </c:pt>
                      <c:pt idx="436">
                        <c:v>0.67099157407508259</c:v>
                      </c:pt>
                      <c:pt idx="437">
                        <c:v>0.66201500102666622</c:v>
                      </c:pt>
                      <c:pt idx="438">
                        <c:v>0.65333856146503855</c:v>
                      </c:pt>
                      <c:pt idx="439">
                        <c:v>0.64432164789420454</c:v>
                      </c:pt>
                      <c:pt idx="440">
                        <c:v>0.63482629572749483</c:v>
                      </c:pt>
                      <c:pt idx="441">
                        <c:v>0.62562139532219363</c:v>
                      </c:pt>
                      <c:pt idx="442">
                        <c:v>0.61678803112836056</c:v>
                      </c:pt>
                      <c:pt idx="443">
                        <c:v>0.60751172799838005</c:v>
                      </c:pt>
                      <c:pt idx="444">
                        <c:v>0.5984609283887149</c:v>
                      </c:pt>
                      <c:pt idx="445">
                        <c:v>0.58923182366996296</c:v>
                      </c:pt>
                      <c:pt idx="446">
                        <c:v>0.58073933689056068</c:v>
                      </c:pt>
                      <c:pt idx="447">
                        <c:v>0.57216374863497765</c:v>
                      </c:pt>
                      <c:pt idx="448">
                        <c:v>0.56357202417042751</c:v>
                      </c:pt>
                      <c:pt idx="449">
                        <c:v>0.55495891922899587</c:v>
                      </c:pt>
                      <c:pt idx="450">
                        <c:v>0.54700860907088922</c:v>
                      </c:pt>
                      <c:pt idx="451">
                        <c:v>0.53911316202327086</c:v>
                      </c:pt>
                      <c:pt idx="452">
                        <c:v>0.53073241849096597</c:v>
                      </c:pt>
                      <c:pt idx="453">
                        <c:v>0.52284100549558932</c:v>
                      </c:pt>
                      <c:pt idx="454">
                        <c:v>0.51513515890333483</c:v>
                      </c:pt>
                      <c:pt idx="455">
                        <c:v>0.5076326285440661</c:v>
                      </c:pt>
                      <c:pt idx="456">
                        <c:v>0.50013776288405698</c:v>
                      </c:pt>
                      <c:pt idx="457">
                        <c:v>0.49243635374926847</c:v>
                      </c:pt>
                      <c:pt idx="458">
                        <c:v>0.48476076254882711</c:v>
                      </c:pt>
                      <c:pt idx="459">
                        <c:v>0.47783268122878853</c:v>
                      </c:pt>
                      <c:pt idx="460">
                        <c:v>0.47042938855466782</c:v>
                      </c:pt>
                      <c:pt idx="461">
                        <c:v>0.46314994128436965</c:v>
                      </c:pt>
                      <c:pt idx="462">
                        <c:v>0.45608429878288614</c:v>
                      </c:pt>
                      <c:pt idx="463">
                        <c:v>0.44933613619283092</c:v>
                      </c:pt>
                      <c:pt idx="464">
                        <c:v>0.4426045132169672</c:v>
                      </c:pt>
                      <c:pt idx="465">
                        <c:v>0.43631139171978511</c:v>
                      </c:pt>
                      <c:pt idx="466">
                        <c:v>0.43005820733979672</c:v>
                      </c:pt>
                      <c:pt idx="467">
                        <c:v>0.4239643680233588</c:v>
                      </c:pt>
                      <c:pt idx="468">
                        <c:v>0.41809119136454631</c:v>
                      </c:pt>
                      <c:pt idx="469">
                        <c:v>0.41217121969972925</c:v>
                      </c:pt>
                      <c:pt idx="470">
                        <c:v>0.40670104485987119</c:v>
                      </c:pt>
                      <c:pt idx="471">
                        <c:v>0.40151527070305881</c:v>
                      </c:pt>
                      <c:pt idx="472">
                        <c:v>0.39596481822358914</c:v>
                      </c:pt>
                      <c:pt idx="473">
                        <c:v>0.3910037407766439</c:v>
                      </c:pt>
                      <c:pt idx="474">
                        <c:v>0.38598295935652022</c:v>
                      </c:pt>
                      <c:pt idx="475">
                        <c:v>0.3813082996187418</c:v>
                      </c:pt>
                      <c:pt idx="476">
                        <c:v>0.37674780355940557</c:v>
                      </c:pt>
                      <c:pt idx="477">
                        <c:v>0.37189927617000629</c:v>
                      </c:pt>
                      <c:pt idx="478">
                        <c:v>0.36714030474037446</c:v>
                      </c:pt>
                      <c:pt idx="479">
                        <c:v>0.36297675942162988</c:v>
                      </c:pt>
                      <c:pt idx="480">
                        <c:v>0.35826902045546866</c:v>
                      </c:pt>
                      <c:pt idx="481">
                        <c:v>0.35401753279785331</c:v>
                      </c:pt>
                      <c:pt idx="482">
                        <c:v>0.34964421676253588</c:v>
                      </c:pt>
                      <c:pt idx="483">
                        <c:v>0.34553230731248613</c:v>
                      </c:pt>
                      <c:pt idx="484">
                        <c:v>0.34160556086033428</c:v>
                      </c:pt>
                      <c:pt idx="485">
                        <c:v>0.33812861123314131</c:v>
                      </c:pt>
                      <c:pt idx="486">
                        <c:v>0.3345592818096112</c:v>
                      </c:pt>
                      <c:pt idx="487">
                        <c:v>0.33151881663497912</c:v>
                      </c:pt>
                      <c:pt idx="488">
                        <c:v>0.32837467631773326</c:v>
                      </c:pt>
                      <c:pt idx="489">
                        <c:v>0.32517647970044744</c:v>
                      </c:pt>
                      <c:pt idx="490">
                        <c:v>0.32203637343544333</c:v>
                      </c:pt>
                      <c:pt idx="491">
                        <c:v>0.31893539747718447</c:v>
                      </c:pt>
                      <c:pt idx="492">
                        <c:v>0.31590461402793263</c:v>
                      </c:pt>
                      <c:pt idx="493">
                        <c:v>0.31324294635880395</c:v>
                      </c:pt>
                      <c:pt idx="494">
                        <c:v>0.31035577516935958</c:v>
                      </c:pt>
                      <c:pt idx="495">
                        <c:v>0.30797084348401726</c:v>
                      </c:pt>
                      <c:pt idx="496">
                        <c:v>0.30602279965646018</c:v>
                      </c:pt>
                      <c:pt idx="497">
                        <c:v>0.30372661712043703</c:v>
                      </c:pt>
                      <c:pt idx="498">
                        <c:v>0.30178502777646682</c:v>
                      </c:pt>
                      <c:pt idx="499">
                        <c:v>0.29992532969300462</c:v>
                      </c:pt>
                      <c:pt idx="500">
                        <c:v>0.29762753353608479</c:v>
                      </c:pt>
                      <c:pt idx="501">
                        <c:v>0.2957629945899326</c:v>
                      </c:pt>
                      <c:pt idx="502">
                        <c:v>0.29354749309874512</c:v>
                      </c:pt>
                      <c:pt idx="503">
                        <c:v>0.29127430466050025</c:v>
                      </c:pt>
                      <c:pt idx="504">
                        <c:v>0.28947955481813087</c:v>
                      </c:pt>
                      <c:pt idx="505">
                        <c:v>0.28750771008234716</c:v>
                      </c:pt>
                      <c:pt idx="506">
                        <c:v>0.28522120927170436</c:v>
                      </c:pt>
                      <c:pt idx="507">
                        <c:v>0.28378387645795705</c:v>
                      </c:pt>
                      <c:pt idx="508">
                        <c:v>0.28225376044264849</c:v>
                      </c:pt>
                      <c:pt idx="509">
                        <c:v>0.28079908120426145</c:v>
                      </c:pt>
                      <c:pt idx="510">
                        <c:v>0.27960984260338373</c:v>
                      </c:pt>
                      <c:pt idx="511">
                        <c:v>0.27819671410308711</c:v>
                      </c:pt>
                      <c:pt idx="512">
                        <c:v>0.27690057311780203</c:v>
                      </c:pt>
                      <c:pt idx="513">
                        <c:v>0.27553262600261336</c:v>
                      </c:pt>
                      <c:pt idx="514">
                        <c:v>0.27412796901202424</c:v>
                      </c:pt>
                      <c:pt idx="515">
                        <c:v>0.27245706457347779</c:v>
                      </c:pt>
                      <c:pt idx="516">
                        <c:v>0.27128396218156714</c:v>
                      </c:pt>
                      <c:pt idx="517">
                        <c:v>0.26982161824392059</c:v>
                      </c:pt>
                      <c:pt idx="518">
                        <c:v>0.26889096239174115</c:v>
                      </c:pt>
                      <c:pt idx="519">
                        <c:v>0.26776828565285293</c:v>
                      </c:pt>
                      <c:pt idx="520">
                        <c:v>0.26682230040215471</c:v>
                      </c:pt>
                      <c:pt idx="521">
                        <c:v>0.26587308790966319</c:v>
                      </c:pt>
                      <c:pt idx="522">
                        <c:v>0.26513243591807173</c:v>
                      </c:pt>
                      <c:pt idx="523">
                        <c:v>0.2639528790425742</c:v>
                      </c:pt>
                      <c:pt idx="524">
                        <c:v>0.26332477710852853</c:v>
                      </c:pt>
                      <c:pt idx="525">
                        <c:v>0.26214683385392767</c:v>
                      </c:pt>
                      <c:pt idx="526">
                        <c:v>0.26125934236073539</c:v>
                      </c:pt>
                      <c:pt idx="527">
                        <c:v>0.26049287243479663</c:v>
                      </c:pt>
                      <c:pt idx="528">
                        <c:v>0.25935607651306214</c:v>
                      </c:pt>
                      <c:pt idx="529">
                        <c:v>0.25870094642899638</c:v>
                      </c:pt>
                      <c:pt idx="530">
                        <c:v>0.25778723359623251</c:v>
                      </c:pt>
                      <c:pt idx="531">
                        <c:v>0.25643098523254498</c:v>
                      </c:pt>
                      <c:pt idx="532">
                        <c:v>0.25555277205950877</c:v>
                      </c:pt>
                      <c:pt idx="533">
                        <c:v>0.25455192369832236</c:v>
                      </c:pt>
                      <c:pt idx="534">
                        <c:v>0.25375963583803618</c:v>
                      </c:pt>
                      <c:pt idx="535">
                        <c:v>0.25305165966960302</c:v>
                      </c:pt>
                      <c:pt idx="536">
                        <c:v>0.25211172549726757</c:v>
                      </c:pt>
                      <c:pt idx="537">
                        <c:v>0.25132145466310229</c:v>
                      </c:pt>
                      <c:pt idx="538">
                        <c:v>0.25063122832453311</c:v>
                      </c:pt>
                      <c:pt idx="539">
                        <c:v>0.24996076884194871</c:v>
                      </c:pt>
                      <c:pt idx="540">
                        <c:v>0.24921971344513308</c:v>
                      </c:pt>
                      <c:pt idx="541">
                        <c:v>0.24834634113478707</c:v>
                      </c:pt>
                      <c:pt idx="542">
                        <c:v>0.24776422739629758</c:v>
                      </c:pt>
                      <c:pt idx="543">
                        <c:v>0.24687189504041521</c:v>
                      </c:pt>
                      <c:pt idx="544">
                        <c:v>0.24614778266301499</c:v>
                      </c:pt>
                      <c:pt idx="545">
                        <c:v>0.2454874083110351</c:v>
                      </c:pt>
                      <c:pt idx="546">
                        <c:v>0.24496419173527584</c:v>
                      </c:pt>
                      <c:pt idx="547">
                        <c:v>0.24447687822446851</c:v>
                      </c:pt>
                      <c:pt idx="548">
                        <c:v>0.24400691113830064</c:v>
                      </c:pt>
                      <c:pt idx="549">
                        <c:v>0.24321260625189348</c:v>
                      </c:pt>
                      <c:pt idx="550">
                        <c:v>0.24257926004993352</c:v>
                      </c:pt>
                      <c:pt idx="551">
                        <c:v>0.24200239057935857</c:v>
                      </c:pt>
                      <c:pt idx="552">
                        <c:v>0.2412209946601252</c:v>
                      </c:pt>
                      <c:pt idx="553">
                        <c:v>0.24049970611929425</c:v>
                      </c:pt>
                      <c:pt idx="554">
                        <c:v>0.23966183346867576</c:v>
                      </c:pt>
                      <c:pt idx="555">
                        <c:v>0.23899702165922995</c:v>
                      </c:pt>
                      <c:pt idx="556">
                        <c:v>0.23834592562740611</c:v>
                      </c:pt>
                      <c:pt idx="557">
                        <c:v>0.23763996648509397</c:v>
                      </c:pt>
                      <c:pt idx="558">
                        <c:v>0.23691141665022797</c:v>
                      </c:pt>
                      <c:pt idx="559">
                        <c:v>0.23654593151712233</c:v>
                      </c:pt>
                      <c:pt idx="560">
                        <c:v>0.23583755194346517</c:v>
                      </c:pt>
                      <c:pt idx="561">
                        <c:v>0.23529053445947942</c:v>
                      </c:pt>
                      <c:pt idx="562">
                        <c:v>0.23463943842765561</c:v>
                      </c:pt>
                      <c:pt idx="563">
                        <c:v>0.23412106271458644</c:v>
                      </c:pt>
                      <c:pt idx="564">
                        <c:v>0.23363415260900314</c:v>
                      </c:pt>
                      <c:pt idx="565">
                        <c:v>0.23315329358178255</c:v>
                      </c:pt>
                      <c:pt idx="566">
                        <c:v>0.2326010318298824</c:v>
                      </c:pt>
                      <c:pt idx="567">
                        <c:v>0.23197010605926757</c:v>
                      </c:pt>
                      <c:pt idx="568">
                        <c:v>0.23144003159469725</c:v>
                      </c:pt>
                      <c:pt idx="569">
                        <c:v>0.23090551967266085</c:v>
                      </c:pt>
                      <c:pt idx="570">
                        <c:v>0.23031412761401543</c:v>
                      </c:pt>
                      <c:pt idx="571">
                        <c:v>0.22982641069798382</c:v>
                      </c:pt>
                      <c:pt idx="572">
                        <c:v>0.22964407153665523</c:v>
                      </c:pt>
                      <c:pt idx="573">
                        <c:v>0.22909423021610018</c:v>
                      </c:pt>
                      <c:pt idx="574">
                        <c:v>0.22884936324502389</c:v>
                      </c:pt>
                      <c:pt idx="575">
                        <c:v>0.22857262726123756</c:v>
                      </c:pt>
                      <c:pt idx="576">
                        <c:v>0.22811193849522587</c:v>
                      </c:pt>
                      <c:pt idx="577">
                        <c:v>0.22767424382699247</c:v>
                      </c:pt>
                      <c:pt idx="578">
                        <c:v>0.22729423610581639</c:v>
                      </c:pt>
                      <c:pt idx="579">
                        <c:v>0.22671777004046559</c:v>
                      </c:pt>
                      <c:pt idx="580">
                        <c:v>0.22651929467016976</c:v>
                      </c:pt>
                      <c:pt idx="581">
                        <c:v>0.22595614097721692</c:v>
                      </c:pt>
                      <c:pt idx="582">
                        <c:v>0.22576855754797392</c:v>
                      </c:pt>
                      <c:pt idx="583">
                        <c:v>0.22541235073502461</c:v>
                      </c:pt>
                      <c:pt idx="584">
                        <c:v>0.22536071486632975</c:v>
                      </c:pt>
                      <c:pt idx="585">
                        <c:v>0.22541275414024878</c:v>
                      </c:pt>
                      <c:pt idx="586">
                        <c:v>0.22540105538874761</c:v>
                      </c:pt>
                      <c:pt idx="587">
                        <c:v>0.22519370510351991</c:v>
                      </c:pt>
                      <c:pt idx="588">
                        <c:v>0.22525381248192236</c:v>
                      </c:pt>
                      <c:pt idx="589">
                        <c:v>0.22495327558990957</c:v>
                      </c:pt>
                      <c:pt idx="590">
                        <c:v>0.22503637706609031</c:v>
                      </c:pt>
                      <c:pt idx="591">
                        <c:v>0.22502709874593427</c:v>
                      </c:pt>
                      <c:pt idx="592">
                        <c:v>0.22485161747341675</c:v>
                      </c:pt>
                      <c:pt idx="593">
                        <c:v>0.22465314210312093</c:v>
                      </c:pt>
                      <c:pt idx="594">
                        <c:v>0.22476488535021824</c:v>
                      </c:pt>
                      <c:pt idx="595">
                        <c:v>0.22476246491887328</c:v>
                      </c:pt>
                      <c:pt idx="596">
                        <c:v>0.22508196185642246</c:v>
                      </c:pt>
                      <c:pt idx="597">
                        <c:v>0.22531876072301521</c:v>
                      </c:pt>
                      <c:pt idx="598">
                        <c:v>0.22534740249393179</c:v>
                      </c:pt>
                      <c:pt idx="599">
                        <c:v>0.22545269125744236</c:v>
                      </c:pt>
                      <c:pt idx="600">
                        <c:v>0.2257806597046994</c:v>
                      </c:pt>
                      <c:pt idx="601">
                        <c:v>0.2262199679938296</c:v>
                      </c:pt>
                      <c:pt idx="602">
                        <c:v>0.22679562724873192</c:v>
                      </c:pt>
                      <c:pt idx="603">
                        <c:v>0.22727043519759005</c:v>
                      </c:pt>
                      <c:pt idx="604">
                        <c:v>0.22797921817647121</c:v>
                      </c:pt>
                      <c:pt idx="605">
                        <c:v>0.22877675030467182</c:v>
                      </c:pt>
                      <c:pt idx="606">
                        <c:v>0.22967190649712363</c:v>
                      </c:pt>
                      <c:pt idx="607">
                        <c:v>0.23048275099772206</c:v>
                      </c:pt>
                      <c:pt idx="608">
                        <c:v>0.2311394947026843</c:v>
                      </c:pt>
                      <c:pt idx="609">
                        <c:v>0.2320169010652722</c:v>
                      </c:pt>
                      <c:pt idx="610">
                        <c:v>0.23270632059339297</c:v>
                      </c:pt>
                      <c:pt idx="611">
                        <c:v>0.23353007406116519</c:v>
                      </c:pt>
                      <c:pt idx="612">
                        <c:v>0.23445387202453358</c:v>
                      </c:pt>
                      <c:pt idx="613">
                        <c:v>0.23526431311990784</c:v>
                      </c:pt>
                      <c:pt idx="614">
                        <c:v>0.23622038350121041</c:v>
                      </c:pt>
                      <c:pt idx="615">
                        <c:v>0.23725592471167625</c:v>
                      </c:pt>
                      <c:pt idx="616">
                        <c:v>0.2382261142758251</c:v>
                      </c:pt>
                      <c:pt idx="617">
                        <c:v>0.23935645571397285</c:v>
                      </c:pt>
                      <c:pt idx="618">
                        <c:v>0.24049930271407011</c:v>
                      </c:pt>
                      <c:pt idx="619">
                        <c:v>0.24168087661568843</c:v>
                      </c:pt>
                      <c:pt idx="620">
                        <c:v>0.24302986368534071</c:v>
                      </c:pt>
                      <c:pt idx="621">
                        <c:v>0.24449261102821132</c:v>
                      </c:pt>
                      <c:pt idx="622">
                        <c:v>0.24583151296725925</c:v>
                      </c:pt>
                      <c:pt idx="623">
                        <c:v>0.24705705803831307</c:v>
                      </c:pt>
                      <c:pt idx="624">
                        <c:v>0.2484330732579853</c:v>
                      </c:pt>
                      <c:pt idx="625">
                        <c:v>0.24972961764849438</c:v>
                      </c:pt>
                      <c:pt idx="626">
                        <c:v>0.25110079200547664</c:v>
                      </c:pt>
                      <c:pt idx="627">
                        <c:v>0.25249980132292721</c:v>
                      </c:pt>
                      <c:pt idx="628">
                        <c:v>0.25406138294572145</c:v>
                      </c:pt>
                      <c:pt idx="629">
                        <c:v>0.25552937455650643</c:v>
                      </c:pt>
                      <c:pt idx="630">
                        <c:v>0.25687392416869281</c:v>
                      </c:pt>
                      <c:pt idx="631">
                        <c:v>0.25830883655109516</c:v>
                      </c:pt>
                      <c:pt idx="632">
                        <c:v>0.25962797163415824</c:v>
                      </c:pt>
                      <c:pt idx="633">
                        <c:v>0.26098502680829422</c:v>
                      </c:pt>
                      <c:pt idx="634">
                        <c:v>0.26229972443389138</c:v>
                      </c:pt>
                      <c:pt idx="635">
                        <c:v>0.26335704952646288</c:v>
                      </c:pt>
                      <c:pt idx="636">
                        <c:v>0.26487990424773605</c:v>
                      </c:pt>
                      <c:pt idx="637">
                        <c:v>0.26660607520199514</c:v>
                      </c:pt>
                      <c:pt idx="638">
                        <c:v>0.26798249382689171</c:v>
                      </c:pt>
                      <c:pt idx="639">
                        <c:v>0.26946420121529863</c:v>
                      </c:pt>
                      <c:pt idx="640">
                        <c:v>0.27089790338202835</c:v>
                      </c:pt>
                      <c:pt idx="641">
                        <c:v>0.27236428137191671</c:v>
                      </c:pt>
                      <c:pt idx="642">
                        <c:v>0.27364589976913117</c:v>
                      </c:pt>
                      <c:pt idx="643">
                        <c:v>0.27484482009538924</c:v>
                      </c:pt>
                      <c:pt idx="644">
                        <c:v>0.27589891794616728</c:v>
                      </c:pt>
                      <c:pt idx="645">
                        <c:v>0.27717085461800145</c:v>
                      </c:pt>
                      <c:pt idx="646">
                        <c:v>0.27842100740773018</c:v>
                      </c:pt>
                      <c:pt idx="647">
                        <c:v>0.27972440968705037</c:v>
                      </c:pt>
                      <c:pt idx="648">
                        <c:v>0.28083619448488589</c:v>
                      </c:pt>
                      <c:pt idx="649">
                        <c:v>0.28219688030603934</c:v>
                      </c:pt>
                      <c:pt idx="650">
                        <c:v>0.28327719949638902</c:v>
                      </c:pt>
                      <c:pt idx="651">
                        <c:v>0.28458302220705417</c:v>
                      </c:pt>
                      <c:pt idx="652">
                        <c:v>0.28570005127280412</c:v>
                      </c:pt>
                      <c:pt idx="653">
                        <c:v>0.28670937114369821</c:v>
                      </c:pt>
                      <c:pt idx="654">
                        <c:v>0.28768883902800324</c:v>
                      </c:pt>
                      <c:pt idx="655">
                        <c:v>0.28867879544813696</c:v>
                      </c:pt>
                      <c:pt idx="656">
                        <c:v>0.28956507672565673</c:v>
                      </c:pt>
                      <c:pt idx="657">
                        <c:v>0.29075996299967288</c:v>
                      </c:pt>
                      <c:pt idx="658">
                        <c:v>0.29160267651298144</c:v>
                      </c:pt>
                      <c:pt idx="659">
                        <c:v>0.29248976460094955</c:v>
                      </c:pt>
                      <c:pt idx="660">
                        <c:v>0.29355273736665949</c:v>
                      </c:pt>
                      <c:pt idx="661">
                        <c:v>0.29453502908753371</c:v>
                      </c:pt>
                      <c:pt idx="662">
                        <c:v>0.29557016689277538</c:v>
                      </c:pt>
                      <c:pt idx="663">
                        <c:v>0.29648630015688421</c:v>
                      </c:pt>
                      <c:pt idx="664">
                        <c:v>0.29708051605209906</c:v>
                      </c:pt>
                      <c:pt idx="665">
                        <c:v>0.29806684182521503</c:v>
                      </c:pt>
                      <c:pt idx="666">
                        <c:v>0.29912699075435567</c:v>
                      </c:pt>
                      <c:pt idx="667">
                        <c:v>0.29991161391538262</c:v>
                      </c:pt>
                      <c:pt idx="668">
                        <c:v>0.30054253968599748</c:v>
                      </c:pt>
                      <c:pt idx="669">
                        <c:v>0.30151474627626729</c:v>
                      </c:pt>
                      <c:pt idx="670">
                        <c:v>0.30250147545460754</c:v>
                      </c:pt>
                      <c:pt idx="671">
                        <c:v>0.30348578420160266</c:v>
                      </c:pt>
                      <c:pt idx="672">
                        <c:v>0.30431074788504736</c:v>
                      </c:pt>
                      <c:pt idx="673">
                        <c:v>0.3050558373341048</c:v>
                      </c:pt>
                      <c:pt idx="674">
                        <c:v>0.30576704074433103</c:v>
                      </c:pt>
                      <c:pt idx="675">
                        <c:v>0.30677353677865599</c:v>
                      </c:pt>
                      <c:pt idx="676">
                        <c:v>0.30728344098201732</c:v>
                      </c:pt>
                      <c:pt idx="677">
                        <c:v>0.30792001442577088</c:v>
                      </c:pt>
                      <c:pt idx="678">
                        <c:v>0.30842507776644207</c:v>
                      </c:pt>
                      <c:pt idx="679">
                        <c:v>0.30904995245869443</c:v>
                      </c:pt>
                      <c:pt idx="680">
                        <c:v>0.30959898696880117</c:v>
                      </c:pt>
                      <c:pt idx="681">
                        <c:v>0.31023313998120944</c:v>
                      </c:pt>
                      <c:pt idx="682">
                        <c:v>0.31066478357108024</c:v>
                      </c:pt>
                      <c:pt idx="683">
                        <c:v>0.31117347755876906</c:v>
                      </c:pt>
                      <c:pt idx="684">
                        <c:v>0.31150144600602608</c:v>
                      </c:pt>
                      <c:pt idx="685">
                        <c:v>0.31218239402443915</c:v>
                      </c:pt>
                      <c:pt idx="686">
                        <c:v>0.3125632085560634</c:v>
                      </c:pt>
                      <c:pt idx="687">
                        <c:v>0.31299243171458924</c:v>
                      </c:pt>
                      <c:pt idx="688">
                        <c:v>0.31354146622469597</c:v>
                      </c:pt>
                      <c:pt idx="689">
                        <c:v>0.31397835408248104</c:v>
                      </c:pt>
                      <c:pt idx="690">
                        <c:v>0.31432931662751623</c:v>
                      </c:pt>
                      <c:pt idx="691">
                        <c:v>0.31472021628974517</c:v>
                      </c:pt>
                      <c:pt idx="692">
                        <c:v>0.3149162712286957</c:v>
                      </c:pt>
                      <c:pt idx="693">
                        <c:v>0.31523818859759001</c:v>
                      </c:pt>
                      <c:pt idx="694">
                        <c:v>0.31543868099400663</c:v>
                      </c:pt>
                      <c:pt idx="695">
                        <c:v>0.31547418065373428</c:v>
                      </c:pt>
                      <c:pt idx="696">
                        <c:v>0.31562868485459461</c:v>
                      </c:pt>
                      <c:pt idx="697">
                        <c:v>0.31582998406145957</c:v>
                      </c:pt>
                      <c:pt idx="698">
                        <c:v>0.31623944036400053</c:v>
                      </c:pt>
                      <c:pt idx="699">
                        <c:v>0.31649519927612968</c:v>
                      </c:pt>
                      <c:pt idx="700">
                        <c:v>0.31662953321578102</c:v>
                      </c:pt>
                      <c:pt idx="701">
                        <c:v>0.31700026261680103</c:v>
                      </c:pt>
                      <c:pt idx="702">
                        <c:v>0.31746740586639949</c:v>
                      </c:pt>
                      <c:pt idx="703">
                        <c:v>0.31785104423459304</c:v>
                      </c:pt>
                      <c:pt idx="704">
                        <c:v>0.31848842448879489</c:v>
                      </c:pt>
                      <c:pt idx="705">
                        <c:v>0.31890514208537113</c:v>
                      </c:pt>
                      <c:pt idx="706">
                        <c:v>0.31941585309918091</c:v>
                      </c:pt>
                      <c:pt idx="707">
                        <c:v>0.31998546127572064</c:v>
                      </c:pt>
                      <c:pt idx="708">
                        <c:v>0.32068133528742832</c:v>
                      </c:pt>
                      <c:pt idx="709">
                        <c:v>0.32125134686919221</c:v>
                      </c:pt>
                      <c:pt idx="710">
                        <c:v>0.32189356798608415</c:v>
                      </c:pt>
                      <c:pt idx="711">
                        <c:v>0.32258460113510173</c:v>
                      </c:pt>
                      <c:pt idx="712">
                        <c:v>0.32322480522587255</c:v>
                      </c:pt>
                      <c:pt idx="713">
                        <c:v>0.32414214870565422</c:v>
                      </c:pt>
                      <c:pt idx="714">
                        <c:v>0.32523093940571157</c:v>
                      </c:pt>
                      <c:pt idx="715">
                        <c:v>0.32620839026389564</c:v>
                      </c:pt>
                      <c:pt idx="716">
                        <c:v>0.32741094123717118</c:v>
                      </c:pt>
                      <c:pt idx="717">
                        <c:v>0.3286687587261593</c:v>
                      </c:pt>
                      <c:pt idx="718">
                        <c:v>0.32983056577179293</c:v>
                      </c:pt>
                      <c:pt idx="719">
                        <c:v>0.33129613695123267</c:v>
                      </c:pt>
                      <c:pt idx="720">
                        <c:v>0.33241760347444854</c:v>
                      </c:pt>
                      <c:pt idx="721">
                        <c:v>0.33362297828429349</c:v>
                      </c:pt>
                      <c:pt idx="722">
                        <c:v>0.33497720962186006</c:v>
                      </c:pt>
                      <c:pt idx="723">
                        <c:v>0.33616080054959935</c:v>
                      </c:pt>
                      <c:pt idx="724">
                        <c:v>0.33758764482751813</c:v>
                      </c:pt>
                      <c:pt idx="725">
                        <c:v>0.33928315698473954</c:v>
                      </c:pt>
                      <c:pt idx="726">
                        <c:v>0.34074711454328277</c:v>
                      </c:pt>
                      <c:pt idx="727">
                        <c:v>0.3425818015028459</c:v>
                      </c:pt>
                      <c:pt idx="728">
                        <c:v>0.34437211388774935</c:v>
                      </c:pt>
                      <c:pt idx="729">
                        <c:v>0.34619026123312102</c:v>
                      </c:pt>
                      <c:pt idx="730">
                        <c:v>0.34825287214434486</c:v>
                      </c:pt>
                      <c:pt idx="731">
                        <c:v>0.35024165989954403</c:v>
                      </c:pt>
                      <c:pt idx="732">
                        <c:v>0.35193273459929963</c:v>
                      </c:pt>
                      <c:pt idx="733">
                        <c:v>0.35407764017625593</c:v>
                      </c:pt>
                      <c:pt idx="734">
                        <c:v>0.35622698321067808</c:v>
                      </c:pt>
                      <c:pt idx="735">
                        <c:v>0.35838923521227384</c:v>
                      </c:pt>
                      <c:pt idx="736">
                        <c:v>0.360606350324358</c:v>
                      </c:pt>
                      <c:pt idx="737">
                        <c:v>0.36272221072517336</c:v>
                      </c:pt>
                      <c:pt idx="738">
                        <c:v>0.36493166113799813</c:v>
                      </c:pt>
                      <c:pt idx="739">
                        <c:v>0.36727665570614676</c:v>
                      </c:pt>
                      <c:pt idx="740">
                        <c:v>0.36929448863748676</c:v>
                      </c:pt>
                      <c:pt idx="741">
                        <c:v>0.37134257696064016</c:v>
                      </c:pt>
                      <c:pt idx="742">
                        <c:v>0.37334951795092752</c:v>
                      </c:pt>
                      <c:pt idx="743">
                        <c:v>0.37538348709123448</c:v>
                      </c:pt>
                      <c:pt idx="744">
                        <c:v>0.37756106849134924</c:v>
                      </c:pt>
                      <c:pt idx="745">
                        <c:v>0.37965675863095577</c:v>
                      </c:pt>
                      <c:pt idx="746">
                        <c:v>0.38168467669290002</c:v>
                      </c:pt>
                      <c:pt idx="747">
                        <c:v>0.3837509182511416</c:v>
                      </c:pt>
                      <c:pt idx="748">
                        <c:v>0.38566709306598868</c:v>
                      </c:pt>
                      <c:pt idx="749">
                        <c:v>0.38782813485191187</c:v>
                      </c:pt>
                      <c:pt idx="750">
                        <c:v>0.38977012760110652</c:v>
                      </c:pt>
                      <c:pt idx="751">
                        <c:v>0.39165806405026116</c:v>
                      </c:pt>
                      <c:pt idx="752">
                        <c:v>0.39357020481286631</c:v>
                      </c:pt>
                      <c:pt idx="753">
                        <c:v>0.39576029177493055</c:v>
                      </c:pt>
                      <c:pt idx="754">
                        <c:v>0.39773818758907703</c:v>
                      </c:pt>
                      <c:pt idx="755">
                        <c:v>0.39994158692353909</c:v>
                      </c:pt>
                      <c:pt idx="756">
                        <c:v>0.40174561508606449</c:v>
                      </c:pt>
                      <c:pt idx="757">
                        <c:v>0.40362588683595974</c:v>
                      </c:pt>
                      <c:pt idx="758">
                        <c:v>0.40560579967622701</c:v>
                      </c:pt>
                      <c:pt idx="759">
                        <c:v>0.4073957086559063</c:v>
                      </c:pt>
                      <c:pt idx="760">
                        <c:v>0.40906499947355612</c:v>
                      </c:pt>
                      <c:pt idx="761">
                        <c:v>0.410815374741266</c:v>
                      </c:pt>
                      <c:pt idx="762">
                        <c:v>0.41251774478729863</c:v>
                      </c:pt>
                      <c:pt idx="763">
                        <c:v>0.4141257180108735</c:v>
                      </c:pt>
                      <c:pt idx="764">
                        <c:v>0.41585067874945997</c:v>
                      </c:pt>
                      <c:pt idx="765">
                        <c:v>0.41713955844070966</c:v>
                      </c:pt>
                      <c:pt idx="766">
                        <c:v>0.41858576616938914</c:v>
                      </c:pt>
                      <c:pt idx="767">
                        <c:v>0.41973547105829728</c:v>
                      </c:pt>
                      <c:pt idx="768">
                        <c:v>0.42109050920631236</c:v>
                      </c:pt>
                      <c:pt idx="769">
                        <c:v>0.42209498821451635</c:v>
                      </c:pt>
                      <c:pt idx="770">
                        <c:v>0.42346051489836006</c:v>
                      </c:pt>
                      <c:pt idx="771">
                        <c:v>0.42442909084161212</c:v>
                      </c:pt>
                      <c:pt idx="772">
                        <c:v>0.42539040549082924</c:v>
                      </c:pt>
                      <c:pt idx="773">
                        <c:v>0.42625369267057084</c:v>
                      </c:pt>
                      <c:pt idx="774">
                        <c:v>0.4271278717913653</c:v>
                      </c:pt>
                      <c:pt idx="775">
                        <c:v>0.42781285386202011</c:v>
                      </c:pt>
                      <c:pt idx="776">
                        <c:v>0.42822715102725134</c:v>
                      </c:pt>
                      <c:pt idx="777">
                        <c:v>0.4285652046051126</c:v>
                      </c:pt>
                      <c:pt idx="778">
                        <c:v>0.42883952015755394</c:v>
                      </c:pt>
                      <c:pt idx="779">
                        <c:v>0.4293534584131572</c:v>
                      </c:pt>
                      <c:pt idx="780">
                        <c:v>0.42967093832458542</c:v>
                      </c:pt>
                      <c:pt idx="781">
                        <c:v>0.42983472084560181</c:v>
                      </c:pt>
                      <c:pt idx="782">
                        <c:v>0.42977219303585423</c:v>
                      </c:pt>
                      <c:pt idx="783">
                        <c:v>0.4300824116532474</c:v>
                      </c:pt>
                      <c:pt idx="784">
                        <c:v>0.43036156806837894</c:v>
                      </c:pt>
                      <c:pt idx="785">
                        <c:v>0.43051244162222141</c:v>
                      </c:pt>
                      <c:pt idx="786">
                        <c:v>0.43043216398261008</c:v>
                      </c:pt>
                      <c:pt idx="787">
                        <c:v>0.43063426999992349</c:v>
                      </c:pt>
                      <c:pt idx="788">
                        <c:v>0.43054108339313824</c:v>
                      </c:pt>
                      <c:pt idx="789">
                        <c:v>0.43043014695648912</c:v>
                      </c:pt>
                      <c:pt idx="790">
                        <c:v>0.4303240513825301</c:v>
                      </c:pt>
                      <c:pt idx="791">
                        <c:v>0.43002996897410417</c:v>
                      </c:pt>
                      <c:pt idx="792">
                        <c:v>0.42977945432988945</c:v>
                      </c:pt>
                      <c:pt idx="793">
                        <c:v>0.42972943208209136</c:v>
                      </c:pt>
                      <c:pt idx="794">
                        <c:v>0.42929456125042725</c:v>
                      </c:pt>
                      <c:pt idx="795">
                        <c:v>0.4290860007495268</c:v>
                      </c:pt>
                      <c:pt idx="796">
                        <c:v>0.42896215534570414</c:v>
                      </c:pt>
                      <c:pt idx="797">
                        <c:v>0.42854705137002469</c:v>
                      </c:pt>
                      <c:pt idx="798">
                        <c:v>0.42800043729126314</c:v>
                      </c:pt>
                      <c:pt idx="799">
                        <c:v>0.42760025930887802</c:v>
                      </c:pt>
                      <c:pt idx="800">
                        <c:v>0.42714118416376312</c:v>
                      </c:pt>
                      <c:pt idx="801">
                        <c:v>0.4265380933536167</c:v>
                      </c:pt>
                      <c:pt idx="802">
                        <c:v>0.42620407382799708</c:v>
                      </c:pt>
                      <c:pt idx="803">
                        <c:v>0.42573087950003563</c:v>
                      </c:pt>
                      <c:pt idx="804">
                        <c:v>0.42540371786322706</c:v>
                      </c:pt>
                      <c:pt idx="805">
                        <c:v>0.42518265180037734</c:v>
                      </c:pt>
                      <c:pt idx="806">
                        <c:v>0.42473124135452184</c:v>
                      </c:pt>
                      <c:pt idx="807">
                        <c:v>0.42424513805938685</c:v>
                      </c:pt>
                      <c:pt idx="808">
                        <c:v>0.42359363862233901</c:v>
                      </c:pt>
                      <c:pt idx="809">
                        <c:v>0.4230042635898143</c:v>
                      </c:pt>
                      <c:pt idx="810">
                        <c:v>0.42243344519760206</c:v>
                      </c:pt>
                      <c:pt idx="811">
                        <c:v>0.4221204027436396</c:v>
                      </c:pt>
                      <c:pt idx="812">
                        <c:v>0.4216613275985247</c:v>
                      </c:pt>
                      <c:pt idx="813">
                        <c:v>0.4212708313415201</c:v>
                      </c:pt>
                      <c:pt idx="814">
                        <c:v>0.4207980404187831</c:v>
                      </c:pt>
                      <c:pt idx="815">
                        <c:v>0.4207375296351562</c:v>
                      </c:pt>
                      <c:pt idx="816">
                        <c:v>0.42037567514906832</c:v>
                      </c:pt>
                      <c:pt idx="817">
                        <c:v>0.42048822520661394</c:v>
                      </c:pt>
                      <c:pt idx="818">
                        <c:v>0.42031153371842395</c:v>
                      </c:pt>
                      <c:pt idx="819">
                        <c:v>0.4203567151035319</c:v>
                      </c:pt>
                      <c:pt idx="820">
                        <c:v>0.42064111578657776</c:v>
                      </c:pt>
                      <c:pt idx="821">
                        <c:v>0.42112439524514333</c:v>
                      </c:pt>
                      <c:pt idx="822">
                        <c:v>0.42179283770160686</c:v>
                      </c:pt>
                      <c:pt idx="823">
                        <c:v>0.42256051784321813</c:v>
                      </c:pt>
                      <c:pt idx="824">
                        <c:v>0.42314706903917343</c:v>
                      </c:pt>
                      <c:pt idx="825">
                        <c:v>0.42392564112183767</c:v>
                      </c:pt>
                      <c:pt idx="826">
                        <c:v>0.42475262183140333</c:v>
                      </c:pt>
                      <c:pt idx="827">
                        <c:v>0.42588780413224103</c:v>
                      </c:pt>
                      <c:pt idx="828">
                        <c:v>0.42708551424282648</c:v>
                      </c:pt>
                      <c:pt idx="829">
                        <c:v>0.42827636646460099</c:v>
                      </c:pt>
                      <c:pt idx="830">
                        <c:v>0.42994807771359606</c:v>
                      </c:pt>
                      <c:pt idx="831">
                        <c:v>0.43152055127744315</c:v>
                      </c:pt>
                      <c:pt idx="832">
                        <c:v>0.43350328795427973</c:v>
                      </c:pt>
                      <c:pt idx="833">
                        <c:v>0.43581318626792498</c:v>
                      </c:pt>
                      <c:pt idx="834">
                        <c:v>0.43810856199349962</c:v>
                      </c:pt>
                      <c:pt idx="835">
                        <c:v>0.44055481127291701</c:v>
                      </c:pt>
                      <c:pt idx="836">
                        <c:v>0.44291957269705035</c:v>
                      </c:pt>
                      <c:pt idx="837">
                        <c:v>0.4454868435437212</c:v>
                      </c:pt>
                      <c:pt idx="838">
                        <c:v>0.44845872983024315</c:v>
                      </c:pt>
                      <c:pt idx="839">
                        <c:v>0.45160165993181639</c:v>
                      </c:pt>
                      <c:pt idx="840">
                        <c:v>0.45478977141849786</c:v>
                      </c:pt>
                      <c:pt idx="841">
                        <c:v>0.45819209107921799</c:v>
                      </c:pt>
                      <c:pt idx="842">
                        <c:v>0.46195949246781925</c:v>
                      </c:pt>
                      <c:pt idx="843">
                        <c:v>0.46603469204246889</c:v>
                      </c:pt>
                      <c:pt idx="844">
                        <c:v>0.4703930820844916</c:v>
                      </c:pt>
                      <c:pt idx="845">
                        <c:v>0.4746715978921271</c:v>
                      </c:pt>
                      <c:pt idx="846">
                        <c:v>0.47893881835348551</c:v>
                      </c:pt>
                      <c:pt idx="847">
                        <c:v>0.4832919641275939</c:v>
                      </c:pt>
                      <c:pt idx="848">
                        <c:v>0.48783511376229016</c:v>
                      </c:pt>
                      <c:pt idx="849">
                        <c:v>0.49246902957242666</c:v>
                      </c:pt>
                      <c:pt idx="850">
                        <c:v>0.49726148363566541</c:v>
                      </c:pt>
                      <c:pt idx="851">
                        <c:v>0.50222417470350733</c:v>
                      </c:pt>
                      <c:pt idx="852">
                        <c:v>0.50744141446780566</c:v>
                      </c:pt>
                      <c:pt idx="853">
                        <c:v>0.51240934980356179</c:v>
                      </c:pt>
                      <c:pt idx="854">
                        <c:v>0.51766168582236372</c:v>
                      </c:pt>
                      <c:pt idx="855">
                        <c:v>0.52277767087539329</c:v>
                      </c:pt>
                      <c:pt idx="856">
                        <c:v>0.52808204616811427</c:v>
                      </c:pt>
                      <c:pt idx="857">
                        <c:v>0.53332228003019078</c:v>
                      </c:pt>
                      <c:pt idx="858">
                        <c:v>0.53817726190317716</c:v>
                      </c:pt>
                      <c:pt idx="859">
                        <c:v>0.54317303219940161</c:v>
                      </c:pt>
                      <c:pt idx="860">
                        <c:v>0.54849636753765896</c:v>
                      </c:pt>
                      <c:pt idx="861">
                        <c:v>0.55378541343186105</c:v>
                      </c:pt>
                      <c:pt idx="862">
                        <c:v>0.55932295694415712</c:v>
                      </c:pt>
                      <c:pt idx="863">
                        <c:v>0.56458094063609743</c:v>
                      </c:pt>
                      <c:pt idx="864">
                        <c:v>0.57036819198215971</c:v>
                      </c:pt>
                      <c:pt idx="865">
                        <c:v>0.57637207193360585</c:v>
                      </c:pt>
                      <c:pt idx="866">
                        <c:v>0.58222427152076106</c:v>
                      </c:pt>
                      <c:pt idx="867">
                        <c:v>0.58837821821560166</c:v>
                      </c:pt>
                      <c:pt idx="868">
                        <c:v>0.59447205753203947</c:v>
                      </c:pt>
                      <c:pt idx="869">
                        <c:v>0.600558232149218</c:v>
                      </c:pt>
                      <c:pt idx="870">
                        <c:v>0.60696511391961827</c:v>
                      </c:pt>
                      <c:pt idx="871">
                        <c:v>0.61345227332963015</c:v>
                      </c:pt>
                      <c:pt idx="872">
                        <c:v>0.61990877394260446</c:v>
                      </c:pt>
                      <c:pt idx="873">
                        <c:v>0.62722130044128499</c:v>
                      </c:pt>
                      <c:pt idx="874">
                        <c:v>0.63464153613482133</c:v>
                      </c:pt>
                      <c:pt idx="875">
                        <c:v>0.64249502903912503</c:v>
                      </c:pt>
                      <c:pt idx="876">
                        <c:v>0.65050060571294399</c:v>
                      </c:pt>
                      <c:pt idx="877">
                        <c:v>0.65878170815487702</c:v>
                      </c:pt>
                      <c:pt idx="878">
                        <c:v>0.66741215952094834</c:v>
                      </c:pt>
                      <c:pt idx="879">
                        <c:v>0.67649442473809951</c:v>
                      </c:pt>
                      <c:pt idx="880">
                        <c:v>0.68542621980663188</c:v>
                      </c:pt>
                      <c:pt idx="881">
                        <c:v>0.6944040030707207</c:v>
                      </c:pt>
                      <c:pt idx="882">
                        <c:v>0.70351168281699483</c:v>
                      </c:pt>
                      <c:pt idx="883">
                        <c:v>0.71272061727453773</c:v>
                      </c:pt>
                      <c:pt idx="884">
                        <c:v>0.72213730542253252</c:v>
                      </c:pt>
                      <c:pt idx="885">
                        <c:v>0.73145354566970711</c:v>
                      </c:pt>
                      <c:pt idx="886">
                        <c:v>0.74086660317068431</c:v>
                      </c:pt>
                      <c:pt idx="887">
                        <c:v>0.75029055261271438</c:v>
                      </c:pt>
                      <c:pt idx="888">
                        <c:v>0.75965923553903214</c:v>
                      </c:pt>
                      <c:pt idx="889">
                        <c:v>0.76886252232343655</c:v>
                      </c:pt>
                      <c:pt idx="890">
                        <c:v>0.77871327449264738</c:v>
                      </c:pt>
                      <c:pt idx="891">
                        <c:v>0.7882130641168229</c:v>
                      </c:pt>
                      <c:pt idx="892">
                        <c:v>0.79735220947058294</c:v>
                      </c:pt>
                      <c:pt idx="893">
                        <c:v>0.80620292008905592</c:v>
                      </c:pt>
                      <c:pt idx="894">
                        <c:v>0.81524081073154708</c:v>
                      </c:pt>
                      <c:pt idx="895">
                        <c:v>0.82430209887704087</c:v>
                      </c:pt>
                      <c:pt idx="896">
                        <c:v>0.83334160314042904</c:v>
                      </c:pt>
                      <c:pt idx="897">
                        <c:v>0.84197689536919063</c:v>
                      </c:pt>
                      <c:pt idx="898">
                        <c:v>0.85009784593712434</c:v>
                      </c:pt>
                      <c:pt idx="899">
                        <c:v>0.85865003668970508</c:v>
                      </c:pt>
                      <c:pt idx="900">
                        <c:v>0.86680931075393619</c:v>
                      </c:pt>
                      <c:pt idx="901">
                        <c:v>0.87486854032257089</c:v>
                      </c:pt>
                      <c:pt idx="902">
                        <c:v>0.88246667771996978</c:v>
                      </c:pt>
                      <c:pt idx="903">
                        <c:v>0.89024957471004229</c:v>
                      </c:pt>
                      <c:pt idx="904">
                        <c:v>0.89727447328388377</c:v>
                      </c:pt>
                      <c:pt idx="905">
                        <c:v>0.90434616686373004</c:v>
                      </c:pt>
                      <c:pt idx="906">
                        <c:v>0.91127424818376868</c:v>
                      </c:pt>
                      <c:pt idx="907">
                        <c:v>0.91803693336189451</c:v>
                      </c:pt>
                      <c:pt idx="908">
                        <c:v>0.9245737116144801</c:v>
                      </c:pt>
                      <c:pt idx="909">
                        <c:v>0.93107781404390733</c:v>
                      </c:pt>
                      <c:pt idx="910">
                        <c:v>0.93673799274435343</c:v>
                      </c:pt>
                      <c:pt idx="911">
                        <c:v>0.94249579550905083</c:v>
                      </c:pt>
                      <c:pt idx="912">
                        <c:v>0.94801478238103476</c:v>
                      </c:pt>
                      <c:pt idx="913">
                        <c:v>0.95303273996458904</c:v>
                      </c:pt>
                      <c:pt idx="914">
                        <c:v>0.95823828097738639</c:v>
                      </c:pt>
                      <c:pt idx="915">
                        <c:v>0.9626370115418269</c:v>
                      </c:pt>
                      <c:pt idx="916">
                        <c:v>0.96636689624457961</c:v>
                      </c:pt>
                      <c:pt idx="917">
                        <c:v>0.97051511216480568</c:v>
                      </c:pt>
                      <c:pt idx="918">
                        <c:v>0.97447332422444355</c:v>
                      </c:pt>
                      <c:pt idx="919">
                        <c:v>0.97838514468330051</c:v>
                      </c:pt>
                      <c:pt idx="920">
                        <c:v>0.98153573948413353</c:v>
                      </c:pt>
                      <c:pt idx="921">
                        <c:v>0.98441645618999096</c:v>
                      </c:pt>
                      <c:pt idx="922">
                        <c:v>0.98709183963674163</c:v>
                      </c:pt>
                      <c:pt idx="923">
                        <c:v>0.9900100730284479</c:v>
                      </c:pt>
                      <c:pt idx="924">
                        <c:v>0.99219612593827022</c:v>
                      </c:pt>
                      <c:pt idx="925">
                        <c:v>0.99403161970828147</c:v>
                      </c:pt>
                      <c:pt idx="926">
                        <c:v>0.99553188373700086</c:v>
                      </c:pt>
                      <c:pt idx="927">
                        <c:v>0.99686876864992768</c:v>
                      </c:pt>
                      <c:pt idx="928">
                        <c:v>0.99783734459317996</c:v>
                      </c:pt>
                      <c:pt idx="929">
                        <c:v>0.99890798205814912</c:v>
                      </c:pt>
                      <c:pt idx="930">
                        <c:v>0.99971479250650597</c:v>
                      </c:pt>
                      <c:pt idx="931">
                        <c:v>1</c:v>
                      </c:pt>
                      <c:pt idx="932">
                        <c:v>1.0002428499449554</c:v>
                      </c:pt>
                      <c:pt idx="933">
                        <c:v>1.0007366179393495</c:v>
                      </c:pt>
                      <c:pt idx="934">
                        <c:v>1.0007007148743978</c:v>
                      </c:pt>
                      <c:pt idx="935">
                        <c:v>1.0003739566428134</c:v>
                      </c:pt>
                      <c:pt idx="936">
                        <c:v>0.99994110283726989</c:v>
                      </c:pt>
                      <c:pt idx="937">
                        <c:v>0.99940901134657867</c:v>
                      </c:pt>
                      <c:pt idx="938">
                        <c:v>0.99867239340722902</c:v>
                      </c:pt>
                      <c:pt idx="939">
                        <c:v>0.99806204130304732</c:v>
                      </c:pt>
                      <c:pt idx="940">
                        <c:v>0.99704586354334201</c:v>
                      </c:pt>
                      <c:pt idx="941">
                        <c:v>0.99631892732937288</c:v>
                      </c:pt>
                      <c:pt idx="942">
                        <c:v>0.99520189826362282</c:v>
                      </c:pt>
                      <c:pt idx="943">
                        <c:v>0.99360804422289417</c:v>
                      </c:pt>
                      <c:pt idx="944">
                        <c:v>0.99198353138512807</c:v>
                      </c:pt>
                      <c:pt idx="945">
                        <c:v>0.99071643557598388</c:v>
                      </c:pt>
                      <c:pt idx="946">
                        <c:v>0.98861429095279063</c:v>
                      </c:pt>
                      <c:pt idx="947">
                        <c:v>0.98725481534730986</c:v>
                      </c:pt>
                      <c:pt idx="948">
                        <c:v>0.98500986527475742</c:v>
                      </c:pt>
                      <c:pt idx="949">
                        <c:v>0.98194680940757106</c:v>
                      </c:pt>
                      <c:pt idx="950">
                        <c:v>0.97972767726936616</c:v>
                      </c:pt>
                      <c:pt idx="951">
                        <c:v>0.97714063956671027</c:v>
                      </c:pt>
                      <c:pt idx="952">
                        <c:v>0.97399367541289517</c:v>
                      </c:pt>
                      <c:pt idx="953">
                        <c:v>0.97031825041540631</c:v>
                      </c:pt>
                      <c:pt idx="954">
                        <c:v>0.9654955409603545</c:v>
                      </c:pt>
                      <c:pt idx="955">
                        <c:v>0.96083015954273221</c:v>
                      </c:pt>
                      <c:pt idx="956">
                        <c:v>0.9567299488441835</c:v>
                      </c:pt>
                      <c:pt idx="957">
                        <c:v>0.95078738648681227</c:v>
                      </c:pt>
                      <c:pt idx="958">
                        <c:v>0.9445390429695143</c:v>
                      </c:pt>
                      <c:pt idx="959">
                        <c:v>0.93792682794000715</c:v>
                      </c:pt>
                      <c:pt idx="960">
                        <c:v>0.93112743288648148</c:v>
                      </c:pt>
                      <c:pt idx="961">
                        <c:v>0.9233864900397234</c:v>
                      </c:pt>
                      <c:pt idx="962">
                        <c:v>0.91514492130975988</c:v>
                      </c:pt>
                      <c:pt idx="963">
                        <c:v>0.90632002862563454</c:v>
                      </c:pt>
                      <c:pt idx="964">
                        <c:v>0.89758791914307035</c:v>
                      </c:pt>
                      <c:pt idx="965">
                        <c:v>0.88849516539009077</c:v>
                      </c:pt>
                      <c:pt idx="966">
                        <c:v>0.87929026498478946</c:v>
                      </c:pt>
                      <c:pt idx="967">
                        <c:v>0.86966622655156711</c:v>
                      </c:pt>
                      <c:pt idx="968">
                        <c:v>0.85989817245331268</c:v>
                      </c:pt>
                      <c:pt idx="969">
                        <c:v>0.85041572925377684</c:v>
                      </c:pt>
                      <c:pt idx="970">
                        <c:v>0.84086672419225139</c:v>
                      </c:pt>
                      <c:pt idx="971">
                        <c:v>0.83137822991435295</c:v>
                      </c:pt>
                      <c:pt idx="972">
                        <c:v>0.821289468662877</c:v>
                      </c:pt>
                      <c:pt idx="973">
                        <c:v>0.81104579980531677</c:v>
                      </c:pt>
                      <c:pt idx="974">
                        <c:v>0.80215313504352936</c:v>
                      </c:pt>
                      <c:pt idx="975">
                        <c:v>0.79268884507908166</c:v>
                      </c:pt>
                      <c:pt idx="976">
                        <c:v>0.78333468474083423</c:v>
                      </c:pt>
                      <c:pt idx="977">
                        <c:v>0.77434923677748602</c:v>
                      </c:pt>
                      <c:pt idx="978">
                        <c:v>0.76495594613249351</c:v>
                      </c:pt>
                      <c:pt idx="979">
                        <c:v>0.75561187092485094</c:v>
                      </c:pt>
                      <c:pt idx="980">
                        <c:v>0.74568245473692529</c:v>
                      </c:pt>
                      <c:pt idx="981">
                        <c:v>0.73595998542900343</c:v>
                      </c:pt>
                      <c:pt idx="982">
                        <c:v>0.7264920648175377</c:v>
                      </c:pt>
                      <c:pt idx="983">
                        <c:v>0.71649164931015674</c:v>
                      </c:pt>
                      <c:pt idx="984">
                        <c:v>0.70661588601704728</c:v>
                      </c:pt>
                      <c:pt idx="985">
                        <c:v>0.69661305007832097</c:v>
                      </c:pt>
                      <c:pt idx="986">
                        <c:v>0.68714674308775225</c:v>
                      </c:pt>
                      <c:pt idx="987">
                        <c:v>0.67725807082746869</c:v>
                      </c:pt>
                      <c:pt idx="988">
                        <c:v>0.6668522330697888</c:v>
                      </c:pt>
                      <c:pt idx="989">
                        <c:v>0.65652142868380581</c:v>
                      </c:pt>
                      <c:pt idx="990">
                        <c:v>0.6453313711703228</c:v>
                      </c:pt>
                      <c:pt idx="991">
                        <c:v>0.63426072160319702</c:v>
                      </c:pt>
                      <c:pt idx="992">
                        <c:v>0.62366689701104971</c:v>
                      </c:pt>
                      <c:pt idx="993">
                        <c:v>0.61190360067400951</c:v>
                      </c:pt>
                      <c:pt idx="994">
                        <c:v>0.60148848459617321</c:v>
                      </c:pt>
                      <c:pt idx="995">
                        <c:v>0.59036902299692162</c:v>
                      </c:pt>
                      <c:pt idx="996">
                        <c:v>0.57913055685653736</c:v>
                      </c:pt>
                      <c:pt idx="997">
                        <c:v>0.56865089594283269</c:v>
                      </c:pt>
                      <c:pt idx="998">
                        <c:v>0.55715425045897427</c:v>
                      </c:pt>
                      <c:pt idx="999">
                        <c:v>0.54570601360201731</c:v>
                      </c:pt>
                      <c:pt idx="1000">
                        <c:v>0.5351097685785251</c:v>
                      </c:pt>
                      <c:pt idx="1001">
                        <c:v>0.52360182774838981</c:v>
                      </c:pt>
                      <c:pt idx="1002">
                        <c:v>0.51185547443076507</c:v>
                      </c:pt>
                      <c:pt idx="1003">
                        <c:v>0.5001365526683843</c:v>
                      </c:pt>
                      <c:pt idx="1004">
                        <c:v>0.48919458936777127</c:v>
                      </c:pt>
                      <c:pt idx="1005">
                        <c:v>0.47861528736369441</c:v>
                      </c:pt>
                      <c:pt idx="1006">
                        <c:v>0.46724732814634889</c:v>
                      </c:pt>
                      <c:pt idx="1007">
                        <c:v>0.45611173033813024</c:v>
                      </c:pt>
                      <c:pt idx="1008">
                        <c:v>0.44455457407064514</c:v>
                      </c:pt>
                      <c:pt idx="1009">
                        <c:v>0.43420924709659187</c:v>
                      </c:pt>
                      <c:pt idx="1010">
                        <c:v>0.42393491944199385</c:v>
                      </c:pt>
                      <c:pt idx="1011">
                        <c:v>0.41332858928789706</c:v>
                      </c:pt>
                      <c:pt idx="1012">
                        <c:v>0.40227407592973802</c:v>
                      </c:pt>
                      <c:pt idx="1013">
                        <c:v>0.3932067367058818</c:v>
                      </c:pt>
                      <c:pt idx="1014">
                        <c:v>0.3838086051981992</c:v>
                      </c:pt>
                      <c:pt idx="1015">
                        <c:v>0.37532257290238358</c:v>
                      </c:pt>
                      <c:pt idx="1016">
                        <c:v>0.36570135830573036</c:v>
                      </c:pt>
                      <c:pt idx="1017">
                        <c:v>0.35681272759618493</c:v>
                      </c:pt>
                      <c:pt idx="1018">
                        <c:v>0.34811934501514191</c:v>
                      </c:pt>
                      <c:pt idx="1019">
                        <c:v>0.34031345392729112</c:v>
                      </c:pt>
                      <c:pt idx="1020">
                        <c:v>0.33153374262827373</c:v>
                      </c:pt>
                      <c:pt idx="1021">
                        <c:v>0.32294242156894781</c:v>
                      </c:pt>
                      <c:pt idx="1022">
                        <c:v>0.31425912411850915</c:v>
                      </c:pt>
                      <c:pt idx="1023">
                        <c:v>0.30620433200734043</c:v>
                      </c:pt>
                      <c:pt idx="1024">
                        <c:v>0.29818140890888162</c:v>
                      </c:pt>
                      <c:pt idx="1025">
                        <c:v>0.28987368172215305</c:v>
                      </c:pt>
                      <c:pt idx="1026">
                        <c:v>0.28277294296616601</c:v>
                      </c:pt>
                      <c:pt idx="1027">
                        <c:v>0.2751570557389032</c:v>
                      </c:pt>
                      <c:pt idx="1028">
                        <c:v>0.26867635081247837</c:v>
                      </c:pt>
                      <c:pt idx="1029">
                        <c:v>0.26237475780558855</c:v>
                      </c:pt>
                      <c:pt idx="1030">
                        <c:v>0.25635675867129626</c:v>
                      </c:pt>
                      <c:pt idx="1031">
                        <c:v>0.25057676861926909</c:v>
                      </c:pt>
                      <c:pt idx="1032">
                        <c:v>0.24442483895054948</c:v>
                      </c:pt>
                      <c:pt idx="1033">
                        <c:v>0.2380155367488041</c:v>
                      </c:pt>
                      <c:pt idx="1034">
                        <c:v>0.23292375600922519</c:v>
                      </c:pt>
                      <c:pt idx="1035">
                        <c:v>0.22653865812093044</c:v>
                      </c:pt>
                      <c:pt idx="1036">
                        <c:v>0.22007368599824842</c:v>
                      </c:pt>
                      <c:pt idx="1037">
                        <c:v>0.21440826302988797</c:v>
                      </c:pt>
                      <c:pt idx="1038">
                        <c:v>0.20849999011657205</c:v>
                      </c:pt>
                      <c:pt idx="1039">
                        <c:v>0.20362725841372198</c:v>
                      </c:pt>
                      <c:pt idx="1040">
                        <c:v>0.19790737574009737</c:v>
                      </c:pt>
                      <c:pt idx="1041">
                        <c:v>0.19099946468126752</c:v>
                      </c:pt>
                      <c:pt idx="1042">
                        <c:v>0.1856192492064011</c:v>
                      </c:pt>
                      <c:pt idx="1043">
                        <c:v>0.18209994203066929</c:v>
                      </c:pt>
                      <c:pt idx="1044">
                        <c:v>0.1765970913676527</c:v>
                      </c:pt>
                      <c:pt idx="1045">
                        <c:v>0.17263887930801483</c:v>
                      </c:pt>
                      <c:pt idx="1046">
                        <c:v>0.16820868313608839</c:v>
                      </c:pt>
                      <c:pt idx="1047">
                        <c:v>0.16465548992152557</c:v>
                      </c:pt>
                      <c:pt idx="1048">
                        <c:v>0.1608247539127281</c:v>
                      </c:pt>
                      <c:pt idx="1049">
                        <c:v>0.15669953209028054</c:v>
                      </c:pt>
                      <c:pt idx="1050">
                        <c:v>0.15120959039443763</c:v>
                      </c:pt>
                      <c:pt idx="1051">
                        <c:v>0.14775724848591942</c:v>
                      </c:pt>
                      <c:pt idx="1052">
                        <c:v>0.1428562784173768</c:v>
                      </c:pt>
                      <c:pt idx="1053">
                        <c:v>0.13869555693520147</c:v>
                      </c:pt>
                      <c:pt idx="1054">
                        <c:v>0.13394788085184667</c:v>
                      </c:pt>
                      <c:pt idx="1055">
                        <c:v>0.13070651987557377</c:v>
                      </c:pt>
                      <c:pt idx="1056">
                        <c:v>0.12712871894233616</c:v>
                      </c:pt>
                      <c:pt idx="1057">
                        <c:v>0.12337906738359845</c:v>
                      </c:pt>
                      <c:pt idx="1058">
                        <c:v>0.11981619244365543</c:v>
                      </c:pt>
                      <c:pt idx="1059">
                        <c:v>0.11653287732406802</c:v>
                      </c:pt>
                      <c:pt idx="1060">
                        <c:v>0.11335565777843934</c:v>
                      </c:pt>
                      <c:pt idx="1061">
                        <c:v>0.11021192086641765</c:v>
                      </c:pt>
                      <c:pt idx="1062">
                        <c:v>0.10621377168958619</c:v>
                      </c:pt>
                      <c:pt idx="1063">
                        <c:v>0.10247581888234966</c:v>
                      </c:pt>
                      <c:pt idx="1064">
                        <c:v>9.9182015226933568E-2</c:v>
                      </c:pt>
                      <c:pt idx="1065">
                        <c:v>9.5213314631467177E-2</c:v>
                      </c:pt>
                      <c:pt idx="1066">
                        <c:v>9.2456846734656636E-2</c:v>
                      </c:pt>
                      <c:pt idx="1067">
                        <c:v>8.945510846154564E-2</c:v>
                      </c:pt>
                      <c:pt idx="1068">
                        <c:v>8.7074210828445089E-2</c:v>
                      </c:pt>
                      <c:pt idx="1069">
                        <c:v>8.5306489136095634E-2</c:v>
                      </c:pt>
                      <c:pt idx="1070">
                        <c:v>8.3628726808737966E-2</c:v>
                      </c:pt>
                      <c:pt idx="1071">
                        <c:v>8.2037293199354488E-2</c:v>
                      </c:pt>
                      <c:pt idx="1072">
                        <c:v>7.9783064806645876E-2</c:v>
                      </c:pt>
                      <c:pt idx="1073">
                        <c:v>7.7750709287235417E-2</c:v>
                      </c:pt>
                      <c:pt idx="1074">
                        <c:v>7.5268960348090386E-2</c:v>
                      </c:pt>
                      <c:pt idx="1075">
                        <c:v>7.1952969405344458E-2</c:v>
                      </c:pt>
                      <c:pt idx="1076">
                        <c:v>6.9369965754930638E-2</c:v>
                      </c:pt>
                      <c:pt idx="1077">
                        <c:v>6.6688934635041303E-2</c:v>
                      </c:pt>
                      <c:pt idx="1078">
                        <c:v>6.3727133479124037E-2</c:v>
                      </c:pt>
                      <c:pt idx="1079">
                        <c:v>6.3361244940794231E-2</c:v>
                      </c:pt>
                      <c:pt idx="1080">
                        <c:v>6.1598767516359169E-2</c:v>
                      </c:pt>
                      <c:pt idx="1081">
                        <c:v>6.0251797472827683E-2</c:v>
                      </c:pt>
                      <c:pt idx="1082">
                        <c:v>5.909039383241823E-2</c:v>
                      </c:pt>
                      <c:pt idx="1083">
                        <c:v>5.8488916643168319E-2</c:v>
                      </c:pt>
                      <c:pt idx="1084">
                        <c:v>5.7629260110444301E-2</c:v>
                      </c:pt>
                      <c:pt idx="1085">
                        <c:v>5.598982127938356E-2</c:v>
                      </c:pt>
                      <c:pt idx="1086">
                        <c:v>5.3289830113957999E-2</c:v>
                      </c:pt>
                      <c:pt idx="1087">
                        <c:v>5.150798923876225E-2</c:v>
                      </c:pt>
                      <c:pt idx="1088">
                        <c:v>4.9965367661504369E-2</c:v>
                      </c:pt>
                      <c:pt idx="1089">
                        <c:v>4.8640181500078546E-2</c:v>
                      </c:pt>
                      <c:pt idx="1090">
                        <c:v>4.6197966272902929E-2</c:v>
                      </c:pt>
                      <c:pt idx="1091">
                        <c:v>4.5207606447545061E-2</c:v>
                      </c:pt>
                      <c:pt idx="1092">
                        <c:v>4.4794922903210625E-2</c:v>
                      </c:pt>
                      <c:pt idx="1093">
                        <c:v>4.3683944915823419E-2</c:v>
                      </c:pt>
                      <c:pt idx="1094">
                        <c:v>4.2652437757599485E-2</c:v>
                      </c:pt>
                      <c:pt idx="1095">
                        <c:v>4.1619720383703068E-2</c:v>
                      </c:pt>
                      <c:pt idx="1096">
                        <c:v>4.0816137177139722E-2</c:v>
                      </c:pt>
                      <c:pt idx="1097">
                        <c:v>3.9430036826862983E-2</c:v>
                      </c:pt>
                      <c:pt idx="1098">
                        <c:v>3.8048373934052186E-2</c:v>
                      </c:pt>
                      <c:pt idx="1099">
                        <c:v>3.6080966655734403E-2</c:v>
                      </c:pt>
                      <c:pt idx="1100">
                        <c:v>3.5263667671549086E-2</c:v>
                      </c:pt>
                      <c:pt idx="1101">
                        <c:v>3.314821067595787E-2</c:v>
                      </c:pt>
                      <c:pt idx="1102">
                        <c:v>3.0916976381027562E-2</c:v>
                      </c:pt>
                      <c:pt idx="1103">
                        <c:v>2.780107442947426E-2</c:v>
                      </c:pt>
                      <c:pt idx="1104">
                        <c:v>2.6575125953196138E-2</c:v>
                      </c:pt>
                      <c:pt idx="1105">
                        <c:v>2.4964732298276282E-2</c:v>
                      </c:pt>
                      <c:pt idx="1106">
                        <c:v>2.3775090292174412E-2</c:v>
                      </c:pt>
                      <c:pt idx="1107">
                        <c:v>2.2558016730828304E-2</c:v>
                      </c:pt>
                      <c:pt idx="1108">
                        <c:v>2.0971020578910766E-2</c:v>
                      </c:pt>
                      <c:pt idx="1109">
                        <c:v>2.0048432831215018E-2</c:v>
                      </c:pt>
                      <c:pt idx="1110">
                        <c:v>2.076447710413154E-2</c:v>
                      </c:pt>
                      <c:pt idx="1111">
                        <c:v>2.107429231630038E-2</c:v>
                      </c:pt>
                      <c:pt idx="1112">
                        <c:v>2.018074974474552E-2</c:v>
                      </c:pt>
                      <c:pt idx="1113">
                        <c:v>2.1110195381252327E-2</c:v>
                      </c:pt>
                      <c:pt idx="1114">
                        <c:v>2.0479269610637365E-2</c:v>
                      </c:pt>
                      <c:pt idx="1115">
                        <c:v>2.1001275970724143E-2</c:v>
                      </c:pt>
                      <c:pt idx="1116">
                        <c:v>2.0887112292281698E-2</c:v>
                      </c:pt>
                      <c:pt idx="1117">
                        <c:v>2.0065375850630441E-2</c:v>
                      </c:pt>
                      <c:pt idx="1118">
                        <c:v>2.0453855081514087E-2</c:v>
                      </c:pt>
                      <c:pt idx="1119">
                        <c:v>1.9347717956817265E-2</c:v>
                      </c:pt>
                      <c:pt idx="1120">
                        <c:v>1.7893038718430086E-2</c:v>
                      </c:pt>
                      <c:pt idx="1121">
                        <c:v>1.6731231672796467E-2</c:v>
                      </c:pt>
                      <c:pt idx="1122">
                        <c:v>1.4855397380367143E-2</c:v>
                      </c:pt>
                      <c:pt idx="1123">
                        <c:v>1.4388254130768689E-2</c:v>
                      </c:pt>
                      <c:pt idx="1124">
                        <c:v>1.2730662064619893E-2</c:v>
                      </c:pt>
                      <c:pt idx="1125">
                        <c:v>8.7877794035009296E-3</c:v>
                      </c:pt>
                      <c:pt idx="1126">
                        <c:v>7.9591850730386139E-3</c:v>
                      </c:pt>
                      <c:pt idx="1127">
                        <c:v>7.1245396642137084E-3</c:v>
                      </c:pt>
                      <c:pt idx="1128">
                        <c:v>6.811497210251277E-3</c:v>
                      </c:pt>
                      <c:pt idx="1129">
                        <c:v>7.4863941503015901E-3</c:v>
                      </c:pt>
                      <c:pt idx="1130">
                        <c:v>7.8962538580668838E-3</c:v>
                      </c:pt>
                      <c:pt idx="1131">
                        <c:v>7.2048173038251678E-3</c:v>
                      </c:pt>
                      <c:pt idx="1132">
                        <c:v>9.0483791783201577E-3</c:v>
                      </c:pt>
                      <c:pt idx="1133">
                        <c:v>8.3613800815443787E-3</c:v>
                      </c:pt>
                      <c:pt idx="1134">
                        <c:v>7.3044583941971703E-3</c:v>
                      </c:pt>
                      <c:pt idx="1135">
                        <c:v>7.9866166282827056E-3</c:v>
                      </c:pt>
                      <c:pt idx="1136">
                        <c:v>4.610921712358362E-3</c:v>
                      </c:pt>
                      <c:pt idx="1137">
                        <c:v>2.3595171562191095E-3</c:v>
                      </c:pt>
                      <c:pt idx="1138">
                        <c:v>2.7479963871029E-3</c:v>
                      </c:pt>
                      <c:pt idx="1139">
                        <c:v>2.1307863941099825E-3</c:v>
                      </c:pt>
                      <c:pt idx="1140">
                        <c:v>2.3445911629245025E-3</c:v>
                      </c:pt>
                      <c:pt idx="1141">
                        <c:v>4.1591078612795372E-4</c:v>
                      </c:pt>
                      <c:pt idx="1142">
                        <c:v>-2.10980932245164E-4</c:v>
                      </c:pt>
                      <c:pt idx="1143">
                        <c:v>3.0888738015335143E-3</c:v>
                      </c:pt>
                      <c:pt idx="1144">
                        <c:v>2.3558865092014984E-3</c:v>
                      </c:pt>
                      <c:pt idx="1145">
                        <c:v>2.2925518890056047E-3</c:v>
                      </c:pt>
                      <c:pt idx="1146">
                        <c:v>-2.7633257856215978E-4</c:v>
                      </c:pt>
                      <c:pt idx="1147">
                        <c:v>1.3191350830640911E-4</c:v>
                      </c:pt>
                      <c:pt idx="1148">
                        <c:v>3.6306470176051446E-4</c:v>
                      </c:pt>
                      <c:pt idx="1149">
                        <c:v>-2.039213408221456E-3</c:v>
                      </c:pt>
                      <c:pt idx="1150">
                        <c:v>-3.9695074059147286E-3</c:v>
                      </c:pt>
                      <c:pt idx="1151">
                        <c:v>-3.9206953737892071E-3</c:v>
                      </c:pt>
                      <c:pt idx="1152">
                        <c:v>-4.3152256830355151E-3</c:v>
                      </c:pt>
                      <c:pt idx="1153">
                        <c:v>-1.974668572352858E-3</c:v>
                      </c:pt>
                      <c:pt idx="1154">
                        <c:v>-3.4487112615005093E-3</c:v>
                      </c:pt>
                      <c:pt idx="1155">
                        <c:v>0</c:v>
                      </c:pt>
                      <c:pt idx="1156">
                        <c:v>-3.3986890137024267E-3</c:v>
                      </c:pt>
                      <c:pt idx="1157">
                        <c:v>-4.2986860688443282E-3</c:v>
                      </c:pt>
                      <c:pt idx="1158">
                        <c:v>-2.081167551535919E-3</c:v>
                      </c:pt>
                      <c:pt idx="1159">
                        <c:v>-3.6189482661037708E-3</c:v>
                      </c:pt>
                      <c:pt idx="1160">
                        <c:v>-7.8119421662133631E-3</c:v>
                      </c:pt>
                      <c:pt idx="1161">
                        <c:v>-8.665547620574721E-3</c:v>
                      </c:pt>
                      <c:pt idx="1162">
                        <c:v>-1.1249761486661111E-2</c:v>
                      </c:pt>
                      <c:pt idx="1163">
                        <c:v>-6.6271410228016629E-3</c:v>
                      </c:pt>
                      <c:pt idx="1164">
                        <c:v>-7.3129299039047376E-3</c:v>
                      </c:pt>
                      <c:pt idx="1165">
                        <c:v>-8.8353812199537477E-3</c:v>
                      </c:pt>
                      <c:pt idx="1166">
                        <c:v>-8.728478835546595E-3</c:v>
                      </c:pt>
                      <c:pt idx="1167">
                        <c:v>-6.9575299014036796E-3</c:v>
                      </c:pt>
                      <c:pt idx="1168">
                        <c:v>-7.0454722402745239E-3</c:v>
                      </c:pt>
                      <c:pt idx="1169">
                        <c:v>-1.0323139686723446E-2</c:v>
                      </c:pt>
                      <c:pt idx="1170">
                        <c:v>-1.2394222107655001E-2</c:v>
                      </c:pt>
                      <c:pt idx="1171">
                        <c:v>-9.6587312825018017E-3</c:v>
                      </c:pt>
                      <c:pt idx="1172">
                        <c:v>-1.2779070691521252E-2</c:v>
                      </c:pt>
                      <c:pt idx="1173">
                        <c:v>-1.3635096577227661E-2</c:v>
                      </c:pt>
                      <c:pt idx="1174">
                        <c:v>-1.3161095438818004E-2</c:v>
                      </c:pt>
                      <c:pt idx="1175">
                        <c:v>-1.2094895431314687E-2</c:v>
                      </c:pt>
                      <c:pt idx="1176">
                        <c:v>-1.0212203250074447E-2</c:v>
                      </c:pt>
                      <c:pt idx="1177">
                        <c:v>-1.1516008934618837E-2</c:v>
                      </c:pt>
                      <c:pt idx="1178">
                        <c:v>-1.1750790775090697E-2</c:v>
                      </c:pt>
                      <c:pt idx="1179">
                        <c:v>-9.970160115567438E-3</c:v>
                      </c:pt>
                      <c:pt idx="1180">
                        <c:v>-8.188319240371833E-3</c:v>
                      </c:pt>
                      <c:pt idx="1181">
                        <c:v>-1.0696692924312629E-2</c:v>
                      </c:pt>
                      <c:pt idx="1182">
                        <c:v>-1.1481719490563687E-2</c:v>
                      </c:pt>
                      <c:pt idx="1183">
                        <c:v>-1.173021710865752E-2</c:v>
                      </c:pt>
                      <c:pt idx="1184">
                        <c:v>-8.7127460318035914E-3</c:v>
                      </c:pt>
                      <c:pt idx="1185">
                        <c:v>-9.872939456540485E-3</c:v>
                      </c:pt>
                      <c:pt idx="1186">
                        <c:v>-1.3682698393680692E-2</c:v>
                      </c:pt>
                      <c:pt idx="1187">
                        <c:v>-1.635646821953465E-2</c:v>
                      </c:pt>
                      <c:pt idx="1188">
                        <c:v>-1.5675520201121677E-2</c:v>
                      </c:pt>
                      <c:pt idx="1189">
                        <c:v>-1.812580353278077E-2</c:v>
                      </c:pt>
                      <c:pt idx="1190">
                        <c:v>-1.9716833736940227E-2</c:v>
                      </c:pt>
                      <c:pt idx="1191">
                        <c:v>-2.2462409692697933E-2</c:v>
                      </c:pt>
                      <c:pt idx="1192">
                        <c:v>-2.3875538192994667E-2</c:v>
                      </c:pt>
                      <c:pt idx="1193">
                        <c:v>-2.2912609922880963E-2</c:v>
                      </c:pt>
                      <c:pt idx="1194">
                        <c:v>-2.364801764655803E-2</c:v>
                      </c:pt>
                      <c:pt idx="1195">
                        <c:v>-2.8597396342002028E-2</c:v>
                      </c:pt>
                      <c:pt idx="1196">
                        <c:v>-2.8685338680872943E-2</c:v>
                      </c:pt>
                      <c:pt idx="1197">
                        <c:v>-2.8764406104811843E-2</c:v>
                      </c:pt>
                      <c:pt idx="1198">
                        <c:v>-2.818188896109838E-2</c:v>
                      </c:pt>
                      <c:pt idx="1199">
                        <c:v>-2.9973008156450168E-2</c:v>
                      </c:pt>
                      <c:pt idx="1200">
                        <c:v>-2.9081482611016046E-2</c:v>
                      </c:pt>
                      <c:pt idx="1201">
                        <c:v>-3.0125898736413772E-2</c:v>
                      </c:pt>
                      <c:pt idx="1202">
                        <c:v>-2.4036496877441749E-2</c:v>
                      </c:pt>
                      <c:pt idx="1203">
                        <c:v>-2.3168772240234184E-2</c:v>
                      </c:pt>
                      <c:pt idx="1204">
                        <c:v>-2.4987726396054295E-2</c:v>
                      </c:pt>
                      <c:pt idx="1205">
                        <c:v>-2.5537567716609401E-2</c:v>
                      </c:pt>
                      <c:pt idx="1206">
                        <c:v>-2.4950613115429929E-2</c:v>
                      </c:pt>
                      <c:pt idx="1207">
                        <c:v>-2.5894984745231345E-2</c:v>
                      </c:pt>
                      <c:pt idx="1208">
                        <c:v>-2.5985347515447312E-2</c:v>
                      </c:pt>
                      <c:pt idx="1209">
                        <c:v>-2.8020123466202831E-2</c:v>
                      </c:pt>
                      <c:pt idx="1210">
                        <c:v>-2.7483594518045606E-2</c:v>
                      </c:pt>
                      <c:pt idx="1211">
                        <c:v>-2.5590413800976698E-2</c:v>
                      </c:pt>
                      <c:pt idx="1212">
                        <c:v>-2.9090357525947921E-2</c:v>
                      </c:pt>
                      <c:pt idx="1213">
                        <c:v>-3.2752470151038861E-2</c:v>
                      </c:pt>
                      <c:pt idx="1214">
                        <c:v>-3.4329784577576197E-2</c:v>
                      </c:pt>
                      <c:pt idx="1215">
                        <c:v>-3.2774254033144455E-2</c:v>
                      </c:pt>
                      <c:pt idx="1216">
                        <c:v>-3.6237891287939715E-2</c:v>
                      </c:pt>
                      <c:pt idx="1217">
                        <c:v>-4.0528105847076258E-2</c:v>
                      </c:pt>
                      <c:pt idx="1218">
                        <c:v>-4.0786285190550435E-2</c:v>
                      </c:pt>
                      <c:pt idx="1219">
                        <c:v>-4.3510480669426713E-2</c:v>
                      </c:pt>
                      <c:pt idx="1220">
                        <c:v>-4.597205934736287E-2</c:v>
                      </c:pt>
                      <c:pt idx="1221">
                        <c:v>-4.3673859785218913E-2</c:v>
                      </c:pt>
                      <c:pt idx="1222">
                        <c:v>-4.2705687247190947E-2</c:v>
                      </c:pt>
                      <c:pt idx="1223">
                        <c:v>-3.9981088363090507E-2</c:v>
                      </c:pt>
                      <c:pt idx="1224">
                        <c:v>-3.8983063838473254E-2</c:v>
                      </c:pt>
                      <c:pt idx="1225">
                        <c:v>-4.0152132178142098E-2</c:v>
                      </c:pt>
                      <c:pt idx="1226">
                        <c:v>-4.2413621864885856E-2</c:v>
                      </c:pt>
                      <c:pt idx="1227">
                        <c:v>-3.9718874967374557E-2</c:v>
                      </c:pt>
                      <c:pt idx="1228">
                        <c:v>-4.2378122205158145E-2</c:v>
                      </c:pt>
                      <c:pt idx="1229">
                        <c:v>-4.8358201248377745E-2</c:v>
                      </c:pt>
                      <c:pt idx="1230">
                        <c:v>-5.3549623078328758E-2</c:v>
                      </c:pt>
                      <c:pt idx="1231">
                        <c:v>-4.8713197845654643E-2</c:v>
                      </c:pt>
                      <c:pt idx="1232">
                        <c:v>-4.3731546732276382E-2</c:v>
                      </c:pt>
                      <c:pt idx="1233">
                        <c:v>-3.7316193452168349E-2</c:v>
                      </c:pt>
                      <c:pt idx="1234">
                        <c:v>-4.0742314021114938E-2</c:v>
                      </c:pt>
                      <c:pt idx="1235">
                        <c:v>-3.3593570043450732E-2</c:v>
                      </c:pt>
                      <c:pt idx="1236">
                        <c:v>-3.382714166824996E-2</c:v>
                      </c:pt>
                      <c:pt idx="1237">
                        <c:v>-2.987901473921659E-2</c:v>
                      </c:pt>
                      <c:pt idx="1238">
                        <c:v>-2.9632937552467806E-2</c:v>
                      </c:pt>
                      <c:pt idx="1239">
                        <c:v>-3.8145594593079063E-2</c:v>
                      </c:pt>
                      <c:pt idx="1240">
                        <c:v>-3.1594697157647018E-2</c:v>
                      </c:pt>
                      <c:pt idx="1241">
                        <c:v>-2.8479198611317737E-2</c:v>
                      </c:pt>
                      <c:pt idx="1242">
                        <c:v>-3.2972729403440204E-2</c:v>
                      </c:pt>
                      <c:pt idx="1243">
                        <c:v>-2.7140700077494032E-2</c:v>
                      </c:pt>
                      <c:pt idx="1244">
                        <c:v>-2.7130211541665436E-2</c:v>
                      </c:pt>
                      <c:pt idx="1245">
                        <c:v>-3.1585418837490976E-2</c:v>
                      </c:pt>
                      <c:pt idx="1246">
                        <c:v>-2.6778038780957681E-2</c:v>
                      </c:pt>
                      <c:pt idx="1247">
                        <c:v>-3.3139335761025929E-2</c:v>
                      </c:pt>
                      <c:pt idx="1248">
                        <c:v>-3.3952197287745241E-2</c:v>
                      </c:pt>
                      <c:pt idx="1249">
                        <c:v>-3.7644968709873647E-2</c:v>
                      </c:pt>
                      <c:pt idx="1250">
                        <c:v>-4.1740741950956353E-2</c:v>
                      </c:pt>
                      <c:pt idx="1251">
                        <c:v>-3.949942252542147E-2</c:v>
                      </c:pt>
                      <c:pt idx="1252">
                        <c:v>-3.8525198909030764E-2</c:v>
                      </c:pt>
                      <c:pt idx="1253">
                        <c:v>-4.2224424814746142E-2</c:v>
                      </c:pt>
                      <c:pt idx="1254">
                        <c:v>-4.2775476350973805E-2</c:v>
                      </c:pt>
                      <c:pt idx="1255">
                        <c:v>-3.8248462925244447E-2</c:v>
                      </c:pt>
                      <c:pt idx="1256">
                        <c:v>-3.3757755969691335E-2</c:v>
                      </c:pt>
                      <c:pt idx="1257">
                        <c:v>-3.2024727126621182E-2</c:v>
                      </c:pt>
                      <c:pt idx="1258">
                        <c:v>-2.8904387717601728E-2</c:v>
                      </c:pt>
                      <c:pt idx="1259">
                        <c:v>-3.0972242896739909E-2</c:v>
                      </c:pt>
                      <c:pt idx="1260">
                        <c:v>-2.8264990437279053E-2</c:v>
                      </c:pt>
                      <c:pt idx="1261">
                        <c:v>-2.9582511899445489E-2</c:v>
                      </c:pt>
                      <c:pt idx="1262">
                        <c:v>-3.5348786173850642E-2</c:v>
                      </c:pt>
                      <c:pt idx="1263">
                        <c:v>-4.1238502446854355E-2</c:v>
                      </c:pt>
                      <c:pt idx="1264">
                        <c:v>-4.2550376235882294E-2</c:v>
                      </c:pt>
                      <c:pt idx="1265">
                        <c:v>-5.1306286626672977E-2</c:v>
                      </c:pt>
                      <c:pt idx="1266">
                        <c:v>-5.5366963613252072E-2</c:v>
                      </c:pt>
                      <c:pt idx="1267">
                        <c:v>-5.5312907313212215E-2</c:v>
                      </c:pt>
                      <c:pt idx="1268">
                        <c:v>-6.1012216320403719E-2</c:v>
                      </c:pt>
                      <c:pt idx="1269">
                        <c:v>-5.7888246264366727E-2</c:v>
                      </c:pt>
                      <c:pt idx="1270">
                        <c:v>-6.1628619502948241E-2</c:v>
                      </c:pt>
                      <c:pt idx="1271">
                        <c:v>-5.68648072106262E-2</c:v>
                      </c:pt>
                      <c:pt idx="1272">
                        <c:v>-5.7039885077919635E-2</c:v>
                      </c:pt>
                      <c:pt idx="1273">
                        <c:v>-5.7712764991849137E-2</c:v>
                      </c:pt>
                      <c:pt idx="1274">
                        <c:v>-5.849053026406497E-2</c:v>
                      </c:pt>
                      <c:pt idx="1275">
                        <c:v>-4.4694475002390086E-2</c:v>
                      </c:pt>
                      <c:pt idx="1276">
                        <c:v>-3.8169395501305547E-2</c:v>
                      </c:pt>
                      <c:pt idx="1277">
                        <c:v>-2.9740243342099338E-2</c:v>
                      </c:pt>
                      <c:pt idx="1278">
                        <c:v>-3.1495862877723414E-2</c:v>
                      </c:pt>
                      <c:pt idx="1279">
                        <c:v>-3.1743150280144683E-2</c:v>
                      </c:pt>
                      <c:pt idx="1280">
                        <c:v>-2.5661816525656283E-2</c:v>
                      </c:pt>
                      <c:pt idx="1281">
                        <c:v>-2.7837380899650013E-2</c:v>
                      </c:pt>
                      <c:pt idx="1282">
                        <c:v>-4.1411966693250993E-2</c:v>
                      </c:pt>
                      <c:pt idx="1283">
                        <c:v>-3.9049222295238509E-2</c:v>
                      </c:pt>
                      <c:pt idx="1284">
                        <c:v>-4.1494664764207573E-2</c:v>
                      </c:pt>
                      <c:pt idx="1285">
                        <c:v>-4.2656068404617026E-2</c:v>
                      </c:pt>
                      <c:pt idx="1286">
                        <c:v>-4.3504429591064049E-2</c:v>
                      </c:pt>
                      <c:pt idx="1287">
                        <c:v>-4.1629805514307283E-2</c:v>
                      </c:pt>
                      <c:pt idx="1288">
                        <c:v>-3.4115576403537511E-2</c:v>
                      </c:pt>
                      <c:pt idx="1289">
                        <c:v>-2.2781906630247189E-2</c:v>
                      </c:pt>
                      <c:pt idx="1290">
                        <c:v>-3.3144983434164353E-2</c:v>
                      </c:pt>
                      <c:pt idx="1291">
                        <c:v>-3.5197105809559599E-2</c:v>
                      </c:pt>
                      <c:pt idx="1292">
                        <c:v>-3.1871029736209179E-2</c:v>
                      </c:pt>
                      <c:pt idx="1293">
                        <c:v>-2.6623131174873263E-2</c:v>
                      </c:pt>
                      <c:pt idx="1294">
                        <c:v>-2.6144289173773577E-2</c:v>
                      </c:pt>
                      <c:pt idx="1295">
                        <c:v>-3.299895074301188E-2</c:v>
                      </c:pt>
                      <c:pt idx="1296">
                        <c:v>-3.4850177316766179E-2</c:v>
                      </c:pt>
                      <c:pt idx="1297">
                        <c:v>-3.1775422698078946E-2</c:v>
                      </c:pt>
                      <c:pt idx="1298">
                        <c:v>-3.0509133699383156E-2</c:v>
                      </c:pt>
                    </c:numCache>
                  </c:numRef>
                </c:yVal>
                <c:smooth val="0"/>
                <c:extLst xmlns:c15="http://schemas.microsoft.com/office/drawing/2012/chart">
                  <c:ext xmlns:c16="http://schemas.microsoft.com/office/drawing/2014/chart" uri="{C3380CC4-5D6E-409C-BE32-E72D297353CC}">
                    <c16:uniqueId val="{0000000D-EA6C-4C0E-9A4F-E63847BC888B}"/>
                  </c:ext>
                </c:extLst>
              </c15:ser>
            </c15:filteredScatterSeries>
            <c15:filteredScatterSeries>
              <c15:ser>
                <c:idx val="2"/>
                <c:order val="2"/>
                <c:tx>
                  <c:strRef>
                    <c:extLst xmlns:c15="http://schemas.microsoft.com/office/drawing/2012/chart">
                      <c:ext xmlns:c15="http://schemas.microsoft.com/office/drawing/2012/chart" uri="{02D57815-91ED-43cb-92C2-25804820EDAC}">
                        <c15:formulaRef>
                          <c15:sqref>'24.08.21 Eg Filtres +Lihgt  Abs'!$CF$1</c15:sqref>
                        </c15:formulaRef>
                      </c:ext>
                    </c:extLst>
                    <c:strCache>
                      <c:ptCount val="1"/>
                      <c:pt idx="0">
                        <c:v>Abs LL</c:v>
                      </c:pt>
                    </c:strCache>
                  </c:strRef>
                </c:tx>
                <c:spPr>
                  <a:ln w="19050" cap="rnd">
                    <a:solidFill>
                      <a:schemeClr val="accent3"/>
                    </a:solidFill>
                    <a:round/>
                  </a:ln>
                  <a:effectLst/>
                </c:spPr>
                <c:marker>
                  <c:symbol val="none"/>
                </c:marker>
                <c:xVal>
                  <c:numRef>
                    <c:extLst xmlns:c15="http://schemas.microsoft.com/office/drawing/2012/chart">
                      <c:ext xmlns:c15="http://schemas.microsoft.com/office/drawing/2012/chart" uri="{02D57815-91ED-43cb-92C2-25804820EDAC}">
                        <c15:formulaRef>
                          <c15:sqref>'24.08.21 Eg Filtres +Lihgt  Abs'!$CC$2:$CC$1300</c15:sqref>
                        </c15:formulaRef>
                      </c:ext>
                    </c:extLst>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extLst xmlns:c15="http://schemas.microsoft.com/office/drawing/2012/chart">
                      <c:ext xmlns:c15="http://schemas.microsoft.com/office/drawing/2012/chart" uri="{02D57815-91ED-43cb-92C2-25804820EDAC}">
                        <c15:formulaRef>
                          <c15:sqref>'24.08.21 Eg Filtres +Lihgt  Abs'!$CF$2:$CF$1300</c15:sqref>
                        </c15:formulaRef>
                      </c:ext>
                    </c:extLst>
                    <c:numCache>
                      <c:formatCode>General</c:formatCode>
                      <c:ptCount val="1299"/>
                      <c:pt idx="0">
                        <c:v>-1.7055447437859947</c:v>
                      </c:pt>
                      <c:pt idx="1">
                        <c:v>-1.9459786010562632</c:v>
                      </c:pt>
                      <c:pt idx="2">
                        <c:v>-1.4682912040986849</c:v>
                      </c:pt>
                      <c:pt idx="3">
                        <c:v>-0.72510259692202639</c:v>
                      </c:pt>
                      <c:pt idx="4">
                        <c:v>-0.94143868450659984</c:v>
                      </c:pt>
                      <c:pt idx="5">
                        <c:v>-0.97279772467372938</c:v>
                      </c:pt>
                      <c:pt idx="6">
                        <c:v>-0.75368092720249535</c:v>
                      </c:pt>
                      <c:pt idx="7">
                        <c:v>1.8050506681614917</c:v>
                      </c:pt>
                      <c:pt idx="8">
                        <c:v>7.9530353156931604</c:v>
                      </c:pt>
                      <c:pt idx="9">
                        <c:v>7.6944035122533299</c:v>
                      </c:pt>
                      <c:pt idx="10">
                        <c:v>6.7037662651376397</c:v>
                      </c:pt>
                      <c:pt idx="11">
                        <c:v>6.7066438629506635</c:v>
                      </c:pt>
                      <c:pt idx="12">
                        <c:v>6.8757269344475294</c:v>
                      </c:pt>
                      <c:pt idx="13">
                        <c:v>7.0191800254231804</c:v>
                      </c:pt>
                      <c:pt idx="14">
                        <c:v>7.1228087466653518</c:v>
                      </c:pt>
                      <c:pt idx="15">
                        <c:v>4.4205772003613282</c:v>
                      </c:pt>
                      <c:pt idx="16">
                        <c:v>3.3129150021845986</c:v>
                      </c:pt>
                      <c:pt idx="17">
                        <c:v>3.1456434093110093</c:v>
                      </c:pt>
                      <c:pt idx="18">
                        <c:v>1.4978622616246808</c:v>
                      </c:pt>
                      <c:pt idx="19">
                        <c:v>0.87124245785573218</c:v>
                      </c:pt>
                      <c:pt idx="20">
                        <c:v>0.51331460988089661</c:v>
                      </c:pt>
                      <c:pt idx="21">
                        <c:v>0.39742793795476727</c:v>
                      </c:pt>
                      <c:pt idx="22">
                        <c:v>0.29558561535493233</c:v>
                      </c:pt>
                      <c:pt idx="23">
                        <c:v>0.17891926402135927</c:v>
                      </c:pt>
                      <c:pt idx="24">
                        <c:v>2.8399778416168437E-2</c:v>
                      </c:pt>
                      <c:pt idx="25">
                        <c:v>-4.2925047376964044E-2</c:v>
                      </c:pt>
                      <c:pt idx="26">
                        <c:v>-2.5357620728208338E-2</c:v>
                      </c:pt>
                      <c:pt idx="27">
                        <c:v>-2.7328379230432613E-3</c:v>
                      </c:pt>
                      <c:pt idx="28">
                        <c:v>4.4614206093203386E-2</c:v>
                      </c:pt>
                      <c:pt idx="29">
                        <c:v>0.10410788087801047</c:v>
                      </c:pt>
                      <c:pt idx="30">
                        <c:v>0.21822267415076768</c:v>
                      </c:pt>
                      <c:pt idx="31">
                        <c:v>0.20916880103171112</c:v>
                      </c:pt>
                      <c:pt idx="32">
                        <c:v>0.37762707300342452</c:v>
                      </c:pt>
                      <c:pt idx="33">
                        <c:v>0.33285138703294581</c:v>
                      </c:pt>
                      <c:pt idx="34">
                        <c:v>0.39912809666264648</c:v>
                      </c:pt>
                      <c:pt idx="35">
                        <c:v>0.22144567170128956</c:v>
                      </c:pt>
                      <c:pt idx="36">
                        <c:v>0.21995935283089185</c:v>
                      </c:pt>
                      <c:pt idx="37">
                        <c:v>0.1955706113663353</c:v>
                      </c:pt>
                      <c:pt idx="38">
                        <c:v>0.24522457362932404</c:v>
                      </c:pt>
                      <c:pt idx="39">
                        <c:v>0.21802423430158188</c:v>
                      </c:pt>
                      <c:pt idx="40">
                        <c:v>0.24551761340661382</c:v>
                      </c:pt>
                      <c:pt idx="41">
                        <c:v>0.23654558022535901</c:v>
                      </c:pt>
                      <c:pt idx="42">
                        <c:v>0.35835024765381168</c:v>
                      </c:pt>
                      <c:pt idx="43">
                        <c:v>0.39585977914656778</c:v>
                      </c:pt>
                      <c:pt idx="44">
                        <c:v>0.50181521862043399</c:v>
                      </c:pt>
                      <c:pt idx="45">
                        <c:v>0.50973125260424801</c:v>
                      </c:pt>
                      <c:pt idx="46">
                        <c:v>0.51142173131948432</c:v>
                      </c:pt>
                      <c:pt idx="47">
                        <c:v>0.51871868577379887</c:v>
                      </c:pt>
                      <c:pt idx="48">
                        <c:v>0.47500691899474162</c:v>
                      </c:pt>
                      <c:pt idx="49">
                        <c:v>0.35540488989228358</c:v>
                      </c:pt>
                      <c:pt idx="50">
                        <c:v>0.24329209509800773</c:v>
                      </c:pt>
                      <c:pt idx="51">
                        <c:v>0.23608930057213157</c:v>
                      </c:pt>
                      <c:pt idx="52">
                        <c:v>0.28354458450611569</c:v>
                      </c:pt>
                      <c:pt idx="53">
                        <c:v>0.27014967468624723</c:v>
                      </c:pt>
                      <c:pt idx="54">
                        <c:v>0.33096906846350788</c:v>
                      </c:pt>
                      <c:pt idx="55">
                        <c:v>0.32948186959377901</c:v>
                      </c:pt>
                      <c:pt idx="56">
                        <c:v>0.46149496926382327</c:v>
                      </c:pt>
                      <c:pt idx="57">
                        <c:v>0.57097964605546903</c:v>
                      </c:pt>
                      <c:pt idx="58">
                        <c:v>0.49496354382770652</c:v>
                      </c:pt>
                      <c:pt idx="59">
                        <c:v>0.43235071141345938</c:v>
                      </c:pt>
                      <c:pt idx="60">
                        <c:v>0.31290356219329279</c:v>
                      </c:pt>
                      <c:pt idx="61">
                        <c:v>0.39610529895997265</c:v>
                      </c:pt>
                      <c:pt idx="62">
                        <c:v>0.39046098324965267</c:v>
                      </c:pt>
                      <c:pt idx="63">
                        <c:v>0.40106013519429723</c:v>
                      </c:pt>
                      <c:pt idx="64">
                        <c:v>0.20854400150655888</c:v>
                      </c:pt>
                      <c:pt idx="65">
                        <c:v>0.21932751331108979</c:v>
                      </c:pt>
                      <c:pt idx="66">
                        <c:v>0.21751471468881681</c:v>
                      </c:pt>
                      <c:pt idx="67">
                        <c:v>0.27653318983477571</c:v>
                      </c:pt>
                      <c:pt idx="68">
                        <c:v>0.13386417826322455</c:v>
                      </c:pt>
                      <c:pt idx="69">
                        <c:v>0.11142199531928351</c:v>
                      </c:pt>
                      <c:pt idx="70">
                        <c:v>0.19361481285274224</c:v>
                      </c:pt>
                      <c:pt idx="71">
                        <c:v>0.23761829941009252</c:v>
                      </c:pt>
                      <c:pt idx="72">
                        <c:v>0.25976348257975318</c:v>
                      </c:pt>
                      <c:pt idx="73">
                        <c:v>0.23604750060389948</c:v>
                      </c:pt>
                      <c:pt idx="74">
                        <c:v>0.28484434351829896</c:v>
                      </c:pt>
                      <c:pt idx="75">
                        <c:v>0.35441137064735828</c:v>
                      </c:pt>
                      <c:pt idx="76">
                        <c:v>0.3184699979628014</c:v>
                      </c:pt>
                      <c:pt idx="77">
                        <c:v>6.9529627157483315E-2</c:v>
                      </c:pt>
                      <c:pt idx="78">
                        <c:v>7.2342105020000116E-2</c:v>
                      </c:pt>
                      <c:pt idx="79">
                        <c:v>0.16547111424195318</c:v>
                      </c:pt>
                      <c:pt idx="80">
                        <c:v>0.20583888356244839</c:v>
                      </c:pt>
                      <c:pt idx="81">
                        <c:v>0.17932626371203955</c:v>
                      </c:pt>
                      <c:pt idx="82">
                        <c:v>0.1176427105915399</c:v>
                      </c:pt>
                      <c:pt idx="83">
                        <c:v>0.28535606312939188</c:v>
                      </c:pt>
                      <c:pt idx="84">
                        <c:v>0.44946977840296848</c:v>
                      </c:pt>
                      <c:pt idx="85">
                        <c:v>0.47617511810691021</c:v>
                      </c:pt>
                      <c:pt idx="86">
                        <c:v>0.27872878816612112</c:v>
                      </c:pt>
                      <c:pt idx="87">
                        <c:v>0.29958257231724489</c:v>
                      </c:pt>
                      <c:pt idx="88">
                        <c:v>0.33448554579098516</c:v>
                      </c:pt>
                      <c:pt idx="89">
                        <c:v>0.41525848440355173</c:v>
                      </c:pt>
                      <c:pt idx="90">
                        <c:v>0.30477984836731525</c:v>
                      </c:pt>
                      <c:pt idx="91">
                        <c:v>0.28766694137312443</c:v>
                      </c:pt>
                      <c:pt idx="92">
                        <c:v>0.36747628071802657</c:v>
                      </c:pt>
                      <c:pt idx="93">
                        <c:v>0.46932168331552054</c:v>
                      </c:pt>
                      <c:pt idx="94">
                        <c:v>0.45807661186177506</c:v>
                      </c:pt>
                      <c:pt idx="95">
                        <c:v>0.46936568328208067</c:v>
                      </c:pt>
                      <c:pt idx="96">
                        <c:v>0.49490678387084419</c:v>
                      </c:pt>
                      <c:pt idx="97">
                        <c:v>0.55676633685758392</c:v>
                      </c:pt>
                      <c:pt idx="98">
                        <c:v>0.4115272872392618</c:v>
                      </c:pt>
                      <c:pt idx="99">
                        <c:v>0.38931918411742006</c:v>
                      </c:pt>
                      <c:pt idx="100">
                        <c:v>0.39674901847074595</c:v>
                      </c:pt>
                      <c:pt idx="101">
                        <c:v>0.33781238326258867</c:v>
                      </c:pt>
                      <c:pt idx="102">
                        <c:v>0.34017078147020602</c:v>
                      </c:pt>
                      <c:pt idx="103">
                        <c:v>0.26473943879802658</c:v>
                      </c:pt>
                      <c:pt idx="104">
                        <c:v>0.31571076005982224</c:v>
                      </c:pt>
                      <c:pt idx="105">
                        <c:v>0.41991324086593701</c:v>
                      </c:pt>
                      <c:pt idx="106">
                        <c:v>0.56174053307719485</c:v>
                      </c:pt>
                      <c:pt idx="107">
                        <c:v>0.59061727113087392</c:v>
                      </c:pt>
                      <c:pt idx="108">
                        <c:v>0.57880328010950699</c:v>
                      </c:pt>
                      <c:pt idx="109">
                        <c:v>0.48019275505350617</c:v>
                      </c:pt>
                      <c:pt idx="110">
                        <c:v>0.48629819041337519</c:v>
                      </c:pt>
                      <c:pt idx="111">
                        <c:v>0.48104679440443621</c:v>
                      </c:pt>
                      <c:pt idx="112">
                        <c:v>0.44960529829997337</c:v>
                      </c:pt>
                      <c:pt idx="113">
                        <c:v>0.35019265385358306</c:v>
                      </c:pt>
                      <c:pt idx="114">
                        <c:v>0.33829682289441465</c:v>
                      </c:pt>
                      <c:pt idx="115">
                        <c:v>0.3451471776881449</c:v>
                      </c:pt>
                      <c:pt idx="116">
                        <c:v>0.45168253672127218</c:v>
                      </c:pt>
                      <c:pt idx="117">
                        <c:v>0.51978700496187635</c:v>
                      </c:pt>
                      <c:pt idx="118">
                        <c:v>0.43702086786414046</c:v>
                      </c:pt>
                      <c:pt idx="119">
                        <c:v>0.52050728441446381</c:v>
                      </c:pt>
                      <c:pt idx="120">
                        <c:v>0.49281810545823995</c:v>
                      </c:pt>
                      <c:pt idx="121">
                        <c:v>0.51055229198025798</c:v>
                      </c:pt>
                      <c:pt idx="122">
                        <c:v>0.63785475523038604</c:v>
                      </c:pt>
                      <c:pt idx="123">
                        <c:v>0.5154657682460162</c:v>
                      </c:pt>
                      <c:pt idx="124">
                        <c:v>0.4477753396907419</c:v>
                      </c:pt>
                      <c:pt idx="125">
                        <c:v>0.46819352417292148</c:v>
                      </c:pt>
                      <c:pt idx="126">
                        <c:v>0.31832831807047823</c:v>
                      </c:pt>
                      <c:pt idx="127">
                        <c:v>0.32006147675327762</c:v>
                      </c:pt>
                      <c:pt idx="128">
                        <c:v>0.21327531791075832</c:v>
                      </c:pt>
                      <c:pt idx="129">
                        <c:v>0.14313145122009707</c:v>
                      </c:pt>
                      <c:pt idx="130">
                        <c:v>0.25712568458447971</c:v>
                      </c:pt>
                      <c:pt idx="131">
                        <c:v>0.29968993223565149</c:v>
                      </c:pt>
                      <c:pt idx="132">
                        <c:v>0.25009932992450928</c:v>
                      </c:pt>
                      <c:pt idx="133">
                        <c:v>0.38199978968015985</c:v>
                      </c:pt>
                      <c:pt idx="134">
                        <c:v>0.43682638801194512</c:v>
                      </c:pt>
                      <c:pt idx="135">
                        <c:v>0.4783148364807242</c:v>
                      </c:pt>
                      <c:pt idx="136">
                        <c:v>0.56235389261104152</c:v>
                      </c:pt>
                      <c:pt idx="137">
                        <c:v>0.4894881879889772</c:v>
                      </c:pt>
                      <c:pt idx="138">
                        <c:v>0.44059894514480163</c:v>
                      </c:pt>
                      <c:pt idx="139">
                        <c:v>0.37513667489612701</c:v>
                      </c:pt>
                      <c:pt idx="140">
                        <c:v>0.33150894805319941</c:v>
                      </c:pt>
                      <c:pt idx="141">
                        <c:v>0.27359355206890046</c:v>
                      </c:pt>
                      <c:pt idx="142">
                        <c:v>0.27187975337138726</c:v>
                      </c:pt>
                      <c:pt idx="143">
                        <c:v>0.17893774400731455</c:v>
                      </c:pt>
                      <c:pt idx="144">
                        <c:v>0.18469381963269699</c:v>
                      </c:pt>
                      <c:pt idx="145">
                        <c:v>0.26802139630373883</c:v>
                      </c:pt>
                      <c:pt idx="146">
                        <c:v>0.39246298172813388</c:v>
                      </c:pt>
                      <c:pt idx="147">
                        <c:v>0.45843169159191427</c:v>
                      </c:pt>
                      <c:pt idx="148">
                        <c:v>0.5104726520407844</c:v>
                      </c:pt>
                      <c:pt idx="149">
                        <c:v>0.47581519838044911</c:v>
                      </c:pt>
                      <c:pt idx="150">
                        <c:v>0.52016408467529551</c:v>
                      </c:pt>
                      <c:pt idx="151">
                        <c:v>0.55017338186822962</c:v>
                      </c:pt>
                      <c:pt idx="152">
                        <c:v>0.50150457885651989</c:v>
                      </c:pt>
                      <c:pt idx="153">
                        <c:v>0.4759647982667532</c:v>
                      </c:pt>
                      <c:pt idx="154">
                        <c:v>0.356690128915502</c:v>
                      </c:pt>
                      <c:pt idx="155">
                        <c:v>0.37793639276834157</c:v>
                      </c:pt>
                      <c:pt idx="156">
                        <c:v>0.48640027033579447</c:v>
                      </c:pt>
                      <c:pt idx="157">
                        <c:v>0.48611867054981039</c:v>
                      </c:pt>
                      <c:pt idx="158">
                        <c:v>0.46686164518514978</c:v>
                      </c:pt>
                      <c:pt idx="159">
                        <c:v>0.44533818154298199</c:v>
                      </c:pt>
                      <c:pt idx="160">
                        <c:v>0.50580909558508724</c:v>
                      </c:pt>
                      <c:pt idx="161">
                        <c:v>0.52805107868118029</c:v>
                      </c:pt>
                      <c:pt idx="162">
                        <c:v>0.46569300607331532</c:v>
                      </c:pt>
                      <c:pt idx="163">
                        <c:v>0.38364626842883598</c:v>
                      </c:pt>
                      <c:pt idx="164">
                        <c:v>0.50462505648495715</c:v>
                      </c:pt>
                      <c:pt idx="165">
                        <c:v>0.5417399082776696</c:v>
                      </c:pt>
                      <c:pt idx="166">
                        <c:v>0.55780957606472215</c:v>
                      </c:pt>
                      <c:pt idx="167">
                        <c:v>0.54547594543828126</c:v>
                      </c:pt>
                      <c:pt idx="168">
                        <c:v>0.59355206890042744</c:v>
                      </c:pt>
                      <c:pt idx="169">
                        <c:v>0.61839665001854593</c:v>
                      </c:pt>
                      <c:pt idx="170">
                        <c:v>0.67646296588814592</c:v>
                      </c:pt>
                      <c:pt idx="171">
                        <c:v>0.56683352920651786</c:v>
                      </c:pt>
                      <c:pt idx="172">
                        <c:v>0.53033379694631411</c:v>
                      </c:pt>
                      <c:pt idx="173">
                        <c:v>0.55591185750698835</c:v>
                      </c:pt>
                      <c:pt idx="174">
                        <c:v>0.57485956310673192</c:v>
                      </c:pt>
                      <c:pt idx="175">
                        <c:v>0.56792736837519997</c:v>
                      </c:pt>
                      <c:pt idx="176">
                        <c:v>0.62214896716678514</c:v>
                      </c:pt>
                      <c:pt idx="177">
                        <c:v>0.68809215704996063</c:v>
                      </c:pt>
                      <c:pt idx="178">
                        <c:v>0.75531882595769217</c:v>
                      </c:pt>
                      <c:pt idx="179">
                        <c:v>0.86445898301117274</c:v>
                      </c:pt>
                      <c:pt idx="180">
                        <c:v>0.88073721063971988</c:v>
                      </c:pt>
                      <c:pt idx="181">
                        <c:v>0.84107740078117543</c:v>
                      </c:pt>
                      <c:pt idx="182">
                        <c:v>0.91433910510228011</c:v>
                      </c:pt>
                      <c:pt idx="183">
                        <c:v>0.82421309359804873</c:v>
                      </c:pt>
                      <c:pt idx="184">
                        <c:v>0.82025661660497129</c:v>
                      </c:pt>
                      <c:pt idx="185">
                        <c:v>0.82336565424210262</c:v>
                      </c:pt>
                      <c:pt idx="186">
                        <c:v>0.7919197581409837</c:v>
                      </c:pt>
                      <c:pt idx="187">
                        <c:v>0.79280547746783703</c:v>
                      </c:pt>
                      <c:pt idx="188">
                        <c:v>0.75788974400379461</c:v>
                      </c:pt>
                      <c:pt idx="189">
                        <c:v>0.713935977408657</c:v>
                      </c:pt>
                      <c:pt idx="190">
                        <c:v>0.82599993224005142</c:v>
                      </c:pt>
                      <c:pt idx="191">
                        <c:v>0.82437457347532395</c:v>
                      </c:pt>
                      <c:pt idx="192">
                        <c:v>0.79848719314973315</c:v>
                      </c:pt>
                      <c:pt idx="193">
                        <c:v>0.81017490426707262</c:v>
                      </c:pt>
                      <c:pt idx="194">
                        <c:v>0.84376051874200575</c:v>
                      </c:pt>
                      <c:pt idx="195">
                        <c:v>0.90513519209725402</c:v>
                      </c:pt>
                      <c:pt idx="196">
                        <c:v>0.94956283833224286</c:v>
                      </c:pt>
                      <c:pt idx="197">
                        <c:v>0.92924013377749815</c:v>
                      </c:pt>
                      <c:pt idx="198">
                        <c:v>0.94351988292488886</c:v>
                      </c:pt>
                      <c:pt idx="199">
                        <c:v>0.95951255077046127</c:v>
                      </c:pt>
                      <c:pt idx="200">
                        <c:v>0.96207686882157983</c:v>
                      </c:pt>
                      <c:pt idx="201">
                        <c:v>0.9651837064603831</c:v>
                      </c:pt>
                      <c:pt idx="202">
                        <c:v>0.99677172245349088</c:v>
                      </c:pt>
                      <c:pt idx="203">
                        <c:v>0.99727816206859676</c:v>
                      </c:pt>
                      <c:pt idx="204">
                        <c:v>0.99394868459899954</c:v>
                      </c:pt>
                      <c:pt idx="205">
                        <c:v>1.0110030716376655</c:v>
                      </c:pt>
                      <c:pt idx="206">
                        <c:v>1.027101339402982</c:v>
                      </c:pt>
                      <c:pt idx="207">
                        <c:v>1.0534498393781222</c:v>
                      </c:pt>
                      <c:pt idx="208">
                        <c:v>1.0743207835162045</c:v>
                      </c:pt>
                      <c:pt idx="209">
                        <c:v>1.0656281501226059</c:v>
                      </c:pt>
                      <c:pt idx="210">
                        <c:v>1.0751330228989024</c:v>
                      </c:pt>
                      <c:pt idx="211">
                        <c:v>1.1063003992116964</c:v>
                      </c:pt>
                      <c:pt idx="212">
                        <c:v>1.1085721174851908</c:v>
                      </c:pt>
                      <c:pt idx="213">
                        <c:v>1.1099145564649371</c:v>
                      </c:pt>
                      <c:pt idx="214">
                        <c:v>1.1104187960817149</c:v>
                      </c:pt>
                      <c:pt idx="215">
                        <c:v>1.1026704019704945</c:v>
                      </c:pt>
                      <c:pt idx="216">
                        <c:v>1.1175190706855063</c:v>
                      </c:pt>
                      <c:pt idx="217">
                        <c:v>1.1318032198295529</c:v>
                      </c:pt>
                      <c:pt idx="218">
                        <c:v>1.1359946566440611</c:v>
                      </c:pt>
                      <c:pt idx="219">
                        <c:v>1.1440998904840833</c:v>
                      </c:pt>
                      <c:pt idx="220">
                        <c:v>1.1510752051828441</c:v>
                      </c:pt>
                      <c:pt idx="221">
                        <c:v>1.1515248848410875</c:v>
                      </c:pt>
                      <c:pt idx="222">
                        <c:v>1.1571256405845132</c:v>
                      </c:pt>
                      <c:pt idx="223">
                        <c:v>1.1619779568967525</c:v>
                      </c:pt>
                      <c:pt idx="224">
                        <c:v>1.1617729170525828</c:v>
                      </c:pt>
                      <c:pt idx="225">
                        <c:v>1.1597722385730986</c:v>
                      </c:pt>
                      <c:pt idx="226">
                        <c:v>1.1639839153722245</c:v>
                      </c:pt>
                      <c:pt idx="227">
                        <c:v>1.1738966678385323</c:v>
                      </c:pt>
                      <c:pt idx="228">
                        <c:v>1.1793253837127085</c:v>
                      </c:pt>
                      <c:pt idx="229">
                        <c:v>1.1856279389227662</c:v>
                      </c:pt>
                      <c:pt idx="230">
                        <c:v>1.1881016170427707</c:v>
                      </c:pt>
                      <c:pt idx="231">
                        <c:v>1.1951367716960535</c:v>
                      </c:pt>
                      <c:pt idx="232">
                        <c:v>1.2039618449889979</c:v>
                      </c:pt>
                      <c:pt idx="233">
                        <c:v>1.2054472838600641</c:v>
                      </c:pt>
                      <c:pt idx="234">
                        <c:v>1.2089312012122868</c:v>
                      </c:pt>
                      <c:pt idx="235">
                        <c:v>1.2169897950877557</c:v>
                      </c:pt>
                      <c:pt idx="236">
                        <c:v>1.2210421920079337</c:v>
                      </c:pt>
                      <c:pt idx="237">
                        <c:v>1.2230001905198551</c:v>
                      </c:pt>
                      <c:pt idx="238">
                        <c:v>1.2254461486609267</c:v>
                      </c:pt>
                      <c:pt idx="239">
                        <c:v>1.2274846671116528</c:v>
                      </c:pt>
                      <c:pt idx="240">
                        <c:v>1.2326881031570416</c:v>
                      </c:pt>
                      <c:pt idx="241">
                        <c:v>1.237247819691657</c:v>
                      </c:pt>
                      <c:pt idx="242">
                        <c:v>1.2382989788927758</c:v>
                      </c:pt>
                      <c:pt idx="243">
                        <c:v>1.2427772954892551</c:v>
                      </c:pt>
                      <c:pt idx="244">
                        <c:v>1.2472256921084741</c:v>
                      </c:pt>
                      <c:pt idx="245">
                        <c:v>1.2513515689728076</c:v>
                      </c:pt>
                      <c:pt idx="246">
                        <c:v>1.2543255267125997</c:v>
                      </c:pt>
                      <c:pt idx="247">
                        <c:v>1.2574697643229793</c:v>
                      </c:pt>
                      <c:pt idx="248">
                        <c:v>1.2586546834224404</c:v>
                      </c:pt>
                      <c:pt idx="249">
                        <c:v>1.2616840811200982</c:v>
                      </c:pt>
                      <c:pt idx="250">
                        <c:v>1.2628131202620285</c:v>
                      </c:pt>
                      <c:pt idx="251">
                        <c:v>1.2648371187237897</c:v>
                      </c:pt>
                      <c:pt idx="252">
                        <c:v>1.2663203575965283</c:v>
                      </c:pt>
                      <c:pt idx="253">
                        <c:v>1.2669711171019509</c:v>
                      </c:pt>
                      <c:pt idx="254">
                        <c:v>1.2669671571049608</c:v>
                      </c:pt>
                      <c:pt idx="255">
                        <c:v>1.2666538773430529</c:v>
                      </c:pt>
                      <c:pt idx="256">
                        <c:v>1.2662134376777874</c:v>
                      </c:pt>
                      <c:pt idx="257">
                        <c:v>1.2653197983569529</c:v>
                      </c:pt>
                      <c:pt idx="258">
                        <c:v>1.262820600256344</c:v>
                      </c:pt>
                      <c:pt idx="259">
                        <c:v>1.2599689624235884</c:v>
                      </c:pt>
                      <c:pt idx="260">
                        <c:v>1.2574187243617696</c:v>
                      </c:pt>
                      <c:pt idx="261">
                        <c:v>1.2549652862263827</c:v>
                      </c:pt>
                      <c:pt idx="262">
                        <c:v>1.25228436826388</c:v>
                      </c:pt>
                      <c:pt idx="263">
                        <c:v>1.248700570987566</c:v>
                      </c:pt>
                      <c:pt idx="264">
                        <c:v>1.2453490935346889</c:v>
                      </c:pt>
                      <c:pt idx="265">
                        <c:v>1.2420257760604101</c:v>
                      </c:pt>
                      <c:pt idx="266">
                        <c:v>1.2384094188088417</c:v>
                      </c:pt>
                      <c:pt idx="267">
                        <c:v>1.2349633414278602</c:v>
                      </c:pt>
                      <c:pt idx="268">
                        <c:v>1.2304018648945827</c:v>
                      </c:pt>
                      <c:pt idx="269">
                        <c:v>1.2258667883412409</c:v>
                      </c:pt>
                      <c:pt idx="270">
                        <c:v>1.2201384326947913</c:v>
                      </c:pt>
                      <c:pt idx="271">
                        <c:v>1.2141324372593476</c:v>
                      </c:pt>
                      <c:pt idx="272">
                        <c:v>1.2089923611658053</c:v>
                      </c:pt>
                      <c:pt idx="273">
                        <c:v>1.2026334859985506</c:v>
                      </c:pt>
                      <c:pt idx="274">
                        <c:v>1.1956185713298857</c:v>
                      </c:pt>
                      <c:pt idx="275">
                        <c:v>1.1885125767304414</c:v>
                      </c:pt>
                      <c:pt idx="276">
                        <c:v>1.1813977821376858</c:v>
                      </c:pt>
                      <c:pt idx="277">
                        <c:v>1.1751233869062256</c:v>
                      </c:pt>
                      <c:pt idx="278">
                        <c:v>1.1683139520813963</c:v>
                      </c:pt>
                      <c:pt idx="279">
                        <c:v>1.1605127580103041</c:v>
                      </c:pt>
                      <c:pt idx="280">
                        <c:v>1.1527001239479058</c:v>
                      </c:pt>
                      <c:pt idx="281">
                        <c:v>1.1449301698530709</c:v>
                      </c:pt>
                      <c:pt idx="282">
                        <c:v>1.1374875755094425</c:v>
                      </c:pt>
                      <c:pt idx="283">
                        <c:v>1.1312655402381895</c:v>
                      </c:pt>
                      <c:pt idx="284">
                        <c:v>1.1243606254859246</c:v>
                      </c:pt>
                      <c:pt idx="285">
                        <c:v>1.1179973503220137</c:v>
                      </c:pt>
                      <c:pt idx="286">
                        <c:v>1.1119675949046279</c:v>
                      </c:pt>
                      <c:pt idx="287">
                        <c:v>1.1048453203175566</c:v>
                      </c:pt>
                      <c:pt idx="288">
                        <c:v>1.0997017242266895</c:v>
                      </c:pt>
                      <c:pt idx="289">
                        <c:v>1.0945739681237843</c:v>
                      </c:pt>
                      <c:pt idx="290">
                        <c:v>1.0888244924933856</c:v>
                      </c:pt>
                      <c:pt idx="291">
                        <c:v>1.0838881362450166</c:v>
                      </c:pt>
                      <c:pt idx="292">
                        <c:v>1.079559419534841</c:v>
                      </c:pt>
                      <c:pt idx="293">
                        <c:v>1.0746499032660735</c:v>
                      </c:pt>
                      <c:pt idx="294">
                        <c:v>1.0713811457503291</c:v>
                      </c:pt>
                      <c:pt idx="295">
                        <c:v>1.067598028625498</c:v>
                      </c:pt>
                      <c:pt idx="296">
                        <c:v>1.0641339112582273</c:v>
                      </c:pt>
                      <c:pt idx="297">
                        <c:v>1.0596318346798055</c:v>
                      </c:pt>
                      <c:pt idx="298">
                        <c:v>1.0557206776522852</c:v>
                      </c:pt>
                      <c:pt idx="299">
                        <c:v>1.0517070007026794</c:v>
                      </c:pt>
                      <c:pt idx="300">
                        <c:v>1.0463363647843629</c:v>
                      </c:pt>
                      <c:pt idx="301">
                        <c:v>1.0441772864252623</c:v>
                      </c:pt>
                      <c:pt idx="302">
                        <c:v>1.0399955296033974</c:v>
                      </c:pt>
                      <c:pt idx="303">
                        <c:v>1.0354850930313291</c:v>
                      </c:pt>
                      <c:pt idx="304">
                        <c:v>1.0315457760252102</c:v>
                      </c:pt>
                      <c:pt idx="305">
                        <c:v>1.0270362194524734</c:v>
                      </c:pt>
                      <c:pt idx="306">
                        <c:v>1.0232033823654294</c:v>
                      </c:pt>
                      <c:pt idx="307">
                        <c:v>1.0204943044243286</c:v>
                      </c:pt>
                      <c:pt idx="308">
                        <c:v>1.0162518276486112</c:v>
                      </c:pt>
                      <c:pt idx="309">
                        <c:v>1.0134384697867629</c:v>
                      </c:pt>
                      <c:pt idx="310">
                        <c:v>1.0096307126806585</c:v>
                      </c:pt>
                      <c:pt idx="311">
                        <c:v>1.0078016340707581</c:v>
                      </c:pt>
                      <c:pt idx="312">
                        <c:v>1.0060341554140417</c:v>
                      </c:pt>
                      <c:pt idx="313">
                        <c:v>1.0015021588583592</c:v>
                      </c:pt>
                      <c:pt idx="314">
                        <c:v>0.9997364402003055</c:v>
                      </c:pt>
                      <c:pt idx="315">
                        <c:v>0.99735384201107991</c:v>
                      </c:pt>
                      <c:pt idx="316">
                        <c:v>0.99352496492102649</c:v>
                      </c:pt>
                      <c:pt idx="317">
                        <c:v>0.99177640624993135</c:v>
                      </c:pt>
                      <c:pt idx="318">
                        <c:v>0.98723428970193983</c:v>
                      </c:pt>
                      <c:pt idx="319">
                        <c:v>0.98328529270317755</c:v>
                      </c:pt>
                      <c:pt idx="320">
                        <c:v>0.98044685486039029</c:v>
                      </c:pt>
                      <c:pt idx="321">
                        <c:v>0.97706589742991801</c:v>
                      </c:pt>
                      <c:pt idx="322">
                        <c:v>0.9729945805241188</c:v>
                      </c:pt>
                      <c:pt idx="323">
                        <c:v>0.97101106203159282</c:v>
                      </c:pt>
                      <c:pt idx="324">
                        <c:v>0.96768994455564217</c:v>
                      </c:pt>
                      <c:pt idx="325">
                        <c:v>0.96301758810663296</c:v>
                      </c:pt>
                      <c:pt idx="326">
                        <c:v>0.96072210985119644</c:v>
                      </c:pt>
                      <c:pt idx="327">
                        <c:v>0.95999523040362489</c:v>
                      </c:pt>
                      <c:pt idx="328">
                        <c:v>0.95753959226990992</c:v>
                      </c:pt>
                      <c:pt idx="329">
                        <c:v>0.95611971334901769</c:v>
                      </c:pt>
                      <c:pt idx="330">
                        <c:v>0.95548611383055349</c:v>
                      </c:pt>
                      <c:pt idx="331">
                        <c:v>0.95471039442010031</c:v>
                      </c:pt>
                      <c:pt idx="332">
                        <c:v>0.95565551370180968</c:v>
                      </c:pt>
                      <c:pt idx="333">
                        <c:v>0.95392543501666938</c:v>
                      </c:pt>
                      <c:pt idx="334">
                        <c:v>0.95165283674384404</c:v>
                      </c:pt>
                      <c:pt idx="335">
                        <c:v>0.95060079754339399</c:v>
                      </c:pt>
                      <c:pt idx="336">
                        <c:v>0.94899083876696255</c:v>
                      </c:pt>
                      <c:pt idx="337">
                        <c:v>0.94605824099573665</c:v>
                      </c:pt>
                      <c:pt idx="338">
                        <c:v>0.94358896287238814</c:v>
                      </c:pt>
                      <c:pt idx="339">
                        <c:v>0.942333203826765</c:v>
                      </c:pt>
                      <c:pt idx="340">
                        <c:v>0.94179200423807685</c:v>
                      </c:pt>
                      <c:pt idx="341">
                        <c:v>0.93952292596257625</c:v>
                      </c:pt>
                      <c:pt idx="342">
                        <c:v>0.9381941269724634</c:v>
                      </c:pt>
                      <c:pt idx="343">
                        <c:v>0.93774796731154486</c:v>
                      </c:pt>
                      <c:pt idx="344">
                        <c:v>0.93769736735000087</c:v>
                      </c:pt>
                      <c:pt idx="345">
                        <c:v>0.9364530482956831</c:v>
                      </c:pt>
                      <c:pt idx="346">
                        <c:v>0.93492492945705352</c:v>
                      </c:pt>
                      <c:pt idx="347">
                        <c:v>0.93528396918418333</c:v>
                      </c:pt>
                      <c:pt idx="348">
                        <c:v>0.93564608890897238</c:v>
                      </c:pt>
                      <c:pt idx="349">
                        <c:v>0.93459228970985975</c:v>
                      </c:pt>
                      <c:pt idx="350">
                        <c:v>0.93345137057695826</c:v>
                      </c:pt>
                      <c:pt idx="351">
                        <c:v>0.93232321143435948</c:v>
                      </c:pt>
                      <c:pt idx="352">
                        <c:v>0.93031065296390358</c:v>
                      </c:pt>
                      <c:pt idx="353">
                        <c:v>0.93025125300904765</c:v>
                      </c:pt>
                      <c:pt idx="354">
                        <c:v>0.92727905526791787</c:v>
                      </c:pt>
                      <c:pt idx="355">
                        <c:v>0.92681001562438825</c:v>
                      </c:pt>
                      <c:pt idx="356">
                        <c:v>0.9250706969462702</c:v>
                      </c:pt>
                      <c:pt idx="357">
                        <c:v>0.92504297696733762</c:v>
                      </c:pt>
                      <c:pt idx="358">
                        <c:v>0.92252001888478563</c:v>
                      </c:pt>
                      <c:pt idx="359">
                        <c:v>0.92186265938437884</c:v>
                      </c:pt>
                      <c:pt idx="360">
                        <c:v>0.91961030109617103</c:v>
                      </c:pt>
                      <c:pt idx="361">
                        <c:v>0.91832374207395606</c:v>
                      </c:pt>
                      <c:pt idx="362">
                        <c:v>0.91680530322796938</c:v>
                      </c:pt>
                      <c:pt idx="363">
                        <c:v>0.91566526409439941</c:v>
                      </c:pt>
                      <c:pt idx="364">
                        <c:v>0.91336626584163794</c:v>
                      </c:pt>
                      <c:pt idx="365">
                        <c:v>0.91283606624458979</c:v>
                      </c:pt>
                      <c:pt idx="366">
                        <c:v>0.91216198675688998</c:v>
                      </c:pt>
                      <c:pt idx="367">
                        <c:v>0.9122689066756311</c:v>
                      </c:pt>
                      <c:pt idx="368">
                        <c:v>0.91224778669168205</c:v>
                      </c:pt>
                      <c:pt idx="369">
                        <c:v>0.91149274726551199</c:v>
                      </c:pt>
                      <c:pt idx="370">
                        <c:v>0.91205198684048994</c:v>
                      </c:pt>
                      <c:pt idx="371">
                        <c:v>0.91253950646997517</c:v>
                      </c:pt>
                      <c:pt idx="372">
                        <c:v>0.91262178640744218</c:v>
                      </c:pt>
                      <c:pt idx="373">
                        <c:v>0.91300194611852081</c:v>
                      </c:pt>
                      <c:pt idx="374">
                        <c:v>0.91190370695318279</c:v>
                      </c:pt>
                      <c:pt idx="375">
                        <c:v>0.9118795069715746</c:v>
                      </c:pt>
                      <c:pt idx="376">
                        <c:v>0.91235338661142629</c:v>
                      </c:pt>
                      <c:pt idx="377">
                        <c:v>0.91278766628137342</c:v>
                      </c:pt>
                      <c:pt idx="378">
                        <c:v>0.91207662682176349</c:v>
                      </c:pt>
                      <c:pt idx="379">
                        <c:v>0.91147074728223187</c:v>
                      </c:pt>
                      <c:pt idx="380">
                        <c:v>0.91239738657798597</c:v>
                      </c:pt>
                      <c:pt idx="381">
                        <c:v>0.91376006554235012</c:v>
                      </c:pt>
                      <c:pt idx="382">
                        <c:v>0.91391714542296931</c:v>
                      </c:pt>
                      <c:pt idx="383">
                        <c:v>0.91535726432847919</c:v>
                      </c:pt>
                      <c:pt idx="384">
                        <c:v>0.91639390354063321</c:v>
                      </c:pt>
                      <c:pt idx="385">
                        <c:v>0.91783006244915255</c:v>
                      </c:pt>
                      <c:pt idx="386">
                        <c:v>0.91861414185325196</c:v>
                      </c:pt>
                      <c:pt idx="387">
                        <c:v>0.91883458168571808</c:v>
                      </c:pt>
                      <c:pt idx="388">
                        <c:v>0.91838226202948092</c:v>
                      </c:pt>
                      <c:pt idx="389">
                        <c:v>0.91891774162251638</c:v>
                      </c:pt>
                      <c:pt idx="390">
                        <c:v>0.91825246212812861</c:v>
                      </c:pt>
                      <c:pt idx="391">
                        <c:v>0.91687218317714081</c:v>
                      </c:pt>
                      <c:pt idx="392">
                        <c:v>0.91637410355568116</c:v>
                      </c:pt>
                      <c:pt idx="393">
                        <c:v>0.9165971833861406</c:v>
                      </c:pt>
                      <c:pt idx="394">
                        <c:v>0.91590946390880745</c:v>
                      </c:pt>
                      <c:pt idx="395">
                        <c:v>0.91679210323800142</c:v>
                      </c:pt>
                      <c:pt idx="396">
                        <c:v>0.91612066374829559</c:v>
                      </c:pt>
                      <c:pt idx="397">
                        <c:v>0.91494630464080828</c:v>
                      </c:pt>
                      <c:pt idx="398">
                        <c:v>0.91376578553800292</c:v>
                      </c:pt>
                      <c:pt idx="399">
                        <c:v>0.91171186709898089</c:v>
                      </c:pt>
                      <c:pt idx="400">
                        <c:v>0.9099492284385865</c:v>
                      </c:pt>
                      <c:pt idx="401">
                        <c:v>0.9083762296340655</c:v>
                      </c:pt>
                      <c:pt idx="402">
                        <c:v>0.90560203174245579</c:v>
                      </c:pt>
                      <c:pt idx="403">
                        <c:v>0.90313407361810416</c:v>
                      </c:pt>
                      <c:pt idx="404">
                        <c:v>0.90095607527338262</c:v>
                      </c:pt>
                      <c:pt idx="405">
                        <c:v>0.89940111645515131</c:v>
                      </c:pt>
                      <c:pt idx="406">
                        <c:v>0.89799003752757156</c:v>
                      </c:pt>
                      <c:pt idx="407">
                        <c:v>0.89533683954400189</c:v>
                      </c:pt>
                      <c:pt idx="408">
                        <c:v>0.89186788218040935</c:v>
                      </c:pt>
                      <c:pt idx="409">
                        <c:v>0.88814020501344415</c:v>
                      </c:pt>
                      <c:pt idx="410">
                        <c:v>0.88457488772308535</c:v>
                      </c:pt>
                      <c:pt idx="411">
                        <c:v>0.88039753089787653</c:v>
                      </c:pt>
                      <c:pt idx="412">
                        <c:v>0.8751320548996383</c:v>
                      </c:pt>
                      <c:pt idx="413">
                        <c:v>0.86967869904418871</c:v>
                      </c:pt>
                      <c:pt idx="414">
                        <c:v>0.86412854326230715</c:v>
                      </c:pt>
                      <c:pt idx="415">
                        <c:v>0.85927974694739218</c:v>
                      </c:pt>
                      <c:pt idx="416">
                        <c:v>0.85381715109896505</c:v>
                      </c:pt>
                      <c:pt idx="417">
                        <c:v>0.84783931564212001</c:v>
                      </c:pt>
                      <c:pt idx="418">
                        <c:v>0.84233799982312019</c:v>
                      </c:pt>
                      <c:pt idx="419">
                        <c:v>0.83574064483710986</c:v>
                      </c:pt>
                      <c:pt idx="420">
                        <c:v>0.82916132983738933</c:v>
                      </c:pt>
                      <c:pt idx="421">
                        <c:v>0.82231713503897741</c:v>
                      </c:pt>
                      <c:pt idx="422">
                        <c:v>0.81465278086388648</c:v>
                      </c:pt>
                      <c:pt idx="423">
                        <c:v>0.80748034631493659</c:v>
                      </c:pt>
                      <c:pt idx="424">
                        <c:v>0.79960611229935441</c:v>
                      </c:pt>
                      <c:pt idx="425">
                        <c:v>0.79094207888401991</c:v>
                      </c:pt>
                      <c:pt idx="426">
                        <c:v>0.7834462445808541</c:v>
                      </c:pt>
                      <c:pt idx="427">
                        <c:v>0.77533353074651656</c:v>
                      </c:pt>
                      <c:pt idx="428">
                        <c:v>0.766886417166323</c:v>
                      </c:pt>
                      <c:pt idx="429">
                        <c:v>0.75912834306245935</c:v>
                      </c:pt>
                      <c:pt idx="430">
                        <c:v>0.75073886943845924</c:v>
                      </c:pt>
                      <c:pt idx="431">
                        <c:v>0.74238855578469753</c:v>
                      </c:pt>
                      <c:pt idx="432">
                        <c:v>0.73418432201991546</c:v>
                      </c:pt>
                      <c:pt idx="433">
                        <c:v>0.72520612884334212</c:v>
                      </c:pt>
                      <c:pt idx="434">
                        <c:v>0.71614565572930144</c:v>
                      </c:pt>
                      <c:pt idx="435">
                        <c:v>0.70776190210095435</c:v>
                      </c:pt>
                      <c:pt idx="436">
                        <c:v>0.69845414917484649</c:v>
                      </c:pt>
                      <c:pt idx="437">
                        <c:v>0.68943283603104466</c:v>
                      </c:pt>
                      <c:pt idx="438">
                        <c:v>0.68029668297452106</c:v>
                      </c:pt>
                      <c:pt idx="439">
                        <c:v>0.67112136994775884</c:v>
                      </c:pt>
                      <c:pt idx="440">
                        <c:v>0.66179953703235195</c:v>
                      </c:pt>
                      <c:pt idx="441">
                        <c:v>0.65270166394673546</c:v>
                      </c:pt>
                      <c:pt idx="442">
                        <c:v>0.6432315511440212</c:v>
                      </c:pt>
                      <c:pt idx="443">
                        <c:v>0.63388551824700623</c:v>
                      </c:pt>
                      <c:pt idx="444">
                        <c:v>0.6243071655265543</c:v>
                      </c:pt>
                      <c:pt idx="445">
                        <c:v>0.61513493249745121</c:v>
                      </c:pt>
                      <c:pt idx="446">
                        <c:v>0.60585181955261702</c:v>
                      </c:pt>
                      <c:pt idx="447">
                        <c:v>0.59700606627538966</c:v>
                      </c:pt>
                      <c:pt idx="448">
                        <c:v>0.58799971312021804</c:v>
                      </c:pt>
                      <c:pt idx="449">
                        <c:v>0.57874432015431676</c:v>
                      </c:pt>
                      <c:pt idx="450">
                        <c:v>0.57037156651760923</c:v>
                      </c:pt>
                      <c:pt idx="451">
                        <c:v>0.56145585329355152</c:v>
                      </c:pt>
                      <c:pt idx="452">
                        <c:v>0.55261582001197684</c:v>
                      </c:pt>
                      <c:pt idx="453">
                        <c:v>0.54408026649899754</c:v>
                      </c:pt>
                      <c:pt idx="454">
                        <c:v>0.53565911289907409</c:v>
                      </c:pt>
                      <c:pt idx="455">
                        <c:v>0.52727051927440527</c:v>
                      </c:pt>
                      <c:pt idx="456">
                        <c:v>0.51916264543638946</c:v>
                      </c:pt>
                      <c:pt idx="457">
                        <c:v>0.51053645199229658</c:v>
                      </c:pt>
                      <c:pt idx="458">
                        <c:v>0.50297417773962483</c:v>
                      </c:pt>
                      <c:pt idx="459">
                        <c:v>0.49521346363776764</c:v>
                      </c:pt>
                      <c:pt idx="460">
                        <c:v>0.4874901495074862</c:v>
                      </c:pt>
                      <c:pt idx="461">
                        <c:v>0.47998111521435233</c:v>
                      </c:pt>
                      <c:pt idx="462">
                        <c:v>0.47284344063898504</c:v>
                      </c:pt>
                      <c:pt idx="463">
                        <c:v>0.4655566061769793</c:v>
                      </c:pt>
                      <c:pt idx="464">
                        <c:v>0.45857997147922175</c:v>
                      </c:pt>
                      <c:pt idx="465">
                        <c:v>0.45149641686272302</c:v>
                      </c:pt>
                      <c:pt idx="466">
                        <c:v>0.44511730171085068</c:v>
                      </c:pt>
                      <c:pt idx="467">
                        <c:v>0.43892870641418308</c:v>
                      </c:pt>
                      <c:pt idx="468">
                        <c:v>0.43277487109109791</c:v>
                      </c:pt>
                      <c:pt idx="469">
                        <c:v>0.42622723606730056</c:v>
                      </c:pt>
                      <c:pt idx="470">
                        <c:v>0.42046368044760285</c:v>
                      </c:pt>
                      <c:pt idx="471">
                        <c:v>0.41460244490214193</c:v>
                      </c:pt>
                      <c:pt idx="472">
                        <c:v>0.40912752906307787</c:v>
                      </c:pt>
                      <c:pt idx="473">
                        <c:v>0.40344801337950981</c:v>
                      </c:pt>
                      <c:pt idx="474">
                        <c:v>0.39753485787350801</c:v>
                      </c:pt>
                      <c:pt idx="475">
                        <c:v>0.39222758190703766</c:v>
                      </c:pt>
                      <c:pt idx="476">
                        <c:v>0.38739770557774367</c:v>
                      </c:pt>
                      <c:pt idx="477">
                        <c:v>0.38241162936716161</c:v>
                      </c:pt>
                      <c:pt idx="478">
                        <c:v>0.37779647287468066</c:v>
                      </c:pt>
                      <c:pt idx="479">
                        <c:v>0.37313379641831468</c:v>
                      </c:pt>
                      <c:pt idx="480">
                        <c:v>0.36816532019435655</c:v>
                      </c:pt>
                      <c:pt idx="481">
                        <c:v>0.36385772346813022</c:v>
                      </c:pt>
                      <c:pt idx="482">
                        <c:v>0.35959984670411654</c:v>
                      </c:pt>
                      <c:pt idx="483">
                        <c:v>0.35496841022400827</c:v>
                      </c:pt>
                      <c:pt idx="484">
                        <c:v>0.35074045343725535</c:v>
                      </c:pt>
                      <c:pt idx="485">
                        <c:v>0.34650721665451528</c:v>
                      </c:pt>
                      <c:pt idx="486">
                        <c:v>0.34239805977747456</c:v>
                      </c:pt>
                      <c:pt idx="487">
                        <c:v>0.3389955423633878</c:v>
                      </c:pt>
                      <c:pt idx="488">
                        <c:v>0.33539150510245613</c:v>
                      </c:pt>
                      <c:pt idx="489">
                        <c:v>0.33136726816087603</c:v>
                      </c:pt>
                      <c:pt idx="490">
                        <c:v>0.32816803059229671</c:v>
                      </c:pt>
                      <c:pt idx="491">
                        <c:v>0.32481215314276363</c:v>
                      </c:pt>
                      <c:pt idx="492">
                        <c:v>0.32206083523376522</c:v>
                      </c:pt>
                      <c:pt idx="493">
                        <c:v>0.31901647754747692</c:v>
                      </c:pt>
                      <c:pt idx="494">
                        <c:v>0.31604603980500978</c:v>
                      </c:pt>
                      <c:pt idx="495">
                        <c:v>0.31362340164621461</c:v>
                      </c:pt>
                      <c:pt idx="496">
                        <c:v>0.31146784328443916</c:v>
                      </c:pt>
                      <c:pt idx="497">
                        <c:v>0.30887492525505672</c:v>
                      </c:pt>
                      <c:pt idx="498">
                        <c:v>0.30644656710060886</c:v>
                      </c:pt>
                      <c:pt idx="499">
                        <c:v>0.30401600894783315</c:v>
                      </c:pt>
                      <c:pt idx="500">
                        <c:v>0.30165585074155332</c:v>
                      </c:pt>
                      <c:pt idx="501">
                        <c:v>0.29964021227343857</c:v>
                      </c:pt>
                      <c:pt idx="502">
                        <c:v>0.29692541433668501</c:v>
                      </c:pt>
                      <c:pt idx="503">
                        <c:v>0.29472189601135906</c:v>
                      </c:pt>
                      <c:pt idx="504">
                        <c:v>0.2928131774619851</c:v>
                      </c:pt>
                      <c:pt idx="505">
                        <c:v>0.29102281882265768</c:v>
                      </c:pt>
                      <c:pt idx="506">
                        <c:v>0.28863758063543865</c:v>
                      </c:pt>
                      <c:pt idx="507">
                        <c:v>0.28729734165402032</c:v>
                      </c:pt>
                      <c:pt idx="508">
                        <c:v>0.2853604631260479</c:v>
                      </c:pt>
                      <c:pt idx="509">
                        <c:v>0.28395642419311762</c:v>
                      </c:pt>
                      <c:pt idx="510">
                        <c:v>0.2824010253752206</c:v>
                      </c:pt>
                      <c:pt idx="511">
                        <c:v>0.28085530654996699</c:v>
                      </c:pt>
                      <c:pt idx="512">
                        <c:v>0.279099707884222</c:v>
                      </c:pt>
                      <c:pt idx="513">
                        <c:v>0.27787606881418764</c:v>
                      </c:pt>
                      <c:pt idx="514">
                        <c:v>0.27619747008992268</c:v>
                      </c:pt>
                      <c:pt idx="515">
                        <c:v>0.27508515093528529</c:v>
                      </c:pt>
                      <c:pt idx="516">
                        <c:v>0.27397415177964451</c:v>
                      </c:pt>
                      <c:pt idx="517">
                        <c:v>0.27257891284002628</c:v>
                      </c:pt>
                      <c:pt idx="518">
                        <c:v>0.27149563366331847</c:v>
                      </c:pt>
                      <c:pt idx="519">
                        <c:v>0.270895034119774</c:v>
                      </c:pt>
                      <c:pt idx="520">
                        <c:v>0.26976819497617183</c:v>
                      </c:pt>
                      <c:pt idx="521">
                        <c:v>0.26895419559481132</c:v>
                      </c:pt>
                      <c:pt idx="522">
                        <c:v>0.26776575649802498</c:v>
                      </c:pt>
                      <c:pt idx="523">
                        <c:v>0.26653507743334109</c:v>
                      </c:pt>
                      <c:pt idx="524">
                        <c:v>0.26566959809110546</c:v>
                      </c:pt>
                      <c:pt idx="525">
                        <c:v>0.26457267892476399</c:v>
                      </c:pt>
                      <c:pt idx="526">
                        <c:v>0.2632887599005424</c:v>
                      </c:pt>
                      <c:pt idx="527">
                        <c:v>0.26223144070410503</c:v>
                      </c:pt>
                      <c:pt idx="528">
                        <c:v>0.26078340180461462</c:v>
                      </c:pt>
                      <c:pt idx="529">
                        <c:v>0.26003628237242538</c:v>
                      </c:pt>
                      <c:pt idx="530">
                        <c:v>0.25891560322414148</c:v>
                      </c:pt>
                      <c:pt idx="531">
                        <c:v>0.25786400402335696</c:v>
                      </c:pt>
                      <c:pt idx="532">
                        <c:v>0.25687224477709386</c:v>
                      </c:pt>
                      <c:pt idx="533">
                        <c:v>0.25594912547866455</c:v>
                      </c:pt>
                      <c:pt idx="534">
                        <c:v>0.25517736606520169</c:v>
                      </c:pt>
                      <c:pt idx="535">
                        <c:v>0.25420760680221871</c:v>
                      </c:pt>
                      <c:pt idx="536">
                        <c:v>0.25315556760176861</c:v>
                      </c:pt>
                      <c:pt idx="537">
                        <c:v>0.25254264806758753</c:v>
                      </c:pt>
                      <c:pt idx="538">
                        <c:v>0.25177880864810531</c:v>
                      </c:pt>
                      <c:pt idx="539">
                        <c:v>0.25121076907981543</c:v>
                      </c:pt>
                      <c:pt idx="540">
                        <c:v>0.25033516974527092</c:v>
                      </c:pt>
                      <c:pt idx="541">
                        <c:v>0.24959861030505615</c:v>
                      </c:pt>
                      <c:pt idx="542">
                        <c:v>0.24920657060300633</c:v>
                      </c:pt>
                      <c:pt idx="543">
                        <c:v>0.24847749115710668</c:v>
                      </c:pt>
                      <c:pt idx="544">
                        <c:v>0.24753633187238772</c:v>
                      </c:pt>
                      <c:pt idx="545">
                        <c:v>0.24696477230677299</c:v>
                      </c:pt>
                      <c:pt idx="546">
                        <c:v>0.2464002527358079</c:v>
                      </c:pt>
                      <c:pt idx="547">
                        <c:v>0.24576841321600595</c:v>
                      </c:pt>
                      <c:pt idx="548">
                        <c:v>0.24504857376308384</c:v>
                      </c:pt>
                      <c:pt idx="549">
                        <c:v>0.24428913434025784</c:v>
                      </c:pt>
                      <c:pt idx="550">
                        <c:v>0.24358249487730385</c:v>
                      </c:pt>
                      <c:pt idx="551">
                        <c:v>0.24304701528426834</c:v>
                      </c:pt>
                      <c:pt idx="552">
                        <c:v>0.2421432559711254</c:v>
                      </c:pt>
                      <c:pt idx="553">
                        <c:v>0.24125533664594406</c:v>
                      </c:pt>
                      <c:pt idx="554">
                        <c:v>0.24056321717195495</c:v>
                      </c:pt>
                      <c:pt idx="555">
                        <c:v>0.23982665773174014</c:v>
                      </c:pt>
                      <c:pt idx="556">
                        <c:v>0.23923529818117339</c:v>
                      </c:pt>
                      <c:pt idx="557">
                        <c:v>0.23829677889444797</c:v>
                      </c:pt>
                      <c:pt idx="558">
                        <c:v>0.23769045935525088</c:v>
                      </c:pt>
                      <c:pt idx="559">
                        <c:v>0.23693629992841195</c:v>
                      </c:pt>
                      <c:pt idx="560">
                        <c:v>0.23632250039489966</c:v>
                      </c:pt>
                      <c:pt idx="561">
                        <c:v>0.23565854089950888</c:v>
                      </c:pt>
                      <c:pt idx="562">
                        <c:v>0.23507246134492932</c:v>
                      </c:pt>
                      <c:pt idx="563">
                        <c:v>0.23447318180038174</c:v>
                      </c:pt>
                      <c:pt idx="564">
                        <c:v>0.23411942206923911</c:v>
                      </c:pt>
                      <c:pt idx="565">
                        <c:v>0.23342730259524988</c:v>
                      </c:pt>
                      <c:pt idx="566">
                        <c:v>0.23310038284370893</c:v>
                      </c:pt>
                      <c:pt idx="567">
                        <c:v>0.23237306339647185</c:v>
                      </c:pt>
                      <c:pt idx="568">
                        <c:v>0.23168754391746657</c:v>
                      </c:pt>
                      <c:pt idx="569">
                        <c:v>0.23122114427193038</c:v>
                      </c:pt>
                      <c:pt idx="570">
                        <c:v>0.23025974500259369</c:v>
                      </c:pt>
                      <c:pt idx="571">
                        <c:v>0.22965606546139017</c:v>
                      </c:pt>
                      <c:pt idx="572">
                        <c:v>0.2293313457081772</c:v>
                      </c:pt>
                      <c:pt idx="573">
                        <c:v>0.22868498619941047</c:v>
                      </c:pt>
                      <c:pt idx="574">
                        <c:v>0.22817194658932058</c:v>
                      </c:pt>
                      <c:pt idx="575">
                        <c:v>0.22776186690098107</c:v>
                      </c:pt>
                      <c:pt idx="576">
                        <c:v>0.22725014728988804</c:v>
                      </c:pt>
                      <c:pt idx="577">
                        <c:v>0.22702134746377589</c:v>
                      </c:pt>
                      <c:pt idx="578">
                        <c:v>0.22670014770788766</c:v>
                      </c:pt>
                      <c:pt idx="579">
                        <c:v>0.22627950802757382</c:v>
                      </c:pt>
                      <c:pt idx="580">
                        <c:v>0.2258839483281993</c:v>
                      </c:pt>
                      <c:pt idx="581">
                        <c:v>0.22549850862113335</c:v>
                      </c:pt>
                      <c:pt idx="582">
                        <c:v>0.22551434860909503</c:v>
                      </c:pt>
                      <c:pt idx="583">
                        <c:v>0.22534626873683566</c:v>
                      </c:pt>
                      <c:pt idx="584">
                        <c:v>0.22535154873282293</c:v>
                      </c:pt>
                      <c:pt idx="585">
                        <c:v>0.22523934881809482</c:v>
                      </c:pt>
                      <c:pt idx="586">
                        <c:v>0.22494674904047068</c:v>
                      </c:pt>
                      <c:pt idx="587">
                        <c:v>0.22485566910969149</c:v>
                      </c:pt>
                      <c:pt idx="588">
                        <c:v>0.22525914880304695</c:v>
                      </c:pt>
                      <c:pt idx="589">
                        <c:v>0.22494234904381466</c:v>
                      </c:pt>
                      <c:pt idx="590">
                        <c:v>0.22476018918225618</c:v>
                      </c:pt>
                      <c:pt idx="591">
                        <c:v>0.22474038919730424</c:v>
                      </c:pt>
                      <c:pt idx="592">
                        <c:v>0.22497622901806591</c:v>
                      </c:pt>
                      <c:pt idx="593">
                        <c:v>0.22507962893948197</c:v>
                      </c:pt>
                      <c:pt idx="594">
                        <c:v>0.2253053487679349</c:v>
                      </c:pt>
                      <c:pt idx="595">
                        <c:v>0.22530314876960689</c:v>
                      </c:pt>
                      <c:pt idx="596">
                        <c:v>0.22563050852081351</c:v>
                      </c:pt>
                      <c:pt idx="597">
                        <c:v>0.22582366837401205</c:v>
                      </c:pt>
                      <c:pt idx="598">
                        <c:v>0.22625178804864104</c:v>
                      </c:pt>
                      <c:pt idx="599">
                        <c:v>0.22654614782492763</c:v>
                      </c:pt>
                      <c:pt idx="600">
                        <c:v>0.22705434743869593</c:v>
                      </c:pt>
                      <c:pt idx="601">
                        <c:v>0.22762854700230431</c:v>
                      </c:pt>
                      <c:pt idx="602">
                        <c:v>0.22811210663479897</c:v>
                      </c:pt>
                      <c:pt idx="603">
                        <c:v>0.22853054631678468</c:v>
                      </c:pt>
                      <c:pt idx="604">
                        <c:v>0.22947874559615328</c:v>
                      </c:pt>
                      <c:pt idx="605">
                        <c:v>0.23017438506746721</c:v>
                      </c:pt>
                      <c:pt idx="606">
                        <c:v>0.23066850469193639</c:v>
                      </c:pt>
                      <c:pt idx="607">
                        <c:v>0.23152430404152893</c:v>
                      </c:pt>
                      <c:pt idx="608">
                        <c:v>0.23240298337373264</c:v>
                      </c:pt>
                      <c:pt idx="609">
                        <c:v>0.23327550271061789</c:v>
                      </c:pt>
                      <c:pt idx="610">
                        <c:v>0.23437022187863132</c:v>
                      </c:pt>
                      <c:pt idx="611">
                        <c:v>0.23518158126199817</c:v>
                      </c:pt>
                      <c:pt idx="612">
                        <c:v>0.23606422059119236</c:v>
                      </c:pt>
                      <c:pt idx="613">
                        <c:v>0.2373529796117354</c:v>
                      </c:pt>
                      <c:pt idx="614">
                        <c:v>0.23841425880516326</c:v>
                      </c:pt>
                      <c:pt idx="615">
                        <c:v>0.23961633789158313</c:v>
                      </c:pt>
                      <c:pt idx="616">
                        <c:v>0.24086285694422876</c:v>
                      </c:pt>
                      <c:pt idx="617">
                        <c:v>0.24213049598082298</c:v>
                      </c:pt>
                      <c:pt idx="618">
                        <c:v>0.24361505485255833</c:v>
                      </c:pt>
                      <c:pt idx="619">
                        <c:v>0.24499137380655592</c:v>
                      </c:pt>
                      <c:pt idx="620">
                        <c:v>0.24646317268798876</c:v>
                      </c:pt>
                      <c:pt idx="621">
                        <c:v>0.2481580513998809</c:v>
                      </c:pt>
                      <c:pt idx="622">
                        <c:v>0.24952205036324174</c:v>
                      </c:pt>
                      <c:pt idx="623">
                        <c:v>0.25095336927543938</c:v>
                      </c:pt>
                      <c:pt idx="624">
                        <c:v>0.25264472799000659</c:v>
                      </c:pt>
                      <c:pt idx="625">
                        <c:v>0.25420056680756919</c:v>
                      </c:pt>
                      <c:pt idx="626">
                        <c:v>0.25579864559302934</c:v>
                      </c:pt>
                      <c:pt idx="627">
                        <c:v>0.25699544468346197</c:v>
                      </c:pt>
                      <c:pt idx="628">
                        <c:v>0.25834404365852687</c:v>
                      </c:pt>
                      <c:pt idx="629">
                        <c:v>0.25980704254664766</c:v>
                      </c:pt>
                      <c:pt idx="630">
                        <c:v>0.26150192125853983</c:v>
                      </c:pt>
                      <c:pt idx="631">
                        <c:v>0.26297944013562546</c:v>
                      </c:pt>
                      <c:pt idx="632">
                        <c:v>0.26439271906153344</c:v>
                      </c:pt>
                      <c:pt idx="633">
                        <c:v>0.2659872778496688</c:v>
                      </c:pt>
                      <c:pt idx="634">
                        <c:v>0.26773979651775459</c:v>
                      </c:pt>
                      <c:pt idx="635">
                        <c:v>0.26930003533197311</c:v>
                      </c:pt>
                      <c:pt idx="636">
                        <c:v>0.27092407409770358</c:v>
                      </c:pt>
                      <c:pt idx="637">
                        <c:v>0.2724367929480373</c:v>
                      </c:pt>
                      <c:pt idx="638">
                        <c:v>0.27395787179201736</c:v>
                      </c:pt>
                      <c:pt idx="639">
                        <c:v>0.27538523070722459</c:v>
                      </c:pt>
                      <c:pt idx="640">
                        <c:v>0.2768535095913327</c:v>
                      </c:pt>
                      <c:pt idx="641">
                        <c:v>0.27817878858412071</c:v>
                      </c:pt>
                      <c:pt idx="642">
                        <c:v>0.27967522744682705</c:v>
                      </c:pt>
                      <c:pt idx="643">
                        <c:v>0.28119762628980394</c:v>
                      </c:pt>
                      <c:pt idx="644">
                        <c:v>0.2823904653832463</c:v>
                      </c:pt>
                      <c:pt idx="645">
                        <c:v>0.28378042432687756</c:v>
                      </c:pt>
                      <c:pt idx="646">
                        <c:v>0.28522010323272157</c:v>
                      </c:pt>
                      <c:pt idx="647">
                        <c:v>0.28654758222383747</c:v>
                      </c:pt>
                      <c:pt idx="648">
                        <c:v>0.28775142130891979</c:v>
                      </c:pt>
                      <c:pt idx="649">
                        <c:v>0.28904502032578461</c:v>
                      </c:pt>
                      <c:pt idx="650">
                        <c:v>0.29036149932526051</c:v>
                      </c:pt>
                      <c:pt idx="651">
                        <c:v>0.29185573818963895</c:v>
                      </c:pt>
                      <c:pt idx="652">
                        <c:v>0.29309037725131332</c:v>
                      </c:pt>
                      <c:pt idx="653">
                        <c:v>0.29444249622370294</c:v>
                      </c:pt>
                      <c:pt idx="654">
                        <c:v>0.29560585533954986</c:v>
                      </c:pt>
                      <c:pt idx="655">
                        <c:v>0.2971594941587844</c:v>
                      </c:pt>
                      <c:pt idx="656">
                        <c:v>0.29820801336190983</c:v>
                      </c:pt>
                      <c:pt idx="657">
                        <c:v>0.29930405252892006</c:v>
                      </c:pt>
                      <c:pt idx="658">
                        <c:v>0.30033849174274624</c:v>
                      </c:pt>
                      <c:pt idx="659">
                        <c:v>0.30153705083184124</c:v>
                      </c:pt>
                      <c:pt idx="660">
                        <c:v>0.30258865003262608</c:v>
                      </c:pt>
                      <c:pt idx="661">
                        <c:v>0.30361604925180247</c:v>
                      </c:pt>
                      <c:pt idx="662">
                        <c:v>0.30455148854086866</c:v>
                      </c:pt>
                      <c:pt idx="663">
                        <c:v>0.30582836757044068</c:v>
                      </c:pt>
                      <c:pt idx="664">
                        <c:v>0.30673300688291483</c:v>
                      </c:pt>
                      <c:pt idx="665">
                        <c:v>0.30779472607600811</c:v>
                      </c:pt>
                      <c:pt idx="666">
                        <c:v>0.30882300529451606</c:v>
                      </c:pt>
                      <c:pt idx="667">
                        <c:v>0.30975184458859806</c:v>
                      </c:pt>
                      <c:pt idx="668">
                        <c:v>0.31079596379506746</c:v>
                      </c:pt>
                      <c:pt idx="669">
                        <c:v>0.31180796302594804</c:v>
                      </c:pt>
                      <c:pt idx="670">
                        <c:v>0.31251636248756459</c:v>
                      </c:pt>
                      <c:pt idx="671">
                        <c:v>0.3133330018669187</c:v>
                      </c:pt>
                      <c:pt idx="672">
                        <c:v>0.31422576118842133</c:v>
                      </c:pt>
                      <c:pt idx="673">
                        <c:v>0.31489632067879625</c:v>
                      </c:pt>
                      <c:pt idx="674">
                        <c:v>0.31562408012569898</c:v>
                      </c:pt>
                      <c:pt idx="675">
                        <c:v>0.3166065993789845</c:v>
                      </c:pt>
                      <c:pt idx="676">
                        <c:v>0.31742895875399124</c:v>
                      </c:pt>
                      <c:pt idx="677">
                        <c:v>0.31808411825607019</c:v>
                      </c:pt>
                      <c:pt idx="678">
                        <c:v>0.31885191767254245</c:v>
                      </c:pt>
                      <c:pt idx="679">
                        <c:v>0.31953435715388867</c:v>
                      </c:pt>
                      <c:pt idx="680">
                        <c:v>0.32024891661082333</c:v>
                      </c:pt>
                      <c:pt idx="681">
                        <c:v>0.32095951607076778</c:v>
                      </c:pt>
                      <c:pt idx="682">
                        <c:v>0.32158387559625451</c:v>
                      </c:pt>
                      <c:pt idx="683">
                        <c:v>0.32206743522874914</c:v>
                      </c:pt>
                      <c:pt idx="684">
                        <c:v>0.32272083473216562</c:v>
                      </c:pt>
                      <c:pt idx="685">
                        <c:v>0.32337555423457864</c:v>
                      </c:pt>
                      <c:pt idx="686">
                        <c:v>0.32391499382460476</c:v>
                      </c:pt>
                      <c:pt idx="687">
                        <c:v>0.32429647353467994</c:v>
                      </c:pt>
                      <c:pt idx="688">
                        <c:v>0.32497847301636051</c:v>
                      </c:pt>
                      <c:pt idx="689">
                        <c:v>0.32526051280201024</c:v>
                      </c:pt>
                      <c:pt idx="690">
                        <c:v>0.32584131236060249</c:v>
                      </c:pt>
                      <c:pt idx="691">
                        <c:v>0.32639043194327172</c:v>
                      </c:pt>
                      <c:pt idx="692">
                        <c:v>0.32663199175968621</c:v>
                      </c:pt>
                      <c:pt idx="693">
                        <c:v>0.32687663157375996</c:v>
                      </c:pt>
                      <c:pt idx="694">
                        <c:v>0.32733951122197147</c:v>
                      </c:pt>
                      <c:pt idx="695">
                        <c:v>0.3273861511865252</c:v>
                      </c:pt>
                      <c:pt idx="696">
                        <c:v>0.3276941509524452</c:v>
                      </c:pt>
                      <c:pt idx="697">
                        <c:v>0.32775663090496038</c:v>
                      </c:pt>
                      <c:pt idx="698">
                        <c:v>0.32810775063810943</c:v>
                      </c:pt>
                      <c:pt idx="699">
                        <c:v>0.32852223032310496</c:v>
                      </c:pt>
                      <c:pt idx="700">
                        <c:v>0.32890503003217714</c:v>
                      </c:pt>
                      <c:pt idx="701">
                        <c:v>0.32932830971048455</c:v>
                      </c:pt>
                      <c:pt idx="702">
                        <c:v>0.32991658926339207</c:v>
                      </c:pt>
                      <c:pt idx="703">
                        <c:v>0.3303165489594227</c:v>
                      </c:pt>
                      <c:pt idx="704">
                        <c:v>0.33114110833275778</c:v>
                      </c:pt>
                      <c:pt idx="705">
                        <c:v>0.33155866801541234</c:v>
                      </c:pt>
                      <c:pt idx="706">
                        <c:v>0.33209150761045431</c:v>
                      </c:pt>
                      <c:pt idx="707">
                        <c:v>0.33255086726134087</c:v>
                      </c:pt>
                      <c:pt idx="708">
                        <c:v>0.33303266689517308</c:v>
                      </c:pt>
                      <c:pt idx="709">
                        <c:v>0.33367286640862143</c:v>
                      </c:pt>
                      <c:pt idx="710">
                        <c:v>0.33449610578295969</c:v>
                      </c:pt>
                      <c:pt idx="711">
                        <c:v>0.33505182536061273</c:v>
                      </c:pt>
                      <c:pt idx="712">
                        <c:v>0.33580510478812031</c:v>
                      </c:pt>
                      <c:pt idx="713">
                        <c:v>0.33687518397486005</c:v>
                      </c:pt>
                      <c:pt idx="714">
                        <c:v>0.33800554311578723</c:v>
                      </c:pt>
                      <c:pt idx="715">
                        <c:v>0.33911522227243102</c:v>
                      </c:pt>
                      <c:pt idx="716">
                        <c:v>0.34025438140667008</c:v>
                      </c:pt>
                      <c:pt idx="717">
                        <c:v>0.34135130057301144</c:v>
                      </c:pt>
                      <c:pt idx="718">
                        <c:v>0.34263565959689873</c:v>
                      </c:pt>
                      <c:pt idx="719">
                        <c:v>0.34382849869034088</c:v>
                      </c:pt>
                      <c:pt idx="720">
                        <c:v>0.34512385770586812</c:v>
                      </c:pt>
                      <c:pt idx="721">
                        <c:v>0.34666869653179044</c:v>
                      </c:pt>
                      <c:pt idx="722">
                        <c:v>0.34822321535035616</c:v>
                      </c:pt>
                      <c:pt idx="723">
                        <c:v>0.34969545423145482</c:v>
                      </c:pt>
                      <c:pt idx="724">
                        <c:v>0.35135425297076772</c:v>
                      </c:pt>
                      <c:pt idx="725">
                        <c:v>0.35294529176157824</c:v>
                      </c:pt>
                      <c:pt idx="726">
                        <c:v>0.35488041029088824</c:v>
                      </c:pt>
                      <c:pt idx="727">
                        <c:v>0.35656252901247787</c:v>
                      </c:pt>
                      <c:pt idx="728">
                        <c:v>0.35836212764478298</c:v>
                      </c:pt>
                      <c:pt idx="729">
                        <c:v>0.36032848615035046</c:v>
                      </c:pt>
                      <c:pt idx="730">
                        <c:v>0.36215580476158832</c:v>
                      </c:pt>
                      <c:pt idx="731">
                        <c:v>0.36406408331129664</c:v>
                      </c:pt>
                      <c:pt idx="732">
                        <c:v>0.36616244171654427</c:v>
                      </c:pt>
                      <c:pt idx="733">
                        <c:v>0.36821988015289103</c:v>
                      </c:pt>
                      <c:pt idx="734">
                        <c:v>0.37046167844912425</c:v>
                      </c:pt>
                      <c:pt idx="735">
                        <c:v>0.37258247683731766</c:v>
                      </c:pt>
                      <c:pt idx="736">
                        <c:v>0.37485331511148046</c:v>
                      </c:pt>
                      <c:pt idx="737">
                        <c:v>0.37714747336792021</c:v>
                      </c:pt>
                      <c:pt idx="738">
                        <c:v>0.3793861916664944</c:v>
                      </c:pt>
                      <c:pt idx="739">
                        <c:v>0.38174546987344293</c:v>
                      </c:pt>
                      <c:pt idx="740">
                        <c:v>0.3839815481740233</c:v>
                      </c:pt>
                      <c:pt idx="741">
                        <c:v>0.38623038646490615</c:v>
                      </c:pt>
                      <c:pt idx="742">
                        <c:v>0.38842818479457947</c:v>
                      </c:pt>
                      <c:pt idx="743">
                        <c:v>0.39044734326001912</c:v>
                      </c:pt>
                      <c:pt idx="744">
                        <c:v>0.39281938145727002</c:v>
                      </c:pt>
                      <c:pt idx="745">
                        <c:v>0.39525697960469558</c:v>
                      </c:pt>
                      <c:pt idx="746">
                        <c:v>0.39748645791029208</c:v>
                      </c:pt>
                      <c:pt idx="747">
                        <c:v>0.39974101619682773</c:v>
                      </c:pt>
                      <c:pt idx="748">
                        <c:v>0.40191373454556162</c:v>
                      </c:pt>
                      <c:pt idx="749">
                        <c:v>0.40422285279063191</c:v>
                      </c:pt>
                      <c:pt idx="750">
                        <c:v>0.4066208509681532</c:v>
                      </c:pt>
                      <c:pt idx="751">
                        <c:v>0.40874648935266794</c:v>
                      </c:pt>
                      <c:pt idx="752">
                        <c:v>0.41059536794752033</c:v>
                      </c:pt>
                      <c:pt idx="753">
                        <c:v>0.41268404636012473</c:v>
                      </c:pt>
                      <c:pt idx="754">
                        <c:v>0.41470320482556439</c:v>
                      </c:pt>
                      <c:pt idx="755">
                        <c:v>0.41679760323382142</c:v>
                      </c:pt>
                      <c:pt idx="756">
                        <c:v>0.41869224179389619</c:v>
                      </c:pt>
                      <c:pt idx="757">
                        <c:v>0.4204095604887339</c:v>
                      </c:pt>
                      <c:pt idx="758">
                        <c:v>0.42225183908860214</c:v>
                      </c:pt>
                      <c:pt idx="759">
                        <c:v>0.42442455743733626</c:v>
                      </c:pt>
                      <c:pt idx="760">
                        <c:v>0.42621755607465739</c:v>
                      </c:pt>
                      <c:pt idx="761">
                        <c:v>0.42791991478086472</c:v>
                      </c:pt>
                      <c:pt idx="762">
                        <c:v>0.42967023345062255</c:v>
                      </c:pt>
                      <c:pt idx="763">
                        <c:v>0.4312876722213691</c:v>
                      </c:pt>
                      <c:pt idx="764">
                        <c:v>0.43303491089346768</c:v>
                      </c:pt>
                      <c:pt idx="765">
                        <c:v>0.43464222967190536</c:v>
                      </c:pt>
                      <c:pt idx="766">
                        <c:v>0.43605638859714468</c:v>
                      </c:pt>
                      <c:pt idx="767">
                        <c:v>0.43731874763775186</c:v>
                      </c:pt>
                      <c:pt idx="768">
                        <c:v>0.43873906655830924</c:v>
                      </c:pt>
                      <c:pt idx="769">
                        <c:v>0.43985798570793078</c:v>
                      </c:pt>
                      <c:pt idx="770">
                        <c:v>0.44121582467597326</c:v>
                      </c:pt>
                      <c:pt idx="771">
                        <c:v>0.44234310381924119</c:v>
                      </c:pt>
                      <c:pt idx="772">
                        <c:v>0.44316062319792643</c:v>
                      </c:pt>
                      <c:pt idx="773">
                        <c:v>0.44396230258864999</c:v>
                      </c:pt>
                      <c:pt idx="774">
                        <c:v>0.44481634193958003</c:v>
                      </c:pt>
                      <c:pt idx="775">
                        <c:v>0.44556654136942858</c:v>
                      </c:pt>
                      <c:pt idx="776">
                        <c:v>0.44625030084977141</c:v>
                      </c:pt>
                      <c:pt idx="777">
                        <c:v>0.44684826039532211</c:v>
                      </c:pt>
                      <c:pt idx="778">
                        <c:v>0.44720774012211734</c:v>
                      </c:pt>
                      <c:pt idx="779">
                        <c:v>0.4479429795633354</c:v>
                      </c:pt>
                      <c:pt idx="780">
                        <c:v>0.4481312994202124</c:v>
                      </c:pt>
                      <c:pt idx="781">
                        <c:v>0.4486900989955247</c:v>
                      </c:pt>
                      <c:pt idx="782">
                        <c:v>0.4490130587500753</c:v>
                      </c:pt>
                      <c:pt idx="783">
                        <c:v>0.44951509836852521</c:v>
                      </c:pt>
                      <c:pt idx="784">
                        <c:v>0.4496668982531572</c:v>
                      </c:pt>
                      <c:pt idx="785">
                        <c:v>0.44993177805184864</c:v>
                      </c:pt>
                      <c:pt idx="786">
                        <c:v>0.44989657807860062</c:v>
                      </c:pt>
                      <c:pt idx="787">
                        <c:v>0.45026969779502962</c:v>
                      </c:pt>
                      <c:pt idx="788">
                        <c:v>0.45022261783081041</c:v>
                      </c:pt>
                      <c:pt idx="789">
                        <c:v>0.45046593764588738</c:v>
                      </c:pt>
                      <c:pt idx="790">
                        <c:v>0.45028465778366017</c:v>
                      </c:pt>
                      <c:pt idx="791">
                        <c:v>0.45017509786692561</c:v>
                      </c:pt>
                      <c:pt idx="792">
                        <c:v>0.44986269810434931</c:v>
                      </c:pt>
                      <c:pt idx="793">
                        <c:v>0.44982045813645188</c:v>
                      </c:pt>
                      <c:pt idx="794">
                        <c:v>0.44983277812708866</c:v>
                      </c:pt>
                      <c:pt idx="795">
                        <c:v>0.44955381833909797</c:v>
                      </c:pt>
                      <c:pt idx="796">
                        <c:v>0.44898533877114249</c:v>
                      </c:pt>
                      <c:pt idx="797">
                        <c:v>0.44842257919883965</c:v>
                      </c:pt>
                      <c:pt idx="798">
                        <c:v>0.44790733959042184</c:v>
                      </c:pt>
                      <c:pt idx="799">
                        <c:v>0.44757293984456564</c:v>
                      </c:pt>
                      <c:pt idx="800">
                        <c:v>0.44717078015020706</c:v>
                      </c:pt>
                      <c:pt idx="801">
                        <c:v>0.44655742061636033</c:v>
                      </c:pt>
                      <c:pt idx="802">
                        <c:v>0.44615922091899196</c:v>
                      </c:pt>
                      <c:pt idx="803">
                        <c:v>0.4456492613065613</c:v>
                      </c:pt>
                      <c:pt idx="804">
                        <c:v>0.44546006145035333</c:v>
                      </c:pt>
                      <c:pt idx="805">
                        <c:v>0.44511202171486353</c:v>
                      </c:pt>
                      <c:pt idx="806">
                        <c:v>0.4447903819593097</c:v>
                      </c:pt>
                      <c:pt idx="807">
                        <c:v>0.44445994221044383</c:v>
                      </c:pt>
                      <c:pt idx="808">
                        <c:v>0.44393986260570434</c:v>
                      </c:pt>
                      <c:pt idx="809">
                        <c:v>0.44349502294378246</c:v>
                      </c:pt>
                      <c:pt idx="810">
                        <c:v>0.44330978308456481</c:v>
                      </c:pt>
                      <c:pt idx="811">
                        <c:v>0.44289002340358213</c:v>
                      </c:pt>
                      <c:pt idx="812">
                        <c:v>0.44257454364334681</c:v>
                      </c:pt>
                      <c:pt idx="813">
                        <c:v>0.4424931437052107</c:v>
                      </c:pt>
                      <c:pt idx="814">
                        <c:v>0.44231758383863629</c:v>
                      </c:pt>
                      <c:pt idx="815">
                        <c:v>0.44213014398109057</c:v>
                      </c:pt>
                      <c:pt idx="816">
                        <c:v>0.44202190406335284</c:v>
                      </c:pt>
                      <c:pt idx="817">
                        <c:v>0.4420298240573336</c:v>
                      </c:pt>
                      <c:pt idx="818">
                        <c:v>0.44212398398577207</c:v>
                      </c:pt>
                      <c:pt idx="819">
                        <c:v>0.44262910360188124</c:v>
                      </c:pt>
                      <c:pt idx="820">
                        <c:v>0.44286670342130541</c:v>
                      </c:pt>
                      <c:pt idx="821">
                        <c:v>0.44331022308423051</c:v>
                      </c:pt>
                      <c:pt idx="822">
                        <c:v>0.44396802258430279</c:v>
                      </c:pt>
                      <c:pt idx="823">
                        <c:v>0.44469270203354627</c:v>
                      </c:pt>
                      <c:pt idx="824">
                        <c:v>0.44525634160518046</c:v>
                      </c:pt>
                      <c:pt idx="825">
                        <c:v>0.4461323809393905</c:v>
                      </c:pt>
                      <c:pt idx="826">
                        <c:v>0.44704978024216685</c:v>
                      </c:pt>
                      <c:pt idx="827">
                        <c:v>0.44834865925501904</c:v>
                      </c:pt>
                      <c:pt idx="828">
                        <c:v>0.4496673382528229</c:v>
                      </c:pt>
                      <c:pt idx="829">
                        <c:v>0.45126409703928622</c:v>
                      </c:pt>
                      <c:pt idx="830">
                        <c:v>0.45308173565788074</c:v>
                      </c:pt>
                      <c:pt idx="831">
                        <c:v>0.45519329405309644</c:v>
                      </c:pt>
                      <c:pt idx="832">
                        <c:v>0.45743729234765779</c:v>
                      </c:pt>
                      <c:pt idx="833">
                        <c:v>0.45975917058303034</c:v>
                      </c:pt>
                      <c:pt idx="834">
                        <c:v>0.4622178887144045</c:v>
                      </c:pt>
                      <c:pt idx="835">
                        <c:v>0.4648442467183726</c:v>
                      </c:pt>
                      <c:pt idx="836">
                        <c:v>0.46766640457353259</c:v>
                      </c:pt>
                      <c:pt idx="837">
                        <c:v>0.47082340217421426</c:v>
                      </c:pt>
                      <c:pt idx="838">
                        <c:v>0.47401383974948175</c:v>
                      </c:pt>
                      <c:pt idx="839">
                        <c:v>0.47752855707829667</c:v>
                      </c:pt>
                      <c:pt idx="840">
                        <c:v>0.48107715438136261</c:v>
                      </c:pt>
                      <c:pt idx="841">
                        <c:v>0.48485631150920305</c:v>
                      </c:pt>
                      <c:pt idx="842">
                        <c:v>0.48876790853638935</c:v>
                      </c:pt>
                      <c:pt idx="843">
                        <c:v>0.49282778545088313</c:v>
                      </c:pt>
                      <c:pt idx="844">
                        <c:v>0.49693694232792379</c:v>
                      </c:pt>
                      <c:pt idx="845">
                        <c:v>0.50134969897422865</c:v>
                      </c:pt>
                      <c:pt idx="846">
                        <c:v>0.50583153556803284</c:v>
                      </c:pt>
                      <c:pt idx="847">
                        <c:v>0.51039521209963878</c:v>
                      </c:pt>
                      <c:pt idx="848">
                        <c:v>0.5150715285456382</c:v>
                      </c:pt>
                      <c:pt idx="849">
                        <c:v>0.5197896449598699</c:v>
                      </c:pt>
                      <c:pt idx="850">
                        <c:v>0.52459884130488055</c:v>
                      </c:pt>
                      <c:pt idx="851">
                        <c:v>0.52960779749807385</c:v>
                      </c:pt>
                      <c:pt idx="852">
                        <c:v>0.53473731359964172</c:v>
                      </c:pt>
                      <c:pt idx="853">
                        <c:v>0.53954870994298021</c:v>
                      </c:pt>
                      <c:pt idx="854">
                        <c:v>0.54456030613416739</c:v>
                      </c:pt>
                      <c:pt idx="855">
                        <c:v>0.54942494243704376</c:v>
                      </c:pt>
                      <c:pt idx="856">
                        <c:v>0.55437625867404339</c:v>
                      </c:pt>
                      <c:pt idx="857">
                        <c:v>0.55926905495551826</c:v>
                      </c:pt>
                      <c:pt idx="858">
                        <c:v>0.5638938914406425</c:v>
                      </c:pt>
                      <c:pt idx="859">
                        <c:v>0.56876292774017501</c:v>
                      </c:pt>
                      <c:pt idx="860">
                        <c:v>0.57347224416109421</c:v>
                      </c:pt>
                      <c:pt idx="861">
                        <c:v>0.57841476040478224</c:v>
                      </c:pt>
                      <c:pt idx="862">
                        <c:v>0.5835134765297576</c:v>
                      </c:pt>
                      <c:pt idx="863">
                        <c:v>0.58872527256879292</c:v>
                      </c:pt>
                      <c:pt idx="864">
                        <c:v>0.59419622841086661</c:v>
                      </c:pt>
                      <c:pt idx="865">
                        <c:v>0.59981810413824099</c:v>
                      </c:pt>
                      <c:pt idx="866">
                        <c:v>0.60538013991109374</c:v>
                      </c:pt>
                      <c:pt idx="867">
                        <c:v>0.61152297524253896</c:v>
                      </c:pt>
                      <c:pt idx="868">
                        <c:v>0.61715453096255646</c:v>
                      </c:pt>
                      <c:pt idx="869">
                        <c:v>0.62313412641806398</c:v>
                      </c:pt>
                      <c:pt idx="870">
                        <c:v>0.62944240162377474</c:v>
                      </c:pt>
                      <c:pt idx="871">
                        <c:v>0.63580083679136401</c:v>
                      </c:pt>
                      <c:pt idx="872">
                        <c:v>0.64217423194758372</c:v>
                      </c:pt>
                      <c:pt idx="873">
                        <c:v>0.64888202684965945</c:v>
                      </c:pt>
                      <c:pt idx="874">
                        <c:v>0.65550842181359925</c:v>
                      </c:pt>
                      <c:pt idx="875">
                        <c:v>0.66312921602179575</c:v>
                      </c:pt>
                      <c:pt idx="876">
                        <c:v>0.6703311305483407</c:v>
                      </c:pt>
                      <c:pt idx="877">
                        <c:v>0.67794928475854344</c:v>
                      </c:pt>
                      <c:pt idx="878">
                        <c:v>0.68557183896540241</c:v>
                      </c:pt>
                      <c:pt idx="879">
                        <c:v>0.69394107260478466</c:v>
                      </c:pt>
                      <c:pt idx="880">
                        <c:v>0.7023507862134023</c:v>
                      </c:pt>
                      <c:pt idx="881">
                        <c:v>0.7109989796407753</c:v>
                      </c:pt>
                      <c:pt idx="882">
                        <c:v>0.71940825324972746</c:v>
                      </c:pt>
                      <c:pt idx="883">
                        <c:v>0.72837544643466057</c:v>
                      </c:pt>
                      <c:pt idx="884">
                        <c:v>0.73701791986638088</c:v>
                      </c:pt>
                      <c:pt idx="885">
                        <c:v>0.74630059281154948</c:v>
                      </c:pt>
                      <c:pt idx="886">
                        <c:v>0.75497034622253667</c:v>
                      </c:pt>
                      <c:pt idx="887">
                        <c:v>0.76373953955794993</c:v>
                      </c:pt>
                      <c:pt idx="888">
                        <c:v>0.77288493260745106</c:v>
                      </c:pt>
                      <c:pt idx="889">
                        <c:v>0.78158460599569934</c:v>
                      </c:pt>
                      <c:pt idx="890">
                        <c:v>0.79047215924115899</c:v>
                      </c:pt>
                      <c:pt idx="891">
                        <c:v>0.79932495251303626</c:v>
                      </c:pt>
                      <c:pt idx="892">
                        <c:v>0.80768494615944075</c:v>
                      </c:pt>
                      <c:pt idx="893">
                        <c:v>0.81627153963362975</c:v>
                      </c:pt>
                      <c:pt idx="894">
                        <c:v>0.82456773332852273</c:v>
                      </c:pt>
                      <c:pt idx="895">
                        <c:v>0.83258496723542497</c:v>
                      </c:pt>
                      <c:pt idx="896">
                        <c:v>0.84141796052234996</c:v>
                      </c:pt>
                      <c:pt idx="897">
                        <c:v>0.84962791428278495</c:v>
                      </c:pt>
                      <c:pt idx="898">
                        <c:v>0.85754746826392414</c:v>
                      </c:pt>
                      <c:pt idx="899">
                        <c:v>0.86553698219189346</c:v>
                      </c:pt>
                      <c:pt idx="900">
                        <c:v>0.873475896158319</c:v>
                      </c:pt>
                      <c:pt idx="901">
                        <c:v>0.88111869034979529</c:v>
                      </c:pt>
                      <c:pt idx="902">
                        <c:v>0.88836988483888746</c:v>
                      </c:pt>
                      <c:pt idx="903">
                        <c:v>0.89509571972725288</c:v>
                      </c:pt>
                      <c:pt idx="904">
                        <c:v>0.90164863474703749</c:v>
                      </c:pt>
                      <c:pt idx="905">
                        <c:v>0.90855530949796481</c:v>
                      </c:pt>
                      <c:pt idx="906">
                        <c:v>0.91508710453380049</c:v>
                      </c:pt>
                      <c:pt idx="907">
                        <c:v>0.92059634034678128</c:v>
                      </c:pt>
                      <c:pt idx="908">
                        <c:v>0.92638629594641508</c:v>
                      </c:pt>
                      <c:pt idx="909">
                        <c:v>0.93253837127083772</c:v>
                      </c:pt>
                      <c:pt idx="910">
                        <c:v>0.93769868734899764</c:v>
                      </c:pt>
                      <c:pt idx="911">
                        <c:v>0.9430917632502599</c:v>
                      </c:pt>
                      <c:pt idx="912">
                        <c:v>0.94767831976447692</c:v>
                      </c:pt>
                      <c:pt idx="913">
                        <c:v>0.95226883627568437</c:v>
                      </c:pt>
                      <c:pt idx="914">
                        <c:v>0.95712687258357676</c:v>
                      </c:pt>
                      <c:pt idx="915">
                        <c:v>0.96142874931415057</c:v>
                      </c:pt>
                      <c:pt idx="916">
                        <c:v>0.96556914616744871</c:v>
                      </c:pt>
                      <c:pt idx="917">
                        <c:v>0.96980810294584163</c:v>
                      </c:pt>
                      <c:pt idx="918">
                        <c:v>0.97334042026128065</c:v>
                      </c:pt>
                      <c:pt idx="919">
                        <c:v>0.97712529738477394</c:v>
                      </c:pt>
                      <c:pt idx="920">
                        <c:v>0.98008253513727328</c:v>
                      </c:pt>
                      <c:pt idx="921">
                        <c:v>0.98324965273026388</c:v>
                      </c:pt>
                      <c:pt idx="922">
                        <c:v>0.98597237066099819</c:v>
                      </c:pt>
                      <c:pt idx="923">
                        <c:v>0.98799680912242493</c:v>
                      </c:pt>
                      <c:pt idx="924">
                        <c:v>0.98986328770390131</c:v>
                      </c:pt>
                      <c:pt idx="925">
                        <c:v>0.99207296602454575</c:v>
                      </c:pt>
                      <c:pt idx="926">
                        <c:v>0.99367632480599299</c:v>
                      </c:pt>
                      <c:pt idx="927">
                        <c:v>0.99536504352256705</c:v>
                      </c:pt>
                      <c:pt idx="928">
                        <c:v>0.99626352283972264</c:v>
                      </c:pt>
                      <c:pt idx="929">
                        <c:v>0.99769044175526422</c:v>
                      </c:pt>
                      <c:pt idx="930">
                        <c:v>0.99903816073099783</c:v>
                      </c:pt>
                      <c:pt idx="931">
                        <c:v>1</c:v>
                      </c:pt>
                      <c:pt idx="932">
                        <c:v>1.0003665197214451</c:v>
                      </c:pt>
                      <c:pt idx="933">
                        <c:v>1.0005416395883537</c:v>
                      </c:pt>
                      <c:pt idx="934">
                        <c:v>1.0005988395448819</c:v>
                      </c:pt>
                      <c:pt idx="935">
                        <c:v>1.00078803940109</c:v>
                      </c:pt>
                      <c:pt idx="936">
                        <c:v>1.0013125190024856</c:v>
                      </c:pt>
                      <c:pt idx="937">
                        <c:v>1.00115807911986</c:v>
                      </c:pt>
                      <c:pt idx="938">
                        <c:v>1.0008271993713282</c:v>
                      </c:pt>
                      <c:pt idx="939">
                        <c:v>1.0003594797267954</c:v>
                      </c:pt>
                      <c:pt idx="940">
                        <c:v>1.0004531996555683</c:v>
                      </c:pt>
                      <c:pt idx="941">
                        <c:v>1.0004439596625907</c:v>
                      </c:pt>
                      <c:pt idx="942">
                        <c:v>1.0001218799073712</c:v>
                      </c:pt>
                      <c:pt idx="943">
                        <c:v>0.99843756118745353</c:v>
                      </c:pt>
                      <c:pt idx="944">
                        <c:v>0.9976015618228129</c:v>
                      </c:pt>
                      <c:pt idx="945">
                        <c:v>0.99594408308249682</c:v>
                      </c:pt>
                      <c:pt idx="946">
                        <c:v>0.99447668419771995</c:v>
                      </c:pt>
                      <c:pt idx="947">
                        <c:v>0.99261680561122767</c:v>
                      </c:pt>
                      <c:pt idx="948">
                        <c:v>0.99036664732134805</c:v>
                      </c:pt>
                      <c:pt idx="949">
                        <c:v>0.98781024926421057</c:v>
                      </c:pt>
                      <c:pt idx="950">
                        <c:v>0.98550685101479307</c:v>
                      </c:pt>
                      <c:pt idx="951">
                        <c:v>0.98241277336629207</c:v>
                      </c:pt>
                      <c:pt idx="952">
                        <c:v>0.97984537531751481</c:v>
                      </c:pt>
                      <c:pt idx="953">
                        <c:v>0.976492137865975</c:v>
                      </c:pt>
                      <c:pt idx="954">
                        <c:v>0.97314638040875079</c:v>
                      </c:pt>
                      <c:pt idx="955">
                        <c:v>0.96906582350997417</c:v>
                      </c:pt>
                      <c:pt idx="956">
                        <c:v>0.96456110693355868</c:v>
                      </c:pt>
                      <c:pt idx="957">
                        <c:v>0.9596463106688039</c:v>
                      </c:pt>
                      <c:pt idx="958">
                        <c:v>0.95368915519624198</c:v>
                      </c:pt>
                      <c:pt idx="959">
                        <c:v>0.94767039977049627</c:v>
                      </c:pt>
                      <c:pt idx="960">
                        <c:v>0.94133352458652131</c:v>
                      </c:pt>
                      <c:pt idx="961">
                        <c:v>0.93369293039337276</c:v>
                      </c:pt>
                      <c:pt idx="962">
                        <c:v>0.92562069652827061</c:v>
                      </c:pt>
                      <c:pt idx="963">
                        <c:v>0.91766990257087411</c:v>
                      </c:pt>
                      <c:pt idx="964">
                        <c:v>0.90921134899937472</c:v>
                      </c:pt>
                      <c:pt idx="965">
                        <c:v>0.9007888754004546</c:v>
                      </c:pt>
                      <c:pt idx="966">
                        <c:v>0.89190484215231991</c:v>
                      </c:pt>
                      <c:pt idx="967">
                        <c:v>0.88206688962916391</c:v>
                      </c:pt>
                      <c:pt idx="968">
                        <c:v>0.87235917700702537</c:v>
                      </c:pt>
                      <c:pt idx="969">
                        <c:v>0.8630364640922874</c:v>
                      </c:pt>
                      <c:pt idx="970">
                        <c:v>0.85279459187611006</c:v>
                      </c:pt>
                      <c:pt idx="971">
                        <c:v>0.84255931965491715</c:v>
                      </c:pt>
                      <c:pt idx="972">
                        <c:v>0.83219292753337504</c:v>
                      </c:pt>
                      <c:pt idx="973">
                        <c:v>0.82194269532355169</c:v>
                      </c:pt>
                      <c:pt idx="974">
                        <c:v>0.81271502233658288</c:v>
                      </c:pt>
                      <c:pt idx="975">
                        <c:v>0.80299806972146692</c:v>
                      </c:pt>
                      <c:pt idx="976">
                        <c:v>0.79310511724011079</c:v>
                      </c:pt>
                      <c:pt idx="977">
                        <c:v>0.78383036428892316</c:v>
                      </c:pt>
                      <c:pt idx="978">
                        <c:v>0.77398977176777339</c:v>
                      </c:pt>
                      <c:pt idx="979">
                        <c:v>0.76419889920883655</c:v>
                      </c:pt>
                      <c:pt idx="980">
                        <c:v>0.75395086699734082</c:v>
                      </c:pt>
                      <c:pt idx="981">
                        <c:v>0.74402623454006178</c:v>
                      </c:pt>
                      <c:pt idx="982">
                        <c:v>0.73434800189551852</c:v>
                      </c:pt>
                      <c:pt idx="983">
                        <c:v>0.72464952926635784</c:v>
                      </c:pt>
                      <c:pt idx="984">
                        <c:v>0.71489297668133767</c:v>
                      </c:pt>
                      <c:pt idx="985">
                        <c:v>0.70553022379702979</c:v>
                      </c:pt>
                      <c:pt idx="986">
                        <c:v>0.69576047122204177</c:v>
                      </c:pt>
                      <c:pt idx="987">
                        <c:v>0.68553135899616724</c:v>
                      </c:pt>
                      <c:pt idx="988">
                        <c:v>0.67607532618275201</c:v>
                      </c:pt>
                      <c:pt idx="989">
                        <c:v>0.66583653396423415</c:v>
                      </c:pt>
                      <c:pt idx="990">
                        <c:v>0.65537466191525684</c:v>
                      </c:pt>
                      <c:pt idx="991">
                        <c:v>0.64448819018897552</c:v>
                      </c:pt>
                      <c:pt idx="992">
                        <c:v>0.63412839806241728</c:v>
                      </c:pt>
                      <c:pt idx="993">
                        <c:v>0.62349624614285282</c:v>
                      </c:pt>
                      <c:pt idx="994">
                        <c:v>0.6133441338584581</c:v>
                      </c:pt>
                      <c:pt idx="995">
                        <c:v>0.60127406303171205</c:v>
                      </c:pt>
                      <c:pt idx="996">
                        <c:v>0.59038275130910922</c:v>
                      </c:pt>
                      <c:pt idx="997">
                        <c:v>0.57904395992659041</c:v>
                      </c:pt>
                      <c:pt idx="998">
                        <c:v>0.56808620825448153</c:v>
                      </c:pt>
                      <c:pt idx="999">
                        <c:v>0.55665061694553108</c:v>
                      </c:pt>
                      <c:pt idx="1000">
                        <c:v>0.54472134601177691</c:v>
                      </c:pt>
                      <c:pt idx="1001">
                        <c:v>0.53353611451255301</c:v>
                      </c:pt>
                      <c:pt idx="1002">
                        <c:v>0.52314376241074056</c:v>
                      </c:pt>
                      <c:pt idx="1003">
                        <c:v>0.51134077138101364</c:v>
                      </c:pt>
                      <c:pt idx="1004">
                        <c:v>0.4999399400456454</c:v>
                      </c:pt>
                      <c:pt idx="1005">
                        <c:v>0.48931614811972729</c:v>
                      </c:pt>
                      <c:pt idx="1006">
                        <c:v>0.47819999656800249</c:v>
                      </c:pt>
                      <c:pt idx="1007">
                        <c:v>0.46801532430835352</c:v>
                      </c:pt>
                      <c:pt idx="1008">
                        <c:v>0.45707429262353744</c:v>
                      </c:pt>
                      <c:pt idx="1009">
                        <c:v>0.44510058172355788</c:v>
                      </c:pt>
                      <c:pt idx="1010">
                        <c:v>0.43486046950604312</c:v>
                      </c:pt>
                      <c:pt idx="1011">
                        <c:v>0.42520511684411116</c:v>
                      </c:pt>
                      <c:pt idx="1012">
                        <c:v>0.41412724526329348</c:v>
                      </c:pt>
                      <c:pt idx="1013">
                        <c:v>0.40346033337014658</c:v>
                      </c:pt>
                      <c:pt idx="1014">
                        <c:v>0.3940733805042308</c:v>
                      </c:pt>
                      <c:pt idx="1015">
                        <c:v>0.38537546711464493</c:v>
                      </c:pt>
                      <c:pt idx="1016">
                        <c:v>0.37773003292517493</c:v>
                      </c:pt>
                      <c:pt idx="1017">
                        <c:v>0.36875139974893617</c:v>
                      </c:pt>
                      <c:pt idx="1018">
                        <c:v>0.3599417264442879</c:v>
                      </c:pt>
                      <c:pt idx="1019">
                        <c:v>0.35151881284570213</c:v>
                      </c:pt>
                      <c:pt idx="1020">
                        <c:v>0.3442240583897157</c:v>
                      </c:pt>
                      <c:pt idx="1021">
                        <c:v>0.33594458468211558</c:v>
                      </c:pt>
                      <c:pt idx="1022">
                        <c:v>0.32796211074879572</c:v>
                      </c:pt>
                      <c:pt idx="1023">
                        <c:v>0.31911239747457787</c:v>
                      </c:pt>
                      <c:pt idx="1024">
                        <c:v>0.3113213233957941</c:v>
                      </c:pt>
                      <c:pt idx="1025">
                        <c:v>0.30378016912707145</c:v>
                      </c:pt>
                      <c:pt idx="1026">
                        <c:v>0.29770509374412857</c:v>
                      </c:pt>
                      <c:pt idx="1027">
                        <c:v>0.28992677965564745</c:v>
                      </c:pt>
                      <c:pt idx="1028">
                        <c:v>0.28274598511305138</c:v>
                      </c:pt>
                      <c:pt idx="1029">
                        <c:v>0.27495623103326439</c:v>
                      </c:pt>
                      <c:pt idx="1030">
                        <c:v>0.26948263519319721</c:v>
                      </c:pt>
                      <c:pt idx="1031">
                        <c:v>0.26412695926351099</c:v>
                      </c:pt>
                      <c:pt idx="1032">
                        <c:v>0.25743852434672154</c:v>
                      </c:pt>
                      <c:pt idx="1033">
                        <c:v>0.25022428982953965</c:v>
                      </c:pt>
                      <c:pt idx="1034">
                        <c:v>0.24511677371125193</c:v>
                      </c:pt>
                      <c:pt idx="1035">
                        <c:v>0.2388428184794579</c:v>
                      </c:pt>
                      <c:pt idx="1036">
                        <c:v>0.23228550346301727</c:v>
                      </c:pt>
                      <c:pt idx="1037">
                        <c:v>0.22574578843320076</c:v>
                      </c:pt>
                      <c:pt idx="1038">
                        <c:v>0.21873835375885106</c:v>
                      </c:pt>
                      <c:pt idx="1039">
                        <c:v>0.21364667762852496</c:v>
                      </c:pt>
                      <c:pt idx="1040">
                        <c:v>0.20861484145272047</c:v>
                      </c:pt>
                      <c:pt idx="1041">
                        <c:v>0.20210548639983039</c:v>
                      </c:pt>
                      <c:pt idx="1042">
                        <c:v>0.19725053008959711</c:v>
                      </c:pt>
                      <c:pt idx="1043">
                        <c:v>0.19377585273035189</c:v>
                      </c:pt>
                      <c:pt idx="1044">
                        <c:v>0.18910613627933628</c:v>
                      </c:pt>
                      <c:pt idx="1045">
                        <c:v>0.18453145975609056</c:v>
                      </c:pt>
                      <c:pt idx="1046">
                        <c:v>0.17919426381235948</c:v>
                      </c:pt>
                      <c:pt idx="1047">
                        <c:v>0.17482418713361775</c:v>
                      </c:pt>
                      <c:pt idx="1048">
                        <c:v>0.16989179088223891</c:v>
                      </c:pt>
                      <c:pt idx="1049">
                        <c:v>0.16602727381927188</c:v>
                      </c:pt>
                      <c:pt idx="1050">
                        <c:v>0.16064915790663994</c:v>
                      </c:pt>
                      <c:pt idx="1051">
                        <c:v>0.15566396169538912</c:v>
                      </c:pt>
                      <c:pt idx="1052">
                        <c:v>0.15100480523634796</c:v>
                      </c:pt>
                      <c:pt idx="1053">
                        <c:v>0.14707252822487851</c:v>
                      </c:pt>
                      <c:pt idx="1054">
                        <c:v>0.14238213178957973</c:v>
                      </c:pt>
                      <c:pt idx="1055">
                        <c:v>0.13875565454570252</c:v>
                      </c:pt>
                      <c:pt idx="1056">
                        <c:v>0.13537513711489579</c:v>
                      </c:pt>
                      <c:pt idx="1057">
                        <c:v>0.1318762597740426</c:v>
                      </c:pt>
                      <c:pt idx="1058">
                        <c:v>0.12832634247197966</c:v>
                      </c:pt>
                      <c:pt idx="1059">
                        <c:v>0.12519882484889303</c:v>
                      </c:pt>
                      <c:pt idx="1060">
                        <c:v>0.12159874758495187</c:v>
                      </c:pt>
                      <c:pt idx="1061">
                        <c:v>0.11859310986923652</c:v>
                      </c:pt>
                      <c:pt idx="1062">
                        <c:v>0.11508147253808079</c:v>
                      </c:pt>
                      <c:pt idx="1063">
                        <c:v>0.10973635660036897</c:v>
                      </c:pt>
                      <c:pt idx="1064">
                        <c:v>0.10646935908328699</c:v>
                      </c:pt>
                      <c:pt idx="1065">
                        <c:v>0.10241608216377754</c:v>
                      </c:pt>
                      <c:pt idx="1066">
                        <c:v>9.9179444623622104E-2</c:v>
                      </c:pt>
                      <c:pt idx="1067">
                        <c:v>9.655220662032292E-2</c:v>
                      </c:pt>
                      <c:pt idx="1068">
                        <c:v>9.321568915607624E-2</c:v>
                      </c:pt>
                      <c:pt idx="1069">
                        <c:v>9.0907010910671701E-2</c:v>
                      </c:pt>
                      <c:pt idx="1070">
                        <c:v>8.927549215062594E-2</c:v>
                      </c:pt>
                      <c:pt idx="1071">
                        <c:v>8.6750774069411674E-2</c:v>
                      </c:pt>
                      <c:pt idx="1072">
                        <c:v>8.4569695727031269E-2</c:v>
                      </c:pt>
                      <c:pt idx="1073">
                        <c:v>8.1940257725404059E-2</c:v>
                      </c:pt>
                      <c:pt idx="1074">
                        <c:v>7.8898980036775188E-2</c:v>
                      </c:pt>
                      <c:pt idx="1075">
                        <c:v>7.6794021636543613E-2</c:v>
                      </c:pt>
                      <c:pt idx="1076">
                        <c:v>7.4324303513529255E-2</c:v>
                      </c:pt>
                      <c:pt idx="1077">
                        <c:v>7.0978106056639373E-2</c:v>
                      </c:pt>
                      <c:pt idx="1078">
                        <c:v>6.9327667310972896E-2</c:v>
                      </c:pt>
                      <c:pt idx="1079">
                        <c:v>6.8819467697204498E-2</c:v>
                      </c:pt>
                      <c:pt idx="1080">
                        <c:v>6.8082468257324127E-2</c:v>
                      </c:pt>
                      <c:pt idx="1081">
                        <c:v>6.59207499002301E-2</c:v>
                      </c:pt>
                      <c:pt idx="1082">
                        <c:v>6.3066032069815633E-2</c:v>
                      </c:pt>
                      <c:pt idx="1083">
                        <c:v>5.9894514480168956E-2</c:v>
                      </c:pt>
                      <c:pt idx="1084">
                        <c:v>5.8616755451265906E-2</c:v>
                      </c:pt>
                      <c:pt idx="1085">
                        <c:v>5.607751738108676E-2</c:v>
                      </c:pt>
                      <c:pt idx="1086">
                        <c:v>5.4266038757810546E-2</c:v>
                      </c:pt>
                      <c:pt idx="1087">
                        <c:v>5.211444039302527E-2</c:v>
                      </c:pt>
                      <c:pt idx="1088">
                        <c:v>5.0358401727614625E-2</c:v>
                      </c:pt>
                      <c:pt idx="1089">
                        <c:v>4.9926762055660823E-2</c:v>
                      </c:pt>
                      <c:pt idx="1090">
                        <c:v>4.956684232919982E-2</c:v>
                      </c:pt>
                      <c:pt idx="1091">
                        <c:v>4.9179642623471596E-2</c:v>
                      </c:pt>
                      <c:pt idx="1092">
                        <c:v>4.7433723950369801E-2</c:v>
                      </c:pt>
                      <c:pt idx="1093">
                        <c:v>4.4642806071467395E-2</c:v>
                      </c:pt>
                      <c:pt idx="1094">
                        <c:v>4.2841007440834272E-2</c:v>
                      </c:pt>
                      <c:pt idx="1095">
                        <c:v>4.2246567892608382E-2</c:v>
                      </c:pt>
                      <c:pt idx="1096">
                        <c:v>4.0672249089090638E-2</c:v>
                      </c:pt>
                      <c:pt idx="1097">
                        <c:v>4.0201009447232747E-2</c:v>
                      </c:pt>
                      <c:pt idx="1098">
                        <c:v>3.8041931088132301E-2</c:v>
                      </c:pt>
                      <c:pt idx="1099">
                        <c:v>3.8001451118897189E-2</c:v>
                      </c:pt>
                      <c:pt idx="1100">
                        <c:v>3.7407891570002426E-2</c:v>
                      </c:pt>
                      <c:pt idx="1101">
                        <c:v>3.6534932233451431E-2</c:v>
                      </c:pt>
                      <c:pt idx="1102">
                        <c:v>3.5503573017284476E-2</c:v>
                      </c:pt>
                      <c:pt idx="1103">
                        <c:v>3.311921482939667E-2</c:v>
                      </c:pt>
                      <c:pt idx="1104">
                        <c:v>3.122149627166277E-2</c:v>
                      </c:pt>
                      <c:pt idx="1105">
                        <c:v>3.1475376078714139E-2</c:v>
                      </c:pt>
                      <c:pt idx="1106">
                        <c:v>2.9424097637685682E-2</c:v>
                      </c:pt>
                      <c:pt idx="1107">
                        <c:v>2.8577538281070871E-2</c:v>
                      </c:pt>
                      <c:pt idx="1108">
                        <c:v>2.8451698376709196E-2</c:v>
                      </c:pt>
                      <c:pt idx="1109">
                        <c:v>2.7822938854566378E-2</c:v>
                      </c:pt>
                      <c:pt idx="1110">
                        <c:v>2.7782018885665598E-2</c:v>
                      </c:pt>
                      <c:pt idx="1111">
                        <c:v>2.7886738806078441E-2</c:v>
                      </c:pt>
                      <c:pt idx="1112">
                        <c:v>2.478210116560307E-2</c:v>
                      </c:pt>
                      <c:pt idx="1113">
                        <c:v>2.5815220380432474E-2</c:v>
                      </c:pt>
                      <c:pt idx="1114">
                        <c:v>2.4237381579590021E-2</c:v>
                      </c:pt>
                      <c:pt idx="1115">
                        <c:v>2.2383222988750479E-2</c:v>
                      </c:pt>
                      <c:pt idx="1116">
                        <c:v>2.0340744541034083E-2</c:v>
                      </c:pt>
                      <c:pt idx="1117">
                        <c:v>1.8732985762930834E-2</c:v>
                      </c:pt>
                      <c:pt idx="1118">
                        <c:v>1.9133385458627049E-2</c:v>
                      </c:pt>
                      <c:pt idx="1119">
                        <c:v>1.9439625225884744E-2</c:v>
                      </c:pt>
                      <c:pt idx="1120">
                        <c:v>1.7365906801910858E-2</c:v>
                      </c:pt>
                      <c:pt idx="1121">
                        <c:v>1.713182697981153E-2</c:v>
                      </c:pt>
                      <c:pt idx="1122">
                        <c:v>1.5559268174956141E-2</c:v>
                      </c:pt>
                      <c:pt idx="1123">
                        <c:v>1.5221788431440762E-2</c:v>
                      </c:pt>
                      <c:pt idx="1124">
                        <c:v>1.3864389463063976E-2</c:v>
                      </c:pt>
                      <c:pt idx="1125">
                        <c:v>1.0999551640340751E-2</c:v>
                      </c:pt>
                      <c:pt idx="1126">
                        <c:v>9.1480330474948864E-3</c:v>
                      </c:pt>
                      <c:pt idx="1127">
                        <c:v>7.5710742459835605E-3</c:v>
                      </c:pt>
                      <c:pt idx="1128">
                        <c:v>7.3022344503017441E-3</c:v>
                      </c:pt>
                      <c:pt idx="1129">
                        <c:v>6.1511953250915005E-3</c:v>
                      </c:pt>
                      <c:pt idx="1130">
                        <c:v>7.6317941998363835E-3</c:v>
                      </c:pt>
                      <c:pt idx="1131">
                        <c:v>8.1835537804991407E-3</c:v>
                      </c:pt>
                      <c:pt idx="1132">
                        <c:v>8.3076336861983655E-3</c:v>
                      </c:pt>
                      <c:pt idx="1133">
                        <c:v>8.2869537019150969E-3</c:v>
                      </c:pt>
                      <c:pt idx="1134">
                        <c:v>9.4177528425078306E-3</c:v>
                      </c:pt>
                      <c:pt idx="1135">
                        <c:v>8.9139532253955604E-3</c:v>
                      </c:pt>
                      <c:pt idx="1136">
                        <c:v>8.8673132608419608E-3</c:v>
                      </c:pt>
                      <c:pt idx="1137">
                        <c:v>6.3245551933381007E-3</c:v>
                      </c:pt>
                      <c:pt idx="1138">
                        <c:v>6.2721952331315821E-3</c:v>
                      </c:pt>
                      <c:pt idx="1139">
                        <c:v>5.3499559340335033E-3</c:v>
                      </c:pt>
                      <c:pt idx="1140">
                        <c:v>5.0762761420299939E-3</c:v>
                      </c:pt>
                      <c:pt idx="1141">
                        <c:v>2.2453182935580343E-3</c:v>
                      </c:pt>
                      <c:pt idx="1142">
                        <c:v>1.0040792368997339E-3</c:v>
                      </c:pt>
                      <c:pt idx="1143">
                        <c:v>1.3626789643639454E-3</c:v>
                      </c:pt>
                      <c:pt idx="1144">
                        <c:v>7.9023939941811402E-4</c:v>
                      </c:pt>
                      <c:pt idx="1145">
                        <c:v>9.9835924124701031E-4</c:v>
                      </c:pt>
                      <c:pt idx="1146">
                        <c:v>-1.6191987694086005E-4</c:v>
                      </c:pt>
                      <c:pt idx="1147">
                        <c:v>4.439596625905753E-4</c:v>
                      </c:pt>
                      <c:pt idx="1148">
                        <c:v>7.2291945058114676E-4</c:v>
                      </c:pt>
                      <c:pt idx="1149">
                        <c:v>1.2988790128519792E-3</c:v>
                      </c:pt>
                      <c:pt idx="1150">
                        <c:v>-1.0691991874086854E-3</c:v>
                      </c:pt>
                      <c:pt idx="1151">
                        <c:v>-1.7309586844714456E-3</c:v>
                      </c:pt>
                      <c:pt idx="1152">
                        <c:v>-2.4701581226799279E-3</c:v>
                      </c:pt>
                      <c:pt idx="1153">
                        <c:v>-2.2633582798477236E-3</c:v>
                      </c:pt>
                      <c:pt idx="1154">
                        <c:v>-1.1567591208631626E-3</c:v>
                      </c:pt>
                      <c:pt idx="1155">
                        <c:v>0</c:v>
                      </c:pt>
                      <c:pt idx="1156">
                        <c:v>-2.9167577832641808E-3</c:v>
                      </c:pt>
                      <c:pt idx="1157">
                        <c:v>-2.3962381788590111E-3</c:v>
                      </c:pt>
                      <c:pt idx="1158">
                        <c:v>-1.8941985604090956E-3</c:v>
                      </c:pt>
                      <c:pt idx="1159">
                        <c:v>-4.8443963182588802E-4</c:v>
                      </c:pt>
                      <c:pt idx="1160">
                        <c:v>-2.9009177953025068E-3</c:v>
                      </c:pt>
                      <c:pt idx="1161">
                        <c:v>-4.8536363112364096E-3</c:v>
                      </c:pt>
                      <c:pt idx="1162">
                        <c:v>-6.8446347980776088E-3</c:v>
                      </c:pt>
                      <c:pt idx="1163">
                        <c:v>-3.8218370954037949E-3</c:v>
                      </c:pt>
                      <c:pt idx="1164">
                        <c:v>-1.2051590840792144E-3</c:v>
                      </c:pt>
                      <c:pt idx="1165">
                        <c:v>-1.79079863899314E-3</c:v>
                      </c:pt>
                      <c:pt idx="1166">
                        <c:v>-4.6961164309515802E-3</c:v>
                      </c:pt>
                      <c:pt idx="1167">
                        <c:v>-2.4217581594638761E-3</c:v>
                      </c:pt>
                      <c:pt idx="1168">
                        <c:v>-1.8576785881643477E-3</c:v>
                      </c:pt>
                      <c:pt idx="1169">
                        <c:v>-1.8479985955210593E-3</c:v>
                      </c:pt>
                      <c:pt idx="1170">
                        <c:v>-3.8790370519319098E-3</c:v>
                      </c:pt>
                      <c:pt idx="1171">
                        <c:v>-4.0620769128216034E-3</c:v>
                      </c:pt>
                      <c:pt idx="1172">
                        <c:v>-4.2706367543161611E-3</c:v>
                      </c:pt>
                      <c:pt idx="1173">
                        <c:v>-2.3429982193214618E-3</c:v>
                      </c:pt>
                      <c:pt idx="1174">
                        <c:v>-3.14995760603228E-3</c:v>
                      </c:pt>
                      <c:pt idx="1175">
                        <c:v>-5.1576760801662815E-3</c:v>
                      </c:pt>
                      <c:pt idx="1176">
                        <c:v>-5.1462360888606387E-3</c:v>
                      </c:pt>
                      <c:pt idx="1177">
                        <c:v>-4.6565164610474939E-3</c:v>
                      </c:pt>
                      <c:pt idx="1178">
                        <c:v>-6.0750753829427635E-3</c:v>
                      </c:pt>
                      <c:pt idx="1179">
                        <c:v>-7.1275545830585497E-3</c:v>
                      </c:pt>
                      <c:pt idx="1180">
                        <c:v>-9.2435129749301997E-3</c:v>
                      </c:pt>
                      <c:pt idx="1181">
                        <c:v>-9.1519930444852546E-3</c:v>
                      </c:pt>
                      <c:pt idx="1182">
                        <c:v>-1.0033312374682652E-2</c:v>
                      </c:pt>
                      <c:pt idx="1183">
                        <c:v>-1.0777791808878294E-2</c:v>
                      </c:pt>
                      <c:pt idx="1184">
                        <c:v>-1.1156631520960015E-2</c:v>
                      </c:pt>
                      <c:pt idx="1185">
                        <c:v>-8.5417135082977887E-3</c:v>
                      </c:pt>
                      <c:pt idx="1186">
                        <c:v>-8.8329932869250331E-3</c:v>
                      </c:pt>
                      <c:pt idx="1187">
                        <c:v>-9.9065924709898466E-3</c:v>
                      </c:pt>
                      <c:pt idx="1188">
                        <c:v>-1.337906983190696E-2</c:v>
                      </c:pt>
                      <c:pt idx="1189">
                        <c:v>-1.2240350697333487E-2</c:v>
                      </c:pt>
                      <c:pt idx="1190">
                        <c:v>-1.2358270607714326E-2</c:v>
                      </c:pt>
                      <c:pt idx="1191">
                        <c:v>-1.3274349911494118E-2</c:v>
                      </c:pt>
                      <c:pt idx="1192">
                        <c:v>-1.6609107377078346E-2</c:v>
                      </c:pt>
                      <c:pt idx="1193">
                        <c:v>-1.8476025958220319E-2</c:v>
                      </c:pt>
                      <c:pt idx="1194">
                        <c:v>-1.6347747575711901E-2</c:v>
                      </c:pt>
                      <c:pt idx="1195">
                        <c:v>-1.3242229935905205E-2</c:v>
                      </c:pt>
                      <c:pt idx="1196">
                        <c:v>-1.54712682418361E-2</c:v>
                      </c:pt>
                      <c:pt idx="1197">
                        <c:v>-1.3944029402537713E-2</c:v>
                      </c:pt>
                      <c:pt idx="1198">
                        <c:v>-1.4715348816334912E-2</c:v>
                      </c:pt>
                      <c:pt idx="1199">
                        <c:v>-1.5380628310722576E-2</c:v>
                      </c:pt>
                      <c:pt idx="1200">
                        <c:v>-1.05863919543422E-2</c:v>
                      </c:pt>
                      <c:pt idx="1201">
                        <c:v>-1.16626311364003E-2</c:v>
                      </c:pt>
                      <c:pt idx="1202">
                        <c:v>-1.2597630425800909E-2</c:v>
                      </c:pt>
                      <c:pt idx="1203">
                        <c:v>-1.2678150364605775E-2</c:v>
                      </c:pt>
                      <c:pt idx="1204">
                        <c:v>-1.7614506612975065E-2</c:v>
                      </c:pt>
                      <c:pt idx="1205">
                        <c:v>-1.6610867375740797E-2</c:v>
                      </c:pt>
                      <c:pt idx="1206">
                        <c:v>-1.7658946579200651E-2</c:v>
                      </c:pt>
                      <c:pt idx="1207">
                        <c:v>-2.3719941972844095E-2</c:v>
                      </c:pt>
                      <c:pt idx="1208">
                        <c:v>-2.3765701938066468E-2</c:v>
                      </c:pt>
                      <c:pt idx="1209">
                        <c:v>-2.2836862643984442E-2</c:v>
                      </c:pt>
                      <c:pt idx="1210">
                        <c:v>-2.2011423271318272E-2</c:v>
                      </c:pt>
                      <c:pt idx="1211">
                        <c:v>-2.1996903282353583E-2</c:v>
                      </c:pt>
                      <c:pt idx="1212">
                        <c:v>-2.3231542344027835E-2</c:v>
                      </c:pt>
                      <c:pt idx="1213">
                        <c:v>-2.0447224460109478E-2</c:v>
                      </c:pt>
                      <c:pt idx="1214">
                        <c:v>-1.9291345338577539E-2</c:v>
                      </c:pt>
                      <c:pt idx="1215">
                        <c:v>-2.0408944489202278E-2</c:v>
                      </c:pt>
                      <c:pt idx="1216">
                        <c:v>-2.4710381220110364E-2</c:v>
                      </c:pt>
                      <c:pt idx="1217">
                        <c:v>-2.3819381897269776E-2</c:v>
                      </c:pt>
                      <c:pt idx="1218">
                        <c:v>-2.0035384773107619E-2</c:v>
                      </c:pt>
                      <c:pt idx="1219">
                        <c:v>-2.2341863020184136E-2</c:v>
                      </c:pt>
                      <c:pt idx="1220">
                        <c:v>-2.980777734608929E-2</c:v>
                      </c:pt>
                      <c:pt idx="1221">
                        <c:v>-3.3114814832740737E-2</c:v>
                      </c:pt>
                      <c:pt idx="1222">
                        <c:v>-3.0669736691000208E-2</c:v>
                      </c:pt>
                      <c:pt idx="1223">
                        <c:v>-3.2367255400885954E-2</c:v>
                      </c:pt>
                      <c:pt idx="1224">
                        <c:v>-3.5203053245679509E-2</c:v>
                      </c:pt>
                      <c:pt idx="1225">
                        <c:v>-3.8648250627329496E-2</c:v>
                      </c:pt>
                      <c:pt idx="1226">
                        <c:v>-3.7931491172066734E-2</c:v>
                      </c:pt>
                      <c:pt idx="1227">
                        <c:v>-3.3101174843107081E-2</c:v>
                      </c:pt>
                      <c:pt idx="1228">
                        <c:v>-2.9597017506266716E-2</c:v>
                      </c:pt>
                      <c:pt idx="1229">
                        <c:v>-3.4173454028175003E-2</c:v>
                      </c:pt>
                      <c:pt idx="1230">
                        <c:v>-3.2401575374802781E-2</c:v>
                      </c:pt>
                      <c:pt idx="1231">
                        <c:v>-2.8332018467666004E-2</c:v>
                      </c:pt>
                      <c:pt idx="1232">
                        <c:v>-2.710001940398523E-2</c:v>
                      </c:pt>
                      <c:pt idx="1233">
                        <c:v>-3.1100056363957126E-2</c:v>
                      </c:pt>
                      <c:pt idx="1234">
                        <c:v>-3.6406892330761928E-2</c:v>
                      </c:pt>
                      <c:pt idx="1235">
                        <c:v>-3.4990093407529017E-2</c:v>
                      </c:pt>
                      <c:pt idx="1236">
                        <c:v>-3.2402895373799569E-2</c:v>
                      </c:pt>
                      <c:pt idx="1237">
                        <c:v>-3.0722976650537758E-2</c:v>
                      </c:pt>
                      <c:pt idx="1238">
                        <c:v>-2.9167137832975365E-2</c:v>
                      </c:pt>
                      <c:pt idx="1239">
                        <c:v>-2.721925931336296E-2</c:v>
                      </c:pt>
                      <c:pt idx="1240">
                        <c:v>-2.3438342186859942E-2</c:v>
                      </c:pt>
                      <c:pt idx="1241">
                        <c:v>-1.6989267088157053E-2</c:v>
                      </c:pt>
                      <c:pt idx="1242">
                        <c:v>-1.7855186430058338E-2</c:v>
                      </c:pt>
                      <c:pt idx="1243">
                        <c:v>-2.406798170833389E-2</c:v>
                      </c:pt>
                      <c:pt idx="1244">
                        <c:v>-2.7645178989664041E-2</c:v>
                      </c:pt>
                      <c:pt idx="1245">
                        <c:v>-3.3373094636448136E-2</c:v>
                      </c:pt>
                      <c:pt idx="1246">
                        <c:v>-3.4039694129832494E-2</c:v>
                      </c:pt>
                      <c:pt idx="1247">
                        <c:v>-3.3471214561876933E-2</c:v>
                      </c:pt>
                      <c:pt idx="1248">
                        <c:v>-4.3015687308077664E-2</c:v>
                      </c:pt>
                      <c:pt idx="1249">
                        <c:v>-3.7542971467341729E-2</c:v>
                      </c:pt>
                      <c:pt idx="1250">
                        <c:v>-3.1980495694823294E-2</c:v>
                      </c:pt>
                      <c:pt idx="1251">
                        <c:v>-2.7277779268887765E-2</c:v>
                      </c:pt>
                      <c:pt idx="1252">
                        <c:v>-2.83918584221876E-2</c:v>
                      </c:pt>
                      <c:pt idx="1253">
                        <c:v>-3.0838256562925017E-2</c:v>
                      </c:pt>
                      <c:pt idx="1254">
                        <c:v>-2.7346419216721426E-2</c:v>
                      </c:pt>
                      <c:pt idx="1255">
                        <c:v>-1.8063746271552897E-2</c:v>
                      </c:pt>
                      <c:pt idx="1256">
                        <c:v>-1.967150504965615E-2</c:v>
                      </c:pt>
                      <c:pt idx="1257">
                        <c:v>-1.8392426021756312E-2</c:v>
                      </c:pt>
                      <c:pt idx="1258">
                        <c:v>-1.1590031191576271E-2</c:v>
                      </c:pt>
                      <c:pt idx="1259">
                        <c:v>-1.1476951277517028E-2</c:v>
                      </c:pt>
                      <c:pt idx="1260">
                        <c:v>-1.8916025623820526E-2</c:v>
                      </c:pt>
                      <c:pt idx="1261">
                        <c:v>-1.6760027262379323E-2</c:v>
                      </c:pt>
                      <c:pt idx="1262">
                        <c:v>-2.0685704278864833E-2</c:v>
                      </c:pt>
                      <c:pt idx="1263">
                        <c:v>-2.5794980395814966E-2</c:v>
                      </c:pt>
                      <c:pt idx="1264">
                        <c:v>-2.6387219945712841E-2</c:v>
                      </c:pt>
                      <c:pt idx="1265">
                        <c:v>-3.2145495569423393E-2</c:v>
                      </c:pt>
                      <c:pt idx="1266">
                        <c:v>-3.1146256328845257E-2</c:v>
                      </c:pt>
                      <c:pt idx="1267">
                        <c:v>-1.9860704905864324E-2</c:v>
                      </c:pt>
                      <c:pt idx="1268">
                        <c:v>-2.9264817758738595E-2</c:v>
                      </c:pt>
                      <c:pt idx="1269">
                        <c:v>-2.6010580231959134E-2</c:v>
                      </c:pt>
                      <c:pt idx="1270">
                        <c:v>-3.1733655882421538E-2</c:v>
                      </c:pt>
                      <c:pt idx="1271">
                        <c:v>-3.5364973122620463E-2</c:v>
                      </c:pt>
                      <c:pt idx="1272">
                        <c:v>-4.3156047201404223E-2</c:v>
                      </c:pt>
                      <c:pt idx="1273">
                        <c:v>-4.3832326687431672E-2</c:v>
                      </c:pt>
                      <c:pt idx="1274">
                        <c:v>-4.9675082246937563E-2</c:v>
                      </c:pt>
                      <c:pt idx="1275">
                        <c:v>-3.9393610060856461E-2</c:v>
                      </c:pt>
                      <c:pt idx="1276">
                        <c:v>-4.2617047611043901E-2</c:v>
                      </c:pt>
                      <c:pt idx="1277">
                        <c:v>-3.512869330219312E-2</c:v>
                      </c:pt>
                      <c:pt idx="1278">
                        <c:v>-2.8382178429544408E-2</c:v>
                      </c:pt>
                      <c:pt idx="1279">
                        <c:v>-2.5247180812142674E-2</c:v>
                      </c:pt>
                      <c:pt idx="1280">
                        <c:v>-2.6326059992194454E-2</c:v>
                      </c:pt>
                      <c:pt idx="1281">
                        <c:v>-2.1622463566927697E-2</c:v>
                      </c:pt>
                      <c:pt idx="1282">
                        <c:v>-3.1475376078714236E-2</c:v>
                      </c:pt>
                      <c:pt idx="1283">
                        <c:v>-2.7259739282598172E-2</c:v>
                      </c:pt>
                      <c:pt idx="1284">
                        <c:v>-2.2581662837936282E-2</c:v>
                      </c:pt>
                      <c:pt idx="1285">
                        <c:v>-2.8338178462984486E-2</c:v>
                      </c:pt>
                      <c:pt idx="1286">
                        <c:v>-1.5091548530423151E-2</c:v>
                      </c:pt>
                      <c:pt idx="1287">
                        <c:v>-1.6365347562335927E-2</c:v>
                      </c:pt>
                      <c:pt idx="1288">
                        <c:v>-1.6074067783708488E-2</c:v>
                      </c:pt>
                      <c:pt idx="1289">
                        <c:v>-8.4171936029330972E-4</c:v>
                      </c:pt>
                      <c:pt idx="1290">
                        <c:v>-6.7900748395430741E-3</c:v>
                      </c:pt>
                      <c:pt idx="1291">
                        <c:v>-1.4246309172805036E-2</c:v>
                      </c:pt>
                      <c:pt idx="1292">
                        <c:v>-1.64410275048191E-2</c:v>
                      </c:pt>
                      <c:pt idx="1293">
                        <c:v>-2.9507697574149887E-2</c:v>
                      </c:pt>
                      <c:pt idx="1294">
                        <c:v>-2.6384139948053695E-2</c:v>
                      </c:pt>
                      <c:pt idx="1295">
                        <c:v>-2.7361819205017436E-2</c:v>
                      </c:pt>
                      <c:pt idx="1296">
                        <c:v>-4.417552642659997E-2</c:v>
                      </c:pt>
                      <c:pt idx="1297">
                        <c:v>-3.5795292795577478E-2</c:v>
                      </c:pt>
                      <c:pt idx="1298">
                        <c:v>-2.334594225708387E-2</c:v>
                      </c:pt>
                    </c:numCache>
                  </c:numRef>
                </c:yVal>
                <c:smooth val="0"/>
                <c:extLst xmlns:c15="http://schemas.microsoft.com/office/drawing/2012/chart">
                  <c:ext xmlns:c16="http://schemas.microsoft.com/office/drawing/2014/chart" uri="{C3380CC4-5D6E-409C-BE32-E72D297353CC}">
                    <c16:uniqueId val="{0000000E-EA6C-4C0E-9A4F-E63847BC888B}"/>
                  </c:ext>
                </c:extLst>
              </c15:ser>
            </c15:filteredScatterSeries>
            <c15:filteredScatterSeries>
              <c15:ser>
                <c:idx val="3"/>
                <c:order val="3"/>
                <c:tx>
                  <c:strRef>
                    <c:extLst xmlns:c15="http://schemas.microsoft.com/office/drawing/2012/chart">
                      <c:ext xmlns:c15="http://schemas.microsoft.com/office/drawing/2012/chart" uri="{02D57815-91ED-43cb-92C2-25804820EDAC}">
                        <c15:formulaRef>
                          <c15:sqref>'24.08.21 Eg Filtres +Lihgt  Abs'!$CG$1</c15:sqref>
                        </c15:formulaRef>
                      </c:ext>
                    </c:extLst>
                    <c:strCache>
                      <c:ptCount val="1"/>
                      <c:pt idx="0">
                        <c:v>Abs ML</c:v>
                      </c:pt>
                    </c:strCache>
                  </c:strRef>
                </c:tx>
                <c:spPr>
                  <a:ln w="19050" cap="rnd">
                    <a:solidFill>
                      <a:schemeClr val="accent4"/>
                    </a:solidFill>
                    <a:round/>
                  </a:ln>
                  <a:effectLst/>
                </c:spPr>
                <c:marker>
                  <c:symbol val="none"/>
                </c:marker>
                <c:xVal>
                  <c:numRef>
                    <c:extLst xmlns:c15="http://schemas.microsoft.com/office/drawing/2012/chart">
                      <c:ext xmlns:c15="http://schemas.microsoft.com/office/drawing/2012/chart" uri="{02D57815-91ED-43cb-92C2-25804820EDAC}">
                        <c15:formulaRef>
                          <c15:sqref>'24.08.21 Eg Filtres +Lihgt  Abs'!$CC$2:$CC$1300</c15:sqref>
                        </c15:formulaRef>
                      </c:ext>
                    </c:extLst>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extLst xmlns:c15="http://schemas.microsoft.com/office/drawing/2012/chart">
                      <c:ext xmlns:c15="http://schemas.microsoft.com/office/drawing/2012/chart" uri="{02D57815-91ED-43cb-92C2-25804820EDAC}">
                        <c15:formulaRef>
                          <c15:sqref>'24.08.21 Eg Filtres +Lihgt  Abs'!$CG$2:$CG$1300</c15:sqref>
                        </c15:formulaRef>
                      </c:ext>
                    </c:extLst>
                    <c:numCache>
                      <c:formatCode>General</c:formatCode>
                      <c:ptCount val="1299"/>
                      <c:pt idx="0">
                        <c:v>0.11145075394820049</c:v>
                      </c:pt>
                      <c:pt idx="1">
                        <c:v>-0.32076054641492824</c:v>
                      </c:pt>
                      <c:pt idx="2">
                        <c:v>-0.23266656199721439</c:v>
                      </c:pt>
                      <c:pt idx="3">
                        <c:v>-0.27306823017923215</c:v>
                      </c:pt>
                      <c:pt idx="4">
                        <c:v>-1.385786527829874</c:v>
                      </c:pt>
                      <c:pt idx="5">
                        <c:v>-1.2090379884483293</c:v>
                      </c:pt>
                      <c:pt idx="6">
                        <c:v>-0.88713959085013971</c:v>
                      </c:pt>
                      <c:pt idx="7">
                        <c:v>-0.20335019655812511</c:v>
                      </c:pt>
                      <c:pt idx="8">
                        <c:v>-0.73904768635916396</c:v>
                      </c:pt>
                      <c:pt idx="9">
                        <c:v>0.32247547630069878</c:v>
                      </c:pt>
                      <c:pt idx="10">
                        <c:v>-0.4305046497973839</c:v>
                      </c:pt>
                      <c:pt idx="11">
                        <c:v>-0.4791965929588422</c:v>
                      </c:pt>
                      <c:pt idx="12">
                        <c:v>-1.243410292305432</c:v>
                      </c:pt>
                      <c:pt idx="13">
                        <c:v>-1.7038174228193206</c:v>
                      </c:pt>
                      <c:pt idx="14">
                        <c:v>-1.8826078242603257</c:v>
                      </c:pt>
                      <c:pt idx="15">
                        <c:v>-1.1698847306621083</c:v>
                      </c:pt>
                      <c:pt idx="16">
                        <c:v>-3.5056534125186345</c:v>
                      </c:pt>
                      <c:pt idx="17">
                        <c:v>-2.3650114926049008</c:v>
                      </c:pt>
                      <c:pt idx="18">
                        <c:v>-1.2346167962161487</c:v>
                      </c:pt>
                      <c:pt idx="19">
                        <c:v>-0.93341548707391164</c:v>
                      </c:pt>
                      <c:pt idx="20">
                        <c:v>-0.1855991324888091</c:v>
                      </c:pt>
                      <c:pt idx="21">
                        <c:v>2.8109301159760501E-3</c:v>
                      </c:pt>
                      <c:pt idx="22">
                        <c:v>-1.1935346587986237E-2</c:v>
                      </c:pt>
                      <c:pt idx="23">
                        <c:v>0.30847787225514023</c:v>
                      </c:pt>
                      <c:pt idx="24">
                        <c:v>0.22781962592618574</c:v>
                      </c:pt>
                      <c:pt idx="25">
                        <c:v>0.18205972317790584</c:v>
                      </c:pt>
                      <c:pt idx="26">
                        <c:v>0.32079235111990406</c:v>
                      </c:pt>
                      <c:pt idx="27">
                        <c:v>0.22017993385631024</c:v>
                      </c:pt>
                      <c:pt idx="28">
                        <c:v>0.24687367322634493</c:v>
                      </c:pt>
                      <c:pt idx="29">
                        <c:v>0.3951542755367799</c:v>
                      </c:pt>
                      <c:pt idx="30">
                        <c:v>0.26558594615715864</c:v>
                      </c:pt>
                      <c:pt idx="31">
                        <c:v>0.33112130768830761</c:v>
                      </c:pt>
                      <c:pt idx="32">
                        <c:v>0.63255368053637873</c:v>
                      </c:pt>
                      <c:pt idx="33">
                        <c:v>0.62186275613515274</c:v>
                      </c:pt>
                      <c:pt idx="34">
                        <c:v>0.47224736588889843</c:v>
                      </c:pt>
                      <c:pt idx="35">
                        <c:v>0.21151390900522443</c:v>
                      </c:pt>
                      <c:pt idx="36">
                        <c:v>0.16682123080169547</c:v>
                      </c:pt>
                      <c:pt idx="37">
                        <c:v>0.21954939295924591</c:v>
                      </c:pt>
                      <c:pt idx="38">
                        <c:v>0.20777054571320527</c:v>
                      </c:pt>
                      <c:pt idx="39">
                        <c:v>6.1258385966754335E-2</c:v>
                      </c:pt>
                      <c:pt idx="40">
                        <c:v>7.9168473560949654E-3</c:v>
                      </c:pt>
                      <c:pt idx="41">
                        <c:v>-1.0576326495995339E-3</c:v>
                      </c:pt>
                      <c:pt idx="42">
                        <c:v>0.15817085588480417</c:v>
                      </c:pt>
                      <c:pt idx="43">
                        <c:v>-1.4700336574552601E-2</c:v>
                      </c:pt>
                      <c:pt idx="44">
                        <c:v>8.7316536073855366E-2</c:v>
                      </c:pt>
                      <c:pt idx="45">
                        <c:v>7.7766037522483927E-2</c:v>
                      </c:pt>
                      <c:pt idx="46">
                        <c:v>6.1671342294855686E-2</c:v>
                      </c:pt>
                      <c:pt idx="47">
                        <c:v>0.15370254725396648</c:v>
                      </c:pt>
                      <c:pt idx="48">
                        <c:v>0.24195050683069122</c:v>
                      </c:pt>
                      <c:pt idx="49">
                        <c:v>0.2254938437702407</c:v>
                      </c:pt>
                      <c:pt idx="50">
                        <c:v>0.3868199283233012</c:v>
                      </c:pt>
                      <c:pt idx="51">
                        <c:v>0.3717550997329917</c:v>
                      </c:pt>
                      <c:pt idx="52">
                        <c:v>0.4306922470730834</c:v>
                      </c:pt>
                      <c:pt idx="53">
                        <c:v>0.45585431223839984</c:v>
                      </c:pt>
                      <c:pt idx="54">
                        <c:v>0.41845955173540089</c:v>
                      </c:pt>
                      <c:pt idx="55">
                        <c:v>0.43438007834054138</c:v>
                      </c:pt>
                      <c:pt idx="56">
                        <c:v>0.57625531403612273</c:v>
                      </c:pt>
                      <c:pt idx="57">
                        <c:v>0.59139081974860119</c:v>
                      </c:pt>
                      <c:pt idx="58">
                        <c:v>0.48015361167666815</c:v>
                      </c:pt>
                      <c:pt idx="59">
                        <c:v>0.48830318869933376</c:v>
                      </c:pt>
                      <c:pt idx="60">
                        <c:v>0.3015681738899525</c:v>
                      </c:pt>
                      <c:pt idx="61">
                        <c:v>0.24289202706529894</c:v>
                      </c:pt>
                      <c:pt idx="62">
                        <c:v>0.19922770098932821</c:v>
                      </c:pt>
                      <c:pt idx="63">
                        <c:v>0.12080537590384681</c:v>
                      </c:pt>
                      <c:pt idx="64">
                        <c:v>0.11683736033064769</c:v>
                      </c:pt>
                      <c:pt idx="65">
                        <c:v>0.15142623908353978</c:v>
                      </c:pt>
                      <c:pt idx="66">
                        <c:v>0.10046096628751744</c:v>
                      </c:pt>
                      <c:pt idx="67">
                        <c:v>0.32753343406506014</c:v>
                      </c:pt>
                      <c:pt idx="68">
                        <c:v>0.36737008913899588</c:v>
                      </c:pt>
                      <c:pt idx="69">
                        <c:v>0.40235980814190347</c:v>
                      </c:pt>
                      <c:pt idx="70">
                        <c:v>0.50450389961021558</c:v>
                      </c:pt>
                      <c:pt idx="71">
                        <c:v>0.5442143455374211</c:v>
                      </c:pt>
                      <c:pt idx="72">
                        <c:v>0.53905188659956693</c:v>
                      </c:pt>
                      <c:pt idx="73">
                        <c:v>0.36918194764945561</c:v>
                      </c:pt>
                      <c:pt idx="74">
                        <c:v>0.35332149659815842</c:v>
                      </c:pt>
                      <c:pt idx="75">
                        <c:v>0.381038539729882</c:v>
                      </c:pt>
                      <c:pt idx="76">
                        <c:v>0.40547162086368432</c:v>
                      </c:pt>
                      <c:pt idx="77">
                        <c:v>0.30311953672156078</c:v>
                      </c:pt>
                      <c:pt idx="78">
                        <c:v>0.19434593119380206</c:v>
                      </c:pt>
                      <c:pt idx="79">
                        <c:v>0.23442288848311241</c:v>
                      </c:pt>
                      <c:pt idx="80">
                        <c:v>0.44798088082877996</c:v>
                      </c:pt>
                      <c:pt idx="81">
                        <c:v>0.24336202992772235</c:v>
                      </c:pt>
                      <c:pt idx="82">
                        <c:v>0.21073393647843144</c:v>
                      </c:pt>
                      <c:pt idx="83">
                        <c:v>0.16176832140320332</c:v>
                      </c:pt>
                      <c:pt idx="84">
                        <c:v>0.22857082276752408</c:v>
                      </c:pt>
                      <c:pt idx="85">
                        <c:v>0.29803583229126634</c:v>
                      </c:pt>
                      <c:pt idx="86">
                        <c:v>0.32622237344882643</c:v>
                      </c:pt>
                      <c:pt idx="87">
                        <c:v>0.37637586901307973</c:v>
                      </c:pt>
                      <c:pt idx="88">
                        <c:v>0.28834700851507861</c:v>
                      </c:pt>
                      <c:pt idx="89">
                        <c:v>0.30783420560681596</c:v>
                      </c:pt>
                      <c:pt idx="90">
                        <c:v>0.37049250342910239</c:v>
                      </c:pt>
                      <c:pt idx="91">
                        <c:v>0.42190556627772358</c:v>
                      </c:pt>
                      <c:pt idx="92">
                        <c:v>0.53389599053734293</c:v>
                      </c:pt>
                      <c:pt idx="93">
                        <c:v>0.47082776540647669</c:v>
                      </c:pt>
                      <c:pt idx="94">
                        <c:v>0.29136946516097445</c:v>
                      </c:pt>
                      <c:pt idx="95">
                        <c:v>0.52336711868051844</c:v>
                      </c:pt>
                      <c:pt idx="96">
                        <c:v>0.4445651564816725</c:v>
                      </c:pt>
                      <c:pt idx="97">
                        <c:v>0.44646384688508239</c:v>
                      </c:pt>
                      <c:pt idx="98">
                        <c:v>0.20970861337039495</c:v>
                      </c:pt>
                      <c:pt idx="99">
                        <c:v>0.14112353401765604</c:v>
                      </c:pt>
                      <c:pt idx="100">
                        <c:v>0.19292077750892406</c:v>
                      </c:pt>
                      <c:pt idx="101">
                        <c:v>0.26548346433001363</c:v>
                      </c:pt>
                      <c:pt idx="102">
                        <c:v>0.26191376482389517</c:v>
                      </c:pt>
                      <c:pt idx="103">
                        <c:v>0.16816359128631853</c:v>
                      </c:pt>
                      <c:pt idx="104">
                        <c:v>0.1682059975596199</c:v>
                      </c:pt>
                      <c:pt idx="105">
                        <c:v>0.33531145135975199</c:v>
                      </c:pt>
                      <c:pt idx="106">
                        <c:v>0.12510002074878362</c:v>
                      </c:pt>
                      <c:pt idx="107">
                        <c:v>0.18701620878829614</c:v>
                      </c:pt>
                      <c:pt idx="108">
                        <c:v>0.14079740958250503</c:v>
                      </c:pt>
                      <c:pt idx="109">
                        <c:v>0.11582465813728414</c:v>
                      </c:pt>
                      <c:pt idx="110">
                        <c:v>0.1621297843994387</c:v>
                      </c:pt>
                      <c:pt idx="111">
                        <c:v>0.15256767460656798</c:v>
                      </c:pt>
                      <c:pt idx="112">
                        <c:v>0.22544083592861386</c:v>
                      </c:pt>
                      <c:pt idx="113">
                        <c:v>0.34730535899182091</c:v>
                      </c:pt>
                      <c:pt idx="114">
                        <c:v>0.3270139572171184</c:v>
                      </c:pt>
                      <c:pt idx="115">
                        <c:v>0.41152814539697546</c:v>
                      </c:pt>
                      <c:pt idx="116">
                        <c:v>0.4781943408828277</c:v>
                      </c:pt>
                      <c:pt idx="117">
                        <c:v>0.59094050551306765</c:v>
                      </c:pt>
                      <c:pt idx="118">
                        <c:v>0.65090650981730447</c:v>
                      </c:pt>
                      <c:pt idx="119">
                        <c:v>0.58392428662803963</c:v>
                      </c:pt>
                      <c:pt idx="120">
                        <c:v>0.62871490312943112</c:v>
                      </c:pt>
                      <c:pt idx="121">
                        <c:v>0.56787351218347348</c:v>
                      </c:pt>
                      <c:pt idx="122">
                        <c:v>0.60408241154379527</c:v>
                      </c:pt>
                      <c:pt idx="123">
                        <c:v>0.52954682334101855</c:v>
                      </c:pt>
                      <c:pt idx="124">
                        <c:v>0.54570714732494652</c:v>
                      </c:pt>
                      <c:pt idx="125">
                        <c:v>0.55546816273306387</c:v>
                      </c:pt>
                      <c:pt idx="126">
                        <c:v>0.61109206755319334</c:v>
                      </c:pt>
                      <c:pt idx="127">
                        <c:v>0.67564804610571572</c:v>
                      </c:pt>
                      <c:pt idx="128">
                        <c:v>0.6842100746198958</c:v>
                      </c:pt>
                      <c:pt idx="129">
                        <c:v>0.65899146775684436</c:v>
                      </c:pt>
                      <c:pt idx="130">
                        <c:v>0.6608750130626464</c:v>
                      </c:pt>
                      <c:pt idx="131">
                        <c:v>0.72628517512023927</c:v>
                      </c:pt>
                      <c:pt idx="132">
                        <c:v>0.65942865624111779</c:v>
                      </c:pt>
                      <c:pt idx="133">
                        <c:v>0.48643882718383463</c:v>
                      </c:pt>
                      <c:pt idx="134">
                        <c:v>0.41234042746533145</c:v>
                      </c:pt>
                      <c:pt idx="135">
                        <c:v>0.35011830845414471</c:v>
                      </c:pt>
                      <c:pt idx="136">
                        <c:v>0.27807055495171484</c:v>
                      </c:pt>
                      <c:pt idx="137">
                        <c:v>0.29862952011748539</c:v>
                      </c:pt>
                      <c:pt idx="138">
                        <c:v>0.24177532853502964</c:v>
                      </c:pt>
                      <c:pt idx="139">
                        <c:v>0.26053858996112239</c:v>
                      </c:pt>
                      <c:pt idx="140">
                        <c:v>0.33259139182942166</c:v>
                      </c:pt>
                      <c:pt idx="141">
                        <c:v>0.40317108053708528</c:v>
                      </c:pt>
                      <c:pt idx="142">
                        <c:v>0.46852772991646452</c:v>
                      </c:pt>
                      <c:pt idx="143">
                        <c:v>0.44811314801455326</c:v>
                      </c:pt>
                      <c:pt idx="144">
                        <c:v>0.51824100797692263</c:v>
                      </c:pt>
                      <c:pt idx="145">
                        <c:v>0.54163564025142874</c:v>
                      </c:pt>
                      <c:pt idx="146">
                        <c:v>0.53119915349001101</c:v>
                      </c:pt>
                      <c:pt idx="147">
                        <c:v>0.55225437302072489</c:v>
                      </c:pt>
                      <c:pt idx="148">
                        <c:v>0.49967261347338177</c:v>
                      </c:pt>
                      <c:pt idx="149">
                        <c:v>0.49646437696349865</c:v>
                      </c:pt>
                      <c:pt idx="150">
                        <c:v>0.5458787917644996</c:v>
                      </c:pt>
                      <c:pt idx="151">
                        <c:v>0.4948892868123051</c:v>
                      </c:pt>
                      <c:pt idx="152">
                        <c:v>0.33500703489783867</c:v>
                      </c:pt>
                      <c:pt idx="153">
                        <c:v>0.29349179817239052</c:v>
                      </c:pt>
                      <c:pt idx="154">
                        <c:v>0.3216546120103651</c:v>
                      </c:pt>
                      <c:pt idx="155">
                        <c:v>0.28681735365670796</c:v>
                      </c:pt>
                      <c:pt idx="156">
                        <c:v>0.30261066144194432</c:v>
                      </c:pt>
                      <c:pt idx="157">
                        <c:v>0.43568659542749294</c:v>
                      </c:pt>
                      <c:pt idx="158">
                        <c:v>0.49779765038955692</c:v>
                      </c:pt>
                      <c:pt idx="159">
                        <c:v>0.56603540217049431</c:v>
                      </c:pt>
                      <c:pt idx="160">
                        <c:v>0.66554626600142641</c:v>
                      </c:pt>
                      <c:pt idx="161">
                        <c:v>0.68751473491788051</c:v>
                      </c:pt>
                      <c:pt idx="162">
                        <c:v>0.7844463886262335</c:v>
                      </c:pt>
                      <c:pt idx="163">
                        <c:v>0.82917087153473845</c:v>
                      </c:pt>
                      <c:pt idx="164">
                        <c:v>0.80845843604654377</c:v>
                      </c:pt>
                      <c:pt idx="165">
                        <c:v>0.83685397955108898</c:v>
                      </c:pt>
                      <c:pt idx="166">
                        <c:v>0.94102246573295423</c:v>
                      </c:pt>
                      <c:pt idx="167">
                        <c:v>0.85750331046591854</c:v>
                      </c:pt>
                      <c:pt idx="168">
                        <c:v>0.7698429806763698</c:v>
                      </c:pt>
                      <c:pt idx="169">
                        <c:v>0.74945465027697833</c:v>
                      </c:pt>
                      <c:pt idx="170">
                        <c:v>0.71119459986399669</c:v>
                      </c:pt>
                      <c:pt idx="171">
                        <c:v>0.60416570958063687</c:v>
                      </c:pt>
                      <c:pt idx="172">
                        <c:v>0.56323305427649595</c:v>
                      </c:pt>
                      <c:pt idx="173">
                        <c:v>0.54143017176055175</c:v>
                      </c:pt>
                      <c:pt idx="174">
                        <c:v>0.56787098800053915</c:v>
                      </c:pt>
                      <c:pt idx="175">
                        <c:v>0.62239132004165887</c:v>
                      </c:pt>
                      <c:pt idx="176">
                        <c:v>0.56729446461827526</c:v>
                      </c:pt>
                      <c:pt idx="177">
                        <c:v>0.61328558252336507</c:v>
                      </c:pt>
                      <c:pt idx="178">
                        <c:v>0.6705254692582282</c:v>
                      </c:pt>
                      <c:pt idx="179">
                        <c:v>0.67291940435340769</c:v>
                      </c:pt>
                      <c:pt idx="180">
                        <c:v>0.6964533715259037</c:v>
                      </c:pt>
                      <c:pt idx="181">
                        <c:v>0.78232203626847008</c:v>
                      </c:pt>
                      <c:pt idx="182">
                        <c:v>0.79818652601246221</c:v>
                      </c:pt>
                      <c:pt idx="183">
                        <c:v>0.83927315647561429</c:v>
                      </c:pt>
                      <c:pt idx="184">
                        <c:v>0.86983949730392007</c:v>
                      </c:pt>
                      <c:pt idx="185">
                        <c:v>0.95412146065379333</c:v>
                      </c:pt>
                      <c:pt idx="186">
                        <c:v>0.98876637626783381</c:v>
                      </c:pt>
                      <c:pt idx="187">
                        <c:v>0.94628134845891043</c:v>
                      </c:pt>
                      <c:pt idx="188">
                        <c:v>0.90285278106903166</c:v>
                      </c:pt>
                      <c:pt idx="189">
                        <c:v>0.86950580031996549</c:v>
                      </c:pt>
                      <c:pt idx="190">
                        <c:v>0.94160706650060877</c:v>
                      </c:pt>
                      <c:pt idx="191">
                        <c:v>0.93082476667715053</c:v>
                      </c:pt>
                      <c:pt idx="192">
                        <c:v>0.89175596805192148</c:v>
                      </c:pt>
                      <c:pt idx="193">
                        <c:v>0.89503740586690783</c:v>
                      </c:pt>
                      <c:pt idx="194">
                        <c:v>0.91440243250461017</c:v>
                      </c:pt>
                      <c:pt idx="195">
                        <c:v>0.9438848891807966</c:v>
                      </c:pt>
                      <c:pt idx="196">
                        <c:v>1.0317047473318119</c:v>
                      </c:pt>
                      <c:pt idx="197">
                        <c:v>1.0094343861363797</c:v>
                      </c:pt>
                      <c:pt idx="198">
                        <c:v>1.030377531944797</c:v>
                      </c:pt>
                      <c:pt idx="199">
                        <c:v>1.0327159350154151</c:v>
                      </c:pt>
                      <c:pt idx="200">
                        <c:v>1.069299927959819</c:v>
                      </c:pt>
                      <c:pt idx="201">
                        <c:v>1.138644281539287</c:v>
                      </c:pt>
                      <c:pt idx="202">
                        <c:v>1.174531095157153</c:v>
                      </c:pt>
                      <c:pt idx="203">
                        <c:v>1.1486546862213434</c:v>
                      </c:pt>
                      <c:pt idx="204">
                        <c:v>1.1883464531948327</c:v>
                      </c:pt>
                      <c:pt idx="205">
                        <c:v>1.2248178675803536</c:v>
                      </c:pt>
                      <c:pt idx="206">
                        <c:v>1.2552155929886273</c:v>
                      </c:pt>
                      <c:pt idx="207">
                        <c:v>1.2691278796509959</c:v>
                      </c:pt>
                      <c:pt idx="208">
                        <c:v>1.2698901828972469</c:v>
                      </c:pt>
                      <c:pt idx="209">
                        <c:v>1.2537657023109905</c:v>
                      </c:pt>
                      <c:pt idx="210">
                        <c:v>1.2978197622320642</c:v>
                      </c:pt>
                      <c:pt idx="211">
                        <c:v>1.3261138335826383</c:v>
                      </c:pt>
                      <c:pt idx="212">
                        <c:v>1.3337121290523861</c:v>
                      </c:pt>
                      <c:pt idx="213">
                        <c:v>1.3461134398101007</c:v>
                      </c:pt>
                      <c:pt idx="214">
                        <c:v>1.3549748364203247</c:v>
                      </c:pt>
                      <c:pt idx="215">
                        <c:v>1.3600141152309702</c:v>
                      </c:pt>
                      <c:pt idx="216">
                        <c:v>1.3734629619065453</c:v>
                      </c:pt>
                      <c:pt idx="217">
                        <c:v>1.3758281213162704</c:v>
                      </c:pt>
                      <c:pt idx="218">
                        <c:v>1.3735770549751898</c:v>
                      </c:pt>
                      <c:pt idx="219">
                        <c:v>1.3797163727087358</c:v>
                      </c:pt>
                      <c:pt idx="220">
                        <c:v>1.3884540843551645</c:v>
                      </c:pt>
                      <c:pt idx="221">
                        <c:v>1.3925705218849185</c:v>
                      </c:pt>
                      <c:pt idx="222">
                        <c:v>1.401280467519066</c:v>
                      </c:pt>
                      <c:pt idx="223">
                        <c:v>1.4136085769716769</c:v>
                      </c:pt>
                      <c:pt idx="224">
                        <c:v>1.4208565158501016</c:v>
                      </c:pt>
                      <c:pt idx="225">
                        <c:v>1.4291272536536286</c:v>
                      </c:pt>
                      <c:pt idx="226">
                        <c:v>1.4375888196870112</c:v>
                      </c:pt>
                      <c:pt idx="227">
                        <c:v>1.4420031108030482</c:v>
                      </c:pt>
                      <c:pt idx="228">
                        <c:v>1.4486280813332129</c:v>
                      </c:pt>
                      <c:pt idx="229">
                        <c:v>1.457278456250104</c:v>
                      </c:pt>
                      <c:pt idx="230">
                        <c:v>1.4582861100775981</c:v>
                      </c:pt>
                      <c:pt idx="231">
                        <c:v>1.4649065370784802</c:v>
                      </c:pt>
                      <c:pt idx="232">
                        <c:v>1.471418929049761</c:v>
                      </c:pt>
                      <c:pt idx="233">
                        <c:v>1.4775112969807236</c:v>
                      </c:pt>
                      <c:pt idx="234">
                        <c:v>1.4865892684867368</c:v>
                      </c:pt>
                      <c:pt idx="235">
                        <c:v>1.4953072915062757</c:v>
                      </c:pt>
                      <c:pt idx="236">
                        <c:v>1.5028369292002024</c:v>
                      </c:pt>
                      <c:pt idx="237">
                        <c:v>1.5126827571549226</c:v>
                      </c:pt>
                      <c:pt idx="238">
                        <c:v>1.5169536746802743</c:v>
                      </c:pt>
                      <c:pt idx="239">
                        <c:v>1.5225003142607754</c:v>
                      </c:pt>
                      <c:pt idx="240">
                        <c:v>1.5285573436306534</c:v>
                      </c:pt>
                      <c:pt idx="241">
                        <c:v>1.5335991466242331</c:v>
                      </c:pt>
                      <c:pt idx="242">
                        <c:v>1.5389413273870312</c:v>
                      </c:pt>
                      <c:pt idx="243">
                        <c:v>1.5412590321575854</c:v>
                      </c:pt>
                      <c:pt idx="244">
                        <c:v>1.545487038573049</c:v>
                      </c:pt>
                      <c:pt idx="245">
                        <c:v>1.5519025019196409</c:v>
                      </c:pt>
                      <c:pt idx="246">
                        <c:v>1.5563072011405268</c:v>
                      </c:pt>
                      <c:pt idx="247">
                        <c:v>1.5592832128204259</c:v>
                      </c:pt>
                      <c:pt idx="248">
                        <c:v>1.5612278433532456</c:v>
                      </c:pt>
                      <c:pt idx="249">
                        <c:v>1.5641033925523478</c:v>
                      </c:pt>
                      <c:pt idx="250">
                        <c:v>1.5663958554935558</c:v>
                      </c:pt>
                      <c:pt idx="251">
                        <c:v>1.5681880253771252</c:v>
                      </c:pt>
                      <c:pt idx="252">
                        <c:v>1.568893282089054</c:v>
                      </c:pt>
                      <c:pt idx="253">
                        <c:v>1.5689659785575707</c:v>
                      </c:pt>
                      <c:pt idx="254">
                        <c:v>1.569091178031127</c:v>
                      </c:pt>
                      <c:pt idx="255">
                        <c:v>1.5693006852146989</c:v>
                      </c:pt>
                      <c:pt idx="256">
                        <c:v>1.5683349328239193</c:v>
                      </c:pt>
                      <c:pt idx="257">
                        <c:v>1.5659026301481338</c:v>
                      </c:pt>
                      <c:pt idx="258">
                        <c:v>1.5637389005365905</c:v>
                      </c:pt>
                      <c:pt idx="259">
                        <c:v>1.5599642373761822</c:v>
                      </c:pt>
                      <c:pt idx="260">
                        <c:v>1.5567211671418018</c:v>
                      </c:pt>
                      <c:pt idx="261">
                        <c:v>1.5528859235909631</c:v>
                      </c:pt>
                      <c:pt idx="262">
                        <c:v>1.5482969590158513</c:v>
                      </c:pt>
                      <c:pt idx="263">
                        <c:v>1.5435686595427494</c:v>
                      </c:pt>
                      <c:pt idx="264">
                        <c:v>1.5386571043885948</c:v>
                      </c:pt>
                      <c:pt idx="265">
                        <c:v>1.5325405043014599</c:v>
                      </c:pt>
                      <c:pt idx="266">
                        <c:v>1.5266096840783121</c:v>
                      </c:pt>
                      <c:pt idx="267">
                        <c:v>1.5199498798236502</c:v>
                      </c:pt>
                      <c:pt idx="268">
                        <c:v>1.5129392141410785</c:v>
                      </c:pt>
                      <c:pt idx="269">
                        <c:v>1.5050768891363708</c:v>
                      </c:pt>
                      <c:pt idx="270">
                        <c:v>1.4961271461234356</c:v>
                      </c:pt>
                      <c:pt idx="271">
                        <c:v>1.4872803897742315</c:v>
                      </c:pt>
                      <c:pt idx="272">
                        <c:v>1.4783806255834016</c:v>
                      </c:pt>
                      <c:pt idx="273">
                        <c:v>1.4691966383941348</c:v>
                      </c:pt>
                      <c:pt idx="274">
                        <c:v>1.4592523673049649</c:v>
                      </c:pt>
                      <c:pt idx="275">
                        <c:v>1.4491450339982197</c:v>
                      </c:pt>
                      <c:pt idx="276">
                        <c:v>1.4396798528300381</c:v>
                      </c:pt>
                      <c:pt idx="277">
                        <c:v>1.4302283022497031</c:v>
                      </c:pt>
                      <c:pt idx="278">
                        <c:v>1.4212220175390327</c:v>
                      </c:pt>
                      <c:pt idx="279">
                        <c:v>1.4111434599177417</c:v>
                      </c:pt>
                      <c:pt idx="280">
                        <c:v>1.4012733998068494</c:v>
                      </c:pt>
                      <c:pt idx="281">
                        <c:v>1.391094884541348</c:v>
                      </c:pt>
                      <c:pt idx="282">
                        <c:v>1.3811445554131352</c:v>
                      </c:pt>
                      <c:pt idx="283">
                        <c:v>1.3715082346419873</c:v>
                      </c:pt>
                      <c:pt idx="284">
                        <c:v>1.3617633740046513</c:v>
                      </c:pt>
                      <c:pt idx="285">
                        <c:v>1.3523688699586385</c:v>
                      </c:pt>
                      <c:pt idx="286">
                        <c:v>1.3439163909838203</c:v>
                      </c:pt>
                      <c:pt idx="287">
                        <c:v>1.3361196947354124</c:v>
                      </c:pt>
                      <c:pt idx="288">
                        <c:v>1.3297037265522338</c:v>
                      </c:pt>
                      <c:pt idx="289">
                        <c:v>1.3223634025784023</c:v>
                      </c:pt>
                      <c:pt idx="290">
                        <c:v>1.3151937133709501</c:v>
                      </c:pt>
                      <c:pt idx="291">
                        <c:v>1.3092411851745647</c:v>
                      </c:pt>
                      <c:pt idx="292">
                        <c:v>1.3029448632624858</c:v>
                      </c:pt>
                      <c:pt idx="293">
                        <c:v>1.2971145055201356</c:v>
                      </c:pt>
                      <c:pt idx="294">
                        <c:v>1.2903613064968931</c:v>
                      </c:pt>
                      <c:pt idx="295">
                        <c:v>1.284349207583251</c:v>
                      </c:pt>
                      <c:pt idx="296">
                        <c:v>1.279722885100707</c:v>
                      </c:pt>
                      <c:pt idx="297">
                        <c:v>1.2758664384132177</c:v>
                      </c:pt>
                      <c:pt idx="298">
                        <c:v>1.269014796255526</c:v>
                      </c:pt>
                      <c:pt idx="299">
                        <c:v>1.2648170800352778</c:v>
                      </c:pt>
                      <c:pt idx="300">
                        <c:v>1.2610439313846302</c:v>
                      </c:pt>
                      <c:pt idx="301">
                        <c:v>1.2584233246619234</c:v>
                      </c:pt>
                      <c:pt idx="302">
                        <c:v>1.2546178664697127</c:v>
                      </c:pt>
                      <c:pt idx="303">
                        <c:v>1.2501273450290507</c:v>
                      </c:pt>
                      <c:pt idx="304">
                        <c:v>1.2454182293462517</c:v>
                      </c:pt>
                      <c:pt idx="305">
                        <c:v>1.2427844968722845</c:v>
                      </c:pt>
                      <c:pt idx="306">
                        <c:v>1.2397933400947778</c:v>
                      </c:pt>
                      <c:pt idx="307">
                        <c:v>1.2357874617775597</c:v>
                      </c:pt>
                      <c:pt idx="308">
                        <c:v>1.2306638752568986</c:v>
                      </c:pt>
                      <c:pt idx="309">
                        <c:v>1.2264146657047845</c:v>
                      </c:pt>
                      <c:pt idx="310">
                        <c:v>1.2224663387584753</c:v>
                      </c:pt>
                      <c:pt idx="311">
                        <c:v>1.2181661407110822</c:v>
                      </c:pt>
                      <c:pt idx="312">
                        <c:v>1.2145605978072926</c:v>
                      </c:pt>
                      <c:pt idx="313">
                        <c:v>1.2084137075249424</c:v>
                      </c:pt>
                      <c:pt idx="314">
                        <c:v>1.2035243651806127</c:v>
                      </c:pt>
                      <c:pt idx="315">
                        <c:v>1.1996345992783866</c:v>
                      </c:pt>
                      <c:pt idx="316">
                        <c:v>1.1940319228367373</c:v>
                      </c:pt>
                      <c:pt idx="317">
                        <c:v>1.1892122479414022</c:v>
                      </c:pt>
                      <c:pt idx="318">
                        <c:v>1.186058533782907</c:v>
                      </c:pt>
                      <c:pt idx="319">
                        <c:v>1.1809566552354835</c:v>
                      </c:pt>
                      <c:pt idx="320">
                        <c:v>1.1766004203269422</c:v>
                      </c:pt>
                      <c:pt idx="321">
                        <c:v>1.1726536078903937</c:v>
                      </c:pt>
                      <c:pt idx="322">
                        <c:v>1.1674017928766547</c:v>
                      </c:pt>
                      <c:pt idx="323">
                        <c:v>1.1651557749014434</c:v>
                      </c:pt>
                      <c:pt idx="324">
                        <c:v>1.1616885572224698</c:v>
                      </c:pt>
                      <c:pt idx="325">
                        <c:v>1.1573641270189043</c:v>
                      </c:pt>
                      <c:pt idx="326">
                        <c:v>1.1554129336104548</c:v>
                      </c:pt>
                      <c:pt idx="327">
                        <c:v>1.1545986321957511</c:v>
                      </c:pt>
                      <c:pt idx="328">
                        <c:v>1.1541341825357838</c:v>
                      </c:pt>
                      <c:pt idx="329">
                        <c:v>1.1530644338080984</c:v>
                      </c:pt>
                      <c:pt idx="330">
                        <c:v>1.1510016715139391</c:v>
                      </c:pt>
                      <c:pt idx="331">
                        <c:v>1.1495472373070197</c:v>
                      </c:pt>
                      <c:pt idx="332">
                        <c:v>1.1470816154164976</c:v>
                      </c:pt>
                      <c:pt idx="333">
                        <c:v>1.1445503647696758</c:v>
                      </c:pt>
                      <c:pt idx="334">
                        <c:v>1.1407307711530315</c:v>
                      </c:pt>
                      <c:pt idx="335">
                        <c:v>1.1363028494491474</c:v>
                      </c:pt>
                      <c:pt idx="336">
                        <c:v>1.1339588931760731</c:v>
                      </c:pt>
                      <c:pt idx="337">
                        <c:v>1.1325135460277185</c:v>
                      </c:pt>
                      <c:pt idx="338">
                        <c:v>1.1311262550868597</c:v>
                      </c:pt>
                      <c:pt idx="339">
                        <c:v>1.1305239850386626</c:v>
                      </c:pt>
                      <c:pt idx="340">
                        <c:v>1.1285091822202609</c:v>
                      </c:pt>
                      <c:pt idx="341">
                        <c:v>1.1281224773946796</c:v>
                      </c:pt>
                      <c:pt idx="342">
                        <c:v>1.1276231940102146</c:v>
                      </c:pt>
                      <c:pt idx="343">
                        <c:v>1.1264913503823379</c:v>
                      </c:pt>
                      <c:pt idx="344">
                        <c:v>1.1237748247081161</c:v>
                      </c:pt>
                      <c:pt idx="345">
                        <c:v>1.1208023468843251</c:v>
                      </c:pt>
                      <c:pt idx="346">
                        <c:v>1.1181241887907094</c:v>
                      </c:pt>
                      <c:pt idx="347">
                        <c:v>1.1174310481568666</c:v>
                      </c:pt>
                      <c:pt idx="348">
                        <c:v>1.1149245345028038</c:v>
                      </c:pt>
                      <c:pt idx="349">
                        <c:v>1.1125987523468588</c:v>
                      </c:pt>
                      <c:pt idx="350">
                        <c:v>1.1122382990237973</c:v>
                      </c:pt>
                      <c:pt idx="351">
                        <c:v>1.1121100705307196</c:v>
                      </c:pt>
                      <c:pt idx="352">
                        <c:v>1.1105965704431302</c:v>
                      </c:pt>
                      <c:pt idx="353">
                        <c:v>1.111051933044533</c:v>
                      </c:pt>
                      <c:pt idx="354">
                        <c:v>1.1099640101997181</c:v>
                      </c:pt>
                      <c:pt idx="355">
                        <c:v>1.107864394834714</c:v>
                      </c:pt>
                      <c:pt idx="356">
                        <c:v>1.1062913240298677</c:v>
                      </c:pt>
                      <c:pt idx="357">
                        <c:v>1.105171596480077</c:v>
                      </c:pt>
                      <c:pt idx="358">
                        <c:v>1.1020845207510552</c:v>
                      </c:pt>
                      <c:pt idx="359">
                        <c:v>1.1014666007686642</c:v>
                      </c:pt>
                      <c:pt idx="360">
                        <c:v>1.0983921459543153</c:v>
                      </c:pt>
                      <c:pt idx="361">
                        <c:v>1.0945553878937155</c:v>
                      </c:pt>
                      <c:pt idx="362">
                        <c:v>1.095586769040795</c:v>
                      </c:pt>
                      <c:pt idx="363">
                        <c:v>1.0943812192712277</c:v>
                      </c:pt>
                      <c:pt idx="364">
                        <c:v>1.0922190041694453</c:v>
                      </c:pt>
                      <c:pt idx="365">
                        <c:v>1.0911088685148058</c:v>
                      </c:pt>
                      <c:pt idx="366">
                        <c:v>1.0907332700941366</c:v>
                      </c:pt>
                      <c:pt idx="367">
                        <c:v>1.0892147216406782</c:v>
                      </c:pt>
                      <c:pt idx="368">
                        <c:v>1.0901693676265458</c:v>
                      </c:pt>
                      <c:pt idx="369">
                        <c:v>1.0893692016362759</c:v>
                      </c:pt>
                      <c:pt idx="370">
                        <c:v>1.0893485033362125</c:v>
                      </c:pt>
                      <c:pt idx="371">
                        <c:v>1.0891829169357026</c:v>
                      </c:pt>
                      <c:pt idx="372">
                        <c:v>1.0899108912940423</c:v>
                      </c:pt>
                      <c:pt idx="373">
                        <c:v>1.0890551932792116</c:v>
                      </c:pt>
                      <c:pt idx="374">
                        <c:v>1.0882146403619879</c:v>
                      </c:pt>
                      <c:pt idx="375">
                        <c:v>1.08824543539379</c:v>
                      </c:pt>
                      <c:pt idx="376">
                        <c:v>1.0872978571201393</c:v>
                      </c:pt>
                      <c:pt idx="377">
                        <c:v>1.0876603297895486</c:v>
                      </c:pt>
                      <c:pt idx="378">
                        <c:v>1.0877168714872838</c:v>
                      </c:pt>
                      <c:pt idx="379">
                        <c:v>1.0874816176377786</c:v>
                      </c:pt>
                      <c:pt idx="380">
                        <c:v>1.0883544800965652</c:v>
                      </c:pt>
                      <c:pt idx="381">
                        <c:v>1.0907443764990488</c:v>
                      </c:pt>
                      <c:pt idx="382">
                        <c:v>1.0908766436848225</c:v>
                      </c:pt>
                      <c:pt idx="383">
                        <c:v>1.0927425197100822</c:v>
                      </c:pt>
                      <c:pt idx="384">
                        <c:v>1.0926274169682642</c:v>
                      </c:pt>
                      <c:pt idx="385">
                        <c:v>1.0928081484663823</c:v>
                      </c:pt>
                      <c:pt idx="386">
                        <c:v>1.0932438224408949</c:v>
                      </c:pt>
                      <c:pt idx="387">
                        <c:v>1.0929252705545478</c:v>
                      </c:pt>
                      <c:pt idx="388">
                        <c:v>1.0936688948470823</c:v>
                      </c:pt>
                      <c:pt idx="389">
                        <c:v>1.0943892966566184</c:v>
                      </c:pt>
                      <c:pt idx="390">
                        <c:v>1.0939985531383416</c:v>
                      </c:pt>
                      <c:pt idx="391">
                        <c:v>1.0944397803153108</c:v>
                      </c:pt>
                      <c:pt idx="392">
                        <c:v>1.0937123107935578</c:v>
                      </c:pt>
                      <c:pt idx="393">
                        <c:v>1.0938799165404152</c:v>
                      </c:pt>
                      <c:pt idx="394">
                        <c:v>1.0936310321030631</c:v>
                      </c:pt>
                      <c:pt idx="395">
                        <c:v>1.0923260295258723</c:v>
                      </c:pt>
                      <c:pt idx="396">
                        <c:v>1.0912749597519029</c:v>
                      </c:pt>
                      <c:pt idx="397">
                        <c:v>1.0890036999473454</c:v>
                      </c:pt>
                      <c:pt idx="398">
                        <c:v>1.0872847313688794</c:v>
                      </c:pt>
                      <c:pt idx="399">
                        <c:v>1.0862089246021507</c:v>
                      </c:pt>
                      <c:pt idx="400">
                        <c:v>1.0841385897591878</c:v>
                      </c:pt>
                      <c:pt idx="401">
                        <c:v>1.0819667827622537</c:v>
                      </c:pt>
                      <c:pt idx="402">
                        <c:v>1.078654045078878</c:v>
                      </c:pt>
                      <c:pt idx="403">
                        <c:v>1.0748420240110375</c:v>
                      </c:pt>
                      <c:pt idx="404">
                        <c:v>1.0724920096989203</c:v>
                      </c:pt>
                      <c:pt idx="405">
                        <c:v>1.0685234892891342</c:v>
                      </c:pt>
                      <c:pt idx="406">
                        <c:v>1.0647291375018362</c:v>
                      </c:pt>
                      <c:pt idx="407">
                        <c:v>1.0601603663902013</c:v>
                      </c:pt>
                      <c:pt idx="408">
                        <c:v>1.0546384638024593</c:v>
                      </c:pt>
                      <c:pt idx="409">
                        <c:v>1.0495350707452749</c:v>
                      </c:pt>
                      <c:pt idx="410">
                        <c:v>1.044588681866623</c:v>
                      </c:pt>
                      <c:pt idx="411">
                        <c:v>1.0383564742010833</c:v>
                      </c:pt>
                      <c:pt idx="412">
                        <c:v>1.0316618362219241</c:v>
                      </c:pt>
                      <c:pt idx="413">
                        <c:v>1.024209943362383</c:v>
                      </c:pt>
                      <c:pt idx="414">
                        <c:v>1.0171831229090296</c:v>
                      </c:pt>
                      <c:pt idx="415">
                        <c:v>1.0105950054497108</c:v>
                      </c:pt>
                      <c:pt idx="416">
                        <c:v>1.0035666704865969</c:v>
                      </c:pt>
                      <c:pt idx="417">
                        <c:v>0.99634801213021329</c:v>
                      </c:pt>
                      <c:pt idx="418">
                        <c:v>0.98753053630305099</c:v>
                      </c:pt>
                      <c:pt idx="419">
                        <c:v>0.97979391560848716</c:v>
                      </c:pt>
                      <c:pt idx="420">
                        <c:v>0.97255203476910534</c:v>
                      </c:pt>
                      <c:pt idx="421">
                        <c:v>0.96410611866991724</c:v>
                      </c:pt>
                      <c:pt idx="422">
                        <c:v>0.95554509982891078</c:v>
                      </c:pt>
                      <c:pt idx="423">
                        <c:v>0.94664079210879815</c:v>
                      </c:pt>
                      <c:pt idx="424">
                        <c:v>0.93668743396106358</c:v>
                      </c:pt>
                      <c:pt idx="425">
                        <c:v>0.92834299001584653</c:v>
                      </c:pt>
                      <c:pt idx="426">
                        <c:v>0.91877785120345479</c:v>
                      </c:pt>
                      <c:pt idx="427">
                        <c:v>0.90869323554312065</c:v>
                      </c:pt>
                      <c:pt idx="428">
                        <c:v>0.89822847793283533</c:v>
                      </c:pt>
                      <c:pt idx="429">
                        <c:v>0.88793082123282074</c:v>
                      </c:pt>
                      <c:pt idx="430">
                        <c:v>0.87772554962821303</c:v>
                      </c:pt>
                      <c:pt idx="431">
                        <c:v>0.86725321946912393</c:v>
                      </c:pt>
                      <c:pt idx="432">
                        <c:v>0.85666578656821657</c:v>
                      </c:pt>
                      <c:pt idx="433">
                        <c:v>0.84672555417174222</c:v>
                      </c:pt>
                      <c:pt idx="434">
                        <c:v>0.83641426688388076</c:v>
                      </c:pt>
                      <c:pt idx="435">
                        <c:v>0.82651391657777318</c:v>
                      </c:pt>
                      <c:pt idx="436">
                        <c:v>0.81590326119386769</c:v>
                      </c:pt>
                      <c:pt idx="437">
                        <c:v>0.8054824243666443</c:v>
                      </c:pt>
                      <c:pt idx="438">
                        <c:v>0.79486823512663041</c:v>
                      </c:pt>
                      <c:pt idx="439">
                        <c:v>0.78456805424368137</c:v>
                      </c:pt>
                      <c:pt idx="440">
                        <c:v>0.77402959049170561</c:v>
                      </c:pt>
                      <c:pt idx="441">
                        <c:v>0.76346992360307908</c:v>
                      </c:pt>
                      <c:pt idx="442">
                        <c:v>0.75267399319177353</c:v>
                      </c:pt>
                      <c:pt idx="443">
                        <c:v>0.74199568970522078</c:v>
                      </c:pt>
                      <c:pt idx="444">
                        <c:v>0.73153446595104377</c:v>
                      </c:pt>
                      <c:pt idx="445">
                        <c:v>0.72175022805992795</c:v>
                      </c:pt>
                      <c:pt idx="446">
                        <c:v>0.71164592377270419</c:v>
                      </c:pt>
                      <c:pt idx="447">
                        <c:v>0.70164561582238616</c:v>
                      </c:pt>
                      <c:pt idx="448">
                        <c:v>0.69175031388214769</c:v>
                      </c:pt>
                      <c:pt idx="449">
                        <c:v>0.68185501194190934</c:v>
                      </c:pt>
                      <c:pt idx="450">
                        <c:v>0.67248474005206871</c:v>
                      </c:pt>
                      <c:pt idx="451">
                        <c:v>0.66260609771919865</c:v>
                      </c:pt>
                      <c:pt idx="452">
                        <c:v>0.65331155131739638</c:v>
                      </c:pt>
                      <c:pt idx="453">
                        <c:v>0.64403568386930954</c:v>
                      </c:pt>
                      <c:pt idx="454">
                        <c:v>0.6346194718500594</c:v>
                      </c:pt>
                      <c:pt idx="455">
                        <c:v>0.62545820230720406</c:v>
                      </c:pt>
                      <c:pt idx="456">
                        <c:v>0.6170390425471225</c:v>
                      </c:pt>
                      <c:pt idx="457">
                        <c:v>0.60850679939157071</c:v>
                      </c:pt>
                      <c:pt idx="458">
                        <c:v>0.60038296903483812</c:v>
                      </c:pt>
                      <c:pt idx="459">
                        <c:v>0.59171240065446984</c:v>
                      </c:pt>
                      <c:pt idx="460">
                        <c:v>0.58333413265792911</c:v>
                      </c:pt>
                      <c:pt idx="461">
                        <c:v>0.57515123642052668</c:v>
                      </c:pt>
                      <c:pt idx="462">
                        <c:v>0.56745752683585071</c:v>
                      </c:pt>
                      <c:pt idx="463">
                        <c:v>0.55944577020141439</c:v>
                      </c:pt>
                      <c:pt idx="464">
                        <c:v>0.5517046059775681</c:v>
                      </c:pt>
                      <c:pt idx="465">
                        <c:v>0.54416689089825054</c:v>
                      </c:pt>
                      <c:pt idx="466">
                        <c:v>0.53747679644837332</c:v>
                      </c:pt>
                      <c:pt idx="467">
                        <c:v>0.53053327403186212</c:v>
                      </c:pt>
                      <c:pt idx="468">
                        <c:v>0.5238770036333088</c:v>
                      </c:pt>
                      <c:pt idx="469">
                        <c:v>0.5169410537656014</c:v>
                      </c:pt>
                      <c:pt idx="470">
                        <c:v>0.51080173603205514</c:v>
                      </c:pt>
                      <c:pt idx="471">
                        <c:v>0.504762375942719</c:v>
                      </c:pt>
                      <c:pt idx="472">
                        <c:v>0.49860084539934835</c:v>
                      </c:pt>
                      <c:pt idx="473">
                        <c:v>0.49294364660631168</c:v>
                      </c:pt>
                      <c:pt idx="474">
                        <c:v>0.48698556520746999</c:v>
                      </c:pt>
                      <c:pt idx="475">
                        <c:v>0.48178978705487907</c:v>
                      </c:pt>
                      <c:pt idx="476">
                        <c:v>0.47645366433112418</c:v>
                      </c:pt>
                      <c:pt idx="477">
                        <c:v>0.47134623258124447</c:v>
                      </c:pt>
                      <c:pt idx="478">
                        <c:v>0.46599799377940343</c:v>
                      </c:pt>
                      <c:pt idx="479">
                        <c:v>0.46136914711392479</c:v>
                      </c:pt>
                      <c:pt idx="480">
                        <c:v>0.45588611694337594</c:v>
                      </c:pt>
                      <c:pt idx="481">
                        <c:v>0.45121587367776955</c:v>
                      </c:pt>
                      <c:pt idx="482">
                        <c:v>0.44621142859162177</c:v>
                      </c:pt>
                      <c:pt idx="483">
                        <c:v>0.44147757591606362</c:v>
                      </c:pt>
                      <c:pt idx="484">
                        <c:v>0.43691738702640637</c:v>
                      </c:pt>
                      <c:pt idx="485">
                        <c:v>0.43262223734488248</c:v>
                      </c:pt>
                      <c:pt idx="486">
                        <c:v>0.42827963302418798</c:v>
                      </c:pt>
                      <c:pt idx="487">
                        <c:v>0.42433080124129208</c:v>
                      </c:pt>
                      <c:pt idx="488">
                        <c:v>0.42045264658056508</c:v>
                      </c:pt>
                      <c:pt idx="489">
                        <c:v>0.4163791201606995</c:v>
                      </c:pt>
                      <c:pt idx="490">
                        <c:v>0.4129310862720289</c:v>
                      </c:pt>
                      <c:pt idx="491">
                        <c:v>0.40921649866546439</c:v>
                      </c:pt>
                      <c:pt idx="492">
                        <c:v>0.40598554450917002</c:v>
                      </c:pt>
                      <c:pt idx="493">
                        <c:v>0.40290755583871263</c:v>
                      </c:pt>
                      <c:pt idx="494">
                        <c:v>0.39985077030490607</c:v>
                      </c:pt>
                      <c:pt idx="495">
                        <c:v>0.39730588907023734</c:v>
                      </c:pt>
                      <c:pt idx="496">
                        <c:v>0.39473929986233092</c:v>
                      </c:pt>
                      <c:pt idx="497">
                        <c:v>0.39222218463994274</c:v>
                      </c:pt>
                      <c:pt idx="498">
                        <c:v>0.38951020249500323</c:v>
                      </c:pt>
                      <c:pt idx="499">
                        <c:v>0.38743229510323635</c:v>
                      </c:pt>
                      <c:pt idx="500">
                        <c:v>0.38443861414279495</c:v>
                      </c:pt>
                      <c:pt idx="501">
                        <c:v>0.38221480897740789</c:v>
                      </c:pt>
                      <c:pt idx="502">
                        <c:v>0.3791560040972537</c:v>
                      </c:pt>
                      <c:pt idx="503">
                        <c:v>0.37688524912928306</c:v>
                      </c:pt>
                      <c:pt idx="504">
                        <c:v>0.37441558854606544</c:v>
                      </c:pt>
                      <c:pt idx="505">
                        <c:v>0.37244925004000817</c:v>
                      </c:pt>
                      <c:pt idx="506">
                        <c:v>0.36954189613593008</c:v>
                      </c:pt>
                      <c:pt idx="507">
                        <c:v>0.36782444206722498</c:v>
                      </c:pt>
                      <c:pt idx="508">
                        <c:v>0.36573290408761117</c:v>
                      </c:pt>
                      <c:pt idx="509">
                        <c:v>0.36415327040713547</c:v>
                      </c:pt>
                      <c:pt idx="510">
                        <c:v>0.36218390288155661</c:v>
                      </c:pt>
                      <c:pt idx="511">
                        <c:v>0.36039122816140018</c:v>
                      </c:pt>
                      <c:pt idx="512">
                        <c:v>0.35838854142108456</c:v>
                      </c:pt>
                      <c:pt idx="513">
                        <c:v>0.35677054016000287</c:v>
                      </c:pt>
                      <c:pt idx="514">
                        <c:v>0.35479814361490242</c:v>
                      </c:pt>
                      <c:pt idx="515">
                        <c:v>0.35275204092811158</c:v>
                      </c:pt>
                      <c:pt idx="516">
                        <c:v>0.35091039705902377</c:v>
                      </c:pt>
                      <c:pt idx="517">
                        <c:v>0.34944788546671357</c:v>
                      </c:pt>
                      <c:pt idx="518">
                        <c:v>0.34798991740368584</c:v>
                      </c:pt>
                      <c:pt idx="519">
                        <c:v>0.34674852423644714</c:v>
                      </c:pt>
                      <c:pt idx="520">
                        <c:v>0.34517949212429672</c:v>
                      </c:pt>
                      <c:pt idx="521">
                        <c:v>0.34383763647626076</c:v>
                      </c:pt>
                      <c:pt idx="522">
                        <c:v>0.3424952759916377</c:v>
                      </c:pt>
                      <c:pt idx="523">
                        <c:v>0.34097975655770085</c:v>
                      </c:pt>
                      <c:pt idx="524">
                        <c:v>0.33974694561243979</c:v>
                      </c:pt>
                      <c:pt idx="525">
                        <c:v>0.33822839715898156</c:v>
                      </c:pt>
                      <c:pt idx="526">
                        <c:v>0.33661544426376888</c:v>
                      </c:pt>
                      <c:pt idx="527">
                        <c:v>0.33535133345011864</c:v>
                      </c:pt>
                      <c:pt idx="528">
                        <c:v>0.33388882185780849</c:v>
                      </c:pt>
                      <c:pt idx="529">
                        <c:v>0.33263127391978853</c:v>
                      </c:pt>
                      <c:pt idx="530">
                        <c:v>0.33150447865778082</c:v>
                      </c:pt>
                      <c:pt idx="531">
                        <c:v>0.32980671321596544</c:v>
                      </c:pt>
                      <c:pt idx="532">
                        <c:v>0.32818921679147045</c:v>
                      </c:pt>
                      <c:pt idx="533">
                        <c:v>0.32684281761415218</c:v>
                      </c:pt>
                      <c:pt idx="534">
                        <c:v>0.32573470130586074</c:v>
                      </c:pt>
                      <c:pt idx="535">
                        <c:v>0.3246831266953043</c:v>
                      </c:pt>
                      <c:pt idx="536">
                        <c:v>0.32360479574564099</c:v>
                      </c:pt>
                      <c:pt idx="537">
                        <c:v>0.32240631368829054</c:v>
                      </c:pt>
                      <c:pt idx="538">
                        <c:v>0.32129769254341206</c:v>
                      </c:pt>
                      <c:pt idx="539">
                        <c:v>0.32078427373451346</c:v>
                      </c:pt>
                      <c:pt idx="540">
                        <c:v>0.31964031402855037</c:v>
                      </c:pt>
                      <c:pt idx="541">
                        <c:v>0.31847111249324128</c:v>
                      </c:pt>
                      <c:pt idx="542">
                        <c:v>0.3173523946166244</c:v>
                      </c:pt>
                      <c:pt idx="543">
                        <c:v>0.31616400929101235</c:v>
                      </c:pt>
                      <c:pt idx="544">
                        <c:v>0.31509325089015311</c:v>
                      </c:pt>
                      <c:pt idx="545">
                        <c:v>0.31425168829975553</c:v>
                      </c:pt>
                      <c:pt idx="546">
                        <c:v>0.3129224535663927</c:v>
                      </c:pt>
                      <c:pt idx="547">
                        <c:v>0.31206221202227941</c:v>
                      </c:pt>
                      <c:pt idx="548">
                        <c:v>0.31094046512614093</c:v>
                      </c:pt>
                      <c:pt idx="549">
                        <c:v>0.30992422907666883</c:v>
                      </c:pt>
                      <c:pt idx="550">
                        <c:v>0.30900340714212504</c:v>
                      </c:pt>
                      <c:pt idx="551">
                        <c:v>0.30794829867546009</c:v>
                      </c:pt>
                      <c:pt idx="552">
                        <c:v>0.30674779727176182</c:v>
                      </c:pt>
                      <c:pt idx="553">
                        <c:v>0.3056972323343794</c:v>
                      </c:pt>
                      <c:pt idx="554">
                        <c:v>0.30468251079466824</c:v>
                      </c:pt>
                      <c:pt idx="555">
                        <c:v>0.30385205460918324</c:v>
                      </c:pt>
                      <c:pt idx="556">
                        <c:v>0.30280300418156131</c:v>
                      </c:pt>
                      <c:pt idx="557">
                        <c:v>0.30183674695419449</c:v>
                      </c:pt>
                      <c:pt idx="558">
                        <c:v>0.30092551691480218</c:v>
                      </c:pt>
                      <c:pt idx="559">
                        <c:v>0.30020259092233142</c:v>
                      </c:pt>
                      <c:pt idx="560">
                        <c:v>0.29940898780769132</c:v>
                      </c:pt>
                      <c:pt idx="561">
                        <c:v>0.29848715619997368</c:v>
                      </c:pt>
                      <c:pt idx="562">
                        <c:v>0.29758905191184132</c:v>
                      </c:pt>
                      <c:pt idx="563">
                        <c:v>0.29664955102358126</c:v>
                      </c:pt>
                      <c:pt idx="564">
                        <c:v>0.295705506606039</c:v>
                      </c:pt>
                      <c:pt idx="565">
                        <c:v>0.2949805612672205</c:v>
                      </c:pt>
                      <c:pt idx="566">
                        <c:v>0.29413041645484561</c:v>
                      </c:pt>
                      <c:pt idx="567">
                        <c:v>0.29304602746613911</c:v>
                      </c:pt>
                      <c:pt idx="568">
                        <c:v>0.29207320736314241</c:v>
                      </c:pt>
                      <c:pt idx="569">
                        <c:v>0.29131948633886939</c:v>
                      </c:pt>
                      <c:pt idx="570">
                        <c:v>0.29065360688072051</c:v>
                      </c:pt>
                      <c:pt idx="571">
                        <c:v>0.28993875827364052</c:v>
                      </c:pt>
                      <c:pt idx="572">
                        <c:v>0.28929307227896844</c:v>
                      </c:pt>
                      <c:pt idx="573">
                        <c:v>0.28841768563724757</c:v>
                      </c:pt>
                      <c:pt idx="574">
                        <c:v>0.2879173925796088</c:v>
                      </c:pt>
                      <c:pt idx="575">
                        <c:v>0.28716064253581419</c:v>
                      </c:pt>
                      <c:pt idx="576">
                        <c:v>0.28630797354050463</c:v>
                      </c:pt>
                      <c:pt idx="577">
                        <c:v>0.2855426412747325</c:v>
                      </c:pt>
                      <c:pt idx="578">
                        <c:v>0.28478336704800333</c:v>
                      </c:pt>
                      <c:pt idx="579">
                        <c:v>0.2837641019790097</c:v>
                      </c:pt>
                      <c:pt idx="580">
                        <c:v>0.2831582980747045</c:v>
                      </c:pt>
                      <c:pt idx="581">
                        <c:v>0.28243133338953835</c:v>
                      </c:pt>
                      <c:pt idx="582">
                        <c:v>0.28209965575193124</c:v>
                      </c:pt>
                      <c:pt idx="583">
                        <c:v>0.28111976793671756</c:v>
                      </c:pt>
                      <c:pt idx="584">
                        <c:v>0.28058514599116818</c:v>
                      </c:pt>
                      <c:pt idx="585">
                        <c:v>0.28012826888000475</c:v>
                      </c:pt>
                      <c:pt idx="586">
                        <c:v>0.27974812693005313</c:v>
                      </c:pt>
                      <c:pt idx="587">
                        <c:v>0.2792453096894798</c:v>
                      </c:pt>
                      <c:pt idx="588">
                        <c:v>0.27886870159563687</c:v>
                      </c:pt>
                      <c:pt idx="589">
                        <c:v>0.27821342370581348</c:v>
                      </c:pt>
                      <c:pt idx="590">
                        <c:v>0.27810841769573391</c:v>
                      </c:pt>
                      <c:pt idx="591">
                        <c:v>0.27755966032575058</c:v>
                      </c:pt>
                      <c:pt idx="592">
                        <c:v>0.27701645615822373</c:v>
                      </c:pt>
                      <c:pt idx="593">
                        <c:v>0.27668124466450833</c:v>
                      </c:pt>
                      <c:pt idx="594">
                        <c:v>0.27641216676367936</c:v>
                      </c:pt>
                      <c:pt idx="595">
                        <c:v>0.2760355586698362</c:v>
                      </c:pt>
                      <c:pt idx="596">
                        <c:v>0.27607443108702912</c:v>
                      </c:pt>
                      <c:pt idx="597">
                        <c:v>0.27595932834521114</c:v>
                      </c:pt>
                      <c:pt idx="598">
                        <c:v>0.27587552547178223</c:v>
                      </c:pt>
                      <c:pt idx="599">
                        <c:v>0.27574931632505212</c:v>
                      </c:pt>
                      <c:pt idx="600">
                        <c:v>0.2757644614226597</c:v>
                      </c:pt>
                      <c:pt idx="601">
                        <c:v>0.2757624420763119</c:v>
                      </c:pt>
                      <c:pt idx="602">
                        <c:v>0.27599163788677417</c:v>
                      </c:pt>
                      <c:pt idx="603">
                        <c:v>0.27600930716731642</c:v>
                      </c:pt>
                      <c:pt idx="604">
                        <c:v>0.27616833069219643</c:v>
                      </c:pt>
                      <c:pt idx="605">
                        <c:v>0.27656462741292948</c:v>
                      </c:pt>
                      <c:pt idx="606">
                        <c:v>0.27689529537736279</c:v>
                      </c:pt>
                      <c:pt idx="607">
                        <c:v>0.27711691863902094</c:v>
                      </c:pt>
                      <c:pt idx="608">
                        <c:v>0.27746172202788805</c:v>
                      </c:pt>
                      <c:pt idx="609">
                        <c:v>0.2775036234646025</c:v>
                      </c:pt>
                      <c:pt idx="610">
                        <c:v>0.27769344202128476</c:v>
                      </c:pt>
                      <c:pt idx="611">
                        <c:v>0.27823058814976881</c:v>
                      </c:pt>
                      <c:pt idx="612">
                        <c:v>0.27846533716268701</c:v>
                      </c:pt>
                      <c:pt idx="613">
                        <c:v>0.27887677898102764</c:v>
                      </c:pt>
                      <c:pt idx="614">
                        <c:v>0.27940938158022921</c:v>
                      </c:pt>
                      <c:pt idx="615">
                        <c:v>0.28001972901381672</c:v>
                      </c:pt>
                      <c:pt idx="616">
                        <c:v>0.28083201108217271</c:v>
                      </c:pt>
                      <c:pt idx="617">
                        <c:v>0.28148325027930071</c:v>
                      </c:pt>
                      <c:pt idx="618">
                        <c:v>0.28214206202523262</c:v>
                      </c:pt>
                      <c:pt idx="619">
                        <c:v>0.28292556840813393</c:v>
                      </c:pt>
                      <c:pt idx="620">
                        <c:v>0.28372371505205612</c:v>
                      </c:pt>
                      <c:pt idx="621">
                        <c:v>0.28460112104012475</c:v>
                      </c:pt>
                      <c:pt idx="622">
                        <c:v>0.28527709723001204</c:v>
                      </c:pt>
                      <c:pt idx="623">
                        <c:v>0.2859601411321161</c:v>
                      </c:pt>
                      <c:pt idx="624">
                        <c:v>0.28691680646433143</c:v>
                      </c:pt>
                      <c:pt idx="625">
                        <c:v>0.28776998029622791</c:v>
                      </c:pt>
                      <c:pt idx="626">
                        <c:v>0.28876501320904918</c:v>
                      </c:pt>
                      <c:pt idx="627">
                        <c:v>0.28979538468295485</c:v>
                      </c:pt>
                      <c:pt idx="628">
                        <c:v>0.29067329550761056</c:v>
                      </c:pt>
                      <c:pt idx="629">
                        <c:v>0.29151182907848633</c:v>
                      </c:pt>
                      <c:pt idx="630">
                        <c:v>0.29262499375264717</c:v>
                      </c:pt>
                      <c:pt idx="631">
                        <c:v>0.29344737255274134</c:v>
                      </c:pt>
                      <c:pt idx="632">
                        <c:v>0.29424047083079435</c:v>
                      </c:pt>
                      <c:pt idx="633">
                        <c:v>0.29520369903863952</c:v>
                      </c:pt>
                      <c:pt idx="634">
                        <c:v>0.29612300646342266</c:v>
                      </c:pt>
                      <c:pt idx="635">
                        <c:v>0.29717256172763135</c:v>
                      </c:pt>
                      <c:pt idx="636">
                        <c:v>0.29818980745027734</c:v>
                      </c:pt>
                      <c:pt idx="637">
                        <c:v>0.29907175696762833</c:v>
                      </c:pt>
                      <c:pt idx="638">
                        <c:v>0.29987949550670184</c:v>
                      </c:pt>
                      <c:pt idx="639">
                        <c:v>0.30081748188520102</c:v>
                      </c:pt>
                      <c:pt idx="640">
                        <c:v>0.30167116055368443</c:v>
                      </c:pt>
                      <c:pt idx="641">
                        <c:v>0.30268891111291718</c:v>
                      </c:pt>
                      <c:pt idx="642">
                        <c:v>0.30340325488341041</c:v>
                      </c:pt>
                      <c:pt idx="643">
                        <c:v>0.30418676126631172</c:v>
                      </c:pt>
                      <c:pt idx="644">
                        <c:v>0.3050565947055765</c:v>
                      </c:pt>
                      <c:pt idx="645">
                        <c:v>0.30613946918452212</c:v>
                      </c:pt>
                      <c:pt idx="646">
                        <c:v>0.30694670288700893</c:v>
                      </c:pt>
                      <c:pt idx="647">
                        <c:v>0.30783269109705524</c:v>
                      </c:pt>
                      <c:pt idx="648">
                        <c:v>0.30866819564840942</c:v>
                      </c:pt>
                      <c:pt idx="649">
                        <c:v>0.30961224006595184</c:v>
                      </c:pt>
                      <c:pt idx="650">
                        <c:v>0.31046339455150052</c:v>
                      </c:pt>
                      <c:pt idx="651">
                        <c:v>0.31105203401185033</c:v>
                      </c:pt>
                      <c:pt idx="652">
                        <c:v>0.31194307058776588</c:v>
                      </c:pt>
                      <c:pt idx="653">
                        <c:v>0.31267558847538834</c:v>
                      </c:pt>
                      <c:pt idx="654">
                        <c:v>0.31345859002170273</c:v>
                      </c:pt>
                      <c:pt idx="655">
                        <c:v>0.3138533722326749</c:v>
                      </c:pt>
                      <c:pt idx="656">
                        <c:v>0.31451218397860697</c:v>
                      </c:pt>
                      <c:pt idx="657">
                        <c:v>0.31538252225445862</c:v>
                      </c:pt>
                      <c:pt idx="658">
                        <c:v>0.3162059107277268</c:v>
                      </c:pt>
                      <c:pt idx="659">
                        <c:v>0.31669964090973551</c:v>
                      </c:pt>
                      <c:pt idx="660">
                        <c:v>0.31729181422619385</c:v>
                      </c:pt>
                      <c:pt idx="661">
                        <c:v>0.31767498519566689</c:v>
                      </c:pt>
                      <c:pt idx="662">
                        <c:v>0.31848676242743579</c:v>
                      </c:pt>
                      <c:pt idx="663">
                        <c:v>0.3189693862045323</c:v>
                      </c:pt>
                      <c:pt idx="664">
                        <c:v>0.31931620893974716</c:v>
                      </c:pt>
                      <c:pt idx="665">
                        <c:v>0.32003055271024022</c:v>
                      </c:pt>
                      <c:pt idx="666">
                        <c:v>0.32076862380031879</c:v>
                      </c:pt>
                      <c:pt idx="667">
                        <c:v>0.32160816704436851</c:v>
                      </c:pt>
                      <c:pt idx="668">
                        <c:v>0.32240833303463817</c:v>
                      </c:pt>
                      <c:pt idx="669">
                        <c:v>0.32307370765620014</c:v>
                      </c:pt>
                      <c:pt idx="670">
                        <c:v>0.32383752541221156</c:v>
                      </c:pt>
                      <c:pt idx="671">
                        <c:v>0.32445241637508138</c:v>
                      </c:pt>
                      <c:pt idx="672">
                        <c:v>0.32484669374946662</c:v>
                      </c:pt>
                      <c:pt idx="673">
                        <c:v>0.32513243125766383</c:v>
                      </c:pt>
                      <c:pt idx="674">
                        <c:v>0.32550802967833303</c:v>
                      </c:pt>
                      <c:pt idx="675">
                        <c:v>0.32624004272936857</c:v>
                      </c:pt>
                      <c:pt idx="676">
                        <c:v>0.32687260297278048</c:v>
                      </c:pt>
                      <c:pt idx="677">
                        <c:v>0.32714319538337028</c:v>
                      </c:pt>
                      <c:pt idx="678">
                        <c:v>0.32760259667746838</c:v>
                      </c:pt>
                      <c:pt idx="679">
                        <c:v>0.32811500581319319</c:v>
                      </c:pt>
                      <c:pt idx="680">
                        <c:v>0.32860520213909356</c:v>
                      </c:pt>
                      <c:pt idx="681">
                        <c:v>0.32881571899583956</c:v>
                      </c:pt>
                      <c:pt idx="682">
                        <c:v>0.32879300134942807</c:v>
                      </c:pt>
                      <c:pt idx="683">
                        <c:v>0.32878542880062434</c:v>
                      </c:pt>
                      <c:pt idx="684">
                        <c:v>0.3290131101013255</c:v>
                      </c:pt>
                      <c:pt idx="685">
                        <c:v>0.32940334878301558</c:v>
                      </c:pt>
                      <c:pt idx="686">
                        <c:v>0.32975370537433873</c:v>
                      </c:pt>
                      <c:pt idx="687">
                        <c:v>0.32993847556515182</c:v>
                      </c:pt>
                      <c:pt idx="688">
                        <c:v>0.33041504130320515</c:v>
                      </c:pt>
                      <c:pt idx="689">
                        <c:v>0.33068866273331637</c:v>
                      </c:pt>
                      <c:pt idx="690">
                        <c:v>0.33101125331235887</c:v>
                      </c:pt>
                      <c:pt idx="691">
                        <c:v>0.33128436990588317</c:v>
                      </c:pt>
                      <c:pt idx="692">
                        <c:v>0.33137675500128966</c:v>
                      </c:pt>
                      <c:pt idx="693">
                        <c:v>0.33141512258189565</c:v>
                      </c:pt>
                      <c:pt idx="694">
                        <c:v>0.33161352336055561</c:v>
                      </c:pt>
                      <c:pt idx="695">
                        <c:v>0.3318795722418631</c:v>
                      </c:pt>
                      <c:pt idx="696">
                        <c:v>0.33196539446163947</c:v>
                      </c:pt>
                      <c:pt idx="697">
                        <c:v>0.33211684543771597</c:v>
                      </c:pt>
                      <c:pt idx="698">
                        <c:v>0.33223800621857691</c:v>
                      </c:pt>
                      <c:pt idx="699">
                        <c:v>0.33236371052872016</c:v>
                      </c:pt>
                      <c:pt idx="700">
                        <c:v>0.33252778241946973</c:v>
                      </c:pt>
                      <c:pt idx="701">
                        <c:v>0.33282513116916601</c:v>
                      </c:pt>
                      <c:pt idx="702">
                        <c:v>0.33299122240626305</c:v>
                      </c:pt>
                      <c:pt idx="703">
                        <c:v>0.33329563886817637</c:v>
                      </c:pt>
                      <c:pt idx="704">
                        <c:v>0.33352180565911699</c:v>
                      </c:pt>
                      <c:pt idx="705">
                        <c:v>0.33382117375516113</c:v>
                      </c:pt>
                      <c:pt idx="706">
                        <c:v>0.33392517009206685</c:v>
                      </c:pt>
                      <c:pt idx="707">
                        <c:v>0.33409479518527235</c:v>
                      </c:pt>
                      <c:pt idx="708">
                        <c:v>0.33429319596393231</c:v>
                      </c:pt>
                      <c:pt idx="709">
                        <c:v>0.33452239177439436</c:v>
                      </c:pt>
                      <c:pt idx="710">
                        <c:v>0.33486769999984856</c:v>
                      </c:pt>
                      <c:pt idx="711">
                        <c:v>0.33547400874074046</c:v>
                      </c:pt>
                      <c:pt idx="712">
                        <c:v>0.33608688035726253</c:v>
                      </c:pt>
                      <c:pt idx="713">
                        <c:v>0.33700012974300264</c:v>
                      </c:pt>
                      <c:pt idx="714">
                        <c:v>0.33790227272383055</c:v>
                      </c:pt>
                      <c:pt idx="715">
                        <c:v>0.33876049492159621</c:v>
                      </c:pt>
                      <c:pt idx="716">
                        <c:v>0.33938649228937823</c:v>
                      </c:pt>
                      <c:pt idx="717">
                        <c:v>0.34024370481397009</c:v>
                      </c:pt>
                      <c:pt idx="718">
                        <c:v>0.34079246218395326</c:v>
                      </c:pt>
                      <c:pt idx="719">
                        <c:v>0.34167390686471732</c:v>
                      </c:pt>
                      <c:pt idx="720">
                        <c:v>0.34245438422809721</c:v>
                      </c:pt>
                      <c:pt idx="721">
                        <c:v>0.34330806289658039</c:v>
                      </c:pt>
                      <c:pt idx="722">
                        <c:v>0.34438538417306991</c:v>
                      </c:pt>
                      <c:pt idx="723">
                        <c:v>0.34562879668665641</c:v>
                      </c:pt>
                      <c:pt idx="724">
                        <c:v>0.34678234828777083</c:v>
                      </c:pt>
                      <c:pt idx="725">
                        <c:v>0.34819134720186723</c:v>
                      </c:pt>
                      <c:pt idx="726">
                        <c:v>0.34959580258668155</c:v>
                      </c:pt>
                      <c:pt idx="727">
                        <c:v>0.35086647627596168</c:v>
                      </c:pt>
                      <c:pt idx="728">
                        <c:v>0.3522633591119721</c:v>
                      </c:pt>
                      <c:pt idx="729">
                        <c:v>0.35374353998482455</c:v>
                      </c:pt>
                      <c:pt idx="730">
                        <c:v>0.35522069183815541</c:v>
                      </c:pt>
                      <c:pt idx="731">
                        <c:v>0.35670137754759462</c:v>
                      </c:pt>
                      <c:pt idx="732">
                        <c:v>0.35822295502057444</c:v>
                      </c:pt>
                      <c:pt idx="733">
                        <c:v>0.35968496177629772</c:v>
                      </c:pt>
                      <c:pt idx="734">
                        <c:v>0.3615215572795164</c:v>
                      </c:pt>
                      <c:pt idx="735">
                        <c:v>0.36326829187026288</c:v>
                      </c:pt>
                      <c:pt idx="736">
                        <c:v>0.36505036502209398</c:v>
                      </c:pt>
                      <c:pt idx="737">
                        <c:v>0.36673853856875777</c:v>
                      </c:pt>
                      <c:pt idx="738">
                        <c:v>0.36857260988904189</c:v>
                      </c:pt>
                      <c:pt idx="739">
                        <c:v>0.37035316853111211</c:v>
                      </c:pt>
                      <c:pt idx="740">
                        <c:v>0.37212110625850942</c:v>
                      </c:pt>
                      <c:pt idx="741">
                        <c:v>0.37386885052243007</c:v>
                      </c:pt>
                      <c:pt idx="742">
                        <c:v>0.37539143766858374</c:v>
                      </c:pt>
                      <c:pt idx="743">
                        <c:v>0.37682870743154773</c:v>
                      </c:pt>
                      <c:pt idx="744">
                        <c:v>0.37857897587840295</c:v>
                      </c:pt>
                      <c:pt idx="745">
                        <c:v>0.38043576484509839</c:v>
                      </c:pt>
                      <c:pt idx="746">
                        <c:v>0.38210980296732833</c:v>
                      </c:pt>
                      <c:pt idx="747">
                        <c:v>0.38353495665220633</c:v>
                      </c:pt>
                      <c:pt idx="748">
                        <c:v>0.38511206614974736</c:v>
                      </c:pt>
                      <c:pt idx="749">
                        <c:v>0.38708345302167402</c:v>
                      </c:pt>
                      <c:pt idx="750">
                        <c:v>0.38866712539484516</c:v>
                      </c:pt>
                      <c:pt idx="751">
                        <c:v>0.39013317084326382</c:v>
                      </c:pt>
                      <c:pt idx="752">
                        <c:v>0.39136648662511175</c:v>
                      </c:pt>
                      <c:pt idx="753">
                        <c:v>0.39276942750016519</c:v>
                      </c:pt>
                      <c:pt idx="754">
                        <c:v>0.39446618326880661</c:v>
                      </c:pt>
                      <c:pt idx="755">
                        <c:v>0.39599129459789495</c:v>
                      </c:pt>
                      <c:pt idx="756">
                        <c:v>0.39721047495530909</c:v>
                      </c:pt>
                      <c:pt idx="757">
                        <c:v>0.39876486680643886</c:v>
                      </c:pt>
                      <c:pt idx="758">
                        <c:v>0.40032178284050324</c:v>
                      </c:pt>
                      <c:pt idx="759">
                        <c:v>0.40193675508206356</c:v>
                      </c:pt>
                      <c:pt idx="760">
                        <c:v>0.40344419713060958</c:v>
                      </c:pt>
                      <c:pt idx="761">
                        <c:v>0.40487793303746533</c:v>
                      </c:pt>
                      <c:pt idx="762">
                        <c:v>0.4063434736492969</c:v>
                      </c:pt>
                      <c:pt idx="763">
                        <c:v>0.40776559831465331</c:v>
                      </c:pt>
                      <c:pt idx="764">
                        <c:v>0.40912310389688394</c:v>
                      </c:pt>
                      <c:pt idx="765">
                        <c:v>0.41052402542558958</c:v>
                      </c:pt>
                      <c:pt idx="766">
                        <c:v>0.41184821179308362</c:v>
                      </c:pt>
                      <c:pt idx="767">
                        <c:v>0.41281749803997186</c:v>
                      </c:pt>
                      <c:pt idx="768">
                        <c:v>0.41360807213508999</c:v>
                      </c:pt>
                      <c:pt idx="769">
                        <c:v>0.41419317773933151</c:v>
                      </c:pt>
                      <c:pt idx="770">
                        <c:v>0.41517811392041437</c:v>
                      </c:pt>
                      <c:pt idx="771">
                        <c:v>0.41581673220286947</c:v>
                      </c:pt>
                      <c:pt idx="772">
                        <c:v>0.41634176225326713</c:v>
                      </c:pt>
                      <c:pt idx="773">
                        <c:v>0.41660377244187929</c:v>
                      </c:pt>
                      <c:pt idx="774">
                        <c:v>0.41718282000707763</c:v>
                      </c:pt>
                      <c:pt idx="775">
                        <c:v>0.41788302835313706</c:v>
                      </c:pt>
                      <c:pt idx="776">
                        <c:v>0.41843935827192397</c:v>
                      </c:pt>
                      <c:pt idx="777">
                        <c:v>0.41856001421619815</c:v>
                      </c:pt>
                      <c:pt idx="778">
                        <c:v>0.41877406492905261</c:v>
                      </c:pt>
                      <c:pt idx="779">
                        <c:v>0.41901083328831856</c:v>
                      </c:pt>
                      <c:pt idx="780">
                        <c:v>0.41934553994544727</c:v>
                      </c:pt>
                      <c:pt idx="781">
                        <c:v>0.41943742020426683</c:v>
                      </c:pt>
                      <c:pt idx="782">
                        <c:v>0.41954495039728101</c:v>
                      </c:pt>
                      <c:pt idx="783">
                        <c:v>0.41949648608493667</c:v>
                      </c:pt>
                      <c:pt idx="784">
                        <c:v>0.41953434882895557</c:v>
                      </c:pt>
                      <c:pt idx="785">
                        <c:v>0.41976657365893921</c:v>
                      </c:pt>
                      <c:pt idx="786">
                        <c:v>0.41988369574710493</c:v>
                      </c:pt>
                      <c:pt idx="787">
                        <c:v>0.41998466306448928</c:v>
                      </c:pt>
                      <c:pt idx="788">
                        <c:v>0.41979332999804608</c:v>
                      </c:pt>
                      <c:pt idx="789">
                        <c:v>0.41935210282107716</c:v>
                      </c:pt>
                      <c:pt idx="790">
                        <c:v>0.41927082413058292</c:v>
                      </c:pt>
                      <c:pt idx="791">
                        <c:v>0.41900225106634087</c:v>
                      </c:pt>
                      <c:pt idx="792">
                        <c:v>0.41842421317431633</c:v>
                      </c:pt>
                      <c:pt idx="793">
                        <c:v>0.41795572482165366</c:v>
                      </c:pt>
                      <c:pt idx="794">
                        <c:v>0.41755286522529067</c:v>
                      </c:pt>
                      <c:pt idx="795">
                        <c:v>0.41748673163240402</c:v>
                      </c:pt>
                      <c:pt idx="796">
                        <c:v>0.41713334602155944</c:v>
                      </c:pt>
                      <c:pt idx="797">
                        <c:v>0.41656389035151259</c:v>
                      </c:pt>
                      <c:pt idx="798">
                        <c:v>0.41614740016730256</c:v>
                      </c:pt>
                      <c:pt idx="799">
                        <c:v>0.41580915965406579</c:v>
                      </c:pt>
                      <c:pt idx="800">
                        <c:v>0.41538560175763894</c:v>
                      </c:pt>
                      <c:pt idx="801">
                        <c:v>0.41482674765591737</c:v>
                      </c:pt>
                      <c:pt idx="802">
                        <c:v>0.41439410270092614</c:v>
                      </c:pt>
                      <c:pt idx="803">
                        <c:v>0.41410836519272876</c:v>
                      </c:pt>
                      <c:pt idx="804">
                        <c:v>0.41391400310676435</c:v>
                      </c:pt>
                      <c:pt idx="805">
                        <c:v>0.41355354978370257</c:v>
                      </c:pt>
                      <c:pt idx="806">
                        <c:v>0.41327235580478766</c:v>
                      </c:pt>
                      <c:pt idx="807">
                        <c:v>0.41280841098140708</c:v>
                      </c:pt>
                      <c:pt idx="808">
                        <c:v>0.4122611681211848</c:v>
                      </c:pt>
                      <c:pt idx="809">
                        <c:v>0.4117310897049179</c:v>
                      </c:pt>
                      <c:pt idx="810">
                        <c:v>0.41144434252354672</c:v>
                      </c:pt>
                      <c:pt idx="811">
                        <c:v>0.41112326645426489</c:v>
                      </c:pt>
                      <c:pt idx="812">
                        <c:v>0.41057349941110793</c:v>
                      </c:pt>
                      <c:pt idx="813">
                        <c:v>0.4103402649079505</c:v>
                      </c:pt>
                      <c:pt idx="814">
                        <c:v>0.41004544034118851</c:v>
                      </c:pt>
                      <c:pt idx="815">
                        <c:v>0.40986723302600547</c:v>
                      </c:pt>
                      <c:pt idx="816">
                        <c:v>0.40969255956693079</c:v>
                      </c:pt>
                      <c:pt idx="817">
                        <c:v>0.40994346335063053</c:v>
                      </c:pt>
                      <c:pt idx="818">
                        <c:v>0.41008431275838153</c:v>
                      </c:pt>
                      <c:pt idx="819">
                        <c:v>0.410821879011873</c:v>
                      </c:pt>
                      <c:pt idx="820">
                        <c:v>0.41122423377164924</c:v>
                      </c:pt>
                      <c:pt idx="821">
                        <c:v>0.41210063008654407</c:v>
                      </c:pt>
                      <c:pt idx="822">
                        <c:v>0.41324408495592008</c:v>
                      </c:pt>
                      <c:pt idx="823">
                        <c:v>0.41431736753971421</c:v>
                      </c:pt>
                      <c:pt idx="824">
                        <c:v>0.41517407522771899</c:v>
                      </c:pt>
                      <c:pt idx="825">
                        <c:v>0.4166249755785299</c:v>
                      </c:pt>
                      <c:pt idx="826">
                        <c:v>0.41796178286069685</c:v>
                      </c:pt>
                      <c:pt idx="827">
                        <c:v>0.41946670072630821</c:v>
                      </c:pt>
                      <c:pt idx="828">
                        <c:v>0.42122858041466249</c:v>
                      </c:pt>
                      <c:pt idx="829">
                        <c:v>0.42287434768802507</c:v>
                      </c:pt>
                      <c:pt idx="830">
                        <c:v>0.42519104278540532</c:v>
                      </c:pt>
                      <c:pt idx="831">
                        <c:v>0.42728964847723611</c:v>
                      </c:pt>
                      <c:pt idx="832">
                        <c:v>0.42951143429627542</c:v>
                      </c:pt>
                      <c:pt idx="833">
                        <c:v>0.43192859187445309</c:v>
                      </c:pt>
                      <c:pt idx="834">
                        <c:v>0.43480616041990272</c:v>
                      </c:pt>
                      <c:pt idx="835">
                        <c:v>0.43762112922857416</c:v>
                      </c:pt>
                      <c:pt idx="836">
                        <c:v>0.44061026665973341</c:v>
                      </c:pt>
                      <c:pt idx="837">
                        <c:v>0.44370037140827695</c:v>
                      </c:pt>
                      <c:pt idx="838">
                        <c:v>0.44702926386243386</c:v>
                      </c:pt>
                      <c:pt idx="839">
                        <c:v>0.45083169303512288</c:v>
                      </c:pt>
                      <c:pt idx="840">
                        <c:v>0.45475881684478114</c:v>
                      </c:pt>
                      <c:pt idx="841">
                        <c:v>0.45861273934933611</c:v>
                      </c:pt>
                      <c:pt idx="842">
                        <c:v>0.46295786785296528</c:v>
                      </c:pt>
                      <c:pt idx="843">
                        <c:v>0.46711267296332493</c:v>
                      </c:pt>
                      <c:pt idx="844">
                        <c:v>0.47138460016185046</c:v>
                      </c:pt>
                      <c:pt idx="845">
                        <c:v>0.47611289963495251</c:v>
                      </c:pt>
                      <c:pt idx="846">
                        <c:v>0.48064986604161153</c:v>
                      </c:pt>
                      <c:pt idx="847">
                        <c:v>0.485235296760615</c:v>
                      </c:pt>
                      <c:pt idx="848">
                        <c:v>0.49000145897773612</c:v>
                      </c:pt>
                      <c:pt idx="849">
                        <c:v>0.49454296891367727</c:v>
                      </c:pt>
                      <c:pt idx="850">
                        <c:v>0.49982709346897947</c:v>
                      </c:pt>
                      <c:pt idx="851">
                        <c:v>0.50494714613353209</c:v>
                      </c:pt>
                      <c:pt idx="852">
                        <c:v>0.50991170912931316</c:v>
                      </c:pt>
                      <c:pt idx="853">
                        <c:v>0.51450370272394674</c:v>
                      </c:pt>
                      <c:pt idx="854">
                        <c:v>0.51966313264227915</c:v>
                      </c:pt>
                      <c:pt idx="855">
                        <c:v>0.52463678269662473</c:v>
                      </c:pt>
                      <c:pt idx="856">
                        <c:v>0.52944333184069969</c:v>
                      </c:pt>
                      <c:pt idx="857">
                        <c:v>0.53390507759590744</c:v>
                      </c:pt>
                      <c:pt idx="858">
                        <c:v>0.53802706832811742</c:v>
                      </c:pt>
                      <c:pt idx="859">
                        <c:v>0.5425630250616027</c:v>
                      </c:pt>
                      <c:pt idx="860">
                        <c:v>0.54721559904666639</c:v>
                      </c:pt>
                      <c:pt idx="861">
                        <c:v>0.55137343317654763</c:v>
                      </c:pt>
                      <c:pt idx="862">
                        <c:v>0.55566656351172383</c:v>
                      </c:pt>
                      <c:pt idx="863">
                        <c:v>0.56019848155251373</c:v>
                      </c:pt>
                      <c:pt idx="864">
                        <c:v>0.56470818678347889</c:v>
                      </c:pt>
                      <c:pt idx="865">
                        <c:v>0.56997565173141274</c:v>
                      </c:pt>
                      <c:pt idx="866">
                        <c:v>0.57516991537424278</c:v>
                      </c:pt>
                      <c:pt idx="867">
                        <c:v>0.58029804542418639</c:v>
                      </c:pt>
                      <c:pt idx="868">
                        <c:v>0.58524140528331647</c:v>
                      </c:pt>
                      <c:pt idx="869">
                        <c:v>0.59045283337010213</c:v>
                      </c:pt>
                      <c:pt idx="870">
                        <c:v>0.59594646510897653</c:v>
                      </c:pt>
                      <c:pt idx="871">
                        <c:v>0.60191868193225173</c:v>
                      </c:pt>
                      <c:pt idx="872">
                        <c:v>0.60751984386414015</c:v>
                      </c:pt>
                      <c:pt idx="873">
                        <c:v>0.61334313389427408</c:v>
                      </c:pt>
                      <c:pt idx="874">
                        <c:v>0.61976011175062651</c:v>
                      </c:pt>
                      <c:pt idx="875">
                        <c:v>0.62678491285763227</c:v>
                      </c:pt>
                      <c:pt idx="876">
                        <c:v>0.63377841409624902</c:v>
                      </c:pt>
                      <c:pt idx="877">
                        <c:v>0.64081886513744901</c:v>
                      </c:pt>
                      <c:pt idx="878">
                        <c:v>0.64849288609523525</c:v>
                      </c:pt>
                      <c:pt idx="879">
                        <c:v>0.65654603932979905</c:v>
                      </c:pt>
                      <c:pt idx="880">
                        <c:v>0.66468501478413933</c:v>
                      </c:pt>
                      <c:pt idx="881">
                        <c:v>0.67323947074951573</c:v>
                      </c:pt>
                      <c:pt idx="882">
                        <c:v>0.68155968253856047</c:v>
                      </c:pt>
                      <c:pt idx="883">
                        <c:v>0.69040593405117701</c:v>
                      </c:pt>
                      <c:pt idx="884">
                        <c:v>0.69985193142905577</c:v>
                      </c:pt>
                      <c:pt idx="885">
                        <c:v>0.70928682240202234</c:v>
                      </c:pt>
                      <c:pt idx="886">
                        <c:v>0.7188489321948931</c:v>
                      </c:pt>
                      <c:pt idx="887">
                        <c:v>0.72847313688795468</c:v>
                      </c:pt>
                      <c:pt idx="888">
                        <c:v>0.7378999504755307</c:v>
                      </c:pt>
                      <c:pt idx="889">
                        <c:v>0.74737724772179825</c:v>
                      </c:pt>
                      <c:pt idx="890">
                        <c:v>0.75754314207262641</c:v>
                      </c:pt>
                      <c:pt idx="891">
                        <c:v>0.76722237395366288</c:v>
                      </c:pt>
                      <c:pt idx="892">
                        <c:v>0.77650732846031367</c:v>
                      </c:pt>
                      <c:pt idx="893">
                        <c:v>0.78601996426766607</c:v>
                      </c:pt>
                      <c:pt idx="894">
                        <c:v>0.79520294178375905</c:v>
                      </c:pt>
                      <c:pt idx="895">
                        <c:v>0.80482866098658157</c:v>
                      </c:pt>
                      <c:pt idx="896">
                        <c:v>0.81499102148130165</c:v>
                      </c:pt>
                      <c:pt idx="897">
                        <c:v>0.82442843663720244</c:v>
                      </c:pt>
                      <c:pt idx="898">
                        <c:v>0.83372702173170032</c:v>
                      </c:pt>
                      <c:pt idx="899">
                        <c:v>0.84302358747985062</c:v>
                      </c:pt>
                      <c:pt idx="900">
                        <c:v>0.85174463951891088</c:v>
                      </c:pt>
                      <c:pt idx="901">
                        <c:v>0.86094680082530672</c:v>
                      </c:pt>
                      <c:pt idx="902">
                        <c:v>0.86961383534956649</c:v>
                      </c:pt>
                      <c:pt idx="903">
                        <c:v>0.87792193106052518</c:v>
                      </c:pt>
                      <c:pt idx="904">
                        <c:v>0.88569944351863017</c:v>
                      </c:pt>
                      <c:pt idx="905">
                        <c:v>0.89325432304190289</c:v>
                      </c:pt>
                      <c:pt idx="906">
                        <c:v>0.90081324125787088</c:v>
                      </c:pt>
                      <c:pt idx="907">
                        <c:v>0.90836004339575294</c:v>
                      </c:pt>
                      <c:pt idx="908">
                        <c:v>0.91525257731698528</c:v>
                      </c:pt>
                      <c:pt idx="909">
                        <c:v>0.92193762340099328</c:v>
                      </c:pt>
                      <c:pt idx="910">
                        <c:v>0.92827786609613383</c:v>
                      </c:pt>
                      <c:pt idx="911">
                        <c:v>0.93450754957873916</c:v>
                      </c:pt>
                      <c:pt idx="912">
                        <c:v>0.94085586965927048</c:v>
                      </c:pt>
                      <c:pt idx="913">
                        <c:v>0.9465822310647154</c:v>
                      </c:pt>
                      <c:pt idx="914">
                        <c:v>0.95222882828942657</c:v>
                      </c:pt>
                      <c:pt idx="915">
                        <c:v>0.95745388696405909</c:v>
                      </c:pt>
                      <c:pt idx="916">
                        <c:v>0.96237907270606038</c:v>
                      </c:pt>
                      <c:pt idx="917">
                        <c:v>0.96739411936053343</c:v>
                      </c:pt>
                      <c:pt idx="918">
                        <c:v>0.97191543583299789</c:v>
                      </c:pt>
                      <c:pt idx="919">
                        <c:v>0.97669018027209664</c:v>
                      </c:pt>
                      <c:pt idx="920">
                        <c:v>0.98041234042746539</c:v>
                      </c:pt>
                      <c:pt idx="921">
                        <c:v>0.98402192202395022</c:v>
                      </c:pt>
                      <c:pt idx="922">
                        <c:v>0.98709385265536453</c:v>
                      </c:pt>
                      <c:pt idx="923">
                        <c:v>0.98946860396024072</c:v>
                      </c:pt>
                      <c:pt idx="924">
                        <c:v>0.99165858507430427</c:v>
                      </c:pt>
                      <c:pt idx="925">
                        <c:v>0.9933856310381608</c:v>
                      </c:pt>
                      <c:pt idx="926">
                        <c:v>0.99427060957503366</c:v>
                      </c:pt>
                      <c:pt idx="927">
                        <c:v>0.99594666704361146</c:v>
                      </c:pt>
                      <c:pt idx="928">
                        <c:v>0.99709769446179075</c:v>
                      </c:pt>
                      <c:pt idx="929">
                        <c:v>0.99838250357550506</c:v>
                      </c:pt>
                      <c:pt idx="930">
                        <c:v>0.99974354301384416</c:v>
                      </c:pt>
                      <c:pt idx="931">
                        <c:v>1</c:v>
                      </c:pt>
                      <c:pt idx="932">
                        <c:v>1.000440217503795</c:v>
                      </c:pt>
                      <c:pt idx="933">
                        <c:v>1.0006123667799351</c:v>
                      </c:pt>
                      <c:pt idx="934">
                        <c:v>1.0003155228668252</c:v>
                      </c:pt>
                      <c:pt idx="935">
                        <c:v>0.9998409764751196</c:v>
                      </c:pt>
                      <c:pt idx="936">
                        <c:v>1.0000343288879103</c:v>
                      </c:pt>
                      <c:pt idx="937">
                        <c:v>0.99922255165614138</c:v>
                      </c:pt>
                      <c:pt idx="938">
                        <c:v>0.99907968290204285</c:v>
                      </c:pt>
                      <c:pt idx="939">
                        <c:v>0.99889642722099048</c:v>
                      </c:pt>
                      <c:pt idx="940">
                        <c:v>0.99827951691177308</c:v>
                      </c:pt>
                      <c:pt idx="941">
                        <c:v>0.99737434491142374</c:v>
                      </c:pt>
                      <c:pt idx="942">
                        <c:v>0.99637830232542846</c:v>
                      </c:pt>
                      <c:pt idx="943">
                        <c:v>0.99461591780048753</c:v>
                      </c:pt>
                      <c:pt idx="944">
                        <c:v>0.99370014423181263</c:v>
                      </c:pt>
                      <c:pt idx="945">
                        <c:v>0.99241180126199025</c:v>
                      </c:pt>
                      <c:pt idx="946">
                        <c:v>0.99098210404782994</c:v>
                      </c:pt>
                      <c:pt idx="947">
                        <c:v>0.98884412110221964</c:v>
                      </c:pt>
                      <c:pt idx="948">
                        <c:v>0.98676621371045292</c:v>
                      </c:pt>
                      <c:pt idx="949">
                        <c:v>0.98380282294522658</c:v>
                      </c:pt>
                      <c:pt idx="950">
                        <c:v>0.97987216527945964</c:v>
                      </c:pt>
                      <c:pt idx="951">
                        <c:v>0.97586022892319879</c:v>
                      </c:pt>
                      <c:pt idx="952">
                        <c:v>0.97119250984052707</c:v>
                      </c:pt>
                      <c:pt idx="953">
                        <c:v>0.96478764806226025</c:v>
                      </c:pt>
                      <c:pt idx="954">
                        <c:v>0.95875535568514125</c:v>
                      </c:pt>
                      <c:pt idx="955">
                        <c:v>0.95148823301641339</c:v>
                      </c:pt>
                      <c:pt idx="956">
                        <c:v>0.94447201413138548</c:v>
                      </c:pt>
                      <c:pt idx="957">
                        <c:v>0.9371892415284635</c:v>
                      </c:pt>
                      <c:pt idx="958">
                        <c:v>0.92857471000924363</c:v>
                      </c:pt>
                      <c:pt idx="959">
                        <c:v>0.91853351029538488</c:v>
                      </c:pt>
                      <c:pt idx="960">
                        <c:v>0.90945049042350223</c:v>
                      </c:pt>
                      <c:pt idx="961">
                        <c:v>0.8980931817275406</c:v>
                      </c:pt>
                      <c:pt idx="962">
                        <c:v>0.88688328531496008</c:v>
                      </c:pt>
                      <c:pt idx="963">
                        <c:v>0.87428963181762853</c:v>
                      </c:pt>
                      <c:pt idx="964">
                        <c:v>0.86103262304508321</c:v>
                      </c:pt>
                      <c:pt idx="965">
                        <c:v>0.84786850420453153</c:v>
                      </c:pt>
                      <c:pt idx="966">
                        <c:v>0.83475688836901896</c:v>
                      </c:pt>
                      <c:pt idx="967">
                        <c:v>0.82084611621641113</c:v>
                      </c:pt>
                      <c:pt idx="968">
                        <c:v>0.80729276836734298</c:v>
                      </c:pt>
                      <c:pt idx="969">
                        <c:v>0.7934274315075579</c:v>
                      </c:pt>
                      <c:pt idx="970">
                        <c:v>0.77927231844688027</c:v>
                      </c:pt>
                      <c:pt idx="971">
                        <c:v>0.76498695754677648</c:v>
                      </c:pt>
                      <c:pt idx="972">
                        <c:v>0.74969495249235296</c:v>
                      </c:pt>
                      <c:pt idx="973">
                        <c:v>0.73471291710229836</c:v>
                      </c:pt>
                      <c:pt idx="974">
                        <c:v>0.72048662208286485</c:v>
                      </c:pt>
                      <c:pt idx="975">
                        <c:v>0.70600336524068819</c:v>
                      </c:pt>
                      <c:pt idx="976">
                        <c:v>0.69200475152195584</c:v>
                      </c:pt>
                      <c:pt idx="977">
                        <c:v>0.67898198692574185</c:v>
                      </c:pt>
                      <c:pt idx="978">
                        <c:v>0.66613944899105859</c:v>
                      </c:pt>
                      <c:pt idx="979">
                        <c:v>0.65418239442983472</c:v>
                      </c:pt>
                      <c:pt idx="980">
                        <c:v>0.64177603530625138</c:v>
                      </c:pt>
                      <c:pt idx="981">
                        <c:v>0.62911069501357753</c:v>
                      </c:pt>
                      <c:pt idx="982">
                        <c:v>0.61685174817337485</c:v>
                      </c:pt>
                      <c:pt idx="983">
                        <c:v>0.60460693675760602</c:v>
                      </c:pt>
                      <c:pt idx="984">
                        <c:v>0.59194260613810612</c:v>
                      </c:pt>
                      <c:pt idx="985">
                        <c:v>0.58077965952810884</c:v>
                      </c:pt>
                      <c:pt idx="986">
                        <c:v>0.56888116601096783</c:v>
                      </c:pt>
                      <c:pt idx="987">
                        <c:v>0.5567711459639072</c:v>
                      </c:pt>
                      <c:pt idx="988">
                        <c:v>0.54578590183250619</c:v>
                      </c:pt>
                      <c:pt idx="989">
                        <c:v>0.53564726865737167</c:v>
                      </c:pt>
                      <c:pt idx="990">
                        <c:v>0.52463526818686412</c:v>
                      </c:pt>
                      <c:pt idx="991">
                        <c:v>0.51312499400506528</c:v>
                      </c:pt>
                      <c:pt idx="992">
                        <c:v>0.50147639459845017</c:v>
                      </c:pt>
                      <c:pt idx="993">
                        <c:v>0.49059666131371604</c:v>
                      </c:pt>
                      <c:pt idx="994">
                        <c:v>0.48077203649564648</c:v>
                      </c:pt>
                      <c:pt idx="995">
                        <c:v>0.46958788674899865</c:v>
                      </c:pt>
                      <c:pt idx="996">
                        <c:v>0.45812557204295734</c:v>
                      </c:pt>
                      <c:pt idx="997">
                        <c:v>0.44740233810016855</c:v>
                      </c:pt>
                      <c:pt idx="998">
                        <c:v>0.43773168844110999</c:v>
                      </c:pt>
                      <c:pt idx="999">
                        <c:v>0.42749966049739518</c:v>
                      </c:pt>
                      <c:pt idx="1000">
                        <c:v>0.41694756615757239</c:v>
                      </c:pt>
                      <c:pt idx="1001">
                        <c:v>0.40689576487538853</c:v>
                      </c:pt>
                      <c:pt idx="1002">
                        <c:v>0.39676268490271027</c:v>
                      </c:pt>
                      <c:pt idx="1003">
                        <c:v>0.38802749743921622</c:v>
                      </c:pt>
                      <c:pt idx="1004">
                        <c:v>0.3782124645162982</c:v>
                      </c:pt>
                      <c:pt idx="1005">
                        <c:v>0.36952624620173558</c:v>
                      </c:pt>
                      <c:pt idx="1006">
                        <c:v>0.36066989795738047</c:v>
                      </c:pt>
                      <c:pt idx="1007">
                        <c:v>0.35263138498383756</c:v>
                      </c:pt>
                      <c:pt idx="1008">
                        <c:v>0.34466455880563723</c:v>
                      </c:pt>
                      <c:pt idx="1009">
                        <c:v>0.336570513807533</c:v>
                      </c:pt>
                      <c:pt idx="1010">
                        <c:v>0.32836843377982744</c:v>
                      </c:pt>
                      <c:pt idx="1011">
                        <c:v>0.32058486328267966</c:v>
                      </c:pt>
                      <c:pt idx="1012">
                        <c:v>0.31248223606259773</c:v>
                      </c:pt>
                      <c:pt idx="1013">
                        <c:v>0.30505558503240288</c:v>
                      </c:pt>
                      <c:pt idx="1014">
                        <c:v>0.29750777322134708</c:v>
                      </c:pt>
                      <c:pt idx="1015">
                        <c:v>0.29013413003277894</c:v>
                      </c:pt>
                      <c:pt idx="1016">
                        <c:v>0.28336073754605984</c:v>
                      </c:pt>
                      <c:pt idx="1017">
                        <c:v>0.27603051030396702</c:v>
                      </c:pt>
                      <c:pt idx="1018">
                        <c:v>0.26995985034624209</c:v>
                      </c:pt>
                      <c:pt idx="1019">
                        <c:v>0.26394977077894755</c:v>
                      </c:pt>
                      <c:pt idx="1020">
                        <c:v>0.25728744234135126</c:v>
                      </c:pt>
                      <c:pt idx="1021">
                        <c:v>0.25087349350451993</c:v>
                      </c:pt>
                      <c:pt idx="1022">
                        <c:v>0.24458322963148427</c:v>
                      </c:pt>
                      <c:pt idx="1023">
                        <c:v>0.23843482483937362</c:v>
                      </c:pt>
                      <c:pt idx="1024">
                        <c:v>0.23243686135016525</c:v>
                      </c:pt>
                      <c:pt idx="1025">
                        <c:v>0.22673675144724012</c:v>
                      </c:pt>
                      <c:pt idx="1026">
                        <c:v>0.22237546817282958</c:v>
                      </c:pt>
                      <c:pt idx="1027">
                        <c:v>0.2182928546943996</c:v>
                      </c:pt>
                      <c:pt idx="1028">
                        <c:v>0.21366754188502932</c:v>
                      </c:pt>
                      <c:pt idx="1029">
                        <c:v>0.20862119536216706</c:v>
                      </c:pt>
                      <c:pt idx="1030">
                        <c:v>0.20504897167311409</c:v>
                      </c:pt>
                      <c:pt idx="1031">
                        <c:v>0.20128238589809655</c:v>
                      </c:pt>
                      <c:pt idx="1032">
                        <c:v>0.19742442470084634</c:v>
                      </c:pt>
                      <c:pt idx="1033">
                        <c:v>0.19214231949189195</c:v>
                      </c:pt>
                      <c:pt idx="1034">
                        <c:v>0.18781990863467443</c:v>
                      </c:pt>
                      <c:pt idx="1035">
                        <c:v>0.1830981720372023</c:v>
                      </c:pt>
                      <c:pt idx="1036">
                        <c:v>0.17918366914221695</c:v>
                      </c:pt>
                      <c:pt idx="1037">
                        <c:v>0.17403938432149196</c:v>
                      </c:pt>
                      <c:pt idx="1038">
                        <c:v>0.16936712170953816</c:v>
                      </c:pt>
                      <c:pt idx="1039">
                        <c:v>0.16492960811050256</c:v>
                      </c:pt>
                      <c:pt idx="1040">
                        <c:v>0.161348297362885</c:v>
                      </c:pt>
                      <c:pt idx="1041">
                        <c:v>0.15685878559539668</c:v>
                      </c:pt>
                      <c:pt idx="1042">
                        <c:v>0.15375252607607173</c:v>
                      </c:pt>
                      <c:pt idx="1043">
                        <c:v>0.15097087648213706</c:v>
                      </c:pt>
                      <c:pt idx="1044">
                        <c:v>0.14801051473643231</c:v>
                      </c:pt>
                      <c:pt idx="1045">
                        <c:v>0.14542979010409213</c:v>
                      </c:pt>
                      <c:pt idx="1046">
                        <c:v>0.1416591656363792</c:v>
                      </c:pt>
                      <c:pt idx="1047">
                        <c:v>0.1384711225899731</c:v>
                      </c:pt>
                      <c:pt idx="1048">
                        <c:v>0.13544715143431638</c:v>
                      </c:pt>
                      <c:pt idx="1049">
                        <c:v>0.13245296563728795</c:v>
                      </c:pt>
                      <c:pt idx="1050">
                        <c:v>0.12988536675620774</c:v>
                      </c:pt>
                      <c:pt idx="1051">
                        <c:v>0.12726930356278318</c:v>
                      </c:pt>
                      <c:pt idx="1052">
                        <c:v>0.1238934613060424</c:v>
                      </c:pt>
                      <c:pt idx="1053">
                        <c:v>0.12233048723293498</c:v>
                      </c:pt>
                      <c:pt idx="1054">
                        <c:v>0.12056810270799377</c:v>
                      </c:pt>
                      <c:pt idx="1055">
                        <c:v>0.11754362671575015</c:v>
                      </c:pt>
                      <c:pt idx="1056">
                        <c:v>0.11480892692439898</c:v>
                      </c:pt>
                      <c:pt idx="1057">
                        <c:v>0.11094945121738808</c:v>
                      </c:pt>
                      <c:pt idx="1058">
                        <c:v>0.1078815592786691</c:v>
                      </c:pt>
                      <c:pt idx="1059">
                        <c:v>0.10554164169829026</c:v>
                      </c:pt>
                      <c:pt idx="1060">
                        <c:v>0.1025913766843241</c:v>
                      </c:pt>
                      <c:pt idx="1061">
                        <c:v>9.8734425160247705E-2</c:v>
                      </c:pt>
                      <c:pt idx="1062">
                        <c:v>9.6004773734765736E-2</c:v>
                      </c:pt>
                      <c:pt idx="1063">
                        <c:v>9.3233725709156542E-2</c:v>
                      </c:pt>
                      <c:pt idx="1064">
                        <c:v>9.0374836117422835E-2</c:v>
                      </c:pt>
                      <c:pt idx="1065">
                        <c:v>8.8686662570759092E-2</c:v>
                      </c:pt>
                      <c:pt idx="1066">
                        <c:v>8.6127645911656406E-2</c:v>
                      </c:pt>
                      <c:pt idx="1067">
                        <c:v>8.4181500869076109E-2</c:v>
                      </c:pt>
                      <c:pt idx="1068">
                        <c:v>8.2158115828696768E-2</c:v>
                      </c:pt>
                      <c:pt idx="1069">
                        <c:v>8.0843016519767497E-2</c:v>
                      </c:pt>
                      <c:pt idx="1070">
                        <c:v>7.9249752251444885E-2</c:v>
                      </c:pt>
                      <c:pt idx="1071">
                        <c:v>7.7789764842069217E-2</c:v>
                      </c:pt>
                      <c:pt idx="1072">
                        <c:v>7.4954602569920981E-2</c:v>
                      </c:pt>
                      <c:pt idx="1073">
                        <c:v>7.394089070338361E-2</c:v>
                      </c:pt>
                      <c:pt idx="1074">
                        <c:v>7.2160836897900316E-2</c:v>
                      </c:pt>
                      <c:pt idx="1075">
                        <c:v>6.9530133443454864E-2</c:v>
                      </c:pt>
                      <c:pt idx="1076">
                        <c:v>6.7410829451560586E-2</c:v>
                      </c:pt>
                      <c:pt idx="1077">
                        <c:v>6.5906921259122841E-2</c:v>
                      </c:pt>
                      <c:pt idx="1078">
                        <c:v>6.3400407605060105E-2</c:v>
                      </c:pt>
                      <c:pt idx="1079">
                        <c:v>6.3570032698265777E-2</c:v>
                      </c:pt>
                      <c:pt idx="1080">
                        <c:v>6.2540670897533734E-2</c:v>
                      </c:pt>
                      <c:pt idx="1081">
                        <c:v>6.0245683773390957E-2</c:v>
                      </c:pt>
                      <c:pt idx="1082">
                        <c:v>5.9322842492499334E-2</c:v>
                      </c:pt>
                      <c:pt idx="1083">
                        <c:v>5.8248045398944508E-2</c:v>
                      </c:pt>
                      <c:pt idx="1084">
                        <c:v>5.6676993940446299E-2</c:v>
                      </c:pt>
                      <c:pt idx="1085">
                        <c:v>5.5575440507784776E-2</c:v>
                      </c:pt>
                      <c:pt idx="1086">
                        <c:v>5.3669682392157886E-2</c:v>
                      </c:pt>
                      <c:pt idx="1087">
                        <c:v>5.1909317213564468E-2</c:v>
                      </c:pt>
                      <c:pt idx="1088">
                        <c:v>5.0336751245305553E-2</c:v>
                      </c:pt>
                      <c:pt idx="1089">
                        <c:v>4.8467846200524113E-2</c:v>
                      </c:pt>
                      <c:pt idx="1090">
                        <c:v>4.6849340102855332E-2</c:v>
                      </c:pt>
                      <c:pt idx="1091">
                        <c:v>4.6550476843397935E-2</c:v>
                      </c:pt>
                      <c:pt idx="1092">
                        <c:v>4.6262719988853104E-2</c:v>
                      </c:pt>
                      <c:pt idx="1093">
                        <c:v>4.3957131296385031E-2</c:v>
                      </c:pt>
                      <c:pt idx="1094">
                        <c:v>4.3117083215748371E-2</c:v>
                      </c:pt>
                      <c:pt idx="1095">
                        <c:v>4.2660206104584944E-2</c:v>
                      </c:pt>
                      <c:pt idx="1096">
                        <c:v>4.20857020686689E-2</c:v>
                      </c:pt>
                      <c:pt idx="1097">
                        <c:v>4.1742413189562524E-2</c:v>
                      </c:pt>
                      <c:pt idx="1098">
                        <c:v>4.0448012180697129E-2</c:v>
                      </c:pt>
                      <c:pt idx="1099">
                        <c:v>3.943884384344206E-2</c:v>
                      </c:pt>
                      <c:pt idx="1100">
                        <c:v>3.79293824485483E-2</c:v>
                      </c:pt>
                      <c:pt idx="1101">
                        <c:v>3.7260978807464824E-2</c:v>
                      </c:pt>
                      <c:pt idx="1102">
                        <c:v>3.6324002102139416E-2</c:v>
                      </c:pt>
                      <c:pt idx="1103">
                        <c:v>3.4427331045077204E-2</c:v>
                      </c:pt>
                      <c:pt idx="1104">
                        <c:v>3.2300454504379128E-2</c:v>
                      </c:pt>
                      <c:pt idx="1105">
                        <c:v>3.1213036496151304E-2</c:v>
                      </c:pt>
                      <c:pt idx="1106">
                        <c:v>3.0390657696057016E-2</c:v>
                      </c:pt>
                      <c:pt idx="1107">
                        <c:v>3.1103991793376282E-2</c:v>
                      </c:pt>
                      <c:pt idx="1108">
                        <c:v>2.9384013541736455E-2</c:v>
                      </c:pt>
                      <c:pt idx="1109">
                        <c:v>2.9260328577940919E-2</c:v>
                      </c:pt>
                      <c:pt idx="1110">
                        <c:v>2.9400168312517943E-2</c:v>
                      </c:pt>
                      <c:pt idx="1111">
                        <c:v>2.9922674179981214E-2</c:v>
                      </c:pt>
                      <c:pt idx="1112">
                        <c:v>2.8333448604353908E-2</c:v>
                      </c:pt>
                      <c:pt idx="1113">
                        <c:v>2.955717249105044E-2</c:v>
                      </c:pt>
                      <c:pt idx="1114">
                        <c:v>2.9504164649423768E-2</c:v>
                      </c:pt>
                      <c:pt idx="1115">
                        <c:v>2.8471773829170315E-2</c:v>
                      </c:pt>
                      <c:pt idx="1116">
                        <c:v>2.6436777547291696E-2</c:v>
                      </c:pt>
                      <c:pt idx="1117">
                        <c:v>2.5106533140754922E-2</c:v>
                      </c:pt>
                      <c:pt idx="1118">
                        <c:v>2.4900054976704156E-2</c:v>
                      </c:pt>
                      <c:pt idx="1119">
                        <c:v>2.567598881080177E-2</c:v>
                      </c:pt>
                      <c:pt idx="1120">
                        <c:v>2.3246210317951078E-2</c:v>
                      </c:pt>
                      <c:pt idx="1121">
                        <c:v>2.2050252443535139E-2</c:v>
                      </c:pt>
                      <c:pt idx="1122">
                        <c:v>2.0480715494797724E-2</c:v>
                      </c:pt>
                      <c:pt idx="1123">
                        <c:v>2.0504947650969999E-2</c:v>
                      </c:pt>
                      <c:pt idx="1124">
                        <c:v>2.0074826878913363E-2</c:v>
                      </c:pt>
                      <c:pt idx="1125">
                        <c:v>1.6644967107372108E-2</c:v>
                      </c:pt>
                      <c:pt idx="1126">
                        <c:v>1.4720530038029304E-2</c:v>
                      </c:pt>
                      <c:pt idx="1127">
                        <c:v>1.5289480871489252E-2</c:v>
                      </c:pt>
                      <c:pt idx="1128">
                        <c:v>1.4905300228842389E-2</c:v>
                      </c:pt>
                      <c:pt idx="1129">
                        <c:v>1.5337440347246723E-2</c:v>
                      </c:pt>
                      <c:pt idx="1130">
                        <c:v>1.4298991487950179E-2</c:v>
                      </c:pt>
                      <c:pt idx="1131">
                        <c:v>1.4788178140676669E-2</c:v>
                      </c:pt>
                      <c:pt idx="1132">
                        <c:v>1.6304202411200511E-2</c:v>
                      </c:pt>
                      <c:pt idx="1133">
                        <c:v>1.5905886344119678E-2</c:v>
                      </c:pt>
                      <c:pt idx="1134">
                        <c:v>1.4384813707726728E-2</c:v>
                      </c:pt>
                      <c:pt idx="1135">
                        <c:v>1.222209376935718E-2</c:v>
                      </c:pt>
                      <c:pt idx="1136">
                        <c:v>1.0423865846744602E-2</c:v>
                      </c:pt>
                      <c:pt idx="1137">
                        <c:v>1.0746456425787101E-2</c:v>
                      </c:pt>
                      <c:pt idx="1138">
                        <c:v>9.8044313545924949E-3</c:v>
                      </c:pt>
                      <c:pt idx="1139">
                        <c:v>1.0876704265212721E-2</c:v>
                      </c:pt>
                      <c:pt idx="1140">
                        <c:v>1.2319527230632919E-2</c:v>
                      </c:pt>
                      <c:pt idx="1141">
                        <c:v>1.096252648498936E-2</c:v>
                      </c:pt>
                      <c:pt idx="1142">
                        <c:v>1.1370434447221507E-2</c:v>
                      </c:pt>
                      <c:pt idx="1143">
                        <c:v>1.3094451391556638E-2</c:v>
                      </c:pt>
                      <c:pt idx="1144">
                        <c:v>1.3824445096244383E-2</c:v>
                      </c:pt>
                      <c:pt idx="1145">
                        <c:v>1.4194490314457632E-2</c:v>
                      </c:pt>
                      <c:pt idx="1146">
                        <c:v>1.1262399417620379E-2</c:v>
                      </c:pt>
                      <c:pt idx="1147">
                        <c:v>9.3061576433015915E-3</c:v>
                      </c:pt>
                      <c:pt idx="1148">
                        <c:v>8.280329698678042E-3</c:v>
                      </c:pt>
                      <c:pt idx="1149">
                        <c:v>8.8608917736371796E-3</c:v>
                      </c:pt>
                      <c:pt idx="1150">
                        <c:v>4.689427055908987E-3</c:v>
                      </c:pt>
                      <c:pt idx="1151">
                        <c:v>2.554473129820118E-3</c:v>
                      </c:pt>
                      <c:pt idx="1152">
                        <c:v>1.403445711640328E-3</c:v>
                      </c:pt>
                      <c:pt idx="1153">
                        <c:v>2.1692828139993629E-3</c:v>
                      </c:pt>
                      <c:pt idx="1154">
                        <c:v>1.7543071395503202E-3</c:v>
                      </c:pt>
                      <c:pt idx="1155">
                        <c:v>0</c:v>
                      </c:pt>
                      <c:pt idx="1156">
                        <c:v>-3.3541342835031935E-3</c:v>
                      </c:pt>
                      <c:pt idx="1157">
                        <c:v>-3.8276710020350964E-3</c:v>
                      </c:pt>
                      <c:pt idx="1158">
                        <c:v>-2.5958697299478663E-3</c:v>
                      </c:pt>
                      <c:pt idx="1159">
                        <c:v>-4.1517760908383024E-3</c:v>
                      </c:pt>
                      <c:pt idx="1160">
                        <c:v>-4.9923290080618656E-3</c:v>
                      </c:pt>
                      <c:pt idx="1161">
                        <c:v>-5.6284231075822734E-3</c:v>
                      </c:pt>
                      <c:pt idx="1162">
                        <c:v>-3.078998343631264E-3</c:v>
                      </c:pt>
                      <c:pt idx="1163">
                        <c:v>-1.1616289865052677E-3</c:v>
                      </c:pt>
                      <c:pt idx="1164">
                        <c:v>1.7598603420064202E-3</c:v>
                      </c:pt>
                      <c:pt idx="1165">
                        <c:v>-3.8367580606004964E-4</c:v>
                      </c:pt>
                      <c:pt idx="1166">
                        <c:v>3.8074775385580346E-3</c:v>
                      </c:pt>
                      <c:pt idx="1167">
                        <c:v>1.9108064814958232E-3</c:v>
                      </c:pt>
                      <c:pt idx="1168">
                        <c:v>4.3057512498491162E-3</c:v>
                      </c:pt>
                      <c:pt idx="1169">
                        <c:v>3.0542613508719955E-3</c:v>
                      </c:pt>
                      <c:pt idx="1170">
                        <c:v>2.1980584994538465E-3</c:v>
                      </c:pt>
                      <c:pt idx="1171">
                        <c:v>4.8232087514431879E-3</c:v>
                      </c:pt>
                      <c:pt idx="1172">
                        <c:v>2.7513593987193857E-3</c:v>
                      </c:pt>
                      <c:pt idx="1173">
                        <c:v>-1.4690744679401735E-3</c:v>
                      </c:pt>
                      <c:pt idx="1174">
                        <c:v>-2.1859424213680218E-3</c:v>
                      </c:pt>
                      <c:pt idx="1175">
                        <c:v>-5.1705363232448665E-3</c:v>
                      </c:pt>
                      <c:pt idx="1176">
                        <c:v>-5.0574529277747195E-3</c:v>
                      </c:pt>
                      <c:pt idx="1177">
                        <c:v>-5.6743632369921386E-3</c:v>
                      </c:pt>
                      <c:pt idx="1178">
                        <c:v>-4.2426466764841388E-3</c:v>
                      </c:pt>
                      <c:pt idx="1179">
                        <c:v>-2.5201442419097138E-3</c:v>
                      </c:pt>
                      <c:pt idx="1180">
                        <c:v>-1.9516982450366693E-3</c:v>
                      </c:pt>
                      <c:pt idx="1181">
                        <c:v>1.7235121077482291E-3</c:v>
                      </c:pt>
                      <c:pt idx="1182">
                        <c:v>-1.9915803354034426E-3</c:v>
                      </c:pt>
                      <c:pt idx="1183">
                        <c:v>-2.2869097387521651E-3</c:v>
                      </c:pt>
                      <c:pt idx="1184">
                        <c:v>-1.3287298967761586E-3</c:v>
                      </c:pt>
                      <c:pt idx="1185">
                        <c:v>-6.5669143226684788E-3</c:v>
                      </c:pt>
                      <c:pt idx="1186">
                        <c:v>-9.1380470598570757E-3</c:v>
                      </c:pt>
                      <c:pt idx="1187">
                        <c:v>-1.1038756809614593E-2</c:v>
                      </c:pt>
                      <c:pt idx="1188">
                        <c:v>-1.3998108882145536E-2</c:v>
                      </c:pt>
                      <c:pt idx="1189">
                        <c:v>-1.2816286432163386E-2</c:v>
                      </c:pt>
                      <c:pt idx="1190">
                        <c:v>-1.0996855372900212E-2</c:v>
                      </c:pt>
                      <c:pt idx="1191">
                        <c:v>-1.2437658991972713E-2</c:v>
                      </c:pt>
                      <c:pt idx="1192">
                        <c:v>-9.6984156713393315E-3</c:v>
                      </c:pt>
                      <c:pt idx="1193">
                        <c:v>-1.1771274697237027E-2</c:v>
                      </c:pt>
                      <c:pt idx="1194">
                        <c:v>-9.0991746426641058E-3</c:v>
                      </c:pt>
                      <c:pt idx="1195">
                        <c:v>-1.1998955997938297E-2</c:v>
                      </c:pt>
                      <c:pt idx="1196">
                        <c:v>-1.3790116208333978E-2</c:v>
                      </c:pt>
                      <c:pt idx="1197">
                        <c:v>-1.5508075113626197E-2</c:v>
                      </c:pt>
                      <c:pt idx="1198">
                        <c:v>-1.6753002136973325E-2</c:v>
                      </c:pt>
                      <c:pt idx="1199">
                        <c:v>-2.1884666043025223E-2</c:v>
                      </c:pt>
                      <c:pt idx="1200">
                        <c:v>-1.4449432790852859E-2</c:v>
                      </c:pt>
                      <c:pt idx="1201">
                        <c:v>-1.7334069048519456E-2</c:v>
                      </c:pt>
                      <c:pt idx="1202">
                        <c:v>-1.3382713082688824E-2</c:v>
                      </c:pt>
                      <c:pt idx="1203">
                        <c:v>-1.1751081233760145E-2</c:v>
                      </c:pt>
                      <c:pt idx="1204">
                        <c:v>-1.6725236124692736E-2</c:v>
                      </c:pt>
                      <c:pt idx="1205">
                        <c:v>-1.3745690588685088E-2</c:v>
                      </c:pt>
                      <c:pt idx="1206">
                        <c:v>-1.4828565067630523E-2</c:v>
                      </c:pt>
                      <c:pt idx="1207">
                        <c:v>-2.7511574640846789E-2</c:v>
                      </c:pt>
                      <c:pt idx="1208">
                        <c:v>-2.649735793772252E-2</c:v>
                      </c:pt>
                      <c:pt idx="1209">
                        <c:v>-3.085056382674212E-2</c:v>
                      </c:pt>
                      <c:pt idx="1210">
                        <c:v>-3.1327129564795525E-2</c:v>
                      </c:pt>
                      <c:pt idx="1211">
                        <c:v>-2.8624739315007502E-2</c:v>
                      </c:pt>
                      <c:pt idx="1212">
                        <c:v>-2.7689277119442888E-2</c:v>
                      </c:pt>
                      <c:pt idx="1213">
                        <c:v>-2.6131856248791656E-2</c:v>
                      </c:pt>
                      <c:pt idx="1214">
                        <c:v>-2.2136074663311956E-2</c:v>
                      </c:pt>
                      <c:pt idx="1215">
                        <c:v>-2.4341200874982878E-2</c:v>
                      </c:pt>
                      <c:pt idx="1216">
                        <c:v>-2.155046422248362E-2</c:v>
                      </c:pt>
                      <c:pt idx="1217">
                        <c:v>-2.2186053485417037E-2</c:v>
                      </c:pt>
                      <c:pt idx="1218">
                        <c:v>-2.1675663696039949E-2</c:v>
                      </c:pt>
                      <c:pt idx="1219">
                        <c:v>-2.6187893109939828E-2</c:v>
                      </c:pt>
                      <c:pt idx="1220">
                        <c:v>-3.0405802793664879E-2</c:v>
                      </c:pt>
                      <c:pt idx="1221">
                        <c:v>-2.6446369442443367E-2</c:v>
                      </c:pt>
                      <c:pt idx="1222">
                        <c:v>-2.6967865636732834E-2</c:v>
                      </c:pt>
                      <c:pt idx="1223">
                        <c:v>-3.1138825517874037E-2</c:v>
                      </c:pt>
                      <c:pt idx="1224">
                        <c:v>-2.9645518893761855E-2</c:v>
                      </c:pt>
                      <c:pt idx="1225">
                        <c:v>-3.7538638930271623E-2</c:v>
                      </c:pt>
                      <c:pt idx="1226">
                        <c:v>-3.9754871546854746E-2</c:v>
                      </c:pt>
                      <c:pt idx="1227">
                        <c:v>-3.5402675331008771E-2</c:v>
                      </c:pt>
                      <c:pt idx="1228">
                        <c:v>-4.1950405863374084E-2</c:v>
                      </c:pt>
                      <c:pt idx="1229">
                        <c:v>-5.4895930461789283E-2</c:v>
                      </c:pt>
                      <c:pt idx="1230">
                        <c:v>-5.336274174731015E-2</c:v>
                      </c:pt>
                      <c:pt idx="1231">
                        <c:v>-5.799764645183185E-2</c:v>
                      </c:pt>
                      <c:pt idx="1232">
                        <c:v>-4.6777653307512754E-2</c:v>
                      </c:pt>
                      <c:pt idx="1233">
                        <c:v>-4.4171182009239682E-2</c:v>
                      </c:pt>
                      <c:pt idx="1234">
                        <c:v>-4.5676099874851141E-2</c:v>
                      </c:pt>
                      <c:pt idx="1235">
                        <c:v>-3.8767916019424073E-2</c:v>
                      </c:pt>
                      <c:pt idx="1236">
                        <c:v>-2.5271109868091304E-2</c:v>
                      </c:pt>
                      <c:pt idx="1237">
                        <c:v>-2.7128403671373643E-2</c:v>
                      </c:pt>
                      <c:pt idx="1238">
                        <c:v>-2.1107722535753898E-2</c:v>
                      </c:pt>
                      <c:pt idx="1239">
                        <c:v>-2.0966368291416078E-2</c:v>
                      </c:pt>
                      <c:pt idx="1240">
                        <c:v>-1.8786988745678052E-2</c:v>
                      </c:pt>
                      <c:pt idx="1241">
                        <c:v>-1.5757464387565236E-2</c:v>
                      </c:pt>
                      <c:pt idx="1242">
                        <c:v>-1.1116501644000442E-2</c:v>
                      </c:pt>
                      <c:pt idx="1243">
                        <c:v>-7.9128086633998389E-3</c:v>
                      </c:pt>
                      <c:pt idx="1244">
                        <c:v>-2.795785018368635E-3</c:v>
                      </c:pt>
                      <c:pt idx="1245">
                        <c:v>-2.566084371319579E-3</c:v>
                      </c:pt>
                      <c:pt idx="1246">
                        <c:v>-8.1581592446433922E-3</c:v>
                      </c:pt>
                      <c:pt idx="1247">
                        <c:v>-1.1205352883298582E-2</c:v>
                      </c:pt>
                      <c:pt idx="1248">
                        <c:v>-1.6962004483958685E-2</c:v>
                      </c:pt>
                      <c:pt idx="1249">
                        <c:v>-1.7680386947147242E-2</c:v>
                      </c:pt>
                      <c:pt idx="1250">
                        <c:v>-1.7571342244372217E-2</c:v>
                      </c:pt>
                      <c:pt idx="1251">
                        <c:v>-1.7370417282777825E-2</c:v>
                      </c:pt>
                      <c:pt idx="1252">
                        <c:v>-1.6304202411200692E-2</c:v>
                      </c:pt>
                      <c:pt idx="1253">
                        <c:v>-2.2089124860728289E-2</c:v>
                      </c:pt>
                      <c:pt idx="1254">
                        <c:v>-1.5623177855444131E-2</c:v>
                      </c:pt>
                      <c:pt idx="1255">
                        <c:v>-1.8865743253237793E-2</c:v>
                      </c:pt>
                      <c:pt idx="1256">
                        <c:v>-1.5145097607629932E-2</c:v>
                      </c:pt>
                      <c:pt idx="1257">
                        <c:v>-9.6368256077350601E-3</c:v>
                      </c:pt>
                      <c:pt idx="1258">
                        <c:v>-3.4601499667565351E-3</c:v>
                      </c:pt>
                      <c:pt idx="1259">
                        <c:v>-1.2120621615386313E-2</c:v>
                      </c:pt>
                      <c:pt idx="1260">
                        <c:v>-9.3036334603670817E-3</c:v>
                      </c:pt>
                      <c:pt idx="1261">
                        <c:v>-1.6894356381311232E-2</c:v>
                      </c:pt>
                      <c:pt idx="1262">
                        <c:v>-1.3887044833022907E-2</c:v>
                      </c:pt>
                      <c:pt idx="1263">
                        <c:v>-2.1682731408256935E-2</c:v>
                      </c:pt>
                      <c:pt idx="1264">
                        <c:v>-2.881001434240749E-2</c:v>
                      </c:pt>
                      <c:pt idx="1265">
                        <c:v>-3.7001492801787571E-2</c:v>
                      </c:pt>
                      <c:pt idx="1266">
                        <c:v>-3.6430017785393023E-2</c:v>
                      </c:pt>
                      <c:pt idx="1267">
                        <c:v>-3.0398735081447893E-2</c:v>
                      </c:pt>
                      <c:pt idx="1268">
                        <c:v>-3.5590474541343536E-2</c:v>
                      </c:pt>
                      <c:pt idx="1269">
                        <c:v>-3.8621513409217149E-2</c:v>
                      </c:pt>
                      <c:pt idx="1270">
                        <c:v>-4.0734254525481441E-2</c:v>
                      </c:pt>
                      <c:pt idx="1271">
                        <c:v>-4.8152828170285412E-2</c:v>
                      </c:pt>
                      <c:pt idx="1272">
                        <c:v>-5.3795891538888377E-2</c:v>
                      </c:pt>
                      <c:pt idx="1273">
                        <c:v>-5.5741531744881952E-2</c:v>
                      </c:pt>
                      <c:pt idx="1274">
                        <c:v>-6.9422098413854105E-2</c:v>
                      </c:pt>
                      <c:pt idx="1275">
                        <c:v>-6.791516120189485E-2</c:v>
                      </c:pt>
                      <c:pt idx="1276">
                        <c:v>-5.9894317508894061E-2</c:v>
                      </c:pt>
                      <c:pt idx="1277">
                        <c:v>-5.7275730132534799E-2</c:v>
                      </c:pt>
                      <c:pt idx="1278">
                        <c:v>-5.4198751135251418E-2</c:v>
                      </c:pt>
                      <c:pt idx="1279">
                        <c:v>-5.4240652571965794E-2</c:v>
                      </c:pt>
                      <c:pt idx="1280">
                        <c:v>-4.9650173487093163E-2</c:v>
                      </c:pt>
                      <c:pt idx="1281">
                        <c:v>-3.9409058484813859E-2</c:v>
                      </c:pt>
                      <c:pt idx="1282">
                        <c:v>-4.0852891123407953E-2</c:v>
                      </c:pt>
                      <c:pt idx="1283">
                        <c:v>-4.6450014362600968E-2</c:v>
                      </c:pt>
                      <c:pt idx="1284">
                        <c:v>-4.797512569168931E-2</c:v>
                      </c:pt>
                      <c:pt idx="1285">
                        <c:v>-4.4790616501391607E-2</c:v>
                      </c:pt>
                      <c:pt idx="1286">
                        <c:v>-3.2270164309164025E-2</c:v>
                      </c:pt>
                      <c:pt idx="1287">
                        <c:v>-3.4855432470786415E-2</c:v>
                      </c:pt>
                      <c:pt idx="1288">
                        <c:v>-2.5459918751599871E-2</c:v>
                      </c:pt>
                      <c:pt idx="1289">
                        <c:v>-1.6443032472603911E-2</c:v>
                      </c:pt>
                      <c:pt idx="1290">
                        <c:v>-1.3365548638733531E-2</c:v>
                      </c:pt>
                      <c:pt idx="1291">
                        <c:v>-2.0102088054607229E-2</c:v>
                      </c:pt>
                      <c:pt idx="1292">
                        <c:v>-1.6977149581566191E-2</c:v>
                      </c:pt>
                      <c:pt idx="1293">
                        <c:v>-2.7380317128247188E-2</c:v>
                      </c:pt>
                      <c:pt idx="1294">
                        <c:v>-2.2665648242992029E-2</c:v>
                      </c:pt>
                      <c:pt idx="1295">
                        <c:v>-3.5186100435219796E-2</c:v>
                      </c:pt>
                      <c:pt idx="1296">
                        <c:v>-2.913008073851539E-2</c:v>
                      </c:pt>
                      <c:pt idx="1297">
                        <c:v>-2.6707874794468411E-2</c:v>
                      </c:pt>
                      <c:pt idx="1298">
                        <c:v>-1.3324152038605963E-2</c:v>
                      </c:pt>
                    </c:numCache>
                  </c:numRef>
                </c:yVal>
                <c:smooth val="0"/>
                <c:extLst xmlns:c15="http://schemas.microsoft.com/office/drawing/2012/chart">
                  <c:ext xmlns:c16="http://schemas.microsoft.com/office/drawing/2014/chart" uri="{C3380CC4-5D6E-409C-BE32-E72D297353CC}">
                    <c16:uniqueId val="{0000000F-EA6C-4C0E-9A4F-E63847BC888B}"/>
                  </c:ext>
                </c:extLst>
              </c15:ser>
            </c15:filteredScatterSeries>
            <c15:filteredScatterSeries>
              <c15:ser>
                <c:idx val="4"/>
                <c:order val="4"/>
                <c:tx>
                  <c:strRef>
                    <c:extLst xmlns:c15="http://schemas.microsoft.com/office/drawing/2012/chart">
                      <c:ext xmlns:c15="http://schemas.microsoft.com/office/drawing/2012/chart" uri="{02D57815-91ED-43cb-92C2-25804820EDAC}">
                        <c15:formulaRef>
                          <c15:sqref>'24.08.21 Eg Filtres +Lihgt  Abs'!$CH$1</c15:sqref>
                        </c15:formulaRef>
                      </c:ext>
                    </c:extLst>
                    <c:strCache>
                      <c:ptCount val="1"/>
                      <c:pt idx="0">
                        <c:v>Abs HL</c:v>
                      </c:pt>
                    </c:strCache>
                  </c:strRef>
                </c:tx>
                <c:spPr>
                  <a:ln w="19050" cap="rnd">
                    <a:solidFill>
                      <a:schemeClr val="accent5"/>
                    </a:solidFill>
                    <a:round/>
                  </a:ln>
                  <a:effectLst/>
                </c:spPr>
                <c:marker>
                  <c:symbol val="none"/>
                </c:marker>
                <c:xVal>
                  <c:numRef>
                    <c:extLst xmlns:c15="http://schemas.microsoft.com/office/drawing/2012/chart">
                      <c:ext xmlns:c15="http://schemas.microsoft.com/office/drawing/2012/chart" uri="{02D57815-91ED-43cb-92C2-25804820EDAC}">
                        <c15:formulaRef>
                          <c15:sqref>'24.08.21 Eg Filtres +Lihgt  Abs'!$CC$2:$CC$1300</c15:sqref>
                        </c15:formulaRef>
                      </c:ext>
                    </c:extLst>
                    <c:numCache>
                      <c:formatCode>General</c:formatCode>
                      <c:ptCount val="1299"/>
                      <c:pt idx="0">
                        <c:v>340.32850000000002</c:v>
                      </c:pt>
                      <c:pt idx="1">
                        <c:v>340.70690000000002</c:v>
                      </c:pt>
                      <c:pt idx="2">
                        <c:v>341.08530000000002</c:v>
                      </c:pt>
                      <c:pt idx="3">
                        <c:v>341.46359999999999</c:v>
                      </c:pt>
                      <c:pt idx="4">
                        <c:v>341.84190000000001</c:v>
                      </c:pt>
                      <c:pt idx="5">
                        <c:v>342.2201</c:v>
                      </c:pt>
                      <c:pt idx="6">
                        <c:v>342.59840000000003</c:v>
                      </c:pt>
                      <c:pt idx="7">
                        <c:v>342.97649999999999</c:v>
                      </c:pt>
                      <c:pt idx="8">
                        <c:v>343.35469999999998</c:v>
                      </c:pt>
                      <c:pt idx="9">
                        <c:v>343.7328</c:v>
                      </c:pt>
                      <c:pt idx="10">
                        <c:v>344.11079999999998</c:v>
                      </c:pt>
                      <c:pt idx="11">
                        <c:v>344.4889</c:v>
                      </c:pt>
                      <c:pt idx="12">
                        <c:v>344.86689999999999</c:v>
                      </c:pt>
                      <c:pt idx="13">
                        <c:v>345.2448</c:v>
                      </c:pt>
                      <c:pt idx="14">
                        <c:v>345.62270000000001</c:v>
                      </c:pt>
                      <c:pt idx="15">
                        <c:v>346.00060000000002</c:v>
                      </c:pt>
                      <c:pt idx="16">
                        <c:v>346.37849999999997</c:v>
                      </c:pt>
                      <c:pt idx="17">
                        <c:v>346.75630000000001</c:v>
                      </c:pt>
                      <c:pt idx="18">
                        <c:v>347.13400000000001</c:v>
                      </c:pt>
                      <c:pt idx="19">
                        <c:v>347.51179999999999</c:v>
                      </c:pt>
                      <c:pt idx="20">
                        <c:v>347.8895</c:v>
                      </c:pt>
                      <c:pt idx="21">
                        <c:v>348.2672</c:v>
                      </c:pt>
                      <c:pt idx="22">
                        <c:v>348.64479999999998</c:v>
                      </c:pt>
                      <c:pt idx="23">
                        <c:v>349.02229999999997</c:v>
                      </c:pt>
                      <c:pt idx="24">
                        <c:v>349.3999</c:v>
                      </c:pt>
                      <c:pt idx="25">
                        <c:v>349.7774</c:v>
                      </c:pt>
                      <c:pt idx="26">
                        <c:v>350.1549</c:v>
                      </c:pt>
                      <c:pt idx="27">
                        <c:v>350.53230000000002</c:v>
                      </c:pt>
                      <c:pt idx="28">
                        <c:v>350.90969999999999</c:v>
                      </c:pt>
                      <c:pt idx="29">
                        <c:v>351.28710000000001</c:v>
                      </c:pt>
                      <c:pt idx="30">
                        <c:v>351.6644</c:v>
                      </c:pt>
                      <c:pt idx="31">
                        <c:v>352.04169999999999</c:v>
                      </c:pt>
                      <c:pt idx="32">
                        <c:v>352.41890000000001</c:v>
                      </c:pt>
                      <c:pt idx="33">
                        <c:v>352.7962</c:v>
                      </c:pt>
                      <c:pt idx="34">
                        <c:v>353.17329999999998</c:v>
                      </c:pt>
                      <c:pt idx="35">
                        <c:v>353.5505</c:v>
                      </c:pt>
                      <c:pt idx="36">
                        <c:v>353.92759999999998</c:v>
                      </c:pt>
                      <c:pt idx="37">
                        <c:v>354.30470000000003</c:v>
                      </c:pt>
                      <c:pt idx="38">
                        <c:v>354.68169999999998</c:v>
                      </c:pt>
                      <c:pt idx="39">
                        <c:v>355.05869999999999</c:v>
                      </c:pt>
                      <c:pt idx="40">
                        <c:v>355.43560000000002</c:v>
                      </c:pt>
                      <c:pt idx="41">
                        <c:v>355.81259999999997</c:v>
                      </c:pt>
                      <c:pt idx="42">
                        <c:v>356.18939999999998</c:v>
                      </c:pt>
                      <c:pt idx="43">
                        <c:v>356.56630000000001</c:v>
                      </c:pt>
                      <c:pt idx="44">
                        <c:v>356.94310000000002</c:v>
                      </c:pt>
                      <c:pt idx="45">
                        <c:v>357.31990000000002</c:v>
                      </c:pt>
                      <c:pt idx="46">
                        <c:v>357.69659999999999</c:v>
                      </c:pt>
                      <c:pt idx="47">
                        <c:v>358.07330000000002</c:v>
                      </c:pt>
                      <c:pt idx="48">
                        <c:v>358.44990000000001</c:v>
                      </c:pt>
                      <c:pt idx="49">
                        <c:v>358.82650000000001</c:v>
                      </c:pt>
                      <c:pt idx="50">
                        <c:v>359.20310000000001</c:v>
                      </c:pt>
                      <c:pt idx="51">
                        <c:v>359.5797</c:v>
                      </c:pt>
                      <c:pt idx="52">
                        <c:v>359.95620000000002</c:v>
                      </c:pt>
                      <c:pt idx="53">
                        <c:v>360.33260000000001</c:v>
                      </c:pt>
                      <c:pt idx="54">
                        <c:v>360.70909999999998</c:v>
                      </c:pt>
                      <c:pt idx="55">
                        <c:v>361.08550000000002</c:v>
                      </c:pt>
                      <c:pt idx="56">
                        <c:v>361.46190000000001</c:v>
                      </c:pt>
                      <c:pt idx="57">
                        <c:v>361.83819999999997</c:v>
                      </c:pt>
                      <c:pt idx="58">
                        <c:v>362.21440000000001</c:v>
                      </c:pt>
                      <c:pt idx="59">
                        <c:v>362.59070000000003</c:v>
                      </c:pt>
                      <c:pt idx="60">
                        <c:v>362.96690000000001</c:v>
                      </c:pt>
                      <c:pt idx="61">
                        <c:v>363.34309999999999</c:v>
                      </c:pt>
                      <c:pt idx="62">
                        <c:v>363.7192</c:v>
                      </c:pt>
                      <c:pt idx="63">
                        <c:v>364.09530000000001</c:v>
                      </c:pt>
                      <c:pt idx="64">
                        <c:v>364.47129999999999</c:v>
                      </c:pt>
                      <c:pt idx="65">
                        <c:v>364.84739999999999</c:v>
                      </c:pt>
                      <c:pt idx="66">
                        <c:v>365.22340000000003</c:v>
                      </c:pt>
                      <c:pt idx="67">
                        <c:v>365.59930000000003</c:v>
                      </c:pt>
                      <c:pt idx="68">
                        <c:v>365.97519999999997</c:v>
                      </c:pt>
                      <c:pt idx="69">
                        <c:v>366.35109999999997</c:v>
                      </c:pt>
                      <c:pt idx="70">
                        <c:v>366.7269</c:v>
                      </c:pt>
                      <c:pt idx="71">
                        <c:v>367.10270000000003</c:v>
                      </c:pt>
                      <c:pt idx="72">
                        <c:v>367.4785</c:v>
                      </c:pt>
                      <c:pt idx="73">
                        <c:v>367.85419999999999</c:v>
                      </c:pt>
                      <c:pt idx="74">
                        <c:v>368.22989999999999</c:v>
                      </c:pt>
                      <c:pt idx="75">
                        <c:v>368.60550000000001</c:v>
                      </c:pt>
                      <c:pt idx="76">
                        <c:v>368.98110000000003</c:v>
                      </c:pt>
                      <c:pt idx="77">
                        <c:v>369.35669999999999</c:v>
                      </c:pt>
                      <c:pt idx="78">
                        <c:v>369.73219999999998</c:v>
                      </c:pt>
                      <c:pt idx="79">
                        <c:v>370.10770000000002</c:v>
                      </c:pt>
                      <c:pt idx="80">
                        <c:v>370.48320000000001</c:v>
                      </c:pt>
                      <c:pt idx="81">
                        <c:v>370.85860000000002</c:v>
                      </c:pt>
                      <c:pt idx="82">
                        <c:v>371.23399999999998</c:v>
                      </c:pt>
                      <c:pt idx="83">
                        <c:v>371.60930000000002</c:v>
                      </c:pt>
                      <c:pt idx="84">
                        <c:v>371.9846</c:v>
                      </c:pt>
                      <c:pt idx="85">
                        <c:v>372.35989999999998</c:v>
                      </c:pt>
                      <c:pt idx="86">
                        <c:v>372.73520000000002</c:v>
                      </c:pt>
                      <c:pt idx="87">
                        <c:v>373.11040000000003</c:v>
                      </c:pt>
                      <c:pt idx="88">
                        <c:v>373.4855</c:v>
                      </c:pt>
                      <c:pt idx="89">
                        <c:v>373.86059999999998</c:v>
                      </c:pt>
                      <c:pt idx="90">
                        <c:v>374.23570000000001</c:v>
                      </c:pt>
                      <c:pt idx="91">
                        <c:v>374.61070000000001</c:v>
                      </c:pt>
                      <c:pt idx="92">
                        <c:v>374.98579999999998</c:v>
                      </c:pt>
                      <c:pt idx="93">
                        <c:v>375.36070000000001</c:v>
                      </c:pt>
                      <c:pt idx="94">
                        <c:v>375.73570000000001</c:v>
                      </c:pt>
                      <c:pt idx="95">
                        <c:v>376.11059999999998</c:v>
                      </c:pt>
                      <c:pt idx="96">
                        <c:v>376.48540000000003</c:v>
                      </c:pt>
                      <c:pt idx="97">
                        <c:v>376.86020000000002</c:v>
                      </c:pt>
                      <c:pt idx="98">
                        <c:v>377.23500000000001</c:v>
                      </c:pt>
                      <c:pt idx="99">
                        <c:v>377.60980000000001</c:v>
                      </c:pt>
                      <c:pt idx="100">
                        <c:v>377.98450000000003</c:v>
                      </c:pt>
                      <c:pt idx="101">
                        <c:v>378.35910000000001</c:v>
                      </c:pt>
                      <c:pt idx="102">
                        <c:v>378.73379999999997</c:v>
                      </c:pt>
                      <c:pt idx="103">
                        <c:v>379.10829999999999</c:v>
                      </c:pt>
                      <c:pt idx="104">
                        <c:v>379.48289999999997</c:v>
                      </c:pt>
                      <c:pt idx="105">
                        <c:v>379.85739999999998</c:v>
                      </c:pt>
                      <c:pt idx="106">
                        <c:v>380.2319</c:v>
                      </c:pt>
                      <c:pt idx="107">
                        <c:v>380.60640000000001</c:v>
                      </c:pt>
                      <c:pt idx="108">
                        <c:v>380.98070000000001</c:v>
                      </c:pt>
                      <c:pt idx="109">
                        <c:v>381.35509999999999</c:v>
                      </c:pt>
                      <c:pt idx="110">
                        <c:v>381.7294</c:v>
                      </c:pt>
                      <c:pt idx="111">
                        <c:v>382.1037</c:v>
                      </c:pt>
                      <c:pt idx="112">
                        <c:v>382.47800000000001</c:v>
                      </c:pt>
                      <c:pt idx="113">
                        <c:v>382.85219999999998</c:v>
                      </c:pt>
                      <c:pt idx="114">
                        <c:v>383.22629999999998</c:v>
                      </c:pt>
                      <c:pt idx="115">
                        <c:v>383.60050000000001</c:v>
                      </c:pt>
                      <c:pt idx="116">
                        <c:v>383.97460000000001</c:v>
                      </c:pt>
                      <c:pt idx="117">
                        <c:v>384.34870000000001</c:v>
                      </c:pt>
                      <c:pt idx="118">
                        <c:v>384.72269999999997</c:v>
                      </c:pt>
                      <c:pt idx="119">
                        <c:v>385.0967</c:v>
                      </c:pt>
                      <c:pt idx="120">
                        <c:v>385.47059999999999</c:v>
                      </c:pt>
                      <c:pt idx="121">
                        <c:v>385.84449999999998</c:v>
                      </c:pt>
                      <c:pt idx="122">
                        <c:v>386.21839999999997</c:v>
                      </c:pt>
                      <c:pt idx="123">
                        <c:v>386.59219999999999</c:v>
                      </c:pt>
                      <c:pt idx="124">
                        <c:v>386.96600000000001</c:v>
                      </c:pt>
                      <c:pt idx="125">
                        <c:v>387.33980000000003</c:v>
                      </c:pt>
                      <c:pt idx="126">
                        <c:v>387.71350000000001</c:v>
                      </c:pt>
                      <c:pt idx="127">
                        <c:v>388.0872</c:v>
                      </c:pt>
                      <c:pt idx="128">
                        <c:v>388.46080000000001</c:v>
                      </c:pt>
                      <c:pt idx="129">
                        <c:v>388.83440000000002</c:v>
                      </c:pt>
                      <c:pt idx="130">
                        <c:v>389.20800000000003</c:v>
                      </c:pt>
                      <c:pt idx="131">
                        <c:v>389.58150000000001</c:v>
                      </c:pt>
                      <c:pt idx="132">
                        <c:v>389.95499999999998</c:v>
                      </c:pt>
                      <c:pt idx="133">
                        <c:v>390.32850000000002</c:v>
                      </c:pt>
                      <c:pt idx="134">
                        <c:v>390.70190000000002</c:v>
                      </c:pt>
                      <c:pt idx="135">
                        <c:v>391.07530000000003</c:v>
                      </c:pt>
                      <c:pt idx="136">
                        <c:v>391.4486</c:v>
                      </c:pt>
                      <c:pt idx="137">
                        <c:v>391.82190000000003</c:v>
                      </c:pt>
                      <c:pt idx="138">
                        <c:v>392.1952</c:v>
                      </c:pt>
                      <c:pt idx="139">
                        <c:v>392.5684</c:v>
                      </c:pt>
                      <c:pt idx="140">
                        <c:v>392.94159999999999</c:v>
                      </c:pt>
                      <c:pt idx="141">
                        <c:v>393.31470000000002</c:v>
                      </c:pt>
                      <c:pt idx="142">
                        <c:v>393.68779999999998</c:v>
                      </c:pt>
                      <c:pt idx="143">
                        <c:v>394.0609</c:v>
                      </c:pt>
                      <c:pt idx="144">
                        <c:v>394.43400000000003</c:v>
                      </c:pt>
                      <c:pt idx="145">
                        <c:v>394.80689999999998</c:v>
                      </c:pt>
                      <c:pt idx="146">
                        <c:v>395.17989999999998</c:v>
                      </c:pt>
                      <c:pt idx="147">
                        <c:v>395.55279999999999</c:v>
                      </c:pt>
                      <c:pt idx="148">
                        <c:v>395.92570000000001</c:v>
                      </c:pt>
                      <c:pt idx="149">
                        <c:v>396.29860000000002</c:v>
                      </c:pt>
                      <c:pt idx="150">
                        <c:v>396.67140000000001</c:v>
                      </c:pt>
                      <c:pt idx="151">
                        <c:v>397.04410000000001</c:v>
                      </c:pt>
                      <c:pt idx="152">
                        <c:v>397.41680000000002</c:v>
                      </c:pt>
                      <c:pt idx="153">
                        <c:v>397.78960000000001</c:v>
                      </c:pt>
                      <c:pt idx="154">
                        <c:v>398.16219999999998</c:v>
                      </c:pt>
                      <c:pt idx="155">
                        <c:v>398.53480000000002</c:v>
                      </c:pt>
                      <c:pt idx="156">
                        <c:v>398.9074</c:v>
                      </c:pt>
                      <c:pt idx="157">
                        <c:v>399.2799</c:v>
                      </c:pt>
                      <c:pt idx="158">
                        <c:v>399.6524</c:v>
                      </c:pt>
                      <c:pt idx="159">
                        <c:v>400.0249</c:v>
                      </c:pt>
                      <c:pt idx="160">
                        <c:v>400.39729999999997</c:v>
                      </c:pt>
                      <c:pt idx="161">
                        <c:v>400.7697</c:v>
                      </c:pt>
                      <c:pt idx="162">
                        <c:v>401.142</c:v>
                      </c:pt>
                      <c:pt idx="163">
                        <c:v>401.51429999999999</c:v>
                      </c:pt>
                      <c:pt idx="164">
                        <c:v>401.88659999999999</c:v>
                      </c:pt>
                      <c:pt idx="165">
                        <c:v>402.25889999999998</c:v>
                      </c:pt>
                      <c:pt idx="166">
                        <c:v>402.63099999999997</c:v>
                      </c:pt>
                      <c:pt idx="167">
                        <c:v>403.00319999999999</c:v>
                      </c:pt>
                      <c:pt idx="168">
                        <c:v>403.37529999999998</c:v>
                      </c:pt>
                      <c:pt idx="169">
                        <c:v>403.74740000000003</c:v>
                      </c:pt>
                      <c:pt idx="170">
                        <c:v>404.11939999999998</c:v>
                      </c:pt>
                      <c:pt idx="171">
                        <c:v>404.4914</c:v>
                      </c:pt>
                      <c:pt idx="172">
                        <c:v>404.86340000000001</c:v>
                      </c:pt>
                      <c:pt idx="173">
                        <c:v>405.2353</c:v>
                      </c:pt>
                      <c:pt idx="174">
                        <c:v>405.60719999999998</c:v>
                      </c:pt>
                      <c:pt idx="175">
                        <c:v>405.97899999999998</c:v>
                      </c:pt>
                      <c:pt idx="176">
                        <c:v>406.35079999999999</c:v>
                      </c:pt>
                      <c:pt idx="177">
                        <c:v>406.7226</c:v>
                      </c:pt>
                      <c:pt idx="178">
                        <c:v>407.09429999999998</c:v>
                      </c:pt>
                      <c:pt idx="179">
                        <c:v>407.46600000000001</c:v>
                      </c:pt>
                      <c:pt idx="180">
                        <c:v>407.83769999999998</c:v>
                      </c:pt>
                      <c:pt idx="181">
                        <c:v>408.20929999999998</c:v>
                      </c:pt>
                      <c:pt idx="182">
                        <c:v>408.58089999999999</c:v>
                      </c:pt>
                      <c:pt idx="183">
                        <c:v>408.95240000000001</c:v>
                      </c:pt>
                      <c:pt idx="184">
                        <c:v>409.32389999999998</c:v>
                      </c:pt>
                      <c:pt idx="185">
                        <c:v>409.69540000000001</c:v>
                      </c:pt>
                      <c:pt idx="186">
                        <c:v>410.0668</c:v>
                      </c:pt>
                      <c:pt idx="187">
                        <c:v>410.43819999999999</c:v>
                      </c:pt>
                      <c:pt idx="188">
                        <c:v>410.80950000000001</c:v>
                      </c:pt>
                      <c:pt idx="189">
                        <c:v>411.18079999999998</c:v>
                      </c:pt>
                      <c:pt idx="190">
                        <c:v>411.5521</c:v>
                      </c:pt>
                      <c:pt idx="191">
                        <c:v>411.92329999999998</c:v>
                      </c:pt>
                      <c:pt idx="192">
                        <c:v>412.29450000000003</c:v>
                      </c:pt>
                      <c:pt idx="193">
                        <c:v>412.66570000000002</c:v>
                      </c:pt>
                      <c:pt idx="194">
                        <c:v>413.03680000000003</c:v>
                      </c:pt>
                      <c:pt idx="195">
                        <c:v>413.40789999999998</c:v>
                      </c:pt>
                      <c:pt idx="196">
                        <c:v>413.77890000000002</c:v>
                      </c:pt>
                      <c:pt idx="197">
                        <c:v>414.1499</c:v>
                      </c:pt>
                      <c:pt idx="198">
                        <c:v>414.52089999999998</c:v>
                      </c:pt>
                      <c:pt idx="199">
                        <c:v>414.89179999999999</c:v>
                      </c:pt>
                      <c:pt idx="200">
                        <c:v>415.2627</c:v>
                      </c:pt>
                      <c:pt idx="201">
                        <c:v>415.63350000000003</c:v>
                      </c:pt>
                      <c:pt idx="202">
                        <c:v>416.0043</c:v>
                      </c:pt>
                      <c:pt idx="203">
                        <c:v>416.37509999999997</c:v>
                      </c:pt>
                      <c:pt idx="204">
                        <c:v>416.74579999999997</c:v>
                      </c:pt>
                      <c:pt idx="205">
                        <c:v>417.11649999999997</c:v>
                      </c:pt>
                      <c:pt idx="206">
                        <c:v>417.48719999999997</c:v>
                      </c:pt>
                      <c:pt idx="207">
                        <c:v>417.8578</c:v>
                      </c:pt>
                      <c:pt idx="208">
                        <c:v>418.22829999999999</c:v>
                      </c:pt>
                      <c:pt idx="209">
                        <c:v>418.59890000000001</c:v>
                      </c:pt>
                      <c:pt idx="210">
                        <c:v>418.96940000000001</c:v>
                      </c:pt>
                      <c:pt idx="211">
                        <c:v>419.33980000000003</c:v>
                      </c:pt>
                      <c:pt idx="212">
                        <c:v>419.71019999999999</c:v>
                      </c:pt>
                      <c:pt idx="213">
                        <c:v>420.0806</c:v>
                      </c:pt>
                      <c:pt idx="214">
                        <c:v>420.45100000000002</c:v>
                      </c:pt>
                      <c:pt idx="215">
                        <c:v>420.82130000000001</c:v>
                      </c:pt>
                      <c:pt idx="216">
                        <c:v>421.19150000000002</c:v>
                      </c:pt>
                      <c:pt idx="217">
                        <c:v>421.56169999999997</c:v>
                      </c:pt>
                      <c:pt idx="218">
                        <c:v>421.93189999999998</c:v>
                      </c:pt>
                      <c:pt idx="219">
                        <c:v>422.3021</c:v>
                      </c:pt>
                      <c:pt idx="220">
                        <c:v>422.67219999999998</c:v>
                      </c:pt>
                      <c:pt idx="221">
                        <c:v>423.04230000000001</c:v>
                      </c:pt>
                      <c:pt idx="222">
                        <c:v>423.41230000000002</c:v>
                      </c:pt>
                      <c:pt idx="223">
                        <c:v>423.78230000000002</c:v>
                      </c:pt>
                      <c:pt idx="224">
                        <c:v>424.15219999999999</c:v>
                      </c:pt>
                      <c:pt idx="225">
                        <c:v>424.52210000000002</c:v>
                      </c:pt>
                      <c:pt idx="226">
                        <c:v>424.892</c:v>
                      </c:pt>
                      <c:pt idx="227">
                        <c:v>425.26179999999999</c:v>
                      </c:pt>
                      <c:pt idx="228">
                        <c:v>425.63170000000002</c:v>
                      </c:pt>
                      <c:pt idx="229">
                        <c:v>426.00139999999999</c:v>
                      </c:pt>
                      <c:pt idx="230">
                        <c:v>426.37110000000001</c:v>
                      </c:pt>
                      <c:pt idx="231">
                        <c:v>426.74079999999998</c:v>
                      </c:pt>
                      <c:pt idx="232">
                        <c:v>427.11040000000003</c:v>
                      </c:pt>
                      <c:pt idx="233">
                        <c:v>427.48</c:v>
                      </c:pt>
                      <c:pt idx="234">
                        <c:v>427.84960000000001</c:v>
                      </c:pt>
                      <c:pt idx="235">
                        <c:v>428.21910000000003</c:v>
                      </c:pt>
                      <c:pt idx="236">
                        <c:v>428.58859999999999</c:v>
                      </c:pt>
                      <c:pt idx="237">
                        <c:v>428.95800000000003</c:v>
                      </c:pt>
                      <c:pt idx="238">
                        <c:v>429.32749999999999</c:v>
                      </c:pt>
                      <c:pt idx="239">
                        <c:v>429.6968</c:v>
                      </c:pt>
                      <c:pt idx="240">
                        <c:v>430.06619999999998</c:v>
                      </c:pt>
                      <c:pt idx="241">
                        <c:v>430.43549999999999</c:v>
                      </c:pt>
                      <c:pt idx="242">
                        <c:v>430.80470000000003</c:v>
                      </c:pt>
                      <c:pt idx="243">
                        <c:v>431.1739</c:v>
                      </c:pt>
                      <c:pt idx="244">
                        <c:v>431.54309999999998</c:v>
                      </c:pt>
                      <c:pt idx="245">
                        <c:v>431.91219999999998</c:v>
                      </c:pt>
                      <c:pt idx="246">
                        <c:v>432.28129999999999</c:v>
                      </c:pt>
                      <c:pt idx="247">
                        <c:v>432.65039999999999</c:v>
                      </c:pt>
                      <c:pt idx="248">
                        <c:v>433.01940000000002</c:v>
                      </c:pt>
                      <c:pt idx="249">
                        <c:v>433.38830000000002</c:v>
                      </c:pt>
                      <c:pt idx="250">
                        <c:v>433.75729999999999</c:v>
                      </c:pt>
                      <c:pt idx="251">
                        <c:v>434.12619999999998</c:v>
                      </c:pt>
                      <c:pt idx="252">
                        <c:v>434.495</c:v>
                      </c:pt>
                      <c:pt idx="253">
                        <c:v>434.8639</c:v>
                      </c:pt>
                      <c:pt idx="254">
                        <c:v>435.23259999999999</c:v>
                      </c:pt>
                      <c:pt idx="255">
                        <c:v>435.60140000000001</c:v>
                      </c:pt>
                      <c:pt idx="256">
                        <c:v>435.9701</c:v>
                      </c:pt>
                      <c:pt idx="257">
                        <c:v>436.33870000000002</c:v>
                      </c:pt>
                      <c:pt idx="258">
                        <c:v>436.70740000000001</c:v>
                      </c:pt>
                      <c:pt idx="259">
                        <c:v>437.07600000000002</c:v>
                      </c:pt>
                      <c:pt idx="260">
                        <c:v>437.44450000000001</c:v>
                      </c:pt>
                      <c:pt idx="261">
                        <c:v>437.81299999999999</c:v>
                      </c:pt>
                      <c:pt idx="262">
                        <c:v>438.18150000000003</c:v>
                      </c:pt>
                      <c:pt idx="263">
                        <c:v>438.54989999999998</c:v>
                      </c:pt>
                      <c:pt idx="264">
                        <c:v>438.91829999999999</c:v>
                      </c:pt>
                      <c:pt idx="265">
                        <c:v>439.2867</c:v>
                      </c:pt>
                      <c:pt idx="266">
                        <c:v>439.6549</c:v>
                      </c:pt>
                      <c:pt idx="267">
                        <c:v>440.02319999999997</c:v>
                      </c:pt>
                      <c:pt idx="268">
                        <c:v>440.39139999999998</c:v>
                      </c:pt>
                      <c:pt idx="269">
                        <c:v>440.75959999999998</c:v>
                      </c:pt>
                      <c:pt idx="270">
                        <c:v>441.12779999999998</c:v>
                      </c:pt>
                      <c:pt idx="271">
                        <c:v>441.49590000000001</c:v>
                      </c:pt>
                      <c:pt idx="272">
                        <c:v>441.86399999999998</c:v>
                      </c:pt>
                      <c:pt idx="273">
                        <c:v>442.23200000000003</c:v>
                      </c:pt>
                      <c:pt idx="274">
                        <c:v>442.6</c:v>
                      </c:pt>
                      <c:pt idx="275">
                        <c:v>442.96800000000002</c:v>
                      </c:pt>
                      <c:pt idx="276">
                        <c:v>443.33589999999998</c:v>
                      </c:pt>
                      <c:pt idx="277">
                        <c:v>443.7038</c:v>
                      </c:pt>
                      <c:pt idx="278">
                        <c:v>444.07159999999999</c:v>
                      </c:pt>
                      <c:pt idx="279">
                        <c:v>444.43939999999998</c:v>
                      </c:pt>
                      <c:pt idx="280">
                        <c:v>444.80720000000002</c:v>
                      </c:pt>
                      <c:pt idx="281">
                        <c:v>445.17489999999998</c:v>
                      </c:pt>
                      <c:pt idx="282">
                        <c:v>445.54250000000002</c:v>
                      </c:pt>
                      <c:pt idx="283">
                        <c:v>445.91019999999997</c:v>
                      </c:pt>
                      <c:pt idx="284">
                        <c:v>446.27780000000001</c:v>
                      </c:pt>
                      <c:pt idx="285">
                        <c:v>446.6454</c:v>
                      </c:pt>
                      <c:pt idx="286">
                        <c:v>447.0129</c:v>
                      </c:pt>
                      <c:pt idx="287">
                        <c:v>447.38040000000001</c:v>
                      </c:pt>
                      <c:pt idx="288">
                        <c:v>447.74779999999998</c:v>
                      </c:pt>
                      <c:pt idx="289">
                        <c:v>448.11520000000002</c:v>
                      </c:pt>
                      <c:pt idx="290">
                        <c:v>448.48259999999999</c:v>
                      </c:pt>
                      <c:pt idx="291">
                        <c:v>448.84989999999999</c:v>
                      </c:pt>
                      <c:pt idx="292">
                        <c:v>449.21719999999999</c:v>
                      </c:pt>
                      <c:pt idx="293">
                        <c:v>449.58440000000002</c:v>
                      </c:pt>
                      <c:pt idx="294">
                        <c:v>449.95159999999998</c:v>
                      </c:pt>
                      <c:pt idx="295">
                        <c:v>450.31880000000001</c:v>
                      </c:pt>
                      <c:pt idx="296">
                        <c:v>450.6859</c:v>
                      </c:pt>
                      <c:pt idx="297">
                        <c:v>451.053</c:v>
                      </c:pt>
                      <c:pt idx="298">
                        <c:v>451.42009999999999</c:v>
                      </c:pt>
                      <c:pt idx="299">
                        <c:v>451.78710000000001</c:v>
                      </c:pt>
                      <c:pt idx="300">
                        <c:v>452.15410000000003</c:v>
                      </c:pt>
                      <c:pt idx="301">
                        <c:v>452.52100000000002</c:v>
                      </c:pt>
                      <c:pt idx="302">
                        <c:v>452.8879</c:v>
                      </c:pt>
                      <c:pt idx="303">
                        <c:v>453.25470000000001</c:v>
                      </c:pt>
                      <c:pt idx="304">
                        <c:v>453.62150000000003</c:v>
                      </c:pt>
                      <c:pt idx="305">
                        <c:v>453.98829999999998</c:v>
                      </c:pt>
                      <c:pt idx="306">
                        <c:v>454.35500000000002</c:v>
                      </c:pt>
                      <c:pt idx="307">
                        <c:v>454.7217</c:v>
                      </c:pt>
                      <c:pt idx="308">
                        <c:v>455.08839999999998</c:v>
                      </c:pt>
                      <c:pt idx="309">
                        <c:v>455.45499999999998</c:v>
                      </c:pt>
                      <c:pt idx="310">
                        <c:v>455.82159999999999</c:v>
                      </c:pt>
                      <c:pt idx="311">
                        <c:v>456.18810000000002</c:v>
                      </c:pt>
                      <c:pt idx="312">
                        <c:v>456.55459999999999</c:v>
                      </c:pt>
                      <c:pt idx="313">
                        <c:v>456.92099999999999</c:v>
                      </c:pt>
                      <c:pt idx="314">
                        <c:v>457.28739999999999</c:v>
                      </c:pt>
                      <c:pt idx="315">
                        <c:v>457.65379999999999</c:v>
                      </c:pt>
                      <c:pt idx="316">
                        <c:v>458.02019999999999</c:v>
                      </c:pt>
                      <c:pt idx="317">
                        <c:v>458.38639999999998</c:v>
                      </c:pt>
                      <c:pt idx="318">
                        <c:v>458.7527</c:v>
                      </c:pt>
                      <c:pt idx="319">
                        <c:v>459.1189</c:v>
                      </c:pt>
                      <c:pt idx="320">
                        <c:v>459.48509999999999</c:v>
                      </c:pt>
                      <c:pt idx="321">
                        <c:v>459.85120000000001</c:v>
                      </c:pt>
                      <c:pt idx="322">
                        <c:v>460.21730000000002</c:v>
                      </c:pt>
                      <c:pt idx="323">
                        <c:v>460.58339999999998</c:v>
                      </c:pt>
                      <c:pt idx="324">
                        <c:v>460.94940000000003</c:v>
                      </c:pt>
                      <c:pt idx="325">
                        <c:v>461.31540000000001</c:v>
                      </c:pt>
                      <c:pt idx="326">
                        <c:v>461.68130000000002</c:v>
                      </c:pt>
                      <c:pt idx="327">
                        <c:v>462.04719999999998</c:v>
                      </c:pt>
                      <c:pt idx="328">
                        <c:v>462.41309999999999</c:v>
                      </c:pt>
                      <c:pt idx="329">
                        <c:v>462.77890000000002</c:v>
                      </c:pt>
                      <c:pt idx="330">
                        <c:v>463.1447</c:v>
                      </c:pt>
                      <c:pt idx="331">
                        <c:v>463.5104</c:v>
                      </c:pt>
                      <c:pt idx="332">
                        <c:v>463.87610000000001</c:v>
                      </c:pt>
                      <c:pt idx="333">
                        <c:v>464.24180000000001</c:v>
                      </c:pt>
                      <c:pt idx="334">
                        <c:v>464.60739999999998</c:v>
                      </c:pt>
                      <c:pt idx="335">
                        <c:v>464.97300000000001</c:v>
                      </c:pt>
                      <c:pt idx="336">
                        <c:v>465.33850000000001</c:v>
                      </c:pt>
                      <c:pt idx="337">
                        <c:v>465.70400000000001</c:v>
                      </c:pt>
                      <c:pt idx="338">
                        <c:v>466.06950000000001</c:v>
                      </c:pt>
                      <c:pt idx="339">
                        <c:v>466.43490000000003</c:v>
                      </c:pt>
                      <c:pt idx="340">
                        <c:v>466.80020000000002</c:v>
                      </c:pt>
                      <c:pt idx="341">
                        <c:v>467.16559999999998</c:v>
                      </c:pt>
                      <c:pt idx="342">
                        <c:v>467.53089999999997</c:v>
                      </c:pt>
                      <c:pt idx="343">
                        <c:v>467.89609999999999</c:v>
                      </c:pt>
                      <c:pt idx="344">
                        <c:v>468.26139999999998</c:v>
                      </c:pt>
                      <c:pt idx="345">
                        <c:v>468.62650000000002</c:v>
                      </c:pt>
                      <c:pt idx="346">
                        <c:v>468.99169999999998</c:v>
                      </c:pt>
                      <c:pt idx="347">
                        <c:v>469.35680000000002</c:v>
                      </c:pt>
                      <c:pt idx="348">
                        <c:v>469.72179999999997</c:v>
                      </c:pt>
                      <c:pt idx="349">
                        <c:v>470.08690000000001</c:v>
                      </c:pt>
                      <c:pt idx="350">
                        <c:v>470.45179999999999</c:v>
                      </c:pt>
                      <c:pt idx="351">
                        <c:v>470.8168</c:v>
                      </c:pt>
                      <c:pt idx="352">
                        <c:v>471.18169999999998</c:v>
                      </c:pt>
                      <c:pt idx="353">
                        <c:v>471.54649999999998</c:v>
                      </c:pt>
                      <c:pt idx="354">
                        <c:v>471.91129999999998</c:v>
                      </c:pt>
                      <c:pt idx="355">
                        <c:v>472.27609999999999</c:v>
                      </c:pt>
                      <c:pt idx="356">
                        <c:v>472.64080000000001</c:v>
                      </c:pt>
                      <c:pt idx="357">
                        <c:v>473.00560000000002</c:v>
                      </c:pt>
                      <c:pt idx="358">
                        <c:v>473.37020000000001</c:v>
                      </c:pt>
                      <c:pt idx="359">
                        <c:v>473.73480000000001</c:v>
                      </c:pt>
                      <c:pt idx="360">
                        <c:v>474.0994</c:v>
                      </c:pt>
                      <c:pt idx="361">
                        <c:v>474.46390000000002</c:v>
                      </c:pt>
                      <c:pt idx="362">
                        <c:v>474.82839999999999</c:v>
                      </c:pt>
                      <c:pt idx="363">
                        <c:v>475.19290000000001</c:v>
                      </c:pt>
                      <c:pt idx="364">
                        <c:v>475.5573</c:v>
                      </c:pt>
                      <c:pt idx="365">
                        <c:v>475.92169999999999</c:v>
                      </c:pt>
                      <c:pt idx="366">
                        <c:v>476.286</c:v>
                      </c:pt>
                      <c:pt idx="367">
                        <c:v>476.65030000000002</c:v>
                      </c:pt>
                      <c:pt idx="368">
                        <c:v>477.01459999999997</c:v>
                      </c:pt>
                      <c:pt idx="369">
                        <c:v>477.37880000000001</c:v>
                      </c:pt>
                      <c:pt idx="370">
                        <c:v>477.74299999999999</c:v>
                      </c:pt>
                      <c:pt idx="371">
                        <c:v>478.1071</c:v>
                      </c:pt>
                      <c:pt idx="372">
                        <c:v>478.47120000000001</c:v>
                      </c:pt>
                      <c:pt idx="373">
                        <c:v>478.83519999999999</c:v>
                      </c:pt>
                      <c:pt idx="374">
                        <c:v>479.19929999999999</c:v>
                      </c:pt>
                      <c:pt idx="375">
                        <c:v>479.56319999999999</c:v>
                      </c:pt>
                      <c:pt idx="376">
                        <c:v>479.92720000000003</c:v>
                      </c:pt>
                      <c:pt idx="377">
                        <c:v>480.29109999999997</c:v>
                      </c:pt>
                      <c:pt idx="378">
                        <c:v>480.6549</c:v>
                      </c:pt>
                      <c:pt idx="379">
                        <c:v>481.01870000000002</c:v>
                      </c:pt>
                      <c:pt idx="380">
                        <c:v>481.38249999999999</c:v>
                      </c:pt>
                      <c:pt idx="381">
                        <c:v>481.74619999999999</c:v>
                      </c:pt>
                      <c:pt idx="382">
                        <c:v>482.10989999999998</c:v>
                      </c:pt>
                      <c:pt idx="383">
                        <c:v>482.47359999999998</c:v>
                      </c:pt>
                      <c:pt idx="384">
                        <c:v>482.8372</c:v>
                      </c:pt>
                      <c:pt idx="385">
                        <c:v>483.20080000000002</c:v>
                      </c:pt>
                      <c:pt idx="386">
                        <c:v>483.5643</c:v>
                      </c:pt>
                      <c:pt idx="387">
                        <c:v>483.92779999999999</c:v>
                      </c:pt>
                      <c:pt idx="388">
                        <c:v>484.2912</c:v>
                      </c:pt>
                      <c:pt idx="389">
                        <c:v>484.65460000000002</c:v>
                      </c:pt>
                      <c:pt idx="390">
                        <c:v>485.01799999999997</c:v>
                      </c:pt>
                      <c:pt idx="391">
                        <c:v>485.38130000000001</c:v>
                      </c:pt>
                      <c:pt idx="392">
                        <c:v>485.74459999999999</c:v>
                      </c:pt>
                      <c:pt idx="393">
                        <c:v>486.10789999999997</c:v>
                      </c:pt>
                      <c:pt idx="394">
                        <c:v>486.47109999999998</c:v>
                      </c:pt>
                      <c:pt idx="395">
                        <c:v>486.83429999999998</c:v>
                      </c:pt>
                      <c:pt idx="396">
                        <c:v>487.19740000000002</c:v>
                      </c:pt>
                      <c:pt idx="397">
                        <c:v>487.56049999999999</c:v>
                      </c:pt>
                      <c:pt idx="398">
                        <c:v>487.92349999999999</c:v>
                      </c:pt>
                      <c:pt idx="399">
                        <c:v>488.28649999999999</c:v>
                      </c:pt>
                      <c:pt idx="400">
                        <c:v>488.64949999999999</c:v>
                      </c:pt>
                      <c:pt idx="401">
                        <c:v>489.01240000000001</c:v>
                      </c:pt>
                      <c:pt idx="402">
                        <c:v>489.37529999999998</c:v>
                      </c:pt>
                      <c:pt idx="403">
                        <c:v>489.73809999999997</c:v>
                      </c:pt>
                      <c:pt idx="404">
                        <c:v>490.101</c:v>
                      </c:pt>
                      <c:pt idx="405">
                        <c:v>490.46370000000002</c:v>
                      </c:pt>
                      <c:pt idx="406">
                        <c:v>490.82639999999998</c:v>
                      </c:pt>
                      <c:pt idx="407">
                        <c:v>491.1891</c:v>
                      </c:pt>
                      <c:pt idx="408">
                        <c:v>491.55180000000001</c:v>
                      </c:pt>
                      <c:pt idx="409">
                        <c:v>491.91430000000003</c:v>
                      </c:pt>
                      <c:pt idx="410">
                        <c:v>492.27690000000001</c:v>
                      </c:pt>
                      <c:pt idx="411">
                        <c:v>492.63940000000002</c:v>
                      </c:pt>
                      <c:pt idx="412">
                        <c:v>493.00189999999998</c:v>
                      </c:pt>
                      <c:pt idx="413">
                        <c:v>493.36430000000001</c:v>
                      </c:pt>
                      <c:pt idx="414">
                        <c:v>493.72669999999999</c:v>
                      </c:pt>
                      <c:pt idx="415">
                        <c:v>494.08909999999997</c:v>
                      </c:pt>
                      <c:pt idx="416">
                        <c:v>494.45139999999998</c:v>
                      </c:pt>
                      <c:pt idx="417">
                        <c:v>494.81369999999998</c:v>
                      </c:pt>
                      <c:pt idx="418">
                        <c:v>495.17590000000001</c:v>
                      </c:pt>
                      <c:pt idx="419">
                        <c:v>495.53809999999999</c:v>
                      </c:pt>
                      <c:pt idx="420">
                        <c:v>495.90030000000002</c:v>
                      </c:pt>
                      <c:pt idx="421">
                        <c:v>496.26240000000001</c:v>
                      </c:pt>
                      <c:pt idx="422">
                        <c:v>496.62450000000001</c:v>
                      </c:pt>
                      <c:pt idx="423">
                        <c:v>496.98649999999998</c:v>
                      </c:pt>
                      <c:pt idx="424">
                        <c:v>497.3485</c:v>
                      </c:pt>
                      <c:pt idx="425">
                        <c:v>497.71039999999999</c:v>
                      </c:pt>
                      <c:pt idx="426">
                        <c:v>498.07229999999998</c:v>
                      </c:pt>
                      <c:pt idx="427">
                        <c:v>498.43419999999998</c:v>
                      </c:pt>
                      <c:pt idx="428">
                        <c:v>498.79599999999999</c:v>
                      </c:pt>
                      <c:pt idx="429">
                        <c:v>499.15780000000001</c:v>
                      </c:pt>
                      <c:pt idx="430">
                        <c:v>499.51960000000003</c:v>
                      </c:pt>
                      <c:pt idx="431">
                        <c:v>499.88130000000001</c:v>
                      </c:pt>
                      <c:pt idx="432">
                        <c:v>500.24290000000002</c:v>
                      </c:pt>
                      <c:pt idx="433">
                        <c:v>500.6046</c:v>
                      </c:pt>
                      <c:pt idx="434">
                        <c:v>500.96609999999998</c:v>
                      </c:pt>
                      <c:pt idx="435">
                        <c:v>501.32769999999999</c:v>
                      </c:pt>
                      <c:pt idx="436">
                        <c:v>501.68920000000003</c:v>
                      </c:pt>
                      <c:pt idx="437">
                        <c:v>502.05059999999997</c:v>
                      </c:pt>
                      <c:pt idx="438">
                        <c:v>502.41199999999998</c:v>
                      </c:pt>
                      <c:pt idx="439">
                        <c:v>502.77339999999998</c:v>
                      </c:pt>
                      <c:pt idx="440">
                        <c:v>503.13479999999998</c:v>
                      </c:pt>
                      <c:pt idx="441">
                        <c:v>503.49610000000001</c:v>
                      </c:pt>
                      <c:pt idx="442">
                        <c:v>503.85730000000001</c:v>
                      </c:pt>
                      <c:pt idx="443">
                        <c:v>504.21850000000001</c:v>
                      </c:pt>
                      <c:pt idx="444">
                        <c:v>504.5797</c:v>
                      </c:pt>
                      <c:pt idx="445">
                        <c:v>504.94080000000002</c:v>
                      </c:pt>
                      <c:pt idx="446">
                        <c:v>505.30189999999999</c:v>
                      </c:pt>
                      <c:pt idx="447">
                        <c:v>505.66300000000001</c:v>
                      </c:pt>
                      <c:pt idx="448">
                        <c:v>506.024</c:v>
                      </c:pt>
                      <c:pt idx="449">
                        <c:v>506.38490000000002</c:v>
                      </c:pt>
                      <c:pt idx="450">
                        <c:v>506.74590000000001</c:v>
                      </c:pt>
                      <c:pt idx="451">
                        <c:v>507.10680000000002</c:v>
                      </c:pt>
                      <c:pt idx="452">
                        <c:v>507.4676</c:v>
                      </c:pt>
                      <c:pt idx="453">
                        <c:v>507.82839999999999</c:v>
                      </c:pt>
                      <c:pt idx="454">
                        <c:v>508.18920000000003</c:v>
                      </c:pt>
                      <c:pt idx="455">
                        <c:v>508.54989999999998</c:v>
                      </c:pt>
                      <c:pt idx="456">
                        <c:v>508.91059999999999</c:v>
                      </c:pt>
                      <c:pt idx="457">
                        <c:v>509.27120000000002</c:v>
                      </c:pt>
                      <c:pt idx="458">
                        <c:v>509.6318</c:v>
                      </c:pt>
                      <c:pt idx="459">
                        <c:v>509.99239999999998</c:v>
                      </c:pt>
                      <c:pt idx="460">
                        <c:v>510.35289999999998</c:v>
                      </c:pt>
                      <c:pt idx="461">
                        <c:v>510.71339999999998</c:v>
                      </c:pt>
                      <c:pt idx="462">
                        <c:v>511.07380000000001</c:v>
                      </c:pt>
                      <c:pt idx="463">
                        <c:v>511.43419999999998</c:v>
                      </c:pt>
                      <c:pt idx="464">
                        <c:v>511.7946</c:v>
                      </c:pt>
                      <c:pt idx="465">
                        <c:v>512.1549</c:v>
                      </c:pt>
                      <c:pt idx="466">
                        <c:v>512.51520000000005</c:v>
                      </c:pt>
                      <c:pt idx="467">
                        <c:v>512.87540000000001</c:v>
                      </c:pt>
                      <c:pt idx="468">
                        <c:v>513.23559999999998</c:v>
                      </c:pt>
                      <c:pt idx="469">
                        <c:v>513.59580000000005</c:v>
                      </c:pt>
                      <c:pt idx="470">
                        <c:v>513.95590000000004</c:v>
                      </c:pt>
                      <c:pt idx="471">
                        <c:v>514.31590000000006</c:v>
                      </c:pt>
                      <c:pt idx="472">
                        <c:v>514.67600000000004</c:v>
                      </c:pt>
                      <c:pt idx="473">
                        <c:v>515.03589999999997</c:v>
                      </c:pt>
                      <c:pt idx="474">
                        <c:v>515.39589999999998</c:v>
                      </c:pt>
                      <c:pt idx="475">
                        <c:v>515.75570000000005</c:v>
                      </c:pt>
                      <c:pt idx="476">
                        <c:v>516.11559999999997</c:v>
                      </c:pt>
                      <c:pt idx="477">
                        <c:v>516.47550000000001</c:v>
                      </c:pt>
                      <c:pt idx="478">
                        <c:v>516.83519999999999</c:v>
                      </c:pt>
                      <c:pt idx="479">
                        <c:v>517.19489999999996</c:v>
                      </c:pt>
                      <c:pt idx="480">
                        <c:v>517.55470000000003</c:v>
                      </c:pt>
                      <c:pt idx="481">
                        <c:v>517.91430000000003</c:v>
                      </c:pt>
                      <c:pt idx="482">
                        <c:v>518.27390000000003</c:v>
                      </c:pt>
                      <c:pt idx="483">
                        <c:v>518.63350000000003</c:v>
                      </c:pt>
                      <c:pt idx="484">
                        <c:v>518.99300000000005</c:v>
                      </c:pt>
                      <c:pt idx="485">
                        <c:v>519.35249999999996</c:v>
                      </c:pt>
                      <c:pt idx="486">
                        <c:v>519.71199999999999</c:v>
                      </c:pt>
                      <c:pt idx="487">
                        <c:v>520.07140000000004</c:v>
                      </c:pt>
                      <c:pt idx="488">
                        <c:v>520.4307</c:v>
                      </c:pt>
                      <c:pt idx="489">
                        <c:v>520.79</c:v>
                      </c:pt>
                      <c:pt idx="490">
                        <c:v>521.14940000000001</c:v>
                      </c:pt>
                      <c:pt idx="491">
                        <c:v>521.5086</c:v>
                      </c:pt>
                      <c:pt idx="492">
                        <c:v>521.86779999999999</c:v>
                      </c:pt>
                      <c:pt idx="493">
                        <c:v>522.2269</c:v>
                      </c:pt>
                      <c:pt idx="494">
                        <c:v>522.58609999999999</c:v>
                      </c:pt>
                      <c:pt idx="495">
                        <c:v>522.94510000000002</c:v>
                      </c:pt>
                      <c:pt idx="496">
                        <c:v>523.30420000000004</c:v>
                      </c:pt>
                      <c:pt idx="497">
                        <c:v>523.66309999999999</c:v>
                      </c:pt>
                      <c:pt idx="498">
                        <c:v>524.02210000000002</c:v>
                      </c:pt>
                      <c:pt idx="499">
                        <c:v>524.38099999999997</c:v>
                      </c:pt>
                      <c:pt idx="500">
                        <c:v>524.73990000000003</c:v>
                      </c:pt>
                      <c:pt idx="501">
                        <c:v>525.09879999999998</c:v>
                      </c:pt>
                      <c:pt idx="502">
                        <c:v>525.45749999999998</c:v>
                      </c:pt>
                      <c:pt idx="503">
                        <c:v>525.81629999999996</c:v>
                      </c:pt>
                      <c:pt idx="504">
                        <c:v>526.17499999999995</c:v>
                      </c:pt>
                      <c:pt idx="505">
                        <c:v>526.53359999999998</c:v>
                      </c:pt>
                      <c:pt idx="506">
                        <c:v>526.89229999999998</c:v>
                      </c:pt>
                      <c:pt idx="507">
                        <c:v>527.2509</c:v>
                      </c:pt>
                      <c:pt idx="508">
                        <c:v>527.60940000000005</c:v>
                      </c:pt>
                      <c:pt idx="509">
                        <c:v>527.96789999999999</c:v>
                      </c:pt>
                      <c:pt idx="510">
                        <c:v>528.32629999999995</c:v>
                      </c:pt>
                      <c:pt idx="511">
                        <c:v>528.6848</c:v>
                      </c:pt>
                      <c:pt idx="512">
                        <c:v>529.04309999999998</c:v>
                      </c:pt>
                      <c:pt idx="513">
                        <c:v>529.40139999999997</c:v>
                      </c:pt>
                      <c:pt idx="514">
                        <c:v>529.75969999999995</c:v>
                      </c:pt>
                      <c:pt idx="515">
                        <c:v>530.11800000000005</c:v>
                      </c:pt>
                      <c:pt idx="516">
                        <c:v>530.47619999999995</c:v>
                      </c:pt>
                      <c:pt idx="517">
                        <c:v>530.83439999999996</c:v>
                      </c:pt>
                      <c:pt idx="518">
                        <c:v>531.19240000000002</c:v>
                      </c:pt>
                      <c:pt idx="519">
                        <c:v>531.55050000000006</c:v>
                      </c:pt>
                      <c:pt idx="520">
                        <c:v>531.90859999999998</c:v>
                      </c:pt>
                      <c:pt idx="521">
                        <c:v>532.26660000000004</c:v>
                      </c:pt>
                      <c:pt idx="522">
                        <c:v>532.62450000000001</c:v>
                      </c:pt>
                      <c:pt idx="523">
                        <c:v>532.98249999999996</c:v>
                      </c:pt>
                      <c:pt idx="524">
                        <c:v>533.34029999999996</c:v>
                      </c:pt>
                      <c:pt idx="525">
                        <c:v>533.69820000000004</c:v>
                      </c:pt>
                      <c:pt idx="526">
                        <c:v>534.05600000000004</c:v>
                      </c:pt>
                      <c:pt idx="527">
                        <c:v>534.41369999999995</c:v>
                      </c:pt>
                      <c:pt idx="528">
                        <c:v>534.77139999999997</c:v>
                      </c:pt>
                      <c:pt idx="529">
                        <c:v>535.12909999999999</c:v>
                      </c:pt>
                      <c:pt idx="530">
                        <c:v>535.48670000000004</c:v>
                      </c:pt>
                      <c:pt idx="531">
                        <c:v>535.84429999999998</c:v>
                      </c:pt>
                      <c:pt idx="532">
                        <c:v>536.20180000000005</c:v>
                      </c:pt>
                      <c:pt idx="533">
                        <c:v>536.55930000000001</c:v>
                      </c:pt>
                      <c:pt idx="534">
                        <c:v>536.91669999999999</c:v>
                      </c:pt>
                      <c:pt idx="535">
                        <c:v>537.27419999999995</c:v>
                      </c:pt>
                      <c:pt idx="536">
                        <c:v>537.63149999999996</c:v>
                      </c:pt>
                      <c:pt idx="537">
                        <c:v>537.98889999999994</c:v>
                      </c:pt>
                      <c:pt idx="538">
                        <c:v>538.34619999999995</c:v>
                      </c:pt>
                      <c:pt idx="539">
                        <c:v>538.70339999999999</c:v>
                      </c:pt>
                      <c:pt idx="540">
                        <c:v>539.06060000000002</c:v>
                      </c:pt>
                      <c:pt idx="541">
                        <c:v>539.41780000000006</c:v>
                      </c:pt>
                      <c:pt idx="542">
                        <c:v>539.7749</c:v>
                      </c:pt>
                      <c:pt idx="543">
                        <c:v>540.13199999999995</c:v>
                      </c:pt>
                      <c:pt idx="544">
                        <c:v>540.48900000000003</c:v>
                      </c:pt>
                      <c:pt idx="545">
                        <c:v>540.846</c:v>
                      </c:pt>
                      <c:pt idx="546">
                        <c:v>541.20299999999997</c:v>
                      </c:pt>
                      <c:pt idx="547">
                        <c:v>541.55989999999997</c:v>
                      </c:pt>
                      <c:pt idx="548">
                        <c:v>541.91669999999999</c:v>
                      </c:pt>
                      <c:pt idx="549">
                        <c:v>542.27359999999999</c:v>
                      </c:pt>
                      <c:pt idx="550">
                        <c:v>542.63040000000001</c:v>
                      </c:pt>
                      <c:pt idx="551">
                        <c:v>542.98710000000005</c:v>
                      </c:pt>
                      <c:pt idx="552">
                        <c:v>543.34389999999996</c:v>
                      </c:pt>
                      <c:pt idx="553">
                        <c:v>543.70050000000003</c:v>
                      </c:pt>
                      <c:pt idx="554">
                        <c:v>544.05709999999999</c:v>
                      </c:pt>
                      <c:pt idx="555">
                        <c:v>544.41369999999995</c:v>
                      </c:pt>
                      <c:pt idx="556">
                        <c:v>544.77030000000002</c:v>
                      </c:pt>
                      <c:pt idx="557">
                        <c:v>545.12670000000003</c:v>
                      </c:pt>
                      <c:pt idx="558">
                        <c:v>545.48320000000001</c:v>
                      </c:pt>
                      <c:pt idx="559">
                        <c:v>545.83960000000002</c:v>
                      </c:pt>
                      <c:pt idx="560">
                        <c:v>546.19600000000003</c:v>
                      </c:pt>
                      <c:pt idx="561">
                        <c:v>546.55229999999995</c:v>
                      </c:pt>
                      <c:pt idx="562">
                        <c:v>546.90859999999998</c:v>
                      </c:pt>
                      <c:pt idx="563">
                        <c:v>547.26480000000004</c:v>
                      </c:pt>
                      <c:pt idx="564">
                        <c:v>547.62099999999998</c:v>
                      </c:pt>
                      <c:pt idx="565">
                        <c:v>547.97720000000004</c:v>
                      </c:pt>
                      <c:pt idx="566">
                        <c:v>548.33330000000001</c:v>
                      </c:pt>
                      <c:pt idx="567">
                        <c:v>548.68939999999998</c:v>
                      </c:pt>
                      <c:pt idx="568">
                        <c:v>549.04539999999997</c:v>
                      </c:pt>
                      <c:pt idx="569">
                        <c:v>549.40139999999997</c:v>
                      </c:pt>
                      <c:pt idx="570">
                        <c:v>549.75729999999999</c:v>
                      </c:pt>
                      <c:pt idx="571">
                        <c:v>550.11329999999998</c:v>
                      </c:pt>
                      <c:pt idx="572">
                        <c:v>550.46910000000003</c:v>
                      </c:pt>
                      <c:pt idx="573">
                        <c:v>550.82500000000005</c:v>
                      </c:pt>
                      <c:pt idx="574">
                        <c:v>551.1807</c:v>
                      </c:pt>
                      <c:pt idx="575">
                        <c:v>551.53639999999996</c:v>
                      </c:pt>
                      <c:pt idx="576">
                        <c:v>551.8922</c:v>
                      </c:pt>
                      <c:pt idx="577">
                        <c:v>552.24779999999998</c:v>
                      </c:pt>
                      <c:pt idx="578">
                        <c:v>552.60339999999997</c:v>
                      </c:pt>
                      <c:pt idx="579">
                        <c:v>552.95899999999995</c:v>
                      </c:pt>
                      <c:pt idx="580">
                        <c:v>553.31449999999995</c:v>
                      </c:pt>
                      <c:pt idx="581">
                        <c:v>553.66999999999996</c:v>
                      </c:pt>
                      <c:pt idx="582">
                        <c:v>554.02549999999997</c:v>
                      </c:pt>
                      <c:pt idx="583">
                        <c:v>554.3809</c:v>
                      </c:pt>
                      <c:pt idx="584">
                        <c:v>554.73620000000005</c:v>
                      </c:pt>
                      <c:pt idx="585">
                        <c:v>555.09159999999997</c:v>
                      </c:pt>
                      <c:pt idx="586">
                        <c:v>555.44680000000005</c:v>
                      </c:pt>
                      <c:pt idx="587">
                        <c:v>555.8021</c:v>
                      </c:pt>
                      <c:pt idx="588">
                        <c:v>556.15719999999999</c:v>
                      </c:pt>
                      <c:pt idx="589">
                        <c:v>556.51239999999996</c:v>
                      </c:pt>
                      <c:pt idx="590">
                        <c:v>556.86749999999995</c:v>
                      </c:pt>
                      <c:pt idx="591">
                        <c:v>557.22249999999997</c:v>
                      </c:pt>
                      <c:pt idx="592">
                        <c:v>557.57759999999996</c:v>
                      </c:pt>
                      <c:pt idx="593">
                        <c:v>557.93259999999998</c:v>
                      </c:pt>
                      <c:pt idx="594">
                        <c:v>558.28750000000002</c:v>
                      </c:pt>
                      <c:pt idx="595">
                        <c:v>558.64239999999995</c:v>
                      </c:pt>
                      <c:pt idx="596">
                        <c:v>558.9973</c:v>
                      </c:pt>
                      <c:pt idx="597">
                        <c:v>559.35209999999995</c:v>
                      </c:pt>
                      <c:pt idx="598">
                        <c:v>559.70680000000004</c:v>
                      </c:pt>
                      <c:pt idx="599">
                        <c:v>560.06150000000002</c:v>
                      </c:pt>
                      <c:pt idx="600">
                        <c:v>560.4162</c:v>
                      </c:pt>
                      <c:pt idx="601">
                        <c:v>560.77089999999998</c:v>
                      </c:pt>
                      <c:pt idx="602">
                        <c:v>561.12540000000001</c:v>
                      </c:pt>
                      <c:pt idx="603">
                        <c:v>561.48</c:v>
                      </c:pt>
                      <c:pt idx="604">
                        <c:v>561.83450000000005</c:v>
                      </c:pt>
                      <c:pt idx="605">
                        <c:v>562.18899999999996</c:v>
                      </c:pt>
                      <c:pt idx="606">
                        <c:v>562.54349999999999</c:v>
                      </c:pt>
                      <c:pt idx="607">
                        <c:v>562.89779999999996</c:v>
                      </c:pt>
                      <c:pt idx="608">
                        <c:v>563.25210000000004</c:v>
                      </c:pt>
                      <c:pt idx="609">
                        <c:v>563.60640000000001</c:v>
                      </c:pt>
                      <c:pt idx="610">
                        <c:v>563.96069999999997</c:v>
                      </c:pt>
                      <c:pt idx="611">
                        <c:v>564.31489999999997</c:v>
                      </c:pt>
                      <c:pt idx="612">
                        <c:v>564.66909999999996</c:v>
                      </c:pt>
                      <c:pt idx="613">
                        <c:v>565.02329999999995</c:v>
                      </c:pt>
                      <c:pt idx="614">
                        <c:v>565.37729999999999</c:v>
                      </c:pt>
                      <c:pt idx="615">
                        <c:v>565.73140000000001</c:v>
                      </c:pt>
                      <c:pt idx="616">
                        <c:v>566.08540000000005</c:v>
                      </c:pt>
                      <c:pt idx="617">
                        <c:v>566.4393</c:v>
                      </c:pt>
                      <c:pt idx="618">
                        <c:v>566.79330000000004</c:v>
                      </c:pt>
                      <c:pt idx="619">
                        <c:v>567.1472</c:v>
                      </c:pt>
                      <c:pt idx="620">
                        <c:v>567.50099999999998</c:v>
                      </c:pt>
                      <c:pt idx="621">
                        <c:v>567.85479999999995</c:v>
                      </c:pt>
                      <c:pt idx="622">
                        <c:v>568.20860000000005</c:v>
                      </c:pt>
                      <c:pt idx="623">
                        <c:v>568.56230000000005</c:v>
                      </c:pt>
                      <c:pt idx="624">
                        <c:v>568.91589999999997</c:v>
                      </c:pt>
                      <c:pt idx="625">
                        <c:v>569.26949999999999</c:v>
                      </c:pt>
                      <c:pt idx="626">
                        <c:v>569.62310000000002</c:v>
                      </c:pt>
                      <c:pt idx="627">
                        <c:v>569.97659999999996</c:v>
                      </c:pt>
                      <c:pt idx="628">
                        <c:v>570.33010000000002</c:v>
                      </c:pt>
                      <c:pt idx="629">
                        <c:v>570.68359999999996</c:v>
                      </c:pt>
                      <c:pt idx="630">
                        <c:v>571.03700000000003</c:v>
                      </c:pt>
                      <c:pt idx="631">
                        <c:v>571.3904</c:v>
                      </c:pt>
                      <c:pt idx="632">
                        <c:v>571.74369999999999</c:v>
                      </c:pt>
                      <c:pt idx="633">
                        <c:v>572.09699999999998</c:v>
                      </c:pt>
                      <c:pt idx="634">
                        <c:v>572.4502</c:v>
                      </c:pt>
                      <c:pt idx="635">
                        <c:v>572.80340000000001</c:v>
                      </c:pt>
                      <c:pt idx="636">
                        <c:v>573.15660000000003</c:v>
                      </c:pt>
                      <c:pt idx="637">
                        <c:v>573.50969999999995</c:v>
                      </c:pt>
                      <c:pt idx="638">
                        <c:v>573.86270000000002</c:v>
                      </c:pt>
                      <c:pt idx="639">
                        <c:v>574.21579999999994</c:v>
                      </c:pt>
                      <c:pt idx="640">
                        <c:v>574.56870000000004</c:v>
                      </c:pt>
                      <c:pt idx="641">
                        <c:v>574.92169999999999</c:v>
                      </c:pt>
                      <c:pt idx="642">
                        <c:v>575.27459999999996</c:v>
                      </c:pt>
                      <c:pt idx="643">
                        <c:v>575.62739999999997</c:v>
                      </c:pt>
                      <c:pt idx="644">
                        <c:v>575.98030000000006</c:v>
                      </c:pt>
                      <c:pt idx="645">
                        <c:v>576.33299999999997</c:v>
                      </c:pt>
                      <c:pt idx="646">
                        <c:v>576.68579999999997</c:v>
                      </c:pt>
                      <c:pt idx="647">
                        <c:v>577.0385</c:v>
                      </c:pt>
                      <c:pt idx="648">
                        <c:v>577.39110000000005</c:v>
                      </c:pt>
                      <c:pt idx="649">
                        <c:v>577.74369999999999</c:v>
                      </c:pt>
                      <c:pt idx="650">
                        <c:v>578.09630000000004</c:v>
                      </c:pt>
                      <c:pt idx="651">
                        <c:v>578.44870000000003</c:v>
                      </c:pt>
                      <c:pt idx="652">
                        <c:v>578.80119999999999</c:v>
                      </c:pt>
                      <c:pt idx="653">
                        <c:v>579.15359999999998</c:v>
                      </c:pt>
                      <c:pt idx="654">
                        <c:v>579.50599999999997</c:v>
                      </c:pt>
                      <c:pt idx="655">
                        <c:v>579.85839999999996</c:v>
                      </c:pt>
                      <c:pt idx="656">
                        <c:v>580.21069999999997</c:v>
                      </c:pt>
                      <c:pt idx="657">
                        <c:v>580.56290000000001</c:v>
                      </c:pt>
                      <c:pt idx="658">
                        <c:v>580.91520000000003</c:v>
                      </c:pt>
                      <c:pt idx="659">
                        <c:v>581.26729999999998</c:v>
                      </c:pt>
                      <c:pt idx="660">
                        <c:v>581.61940000000004</c:v>
                      </c:pt>
                      <c:pt idx="661">
                        <c:v>581.97159999999997</c:v>
                      </c:pt>
                      <c:pt idx="662">
                        <c:v>582.32360000000006</c:v>
                      </c:pt>
                      <c:pt idx="663">
                        <c:v>582.67560000000003</c:v>
                      </c:pt>
                      <c:pt idx="664">
                        <c:v>583.02750000000003</c:v>
                      </c:pt>
                      <c:pt idx="665">
                        <c:v>583.37950000000001</c:v>
                      </c:pt>
                      <c:pt idx="666">
                        <c:v>583.73130000000003</c:v>
                      </c:pt>
                      <c:pt idx="667">
                        <c:v>584.08309999999994</c:v>
                      </c:pt>
                      <c:pt idx="668">
                        <c:v>584.43489999999997</c:v>
                      </c:pt>
                      <c:pt idx="669">
                        <c:v>584.7867</c:v>
                      </c:pt>
                      <c:pt idx="670">
                        <c:v>585.13840000000005</c:v>
                      </c:pt>
                      <c:pt idx="671">
                        <c:v>585.49009999999998</c:v>
                      </c:pt>
                      <c:pt idx="672">
                        <c:v>585.84159999999997</c:v>
                      </c:pt>
                      <c:pt idx="673">
                        <c:v>586.19320000000005</c:v>
                      </c:pt>
                      <c:pt idx="674">
                        <c:v>586.54470000000003</c:v>
                      </c:pt>
                      <c:pt idx="675">
                        <c:v>586.89620000000002</c:v>
                      </c:pt>
                      <c:pt idx="676">
                        <c:v>587.24770000000001</c:v>
                      </c:pt>
                      <c:pt idx="677">
                        <c:v>587.59910000000002</c:v>
                      </c:pt>
                      <c:pt idx="678">
                        <c:v>587.95039999999995</c:v>
                      </c:pt>
                      <c:pt idx="679">
                        <c:v>588.30179999999996</c:v>
                      </c:pt>
                      <c:pt idx="680">
                        <c:v>588.65300000000002</c:v>
                      </c:pt>
                      <c:pt idx="681">
                        <c:v>589.00419999999997</c:v>
                      </c:pt>
                      <c:pt idx="682">
                        <c:v>589.35540000000003</c:v>
                      </c:pt>
                      <c:pt idx="683">
                        <c:v>589.70650000000001</c:v>
                      </c:pt>
                      <c:pt idx="684">
                        <c:v>590.05759999999998</c:v>
                      </c:pt>
                      <c:pt idx="685">
                        <c:v>590.40869999999995</c:v>
                      </c:pt>
                      <c:pt idx="686">
                        <c:v>590.75969999999995</c:v>
                      </c:pt>
                      <c:pt idx="687">
                        <c:v>591.11069999999995</c:v>
                      </c:pt>
                      <c:pt idx="688">
                        <c:v>591.46159999999998</c:v>
                      </c:pt>
                      <c:pt idx="689">
                        <c:v>591.8125</c:v>
                      </c:pt>
                      <c:pt idx="690">
                        <c:v>592.16330000000005</c:v>
                      </c:pt>
                      <c:pt idx="691">
                        <c:v>592.51409999999998</c:v>
                      </c:pt>
                      <c:pt idx="692">
                        <c:v>592.86490000000003</c:v>
                      </c:pt>
                      <c:pt idx="693">
                        <c:v>593.21559999999999</c:v>
                      </c:pt>
                      <c:pt idx="694">
                        <c:v>593.56619999999998</c:v>
                      </c:pt>
                      <c:pt idx="695">
                        <c:v>593.91690000000006</c:v>
                      </c:pt>
                      <c:pt idx="696">
                        <c:v>594.26750000000004</c:v>
                      </c:pt>
                      <c:pt idx="697">
                        <c:v>594.61800000000005</c:v>
                      </c:pt>
                      <c:pt idx="698">
                        <c:v>594.96849999999995</c:v>
                      </c:pt>
                      <c:pt idx="699">
                        <c:v>595.31889999999999</c:v>
                      </c:pt>
                      <c:pt idx="700">
                        <c:v>595.66930000000002</c:v>
                      </c:pt>
                      <c:pt idx="701">
                        <c:v>596.01969999999994</c:v>
                      </c:pt>
                      <c:pt idx="702">
                        <c:v>596.37</c:v>
                      </c:pt>
                      <c:pt idx="703">
                        <c:v>596.72029999999995</c:v>
                      </c:pt>
                      <c:pt idx="704">
                        <c:v>597.07060000000001</c:v>
                      </c:pt>
                      <c:pt idx="705">
                        <c:v>597.42070000000001</c:v>
                      </c:pt>
                      <c:pt idx="706">
                        <c:v>597.77089999999998</c:v>
                      </c:pt>
                      <c:pt idx="707">
                        <c:v>598.12099999999998</c:v>
                      </c:pt>
                      <c:pt idx="708">
                        <c:v>598.471</c:v>
                      </c:pt>
                      <c:pt idx="709">
                        <c:v>598.82100000000003</c:v>
                      </c:pt>
                      <c:pt idx="710">
                        <c:v>599.17100000000005</c:v>
                      </c:pt>
                      <c:pt idx="711">
                        <c:v>599.52089999999998</c:v>
                      </c:pt>
                      <c:pt idx="712">
                        <c:v>599.87080000000003</c:v>
                      </c:pt>
                      <c:pt idx="713">
                        <c:v>600.22069999999997</c:v>
                      </c:pt>
                      <c:pt idx="714">
                        <c:v>600.57050000000004</c:v>
                      </c:pt>
                      <c:pt idx="715">
                        <c:v>600.92020000000002</c:v>
                      </c:pt>
                      <c:pt idx="716">
                        <c:v>601.27</c:v>
                      </c:pt>
                      <c:pt idx="717">
                        <c:v>601.61959999999999</c:v>
                      </c:pt>
                      <c:pt idx="718">
                        <c:v>601.9692</c:v>
                      </c:pt>
                      <c:pt idx="719">
                        <c:v>602.31880000000001</c:v>
                      </c:pt>
                      <c:pt idx="720">
                        <c:v>602.66840000000002</c:v>
                      </c:pt>
                      <c:pt idx="721">
                        <c:v>603.01790000000005</c:v>
                      </c:pt>
                      <c:pt idx="722">
                        <c:v>603.3673</c:v>
                      </c:pt>
                      <c:pt idx="723">
                        <c:v>603.71669999999995</c:v>
                      </c:pt>
                      <c:pt idx="724">
                        <c:v>604.06610000000001</c:v>
                      </c:pt>
                      <c:pt idx="725">
                        <c:v>604.41539999999998</c:v>
                      </c:pt>
                      <c:pt idx="726">
                        <c:v>604.76469999999995</c:v>
                      </c:pt>
                      <c:pt idx="727">
                        <c:v>605.11400000000003</c:v>
                      </c:pt>
                      <c:pt idx="728">
                        <c:v>605.46310000000005</c:v>
                      </c:pt>
                      <c:pt idx="729">
                        <c:v>605.81230000000005</c:v>
                      </c:pt>
                      <c:pt idx="730">
                        <c:v>606.16139999999996</c:v>
                      </c:pt>
                      <c:pt idx="731">
                        <c:v>606.5104</c:v>
                      </c:pt>
                      <c:pt idx="732">
                        <c:v>606.85940000000005</c:v>
                      </c:pt>
                      <c:pt idx="733">
                        <c:v>607.20839999999998</c:v>
                      </c:pt>
                      <c:pt idx="734">
                        <c:v>607.55740000000003</c:v>
                      </c:pt>
                      <c:pt idx="735">
                        <c:v>607.90629999999999</c:v>
                      </c:pt>
                      <c:pt idx="736">
                        <c:v>608.25509999999997</c:v>
                      </c:pt>
                      <c:pt idx="737">
                        <c:v>608.60389999999995</c:v>
                      </c:pt>
                      <c:pt idx="738">
                        <c:v>608.95259999999996</c:v>
                      </c:pt>
                      <c:pt idx="739">
                        <c:v>609.30139999999994</c:v>
                      </c:pt>
                      <c:pt idx="740">
                        <c:v>609.65</c:v>
                      </c:pt>
                      <c:pt idx="741">
                        <c:v>609.99869999999999</c:v>
                      </c:pt>
                      <c:pt idx="742">
                        <c:v>610.34720000000004</c:v>
                      </c:pt>
                      <c:pt idx="743">
                        <c:v>610.69579999999996</c:v>
                      </c:pt>
                      <c:pt idx="744">
                        <c:v>611.04430000000002</c:v>
                      </c:pt>
                      <c:pt idx="745">
                        <c:v>611.39279999999997</c:v>
                      </c:pt>
                      <c:pt idx="746">
                        <c:v>611.74109999999996</c:v>
                      </c:pt>
                      <c:pt idx="747">
                        <c:v>612.08950000000004</c:v>
                      </c:pt>
                      <c:pt idx="748">
                        <c:v>612.43790000000001</c:v>
                      </c:pt>
                      <c:pt idx="749">
                        <c:v>612.78610000000003</c:v>
                      </c:pt>
                      <c:pt idx="750">
                        <c:v>613.13430000000005</c:v>
                      </c:pt>
                      <c:pt idx="751">
                        <c:v>613.48249999999996</c:v>
                      </c:pt>
                      <c:pt idx="752">
                        <c:v>613.83069999999998</c:v>
                      </c:pt>
                      <c:pt idx="753">
                        <c:v>614.17880000000002</c:v>
                      </c:pt>
                      <c:pt idx="754">
                        <c:v>614.52689999999996</c:v>
                      </c:pt>
                      <c:pt idx="755">
                        <c:v>614.87490000000003</c:v>
                      </c:pt>
                      <c:pt idx="756">
                        <c:v>615.22280000000001</c:v>
                      </c:pt>
                      <c:pt idx="757">
                        <c:v>615.57069999999999</c:v>
                      </c:pt>
                      <c:pt idx="758">
                        <c:v>615.91859999999997</c:v>
                      </c:pt>
                      <c:pt idx="759">
                        <c:v>616.26649999999995</c:v>
                      </c:pt>
                      <c:pt idx="760">
                        <c:v>616.61429999999996</c:v>
                      </c:pt>
                      <c:pt idx="761">
                        <c:v>616.96199999999999</c:v>
                      </c:pt>
                      <c:pt idx="762">
                        <c:v>617.3098</c:v>
                      </c:pt>
                      <c:pt idx="763">
                        <c:v>617.65740000000005</c:v>
                      </c:pt>
                      <c:pt idx="764">
                        <c:v>618.005</c:v>
                      </c:pt>
                      <c:pt idx="765">
                        <c:v>618.35260000000005</c:v>
                      </c:pt>
                      <c:pt idx="766">
                        <c:v>618.70010000000002</c:v>
                      </c:pt>
                      <c:pt idx="767">
                        <c:v>619.04759999999999</c:v>
                      </c:pt>
                      <c:pt idx="768">
                        <c:v>619.39509999999996</c:v>
                      </c:pt>
                      <c:pt idx="769">
                        <c:v>619.74249999999995</c:v>
                      </c:pt>
                      <c:pt idx="770">
                        <c:v>620.08979999999997</c:v>
                      </c:pt>
                      <c:pt idx="771">
                        <c:v>620.43709999999999</c:v>
                      </c:pt>
                      <c:pt idx="772">
                        <c:v>620.78440000000001</c:v>
                      </c:pt>
                      <c:pt idx="773">
                        <c:v>621.13170000000002</c:v>
                      </c:pt>
                      <c:pt idx="774">
                        <c:v>621.47879999999998</c:v>
                      </c:pt>
                      <c:pt idx="775">
                        <c:v>621.82600000000002</c:v>
                      </c:pt>
                      <c:pt idx="776">
                        <c:v>622.17309999999998</c:v>
                      </c:pt>
                      <c:pt idx="777">
                        <c:v>622.52009999999996</c:v>
                      </c:pt>
                      <c:pt idx="778">
                        <c:v>622.86710000000005</c:v>
                      </c:pt>
                      <c:pt idx="779">
                        <c:v>623.21410000000003</c:v>
                      </c:pt>
                      <c:pt idx="780">
                        <c:v>623.56100000000004</c:v>
                      </c:pt>
                      <c:pt idx="781">
                        <c:v>623.90790000000004</c:v>
                      </c:pt>
                      <c:pt idx="782">
                        <c:v>624.25469999999996</c:v>
                      </c:pt>
                      <c:pt idx="783">
                        <c:v>624.60149999999999</c:v>
                      </c:pt>
                      <c:pt idx="784">
                        <c:v>624.94820000000004</c:v>
                      </c:pt>
                      <c:pt idx="785">
                        <c:v>625.29499999999996</c:v>
                      </c:pt>
                      <c:pt idx="786">
                        <c:v>625.64160000000004</c:v>
                      </c:pt>
                      <c:pt idx="787">
                        <c:v>625.98820000000001</c:v>
                      </c:pt>
                      <c:pt idx="788">
                        <c:v>626.33479999999997</c:v>
                      </c:pt>
                      <c:pt idx="789">
                        <c:v>626.68129999999996</c:v>
                      </c:pt>
                      <c:pt idx="790">
                        <c:v>627.02779999999996</c:v>
                      </c:pt>
                      <c:pt idx="791">
                        <c:v>627.37419999999997</c:v>
                      </c:pt>
                      <c:pt idx="792">
                        <c:v>627.72059999999999</c:v>
                      </c:pt>
                      <c:pt idx="793">
                        <c:v>628.06700000000001</c:v>
                      </c:pt>
                      <c:pt idx="794">
                        <c:v>628.41330000000005</c:v>
                      </c:pt>
                      <c:pt idx="795">
                        <c:v>628.7595</c:v>
                      </c:pt>
                      <c:pt idx="796">
                        <c:v>629.10569999999996</c:v>
                      </c:pt>
                      <c:pt idx="797">
                        <c:v>629.45190000000002</c:v>
                      </c:pt>
                      <c:pt idx="798">
                        <c:v>629.798</c:v>
                      </c:pt>
                      <c:pt idx="799">
                        <c:v>630.14409999999998</c:v>
                      </c:pt>
                      <c:pt idx="800">
                        <c:v>630.49019999999996</c:v>
                      </c:pt>
                      <c:pt idx="801">
                        <c:v>630.83619999999996</c:v>
                      </c:pt>
                      <c:pt idx="802">
                        <c:v>631.18209999999999</c:v>
                      </c:pt>
                      <c:pt idx="803">
                        <c:v>631.52800000000002</c:v>
                      </c:pt>
                      <c:pt idx="804">
                        <c:v>631.87390000000005</c:v>
                      </c:pt>
                      <c:pt idx="805">
                        <c:v>632.21969999999999</c:v>
                      </c:pt>
                      <c:pt idx="806">
                        <c:v>632.56550000000004</c:v>
                      </c:pt>
                      <c:pt idx="807">
                        <c:v>632.91120000000001</c:v>
                      </c:pt>
                      <c:pt idx="808">
                        <c:v>633.25689999999997</c:v>
                      </c:pt>
                      <c:pt idx="809">
                        <c:v>633.60249999999996</c:v>
                      </c:pt>
                      <c:pt idx="810">
                        <c:v>633.94809999999995</c:v>
                      </c:pt>
                      <c:pt idx="811">
                        <c:v>634.29369999999994</c:v>
                      </c:pt>
                      <c:pt idx="812">
                        <c:v>634.63919999999996</c:v>
                      </c:pt>
                      <c:pt idx="813">
                        <c:v>634.9846</c:v>
                      </c:pt>
                      <c:pt idx="814">
                        <c:v>635.33010000000002</c:v>
                      </c:pt>
                      <c:pt idx="815">
                        <c:v>635.67539999999997</c:v>
                      </c:pt>
                      <c:pt idx="816">
                        <c:v>636.02080000000001</c:v>
                      </c:pt>
                      <c:pt idx="817">
                        <c:v>636.36599999999999</c:v>
                      </c:pt>
                      <c:pt idx="818">
                        <c:v>636.71130000000005</c:v>
                      </c:pt>
                      <c:pt idx="819">
                        <c:v>637.05650000000003</c:v>
                      </c:pt>
                      <c:pt idx="820">
                        <c:v>637.40170000000001</c:v>
                      </c:pt>
                      <c:pt idx="821">
                        <c:v>637.74680000000001</c:v>
                      </c:pt>
                      <c:pt idx="822">
                        <c:v>638.09190000000001</c:v>
                      </c:pt>
                      <c:pt idx="823">
                        <c:v>638.43679999999995</c:v>
                      </c:pt>
                      <c:pt idx="824">
                        <c:v>638.78179999999998</c:v>
                      </c:pt>
                      <c:pt idx="825">
                        <c:v>639.1268</c:v>
                      </c:pt>
                      <c:pt idx="826">
                        <c:v>639.47159999999997</c:v>
                      </c:pt>
                      <c:pt idx="827">
                        <c:v>639.81650000000002</c:v>
                      </c:pt>
                      <c:pt idx="828">
                        <c:v>640.16129999999998</c:v>
                      </c:pt>
                      <c:pt idx="829">
                        <c:v>640.50599999999997</c:v>
                      </c:pt>
                      <c:pt idx="830">
                        <c:v>640.85080000000005</c:v>
                      </c:pt>
                      <c:pt idx="831">
                        <c:v>641.19539999999995</c:v>
                      </c:pt>
                      <c:pt idx="832">
                        <c:v>641.54</c:v>
                      </c:pt>
                      <c:pt idx="833">
                        <c:v>641.88459999999998</c:v>
                      </c:pt>
                      <c:pt idx="834">
                        <c:v>642.22910000000002</c:v>
                      </c:pt>
                      <c:pt idx="835">
                        <c:v>642.57370000000003</c:v>
                      </c:pt>
                      <c:pt idx="836">
                        <c:v>642.91809999999998</c:v>
                      </c:pt>
                      <c:pt idx="837">
                        <c:v>643.26250000000005</c:v>
                      </c:pt>
                      <c:pt idx="838">
                        <c:v>643.60680000000002</c:v>
                      </c:pt>
                      <c:pt idx="839">
                        <c:v>643.95119999999997</c:v>
                      </c:pt>
                      <c:pt idx="840">
                        <c:v>644.29539999999997</c:v>
                      </c:pt>
                      <c:pt idx="841">
                        <c:v>644.63959999999997</c:v>
                      </c:pt>
                      <c:pt idx="842">
                        <c:v>644.98379999999997</c:v>
                      </c:pt>
                      <c:pt idx="843">
                        <c:v>645.3279</c:v>
                      </c:pt>
                      <c:pt idx="844">
                        <c:v>645.6721</c:v>
                      </c:pt>
                      <c:pt idx="845">
                        <c:v>646.01610000000005</c:v>
                      </c:pt>
                      <c:pt idx="846">
                        <c:v>646.36009999999999</c:v>
                      </c:pt>
                      <c:pt idx="847">
                        <c:v>646.70399999999995</c:v>
                      </c:pt>
                      <c:pt idx="848">
                        <c:v>647.04790000000003</c:v>
                      </c:pt>
                      <c:pt idx="849">
                        <c:v>647.39179999999999</c:v>
                      </c:pt>
                      <c:pt idx="850">
                        <c:v>647.73569999999995</c:v>
                      </c:pt>
                      <c:pt idx="851">
                        <c:v>648.07939999999996</c:v>
                      </c:pt>
                      <c:pt idx="852">
                        <c:v>648.42319999999995</c:v>
                      </c:pt>
                      <c:pt idx="853">
                        <c:v>648.76679999999999</c:v>
                      </c:pt>
                      <c:pt idx="854">
                        <c:v>649.1105</c:v>
                      </c:pt>
                      <c:pt idx="855">
                        <c:v>649.45399999999995</c:v>
                      </c:pt>
                      <c:pt idx="856">
                        <c:v>649.79759999999999</c:v>
                      </c:pt>
                      <c:pt idx="857">
                        <c:v>650.14110000000005</c:v>
                      </c:pt>
                      <c:pt idx="858">
                        <c:v>650.4846</c:v>
                      </c:pt>
                      <c:pt idx="859">
                        <c:v>650.82799999999997</c:v>
                      </c:pt>
                      <c:pt idx="860">
                        <c:v>651.17139999999995</c:v>
                      </c:pt>
                      <c:pt idx="861">
                        <c:v>651.51469999999995</c:v>
                      </c:pt>
                      <c:pt idx="862">
                        <c:v>651.85799999999995</c:v>
                      </c:pt>
                      <c:pt idx="863">
                        <c:v>652.20119999999997</c:v>
                      </c:pt>
                      <c:pt idx="864">
                        <c:v>652.5444</c:v>
                      </c:pt>
                      <c:pt idx="865">
                        <c:v>652.88760000000002</c:v>
                      </c:pt>
                      <c:pt idx="866">
                        <c:v>653.23069999999996</c:v>
                      </c:pt>
                      <c:pt idx="867">
                        <c:v>653.57370000000003</c:v>
                      </c:pt>
                      <c:pt idx="868">
                        <c:v>653.91669999999999</c:v>
                      </c:pt>
                      <c:pt idx="869">
                        <c:v>654.25980000000004</c:v>
                      </c:pt>
                      <c:pt idx="870">
                        <c:v>654.60270000000003</c:v>
                      </c:pt>
                      <c:pt idx="871">
                        <c:v>654.94560000000001</c:v>
                      </c:pt>
                      <c:pt idx="872">
                        <c:v>655.28840000000002</c:v>
                      </c:pt>
                      <c:pt idx="873">
                        <c:v>655.63120000000004</c:v>
                      </c:pt>
                      <c:pt idx="874">
                        <c:v>655.97389999999996</c:v>
                      </c:pt>
                      <c:pt idx="875">
                        <c:v>656.31669999999997</c:v>
                      </c:pt>
                      <c:pt idx="876">
                        <c:v>656.65930000000003</c:v>
                      </c:pt>
                      <c:pt idx="877">
                        <c:v>657.00189999999998</c:v>
                      </c:pt>
                      <c:pt idx="878">
                        <c:v>657.34450000000004</c:v>
                      </c:pt>
                      <c:pt idx="879">
                        <c:v>657.68700000000001</c:v>
                      </c:pt>
                      <c:pt idx="880">
                        <c:v>658.02949999999998</c:v>
                      </c:pt>
                      <c:pt idx="881">
                        <c:v>658.37189999999998</c:v>
                      </c:pt>
                      <c:pt idx="882">
                        <c:v>658.71429999999998</c:v>
                      </c:pt>
                      <c:pt idx="883">
                        <c:v>659.0566</c:v>
                      </c:pt>
                      <c:pt idx="884">
                        <c:v>659.39890000000003</c:v>
                      </c:pt>
                      <c:pt idx="885">
                        <c:v>659.74120000000005</c:v>
                      </c:pt>
                      <c:pt idx="886">
                        <c:v>660.08339999999998</c:v>
                      </c:pt>
                      <c:pt idx="887">
                        <c:v>660.42550000000006</c:v>
                      </c:pt>
                      <c:pt idx="888">
                        <c:v>660.76769999999999</c:v>
                      </c:pt>
                      <c:pt idx="889">
                        <c:v>661.10969999999998</c:v>
                      </c:pt>
                      <c:pt idx="890">
                        <c:v>661.45180000000005</c:v>
                      </c:pt>
                      <c:pt idx="891">
                        <c:v>661.79380000000003</c:v>
                      </c:pt>
                      <c:pt idx="892">
                        <c:v>662.13570000000004</c:v>
                      </c:pt>
                      <c:pt idx="893">
                        <c:v>662.47760000000005</c:v>
                      </c:pt>
                      <c:pt idx="894">
                        <c:v>662.81949999999995</c:v>
                      </c:pt>
                      <c:pt idx="895">
                        <c:v>663.16129999999998</c:v>
                      </c:pt>
                      <c:pt idx="896">
                        <c:v>663.50310000000002</c:v>
                      </c:pt>
                      <c:pt idx="897">
                        <c:v>663.84469999999999</c:v>
                      </c:pt>
                      <c:pt idx="898">
                        <c:v>664.18640000000005</c:v>
                      </c:pt>
                      <c:pt idx="899">
                        <c:v>664.52800000000002</c:v>
                      </c:pt>
                      <c:pt idx="900">
                        <c:v>664.86959999999999</c:v>
                      </c:pt>
                      <c:pt idx="901">
                        <c:v>665.21109999999999</c:v>
                      </c:pt>
                      <c:pt idx="902">
                        <c:v>665.55259999999998</c:v>
                      </c:pt>
                      <c:pt idx="903">
                        <c:v>665.89409999999998</c:v>
                      </c:pt>
                      <c:pt idx="904">
                        <c:v>666.2355</c:v>
                      </c:pt>
                      <c:pt idx="905">
                        <c:v>666.57680000000005</c:v>
                      </c:pt>
                      <c:pt idx="906">
                        <c:v>666.91819999999996</c:v>
                      </c:pt>
                      <c:pt idx="907">
                        <c:v>667.25940000000003</c:v>
                      </c:pt>
                      <c:pt idx="908">
                        <c:v>667.60059999999999</c:v>
                      </c:pt>
                      <c:pt idx="909">
                        <c:v>667.94179999999994</c:v>
                      </c:pt>
                      <c:pt idx="910">
                        <c:v>668.28300000000002</c:v>
                      </c:pt>
                      <c:pt idx="911">
                        <c:v>668.62400000000002</c:v>
                      </c:pt>
                      <c:pt idx="912">
                        <c:v>668.96500000000003</c:v>
                      </c:pt>
                      <c:pt idx="913">
                        <c:v>669.30600000000004</c:v>
                      </c:pt>
                      <c:pt idx="914">
                        <c:v>669.64700000000005</c:v>
                      </c:pt>
                      <c:pt idx="915">
                        <c:v>669.98789999999997</c:v>
                      </c:pt>
                      <c:pt idx="916">
                        <c:v>670.32870000000003</c:v>
                      </c:pt>
                      <c:pt idx="917">
                        <c:v>670.66959999999995</c:v>
                      </c:pt>
                      <c:pt idx="918">
                        <c:v>671.01030000000003</c:v>
                      </c:pt>
                      <c:pt idx="919">
                        <c:v>671.35109999999997</c:v>
                      </c:pt>
                      <c:pt idx="920">
                        <c:v>671.69169999999997</c:v>
                      </c:pt>
                      <c:pt idx="921">
                        <c:v>672.03229999999996</c:v>
                      </c:pt>
                      <c:pt idx="922">
                        <c:v>672.37300000000005</c:v>
                      </c:pt>
                      <c:pt idx="923">
                        <c:v>672.71349999999995</c:v>
                      </c:pt>
                      <c:pt idx="924">
                        <c:v>673.05399999999997</c:v>
                      </c:pt>
                      <c:pt idx="925">
                        <c:v>673.39449999999999</c:v>
                      </c:pt>
                      <c:pt idx="926">
                        <c:v>673.73490000000004</c:v>
                      </c:pt>
                      <c:pt idx="927">
                        <c:v>674.0752</c:v>
                      </c:pt>
                      <c:pt idx="928">
                        <c:v>674.41549999999995</c:v>
                      </c:pt>
                      <c:pt idx="929">
                        <c:v>674.75580000000002</c:v>
                      </c:pt>
                      <c:pt idx="930">
                        <c:v>675.096</c:v>
                      </c:pt>
                      <c:pt idx="931">
                        <c:v>675.43619999999999</c:v>
                      </c:pt>
                      <c:pt idx="932">
                        <c:v>675.77639999999997</c:v>
                      </c:pt>
                      <c:pt idx="933">
                        <c:v>676.11649999999997</c:v>
                      </c:pt>
                      <c:pt idx="934">
                        <c:v>676.45650000000001</c:v>
                      </c:pt>
                      <c:pt idx="935">
                        <c:v>676.79639999999995</c:v>
                      </c:pt>
                      <c:pt idx="936">
                        <c:v>677.13639999999998</c:v>
                      </c:pt>
                      <c:pt idx="937">
                        <c:v>677.47630000000004</c:v>
                      </c:pt>
                      <c:pt idx="938">
                        <c:v>677.81619999999998</c:v>
                      </c:pt>
                      <c:pt idx="939">
                        <c:v>678.15599999999995</c:v>
                      </c:pt>
                      <c:pt idx="940">
                        <c:v>678.49580000000003</c:v>
                      </c:pt>
                      <c:pt idx="941">
                        <c:v>678.83550000000002</c:v>
                      </c:pt>
                      <c:pt idx="942">
                        <c:v>679.17520000000002</c:v>
                      </c:pt>
                      <c:pt idx="943">
                        <c:v>679.51480000000004</c:v>
                      </c:pt>
                      <c:pt idx="944">
                        <c:v>679.85440000000006</c:v>
                      </c:pt>
                      <c:pt idx="945">
                        <c:v>680.19399999999996</c:v>
                      </c:pt>
                      <c:pt idx="946">
                        <c:v>680.53340000000003</c:v>
                      </c:pt>
                      <c:pt idx="947">
                        <c:v>680.87289999999996</c:v>
                      </c:pt>
                      <c:pt idx="948">
                        <c:v>681.21230000000003</c:v>
                      </c:pt>
                      <c:pt idx="949">
                        <c:v>681.55169999999998</c:v>
                      </c:pt>
                      <c:pt idx="950">
                        <c:v>681.89099999999996</c:v>
                      </c:pt>
                      <c:pt idx="951">
                        <c:v>682.23030000000006</c:v>
                      </c:pt>
                      <c:pt idx="952">
                        <c:v>682.56949999999995</c:v>
                      </c:pt>
                      <c:pt idx="953">
                        <c:v>682.90869999999995</c:v>
                      </c:pt>
                      <c:pt idx="954">
                        <c:v>683.24779999999998</c:v>
                      </c:pt>
                      <c:pt idx="955">
                        <c:v>683.58690000000001</c:v>
                      </c:pt>
                      <c:pt idx="956">
                        <c:v>683.92589999999996</c:v>
                      </c:pt>
                      <c:pt idx="957">
                        <c:v>684.26499999999999</c:v>
                      </c:pt>
                      <c:pt idx="958">
                        <c:v>684.60389999999995</c:v>
                      </c:pt>
                      <c:pt idx="959">
                        <c:v>684.94280000000003</c:v>
                      </c:pt>
                      <c:pt idx="960">
                        <c:v>685.28160000000003</c:v>
                      </c:pt>
                      <c:pt idx="961">
                        <c:v>685.62049999999999</c:v>
                      </c:pt>
                      <c:pt idx="962">
                        <c:v>685.95920000000001</c:v>
                      </c:pt>
                      <c:pt idx="963">
                        <c:v>686.298</c:v>
                      </c:pt>
                      <c:pt idx="964">
                        <c:v>686.63670000000002</c:v>
                      </c:pt>
                      <c:pt idx="965">
                        <c:v>686.97529999999995</c:v>
                      </c:pt>
                      <c:pt idx="966">
                        <c:v>687.31380000000001</c:v>
                      </c:pt>
                      <c:pt idx="967">
                        <c:v>687.65239999999994</c:v>
                      </c:pt>
                      <c:pt idx="968">
                        <c:v>687.99090000000001</c:v>
                      </c:pt>
                      <c:pt idx="969">
                        <c:v>688.32929999999999</c:v>
                      </c:pt>
                      <c:pt idx="970">
                        <c:v>688.66769999999997</c:v>
                      </c:pt>
                      <c:pt idx="971">
                        <c:v>689.00609999999995</c:v>
                      </c:pt>
                      <c:pt idx="972">
                        <c:v>689.34439999999995</c:v>
                      </c:pt>
                      <c:pt idx="973">
                        <c:v>689.68269999999995</c:v>
                      </c:pt>
                      <c:pt idx="974">
                        <c:v>690.02089999999998</c:v>
                      </c:pt>
                      <c:pt idx="975">
                        <c:v>690.35910000000001</c:v>
                      </c:pt>
                      <c:pt idx="976">
                        <c:v>690.69719999999995</c:v>
                      </c:pt>
                      <c:pt idx="977">
                        <c:v>691.03530000000001</c:v>
                      </c:pt>
                      <c:pt idx="978">
                        <c:v>691.37339999999995</c:v>
                      </c:pt>
                      <c:pt idx="979">
                        <c:v>691.71130000000005</c:v>
                      </c:pt>
                      <c:pt idx="980">
                        <c:v>692.04930000000002</c:v>
                      </c:pt>
                      <c:pt idx="981">
                        <c:v>692.38720000000001</c:v>
                      </c:pt>
                      <c:pt idx="982">
                        <c:v>692.72500000000002</c:v>
                      </c:pt>
                      <c:pt idx="983">
                        <c:v>693.06290000000001</c:v>
                      </c:pt>
                      <c:pt idx="984">
                        <c:v>693.40060000000005</c:v>
                      </c:pt>
                      <c:pt idx="985">
                        <c:v>693.73829999999998</c:v>
                      </c:pt>
                      <c:pt idx="986">
                        <c:v>694.07600000000002</c:v>
                      </c:pt>
                      <c:pt idx="987">
                        <c:v>694.41359999999997</c:v>
                      </c:pt>
                      <c:pt idx="988">
                        <c:v>694.75120000000004</c:v>
                      </c:pt>
                      <c:pt idx="989">
                        <c:v>695.08870000000002</c:v>
                      </c:pt>
                      <c:pt idx="990">
                        <c:v>695.42619999999999</c:v>
                      </c:pt>
                      <c:pt idx="991">
                        <c:v>695.76369999999997</c:v>
                      </c:pt>
                      <c:pt idx="992">
                        <c:v>696.10109999999997</c:v>
                      </c:pt>
                      <c:pt idx="993">
                        <c:v>696.4384</c:v>
                      </c:pt>
                      <c:pt idx="994">
                        <c:v>696.7758</c:v>
                      </c:pt>
                      <c:pt idx="995">
                        <c:v>697.11300000000006</c:v>
                      </c:pt>
                      <c:pt idx="996">
                        <c:v>697.4502</c:v>
                      </c:pt>
                      <c:pt idx="997">
                        <c:v>697.78740000000005</c:v>
                      </c:pt>
                      <c:pt idx="998">
                        <c:v>698.12450000000001</c:v>
                      </c:pt>
                      <c:pt idx="999">
                        <c:v>698.4615</c:v>
                      </c:pt>
                      <c:pt idx="1000">
                        <c:v>698.79859999999996</c:v>
                      </c:pt>
                      <c:pt idx="1001">
                        <c:v>699.13559999999995</c:v>
                      </c:pt>
                      <c:pt idx="1002">
                        <c:v>699.47249999999997</c:v>
                      </c:pt>
                      <c:pt idx="1003">
                        <c:v>699.80939999999998</c:v>
                      </c:pt>
                      <c:pt idx="1004">
                        <c:v>700.14620000000002</c:v>
                      </c:pt>
                      <c:pt idx="1005">
                        <c:v>700.48310000000004</c:v>
                      </c:pt>
                      <c:pt idx="1006">
                        <c:v>700.81979999999999</c:v>
                      </c:pt>
                      <c:pt idx="1007">
                        <c:v>701.15660000000003</c:v>
                      </c:pt>
                      <c:pt idx="1008">
                        <c:v>701.4932</c:v>
                      </c:pt>
                      <c:pt idx="1009">
                        <c:v>701.82979999999998</c:v>
                      </c:pt>
                      <c:pt idx="1010">
                        <c:v>702.16639999999995</c:v>
                      </c:pt>
                      <c:pt idx="1011">
                        <c:v>702.50289999999995</c:v>
                      </c:pt>
                      <c:pt idx="1012">
                        <c:v>702.83939999999996</c:v>
                      </c:pt>
                      <c:pt idx="1013">
                        <c:v>703.17579999999998</c:v>
                      </c:pt>
                      <c:pt idx="1014">
                        <c:v>703.51220000000001</c:v>
                      </c:pt>
                      <c:pt idx="1015">
                        <c:v>703.84849999999994</c:v>
                      </c:pt>
                      <c:pt idx="1016">
                        <c:v>704.1848</c:v>
                      </c:pt>
                      <c:pt idx="1017">
                        <c:v>704.52110000000005</c:v>
                      </c:pt>
                      <c:pt idx="1018">
                        <c:v>704.85730000000001</c:v>
                      </c:pt>
                      <c:pt idx="1019">
                        <c:v>705.1934</c:v>
                      </c:pt>
                      <c:pt idx="1020">
                        <c:v>705.52949999999998</c:v>
                      </c:pt>
                      <c:pt idx="1021">
                        <c:v>705.86559999999997</c:v>
                      </c:pt>
                      <c:pt idx="1022">
                        <c:v>706.20159999999998</c:v>
                      </c:pt>
                      <c:pt idx="1023">
                        <c:v>706.5376</c:v>
                      </c:pt>
                      <c:pt idx="1024">
                        <c:v>706.87350000000004</c:v>
                      </c:pt>
                      <c:pt idx="1025">
                        <c:v>707.20939999999996</c:v>
                      </c:pt>
                      <c:pt idx="1026">
                        <c:v>707.54520000000002</c:v>
                      </c:pt>
                      <c:pt idx="1027">
                        <c:v>707.88099999999997</c:v>
                      </c:pt>
                      <c:pt idx="1028">
                        <c:v>708.21669999999995</c:v>
                      </c:pt>
                      <c:pt idx="1029">
                        <c:v>708.55240000000003</c:v>
                      </c:pt>
                      <c:pt idx="1030">
                        <c:v>708.88810000000001</c:v>
                      </c:pt>
                      <c:pt idx="1031">
                        <c:v>709.22370000000001</c:v>
                      </c:pt>
                      <c:pt idx="1032">
                        <c:v>709.55930000000001</c:v>
                      </c:pt>
                      <c:pt idx="1033">
                        <c:v>709.89480000000003</c:v>
                      </c:pt>
                      <c:pt idx="1034">
                        <c:v>710.23019999999997</c:v>
                      </c:pt>
                      <c:pt idx="1035">
                        <c:v>710.56569999999999</c:v>
                      </c:pt>
                      <c:pt idx="1036">
                        <c:v>710.90099999999995</c:v>
                      </c:pt>
                      <c:pt idx="1037">
                        <c:v>711.23630000000003</c:v>
                      </c:pt>
                      <c:pt idx="1038">
                        <c:v>711.57159999999999</c:v>
                      </c:pt>
                      <c:pt idx="1039">
                        <c:v>711.90689999999995</c:v>
                      </c:pt>
                      <c:pt idx="1040">
                        <c:v>712.24199999999996</c:v>
                      </c:pt>
                      <c:pt idx="1041">
                        <c:v>712.57709999999997</c:v>
                      </c:pt>
                      <c:pt idx="1042">
                        <c:v>712.91229999999996</c:v>
                      </c:pt>
                      <c:pt idx="1043">
                        <c:v>713.2473</c:v>
                      </c:pt>
                      <c:pt idx="1044">
                        <c:v>713.58230000000003</c:v>
                      </c:pt>
                      <c:pt idx="1045">
                        <c:v>713.91719999999998</c:v>
                      </c:pt>
                      <c:pt idx="1046">
                        <c:v>714.25220000000002</c:v>
                      </c:pt>
                      <c:pt idx="1047">
                        <c:v>714.58699999999999</c:v>
                      </c:pt>
                      <c:pt idx="1048">
                        <c:v>714.92190000000005</c:v>
                      </c:pt>
                      <c:pt idx="1049">
                        <c:v>715.25660000000005</c:v>
                      </c:pt>
                      <c:pt idx="1050">
                        <c:v>715.59130000000005</c:v>
                      </c:pt>
                      <c:pt idx="1051">
                        <c:v>715.92600000000004</c:v>
                      </c:pt>
                      <c:pt idx="1052">
                        <c:v>716.26059999999995</c:v>
                      </c:pt>
                      <c:pt idx="1053">
                        <c:v>716.59519999999998</c:v>
                      </c:pt>
                      <c:pt idx="1054">
                        <c:v>716.92970000000003</c:v>
                      </c:pt>
                      <c:pt idx="1055">
                        <c:v>717.26419999999996</c:v>
                      </c:pt>
                      <c:pt idx="1056">
                        <c:v>717.59870000000001</c:v>
                      </c:pt>
                      <c:pt idx="1057">
                        <c:v>717.93309999999997</c:v>
                      </c:pt>
                      <c:pt idx="1058">
                        <c:v>718.26750000000004</c:v>
                      </c:pt>
                      <c:pt idx="1059">
                        <c:v>718.60170000000005</c:v>
                      </c:pt>
                      <c:pt idx="1060">
                        <c:v>718.93600000000004</c:v>
                      </c:pt>
                      <c:pt idx="1061">
                        <c:v>719.27020000000005</c:v>
                      </c:pt>
                      <c:pt idx="1062">
                        <c:v>719.60440000000006</c:v>
                      </c:pt>
                      <c:pt idx="1063">
                        <c:v>719.93849999999998</c:v>
                      </c:pt>
                      <c:pt idx="1064">
                        <c:v>720.27260000000001</c:v>
                      </c:pt>
                      <c:pt idx="1065">
                        <c:v>720.60659999999996</c:v>
                      </c:pt>
                      <c:pt idx="1066">
                        <c:v>720.94060000000002</c:v>
                      </c:pt>
                      <c:pt idx="1067">
                        <c:v>721.27449999999999</c:v>
                      </c:pt>
                      <c:pt idx="1068">
                        <c:v>721.60839999999996</c:v>
                      </c:pt>
                      <c:pt idx="1069">
                        <c:v>721.94219999999996</c:v>
                      </c:pt>
                      <c:pt idx="1070">
                        <c:v>722.27599999999995</c:v>
                      </c:pt>
                      <c:pt idx="1071">
                        <c:v>722.60969999999998</c:v>
                      </c:pt>
                      <c:pt idx="1072">
                        <c:v>722.9434</c:v>
                      </c:pt>
                      <c:pt idx="1073">
                        <c:v>723.27710000000002</c:v>
                      </c:pt>
                      <c:pt idx="1074">
                        <c:v>723.61069999999995</c:v>
                      </c:pt>
                      <c:pt idx="1075">
                        <c:v>723.9443</c:v>
                      </c:pt>
                      <c:pt idx="1076">
                        <c:v>724.27779999999996</c:v>
                      </c:pt>
                      <c:pt idx="1077">
                        <c:v>724.61130000000003</c:v>
                      </c:pt>
                      <c:pt idx="1078">
                        <c:v>724.94460000000004</c:v>
                      </c:pt>
                      <c:pt idx="1079">
                        <c:v>725.27800000000002</c:v>
                      </c:pt>
                      <c:pt idx="1080">
                        <c:v>725.61130000000003</c:v>
                      </c:pt>
                      <c:pt idx="1081">
                        <c:v>725.94460000000004</c:v>
                      </c:pt>
                      <c:pt idx="1082">
                        <c:v>726.27790000000005</c:v>
                      </c:pt>
                      <c:pt idx="1083">
                        <c:v>726.61099999999999</c:v>
                      </c:pt>
                      <c:pt idx="1084">
                        <c:v>726.94420000000002</c:v>
                      </c:pt>
                      <c:pt idx="1085">
                        <c:v>727.27729999999997</c:v>
                      </c:pt>
                      <c:pt idx="1086">
                        <c:v>727.61040000000003</c:v>
                      </c:pt>
                      <c:pt idx="1087">
                        <c:v>727.94330000000002</c:v>
                      </c:pt>
                      <c:pt idx="1088">
                        <c:v>728.27620000000002</c:v>
                      </c:pt>
                      <c:pt idx="1089">
                        <c:v>728.60919999999999</c:v>
                      </c:pt>
                      <c:pt idx="1090">
                        <c:v>728.94200000000001</c:v>
                      </c:pt>
                      <c:pt idx="1091">
                        <c:v>729.27480000000003</c:v>
                      </c:pt>
                      <c:pt idx="1092">
                        <c:v>729.60760000000005</c:v>
                      </c:pt>
                      <c:pt idx="1093">
                        <c:v>729.94029999999998</c:v>
                      </c:pt>
                      <c:pt idx="1094">
                        <c:v>730.27300000000002</c:v>
                      </c:pt>
                      <c:pt idx="1095">
                        <c:v>730.60569999999996</c:v>
                      </c:pt>
                      <c:pt idx="1096">
                        <c:v>730.93820000000005</c:v>
                      </c:pt>
                      <c:pt idx="1097">
                        <c:v>731.27080000000001</c:v>
                      </c:pt>
                      <c:pt idx="1098">
                        <c:v>731.60320000000002</c:v>
                      </c:pt>
                      <c:pt idx="1099">
                        <c:v>731.9357</c:v>
                      </c:pt>
                      <c:pt idx="1100">
                        <c:v>732.2681</c:v>
                      </c:pt>
                      <c:pt idx="1101">
                        <c:v>732.60040000000004</c:v>
                      </c:pt>
                      <c:pt idx="1102">
                        <c:v>732.93269999999995</c:v>
                      </c:pt>
                      <c:pt idx="1103">
                        <c:v>733.26499999999999</c:v>
                      </c:pt>
                      <c:pt idx="1104">
                        <c:v>733.59709999999995</c:v>
                      </c:pt>
                      <c:pt idx="1105">
                        <c:v>733.92930000000001</c:v>
                      </c:pt>
                      <c:pt idx="1106">
                        <c:v>734.26139999999998</c:v>
                      </c:pt>
                      <c:pt idx="1107">
                        <c:v>734.59339999999997</c:v>
                      </c:pt>
                      <c:pt idx="1108">
                        <c:v>734.92550000000006</c:v>
                      </c:pt>
                      <c:pt idx="1109">
                        <c:v>735.25739999999996</c:v>
                      </c:pt>
                      <c:pt idx="1110">
                        <c:v>735.58939999999996</c:v>
                      </c:pt>
                      <c:pt idx="1111">
                        <c:v>735.9212</c:v>
                      </c:pt>
                      <c:pt idx="1112">
                        <c:v>736.25310000000002</c:v>
                      </c:pt>
                      <c:pt idx="1113">
                        <c:v>736.58479999999997</c:v>
                      </c:pt>
                      <c:pt idx="1114">
                        <c:v>736.91660000000002</c:v>
                      </c:pt>
                      <c:pt idx="1115">
                        <c:v>737.2482</c:v>
                      </c:pt>
                      <c:pt idx="1116">
                        <c:v>737.57989999999995</c:v>
                      </c:pt>
                      <c:pt idx="1117">
                        <c:v>737.91150000000005</c:v>
                      </c:pt>
                      <c:pt idx="1118">
                        <c:v>738.24300000000005</c:v>
                      </c:pt>
                      <c:pt idx="1119">
                        <c:v>738.57449999999994</c:v>
                      </c:pt>
                      <c:pt idx="1120">
                        <c:v>738.90599999999995</c:v>
                      </c:pt>
                      <c:pt idx="1121">
                        <c:v>739.23739999999998</c:v>
                      </c:pt>
                      <c:pt idx="1122">
                        <c:v>739.56870000000004</c:v>
                      </c:pt>
                      <c:pt idx="1123">
                        <c:v>739.9</c:v>
                      </c:pt>
                      <c:pt idx="1124">
                        <c:v>740.23130000000003</c:v>
                      </c:pt>
                      <c:pt idx="1125">
                        <c:v>740.5625</c:v>
                      </c:pt>
                      <c:pt idx="1126">
                        <c:v>740.89369999999997</c:v>
                      </c:pt>
                      <c:pt idx="1127">
                        <c:v>741.22479999999996</c:v>
                      </c:pt>
                      <c:pt idx="1128">
                        <c:v>741.55589999999995</c:v>
                      </c:pt>
                      <c:pt idx="1129">
                        <c:v>741.88689999999997</c:v>
                      </c:pt>
                      <c:pt idx="1130">
                        <c:v>742.21789999999999</c:v>
                      </c:pt>
                      <c:pt idx="1131">
                        <c:v>742.54880000000003</c:v>
                      </c:pt>
                      <c:pt idx="1132">
                        <c:v>742.87969999999996</c:v>
                      </c:pt>
                      <c:pt idx="1133">
                        <c:v>743.2106</c:v>
                      </c:pt>
                      <c:pt idx="1134">
                        <c:v>743.54129999999998</c:v>
                      </c:pt>
                      <c:pt idx="1135">
                        <c:v>743.87210000000005</c:v>
                      </c:pt>
                      <c:pt idx="1136">
                        <c:v>744.20280000000002</c:v>
                      </c:pt>
                      <c:pt idx="1137">
                        <c:v>744.53340000000003</c:v>
                      </c:pt>
                      <c:pt idx="1138">
                        <c:v>744.86400000000003</c:v>
                      </c:pt>
                      <c:pt idx="1139">
                        <c:v>745.19460000000004</c:v>
                      </c:pt>
                      <c:pt idx="1140">
                        <c:v>745.52509999999995</c:v>
                      </c:pt>
                      <c:pt idx="1141">
                        <c:v>745.85559999999998</c:v>
                      </c:pt>
                      <c:pt idx="1142">
                        <c:v>746.18600000000004</c:v>
                      </c:pt>
                      <c:pt idx="1143">
                        <c:v>746.51639999999998</c:v>
                      </c:pt>
                      <c:pt idx="1144">
                        <c:v>746.84670000000006</c:v>
                      </c:pt>
                      <c:pt idx="1145">
                        <c:v>747.17690000000005</c:v>
                      </c:pt>
                      <c:pt idx="1146">
                        <c:v>747.50710000000004</c:v>
                      </c:pt>
                      <c:pt idx="1147">
                        <c:v>747.83730000000003</c:v>
                      </c:pt>
                      <c:pt idx="1148">
                        <c:v>748.16750000000002</c:v>
                      </c:pt>
                      <c:pt idx="1149">
                        <c:v>748.49760000000003</c:v>
                      </c:pt>
                      <c:pt idx="1150">
                        <c:v>748.82759999999996</c:v>
                      </c:pt>
                      <c:pt idx="1151">
                        <c:v>749.1576</c:v>
                      </c:pt>
                      <c:pt idx="1152">
                        <c:v>749.48749999999995</c:v>
                      </c:pt>
                      <c:pt idx="1153">
                        <c:v>749.81740000000002</c:v>
                      </c:pt>
                      <c:pt idx="1154">
                        <c:v>750.14729999999997</c:v>
                      </c:pt>
                      <c:pt idx="1155">
                        <c:v>750.47709999999995</c:v>
                      </c:pt>
                      <c:pt idx="1156">
                        <c:v>750.80679999999995</c:v>
                      </c:pt>
                      <c:pt idx="1157">
                        <c:v>751.13649999999996</c:v>
                      </c:pt>
                      <c:pt idx="1158">
                        <c:v>751.46619999999996</c:v>
                      </c:pt>
                      <c:pt idx="1159">
                        <c:v>751.79579999999999</c:v>
                      </c:pt>
                      <c:pt idx="1160">
                        <c:v>752.12530000000004</c:v>
                      </c:pt>
                      <c:pt idx="1161">
                        <c:v>752.45479999999998</c:v>
                      </c:pt>
                      <c:pt idx="1162">
                        <c:v>752.78430000000003</c:v>
                      </c:pt>
                      <c:pt idx="1163">
                        <c:v>753.11369999999999</c:v>
                      </c:pt>
                      <c:pt idx="1164">
                        <c:v>753.44309999999996</c:v>
                      </c:pt>
                      <c:pt idx="1165">
                        <c:v>753.77250000000004</c:v>
                      </c:pt>
                      <c:pt idx="1166">
                        <c:v>754.10170000000005</c:v>
                      </c:pt>
                      <c:pt idx="1167">
                        <c:v>754.43089999999995</c:v>
                      </c:pt>
                      <c:pt idx="1168">
                        <c:v>754.76009999999997</c:v>
                      </c:pt>
                      <c:pt idx="1169">
                        <c:v>755.08920000000001</c:v>
                      </c:pt>
                      <c:pt idx="1170">
                        <c:v>755.41830000000004</c:v>
                      </c:pt>
                      <c:pt idx="1171">
                        <c:v>755.74739999999997</c:v>
                      </c:pt>
                      <c:pt idx="1172">
                        <c:v>756.07640000000004</c:v>
                      </c:pt>
                      <c:pt idx="1173">
                        <c:v>756.40530000000001</c:v>
                      </c:pt>
                      <c:pt idx="1174">
                        <c:v>756.73419999999999</c:v>
                      </c:pt>
                      <c:pt idx="1175">
                        <c:v>757.06299999999999</c:v>
                      </c:pt>
                      <c:pt idx="1176">
                        <c:v>757.39179999999999</c:v>
                      </c:pt>
                      <c:pt idx="1177">
                        <c:v>757.72059999999999</c:v>
                      </c:pt>
                      <c:pt idx="1178">
                        <c:v>758.04930000000002</c:v>
                      </c:pt>
                      <c:pt idx="1179">
                        <c:v>758.37800000000004</c:v>
                      </c:pt>
                      <c:pt idx="1180">
                        <c:v>758.70659999999998</c:v>
                      </c:pt>
                      <c:pt idx="1181">
                        <c:v>759.03520000000003</c:v>
                      </c:pt>
                      <c:pt idx="1182">
                        <c:v>759.36369999999999</c:v>
                      </c:pt>
                      <c:pt idx="1183">
                        <c:v>759.69209999999998</c:v>
                      </c:pt>
                      <c:pt idx="1184">
                        <c:v>760.02059999999994</c:v>
                      </c:pt>
                      <c:pt idx="1185">
                        <c:v>760.34889999999996</c:v>
                      </c:pt>
                      <c:pt idx="1186">
                        <c:v>760.67719999999997</c:v>
                      </c:pt>
                      <c:pt idx="1187">
                        <c:v>761.00559999999996</c:v>
                      </c:pt>
                      <c:pt idx="1188">
                        <c:v>761.3338</c:v>
                      </c:pt>
                      <c:pt idx="1189">
                        <c:v>761.66200000000003</c:v>
                      </c:pt>
                      <c:pt idx="1190">
                        <c:v>761.99009999999998</c:v>
                      </c:pt>
                      <c:pt idx="1191">
                        <c:v>762.31820000000005</c:v>
                      </c:pt>
                      <c:pt idx="1192">
                        <c:v>762.64620000000002</c:v>
                      </c:pt>
                      <c:pt idx="1193">
                        <c:v>762.9742</c:v>
                      </c:pt>
                      <c:pt idx="1194">
                        <c:v>763.30219999999997</c:v>
                      </c:pt>
                      <c:pt idx="1195">
                        <c:v>763.63009999999997</c:v>
                      </c:pt>
                      <c:pt idx="1196">
                        <c:v>763.9579</c:v>
                      </c:pt>
                      <c:pt idx="1197">
                        <c:v>764.28570000000002</c:v>
                      </c:pt>
                      <c:pt idx="1198">
                        <c:v>764.61350000000004</c:v>
                      </c:pt>
                      <c:pt idx="1199">
                        <c:v>764.94119999999998</c:v>
                      </c:pt>
                      <c:pt idx="1200">
                        <c:v>765.26890000000003</c:v>
                      </c:pt>
                      <c:pt idx="1201">
                        <c:v>765.59640000000002</c:v>
                      </c:pt>
                      <c:pt idx="1202">
                        <c:v>765.92399999999998</c:v>
                      </c:pt>
                      <c:pt idx="1203">
                        <c:v>766.25149999999996</c:v>
                      </c:pt>
                      <c:pt idx="1204">
                        <c:v>766.57899999999995</c:v>
                      </c:pt>
                      <c:pt idx="1205">
                        <c:v>766.90639999999996</c:v>
                      </c:pt>
                      <c:pt idx="1206">
                        <c:v>767.23379999999997</c:v>
                      </c:pt>
                      <c:pt idx="1207">
                        <c:v>767.56110000000001</c:v>
                      </c:pt>
                      <c:pt idx="1208">
                        <c:v>767.88840000000005</c:v>
                      </c:pt>
                      <c:pt idx="1209">
                        <c:v>768.21559999999999</c:v>
                      </c:pt>
                      <c:pt idx="1210">
                        <c:v>768.54280000000006</c:v>
                      </c:pt>
                      <c:pt idx="1211">
                        <c:v>768.86990000000003</c:v>
                      </c:pt>
                      <c:pt idx="1212">
                        <c:v>769.197</c:v>
                      </c:pt>
                      <c:pt idx="1213">
                        <c:v>769.524</c:v>
                      </c:pt>
                      <c:pt idx="1214">
                        <c:v>769.851</c:v>
                      </c:pt>
                      <c:pt idx="1215">
                        <c:v>770.178</c:v>
                      </c:pt>
                      <c:pt idx="1216">
                        <c:v>770.50490000000002</c:v>
                      </c:pt>
                      <c:pt idx="1217">
                        <c:v>770.83169999999996</c:v>
                      </c:pt>
                      <c:pt idx="1218">
                        <c:v>771.1585</c:v>
                      </c:pt>
                      <c:pt idx="1219">
                        <c:v>771.48519999999996</c:v>
                      </c:pt>
                      <c:pt idx="1220">
                        <c:v>771.81200000000001</c:v>
                      </c:pt>
                      <c:pt idx="1221">
                        <c:v>772.1386</c:v>
                      </c:pt>
                      <c:pt idx="1222">
                        <c:v>772.46519999999998</c:v>
                      </c:pt>
                      <c:pt idx="1223">
                        <c:v>772.79169999999999</c:v>
                      </c:pt>
                      <c:pt idx="1224">
                        <c:v>773.11829999999998</c:v>
                      </c:pt>
                      <c:pt idx="1225">
                        <c:v>773.44479999999999</c:v>
                      </c:pt>
                      <c:pt idx="1226">
                        <c:v>773.77120000000002</c:v>
                      </c:pt>
                      <c:pt idx="1227">
                        <c:v>774.09749999999997</c:v>
                      </c:pt>
                      <c:pt idx="1228">
                        <c:v>774.42380000000003</c:v>
                      </c:pt>
                      <c:pt idx="1229">
                        <c:v>774.75009999999997</c:v>
                      </c:pt>
                      <c:pt idx="1230">
                        <c:v>775.07640000000004</c:v>
                      </c:pt>
                      <c:pt idx="1231">
                        <c:v>775.40250000000003</c:v>
                      </c:pt>
                      <c:pt idx="1232">
                        <c:v>775.72860000000003</c:v>
                      </c:pt>
                      <c:pt idx="1233">
                        <c:v>776.05470000000003</c:v>
                      </c:pt>
                      <c:pt idx="1234">
                        <c:v>776.38070000000005</c:v>
                      </c:pt>
                      <c:pt idx="1235">
                        <c:v>776.70669999999996</c:v>
                      </c:pt>
                      <c:pt idx="1236">
                        <c:v>777.03269999999998</c:v>
                      </c:pt>
                      <c:pt idx="1237">
                        <c:v>777.35850000000005</c:v>
                      </c:pt>
                      <c:pt idx="1238">
                        <c:v>777.68439999999998</c:v>
                      </c:pt>
                      <c:pt idx="1239">
                        <c:v>778.01009999999997</c:v>
                      </c:pt>
                      <c:pt idx="1240">
                        <c:v>778.33590000000004</c:v>
                      </c:pt>
                      <c:pt idx="1241">
                        <c:v>778.66160000000002</c:v>
                      </c:pt>
                      <c:pt idx="1242">
                        <c:v>778.98720000000003</c:v>
                      </c:pt>
                      <c:pt idx="1243">
                        <c:v>779.31280000000004</c:v>
                      </c:pt>
                      <c:pt idx="1244">
                        <c:v>779.63840000000005</c:v>
                      </c:pt>
                      <c:pt idx="1245">
                        <c:v>779.96389999999997</c:v>
                      </c:pt>
                      <c:pt idx="1246">
                        <c:v>780.28930000000003</c:v>
                      </c:pt>
                      <c:pt idx="1247">
                        <c:v>780.61469999999997</c:v>
                      </c:pt>
                      <c:pt idx="1248">
                        <c:v>780.94010000000003</c:v>
                      </c:pt>
                      <c:pt idx="1249">
                        <c:v>781.2654</c:v>
                      </c:pt>
                      <c:pt idx="1250">
                        <c:v>781.59059999999999</c:v>
                      </c:pt>
                      <c:pt idx="1251">
                        <c:v>781.91579999999999</c:v>
                      </c:pt>
                      <c:pt idx="1252">
                        <c:v>782.24099999999999</c:v>
                      </c:pt>
                      <c:pt idx="1253">
                        <c:v>782.56619999999998</c:v>
                      </c:pt>
                      <c:pt idx="1254">
                        <c:v>782.89120000000003</c:v>
                      </c:pt>
                      <c:pt idx="1255">
                        <c:v>783.21619999999996</c:v>
                      </c:pt>
                      <c:pt idx="1256">
                        <c:v>783.5412</c:v>
                      </c:pt>
                      <c:pt idx="1257">
                        <c:v>783.86609999999996</c:v>
                      </c:pt>
                      <c:pt idx="1258">
                        <c:v>784.19100000000003</c:v>
                      </c:pt>
                      <c:pt idx="1259">
                        <c:v>784.51580000000001</c:v>
                      </c:pt>
                      <c:pt idx="1260">
                        <c:v>784.84059999999999</c:v>
                      </c:pt>
                      <c:pt idx="1261">
                        <c:v>785.1653</c:v>
                      </c:pt>
                      <c:pt idx="1262">
                        <c:v>785.49</c:v>
                      </c:pt>
                      <c:pt idx="1263">
                        <c:v>785.81460000000004</c:v>
                      </c:pt>
                      <c:pt idx="1264">
                        <c:v>786.13919999999996</c:v>
                      </c:pt>
                      <c:pt idx="1265">
                        <c:v>786.46370000000002</c:v>
                      </c:pt>
                      <c:pt idx="1266">
                        <c:v>786.78819999999996</c:v>
                      </c:pt>
                      <c:pt idx="1267">
                        <c:v>787.11270000000002</c:v>
                      </c:pt>
                      <c:pt idx="1268">
                        <c:v>787.43709999999999</c:v>
                      </c:pt>
                      <c:pt idx="1269">
                        <c:v>787.76139999999998</c:v>
                      </c:pt>
                      <c:pt idx="1270">
                        <c:v>788.08569999999997</c:v>
                      </c:pt>
                      <c:pt idx="1271">
                        <c:v>788.40989999999999</c:v>
                      </c:pt>
                      <c:pt idx="1272">
                        <c:v>788.73410000000001</c:v>
                      </c:pt>
                      <c:pt idx="1273">
                        <c:v>789.05830000000003</c:v>
                      </c:pt>
                      <c:pt idx="1274">
                        <c:v>789.38239999999996</c:v>
                      </c:pt>
                      <c:pt idx="1275">
                        <c:v>789.70640000000003</c:v>
                      </c:pt>
                      <c:pt idx="1276">
                        <c:v>790.03039999999999</c:v>
                      </c:pt>
                      <c:pt idx="1277">
                        <c:v>790.35440000000006</c:v>
                      </c:pt>
                      <c:pt idx="1278">
                        <c:v>790.67830000000004</c:v>
                      </c:pt>
                      <c:pt idx="1279">
                        <c:v>791.00210000000004</c:v>
                      </c:pt>
                      <c:pt idx="1280">
                        <c:v>791.32590000000005</c:v>
                      </c:pt>
                      <c:pt idx="1281">
                        <c:v>791.64970000000005</c:v>
                      </c:pt>
                      <c:pt idx="1282">
                        <c:v>791.97339999999997</c:v>
                      </c:pt>
                      <c:pt idx="1283">
                        <c:v>792.2971</c:v>
                      </c:pt>
                      <c:pt idx="1284">
                        <c:v>792.62070000000006</c:v>
                      </c:pt>
                      <c:pt idx="1285">
                        <c:v>792.9443</c:v>
                      </c:pt>
                      <c:pt idx="1286">
                        <c:v>793.26779999999997</c:v>
                      </c:pt>
                      <c:pt idx="1287">
                        <c:v>793.59119999999996</c:v>
                      </c:pt>
                      <c:pt idx="1288">
                        <c:v>793.91470000000004</c:v>
                      </c:pt>
                      <c:pt idx="1289">
                        <c:v>794.23800000000006</c:v>
                      </c:pt>
                      <c:pt idx="1290">
                        <c:v>794.56129999999996</c:v>
                      </c:pt>
                      <c:pt idx="1291">
                        <c:v>794.88459999999998</c:v>
                      </c:pt>
                      <c:pt idx="1292">
                        <c:v>795.20780000000002</c:v>
                      </c:pt>
                      <c:pt idx="1293">
                        <c:v>795.53099999999995</c:v>
                      </c:pt>
                      <c:pt idx="1294">
                        <c:v>795.85410000000002</c:v>
                      </c:pt>
                      <c:pt idx="1295">
                        <c:v>796.17719999999997</c:v>
                      </c:pt>
                      <c:pt idx="1296">
                        <c:v>796.50019999999995</c:v>
                      </c:pt>
                      <c:pt idx="1297">
                        <c:v>796.82320000000004</c:v>
                      </c:pt>
                      <c:pt idx="1298">
                        <c:v>797.14620000000002</c:v>
                      </c:pt>
                    </c:numCache>
                  </c:numRef>
                </c:xVal>
                <c:yVal>
                  <c:numRef>
                    <c:extLst xmlns:c15="http://schemas.microsoft.com/office/drawing/2012/chart">
                      <c:ext xmlns:c15="http://schemas.microsoft.com/office/drawing/2012/chart" uri="{02D57815-91ED-43cb-92C2-25804820EDAC}">
                        <c15:formulaRef>
                          <c15:sqref>'24.08.21 Eg Filtres +Lihgt  Abs'!$CH$2:$CH$1300</c15:sqref>
                        </c15:formulaRef>
                      </c:ext>
                    </c:extLst>
                    <c:numCache>
                      <c:formatCode>General</c:formatCode>
                      <c:ptCount val="1299"/>
                      <c:pt idx="0">
                        <c:v>12.760068237684681</c:v>
                      </c:pt>
                      <c:pt idx="1">
                        <c:v>12.004705207520214</c:v>
                      </c:pt>
                      <c:pt idx="2">
                        <c:v>12.250213411870705</c:v>
                      </c:pt>
                      <c:pt idx="3">
                        <c:v>12.435634844510343</c:v>
                      </c:pt>
                      <c:pt idx="4">
                        <c:v>11.414295010288415</c:v>
                      </c:pt>
                      <c:pt idx="5">
                        <c:v>11.693624430281623</c:v>
                      </c:pt>
                      <c:pt idx="6">
                        <c:v>11.628119499824807</c:v>
                      </c:pt>
                      <c:pt idx="7">
                        <c:v>12.097355045651879</c:v>
                      </c:pt>
                      <c:pt idx="8">
                        <c:v>12.106026805342671</c:v>
                      </c:pt>
                      <c:pt idx="9">
                        <c:v>11.708424594246877</c:v>
                      </c:pt>
                      <c:pt idx="10">
                        <c:v>10.185489075070922</c:v>
                      </c:pt>
                      <c:pt idx="11">
                        <c:v>10.189912890076991</c:v>
                      </c:pt>
                      <c:pt idx="12">
                        <c:v>10.449849225020664</c:v>
                      </c:pt>
                      <c:pt idx="13">
                        <c:v>10.670383843740574</c:v>
                      </c:pt>
                      <c:pt idx="14">
                        <c:v>10.829695297904033</c:v>
                      </c:pt>
                      <c:pt idx="15">
                        <c:v>11.541557480508832</c:v>
                      </c:pt>
                      <c:pt idx="16">
                        <c:v>9.9263644493026746</c:v>
                      </c:pt>
                      <c:pt idx="17">
                        <c:v>11.579606348106891</c:v>
                      </c:pt>
                      <c:pt idx="18">
                        <c:v>13.999527855829628</c:v>
                      </c:pt>
                      <c:pt idx="19">
                        <c:v>6.715635277421903</c:v>
                      </c:pt>
                      <c:pt idx="20">
                        <c:v>3.9428489098069357</c:v>
                      </c:pt>
                      <c:pt idx="21">
                        <c:v>2.7793152150826388</c:v>
                      </c:pt>
                      <c:pt idx="22">
                        <c:v>1.8817901163585105</c:v>
                      </c:pt>
                      <c:pt idx="23">
                        <c:v>1.48889514205587</c:v>
                      </c:pt>
                      <c:pt idx="24">
                        <c:v>1.7391410222935926</c:v>
                      </c:pt>
                      <c:pt idx="25">
                        <c:v>1.8049084053837963</c:v>
                      </c:pt>
                      <c:pt idx="26">
                        <c:v>2.2122024240341678</c:v>
                      </c:pt>
                      <c:pt idx="27">
                        <c:v>1.8809445859674425</c:v>
                      </c:pt>
                      <c:pt idx="28">
                        <c:v>1.9168999203172161</c:v>
                      </c:pt>
                      <c:pt idx="29">
                        <c:v>1.8964847581309585</c:v>
                      </c:pt>
                      <c:pt idx="30">
                        <c:v>2.165652255672156</c:v>
                      </c:pt>
                      <c:pt idx="31">
                        <c:v>1.9001672120901376</c:v>
                      </c:pt>
                      <c:pt idx="32">
                        <c:v>2.1180800101734221</c:v>
                      </c:pt>
                      <c:pt idx="33">
                        <c:v>1.7568396644394271</c:v>
                      </c:pt>
                      <c:pt idx="34">
                        <c:v>2.1966778096298474</c:v>
                      </c:pt>
                      <c:pt idx="35">
                        <c:v>2.0689776928790109</c:v>
                      </c:pt>
                      <c:pt idx="36">
                        <c:v>1.9953130559362324</c:v>
                      </c:pt>
                      <c:pt idx="37">
                        <c:v>1.6238526152593209</c:v>
                      </c:pt>
                      <c:pt idx="38">
                        <c:v>1.5708229784044776</c:v>
                      </c:pt>
                      <c:pt idx="39">
                        <c:v>1.5142725530012273</c:v>
                      </c:pt>
                      <c:pt idx="40">
                        <c:v>1.6274998951542319</c:v>
                      </c:pt>
                      <c:pt idx="41">
                        <c:v>1.3077128605848904</c:v>
                      </c:pt>
                      <c:pt idx="42">
                        <c:v>1.2920766361689493</c:v>
                      </c:pt>
                      <c:pt idx="43">
                        <c:v>1.2701043452145007</c:v>
                      </c:pt>
                      <c:pt idx="44">
                        <c:v>1.4772951415147302</c:v>
                      </c:pt>
                      <c:pt idx="45">
                        <c:v>1.8114318414569643</c:v>
                      </c:pt>
                      <c:pt idx="46">
                        <c:v>1.837473501077544</c:v>
                      </c:pt>
                      <c:pt idx="47">
                        <c:v>1.7031484846066121</c:v>
                      </c:pt>
                      <c:pt idx="48">
                        <c:v>1.7393858878948456</c:v>
                      </c:pt>
                      <c:pt idx="49">
                        <c:v>1.6684181546874179</c:v>
                      </c:pt>
                      <c:pt idx="50">
                        <c:v>1.6402924317589331</c:v>
                      </c:pt>
                      <c:pt idx="51">
                        <c:v>1.6591382895393687</c:v>
                      </c:pt>
                      <c:pt idx="52">
                        <c:v>1.5450167144447704</c:v>
                      </c:pt>
                      <c:pt idx="53">
                        <c:v>1.3288720895152881</c:v>
                      </c:pt>
                      <c:pt idx="54">
                        <c:v>1.3876905656395391</c:v>
                      </c:pt>
                      <c:pt idx="55">
                        <c:v>1.2956197467196799</c:v>
                      </c:pt>
                      <c:pt idx="56">
                        <c:v>1.4422746255653218</c:v>
                      </c:pt>
                      <c:pt idx="57">
                        <c:v>1.360241267023909</c:v>
                      </c:pt>
                      <c:pt idx="58">
                        <c:v>1.3657372145658506</c:v>
                      </c:pt>
                      <c:pt idx="59">
                        <c:v>1.3779290863807379</c:v>
                      </c:pt>
                      <c:pt idx="60">
                        <c:v>1.3202923235310433</c:v>
                      </c:pt>
                      <c:pt idx="61">
                        <c:v>1.3782754156289192</c:v>
                      </c:pt>
                      <c:pt idx="62">
                        <c:v>1.4810986754259108</c:v>
                      </c:pt>
                      <c:pt idx="63">
                        <c:v>1.515913558384212</c:v>
                      </c:pt>
                      <c:pt idx="64">
                        <c:v>1.8148917518172143</c:v>
                      </c:pt>
                      <c:pt idx="65">
                        <c:v>1.97318586381414</c:v>
                      </c:pt>
                      <c:pt idx="66">
                        <c:v>1.7336180177791369</c:v>
                      </c:pt>
                      <c:pt idx="67">
                        <c:v>2.0902782944907945</c:v>
                      </c:pt>
                      <c:pt idx="68">
                        <c:v>1.9315093326262445</c:v>
                      </c:pt>
                      <c:pt idx="69">
                        <c:v>1.743793468717405</c:v>
                      </c:pt>
                      <c:pt idx="70">
                        <c:v>1.8885171561498471</c:v>
                      </c:pt>
                      <c:pt idx="71">
                        <c:v>1.7182422167236442</c:v>
                      </c:pt>
                      <c:pt idx="72">
                        <c:v>1.336729434333404</c:v>
                      </c:pt>
                      <c:pt idx="73">
                        <c:v>1.284324137119325</c:v>
                      </c:pt>
                      <c:pt idx="74">
                        <c:v>1.3352210081157392</c:v>
                      </c:pt>
                      <c:pt idx="75">
                        <c:v>1.4386841653126907</c:v>
                      </c:pt>
                      <c:pt idx="76">
                        <c:v>1.7265128567969146</c:v>
                      </c:pt>
                      <c:pt idx="77">
                        <c:v>1.5346349540910822</c:v>
                      </c:pt>
                      <c:pt idx="78">
                        <c:v>1.5526562506341477</c:v>
                      </c:pt>
                      <c:pt idx="79">
                        <c:v>1.7417513437168974</c:v>
                      </c:pt>
                      <c:pt idx="80">
                        <c:v>1.9098698424337204</c:v>
                      </c:pt>
                      <c:pt idx="81">
                        <c:v>1.6516008934212325</c:v>
                      </c:pt>
                      <c:pt idx="82">
                        <c:v>1.4947171261166075</c:v>
                      </c:pt>
                      <c:pt idx="83">
                        <c:v>1.560686760076355</c:v>
                      </c:pt>
                      <c:pt idx="84">
                        <c:v>1.4099266620760005</c:v>
                      </c:pt>
                      <c:pt idx="85">
                        <c:v>1.3952164625443568</c:v>
                      </c:pt>
                      <c:pt idx="86">
                        <c:v>1.4409576274281939</c:v>
                      </c:pt>
                      <c:pt idx="87">
                        <c:v>1.3470854905632044</c:v>
                      </c:pt>
                      <c:pt idx="88">
                        <c:v>1.250477217352719</c:v>
                      </c:pt>
                      <c:pt idx="89">
                        <c:v>1.5373981474090921</c:v>
                      </c:pt>
                      <c:pt idx="90">
                        <c:v>1.3127468103211528</c:v>
                      </c:pt>
                      <c:pt idx="91">
                        <c:v>1.4535215326151512</c:v>
                      </c:pt>
                      <c:pt idx="92">
                        <c:v>1.3429525380116645</c:v>
                      </c:pt>
                      <c:pt idx="93">
                        <c:v>1.2669630307056052</c:v>
                      </c:pt>
                      <c:pt idx="94">
                        <c:v>1.1849851389578465</c:v>
                      </c:pt>
                      <c:pt idx="95">
                        <c:v>1.1446154595423854</c:v>
                      </c:pt>
                      <c:pt idx="96">
                        <c:v>1.0420120376470716</c:v>
                      </c:pt>
                      <c:pt idx="97">
                        <c:v>1.1427471755902818</c:v>
                      </c:pt>
                      <c:pt idx="98">
                        <c:v>1.1159898590467019</c:v>
                      </c:pt>
                      <c:pt idx="99">
                        <c:v>1.3422835543662512</c:v>
                      </c:pt>
                      <c:pt idx="100">
                        <c:v>1.4178678835089105</c:v>
                      </c:pt>
                      <c:pt idx="101">
                        <c:v>1.3426569405869471</c:v>
                      </c:pt>
                      <c:pt idx="102">
                        <c:v>1.6033901033711637</c:v>
                      </c:pt>
                      <c:pt idx="103">
                        <c:v>1.4834269279107553</c:v>
                      </c:pt>
                      <c:pt idx="104">
                        <c:v>1.517672938021946</c:v>
                      </c:pt>
                      <c:pt idx="105">
                        <c:v>1.502136824404307</c:v>
                      </c:pt>
                      <c:pt idx="106">
                        <c:v>1.5246570190521671</c:v>
                      </c:pt>
                      <c:pt idx="107">
                        <c:v>1.6845698144297543</c:v>
                      </c:pt>
                      <c:pt idx="108">
                        <c:v>1.7278873510006345</c:v>
                      </c:pt>
                      <c:pt idx="109">
                        <c:v>1.7203384556691801</c:v>
                      </c:pt>
                      <c:pt idx="110">
                        <c:v>1.8079036122411154</c:v>
                      </c:pt>
                      <c:pt idx="111">
                        <c:v>1.7026303435829655</c:v>
                      </c:pt>
                      <c:pt idx="112">
                        <c:v>1.7069905747036249</c:v>
                      </c:pt>
                      <c:pt idx="113">
                        <c:v>1.6634958149627763</c:v>
                      </c:pt>
                      <c:pt idx="114">
                        <c:v>1.2905526521920883</c:v>
                      </c:pt>
                      <c:pt idx="115">
                        <c:v>1.4078574801029788</c:v>
                      </c:pt>
                      <c:pt idx="116">
                        <c:v>1.4613369391258706</c:v>
                      </c:pt>
                      <c:pt idx="117">
                        <c:v>1.6541828050233978</c:v>
                      </c:pt>
                      <c:pt idx="118">
                        <c:v>1.6452952659768041</c:v>
                      </c:pt>
                      <c:pt idx="119">
                        <c:v>1.6084571978987559</c:v>
                      </c:pt>
                      <c:pt idx="120">
                        <c:v>1.7133462575472043</c:v>
                      </c:pt>
                      <c:pt idx="121">
                        <c:v>1.9433027905208604</c:v>
                      </c:pt>
                      <c:pt idx="122">
                        <c:v>2.0635142137040865</c:v>
                      </c:pt>
                      <c:pt idx="123">
                        <c:v>1.8905349298750918</c:v>
                      </c:pt>
                      <c:pt idx="124">
                        <c:v>1.6029084892604113</c:v>
                      </c:pt>
                      <c:pt idx="125">
                        <c:v>1.8337856357238622</c:v>
                      </c:pt>
                      <c:pt idx="126">
                        <c:v>1.8231082779454559</c:v>
                      </c:pt>
                      <c:pt idx="127">
                        <c:v>1.9411788181784979</c:v>
                      </c:pt>
                      <c:pt idx="128">
                        <c:v>1.8806956618203119</c:v>
                      </c:pt>
                      <c:pt idx="129">
                        <c:v>1.7261245892413364</c:v>
                      </c:pt>
                      <c:pt idx="130">
                        <c:v>1.6645185685238124</c:v>
                      </c:pt>
                      <c:pt idx="131">
                        <c:v>1.8564181168076563</c:v>
                      </c:pt>
                      <c:pt idx="132">
                        <c:v>1.5834396446878374</c:v>
                      </c:pt>
                      <c:pt idx="133">
                        <c:v>1.6997528345560828</c:v>
                      </c:pt>
                      <c:pt idx="134">
                        <c:v>1.5894713202855593</c:v>
                      </c:pt>
                      <c:pt idx="135">
                        <c:v>1.7140199761628077</c:v>
                      </c:pt>
                      <c:pt idx="136">
                        <c:v>2.039275901301576</c:v>
                      </c:pt>
                      <c:pt idx="137">
                        <c:v>2.1570434034424584</c:v>
                      </c:pt>
                      <c:pt idx="138">
                        <c:v>1.9202698662438564</c:v>
                      </c:pt>
                      <c:pt idx="139">
                        <c:v>1.8425805046395944</c:v>
                      </c:pt>
                      <c:pt idx="140">
                        <c:v>1.589816296685115</c:v>
                      </c:pt>
                      <c:pt idx="141">
                        <c:v>1.5077951137813337</c:v>
                      </c:pt>
                      <c:pt idx="142">
                        <c:v>1.417485703772148</c:v>
                      </c:pt>
                      <c:pt idx="143">
                        <c:v>1.3540086934052689</c:v>
                      </c:pt>
                      <c:pt idx="144">
                        <c:v>1.3077311240413376</c:v>
                      </c:pt>
                      <c:pt idx="145">
                        <c:v>1.4057544769143147</c:v>
                      </c:pt>
                      <c:pt idx="146">
                        <c:v>1.5050880636812907</c:v>
                      </c:pt>
                      <c:pt idx="147">
                        <c:v>1.8129889702251547</c:v>
                      </c:pt>
                      <c:pt idx="148">
                        <c:v>1.7448473377968321</c:v>
                      </c:pt>
                      <c:pt idx="149">
                        <c:v>1.7089386767246453</c:v>
                      </c:pt>
                      <c:pt idx="150">
                        <c:v>1.4679056956279992</c:v>
                      </c:pt>
                      <c:pt idx="151">
                        <c:v>1.3813538226767195</c:v>
                      </c:pt>
                      <c:pt idx="152">
                        <c:v>1.4058647340773103</c:v>
                      </c:pt>
                      <c:pt idx="153">
                        <c:v>1.4926039765632506</c:v>
                      </c:pt>
                      <c:pt idx="154">
                        <c:v>1.2695084153948764</c:v>
                      </c:pt>
                      <c:pt idx="155">
                        <c:v>1.3263097942181958</c:v>
                      </c:pt>
                      <c:pt idx="156">
                        <c:v>1.4824657289621892</c:v>
                      </c:pt>
                      <c:pt idx="157">
                        <c:v>1.5822613135348449</c:v>
                      </c:pt>
                      <c:pt idx="158">
                        <c:v>1.7542408422294404</c:v>
                      </c:pt>
                      <c:pt idx="159">
                        <c:v>1.6702911736097117</c:v>
                      </c:pt>
                      <c:pt idx="160">
                        <c:v>1.7236265542539648</c:v>
                      </c:pt>
                      <c:pt idx="161">
                        <c:v>1.7799754052119849</c:v>
                      </c:pt>
                      <c:pt idx="162">
                        <c:v>1.7723981000593902</c:v>
                      </c:pt>
                      <c:pt idx="163">
                        <c:v>1.5502028596514252</c:v>
                      </c:pt>
                      <c:pt idx="164">
                        <c:v>1.6538533863830374</c:v>
                      </c:pt>
                      <c:pt idx="165">
                        <c:v>1.6408856558813063</c:v>
                      </c:pt>
                      <c:pt idx="166">
                        <c:v>1.6231356054876953</c:v>
                      </c:pt>
                      <c:pt idx="167">
                        <c:v>1.5384696035206538</c:v>
                      </c:pt>
                      <c:pt idx="168">
                        <c:v>1.6073180993559089</c:v>
                      </c:pt>
                      <c:pt idx="169">
                        <c:v>1.530083294889885</c:v>
                      </c:pt>
                      <c:pt idx="170">
                        <c:v>1.4572046629986433</c:v>
                      </c:pt>
                      <c:pt idx="171">
                        <c:v>1.3178118755758064</c:v>
                      </c:pt>
                      <c:pt idx="172">
                        <c:v>1.2282796771020901</c:v>
                      </c:pt>
                      <c:pt idx="173">
                        <c:v>1.326930075313083</c:v>
                      </c:pt>
                      <c:pt idx="174">
                        <c:v>1.2056654594747431</c:v>
                      </c:pt>
                      <c:pt idx="175">
                        <c:v>1.0954177664198621</c:v>
                      </c:pt>
                      <c:pt idx="176">
                        <c:v>1.2156941263371219</c:v>
                      </c:pt>
                      <c:pt idx="177">
                        <c:v>1.4018170109891896</c:v>
                      </c:pt>
                      <c:pt idx="178">
                        <c:v>1.483869309411362</c:v>
                      </c:pt>
                      <c:pt idx="179">
                        <c:v>1.60459549149667</c:v>
                      </c:pt>
                      <c:pt idx="180">
                        <c:v>1.5320178684246484</c:v>
                      </c:pt>
                      <c:pt idx="181">
                        <c:v>1.6635830736991348</c:v>
                      </c:pt>
                      <c:pt idx="182">
                        <c:v>1.7768658826457933</c:v>
                      </c:pt>
                      <c:pt idx="183">
                        <c:v>1.6795338354205536</c:v>
                      </c:pt>
                      <c:pt idx="184">
                        <c:v>1.7099140805837814</c:v>
                      </c:pt>
                      <c:pt idx="185">
                        <c:v>1.7444631287871306</c:v>
                      </c:pt>
                      <c:pt idx="186">
                        <c:v>1.6060105711591612</c:v>
                      </c:pt>
                      <c:pt idx="187">
                        <c:v>1.599285560640763</c:v>
                      </c:pt>
                      <c:pt idx="188">
                        <c:v>1.56193205723632</c:v>
                      </c:pt>
                      <c:pt idx="189">
                        <c:v>1.5600428041305179</c:v>
                      </c:pt>
                      <c:pt idx="190">
                        <c:v>1.6206937137182913</c:v>
                      </c:pt>
                      <c:pt idx="191">
                        <c:v>1.5883464266532825</c:v>
                      </c:pt>
                      <c:pt idx="192">
                        <c:v>1.6016354587036195</c:v>
                      </c:pt>
                      <c:pt idx="193">
                        <c:v>1.6543390590396667</c:v>
                      </c:pt>
                      <c:pt idx="194">
                        <c:v>1.7183287990356897</c:v>
                      </c:pt>
                      <c:pt idx="195">
                        <c:v>1.7403484396920372</c:v>
                      </c:pt>
                      <c:pt idx="196">
                        <c:v>1.7059556455049576</c:v>
                      </c:pt>
                      <c:pt idx="197">
                        <c:v>1.6799356314623888</c:v>
                      </c:pt>
                      <c:pt idx="198">
                        <c:v>1.6724760241402312</c:v>
                      </c:pt>
                      <c:pt idx="199">
                        <c:v>1.6905947257843481</c:v>
                      </c:pt>
                      <c:pt idx="200">
                        <c:v>1.6981111527487858</c:v>
                      </c:pt>
                      <c:pt idx="201">
                        <c:v>1.6979413702462591</c:v>
                      </c:pt>
                      <c:pt idx="202">
                        <c:v>1.7078645149158329</c:v>
                      </c:pt>
                      <c:pt idx="203">
                        <c:v>1.7009379299522041</c:v>
                      </c:pt>
                      <c:pt idx="204">
                        <c:v>1.7007059164128948</c:v>
                      </c:pt>
                      <c:pt idx="205">
                        <c:v>1.7177294870945008</c:v>
                      </c:pt>
                      <c:pt idx="206">
                        <c:v>1.6931441690194959</c:v>
                      </c:pt>
                      <c:pt idx="207">
                        <c:v>1.7097794721455233</c:v>
                      </c:pt>
                      <c:pt idx="208">
                        <c:v>1.6778021891796462</c:v>
                      </c:pt>
                      <c:pt idx="209">
                        <c:v>1.6752250125476711</c:v>
                      </c:pt>
                      <c:pt idx="210">
                        <c:v>1.7074884229978857</c:v>
                      </c:pt>
                      <c:pt idx="211">
                        <c:v>1.7351690587285116</c:v>
                      </c:pt>
                      <c:pt idx="212">
                        <c:v>1.7301973400290325</c:v>
                      </c:pt>
                      <c:pt idx="213">
                        <c:v>1.7096293059480696</c:v>
                      </c:pt>
                      <c:pt idx="214">
                        <c:v>1.7068086165634671</c:v>
                      </c:pt>
                      <c:pt idx="215">
                        <c:v>1.7241737815230642</c:v>
                      </c:pt>
                      <c:pt idx="216">
                        <c:v>1.73632033290899</c:v>
                      </c:pt>
                      <c:pt idx="217">
                        <c:v>1.7358637464978135</c:v>
                      </c:pt>
                      <c:pt idx="218">
                        <c:v>1.7330410278402721</c:v>
                      </c:pt>
                      <c:pt idx="219">
                        <c:v>1.7368716187239663</c:v>
                      </c:pt>
                      <c:pt idx="220">
                        <c:v>1.7588188819788391</c:v>
                      </c:pt>
                      <c:pt idx="221">
                        <c:v>1.763462534886584</c:v>
                      </c:pt>
                      <c:pt idx="222">
                        <c:v>1.7620298681919584</c:v>
                      </c:pt>
                      <c:pt idx="223">
                        <c:v>1.7607947173966865</c:v>
                      </c:pt>
                      <c:pt idx="224">
                        <c:v>1.7731739587462345</c:v>
                      </c:pt>
                      <c:pt idx="225">
                        <c:v>1.7729257110234169</c:v>
                      </c:pt>
                      <c:pt idx="226">
                        <c:v>1.7820993775543474</c:v>
                      </c:pt>
                      <c:pt idx="227">
                        <c:v>1.7836193029853311</c:v>
                      </c:pt>
                      <c:pt idx="228">
                        <c:v>1.7852751897031989</c:v>
                      </c:pt>
                      <c:pt idx="229">
                        <c:v>1.7870088652170446</c:v>
                      </c:pt>
                      <c:pt idx="230">
                        <c:v>1.7973804792060404</c:v>
                      </c:pt>
                      <c:pt idx="231">
                        <c:v>1.8009425296375317</c:v>
                      </c:pt>
                      <c:pt idx="232">
                        <c:v>1.8044917280070785</c:v>
                      </c:pt>
                      <c:pt idx="233">
                        <c:v>1.8103482097077712</c:v>
                      </c:pt>
                      <c:pt idx="234">
                        <c:v>1.8147388799225093</c:v>
                      </c:pt>
                      <c:pt idx="235">
                        <c:v>1.8222593654328239</c:v>
                      </c:pt>
                      <c:pt idx="236">
                        <c:v>1.8332451726978911</c:v>
                      </c:pt>
                      <c:pt idx="237">
                        <c:v>1.83246052049498</c:v>
                      </c:pt>
                      <c:pt idx="238">
                        <c:v>1.8337152875953253</c:v>
                      </c:pt>
                      <c:pt idx="239">
                        <c:v>1.8406986922012336</c:v>
                      </c:pt>
                      <c:pt idx="240">
                        <c:v>1.8441836302610595</c:v>
                      </c:pt>
                      <c:pt idx="241">
                        <c:v>1.8511406543187665</c:v>
                      </c:pt>
                      <c:pt idx="242">
                        <c:v>1.8562185716353643</c:v>
                      </c:pt>
                      <c:pt idx="243">
                        <c:v>1.8596378965368427</c:v>
                      </c:pt>
                      <c:pt idx="244">
                        <c:v>1.8649478273927493</c:v>
                      </c:pt>
                      <c:pt idx="245">
                        <c:v>1.8689191145335178</c:v>
                      </c:pt>
                      <c:pt idx="246">
                        <c:v>1.8718040642278411</c:v>
                      </c:pt>
                      <c:pt idx="247">
                        <c:v>1.8752274476751976</c:v>
                      </c:pt>
                      <c:pt idx="248">
                        <c:v>1.8768711587554334</c:v>
                      </c:pt>
                      <c:pt idx="249">
                        <c:v>1.8775989913160649</c:v>
                      </c:pt>
                      <c:pt idx="250">
                        <c:v>1.8768217797805953</c:v>
                      </c:pt>
                      <c:pt idx="251">
                        <c:v>1.8753336462923158</c:v>
                      </c:pt>
                      <c:pt idx="252">
                        <c:v>1.8759579859330799</c:v>
                      </c:pt>
                      <c:pt idx="253">
                        <c:v>1.8751259840282692</c:v>
                      </c:pt>
                      <c:pt idx="254">
                        <c:v>1.8741289345911218</c:v>
                      </c:pt>
                      <c:pt idx="255">
                        <c:v>1.8693581139125601</c:v>
                      </c:pt>
                      <c:pt idx="256">
                        <c:v>1.866390640452068</c:v>
                      </c:pt>
                      <c:pt idx="257">
                        <c:v>1.8637755840585732</c:v>
                      </c:pt>
                      <c:pt idx="258">
                        <c:v>1.859697421876374</c:v>
                      </c:pt>
                      <c:pt idx="259">
                        <c:v>1.8535426370537125</c:v>
                      </c:pt>
                      <c:pt idx="260">
                        <c:v>1.8473892050796763</c:v>
                      </c:pt>
                      <c:pt idx="261">
                        <c:v>1.8404984706046286</c:v>
                      </c:pt>
                      <c:pt idx="262">
                        <c:v>1.8357005929535528</c:v>
                      </c:pt>
                      <c:pt idx="263">
                        <c:v>1.8278594823189453</c:v>
                      </c:pt>
                      <c:pt idx="264">
                        <c:v>1.8202781186204733</c:v>
                      </c:pt>
                      <c:pt idx="265">
                        <c:v>1.8132406000695367</c:v>
                      </c:pt>
                      <c:pt idx="266">
                        <c:v>1.8052844973017435</c:v>
                      </c:pt>
                      <c:pt idx="267">
                        <c:v>1.7969888295288978</c:v>
                      </c:pt>
                      <c:pt idx="268">
                        <c:v>1.7877725482662574</c:v>
                      </c:pt>
                      <c:pt idx="269">
                        <c:v>1.7785021530585881</c:v>
                      </c:pt>
                      <c:pt idx="270">
                        <c:v>1.7696626401382074</c:v>
                      </c:pt>
                      <c:pt idx="271">
                        <c:v>1.7582824774987453</c:v>
                      </c:pt>
                      <c:pt idx="272">
                        <c:v>1.748048854069572</c:v>
                      </c:pt>
                      <c:pt idx="273">
                        <c:v>1.7371218957197225</c:v>
                      </c:pt>
                      <c:pt idx="274">
                        <c:v>1.7263606613265225</c:v>
                      </c:pt>
                      <c:pt idx="275">
                        <c:v>1.7151983073157995</c:v>
                      </c:pt>
                      <c:pt idx="276">
                        <c:v>1.7031410439391705</c:v>
                      </c:pt>
                      <c:pt idx="277">
                        <c:v>1.6911203074754355</c:v>
                      </c:pt>
                      <c:pt idx="278">
                        <c:v>1.6806519648097016</c:v>
                      </c:pt>
                      <c:pt idx="279">
                        <c:v>1.6679926837946326</c:v>
                      </c:pt>
                      <c:pt idx="280">
                        <c:v>1.6563683319782303</c:v>
                      </c:pt>
                      <c:pt idx="281">
                        <c:v>1.6445694626891112</c:v>
                      </c:pt>
                      <c:pt idx="282">
                        <c:v>1.6337155581650504</c:v>
                      </c:pt>
                      <c:pt idx="283">
                        <c:v>1.6242212665098266</c:v>
                      </c:pt>
                      <c:pt idx="284">
                        <c:v>1.6152004718736006</c:v>
                      </c:pt>
                      <c:pt idx="285">
                        <c:v>1.6058164373813724</c:v>
                      </c:pt>
                      <c:pt idx="286">
                        <c:v>1.5989859046701687</c:v>
                      </c:pt>
                      <c:pt idx="287">
                        <c:v>1.592000470791322</c:v>
                      </c:pt>
                      <c:pt idx="288">
                        <c:v>1.5852443447545326</c:v>
                      </c:pt>
                      <c:pt idx="289">
                        <c:v>1.5769398834656194</c:v>
                      </c:pt>
                      <c:pt idx="290">
                        <c:v>1.5696060910656524</c:v>
                      </c:pt>
                      <c:pt idx="291">
                        <c:v>1.5635297714632816</c:v>
                      </c:pt>
                      <c:pt idx="292">
                        <c:v>1.5591749517371252</c:v>
                      </c:pt>
                      <c:pt idx="293">
                        <c:v>1.5526312229345725</c:v>
                      </c:pt>
                      <c:pt idx="294">
                        <c:v>1.547370671053504</c:v>
                      </c:pt>
                      <c:pt idx="295">
                        <c:v>1.5416345928804989</c:v>
                      </c:pt>
                      <c:pt idx="296">
                        <c:v>1.5396973136484842</c:v>
                      </c:pt>
                      <c:pt idx="297">
                        <c:v>1.5357537599045432</c:v>
                      </c:pt>
                      <c:pt idx="298">
                        <c:v>1.5315403128597731</c:v>
                      </c:pt>
                      <c:pt idx="299">
                        <c:v>1.5259787521594845</c:v>
                      </c:pt>
                      <c:pt idx="300">
                        <c:v>1.5221170457573994</c:v>
                      </c:pt>
                      <c:pt idx="301">
                        <c:v>1.5177141999050299</c:v>
                      </c:pt>
                      <c:pt idx="302">
                        <c:v>1.5168747573327779</c:v>
                      </c:pt>
                      <c:pt idx="303">
                        <c:v>1.5093245091526979</c:v>
                      </c:pt>
                      <c:pt idx="304">
                        <c:v>1.5054797133584332</c:v>
                      </c:pt>
                      <c:pt idx="305">
                        <c:v>1.4997389002152386</c:v>
                      </c:pt>
                      <c:pt idx="306">
                        <c:v>1.4946927748413448</c:v>
                      </c:pt>
                      <c:pt idx="307">
                        <c:v>1.4911990432654523</c:v>
                      </c:pt>
                      <c:pt idx="308">
                        <c:v>1.4857335348175889</c:v>
                      </c:pt>
                      <c:pt idx="309">
                        <c:v>1.48020985387882</c:v>
                      </c:pt>
                      <c:pt idx="310">
                        <c:v>1.4779823886165906</c:v>
                      </c:pt>
                      <c:pt idx="311">
                        <c:v>1.4740246299620798</c:v>
                      </c:pt>
                      <c:pt idx="312">
                        <c:v>1.4710172474671293</c:v>
                      </c:pt>
                      <c:pt idx="313">
                        <c:v>1.4693363330496862</c:v>
                      </c:pt>
                      <c:pt idx="314">
                        <c:v>1.4635393766885241</c:v>
                      </c:pt>
                      <c:pt idx="315">
                        <c:v>1.4615574534518609</c:v>
                      </c:pt>
                      <c:pt idx="316">
                        <c:v>1.4545185820522986</c:v>
                      </c:pt>
                      <c:pt idx="317">
                        <c:v>1.451849411713775</c:v>
                      </c:pt>
                      <c:pt idx="318">
                        <c:v>1.4456797455562305</c:v>
                      </c:pt>
                      <c:pt idx="319">
                        <c:v>1.4405152459275876</c:v>
                      </c:pt>
                      <c:pt idx="320">
                        <c:v>1.4337909118335026</c:v>
                      </c:pt>
                      <c:pt idx="321">
                        <c:v>1.4300103763489596</c:v>
                      </c:pt>
                      <c:pt idx="322">
                        <c:v>1.4230154725297324</c:v>
                      </c:pt>
                      <c:pt idx="323">
                        <c:v>1.4196015590227566</c:v>
                      </c:pt>
                      <c:pt idx="324">
                        <c:v>1.4124747524625232</c:v>
                      </c:pt>
                      <c:pt idx="325">
                        <c:v>1.4092563255819619</c:v>
                      </c:pt>
                      <c:pt idx="326">
                        <c:v>1.4038077277419199</c:v>
                      </c:pt>
                      <c:pt idx="327">
                        <c:v>1.400619063531124</c:v>
                      </c:pt>
                      <c:pt idx="328">
                        <c:v>1.3960606400867992</c:v>
                      </c:pt>
                      <c:pt idx="329">
                        <c:v>1.3928253025984165</c:v>
                      </c:pt>
                      <c:pt idx="330">
                        <c:v>1.3910638936877435</c:v>
                      </c:pt>
                      <c:pt idx="331">
                        <c:v>1.3900573743102165</c:v>
                      </c:pt>
                      <c:pt idx="332">
                        <c:v>1.389052207781315</c:v>
                      </c:pt>
                      <c:pt idx="333">
                        <c:v>1.3871697189186412</c:v>
                      </c:pt>
                      <c:pt idx="334">
                        <c:v>1.3835941400008929</c:v>
                      </c:pt>
                      <c:pt idx="335">
                        <c:v>1.3821317106365019</c:v>
                      </c:pt>
                      <c:pt idx="336">
                        <c:v>1.3789329000610133</c:v>
                      </c:pt>
                      <c:pt idx="337">
                        <c:v>1.3748682663650718</c:v>
                      </c:pt>
                      <c:pt idx="338">
                        <c:v>1.3708225725498899</c:v>
                      </c:pt>
                      <c:pt idx="339">
                        <c:v>1.3664833105829293</c:v>
                      </c:pt>
                      <c:pt idx="340">
                        <c:v>1.3669527490560502</c:v>
                      </c:pt>
                      <c:pt idx="341">
                        <c:v>1.3662797068647599</c:v>
                      </c:pt>
                      <c:pt idx="342">
                        <c:v>1.3628434713554596</c:v>
                      </c:pt>
                      <c:pt idx="343">
                        <c:v>1.3612883718602073</c:v>
                      </c:pt>
                      <c:pt idx="344">
                        <c:v>1.3594985531283952</c:v>
                      </c:pt>
                      <c:pt idx="345">
                        <c:v>1.356884849583526</c:v>
                      </c:pt>
                      <c:pt idx="346">
                        <c:v>1.3538077953843508</c:v>
                      </c:pt>
                      <c:pt idx="347">
                        <c:v>1.350728035487925</c:v>
                      </c:pt>
                      <c:pt idx="348">
                        <c:v>1.3468284493243199</c:v>
                      </c:pt>
                      <c:pt idx="349">
                        <c:v>1.3450244256819373</c:v>
                      </c:pt>
                      <c:pt idx="350">
                        <c:v>1.3453626378383645</c:v>
                      </c:pt>
                      <c:pt idx="351">
                        <c:v>1.3430553545072184</c:v>
                      </c:pt>
                      <c:pt idx="352">
                        <c:v>1.3399613897002225</c:v>
                      </c:pt>
                      <c:pt idx="353">
                        <c:v>1.3370155618177415</c:v>
                      </c:pt>
                      <c:pt idx="354">
                        <c:v>1.3325173401372601</c:v>
                      </c:pt>
                      <c:pt idx="355">
                        <c:v>1.3312382217616525</c:v>
                      </c:pt>
                      <c:pt idx="356">
                        <c:v>1.3279291540231688</c:v>
                      </c:pt>
                      <c:pt idx="357">
                        <c:v>1.3234512250720729</c:v>
                      </c:pt>
                      <c:pt idx="358">
                        <c:v>1.3196855709224127</c:v>
                      </c:pt>
                      <c:pt idx="359">
                        <c:v>1.3167897984390835</c:v>
                      </c:pt>
                      <c:pt idx="360">
                        <c:v>1.3136823051458304</c:v>
                      </c:pt>
                      <c:pt idx="361">
                        <c:v>1.3111308326377438</c:v>
                      </c:pt>
                      <c:pt idx="362">
                        <c:v>1.3086720302605181</c:v>
                      </c:pt>
                      <c:pt idx="363">
                        <c:v>1.3064276543904674</c:v>
                      </c:pt>
                      <c:pt idx="364">
                        <c:v>1.3046655690554818</c:v>
                      </c:pt>
                      <c:pt idx="365">
                        <c:v>1.3030103587619273</c:v>
                      </c:pt>
                      <c:pt idx="366">
                        <c:v>1.3029021308718707</c:v>
                      </c:pt>
                      <c:pt idx="367">
                        <c:v>1.3032457544228002</c:v>
                      </c:pt>
                      <c:pt idx="368">
                        <c:v>1.3038592712745591</c:v>
                      </c:pt>
                      <c:pt idx="369">
                        <c:v>1.3036313162811275</c:v>
                      </c:pt>
                      <c:pt idx="370">
                        <c:v>1.3024692193116436</c:v>
                      </c:pt>
                      <c:pt idx="371">
                        <c:v>1.3029609797870885</c:v>
                      </c:pt>
                      <c:pt idx="372">
                        <c:v>1.3030076530646759</c:v>
                      </c:pt>
                      <c:pt idx="373">
                        <c:v>1.3026288554494774</c:v>
                      </c:pt>
                      <c:pt idx="374">
                        <c:v>1.3008674465388044</c:v>
                      </c:pt>
                      <c:pt idx="375">
                        <c:v>1.2997499935739691</c:v>
                      </c:pt>
                      <c:pt idx="376">
                        <c:v>1.2988544077837501</c:v>
                      </c:pt>
                      <c:pt idx="377">
                        <c:v>1.3020315727812268</c:v>
                      </c:pt>
                      <c:pt idx="378">
                        <c:v>1.3019551368338744</c:v>
                      </c:pt>
                      <c:pt idx="379">
                        <c:v>1.302611944841656</c:v>
                      </c:pt>
                      <c:pt idx="380">
                        <c:v>1.3038538598800566</c:v>
                      </c:pt>
                      <c:pt idx="381">
                        <c:v>1.3061807595162755</c:v>
                      </c:pt>
                      <c:pt idx="382">
                        <c:v>1.3078264998694507</c:v>
                      </c:pt>
                      <c:pt idx="383">
                        <c:v>1.3088878096163186</c:v>
                      </c:pt>
                      <c:pt idx="384">
                        <c:v>1.3095858795071842</c:v>
                      </c:pt>
                      <c:pt idx="385">
                        <c:v>1.3117626129459499</c:v>
                      </c:pt>
                      <c:pt idx="386">
                        <c:v>1.3135612251938296</c:v>
                      </c:pt>
                      <c:pt idx="387">
                        <c:v>1.3151805849988025</c:v>
                      </c:pt>
                      <c:pt idx="388">
                        <c:v>1.3155275906712969</c:v>
                      </c:pt>
                      <c:pt idx="389">
                        <c:v>1.3172707361255227</c:v>
                      </c:pt>
                      <c:pt idx="390">
                        <c:v>1.3175230423942177</c:v>
                      </c:pt>
                      <c:pt idx="391">
                        <c:v>1.3164624090716619</c:v>
                      </c:pt>
                      <c:pt idx="392">
                        <c:v>1.3150730335330592</c:v>
                      </c:pt>
                      <c:pt idx="393">
                        <c:v>1.3137871509143229</c:v>
                      </c:pt>
                      <c:pt idx="394">
                        <c:v>1.3119459239347333</c:v>
                      </c:pt>
                      <c:pt idx="395">
                        <c:v>1.3115610385007193</c:v>
                      </c:pt>
                      <c:pt idx="396">
                        <c:v>1.3083669628954206</c:v>
                      </c:pt>
                      <c:pt idx="397">
                        <c:v>1.3066441101705808</c:v>
                      </c:pt>
                      <c:pt idx="398">
                        <c:v>1.3047731205212252</c:v>
                      </c:pt>
                      <c:pt idx="399">
                        <c:v>1.3014654056313677</c:v>
                      </c:pt>
                      <c:pt idx="400">
                        <c:v>1.2984519353176018</c:v>
                      </c:pt>
                      <c:pt idx="401">
                        <c:v>1.2954858147057351</c:v>
                      </c:pt>
                      <c:pt idx="402">
                        <c:v>1.2929214901357045</c:v>
                      </c:pt>
                      <c:pt idx="403">
                        <c:v>1.2898248196314572</c:v>
                      </c:pt>
                      <c:pt idx="404">
                        <c:v>1.2856803678665985</c:v>
                      </c:pt>
                      <c:pt idx="405">
                        <c:v>1.2821555207723145</c:v>
                      </c:pt>
                      <c:pt idx="406">
                        <c:v>1.2799077627806992</c:v>
                      </c:pt>
                      <c:pt idx="407">
                        <c:v>1.2765290233379916</c:v>
                      </c:pt>
                      <c:pt idx="408">
                        <c:v>1.2713273203721418</c:v>
                      </c:pt>
                      <c:pt idx="409">
                        <c:v>1.2647091848951748</c:v>
                      </c:pt>
                      <c:pt idx="410">
                        <c:v>1.2585084032192384</c:v>
                      </c:pt>
                      <c:pt idx="411">
                        <c:v>1.2526201295758412</c:v>
                      </c:pt>
                      <c:pt idx="412">
                        <c:v>1.2438956087886464</c:v>
                      </c:pt>
                      <c:pt idx="413">
                        <c:v>1.234533219874429</c:v>
                      </c:pt>
                      <c:pt idx="414">
                        <c:v>1.2260968558445093</c:v>
                      </c:pt>
                      <c:pt idx="415">
                        <c:v>1.2178194515281107</c:v>
                      </c:pt>
                      <c:pt idx="416">
                        <c:v>1.2098782300952002</c:v>
                      </c:pt>
                      <c:pt idx="417">
                        <c:v>1.2012044411314686</c:v>
                      </c:pt>
                      <c:pt idx="418">
                        <c:v>1.1920666250891192</c:v>
                      </c:pt>
                      <c:pt idx="419">
                        <c:v>1.1831642047076427</c:v>
                      </c:pt>
                      <c:pt idx="420">
                        <c:v>1.1746169070904151</c:v>
                      </c:pt>
                      <c:pt idx="421">
                        <c:v>1.1635607516968107</c:v>
                      </c:pt>
                      <c:pt idx="422">
                        <c:v>1.1537512463117967</c:v>
                      </c:pt>
                      <c:pt idx="423">
                        <c:v>1.1427911431706173</c:v>
                      </c:pt>
                      <c:pt idx="424">
                        <c:v>1.1319717362865116</c:v>
                      </c:pt>
                      <c:pt idx="425">
                        <c:v>1.1206903315967269</c:v>
                      </c:pt>
                      <c:pt idx="426">
                        <c:v>1.1096794966320833</c:v>
                      </c:pt>
                      <c:pt idx="427">
                        <c:v>1.0970831230781097</c:v>
                      </c:pt>
                      <c:pt idx="428">
                        <c:v>1.0862129843705399</c:v>
                      </c:pt>
                      <c:pt idx="429">
                        <c:v>1.0739169432114735</c:v>
                      </c:pt>
                      <c:pt idx="430">
                        <c:v>1.0617230421236481</c:v>
                      </c:pt>
                      <c:pt idx="431">
                        <c:v>1.049241660702859</c:v>
                      </c:pt>
                      <c:pt idx="432">
                        <c:v>1.0363699824535535</c:v>
                      </c:pt>
                      <c:pt idx="433">
                        <c:v>1.0245203813409709</c:v>
                      </c:pt>
                      <c:pt idx="434">
                        <c:v>1.0123860055926763</c:v>
                      </c:pt>
                      <c:pt idx="435">
                        <c:v>1.0004288530143499</c:v>
                      </c:pt>
                      <c:pt idx="436">
                        <c:v>0.98752741209527861</c:v>
                      </c:pt>
                      <c:pt idx="437">
                        <c:v>0.97541806404655973</c:v>
                      </c:pt>
                      <c:pt idx="438">
                        <c:v>0.96315922622470018</c:v>
                      </c:pt>
                      <c:pt idx="439">
                        <c:v>0.95112901982058518</c:v>
                      </c:pt>
                      <c:pt idx="440">
                        <c:v>0.93840750776873316</c:v>
                      </c:pt>
                      <c:pt idx="441">
                        <c:v>0.92586727743272657</c:v>
                      </c:pt>
                      <c:pt idx="442">
                        <c:v>0.91288601844473827</c:v>
                      </c:pt>
                      <c:pt idx="443">
                        <c:v>0.90110270691481509</c:v>
                      </c:pt>
                      <c:pt idx="444">
                        <c:v>0.88856315300312105</c:v>
                      </c:pt>
                      <c:pt idx="445">
                        <c:v>0.87585584586183918</c:v>
                      </c:pt>
                      <c:pt idx="446">
                        <c:v>0.86420240779998425</c:v>
                      </c:pt>
                      <c:pt idx="447">
                        <c:v>0.85188945603309618</c:v>
                      </c:pt>
                      <c:pt idx="448">
                        <c:v>0.84051943975832721</c:v>
                      </c:pt>
                      <c:pt idx="449">
                        <c:v>0.82902631425861872</c:v>
                      </c:pt>
                      <c:pt idx="450">
                        <c:v>0.81778211290604075</c:v>
                      </c:pt>
                      <c:pt idx="451">
                        <c:v>0.80637624614269021</c:v>
                      </c:pt>
                      <c:pt idx="452">
                        <c:v>0.79510836993916223</c:v>
                      </c:pt>
                      <c:pt idx="453">
                        <c:v>0.78380261397411466</c:v>
                      </c:pt>
                      <c:pt idx="454">
                        <c:v>0.7728195124062982</c:v>
                      </c:pt>
                      <c:pt idx="455">
                        <c:v>0.7619290809693432</c:v>
                      </c:pt>
                      <c:pt idx="456">
                        <c:v>0.75076807980724625</c:v>
                      </c:pt>
                      <c:pt idx="457">
                        <c:v>0.73984720927621239</c:v>
                      </c:pt>
                      <c:pt idx="458">
                        <c:v>0.72932137054388579</c:v>
                      </c:pt>
                      <c:pt idx="459">
                        <c:v>0.71944828127346383</c:v>
                      </c:pt>
                      <c:pt idx="460">
                        <c:v>0.7093736175578107</c:v>
                      </c:pt>
                      <c:pt idx="461">
                        <c:v>0.7004191125042446</c:v>
                      </c:pt>
                      <c:pt idx="462">
                        <c:v>0.69090791024119946</c:v>
                      </c:pt>
                      <c:pt idx="463">
                        <c:v>0.68251821948886704</c:v>
                      </c:pt>
                      <c:pt idx="464">
                        <c:v>0.67376461245621844</c:v>
                      </c:pt>
                      <c:pt idx="465">
                        <c:v>0.66527210520833191</c:v>
                      </c:pt>
                      <c:pt idx="466">
                        <c:v>0.65725850637394645</c:v>
                      </c:pt>
                      <c:pt idx="467">
                        <c:v>0.64951412441607681</c:v>
                      </c:pt>
                      <c:pt idx="468">
                        <c:v>0.64097629673922907</c:v>
                      </c:pt>
                      <c:pt idx="469">
                        <c:v>0.63304860379257588</c:v>
                      </c:pt>
                      <c:pt idx="470">
                        <c:v>0.62512294011886127</c:v>
                      </c:pt>
                      <c:pt idx="471">
                        <c:v>0.61817470957722143</c:v>
                      </c:pt>
                      <c:pt idx="472">
                        <c:v>0.61105737295736784</c:v>
                      </c:pt>
                      <c:pt idx="473">
                        <c:v>0.60445682451253469</c:v>
                      </c:pt>
                      <c:pt idx="474">
                        <c:v>0.5973963075349612</c:v>
                      </c:pt>
                      <c:pt idx="475">
                        <c:v>0.59097433510872177</c:v>
                      </c:pt>
                      <c:pt idx="476">
                        <c:v>0.58491695538711075</c:v>
                      </c:pt>
                      <c:pt idx="477">
                        <c:v>0.57866341261477228</c:v>
                      </c:pt>
                      <c:pt idx="478">
                        <c:v>0.57206421701856525</c:v>
                      </c:pt>
                      <c:pt idx="479">
                        <c:v>0.56630716969186179</c:v>
                      </c:pt>
                      <c:pt idx="480">
                        <c:v>0.55961327469185507</c:v>
                      </c:pt>
                      <c:pt idx="481">
                        <c:v>0.55397527804421376</c:v>
                      </c:pt>
                      <c:pt idx="482">
                        <c:v>0.54842724583018232</c:v>
                      </c:pt>
                      <c:pt idx="483">
                        <c:v>0.54240301089990139</c:v>
                      </c:pt>
                      <c:pt idx="484">
                        <c:v>0.53728450812453254</c:v>
                      </c:pt>
                      <c:pt idx="485">
                        <c:v>0.5319069348373402</c:v>
                      </c:pt>
                      <c:pt idx="486">
                        <c:v>0.52631899358885037</c:v>
                      </c:pt>
                      <c:pt idx="487">
                        <c:v>0.52175921729589914</c:v>
                      </c:pt>
                      <c:pt idx="488">
                        <c:v>0.51675908877527987</c:v>
                      </c:pt>
                      <c:pt idx="489">
                        <c:v>0.51129493317604202</c:v>
                      </c:pt>
                      <c:pt idx="490">
                        <c:v>0.50701993151880265</c:v>
                      </c:pt>
                      <c:pt idx="491">
                        <c:v>0.50225655150768223</c:v>
                      </c:pt>
                      <c:pt idx="492">
                        <c:v>0.49827038303203153</c:v>
                      </c:pt>
                      <c:pt idx="493">
                        <c:v>0.49450608173099697</c:v>
                      </c:pt>
                      <c:pt idx="494">
                        <c:v>0.49010188303000218</c:v>
                      </c:pt>
                      <c:pt idx="495">
                        <c:v>0.48629902554313498</c:v>
                      </c:pt>
                      <c:pt idx="496">
                        <c:v>0.48323008843571463</c:v>
                      </c:pt>
                      <c:pt idx="497">
                        <c:v>0.47959971914862548</c:v>
                      </c:pt>
                      <c:pt idx="498">
                        <c:v>0.47615198442600659</c:v>
                      </c:pt>
                      <c:pt idx="499">
                        <c:v>0.4727563343754777</c:v>
                      </c:pt>
                      <c:pt idx="500">
                        <c:v>0.46904885271672292</c:v>
                      </c:pt>
                      <c:pt idx="501">
                        <c:v>0.46622072266467895</c:v>
                      </c:pt>
                      <c:pt idx="502">
                        <c:v>0.46287986298349137</c:v>
                      </c:pt>
                      <c:pt idx="503">
                        <c:v>0.45994012291982606</c:v>
                      </c:pt>
                      <c:pt idx="504">
                        <c:v>0.45710455220034052</c:v>
                      </c:pt>
                      <c:pt idx="505">
                        <c:v>0.45419525123075399</c:v>
                      </c:pt>
                      <c:pt idx="506">
                        <c:v>0.45113578406371396</c:v>
                      </c:pt>
                      <c:pt idx="507">
                        <c:v>0.44881023727612052</c:v>
                      </c:pt>
                      <c:pt idx="508">
                        <c:v>0.44590364200378529</c:v>
                      </c:pt>
                      <c:pt idx="509">
                        <c:v>0.44364032625297473</c:v>
                      </c:pt>
                      <c:pt idx="510">
                        <c:v>0.44109764726095507</c:v>
                      </c:pt>
                      <c:pt idx="511">
                        <c:v>0.43834054176176074</c:v>
                      </c:pt>
                      <c:pt idx="512">
                        <c:v>0.43537712684714575</c:v>
                      </c:pt>
                      <c:pt idx="513">
                        <c:v>0.43309284194263653</c:v>
                      </c:pt>
                      <c:pt idx="514">
                        <c:v>0.43075173739584782</c:v>
                      </c:pt>
                      <c:pt idx="515">
                        <c:v>0.42854388843869112</c:v>
                      </c:pt>
                      <c:pt idx="516">
                        <c:v>0.42638812415362415</c:v>
                      </c:pt>
                      <c:pt idx="517">
                        <c:v>0.42415118895101489</c:v>
                      </c:pt>
                      <c:pt idx="518">
                        <c:v>0.42239451501053205</c:v>
                      </c:pt>
                      <c:pt idx="519">
                        <c:v>0.42073862829266456</c:v>
                      </c:pt>
                      <c:pt idx="520">
                        <c:v>0.41869515044353151</c:v>
                      </c:pt>
                      <c:pt idx="521">
                        <c:v>0.41659552937643152</c:v>
                      </c:pt>
                      <c:pt idx="522">
                        <c:v>0.41466095584166796</c:v>
                      </c:pt>
                      <c:pt idx="523">
                        <c:v>0.41216900867311262</c:v>
                      </c:pt>
                      <c:pt idx="524">
                        <c:v>0.41022293592503051</c:v>
                      </c:pt>
                      <c:pt idx="525">
                        <c:v>0.40813075552537187</c:v>
                      </c:pt>
                      <c:pt idx="526">
                        <c:v>0.40604804506609332</c:v>
                      </c:pt>
                      <c:pt idx="527">
                        <c:v>0.40436171925414754</c:v>
                      </c:pt>
                      <c:pt idx="528">
                        <c:v>0.40218836793694657</c:v>
                      </c:pt>
                      <c:pt idx="529">
                        <c:v>0.40049324860893332</c:v>
                      </c:pt>
                      <c:pt idx="530">
                        <c:v>0.39856611574161138</c:v>
                      </c:pt>
                      <c:pt idx="531">
                        <c:v>0.39614045815571569</c:v>
                      </c:pt>
                      <c:pt idx="532">
                        <c:v>0.39397792962752021</c:v>
                      </c:pt>
                      <c:pt idx="533">
                        <c:v>0.39222599065722741</c:v>
                      </c:pt>
                      <c:pt idx="534">
                        <c:v>0.39043346622816344</c:v>
                      </c:pt>
                      <c:pt idx="535">
                        <c:v>0.388926392859124</c:v>
                      </c:pt>
                      <c:pt idx="536">
                        <c:v>0.38695326313852779</c:v>
                      </c:pt>
                      <c:pt idx="537">
                        <c:v>0.38524732102150905</c:v>
                      </c:pt>
                      <c:pt idx="538">
                        <c:v>0.38400608240742118</c:v>
                      </c:pt>
                      <c:pt idx="539">
                        <c:v>0.38280678210073038</c:v>
                      </c:pt>
                      <c:pt idx="540">
                        <c:v>0.38118133447694136</c:v>
                      </c:pt>
                      <c:pt idx="541">
                        <c:v>0.37941248489882734</c:v>
                      </c:pt>
                      <c:pt idx="542">
                        <c:v>0.37802987360335299</c:v>
                      </c:pt>
                      <c:pt idx="543">
                        <c:v>0.37617444171319359</c:v>
                      </c:pt>
                      <c:pt idx="544">
                        <c:v>0.37458755027523721</c:v>
                      </c:pt>
                      <c:pt idx="545">
                        <c:v>0.37321643819308142</c:v>
                      </c:pt>
                      <c:pt idx="546">
                        <c:v>0.37166945578958344</c:v>
                      </c:pt>
                      <c:pt idx="547">
                        <c:v>0.3705858240403907</c:v>
                      </c:pt>
                      <c:pt idx="548">
                        <c:v>0.36878924106544952</c:v>
                      </c:pt>
                      <c:pt idx="549">
                        <c:v>0.36700077518226248</c:v>
                      </c:pt>
                      <c:pt idx="550">
                        <c:v>0.36574262596035345</c:v>
                      </c:pt>
                      <c:pt idx="551">
                        <c:v>0.36443645061223184</c:v>
                      </c:pt>
                      <c:pt idx="552">
                        <c:v>0.36255869671974789</c:v>
                      </c:pt>
                      <c:pt idx="553">
                        <c:v>0.36109220880947984</c:v>
                      </c:pt>
                      <c:pt idx="554">
                        <c:v>0.35925977534595732</c:v>
                      </c:pt>
                      <c:pt idx="555">
                        <c:v>0.35777570040355477</c:v>
                      </c:pt>
                      <c:pt idx="556">
                        <c:v>0.35617257478208986</c:v>
                      </c:pt>
                      <c:pt idx="557">
                        <c:v>0.35485490022064969</c:v>
                      </c:pt>
                      <c:pt idx="558">
                        <c:v>0.35386326217800523</c:v>
                      </c:pt>
                      <c:pt idx="559">
                        <c:v>0.3529981154818646</c:v>
                      </c:pt>
                      <c:pt idx="560">
                        <c:v>0.35137807925257819</c:v>
                      </c:pt>
                      <c:pt idx="561">
                        <c:v>0.35009422590678069</c:v>
                      </c:pt>
                      <c:pt idx="562">
                        <c:v>0.3489984185199565</c:v>
                      </c:pt>
                      <c:pt idx="563">
                        <c:v>0.34816100522064303</c:v>
                      </c:pt>
                      <c:pt idx="564">
                        <c:v>0.34684197781057696</c:v>
                      </c:pt>
                      <c:pt idx="565">
                        <c:v>0.34531799383371614</c:v>
                      </c:pt>
                      <c:pt idx="566">
                        <c:v>0.34403346406360552</c:v>
                      </c:pt>
                      <c:pt idx="567">
                        <c:v>0.34292074606896017</c:v>
                      </c:pt>
                      <c:pt idx="568">
                        <c:v>0.34164433339060402</c:v>
                      </c:pt>
                      <c:pt idx="569">
                        <c:v>0.34062090340525519</c:v>
                      </c:pt>
                      <c:pt idx="570">
                        <c:v>0.33913547561422724</c:v>
                      </c:pt>
                      <c:pt idx="571">
                        <c:v>0.33803493325721307</c:v>
                      </c:pt>
                      <c:pt idx="572">
                        <c:v>0.33725028105430216</c:v>
                      </c:pt>
                      <c:pt idx="573">
                        <c:v>0.3356491847057757</c:v>
                      </c:pt>
                      <c:pt idx="574">
                        <c:v>0.33448979343354324</c:v>
                      </c:pt>
                      <c:pt idx="575">
                        <c:v>0.33290966623871543</c:v>
                      </c:pt>
                      <c:pt idx="576">
                        <c:v>0.33152502567030279</c:v>
                      </c:pt>
                      <c:pt idx="577">
                        <c:v>0.33009303539999002</c:v>
                      </c:pt>
                      <c:pt idx="578">
                        <c:v>0.32894040837088606</c:v>
                      </c:pt>
                      <c:pt idx="579">
                        <c:v>0.32714653109319647</c:v>
                      </c:pt>
                      <c:pt idx="580">
                        <c:v>0.32634699755540258</c:v>
                      </c:pt>
                      <c:pt idx="581">
                        <c:v>0.32495356347092247</c:v>
                      </c:pt>
                      <c:pt idx="582">
                        <c:v>0.32456461949103133</c:v>
                      </c:pt>
                      <c:pt idx="583">
                        <c:v>0.32341875670505615</c:v>
                      </c:pt>
                      <c:pt idx="584">
                        <c:v>0.32271054044949748</c:v>
                      </c:pt>
                      <c:pt idx="585">
                        <c:v>0.32195497449203919</c:v>
                      </c:pt>
                      <c:pt idx="586">
                        <c:v>0.32144900910602431</c:v>
                      </c:pt>
                      <c:pt idx="587">
                        <c:v>0.32047698736845237</c:v>
                      </c:pt>
                      <c:pt idx="588">
                        <c:v>0.32017394927629356</c:v>
                      </c:pt>
                      <c:pt idx="589">
                        <c:v>0.31888333168736749</c:v>
                      </c:pt>
                      <c:pt idx="590">
                        <c:v>0.31817714470474762</c:v>
                      </c:pt>
                      <c:pt idx="591">
                        <c:v>0.31747366341937905</c:v>
                      </c:pt>
                      <c:pt idx="592">
                        <c:v>0.31662069236086954</c:v>
                      </c:pt>
                      <c:pt idx="593">
                        <c:v>0.31586242070615989</c:v>
                      </c:pt>
                      <c:pt idx="594">
                        <c:v>0.31518464354467979</c:v>
                      </c:pt>
                      <c:pt idx="595">
                        <c:v>0.31429988054346636</c:v>
                      </c:pt>
                      <c:pt idx="596">
                        <c:v>0.3140712491257216</c:v>
                      </c:pt>
                      <c:pt idx="597">
                        <c:v>0.31371206781559607</c:v>
                      </c:pt>
                      <c:pt idx="598">
                        <c:v>0.31315672345474249</c:v>
                      </c:pt>
                      <c:pt idx="599">
                        <c:v>0.31234163215775312</c:v>
                      </c:pt>
                      <c:pt idx="600">
                        <c:v>0.31197027520999593</c:v>
                      </c:pt>
                      <c:pt idx="601">
                        <c:v>0.31164965008570311</c:v>
                      </c:pt>
                      <c:pt idx="602">
                        <c:v>0.31137637466330997</c:v>
                      </c:pt>
                      <c:pt idx="603">
                        <c:v>0.31094684522464733</c:v>
                      </c:pt>
                      <c:pt idx="604">
                        <c:v>0.31055316627456614</c:v>
                      </c:pt>
                      <c:pt idx="605">
                        <c:v>0.31051799221029758</c:v>
                      </c:pt>
                      <c:pt idx="606">
                        <c:v>0.31037797237753673</c:v>
                      </c:pt>
                      <c:pt idx="607">
                        <c:v>0.30993153233105292</c:v>
                      </c:pt>
                      <c:pt idx="608">
                        <c:v>0.30991935669342152</c:v>
                      </c:pt>
                      <c:pt idx="609">
                        <c:v>0.30987133056720878</c:v>
                      </c:pt>
                      <c:pt idx="610">
                        <c:v>0.30983142153275045</c:v>
                      </c:pt>
                      <c:pt idx="611">
                        <c:v>0.30965013981690559</c:v>
                      </c:pt>
                      <c:pt idx="612">
                        <c:v>0.3093011048714725</c:v>
                      </c:pt>
                      <c:pt idx="613">
                        <c:v>0.30944450682579772</c:v>
                      </c:pt>
                      <c:pt idx="614">
                        <c:v>0.30976242625283951</c:v>
                      </c:pt>
                      <c:pt idx="615">
                        <c:v>0.31009049204457373</c:v>
                      </c:pt>
                      <c:pt idx="616">
                        <c:v>0.31030491855174858</c:v>
                      </c:pt>
                      <c:pt idx="617">
                        <c:v>0.31037526668028542</c:v>
                      </c:pt>
                      <c:pt idx="618">
                        <c:v>0.31104154462844696</c:v>
                      </c:pt>
                      <c:pt idx="619">
                        <c:v>0.31155427425759041</c:v>
                      </c:pt>
                      <c:pt idx="620">
                        <c:v>0.31211503001294683</c:v>
                      </c:pt>
                      <c:pt idx="621">
                        <c:v>0.3126453466742245</c:v>
                      </c:pt>
                      <c:pt idx="622">
                        <c:v>0.31274883959409117</c:v>
                      </c:pt>
                      <c:pt idx="623">
                        <c:v>0.31295109046363467</c:v>
                      </c:pt>
                      <c:pt idx="624">
                        <c:v>0.31346855506296833</c:v>
                      </c:pt>
                      <c:pt idx="625">
                        <c:v>0.31396978547879345</c:v>
                      </c:pt>
                      <c:pt idx="626">
                        <c:v>0.31470370585824053</c:v>
                      </c:pt>
                      <c:pt idx="627">
                        <c:v>0.31515826299647848</c:v>
                      </c:pt>
                      <c:pt idx="628">
                        <c:v>0.31571496020595774</c:v>
                      </c:pt>
                      <c:pt idx="629">
                        <c:v>0.31658551829660125</c:v>
                      </c:pt>
                      <c:pt idx="630">
                        <c:v>0.31759880191725715</c:v>
                      </c:pt>
                      <c:pt idx="631">
                        <c:v>0.31831648811319563</c:v>
                      </c:pt>
                      <c:pt idx="632">
                        <c:v>0.31875684034086371</c:v>
                      </c:pt>
                      <c:pt idx="633">
                        <c:v>0.31920125111440906</c:v>
                      </c:pt>
                      <c:pt idx="634">
                        <c:v>0.31956854951628899</c:v>
                      </c:pt>
                      <c:pt idx="635">
                        <c:v>0.31989255676214623</c:v>
                      </c:pt>
                      <c:pt idx="636">
                        <c:v>0.32042490269636265</c:v>
                      </c:pt>
                      <c:pt idx="637">
                        <c:v>0.3209579250548919</c:v>
                      </c:pt>
                      <c:pt idx="638">
                        <c:v>0.32154979632863939</c:v>
                      </c:pt>
                      <c:pt idx="639">
                        <c:v>0.32211393420555995</c:v>
                      </c:pt>
                      <c:pt idx="640">
                        <c:v>0.32266995499072637</c:v>
                      </c:pt>
                      <c:pt idx="641">
                        <c:v>0.32346881210420714</c:v>
                      </c:pt>
                      <c:pt idx="642">
                        <c:v>0.32414861853862575</c:v>
                      </c:pt>
                      <c:pt idx="643">
                        <c:v>0.32461467489018253</c:v>
                      </c:pt>
                      <c:pt idx="644">
                        <c:v>0.32502188232652107</c:v>
                      </c:pt>
                      <c:pt idx="645">
                        <c:v>0.32566516184804528</c:v>
                      </c:pt>
                      <c:pt idx="646">
                        <c:v>0.3261657158395575</c:v>
                      </c:pt>
                      <c:pt idx="647">
                        <c:v>0.32666356413381847</c:v>
                      </c:pt>
                      <c:pt idx="648">
                        <c:v>0.32712150339362084</c:v>
                      </c:pt>
                      <c:pt idx="649">
                        <c:v>0.32774922515594973</c:v>
                      </c:pt>
                      <c:pt idx="650">
                        <c:v>0.32806714458299124</c:v>
                      </c:pt>
                      <c:pt idx="651">
                        <c:v>0.3284554121385696</c:v>
                      </c:pt>
                      <c:pt idx="652">
                        <c:v>0.32882338696476238</c:v>
                      </c:pt>
                      <c:pt idx="653">
                        <c:v>0.32911763154085394</c:v>
                      </c:pt>
                      <c:pt idx="654">
                        <c:v>0.32969259220678027</c:v>
                      </c:pt>
                      <c:pt idx="655">
                        <c:v>0.33003756860633587</c:v>
                      </c:pt>
                      <c:pt idx="656">
                        <c:v>0.33015526643677268</c:v>
                      </c:pt>
                      <c:pt idx="657">
                        <c:v>0.33067205461179328</c:v>
                      </c:pt>
                      <c:pt idx="658">
                        <c:v>0.33097171058238772</c:v>
                      </c:pt>
                      <c:pt idx="659">
                        <c:v>0.33154125985381117</c:v>
                      </c:pt>
                      <c:pt idx="660">
                        <c:v>0.33183279873265142</c:v>
                      </c:pt>
                      <c:pt idx="661">
                        <c:v>0.33193358595526673</c:v>
                      </c:pt>
                      <c:pt idx="662">
                        <c:v>0.33242196430914761</c:v>
                      </c:pt>
                      <c:pt idx="663">
                        <c:v>0.33321541002812577</c:v>
                      </c:pt>
                      <c:pt idx="664">
                        <c:v>0.33370243553338097</c:v>
                      </c:pt>
                      <c:pt idx="665">
                        <c:v>0.33392633198093574</c:v>
                      </c:pt>
                      <c:pt idx="666">
                        <c:v>0.3341982545547032</c:v>
                      </c:pt>
                      <c:pt idx="667">
                        <c:v>0.33488685450518907</c:v>
                      </c:pt>
                      <c:pt idx="668">
                        <c:v>0.33546857941424368</c:v>
                      </c:pt>
                      <c:pt idx="669">
                        <c:v>0.33574997192839101</c:v>
                      </c:pt>
                      <c:pt idx="670">
                        <c:v>0.33548278432481354</c:v>
                      </c:pt>
                      <c:pt idx="671">
                        <c:v>0.33534141164342707</c:v>
                      </c:pt>
                      <c:pt idx="672">
                        <c:v>0.33596778055713006</c:v>
                      </c:pt>
                      <c:pt idx="673">
                        <c:v>0.33600024892414726</c:v>
                      </c:pt>
                      <c:pt idx="674">
                        <c:v>0.3359528992222473</c:v>
                      </c:pt>
                      <c:pt idx="675">
                        <c:v>0.33636957659896571</c:v>
                      </c:pt>
                      <c:pt idx="676">
                        <c:v>0.33657791528732489</c:v>
                      </c:pt>
                      <c:pt idx="677">
                        <c:v>0.33702909030399875</c:v>
                      </c:pt>
                      <c:pt idx="678">
                        <c:v>0.3374417091348399</c:v>
                      </c:pt>
                      <c:pt idx="679">
                        <c:v>0.33749785235280683</c:v>
                      </c:pt>
                      <c:pt idx="680">
                        <c:v>0.33769198613059592</c:v>
                      </c:pt>
                      <c:pt idx="681">
                        <c:v>0.3379314403373464</c:v>
                      </c:pt>
                      <c:pt idx="682">
                        <c:v>0.33758172896760075</c:v>
                      </c:pt>
                      <c:pt idx="683">
                        <c:v>0.3374877059881139</c:v>
                      </c:pt>
                      <c:pt idx="684">
                        <c:v>0.33731048281814607</c:v>
                      </c:pt>
                      <c:pt idx="685">
                        <c:v>0.33728951366444765</c:v>
                      </c:pt>
                      <c:pt idx="686">
                        <c:v>0.33727598517819057</c:v>
                      </c:pt>
                      <c:pt idx="687">
                        <c:v>0.3370392366686914</c:v>
                      </c:pt>
                      <c:pt idx="688">
                        <c:v>0.33700947399892595</c:v>
                      </c:pt>
                      <c:pt idx="689">
                        <c:v>0.33678219542980686</c:v>
                      </c:pt>
                      <c:pt idx="690">
                        <c:v>0.33686607204460073</c:v>
                      </c:pt>
                      <c:pt idx="691">
                        <c:v>0.33694656653783051</c:v>
                      </c:pt>
                      <c:pt idx="692">
                        <c:v>0.33654882904187206</c:v>
                      </c:pt>
                      <c:pt idx="693">
                        <c:v>0.33650215576428516</c:v>
                      </c:pt>
                      <c:pt idx="694">
                        <c:v>0.33642774908987111</c:v>
                      </c:pt>
                      <c:pt idx="695">
                        <c:v>0.33648456873215093</c:v>
                      </c:pt>
                      <c:pt idx="696">
                        <c:v>0.33659279662220759</c:v>
                      </c:pt>
                      <c:pt idx="697">
                        <c:v>0.33648659800508962</c:v>
                      </c:pt>
                      <c:pt idx="698">
                        <c:v>0.33636957659896571</c:v>
                      </c:pt>
                      <c:pt idx="699">
                        <c:v>0.33646901097295512</c:v>
                      </c:pt>
                      <c:pt idx="700">
                        <c:v>0.33619708839918788</c:v>
                      </c:pt>
                      <c:pt idx="701">
                        <c:v>0.33653462413130214</c:v>
                      </c:pt>
                      <c:pt idx="702">
                        <c:v>0.33635334241545711</c:v>
                      </c:pt>
                      <c:pt idx="703">
                        <c:v>0.33631546265393725</c:v>
                      </c:pt>
                      <c:pt idx="704">
                        <c:v>0.33646359957845251</c:v>
                      </c:pt>
                      <c:pt idx="705">
                        <c:v>0.33678084258118118</c:v>
                      </c:pt>
                      <c:pt idx="706">
                        <c:v>0.33692018598962897</c:v>
                      </c:pt>
                      <c:pt idx="707">
                        <c:v>0.33673755142515849</c:v>
                      </c:pt>
                      <c:pt idx="708">
                        <c:v>0.33692897950569622</c:v>
                      </c:pt>
                      <c:pt idx="709">
                        <c:v>0.33727598517819057</c:v>
                      </c:pt>
                      <c:pt idx="710">
                        <c:v>0.33757496472447218</c:v>
                      </c:pt>
                      <c:pt idx="711">
                        <c:v>0.33759796315110907</c:v>
                      </c:pt>
                      <c:pt idx="712">
                        <c:v>0.33783809378217244</c:v>
                      </c:pt>
                      <c:pt idx="713">
                        <c:v>0.33859027761806637</c:v>
                      </c:pt>
                      <c:pt idx="714">
                        <c:v>0.33967593864019785</c:v>
                      </c:pt>
                      <c:pt idx="715">
                        <c:v>0.34008652819810026</c:v>
                      </c:pt>
                      <c:pt idx="716">
                        <c:v>0.34040377120082921</c:v>
                      </c:pt>
                      <c:pt idx="717">
                        <c:v>0.3414393768238092</c:v>
                      </c:pt>
                      <c:pt idx="718">
                        <c:v>0.34219088423539035</c:v>
                      </c:pt>
                      <c:pt idx="719">
                        <c:v>0.34295253801166431</c:v>
                      </c:pt>
                      <c:pt idx="720">
                        <c:v>0.34352952795052916</c:v>
                      </c:pt>
                      <c:pt idx="721">
                        <c:v>0.34429726954561862</c:v>
                      </c:pt>
                      <c:pt idx="722">
                        <c:v>0.34518676751702232</c:v>
                      </c:pt>
                      <c:pt idx="723">
                        <c:v>0.34644424031461851</c:v>
                      </c:pt>
                      <c:pt idx="724">
                        <c:v>0.34714569232704839</c:v>
                      </c:pt>
                      <c:pt idx="725">
                        <c:v>0.34831184784240937</c:v>
                      </c:pt>
                      <c:pt idx="726">
                        <c:v>0.34931633794699829</c:v>
                      </c:pt>
                      <c:pt idx="727">
                        <c:v>0.3505088740105603</c:v>
                      </c:pt>
                      <c:pt idx="728">
                        <c:v>0.35151945193396467</c:v>
                      </c:pt>
                      <c:pt idx="729">
                        <c:v>0.35285403710322655</c:v>
                      </c:pt>
                      <c:pt idx="730">
                        <c:v>0.35396066727905617</c:v>
                      </c:pt>
                      <c:pt idx="731">
                        <c:v>0.35530607523732355</c:v>
                      </c:pt>
                      <c:pt idx="732">
                        <c:v>0.35674144762920046</c:v>
                      </c:pt>
                      <c:pt idx="733">
                        <c:v>0.35820658269084305</c:v>
                      </c:pt>
                      <c:pt idx="734">
                        <c:v>0.35959257610788181</c:v>
                      </c:pt>
                      <c:pt idx="735">
                        <c:v>0.36128431331433042</c:v>
                      </c:pt>
                      <c:pt idx="736">
                        <c:v>0.36283197214214102</c:v>
                      </c:pt>
                      <c:pt idx="737">
                        <c:v>0.36432551702492361</c:v>
                      </c:pt>
                      <c:pt idx="738">
                        <c:v>0.36572165680665503</c:v>
                      </c:pt>
                      <c:pt idx="739">
                        <c:v>0.36738836631352828</c:v>
                      </c:pt>
                      <c:pt idx="740">
                        <c:v>0.36889746895550618</c:v>
                      </c:pt>
                      <c:pt idx="741">
                        <c:v>0.37019485078756098</c:v>
                      </c:pt>
                      <c:pt idx="742">
                        <c:v>0.37157002141559375</c:v>
                      </c:pt>
                      <c:pt idx="743">
                        <c:v>0.37271994274744613</c:v>
                      </c:pt>
                      <c:pt idx="744">
                        <c:v>0.37431359842853101</c:v>
                      </c:pt>
                      <c:pt idx="745">
                        <c:v>0.37579699694662072</c:v>
                      </c:pt>
                      <c:pt idx="746">
                        <c:v>0.37741635675159402</c:v>
                      </c:pt>
                      <c:pt idx="747">
                        <c:v>0.37873538416166008</c:v>
                      </c:pt>
                      <c:pt idx="748">
                        <c:v>0.38040344651715896</c:v>
                      </c:pt>
                      <c:pt idx="749">
                        <c:v>0.38190781418894709</c:v>
                      </c:pt>
                      <c:pt idx="750">
                        <c:v>0.38352852684254607</c:v>
                      </c:pt>
                      <c:pt idx="751">
                        <c:v>0.3852588202348276</c:v>
                      </c:pt>
                      <c:pt idx="752">
                        <c:v>0.38678348063600132</c:v>
                      </c:pt>
                      <c:pt idx="753">
                        <c:v>0.38804298270653603</c:v>
                      </c:pt>
                      <c:pt idx="754">
                        <c:v>0.38958725941278272</c:v>
                      </c:pt>
                      <c:pt idx="755">
                        <c:v>0.39114371175666057</c:v>
                      </c:pt>
                      <c:pt idx="756">
                        <c:v>0.39225845902424439</c:v>
                      </c:pt>
                      <c:pt idx="757">
                        <c:v>0.39365933377616585</c:v>
                      </c:pt>
                      <c:pt idx="758">
                        <c:v>0.39460226926828468</c:v>
                      </c:pt>
                      <c:pt idx="759">
                        <c:v>0.39615669233922407</c:v>
                      </c:pt>
                      <c:pt idx="760">
                        <c:v>0.39749330678142436</c:v>
                      </c:pt>
                      <c:pt idx="761">
                        <c:v>0.39875957309508786</c:v>
                      </c:pt>
                      <c:pt idx="762">
                        <c:v>0.39998254825272839</c:v>
                      </c:pt>
                      <c:pt idx="763">
                        <c:v>0.40126031377971044</c:v>
                      </c:pt>
                      <c:pt idx="764">
                        <c:v>0.40232838776970742</c:v>
                      </c:pt>
                      <c:pt idx="765">
                        <c:v>0.40366906075778475</c:v>
                      </c:pt>
                      <c:pt idx="766">
                        <c:v>0.40447265284145578</c:v>
                      </c:pt>
                      <c:pt idx="767">
                        <c:v>0.40488188955073257</c:v>
                      </c:pt>
                      <c:pt idx="768">
                        <c:v>0.40561986847605663</c:v>
                      </c:pt>
                      <c:pt idx="769">
                        <c:v>0.40603519300414909</c:v>
                      </c:pt>
                      <c:pt idx="770">
                        <c:v>0.40671297016562946</c:v>
                      </c:pt>
                      <c:pt idx="771">
                        <c:v>0.40727507876961133</c:v>
                      </c:pt>
                      <c:pt idx="772">
                        <c:v>0.40739277660004786</c:v>
                      </c:pt>
                      <c:pt idx="773">
                        <c:v>0.40791632901819724</c:v>
                      </c:pt>
                      <c:pt idx="774">
                        <c:v>0.40828700954164132</c:v>
                      </c:pt>
                      <c:pt idx="775">
                        <c:v>0.40869962837248247</c:v>
                      </c:pt>
                      <c:pt idx="776">
                        <c:v>0.40879770989784653</c:v>
                      </c:pt>
                      <c:pt idx="777">
                        <c:v>0.40925903127921326</c:v>
                      </c:pt>
                      <c:pt idx="778">
                        <c:v>0.40935305425869983</c:v>
                      </c:pt>
                      <c:pt idx="779">
                        <c:v>0.40936590632064407</c:v>
                      </c:pt>
                      <c:pt idx="780">
                        <c:v>0.40890999633378017</c:v>
                      </c:pt>
                      <c:pt idx="781">
                        <c:v>0.40893570045766864</c:v>
                      </c:pt>
                      <c:pt idx="782">
                        <c:v>0.40850752386763189</c:v>
                      </c:pt>
                      <c:pt idx="783">
                        <c:v>0.40855757926678316</c:v>
                      </c:pt>
                      <c:pt idx="784">
                        <c:v>0.40796909011459981</c:v>
                      </c:pt>
                      <c:pt idx="785">
                        <c:v>0.40784124591947035</c:v>
                      </c:pt>
                      <c:pt idx="786">
                        <c:v>0.40769784396514536</c:v>
                      </c:pt>
                      <c:pt idx="787">
                        <c:v>0.40754158994887596</c:v>
                      </c:pt>
                      <c:pt idx="788">
                        <c:v>0.4069862455880226</c:v>
                      </c:pt>
                      <c:pt idx="789">
                        <c:v>0.40717835009287295</c:v>
                      </c:pt>
                      <c:pt idx="790">
                        <c:v>0.4070058618930954</c:v>
                      </c:pt>
                      <c:pt idx="791">
                        <c:v>0.40661962361045551</c:v>
                      </c:pt>
                      <c:pt idx="792">
                        <c:v>0.40588299753375712</c:v>
                      </c:pt>
                      <c:pt idx="793">
                        <c:v>0.40548458361348583</c:v>
                      </c:pt>
                      <c:pt idx="794">
                        <c:v>0.40540273627163043</c:v>
                      </c:pt>
                      <c:pt idx="795">
                        <c:v>0.40534726947797628</c:v>
                      </c:pt>
                      <c:pt idx="796">
                        <c:v>0.40428460688248197</c:v>
                      </c:pt>
                      <c:pt idx="797">
                        <c:v>0.40317594743371382</c:v>
                      </c:pt>
                      <c:pt idx="798">
                        <c:v>0.402377090320233</c:v>
                      </c:pt>
                      <c:pt idx="799">
                        <c:v>0.40200302767522428</c:v>
                      </c:pt>
                      <c:pt idx="800">
                        <c:v>0.40128940002516306</c:v>
                      </c:pt>
                      <c:pt idx="801">
                        <c:v>0.4004289882992122</c:v>
                      </c:pt>
                      <c:pt idx="802">
                        <c:v>0.39951919759842314</c:v>
                      </c:pt>
                      <c:pt idx="803">
                        <c:v>0.39881706916168047</c:v>
                      </c:pt>
                      <c:pt idx="804">
                        <c:v>0.39866149156972386</c:v>
                      </c:pt>
                      <c:pt idx="805">
                        <c:v>0.39835845347756504</c:v>
                      </c:pt>
                      <c:pt idx="806">
                        <c:v>0.39768608771058778</c:v>
                      </c:pt>
                      <c:pt idx="807">
                        <c:v>0.39727888027424951</c:v>
                      </c:pt>
                      <c:pt idx="808">
                        <c:v>0.39637788308952748</c:v>
                      </c:pt>
                      <c:pt idx="809">
                        <c:v>0.39610528409144713</c:v>
                      </c:pt>
                      <c:pt idx="810">
                        <c:v>0.39618239646311249</c:v>
                      </c:pt>
                      <c:pt idx="811">
                        <c:v>0.39566087331790184</c:v>
                      </c:pt>
                      <c:pt idx="812">
                        <c:v>0.39512041029193123</c:v>
                      </c:pt>
                      <c:pt idx="813">
                        <c:v>0.39465367751606184</c:v>
                      </c:pt>
                      <c:pt idx="814">
                        <c:v>0.39415515279748808</c:v>
                      </c:pt>
                      <c:pt idx="815">
                        <c:v>0.39404692490743137</c:v>
                      </c:pt>
                      <c:pt idx="816">
                        <c:v>0.39374050469370819</c:v>
                      </c:pt>
                      <c:pt idx="817">
                        <c:v>0.39367624438398707</c:v>
                      </c:pt>
                      <c:pt idx="818">
                        <c:v>0.39386023179708368</c:v>
                      </c:pt>
                      <c:pt idx="819">
                        <c:v>0.39436822645603703</c:v>
                      </c:pt>
                      <c:pt idx="820">
                        <c:v>0.39477475746806273</c:v>
                      </c:pt>
                      <c:pt idx="821">
                        <c:v>0.39538556862257018</c:v>
                      </c:pt>
                      <c:pt idx="822">
                        <c:v>0.39602749529546893</c:v>
                      </c:pt>
                      <c:pt idx="823">
                        <c:v>0.39695081448251529</c:v>
                      </c:pt>
                      <c:pt idx="824">
                        <c:v>0.39737290325373631</c:v>
                      </c:pt>
                      <c:pt idx="825">
                        <c:v>0.39816634897271447</c:v>
                      </c:pt>
                      <c:pt idx="826">
                        <c:v>0.39906869900606212</c:v>
                      </c:pt>
                      <c:pt idx="827">
                        <c:v>0.40075367196938227</c:v>
                      </c:pt>
                      <c:pt idx="828">
                        <c:v>0.40215251744836522</c:v>
                      </c:pt>
                      <c:pt idx="829">
                        <c:v>0.40401200788440189</c:v>
                      </c:pt>
                      <c:pt idx="830">
                        <c:v>0.40584105922636005</c:v>
                      </c:pt>
                      <c:pt idx="831">
                        <c:v>0.40827212820675862</c:v>
                      </c:pt>
                      <c:pt idx="832">
                        <c:v>0.41088042035712508</c:v>
                      </c:pt>
                      <c:pt idx="833">
                        <c:v>0.41335613334217203</c:v>
                      </c:pt>
                      <c:pt idx="834">
                        <c:v>0.41585552117816871</c:v>
                      </c:pt>
                      <c:pt idx="835">
                        <c:v>0.41907056593716563</c:v>
                      </c:pt>
                      <c:pt idx="836">
                        <c:v>0.42215911934965877</c:v>
                      </c:pt>
                      <c:pt idx="837">
                        <c:v>0.42517732463361479</c:v>
                      </c:pt>
                      <c:pt idx="838">
                        <c:v>0.42829766998881208</c:v>
                      </c:pt>
                      <c:pt idx="839">
                        <c:v>0.43203829643889663</c:v>
                      </c:pt>
                      <c:pt idx="840">
                        <c:v>0.43635726567647165</c:v>
                      </c:pt>
                      <c:pt idx="841">
                        <c:v>0.44059641684512996</c:v>
                      </c:pt>
                      <c:pt idx="842">
                        <c:v>0.44480445249539696</c:v>
                      </c:pt>
                      <c:pt idx="843">
                        <c:v>0.44887111546427727</c:v>
                      </c:pt>
                      <c:pt idx="844">
                        <c:v>0.45368116875298492</c:v>
                      </c:pt>
                      <c:pt idx="845">
                        <c:v>0.45855480592710041</c:v>
                      </c:pt>
                      <c:pt idx="846">
                        <c:v>0.46330262817902518</c:v>
                      </c:pt>
                      <c:pt idx="847">
                        <c:v>0.46732058859738013</c:v>
                      </c:pt>
                      <c:pt idx="848">
                        <c:v>0.47147789242418303</c:v>
                      </c:pt>
                      <c:pt idx="849">
                        <c:v>0.47594161646470889</c:v>
                      </c:pt>
                      <c:pt idx="850">
                        <c:v>0.48059744501008561</c:v>
                      </c:pt>
                      <c:pt idx="851">
                        <c:v>0.48547175860851416</c:v>
                      </c:pt>
                      <c:pt idx="852">
                        <c:v>0.49005250405516376</c:v>
                      </c:pt>
                      <c:pt idx="853">
                        <c:v>0.49441408802444869</c:v>
                      </c:pt>
                      <c:pt idx="854">
                        <c:v>0.49968343342158411</c:v>
                      </c:pt>
                      <c:pt idx="855">
                        <c:v>0.50494533815127818</c:v>
                      </c:pt>
                      <c:pt idx="856">
                        <c:v>0.50994614309621056</c:v>
                      </c:pt>
                      <c:pt idx="857">
                        <c:v>0.51484480796990195</c:v>
                      </c:pt>
                      <c:pt idx="858">
                        <c:v>0.519292974251232</c:v>
                      </c:pt>
                      <c:pt idx="859">
                        <c:v>0.52395624346405012</c:v>
                      </c:pt>
                      <c:pt idx="860">
                        <c:v>0.52810340092616015</c:v>
                      </c:pt>
                      <c:pt idx="861">
                        <c:v>0.53222688353732039</c:v>
                      </c:pt>
                      <c:pt idx="862">
                        <c:v>0.53644168343071597</c:v>
                      </c:pt>
                      <c:pt idx="863">
                        <c:v>0.54047317233532788</c:v>
                      </c:pt>
                      <c:pt idx="864">
                        <c:v>0.54516688064222452</c:v>
                      </c:pt>
                      <c:pt idx="865">
                        <c:v>0.55005878127278707</c:v>
                      </c:pt>
                      <c:pt idx="866">
                        <c:v>0.55515225634858056</c:v>
                      </c:pt>
                      <c:pt idx="867">
                        <c:v>0.56071314062455602</c:v>
                      </c:pt>
                      <c:pt idx="868">
                        <c:v>0.56637548854746012</c:v>
                      </c:pt>
                      <c:pt idx="869">
                        <c:v>0.57172938698370224</c:v>
                      </c:pt>
                      <c:pt idx="870">
                        <c:v>0.5776744802693794</c:v>
                      </c:pt>
                      <c:pt idx="871">
                        <c:v>0.58350525784618379</c:v>
                      </c:pt>
                      <c:pt idx="872">
                        <c:v>0.58941517706759239</c:v>
                      </c:pt>
                      <c:pt idx="873">
                        <c:v>0.59595417089995573</c:v>
                      </c:pt>
                      <c:pt idx="874">
                        <c:v>0.6026507715972137</c:v>
                      </c:pt>
                      <c:pt idx="875">
                        <c:v>0.60977081391431875</c:v>
                      </c:pt>
                      <c:pt idx="876">
                        <c:v>0.61713504540836417</c:v>
                      </c:pt>
                      <c:pt idx="877">
                        <c:v>0.62458721206308065</c:v>
                      </c:pt>
                      <c:pt idx="878">
                        <c:v>0.63287611559279811</c:v>
                      </c:pt>
                      <c:pt idx="879">
                        <c:v>0.64153502322164657</c:v>
                      </c:pt>
                      <c:pt idx="880">
                        <c:v>0.65005052889617021</c:v>
                      </c:pt>
                      <c:pt idx="881">
                        <c:v>0.65873378780028169</c:v>
                      </c:pt>
                      <c:pt idx="882">
                        <c:v>0.66770723273460775</c:v>
                      </c:pt>
                      <c:pt idx="883">
                        <c:v>0.67721099433021148</c:v>
                      </c:pt>
                      <c:pt idx="884">
                        <c:v>0.68686289285033053</c:v>
                      </c:pt>
                      <c:pt idx="885">
                        <c:v>0.69652696700808059</c:v>
                      </c:pt>
                      <c:pt idx="886">
                        <c:v>0.70609363606477982</c:v>
                      </c:pt>
                      <c:pt idx="887">
                        <c:v>0.71580573634874256</c:v>
                      </c:pt>
                      <c:pt idx="888">
                        <c:v>0.72584928454600428</c:v>
                      </c:pt>
                      <c:pt idx="889">
                        <c:v>0.73558505968091725</c:v>
                      </c:pt>
                      <c:pt idx="890">
                        <c:v>0.74593164597033734</c:v>
                      </c:pt>
                      <c:pt idx="891">
                        <c:v>0.75616729867244992</c:v>
                      </c:pt>
                      <c:pt idx="892">
                        <c:v>0.76627104863355533</c:v>
                      </c:pt>
                      <c:pt idx="893">
                        <c:v>0.7759662383096968</c:v>
                      </c:pt>
                      <c:pt idx="894">
                        <c:v>0.78604157844966271</c:v>
                      </c:pt>
                      <c:pt idx="895">
                        <c:v>0.79606551034185147</c:v>
                      </c:pt>
                      <c:pt idx="896">
                        <c:v>0.80648650330568561</c:v>
                      </c:pt>
                      <c:pt idx="897">
                        <c:v>0.81619183934652029</c:v>
                      </c:pt>
                      <c:pt idx="898">
                        <c:v>0.82661824370485704</c:v>
                      </c:pt>
                      <c:pt idx="899">
                        <c:v>0.8362917878029873</c:v>
                      </c:pt>
                      <c:pt idx="900">
                        <c:v>0.84638742067233874</c:v>
                      </c:pt>
                      <c:pt idx="901">
                        <c:v>0.85593379699965244</c:v>
                      </c:pt>
                      <c:pt idx="902">
                        <c:v>0.86494918024137557</c:v>
                      </c:pt>
                      <c:pt idx="903">
                        <c:v>0.87345995094570894</c:v>
                      </c:pt>
                      <c:pt idx="904">
                        <c:v>0.88221491082698311</c:v>
                      </c:pt>
                      <c:pt idx="905">
                        <c:v>0.88983888925716459</c:v>
                      </c:pt>
                      <c:pt idx="906">
                        <c:v>0.89777808141713611</c:v>
                      </c:pt>
                      <c:pt idx="907">
                        <c:v>0.90544332173040187</c:v>
                      </c:pt>
                      <c:pt idx="908">
                        <c:v>0.91304159603669488</c:v>
                      </c:pt>
                      <c:pt idx="909">
                        <c:v>0.92033886152376765</c:v>
                      </c:pt>
                      <c:pt idx="910">
                        <c:v>0.92789790321991517</c:v>
                      </c:pt>
                      <c:pt idx="911">
                        <c:v>0.93399722124892293</c:v>
                      </c:pt>
                      <c:pt idx="912">
                        <c:v>0.9402291184432503</c:v>
                      </c:pt>
                      <c:pt idx="913">
                        <c:v>0.94652730522023698</c:v>
                      </c:pt>
                      <c:pt idx="914">
                        <c:v>0.95224511993679517</c:v>
                      </c:pt>
                      <c:pt idx="915">
                        <c:v>0.95774039105442388</c:v>
                      </c:pt>
                      <c:pt idx="916">
                        <c:v>0.96358875566336277</c:v>
                      </c:pt>
                      <c:pt idx="917">
                        <c:v>0.96793816399501631</c:v>
                      </c:pt>
                      <c:pt idx="918">
                        <c:v>0.9727495701323492</c:v>
                      </c:pt>
                      <c:pt idx="919">
                        <c:v>0.97778216701998566</c:v>
                      </c:pt>
                      <c:pt idx="920">
                        <c:v>0.98186032920218469</c:v>
                      </c:pt>
                      <c:pt idx="921">
                        <c:v>0.9854893456406485</c:v>
                      </c:pt>
                      <c:pt idx="922">
                        <c:v>0.98840473442905041</c:v>
                      </c:pt>
                      <c:pt idx="923">
                        <c:v>0.99104481852212101</c:v>
                      </c:pt>
                      <c:pt idx="924">
                        <c:v>0.99293407162792358</c:v>
                      </c:pt>
                      <c:pt idx="925">
                        <c:v>0.99490314280264258</c:v>
                      </c:pt>
                      <c:pt idx="926">
                        <c:v>0.99596986394401366</c:v>
                      </c:pt>
                      <c:pt idx="927">
                        <c:v>0.99734706384498539</c:v>
                      </c:pt>
                      <c:pt idx="928">
                        <c:v>0.99783003080436339</c:v>
                      </c:pt>
                      <c:pt idx="929">
                        <c:v>0.9986444456770398</c:v>
                      </c:pt>
                      <c:pt idx="930">
                        <c:v>0.99901783189773563</c:v>
                      </c:pt>
                      <c:pt idx="931">
                        <c:v>1</c:v>
                      </c:pt>
                      <c:pt idx="932">
                        <c:v>1.0000432911560226</c:v>
                      </c:pt>
                      <c:pt idx="933">
                        <c:v>0.99988094932093785</c:v>
                      </c:pt>
                      <c:pt idx="934">
                        <c:v>0.99829676358023278</c:v>
                      </c:pt>
                      <c:pt idx="935">
                        <c:v>0.99820747557093603</c:v>
                      </c:pt>
                      <c:pt idx="936">
                        <c:v>0.99731391905365541</c:v>
                      </c:pt>
                      <c:pt idx="937">
                        <c:v>0.99649882775666621</c:v>
                      </c:pt>
                      <c:pt idx="938">
                        <c:v>0.99461904459124373</c:v>
                      </c:pt>
                      <c:pt idx="939">
                        <c:v>0.99359426175726917</c:v>
                      </c:pt>
                      <c:pt idx="940">
                        <c:v>0.99270746948311728</c:v>
                      </c:pt>
                      <c:pt idx="941">
                        <c:v>0.99171177289459544</c:v>
                      </c:pt>
                      <c:pt idx="942">
                        <c:v>0.98973052608224532</c:v>
                      </c:pt>
                      <c:pt idx="943">
                        <c:v>0.98781421600392882</c:v>
                      </c:pt>
                      <c:pt idx="944">
                        <c:v>0.98584582125352238</c:v>
                      </c:pt>
                      <c:pt idx="945">
                        <c:v>0.98411011646673818</c:v>
                      </c:pt>
                      <c:pt idx="946">
                        <c:v>0.98195164648442024</c:v>
                      </c:pt>
                      <c:pt idx="947">
                        <c:v>0.97877312863831722</c:v>
                      </c:pt>
                      <c:pt idx="948">
                        <c:v>0.97543091610850396</c:v>
                      </c:pt>
                      <c:pt idx="949">
                        <c:v>0.97202444326896953</c:v>
                      </c:pt>
                      <c:pt idx="950">
                        <c:v>0.96740040666629701</c:v>
                      </c:pt>
                      <c:pt idx="951">
                        <c:v>0.96219261588163141</c:v>
                      </c:pt>
                      <c:pt idx="952">
                        <c:v>0.95654920783948716</c:v>
                      </c:pt>
                      <c:pt idx="953">
                        <c:v>0.9497809061650665</c:v>
                      </c:pt>
                      <c:pt idx="954">
                        <c:v>0.94221983519598052</c:v>
                      </c:pt>
                      <c:pt idx="955">
                        <c:v>0.93466552847002304</c:v>
                      </c:pt>
                      <c:pt idx="956">
                        <c:v>0.92534237216595128</c:v>
                      </c:pt>
                      <c:pt idx="957">
                        <c:v>0.91630737261915562</c:v>
                      </c:pt>
                      <c:pt idx="958">
                        <c:v>0.90599596039400354</c:v>
                      </c:pt>
                      <c:pt idx="959">
                        <c:v>0.89529560418896059</c:v>
                      </c:pt>
                      <c:pt idx="960">
                        <c:v>0.88277769585527799</c:v>
                      </c:pt>
                      <c:pt idx="961">
                        <c:v>0.86962124297026033</c:v>
                      </c:pt>
                      <c:pt idx="962">
                        <c:v>0.85579242431826585</c:v>
                      </c:pt>
                      <c:pt idx="963">
                        <c:v>0.84233158049246404</c:v>
                      </c:pt>
                      <c:pt idx="964">
                        <c:v>0.82731090220122006</c:v>
                      </c:pt>
                      <c:pt idx="965">
                        <c:v>0.811983803696253</c:v>
                      </c:pt>
                      <c:pt idx="966">
                        <c:v>0.79511986915248078</c:v>
                      </c:pt>
                      <c:pt idx="967">
                        <c:v>0.77928612883718595</c:v>
                      </c:pt>
                      <c:pt idx="968">
                        <c:v>0.76299715495934017</c:v>
                      </c:pt>
                      <c:pt idx="969">
                        <c:v>0.74624483042718903</c:v>
                      </c:pt>
                      <c:pt idx="970">
                        <c:v>0.72900615681409575</c:v>
                      </c:pt>
                      <c:pt idx="971">
                        <c:v>0.71247299375930939</c:v>
                      </c:pt>
                      <c:pt idx="972">
                        <c:v>0.69587421754617618</c:v>
                      </c:pt>
                      <c:pt idx="973">
                        <c:v>0.68050044576362223</c:v>
                      </c:pt>
                      <c:pt idx="974">
                        <c:v>0.66454833119357781</c:v>
                      </c:pt>
                      <c:pt idx="975">
                        <c:v>0.64889654901844063</c:v>
                      </c:pt>
                      <c:pt idx="976">
                        <c:v>0.63400303849801332</c:v>
                      </c:pt>
                      <c:pt idx="977">
                        <c:v>0.61894177474799827</c:v>
                      </c:pt>
                      <c:pt idx="978">
                        <c:v>0.60390418584893291</c:v>
                      </c:pt>
                      <c:pt idx="979">
                        <c:v>0.58882398221815768</c:v>
                      </c:pt>
                      <c:pt idx="980">
                        <c:v>0.57366734264002994</c:v>
                      </c:pt>
                      <c:pt idx="981">
                        <c:v>0.55987978587111953</c:v>
                      </c:pt>
                      <c:pt idx="982">
                        <c:v>0.54634047682502684</c:v>
                      </c:pt>
                      <c:pt idx="983">
                        <c:v>0.53244672143899818</c:v>
                      </c:pt>
                      <c:pt idx="984">
                        <c:v>0.51992001958924805</c:v>
                      </c:pt>
                      <c:pt idx="985">
                        <c:v>0.50759218648747761</c:v>
                      </c:pt>
                      <c:pt idx="986">
                        <c:v>0.49568847142986633</c:v>
                      </c:pt>
                      <c:pt idx="987">
                        <c:v>0.48340934087862097</c:v>
                      </c:pt>
                      <c:pt idx="988">
                        <c:v>0.4713588417451206</c:v>
                      </c:pt>
                      <c:pt idx="989">
                        <c:v>0.4600091181997375</c:v>
                      </c:pt>
                      <c:pt idx="990">
                        <c:v>0.44884608776470186</c:v>
                      </c:pt>
                      <c:pt idx="991">
                        <c:v>0.43628082972911908</c:v>
                      </c:pt>
                      <c:pt idx="992">
                        <c:v>0.42496898594525562</c:v>
                      </c:pt>
                      <c:pt idx="993">
                        <c:v>0.41383707102861128</c:v>
                      </c:pt>
                      <c:pt idx="994">
                        <c:v>0.40366567863622033</c:v>
                      </c:pt>
                      <c:pt idx="995">
                        <c:v>0.39270422264641536</c:v>
                      </c:pt>
                      <c:pt idx="996">
                        <c:v>0.38253959449715291</c:v>
                      </c:pt>
                      <c:pt idx="997">
                        <c:v>0.37185209035405414</c:v>
                      </c:pt>
                      <c:pt idx="998">
                        <c:v>0.36263310339416188</c:v>
                      </c:pt>
                      <c:pt idx="999">
                        <c:v>0.35273363357553844</c:v>
                      </c:pt>
                      <c:pt idx="1000">
                        <c:v>0.34352682225327758</c:v>
                      </c:pt>
                      <c:pt idx="1001">
                        <c:v>0.33428280759380991</c:v>
                      </c:pt>
                      <c:pt idx="1002">
                        <c:v>0.32593640799750018</c:v>
                      </c:pt>
                      <c:pt idx="1003">
                        <c:v>0.31690343772364277</c:v>
                      </c:pt>
                      <c:pt idx="1004">
                        <c:v>0.30869299941421663</c:v>
                      </c:pt>
                      <c:pt idx="1005">
                        <c:v>0.30080927404789903</c:v>
                      </c:pt>
                      <c:pt idx="1006">
                        <c:v>0.29344436612954078</c:v>
                      </c:pt>
                      <c:pt idx="1007">
                        <c:v>0.28540032820107653</c:v>
                      </c:pt>
                      <c:pt idx="1008">
                        <c:v>0.27787781341782319</c:v>
                      </c:pt>
                      <c:pt idx="1009">
                        <c:v>0.26947932914942369</c:v>
                      </c:pt>
                      <c:pt idx="1010">
                        <c:v>0.26284428306463509</c:v>
                      </c:pt>
                      <c:pt idx="1011">
                        <c:v>0.25610303836272852</c:v>
                      </c:pt>
                      <c:pt idx="1012">
                        <c:v>0.24868469292365486</c:v>
                      </c:pt>
                      <c:pt idx="1013">
                        <c:v>0.241688436255802</c:v>
                      </c:pt>
                      <c:pt idx="1014">
                        <c:v>0.23486331493910154</c:v>
                      </c:pt>
                      <c:pt idx="1015">
                        <c:v>0.22929296072274599</c:v>
                      </c:pt>
                      <c:pt idx="1016">
                        <c:v>0.22369757880681457</c:v>
                      </c:pt>
                      <c:pt idx="1017">
                        <c:v>0.21621632590664547</c:v>
                      </c:pt>
                      <c:pt idx="1018">
                        <c:v>0.20950754957175588</c:v>
                      </c:pt>
                      <c:pt idx="1019">
                        <c:v>0.20384249595160045</c:v>
                      </c:pt>
                      <c:pt idx="1020">
                        <c:v>0.19871790535741587</c:v>
                      </c:pt>
                      <c:pt idx="1021">
                        <c:v>0.19443546303273507</c:v>
                      </c:pt>
                      <c:pt idx="1022">
                        <c:v>0.18968628793218439</c:v>
                      </c:pt>
                      <c:pt idx="1023">
                        <c:v>0.18476800675342028</c:v>
                      </c:pt>
                      <c:pt idx="1024">
                        <c:v>0.18033539823128572</c:v>
                      </c:pt>
                      <c:pt idx="1025">
                        <c:v>0.17594811013811237</c:v>
                      </c:pt>
                      <c:pt idx="1026">
                        <c:v>0.17313553784526395</c:v>
                      </c:pt>
                      <c:pt idx="1027">
                        <c:v>0.16882806782100751</c:v>
                      </c:pt>
                      <c:pt idx="1028">
                        <c:v>0.1640051624703556</c:v>
                      </c:pt>
                      <c:pt idx="1029">
                        <c:v>0.15880481235313135</c:v>
                      </c:pt>
                      <c:pt idx="1030">
                        <c:v>0.15550656740365359</c:v>
                      </c:pt>
                      <c:pt idx="1031">
                        <c:v>0.15331901117588251</c:v>
                      </c:pt>
                      <c:pt idx="1032">
                        <c:v>0.14985436584544243</c:v>
                      </c:pt>
                      <c:pt idx="1033">
                        <c:v>0.14459246111574856</c:v>
                      </c:pt>
                      <c:pt idx="1034">
                        <c:v>0.1415749322561051</c:v>
                      </c:pt>
                      <c:pt idx="1035">
                        <c:v>0.13719779052762443</c:v>
                      </c:pt>
                      <c:pt idx="1036">
                        <c:v>0.13279967964544556</c:v>
                      </c:pt>
                      <c:pt idx="1037">
                        <c:v>0.12965024804479544</c:v>
                      </c:pt>
                      <c:pt idx="1038">
                        <c:v>0.12451077611572792</c:v>
                      </c:pt>
                      <c:pt idx="1039">
                        <c:v>0.12177734546748359</c:v>
                      </c:pt>
                      <c:pt idx="1040">
                        <c:v>0.1193341008494536</c:v>
                      </c:pt>
                      <c:pt idx="1041">
                        <c:v>0.11411142872990503</c:v>
                      </c:pt>
                      <c:pt idx="1042">
                        <c:v>0.11236084260823788</c:v>
                      </c:pt>
                      <c:pt idx="1043">
                        <c:v>0.11051285138551979</c:v>
                      </c:pt>
                      <c:pt idx="1044">
                        <c:v>0.10762316672100601</c:v>
                      </c:pt>
                      <c:pt idx="1045">
                        <c:v>0.10502434451101965</c:v>
                      </c:pt>
                      <c:pt idx="1046">
                        <c:v>0.10183568030022402</c:v>
                      </c:pt>
                      <c:pt idx="1047">
                        <c:v>9.8972376183911775E-2</c:v>
                      </c:pt>
                      <c:pt idx="1048">
                        <c:v>9.5702541055573812E-2</c:v>
                      </c:pt>
                      <c:pt idx="1049">
                        <c:v>9.3461547307087084E-2</c:v>
                      </c:pt>
                      <c:pt idx="1050">
                        <c:v>9.0868136491603593E-2</c:v>
                      </c:pt>
                      <c:pt idx="1051">
                        <c:v>8.7591537120137106E-2</c:v>
                      </c:pt>
                      <c:pt idx="1052">
                        <c:v>8.4557097652672442E-2</c:v>
                      </c:pt>
                      <c:pt idx="1053">
                        <c:v>8.3091286166717016E-2</c:v>
                      </c:pt>
                      <c:pt idx="1054">
                        <c:v>8.1103275111238091E-2</c:v>
                      </c:pt>
                      <c:pt idx="1055">
                        <c:v>8.0106225674090786E-2</c:v>
                      </c:pt>
                      <c:pt idx="1056">
                        <c:v>7.6478562084252716E-2</c:v>
                      </c:pt>
                      <c:pt idx="1057">
                        <c:v>7.3427212008966847E-2</c:v>
                      </c:pt>
                      <c:pt idx="1058">
                        <c:v>7.0290632470260961E-2</c:v>
                      </c:pt>
                      <c:pt idx="1059">
                        <c:v>6.93044058221194E-2</c:v>
                      </c:pt>
                      <c:pt idx="1060">
                        <c:v>6.7914353859203677E-2</c:v>
                      </c:pt>
                      <c:pt idx="1061">
                        <c:v>6.5256682733998803E-2</c:v>
                      </c:pt>
                      <c:pt idx="1062">
                        <c:v>6.1738599882843324E-2</c:v>
                      </c:pt>
                      <c:pt idx="1063">
                        <c:v>5.8973377291894606E-2</c:v>
                      </c:pt>
                      <c:pt idx="1064">
                        <c:v>5.8206312121117959E-2</c:v>
                      </c:pt>
                      <c:pt idx="1065">
                        <c:v>5.7020540300683972E-2</c:v>
                      </c:pt>
                      <c:pt idx="1066">
                        <c:v>5.4113268604036167E-2</c:v>
                      </c:pt>
                      <c:pt idx="1067">
                        <c:v>5.0990893975900405E-2</c:v>
                      </c:pt>
                      <c:pt idx="1068">
                        <c:v>4.9636016077253223E-2</c:v>
                      </c:pt>
                      <c:pt idx="1069">
                        <c:v>4.7691296177796778E-2</c:v>
                      </c:pt>
                      <c:pt idx="1070">
                        <c:v>4.7846873769753398E-2</c:v>
                      </c:pt>
                      <c:pt idx="1071">
                        <c:v>4.3975021002975019E-2</c:v>
                      </c:pt>
                      <c:pt idx="1072">
                        <c:v>4.0372385112712579E-2</c:v>
                      </c:pt>
                      <c:pt idx="1073">
                        <c:v>4.0191779821180572E-2</c:v>
                      </c:pt>
                      <c:pt idx="1074">
                        <c:v>3.8075248146259136E-2</c:v>
                      </c:pt>
                      <c:pt idx="1075">
                        <c:v>3.5974950654846551E-2</c:v>
                      </c:pt>
                      <c:pt idx="1076">
                        <c:v>3.6206964194155464E-2</c:v>
                      </c:pt>
                      <c:pt idx="1077">
                        <c:v>3.3486385607855121E-2</c:v>
                      </c:pt>
                      <c:pt idx="1078">
                        <c:v>3.2872868756096373E-2</c:v>
                      </c:pt>
                      <c:pt idx="1079">
                        <c:v>3.4797972350479822E-2</c:v>
                      </c:pt>
                      <c:pt idx="1080">
                        <c:v>3.3406567538938448E-2</c:v>
                      </c:pt>
                      <c:pt idx="1081">
                        <c:v>3.1056669476082197E-2</c:v>
                      </c:pt>
                      <c:pt idx="1082">
                        <c:v>2.9577329503869959E-2</c:v>
                      </c:pt>
                      <c:pt idx="1083">
                        <c:v>2.9132918730324645E-2</c:v>
                      </c:pt>
                      <c:pt idx="1084">
                        <c:v>2.8720976323796315E-2</c:v>
                      </c:pt>
                      <c:pt idx="1085">
                        <c:v>2.6745140905948785E-2</c:v>
                      </c:pt>
                      <c:pt idx="1086">
                        <c:v>2.5645274973247419E-2</c:v>
                      </c:pt>
                      <c:pt idx="1087">
                        <c:v>2.31066545271051E-2</c:v>
                      </c:pt>
                      <c:pt idx="1088">
                        <c:v>2.2840143347840475E-2</c:v>
                      </c:pt>
                      <c:pt idx="1089">
                        <c:v>2.4830860100570836E-2</c:v>
                      </c:pt>
                      <c:pt idx="1090">
                        <c:v>2.2137338486784727E-2</c:v>
                      </c:pt>
                      <c:pt idx="1091">
                        <c:v>2.2797528616130582E-2</c:v>
                      </c:pt>
                      <c:pt idx="1092">
                        <c:v>2.4085440507805315E-2</c:v>
                      </c:pt>
                      <c:pt idx="1093">
                        <c:v>2.2836761226276092E-2</c:v>
                      </c:pt>
                      <c:pt idx="1094">
                        <c:v>2.2775206613806512E-2</c:v>
                      </c:pt>
                      <c:pt idx="1095">
                        <c:v>2.1936440465867017E-2</c:v>
                      </c:pt>
                      <c:pt idx="1096">
                        <c:v>1.6965398190700219E-2</c:v>
                      </c:pt>
                      <c:pt idx="1097">
                        <c:v>1.7400339023865688E-2</c:v>
                      </c:pt>
                      <c:pt idx="1098">
                        <c:v>1.4168383657047461E-2</c:v>
                      </c:pt>
                      <c:pt idx="1099">
                        <c:v>1.3227477437867098E-2</c:v>
                      </c:pt>
                      <c:pt idx="1100">
                        <c:v>1.211678871616023E-2</c:v>
                      </c:pt>
                      <c:pt idx="1101">
                        <c:v>1.1737991100961707E-2</c:v>
                      </c:pt>
                      <c:pt idx="1102">
                        <c:v>1.0042195348635858E-2</c:v>
                      </c:pt>
                      <c:pt idx="1103">
                        <c:v>8.8699520144591686E-3</c:v>
                      </c:pt>
                      <c:pt idx="1104">
                        <c:v>7.661181767388647E-3</c:v>
                      </c:pt>
                      <c:pt idx="1105">
                        <c:v>8.1833813369121509E-3</c:v>
                      </c:pt>
                      <c:pt idx="1106">
                        <c:v>6.4510586716921055E-3</c:v>
                      </c:pt>
                      <c:pt idx="1107">
                        <c:v>4.2851480219324887E-3</c:v>
                      </c:pt>
                      <c:pt idx="1108">
                        <c:v>4.9006941466298451E-3</c:v>
                      </c:pt>
                      <c:pt idx="1109">
                        <c:v>4.6619163641922826E-3</c:v>
                      </c:pt>
                      <c:pt idx="1110">
                        <c:v>6.6546623898612505E-3</c:v>
                      </c:pt>
                      <c:pt idx="1111">
                        <c:v>7.6172141870529753E-3</c:v>
                      </c:pt>
                      <c:pt idx="1112">
                        <c:v>6.8636775025332662E-3</c:v>
                      </c:pt>
                      <c:pt idx="1113">
                        <c:v>6.11961075839352E-3</c:v>
                      </c:pt>
                      <c:pt idx="1114">
                        <c:v>7.1985075373961161E-3</c:v>
                      </c:pt>
                      <c:pt idx="1115">
                        <c:v>2.383719278498887E-3</c:v>
                      </c:pt>
                      <c:pt idx="1116">
                        <c:v>2.0353607573787413E-3</c:v>
                      </c:pt>
                      <c:pt idx="1117">
                        <c:v>3.1318445685160862E-4</c:v>
                      </c:pt>
                      <c:pt idx="1118">
                        <c:v>-5.8916557649619388E-4</c:v>
                      </c:pt>
                      <c:pt idx="1119">
                        <c:v>-1.7661438808628041E-3</c:v>
                      </c:pt>
                      <c:pt idx="1120">
                        <c:v>-2.7699575611386446E-3</c:v>
                      </c:pt>
                      <c:pt idx="1121">
                        <c:v>-4.2100649232054933E-3</c:v>
                      </c:pt>
                      <c:pt idx="1122">
                        <c:v>-2.2186717461621826E-3</c:v>
                      </c:pt>
                      <c:pt idx="1123">
                        <c:v>-1.2845297701103472E-3</c:v>
                      </c:pt>
                      <c:pt idx="1124">
                        <c:v>-2.4709780148570405E-3</c:v>
                      </c:pt>
                      <c:pt idx="1125">
                        <c:v>-4.9507495457810956E-3</c:v>
                      </c:pt>
                      <c:pt idx="1126">
                        <c:v>-4.4035222766819664E-3</c:v>
                      </c:pt>
                      <c:pt idx="1127">
                        <c:v>-1.600419924213391E-3</c:v>
                      </c:pt>
                      <c:pt idx="1128">
                        <c:v>2.8883318158893237E-4</c:v>
                      </c:pt>
                      <c:pt idx="1129">
                        <c:v>1.8019943694440497E-3</c:v>
                      </c:pt>
                      <c:pt idx="1130">
                        <c:v>3.0121174651405905E-3</c:v>
                      </c:pt>
                      <c:pt idx="1131">
                        <c:v>3.3929443532774778E-3</c:v>
                      </c:pt>
                      <c:pt idx="1132">
                        <c:v>3.738597177146068E-3</c:v>
                      </c:pt>
                      <c:pt idx="1133">
                        <c:v>2.8545106002454829E-3</c:v>
                      </c:pt>
                      <c:pt idx="1134">
                        <c:v>-1.1079830244553137E-3</c:v>
                      </c:pt>
                      <c:pt idx="1135">
                        <c:v>-3.6993645670004385E-3</c:v>
                      </c:pt>
                      <c:pt idx="1136">
                        <c:v>-6.6715729976824503E-3</c:v>
                      </c:pt>
                      <c:pt idx="1137">
                        <c:v>-7.8032308730878516E-3</c:v>
                      </c:pt>
                      <c:pt idx="1138">
                        <c:v>-7.6571232215113137E-3</c:v>
                      </c:pt>
                      <c:pt idx="1139">
                        <c:v>-5.1090328349890314E-3</c:v>
                      </c:pt>
                      <c:pt idx="1140">
                        <c:v>-5.1198556239946524E-3</c:v>
                      </c:pt>
                      <c:pt idx="1141">
                        <c:v>-4.8404923827858031E-3</c:v>
                      </c:pt>
                      <c:pt idx="1142">
                        <c:v>-4.9223397246410863E-3</c:v>
                      </c:pt>
                      <c:pt idx="1143">
                        <c:v>-2.5034463818740223E-3</c:v>
                      </c:pt>
                      <c:pt idx="1144">
                        <c:v>-2.4297161317728042E-3</c:v>
                      </c:pt>
                      <c:pt idx="1145">
                        <c:v>-5.1448833235702776E-3</c:v>
                      </c:pt>
                      <c:pt idx="1146">
                        <c:v>-1.0162598876323942E-2</c:v>
                      </c:pt>
                      <c:pt idx="1147">
                        <c:v>-9.9441138232719637E-3</c:v>
                      </c:pt>
                      <c:pt idx="1148">
                        <c:v>-9.193282836003569E-3</c:v>
                      </c:pt>
                      <c:pt idx="1149">
                        <c:v>-8.7847225510396219E-3</c:v>
                      </c:pt>
                      <c:pt idx="1150">
                        <c:v>-1.1091329457872907E-2</c:v>
                      </c:pt>
                      <c:pt idx="1151">
                        <c:v>-1.0653006503143294E-2</c:v>
                      </c:pt>
                      <c:pt idx="1152">
                        <c:v>-4.9480438485295401E-3</c:v>
                      </c:pt>
                      <c:pt idx="1153">
                        <c:v>-2.0840633079043341E-3</c:v>
                      </c:pt>
                      <c:pt idx="1154">
                        <c:v>-2.7699575611386446E-3</c:v>
                      </c:pt>
                      <c:pt idx="1155">
                        <c:v>0</c:v>
                      </c:pt>
                      <c:pt idx="1156">
                        <c:v>-5.5419443952156554E-3</c:v>
                      </c:pt>
                      <c:pt idx="1157">
                        <c:v>-5.9707974095655472E-3</c:v>
                      </c:pt>
                      <c:pt idx="1158">
                        <c:v>-4.8621379607970442E-3</c:v>
                      </c:pt>
                      <c:pt idx="1159">
                        <c:v>-1.0885020042452327E-2</c:v>
                      </c:pt>
                      <c:pt idx="1160">
                        <c:v>-1.0865403737379573E-2</c:v>
                      </c:pt>
                      <c:pt idx="1161">
                        <c:v>-1.3328264660482427E-2</c:v>
                      </c:pt>
                      <c:pt idx="1162">
                        <c:v>-1.518978436945757E-2</c:v>
                      </c:pt>
                      <c:pt idx="1163">
                        <c:v>-6.9434955714500627E-3</c:v>
                      </c:pt>
                      <c:pt idx="1164">
                        <c:v>-4.5016038020458601E-3</c:v>
                      </c:pt>
                      <c:pt idx="1165">
                        <c:v>-7.0111380027353416E-3</c:v>
                      </c:pt>
                      <c:pt idx="1166">
                        <c:v>-5.5094760281986736E-3</c:v>
                      </c:pt>
                      <c:pt idx="1167">
                        <c:v>-6.7026885160737749E-3</c:v>
                      </c:pt>
                      <c:pt idx="1168">
                        <c:v>-7.1180130441664902E-3</c:v>
                      </c:pt>
                      <c:pt idx="1169">
                        <c:v>-1.1442393676244488E-2</c:v>
                      </c:pt>
                      <c:pt idx="1170">
                        <c:v>-1.3101662515676023E-2</c:v>
                      </c:pt>
                      <c:pt idx="1171">
                        <c:v>-1.4493743751530348E-2</c:v>
                      </c:pt>
                      <c:pt idx="1172">
                        <c:v>-1.7523448248805088E-2</c:v>
                      </c:pt>
                      <c:pt idx="1173">
                        <c:v>-1.8279014206263284E-2</c:v>
                      </c:pt>
                      <c:pt idx="1174">
                        <c:v>-2.1596875460814006E-2</c:v>
                      </c:pt>
                      <c:pt idx="1175">
                        <c:v>-1.9608187981022249E-2</c:v>
                      </c:pt>
                      <c:pt idx="1176">
                        <c:v>-1.8254662931000608E-2</c:v>
                      </c:pt>
                      <c:pt idx="1177">
                        <c:v>-2.4085440507805193E-2</c:v>
                      </c:pt>
                      <c:pt idx="1178">
                        <c:v>-2.2062931812370679E-2</c:v>
                      </c:pt>
                      <c:pt idx="1179">
                        <c:v>-1.6915342791548969E-2</c:v>
                      </c:pt>
                      <c:pt idx="1180">
                        <c:v>-1.6589982697066082E-2</c:v>
                      </c:pt>
                      <c:pt idx="1181">
                        <c:v>-1.3380349332572164E-2</c:v>
                      </c:pt>
                      <c:pt idx="1182">
                        <c:v>-1.5711983938981194E-2</c:v>
                      </c:pt>
                      <c:pt idx="1183">
                        <c:v>-1.3556896078227198E-2</c:v>
                      </c:pt>
                      <c:pt idx="1184">
                        <c:v>-5.5832062782998912E-3</c:v>
                      </c:pt>
                      <c:pt idx="1185">
                        <c:v>-8.1847341855376884E-3</c:v>
                      </c:pt>
                      <c:pt idx="1186">
                        <c:v>-1.3588688020931231E-2</c:v>
                      </c:pt>
                      <c:pt idx="1187">
                        <c:v>-6.0100300197110561E-3</c:v>
                      </c:pt>
                      <c:pt idx="1188">
                        <c:v>-1.0228212034670735E-2</c:v>
                      </c:pt>
                      <c:pt idx="1189">
                        <c:v>-8.700845936245493E-3</c:v>
                      </c:pt>
                      <c:pt idx="1190">
                        <c:v>-1.2312951766887898E-2</c:v>
                      </c:pt>
                      <c:pt idx="1191">
                        <c:v>-1.6253799813577455E-2</c:v>
                      </c:pt>
                      <c:pt idx="1192">
                        <c:v>-9.1709608336793796E-3</c:v>
                      </c:pt>
                      <c:pt idx="1193">
                        <c:v>-1.6533839479099251E-2</c:v>
                      </c:pt>
                      <c:pt idx="1194">
                        <c:v>-2.6584828343802002E-2</c:v>
                      </c:pt>
                      <c:pt idx="1195">
                        <c:v>-2.7494619044591283E-2</c:v>
                      </c:pt>
                      <c:pt idx="1196">
                        <c:v>-2.6957538140184825E-2</c:v>
                      </c:pt>
                      <c:pt idx="1197">
                        <c:v>-2.1623256009015289E-2</c:v>
                      </c:pt>
                      <c:pt idx="1198">
                        <c:v>-1.898249549163198E-2</c:v>
                      </c:pt>
                      <c:pt idx="1199">
                        <c:v>-2.8881288885942737E-2</c:v>
                      </c:pt>
                      <c:pt idx="1200">
                        <c:v>-1.756673940482769E-2</c:v>
                      </c:pt>
                      <c:pt idx="1201">
                        <c:v>-1.30536363894635E-2</c:v>
                      </c:pt>
                      <c:pt idx="1202">
                        <c:v>-4.8100532887073071E-3</c:v>
                      </c:pt>
                      <c:pt idx="1203">
                        <c:v>-1.0226859186045077E-2</c:v>
                      </c:pt>
                      <c:pt idx="1204">
                        <c:v>-1.3483165828125979E-2</c:v>
                      </c:pt>
                      <c:pt idx="1205">
                        <c:v>-1.8251280809436464E-2</c:v>
                      </c:pt>
                      <c:pt idx="1206">
                        <c:v>-1.6441845772550936E-2</c:v>
                      </c:pt>
                      <c:pt idx="1207">
                        <c:v>-2.1830241848748697E-2</c:v>
                      </c:pt>
                      <c:pt idx="1208">
                        <c:v>-2.2262476984662733E-2</c:v>
                      </c:pt>
                      <c:pt idx="1209">
                        <c:v>-2.7809832774381378E-2</c:v>
                      </c:pt>
                      <c:pt idx="1210">
                        <c:v>-2.1611080371384008E-2</c:v>
                      </c:pt>
                      <c:pt idx="1211">
                        <c:v>-1.9738061449090297E-2</c:v>
                      </c:pt>
                      <c:pt idx="1212">
                        <c:v>-2.2655479510431138E-2</c:v>
                      </c:pt>
                      <c:pt idx="1213">
                        <c:v>-2.4473708063383677E-2</c:v>
                      </c:pt>
                      <c:pt idx="1214">
                        <c:v>-2.5147426678986472E-2</c:v>
                      </c:pt>
                      <c:pt idx="1215">
                        <c:v>-3.2016515576022607E-2</c:v>
                      </c:pt>
                      <c:pt idx="1216">
                        <c:v>-2.8139927839054307E-2</c:v>
                      </c:pt>
                      <c:pt idx="1217">
                        <c:v>-3.0631875007609638E-2</c:v>
                      </c:pt>
                      <c:pt idx="1218">
                        <c:v>-3.7933199040559688E-2</c:v>
                      </c:pt>
                      <c:pt idx="1219">
                        <c:v>-4.2892742102407802E-2</c:v>
                      </c:pt>
                      <c:pt idx="1220">
                        <c:v>-4.9495319820179316E-2</c:v>
                      </c:pt>
                      <c:pt idx="1221">
                        <c:v>-4.6056378613627796E-2</c:v>
                      </c:pt>
                      <c:pt idx="1222">
                        <c:v>-4.1992421341998723E-2</c:v>
                      </c:pt>
                      <c:pt idx="1223">
                        <c:v>-4.7675738418601114E-2</c:v>
                      </c:pt>
                      <c:pt idx="1224">
                        <c:v>-4.803762542597808E-2</c:v>
                      </c:pt>
                      <c:pt idx="1225">
                        <c:v>-3.8984362422735348E-2</c:v>
                      </c:pt>
                      <c:pt idx="1226">
                        <c:v>-3.5029985889788853E-2</c:v>
                      </c:pt>
                      <c:pt idx="1227">
                        <c:v>-2.5164337286807909E-2</c:v>
                      </c:pt>
                      <c:pt idx="1228">
                        <c:v>-3.0725221562783612E-2</c:v>
                      </c:pt>
                      <c:pt idx="1229">
                        <c:v>-3.71593696266544E-2</c:v>
                      </c:pt>
                      <c:pt idx="1230">
                        <c:v>-3.1979312238815581E-2</c:v>
                      </c:pt>
                      <c:pt idx="1231">
                        <c:v>-3.180750046335059E-2</c:v>
                      </c:pt>
                      <c:pt idx="1232">
                        <c:v>-2.7480414134021278E-2</c:v>
                      </c:pt>
                      <c:pt idx="1233">
                        <c:v>-2.5409202888061172E-2</c:v>
                      </c:pt>
                      <c:pt idx="1234">
                        <c:v>-2.9941245784185406E-2</c:v>
                      </c:pt>
                      <c:pt idx="1235">
                        <c:v>-1.9125221021644257E-2</c:v>
                      </c:pt>
                      <c:pt idx="1236">
                        <c:v>-5.0231269472565355E-3</c:v>
                      </c:pt>
                      <c:pt idx="1237">
                        <c:v>-4.8831071144955765E-3</c:v>
                      </c:pt>
                      <c:pt idx="1238">
                        <c:v>4.7052075202148854E-3</c:v>
                      </c:pt>
                      <c:pt idx="1239">
                        <c:v>9.1121119184611153E-3</c:v>
                      </c:pt>
                      <c:pt idx="1240">
                        <c:v>1.9019698828839006E-2</c:v>
                      </c:pt>
                      <c:pt idx="1241">
                        <c:v>3.1611337412622925E-2</c:v>
                      </c:pt>
                      <c:pt idx="1242">
                        <c:v>3.5925571680007887E-2</c:v>
                      </c:pt>
                      <c:pt idx="1243">
                        <c:v>2.2962576148467046E-2</c:v>
                      </c:pt>
                      <c:pt idx="1244">
                        <c:v>2.9992654031962433E-2</c:v>
                      </c:pt>
                      <c:pt idx="1245">
                        <c:v>2.4280927134220153E-2</c:v>
                      </c:pt>
                      <c:pt idx="1246">
                        <c:v>1.6125955618448012E-2</c:v>
                      </c:pt>
                      <c:pt idx="1247">
                        <c:v>8.0447143527769688E-3</c:v>
                      </c:pt>
                      <c:pt idx="1248">
                        <c:v>-4.8628143851098728E-3</c:v>
                      </c:pt>
                      <c:pt idx="1249">
                        <c:v>-1.5233075525480172E-2</c:v>
                      </c:pt>
                      <c:pt idx="1250">
                        <c:v>-1.6579159908059978E-3</c:v>
                      </c:pt>
                      <c:pt idx="1251">
                        <c:v>-1.0847816705245424E-2</c:v>
                      </c:pt>
                      <c:pt idx="1252">
                        <c:v>-1.2088378895020339E-2</c:v>
                      </c:pt>
                      <c:pt idx="1253">
                        <c:v>-1.3255887259006987E-2</c:v>
                      </c:pt>
                      <c:pt idx="1254">
                        <c:v>-5.2247013924870741E-3</c:v>
                      </c:pt>
                      <c:pt idx="1255">
                        <c:v>2.6042336044892317E-4</c:v>
                      </c:pt>
                      <c:pt idx="1256">
                        <c:v>1.0391906718381541E-2</c:v>
                      </c:pt>
                      <c:pt idx="1257">
                        <c:v>7.4460788359008122E-3</c:v>
                      </c:pt>
                      <c:pt idx="1258">
                        <c:v>2.1090233650486283E-2</c:v>
                      </c:pt>
                      <c:pt idx="1259">
                        <c:v>2.9028749386144932E-2</c:v>
                      </c:pt>
                      <c:pt idx="1260">
                        <c:v>2.5185306440506441E-2</c:v>
                      </c:pt>
                      <c:pt idx="1261">
                        <c:v>3.1010672622808159E-2</c:v>
                      </c:pt>
                      <c:pt idx="1262">
                        <c:v>2.7188198830868201E-2</c:v>
                      </c:pt>
                      <c:pt idx="1263">
                        <c:v>2.6055864531150091E-2</c:v>
                      </c:pt>
                      <c:pt idx="1264">
                        <c:v>3.4965049155755011E-2</c:v>
                      </c:pt>
                      <c:pt idx="1265">
                        <c:v>3.0794216842694788E-2</c:v>
                      </c:pt>
                      <c:pt idx="1266">
                        <c:v>3.2966891735583176E-2</c:v>
                      </c:pt>
                      <c:pt idx="1267">
                        <c:v>3.5659060500743266E-2</c:v>
                      </c:pt>
                      <c:pt idx="1268">
                        <c:v>2.1453473506489022E-2</c:v>
                      </c:pt>
                      <c:pt idx="1269">
                        <c:v>2.1498117511137282E-2</c:v>
                      </c:pt>
                      <c:pt idx="1270">
                        <c:v>1.3780116101468978E-2</c:v>
                      </c:pt>
                      <c:pt idx="1271">
                        <c:v>2.8409821139884273E-3</c:v>
                      </c:pt>
                      <c:pt idx="1272">
                        <c:v>-1.0745000209691487E-2</c:v>
                      </c:pt>
                      <c:pt idx="1273">
                        <c:v>-2.8777795966075853E-2</c:v>
                      </c:pt>
                      <c:pt idx="1274">
                        <c:v>-3.2365550521455462E-2</c:v>
                      </c:pt>
                      <c:pt idx="1275">
                        <c:v>-2.1459561325304601E-2</c:v>
                      </c:pt>
                      <c:pt idx="1276">
                        <c:v>-9.9420845503333573E-3</c:v>
                      </c:pt>
                      <c:pt idx="1277">
                        <c:v>-8.2719929218959612E-3</c:v>
                      </c:pt>
                      <c:pt idx="1278">
                        <c:v>-4.2567382007924794E-3</c:v>
                      </c:pt>
                      <c:pt idx="1279">
                        <c:v>-1.2662663136632499E-3</c:v>
                      </c:pt>
                      <c:pt idx="1280">
                        <c:v>1.1590530600759633E-2</c:v>
                      </c:pt>
                      <c:pt idx="1281">
                        <c:v>1.2760068237684765E-2</c:v>
                      </c:pt>
                      <c:pt idx="1282">
                        <c:v>7.3290574297769917E-3</c:v>
                      </c:pt>
                      <c:pt idx="1283">
                        <c:v>5.8375418199332358E-3</c:v>
                      </c:pt>
                      <c:pt idx="1284">
                        <c:v>1.8473147984052584E-3</c:v>
                      </c:pt>
                      <c:pt idx="1285">
                        <c:v>-1.5354831901801485E-4</c:v>
                      </c:pt>
                      <c:pt idx="1286">
                        <c:v>1.2146551385925896E-2</c:v>
                      </c:pt>
                      <c:pt idx="1287">
                        <c:v>1.2774273148254531E-2</c:v>
                      </c:pt>
                      <c:pt idx="1288">
                        <c:v>1.7640469654928909E-2</c:v>
                      </c:pt>
                      <c:pt idx="1289">
                        <c:v>2.2236096436461451E-2</c:v>
                      </c:pt>
                      <c:pt idx="1290">
                        <c:v>1.0289090222827726E-2</c:v>
                      </c:pt>
                      <c:pt idx="1291">
                        <c:v>1.8354097304990279E-2</c:v>
                      </c:pt>
                      <c:pt idx="1292">
                        <c:v>6.9218499934388215E-3</c:v>
                      </c:pt>
                      <c:pt idx="1293">
                        <c:v>-2.0292729385631625E-4</c:v>
                      </c:pt>
                      <c:pt idx="1294">
                        <c:v>-6.8751767158517158E-3</c:v>
                      </c:pt>
                      <c:pt idx="1295">
                        <c:v>-6.2285150727629142E-3</c:v>
                      </c:pt>
                      <c:pt idx="1296">
                        <c:v>1.0903959923212853E-3</c:v>
                      </c:pt>
                      <c:pt idx="1297">
                        <c:v>1.4909068279622944E-2</c:v>
                      </c:pt>
                      <c:pt idx="1298">
                        <c:v>9.3143627880044825E-3</c:v>
                      </c:pt>
                    </c:numCache>
                  </c:numRef>
                </c:yVal>
                <c:smooth val="0"/>
                <c:extLst xmlns:c15="http://schemas.microsoft.com/office/drawing/2012/chart">
                  <c:ext xmlns:c16="http://schemas.microsoft.com/office/drawing/2014/chart" uri="{C3380CC4-5D6E-409C-BE32-E72D297353CC}">
                    <c16:uniqueId val="{00000010-EA6C-4C0E-9A4F-E63847BC888B}"/>
                  </c:ext>
                </c:extLst>
              </c15:ser>
            </c15:filteredScatterSeries>
          </c:ext>
        </c:extLst>
      </c:scatterChart>
      <c:valAx>
        <c:axId val="933528016"/>
        <c:scaling>
          <c:orientation val="minMax"/>
          <c:max val="750"/>
          <c:min val="675"/>
        </c:scaling>
        <c:delete val="0"/>
        <c:axPos val="b"/>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fr-BE" sz="1400" dirty="0" err="1">
                    <a:solidFill>
                      <a:schemeClr val="bg1"/>
                    </a:solidFill>
                  </a:rPr>
                  <a:t>Wavelength</a:t>
                </a:r>
                <a:r>
                  <a:rPr lang="fr-BE" sz="1400" dirty="0">
                    <a:solidFill>
                      <a:schemeClr val="bg1"/>
                    </a:solidFill>
                  </a:rPr>
                  <a:t> (nm)</a:t>
                </a:r>
              </a:p>
            </c:rich>
          </c:tx>
          <c:layout>
            <c:manualLayout>
              <c:xMode val="edge"/>
              <c:yMode val="edge"/>
              <c:x val="0.44017253923881333"/>
              <c:y val="0.92394671443096887"/>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fr-FR"/>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fr-FR"/>
          </a:p>
        </c:txPr>
        <c:crossAx val="933526384"/>
        <c:crosses val="autoZero"/>
        <c:crossBetween val="midCat"/>
        <c:majorUnit val="25"/>
      </c:valAx>
      <c:valAx>
        <c:axId val="933526384"/>
        <c:scaling>
          <c:orientation val="minMax"/>
          <c:max val="1.1000000000000001"/>
          <c:min val="0"/>
        </c:scaling>
        <c:delete val="0"/>
        <c:axPos val="l"/>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fr-BE" sz="1400" dirty="0">
                    <a:solidFill>
                      <a:schemeClr val="bg1"/>
                    </a:solidFill>
                  </a:rPr>
                  <a:t>Relative Absorbance </a:t>
                </a:r>
              </a:p>
            </c:rich>
          </c:tx>
          <c:layout>
            <c:manualLayout>
              <c:xMode val="edge"/>
              <c:yMode val="edge"/>
              <c:x val="2.1111105754837559E-3"/>
              <c:y val="0.335250279260835"/>
            </c:manualLayout>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fr-FR"/>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fr-FR"/>
          </a:p>
        </c:txPr>
        <c:crossAx val="933528016"/>
        <c:crosses val="autoZero"/>
        <c:crossBetween val="midCat"/>
      </c:valAx>
      <c:spPr>
        <a:noFill/>
        <a:ln>
          <a:noFill/>
        </a:ln>
        <a:effectLst/>
      </c:spPr>
    </c:plotArea>
    <c:legend>
      <c:legendPos val="b"/>
      <c:layout>
        <c:manualLayout>
          <c:xMode val="edge"/>
          <c:yMode val="edge"/>
          <c:x val="0.62370135531636661"/>
          <c:y val="0.50235877841443299"/>
          <c:w val="0.35215252657547447"/>
          <c:h val="0.13498816221728344"/>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fr-FR"/>
    </a:p>
  </c:txPr>
  <c:externalData r:id="rId3">
    <c:autoUpdate val="0"/>
  </c:externalData>
  <c:userShapes r:id="rId4"/>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dirty="0">
                <a:solidFill>
                  <a:schemeClr val="bg1"/>
                </a:solidFill>
              </a:rPr>
              <a:t>Absorbance at 695 nm</a:t>
            </a:r>
          </a:p>
        </c:rich>
      </c:tx>
      <c:layout>
        <c:manualLayout>
          <c:xMode val="edge"/>
          <c:yMode val="edge"/>
          <c:x val="0.41801094438666864"/>
          <c:y val="3.1305338965336361E-2"/>
        </c:manualLayout>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fr-FR"/>
        </a:p>
      </c:txPr>
    </c:title>
    <c:autoTitleDeleted val="0"/>
    <c:plotArea>
      <c:layout>
        <c:manualLayout>
          <c:layoutTarget val="inner"/>
          <c:xMode val="edge"/>
          <c:yMode val="edge"/>
          <c:x val="5.5661561722260444E-2"/>
          <c:y val="3.3220087000007371E-2"/>
          <c:w val="0.90981848142768562"/>
          <c:h val="0.79446301762519422"/>
        </c:manualLayout>
      </c:layout>
      <c:barChart>
        <c:barDir val="col"/>
        <c:grouping val="clustered"/>
        <c:varyColors val="0"/>
        <c:ser>
          <c:idx val="0"/>
          <c:order val="0"/>
          <c:tx>
            <c:strRef>
              <c:f>'24.08.21 Eg Filtres +Lihgt  Abs'!$CW$18</c:f>
              <c:strCache>
                <c:ptCount val="1"/>
                <c:pt idx="0">
                  <c:v>Abs695</c:v>
                </c:pt>
              </c:strCache>
            </c:strRef>
          </c:tx>
          <c:spPr>
            <a:solidFill>
              <a:schemeClr val="tx1"/>
            </a:solidFill>
            <a:ln>
              <a:noFill/>
            </a:ln>
            <a:effectLst/>
          </c:spPr>
          <c:invertIfNegative val="0"/>
          <c:dPt>
            <c:idx val="0"/>
            <c:invertIfNegative val="0"/>
            <c:bubble3D val="0"/>
            <c:spPr>
              <a:solidFill>
                <a:schemeClr val="tx1"/>
              </a:solidFill>
              <a:ln>
                <a:solidFill>
                  <a:schemeClr val="bg1"/>
                </a:solidFill>
              </a:ln>
              <a:effectLst/>
            </c:spPr>
            <c:extLst>
              <c:ext xmlns:c16="http://schemas.microsoft.com/office/drawing/2014/chart" uri="{C3380CC4-5D6E-409C-BE32-E72D297353CC}">
                <c16:uniqueId val="{00000003-D623-4C68-9D9B-B208A87AB6FB}"/>
              </c:ext>
            </c:extLst>
          </c:dPt>
          <c:dPt>
            <c:idx val="1"/>
            <c:invertIfNegative val="0"/>
            <c:bubble3D val="0"/>
            <c:spPr>
              <a:solidFill>
                <a:srgbClr val="FF0000"/>
              </a:solidFill>
              <a:ln>
                <a:noFill/>
              </a:ln>
              <a:effectLst/>
            </c:spPr>
            <c:extLst>
              <c:ext xmlns:c16="http://schemas.microsoft.com/office/drawing/2014/chart" uri="{C3380CC4-5D6E-409C-BE32-E72D297353CC}">
                <c16:uniqueId val="{00000004-D623-4C68-9D9B-B208A87AB6FB}"/>
              </c:ext>
            </c:extLst>
          </c:dPt>
          <c:dPt>
            <c:idx val="2"/>
            <c:invertIfNegative val="0"/>
            <c:bubble3D val="0"/>
            <c:spPr>
              <a:solidFill>
                <a:srgbClr val="FDDC9B"/>
              </a:solidFill>
              <a:ln>
                <a:noFill/>
              </a:ln>
              <a:effectLst/>
            </c:spPr>
            <c:extLst>
              <c:ext xmlns:c16="http://schemas.microsoft.com/office/drawing/2014/chart" uri="{C3380CC4-5D6E-409C-BE32-E72D297353CC}">
                <c16:uniqueId val="{00000005-D623-4C68-9D9B-B208A87AB6FB}"/>
              </c:ext>
            </c:extLst>
          </c:dPt>
          <c:dPt>
            <c:idx val="3"/>
            <c:invertIfNegative val="0"/>
            <c:bubble3D val="0"/>
            <c:spPr>
              <a:solidFill>
                <a:schemeClr val="accent4">
                  <a:lumMod val="60000"/>
                  <a:lumOff val="40000"/>
                </a:schemeClr>
              </a:solidFill>
              <a:ln>
                <a:noFill/>
              </a:ln>
              <a:effectLst/>
            </c:spPr>
            <c:extLst>
              <c:ext xmlns:c16="http://schemas.microsoft.com/office/drawing/2014/chart" uri="{C3380CC4-5D6E-409C-BE32-E72D297353CC}">
                <c16:uniqueId val="{00000006-D623-4C68-9D9B-B208A87AB6FB}"/>
              </c:ext>
            </c:extLst>
          </c:dPt>
          <c:dPt>
            <c:idx val="4"/>
            <c:invertIfNegative val="0"/>
            <c:bubble3D val="0"/>
            <c:spPr>
              <a:solidFill>
                <a:srgbClr val="FFFF00"/>
              </a:solidFill>
              <a:ln>
                <a:noFill/>
              </a:ln>
              <a:effectLst/>
            </c:spPr>
            <c:extLst>
              <c:ext xmlns:c16="http://schemas.microsoft.com/office/drawing/2014/chart" uri="{C3380CC4-5D6E-409C-BE32-E72D297353CC}">
                <c16:uniqueId val="{00000007-D623-4C68-9D9B-B208A87AB6FB}"/>
              </c:ext>
            </c:extLst>
          </c:dPt>
          <c:dPt>
            <c:idx val="5"/>
            <c:invertIfNegative val="0"/>
            <c:bubble3D val="0"/>
            <c:spPr>
              <a:solidFill>
                <a:schemeClr val="accent1">
                  <a:lumMod val="50000"/>
                </a:schemeClr>
              </a:solidFill>
              <a:ln>
                <a:noFill/>
              </a:ln>
              <a:effectLst/>
            </c:spPr>
            <c:extLst>
              <c:ext xmlns:c16="http://schemas.microsoft.com/office/drawing/2014/chart" uri="{C3380CC4-5D6E-409C-BE32-E72D297353CC}">
                <c16:uniqueId val="{00000008-D623-4C68-9D9B-B208A87AB6FB}"/>
              </c:ext>
            </c:extLst>
          </c:dPt>
          <c:dPt>
            <c:idx val="6"/>
            <c:invertIfNegative val="0"/>
            <c:bubble3D val="0"/>
            <c:spPr>
              <a:solidFill>
                <a:schemeClr val="accent1">
                  <a:lumMod val="75000"/>
                </a:schemeClr>
              </a:solidFill>
              <a:ln>
                <a:noFill/>
              </a:ln>
              <a:effectLst/>
            </c:spPr>
            <c:extLst>
              <c:ext xmlns:c16="http://schemas.microsoft.com/office/drawing/2014/chart" uri="{C3380CC4-5D6E-409C-BE32-E72D297353CC}">
                <c16:uniqueId val="{00000009-D623-4C68-9D9B-B208A87AB6FB}"/>
              </c:ext>
            </c:extLst>
          </c:dPt>
          <c:dPt>
            <c:idx val="7"/>
            <c:invertIfNegative val="0"/>
            <c:bubble3D val="0"/>
            <c:spPr>
              <a:solidFill>
                <a:srgbClr val="00CCFF"/>
              </a:solidFill>
              <a:ln>
                <a:noFill/>
              </a:ln>
              <a:effectLst/>
            </c:spPr>
            <c:extLst>
              <c:ext xmlns:c16="http://schemas.microsoft.com/office/drawing/2014/chart" uri="{C3380CC4-5D6E-409C-BE32-E72D297353CC}">
                <c16:uniqueId val="{0000000A-D623-4C68-9D9B-B208A87AB6FB}"/>
              </c:ext>
            </c:extLst>
          </c:dPt>
          <c:dPt>
            <c:idx val="8"/>
            <c:invertIfNegative val="0"/>
            <c:bubble3D val="0"/>
            <c:spPr>
              <a:solidFill>
                <a:srgbClr val="00B050"/>
              </a:solidFill>
              <a:ln>
                <a:noFill/>
              </a:ln>
              <a:effectLst/>
            </c:spPr>
            <c:extLst>
              <c:ext xmlns:c16="http://schemas.microsoft.com/office/drawing/2014/chart" uri="{C3380CC4-5D6E-409C-BE32-E72D297353CC}">
                <c16:uniqueId val="{0000000B-D623-4C68-9D9B-B208A87AB6FB}"/>
              </c:ext>
            </c:extLst>
          </c:dPt>
          <c:dPt>
            <c:idx val="9"/>
            <c:invertIfNegative val="0"/>
            <c:bubble3D val="0"/>
            <c:spPr>
              <a:solidFill>
                <a:srgbClr val="92D050"/>
              </a:solidFill>
              <a:ln>
                <a:noFill/>
              </a:ln>
              <a:effectLst/>
            </c:spPr>
            <c:extLst>
              <c:ext xmlns:c16="http://schemas.microsoft.com/office/drawing/2014/chart" uri="{C3380CC4-5D6E-409C-BE32-E72D297353CC}">
                <c16:uniqueId val="{0000000C-D623-4C68-9D9B-B208A87AB6FB}"/>
              </c:ext>
            </c:extLst>
          </c:dPt>
          <c:dPt>
            <c:idx val="10"/>
            <c:invertIfNegative val="0"/>
            <c:bubble3D val="0"/>
            <c:spPr>
              <a:solidFill>
                <a:srgbClr val="FFC000"/>
              </a:solidFill>
              <a:ln>
                <a:noFill/>
              </a:ln>
              <a:effectLst/>
            </c:spPr>
            <c:extLst>
              <c:ext xmlns:c16="http://schemas.microsoft.com/office/drawing/2014/chart" uri="{C3380CC4-5D6E-409C-BE32-E72D297353CC}">
                <c16:uniqueId val="{0000000D-D623-4C68-9D9B-B208A87AB6FB}"/>
              </c:ext>
            </c:extLst>
          </c:dPt>
          <c:dPt>
            <c:idx val="11"/>
            <c:invertIfNegative val="0"/>
            <c:bubble3D val="0"/>
            <c:spPr>
              <a:solidFill>
                <a:schemeClr val="accent2">
                  <a:lumMod val="60000"/>
                  <a:lumOff val="40000"/>
                </a:schemeClr>
              </a:solidFill>
              <a:ln>
                <a:noFill/>
              </a:ln>
              <a:effectLst/>
            </c:spPr>
            <c:extLst>
              <c:ext xmlns:c16="http://schemas.microsoft.com/office/drawing/2014/chart" uri="{C3380CC4-5D6E-409C-BE32-E72D297353CC}">
                <c16:uniqueId val="{0000000E-D623-4C68-9D9B-B208A87AB6FB}"/>
              </c:ext>
            </c:extLst>
          </c:dPt>
          <c:dPt>
            <c:idx val="12"/>
            <c:invertIfNegative val="0"/>
            <c:bubble3D val="0"/>
            <c:spPr>
              <a:solidFill>
                <a:schemeClr val="accent2"/>
              </a:solidFill>
              <a:ln>
                <a:noFill/>
              </a:ln>
              <a:effectLst/>
            </c:spPr>
            <c:extLst>
              <c:ext xmlns:c16="http://schemas.microsoft.com/office/drawing/2014/chart" uri="{C3380CC4-5D6E-409C-BE32-E72D297353CC}">
                <c16:uniqueId val="{0000000F-D623-4C68-9D9B-B208A87AB6FB}"/>
              </c:ext>
            </c:extLst>
          </c:dPt>
          <c:dPt>
            <c:idx val="13"/>
            <c:invertIfNegative val="0"/>
            <c:bubble3D val="0"/>
            <c:spPr>
              <a:solidFill>
                <a:schemeClr val="accent2">
                  <a:lumMod val="75000"/>
                </a:schemeClr>
              </a:solidFill>
              <a:ln>
                <a:noFill/>
              </a:ln>
              <a:effectLst/>
            </c:spPr>
            <c:extLst>
              <c:ext xmlns:c16="http://schemas.microsoft.com/office/drawing/2014/chart" uri="{C3380CC4-5D6E-409C-BE32-E72D297353CC}">
                <c16:uniqueId val="{00000010-D623-4C68-9D9B-B208A87AB6FB}"/>
              </c:ext>
            </c:extLst>
          </c:dPt>
          <c:dPt>
            <c:idx val="14"/>
            <c:invertIfNegative val="0"/>
            <c:bubble3D val="0"/>
            <c:spPr>
              <a:solidFill>
                <a:srgbClr val="FF0000"/>
              </a:solidFill>
              <a:ln>
                <a:noFill/>
              </a:ln>
              <a:effectLst/>
            </c:spPr>
            <c:extLst>
              <c:ext xmlns:c16="http://schemas.microsoft.com/office/drawing/2014/chart" uri="{C3380CC4-5D6E-409C-BE32-E72D297353CC}">
                <c16:uniqueId val="{00000011-D623-4C68-9D9B-B208A87AB6FB}"/>
              </c:ext>
            </c:extLst>
          </c:dPt>
          <c:dPt>
            <c:idx val="15"/>
            <c:invertIfNegative val="0"/>
            <c:bubble3D val="0"/>
            <c:spPr>
              <a:solidFill>
                <a:srgbClr val="C00000"/>
              </a:solidFill>
              <a:ln>
                <a:noFill/>
              </a:ln>
              <a:effectLst/>
            </c:spPr>
            <c:extLst>
              <c:ext xmlns:c16="http://schemas.microsoft.com/office/drawing/2014/chart" uri="{C3380CC4-5D6E-409C-BE32-E72D297353CC}">
                <c16:uniqueId val="{00000012-D623-4C68-9D9B-B208A87AB6FB}"/>
              </c:ext>
            </c:extLst>
          </c:dPt>
          <c:dPt>
            <c:idx val="16"/>
            <c:invertIfNegative val="0"/>
            <c:bubble3D val="0"/>
            <c:spPr>
              <a:solidFill>
                <a:srgbClr val="800000"/>
              </a:solidFill>
              <a:ln>
                <a:noFill/>
              </a:ln>
              <a:effectLst/>
            </c:spPr>
            <c:extLst>
              <c:ext xmlns:c16="http://schemas.microsoft.com/office/drawing/2014/chart" uri="{C3380CC4-5D6E-409C-BE32-E72D297353CC}">
                <c16:uniqueId val="{00000013-D623-4C68-9D9B-B208A87AB6FB}"/>
              </c:ext>
            </c:extLst>
          </c:dPt>
          <c:cat>
            <c:strRef>
              <c:f>'24.08.21 Eg Filtres +Lihgt  Abs'!$CX$17:$DN$17</c:f>
              <c:strCache>
                <c:ptCount val="17"/>
                <c:pt idx="0">
                  <c:v>Abs Dark</c:v>
                </c:pt>
                <c:pt idx="1">
                  <c:v>Abs FR</c:v>
                </c:pt>
                <c:pt idx="2">
                  <c:v>Abs LL</c:v>
                </c:pt>
                <c:pt idx="3">
                  <c:v>Abs ML</c:v>
                </c:pt>
                <c:pt idx="4">
                  <c:v>Abs HL</c:v>
                </c:pt>
                <c:pt idx="5">
                  <c:v>Abs 350</c:v>
                </c:pt>
                <c:pt idx="6">
                  <c:v>Abs 400</c:v>
                </c:pt>
                <c:pt idx="7">
                  <c:v>Abs 450</c:v>
                </c:pt>
                <c:pt idx="8">
                  <c:v>Abs 500</c:v>
                </c:pt>
                <c:pt idx="9">
                  <c:v>Abs 550</c:v>
                </c:pt>
                <c:pt idx="10">
                  <c:v>Abs 600</c:v>
                </c:pt>
                <c:pt idx="11">
                  <c:v>Abs 650</c:v>
                </c:pt>
                <c:pt idx="12">
                  <c:v>Abs 700</c:v>
                </c:pt>
                <c:pt idx="13">
                  <c:v>Abs 750</c:v>
                </c:pt>
                <c:pt idx="14">
                  <c:v>Abs 800</c:v>
                </c:pt>
                <c:pt idx="15">
                  <c:v>Abs 850</c:v>
                </c:pt>
                <c:pt idx="16">
                  <c:v>Abs 900</c:v>
                </c:pt>
              </c:strCache>
            </c:strRef>
          </c:cat>
          <c:val>
            <c:numRef>
              <c:f>'24.08.21 Eg Filtres +Lihgt  Abs'!$CX$18:$DN$18</c:f>
              <c:numCache>
                <c:formatCode>0.00</c:formatCode>
                <c:ptCount val="17"/>
                <c:pt idx="0">
                  <c:v>0.79535230429290482</c:v>
                </c:pt>
                <c:pt idx="1">
                  <c:v>0.65788890591252225</c:v>
                </c:pt>
                <c:pt idx="2">
                  <c:v>0.66686330818785378</c:v>
                </c:pt>
                <c:pt idx="3">
                  <c:v>0.53496865730230225</c:v>
                </c:pt>
                <c:pt idx="4">
                  <c:v>0.46195320069817458</c:v>
                </c:pt>
                <c:pt idx="5">
                  <c:v>0.58069842398163685</c:v>
                </c:pt>
                <c:pt idx="6">
                  <c:v>0.67940714194153085</c:v>
                </c:pt>
                <c:pt idx="7">
                  <c:v>0.63457981271082731</c:v>
                </c:pt>
                <c:pt idx="8">
                  <c:v>0.58460782765367003</c:v>
                </c:pt>
                <c:pt idx="9">
                  <c:v>0.65929906455267551</c:v>
                </c:pt>
                <c:pt idx="10">
                  <c:v>0.70592236112380624</c:v>
                </c:pt>
                <c:pt idx="11">
                  <c:v>0.56201608034793105</c:v>
                </c:pt>
                <c:pt idx="12">
                  <c:v>0.69724957874493509</c:v>
                </c:pt>
                <c:pt idx="13">
                  <c:v>0.68276824083903787</c:v>
                </c:pt>
                <c:pt idx="14">
                  <c:v>0.68965800661575127</c:v>
                </c:pt>
                <c:pt idx="15">
                  <c:v>0.68082617845901694</c:v>
                </c:pt>
                <c:pt idx="16">
                  <c:v>0.70442005940899122</c:v>
                </c:pt>
              </c:numCache>
            </c:numRef>
          </c:val>
          <c:extLst>
            <c:ext xmlns:c16="http://schemas.microsoft.com/office/drawing/2014/chart" uri="{C3380CC4-5D6E-409C-BE32-E72D297353CC}">
              <c16:uniqueId val="{00000000-D623-4C68-9D9B-B208A87AB6FB}"/>
            </c:ext>
          </c:extLst>
        </c:ser>
        <c:dLbls>
          <c:showLegendKey val="0"/>
          <c:showVal val="0"/>
          <c:showCatName val="0"/>
          <c:showSerName val="0"/>
          <c:showPercent val="0"/>
          <c:showBubbleSize val="0"/>
        </c:dLbls>
        <c:gapWidth val="219"/>
        <c:overlap val="-27"/>
        <c:axId val="933518224"/>
        <c:axId val="933529104"/>
      </c:barChart>
      <c:catAx>
        <c:axId val="93351822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fr-FR"/>
          </a:p>
        </c:txPr>
        <c:crossAx val="933529104"/>
        <c:crosses val="autoZero"/>
        <c:auto val="1"/>
        <c:lblAlgn val="ctr"/>
        <c:lblOffset val="100"/>
        <c:noMultiLvlLbl val="0"/>
      </c:catAx>
      <c:valAx>
        <c:axId val="933529104"/>
        <c:scaling>
          <c:orientation val="minMax"/>
        </c:scaling>
        <c:delete val="0"/>
        <c:axPos val="l"/>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fr-FR"/>
          </a:p>
        </c:txPr>
        <c:crossAx val="93351822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fr-FR"/>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400" b="0" i="0" u="none" strike="noStrike" kern="1200" spc="0" baseline="0">
                <a:solidFill>
                  <a:schemeClr val="bg1"/>
                </a:solidFill>
                <a:latin typeface="+mn-lt"/>
                <a:ea typeface="+mn-ea"/>
                <a:cs typeface="+mn-cs"/>
              </a:defRPr>
            </a:pPr>
            <a:r>
              <a:rPr lang="fr-BE"/>
              <a:t>Ratio 710/685</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bg1"/>
              </a:solidFill>
              <a:latin typeface="+mn-lt"/>
              <a:ea typeface="+mn-ea"/>
              <a:cs typeface="+mn-cs"/>
            </a:defRPr>
          </a:pPr>
          <a:endParaRPr lang="fr-FR"/>
        </a:p>
      </c:txPr>
    </c:title>
    <c:autoTitleDeleted val="0"/>
    <c:plotArea>
      <c:layout/>
      <c:barChart>
        <c:barDir val="col"/>
        <c:grouping val="clustered"/>
        <c:varyColors val="0"/>
        <c:ser>
          <c:idx val="0"/>
          <c:order val="0"/>
          <c:tx>
            <c:strRef>
              <c:f>Abs!$BD$11</c:f>
              <c:strCache>
                <c:ptCount val="1"/>
                <c:pt idx="0">
                  <c:v>Ratio 710/685</c:v>
                </c:pt>
              </c:strCache>
            </c:strRef>
          </c:tx>
          <c:spPr>
            <a:solidFill>
              <a:schemeClr val="accent1"/>
            </a:solidFill>
            <a:ln>
              <a:noFill/>
            </a:ln>
            <a:effectLst/>
          </c:spPr>
          <c:invertIfNegative val="0"/>
          <c:dPt>
            <c:idx val="0"/>
            <c:invertIfNegative val="0"/>
            <c:bubble3D val="0"/>
            <c:spPr>
              <a:solidFill>
                <a:sysClr val="window" lastClr="FFFFFF"/>
              </a:solidFill>
              <a:ln w="57150">
                <a:solidFill>
                  <a:sysClr val="windowText" lastClr="000000"/>
                </a:solidFill>
                <a:prstDash val="dash"/>
              </a:ln>
              <a:effectLst/>
            </c:spPr>
            <c:extLst>
              <c:ext xmlns:c16="http://schemas.microsoft.com/office/drawing/2014/chart" uri="{C3380CC4-5D6E-409C-BE32-E72D297353CC}">
                <c16:uniqueId val="{00000001-CD0D-464C-85E1-6B3CEBCA44AE}"/>
              </c:ext>
            </c:extLst>
          </c:dPt>
          <c:dPt>
            <c:idx val="1"/>
            <c:invertIfNegative val="0"/>
            <c:bubble3D val="0"/>
            <c:spPr>
              <a:solidFill>
                <a:srgbClr val="0070C0"/>
              </a:solidFill>
              <a:ln>
                <a:noFill/>
              </a:ln>
              <a:effectLst/>
            </c:spPr>
            <c:extLst>
              <c:ext xmlns:c16="http://schemas.microsoft.com/office/drawing/2014/chart" uri="{C3380CC4-5D6E-409C-BE32-E72D297353CC}">
                <c16:uniqueId val="{00000003-CD0D-464C-85E1-6B3CEBCA44AE}"/>
              </c:ext>
            </c:extLst>
          </c:dPt>
          <c:dPt>
            <c:idx val="2"/>
            <c:invertIfNegative val="0"/>
            <c:bubble3D val="0"/>
            <c:spPr>
              <a:solidFill>
                <a:srgbClr val="00B0F0"/>
              </a:solidFill>
              <a:ln>
                <a:noFill/>
              </a:ln>
              <a:effectLst/>
            </c:spPr>
            <c:extLst>
              <c:ext xmlns:c16="http://schemas.microsoft.com/office/drawing/2014/chart" uri="{C3380CC4-5D6E-409C-BE32-E72D297353CC}">
                <c16:uniqueId val="{00000005-CD0D-464C-85E1-6B3CEBCA44AE}"/>
              </c:ext>
            </c:extLst>
          </c:dPt>
          <c:dPt>
            <c:idx val="3"/>
            <c:invertIfNegative val="0"/>
            <c:bubble3D val="0"/>
            <c:spPr>
              <a:solidFill>
                <a:srgbClr val="00B050"/>
              </a:solidFill>
              <a:ln>
                <a:noFill/>
              </a:ln>
              <a:effectLst/>
            </c:spPr>
            <c:extLst>
              <c:ext xmlns:c16="http://schemas.microsoft.com/office/drawing/2014/chart" uri="{C3380CC4-5D6E-409C-BE32-E72D297353CC}">
                <c16:uniqueId val="{00000007-CD0D-464C-85E1-6B3CEBCA44AE}"/>
              </c:ext>
            </c:extLst>
          </c:dPt>
          <c:dPt>
            <c:idx val="4"/>
            <c:invertIfNegative val="0"/>
            <c:bubble3D val="0"/>
            <c:spPr>
              <a:solidFill>
                <a:srgbClr val="FFFF00"/>
              </a:solidFill>
              <a:ln>
                <a:noFill/>
              </a:ln>
              <a:effectLst/>
            </c:spPr>
            <c:extLst>
              <c:ext xmlns:c16="http://schemas.microsoft.com/office/drawing/2014/chart" uri="{C3380CC4-5D6E-409C-BE32-E72D297353CC}">
                <c16:uniqueId val="{00000009-CD0D-464C-85E1-6B3CEBCA44AE}"/>
              </c:ext>
            </c:extLst>
          </c:dPt>
          <c:dPt>
            <c:idx val="5"/>
            <c:invertIfNegative val="0"/>
            <c:bubble3D val="0"/>
            <c:spPr>
              <a:solidFill>
                <a:srgbClr val="FFC000"/>
              </a:solidFill>
              <a:ln>
                <a:noFill/>
              </a:ln>
              <a:effectLst/>
            </c:spPr>
            <c:extLst>
              <c:ext xmlns:c16="http://schemas.microsoft.com/office/drawing/2014/chart" uri="{C3380CC4-5D6E-409C-BE32-E72D297353CC}">
                <c16:uniqueId val="{0000000B-CD0D-464C-85E1-6B3CEBCA44AE}"/>
              </c:ext>
            </c:extLst>
          </c:dPt>
          <c:dPt>
            <c:idx val="6"/>
            <c:invertIfNegative val="0"/>
            <c:bubble3D val="0"/>
            <c:spPr>
              <a:solidFill>
                <a:srgbClr val="FF0000"/>
              </a:solidFill>
              <a:ln>
                <a:noFill/>
              </a:ln>
              <a:effectLst/>
            </c:spPr>
            <c:extLst>
              <c:ext xmlns:c16="http://schemas.microsoft.com/office/drawing/2014/chart" uri="{C3380CC4-5D6E-409C-BE32-E72D297353CC}">
                <c16:uniqueId val="{0000000D-CD0D-464C-85E1-6B3CEBCA44AE}"/>
              </c:ext>
            </c:extLst>
          </c:dPt>
          <c:dPt>
            <c:idx val="7"/>
            <c:invertIfNegative val="0"/>
            <c:bubble3D val="0"/>
            <c:spPr>
              <a:solidFill>
                <a:srgbClr val="C00000"/>
              </a:solidFill>
              <a:ln>
                <a:noFill/>
              </a:ln>
              <a:effectLst/>
            </c:spPr>
            <c:extLst>
              <c:ext xmlns:c16="http://schemas.microsoft.com/office/drawing/2014/chart" uri="{C3380CC4-5D6E-409C-BE32-E72D297353CC}">
                <c16:uniqueId val="{0000000F-CD0D-464C-85E1-6B3CEBCA44AE}"/>
              </c:ext>
            </c:extLst>
          </c:dPt>
          <c:dLbls>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Abs!$BE$9:$BM$9</c:f>
              <c:strCache>
                <c:ptCount val="8"/>
                <c:pt idx="0">
                  <c:v>Stan D0</c:v>
                </c:pt>
                <c:pt idx="1">
                  <c:v>Stan 450</c:v>
                </c:pt>
                <c:pt idx="2">
                  <c:v>Stan 470</c:v>
                </c:pt>
                <c:pt idx="3">
                  <c:v>Stan 520</c:v>
                </c:pt>
                <c:pt idx="4">
                  <c:v>Stan 590</c:v>
                </c:pt>
                <c:pt idx="5">
                  <c:v>Stan 630</c:v>
                </c:pt>
                <c:pt idx="6">
                  <c:v>Stan 655</c:v>
                </c:pt>
                <c:pt idx="7">
                  <c:v>Stan 720</c:v>
                </c:pt>
              </c:strCache>
              <c:extLst/>
            </c:strRef>
          </c:cat>
          <c:val>
            <c:numRef>
              <c:f>Abs!$BE$11:$BM$11</c:f>
              <c:numCache>
                <c:formatCode>0.0</c:formatCode>
                <c:ptCount val="8"/>
                <c:pt idx="0">
                  <c:v>0.29890232855544319</c:v>
                </c:pt>
                <c:pt idx="1">
                  <c:v>0.32431783628070737</c:v>
                </c:pt>
                <c:pt idx="2">
                  <c:v>0.35686246772995706</c:v>
                </c:pt>
                <c:pt idx="3">
                  <c:v>0.35341501387666679</c:v>
                </c:pt>
                <c:pt idx="4">
                  <c:v>0.4379664878151136</c:v>
                </c:pt>
                <c:pt idx="5">
                  <c:v>0.41500860585197935</c:v>
                </c:pt>
                <c:pt idx="6">
                  <c:v>0.49419616947185108</c:v>
                </c:pt>
                <c:pt idx="7">
                  <c:v>0.6439027152524136</c:v>
                </c:pt>
              </c:numCache>
              <c:extLst/>
            </c:numRef>
          </c:val>
          <c:extLst>
            <c:ext xmlns:c16="http://schemas.microsoft.com/office/drawing/2014/chart" uri="{C3380CC4-5D6E-409C-BE32-E72D297353CC}">
              <c16:uniqueId val="{00000012-CD0D-464C-85E1-6B3CEBCA44AE}"/>
            </c:ext>
          </c:extLst>
        </c:ser>
        <c:dLbls>
          <c:dLblPos val="outEnd"/>
          <c:showLegendKey val="0"/>
          <c:showVal val="1"/>
          <c:showCatName val="0"/>
          <c:showSerName val="0"/>
          <c:showPercent val="0"/>
          <c:showBubbleSize val="0"/>
        </c:dLbls>
        <c:gapWidth val="219"/>
        <c:overlap val="-27"/>
        <c:axId val="1459296975"/>
        <c:axId val="956413216"/>
      </c:barChart>
      <c:catAx>
        <c:axId val="145929697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crossAx val="956413216"/>
        <c:crosses val="autoZero"/>
        <c:auto val="1"/>
        <c:lblAlgn val="ctr"/>
        <c:lblOffset val="100"/>
        <c:noMultiLvlLbl val="0"/>
      </c:catAx>
      <c:valAx>
        <c:axId val="956413216"/>
        <c:scaling>
          <c:orientation val="minMax"/>
          <c:max val="0.70000000000000007"/>
        </c:scaling>
        <c:delete val="0"/>
        <c:axPos val="l"/>
        <c:numFmt formatCode="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crossAx val="1459296975"/>
        <c:crosses val="autoZero"/>
        <c:crossBetween val="between"/>
      </c:valAx>
      <c:spPr>
        <a:noFill/>
        <a:ln w="25400">
          <a:noFill/>
        </a:ln>
        <a:effectLst/>
      </c:spPr>
    </c:plotArea>
    <c:plotVisOnly val="1"/>
    <c:dispBlanksAs val="gap"/>
    <c:showDLblsOverMax val="0"/>
    <c:extLst/>
  </c:chart>
  <c:spPr>
    <a:noFill/>
    <a:ln>
      <a:noFill/>
    </a:ln>
    <a:effectLst/>
  </c:spPr>
  <c:txPr>
    <a:bodyPr/>
    <a:lstStyle/>
    <a:p>
      <a:pPr>
        <a:defRPr>
          <a:solidFill>
            <a:schemeClr val="bg1"/>
          </a:solidFill>
        </a:defRPr>
      </a:pPr>
      <a:endParaRPr lang="fr-FR"/>
    </a:p>
  </c:txPr>
  <c:externalData r:id="rId4">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680" b="0" i="0" u="none" strike="noStrike" kern="1200" spc="0" baseline="0">
                <a:solidFill>
                  <a:schemeClr val="bg1"/>
                </a:solidFill>
                <a:latin typeface="+mn-lt"/>
                <a:ea typeface="+mn-ea"/>
                <a:cs typeface="+mn-cs"/>
              </a:defRPr>
            </a:pPr>
            <a:r>
              <a:rPr lang="fr-BE" dirty="0"/>
              <a:t>RT Fluo of </a:t>
            </a:r>
            <a:r>
              <a:rPr lang="fr-BE" dirty="0" err="1"/>
              <a:t>Stanieria</a:t>
            </a:r>
            <a:r>
              <a:rPr lang="fr-BE" dirty="0"/>
              <a:t> (D17)</a:t>
            </a:r>
          </a:p>
        </c:rich>
      </c:tx>
      <c:overlay val="0"/>
      <c:spPr>
        <a:noFill/>
        <a:ln>
          <a:noFill/>
        </a:ln>
        <a:effectLst/>
      </c:spPr>
      <c:txPr>
        <a:bodyPr rot="0" spcFirstLastPara="1" vertOverflow="ellipsis" vert="horz" wrap="square" anchor="ctr" anchorCtr="1"/>
        <a:lstStyle/>
        <a:p>
          <a:pPr>
            <a:defRPr sz="1680" b="0" i="0" u="none" strike="noStrike" kern="1200" spc="0" baseline="0">
              <a:solidFill>
                <a:schemeClr val="bg1"/>
              </a:solidFill>
              <a:latin typeface="+mn-lt"/>
              <a:ea typeface="+mn-ea"/>
              <a:cs typeface="+mn-cs"/>
            </a:defRPr>
          </a:pPr>
          <a:endParaRPr lang="fr-FR"/>
        </a:p>
      </c:txPr>
    </c:title>
    <c:autoTitleDeleted val="0"/>
    <c:plotArea>
      <c:layout>
        <c:manualLayout>
          <c:layoutTarget val="inner"/>
          <c:xMode val="edge"/>
          <c:yMode val="edge"/>
          <c:x val="0.15475193813108523"/>
          <c:y val="0.1455246557332221"/>
          <c:w val="0.78579584529696622"/>
          <c:h val="0.64578984325653699"/>
        </c:manualLayout>
      </c:layout>
      <c:scatterChart>
        <c:scatterStyle val="lineMarker"/>
        <c:varyColors val="0"/>
        <c:ser>
          <c:idx val="0"/>
          <c:order val="0"/>
          <c:tx>
            <c:strRef>
              <c:f>'Fluo RT'!$FI$2:$FI$3</c:f>
              <c:strCache>
                <c:ptCount val="2"/>
                <c:pt idx="0">
                  <c:v>D17</c:v>
                </c:pt>
                <c:pt idx="1">
                  <c:v>Stan 450</c:v>
                </c:pt>
              </c:strCache>
            </c:strRef>
          </c:tx>
          <c:spPr>
            <a:ln w="19050" cap="rnd">
              <a:solidFill>
                <a:srgbClr val="0070C0"/>
              </a:solidFill>
              <a:round/>
            </a:ln>
            <a:effectLst/>
          </c:spPr>
          <c:marker>
            <c:symbol val="none"/>
          </c:marker>
          <c:xVal>
            <c:numRef>
              <c:f>'Fluo RT'!$CM$4:$CM$1177</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'Fluo RT'!$FI$4:$FI$1177</c:f>
              <c:numCache>
                <c:formatCode>General</c:formatCode>
                <c:ptCount val="1174"/>
                <c:pt idx="0">
                  <c:v>-1.3175474987614996E-3</c:v>
                </c:pt>
                <c:pt idx="1">
                  <c:v>-1.934102171880934E-3</c:v>
                </c:pt>
                <c:pt idx="2">
                  <c:v>-1.7357203607388217E-3</c:v>
                </c:pt>
                <c:pt idx="3">
                  <c:v>-1.2046967954514845E-3</c:v>
                </c:pt>
                <c:pt idx="4">
                  <c:v>1.8106542519480047E-5</c:v>
                </c:pt>
                <c:pt idx="5">
                  <c:v>1.444568035765791E-3</c:v>
                </c:pt>
                <c:pt idx="6">
                  <c:v>1.4158731172466219E-3</c:v>
                </c:pt>
                <c:pt idx="7">
                  <c:v>-2.424950426722691E-3</c:v>
                </c:pt>
                <c:pt idx="8">
                  <c:v>-1.1374705084644533E-3</c:v>
                </c:pt>
                <c:pt idx="9">
                  <c:v>6.9623485544324413E-4</c:v>
                </c:pt>
                <c:pt idx="10">
                  <c:v>3.905046680116832E-4</c:v>
                </c:pt>
                <c:pt idx="11">
                  <c:v>-2.3877000616034732E-3</c:v>
                </c:pt>
                <c:pt idx="12">
                  <c:v>-3.8411620895744364E-3</c:v>
                </c:pt>
                <c:pt idx="13">
                  <c:v>-1.9801310688919611E-3</c:v>
                </c:pt>
                <c:pt idx="14">
                  <c:v>1.9318254896456046E-4</c:v>
                </c:pt>
                <c:pt idx="15">
                  <c:v>-3.3288065794342562E-4</c:v>
                </c:pt>
                <c:pt idx="16">
                  <c:v>-2.5688929218688483E-3</c:v>
                </c:pt>
                <c:pt idx="17">
                  <c:v>-1.2440519089463114E-3</c:v>
                </c:pt>
                <c:pt idx="18">
                  <c:v>-3.4291639150596471E-4</c:v>
                </c:pt>
                <c:pt idx="19">
                  <c:v>9.2310697937636346E-4</c:v>
                </c:pt>
                <c:pt idx="20">
                  <c:v>2.8474996928696525E-4</c:v>
                </c:pt>
                <c:pt idx="21">
                  <c:v>-3.8064456422158387E-4</c:v>
                </c:pt>
                <c:pt idx="22">
                  <c:v>-2.1774114980436052E-3</c:v>
                </c:pt>
                <c:pt idx="23">
                  <c:v>-1.4961572117088288E-3</c:v>
                </c:pt>
                <c:pt idx="24">
                  <c:v>-2.1989320586278198E-3</c:v>
                </c:pt>
                <c:pt idx="25">
                  <c:v>-1.5233251269287306E-3</c:v>
                </c:pt>
                <c:pt idx="26">
                  <c:v>-1.8344130572752638E-3</c:v>
                </c:pt>
                <c:pt idx="27">
                  <c:v>-1.2013604211211653E-3</c:v>
                </c:pt>
                <c:pt idx="28">
                  <c:v>-2.4672198413152479E-4</c:v>
                </c:pt>
                <c:pt idx="29">
                  <c:v>-1.8665172335235842E-3</c:v>
                </c:pt>
                <c:pt idx="30">
                  <c:v>-2.3009259444054897E-3</c:v>
                </c:pt>
                <c:pt idx="31">
                  <c:v>-2.096998785818753E-3</c:v>
                </c:pt>
                <c:pt idx="32">
                  <c:v>-2.9715182617265031E-3</c:v>
                </c:pt>
                <c:pt idx="33">
                  <c:v>-2.982231973518342E-3</c:v>
                </c:pt>
                <c:pt idx="34">
                  <c:v>-4.0765089413738057E-3</c:v>
                </c:pt>
                <c:pt idx="35">
                  <c:v>-3.701175699403435E-3</c:v>
                </c:pt>
                <c:pt idx="36">
                  <c:v>-4.5076741192529111E-4</c:v>
                </c:pt>
                <c:pt idx="37">
                  <c:v>1.2310301735792801E-4</c:v>
                </c:pt>
                <c:pt idx="38">
                  <c:v>-8.4237094870679276E-4</c:v>
                </c:pt>
                <c:pt idx="39">
                  <c:v>3.7545772031077001E-4</c:v>
                </c:pt>
                <c:pt idx="40">
                  <c:v>1.0830372537653588E-3</c:v>
                </c:pt>
                <c:pt idx="41">
                  <c:v>2.7187252235251051E-3</c:v>
                </c:pt>
                <c:pt idx="42">
                  <c:v>1.3400446673227651E-3</c:v>
                </c:pt>
                <c:pt idx="43">
                  <c:v>1.1363327586928235E-3</c:v>
                </c:pt>
                <c:pt idx="44">
                  <c:v>5.338528603925148E-5</c:v>
                </c:pt>
                <c:pt idx="45">
                  <c:v>2.0529730735017989E-3</c:v>
                </c:pt>
                <c:pt idx="46">
                  <c:v>1.8386086573946563E-3</c:v>
                </c:pt>
                <c:pt idx="47">
                  <c:v>8.736637981948866E-4</c:v>
                </c:pt>
                <c:pt idx="48">
                  <c:v>3.5900336904619876E-4</c:v>
                </c:pt>
                <c:pt idx="49">
                  <c:v>1.3032101663027671E-3</c:v>
                </c:pt>
                <c:pt idx="50">
                  <c:v>1.0618343938385291E-3</c:v>
                </c:pt>
                <c:pt idx="51">
                  <c:v>2.1376597391957014E-4</c:v>
                </c:pt>
                <c:pt idx="52">
                  <c:v>-3.346894376284422E-3</c:v>
                </c:pt>
                <c:pt idx="53">
                  <c:v>-3.4705566591550939E-3</c:v>
                </c:pt>
                <c:pt idx="54">
                  <c:v>-1.2286333002623061E-3</c:v>
                </c:pt>
                <c:pt idx="55">
                  <c:v>-1.9098673329953791E-3</c:v>
                </c:pt>
                <c:pt idx="56">
                  <c:v>-4.0801265007438389E-4</c:v>
                </c:pt>
                <c:pt idx="57">
                  <c:v>-1.0407758223442759E-3</c:v>
                </c:pt>
                <c:pt idx="58">
                  <c:v>3.163333175148269E-4</c:v>
                </c:pt>
                <c:pt idx="59">
                  <c:v>3.6096131576858208E-3</c:v>
                </c:pt>
                <c:pt idx="60">
                  <c:v>5.202860518175834E-3</c:v>
                </c:pt>
                <c:pt idx="61">
                  <c:v>3.1861354782636718E-3</c:v>
                </c:pt>
                <c:pt idx="62">
                  <c:v>3.4381908122862186E-3</c:v>
                </c:pt>
                <c:pt idx="63">
                  <c:v>2.0703054257920597E-3</c:v>
                </c:pt>
                <c:pt idx="64">
                  <c:v>2.5850854546763569E-3</c:v>
                </c:pt>
                <c:pt idx="65">
                  <c:v>3.3252333710168595E-3</c:v>
                </c:pt>
                <c:pt idx="66">
                  <c:v>2.263527742777484E-3</c:v>
                </c:pt>
                <c:pt idx="67">
                  <c:v>-2.3582968583707028E-4</c:v>
                </c:pt>
                <c:pt idx="68">
                  <c:v>-5.682869400193281E-4</c:v>
                </c:pt>
                <c:pt idx="69">
                  <c:v>-6.7019892437112933E-4</c:v>
                </c:pt>
                <c:pt idx="70">
                  <c:v>-9.491853395265003E-4</c:v>
                </c:pt>
                <c:pt idx="71">
                  <c:v>-1.5821522305055017E-3</c:v>
                </c:pt>
                <c:pt idx="72">
                  <c:v>-3.6573584365638713E-3</c:v>
                </c:pt>
                <c:pt idx="73">
                  <c:v>-4.0864938191773224E-3</c:v>
                </c:pt>
                <c:pt idx="74">
                  <c:v>-1.211637423866046E-3</c:v>
                </c:pt>
                <c:pt idx="75">
                  <c:v>-1.1849220361995431E-3</c:v>
                </c:pt>
                <c:pt idx="76">
                  <c:v>-1.3832571310048788E-3</c:v>
                </c:pt>
                <c:pt idx="77">
                  <c:v>-1.6727508781858211E-3</c:v>
                </c:pt>
                <c:pt idx="78">
                  <c:v>-1.3937264690476918E-3</c:v>
                </c:pt>
                <c:pt idx="79">
                  <c:v>7.9427189706321292E-4</c:v>
                </c:pt>
                <c:pt idx="80">
                  <c:v>9.6056934204918258E-4</c:v>
                </c:pt>
                <c:pt idx="81">
                  <c:v>-5.0386112001826072E-4</c:v>
                </c:pt>
                <c:pt idx="82">
                  <c:v>-1.6839228831549019E-3</c:v>
                </c:pt>
                <c:pt idx="83">
                  <c:v>-1.4909356262184498E-3</c:v>
                </c:pt>
                <c:pt idx="84">
                  <c:v>-4.8797579147601296E-4</c:v>
                </c:pt>
                <c:pt idx="85">
                  <c:v>-4.8207948015952742E-5</c:v>
                </c:pt>
                <c:pt idx="86">
                  <c:v>-9.4946016759633661E-4</c:v>
                </c:pt>
                <c:pt idx="87">
                  <c:v>-1.3947162344740249E-3</c:v>
                </c:pt>
                <c:pt idx="88">
                  <c:v>-3.6352302679285402E-3</c:v>
                </c:pt>
                <c:pt idx="89">
                  <c:v>-2.3799889093051108E-3</c:v>
                </c:pt>
                <c:pt idx="90">
                  <c:v>-1.3445557505519107E-3</c:v>
                </c:pt>
                <c:pt idx="91">
                  <c:v>-2.0419089891841333E-3</c:v>
                </c:pt>
                <c:pt idx="92">
                  <c:v>-3.6302762665190667E-4</c:v>
                </c:pt>
                <c:pt idx="93">
                  <c:v>-2.1222788288214368E-3</c:v>
                </c:pt>
                <c:pt idx="94">
                  <c:v>-2.6586829038460998E-3</c:v>
                </c:pt>
                <c:pt idx="95">
                  <c:v>-2.3039462442800204E-4</c:v>
                </c:pt>
                <c:pt idx="96">
                  <c:v>-4.7171274065381286E-4</c:v>
                </c:pt>
                <c:pt idx="97">
                  <c:v>-1.4695852254558502E-3</c:v>
                </c:pt>
                <c:pt idx="98">
                  <c:v>-1.7646090929210113E-3</c:v>
                </c:pt>
                <c:pt idx="99">
                  <c:v>-3.1323436861762071E-3</c:v>
                </c:pt>
                <c:pt idx="100">
                  <c:v>-2.6547120152200644E-3</c:v>
                </c:pt>
                <c:pt idx="101">
                  <c:v>-1.3511931662869485E-3</c:v>
                </c:pt>
                <c:pt idx="102">
                  <c:v>-1.6355833015115249E-3</c:v>
                </c:pt>
                <c:pt idx="103">
                  <c:v>9.2211588342145127E-4</c:v>
                </c:pt>
                <c:pt idx="104">
                  <c:v>2.7028490608464024E-3</c:v>
                </c:pt>
                <c:pt idx="105">
                  <c:v>3.7649080183417803E-3</c:v>
                </c:pt>
                <c:pt idx="106">
                  <c:v>4.6123379323792851E-3</c:v>
                </c:pt>
                <c:pt idx="107">
                  <c:v>6.7736308158697764E-3</c:v>
                </c:pt>
                <c:pt idx="108">
                  <c:v>6.2908854800746688E-3</c:v>
                </c:pt>
                <c:pt idx="109">
                  <c:v>5.464741066572406E-3</c:v>
                </c:pt>
                <c:pt idx="110">
                  <c:v>2.6494726893486311E-3</c:v>
                </c:pt>
                <c:pt idx="111">
                  <c:v>5.2295361378214718E-6</c:v>
                </c:pt>
                <c:pt idx="112">
                  <c:v>1.0832563474713823E-3</c:v>
                </c:pt>
                <c:pt idx="113">
                  <c:v>-9.3893716490083337E-4</c:v>
                </c:pt>
                <c:pt idx="114">
                  <c:v>-2.8432567850674479E-3</c:v>
                </c:pt>
                <c:pt idx="115">
                  <c:v>-3.1221547939905641E-3</c:v>
                </c:pt>
                <c:pt idx="116">
                  <c:v>-3.7387335644609308E-3</c:v>
                </c:pt>
                <c:pt idx="117">
                  <c:v>-1.4695773901208845E-3</c:v>
                </c:pt>
                <c:pt idx="118">
                  <c:v>-1.1049869837345837E-3</c:v>
                </c:pt>
                <c:pt idx="119">
                  <c:v>-1.6143850245164673E-3</c:v>
                </c:pt>
                <c:pt idx="120">
                  <c:v>-1.3622213263329789E-3</c:v>
                </c:pt>
                <c:pt idx="121">
                  <c:v>-1.3835965636290551E-3</c:v>
                </c:pt>
                <c:pt idx="122">
                  <c:v>-1.3299786272759245E-3</c:v>
                </c:pt>
                <c:pt idx="123">
                  <c:v>-9.1140838076298123E-5</c:v>
                </c:pt>
                <c:pt idx="124">
                  <c:v>-1.8238220497857184E-3</c:v>
                </c:pt>
                <c:pt idx="125">
                  <c:v>-4.7738108807374798E-4</c:v>
                </c:pt>
                <c:pt idx="126">
                  <c:v>-7.4567685393265074E-4</c:v>
                </c:pt>
                <c:pt idx="127">
                  <c:v>-2.0706720603338533E-3</c:v>
                </c:pt>
                <c:pt idx="128">
                  <c:v>-1.389240665861549E-3</c:v>
                </c:pt>
                <c:pt idx="129">
                  <c:v>-3.2537677243038342E-3</c:v>
                </c:pt>
                <c:pt idx="130">
                  <c:v>-4.7398942288914229E-3</c:v>
                </c:pt>
                <c:pt idx="131">
                  <c:v>-5.4263168795734146E-3</c:v>
                </c:pt>
                <c:pt idx="132">
                  <c:v>-5.8876347917848426E-3</c:v>
                </c:pt>
                <c:pt idx="133">
                  <c:v>-4.9539895825525719E-3</c:v>
                </c:pt>
                <c:pt idx="134">
                  <c:v>-3.0336214223380072E-3</c:v>
                </c:pt>
                <c:pt idx="135">
                  <c:v>-4.0316346474964107E-3</c:v>
                </c:pt>
                <c:pt idx="136">
                  <c:v>-2.0866443167432682E-3</c:v>
                </c:pt>
                <c:pt idx="137">
                  <c:v>-1.7319741836061432E-3</c:v>
                </c:pt>
                <c:pt idx="138">
                  <c:v>-3.6469877054724192E-3</c:v>
                </c:pt>
                <c:pt idx="139">
                  <c:v>-4.7680822160219589E-3</c:v>
                </c:pt>
                <c:pt idx="140">
                  <c:v>-4.5387050024474334E-3</c:v>
                </c:pt>
                <c:pt idx="141">
                  <c:v>-5.6702944267558054E-3</c:v>
                </c:pt>
                <c:pt idx="142">
                  <c:v>-3.3424104949728935E-3</c:v>
                </c:pt>
                <c:pt idx="143">
                  <c:v>-1.631365525915814E-3</c:v>
                </c:pt>
                <c:pt idx="144">
                  <c:v>-4.0330612698062109E-4</c:v>
                </c:pt>
                <c:pt idx="145">
                  <c:v>2.4126105133341876E-3</c:v>
                </c:pt>
                <c:pt idx="146">
                  <c:v>4.397275727950665E-3</c:v>
                </c:pt>
                <c:pt idx="147">
                  <c:v>2.3547251283183935E-3</c:v>
                </c:pt>
                <c:pt idx="148">
                  <c:v>2.3016503432985486E-3</c:v>
                </c:pt>
                <c:pt idx="149">
                  <c:v>2.8435376744341445E-3</c:v>
                </c:pt>
                <c:pt idx="150">
                  <c:v>-1.3296445167660645E-3</c:v>
                </c:pt>
                <c:pt idx="151">
                  <c:v>-1.0829597874347542E-3</c:v>
                </c:pt>
                <c:pt idx="152">
                  <c:v>5.9382791446002202E-5</c:v>
                </c:pt>
                <c:pt idx="153">
                  <c:v>-2.5526338626323856E-3</c:v>
                </c:pt>
                <c:pt idx="154">
                  <c:v>-2.8691754817880945E-3</c:v>
                </c:pt>
                <c:pt idx="155">
                  <c:v>-2.4408325028617453E-3</c:v>
                </c:pt>
                <c:pt idx="156">
                  <c:v>-4.3715255648500368E-3</c:v>
                </c:pt>
                <c:pt idx="157">
                  <c:v>-1.8396449913212576E-3</c:v>
                </c:pt>
                <c:pt idx="158">
                  <c:v>-1.9415413050031275E-3</c:v>
                </c:pt>
                <c:pt idx="159">
                  <c:v>-1.2284937425980109E-3</c:v>
                </c:pt>
                <c:pt idx="160">
                  <c:v>1.351331393422665E-3</c:v>
                </c:pt>
                <c:pt idx="161">
                  <c:v>4.5533703841191655E-3</c:v>
                </c:pt>
                <c:pt idx="162">
                  <c:v>5.1487774881660564E-3</c:v>
                </c:pt>
                <c:pt idx="163">
                  <c:v>5.4866253049682383E-3</c:v>
                </c:pt>
                <c:pt idx="164">
                  <c:v>4.8912625518739827E-3</c:v>
                </c:pt>
                <c:pt idx="165">
                  <c:v>6.1832324127406094E-3</c:v>
                </c:pt>
                <c:pt idx="166">
                  <c:v>4.9606259634320483E-3</c:v>
                </c:pt>
                <c:pt idx="167">
                  <c:v>2.573697608404446E-3</c:v>
                </c:pt>
                <c:pt idx="168">
                  <c:v>1.2061155824263194E-3</c:v>
                </c:pt>
                <c:pt idx="169">
                  <c:v>2.2841154549912489E-3</c:v>
                </c:pt>
                <c:pt idx="170">
                  <c:v>3.1313428330117148E-3</c:v>
                </c:pt>
                <c:pt idx="171">
                  <c:v>4.5955584886318897E-3</c:v>
                </c:pt>
                <c:pt idx="172">
                  <c:v>1.4905379460098114E-3</c:v>
                </c:pt>
                <c:pt idx="173">
                  <c:v>2.3385074633043915E-3</c:v>
                </c:pt>
                <c:pt idx="174">
                  <c:v>1.6196775715310644E-3</c:v>
                </c:pt>
                <c:pt idx="175">
                  <c:v>-8.2621877526618337E-4</c:v>
                </c:pt>
                <c:pt idx="176">
                  <c:v>-3.1917414386768987E-3</c:v>
                </c:pt>
                <c:pt idx="177">
                  <c:v>-2.0980321630151787E-3</c:v>
                </c:pt>
                <c:pt idx="178">
                  <c:v>-3.6157986372134946E-3</c:v>
                </c:pt>
                <c:pt idx="179">
                  <c:v>-1.8778341182712768E-3</c:v>
                </c:pt>
                <c:pt idx="180">
                  <c:v>-3.7178339172136247E-3</c:v>
                </c:pt>
                <c:pt idx="181">
                  <c:v>-2.9074281784368917E-3</c:v>
                </c:pt>
                <c:pt idx="182">
                  <c:v>-1.0784246068546762E-3</c:v>
                </c:pt>
                <c:pt idx="183">
                  <c:v>4.2365227433902665E-4</c:v>
                </c:pt>
                <c:pt idx="184">
                  <c:v>-6.8676784893001105E-4</c:v>
                </c:pt>
                <c:pt idx="185">
                  <c:v>-7.2394030420909754E-4</c:v>
                </c:pt>
                <c:pt idx="186">
                  <c:v>-1.0780022379490699E-3</c:v>
                </c:pt>
                <c:pt idx="187">
                  <c:v>-1.0459010184309253E-3</c:v>
                </c:pt>
                <c:pt idx="188">
                  <c:v>5.5212663557073537E-4</c:v>
                </c:pt>
                <c:pt idx="189">
                  <c:v>1.9091828499596922E-3</c:v>
                </c:pt>
                <c:pt idx="190">
                  <c:v>4.0717367788701414E-4</c:v>
                </c:pt>
                <c:pt idx="191">
                  <c:v>1.4164066592068365E-3</c:v>
                </c:pt>
                <c:pt idx="192">
                  <c:v>2.3815116253456232E-3</c:v>
                </c:pt>
                <c:pt idx="193">
                  <c:v>3.8835867325012203E-3</c:v>
                </c:pt>
                <c:pt idx="194">
                  <c:v>4.2000529550374477E-3</c:v>
                </c:pt>
                <c:pt idx="195">
                  <c:v>2.891266691296229E-3</c:v>
                </c:pt>
                <c:pt idx="196">
                  <c:v>-7.6107993978323323E-4</c:v>
                </c:pt>
                <c:pt idx="197">
                  <c:v>7.8923185480562531E-4</c:v>
                </c:pt>
                <c:pt idx="198">
                  <c:v>2.7361728882922207E-5</c:v>
                </c:pt>
                <c:pt idx="199">
                  <c:v>4.078609698163678E-4</c:v>
                </c:pt>
                <c:pt idx="200">
                  <c:v>-8.7432447955265854E-4</c:v>
                </c:pt>
                <c:pt idx="201">
                  <c:v>-3.1789594941271206E-3</c:v>
                </c:pt>
                <c:pt idx="202">
                  <c:v>-1.7198929841080188E-3</c:v>
                </c:pt>
                <c:pt idx="203">
                  <c:v>4.0390294296659677E-4</c:v>
                </c:pt>
                <c:pt idx="204">
                  <c:v>1.0352074124042813E-4</c:v>
                </c:pt>
                <c:pt idx="205">
                  <c:v>-8.0267108047347296E-4</c:v>
                </c:pt>
                <c:pt idx="206">
                  <c:v>-2.6951999998817305E-3</c:v>
                </c:pt>
                <c:pt idx="207">
                  <c:v>-2.469945946537292E-3</c:v>
                </c:pt>
                <c:pt idx="208">
                  <c:v>2.5433408596899957E-3</c:v>
                </c:pt>
                <c:pt idx="209">
                  <c:v>4.6208474018251004E-4</c:v>
                </c:pt>
                <c:pt idx="210">
                  <c:v>1.4592561842598764E-3</c:v>
                </c:pt>
                <c:pt idx="211">
                  <c:v>2.1029462485672797E-3</c:v>
                </c:pt>
                <c:pt idx="212">
                  <c:v>4.3972712928554017E-3</c:v>
                </c:pt>
                <c:pt idx="213">
                  <c:v>5.8556784520453105E-3</c:v>
                </c:pt>
                <c:pt idx="214">
                  <c:v>5.8610404822190369E-3</c:v>
                </c:pt>
                <c:pt idx="215">
                  <c:v>1.8758664143393136E-3</c:v>
                </c:pt>
                <c:pt idx="216">
                  <c:v>3.9461289675438247E-3</c:v>
                </c:pt>
                <c:pt idx="217">
                  <c:v>2.1926179613375005E-3</c:v>
                </c:pt>
                <c:pt idx="218">
                  <c:v>3.5007862684719865E-3</c:v>
                </c:pt>
                <c:pt idx="219">
                  <c:v>2.654058577851223E-3</c:v>
                </c:pt>
                <c:pt idx="220">
                  <c:v>9.5398899120653657E-4</c:v>
                </c:pt>
                <c:pt idx="221">
                  <c:v>2.4128647921293025E-3</c:v>
                </c:pt>
                <c:pt idx="222">
                  <c:v>6.3331016735240627E-3</c:v>
                </c:pt>
                <c:pt idx="223">
                  <c:v>4.7081197280576985E-3</c:v>
                </c:pt>
                <c:pt idx="224">
                  <c:v>4.6545393421778001E-3</c:v>
                </c:pt>
                <c:pt idx="225">
                  <c:v>3.7592059641978416E-3</c:v>
                </c:pt>
                <c:pt idx="226">
                  <c:v>4.2368524188048625E-3</c:v>
                </c:pt>
                <c:pt idx="227">
                  <c:v>8.5851247791876948E-3</c:v>
                </c:pt>
                <c:pt idx="228">
                  <c:v>9.4161640594959163E-3</c:v>
                </c:pt>
                <c:pt idx="229">
                  <c:v>6.6222698847126548E-3</c:v>
                </c:pt>
                <c:pt idx="230">
                  <c:v>8.3973251053446E-3</c:v>
                </c:pt>
                <c:pt idx="231">
                  <c:v>1.1437826838801584E-2</c:v>
                </c:pt>
                <c:pt idx="232">
                  <c:v>1.1539557575593612E-2</c:v>
                </c:pt>
                <c:pt idx="233">
                  <c:v>1.1538776998827212E-2</c:v>
                </c:pt>
                <c:pt idx="234">
                  <c:v>9.4053202515763431E-3</c:v>
                </c:pt>
                <c:pt idx="235">
                  <c:v>9.1144105263142334E-3</c:v>
                </c:pt>
                <c:pt idx="236">
                  <c:v>1.2588002268994737E-2</c:v>
                </c:pt>
                <c:pt idx="237">
                  <c:v>1.4591935015801505E-2</c:v>
                </c:pt>
                <c:pt idx="238">
                  <c:v>1.3883171311911528E-2</c:v>
                </c:pt>
                <c:pt idx="239">
                  <c:v>1.5086124375741861E-2</c:v>
                </c:pt>
                <c:pt idx="240">
                  <c:v>1.5658473419513146E-2</c:v>
                </c:pt>
                <c:pt idx="241">
                  <c:v>1.967145109960056E-2</c:v>
                </c:pt>
                <c:pt idx="242">
                  <c:v>2.2405450791213602E-2</c:v>
                </c:pt>
                <c:pt idx="243">
                  <c:v>2.2479649934974109E-2</c:v>
                </c:pt>
                <c:pt idx="244">
                  <c:v>2.2023234281394077E-2</c:v>
                </c:pt>
                <c:pt idx="245">
                  <c:v>2.4160595390842032E-2</c:v>
                </c:pt>
                <c:pt idx="246">
                  <c:v>2.7502853614210874E-2</c:v>
                </c:pt>
                <c:pt idx="247">
                  <c:v>2.6913503371929014E-2</c:v>
                </c:pt>
                <c:pt idx="248">
                  <c:v>2.6196496304309033E-2</c:v>
                </c:pt>
                <c:pt idx="249">
                  <c:v>2.6529394554797005E-2</c:v>
                </c:pt>
                <c:pt idx="250">
                  <c:v>2.6530148520991819E-2</c:v>
                </c:pt>
                <c:pt idx="251">
                  <c:v>2.863264978166765E-2</c:v>
                </c:pt>
                <c:pt idx="252">
                  <c:v>3.023821340170476E-2</c:v>
                </c:pt>
                <c:pt idx="253">
                  <c:v>3.0390677193217436E-2</c:v>
                </c:pt>
                <c:pt idx="254">
                  <c:v>3.1419131433900301E-2</c:v>
                </c:pt>
                <c:pt idx="255">
                  <c:v>3.3522031853149857E-2</c:v>
                </c:pt>
                <c:pt idx="256">
                  <c:v>3.2116742351567334E-2</c:v>
                </c:pt>
                <c:pt idx="257">
                  <c:v>3.3908387785215433E-2</c:v>
                </c:pt>
                <c:pt idx="258">
                  <c:v>3.6538635814961321E-2</c:v>
                </c:pt>
                <c:pt idx="259">
                  <c:v>3.6168379278702714E-2</c:v>
                </c:pt>
                <c:pt idx="260">
                  <c:v>3.4699608780246791E-2</c:v>
                </c:pt>
                <c:pt idx="261">
                  <c:v>3.8311476444691628E-2</c:v>
                </c:pt>
                <c:pt idx="262">
                  <c:v>3.9833571571867246E-2</c:v>
                </c:pt>
                <c:pt idx="263">
                  <c:v>4.3872923285122364E-2</c:v>
                </c:pt>
                <c:pt idx="264">
                  <c:v>4.621614673305708E-2</c:v>
                </c:pt>
                <c:pt idx="265">
                  <c:v>4.6561640654093767E-2</c:v>
                </c:pt>
                <c:pt idx="266">
                  <c:v>4.9115767665464903E-2</c:v>
                </c:pt>
                <c:pt idx="267">
                  <c:v>5.1545416336436868E-2</c:v>
                </c:pt>
                <c:pt idx="268">
                  <c:v>5.3355777872097471E-2</c:v>
                </c:pt>
                <c:pt idx="269">
                  <c:v>5.3723905562629529E-2</c:v>
                </c:pt>
                <c:pt idx="270">
                  <c:v>5.3083581292117696E-2</c:v>
                </c:pt>
                <c:pt idx="271">
                  <c:v>5.4199687798860738E-2</c:v>
                </c:pt>
                <c:pt idx="272">
                  <c:v>5.4122561492226239E-2</c:v>
                </c:pt>
                <c:pt idx="273">
                  <c:v>5.3316497711712603E-2</c:v>
                </c:pt>
                <c:pt idx="274">
                  <c:v>5.6331741577643223E-2</c:v>
                </c:pt>
                <c:pt idx="275">
                  <c:v>5.7523673429743433E-2</c:v>
                </c:pt>
                <c:pt idx="276">
                  <c:v>5.7043042156023988E-2</c:v>
                </c:pt>
                <c:pt idx="277">
                  <c:v>5.7793149817961513E-2</c:v>
                </c:pt>
                <c:pt idx="278">
                  <c:v>5.8090434253482544E-2</c:v>
                </c:pt>
                <c:pt idx="279">
                  <c:v>5.9915727276530703E-2</c:v>
                </c:pt>
                <c:pt idx="280">
                  <c:v>6.3257734177834604E-2</c:v>
                </c:pt>
                <c:pt idx="281">
                  <c:v>6.2455026286070442E-2</c:v>
                </c:pt>
                <c:pt idx="282">
                  <c:v>6.3742046580622852E-2</c:v>
                </c:pt>
                <c:pt idx="283">
                  <c:v>6.3799377578730707E-2</c:v>
                </c:pt>
                <c:pt idx="284">
                  <c:v>6.4654316109049523E-2</c:v>
                </c:pt>
                <c:pt idx="285">
                  <c:v>6.5504435169181877E-2</c:v>
                </c:pt>
                <c:pt idx="286">
                  <c:v>6.5237989429393947E-2</c:v>
                </c:pt>
                <c:pt idx="287">
                  <c:v>6.449642671766434E-2</c:v>
                </c:pt>
                <c:pt idx="288">
                  <c:v>6.6355204709952903E-2</c:v>
                </c:pt>
                <c:pt idx="289">
                  <c:v>6.6131306317394042E-2</c:v>
                </c:pt>
                <c:pt idx="290">
                  <c:v>7.1604923487954053E-2</c:v>
                </c:pt>
                <c:pt idx="291">
                  <c:v>7.3307246102992663E-2</c:v>
                </c:pt>
                <c:pt idx="292">
                  <c:v>7.3718970779966198E-2</c:v>
                </c:pt>
                <c:pt idx="293">
                  <c:v>7.7329537483133703E-2</c:v>
                </c:pt>
                <c:pt idx="294">
                  <c:v>7.9123444815366248E-2</c:v>
                </c:pt>
                <c:pt idx="295">
                  <c:v>8.0408351047842996E-2</c:v>
                </c:pt>
                <c:pt idx="296">
                  <c:v>8.0119759399038676E-2</c:v>
                </c:pt>
                <c:pt idx="297">
                  <c:v>7.8215950406173421E-2</c:v>
                </c:pt>
                <c:pt idx="298">
                  <c:v>7.966788232627843E-2</c:v>
                </c:pt>
                <c:pt idx="299">
                  <c:v>8.1186518079148409E-2</c:v>
                </c:pt>
                <c:pt idx="300">
                  <c:v>8.1393740513516027E-2</c:v>
                </c:pt>
                <c:pt idx="301">
                  <c:v>8.0744324297713749E-2</c:v>
                </c:pt>
                <c:pt idx="302">
                  <c:v>8.2221891068442535E-2</c:v>
                </c:pt>
                <c:pt idx="303">
                  <c:v>8.398364396001376E-2</c:v>
                </c:pt>
                <c:pt idx="304">
                  <c:v>8.8074634965788406E-2</c:v>
                </c:pt>
                <c:pt idx="305">
                  <c:v>9.0240750276195547E-2</c:v>
                </c:pt>
                <c:pt idx="306">
                  <c:v>9.4106364524323471E-2</c:v>
                </c:pt>
                <c:pt idx="307">
                  <c:v>9.7426535973279424E-2</c:v>
                </c:pt>
                <c:pt idx="308">
                  <c:v>0.10240806454068896</c:v>
                </c:pt>
                <c:pt idx="309">
                  <c:v>0.10478787752454863</c:v>
                </c:pt>
                <c:pt idx="310">
                  <c:v>0.1089474055357972</c:v>
                </c:pt>
                <c:pt idx="311">
                  <c:v>0.10862788648935452</c:v>
                </c:pt>
                <c:pt idx="312">
                  <c:v>0.11112318935387905</c:v>
                </c:pt>
                <c:pt idx="313">
                  <c:v>0.11114540918114983</c:v>
                </c:pt>
                <c:pt idx="314">
                  <c:v>0.10951487597477851</c:v>
                </c:pt>
                <c:pt idx="315">
                  <c:v>0.11035914070916286</c:v>
                </c:pt>
                <c:pt idx="316">
                  <c:v>0.10954022993603556</c:v>
                </c:pt>
                <c:pt idx="317">
                  <c:v>0.1088668642058097</c:v>
                </c:pt>
                <c:pt idx="318">
                  <c:v>0.11184155651737988</c:v>
                </c:pt>
                <c:pt idx="319">
                  <c:v>0.1111285262518463</c:v>
                </c:pt>
                <c:pt idx="320">
                  <c:v>0.1127171034570237</c:v>
                </c:pt>
                <c:pt idx="321">
                  <c:v>0.11595701446535887</c:v>
                </c:pt>
                <c:pt idx="322">
                  <c:v>0.11740632967925835</c:v>
                </c:pt>
                <c:pt idx="323">
                  <c:v>0.12256007299575457</c:v>
                </c:pt>
                <c:pt idx="324">
                  <c:v>0.12638390864649909</c:v>
                </c:pt>
                <c:pt idx="325">
                  <c:v>0.1267700428238015</c:v>
                </c:pt>
                <c:pt idx="326">
                  <c:v>0.12728556351359482</c:v>
                </c:pt>
                <c:pt idx="327">
                  <c:v>0.12609935293438468</c:v>
                </c:pt>
                <c:pt idx="328">
                  <c:v>0.12641009049220539</c:v>
                </c:pt>
                <c:pt idx="329">
                  <c:v>0.12848652817638195</c:v>
                </c:pt>
                <c:pt idx="330">
                  <c:v>0.12697751658023404</c:v>
                </c:pt>
                <c:pt idx="331">
                  <c:v>0.12805568823882219</c:v>
                </c:pt>
                <c:pt idx="332">
                  <c:v>0.1278259650878171</c:v>
                </c:pt>
                <c:pt idx="333">
                  <c:v>0.12930829219412884</c:v>
                </c:pt>
                <c:pt idx="334">
                  <c:v>0.13461580026341508</c:v>
                </c:pt>
                <c:pt idx="335">
                  <c:v>0.13661209577617789</c:v>
                </c:pt>
                <c:pt idx="336">
                  <c:v>0.13858458961102588</c:v>
                </c:pt>
                <c:pt idx="337">
                  <c:v>0.14071757475981372</c:v>
                </c:pt>
                <c:pt idx="338">
                  <c:v>0.14127709159462223</c:v>
                </c:pt>
                <c:pt idx="339">
                  <c:v>0.14421931900886265</c:v>
                </c:pt>
                <c:pt idx="340">
                  <c:v>0.14886264199511873</c:v>
                </c:pt>
                <c:pt idx="341">
                  <c:v>0.14908350973924744</c:v>
                </c:pt>
                <c:pt idx="342">
                  <c:v>0.15136507057936682</c:v>
                </c:pt>
                <c:pt idx="343">
                  <c:v>0.15009485929586358</c:v>
                </c:pt>
                <c:pt idx="344">
                  <c:v>0.14277037338623513</c:v>
                </c:pt>
                <c:pt idx="345">
                  <c:v>0.14456187098337445</c:v>
                </c:pt>
                <c:pt idx="346">
                  <c:v>0.14728819796018142</c:v>
                </c:pt>
                <c:pt idx="347">
                  <c:v>0.1463651067993115</c:v>
                </c:pt>
                <c:pt idx="348">
                  <c:v>0.14812419863372453</c:v>
                </c:pt>
                <c:pt idx="349">
                  <c:v>0.1507849601188842</c:v>
                </c:pt>
                <c:pt idx="350">
                  <c:v>0.15554899161456537</c:v>
                </c:pt>
                <c:pt idx="351">
                  <c:v>0.16642000145175451</c:v>
                </c:pt>
                <c:pt idx="352">
                  <c:v>0.16905548289391148</c:v>
                </c:pt>
                <c:pt idx="353">
                  <c:v>0.16945020637237443</c:v>
                </c:pt>
                <c:pt idx="354">
                  <c:v>0.17377930285920243</c:v>
                </c:pt>
                <c:pt idx="355">
                  <c:v>0.17406107924495165</c:v>
                </c:pt>
                <c:pt idx="356">
                  <c:v>0.17714627934684055</c:v>
                </c:pt>
                <c:pt idx="357">
                  <c:v>0.17861326102354014</c:v>
                </c:pt>
                <c:pt idx="358">
                  <c:v>0.18121429655914961</c:v>
                </c:pt>
                <c:pt idx="359">
                  <c:v>0.18486881505637964</c:v>
                </c:pt>
                <c:pt idx="360">
                  <c:v>0.18652975823260862</c:v>
                </c:pt>
                <c:pt idx="361">
                  <c:v>0.18818197905481909</c:v>
                </c:pt>
                <c:pt idx="362">
                  <c:v>0.19508904858188569</c:v>
                </c:pt>
                <c:pt idx="363">
                  <c:v>0.19587184289591614</c:v>
                </c:pt>
                <c:pt idx="364">
                  <c:v>0.2035531322195035</c:v>
                </c:pt>
                <c:pt idx="365">
                  <c:v>0.21012668258274519</c:v>
                </c:pt>
                <c:pt idx="366">
                  <c:v>0.2130544368027753</c:v>
                </c:pt>
                <c:pt idx="367">
                  <c:v>0.21756330248428907</c:v>
                </c:pt>
                <c:pt idx="368">
                  <c:v>0.22384724112681578</c:v>
                </c:pt>
                <c:pt idx="369">
                  <c:v>0.2252720893985109</c:v>
                </c:pt>
                <c:pt idx="370">
                  <c:v>0.22995008004607767</c:v>
                </c:pt>
                <c:pt idx="371">
                  <c:v>0.22869258270233017</c:v>
                </c:pt>
                <c:pt idx="372">
                  <c:v>0.22597845223749816</c:v>
                </c:pt>
                <c:pt idx="373">
                  <c:v>0.23086415317991155</c:v>
                </c:pt>
                <c:pt idx="374">
                  <c:v>0.23728188386289112</c:v>
                </c:pt>
                <c:pt idx="375">
                  <c:v>0.24050486759097006</c:v>
                </c:pt>
                <c:pt idx="376">
                  <c:v>0.24541392670177192</c:v>
                </c:pt>
                <c:pt idx="377">
                  <c:v>0.24856033111829892</c:v>
                </c:pt>
                <c:pt idx="378">
                  <c:v>0.25443904989023874</c:v>
                </c:pt>
                <c:pt idx="379">
                  <c:v>0.26381779800772565</c:v>
                </c:pt>
                <c:pt idx="380">
                  <c:v>0.26963634732058894</c:v>
                </c:pt>
                <c:pt idx="381">
                  <c:v>0.27216449945736609</c:v>
                </c:pt>
                <c:pt idx="382">
                  <c:v>0.27722139507695553</c:v>
                </c:pt>
                <c:pt idx="383">
                  <c:v>0.28196872104714371</c:v>
                </c:pt>
                <c:pt idx="384">
                  <c:v>0.28798344940716819</c:v>
                </c:pt>
                <c:pt idx="385">
                  <c:v>0.28945708372676321</c:v>
                </c:pt>
                <c:pt idx="386">
                  <c:v>0.29261014078618569</c:v>
                </c:pt>
                <c:pt idx="387">
                  <c:v>0.29341806730671005</c:v>
                </c:pt>
                <c:pt idx="388">
                  <c:v>0.29736929367707687</c:v>
                </c:pt>
                <c:pt idx="389">
                  <c:v>0.30086370523528994</c:v>
                </c:pt>
                <c:pt idx="390">
                  <c:v>0.30759307527879376</c:v>
                </c:pt>
                <c:pt idx="391">
                  <c:v>0.31162191581627408</c:v>
                </c:pt>
                <c:pt idx="392">
                  <c:v>0.31967412694040964</c:v>
                </c:pt>
                <c:pt idx="393">
                  <c:v>0.32606391652322825</c:v>
                </c:pt>
                <c:pt idx="394">
                  <c:v>0.33109272320614808</c:v>
                </c:pt>
                <c:pt idx="395">
                  <c:v>0.33718166549358397</c:v>
                </c:pt>
                <c:pt idx="396">
                  <c:v>0.34445433470688236</c:v>
                </c:pt>
                <c:pt idx="397">
                  <c:v>0.34792834482688267</c:v>
                </c:pt>
                <c:pt idx="398">
                  <c:v>0.35496831937534934</c:v>
                </c:pt>
                <c:pt idx="399">
                  <c:v>0.35821540045436073</c:v>
                </c:pt>
                <c:pt idx="400">
                  <c:v>0.36075493600231451</c:v>
                </c:pt>
                <c:pt idx="401">
                  <c:v>0.36982618418152308</c:v>
                </c:pt>
                <c:pt idx="402">
                  <c:v>0.37679608422482441</c:v>
                </c:pt>
                <c:pt idx="403">
                  <c:v>0.38065831301690106</c:v>
                </c:pt>
                <c:pt idx="404">
                  <c:v>0.38528056930065491</c:v>
                </c:pt>
                <c:pt idx="405">
                  <c:v>0.38904153008421211</c:v>
                </c:pt>
                <c:pt idx="406">
                  <c:v>0.39722605488371249</c:v>
                </c:pt>
                <c:pt idx="407">
                  <c:v>0.40361067018872365</c:v>
                </c:pt>
                <c:pt idx="408">
                  <c:v>0.40762339654674612</c:v>
                </c:pt>
                <c:pt idx="409">
                  <c:v>0.41153677677086331</c:v>
                </c:pt>
                <c:pt idx="410">
                  <c:v>0.41941675836226122</c:v>
                </c:pt>
                <c:pt idx="411">
                  <c:v>0.42490725846212474</c:v>
                </c:pt>
                <c:pt idx="412">
                  <c:v>0.43259446124606366</c:v>
                </c:pt>
                <c:pt idx="413">
                  <c:v>0.43944239616961517</c:v>
                </c:pt>
                <c:pt idx="414">
                  <c:v>0.444785798943235</c:v>
                </c:pt>
                <c:pt idx="415">
                  <c:v>0.45004611759891627</c:v>
                </c:pt>
                <c:pt idx="416">
                  <c:v>0.45988803749843477</c:v>
                </c:pt>
                <c:pt idx="417">
                  <c:v>0.4648773718335083</c:v>
                </c:pt>
                <c:pt idx="418">
                  <c:v>0.47190197138506107</c:v>
                </c:pt>
                <c:pt idx="419">
                  <c:v>0.47684503289288399</c:v>
                </c:pt>
                <c:pt idx="420">
                  <c:v>0.48046288793593478</c:v>
                </c:pt>
                <c:pt idx="421">
                  <c:v>0.49016170209494681</c:v>
                </c:pt>
                <c:pt idx="422">
                  <c:v>0.49678477768863238</c:v>
                </c:pt>
                <c:pt idx="423">
                  <c:v>0.50087866628997924</c:v>
                </c:pt>
                <c:pt idx="424">
                  <c:v>0.50721863496933639</c:v>
                </c:pt>
                <c:pt idx="425">
                  <c:v>0.51346487530212237</c:v>
                </c:pt>
                <c:pt idx="426">
                  <c:v>0.51923020347182214</c:v>
                </c:pt>
                <c:pt idx="427">
                  <c:v>0.52531485850050308</c:v>
                </c:pt>
                <c:pt idx="428">
                  <c:v>0.53111344988468012</c:v>
                </c:pt>
                <c:pt idx="429">
                  <c:v>0.53502860414690279</c:v>
                </c:pt>
                <c:pt idx="430">
                  <c:v>0.54253485504408561</c:v>
                </c:pt>
                <c:pt idx="431">
                  <c:v>0.5482243430847773</c:v>
                </c:pt>
                <c:pt idx="432">
                  <c:v>0.55638462269683653</c:v>
                </c:pt>
                <c:pt idx="433">
                  <c:v>0.56297960935385238</c:v>
                </c:pt>
                <c:pt idx="434">
                  <c:v>0.56974120775627202</c:v>
                </c:pt>
                <c:pt idx="435">
                  <c:v>0.57280541507391314</c:v>
                </c:pt>
                <c:pt idx="436">
                  <c:v>0.57946840652497134</c:v>
                </c:pt>
                <c:pt idx="437">
                  <c:v>0.58073344353066692</c:v>
                </c:pt>
                <c:pt idx="438">
                  <c:v>0.58410677698818303</c:v>
                </c:pt>
                <c:pt idx="439">
                  <c:v>0.58655657577530262</c:v>
                </c:pt>
                <c:pt idx="440">
                  <c:v>0.59271736660600927</c:v>
                </c:pt>
                <c:pt idx="441">
                  <c:v>0.59674576363396326</c:v>
                </c:pt>
                <c:pt idx="442">
                  <c:v>0.60366421657220648</c:v>
                </c:pt>
                <c:pt idx="443">
                  <c:v>0.61134195781958289</c:v>
                </c:pt>
                <c:pt idx="444">
                  <c:v>0.61581756028661949</c:v>
                </c:pt>
                <c:pt idx="445">
                  <c:v>0.61849576647981608</c:v>
                </c:pt>
                <c:pt idx="446">
                  <c:v>0.62067398960029296</c:v>
                </c:pt>
                <c:pt idx="447">
                  <c:v>0.62098178521158875</c:v>
                </c:pt>
                <c:pt idx="448">
                  <c:v>0.62304706123935194</c:v>
                </c:pt>
                <c:pt idx="449">
                  <c:v>0.62600113035794624</c:v>
                </c:pt>
                <c:pt idx="450">
                  <c:v>0.62511381563220281</c:v>
                </c:pt>
                <c:pt idx="451">
                  <c:v>0.62786712277186363</c:v>
                </c:pt>
                <c:pt idx="452">
                  <c:v>0.63094123513559341</c:v>
                </c:pt>
                <c:pt idx="453">
                  <c:v>0.63092615581169709</c:v>
                </c:pt>
                <c:pt idx="454">
                  <c:v>0.63164271936979066</c:v>
                </c:pt>
                <c:pt idx="455">
                  <c:v>0.6325170244827607</c:v>
                </c:pt>
                <c:pt idx="456">
                  <c:v>0.63121621104193837</c:v>
                </c:pt>
                <c:pt idx="457">
                  <c:v>0.63018209466296904</c:v>
                </c:pt>
                <c:pt idx="458">
                  <c:v>0.62976475219866146</c:v>
                </c:pt>
                <c:pt idx="459">
                  <c:v>0.62646060622725808</c:v>
                </c:pt>
                <c:pt idx="460">
                  <c:v>0.62787274055919751</c:v>
                </c:pt>
                <c:pt idx="461">
                  <c:v>0.62758549422262311</c:v>
                </c:pt>
                <c:pt idx="462">
                  <c:v>0.6271866313219141</c:v>
                </c:pt>
                <c:pt idx="463">
                  <c:v>0.62670483213977524</c:v>
                </c:pt>
                <c:pt idx="464">
                  <c:v>0.62759776465285255</c:v>
                </c:pt>
                <c:pt idx="465">
                  <c:v>0.62861295795869709</c:v>
                </c:pt>
                <c:pt idx="466">
                  <c:v>0.63156081794392238</c:v>
                </c:pt>
                <c:pt idx="467">
                  <c:v>0.63061067270194426</c:v>
                </c:pt>
                <c:pt idx="468">
                  <c:v>0.63213752816470292</c:v>
                </c:pt>
                <c:pt idx="469">
                  <c:v>0.63176956309433041</c:v>
                </c:pt>
                <c:pt idx="470">
                  <c:v>0.63367103627035681</c:v>
                </c:pt>
                <c:pt idx="471">
                  <c:v>0.63540471500890938</c:v>
                </c:pt>
                <c:pt idx="472">
                  <c:v>0.63653329891699406</c:v>
                </c:pt>
                <c:pt idx="473">
                  <c:v>0.63872098357403329</c:v>
                </c:pt>
                <c:pt idx="474">
                  <c:v>0.64520627554152876</c:v>
                </c:pt>
                <c:pt idx="475">
                  <c:v>0.64783554785031672</c:v>
                </c:pt>
                <c:pt idx="476">
                  <c:v>0.65162149300385896</c:v>
                </c:pt>
                <c:pt idx="477">
                  <c:v>0.65679887537811033</c:v>
                </c:pt>
                <c:pt idx="478">
                  <c:v>0.66038864148449139</c:v>
                </c:pt>
                <c:pt idx="479">
                  <c:v>0.66306773469674074</c:v>
                </c:pt>
                <c:pt idx="480">
                  <c:v>0.66654292750881139</c:v>
                </c:pt>
                <c:pt idx="481">
                  <c:v>0.66873756048176369</c:v>
                </c:pt>
                <c:pt idx="482">
                  <c:v>0.67238690470118623</c:v>
                </c:pt>
                <c:pt idx="483">
                  <c:v>0.6777844156370223</c:v>
                </c:pt>
                <c:pt idx="484">
                  <c:v>0.67931230595534242</c:v>
                </c:pt>
                <c:pt idx="485">
                  <c:v>0.68367969209794632</c:v>
                </c:pt>
                <c:pt idx="486">
                  <c:v>0.69101400913540922</c:v>
                </c:pt>
                <c:pt idx="487">
                  <c:v>0.69996314435835916</c:v>
                </c:pt>
                <c:pt idx="488">
                  <c:v>0.70622934261983139</c:v>
                </c:pt>
                <c:pt idx="489">
                  <c:v>0.71310714051815804</c:v>
                </c:pt>
                <c:pt idx="490">
                  <c:v>0.72045446716839423</c:v>
                </c:pt>
                <c:pt idx="491">
                  <c:v>0.7266332940531729</c:v>
                </c:pt>
                <c:pt idx="492">
                  <c:v>0.7337346207527865</c:v>
                </c:pt>
                <c:pt idx="493">
                  <c:v>0.74323015971221551</c:v>
                </c:pt>
                <c:pt idx="494">
                  <c:v>0.75027190829878765</c:v>
                </c:pt>
                <c:pt idx="495">
                  <c:v>0.75906596302401941</c:v>
                </c:pt>
                <c:pt idx="496">
                  <c:v>0.76915506556623081</c:v>
                </c:pt>
                <c:pt idx="497">
                  <c:v>0.77840770914172175</c:v>
                </c:pt>
                <c:pt idx="498">
                  <c:v>0.79034240265963784</c:v>
                </c:pt>
                <c:pt idx="499">
                  <c:v>0.80258651799044645</c:v>
                </c:pt>
                <c:pt idx="500">
                  <c:v>0.80982281942258305</c:v>
                </c:pt>
                <c:pt idx="501">
                  <c:v>0.81864466741146702</c:v>
                </c:pt>
                <c:pt idx="502">
                  <c:v>0.82757901898353825</c:v>
                </c:pt>
                <c:pt idx="503">
                  <c:v>0.83807097601219593</c:v>
                </c:pt>
                <c:pt idx="504">
                  <c:v>0.8499320469487357</c:v>
                </c:pt>
                <c:pt idx="505">
                  <c:v>0.86001981896236812</c:v>
                </c:pt>
                <c:pt idx="506">
                  <c:v>0.87051547190374534</c:v>
                </c:pt>
                <c:pt idx="507">
                  <c:v>0.88183915713084227</c:v>
                </c:pt>
                <c:pt idx="508">
                  <c:v>0.89076434283936867</c:v>
                </c:pt>
                <c:pt idx="509">
                  <c:v>0.90225183091820216</c:v>
                </c:pt>
                <c:pt idx="510">
                  <c:v>0.90943905062942121</c:v>
                </c:pt>
                <c:pt idx="511">
                  <c:v>0.91816288301297899</c:v>
                </c:pt>
                <c:pt idx="512">
                  <c:v>0.92822300959946802</c:v>
                </c:pt>
                <c:pt idx="513">
                  <c:v>0.93598723520448524</c:v>
                </c:pt>
                <c:pt idx="514">
                  <c:v>0.94459531160166221</c:v>
                </c:pt>
                <c:pt idx="515">
                  <c:v>0.95540363875912526</c:v>
                </c:pt>
                <c:pt idx="516">
                  <c:v>0.96295645815657627</c:v>
                </c:pt>
                <c:pt idx="517">
                  <c:v>0.97480008438507926</c:v>
                </c:pt>
                <c:pt idx="518">
                  <c:v>0.97947349210087364</c:v>
                </c:pt>
                <c:pt idx="519">
                  <c:v>0.98642698229169945</c:v>
                </c:pt>
                <c:pt idx="520">
                  <c:v>0.99113114000132163</c:v>
                </c:pt>
                <c:pt idx="521">
                  <c:v>0.99465378833271312</c:v>
                </c:pt>
                <c:pt idx="522">
                  <c:v>0.9977366230504614</c:v>
                </c:pt>
                <c:pt idx="523">
                  <c:v>1</c:v>
                </c:pt>
                <c:pt idx="524">
                  <c:v>0.99711881428023807</c:v>
                </c:pt>
                <c:pt idx="525">
                  <c:v>0.9977820088586592</c:v>
                </c:pt>
                <c:pt idx="526">
                  <c:v>0.99147426853821763</c:v>
                </c:pt>
                <c:pt idx="527">
                  <c:v>0.98679361683349265</c:v>
                </c:pt>
                <c:pt idx="528">
                  <c:v>0.97896848258685498</c:v>
                </c:pt>
                <c:pt idx="529">
                  <c:v>0.96999938943521868</c:v>
                </c:pt>
                <c:pt idx="530">
                  <c:v>0.96270321421702298</c:v>
                </c:pt>
                <c:pt idx="531">
                  <c:v>0.95356810066601827</c:v>
                </c:pt>
                <c:pt idx="532">
                  <c:v>0.94119921132179285</c:v>
                </c:pt>
                <c:pt idx="533">
                  <c:v>0.9291171248046155</c:v>
                </c:pt>
                <c:pt idx="534">
                  <c:v>0.91737934951640454</c:v>
                </c:pt>
                <c:pt idx="535">
                  <c:v>0.90702783717109514</c:v>
                </c:pt>
                <c:pt idx="536">
                  <c:v>0.89393040951156433</c:v>
                </c:pt>
                <c:pt idx="537">
                  <c:v>0.87657189015924797</c:v>
                </c:pt>
                <c:pt idx="538">
                  <c:v>0.86153440399489734</c:v>
                </c:pt>
                <c:pt idx="539">
                  <c:v>0.84783439472554811</c:v>
                </c:pt>
                <c:pt idx="540">
                  <c:v>0.83472558365484084</c:v>
                </c:pt>
                <c:pt idx="541">
                  <c:v>0.82035617067370126</c:v>
                </c:pt>
                <c:pt idx="542">
                  <c:v>0.80667700635209127</c:v>
                </c:pt>
                <c:pt idx="543">
                  <c:v>0.7947792719613721</c:v>
                </c:pt>
                <c:pt idx="544">
                  <c:v>0.78343030669127256</c:v>
                </c:pt>
                <c:pt idx="545">
                  <c:v>0.77397719680986543</c:v>
                </c:pt>
                <c:pt idx="546">
                  <c:v>0.76239080610665311</c:v>
                </c:pt>
                <c:pt idx="547">
                  <c:v>0.75071970508390529</c:v>
                </c:pt>
                <c:pt idx="548">
                  <c:v>0.74122608799909051</c:v>
                </c:pt>
                <c:pt idx="549">
                  <c:v>0.72990003738785303</c:v>
                </c:pt>
                <c:pt idx="550">
                  <c:v>0.71885635450840002</c:v>
                </c:pt>
                <c:pt idx="551">
                  <c:v>0.709523583545146</c:v>
                </c:pt>
                <c:pt idx="552">
                  <c:v>0.69609115835670254</c:v>
                </c:pt>
                <c:pt idx="553">
                  <c:v>0.68648622038077067</c:v>
                </c:pt>
                <c:pt idx="554">
                  <c:v>0.67710244582198509</c:v>
                </c:pt>
                <c:pt idx="555">
                  <c:v>0.66552788203947555</c:v>
                </c:pt>
                <c:pt idx="556">
                  <c:v>0.65729427551905761</c:v>
                </c:pt>
                <c:pt idx="557">
                  <c:v>0.64800319445128185</c:v>
                </c:pt>
                <c:pt idx="558">
                  <c:v>0.63855998961596361</c:v>
                </c:pt>
                <c:pt idx="559">
                  <c:v>0.63146782877989494</c:v>
                </c:pt>
                <c:pt idx="560">
                  <c:v>0.62539115692268843</c:v>
                </c:pt>
                <c:pt idx="561">
                  <c:v>0.61983132150020348</c:v>
                </c:pt>
                <c:pt idx="562">
                  <c:v>0.61524454597855871</c:v>
                </c:pt>
                <c:pt idx="563">
                  <c:v>0.60975611558981813</c:v>
                </c:pt>
                <c:pt idx="564">
                  <c:v>0.60383127182713647</c:v>
                </c:pt>
                <c:pt idx="565">
                  <c:v>0.60059054771800302</c:v>
                </c:pt>
                <c:pt idx="566">
                  <c:v>0.5958050799285477</c:v>
                </c:pt>
                <c:pt idx="567">
                  <c:v>0.5902461315251154</c:v>
                </c:pt>
                <c:pt idx="568">
                  <c:v>0.58512152678450124</c:v>
                </c:pt>
                <c:pt idx="569">
                  <c:v>0.58288535175257961</c:v>
                </c:pt>
                <c:pt idx="570">
                  <c:v>0.58135406119455735</c:v>
                </c:pt>
                <c:pt idx="571">
                  <c:v>0.579799264631638</c:v>
                </c:pt>
                <c:pt idx="572">
                  <c:v>0.57649866673644545</c:v>
                </c:pt>
                <c:pt idx="573">
                  <c:v>0.57567447819995454</c:v>
                </c:pt>
                <c:pt idx="574">
                  <c:v>0.57505001678683554</c:v>
                </c:pt>
                <c:pt idx="575">
                  <c:v>0.57451824886472647</c:v>
                </c:pt>
                <c:pt idx="576">
                  <c:v>0.57314957846637071</c:v>
                </c:pt>
                <c:pt idx="577">
                  <c:v>0.57260213987433006</c:v>
                </c:pt>
                <c:pt idx="578">
                  <c:v>0.57346240051896524</c:v>
                </c:pt>
                <c:pt idx="579">
                  <c:v>0.57522357684815228</c:v>
                </c:pt>
                <c:pt idx="580">
                  <c:v>0.57650605856188486</c:v>
                </c:pt>
                <c:pt idx="581">
                  <c:v>0.57757861243313913</c:v>
                </c:pt>
                <c:pt idx="582">
                  <c:v>0.58212783748155184</c:v>
                </c:pt>
                <c:pt idx="583">
                  <c:v>0.58551787646456088</c:v>
                </c:pt>
                <c:pt idx="584">
                  <c:v>0.58863116550311934</c:v>
                </c:pt>
                <c:pt idx="585">
                  <c:v>0.58799162476610412</c:v>
                </c:pt>
                <c:pt idx="586">
                  <c:v>0.58962965328347106</c:v>
                </c:pt>
                <c:pt idx="587">
                  <c:v>0.59457301046431155</c:v>
                </c:pt>
                <c:pt idx="588">
                  <c:v>0.59899494827865818</c:v>
                </c:pt>
                <c:pt idx="589">
                  <c:v>0.59924760087217632</c:v>
                </c:pt>
                <c:pt idx="590">
                  <c:v>0.6016662061559418</c:v>
                </c:pt>
                <c:pt idx="591">
                  <c:v>0.60187982991113986</c:v>
                </c:pt>
                <c:pt idx="592">
                  <c:v>0.6080990161628177</c:v>
                </c:pt>
                <c:pt idx="593">
                  <c:v>0.61116839775826626</c:v>
                </c:pt>
                <c:pt idx="594">
                  <c:v>0.61282298396461732</c:v>
                </c:pt>
                <c:pt idx="595">
                  <c:v>0.6143869463910816</c:v>
                </c:pt>
                <c:pt idx="596">
                  <c:v>0.61565612281902338</c:v>
                </c:pt>
                <c:pt idx="597">
                  <c:v>0.61724669581706937</c:v>
                </c:pt>
                <c:pt idx="598">
                  <c:v>0.61922489614115661</c:v>
                </c:pt>
                <c:pt idx="599">
                  <c:v>0.62100839578317057</c:v>
                </c:pt>
                <c:pt idx="600">
                  <c:v>0.61987005466550582</c:v>
                </c:pt>
                <c:pt idx="601">
                  <c:v>0.6192365752253508</c:v>
                </c:pt>
                <c:pt idx="602">
                  <c:v>0.62221917679014116</c:v>
                </c:pt>
                <c:pt idx="603">
                  <c:v>0.62600645247226261</c:v>
                </c:pt>
                <c:pt idx="604">
                  <c:v>0.62717864815043955</c:v>
                </c:pt>
                <c:pt idx="605">
                  <c:v>0.63064644913707091</c:v>
                </c:pt>
                <c:pt idx="606">
                  <c:v>0.63248937905561742</c:v>
                </c:pt>
                <c:pt idx="607">
                  <c:v>0.63731372784688389</c:v>
                </c:pt>
                <c:pt idx="608">
                  <c:v>0.64119783644226114</c:v>
                </c:pt>
                <c:pt idx="609">
                  <c:v>0.63991402419994947</c:v>
                </c:pt>
                <c:pt idx="610">
                  <c:v>0.64318549830291083</c:v>
                </c:pt>
                <c:pt idx="611">
                  <c:v>0.64477799317557105</c:v>
                </c:pt>
                <c:pt idx="612">
                  <c:v>0.64442643795767407</c:v>
                </c:pt>
                <c:pt idx="613">
                  <c:v>0.64631105777169873</c:v>
                </c:pt>
                <c:pt idx="614">
                  <c:v>0.64659889545430826</c:v>
                </c:pt>
                <c:pt idx="615">
                  <c:v>0.64756293732811232</c:v>
                </c:pt>
                <c:pt idx="616">
                  <c:v>0.6466713353436141</c:v>
                </c:pt>
                <c:pt idx="617">
                  <c:v>0.64490454122709329</c:v>
                </c:pt>
                <c:pt idx="618">
                  <c:v>0.64325601631760243</c:v>
                </c:pt>
                <c:pt idx="619">
                  <c:v>0.64445881415309858</c:v>
                </c:pt>
                <c:pt idx="620">
                  <c:v>0.64255985419772155</c:v>
                </c:pt>
                <c:pt idx="621">
                  <c:v>0.64335610163405166</c:v>
                </c:pt>
                <c:pt idx="622">
                  <c:v>0.64267457532854078</c:v>
                </c:pt>
                <c:pt idx="623">
                  <c:v>0.64353306193507043</c:v>
                </c:pt>
                <c:pt idx="624">
                  <c:v>0.64584078983724524</c:v>
                </c:pt>
                <c:pt idx="625">
                  <c:v>0.64736587126189837</c:v>
                </c:pt>
                <c:pt idx="626">
                  <c:v>0.64755170175344445</c:v>
                </c:pt>
                <c:pt idx="627">
                  <c:v>0.64710952275566069</c:v>
                </c:pt>
                <c:pt idx="628">
                  <c:v>0.64550253990513917</c:v>
                </c:pt>
                <c:pt idx="629">
                  <c:v>0.64403851495861542</c:v>
                </c:pt>
                <c:pt idx="630">
                  <c:v>0.6465849988224821</c:v>
                </c:pt>
                <c:pt idx="631">
                  <c:v>0.63928305798044383</c:v>
                </c:pt>
                <c:pt idx="632">
                  <c:v>0.63576144450461392</c:v>
                </c:pt>
                <c:pt idx="633">
                  <c:v>0.63252279010660339</c:v>
                </c:pt>
                <c:pt idx="634">
                  <c:v>0.62999729902698443</c:v>
                </c:pt>
                <c:pt idx="635">
                  <c:v>0.62693235252679935</c:v>
                </c:pt>
                <c:pt idx="636">
                  <c:v>0.62312112733025449</c:v>
                </c:pt>
                <c:pt idx="637">
                  <c:v>0.61686793868155554</c:v>
                </c:pt>
                <c:pt idx="638">
                  <c:v>0.61696447592179382</c:v>
                </c:pt>
                <c:pt idx="639">
                  <c:v>0.61517195825274396</c:v>
                </c:pt>
                <c:pt idx="640">
                  <c:v>0.61100858649226686</c:v>
                </c:pt>
                <c:pt idx="641">
                  <c:v>0.6085682492417096</c:v>
                </c:pt>
                <c:pt idx="642">
                  <c:v>0.60552887845754477</c:v>
                </c:pt>
                <c:pt idx="643">
                  <c:v>0.60378869491260567</c:v>
                </c:pt>
                <c:pt idx="644">
                  <c:v>0.60264444033458942</c:v>
                </c:pt>
                <c:pt idx="645">
                  <c:v>0.59858263225564945</c:v>
                </c:pt>
                <c:pt idx="646">
                  <c:v>0.59602166041392146</c:v>
                </c:pt>
                <c:pt idx="647">
                  <c:v>0.59197567084142189</c:v>
                </c:pt>
                <c:pt idx="648">
                  <c:v>0.58989945491200846</c:v>
                </c:pt>
                <c:pt idx="649">
                  <c:v>0.58781377744603269</c:v>
                </c:pt>
                <c:pt idx="650">
                  <c:v>0.58505056526028321</c:v>
                </c:pt>
                <c:pt idx="651">
                  <c:v>0.58109372110258239</c:v>
                </c:pt>
                <c:pt idx="652">
                  <c:v>0.57909704121489669</c:v>
                </c:pt>
                <c:pt idx="653">
                  <c:v>0.57606920167841746</c:v>
                </c:pt>
                <c:pt idx="654">
                  <c:v>0.5736053584229629</c:v>
                </c:pt>
                <c:pt idx="655">
                  <c:v>0.57033462350254549</c:v>
                </c:pt>
                <c:pt idx="656">
                  <c:v>0.56632396685564601</c:v>
                </c:pt>
                <c:pt idx="657">
                  <c:v>0.56184688602352173</c:v>
                </c:pt>
                <c:pt idx="658">
                  <c:v>0.5578267678400598</c:v>
                </c:pt>
                <c:pt idx="659">
                  <c:v>0.55350225428500421</c:v>
                </c:pt>
                <c:pt idx="660">
                  <c:v>0.54931922026885838</c:v>
                </c:pt>
                <c:pt idx="661">
                  <c:v>0.5453276345315925</c:v>
                </c:pt>
                <c:pt idx="662">
                  <c:v>0.53934823909716834</c:v>
                </c:pt>
                <c:pt idx="663">
                  <c:v>0.5348293205330571</c:v>
                </c:pt>
                <c:pt idx="664">
                  <c:v>0.53197430187535044</c:v>
                </c:pt>
                <c:pt idx="665">
                  <c:v>0.52739358765056599</c:v>
                </c:pt>
                <c:pt idx="666">
                  <c:v>0.52466009060308283</c:v>
                </c:pt>
                <c:pt idx="667">
                  <c:v>0.52134618742209937</c:v>
                </c:pt>
                <c:pt idx="668">
                  <c:v>0.51793722536596554</c:v>
                </c:pt>
                <c:pt idx="669">
                  <c:v>0.51139279879495503</c:v>
                </c:pt>
                <c:pt idx="670">
                  <c:v>0.51010159472720396</c:v>
                </c:pt>
                <c:pt idx="671">
                  <c:v>0.50495939744204399</c:v>
                </c:pt>
                <c:pt idx="672">
                  <c:v>0.5015452611081026</c:v>
                </c:pt>
                <c:pt idx="673">
                  <c:v>0.49606688360195961</c:v>
                </c:pt>
                <c:pt idx="674">
                  <c:v>0.48902853525508966</c:v>
                </c:pt>
                <c:pt idx="675">
                  <c:v>0.48536263334668295</c:v>
                </c:pt>
                <c:pt idx="676">
                  <c:v>0.48306702803822876</c:v>
                </c:pt>
                <c:pt idx="677">
                  <c:v>0.47775363607589272</c:v>
                </c:pt>
                <c:pt idx="678">
                  <c:v>0.47611516404899951</c:v>
                </c:pt>
                <c:pt idx="679">
                  <c:v>0.47035101857137007</c:v>
                </c:pt>
                <c:pt idx="680">
                  <c:v>0.46740315858614478</c:v>
                </c:pt>
                <c:pt idx="681">
                  <c:v>0.46659878014183143</c:v>
                </c:pt>
                <c:pt idx="682">
                  <c:v>0.46298595154007943</c:v>
                </c:pt>
                <c:pt idx="683">
                  <c:v>0.45902777685379953</c:v>
                </c:pt>
                <c:pt idx="684">
                  <c:v>0.45293144274092434</c:v>
                </c:pt>
                <c:pt idx="685">
                  <c:v>0.44609976983333943</c:v>
                </c:pt>
                <c:pt idx="686">
                  <c:v>0.44344137373232034</c:v>
                </c:pt>
                <c:pt idx="687">
                  <c:v>0.43813685196051166</c:v>
                </c:pt>
                <c:pt idx="688">
                  <c:v>0.43190923902783301</c:v>
                </c:pt>
                <c:pt idx="689">
                  <c:v>0.42789710401584569</c:v>
                </c:pt>
                <c:pt idx="690">
                  <c:v>0.42349246307302718</c:v>
                </c:pt>
                <c:pt idx="691">
                  <c:v>0.4195234963216059</c:v>
                </c:pt>
                <c:pt idx="692">
                  <c:v>0.41514635296942193</c:v>
                </c:pt>
                <c:pt idx="693">
                  <c:v>0.40949234569083925</c:v>
                </c:pt>
                <c:pt idx="694">
                  <c:v>0.40526703043318013</c:v>
                </c:pt>
                <c:pt idx="695">
                  <c:v>0.39953319143985216</c:v>
                </c:pt>
                <c:pt idx="696">
                  <c:v>0.39417663121695024</c:v>
                </c:pt>
                <c:pt idx="697">
                  <c:v>0.39027552142306243</c:v>
                </c:pt>
                <c:pt idx="698">
                  <c:v>0.38434860794925774</c:v>
                </c:pt>
                <c:pt idx="699">
                  <c:v>0.37834762838455055</c:v>
                </c:pt>
                <c:pt idx="700">
                  <c:v>0.37366195023852683</c:v>
                </c:pt>
                <c:pt idx="701">
                  <c:v>0.36717754529008406</c:v>
                </c:pt>
                <c:pt idx="702">
                  <c:v>0.36413743532337534</c:v>
                </c:pt>
                <c:pt idx="703">
                  <c:v>0.35957032205739925</c:v>
                </c:pt>
                <c:pt idx="704">
                  <c:v>0.35627578545906707</c:v>
                </c:pt>
                <c:pt idx="705">
                  <c:v>0.35306418514216475</c:v>
                </c:pt>
                <c:pt idx="706">
                  <c:v>0.34957627839033834</c:v>
                </c:pt>
                <c:pt idx="707">
                  <c:v>0.34512699082186599</c:v>
                </c:pt>
                <c:pt idx="708">
                  <c:v>0.34459256184259879</c:v>
                </c:pt>
                <c:pt idx="709">
                  <c:v>0.3386898935562353</c:v>
                </c:pt>
                <c:pt idx="710">
                  <c:v>0.33330775761731307</c:v>
                </c:pt>
                <c:pt idx="711">
                  <c:v>0.3274998525330825</c:v>
                </c:pt>
                <c:pt idx="712">
                  <c:v>0.32305426087732986</c:v>
                </c:pt>
                <c:pt idx="713">
                  <c:v>0.32192242456605175</c:v>
                </c:pt>
                <c:pt idx="714">
                  <c:v>0.31624919854132671</c:v>
                </c:pt>
                <c:pt idx="715">
                  <c:v>0.30883061469385498</c:v>
                </c:pt>
                <c:pt idx="716">
                  <c:v>0.30382974911109606</c:v>
                </c:pt>
                <c:pt idx="717">
                  <c:v>0.29785996304974299</c:v>
                </c:pt>
                <c:pt idx="718">
                  <c:v>0.29279730180631081</c:v>
                </c:pt>
                <c:pt idx="719">
                  <c:v>0.28769531605154114</c:v>
                </c:pt>
                <c:pt idx="720">
                  <c:v>0.27731586260607083</c:v>
                </c:pt>
                <c:pt idx="721">
                  <c:v>0.27658126299390517</c:v>
                </c:pt>
                <c:pt idx="722">
                  <c:v>0.27170324954994873</c:v>
                </c:pt>
                <c:pt idx="723">
                  <c:v>0.26717871319850345</c:v>
                </c:pt>
                <c:pt idx="724">
                  <c:v>0.26502355257339749</c:v>
                </c:pt>
                <c:pt idx="725">
                  <c:v>0.26154658572322137</c:v>
                </c:pt>
                <c:pt idx="726">
                  <c:v>0.25728712023203232</c:v>
                </c:pt>
                <c:pt idx="727">
                  <c:v>0.2567692489417493</c:v>
                </c:pt>
                <c:pt idx="728">
                  <c:v>0.25140781011405733</c:v>
                </c:pt>
                <c:pt idx="729">
                  <c:v>0.2492893129431307</c:v>
                </c:pt>
                <c:pt idx="730">
                  <c:v>0.24761033371282962</c:v>
                </c:pt>
                <c:pt idx="731">
                  <c:v>0.24155406329383583</c:v>
                </c:pt>
                <c:pt idx="732">
                  <c:v>0.23736999442212853</c:v>
                </c:pt>
                <c:pt idx="733">
                  <c:v>0.23366535934841945</c:v>
                </c:pt>
                <c:pt idx="734">
                  <c:v>0.22919433981315532</c:v>
                </c:pt>
                <c:pt idx="735">
                  <c:v>0.22558801601779002</c:v>
                </c:pt>
                <c:pt idx="736">
                  <c:v>0.22206788090704796</c:v>
                </c:pt>
                <c:pt idx="737">
                  <c:v>0.22019434883118238</c:v>
                </c:pt>
                <c:pt idx="738">
                  <c:v>0.22005479116688687</c:v>
                </c:pt>
                <c:pt idx="739">
                  <c:v>0.21663725459324334</c:v>
                </c:pt>
                <c:pt idx="740">
                  <c:v>0.21510241595901025</c:v>
                </c:pt>
                <c:pt idx="741">
                  <c:v>0.2113346546960489</c:v>
                </c:pt>
                <c:pt idx="742">
                  <c:v>0.20719271922934601</c:v>
                </c:pt>
                <c:pt idx="743">
                  <c:v>0.2046879252609573</c:v>
                </c:pt>
                <c:pt idx="744">
                  <c:v>0.20058073137381954</c:v>
                </c:pt>
                <c:pt idx="745">
                  <c:v>0.1973203450090173</c:v>
                </c:pt>
                <c:pt idx="746">
                  <c:v>0.19303796485896618</c:v>
                </c:pt>
                <c:pt idx="747">
                  <c:v>0.18942498842070546</c:v>
                </c:pt>
                <c:pt idx="748">
                  <c:v>0.18769411857581994</c:v>
                </c:pt>
                <c:pt idx="749">
                  <c:v>0.1839640556225994</c:v>
                </c:pt>
                <c:pt idx="750">
                  <c:v>0.18045678228812181</c:v>
                </c:pt>
                <c:pt idx="751">
                  <c:v>0.17603425312774004</c:v>
                </c:pt>
                <c:pt idx="752">
                  <c:v>0.17248085480252073</c:v>
                </c:pt>
                <c:pt idx="753">
                  <c:v>0.17119127693636629</c:v>
                </c:pt>
                <c:pt idx="754">
                  <c:v>0.1713463574340845</c:v>
                </c:pt>
                <c:pt idx="755">
                  <c:v>0.168786420447918</c:v>
                </c:pt>
                <c:pt idx="756">
                  <c:v>0.16898673891732524</c:v>
                </c:pt>
                <c:pt idx="757">
                  <c:v>0.1658588140643967</c:v>
                </c:pt>
                <c:pt idx="758">
                  <c:v>0.16430283480940694</c:v>
                </c:pt>
                <c:pt idx="759">
                  <c:v>0.16152158656958537</c:v>
                </c:pt>
                <c:pt idx="760">
                  <c:v>0.15912264354148861</c:v>
                </c:pt>
                <c:pt idx="761">
                  <c:v>0.15460934276471125</c:v>
                </c:pt>
                <c:pt idx="762">
                  <c:v>0.1507372089265458</c:v>
                </c:pt>
                <c:pt idx="763">
                  <c:v>0.14779780518962324</c:v>
                </c:pt>
                <c:pt idx="764">
                  <c:v>0.14509927147646834</c:v>
                </c:pt>
                <c:pt idx="765">
                  <c:v>0.14154987952063716</c:v>
                </c:pt>
                <c:pt idx="766">
                  <c:v>0.13886426671835031</c:v>
                </c:pt>
                <c:pt idx="767">
                  <c:v>0.13684662361371858</c:v>
                </c:pt>
                <c:pt idx="768">
                  <c:v>0.13648498594592229</c:v>
                </c:pt>
                <c:pt idx="769">
                  <c:v>0.13533539446993884</c:v>
                </c:pt>
                <c:pt idx="770">
                  <c:v>0.13125859576900781</c:v>
                </c:pt>
                <c:pt idx="771">
                  <c:v>0.13009219528197521</c:v>
                </c:pt>
                <c:pt idx="772">
                  <c:v>0.1301343139033288</c:v>
                </c:pt>
                <c:pt idx="773">
                  <c:v>0.12855122143262743</c:v>
                </c:pt>
                <c:pt idx="774">
                  <c:v>0.13114807319503818</c:v>
                </c:pt>
                <c:pt idx="775">
                  <c:v>0.12524896776853653</c:v>
                </c:pt>
                <c:pt idx="776">
                  <c:v>0.12413515272767968</c:v>
                </c:pt>
                <c:pt idx="777">
                  <c:v>0.12605154260744278</c:v>
                </c:pt>
                <c:pt idx="778">
                  <c:v>0.12599839538253363</c:v>
                </c:pt>
                <c:pt idx="779">
                  <c:v>0.12218483436914981</c:v>
                </c:pt>
                <c:pt idx="780">
                  <c:v>0.11895905653105475</c:v>
                </c:pt>
                <c:pt idx="781">
                  <c:v>0.1116978002962348</c:v>
                </c:pt>
                <c:pt idx="782">
                  <c:v>0.11308310230182923</c:v>
                </c:pt>
                <c:pt idx="783">
                  <c:v>0.11240120640504631</c:v>
                </c:pt>
                <c:pt idx="784">
                  <c:v>0.11071712681519208</c:v>
                </c:pt>
                <c:pt idx="785">
                  <c:v>0.10759226217799543</c:v>
                </c:pt>
                <c:pt idx="786">
                  <c:v>0.10876021494837031</c:v>
                </c:pt>
                <c:pt idx="787">
                  <c:v>0.10862510716298932</c:v>
                </c:pt>
                <c:pt idx="788">
                  <c:v>0.10749217686154623</c:v>
                </c:pt>
                <c:pt idx="789">
                  <c:v>0.10521753477003809</c:v>
                </c:pt>
                <c:pt idx="790">
                  <c:v>0.10213753851325851</c:v>
                </c:pt>
                <c:pt idx="791">
                  <c:v>9.6251280079370463E-2</c:v>
                </c:pt>
                <c:pt idx="792">
                  <c:v>9.4800900442607722E-2</c:v>
                </c:pt>
                <c:pt idx="793">
                  <c:v>9.2690977789190762E-2</c:v>
                </c:pt>
                <c:pt idx="794">
                  <c:v>9.2260241337187132E-2</c:v>
                </c:pt>
                <c:pt idx="795">
                  <c:v>9.0696589367391306E-2</c:v>
                </c:pt>
                <c:pt idx="796">
                  <c:v>8.8778602853333319E-2</c:v>
                </c:pt>
                <c:pt idx="797">
                  <c:v>8.6654162654753411E-2</c:v>
                </c:pt>
                <c:pt idx="798">
                  <c:v>8.6881786527333707E-2</c:v>
                </c:pt>
                <c:pt idx="799">
                  <c:v>8.5595638468183147E-2</c:v>
                </c:pt>
                <c:pt idx="800">
                  <c:v>8.4662686612177088E-2</c:v>
                </c:pt>
                <c:pt idx="801">
                  <c:v>8.2010824884846442E-2</c:v>
                </c:pt>
                <c:pt idx="802">
                  <c:v>8.1960811793923588E-2</c:v>
                </c:pt>
                <c:pt idx="803">
                  <c:v>8.0826210939931212E-2</c:v>
                </c:pt>
                <c:pt idx="804">
                  <c:v>8.0341307191107811E-2</c:v>
                </c:pt>
                <c:pt idx="805">
                  <c:v>8.0936053465960417E-2</c:v>
                </c:pt>
                <c:pt idx="806">
                  <c:v>8.1554024856343568E-2</c:v>
                </c:pt>
                <c:pt idx="807">
                  <c:v>7.7275104080598095E-2</c:v>
                </c:pt>
                <c:pt idx="808">
                  <c:v>7.5024455854466196E-2</c:v>
                </c:pt>
                <c:pt idx="809">
                  <c:v>7.4175149895132172E-2</c:v>
                </c:pt>
                <c:pt idx="810">
                  <c:v>7.280729259757468E-2</c:v>
                </c:pt>
                <c:pt idx="811">
                  <c:v>7.1340606593892658E-2</c:v>
                </c:pt>
                <c:pt idx="812">
                  <c:v>7.1162759273821152E-2</c:v>
                </c:pt>
                <c:pt idx="813">
                  <c:v>6.8852311179884648E-2</c:v>
                </c:pt>
                <c:pt idx="814">
                  <c:v>6.939541816221774E-2</c:v>
                </c:pt>
                <c:pt idx="815">
                  <c:v>6.91681047463059E-2</c:v>
                </c:pt>
                <c:pt idx="816">
                  <c:v>6.6841217232592218E-2</c:v>
                </c:pt>
                <c:pt idx="817">
                  <c:v>6.7313303556103737E-2</c:v>
                </c:pt>
                <c:pt idx="818">
                  <c:v>6.6676616063708075E-2</c:v>
                </c:pt>
                <c:pt idx="819">
                  <c:v>6.4618997967100161E-2</c:v>
                </c:pt>
                <c:pt idx="820">
                  <c:v>6.5410721606261407E-2</c:v>
                </c:pt>
                <c:pt idx="821">
                  <c:v>6.5505277837281967E-2</c:v>
                </c:pt>
                <c:pt idx="822">
                  <c:v>6.6235738027201618E-2</c:v>
                </c:pt>
                <c:pt idx="823">
                  <c:v>6.7978789600411219E-2</c:v>
                </c:pt>
                <c:pt idx="824">
                  <c:v>6.7308661489727792E-2</c:v>
                </c:pt>
                <c:pt idx="825">
                  <c:v>6.8159312761291793E-2</c:v>
                </c:pt>
                <c:pt idx="826">
                  <c:v>6.6403931623249299E-2</c:v>
                </c:pt>
                <c:pt idx="827">
                  <c:v>6.4398455463290788E-2</c:v>
                </c:pt>
                <c:pt idx="828">
                  <c:v>6.3955507715661317E-2</c:v>
                </c:pt>
                <c:pt idx="829">
                  <c:v>6.4129659123013133E-2</c:v>
                </c:pt>
                <c:pt idx="830">
                  <c:v>6.2817639674824718E-2</c:v>
                </c:pt>
                <c:pt idx="831">
                  <c:v>6.1065540507277326E-2</c:v>
                </c:pt>
                <c:pt idx="832">
                  <c:v>6.1710595546070363E-2</c:v>
                </c:pt>
                <c:pt idx="833">
                  <c:v>6.2866056131452672E-2</c:v>
                </c:pt>
                <c:pt idx="834">
                  <c:v>6.1644734381405476E-2</c:v>
                </c:pt>
                <c:pt idx="835">
                  <c:v>5.9663651245396923E-2</c:v>
                </c:pt>
                <c:pt idx="836">
                  <c:v>5.9409535070441874E-2</c:v>
                </c:pt>
                <c:pt idx="837">
                  <c:v>5.8606575856612768E-2</c:v>
                </c:pt>
                <c:pt idx="838">
                  <c:v>5.8635152653761423E-2</c:v>
                </c:pt>
                <c:pt idx="839">
                  <c:v>5.5205552621000853E-2</c:v>
                </c:pt>
                <c:pt idx="840">
                  <c:v>5.5361549705073558E-2</c:v>
                </c:pt>
                <c:pt idx="841">
                  <c:v>5.511577150921413E-2</c:v>
                </c:pt>
                <c:pt idx="842">
                  <c:v>5.636093928812877E-2</c:v>
                </c:pt>
                <c:pt idx="843">
                  <c:v>5.6822351815705829E-2</c:v>
                </c:pt>
                <c:pt idx="844">
                  <c:v>5.8703467904472187E-2</c:v>
                </c:pt>
                <c:pt idx="845">
                  <c:v>5.9230002414170181E-2</c:v>
                </c:pt>
                <c:pt idx="846">
                  <c:v>6.0616206222468216E-2</c:v>
                </c:pt>
                <c:pt idx="847">
                  <c:v>5.9082624198559808E-2</c:v>
                </c:pt>
                <c:pt idx="848">
                  <c:v>5.8152525587173348E-2</c:v>
                </c:pt>
                <c:pt idx="849">
                  <c:v>5.7239339472392202E-2</c:v>
                </c:pt>
                <c:pt idx="850">
                  <c:v>5.6806341121804119E-2</c:v>
                </c:pt>
                <c:pt idx="851">
                  <c:v>5.2516436093455729E-2</c:v>
                </c:pt>
                <c:pt idx="852">
                  <c:v>5.1986752666120559E-2</c:v>
                </c:pt>
                <c:pt idx="853">
                  <c:v>4.9964970139242768E-2</c:v>
                </c:pt>
                <c:pt idx="854">
                  <c:v>5.0157837648607102E-2</c:v>
                </c:pt>
                <c:pt idx="855">
                  <c:v>4.9530404721661557E-2</c:v>
                </c:pt>
                <c:pt idx="856">
                  <c:v>4.9374747661559061E-2</c:v>
                </c:pt>
                <c:pt idx="857">
                  <c:v>4.9152076312023146E-2</c:v>
                </c:pt>
                <c:pt idx="858">
                  <c:v>5.0189563363392933E-2</c:v>
                </c:pt>
                <c:pt idx="859">
                  <c:v>4.9777720417212359E-2</c:v>
                </c:pt>
                <c:pt idx="860">
                  <c:v>5.2535713974201641E-2</c:v>
                </c:pt>
                <c:pt idx="861">
                  <c:v>5.2767078110454273E-2</c:v>
                </c:pt>
                <c:pt idx="862">
                  <c:v>5.2561866252606164E-2</c:v>
                </c:pt>
                <c:pt idx="863">
                  <c:v>5.151599687118813E-2</c:v>
                </c:pt>
                <c:pt idx="864">
                  <c:v>4.9484264947268937E-2</c:v>
                </c:pt>
                <c:pt idx="865">
                  <c:v>5.1741092739468163E-2</c:v>
                </c:pt>
                <c:pt idx="866">
                  <c:v>5.1234782264172309E-2</c:v>
                </c:pt>
                <c:pt idx="867">
                  <c:v>4.9771304312730982E-2</c:v>
                </c:pt>
                <c:pt idx="868">
                  <c:v>4.863186920490125E-2</c:v>
                </c:pt>
                <c:pt idx="869">
                  <c:v>4.8692142149533969E-2</c:v>
                </c:pt>
                <c:pt idx="870">
                  <c:v>4.9602223697630572E-2</c:v>
                </c:pt>
                <c:pt idx="871">
                  <c:v>4.8741090817593542E-2</c:v>
                </c:pt>
                <c:pt idx="872">
                  <c:v>4.5708668349341806E-2</c:v>
                </c:pt>
                <c:pt idx="873">
                  <c:v>4.427639868490555E-2</c:v>
                </c:pt>
                <c:pt idx="874">
                  <c:v>4.3303457053272446E-2</c:v>
                </c:pt>
                <c:pt idx="875">
                  <c:v>4.2185147782548463E-2</c:v>
                </c:pt>
                <c:pt idx="876">
                  <c:v>4.162190546771849E-2</c:v>
                </c:pt>
                <c:pt idx="877">
                  <c:v>4.1914296514798659E-2</c:v>
                </c:pt>
                <c:pt idx="878">
                  <c:v>4.2728373034088586E-2</c:v>
                </c:pt>
                <c:pt idx="879">
                  <c:v>4.2989703630672463E-2</c:v>
                </c:pt>
                <c:pt idx="880">
                  <c:v>4.398785138705387E-2</c:v>
                </c:pt>
                <c:pt idx="881">
                  <c:v>4.4346251435307703E-2</c:v>
                </c:pt>
                <c:pt idx="882">
                  <c:v>4.6605666366410718E-2</c:v>
                </c:pt>
                <c:pt idx="883">
                  <c:v>4.8144703557493396E-2</c:v>
                </c:pt>
                <c:pt idx="884">
                  <c:v>4.6720712737549241E-2</c:v>
                </c:pt>
                <c:pt idx="885">
                  <c:v>4.6478127810279636E-2</c:v>
                </c:pt>
                <c:pt idx="886">
                  <c:v>4.632783721544613E-2</c:v>
                </c:pt>
                <c:pt idx="887">
                  <c:v>4.6212687358751454E-2</c:v>
                </c:pt>
                <c:pt idx="888">
                  <c:v>4.582794284463166E-2</c:v>
                </c:pt>
                <c:pt idx="889">
                  <c:v>4.2356578998138592E-2</c:v>
                </c:pt>
                <c:pt idx="890">
                  <c:v>4.0077989671845823E-2</c:v>
                </c:pt>
                <c:pt idx="891">
                  <c:v>4.1857734266536509E-2</c:v>
                </c:pt>
                <c:pt idx="892">
                  <c:v>4.0441460512351077E-2</c:v>
                </c:pt>
                <c:pt idx="893">
                  <c:v>4.0434408710881907E-2</c:v>
                </c:pt>
                <c:pt idx="894">
                  <c:v>4.0266880379123765E-2</c:v>
                </c:pt>
                <c:pt idx="895">
                  <c:v>3.8611954148802474E-2</c:v>
                </c:pt>
                <c:pt idx="896">
                  <c:v>3.8319548318071432E-2</c:v>
                </c:pt>
                <c:pt idx="897">
                  <c:v>3.8067191397570956E-2</c:v>
                </c:pt>
                <c:pt idx="898">
                  <c:v>3.5721824320258819E-2</c:v>
                </c:pt>
                <c:pt idx="899">
                  <c:v>3.737896809821193E-2</c:v>
                </c:pt>
                <c:pt idx="900">
                  <c:v>3.7987330115523882E-2</c:v>
                </c:pt>
                <c:pt idx="901">
                  <c:v>3.719668568287679E-2</c:v>
                </c:pt>
                <c:pt idx="902">
                  <c:v>3.6699866311445103E-2</c:v>
                </c:pt>
                <c:pt idx="903">
                  <c:v>3.8488244558248987E-2</c:v>
                </c:pt>
                <c:pt idx="904">
                  <c:v>3.96011725800531E-2</c:v>
                </c:pt>
                <c:pt idx="905">
                  <c:v>3.9777792857101674E-2</c:v>
                </c:pt>
                <c:pt idx="906">
                  <c:v>3.9627132670996205E-2</c:v>
                </c:pt>
                <c:pt idx="907">
                  <c:v>3.9347529481926172E-2</c:v>
                </c:pt>
                <c:pt idx="908">
                  <c:v>4.0259843361305475E-2</c:v>
                </c:pt>
                <c:pt idx="909">
                  <c:v>3.9018888922891286E-2</c:v>
                </c:pt>
                <c:pt idx="910">
                  <c:v>3.8948016100578499E-2</c:v>
                </c:pt>
                <c:pt idx="911">
                  <c:v>3.7781881719261716E-2</c:v>
                </c:pt>
                <c:pt idx="912">
                  <c:v>3.6535974757803145E-2</c:v>
                </c:pt>
                <c:pt idx="913">
                  <c:v>3.6143084452049154E-2</c:v>
                </c:pt>
                <c:pt idx="914">
                  <c:v>3.4010321058024498E-2</c:v>
                </c:pt>
                <c:pt idx="915">
                  <c:v>3.4049941242379582E-2</c:v>
                </c:pt>
                <c:pt idx="916">
                  <c:v>3.5560564256473276E-2</c:v>
                </c:pt>
                <c:pt idx="917">
                  <c:v>3.4360885771312591E-2</c:v>
                </c:pt>
                <c:pt idx="918">
                  <c:v>3.4462715558565504E-2</c:v>
                </c:pt>
                <c:pt idx="919">
                  <c:v>3.4117384257688496E-2</c:v>
                </c:pt>
                <c:pt idx="920">
                  <c:v>3.2275444843750854E-2</c:v>
                </c:pt>
                <c:pt idx="921">
                  <c:v>3.4103191952844884E-2</c:v>
                </c:pt>
                <c:pt idx="922">
                  <c:v>3.1775461771031105E-2</c:v>
                </c:pt>
                <c:pt idx="923">
                  <c:v>3.0828583715897258E-2</c:v>
                </c:pt>
                <c:pt idx="924">
                  <c:v>2.9353559733119618E-2</c:v>
                </c:pt>
                <c:pt idx="925">
                  <c:v>2.8532505330614914E-2</c:v>
                </c:pt>
                <c:pt idx="926">
                  <c:v>2.6830049662718396E-2</c:v>
                </c:pt>
                <c:pt idx="927">
                  <c:v>2.7401230798070258E-2</c:v>
                </c:pt>
                <c:pt idx="928">
                  <c:v>2.5138415627265133E-2</c:v>
                </c:pt>
                <c:pt idx="929">
                  <c:v>2.6451410796411536E-2</c:v>
                </c:pt>
                <c:pt idx="930">
                  <c:v>2.5505567596839196E-2</c:v>
                </c:pt>
                <c:pt idx="931">
                  <c:v>2.5628848461517195E-2</c:v>
                </c:pt>
                <c:pt idx="932">
                  <c:v>2.7573903840334205E-2</c:v>
                </c:pt>
                <c:pt idx="933">
                  <c:v>3.122417942976206E-2</c:v>
                </c:pt>
                <c:pt idx="934">
                  <c:v>3.0421708076411962E-2</c:v>
                </c:pt>
                <c:pt idx="935">
                  <c:v>2.9827124421719017E-2</c:v>
                </c:pt>
                <c:pt idx="936">
                  <c:v>2.9392751191599221E-2</c:v>
                </c:pt>
                <c:pt idx="937">
                  <c:v>2.9468650455210785E-2</c:v>
                </c:pt>
                <c:pt idx="938">
                  <c:v>2.9858805785552202E-2</c:v>
                </c:pt>
                <c:pt idx="939">
                  <c:v>2.8497808102002458E-2</c:v>
                </c:pt>
                <c:pt idx="940">
                  <c:v>2.6548864623004334E-2</c:v>
                </c:pt>
                <c:pt idx="941">
                  <c:v>2.561073848919071E-2</c:v>
                </c:pt>
                <c:pt idx="942">
                  <c:v>2.5858157670297682E-2</c:v>
                </c:pt>
                <c:pt idx="943">
                  <c:v>2.5742786058839815E-2</c:v>
                </c:pt>
                <c:pt idx="944">
                  <c:v>2.5496520002501393E-2</c:v>
                </c:pt>
                <c:pt idx="945">
                  <c:v>2.5611699426497828E-2</c:v>
                </c:pt>
                <c:pt idx="946">
                  <c:v>2.497013332931218E-2</c:v>
                </c:pt>
                <c:pt idx="947">
                  <c:v>2.5017988007206733E-2</c:v>
                </c:pt>
                <c:pt idx="948">
                  <c:v>2.5693172126490686E-2</c:v>
                </c:pt>
                <c:pt idx="949">
                  <c:v>2.5848814402942299E-2</c:v>
                </c:pt>
                <c:pt idx="950">
                  <c:v>2.3257950019137434E-2</c:v>
                </c:pt>
                <c:pt idx="951">
                  <c:v>2.6812294498013003E-2</c:v>
                </c:pt>
                <c:pt idx="952">
                  <c:v>2.7770260291305925E-2</c:v>
                </c:pt>
                <c:pt idx="953">
                  <c:v>2.99928787153717E-2</c:v>
                </c:pt>
                <c:pt idx="954">
                  <c:v>2.8785911890327781E-2</c:v>
                </c:pt>
                <c:pt idx="955">
                  <c:v>3.0005356116713372E-2</c:v>
                </c:pt>
                <c:pt idx="956">
                  <c:v>2.9092850049872644E-2</c:v>
                </c:pt>
                <c:pt idx="957">
                  <c:v>3.1655063718274472E-2</c:v>
                </c:pt>
                <c:pt idx="958">
                  <c:v>2.9252276940949219E-2</c:v>
                </c:pt>
                <c:pt idx="959">
                  <c:v>2.6356588459675149E-2</c:v>
                </c:pt>
                <c:pt idx="960">
                  <c:v>2.3236927667587837E-2</c:v>
                </c:pt>
                <c:pt idx="961">
                  <c:v>2.3247409276060879E-2</c:v>
                </c:pt>
                <c:pt idx="962">
                  <c:v>2.1361695471871223E-2</c:v>
                </c:pt>
                <c:pt idx="963">
                  <c:v>2.1664715963933212E-2</c:v>
                </c:pt>
                <c:pt idx="964">
                  <c:v>2.0163879726721255E-2</c:v>
                </c:pt>
                <c:pt idx="965">
                  <c:v>1.9971470510534162E-2</c:v>
                </c:pt>
                <c:pt idx="966">
                  <c:v>2.2774997712230027E-2</c:v>
                </c:pt>
                <c:pt idx="967">
                  <c:v>2.254320485010191E-2</c:v>
                </c:pt>
                <c:pt idx="968">
                  <c:v>2.0544203929228299E-2</c:v>
                </c:pt>
                <c:pt idx="969">
                  <c:v>2.112446222621972E-2</c:v>
                </c:pt>
                <c:pt idx="970">
                  <c:v>2.1942397278389009E-2</c:v>
                </c:pt>
                <c:pt idx="971">
                  <c:v>2.1010243739530404E-2</c:v>
                </c:pt>
                <c:pt idx="972">
                  <c:v>2.0677655945710888E-2</c:v>
                </c:pt>
                <c:pt idx="973">
                  <c:v>1.9919003333565437E-2</c:v>
                </c:pt>
                <c:pt idx="974">
                  <c:v>1.9663349658918996E-2</c:v>
                </c:pt>
                <c:pt idx="975">
                  <c:v>2.2312668598298491E-2</c:v>
                </c:pt>
                <c:pt idx="976">
                  <c:v>2.0350745073828815E-2</c:v>
                </c:pt>
                <c:pt idx="977">
                  <c:v>1.8747088544755063E-2</c:v>
                </c:pt>
                <c:pt idx="978">
                  <c:v>1.8933968675513498E-2</c:v>
                </c:pt>
                <c:pt idx="979">
                  <c:v>1.856532355720068E-2</c:v>
                </c:pt>
                <c:pt idx="980">
                  <c:v>1.7582713417892859E-2</c:v>
                </c:pt>
                <c:pt idx="981">
                  <c:v>1.8076709112006702E-2</c:v>
                </c:pt>
                <c:pt idx="982">
                  <c:v>1.52024864918086E-2</c:v>
                </c:pt>
                <c:pt idx="983">
                  <c:v>1.5658369933956997E-2</c:v>
                </c:pt>
                <c:pt idx="984">
                  <c:v>1.5352939706801766E-2</c:v>
                </c:pt>
                <c:pt idx="985">
                  <c:v>1.6323427252389E-2</c:v>
                </c:pt>
                <c:pt idx="986">
                  <c:v>1.7421128113787987E-2</c:v>
                </c:pt>
                <c:pt idx="987">
                  <c:v>1.8220184443785092E-2</c:v>
                </c:pt>
                <c:pt idx="988">
                  <c:v>1.6053211681626982E-2</c:v>
                </c:pt>
                <c:pt idx="989">
                  <c:v>1.5565218149769914E-2</c:v>
                </c:pt>
                <c:pt idx="990">
                  <c:v>1.5232512086743368E-2</c:v>
                </c:pt>
                <c:pt idx="991">
                  <c:v>1.5730336746434811E-2</c:v>
                </c:pt>
                <c:pt idx="992">
                  <c:v>1.4567144311642908E-2</c:v>
                </c:pt>
                <c:pt idx="993">
                  <c:v>1.159721677075096E-2</c:v>
                </c:pt>
                <c:pt idx="994">
                  <c:v>7.5919354593110312E-3</c:v>
                </c:pt>
                <c:pt idx="995">
                  <c:v>1.0064418280339119E-2</c:v>
                </c:pt>
                <c:pt idx="996">
                  <c:v>1.2139738320509253E-2</c:v>
                </c:pt>
                <c:pt idx="997">
                  <c:v>1.4375973965399455E-2</c:v>
                </c:pt>
                <c:pt idx="998">
                  <c:v>1.3089791903851863E-2</c:v>
                </c:pt>
                <c:pt idx="999">
                  <c:v>1.246156657321921E-2</c:v>
                </c:pt>
                <c:pt idx="1000">
                  <c:v>1.4956131733564903E-2</c:v>
                </c:pt>
                <c:pt idx="1001">
                  <c:v>1.5213485528062398E-2</c:v>
                </c:pt>
                <c:pt idx="1002">
                  <c:v>1.2392398305852745E-2</c:v>
                </c:pt>
                <c:pt idx="1003">
                  <c:v>1.2655448241033826E-2</c:v>
                </c:pt>
                <c:pt idx="1004">
                  <c:v>8.4030478565997688E-3</c:v>
                </c:pt>
                <c:pt idx="1005">
                  <c:v>1.0077049431649934E-2</c:v>
                </c:pt>
                <c:pt idx="1006">
                  <c:v>9.9281869374913227E-3</c:v>
                </c:pt>
                <c:pt idx="1007">
                  <c:v>7.658886179045683E-3</c:v>
                </c:pt>
                <c:pt idx="1008">
                  <c:v>8.4312447139208331E-3</c:v>
                </c:pt>
                <c:pt idx="1009">
                  <c:v>8.945115548276086E-3</c:v>
                </c:pt>
                <c:pt idx="1010">
                  <c:v>8.9828271633027208E-3</c:v>
                </c:pt>
                <c:pt idx="1011">
                  <c:v>1.2430617000104519E-2</c:v>
                </c:pt>
                <c:pt idx="1012">
                  <c:v>1.1448376452068669E-2</c:v>
                </c:pt>
                <c:pt idx="1013">
                  <c:v>1.3180332895293757E-2</c:v>
                </c:pt>
                <c:pt idx="1014">
                  <c:v>1.2038071153416006E-2</c:v>
                </c:pt>
                <c:pt idx="1015">
                  <c:v>1.3737775583883987E-2</c:v>
                </c:pt>
                <c:pt idx="1016">
                  <c:v>1.5615039053231342E-2</c:v>
                </c:pt>
                <c:pt idx="1017">
                  <c:v>1.3335431133393029E-2</c:v>
                </c:pt>
                <c:pt idx="1018">
                  <c:v>1.4137246092644112E-2</c:v>
                </c:pt>
                <c:pt idx="1019">
                  <c:v>1.5455878267870588E-2</c:v>
                </c:pt>
                <c:pt idx="1020">
                  <c:v>1.3536058581103625E-2</c:v>
                </c:pt>
                <c:pt idx="1021">
                  <c:v>1.5375189101374304E-2</c:v>
                </c:pt>
                <c:pt idx="1022">
                  <c:v>1.4731647908431249E-2</c:v>
                </c:pt>
                <c:pt idx="1023">
                  <c:v>1.4394407699680183E-2</c:v>
                </c:pt>
                <c:pt idx="1024">
                  <c:v>1.4281797674206474E-2</c:v>
                </c:pt>
                <c:pt idx="1025">
                  <c:v>1.1373056707571549E-2</c:v>
                </c:pt>
                <c:pt idx="1026">
                  <c:v>1.0521503633303958E-2</c:v>
                </c:pt>
                <c:pt idx="1027">
                  <c:v>1.1990871391255382E-2</c:v>
                </c:pt>
                <c:pt idx="1028">
                  <c:v>1.0639688573524047E-2</c:v>
                </c:pt>
                <c:pt idx="1029">
                  <c:v>9.8514583110654586E-3</c:v>
                </c:pt>
                <c:pt idx="1030">
                  <c:v>7.432850070569757E-3</c:v>
                </c:pt>
                <c:pt idx="1031">
                  <c:v>8.6181913711082213E-3</c:v>
                </c:pt>
                <c:pt idx="1032">
                  <c:v>8.3282987610265712E-3</c:v>
                </c:pt>
                <c:pt idx="1033">
                  <c:v>8.7138268086429348E-3</c:v>
                </c:pt>
                <c:pt idx="1034">
                  <c:v>5.7588780628213499E-3</c:v>
                </c:pt>
                <c:pt idx="1035">
                  <c:v>6.2364491208088905E-3</c:v>
                </c:pt>
                <c:pt idx="1036">
                  <c:v>6.4665078606889271E-3</c:v>
                </c:pt>
                <c:pt idx="1037">
                  <c:v>8.2361892242264409E-3</c:v>
                </c:pt>
                <c:pt idx="1038">
                  <c:v>8.321984663736251E-3</c:v>
                </c:pt>
                <c:pt idx="1039">
                  <c:v>1.0868391652618502E-2</c:v>
                </c:pt>
                <c:pt idx="1040">
                  <c:v>8.7716190566581934E-3</c:v>
                </c:pt>
                <c:pt idx="1041">
                  <c:v>1.1156746763008762E-2</c:v>
                </c:pt>
                <c:pt idx="1042">
                  <c:v>1.2271887897349424E-2</c:v>
                </c:pt>
                <c:pt idx="1043">
                  <c:v>1.0738795212285095E-2</c:v>
                </c:pt>
                <c:pt idx="1044">
                  <c:v>8.6687647623993804E-3</c:v>
                </c:pt>
                <c:pt idx="1045">
                  <c:v>7.8425937383255345E-3</c:v>
                </c:pt>
                <c:pt idx="1046">
                  <c:v>6.5714082122293616E-3</c:v>
                </c:pt>
                <c:pt idx="1047">
                  <c:v>7.317029036125181E-3</c:v>
                </c:pt>
                <c:pt idx="1048">
                  <c:v>5.6024005100950899E-3</c:v>
                </c:pt>
                <c:pt idx="1049">
                  <c:v>4.9482136101542387E-3</c:v>
                </c:pt>
                <c:pt idx="1050">
                  <c:v>7.8474368623534189E-3</c:v>
                </c:pt>
                <c:pt idx="1051">
                  <c:v>8.5231295392276044E-3</c:v>
                </c:pt>
                <c:pt idx="1052">
                  <c:v>6.8017478414760931E-3</c:v>
                </c:pt>
                <c:pt idx="1053">
                  <c:v>7.0340921337819877E-3</c:v>
                </c:pt>
                <c:pt idx="1054">
                  <c:v>7.9824795996705604E-3</c:v>
                </c:pt>
                <c:pt idx="1055">
                  <c:v>9.8756768879350466E-3</c:v>
                </c:pt>
                <c:pt idx="1056">
                  <c:v>8.0738174298948182E-3</c:v>
                </c:pt>
                <c:pt idx="1057">
                  <c:v>7.1701194622476551E-3</c:v>
                </c:pt>
                <c:pt idx="1058">
                  <c:v>7.3096091217491298E-3</c:v>
                </c:pt>
                <c:pt idx="1059">
                  <c:v>8.11403043865014E-3</c:v>
                </c:pt>
                <c:pt idx="1060">
                  <c:v>6.1186840362737567E-3</c:v>
                </c:pt>
                <c:pt idx="1061">
                  <c:v>5.2725624753390222E-3</c:v>
                </c:pt>
                <c:pt idx="1062">
                  <c:v>3.5240616484155103E-3</c:v>
                </c:pt>
                <c:pt idx="1063">
                  <c:v>5.3799982230051642E-3</c:v>
                </c:pt>
                <c:pt idx="1064">
                  <c:v>5.3959231717317663E-3</c:v>
                </c:pt>
                <c:pt idx="1065">
                  <c:v>4.4955396986116232E-3</c:v>
                </c:pt>
                <c:pt idx="1066">
                  <c:v>6.4045436663956821E-3</c:v>
                </c:pt>
                <c:pt idx="1067">
                  <c:v>7.2036192151389315E-3</c:v>
                </c:pt>
                <c:pt idx="1068">
                  <c:v>5.6106867464126358E-3</c:v>
                </c:pt>
                <c:pt idx="1069">
                  <c:v>4.9617938718514703E-3</c:v>
                </c:pt>
                <c:pt idx="1070">
                  <c:v>3.3954187535637837E-3</c:v>
                </c:pt>
                <c:pt idx="1071">
                  <c:v>3.2556053321080645E-3</c:v>
                </c:pt>
                <c:pt idx="1072">
                  <c:v>5.0085663865016986E-3</c:v>
                </c:pt>
                <c:pt idx="1073">
                  <c:v>1.9140407576384538E-3</c:v>
                </c:pt>
                <c:pt idx="1074">
                  <c:v>2.5628538004848741E-3</c:v>
                </c:pt>
                <c:pt idx="1075">
                  <c:v>5.0730334528887172E-3</c:v>
                </c:pt>
                <c:pt idx="1076">
                  <c:v>5.5394576381136706E-3</c:v>
                </c:pt>
                <c:pt idx="1077">
                  <c:v>6.424148265826009E-3</c:v>
                </c:pt>
                <c:pt idx="1078">
                  <c:v>5.4214929742916751E-3</c:v>
                </c:pt>
                <c:pt idx="1079">
                  <c:v>5.3889704207234854E-3</c:v>
                </c:pt>
                <c:pt idx="1080">
                  <c:v>9.2185169958024782E-3</c:v>
                </c:pt>
                <c:pt idx="1081">
                  <c:v>8.0548928784049158E-3</c:v>
                </c:pt>
                <c:pt idx="1082">
                  <c:v>5.5017475014521242E-3</c:v>
                </c:pt>
                <c:pt idx="1083">
                  <c:v>5.3570835641430824E-3</c:v>
                </c:pt>
                <c:pt idx="1084">
                  <c:v>3.6248713637577908E-3</c:v>
                </c:pt>
                <c:pt idx="1085">
                  <c:v>2.3591690937725496E-3</c:v>
                </c:pt>
                <c:pt idx="1086">
                  <c:v>2.090671383242643E-4</c:v>
                </c:pt>
                <c:pt idx="1087">
                  <c:v>-2.329452477141149E-5</c:v>
                </c:pt>
                <c:pt idx="1088">
                  <c:v>2.1540193272581399E-3</c:v>
                </c:pt>
                <c:pt idx="1089">
                  <c:v>2.534797387847159E-3</c:v>
                </c:pt>
                <c:pt idx="1090">
                  <c:v>2.5455391885756675E-3</c:v>
                </c:pt>
                <c:pt idx="1091">
                  <c:v>4.8031224253348012E-3</c:v>
                </c:pt>
                <c:pt idx="1092">
                  <c:v>6.9162235636907026E-3</c:v>
                </c:pt>
                <c:pt idx="1093">
                  <c:v>1.016518660145894E-2</c:v>
                </c:pt>
                <c:pt idx="1094">
                  <c:v>7.5288432724557371E-3</c:v>
                </c:pt>
                <c:pt idx="1095">
                  <c:v>7.0268008371685816E-3</c:v>
                </c:pt>
                <c:pt idx="1096">
                  <c:v>7.1608604617022873E-3</c:v>
                </c:pt>
                <c:pt idx="1097">
                  <c:v>7.2574849254807899E-3</c:v>
                </c:pt>
                <c:pt idx="1098">
                  <c:v>8.0250639060268358E-3</c:v>
                </c:pt>
                <c:pt idx="1099">
                  <c:v>7.8693018820031064E-3</c:v>
                </c:pt>
                <c:pt idx="1100">
                  <c:v>6.9265647274803967E-3</c:v>
                </c:pt>
                <c:pt idx="1101">
                  <c:v>8.6367995524693209E-3</c:v>
                </c:pt>
                <c:pt idx="1102">
                  <c:v>9.5736616841328118E-3</c:v>
                </c:pt>
                <c:pt idx="1103">
                  <c:v>9.9221892103298105E-3</c:v>
                </c:pt>
                <c:pt idx="1104">
                  <c:v>1.1187737730345912E-2</c:v>
                </c:pt>
                <c:pt idx="1105">
                  <c:v>8.8814261019252889E-3</c:v>
                </c:pt>
                <c:pt idx="1106">
                  <c:v>6.8973389280581714E-3</c:v>
                </c:pt>
                <c:pt idx="1107">
                  <c:v>5.3365032437547571E-3</c:v>
                </c:pt>
                <c:pt idx="1108">
                  <c:v>2.8913834821381709E-3</c:v>
                </c:pt>
                <c:pt idx="1109">
                  <c:v>1.3566214272166125E-3</c:v>
                </c:pt>
                <c:pt idx="1110">
                  <c:v>2.7353420471128338E-4</c:v>
                </c:pt>
                <c:pt idx="1111">
                  <c:v>-3.6478658543346177E-4</c:v>
                </c:pt>
                <c:pt idx="1112">
                  <c:v>5.6843019359634336E-4</c:v>
                </c:pt>
                <c:pt idx="1113">
                  <c:v>1.8550096396795555E-3</c:v>
                </c:pt>
                <c:pt idx="1114">
                  <c:v>1.5172667867986136E-3</c:v>
                </c:pt>
                <c:pt idx="1115">
                  <c:v>3.9195657036448645E-3</c:v>
                </c:pt>
                <c:pt idx="1116">
                  <c:v>2.4078353941003475E-3</c:v>
                </c:pt>
                <c:pt idx="1117">
                  <c:v>4.8153898988339983E-3</c:v>
                </c:pt>
                <c:pt idx="1118">
                  <c:v>4.7668788268404273E-3</c:v>
                </c:pt>
                <c:pt idx="1119">
                  <c:v>4.2251437673088829E-3</c:v>
                </c:pt>
                <c:pt idx="1120">
                  <c:v>4.5949198349139264E-3</c:v>
                </c:pt>
                <c:pt idx="1121">
                  <c:v>4.6860270401844761E-3</c:v>
                </c:pt>
                <c:pt idx="1122">
                  <c:v>5.7046279775566436E-3</c:v>
                </c:pt>
                <c:pt idx="1123">
                  <c:v>7.1359455748763083E-3</c:v>
                </c:pt>
                <c:pt idx="1124">
                  <c:v>7.2008088431068781E-3</c:v>
                </c:pt>
                <c:pt idx="1125">
                  <c:v>7.2226842113121839E-3</c:v>
                </c:pt>
                <c:pt idx="1126">
                  <c:v>7.4530179270985647E-3</c:v>
                </c:pt>
                <c:pt idx="1127">
                  <c:v>7.8239737300437352E-3</c:v>
                </c:pt>
                <c:pt idx="1128">
                  <c:v>9.5025345830249078E-3</c:v>
                </c:pt>
                <c:pt idx="1129">
                  <c:v>8.6609663865608328E-3</c:v>
                </c:pt>
                <c:pt idx="1130">
                  <c:v>5.44386211643633E-3</c:v>
                </c:pt>
                <c:pt idx="1131">
                  <c:v>4.4985733037719447E-3</c:v>
                </c:pt>
                <c:pt idx="1132">
                  <c:v>6.1286570871565702E-3</c:v>
                </c:pt>
                <c:pt idx="1133">
                  <c:v>5.426449932431323E-3</c:v>
                </c:pt>
                <c:pt idx="1134">
                  <c:v>4.19261677864543E-3</c:v>
                </c:pt>
                <c:pt idx="1135">
                  <c:v>4.1769165414121843E-3</c:v>
                </c:pt>
                <c:pt idx="1136">
                  <c:v>4.0268580498974823E-3</c:v>
                </c:pt>
                <c:pt idx="1137">
                  <c:v>7.4370205384826559E-3</c:v>
                </c:pt>
                <c:pt idx="1138">
                  <c:v>6.2851656855496757E-3</c:v>
                </c:pt>
                <c:pt idx="1139">
                  <c:v>5.2559781757832271E-3</c:v>
                </c:pt>
                <c:pt idx="1140">
                  <c:v>4.7897299160037307E-3</c:v>
                </c:pt>
                <c:pt idx="1141">
                  <c:v>3.4382307281435919E-3</c:v>
                </c:pt>
                <c:pt idx="1142">
                  <c:v>2.7247332992422343E-3</c:v>
                </c:pt>
                <c:pt idx="1143">
                  <c:v>4.1460142759803071E-3</c:v>
                </c:pt>
                <c:pt idx="1144">
                  <c:v>1.3952645600851183E-3</c:v>
                </c:pt>
                <c:pt idx="1145">
                  <c:v>2.4516659622257023E-3</c:v>
                </c:pt>
                <c:pt idx="1146">
                  <c:v>3.0406362646799804E-3</c:v>
                </c:pt>
                <c:pt idx="1147">
                  <c:v>4.4400817890701211E-3</c:v>
                </c:pt>
                <c:pt idx="1148">
                  <c:v>7.7065885853361852E-3</c:v>
                </c:pt>
                <c:pt idx="1149">
                  <c:v>6.8270604085107116E-3</c:v>
                </c:pt>
                <c:pt idx="1150">
                  <c:v>5.2931501875527866E-3</c:v>
                </c:pt>
                <c:pt idx="1151">
                  <c:v>6.9503146626171287E-3</c:v>
                </c:pt>
                <c:pt idx="1152">
                  <c:v>8.4250474074724548E-3</c:v>
                </c:pt>
                <c:pt idx="1153">
                  <c:v>7.900261803673413E-3</c:v>
                </c:pt>
                <c:pt idx="1154">
                  <c:v>7.7929709357858817E-3</c:v>
                </c:pt>
                <c:pt idx="1155">
                  <c:v>7.0038063465917549E-3</c:v>
                </c:pt>
                <c:pt idx="1156">
                  <c:v>8.3384477373548409E-3</c:v>
                </c:pt>
                <c:pt idx="1157">
                  <c:v>8.0752943166176074E-3</c:v>
                </c:pt>
                <c:pt idx="1158">
                  <c:v>1.0553644768679475E-2</c:v>
                </c:pt>
                <c:pt idx="1159">
                  <c:v>9.1273802232301714E-3</c:v>
                </c:pt>
                <c:pt idx="1160">
                  <c:v>8.9451288535618775E-3</c:v>
                </c:pt>
                <c:pt idx="1161">
                  <c:v>8.9611528527493677E-3</c:v>
                </c:pt>
                <c:pt idx="1162">
                  <c:v>8.8377182381022285E-3</c:v>
                </c:pt>
                <c:pt idx="1163">
                  <c:v>1.117689983588669E-2</c:v>
                </c:pt>
                <c:pt idx="1164">
                  <c:v>1.1386104757837145E-2</c:v>
                </c:pt>
                <c:pt idx="1165">
                  <c:v>9.9802874799182571E-3</c:v>
                </c:pt>
                <c:pt idx="1166">
                  <c:v>7.8884393180656646E-3</c:v>
                </c:pt>
                <c:pt idx="1167">
                  <c:v>8.1506968495596455E-3</c:v>
                </c:pt>
                <c:pt idx="1168">
                  <c:v>1.0151174657156049E-2</c:v>
                </c:pt>
                <c:pt idx="1169">
                  <c:v>9.1381974205781615E-3</c:v>
                </c:pt>
                <c:pt idx="1170">
                  <c:v>5.4106698634833325E-3</c:v>
                </c:pt>
                <c:pt idx="1171">
                  <c:v>4.5902422877758869E-3</c:v>
                </c:pt>
                <c:pt idx="1172">
                  <c:v>6.0441862627654977E-3</c:v>
                </c:pt>
                <c:pt idx="1173">
                  <c:v>9.277916226668256E-3</c:v>
                </c:pt>
              </c:numCache>
            </c:numRef>
          </c:yVal>
          <c:smooth val="0"/>
          <c:extLst>
            <c:ext xmlns:c16="http://schemas.microsoft.com/office/drawing/2014/chart" uri="{C3380CC4-5D6E-409C-BE32-E72D297353CC}">
              <c16:uniqueId val="{00000000-78F5-44D7-A5E4-BCA7D51448E1}"/>
            </c:ext>
          </c:extLst>
        </c:ser>
        <c:ser>
          <c:idx val="1"/>
          <c:order val="1"/>
          <c:tx>
            <c:strRef>
              <c:f>'Fluo RT'!$FJ$2:$FJ$3</c:f>
              <c:strCache>
                <c:ptCount val="2"/>
                <c:pt idx="0">
                  <c:v>D17</c:v>
                </c:pt>
                <c:pt idx="1">
                  <c:v>Stan 470</c:v>
                </c:pt>
              </c:strCache>
            </c:strRef>
          </c:tx>
          <c:spPr>
            <a:ln w="19050" cap="rnd">
              <a:solidFill>
                <a:srgbClr val="00B0F0"/>
              </a:solidFill>
              <a:round/>
            </a:ln>
            <a:effectLst/>
          </c:spPr>
          <c:marker>
            <c:symbol val="none"/>
          </c:marker>
          <c:xVal>
            <c:numRef>
              <c:f>'Fluo RT'!$CM$4:$CM$1177</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'Fluo RT'!$FJ$4:$FJ$1177</c:f>
              <c:numCache>
                <c:formatCode>General</c:formatCode>
                <c:ptCount val="1174"/>
                <c:pt idx="0">
                  <c:v>5.5122628156002527E-3</c:v>
                </c:pt>
                <c:pt idx="1">
                  <c:v>6.4762216226742211E-3</c:v>
                </c:pt>
                <c:pt idx="2">
                  <c:v>6.7850167615194877E-3</c:v>
                </c:pt>
                <c:pt idx="3">
                  <c:v>5.9158911453949265E-3</c:v>
                </c:pt>
                <c:pt idx="4">
                  <c:v>4.1779683907684963E-3</c:v>
                </c:pt>
                <c:pt idx="5">
                  <c:v>1.6373889719461787E-3</c:v>
                </c:pt>
                <c:pt idx="6">
                  <c:v>1.286776276115934E-3</c:v>
                </c:pt>
                <c:pt idx="7">
                  <c:v>2.7448885741087393E-3</c:v>
                </c:pt>
                <c:pt idx="8">
                  <c:v>1.2732369781524428E-3</c:v>
                </c:pt>
                <c:pt idx="9">
                  <c:v>1.8378218295496897E-3</c:v>
                </c:pt>
                <c:pt idx="10">
                  <c:v>2.7450377631485271E-3</c:v>
                </c:pt>
                <c:pt idx="11">
                  <c:v>3.3576145038967131E-3</c:v>
                </c:pt>
                <c:pt idx="12">
                  <c:v>2.2315722744994577E-3</c:v>
                </c:pt>
                <c:pt idx="13">
                  <c:v>2.4501577739529544E-3</c:v>
                </c:pt>
                <c:pt idx="14">
                  <c:v>1.0819884072264031E-3</c:v>
                </c:pt>
                <c:pt idx="15">
                  <c:v>2.2724513800771384E-4</c:v>
                </c:pt>
                <c:pt idx="16">
                  <c:v>-1.7242248451574808E-3</c:v>
                </c:pt>
                <c:pt idx="17">
                  <c:v>-2.0187946781913889E-3</c:v>
                </c:pt>
                <c:pt idx="18">
                  <c:v>-1.4346881792027338E-3</c:v>
                </c:pt>
                <c:pt idx="19">
                  <c:v>1.491220355876059E-3</c:v>
                </c:pt>
                <c:pt idx="20">
                  <c:v>4.0822989559908033E-4</c:v>
                </c:pt>
                <c:pt idx="21">
                  <c:v>8.4523115925642088E-4</c:v>
                </c:pt>
                <c:pt idx="22">
                  <c:v>1.0682554252463452E-3</c:v>
                </c:pt>
                <c:pt idx="23">
                  <c:v>3.4094982641724348E-3</c:v>
                </c:pt>
                <c:pt idx="24">
                  <c:v>3.3430201515132476E-3</c:v>
                </c:pt>
                <c:pt idx="25">
                  <c:v>3.3478439304663911E-3</c:v>
                </c:pt>
                <c:pt idx="26">
                  <c:v>2.5736470386237336E-3</c:v>
                </c:pt>
                <c:pt idx="27">
                  <c:v>2.6401238426071332E-3</c:v>
                </c:pt>
                <c:pt idx="28">
                  <c:v>2.1984640857486254E-3</c:v>
                </c:pt>
                <c:pt idx="29">
                  <c:v>2.8349071468355171E-3</c:v>
                </c:pt>
                <c:pt idx="30">
                  <c:v>1.7379397674116696E-3</c:v>
                </c:pt>
                <c:pt idx="31">
                  <c:v>2.374309542654455E-3</c:v>
                </c:pt>
                <c:pt idx="32">
                  <c:v>2.1512104204094796E-3</c:v>
                </c:pt>
                <c:pt idx="33">
                  <c:v>2.6566511091289031E-4</c:v>
                </c:pt>
                <c:pt idx="34">
                  <c:v>2.5499652415710808E-3</c:v>
                </c:pt>
                <c:pt idx="35">
                  <c:v>3.8422066786436672E-3</c:v>
                </c:pt>
                <c:pt idx="36">
                  <c:v>3.2390458601873604E-3</c:v>
                </c:pt>
                <c:pt idx="37">
                  <c:v>2.3510805474243166E-3</c:v>
                </c:pt>
                <c:pt idx="38">
                  <c:v>2.8448596262003177E-3</c:v>
                </c:pt>
                <c:pt idx="39">
                  <c:v>1.5389215883345685E-3</c:v>
                </c:pt>
                <c:pt idx="40">
                  <c:v>1.577572019045944E-3</c:v>
                </c:pt>
                <c:pt idx="41">
                  <c:v>-1.5421304613657968E-3</c:v>
                </c:pt>
                <c:pt idx="42">
                  <c:v>-5.1235180555381059E-3</c:v>
                </c:pt>
                <c:pt idx="43">
                  <c:v>-4.7151287632280952E-3</c:v>
                </c:pt>
                <c:pt idx="44">
                  <c:v>-2.8543435996331522E-3</c:v>
                </c:pt>
                <c:pt idx="45">
                  <c:v>-4.9147973541716393E-3</c:v>
                </c:pt>
                <c:pt idx="46">
                  <c:v>-3.8561309890238742E-3</c:v>
                </c:pt>
                <c:pt idx="47">
                  <c:v>-2.2850748667244576E-3</c:v>
                </c:pt>
                <c:pt idx="48">
                  <c:v>-1.2548707604139184E-3</c:v>
                </c:pt>
                <c:pt idx="49">
                  <c:v>-6.9860450666063621E-4</c:v>
                </c:pt>
                <c:pt idx="50">
                  <c:v>-3.8515781059587668E-4</c:v>
                </c:pt>
                <c:pt idx="51">
                  <c:v>-1.1726008570255998E-3</c:v>
                </c:pt>
                <c:pt idx="52">
                  <c:v>-3.3255323169633695E-4</c:v>
                </c:pt>
                <c:pt idx="53">
                  <c:v>-9.7827192503067528E-4</c:v>
                </c:pt>
                <c:pt idx="54">
                  <c:v>-1.5241479473682006E-3</c:v>
                </c:pt>
                <c:pt idx="55">
                  <c:v>-8.5451058666365153E-4</c:v>
                </c:pt>
                <c:pt idx="56">
                  <c:v>2.8012597836601878E-4</c:v>
                </c:pt>
                <c:pt idx="57">
                  <c:v>1.0348327617037492E-3</c:v>
                </c:pt>
                <c:pt idx="58">
                  <c:v>-1.429961242257874E-4</c:v>
                </c:pt>
                <c:pt idx="59">
                  <c:v>-4.9915642758730438E-4</c:v>
                </c:pt>
                <c:pt idx="60">
                  <c:v>-4.2306674560599019E-4</c:v>
                </c:pt>
                <c:pt idx="61">
                  <c:v>-1.7383873345310334E-3</c:v>
                </c:pt>
                <c:pt idx="62">
                  <c:v>-1.9948001076254968E-3</c:v>
                </c:pt>
                <c:pt idx="63">
                  <c:v>-9.4883247798283852E-5</c:v>
                </c:pt>
                <c:pt idx="64">
                  <c:v>-2.3879210795214223E-3</c:v>
                </c:pt>
                <c:pt idx="65">
                  <c:v>-1.1627924628650158E-3</c:v>
                </c:pt>
                <c:pt idx="66">
                  <c:v>-8.9214640103688991E-4</c:v>
                </c:pt>
                <c:pt idx="67">
                  <c:v>-1.0772520478158725E-3</c:v>
                </c:pt>
                <c:pt idx="68">
                  <c:v>-2.3182982189446001E-4</c:v>
                </c:pt>
                <c:pt idx="69">
                  <c:v>-9.8689963189567452E-4</c:v>
                </c:pt>
                <c:pt idx="70">
                  <c:v>-1.8751596584460888E-3</c:v>
                </c:pt>
                <c:pt idx="71">
                  <c:v>1.5583318676164514E-3</c:v>
                </c:pt>
                <c:pt idx="72">
                  <c:v>1.8763178365181266E-3</c:v>
                </c:pt>
                <c:pt idx="73">
                  <c:v>8.98067504637947E-4</c:v>
                </c:pt>
                <c:pt idx="74">
                  <c:v>1.4536155571189869E-3</c:v>
                </c:pt>
                <c:pt idx="75">
                  <c:v>2.1134629759915571E-3</c:v>
                </c:pt>
                <c:pt idx="76">
                  <c:v>2.5695731308968931E-3</c:v>
                </c:pt>
                <c:pt idx="77">
                  <c:v>2.165751117085652E-3</c:v>
                </c:pt>
                <c:pt idx="78">
                  <c:v>1.7082184315991806E-4</c:v>
                </c:pt>
                <c:pt idx="79">
                  <c:v>5.2271756473233914E-4</c:v>
                </c:pt>
                <c:pt idx="80">
                  <c:v>1.6149805164348738E-3</c:v>
                </c:pt>
                <c:pt idx="81">
                  <c:v>2.8168016173138852E-3</c:v>
                </c:pt>
                <c:pt idx="82">
                  <c:v>3.0448056564108361E-3</c:v>
                </c:pt>
                <c:pt idx="83">
                  <c:v>3.8805377924628652E-3</c:v>
                </c:pt>
                <c:pt idx="84">
                  <c:v>2.8120144812827951E-3</c:v>
                </c:pt>
                <c:pt idx="85">
                  <c:v>3.3060251956732035E-3</c:v>
                </c:pt>
                <c:pt idx="86">
                  <c:v>1.1876395048389596E-3</c:v>
                </c:pt>
                <c:pt idx="87">
                  <c:v>1.6246935081305409E-3</c:v>
                </c:pt>
                <c:pt idx="88">
                  <c:v>7.644857322930931E-4</c:v>
                </c:pt>
                <c:pt idx="89">
                  <c:v>6.3620658337207011E-4</c:v>
                </c:pt>
                <c:pt idx="90">
                  <c:v>-5.7513264737783245E-4</c:v>
                </c:pt>
                <c:pt idx="91">
                  <c:v>-1.1405698393155521E-3</c:v>
                </c:pt>
                <c:pt idx="92">
                  <c:v>-3.8809971376643172E-3</c:v>
                </c:pt>
                <c:pt idx="93">
                  <c:v>-4.9258543559011856E-3</c:v>
                </c:pt>
                <c:pt idx="94">
                  <c:v>-6.4600987369708238E-3</c:v>
                </c:pt>
                <c:pt idx="95">
                  <c:v>-7.6093084538361999E-3</c:v>
                </c:pt>
                <c:pt idx="96">
                  <c:v>-7.9653062196648958E-3</c:v>
                </c:pt>
                <c:pt idx="97">
                  <c:v>-7.7513874580700274E-3</c:v>
                </c:pt>
                <c:pt idx="98">
                  <c:v>-6.7727518520379745E-3</c:v>
                </c:pt>
                <c:pt idx="99">
                  <c:v>-5.8227670850241426E-3</c:v>
                </c:pt>
                <c:pt idx="100">
                  <c:v>-4.5734750786252413E-3</c:v>
                </c:pt>
                <c:pt idx="101">
                  <c:v>-2.89207141391426E-3</c:v>
                </c:pt>
                <c:pt idx="102">
                  <c:v>-3.5792623046932252E-3</c:v>
                </c:pt>
                <c:pt idx="103">
                  <c:v>-3.0191032639421082E-3</c:v>
                </c:pt>
                <c:pt idx="104">
                  <c:v>-1.1291023059914317E-3</c:v>
                </c:pt>
                <c:pt idx="105">
                  <c:v>-6.6844502619445442E-4</c:v>
                </c:pt>
                <c:pt idx="106">
                  <c:v>8.9401283444518419E-4</c:v>
                </c:pt>
                <c:pt idx="107">
                  <c:v>1.1835662514500128E-3</c:v>
                </c:pt>
                <c:pt idx="108">
                  <c:v>-2.507057688522599E-4</c:v>
                </c:pt>
                <c:pt idx="109">
                  <c:v>1.1965525030256585E-3</c:v>
                </c:pt>
                <c:pt idx="110">
                  <c:v>1.1919002914682715E-3</c:v>
                </c:pt>
                <c:pt idx="111">
                  <c:v>-1.4247356998379335E-4</c:v>
                </c:pt>
                <c:pt idx="112">
                  <c:v>4.1317695181141665E-4</c:v>
                </c:pt>
                <c:pt idx="113">
                  <c:v>-4.4168292041994885E-4</c:v>
                </c:pt>
                <c:pt idx="114">
                  <c:v>-7.3622448605684468E-4</c:v>
                </c:pt>
                <c:pt idx="115">
                  <c:v>-6.316677031378905E-4</c:v>
                </c:pt>
                <c:pt idx="116">
                  <c:v>4.6057705797119657E-4</c:v>
                </c:pt>
                <c:pt idx="117">
                  <c:v>-2.0709388649488461E-3</c:v>
                </c:pt>
                <c:pt idx="118">
                  <c:v>-4.5593492321737415E-4</c:v>
                </c:pt>
                <c:pt idx="119">
                  <c:v>-1.2395575524203172E-3</c:v>
                </c:pt>
                <c:pt idx="120">
                  <c:v>-8.690659405086456E-4</c:v>
                </c:pt>
                <c:pt idx="121">
                  <c:v>-1.4864449979270576E-3</c:v>
                </c:pt>
                <c:pt idx="122">
                  <c:v>3.1327303478774325E-4</c:v>
                </c:pt>
                <c:pt idx="123">
                  <c:v>-1.0687299510869339E-3</c:v>
                </c:pt>
                <c:pt idx="124">
                  <c:v>5.6042535627389637E-4</c:v>
                </c:pt>
                <c:pt idx="125">
                  <c:v>-1.6434180412997139E-3</c:v>
                </c:pt>
                <c:pt idx="126">
                  <c:v>-1.3869738599863479E-3</c:v>
                </c:pt>
                <c:pt idx="127">
                  <c:v>-1.5484683782052086E-3</c:v>
                </c:pt>
                <c:pt idx="128">
                  <c:v>1.1581169568786094E-3</c:v>
                </c:pt>
                <c:pt idx="129">
                  <c:v>-1.9314300999618912E-3</c:v>
                </c:pt>
                <c:pt idx="130">
                  <c:v>-1.6083978772231786E-3</c:v>
                </c:pt>
                <c:pt idx="131">
                  <c:v>-2.9142338383774929E-3</c:v>
                </c:pt>
                <c:pt idx="132">
                  <c:v>-1.8028383083952073E-3</c:v>
                </c:pt>
                <c:pt idx="133">
                  <c:v>-3.3321581424760566E-3</c:v>
                </c:pt>
                <c:pt idx="134">
                  <c:v>-3.446135951522461E-3</c:v>
                </c:pt>
                <c:pt idx="135">
                  <c:v>-4.1769489323299448E-3</c:v>
                </c:pt>
                <c:pt idx="136">
                  <c:v>-2.4313534115607371E-3</c:v>
                </c:pt>
                <c:pt idx="137">
                  <c:v>-8.8810403239653079E-4</c:v>
                </c:pt>
                <c:pt idx="138">
                  <c:v>8.0715968671348588E-4</c:v>
                </c:pt>
                <c:pt idx="139">
                  <c:v>2.3313902115238848E-3</c:v>
                </c:pt>
                <c:pt idx="140">
                  <c:v>4.6201372225083857E-3</c:v>
                </c:pt>
                <c:pt idx="141">
                  <c:v>2.5640060240963852E-3</c:v>
                </c:pt>
                <c:pt idx="142">
                  <c:v>1.8990835605194501E-3</c:v>
                </c:pt>
                <c:pt idx="143">
                  <c:v>2.6494926525706579E-3</c:v>
                </c:pt>
                <c:pt idx="144">
                  <c:v>-5.2735655866427119E-4</c:v>
                </c:pt>
                <c:pt idx="145">
                  <c:v>8.6367275672031185E-4</c:v>
                </c:pt>
                <c:pt idx="146">
                  <c:v>-1.4062990753420355E-3</c:v>
                </c:pt>
                <c:pt idx="147">
                  <c:v>-2.9207588958545336E-3</c:v>
                </c:pt>
                <c:pt idx="148">
                  <c:v>7.2548248258937726E-4</c:v>
                </c:pt>
                <c:pt idx="149">
                  <c:v>6.162583074738997E-4</c:v>
                </c:pt>
                <c:pt idx="150">
                  <c:v>1.6503736531108795E-4</c:v>
                </c:pt>
                <c:pt idx="151">
                  <c:v>8.0154900100925077E-4</c:v>
                </c:pt>
                <c:pt idx="152">
                  <c:v>-7.8415617632155311E-4</c:v>
                </c:pt>
                <c:pt idx="153">
                  <c:v>-5.60926186497816E-4</c:v>
                </c:pt>
                <c:pt idx="154">
                  <c:v>6.5007671457466992E-4</c:v>
                </c:pt>
                <c:pt idx="155">
                  <c:v>-1.8804048310028434E-3</c:v>
                </c:pt>
                <c:pt idx="156">
                  <c:v>-2.4690563610018802E-3</c:v>
                </c:pt>
                <c:pt idx="157">
                  <c:v>-3.789347954906173E-3</c:v>
                </c:pt>
                <c:pt idx="158">
                  <c:v>-3.4475009003689418E-3</c:v>
                </c:pt>
                <c:pt idx="159">
                  <c:v>-3.0581253585771659E-3</c:v>
                </c:pt>
                <c:pt idx="160">
                  <c:v>-3.2908380131579499E-3</c:v>
                </c:pt>
                <c:pt idx="161">
                  <c:v>-3.54259713515166E-3</c:v>
                </c:pt>
                <c:pt idx="162">
                  <c:v>-5.0764763956765539E-3</c:v>
                </c:pt>
                <c:pt idx="163">
                  <c:v>-4.1697093378728683E-3</c:v>
                </c:pt>
                <c:pt idx="164">
                  <c:v>-4.2124886406941639E-3</c:v>
                </c:pt>
                <c:pt idx="165">
                  <c:v>-4.6014728884254431E-3</c:v>
                </c:pt>
                <c:pt idx="166">
                  <c:v>-4.6015069139959206E-3</c:v>
                </c:pt>
                <c:pt idx="167">
                  <c:v>-4.3924904519014535E-3</c:v>
                </c:pt>
                <c:pt idx="168">
                  <c:v>-3.9460514110665808E-3</c:v>
                </c:pt>
                <c:pt idx="169">
                  <c:v>-7.9744316159319228E-4</c:v>
                </c:pt>
                <c:pt idx="170">
                  <c:v>-1.0157980723729117E-3</c:v>
                </c:pt>
                <c:pt idx="171">
                  <c:v>-1.8561053389784369E-3</c:v>
                </c:pt>
                <c:pt idx="172">
                  <c:v>-3.4163753554363439E-4</c:v>
                </c:pt>
                <c:pt idx="173">
                  <c:v>7.6315284600340884E-5</c:v>
                </c:pt>
                <c:pt idx="174">
                  <c:v>-2.1656372622921296E-3</c:v>
                </c:pt>
                <c:pt idx="175">
                  <c:v>-3.6285287133937206E-3</c:v>
                </c:pt>
                <c:pt idx="176">
                  <c:v>-4.3836307168193108E-3</c:v>
                </c:pt>
                <c:pt idx="177">
                  <c:v>-4.8631740203776523E-3</c:v>
                </c:pt>
                <c:pt idx="178">
                  <c:v>-3.9229310359268146E-3</c:v>
                </c:pt>
                <c:pt idx="179">
                  <c:v>-3.6997376890251306E-3</c:v>
                </c:pt>
                <c:pt idx="180">
                  <c:v>-3.2773560351939562E-3</c:v>
                </c:pt>
                <c:pt idx="181">
                  <c:v>-1.7000496773328978E-3</c:v>
                </c:pt>
                <c:pt idx="182">
                  <c:v>-6.646523528943721E-4</c:v>
                </c:pt>
                <c:pt idx="183">
                  <c:v>-2.3017238400944756E-3</c:v>
                </c:pt>
                <c:pt idx="184">
                  <c:v>-1.7604790905017358E-3</c:v>
                </c:pt>
                <c:pt idx="185">
                  <c:v>-4.1674649588971103E-4</c:v>
                </c:pt>
                <c:pt idx="186">
                  <c:v>-1.9983139021152387E-3</c:v>
                </c:pt>
                <c:pt idx="187">
                  <c:v>-3.6175083545862277E-3</c:v>
                </c:pt>
                <c:pt idx="188">
                  <c:v>-3.6509620337449901E-3</c:v>
                </c:pt>
                <c:pt idx="189">
                  <c:v>-3.1761378150767824E-3</c:v>
                </c:pt>
                <c:pt idx="190">
                  <c:v>-3.1363867880280241E-4</c:v>
                </c:pt>
                <c:pt idx="191">
                  <c:v>1.1304222363908187E-3</c:v>
                </c:pt>
                <c:pt idx="192">
                  <c:v>-2.9895442039272832E-4</c:v>
                </c:pt>
                <c:pt idx="193">
                  <c:v>-7.0999260336444841E-5</c:v>
                </c:pt>
                <c:pt idx="194">
                  <c:v>1.5245928971359892E-3</c:v>
                </c:pt>
                <c:pt idx="195">
                  <c:v>2.3651880724147897E-3</c:v>
                </c:pt>
                <c:pt idx="196">
                  <c:v>1.553200549853219E-3</c:v>
                </c:pt>
                <c:pt idx="197">
                  <c:v>-1.6622551205866217E-4</c:v>
                </c:pt>
                <c:pt idx="198">
                  <c:v>-1.1352253382665176E-3</c:v>
                </c:pt>
                <c:pt idx="199">
                  <c:v>1.2435453492803329E-3</c:v>
                </c:pt>
                <c:pt idx="200">
                  <c:v>1.3100197976473149E-3</c:v>
                </c:pt>
                <c:pt idx="201">
                  <c:v>-7.7365981129942077E-4</c:v>
                </c:pt>
                <c:pt idx="202">
                  <c:v>-2.3123018664857552E-3</c:v>
                </c:pt>
                <c:pt idx="203">
                  <c:v>-2.0415761063021639E-3</c:v>
                </c:pt>
                <c:pt idx="204">
                  <c:v>-1.1961589842163229E-3</c:v>
                </c:pt>
                <c:pt idx="205">
                  <c:v>-1.4245878194739333E-3</c:v>
                </c:pt>
                <c:pt idx="206">
                  <c:v>-2.7916842029222207E-3</c:v>
                </c:pt>
                <c:pt idx="207">
                  <c:v>-1.0063650064282155E-3</c:v>
                </c:pt>
                <c:pt idx="208">
                  <c:v>-3.7585744437604432E-4</c:v>
                </c:pt>
                <c:pt idx="209">
                  <c:v>1.3290531783023648E-3</c:v>
                </c:pt>
                <c:pt idx="210">
                  <c:v>2.6440394005636724E-3</c:v>
                </c:pt>
                <c:pt idx="211">
                  <c:v>1.4566608456767635E-3</c:v>
                </c:pt>
                <c:pt idx="212">
                  <c:v>1.774943883982227E-3</c:v>
                </c:pt>
                <c:pt idx="213">
                  <c:v>2.6487676461843198E-3</c:v>
                </c:pt>
                <c:pt idx="214">
                  <c:v>1.4951346051568107E-3</c:v>
                </c:pt>
                <c:pt idx="215">
                  <c:v>2.4687802304106938E-3</c:v>
                </c:pt>
                <c:pt idx="216">
                  <c:v>2.6871079207340309E-3</c:v>
                </c:pt>
                <c:pt idx="217">
                  <c:v>1.43380744039767E-3</c:v>
                </c:pt>
                <c:pt idx="218">
                  <c:v>5.3470712882813841E-3</c:v>
                </c:pt>
                <c:pt idx="219">
                  <c:v>8.7946389311154942E-3</c:v>
                </c:pt>
                <c:pt idx="220">
                  <c:v>7.4268136152535061E-3</c:v>
                </c:pt>
                <c:pt idx="221">
                  <c:v>9.9580948926048293E-3</c:v>
                </c:pt>
                <c:pt idx="222">
                  <c:v>9.7776010193013976E-3</c:v>
                </c:pt>
                <c:pt idx="223">
                  <c:v>1.0105515911403696E-2</c:v>
                </c:pt>
                <c:pt idx="224">
                  <c:v>9.0038124343044743E-3</c:v>
                </c:pt>
                <c:pt idx="225">
                  <c:v>8.2488386811060705E-3</c:v>
                </c:pt>
                <c:pt idx="226">
                  <c:v>4.9679034176329925E-3</c:v>
                </c:pt>
                <c:pt idx="227">
                  <c:v>6.6393650723854747E-3</c:v>
                </c:pt>
                <c:pt idx="228">
                  <c:v>4.9154621614717472E-3</c:v>
                </c:pt>
                <c:pt idx="229">
                  <c:v>7.5702104560054599E-3</c:v>
                </c:pt>
                <c:pt idx="230">
                  <c:v>6.8387339765736566E-3</c:v>
                </c:pt>
                <c:pt idx="231">
                  <c:v>8.9281696651046308E-3</c:v>
                </c:pt>
                <c:pt idx="232">
                  <c:v>9.4313777529303859E-3</c:v>
                </c:pt>
                <c:pt idx="233">
                  <c:v>1.0157648320079064E-2</c:v>
                </c:pt>
                <c:pt idx="234">
                  <c:v>1.000119482099409E-2</c:v>
                </c:pt>
                <c:pt idx="235">
                  <c:v>1.0033948358606479E-2</c:v>
                </c:pt>
                <c:pt idx="236">
                  <c:v>1.064553574045923E-2</c:v>
                </c:pt>
                <c:pt idx="237">
                  <c:v>1.3132914871163486E-2</c:v>
                </c:pt>
                <c:pt idx="238">
                  <c:v>1.5583070027764864E-2</c:v>
                </c:pt>
                <c:pt idx="239">
                  <c:v>1.5366719746556613E-2</c:v>
                </c:pt>
                <c:pt idx="240">
                  <c:v>1.6330520203860277E-2</c:v>
                </c:pt>
                <c:pt idx="241">
                  <c:v>2.0257018689984127E-2</c:v>
                </c:pt>
                <c:pt idx="242">
                  <c:v>2.3068800226976729E-2</c:v>
                </c:pt>
                <c:pt idx="243">
                  <c:v>2.3734091737125772E-2</c:v>
                </c:pt>
                <c:pt idx="244">
                  <c:v>2.3810034193080976E-2</c:v>
                </c:pt>
                <c:pt idx="245">
                  <c:v>2.3600279637842295E-2</c:v>
                </c:pt>
                <c:pt idx="246">
                  <c:v>2.5022967260072616E-2</c:v>
                </c:pt>
                <c:pt idx="247">
                  <c:v>2.7130327880866532E-2</c:v>
                </c:pt>
                <c:pt idx="248">
                  <c:v>2.6437488745388222E-2</c:v>
                </c:pt>
                <c:pt idx="249">
                  <c:v>2.7088502602694405E-2</c:v>
                </c:pt>
                <c:pt idx="250">
                  <c:v>2.7839433856384873E-2</c:v>
                </c:pt>
                <c:pt idx="251">
                  <c:v>3.006771611995427E-2</c:v>
                </c:pt>
                <c:pt idx="252">
                  <c:v>3.2559029130076092E-2</c:v>
                </c:pt>
                <c:pt idx="253">
                  <c:v>3.4570948025679359E-2</c:v>
                </c:pt>
                <c:pt idx="254">
                  <c:v>3.6077914368631982E-2</c:v>
                </c:pt>
                <c:pt idx="255">
                  <c:v>3.8166940441641428E-2</c:v>
                </c:pt>
                <c:pt idx="256">
                  <c:v>3.7806622737037832E-2</c:v>
                </c:pt>
                <c:pt idx="257">
                  <c:v>3.8423152987340392E-2</c:v>
                </c:pt>
                <c:pt idx="258">
                  <c:v>3.8065203985912364E-2</c:v>
                </c:pt>
                <c:pt idx="259">
                  <c:v>3.8451145562437443E-2</c:v>
                </c:pt>
                <c:pt idx="260">
                  <c:v>3.8925174106226777E-2</c:v>
                </c:pt>
                <c:pt idx="261">
                  <c:v>3.8891763613369011E-2</c:v>
                </c:pt>
                <c:pt idx="262">
                  <c:v>3.9563559242182494E-2</c:v>
                </c:pt>
                <c:pt idx="263">
                  <c:v>4.2680982009372211E-2</c:v>
                </c:pt>
                <c:pt idx="264">
                  <c:v>4.3761856602635776E-2</c:v>
                </c:pt>
                <c:pt idx="265">
                  <c:v>4.4787230255746657E-2</c:v>
                </c:pt>
                <c:pt idx="266">
                  <c:v>4.5205692425593934E-2</c:v>
                </c:pt>
                <c:pt idx="267">
                  <c:v>4.5667550284558461E-2</c:v>
                </c:pt>
                <c:pt idx="268">
                  <c:v>4.8405313119003646E-2</c:v>
                </c:pt>
                <c:pt idx="269">
                  <c:v>4.9938426804192783E-2</c:v>
                </c:pt>
                <c:pt idx="270">
                  <c:v>5.0326187440062647E-2</c:v>
                </c:pt>
                <c:pt idx="271">
                  <c:v>5.1199728528294609E-2</c:v>
                </c:pt>
                <c:pt idx="272">
                  <c:v>5.4125207817715064E-2</c:v>
                </c:pt>
                <c:pt idx="273">
                  <c:v>5.4711507657323764E-2</c:v>
                </c:pt>
                <c:pt idx="274">
                  <c:v>5.5919480843080342E-2</c:v>
                </c:pt>
                <c:pt idx="275">
                  <c:v>5.5273191305367453E-2</c:v>
                </c:pt>
                <c:pt idx="276">
                  <c:v>5.4866991427650114E-2</c:v>
                </c:pt>
                <c:pt idx="277">
                  <c:v>5.4440402381161768E-2</c:v>
                </c:pt>
                <c:pt idx="278">
                  <c:v>5.6487040445410419E-2</c:v>
                </c:pt>
                <c:pt idx="279">
                  <c:v>5.7288368803681877E-2</c:v>
                </c:pt>
                <c:pt idx="280">
                  <c:v>5.9238177946405013E-2</c:v>
                </c:pt>
                <c:pt idx="281">
                  <c:v>6.0293009891495074E-2</c:v>
                </c:pt>
                <c:pt idx="282">
                  <c:v>6.3520466118907326E-2</c:v>
                </c:pt>
                <c:pt idx="283">
                  <c:v>6.4121828816831455E-2</c:v>
                </c:pt>
                <c:pt idx="284">
                  <c:v>6.5989492380366097E-2</c:v>
                </c:pt>
                <c:pt idx="285">
                  <c:v>6.7165926479641189E-2</c:v>
                </c:pt>
                <c:pt idx="286">
                  <c:v>6.8332925026487593E-2</c:v>
                </c:pt>
                <c:pt idx="287">
                  <c:v>7.1077793970459519E-2</c:v>
                </c:pt>
                <c:pt idx="288">
                  <c:v>7.2875993023187632E-2</c:v>
                </c:pt>
                <c:pt idx="289">
                  <c:v>7.3054561834407492E-2</c:v>
                </c:pt>
                <c:pt idx="290">
                  <c:v>7.5163715341030432E-2</c:v>
                </c:pt>
                <c:pt idx="291">
                  <c:v>7.7796247555393619E-2</c:v>
                </c:pt>
                <c:pt idx="292">
                  <c:v>7.9336977733666672E-2</c:v>
                </c:pt>
                <c:pt idx="293">
                  <c:v>7.9233134309919559E-2</c:v>
                </c:pt>
                <c:pt idx="294">
                  <c:v>7.9320606199563631E-2</c:v>
                </c:pt>
                <c:pt idx="295">
                  <c:v>8.1430113048649236E-2</c:v>
                </c:pt>
                <c:pt idx="296">
                  <c:v>8.1272103534052786E-2</c:v>
                </c:pt>
                <c:pt idx="297">
                  <c:v>8.2988549610328699E-2</c:v>
                </c:pt>
                <c:pt idx="298">
                  <c:v>8.4369425041144752E-2</c:v>
                </c:pt>
                <c:pt idx="299">
                  <c:v>8.5027034624420517E-2</c:v>
                </c:pt>
                <c:pt idx="300">
                  <c:v>8.7129919574020789E-2</c:v>
                </c:pt>
                <c:pt idx="301">
                  <c:v>8.6258577061112007E-2</c:v>
                </c:pt>
                <c:pt idx="302">
                  <c:v>8.7841904636271867E-2</c:v>
                </c:pt>
                <c:pt idx="303">
                  <c:v>9.0141719118392222E-2</c:v>
                </c:pt>
                <c:pt idx="304">
                  <c:v>9.135011108040085E-2</c:v>
                </c:pt>
                <c:pt idx="305">
                  <c:v>9.1576053955132297E-2</c:v>
                </c:pt>
                <c:pt idx="306">
                  <c:v>9.3263342734860186E-2</c:v>
                </c:pt>
                <c:pt idx="307">
                  <c:v>9.2888053779246291E-2</c:v>
                </c:pt>
                <c:pt idx="308">
                  <c:v>9.5361935227877087E-2</c:v>
                </c:pt>
                <c:pt idx="309">
                  <c:v>9.3976741166961891E-2</c:v>
                </c:pt>
                <c:pt idx="310">
                  <c:v>9.4933500948528218E-2</c:v>
                </c:pt>
                <c:pt idx="311">
                  <c:v>9.5315019200891152E-2</c:v>
                </c:pt>
                <c:pt idx="312">
                  <c:v>9.565823251295065E-2</c:v>
                </c:pt>
                <c:pt idx="313">
                  <c:v>9.605694676516284E-2</c:v>
                </c:pt>
                <c:pt idx="314">
                  <c:v>9.7620709637297881E-2</c:v>
                </c:pt>
                <c:pt idx="315">
                  <c:v>9.7598331281329692E-2</c:v>
                </c:pt>
                <c:pt idx="316">
                  <c:v>9.8391794498117593E-2</c:v>
                </c:pt>
                <c:pt idx="317">
                  <c:v>9.8181097696311836E-2</c:v>
                </c:pt>
                <c:pt idx="318">
                  <c:v>9.8981117378795669E-2</c:v>
                </c:pt>
                <c:pt idx="319">
                  <c:v>0.10285123811198915</c:v>
                </c:pt>
                <c:pt idx="320">
                  <c:v>0.10441374465536807</c:v>
                </c:pt>
                <c:pt idx="321">
                  <c:v>0.10740143839173169</c:v>
                </c:pt>
                <c:pt idx="322">
                  <c:v>0.11042568344284333</c:v>
                </c:pt>
                <c:pt idx="323">
                  <c:v>0.11301230731057703</c:v>
                </c:pt>
                <c:pt idx="324">
                  <c:v>0.11642753233999605</c:v>
                </c:pt>
                <c:pt idx="325">
                  <c:v>0.1184327769890825</c:v>
                </c:pt>
                <c:pt idx="326">
                  <c:v>0.11913386078202277</c:v>
                </c:pt>
                <c:pt idx="327">
                  <c:v>0.11950937221252057</c:v>
                </c:pt>
                <c:pt idx="328">
                  <c:v>0.12116523968658785</c:v>
                </c:pt>
                <c:pt idx="329">
                  <c:v>0.12270551182833522</c:v>
                </c:pt>
                <c:pt idx="330">
                  <c:v>0.12421041046354342</c:v>
                </c:pt>
                <c:pt idx="331">
                  <c:v>0.1255527846526879</c:v>
                </c:pt>
                <c:pt idx="332">
                  <c:v>0.12859354519223923</c:v>
                </c:pt>
                <c:pt idx="333">
                  <c:v>0.13081941949235942</c:v>
                </c:pt>
                <c:pt idx="334">
                  <c:v>0.13233918468451489</c:v>
                </c:pt>
                <c:pt idx="335">
                  <c:v>0.13251402376974006</c:v>
                </c:pt>
                <c:pt idx="336">
                  <c:v>0.13390187444250412</c:v>
                </c:pt>
                <c:pt idx="337">
                  <c:v>0.13641322327893429</c:v>
                </c:pt>
                <c:pt idx="338">
                  <c:v>0.13700435213219928</c:v>
                </c:pt>
                <c:pt idx="339">
                  <c:v>0.13931259448639186</c:v>
                </c:pt>
                <c:pt idx="340">
                  <c:v>0.13955155868521008</c:v>
                </c:pt>
                <c:pt idx="341">
                  <c:v>0.14233903811282669</c:v>
                </c:pt>
                <c:pt idx="342">
                  <c:v>0.14561556968227446</c:v>
                </c:pt>
                <c:pt idx="343">
                  <c:v>0.14751380391220772</c:v>
                </c:pt>
                <c:pt idx="344">
                  <c:v>0.15176333592974608</c:v>
                </c:pt>
                <c:pt idx="345">
                  <c:v>0.15526967096749877</c:v>
                </c:pt>
                <c:pt idx="346">
                  <c:v>0.15373393993073439</c:v>
                </c:pt>
                <c:pt idx="347">
                  <c:v>0.15950506928653091</c:v>
                </c:pt>
                <c:pt idx="348">
                  <c:v>0.16226009355461471</c:v>
                </c:pt>
                <c:pt idx="349">
                  <c:v>0.16577428064709304</c:v>
                </c:pt>
                <c:pt idx="350">
                  <c:v>0.16874680683107823</c:v>
                </c:pt>
                <c:pt idx="351">
                  <c:v>0.16918390454414109</c:v>
                </c:pt>
                <c:pt idx="352">
                  <c:v>0.17160613255943483</c:v>
                </c:pt>
                <c:pt idx="353">
                  <c:v>0.17583001453153593</c:v>
                </c:pt>
                <c:pt idx="354">
                  <c:v>0.17571105590244188</c:v>
                </c:pt>
                <c:pt idx="355">
                  <c:v>0.17981715705365778</c:v>
                </c:pt>
                <c:pt idx="356">
                  <c:v>0.18387064943821163</c:v>
                </c:pt>
                <c:pt idx="357">
                  <c:v>0.18710504164729827</c:v>
                </c:pt>
                <c:pt idx="358">
                  <c:v>0.19115552407754061</c:v>
                </c:pt>
                <c:pt idx="359">
                  <c:v>0.19346481337236329</c:v>
                </c:pt>
                <c:pt idx="360">
                  <c:v>0.19942556984978496</c:v>
                </c:pt>
                <c:pt idx="361">
                  <c:v>0.20294931027551291</c:v>
                </c:pt>
                <c:pt idx="362">
                  <c:v>0.20503416167275984</c:v>
                </c:pt>
                <c:pt idx="363">
                  <c:v>0.20612455033899937</c:v>
                </c:pt>
                <c:pt idx="364">
                  <c:v>0.21088642892738838</c:v>
                </c:pt>
                <c:pt idx="365">
                  <c:v>0.21403287812354738</c:v>
                </c:pt>
                <c:pt idx="366">
                  <c:v>0.22029489176727765</c:v>
                </c:pt>
                <c:pt idx="367">
                  <c:v>0.21984405295844481</c:v>
                </c:pt>
                <c:pt idx="368">
                  <c:v>0.22511395948758539</c:v>
                </c:pt>
                <c:pt idx="369">
                  <c:v>0.22874265571147989</c:v>
                </c:pt>
                <c:pt idx="370">
                  <c:v>0.23285817932836664</c:v>
                </c:pt>
                <c:pt idx="371">
                  <c:v>0.23564683656419211</c:v>
                </c:pt>
                <c:pt idx="372">
                  <c:v>0.23376064215150485</c:v>
                </c:pt>
                <c:pt idx="373">
                  <c:v>0.23579353911998358</c:v>
                </c:pt>
                <c:pt idx="374">
                  <c:v>0.24173165550627954</c:v>
                </c:pt>
                <c:pt idx="375">
                  <c:v>0.24427061740182837</c:v>
                </c:pt>
                <c:pt idx="376">
                  <c:v>0.24973905004794988</c:v>
                </c:pt>
                <c:pt idx="377">
                  <c:v>0.25467733813250915</c:v>
                </c:pt>
                <c:pt idx="378">
                  <c:v>0.26009839671511908</c:v>
                </c:pt>
                <c:pt idx="379">
                  <c:v>0.2707452594528269</c:v>
                </c:pt>
                <c:pt idx="380">
                  <c:v>0.27519017676545598</c:v>
                </c:pt>
                <c:pt idx="381">
                  <c:v>0.28037318722229898</c:v>
                </c:pt>
                <c:pt idx="382">
                  <c:v>0.28396654919992792</c:v>
                </c:pt>
                <c:pt idx="383">
                  <c:v>0.28710370679799485</c:v>
                </c:pt>
                <c:pt idx="384">
                  <c:v>0.2906583319723105</c:v>
                </c:pt>
                <c:pt idx="385">
                  <c:v>0.2927562701274336</c:v>
                </c:pt>
                <c:pt idx="386">
                  <c:v>0.29809828469247168</c:v>
                </c:pt>
                <c:pt idx="387">
                  <c:v>0.3044647306640535</c:v>
                </c:pt>
                <c:pt idx="388">
                  <c:v>0.30930604587275062</c:v>
                </c:pt>
                <c:pt idx="389">
                  <c:v>0.31624739311783107</c:v>
                </c:pt>
                <c:pt idx="390">
                  <c:v>0.32260755744563235</c:v>
                </c:pt>
                <c:pt idx="391">
                  <c:v>0.32858441063524169</c:v>
                </c:pt>
                <c:pt idx="392">
                  <c:v>0.33511116939080615</c:v>
                </c:pt>
                <c:pt idx="393">
                  <c:v>0.33948842816521557</c:v>
                </c:pt>
                <c:pt idx="394">
                  <c:v>0.34250872101544866</c:v>
                </c:pt>
                <c:pt idx="395">
                  <c:v>0.34795425183528689</c:v>
                </c:pt>
                <c:pt idx="396">
                  <c:v>0.35230494449120775</c:v>
                </c:pt>
                <c:pt idx="397">
                  <c:v>0.35745497631820289</c:v>
                </c:pt>
                <c:pt idx="398">
                  <c:v>0.36290011453530491</c:v>
                </c:pt>
                <c:pt idx="399">
                  <c:v>0.36793576809846268</c:v>
                </c:pt>
                <c:pt idx="400">
                  <c:v>0.37358728448727124</c:v>
                </c:pt>
                <c:pt idx="401">
                  <c:v>0.3807586969358141</c:v>
                </c:pt>
                <c:pt idx="402">
                  <c:v>0.38586266337508529</c:v>
                </c:pt>
                <c:pt idx="403">
                  <c:v>0.39133345163762451</c:v>
                </c:pt>
                <c:pt idx="404">
                  <c:v>0.39547030666984934</c:v>
                </c:pt>
                <c:pt idx="405">
                  <c:v>0.40361288742038015</c:v>
                </c:pt>
                <c:pt idx="406">
                  <c:v>0.40915421330787172</c:v>
                </c:pt>
                <c:pt idx="407">
                  <c:v>0.41510764120088278</c:v>
                </c:pt>
                <c:pt idx="408">
                  <c:v>0.42188160881272746</c:v>
                </c:pt>
                <c:pt idx="409">
                  <c:v>0.43024404709557729</c:v>
                </c:pt>
                <c:pt idx="410">
                  <c:v>0.4384944627310074</c:v>
                </c:pt>
                <c:pt idx="411">
                  <c:v>0.44541173034159576</c:v>
                </c:pt>
                <c:pt idx="412">
                  <c:v>0.44853370730052639</c:v>
                </c:pt>
                <c:pt idx="413">
                  <c:v>0.45606408951761163</c:v>
                </c:pt>
                <c:pt idx="414">
                  <c:v>0.46257998626413888</c:v>
                </c:pt>
                <c:pt idx="415">
                  <c:v>0.4656288082465419</c:v>
                </c:pt>
                <c:pt idx="416">
                  <c:v>0.46997230318563094</c:v>
                </c:pt>
                <c:pt idx="417">
                  <c:v>0.47436395739370407</c:v>
                </c:pt>
                <c:pt idx="418">
                  <c:v>0.4836237546641205</c:v>
                </c:pt>
                <c:pt idx="419">
                  <c:v>0.49030860145482869</c:v>
                </c:pt>
                <c:pt idx="420">
                  <c:v>0.49658278578338377</c:v>
                </c:pt>
                <c:pt idx="421">
                  <c:v>0.50169944637779473</c:v>
                </c:pt>
                <c:pt idx="422">
                  <c:v>0.50980289772227594</c:v>
                </c:pt>
                <c:pt idx="423">
                  <c:v>0.51735277920859657</c:v>
                </c:pt>
                <c:pt idx="424">
                  <c:v>0.52212250985171127</c:v>
                </c:pt>
                <c:pt idx="425">
                  <c:v>0.52624824113974145</c:v>
                </c:pt>
                <c:pt idx="426">
                  <c:v>0.5342179458187285</c:v>
                </c:pt>
                <c:pt idx="427">
                  <c:v>0.5406568924289441</c:v>
                </c:pt>
                <c:pt idx="428">
                  <c:v>0.54560879074169455</c:v>
                </c:pt>
                <c:pt idx="429">
                  <c:v>0.55192995653102495</c:v>
                </c:pt>
                <c:pt idx="430">
                  <c:v>0.55848419747812938</c:v>
                </c:pt>
                <c:pt idx="431">
                  <c:v>0.56806906981418892</c:v>
                </c:pt>
                <c:pt idx="432">
                  <c:v>0.57452097231470201</c:v>
                </c:pt>
                <c:pt idx="433">
                  <c:v>0.580162411899946</c:v>
                </c:pt>
                <c:pt idx="434">
                  <c:v>0.58530707815621186</c:v>
                </c:pt>
                <c:pt idx="435">
                  <c:v>0.5930317987277578</c:v>
                </c:pt>
                <c:pt idx="436">
                  <c:v>0.59951602552022476</c:v>
                </c:pt>
                <c:pt idx="437">
                  <c:v>0.60281480457806191</c:v>
                </c:pt>
                <c:pt idx="438">
                  <c:v>0.60553449459988018</c:v>
                </c:pt>
                <c:pt idx="439">
                  <c:v>0.60985181602321692</c:v>
                </c:pt>
                <c:pt idx="440">
                  <c:v>0.61444173461311347</c:v>
                </c:pt>
                <c:pt idx="441">
                  <c:v>0.61844981594783721</c:v>
                </c:pt>
                <c:pt idx="442">
                  <c:v>0.62243604239690775</c:v>
                </c:pt>
                <c:pt idx="443">
                  <c:v>0.62466066036827184</c:v>
                </c:pt>
                <c:pt idx="444">
                  <c:v>0.6283127818887646</c:v>
                </c:pt>
                <c:pt idx="445">
                  <c:v>0.63245277774287978</c:v>
                </c:pt>
                <c:pt idx="446">
                  <c:v>0.63434774028334395</c:v>
                </c:pt>
                <c:pt idx="447">
                  <c:v>0.63577485122973643</c:v>
                </c:pt>
                <c:pt idx="448">
                  <c:v>0.63996928799661634</c:v>
                </c:pt>
                <c:pt idx="449">
                  <c:v>0.64221981774857506</c:v>
                </c:pt>
                <c:pt idx="450">
                  <c:v>0.64465657206511129</c:v>
                </c:pt>
                <c:pt idx="451">
                  <c:v>0.64599783387983634</c:v>
                </c:pt>
                <c:pt idx="452">
                  <c:v>0.64799592007236451</c:v>
                </c:pt>
                <c:pt idx="453">
                  <c:v>0.65059796014087634</c:v>
                </c:pt>
                <c:pt idx="454">
                  <c:v>0.65214821747888319</c:v>
                </c:pt>
                <c:pt idx="455">
                  <c:v>0.65272181007659413</c:v>
                </c:pt>
                <c:pt idx="456">
                  <c:v>0.6531352207579012</c:v>
                </c:pt>
                <c:pt idx="457">
                  <c:v>0.65417090677621859</c:v>
                </c:pt>
                <c:pt idx="458">
                  <c:v>0.65470942686282141</c:v>
                </c:pt>
                <c:pt idx="459">
                  <c:v>0.65271775318165259</c:v>
                </c:pt>
                <c:pt idx="460">
                  <c:v>0.65116945885732702</c:v>
                </c:pt>
                <c:pt idx="461">
                  <c:v>0.64921743805252297</c:v>
                </c:pt>
                <c:pt idx="462">
                  <c:v>0.6469399495793392</c:v>
                </c:pt>
                <c:pt idx="463">
                  <c:v>0.64608983378770557</c:v>
                </c:pt>
                <c:pt idx="464">
                  <c:v>0.64344761737251399</c:v>
                </c:pt>
                <c:pt idx="465">
                  <c:v>0.64530188009598355</c:v>
                </c:pt>
                <c:pt idx="466">
                  <c:v>0.64830817011528907</c:v>
                </c:pt>
                <c:pt idx="467">
                  <c:v>0.65228405802563749</c:v>
                </c:pt>
                <c:pt idx="468">
                  <c:v>0.65307763902324623</c:v>
                </c:pt>
                <c:pt idx="469">
                  <c:v>0.65695773186594131</c:v>
                </c:pt>
                <c:pt idx="470">
                  <c:v>0.65789906235997164</c:v>
                </c:pt>
                <c:pt idx="471">
                  <c:v>0.66130580717028697</c:v>
                </c:pt>
                <c:pt idx="472">
                  <c:v>0.66070159155914587</c:v>
                </c:pt>
                <c:pt idx="473">
                  <c:v>0.660484351378402</c:v>
                </c:pt>
                <c:pt idx="474">
                  <c:v>0.6601095466328295</c:v>
                </c:pt>
                <c:pt idx="475">
                  <c:v>0.66413333207700453</c:v>
                </c:pt>
                <c:pt idx="476">
                  <c:v>0.66570439736003451</c:v>
                </c:pt>
                <c:pt idx="477">
                  <c:v>0.66841034628608276</c:v>
                </c:pt>
                <c:pt idx="478">
                  <c:v>0.67095925411761748</c:v>
                </c:pt>
                <c:pt idx="479">
                  <c:v>0.67577858357308274</c:v>
                </c:pt>
                <c:pt idx="480">
                  <c:v>0.67971468773948762</c:v>
                </c:pt>
                <c:pt idx="481">
                  <c:v>0.68175504415995569</c:v>
                </c:pt>
                <c:pt idx="482">
                  <c:v>0.68518992549970481</c:v>
                </c:pt>
                <c:pt idx="483">
                  <c:v>0.6903035761398042</c:v>
                </c:pt>
                <c:pt idx="484">
                  <c:v>0.6940771427733875</c:v>
                </c:pt>
                <c:pt idx="485">
                  <c:v>0.70096431084086075</c:v>
                </c:pt>
                <c:pt idx="486">
                  <c:v>0.70749682776989087</c:v>
                </c:pt>
                <c:pt idx="487">
                  <c:v>0.7141693730081955</c:v>
                </c:pt>
                <c:pt idx="488">
                  <c:v>0.72225437202407128</c:v>
                </c:pt>
                <c:pt idx="489">
                  <c:v>0.72929295388017124</c:v>
                </c:pt>
                <c:pt idx="490">
                  <c:v>0.73761953444644057</c:v>
                </c:pt>
                <c:pt idx="491">
                  <c:v>0.74785573472199529</c:v>
                </c:pt>
                <c:pt idx="492">
                  <c:v>0.75439898279248374</c:v>
                </c:pt>
                <c:pt idx="493">
                  <c:v>0.76058836493000148</c:v>
                </c:pt>
                <c:pt idx="494">
                  <c:v>0.76741245482451181</c:v>
                </c:pt>
                <c:pt idx="495">
                  <c:v>0.77467966234070795</c:v>
                </c:pt>
                <c:pt idx="496">
                  <c:v>0.78396563312687662</c:v>
                </c:pt>
                <c:pt idx="497">
                  <c:v>0.79016653161132533</c:v>
                </c:pt>
                <c:pt idx="498">
                  <c:v>0.79784858935219494</c:v>
                </c:pt>
                <c:pt idx="499">
                  <c:v>0.8060036025227082</c:v>
                </c:pt>
                <c:pt idx="500">
                  <c:v>0.81604310882738451</c:v>
                </c:pt>
                <c:pt idx="501">
                  <c:v>0.82521915084739372</c:v>
                </c:pt>
                <c:pt idx="502">
                  <c:v>0.83370997022500848</c:v>
                </c:pt>
                <c:pt idx="503">
                  <c:v>0.84152224120674568</c:v>
                </c:pt>
                <c:pt idx="504">
                  <c:v>0.85173776440485605</c:v>
                </c:pt>
                <c:pt idx="505">
                  <c:v>0.86320097909887716</c:v>
                </c:pt>
                <c:pt idx="506">
                  <c:v>0.87655719331968118</c:v>
                </c:pt>
                <c:pt idx="507">
                  <c:v>0.88755569724152072</c:v>
                </c:pt>
                <c:pt idx="508">
                  <c:v>0.89848824390366466</c:v>
                </c:pt>
                <c:pt idx="509">
                  <c:v>0.91085876352123818</c:v>
                </c:pt>
                <c:pt idx="510">
                  <c:v>0.92005679129447915</c:v>
                </c:pt>
                <c:pt idx="511">
                  <c:v>0.92779629990242507</c:v>
                </c:pt>
                <c:pt idx="512">
                  <c:v>0.93700689096322731</c:v>
                </c:pt>
                <c:pt idx="513">
                  <c:v>0.94268654388146944</c:v>
                </c:pt>
                <c:pt idx="514">
                  <c:v>0.95146945969487962</c:v>
                </c:pt>
                <c:pt idx="515">
                  <c:v>0.95881466428801754</c:v>
                </c:pt>
                <c:pt idx="516">
                  <c:v>0.96573494185291742</c:v>
                </c:pt>
                <c:pt idx="517">
                  <c:v>0.97493310049373716</c:v>
                </c:pt>
                <c:pt idx="518">
                  <c:v>0.9825812635317076</c:v>
                </c:pt>
                <c:pt idx="519">
                  <c:v>0.98647732221901152</c:v>
                </c:pt>
                <c:pt idx="520">
                  <c:v>0.99105284537524441</c:v>
                </c:pt>
                <c:pt idx="521">
                  <c:v>0.99410951941237313</c:v>
                </c:pt>
                <c:pt idx="522">
                  <c:v>0.9979749550862469</c:v>
                </c:pt>
                <c:pt idx="523">
                  <c:v>0.99996610529710084</c:v>
                </c:pt>
                <c:pt idx="524">
                  <c:v>1</c:v>
                </c:pt>
                <c:pt idx="525">
                  <c:v>0.99763640065999137</c:v>
                </c:pt>
                <c:pt idx="526">
                  <c:v>0.99466609922484506</c:v>
                </c:pt>
                <c:pt idx="527">
                  <c:v>0.98984402155022599</c:v>
                </c:pt>
                <c:pt idx="528">
                  <c:v>0.98472251885540063</c:v>
                </c:pt>
                <c:pt idx="529">
                  <c:v>0.97625420870133295</c:v>
                </c:pt>
                <c:pt idx="530">
                  <c:v>0.96736502841396865</c:v>
                </c:pt>
                <c:pt idx="531">
                  <c:v>0.95767703242584512</c:v>
                </c:pt>
                <c:pt idx="532">
                  <c:v>0.94877463451302602</c:v>
                </c:pt>
                <c:pt idx="533">
                  <c:v>0.93767654036374892</c:v>
                </c:pt>
                <c:pt idx="534">
                  <c:v>0.92832683706672359</c:v>
                </c:pt>
                <c:pt idx="535">
                  <c:v>0.91301820943837919</c:v>
                </c:pt>
                <c:pt idx="536">
                  <c:v>0.90193974542591626</c:v>
                </c:pt>
                <c:pt idx="537">
                  <c:v>0.89060936132433799</c:v>
                </c:pt>
                <c:pt idx="538">
                  <c:v>0.87918200434689742</c:v>
                </c:pt>
                <c:pt idx="539">
                  <c:v>0.86601738026140007</c:v>
                </c:pt>
                <c:pt idx="540">
                  <c:v>0.85417883735149147</c:v>
                </c:pt>
                <c:pt idx="541">
                  <c:v>0.84112361856183848</c:v>
                </c:pt>
                <c:pt idx="542">
                  <c:v>0.83002958130750315</c:v>
                </c:pt>
                <c:pt idx="543">
                  <c:v>0.81733254708092007</c:v>
                </c:pt>
                <c:pt idx="544">
                  <c:v>0.80426555020917867</c:v>
                </c:pt>
                <c:pt idx="545">
                  <c:v>0.79207353396903568</c:v>
                </c:pt>
                <c:pt idx="546">
                  <c:v>0.78215848273176114</c:v>
                </c:pt>
                <c:pt idx="547">
                  <c:v>0.77157155734512606</c:v>
                </c:pt>
                <c:pt idx="548">
                  <c:v>0.76132933716094819</c:v>
                </c:pt>
                <c:pt idx="549">
                  <c:v>0.75212463514119043</c:v>
                </c:pt>
                <c:pt idx="550">
                  <c:v>0.74090496501124414</c:v>
                </c:pt>
                <c:pt idx="551">
                  <c:v>0.73318194571822215</c:v>
                </c:pt>
                <c:pt idx="552">
                  <c:v>0.72397109292226247</c:v>
                </c:pt>
                <c:pt idx="553">
                  <c:v>0.71331349904309627</c:v>
                </c:pt>
                <c:pt idx="554">
                  <c:v>0.70382062661490585</c:v>
                </c:pt>
                <c:pt idx="555">
                  <c:v>0.6952044360968378</c:v>
                </c:pt>
                <c:pt idx="556">
                  <c:v>0.68487662851615005</c:v>
                </c:pt>
                <c:pt idx="557">
                  <c:v>0.67955319714729612</c:v>
                </c:pt>
                <c:pt idx="558">
                  <c:v>0.67208458442738628</c:v>
                </c:pt>
                <c:pt idx="559">
                  <c:v>0.66445945408327778</c:v>
                </c:pt>
                <c:pt idx="560">
                  <c:v>0.65955885586140184</c:v>
                </c:pt>
                <c:pt idx="561">
                  <c:v>0.65389804787450112</c:v>
                </c:pt>
                <c:pt idx="562">
                  <c:v>0.64868153531749517</c:v>
                </c:pt>
                <c:pt idx="563">
                  <c:v>0.6449486685009066</c:v>
                </c:pt>
                <c:pt idx="564">
                  <c:v>0.64207782642561906</c:v>
                </c:pt>
                <c:pt idx="565">
                  <c:v>0.63684469368611041</c:v>
                </c:pt>
                <c:pt idx="566">
                  <c:v>0.63601276848792454</c:v>
                </c:pt>
                <c:pt idx="567">
                  <c:v>0.63305790942707219</c:v>
                </c:pt>
                <c:pt idx="568">
                  <c:v>0.63058398871816779</c:v>
                </c:pt>
                <c:pt idx="569">
                  <c:v>0.62804999979061182</c:v>
                </c:pt>
                <c:pt idx="570">
                  <c:v>0.62690072071392977</c:v>
                </c:pt>
                <c:pt idx="571">
                  <c:v>0.6232101241252811</c:v>
                </c:pt>
                <c:pt idx="572">
                  <c:v>0.62195654358832619</c:v>
                </c:pt>
                <c:pt idx="573">
                  <c:v>0.619593205983475</c:v>
                </c:pt>
                <c:pt idx="574">
                  <c:v>0.61885118681189832</c:v>
                </c:pt>
                <c:pt idx="575">
                  <c:v>0.61898846690201892</c:v>
                </c:pt>
                <c:pt idx="576">
                  <c:v>0.62065676679606852</c:v>
                </c:pt>
                <c:pt idx="577">
                  <c:v>0.61987915164306862</c:v>
                </c:pt>
                <c:pt idx="578">
                  <c:v>0.62140794669815858</c:v>
                </c:pt>
                <c:pt idx="579">
                  <c:v>0.62358126457864826</c:v>
                </c:pt>
                <c:pt idx="580">
                  <c:v>0.62566192821337485</c:v>
                </c:pt>
                <c:pt idx="581">
                  <c:v>0.62749747687308144</c:v>
                </c:pt>
                <c:pt idx="582">
                  <c:v>0.627777926094367</c:v>
                </c:pt>
                <c:pt idx="583">
                  <c:v>0.62811347056631106</c:v>
                </c:pt>
                <c:pt idx="584">
                  <c:v>0.63387517745643684</c:v>
                </c:pt>
                <c:pt idx="585">
                  <c:v>0.63681027551289615</c:v>
                </c:pt>
                <c:pt idx="586">
                  <c:v>0.63999493804205343</c:v>
                </c:pt>
                <c:pt idx="587">
                  <c:v>0.64018862205862026</c:v>
                </c:pt>
                <c:pt idx="588">
                  <c:v>0.64009714562106612</c:v>
                </c:pt>
                <c:pt idx="589">
                  <c:v>0.64549949013991315</c:v>
                </c:pt>
                <c:pt idx="590">
                  <c:v>0.6471765581617398</c:v>
                </c:pt>
                <c:pt idx="591">
                  <c:v>0.64815374637235068</c:v>
                </c:pt>
                <c:pt idx="592">
                  <c:v>0.65208540104107771</c:v>
                </c:pt>
                <c:pt idx="593">
                  <c:v>0.65591445552805594</c:v>
                </c:pt>
                <c:pt idx="594">
                  <c:v>0.66070931274629274</c:v>
                </c:pt>
                <c:pt idx="595">
                  <c:v>0.66521338220452186</c:v>
                </c:pt>
                <c:pt idx="596">
                  <c:v>0.66941514755581244</c:v>
                </c:pt>
                <c:pt idx="597">
                  <c:v>0.67348735400412907</c:v>
                </c:pt>
                <c:pt idx="598">
                  <c:v>0.67963551285433699</c:v>
                </c:pt>
                <c:pt idx="599">
                  <c:v>0.68098253284252752</c:v>
                </c:pt>
                <c:pt idx="600">
                  <c:v>0.68265776871825146</c:v>
                </c:pt>
                <c:pt idx="601">
                  <c:v>0.68738300438458733</c:v>
                </c:pt>
                <c:pt idx="602">
                  <c:v>0.6933219059763559</c:v>
                </c:pt>
                <c:pt idx="603">
                  <c:v>0.69662147023966559</c:v>
                </c:pt>
                <c:pt idx="604">
                  <c:v>0.70302796169034842</c:v>
                </c:pt>
                <c:pt idx="605">
                  <c:v>0.70560919381383713</c:v>
                </c:pt>
                <c:pt idx="606">
                  <c:v>0.70955720692990942</c:v>
                </c:pt>
                <c:pt idx="607">
                  <c:v>0.71319728863315623</c:v>
                </c:pt>
                <c:pt idx="608">
                  <c:v>0.71739997005749789</c:v>
                </c:pt>
                <c:pt idx="609">
                  <c:v>0.72209392837250985</c:v>
                </c:pt>
                <c:pt idx="610">
                  <c:v>0.72372532360934883</c:v>
                </c:pt>
                <c:pt idx="611">
                  <c:v>0.72637683162263222</c:v>
                </c:pt>
                <c:pt idx="612">
                  <c:v>0.72949396648114873</c:v>
                </c:pt>
                <c:pt idx="613">
                  <c:v>0.7339778823322487</c:v>
                </c:pt>
                <c:pt idx="614">
                  <c:v>0.73804001197700075</c:v>
                </c:pt>
                <c:pt idx="615">
                  <c:v>0.73941242027547105</c:v>
                </c:pt>
                <c:pt idx="616">
                  <c:v>0.73922815872457504</c:v>
                </c:pt>
                <c:pt idx="617">
                  <c:v>0.74279063595361638</c:v>
                </c:pt>
                <c:pt idx="618">
                  <c:v>0.74598903957854357</c:v>
                </c:pt>
                <c:pt idx="619">
                  <c:v>0.74542958067933884</c:v>
                </c:pt>
                <c:pt idx="620">
                  <c:v>0.74766165810269225</c:v>
                </c:pt>
                <c:pt idx="621">
                  <c:v>0.74800492376178329</c:v>
                </c:pt>
                <c:pt idx="622">
                  <c:v>0.75030034109325727</c:v>
                </c:pt>
                <c:pt idx="623">
                  <c:v>0.74953057799498302</c:v>
                </c:pt>
                <c:pt idx="624">
                  <c:v>0.74798071325971238</c:v>
                </c:pt>
                <c:pt idx="625">
                  <c:v>0.74509416707497345</c:v>
                </c:pt>
                <c:pt idx="626">
                  <c:v>0.74809064202587194</c:v>
                </c:pt>
                <c:pt idx="627">
                  <c:v>0.74572023757176764</c:v>
                </c:pt>
                <c:pt idx="628">
                  <c:v>0.74264262472203724</c:v>
                </c:pt>
                <c:pt idx="629">
                  <c:v>0.73790142321109253</c:v>
                </c:pt>
                <c:pt idx="630">
                  <c:v>0.73827714402971623</c:v>
                </c:pt>
                <c:pt idx="631">
                  <c:v>0.73693313399583737</c:v>
                </c:pt>
                <c:pt idx="632">
                  <c:v>0.73578136843515884</c:v>
                </c:pt>
                <c:pt idx="633">
                  <c:v>0.73265049248087233</c:v>
                </c:pt>
                <c:pt idx="634">
                  <c:v>0.73002188629387199</c:v>
                </c:pt>
                <c:pt idx="635">
                  <c:v>0.72974091360227145</c:v>
                </c:pt>
                <c:pt idx="636">
                  <c:v>0.72861702283586904</c:v>
                </c:pt>
                <c:pt idx="637">
                  <c:v>0.72541652532968159</c:v>
                </c:pt>
                <c:pt idx="638">
                  <c:v>0.72284654781796631</c:v>
                </c:pt>
                <c:pt idx="639">
                  <c:v>0.71848761050458354</c:v>
                </c:pt>
                <c:pt idx="640">
                  <c:v>0.71249897923288552</c:v>
                </c:pt>
                <c:pt idx="641">
                  <c:v>0.71027671687793925</c:v>
                </c:pt>
                <c:pt idx="642">
                  <c:v>0.70621956020118015</c:v>
                </c:pt>
                <c:pt idx="643">
                  <c:v>0.7021825571315502</c:v>
                </c:pt>
                <c:pt idx="644">
                  <c:v>0.69837247844349237</c:v>
                </c:pt>
                <c:pt idx="645">
                  <c:v>0.69615100129401852</c:v>
                </c:pt>
                <c:pt idx="646">
                  <c:v>0.6937398970229196</c:v>
                </c:pt>
                <c:pt idx="647">
                  <c:v>0.69181077804439861</c:v>
                </c:pt>
                <c:pt idx="648">
                  <c:v>0.68649009489469859</c:v>
                </c:pt>
                <c:pt idx="649">
                  <c:v>0.68289542424128202</c:v>
                </c:pt>
                <c:pt idx="650">
                  <c:v>0.67606910959793287</c:v>
                </c:pt>
                <c:pt idx="651">
                  <c:v>0.6716726132894455</c:v>
                </c:pt>
                <c:pt idx="652">
                  <c:v>0.66572075580737966</c:v>
                </c:pt>
                <c:pt idx="653">
                  <c:v>0.66102496534626509</c:v>
                </c:pt>
                <c:pt idx="654">
                  <c:v>0.65700968629470957</c:v>
                </c:pt>
                <c:pt idx="655">
                  <c:v>0.65149950689096314</c:v>
                </c:pt>
                <c:pt idx="656">
                  <c:v>0.64529376630610025</c:v>
                </c:pt>
                <c:pt idx="657">
                  <c:v>0.64201422478234105</c:v>
                </c:pt>
                <c:pt idx="658">
                  <c:v>0.63664813058281089</c:v>
                </c:pt>
                <c:pt idx="659">
                  <c:v>0.63087961857858954</c:v>
                </c:pt>
                <c:pt idx="660">
                  <c:v>0.62355535279805352</c:v>
                </c:pt>
                <c:pt idx="661">
                  <c:v>0.61824396124644565</c:v>
                </c:pt>
                <c:pt idx="662">
                  <c:v>0.61516818054281774</c:v>
                </c:pt>
                <c:pt idx="663">
                  <c:v>0.61142863947971238</c:v>
                </c:pt>
                <c:pt idx="664">
                  <c:v>0.6071661515718767</c:v>
                </c:pt>
                <c:pt idx="665">
                  <c:v>0.60443939470080521</c:v>
                </c:pt>
                <c:pt idx="666">
                  <c:v>0.6000612198533446</c:v>
                </c:pt>
                <c:pt idx="667">
                  <c:v>0.59884742306033312</c:v>
                </c:pt>
                <c:pt idx="668">
                  <c:v>0.59442252848725452</c:v>
                </c:pt>
                <c:pt idx="669">
                  <c:v>0.58576171212482875</c:v>
                </c:pt>
                <c:pt idx="670">
                  <c:v>0.58002329966372268</c:v>
                </c:pt>
                <c:pt idx="671">
                  <c:v>0.57667897868847651</c:v>
                </c:pt>
                <c:pt idx="672">
                  <c:v>0.56789697894811775</c:v>
                </c:pt>
                <c:pt idx="673">
                  <c:v>0.56480601760535354</c:v>
                </c:pt>
                <c:pt idx="674">
                  <c:v>0.55823319346206512</c:v>
                </c:pt>
                <c:pt idx="675">
                  <c:v>0.55041359389591726</c:v>
                </c:pt>
                <c:pt idx="676">
                  <c:v>0.54594368087574485</c:v>
                </c:pt>
                <c:pt idx="677">
                  <c:v>0.54033757553676642</c:v>
                </c:pt>
                <c:pt idx="678">
                  <c:v>0.53372588372258578</c:v>
                </c:pt>
                <c:pt idx="679">
                  <c:v>0.53145258301192255</c:v>
                </c:pt>
                <c:pt idx="680">
                  <c:v>0.52477388699741612</c:v>
                </c:pt>
                <c:pt idx="681">
                  <c:v>0.52008005954998304</c:v>
                </c:pt>
                <c:pt idx="682">
                  <c:v>0.5152530089073708</c:v>
                </c:pt>
                <c:pt idx="683">
                  <c:v>0.51099889652457586</c:v>
                </c:pt>
                <c:pt idx="684">
                  <c:v>0.50662582551268676</c:v>
                </c:pt>
                <c:pt idx="685">
                  <c:v>0.50440173101163777</c:v>
                </c:pt>
                <c:pt idx="686">
                  <c:v>0.49962715826810894</c:v>
                </c:pt>
                <c:pt idx="687">
                  <c:v>0.49407667165010405</c:v>
                </c:pt>
                <c:pt idx="688">
                  <c:v>0.48760867243740336</c:v>
                </c:pt>
                <c:pt idx="689">
                  <c:v>0.48343818443743686</c:v>
                </c:pt>
                <c:pt idx="690">
                  <c:v>0.47847882667269703</c:v>
                </c:pt>
                <c:pt idx="691">
                  <c:v>0.47341137228790026</c:v>
                </c:pt>
                <c:pt idx="692">
                  <c:v>0.46516658395835692</c:v>
                </c:pt>
                <c:pt idx="693">
                  <c:v>0.45987665468966582</c:v>
                </c:pt>
                <c:pt idx="694">
                  <c:v>0.45459143665381024</c:v>
                </c:pt>
                <c:pt idx="695">
                  <c:v>0.45114896499449308</c:v>
                </c:pt>
                <c:pt idx="696">
                  <c:v>0.44593637846484996</c:v>
                </c:pt>
                <c:pt idx="697">
                  <c:v>0.44324613364825305</c:v>
                </c:pt>
                <c:pt idx="698">
                  <c:v>0.43897579368569162</c:v>
                </c:pt>
                <c:pt idx="699">
                  <c:v>0.43344480633692223</c:v>
                </c:pt>
                <c:pt idx="700">
                  <c:v>0.42952191979597215</c:v>
                </c:pt>
                <c:pt idx="701">
                  <c:v>0.42467981938180249</c:v>
                </c:pt>
                <c:pt idx="702">
                  <c:v>0.41875583669401273</c:v>
                </c:pt>
                <c:pt idx="703">
                  <c:v>0.41410558815030712</c:v>
                </c:pt>
                <c:pt idx="704">
                  <c:v>0.40649956447269792</c:v>
                </c:pt>
                <c:pt idx="705">
                  <c:v>0.40302764760815946</c:v>
                </c:pt>
                <c:pt idx="706">
                  <c:v>0.39812691851870463</c:v>
                </c:pt>
                <c:pt idx="707">
                  <c:v>0.38901997458028148</c:v>
                </c:pt>
                <c:pt idx="708">
                  <c:v>0.38501032283461267</c:v>
                </c:pt>
                <c:pt idx="709">
                  <c:v>0.38008446717003569</c:v>
                </c:pt>
                <c:pt idx="710">
                  <c:v>0.37309142723134453</c:v>
                </c:pt>
                <c:pt idx="711">
                  <c:v>0.36909486224355187</c:v>
                </c:pt>
                <c:pt idx="712">
                  <c:v>0.36176784824386182</c:v>
                </c:pt>
                <c:pt idx="713">
                  <c:v>0.35700466097968514</c:v>
                </c:pt>
                <c:pt idx="714">
                  <c:v>0.3543028998161572</c:v>
                </c:pt>
                <c:pt idx="715">
                  <c:v>0.34835523009661168</c:v>
                </c:pt>
                <c:pt idx="716">
                  <c:v>0.34432804209538886</c:v>
                </c:pt>
                <c:pt idx="717">
                  <c:v>0.34042491655883178</c:v>
                </c:pt>
                <c:pt idx="718">
                  <c:v>0.33468611149498934</c:v>
                </c:pt>
                <c:pt idx="719">
                  <c:v>0.33008061966322011</c:v>
                </c:pt>
                <c:pt idx="720">
                  <c:v>0.32623847841836584</c:v>
                </c:pt>
                <c:pt idx="721">
                  <c:v>0.32231546100983705</c:v>
                </c:pt>
                <c:pt idx="722">
                  <c:v>0.31807129456302791</c:v>
                </c:pt>
                <c:pt idx="723">
                  <c:v>0.31140058147082594</c:v>
                </c:pt>
                <c:pt idx="724">
                  <c:v>0.30580795549245993</c:v>
                </c:pt>
                <c:pt idx="725">
                  <c:v>0.30326990966996242</c:v>
                </c:pt>
                <c:pt idx="726">
                  <c:v>0.2992610431297662</c:v>
                </c:pt>
                <c:pt idx="727">
                  <c:v>0.29373646829235606</c:v>
                </c:pt>
                <c:pt idx="728">
                  <c:v>0.28927519253238182</c:v>
                </c:pt>
                <c:pt idx="729">
                  <c:v>0.2863980688133137</c:v>
                </c:pt>
                <c:pt idx="730">
                  <c:v>0.28285718473476801</c:v>
                </c:pt>
                <c:pt idx="731">
                  <c:v>0.28021051882189862</c:v>
                </c:pt>
                <c:pt idx="732">
                  <c:v>0.27525103018957997</c:v>
                </c:pt>
                <c:pt idx="733">
                  <c:v>0.27088096913200244</c:v>
                </c:pt>
                <c:pt idx="734">
                  <c:v>0.2675814048686927</c:v>
                </c:pt>
                <c:pt idx="735">
                  <c:v>0.26284583066363471</c:v>
                </c:pt>
                <c:pt idx="736">
                  <c:v>0.25745317034561604</c:v>
                </c:pt>
                <c:pt idx="737">
                  <c:v>0.25444256169621132</c:v>
                </c:pt>
                <c:pt idx="738">
                  <c:v>0.25091698912438071</c:v>
                </c:pt>
                <c:pt idx="739">
                  <c:v>0.24806224376128078</c:v>
                </c:pt>
                <c:pt idx="740">
                  <c:v>0.24397681968750914</c:v>
                </c:pt>
                <c:pt idx="741">
                  <c:v>0.24088258665527595</c:v>
                </c:pt>
                <c:pt idx="742">
                  <c:v>0.23724171974655661</c:v>
                </c:pt>
                <c:pt idx="743">
                  <c:v>0.23395249402196899</c:v>
                </c:pt>
                <c:pt idx="744">
                  <c:v>0.22786806768261786</c:v>
                </c:pt>
                <c:pt idx="745">
                  <c:v>0.22459834122726569</c:v>
                </c:pt>
                <c:pt idx="746">
                  <c:v>0.21893216766963577</c:v>
                </c:pt>
                <c:pt idx="747">
                  <c:v>0.21489647327579348</c:v>
                </c:pt>
                <c:pt idx="748">
                  <c:v>0.20971032199706016</c:v>
                </c:pt>
                <c:pt idx="749">
                  <c:v>0.20813572328940369</c:v>
                </c:pt>
                <c:pt idx="750">
                  <c:v>0.20406495638445335</c:v>
                </c:pt>
                <c:pt idx="751">
                  <c:v>0.20255932489080408</c:v>
                </c:pt>
                <c:pt idx="752">
                  <c:v>0.19998280400015073</c:v>
                </c:pt>
                <c:pt idx="753">
                  <c:v>0.19781158000092131</c:v>
                </c:pt>
                <c:pt idx="754">
                  <c:v>0.1948154976527591</c:v>
                </c:pt>
                <c:pt idx="755">
                  <c:v>0.19149067594674843</c:v>
                </c:pt>
                <c:pt idx="756">
                  <c:v>0.18504623289822478</c:v>
                </c:pt>
                <c:pt idx="757">
                  <c:v>0.18158151375051823</c:v>
                </c:pt>
                <c:pt idx="758">
                  <c:v>0.1799223745869819</c:v>
                </c:pt>
                <c:pt idx="759">
                  <c:v>0.17687695516162666</c:v>
                </c:pt>
                <c:pt idx="760">
                  <c:v>0.17254628524525631</c:v>
                </c:pt>
                <c:pt idx="761">
                  <c:v>0.16954379038573478</c:v>
                </c:pt>
                <c:pt idx="762">
                  <c:v>0.16873372007320206</c:v>
                </c:pt>
                <c:pt idx="763">
                  <c:v>0.16856398482354862</c:v>
                </c:pt>
                <c:pt idx="764">
                  <c:v>0.16857065907006547</c:v>
                </c:pt>
                <c:pt idx="765">
                  <c:v>0.16398270349385027</c:v>
                </c:pt>
                <c:pt idx="766">
                  <c:v>0.16056614361512786</c:v>
                </c:pt>
                <c:pt idx="767">
                  <c:v>0.1617843899058172</c:v>
                </c:pt>
                <c:pt idx="768">
                  <c:v>0.15911325175571941</c:v>
                </c:pt>
                <c:pt idx="769">
                  <c:v>0.15685500081661369</c:v>
                </c:pt>
                <c:pt idx="770">
                  <c:v>0.15462789636125315</c:v>
                </c:pt>
                <c:pt idx="771">
                  <c:v>0.14999243585394759</c:v>
                </c:pt>
                <c:pt idx="772">
                  <c:v>0.15168245976607159</c:v>
                </c:pt>
                <c:pt idx="773">
                  <c:v>0.15052114087214341</c:v>
                </c:pt>
                <c:pt idx="774">
                  <c:v>0.14675451022023442</c:v>
                </c:pt>
                <c:pt idx="775">
                  <c:v>0.14679233095049646</c:v>
                </c:pt>
                <c:pt idx="776">
                  <c:v>0.1441505071380412</c:v>
                </c:pt>
                <c:pt idx="777">
                  <c:v>0.14342864157359364</c:v>
                </c:pt>
                <c:pt idx="778">
                  <c:v>0.14175563044670864</c:v>
                </c:pt>
                <c:pt idx="779">
                  <c:v>0.13715602765598367</c:v>
                </c:pt>
                <c:pt idx="780">
                  <c:v>0.13299064349158887</c:v>
                </c:pt>
                <c:pt idx="781">
                  <c:v>0.12909453245725341</c:v>
                </c:pt>
                <c:pt idx="782">
                  <c:v>0.12444338092725438</c:v>
                </c:pt>
                <c:pt idx="783">
                  <c:v>0.12292180976251198</c:v>
                </c:pt>
                <c:pt idx="784">
                  <c:v>0.11993535926814661</c:v>
                </c:pt>
                <c:pt idx="785">
                  <c:v>0.11858484511560317</c:v>
                </c:pt>
                <c:pt idx="786">
                  <c:v>0.1163178914825098</c:v>
                </c:pt>
                <c:pt idx="787">
                  <c:v>0.11493910993295391</c:v>
                </c:pt>
                <c:pt idx="788">
                  <c:v>0.11455036779024334</c:v>
                </c:pt>
                <c:pt idx="789">
                  <c:v>0.1158732427101524</c:v>
                </c:pt>
                <c:pt idx="790">
                  <c:v>0.11373974783387984</c:v>
                </c:pt>
                <c:pt idx="791">
                  <c:v>0.11319779901671335</c:v>
                </c:pt>
                <c:pt idx="792">
                  <c:v>0.11258804770699062</c:v>
                </c:pt>
                <c:pt idx="793">
                  <c:v>0.11275677527628764</c:v>
                </c:pt>
                <c:pt idx="794">
                  <c:v>0.1125285683924436</c:v>
                </c:pt>
                <c:pt idx="795">
                  <c:v>0.11133718921567395</c:v>
                </c:pt>
                <c:pt idx="796">
                  <c:v>0.10894092532800649</c:v>
                </c:pt>
                <c:pt idx="797">
                  <c:v>0.10727605416452045</c:v>
                </c:pt>
                <c:pt idx="798">
                  <c:v>0.10317810606346135</c:v>
                </c:pt>
                <c:pt idx="799">
                  <c:v>0.10122291826325112</c:v>
                </c:pt>
                <c:pt idx="800">
                  <c:v>9.7901590721593351E-2</c:v>
                </c:pt>
                <c:pt idx="801">
                  <c:v>9.783459960802543E-2</c:v>
                </c:pt>
                <c:pt idx="802">
                  <c:v>9.8243757093022757E-2</c:v>
                </c:pt>
                <c:pt idx="803">
                  <c:v>9.8407851950031613E-2</c:v>
                </c:pt>
                <c:pt idx="804">
                  <c:v>9.8955650547968718E-2</c:v>
                </c:pt>
                <c:pt idx="805">
                  <c:v>9.8556098743252468E-2</c:v>
                </c:pt>
                <c:pt idx="806">
                  <c:v>9.7749771243472325E-2</c:v>
                </c:pt>
                <c:pt idx="807">
                  <c:v>9.5854965744102572E-2</c:v>
                </c:pt>
                <c:pt idx="808">
                  <c:v>9.3171552215116984E-2</c:v>
                </c:pt>
                <c:pt idx="809">
                  <c:v>9.0878202591387444E-2</c:v>
                </c:pt>
                <c:pt idx="810">
                  <c:v>8.8593568748403406E-2</c:v>
                </c:pt>
                <c:pt idx="811">
                  <c:v>8.65549136064592E-2</c:v>
                </c:pt>
                <c:pt idx="812">
                  <c:v>8.6218806403926443E-2</c:v>
                </c:pt>
                <c:pt idx="813">
                  <c:v>8.5226529161484307E-2</c:v>
                </c:pt>
                <c:pt idx="814">
                  <c:v>8.6573680017253574E-2</c:v>
                </c:pt>
                <c:pt idx="815">
                  <c:v>8.5186117253162788E-2</c:v>
                </c:pt>
                <c:pt idx="816">
                  <c:v>8.3070485801391175E-2</c:v>
                </c:pt>
                <c:pt idx="817">
                  <c:v>8.1997672650979306E-2</c:v>
                </c:pt>
                <c:pt idx="818">
                  <c:v>8.1024868504256858E-2</c:v>
                </c:pt>
                <c:pt idx="819">
                  <c:v>7.959528416062582E-2</c:v>
                </c:pt>
                <c:pt idx="820">
                  <c:v>7.7914800494993525E-2</c:v>
                </c:pt>
                <c:pt idx="821">
                  <c:v>7.6494677877306932E-2</c:v>
                </c:pt>
                <c:pt idx="822">
                  <c:v>7.5914725115268158E-2</c:v>
                </c:pt>
                <c:pt idx="823">
                  <c:v>7.6437999128945389E-2</c:v>
                </c:pt>
                <c:pt idx="824">
                  <c:v>7.5589322880678073E-2</c:v>
                </c:pt>
                <c:pt idx="825">
                  <c:v>7.5346458828012775E-2</c:v>
                </c:pt>
                <c:pt idx="826">
                  <c:v>7.3412262187435878E-2</c:v>
                </c:pt>
                <c:pt idx="827">
                  <c:v>7.1797958256383188E-2</c:v>
                </c:pt>
                <c:pt idx="828">
                  <c:v>7.0333445355980753E-2</c:v>
                </c:pt>
                <c:pt idx="829">
                  <c:v>7.1149954353388528E-2</c:v>
                </c:pt>
                <c:pt idx="830">
                  <c:v>7.0025854198860094E-2</c:v>
                </c:pt>
                <c:pt idx="831">
                  <c:v>7.2058541779212781E-2</c:v>
                </c:pt>
                <c:pt idx="832">
                  <c:v>7.0839601890355999E-2</c:v>
                </c:pt>
                <c:pt idx="833">
                  <c:v>7.2356370214957846E-2</c:v>
                </c:pt>
                <c:pt idx="834">
                  <c:v>7.4294047933129811E-2</c:v>
                </c:pt>
                <c:pt idx="835">
                  <c:v>7.4753249180245479E-2</c:v>
                </c:pt>
                <c:pt idx="836">
                  <c:v>7.4808422951451264E-2</c:v>
                </c:pt>
                <c:pt idx="837">
                  <c:v>7.4343882307122133E-2</c:v>
                </c:pt>
                <c:pt idx="838">
                  <c:v>7.2306509667449781E-2</c:v>
                </c:pt>
                <c:pt idx="839">
                  <c:v>7.0526331080317098E-2</c:v>
                </c:pt>
                <c:pt idx="840">
                  <c:v>6.9734032584980163E-2</c:v>
                </c:pt>
                <c:pt idx="841">
                  <c:v>6.9327898141052224E-2</c:v>
                </c:pt>
                <c:pt idx="842">
                  <c:v>6.8756713506790454E-2</c:v>
                </c:pt>
                <c:pt idx="843">
                  <c:v>6.7782234255059859E-2</c:v>
                </c:pt>
                <c:pt idx="844">
                  <c:v>7.0030853340368765E-2</c:v>
                </c:pt>
                <c:pt idx="845">
                  <c:v>6.9682326804611561E-2</c:v>
                </c:pt>
                <c:pt idx="846">
                  <c:v>7.3165105678187195E-2</c:v>
                </c:pt>
                <c:pt idx="847">
                  <c:v>7.3047089295660214E-2</c:v>
                </c:pt>
                <c:pt idx="848">
                  <c:v>7.1149326189010473E-2</c:v>
                </c:pt>
                <c:pt idx="849">
                  <c:v>7.0893087469795751E-2</c:v>
                </c:pt>
                <c:pt idx="850">
                  <c:v>6.9836907588644456E-2</c:v>
                </c:pt>
                <c:pt idx="851">
                  <c:v>6.9193955174189983E-2</c:v>
                </c:pt>
                <c:pt idx="852">
                  <c:v>7.0828609013740038E-2</c:v>
                </c:pt>
                <c:pt idx="853">
                  <c:v>7.1734029444158284E-2</c:v>
                </c:pt>
                <c:pt idx="854">
                  <c:v>7.1335328278703966E-2</c:v>
                </c:pt>
                <c:pt idx="855">
                  <c:v>7.2608002395400162E-2</c:v>
                </c:pt>
                <c:pt idx="856">
                  <c:v>7.3219598937983424E-2</c:v>
                </c:pt>
                <c:pt idx="857">
                  <c:v>7.3250666901181372E-2</c:v>
                </c:pt>
                <c:pt idx="858">
                  <c:v>7.1442260177309855E-2</c:v>
                </c:pt>
                <c:pt idx="859">
                  <c:v>6.7890658044063634E-2</c:v>
                </c:pt>
                <c:pt idx="860">
                  <c:v>6.399686336587225E-2</c:v>
                </c:pt>
                <c:pt idx="861">
                  <c:v>6.2963074927447016E-2</c:v>
                </c:pt>
                <c:pt idx="862">
                  <c:v>6.2941560297498644E-2</c:v>
                </c:pt>
                <c:pt idx="863">
                  <c:v>6.3046961045433031E-2</c:v>
                </c:pt>
                <c:pt idx="864">
                  <c:v>6.2624860756896203E-2</c:v>
                </c:pt>
                <c:pt idx="865">
                  <c:v>6.177928607024552E-2</c:v>
                </c:pt>
                <c:pt idx="866">
                  <c:v>6.2375453325292825E-2</c:v>
                </c:pt>
                <c:pt idx="867">
                  <c:v>6.146140872143422E-2</c:v>
                </c:pt>
                <c:pt idx="868">
                  <c:v>6.0090754048519414E-2</c:v>
                </c:pt>
                <c:pt idx="869">
                  <c:v>5.9565804929834036E-2</c:v>
                </c:pt>
                <c:pt idx="870">
                  <c:v>6.0185044139016958E-2</c:v>
                </c:pt>
                <c:pt idx="871">
                  <c:v>6.0398436812945211E-2</c:v>
                </c:pt>
                <c:pt idx="872">
                  <c:v>6.0358155772202465E-2</c:v>
                </c:pt>
                <c:pt idx="873">
                  <c:v>5.9584113304102744E-2</c:v>
                </c:pt>
                <c:pt idx="874">
                  <c:v>6.1121035235833843E-2</c:v>
                </c:pt>
                <c:pt idx="875">
                  <c:v>6.2491388913317507E-2</c:v>
                </c:pt>
                <c:pt idx="876">
                  <c:v>6.1618502162979337E-2</c:v>
                </c:pt>
                <c:pt idx="877">
                  <c:v>5.8090573974731038E-2</c:v>
                </c:pt>
                <c:pt idx="878">
                  <c:v>5.6373617514897958E-2</c:v>
                </c:pt>
                <c:pt idx="879">
                  <c:v>5.6463615148812138E-2</c:v>
                </c:pt>
                <c:pt idx="880">
                  <c:v>5.6342065341658601E-2</c:v>
                </c:pt>
                <c:pt idx="881">
                  <c:v>5.5051305325577594E-2</c:v>
                </c:pt>
                <c:pt idx="882">
                  <c:v>5.3458188855526376E-2</c:v>
                </c:pt>
                <c:pt idx="883">
                  <c:v>5.1345056974509092E-2</c:v>
                </c:pt>
                <c:pt idx="884">
                  <c:v>5.0867508092851066E-2</c:v>
                </c:pt>
                <c:pt idx="885">
                  <c:v>4.9441234698962687E-2</c:v>
                </c:pt>
                <c:pt idx="886">
                  <c:v>4.7100196929532517E-2</c:v>
                </c:pt>
                <c:pt idx="887">
                  <c:v>4.709373207114171E-2</c:v>
                </c:pt>
                <c:pt idx="888">
                  <c:v>4.7366787274227252E-2</c:v>
                </c:pt>
                <c:pt idx="889">
                  <c:v>4.6424645401208581E-2</c:v>
                </c:pt>
                <c:pt idx="890">
                  <c:v>4.7461103538240547E-2</c:v>
                </c:pt>
                <c:pt idx="891">
                  <c:v>4.8310551905222557E-2</c:v>
                </c:pt>
                <c:pt idx="892">
                  <c:v>4.9230708025009319E-2</c:v>
                </c:pt>
                <c:pt idx="893">
                  <c:v>4.9622761117462548E-2</c:v>
                </c:pt>
                <c:pt idx="894">
                  <c:v>4.8767515316741415E-2</c:v>
                </c:pt>
                <c:pt idx="895">
                  <c:v>4.7297492891273114E-2</c:v>
                </c:pt>
                <c:pt idx="896">
                  <c:v>4.8294363585729777E-2</c:v>
                </c:pt>
                <c:pt idx="897">
                  <c:v>4.7732431289286448E-2</c:v>
                </c:pt>
                <c:pt idx="898">
                  <c:v>4.7165656892428943E-2</c:v>
                </c:pt>
                <c:pt idx="899">
                  <c:v>4.8121657642038428E-2</c:v>
                </c:pt>
                <c:pt idx="900">
                  <c:v>4.8703416376664109E-2</c:v>
                </c:pt>
                <c:pt idx="901">
                  <c:v>4.6636964960990991E-2</c:v>
                </c:pt>
                <c:pt idx="902">
                  <c:v>4.4768738666867675E-2</c:v>
                </c:pt>
                <c:pt idx="903">
                  <c:v>4.4718472429865444E-2</c:v>
                </c:pt>
                <c:pt idx="904">
                  <c:v>4.3144645840923652E-2</c:v>
                </c:pt>
                <c:pt idx="905">
                  <c:v>4.1572494356990002E-2</c:v>
                </c:pt>
                <c:pt idx="906">
                  <c:v>3.9487800000837556E-2</c:v>
                </c:pt>
                <c:pt idx="907">
                  <c:v>3.8542739780812504E-2</c:v>
                </c:pt>
                <c:pt idx="908">
                  <c:v>4.1294479272669403E-2</c:v>
                </c:pt>
                <c:pt idx="909">
                  <c:v>4.2168805566373938E-2</c:v>
                </c:pt>
                <c:pt idx="910">
                  <c:v>3.9699321268389508E-2</c:v>
                </c:pt>
                <c:pt idx="911">
                  <c:v>4.2022534873592379E-2</c:v>
                </c:pt>
                <c:pt idx="912">
                  <c:v>4.2557547709084514E-2</c:v>
                </c:pt>
                <c:pt idx="913">
                  <c:v>4.2251998086192531E-2</c:v>
                </c:pt>
                <c:pt idx="914">
                  <c:v>4.1949183595696653E-2</c:v>
                </c:pt>
                <c:pt idx="915">
                  <c:v>4.0399606769099337E-2</c:v>
                </c:pt>
                <c:pt idx="916">
                  <c:v>4.111028315556281E-2</c:v>
                </c:pt>
                <c:pt idx="917">
                  <c:v>4.1925575084488104E-2</c:v>
                </c:pt>
                <c:pt idx="918">
                  <c:v>4.0231978487463932E-2</c:v>
                </c:pt>
                <c:pt idx="919">
                  <c:v>3.9817455431737377E-2</c:v>
                </c:pt>
                <c:pt idx="920">
                  <c:v>3.8067180086351661E-2</c:v>
                </c:pt>
                <c:pt idx="921">
                  <c:v>3.7591280136186032E-2</c:v>
                </c:pt>
                <c:pt idx="922">
                  <c:v>3.750442332416213E-2</c:v>
                </c:pt>
                <c:pt idx="923">
                  <c:v>3.6259179051974316E-2</c:v>
                </c:pt>
                <c:pt idx="924">
                  <c:v>3.5550727414349788E-2</c:v>
                </c:pt>
                <c:pt idx="925">
                  <c:v>3.423515490533563E-2</c:v>
                </c:pt>
                <c:pt idx="926">
                  <c:v>3.4585984710479037E-2</c:v>
                </c:pt>
                <c:pt idx="927">
                  <c:v>3.6088122039775364E-2</c:v>
                </c:pt>
                <c:pt idx="928">
                  <c:v>3.8029490223668395E-2</c:v>
                </c:pt>
                <c:pt idx="929">
                  <c:v>3.7171090514299114E-2</c:v>
                </c:pt>
                <c:pt idx="930">
                  <c:v>3.9275938477580812E-2</c:v>
                </c:pt>
                <c:pt idx="931">
                  <c:v>3.9001836333865177E-2</c:v>
                </c:pt>
                <c:pt idx="932">
                  <c:v>3.9148368761804254E-2</c:v>
                </c:pt>
                <c:pt idx="933">
                  <c:v>3.7555684154762951E-2</c:v>
                </c:pt>
                <c:pt idx="934">
                  <c:v>3.7440141169474556E-2</c:v>
                </c:pt>
                <c:pt idx="935">
                  <c:v>3.5252977499151975E-2</c:v>
                </c:pt>
                <c:pt idx="936">
                  <c:v>3.5232967846359368E-2</c:v>
                </c:pt>
                <c:pt idx="937">
                  <c:v>3.4005207482694068E-2</c:v>
                </c:pt>
                <c:pt idx="938">
                  <c:v>3.4724285567714022E-2</c:v>
                </c:pt>
                <c:pt idx="939">
                  <c:v>3.375204415158025E-2</c:v>
                </c:pt>
                <c:pt idx="940">
                  <c:v>3.4143089563677023E-2</c:v>
                </c:pt>
                <c:pt idx="941">
                  <c:v>3.2746850279114371E-2</c:v>
                </c:pt>
                <c:pt idx="942">
                  <c:v>3.2747347575913667E-2</c:v>
                </c:pt>
                <c:pt idx="943">
                  <c:v>3.122113061212525E-2</c:v>
                </c:pt>
                <c:pt idx="944">
                  <c:v>2.9588623000866867E-2</c:v>
                </c:pt>
                <c:pt idx="945">
                  <c:v>2.9050534777273849E-2</c:v>
                </c:pt>
                <c:pt idx="946">
                  <c:v>2.8614654132693443E-2</c:v>
                </c:pt>
                <c:pt idx="947">
                  <c:v>2.8513506581068802E-2</c:v>
                </c:pt>
                <c:pt idx="948">
                  <c:v>2.778177360118262E-2</c:v>
                </c:pt>
                <c:pt idx="949">
                  <c:v>2.6319956572902661E-2</c:v>
                </c:pt>
                <c:pt idx="950">
                  <c:v>2.6604109346667168E-2</c:v>
                </c:pt>
                <c:pt idx="951">
                  <c:v>2.7021027279085057E-2</c:v>
                </c:pt>
                <c:pt idx="952">
                  <c:v>2.7204765359665983E-2</c:v>
                </c:pt>
                <c:pt idx="953">
                  <c:v>2.8423508947154626E-2</c:v>
                </c:pt>
                <c:pt idx="954">
                  <c:v>2.7184415451168592E-2</c:v>
                </c:pt>
                <c:pt idx="955">
                  <c:v>2.7700413227466695E-2</c:v>
                </c:pt>
                <c:pt idx="956">
                  <c:v>2.8045602639965493E-2</c:v>
                </c:pt>
                <c:pt idx="957">
                  <c:v>2.7664869593075112E-2</c:v>
                </c:pt>
                <c:pt idx="958">
                  <c:v>2.3154518491065409E-2</c:v>
                </c:pt>
                <c:pt idx="959">
                  <c:v>2.2441185492753073E-2</c:v>
                </c:pt>
                <c:pt idx="960">
                  <c:v>2.2122941714721241E-2</c:v>
                </c:pt>
                <c:pt idx="961">
                  <c:v>2.2417315246387008E-2</c:v>
                </c:pt>
                <c:pt idx="962">
                  <c:v>2.249379425941514E-2</c:v>
                </c:pt>
                <c:pt idx="963">
                  <c:v>2.1864897022919626E-2</c:v>
                </c:pt>
                <c:pt idx="964">
                  <c:v>1.9596320631849608E-2</c:v>
                </c:pt>
                <c:pt idx="965">
                  <c:v>2.3152908819846642E-2</c:v>
                </c:pt>
                <c:pt idx="966">
                  <c:v>2.2133254079927635E-2</c:v>
                </c:pt>
                <c:pt idx="967">
                  <c:v>1.9740104840634695E-2</c:v>
                </c:pt>
                <c:pt idx="968">
                  <c:v>2.1454273821040155E-2</c:v>
                </c:pt>
                <c:pt idx="969">
                  <c:v>2.0587930449640062E-2</c:v>
                </c:pt>
                <c:pt idx="970">
                  <c:v>1.8753166995406023E-2</c:v>
                </c:pt>
                <c:pt idx="971">
                  <c:v>2.095684615416829E-2</c:v>
                </c:pt>
                <c:pt idx="972">
                  <c:v>2.0082493686948002E-2</c:v>
                </c:pt>
                <c:pt idx="973">
                  <c:v>1.9836658940244816E-2</c:v>
                </c:pt>
                <c:pt idx="974">
                  <c:v>2.1209826270671844E-2</c:v>
                </c:pt>
                <c:pt idx="975">
                  <c:v>1.867094289567027E-2</c:v>
                </c:pt>
                <c:pt idx="976">
                  <c:v>1.8665276329509903E-2</c:v>
                </c:pt>
                <c:pt idx="977">
                  <c:v>2.0549389947694844E-2</c:v>
                </c:pt>
                <c:pt idx="978">
                  <c:v>2.1701456503804582E-2</c:v>
                </c:pt>
                <c:pt idx="979">
                  <c:v>2.2082621413704873E-2</c:v>
                </c:pt>
                <c:pt idx="980">
                  <c:v>2.2347340352023317E-2</c:v>
                </c:pt>
                <c:pt idx="981">
                  <c:v>2.1146381668488343E-2</c:v>
                </c:pt>
                <c:pt idx="982">
                  <c:v>2.1763553169926841E-2</c:v>
                </c:pt>
                <c:pt idx="983">
                  <c:v>2.345906043360093E-2</c:v>
                </c:pt>
                <c:pt idx="984">
                  <c:v>2.2894523872340249E-2</c:v>
                </c:pt>
                <c:pt idx="985">
                  <c:v>2.1266439585244001E-2</c:v>
                </c:pt>
                <c:pt idx="986">
                  <c:v>2.0044829997780483E-2</c:v>
                </c:pt>
                <c:pt idx="987">
                  <c:v>1.9765205242241124E-2</c:v>
                </c:pt>
                <c:pt idx="988">
                  <c:v>1.9242755694310085E-2</c:v>
                </c:pt>
                <c:pt idx="989">
                  <c:v>1.944758962858734E-2</c:v>
                </c:pt>
                <c:pt idx="990">
                  <c:v>1.814090302817108E-2</c:v>
                </c:pt>
                <c:pt idx="991">
                  <c:v>1.7812359971690724E-2</c:v>
                </c:pt>
                <c:pt idx="992">
                  <c:v>1.8477769262660652E-2</c:v>
                </c:pt>
                <c:pt idx="993">
                  <c:v>1.9746203269804974E-2</c:v>
                </c:pt>
                <c:pt idx="994">
                  <c:v>1.8531346449405545E-2</c:v>
                </c:pt>
                <c:pt idx="995">
                  <c:v>2.1057614189814521E-2</c:v>
                </c:pt>
                <c:pt idx="996">
                  <c:v>2.0510705491412991E-2</c:v>
                </c:pt>
                <c:pt idx="997">
                  <c:v>2.1114358371965441E-2</c:v>
                </c:pt>
                <c:pt idx="998">
                  <c:v>2.2240264499080783E-2</c:v>
                </c:pt>
                <c:pt idx="999">
                  <c:v>2.1635145901646207E-2</c:v>
                </c:pt>
                <c:pt idx="1000">
                  <c:v>1.9413053674552223E-2</c:v>
                </c:pt>
                <c:pt idx="1001">
                  <c:v>2.0371540908158181E-2</c:v>
                </c:pt>
                <c:pt idx="1002">
                  <c:v>1.8044597576960603E-2</c:v>
                </c:pt>
                <c:pt idx="1003">
                  <c:v>1.8049675239016544E-2</c:v>
                </c:pt>
                <c:pt idx="1004">
                  <c:v>1.6055776809008715E-2</c:v>
                </c:pt>
                <c:pt idx="1005">
                  <c:v>1.3682558701961129E-2</c:v>
                </c:pt>
                <c:pt idx="1006">
                  <c:v>1.2868253514579694E-2</c:v>
                </c:pt>
                <c:pt idx="1007">
                  <c:v>1.4059836844772206E-2</c:v>
                </c:pt>
                <c:pt idx="1008">
                  <c:v>1.4630183926529894E-2</c:v>
                </c:pt>
                <c:pt idx="1009">
                  <c:v>1.655906734340909E-2</c:v>
                </c:pt>
                <c:pt idx="1010">
                  <c:v>1.6060815210791026E-2</c:v>
                </c:pt>
                <c:pt idx="1011">
                  <c:v>1.7669164667010063E-2</c:v>
                </c:pt>
                <c:pt idx="1012">
                  <c:v>1.7469382221272995E-2</c:v>
                </c:pt>
                <c:pt idx="1013">
                  <c:v>1.6671600374385968E-2</c:v>
                </c:pt>
                <c:pt idx="1014">
                  <c:v>1.6362988450150967E-2</c:v>
                </c:pt>
                <c:pt idx="1015">
                  <c:v>1.5061693593979672E-2</c:v>
                </c:pt>
                <c:pt idx="1016">
                  <c:v>1.1784101997143945E-2</c:v>
                </c:pt>
                <c:pt idx="1017">
                  <c:v>1.1076497072753997E-2</c:v>
                </c:pt>
                <c:pt idx="1018">
                  <c:v>8.3753771603619891E-3</c:v>
                </c:pt>
                <c:pt idx="1019">
                  <c:v>8.1474215422691794E-3</c:v>
                </c:pt>
                <c:pt idx="1020">
                  <c:v>9.4817748575113797E-3</c:v>
                </c:pt>
                <c:pt idx="1021">
                  <c:v>7.7059554694272388E-3</c:v>
                </c:pt>
                <c:pt idx="1022">
                  <c:v>8.1377713670113191E-3</c:v>
                </c:pt>
                <c:pt idx="1023">
                  <c:v>1.0127359018974751E-2</c:v>
                </c:pt>
                <c:pt idx="1024">
                  <c:v>9.9986429032082446E-3</c:v>
                </c:pt>
                <c:pt idx="1025">
                  <c:v>1.0853937124933519E-2</c:v>
                </c:pt>
                <c:pt idx="1026">
                  <c:v>1.1652013423872759E-2</c:v>
                </c:pt>
                <c:pt idx="1027">
                  <c:v>9.6576033016319701E-3</c:v>
                </c:pt>
                <c:pt idx="1028">
                  <c:v>1.0455095931169936E-2</c:v>
                </c:pt>
                <c:pt idx="1029">
                  <c:v>9.9708060605299201E-3</c:v>
                </c:pt>
                <c:pt idx="1030">
                  <c:v>9.9708989765108398E-3</c:v>
                </c:pt>
                <c:pt idx="1031">
                  <c:v>1.008553112345105E-2</c:v>
                </c:pt>
                <c:pt idx="1032">
                  <c:v>1.0345765229845346E-2</c:v>
                </c:pt>
                <c:pt idx="1033">
                  <c:v>8.8546665808175353E-3</c:v>
                </c:pt>
                <c:pt idx="1034">
                  <c:v>8.8738543852155231E-3</c:v>
                </c:pt>
                <c:pt idx="1035">
                  <c:v>8.8600975853361311E-3</c:v>
                </c:pt>
                <c:pt idx="1036">
                  <c:v>7.0561992495529555E-3</c:v>
                </c:pt>
                <c:pt idx="1037">
                  <c:v>4.8339133384424039E-3</c:v>
                </c:pt>
                <c:pt idx="1038">
                  <c:v>5.4796650104065895E-3</c:v>
                </c:pt>
                <c:pt idx="1039">
                  <c:v>6.30573388444288E-3</c:v>
                </c:pt>
                <c:pt idx="1040">
                  <c:v>6.6141612853918277E-3</c:v>
                </c:pt>
                <c:pt idx="1041">
                  <c:v>6.3240344066568662E-3</c:v>
                </c:pt>
                <c:pt idx="1042">
                  <c:v>5.5355690227018601E-3</c:v>
                </c:pt>
                <c:pt idx="1043">
                  <c:v>8.5985103081774438E-3</c:v>
                </c:pt>
                <c:pt idx="1044">
                  <c:v>9.8379741594113671E-3</c:v>
                </c:pt>
                <c:pt idx="1045">
                  <c:v>1.0259048446130717E-2</c:v>
                </c:pt>
                <c:pt idx="1046">
                  <c:v>1.0742066283905173E-2</c:v>
                </c:pt>
                <c:pt idx="1047">
                  <c:v>1.0917939223002542E-2</c:v>
                </c:pt>
                <c:pt idx="1048">
                  <c:v>1.0514651148912648E-2</c:v>
                </c:pt>
                <c:pt idx="1049">
                  <c:v>1.1141328871272367E-2</c:v>
                </c:pt>
                <c:pt idx="1050">
                  <c:v>1.0047367520132668E-2</c:v>
                </c:pt>
                <c:pt idx="1051">
                  <c:v>9.9901221151550944E-3</c:v>
                </c:pt>
                <c:pt idx="1052">
                  <c:v>9.4170909393570101E-3</c:v>
                </c:pt>
                <c:pt idx="1053">
                  <c:v>9.5906174227671902E-3</c:v>
                </c:pt>
                <c:pt idx="1054">
                  <c:v>1.1118769918045487E-2</c:v>
                </c:pt>
                <c:pt idx="1055">
                  <c:v>1.1227977603846041E-2</c:v>
                </c:pt>
                <c:pt idx="1056">
                  <c:v>9.8747558010980306E-3</c:v>
                </c:pt>
                <c:pt idx="1057">
                  <c:v>9.3826413579238752E-3</c:v>
                </c:pt>
                <c:pt idx="1058">
                  <c:v>9.9288001850991025E-3</c:v>
                </c:pt>
                <c:pt idx="1059">
                  <c:v>8.086134946459456E-3</c:v>
                </c:pt>
                <c:pt idx="1060">
                  <c:v>5.8159593535769775E-3</c:v>
                </c:pt>
                <c:pt idx="1061">
                  <c:v>4.6868888484071841E-3</c:v>
                </c:pt>
                <c:pt idx="1062">
                  <c:v>5.2519135457366481E-3</c:v>
                </c:pt>
                <c:pt idx="1063">
                  <c:v>7.4650217135486677E-3</c:v>
                </c:pt>
                <c:pt idx="1064">
                  <c:v>8.0206435753441292E-3</c:v>
                </c:pt>
                <c:pt idx="1065">
                  <c:v>7.4819494348614471E-3</c:v>
                </c:pt>
                <c:pt idx="1066">
                  <c:v>8.1275283616216686E-3</c:v>
                </c:pt>
                <c:pt idx="1067">
                  <c:v>8.7401914749718358E-3</c:v>
                </c:pt>
                <c:pt idx="1068">
                  <c:v>9.1385523847213671E-3</c:v>
                </c:pt>
                <c:pt idx="1069">
                  <c:v>9.542234370223333E-3</c:v>
                </c:pt>
                <c:pt idx="1070">
                  <c:v>8.8012464351671545E-3</c:v>
                </c:pt>
                <c:pt idx="1071">
                  <c:v>8.848421579959043E-3</c:v>
                </c:pt>
                <c:pt idx="1072">
                  <c:v>7.9198755396978938E-3</c:v>
                </c:pt>
                <c:pt idx="1073">
                  <c:v>8.3667163439995647E-3</c:v>
                </c:pt>
                <c:pt idx="1074">
                  <c:v>7.0324022890309928E-3</c:v>
                </c:pt>
                <c:pt idx="1075">
                  <c:v>4.9004451068088827E-3</c:v>
                </c:pt>
                <c:pt idx="1076">
                  <c:v>5.0283118919892287E-3</c:v>
                </c:pt>
                <c:pt idx="1077">
                  <c:v>5.9680693577228612E-3</c:v>
                </c:pt>
                <c:pt idx="1078">
                  <c:v>5.0186172217545882E-3</c:v>
                </c:pt>
                <c:pt idx="1079">
                  <c:v>4.9188149888396131E-3</c:v>
                </c:pt>
                <c:pt idx="1080">
                  <c:v>3.5509726601923855E-3</c:v>
                </c:pt>
                <c:pt idx="1081">
                  <c:v>4.7949619122998775E-3</c:v>
                </c:pt>
                <c:pt idx="1082">
                  <c:v>6.4761771276974417E-3</c:v>
                </c:pt>
                <c:pt idx="1083">
                  <c:v>6.1678007651042119E-3</c:v>
                </c:pt>
                <c:pt idx="1084">
                  <c:v>4.6962380282338945E-3</c:v>
                </c:pt>
                <c:pt idx="1085">
                  <c:v>5.0520578141554744E-3</c:v>
                </c:pt>
                <c:pt idx="1086">
                  <c:v>5.7643608846229552E-3</c:v>
                </c:pt>
                <c:pt idx="1087">
                  <c:v>6.585039323090066E-3</c:v>
                </c:pt>
                <c:pt idx="1088">
                  <c:v>4.5385582999359266E-3</c:v>
                </c:pt>
                <c:pt idx="1089">
                  <c:v>6.2611001880305377E-3</c:v>
                </c:pt>
                <c:pt idx="1090">
                  <c:v>7.6429427302536525E-3</c:v>
                </c:pt>
                <c:pt idx="1091">
                  <c:v>8.6681593422700178E-3</c:v>
                </c:pt>
                <c:pt idx="1092">
                  <c:v>7.3434692890435565E-3</c:v>
                </c:pt>
                <c:pt idx="1093">
                  <c:v>7.8699691885372562E-3</c:v>
                </c:pt>
                <c:pt idx="1094">
                  <c:v>7.2817743863880973E-3</c:v>
                </c:pt>
                <c:pt idx="1095">
                  <c:v>8.6151880724147888E-3</c:v>
                </c:pt>
                <c:pt idx="1096">
                  <c:v>5.5536680088445547E-3</c:v>
                </c:pt>
                <c:pt idx="1097">
                  <c:v>3.2839111922141118E-3</c:v>
                </c:pt>
                <c:pt idx="1098">
                  <c:v>5.4404112801571241E-3</c:v>
                </c:pt>
                <c:pt idx="1099">
                  <c:v>7.0120641586156928E-3</c:v>
                </c:pt>
                <c:pt idx="1100">
                  <c:v>6.7184836844772205E-3</c:v>
                </c:pt>
                <c:pt idx="1101">
                  <c:v>5.9589727523231602E-3</c:v>
                </c:pt>
                <c:pt idx="1102">
                  <c:v>6.8195265420388541E-3</c:v>
                </c:pt>
                <c:pt idx="1103">
                  <c:v>8.8467765744940138E-3</c:v>
                </c:pt>
                <c:pt idx="1104">
                  <c:v>1.029981631426645E-2</c:v>
                </c:pt>
                <c:pt idx="1105">
                  <c:v>7.3079308893551258E-3</c:v>
                </c:pt>
                <c:pt idx="1106">
                  <c:v>5.9831754023392837E-3</c:v>
                </c:pt>
                <c:pt idx="1107">
                  <c:v>4.1832855404935693E-3</c:v>
                </c:pt>
                <c:pt idx="1108">
                  <c:v>6.0252807371299578E-3</c:v>
                </c:pt>
                <c:pt idx="1109">
                  <c:v>5.4407881787839575E-3</c:v>
                </c:pt>
                <c:pt idx="1110">
                  <c:v>3.4183527645514277E-3</c:v>
                </c:pt>
                <c:pt idx="1111">
                  <c:v>1.9415252249875411E-3</c:v>
                </c:pt>
                <c:pt idx="1112">
                  <c:v>6.545844483251043E-4</c:v>
                </c:pt>
                <c:pt idx="1113">
                  <c:v>1.6181749940324384E-3</c:v>
                </c:pt>
                <c:pt idx="1114">
                  <c:v>3.8924807677006247E-3</c:v>
                </c:pt>
                <c:pt idx="1115">
                  <c:v>2.0978151395990635E-3</c:v>
                </c:pt>
                <c:pt idx="1116">
                  <c:v>6.7364426423106394E-4</c:v>
                </c:pt>
                <c:pt idx="1117">
                  <c:v>2.0980009715609047E-3</c:v>
                </c:pt>
                <c:pt idx="1118">
                  <c:v>3.0381248665150695E-3</c:v>
                </c:pt>
                <c:pt idx="1119">
                  <c:v>5.9015467500868959E-3</c:v>
                </c:pt>
                <c:pt idx="1120">
                  <c:v>3.9174777839198292E-3</c:v>
                </c:pt>
                <c:pt idx="1121">
                  <c:v>3.9366891444819951E-3</c:v>
                </c:pt>
                <c:pt idx="1122">
                  <c:v>4.4828257241688336E-3</c:v>
                </c:pt>
                <c:pt idx="1123">
                  <c:v>5.664864881842281E-3</c:v>
                </c:pt>
                <c:pt idx="1124">
                  <c:v>5.8928728469665936E-3</c:v>
                </c:pt>
                <c:pt idx="1125">
                  <c:v>6.8761333132320726E-3</c:v>
                </c:pt>
                <c:pt idx="1126">
                  <c:v>5.6598081585989427E-3</c:v>
                </c:pt>
                <c:pt idx="1127">
                  <c:v>6.8228649739730555E-3</c:v>
                </c:pt>
                <c:pt idx="1128">
                  <c:v>6.1011826241357502E-3</c:v>
                </c:pt>
                <c:pt idx="1129">
                  <c:v>8.8030262342383078E-3</c:v>
                </c:pt>
                <c:pt idx="1130">
                  <c:v>6.98939135059529E-3</c:v>
                </c:pt>
                <c:pt idx="1131">
                  <c:v>5.7975331984873799E-3</c:v>
                </c:pt>
                <c:pt idx="1132">
                  <c:v>4.2777365981129939E-3</c:v>
                </c:pt>
                <c:pt idx="1133">
                  <c:v>4.568116051274964E-3</c:v>
                </c:pt>
                <c:pt idx="1134">
                  <c:v>5.2374592216624582E-3</c:v>
                </c:pt>
                <c:pt idx="1135">
                  <c:v>4.1737609981113187E-3</c:v>
                </c:pt>
                <c:pt idx="1136">
                  <c:v>2.2413480826329302E-3</c:v>
                </c:pt>
                <c:pt idx="1137">
                  <c:v>4.7859084932011667E-3</c:v>
                </c:pt>
                <c:pt idx="1138">
                  <c:v>4.6766144347986311E-3</c:v>
                </c:pt>
                <c:pt idx="1139">
                  <c:v>3.2234673836116102E-3</c:v>
                </c:pt>
                <c:pt idx="1140">
                  <c:v>2.0411311565343752E-3</c:v>
                </c:pt>
                <c:pt idx="1141">
                  <c:v>1.8514150449556307E-3</c:v>
                </c:pt>
                <c:pt idx="1142">
                  <c:v>4.1166791776071961E-3</c:v>
                </c:pt>
                <c:pt idx="1143">
                  <c:v>3.7461132329107876E-3</c:v>
                </c:pt>
                <c:pt idx="1144">
                  <c:v>3.1627644572031609E-3</c:v>
                </c:pt>
                <c:pt idx="1145">
                  <c:v>4.9527371739303402E-3</c:v>
                </c:pt>
                <c:pt idx="1146">
                  <c:v>5.9026028514475E-3</c:v>
                </c:pt>
                <c:pt idx="1147">
                  <c:v>7.5599831547252614E-3</c:v>
                </c:pt>
                <c:pt idx="1148">
                  <c:v>7.4935626238007294E-3</c:v>
                </c:pt>
                <c:pt idx="1149">
                  <c:v>6.6139649840236863E-3</c:v>
                </c:pt>
                <c:pt idx="1150">
                  <c:v>6.7849879706521595E-3</c:v>
                </c:pt>
                <c:pt idx="1151">
                  <c:v>8.9920369695675288E-3</c:v>
                </c:pt>
                <c:pt idx="1152">
                  <c:v>1.0250248910134804E-2</c:v>
                </c:pt>
                <c:pt idx="1153">
                  <c:v>1.2059380640392645E-2</c:v>
                </c:pt>
                <c:pt idx="1154">
                  <c:v>9.8463771666436328E-3</c:v>
                </c:pt>
                <c:pt idx="1155">
                  <c:v>9.0770380793245981E-3</c:v>
                </c:pt>
                <c:pt idx="1156">
                  <c:v>9.9314999832489492E-3</c:v>
                </c:pt>
                <c:pt idx="1157">
                  <c:v>8.9058515082226716E-3</c:v>
                </c:pt>
                <c:pt idx="1158">
                  <c:v>7.8435535677642779E-3</c:v>
                </c:pt>
                <c:pt idx="1159">
                  <c:v>5.3984577517578137E-3</c:v>
                </c:pt>
                <c:pt idx="1160">
                  <c:v>4.9997696730613795E-3</c:v>
                </c:pt>
                <c:pt idx="1161">
                  <c:v>6.049205947879107E-3</c:v>
                </c:pt>
                <c:pt idx="1162">
                  <c:v>5.9732451704628733E-3</c:v>
                </c:pt>
                <c:pt idx="1163">
                  <c:v>5.2053037488850084E-3</c:v>
                </c:pt>
                <c:pt idx="1164">
                  <c:v>5.5803074131772134E-3</c:v>
                </c:pt>
                <c:pt idx="1165">
                  <c:v>2.7166630547214923E-3</c:v>
                </c:pt>
                <c:pt idx="1166">
                  <c:v>3.4385848922279315E-3</c:v>
                </c:pt>
                <c:pt idx="1167">
                  <c:v>3.4430003643353391E-3</c:v>
                </c:pt>
                <c:pt idx="1168">
                  <c:v>2.3555143409927509E-3</c:v>
                </c:pt>
                <c:pt idx="1169">
                  <c:v>3.8373842083663122E-3</c:v>
                </c:pt>
                <c:pt idx="1170">
                  <c:v>4.1552537051228891E-3</c:v>
                </c:pt>
                <c:pt idx="1171">
                  <c:v>4.306968489180915E-3</c:v>
                </c:pt>
                <c:pt idx="1172">
                  <c:v>5.4227009707233514E-3</c:v>
                </c:pt>
                <c:pt idx="1173">
                  <c:v>4.6152401577111363E-3</c:v>
                </c:pt>
              </c:numCache>
            </c:numRef>
          </c:yVal>
          <c:smooth val="0"/>
          <c:extLst>
            <c:ext xmlns:c16="http://schemas.microsoft.com/office/drawing/2014/chart" uri="{C3380CC4-5D6E-409C-BE32-E72D297353CC}">
              <c16:uniqueId val="{00000001-78F5-44D7-A5E4-BCA7D51448E1}"/>
            </c:ext>
          </c:extLst>
        </c:ser>
        <c:ser>
          <c:idx val="2"/>
          <c:order val="2"/>
          <c:tx>
            <c:strRef>
              <c:f>'Fluo RT'!$FK$2:$FK$3</c:f>
              <c:strCache>
                <c:ptCount val="2"/>
                <c:pt idx="0">
                  <c:v>D17</c:v>
                </c:pt>
                <c:pt idx="1">
                  <c:v>Stan 520</c:v>
                </c:pt>
              </c:strCache>
            </c:strRef>
          </c:tx>
          <c:spPr>
            <a:ln w="19050" cap="rnd">
              <a:solidFill>
                <a:srgbClr val="00B050"/>
              </a:solidFill>
              <a:round/>
            </a:ln>
            <a:effectLst/>
          </c:spPr>
          <c:marker>
            <c:symbol val="none"/>
          </c:marker>
          <c:xVal>
            <c:numRef>
              <c:f>'Fluo RT'!$CM$4:$CM$1177</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'Fluo RT'!$FK$4:$FK$1177</c:f>
              <c:numCache>
                <c:formatCode>General</c:formatCode>
                <c:ptCount val="1174"/>
                <c:pt idx="0">
                  <c:v>1.8286207840339567E-3</c:v>
                </c:pt>
                <c:pt idx="1">
                  <c:v>2.6588406850538196E-3</c:v>
                </c:pt>
                <c:pt idx="2">
                  <c:v>7.3777568390967052E-4</c:v>
                </c:pt>
                <c:pt idx="3">
                  <c:v>2.8153208329407329E-3</c:v>
                </c:pt>
                <c:pt idx="4">
                  <c:v>1.512942348332907E-3</c:v>
                </c:pt>
                <c:pt idx="5">
                  <c:v>6.8951465632894075E-4</c:v>
                </c:pt>
                <c:pt idx="6">
                  <c:v>1.6284547702054533E-4</c:v>
                </c:pt>
                <c:pt idx="7">
                  <c:v>4.9834569463326646E-4</c:v>
                </c:pt>
                <c:pt idx="8">
                  <c:v>8.6330708520098885E-4</c:v>
                </c:pt>
                <c:pt idx="9">
                  <c:v>2.4684309001090305E-3</c:v>
                </c:pt>
                <c:pt idx="10">
                  <c:v>1.9183005568193547E-3</c:v>
                </c:pt>
                <c:pt idx="11">
                  <c:v>2.0355152934630936E-3</c:v>
                </c:pt>
                <c:pt idx="12">
                  <c:v>3.4907153401264393E-3</c:v>
                </c:pt>
                <c:pt idx="13">
                  <c:v>3.5037254400488169E-3</c:v>
                </c:pt>
                <c:pt idx="14">
                  <c:v>3.4509572716300316E-3</c:v>
                </c:pt>
                <c:pt idx="15">
                  <c:v>2.8677004392636163E-3</c:v>
                </c:pt>
                <c:pt idx="16">
                  <c:v>1.7446465027167938E-3</c:v>
                </c:pt>
                <c:pt idx="17">
                  <c:v>3.9005173349844979E-4</c:v>
                </c:pt>
                <c:pt idx="18">
                  <c:v>8.2308893405661518E-4</c:v>
                </c:pt>
                <c:pt idx="19">
                  <c:v>6.7650805615754263E-4</c:v>
                </c:pt>
                <c:pt idx="20">
                  <c:v>-8.9326674832752287E-4</c:v>
                </c:pt>
                <c:pt idx="21">
                  <c:v>-1.8596869068931631E-3</c:v>
                </c:pt>
                <c:pt idx="22">
                  <c:v>-7.2296231486092971E-4</c:v>
                </c:pt>
                <c:pt idx="23">
                  <c:v>-6.4803022349050796E-4</c:v>
                </c:pt>
                <c:pt idx="24">
                  <c:v>-1.0100039035683999E-4</c:v>
                </c:pt>
                <c:pt idx="25">
                  <c:v>-1.5694758898565551E-3</c:v>
                </c:pt>
                <c:pt idx="26">
                  <c:v>-2.0579101102421557E-3</c:v>
                </c:pt>
                <c:pt idx="27">
                  <c:v>-5.5978965599242617E-4</c:v>
                </c:pt>
                <c:pt idx="28">
                  <c:v>6.932593898767459E-4</c:v>
                </c:pt>
                <c:pt idx="29">
                  <c:v>-6.4516392743849636E-4</c:v>
                </c:pt>
                <c:pt idx="30">
                  <c:v>4.1952268780875209E-4</c:v>
                </c:pt>
                <c:pt idx="31">
                  <c:v>-1.3601180941612488E-5</c:v>
                </c:pt>
                <c:pt idx="32">
                  <c:v>1.0023062461581259E-3</c:v>
                </c:pt>
                <c:pt idx="33">
                  <c:v>1.1586194828444899E-3</c:v>
                </c:pt>
                <c:pt idx="34">
                  <c:v>4.5851027266649612E-4</c:v>
                </c:pt>
                <c:pt idx="35">
                  <c:v>5.9593616095265011E-4</c:v>
                </c:pt>
                <c:pt idx="36">
                  <c:v>5.405331287325068E-4</c:v>
                </c:pt>
                <c:pt idx="37">
                  <c:v>-4.2972311585521802E-4</c:v>
                </c:pt>
                <c:pt idx="38">
                  <c:v>9.0523033296989756E-4</c:v>
                </c:pt>
                <c:pt idx="39">
                  <c:v>2.3864460926177689E-3</c:v>
                </c:pt>
                <c:pt idx="40">
                  <c:v>2.1064749879976491E-3</c:v>
                </c:pt>
                <c:pt idx="41">
                  <c:v>2.9140523975537637E-3</c:v>
                </c:pt>
                <c:pt idx="42">
                  <c:v>1.4029415855666679E-3</c:v>
                </c:pt>
                <c:pt idx="43">
                  <c:v>1.7156201065180619E-3</c:v>
                </c:pt>
                <c:pt idx="44">
                  <c:v>2.9977673383496431E-3</c:v>
                </c:pt>
                <c:pt idx="45">
                  <c:v>2.3109196717413056E-3</c:v>
                </c:pt>
                <c:pt idx="46">
                  <c:v>6.539378928806989E-4</c:v>
                </c:pt>
                <c:pt idx="47">
                  <c:v>3.4164649822993368E-4</c:v>
                </c:pt>
                <c:pt idx="48">
                  <c:v>-4.5887047780574584E-5</c:v>
                </c:pt>
                <c:pt idx="49">
                  <c:v>1.0546050889968725E-3</c:v>
                </c:pt>
                <c:pt idx="50">
                  <c:v>7.6803587693439763E-4</c:v>
                </c:pt>
                <c:pt idx="51">
                  <c:v>-1.1132815549662813E-3</c:v>
                </c:pt>
                <c:pt idx="52">
                  <c:v>-1.1069344424851821E-3</c:v>
                </c:pt>
                <c:pt idx="53">
                  <c:v>-1.4686058876579935E-3</c:v>
                </c:pt>
                <c:pt idx="54">
                  <c:v>-3.1621937157035621E-4</c:v>
                </c:pt>
                <c:pt idx="55">
                  <c:v>-8.0128019096077142E-4</c:v>
                </c:pt>
                <c:pt idx="56">
                  <c:v>-9.4439434117187817E-4</c:v>
                </c:pt>
                <c:pt idx="57">
                  <c:v>-1.5597259425771629E-3</c:v>
                </c:pt>
                <c:pt idx="58">
                  <c:v>-6.5445603550003811E-4</c:v>
                </c:pt>
                <c:pt idx="59">
                  <c:v>7.9757395467373795E-4</c:v>
                </c:pt>
                <c:pt idx="60">
                  <c:v>1.9308960708564968E-3</c:v>
                </c:pt>
                <c:pt idx="61">
                  <c:v>1.7646911021074782E-3</c:v>
                </c:pt>
                <c:pt idx="62">
                  <c:v>2.7968035607722785E-3</c:v>
                </c:pt>
                <c:pt idx="63">
                  <c:v>3.3308799181596691E-3</c:v>
                </c:pt>
                <c:pt idx="64">
                  <c:v>3.7378255777954258E-3</c:v>
                </c:pt>
                <c:pt idx="65">
                  <c:v>3.2559583260421852E-3</c:v>
                </c:pt>
                <c:pt idx="66">
                  <c:v>1.5890314214821895E-3</c:v>
                </c:pt>
                <c:pt idx="67">
                  <c:v>3.5170262885140868E-4</c:v>
                </c:pt>
                <c:pt idx="68">
                  <c:v>8.4313559740300528E-4</c:v>
                </c:pt>
                <c:pt idx="69">
                  <c:v>1.038516105584795E-3</c:v>
                </c:pt>
                <c:pt idx="70">
                  <c:v>-2.8041611141771318E-4</c:v>
                </c:pt>
                <c:pt idx="71">
                  <c:v>-1.8598134363516441E-3</c:v>
                </c:pt>
                <c:pt idx="72">
                  <c:v>-1.6905241998806495E-3</c:v>
                </c:pt>
                <c:pt idx="73">
                  <c:v>-1.9281725466969977E-3</c:v>
                </c:pt>
                <c:pt idx="74">
                  <c:v>-1.2639278871823863E-3</c:v>
                </c:pt>
                <c:pt idx="75">
                  <c:v>-7.7513480771560482E-4</c:v>
                </c:pt>
                <c:pt idx="76">
                  <c:v>-2.8395498781817443E-4</c:v>
                </c:pt>
                <c:pt idx="77">
                  <c:v>-1.6854567399370942E-5</c:v>
                </c:pt>
                <c:pt idx="78">
                  <c:v>2.0540908948145356E-3</c:v>
                </c:pt>
                <c:pt idx="79">
                  <c:v>2.483960820736473E-3</c:v>
                </c:pt>
                <c:pt idx="80">
                  <c:v>4.0109829364705467E-3</c:v>
                </c:pt>
                <c:pt idx="81">
                  <c:v>3.4344833156102353E-3</c:v>
                </c:pt>
                <c:pt idx="82">
                  <c:v>1.2560372947822301E-3</c:v>
                </c:pt>
                <c:pt idx="83">
                  <c:v>5.2397015340575122E-4</c:v>
                </c:pt>
                <c:pt idx="84">
                  <c:v>7.7467257137472912E-4</c:v>
                </c:pt>
                <c:pt idx="85">
                  <c:v>-7.2632692161006486E-4</c:v>
                </c:pt>
                <c:pt idx="86">
                  <c:v>-1.2278921179326343E-3</c:v>
                </c:pt>
                <c:pt idx="87">
                  <c:v>-1.3708219479255002E-3</c:v>
                </c:pt>
                <c:pt idx="88">
                  <c:v>-5.8612133367433479E-4</c:v>
                </c:pt>
                <c:pt idx="89">
                  <c:v>5.0766606991425607E-4</c:v>
                </c:pt>
                <c:pt idx="90">
                  <c:v>8.5935039237592704E-4</c:v>
                </c:pt>
                <c:pt idx="91">
                  <c:v>9.7009597394031569E-4</c:v>
                </c:pt>
                <c:pt idx="92">
                  <c:v>1.9893122989325758E-3</c:v>
                </c:pt>
                <c:pt idx="93">
                  <c:v>2.0414541016632792E-3</c:v>
                </c:pt>
                <c:pt idx="94">
                  <c:v>2.2400218958779214E-3</c:v>
                </c:pt>
                <c:pt idx="95">
                  <c:v>1.373941213157269E-3</c:v>
                </c:pt>
                <c:pt idx="96">
                  <c:v>1.1722909459647422E-3</c:v>
                </c:pt>
                <c:pt idx="97">
                  <c:v>1.6941720172474907E-4</c:v>
                </c:pt>
                <c:pt idx="98">
                  <c:v>6.7740354372220943E-4</c:v>
                </c:pt>
                <c:pt idx="99">
                  <c:v>8.4022353537664945E-4</c:v>
                </c:pt>
                <c:pt idx="100">
                  <c:v>1.1137131909203896E-3</c:v>
                </c:pt>
                <c:pt idx="101">
                  <c:v>2.8319975950429164E-4</c:v>
                </c:pt>
                <c:pt idx="102">
                  <c:v>5.6359289819762817E-4</c:v>
                </c:pt>
                <c:pt idx="103">
                  <c:v>9.1186998873798086E-4</c:v>
                </c:pt>
                <c:pt idx="104">
                  <c:v>1.0909064803722298E-3</c:v>
                </c:pt>
                <c:pt idx="105">
                  <c:v>-3.5750647229588156E-5</c:v>
                </c:pt>
                <c:pt idx="106">
                  <c:v>-1.3019064669116495E-4</c:v>
                </c:pt>
                <c:pt idx="107">
                  <c:v>1.107675671795148E-4</c:v>
                </c:pt>
                <c:pt idx="108">
                  <c:v>-8.1073696679274747E-4</c:v>
                </c:pt>
                <c:pt idx="109">
                  <c:v>-7.9149425906233594E-4</c:v>
                </c:pt>
                <c:pt idx="110">
                  <c:v>-1.7746205237960634E-3</c:v>
                </c:pt>
                <c:pt idx="111">
                  <c:v>-1.1526699061797526E-3</c:v>
                </c:pt>
                <c:pt idx="112">
                  <c:v>-1.9374522710243051E-3</c:v>
                </c:pt>
                <c:pt idx="113">
                  <c:v>-4.1717516253651186E-3</c:v>
                </c:pt>
                <c:pt idx="114">
                  <c:v>-5.6796265137544696E-3</c:v>
                </c:pt>
                <c:pt idx="115">
                  <c:v>-5.3279275641284493E-3</c:v>
                </c:pt>
                <c:pt idx="116">
                  <c:v>-4.2794694736464261E-3</c:v>
                </c:pt>
                <c:pt idx="117">
                  <c:v>-4.3837387211550973E-3</c:v>
                </c:pt>
                <c:pt idx="118">
                  <c:v>-4.2696997841820223E-3</c:v>
                </c:pt>
                <c:pt idx="119">
                  <c:v>-2.9086080413509041E-3</c:v>
                </c:pt>
                <c:pt idx="120">
                  <c:v>-8.8273958711912166E-4</c:v>
                </c:pt>
                <c:pt idx="121">
                  <c:v>1.3872833407366529E-3</c:v>
                </c:pt>
                <c:pt idx="122">
                  <c:v>3.2660833748367904E-3</c:v>
                </c:pt>
                <c:pt idx="123">
                  <c:v>2.4618702130809922E-3</c:v>
                </c:pt>
                <c:pt idx="124">
                  <c:v>2.9731506283847751E-3</c:v>
                </c:pt>
                <c:pt idx="125">
                  <c:v>2.7614327442085848E-3</c:v>
                </c:pt>
                <c:pt idx="126">
                  <c:v>1.9050867534425432E-3</c:v>
                </c:pt>
                <c:pt idx="127">
                  <c:v>1.9083334455048391E-3</c:v>
                </c:pt>
                <c:pt idx="128">
                  <c:v>5.3736603357068828E-4</c:v>
                </c:pt>
                <c:pt idx="129">
                  <c:v>-9.3433031367639869E-4</c:v>
                </c:pt>
                <c:pt idx="130">
                  <c:v>-1.4652210003006196E-3</c:v>
                </c:pt>
                <c:pt idx="131">
                  <c:v>-1.2536188771183588E-3</c:v>
                </c:pt>
                <c:pt idx="132">
                  <c:v>-9.9954413500065063E-4</c:v>
                </c:pt>
                <c:pt idx="133">
                  <c:v>2.7039910621744223E-4</c:v>
                </c:pt>
                <c:pt idx="134">
                  <c:v>-1.2244982568548007E-3</c:v>
                </c:pt>
                <c:pt idx="135">
                  <c:v>-7.4260614789588687E-4</c:v>
                </c:pt>
                <c:pt idx="136">
                  <c:v>-1.309341194312456E-3</c:v>
                </c:pt>
                <c:pt idx="137">
                  <c:v>-8.4351895474104092E-4</c:v>
                </c:pt>
                <c:pt idx="138">
                  <c:v>-6.7418538809097559E-4</c:v>
                </c:pt>
                <c:pt idx="139">
                  <c:v>-4.1707986162523052E-4</c:v>
                </c:pt>
                <c:pt idx="140">
                  <c:v>-4.891310297792913E-4</c:v>
                </c:pt>
                <c:pt idx="141">
                  <c:v>1.920644492603411E-3</c:v>
                </c:pt>
                <c:pt idx="142">
                  <c:v>3.7239531033368776E-3</c:v>
                </c:pt>
                <c:pt idx="143">
                  <c:v>3.6947427458687235E-3</c:v>
                </c:pt>
                <c:pt idx="144">
                  <c:v>4.4468697419606682E-3</c:v>
                </c:pt>
                <c:pt idx="145">
                  <c:v>4.2644770788745155E-3</c:v>
                </c:pt>
                <c:pt idx="146">
                  <c:v>4.365496044832707E-3</c:v>
                </c:pt>
                <c:pt idx="147">
                  <c:v>3.6917850076052285E-3</c:v>
                </c:pt>
                <c:pt idx="148">
                  <c:v>3.1544476002028062E-3</c:v>
                </c:pt>
                <c:pt idx="149">
                  <c:v>9.7338394511672574E-4</c:v>
                </c:pt>
                <c:pt idx="150">
                  <c:v>8.9520677695369112E-4</c:v>
                </c:pt>
                <c:pt idx="151">
                  <c:v>6.0543224168023945E-4</c:v>
                </c:pt>
                <c:pt idx="152">
                  <c:v>1.2175247786856192E-3</c:v>
                </c:pt>
                <c:pt idx="153">
                  <c:v>4.5552588245323567E-4</c:v>
                </c:pt>
                <c:pt idx="154">
                  <c:v>1.1002858129966395E-3</c:v>
                </c:pt>
                <c:pt idx="155">
                  <c:v>-4.6246167099648673E-4</c:v>
                </c:pt>
                <c:pt idx="156">
                  <c:v>-4.1686018494837868E-4</c:v>
                </c:pt>
                <c:pt idx="157">
                  <c:v>6.8701296253920391E-4</c:v>
                </c:pt>
                <c:pt idx="158">
                  <c:v>1.9630937798656638E-3</c:v>
                </c:pt>
                <c:pt idx="159">
                  <c:v>3.6779511201446565E-4</c:v>
                </c:pt>
                <c:pt idx="160">
                  <c:v>1.5434628689881681E-3</c:v>
                </c:pt>
                <c:pt idx="161">
                  <c:v>1.6638964791607777E-3</c:v>
                </c:pt>
                <c:pt idx="162">
                  <c:v>4.1126112180479464E-3</c:v>
                </c:pt>
                <c:pt idx="163">
                  <c:v>4.8645129737563539E-3</c:v>
                </c:pt>
                <c:pt idx="164">
                  <c:v>4.5747192347211189E-3</c:v>
                </c:pt>
                <c:pt idx="165">
                  <c:v>3.008822064583866E-3</c:v>
                </c:pt>
                <c:pt idx="166">
                  <c:v>2.9405625625356143E-3</c:v>
                </c:pt>
                <c:pt idx="167">
                  <c:v>2.5041687418395227E-3</c:v>
                </c:pt>
                <c:pt idx="168">
                  <c:v>1.3189457673204021E-3</c:v>
                </c:pt>
                <c:pt idx="169">
                  <c:v>2.1495569225523056E-4</c:v>
                </c:pt>
                <c:pt idx="170">
                  <c:v>-5.3366096386731456E-4</c:v>
                </c:pt>
                <c:pt idx="171">
                  <c:v>-1.4626347740641531E-4</c:v>
                </c:pt>
                <c:pt idx="172">
                  <c:v>-1.1491450287832083E-3</c:v>
                </c:pt>
                <c:pt idx="173">
                  <c:v>1.0455739367262972E-3</c:v>
                </c:pt>
                <c:pt idx="174">
                  <c:v>5.8308022954776939E-4</c:v>
                </c:pt>
                <c:pt idx="175">
                  <c:v>1.1170864124411661E-3</c:v>
                </c:pt>
                <c:pt idx="176">
                  <c:v>-7.7842403521287905E-4</c:v>
                </c:pt>
                <c:pt idx="177">
                  <c:v>-5.8959945798728417E-4</c:v>
                </c:pt>
                <c:pt idx="178">
                  <c:v>-1.5988809770586835E-3</c:v>
                </c:pt>
                <c:pt idx="179">
                  <c:v>-8.5320617571442035E-4</c:v>
                </c:pt>
                <c:pt idx="180">
                  <c:v>-2.6637852050270783E-3</c:v>
                </c:pt>
                <c:pt idx="181">
                  <c:v>-2.2341557748134589E-3</c:v>
                </c:pt>
                <c:pt idx="182">
                  <c:v>-1.8174179914121494E-3</c:v>
                </c:pt>
                <c:pt idx="183">
                  <c:v>6.5725655418108074E-4</c:v>
                </c:pt>
                <c:pt idx="184">
                  <c:v>8.4573797633629908E-4</c:v>
                </c:pt>
                <c:pt idx="185">
                  <c:v>4.2935555226519139E-4</c:v>
                </c:pt>
                <c:pt idx="186">
                  <c:v>8.0708268834717536E-4</c:v>
                </c:pt>
                <c:pt idx="187">
                  <c:v>5.6586908239221435E-4</c:v>
                </c:pt>
                <c:pt idx="188">
                  <c:v>-3.0008139164456888E-4</c:v>
                </c:pt>
                <c:pt idx="189">
                  <c:v>-8.8938175552893354E-4</c:v>
                </c:pt>
                <c:pt idx="190">
                  <c:v>-8.5626244542856241E-4</c:v>
                </c:pt>
                <c:pt idx="191">
                  <c:v>-1.047929538346951E-3</c:v>
                </c:pt>
                <c:pt idx="192">
                  <c:v>3.9082266582313695E-4</c:v>
                </c:pt>
                <c:pt idx="193">
                  <c:v>2.5730761465049605E-4</c:v>
                </c:pt>
                <c:pt idx="194">
                  <c:v>1.533737150754017E-3</c:v>
                </c:pt>
                <c:pt idx="195">
                  <c:v>2.6377111628595657E-3</c:v>
                </c:pt>
                <c:pt idx="196">
                  <c:v>3.0967340144387161E-3</c:v>
                </c:pt>
                <c:pt idx="197">
                  <c:v>5.5663045770461207E-4</c:v>
                </c:pt>
                <c:pt idx="198">
                  <c:v>4.1983344774826917E-4</c:v>
                </c:pt>
                <c:pt idx="199">
                  <c:v>1.9285270086551532E-5</c:v>
                </c:pt>
                <c:pt idx="200">
                  <c:v>1.8863559067271496E-4</c:v>
                </c:pt>
                <c:pt idx="201">
                  <c:v>-9.4070165520273869E-4</c:v>
                </c:pt>
                <c:pt idx="202">
                  <c:v>-1.5106343074306893E-3</c:v>
                </c:pt>
                <c:pt idx="203">
                  <c:v>-2.5525972190440296E-3</c:v>
                </c:pt>
                <c:pt idx="204">
                  <c:v>1.176439496933231E-4</c:v>
                </c:pt>
                <c:pt idx="205">
                  <c:v>-4.1649253162114746E-5</c:v>
                </c:pt>
                <c:pt idx="206">
                  <c:v>1.0129679234362171E-3</c:v>
                </c:pt>
                <c:pt idx="207">
                  <c:v>1.7354376707811173E-3</c:v>
                </c:pt>
                <c:pt idx="208">
                  <c:v>2.5034275125295569E-3</c:v>
                </c:pt>
                <c:pt idx="209">
                  <c:v>2.0508154868467692E-3</c:v>
                </c:pt>
                <c:pt idx="210">
                  <c:v>2.9202334962063598E-3</c:v>
                </c:pt>
                <c:pt idx="211">
                  <c:v>2.4155379969758562E-3</c:v>
                </c:pt>
                <c:pt idx="212">
                  <c:v>3.8084774737182163E-3</c:v>
                </c:pt>
                <c:pt idx="213">
                  <c:v>3.7113746393686088E-3</c:v>
                </c:pt>
                <c:pt idx="214">
                  <c:v>4.4279450628833461E-3</c:v>
                </c:pt>
                <c:pt idx="215">
                  <c:v>6.0560552422231498E-3</c:v>
                </c:pt>
                <c:pt idx="216">
                  <c:v>7.1206866690895713E-3</c:v>
                </c:pt>
                <c:pt idx="217">
                  <c:v>7.2997958478595434E-3</c:v>
                </c:pt>
                <c:pt idx="218">
                  <c:v>9.2491059930992093E-3</c:v>
                </c:pt>
                <c:pt idx="219">
                  <c:v>8.6730936452598557E-3</c:v>
                </c:pt>
                <c:pt idx="220">
                  <c:v>8.0021294638650715E-3</c:v>
                </c:pt>
                <c:pt idx="221">
                  <c:v>7.8948199198646766E-3</c:v>
                </c:pt>
                <c:pt idx="222">
                  <c:v>7.614660367114905E-3</c:v>
                </c:pt>
                <c:pt idx="223">
                  <c:v>7.5106657154522987E-3</c:v>
                </c:pt>
                <c:pt idx="224">
                  <c:v>8.1455932302252846E-3</c:v>
                </c:pt>
                <c:pt idx="225">
                  <c:v>8.9083666482705406E-3</c:v>
                </c:pt>
                <c:pt idx="226">
                  <c:v>1.0601643088216159E-2</c:v>
                </c:pt>
                <c:pt idx="227">
                  <c:v>1.1425233204560445E-2</c:v>
                </c:pt>
                <c:pt idx="228">
                  <c:v>1.2229475979593759E-2</c:v>
                </c:pt>
                <c:pt idx="229">
                  <c:v>1.3339875175548407E-2</c:v>
                </c:pt>
                <c:pt idx="230">
                  <c:v>1.4430316817200826E-2</c:v>
                </c:pt>
                <c:pt idx="231">
                  <c:v>1.6497826116218653E-2</c:v>
                </c:pt>
                <c:pt idx="232">
                  <c:v>1.6732156878581074E-2</c:v>
                </c:pt>
                <c:pt idx="233">
                  <c:v>1.6503452638946845E-2</c:v>
                </c:pt>
                <c:pt idx="234">
                  <c:v>1.9313887281097307E-2</c:v>
                </c:pt>
                <c:pt idx="235">
                  <c:v>2.0532572361838357E-2</c:v>
                </c:pt>
                <c:pt idx="236">
                  <c:v>2.2757893508859307E-2</c:v>
                </c:pt>
                <c:pt idx="237">
                  <c:v>2.5679431784020497E-2</c:v>
                </c:pt>
                <c:pt idx="238">
                  <c:v>2.633314039834345E-2</c:v>
                </c:pt>
                <c:pt idx="239">
                  <c:v>2.7743710543672855E-2</c:v>
                </c:pt>
                <c:pt idx="240">
                  <c:v>2.9628362340884718E-2</c:v>
                </c:pt>
                <c:pt idx="241">
                  <c:v>3.1296684658976184E-2</c:v>
                </c:pt>
                <c:pt idx="242">
                  <c:v>3.2372759374172728E-2</c:v>
                </c:pt>
                <c:pt idx="243">
                  <c:v>3.3053685282649757E-2</c:v>
                </c:pt>
                <c:pt idx="244">
                  <c:v>3.2971450108357676E-2</c:v>
                </c:pt>
                <c:pt idx="245">
                  <c:v>3.487739654422025E-2</c:v>
                </c:pt>
                <c:pt idx="246">
                  <c:v>3.5237126076285596E-2</c:v>
                </c:pt>
                <c:pt idx="247">
                  <c:v>3.6941298407613302E-2</c:v>
                </c:pt>
                <c:pt idx="248">
                  <c:v>3.8318997814899065E-2</c:v>
                </c:pt>
                <c:pt idx="249">
                  <c:v>3.9914525312621983E-2</c:v>
                </c:pt>
                <c:pt idx="250">
                  <c:v>3.913399110704302E-2</c:v>
                </c:pt>
                <c:pt idx="251">
                  <c:v>4.0644331076442636E-2</c:v>
                </c:pt>
                <c:pt idx="252">
                  <c:v>4.0907252112189457E-2</c:v>
                </c:pt>
                <c:pt idx="253">
                  <c:v>4.2035805144633939E-2</c:v>
                </c:pt>
                <c:pt idx="254">
                  <c:v>4.2242757085874015E-2</c:v>
                </c:pt>
                <c:pt idx="255">
                  <c:v>4.2649212780372675E-2</c:v>
                </c:pt>
                <c:pt idx="256">
                  <c:v>4.4196623188991042E-2</c:v>
                </c:pt>
                <c:pt idx="257">
                  <c:v>4.5683703274959284E-2</c:v>
                </c:pt>
                <c:pt idx="258">
                  <c:v>4.6748112153558299E-2</c:v>
                </c:pt>
                <c:pt idx="259">
                  <c:v>4.8789166924661134E-2</c:v>
                </c:pt>
                <c:pt idx="260">
                  <c:v>5.1537745711683333E-2</c:v>
                </c:pt>
                <c:pt idx="261">
                  <c:v>5.439905237511946E-2</c:v>
                </c:pt>
                <c:pt idx="262">
                  <c:v>5.4259717417542729E-2</c:v>
                </c:pt>
                <c:pt idx="263">
                  <c:v>5.4675945493621925E-2</c:v>
                </c:pt>
                <c:pt idx="264">
                  <c:v>5.8158655377726333E-2</c:v>
                </c:pt>
                <c:pt idx="265">
                  <c:v>5.9814504224378909E-2</c:v>
                </c:pt>
                <c:pt idx="266">
                  <c:v>6.2106957774158374E-2</c:v>
                </c:pt>
                <c:pt idx="267">
                  <c:v>6.2231862989236025E-2</c:v>
                </c:pt>
                <c:pt idx="268">
                  <c:v>6.3068025287944252E-2</c:v>
                </c:pt>
                <c:pt idx="269">
                  <c:v>6.5184854154608229E-2</c:v>
                </c:pt>
                <c:pt idx="270">
                  <c:v>6.6774503865430088E-2</c:v>
                </c:pt>
                <c:pt idx="271">
                  <c:v>6.7395359689150322E-2</c:v>
                </c:pt>
                <c:pt idx="272">
                  <c:v>6.9463802255095949E-2</c:v>
                </c:pt>
                <c:pt idx="273">
                  <c:v>6.9649594163492215E-2</c:v>
                </c:pt>
                <c:pt idx="274">
                  <c:v>7.1442758880618101E-2</c:v>
                </c:pt>
                <c:pt idx="275">
                  <c:v>7.32752284933572E-2</c:v>
                </c:pt>
                <c:pt idx="276">
                  <c:v>7.3974783845508429E-2</c:v>
                </c:pt>
                <c:pt idx="277">
                  <c:v>7.6096036756359009E-2</c:v>
                </c:pt>
                <c:pt idx="278">
                  <c:v>7.75125205834713E-2</c:v>
                </c:pt>
                <c:pt idx="279">
                  <c:v>7.7253521063565353E-2</c:v>
                </c:pt>
                <c:pt idx="280">
                  <c:v>7.9632265909284669E-2</c:v>
                </c:pt>
                <c:pt idx="281">
                  <c:v>8.2027055767185789E-2</c:v>
                </c:pt>
                <c:pt idx="282">
                  <c:v>8.2956499890071922E-2</c:v>
                </c:pt>
                <c:pt idx="283">
                  <c:v>8.6158736141210474E-2</c:v>
                </c:pt>
                <c:pt idx="284">
                  <c:v>8.7120539500074035E-2</c:v>
                </c:pt>
                <c:pt idx="285">
                  <c:v>8.8248572056731867E-2</c:v>
                </c:pt>
                <c:pt idx="286">
                  <c:v>9.0285229704809455E-2</c:v>
                </c:pt>
                <c:pt idx="287">
                  <c:v>9.1022779789386776E-2</c:v>
                </c:pt>
                <c:pt idx="288">
                  <c:v>9.0972526954812824E-2</c:v>
                </c:pt>
                <c:pt idx="289">
                  <c:v>9.2333571136925516E-2</c:v>
                </c:pt>
                <c:pt idx="290">
                  <c:v>9.1566587249240605E-2</c:v>
                </c:pt>
                <c:pt idx="291">
                  <c:v>9.2923772731555637E-2</c:v>
                </c:pt>
                <c:pt idx="292">
                  <c:v>9.4800895577301869E-2</c:v>
                </c:pt>
                <c:pt idx="293">
                  <c:v>9.6716695158229116E-2</c:v>
                </c:pt>
                <c:pt idx="294">
                  <c:v>9.8094789409215108E-2</c:v>
                </c:pt>
                <c:pt idx="295">
                  <c:v>9.8498786304307834E-2</c:v>
                </c:pt>
                <c:pt idx="296">
                  <c:v>9.8537463039488862E-2</c:v>
                </c:pt>
                <c:pt idx="297">
                  <c:v>0.10117699317548558</c:v>
                </c:pt>
                <c:pt idx="298">
                  <c:v>0.10230041323982716</c:v>
                </c:pt>
                <c:pt idx="299">
                  <c:v>0.10259519995692615</c:v>
                </c:pt>
                <c:pt idx="300">
                  <c:v>0.10409291390163905</c:v>
                </c:pt>
                <c:pt idx="301">
                  <c:v>0.10519102807428446</c:v>
                </c:pt>
                <c:pt idx="302">
                  <c:v>0.10747232728953261</c:v>
                </c:pt>
                <c:pt idx="303">
                  <c:v>0.11022977211236894</c:v>
                </c:pt>
                <c:pt idx="304">
                  <c:v>0.11052366145742194</c:v>
                </c:pt>
                <c:pt idx="305">
                  <c:v>0.11196430254001156</c:v>
                </c:pt>
                <c:pt idx="306">
                  <c:v>0.11345026091092236</c:v>
                </c:pt>
                <c:pt idx="307">
                  <c:v>0.11397854383438101</c:v>
                </c:pt>
                <c:pt idx="308">
                  <c:v>0.11564577135857641</c:v>
                </c:pt>
                <c:pt idx="309">
                  <c:v>0.1180657145549259</c:v>
                </c:pt>
                <c:pt idx="310">
                  <c:v>0.11875830630000045</c:v>
                </c:pt>
                <c:pt idx="311">
                  <c:v>0.12043953282811289</c:v>
                </c:pt>
                <c:pt idx="312">
                  <c:v>0.12166686857537701</c:v>
                </c:pt>
                <c:pt idx="313">
                  <c:v>0.12232518070829575</c:v>
                </c:pt>
                <c:pt idx="314">
                  <c:v>0.12483198951869449</c:v>
                </c:pt>
                <c:pt idx="315">
                  <c:v>0.12444647848774862</c:v>
                </c:pt>
                <c:pt idx="316">
                  <c:v>0.12434983151839837</c:v>
                </c:pt>
                <c:pt idx="317">
                  <c:v>0.12622821068500895</c:v>
                </c:pt>
                <c:pt idx="318">
                  <c:v>0.12728755838526873</c:v>
                </c:pt>
                <c:pt idx="319">
                  <c:v>0.12782759688252951</c:v>
                </c:pt>
                <c:pt idx="320">
                  <c:v>0.12935564200239599</c:v>
                </c:pt>
                <c:pt idx="321">
                  <c:v>0.12859305523773629</c:v>
                </c:pt>
                <c:pt idx="322">
                  <c:v>0.13067747102610006</c:v>
                </c:pt>
                <c:pt idx="323">
                  <c:v>0.13233608377865422</c:v>
                </c:pt>
                <c:pt idx="324">
                  <c:v>0.13314237256195233</c:v>
                </c:pt>
                <c:pt idx="325">
                  <c:v>0.13328523419166971</c:v>
                </c:pt>
                <c:pt idx="326">
                  <c:v>0.13541496726835461</c:v>
                </c:pt>
                <c:pt idx="327">
                  <c:v>0.13720612187209755</c:v>
                </c:pt>
                <c:pt idx="328">
                  <c:v>0.13854562912510712</c:v>
                </c:pt>
                <c:pt idx="329">
                  <c:v>0.14150579029312657</c:v>
                </c:pt>
                <c:pt idx="330">
                  <c:v>0.14275376559744787</c:v>
                </c:pt>
                <c:pt idx="331">
                  <c:v>0.14457982797377877</c:v>
                </c:pt>
                <c:pt idx="332">
                  <c:v>0.14851821440910296</c:v>
                </c:pt>
                <c:pt idx="333">
                  <c:v>0.15048606156869609</c:v>
                </c:pt>
                <c:pt idx="334">
                  <c:v>0.1525964114091882</c:v>
                </c:pt>
                <c:pt idx="335">
                  <c:v>0.15586428145176848</c:v>
                </c:pt>
                <c:pt idx="336">
                  <c:v>0.1570556325799895</c:v>
                </c:pt>
                <c:pt idx="337">
                  <c:v>0.15899386646206584</c:v>
                </c:pt>
                <c:pt idx="338">
                  <c:v>0.15978023358594357</c:v>
                </c:pt>
                <c:pt idx="339">
                  <c:v>0.16173004356741283</c:v>
                </c:pt>
                <c:pt idx="340">
                  <c:v>0.16315273720908319</c:v>
                </c:pt>
                <c:pt idx="341">
                  <c:v>0.16370112126637143</c:v>
                </c:pt>
                <c:pt idx="342">
                  <c:v>0.16474530337905444</c:v>
                </c:pt>
                <c:pt idx="343">
                  <c:v>0.16547935371265252</c:v>
                </c:pt>
                <c:pt idx="344">
                  <c:v>0.16633948481870842</c:v>
                </c:pt>
                <c:pt idx="345">
                  <c:v>0.1699069873874359</c:v>
                </c:pt>
                <c:pt idx="346">
                  <c:v>0.17091231329052867</c:v>
                </c:pt>
                <c:pt idx="347">
                  <c:v>0.17236623547939858</c:v>
                </c:pt>
                <c:pt idx="348">
                  <c:v>0.17563895133102708</c:v>
                </c:pt>
                <c:pt idx="349">
                  <c:v>0.17847662121477254</c:v>
                </c:pt>
                <c:pt idx="350">
                  <c:v>0.18106634720221831</c:v>
                </c:pt>
                <c:pt idx="351">
                  <c:v>0.18337331125798098</c:v>
                </c:pt>
                <c:pt idx="352">
                  <c:v>0.1850847792240424</c:v>
                </c:pt>
                <c:pt idx="353">
                  <c:v>0.18721828126332038</c:v>
                </c:pt>
                <c:pt idx="354">
                  <c:v>0.18888631642235715</c:v>
                </c:pt>
                <c:pt idx="355">
                  <c:v>0.19207674325737079</c:v>
                </c:pt>
                <c:pt idx="356">
                  <c:v>0.19420863002696603</c:v>
                </c:pt>
                <c:pt idx="357">
                  <c:v>0.19658289698617598</c:v>
                </c:pt>
                <c:pt idx="358">
                  <c:v>0.19988038030627309</c:v>
                </c:pt>
                <c:pt idx="359">
                  <c:v>0.20176450265397783</c:v>
                </c:pt>
                <c:pt idx="360">
                  <c:v>0.20369842915023356</c:v>
                </c:pt>
                <c:pt idx="361">
                  <c:v>0.20758638327657455</c:v>
                </c:pt>
                <c:pt idx="362">
                  <c:v>0.2097868292704814</c:v>
                </c:pt>
                <c:pt idx="363">
                  <c:v>0.21086843179748108</c:v>
                </c:pt>
                <c:pt idx="364">
                  <c:v>0.21474193823388207</c:v>
                </c:pt>
                <c:pt idx="365">
                  <c:v>0.21755726355368304</c:v>
                </c:pt>
                <c:pt idx="366">
                  <c:v>0.22103386233415442</c:v>
                </c:pt>
                <c:pt idx="367">
                  <c:v>0.22605196681518175</c:v>
                </c:pt>
                <c:pt idx="368">
                  <c:v>0.22898861683559693</c:v>
                </c:pt>
                <c:pt idx="369">
                  <c:v>0.2321690828409004</c:v>
                </c:pt>
                <c:pt idx="370">
                  <c:v>0.2370314035347485</c:v>
                </c:pt>
                <c:pt idx="371">
                  <c:v>0.24062376330914914</c:v>
                </c:pt>
                <c:pt idx="372">
                  <c:v>0.23980446263118455</c:v>
                </c:pt>
                <c:pt idx="373">
                  <c:v>0.2433777083810062</c:v>
                </c:pt>
                <c:pt idx="374">
                  <c:v>0.24602630197466718</c:v>
                </c:pt>
                <c:pt idx="375">
                  <c:v>0.24878652865084597</c:v>
                </c:pt>
                <c:pt idx="376">
                  <c:v>0.2515708048978566</c:v>
                </c:pt>
                <c:pt idx="377">
                  <c:v>0.25640135862127755</c:v>
                </c:pt>
                <c:pt idx="378">
                  <c:v>0.2605497301153572</c:v>
                </c:pt>
                <c:pt idx="379">
                  <c:v>0.26960466274515082</c:v>
                </c:pt>
                <c:pt idx="380">
                  <c:v>0.27428903456228432</c:v>
                </c:pt>
                <c:pt idx="381">
                  <c:v>0.27881537916212368</c:v>
                </c:pt>
                <c:pt idx="382">
                  <c:v>0.28430927030192082</c:v>
                </c:pt>
                <c:pt idx="383">
                  <c:v>0.2890567273738856</c:v>
                </c:pt>
                <c:pt idx="384">
                  <c:v>0.2920418354847828</c:v>
                </c:pt>
                <c:pt idx="385">
                  <c:v>0.29522059648319893</c:v>
                </c:pt>
                <c:pt idx="386">
                  <c:v>0.29916867453661949</c:v>
                </c:pt>
                <c:pt idx="387">
                  <c:v>0.30331004652874061</c:v>
                </c:pt>
                <c:pt idx="388">
                  <c:v>0.30667124326410106</c:v>
                </c:pt>
                <c:pt idx="389">
                  <c:v>0.31076999008403888</c:v>
                </c:pt>
                <c:pt idx="390">
                  <c:v>0.31694561476715438</c:v>
                </c:pt>
                <c:pt idx="391">
                  <c:v>0.32250016825725863</c:v>
                </c:pt>
                <c:pt idx="392">
                  <c:v>0.32781341840420331</c:v>
                </c:pt>
                <c:pt idx="393">
                  <c:v>0.333532370453128</c:v>
                </c:pt>
                <c:pt idx="394">
                  <c:v>0.33795731201177354</c:v>
                </c:pt>
                <c:pt idx="395">
                  <c:v>0.34235784505076883</c:v>
                </c:pt>
                <c:pt idx="396">
                  <c:v>0.34825384860436215</c:v>
                </c:pt>
                <c:pt idx="397">
                  <c:v>0.35201240168167525</c:v>
                </c:pt>
                <c:pt idx="398">
                  <c:v>0.35769124120014534</c:v>
                </c:pt>
                <c:pt idx="399">
                  <c:v>0.36348970041234246</c:v>
                </c:pt>
                <c:pt idx="400">
                  <c:v>0.36879604079453321</c:v>
                </c:pt>
                <c:pt idx="401">
                  <c:v>0.3755156524119117</c:v>
                </c:pt>
                <c:pt idx="402">
                  <c:v>0.383143673751419</c:v>
                </c:pt>
                <c:pt idx="403">
                  <c:v>0.38915813041507941</c:v>
                </c:pt>
                <c:pt idx="404">
                  <c:v>0.39587980598816369</c:v>
                </c:pt>
                <c:pt idx="405">
                  <c:v>0.40168158547693078</c:v>
                </c:pt>
                <c:pt idx="406">
                  <c:v>0.40636757256374706</c:v>
                </c:pt>
                <c:pt idx="407">
                  <c:v>0.41253036482660532</c:v>
                </c:pt>
                <c:pt idx="408">
                  <c:v>0.41856124339870687</c:v>
                </c:pt>
                <c:pt idx="409">
                  <c:v>0.42548886585633972</c:v>
                </c:pt>
                <c:pt idx="410">
                  <c:v>0.4324044635285566</c:v>
                </c:pt>
                <c:pt idx="411">
                  <c:v>0.43852310508675346</c:v>
                </c:pt>
                <c:pt idx="412">
                  <c:v>0.44591170756439763</c:v>
                </c:pt>
                <c:pt idx="413">
                  <c:v>0.45518622713383855</c:v>
                </c:pt>
                <c:pt idx="414">
                  <c:v>0.4611657760249111</c:v>
                </c:pt>
                <c:pt idx="415">
                  <c:v>0.46647050113741906</c:v>
                </c:pt>
                <c:pt idx="416">
                  <c:v>0.47166054210245295</c:v>
                </c:pt>
                <c:pt idx="417">
                  <c:v>0.47645879043221923</c:v>
                </c:pt>
                <c:pt idx="418">
                  <c:v>0.48375074594051315</c:v>
                </c:pt>
                <c:pt idx="419">
                  <c:v>0.48911792814742022</c:v>
                </c:pt>
                <c:pt idx="420">
                  <c:v>0.49387534604909522</c:v>
                </c:pt>
                <c:pt idx="421">
                  <c:v>0.50119440219317735</c:v>
                </c:pt>
                <c:pt idx="422">
                  <c:v>0.50774647444957444</c:v>
                </c:pt>
                <c:pt idx="423">
                  <c:v>0.51598192692699429</c:v>
                </c:pt>
                <c:pt idx="424">
                  <c:v>0.52335958146567785</c:v>
                </c:pt>
                <c:pt idx="425">
                  <c:v>0.52956652443319741</c:v>
                </c:pt>
                <c:pt idx="426">
                  <c:v>0.53656782113580381</c:v>
                </c:pt>
                <c:pt idx="427">
                  <c:v>0.54291986916315571</c:v>
                </c:pt>
                <c:pt idx="428">
                  <c:v>0.54842569535116403</c:v>
                </c:pt>
                <c:pt idx="429">
                  <c:v>0.55461181928721737</c:v>
                </c:pt>
                <c:pt idx="430">
                  <c:v>0.5591112427256778</c:v>
                </c:pt>
                <c:pt idx="431">
                  <c:v>0.56565873838464054</c:v>
                </c:pt>
                <c:pt idx="432">
                  <c:v>0.57100815262503757</c:v>
                </c:pt>
                <c:pt idx="433">
                  <c:v>0.57689975905560564</c:v>
                </c:pt>
                <c:pt idx="434">
                  <c:v>0.58285068177841193</c:v>
                </c:pt>
                <c:pt idx="435">
                  <c:v>0.58818394332198154</c:v>
                </c:pt>
                <c:pt idx="436">
                  <c:v>0.59415810798077828</c:v>
                </c:pt>
                <c:pt idx="437">
                  <c:v>0.59929322977659927</c:v>
                </c:pt>
                <c:pt idx="438">
                  <c:v>0.60399052375119466</c:v>
                </c:pt>
                <c:pt idx="439">
                  <c:v>0.6087528771991223</c:v>
                </c:pt>
                <c:pt idx="440">
                  <c:v>0.6107818353950456</c:v>
                </c:pt>
                <c:pt idx="441">
                  <c:v>0.61315493577059588</c:v>
                </c:pt>
                <c:pt idx="442">
                  <c:v>0.61881412284125936</c:v>
                </c:pt>
                <c:pt idx="443">
                  <c:v>0.6227013590699636</c:v>
                </c:pt>
                <c:pt idx="444">
                  <c:v>0.62608507984367778</c:v>
                </c:pt>
                <c:pt idx="445">
                  <c:v>0.62861028478101877</c:v>
                </c:pt>
                <c:pt idx="446">
                  <c:v>0.62978790611693647</c:v>
                </c:pt>
                <c:pt idx="447">
                  <c:v>0.63314084702947415</c:v>
                </c:pt>
                <c:pt idx="448">
                  <c:v>0.63796206808361711</c:v>
                </c:pt>
                <c:pt idx="449">
                  <c:v>0.63743746438554694</c:v>
                </c:pt>
                <c:pt idx="450">
                  <c:v>0.63910029478671715</c:v>
                </c:pt>
                <c:pt idx="451">
                  <c:v>0.64015300193383673</c:v>
                </c:pt>
                <c:pt idx="452">
                  <c:v>0.63873955122423975</c:v>
                </c:pt>
                <c:pt idx="453">
                  <c:v>0.63808321330982221</c:v>
                </c:pt>
                <c:pt idx="454">
                  <c:v>0.63865555720073763</c:v>
                </c:pt>
                <c:pt idx="455">
                  <c:v>0.6362497924827144</c:v>
                </c:pt>
                <c:pt idx="456">
                  <c:v>0.63581214413589804</c:v>
                </c:pt>
                <c:pt idx="457">
                  <c:v>0.63306160907781561</c:v>
                </c:pt>
                <c:pt idx="458">
                  <c:v>0.63172587078739917</c:v>
                </c:pt>
                <c:pt idx="459">
                  <c:v>0.63149614354363248</c:v>
                </c:pt>
                <c:pt idx="460">
                  <c:v>0.63252865981971795</c:v>
                </c:pt>
                <c:pt idx="461">
                  <c:v>0.63101622897345122</c:v>
                </c:pt>
                <c:pt idx="462">
                  <c:v>0.62892535210635647</c:v>
                </c:pt>
                <c:pt idx="463">
                  <c:v>0.62754510416246023</c:v>
                </c:pt>
                <c:pt idx="464">
                  <c:v>0.62697078605304368</c:v>
                </c:pt>
                <c:pt idx="465">
                  <c:v>0.62528955952493126</c:v>
                </c:pt>
                <c:pt idx="466">
                  <c:v>0.62529987930345987</c:v>
                </c:pt>
                <c:pt idx="467">
                  <c:v>0.62353887640046124</c:v>
                </c:pt>
                <c:pt idx="468">
                  <c:v>0.62238072803794087</c:v>
                </c:pt>
                <c:pt idx="469">
                  <c:v>0.62269301350993611</c:v>
                </c:pt>
                <c:pt idx="470">
                  <c:v>0.62275179137894676</c:v>
                </c:pt>
                <c:pt idx="471">
                  <c:v>0.62232975730573026</c:v>
                </c:pt>
                <c:pt idx="472">
                  <c:v>0.6235580801622449</c:v>
                </c:pt>
                <c:pt idx="473">
                  <c:v>0.62379184558021827</c:v>
                </c:pt>
                <c:pt idx="474">
                  <c:v>0.62529700771291263</c:v>
                </c:pt>
                <c:pt idx="475">
                  <c:v>0.62762577790939234</c:v>
                </c:pt>
                <c:pt idx="476">
                  <c:v>0.631036958267713</c:v>
                </c:pt>
                <c:pt idx="477">
                  <c:v>0.63265438164335741</c:v>
                </c:pt>
                <c:pt idx="478">
                  <c:v>0.6364262158269508</c:v>
                </c:pt>
                <c:pt idx="479">
                  <c:v>0.63827982752509271</c:v>
                </c:pt>
                <c:pt idx="480">
                  <c:v>0.64126053851296472</c:v>
                </c:pt>
                <c:pt idx="481">
                  <c:v>0.64394143750028032</c:v>
                </c:pt>
                <c:pt idx="482">
                  <c:v>0.64662027253189036</c:v>
                </c:pt>
                <c:pt idx="483">
                  <c:v>0.64892930054335873</c:v>
                </c:pt>
                <c:pt idx="484">
                  <c:v>0.65396014770743882</c:v>
                </c:pt>
                <c:pt idx="485">
                  <c:v>0.65901333943546325</c:v>
                </c:pt>
                <c:pt idx="486">
                  <c:v>0.66490001031977852</c:v>
                </c:pt>
                <c:pt idx="487">
                  <c:v>0.67016202052289875</c:v>
                </c:pt>
                <c:pt idx="488">
                  <c:v>0.67662956033256605</c:v>
                </c:pt>
                <c:pt idx="489">
                  <c:v>0.68112835561059437</c:v>
                </c:pt>
                <c:pt idx="490">
                  <c:v>0.68883408936928214</c:v>
                </c:pt>
                <c:pt idx="491">
                  <c:v>0.69553431775046781</c:v>
                </c:pt>
                <c:pt idx="492">
                  <c:v>0.70121127278764139</c:v>
                </c:pt>
                <c:pt idx="493">
                  <c:v>0.70921663907247623</c:v>
                </c:pt>
                <c:pt idx="494">
                  <c:v>0.71583745002759425</c:v>
                </c:pt>
                <c:pt idx="495">
                  <c:v>0.72289016614843427</c:v>
                </c:pt>
                <c:pt idx="496">
                  <c:v>0.73299421643716367</c:v>
                </c:pt>
                <c:pt idx="497">
                  <c:v>0.73992803076191371</c:v>
                </c:pt>
                <c:pt idx="498">
                  <c:v>0.74726135512152658</c:v>
                </c:pt>
                <c:pt idx="499">
                  <c:v>0.75481642011369698</c:v>
                </c:pt>
                <c:pt idx="500">
                  <c:v>0.7617233132770681</c:v>
                </c:pt>
                <c:pt idx="501">
                  <c:v>0.76960905986817607</c:v>
                </c:pt>
                <c:pt idx="502">
                  <c:v>0.7780167180412163</c:v>
                </c:pt>
                <c:pt idx="503">
                  <c:v>0.78519937363431191</c:v>
                </c:pt>
                <c:pt idx="504">
                  <c:v>0.79245166529817435</c:v>
                </c:pt>
                <c:pt idx="505">
                  <c:v>0.80240029074854291</c:v>
                </c:pt>
                <c:pt idx="506">
                  <c:v>0.81129109403112976</c:v>
                </c:pt>
                <c:pt idx="507">
                  <c:v>0.81904806773364203</c:v>
                </c:pt>
                <c:pt idx="508">
                  <c:v>0.8301516110071655</c:v>
                </c:pt>
                <c:pt idx="509">
                  <c:v>0.83922879846369902</c:v>
                </c:pt>
                <c:pt idx="510">
                  <c:v>0.8484213879653435</c:v>
                </c:pt>
                <c:pt idx="511">
                  <c:v>0.85813544036289724</c:v>
                </c:pt>
                <c:pt idx="512">
                  <c:v>0.86552458126376908</c:v>
                </c:pt>
                <c:pt idx="513">
                  <c:v>0.87497713944712907</c:v>
                </c:pt>
                <c:pt idx="514">
                  <c:v>0.88500796417690797</c:v>
                </c:pt>
                <c:pt idx="515">
                  <c:v>0.89150556595011499</c:v>
                </c:pt>
                <c:pt idx="516">
                  <c:v>0.89922960609854041</c:v>
                </c:pt>
                <c:pt idx="517">
                  <c:v>0.90613847348041265</c:v>
                </c:pt>
                <c:pt idx="518">
                  <c:v>0.91238059343213396</c:v>
                </c:pt>
                <c:pt idx="519">
                  <c:v>0.9178886630502574</c:v>
                </c:pt>
                <c:pt idx="520">
                  <c:v>0.92366145742193984</c:v>
                </c:pt>
                <c:pt idx="521">
                  <c:v>0.92786923494546214</c:v>
                </c:pt>
                <c:pt idx="522">
                  <c:v>0.93131424622991577</c:v>
                </c:pt>
                <c:pt idx="523">
                  <c:v>0.932754528363687</c:v>
                </c:pt>
                <c:pt idx="524">
                  <c:v>0.93470003095933551</c:v>
                </c:pt>
                <c:pt idx="525">
                  <c:v>0.93442992197350061</c:v>
                </c:pt>
                <c:pt idx="526">
                  <c:v>0.93390854881479579</c:v>
                </c:pt>
                <c:pt idx="527">
                  <c:v>0.9317611375088054</c:v>
                </c:pt>
                <c:pt idx="528">
                  <c:v>0.93003190157623394</c:v>
                </c:pt>
                <c:pt idx="529">
                  <c:v>0.92669278019320422</c:v>
                </c:pt>
                <c:pt idx="530">
                  <c:v>0.92319302921394686</c:v>
                </c:pt>
                <c:pt idx="531">
                  <c:v>0.91749740883821729</c:v>
                </c:pt>
                <c:pt idx="532">
                  <c:v>0.91185114392501554</c:v>
                </c:pt>
                <c:pt idx="533">
                  <c:v>0.90456179079565491</c:v>
                </c:pt>
                <c:pt idx="534">
                  <c:v>0.89627312415590943</c:v>
                </c:pt>
                <c:pt idx="535">
                  <c:v>0.88604290335751745</c:v>
                </c:pt>
                <c:pt idx="536">
                  <c:v>0.87614363336967693</c:v>
                </c:pt>
                <c:pt idx="537">
                  <c:v>0.86587931243353844</c:v>
                </c:pt>
                <c:pt idx="538">
                  <c:v>0.85556321313034778</c:v>
                </c:pt>
                <c:pt idx="539">
                  <c:v>0.84477572429141257</c:v>
                </c:pt>
                <c:pt idx="540">
                  <c:v>0.83560547935371265</c:v>
                </c:pt>
                <c:pt idx="541">
                  <c:v>0.82530580195896319</c:v>
                </c:pt>
                <c:pt idx="542">
                  <c:v>0.81539791719948129</c:v>
                </c:pt>
                <c:pt idx="543">
                  <c:v>0.80546741866444116</c:v>
                </c:pt>
                <c:pt idx="544">
                  <c:v>0.79538293108631375</c:v>
                </c:pt>
                <c:pt idx="545">
                  <c:v>0.78643873416699195</c:v>
                </c:pt>
                <c:pt idx="546">
                  <c:v>0.77698240702103882</c:v>
                </c:pt>
                <c:pt idx="547">
                  <c:v>0.76705388270449992</c:v>
                </c:pt>
                <c:pt idx="548">
                  <c:v>0.75830890237938198</c:v>
                </c:pt>
                <c:pt idx="549">
                  <c:v>0.75001835125833993</c:v>
                </c:pt>
                <c:pt idx="550">
                  <c:v>0.74308543430563589</c:v>
                </c:pt>
                <c:pt idx="551">
                  <c:v>0.73641428077873949</c:v>
                </c:pt>
                <c:pt idx="552">
                  <c:v>0.72845261651254301</c:v>
                </c:pt>
                <c:pt idx="553">
                  <c:v>0.72373396508325361</c:v>
                </c:pt>
                <c:pt idx="554">
                  <c:v>0.71734727849492763</c:v>
                </c:pt>
                <c:pt idx="555">
                  <c:v>0.71244475553342035</c:v>
                </c:pt>
                <c:pt idx="556">
                  <c:v>0.70731286427696494</c:v>
                </c:pt>
                <c:pt idx="557">
                  <c:v>0.70089665414832669</c:v>
                </c:pt>
                <c:pt idx="558">
                  <c:v>0.69416564590596441</c:v>
                </c:pt>
                <c:pt idx="559">
                  <c:v>0.69036877504228866</c:v>
                </c:pt>
                <c:pt idx="560">
                  <c:v>0.68610060438007292</c:v>
                </c:pt>
                <c:pt idx="561">
                  <c:v>0.68456421370017906</c:v>
                </c:pt>
                <c:pt idx="562">
                  <c:v>0.68006918738474376</c:v>
                </c:pt>
                <c:pt idx="563">
                  <c:v>0.67686099258322008</c:v>
                </c:pt>
                <c:pt idx="564">
                  <c:v>0.67639875624234425</c:v>
                </c:pt>
                <c:pt idx="565">
                  <c:v>0.67664167485518656</c:v>
                </c:pt>
                <c:pt idx="566">
                  <c:v>0.67533178087969381</c:v>
                </c:pt>
                <c:pt idx="567">
                  <c:v>0.67410193249070094</c:v>
                </c:pt>
                <c:pt idx="568">
                  <c:v>0.67257128499190122</c:v>
                </c:pt>
                <c:pt idx="569">
                  <c:v>0.67247625329223371</c:v>
                </c:pt>
                <c:pt idx="570">
                  <c:v>0.67246835641822922</c:v>
                </c:pt>
                <c:pt idx="571">
                  <c:v>0.6724583058513145</c:v>
                </c:pt>
                <c:pt idx="572">
                  <c:v>0.67292870827780837</c:v>
                </c:pt>
                <c:pt idx="573">
                  <c:v>0.67490499073463361</c:v>
                </c:pt>
                <c:pt idx="574">
                  <c:v>0.67589003602948772</c:v>
                </c:pt>
                <c:pt idx="575">
                  <c:v>0.67732197260323146</c:v>
                </c:pt>
                <c:pt idx="576">
                  <c:v>0.68209159476473147</c:v>
                </c:pt>
                <c:pt idx="577">
                  <c:v>0.6853727459135921</c:v>
                </c:pt>
                <c:pt idx="578">
                  <c:v>0.68936874363426703</c:v>
                </c:pt>
                <c:pt idx="579">
                  <c:v>0.69393726472026673</c:v>
                </c:pt>
                <c:pt idx="580">
                  <c:v>0.69824375316884502</c:v>
                </c:pt>
                <c:pt idx="581">
                  <c:v>0.7056653789377807</c:v>
                </c:pt>
                <c:pt idx="582">
                  <c:v>0.71331430904595894</c:v>
                </c:pt>
                <c:pt idx="583">
                  <c:v>0.7193452773552651</c:v>
                </c:pt>
                <c:pt idx="584">
                  <c:v>0.72752913094004201</c:v>
                </c:pt>
                <c:pt idx="585">
                  <c:v>0.73479892135880076</c:v>
                </c:pt>
                <c:pt idx="586">
                  <c:v>0.74155155626747071</c:v>
                </c:pt>
                <c:pt idx="587">
                  <c:v>0.74872236654955959</c:v>
                </c:pt>
                <c:pt idx="588">
                  <c:v>0.75380463313187329</c:v>
                </c:pt>
                <c:pt idx="589">
                  <c:v>0.76020262660797855</c:v>
                </c:pt>
                <c:pt idx="590">
                  <c:v>0.76574721926837264</c:v>
                </c:pt>
                <c:pt idx="591">
                  <c:v>0.77224867974137745</c:v>
                </c:pt>
                <c:pt idx="592">
                  <c:v>0.78036155119731865</c:v>
                </c:pt>
                <c:pt idx="593">
                  <c:v>0.78885419050311167</c:v>
                </c:pt>
                <c:pt idx="594">
                  <c:v>0.798327119031915</c:v>
                </c:pt>
                <c:pt idx="595">
                  <c:v>0.80848842165717694</c:v>
                </c:pt>
                <c:pt idx="596">
                  <c:v>0.81678857465911081</c:v>
                </c:pt>
                <c:pt idx="597">
                  <c:v>0.82782014869454801</c:v>
                </c:pt>
                <c:pt idx="598">
                  <c:v>0.83806024058544548</c:v>
                </c:pt>
                <c:pt idx="599">
                  <c:v>0.84703046129410031</c:v>
                </c:pt>
                <c:pt idx="600">
                  <c:v>0.85633970916171986</c:v>
                </c:pt>
                <c:pt idx="601">
                  <c:v>0.86472358697554208</c:v>
                </c:pt>
                <c:pt idx="602">
                  <c:v>0.87386538521938495</c:v>
                </c:pt>
                <c:pt idx="603">
                  <c:v>0.88199611437904091</c:v>
                </c:pt>
                <c:pt idx="604">
                  <c:v>0.88846051338654752</c:v>
                </c:pt>
                <c:pt idx="605">
                  <c:v>0.89460356346439451</c:v>
                </c:pt>
                <c:pt idx="606">
                  <c:v>0.90118408241464876</c:v>
                </c:pt>
                <c:pt idx="607">
                  <c:v>0.90989666760890731</c:v>
                </c:pt>
                <c:pt idx="608">
                  <c:v>0.91737087937973638</c:v>
                </c:pt>
                <c:pt idx="609">
                  <c:v>0.92338147734359921</c:v>
                </c:pt>
                <c:pt idx="610">
                  <c:v>0.92980845593678907</c:v>
                </c:pt>
                <c:pt idx="611">
                  <c:v>0.93807414985215787</c:v>
                </c:pt>
                <c:pt idx="612">
                  <c:v>0.94549631404432111</c:v>
                </c:pt>
                <c:pt idx="613">
                  <c:v>0.95245184477258338</c:v>
                </c:pt>
                <c:pt idx="614">
                  <c:v>0.95696562616377945</c:v>
                </c:pt>
                <c:pt idx="615">
                  <c:v>0.96242164820323683</c:v>
                </c:pt>
                <c:pt idx="616">
                  <c:v>0.96706016430882147</c:v>
                </c:pt>
                <c:pt idx="617">
                  <c:v>0.9729217985130546</c:v>
                </c:pt>
                <c:pt idx="618">
                  <c:v>0.97830154392860502</c:v>
                </c:pt>
                <c:pt idx="619">
                  <c:v>0.98205076433664018</c:v>
                </c:pt>
                <c:pt idx="620">
                  <c:v>0.98556756538477064</c:v>
                </c:pt>
                <c:pt idx="621">
                  <c:v>0.98841492688661248</c:v>
                </c:pt>
                <c:pt idx="622">
                  <c:v>0.99141035477603823</c:v>
                </c:pt>
                <c:pt idx="623">
                  <c:v>0.99630192979858478</c:v>
                </c:pt>
                <c:pt idx="624">
                  <c:v>0.99903801716672713</c:v>
                </c:pt>
                <c:pt idx="625">
                  <c:v>0.99836139864407081</c:v>
                </c:pt>
                <c:pt idx="626">
                  <c:v>0.99969758562051036</c:v>
                </c:pt>
                <c:pt idx="627">
                  <c:v>0.99944452670354877</c:v>
                </c:pt>
                <c:pt idx="628">
                  <c:v>0.99859112588783749</c:v>
                </c:pt>
                <c:pt idx="629">
                  <c:v>1</c:v>
                </c:pt>
                <c:pt idx="630">
                  <c:v>0.99706379866560779</c:v>
                </c:pt>
                <c:pt idx="631">
                  <c:v>0.99490292677892789</c:v>
                </c:pt>
                <c:pt idx="632">
                  <c:v>0.99430617436836222</c:v>
                </c:pt>
                <c:pt idx="633">
                  <c:v>0.99219196582807245</c:v>
                </c:pt>
                <c:pt idx="634">
                  <c:v>0.99161854509070191</c:v>
                </c:pt>
                <c:pt idx="635">
                  <c:v>0.99132510443167188</c:v>
                </c:pt>
                <c:pt idx="636">
                  <c:v>0.98702400021536929</c:v>
                </c:pt>
                <c:pt idx="637">
                  <c:v>0.98412548850690751</c:v>
                </c:pt>
                <c:pt idx="638">
                  <c:v>0.98258021384375849</c:v>
                </c:pt>
                <c:pt idx="639">
                  <c:v>0.9781319406119181</c:v>
                </c:pt>
                <c:pt idx="640">
                  <c:v>0.97614964576238483</c:v>
                </c:pt>
                <c:pt idx="641">
                  <c:v>0.97240132272639568</c:v>
                </c:pt>
                <c:pt idx="642">
                  <c:v>0.96748462128656232</c:v>
                </c:pt>
                <c:pt idx="643">
                  <c:v>0.96304532177518132</c:v>
                </c:pt>
                <c:pt idx="644">
                  <c:v>0.95890664189919805</c:v>
                </c:pt>
                <c:pt idx="645">
                  <c:v>0.95204354049167017</c:v>
                </c:pt>
                <c:pt idx="646">
                  <c:v>0.94763654637394379</c:v>
                </c:pt>
                <c:pt idx="647">
                  <c:v>0.94328788143920517</c:v>
                </c:pt>
                <c:pt idx="648">
                  <c:v>0.93823208733224739</c:v>
                </c:pt>
                <c:pt idx="649">
                  <c:v>0.93370125587217823</c:v>
                </c:pt>
                <c:pt idx="650">
                  <c:v>0.92765476302647709</c:v>
                </c:pt>
                <c:pt idx="651">
                  <c:v>0.92233873102618968</c:v>
                </c:pt>
                <c:pt idx="652">
                  <c:v>0.9181596694081382</c:v>
                </c:pt>
                <c:pt idx="653">
                  <c:v>0.91064058903501088</c:v>
                </c:pt>
                <c:pt idx="654">
                  <c:v>0.90405477558968561</c:v>
                </c:pt>
                <c:pt idx="655">
                  <c:v>0.8975569046048647</c:v>
                </c:pt>
                <c:pt idx="656">
                  <c:v>0.89115523190337098</c:v>
                </c:pt>
                <c:pt idx="657">
                  <c:v>0.88679077322062339</c:v>
                </c:pt>
                <c:pt idx="658">
                  <c:v>0.88035778223472561</c:v>
                </c:pt>
                <c:pt idx="659">
                  <c:v>0.87353551125528894</c:v>
                </c:pt>
                <c:pt idx="660">
                  <c:v>0.86948235093528603</c:v>
                </c:pt>
                <c:pt idx="661">
                  <c:v>0.86146531881385369</c:v>
                </c:pt>
                <c:pt idx="662">
                  <c:v>0.85505350580824047</c:v>
                </c:pt>
                <c:pt idx="663">
                  <c:v>0.84867651083801088</c:v>
                </c:pt>
                <c:pt idx="664">
                  <c:v>0.83994508083078701</c:v>
                </c:pt>
                <c:pt idx="665">
                  <c:v>0.83407904950352885</c:v>
                </c:pt>
                <c:pt idx="666">
                  <c:v>0.82677856896079827</c:v>
                </c:pt>
                <c:pt idx="667">
                  <c:v>0.819988423900607</c:v>
                </c:pt>
                <c:pt idx="668">
                  <c:v>0.81314192387592932</c:v>
                </c:pt>
                <c:pt idx="669">
                  <c:v>0.8046346574057871</c:v>
                </c:pt>
                <c:pt idx="670">
                  <c:v>0.79768424169818686</c:v>
                </c:pt>
                <c:pt idx="671">
                  <c:v>0.7916667339695701</c:v>
                </c:pt>
                <c:pt idx="672">
                  <c:v>0.78434175516998472</c:v>
                </c:pt>
                <c:pt idx="673">
                  <c:v>0.77775971068725236</c:v>
                </c:pt>
                <c:pt idx="674">
                  <c:v>0.77014039385659094</c:v>
                </c:pt>
                <c:pt idx="675">
                  <c:v>0.7626798221408605</c:v>
                </c:pt>
                <c:pt idx="676">
                  <c:v>0.75574887940665758</c:v>
                </c:pt>
                <c:pt idx="677">
                  <c:v>0.74867148555455354</c:v>
                </c:pt>
                <c:pt idx="678">
                  <c:v>0.73987517554840643</c:v>
                </c:pt>
                <c:pt idx="679">
                  <c:v>0.73213184190099301</c:v>
                </c:pt>
                <c:pt idx="680">
                  <c:v>0.72438464955378168</c:v>
                </c:pt>
                <c:pt idx="681">
                  <c:v>0.71637030954848724</c:v>
                </c:pt>
                <c:pt idx="682">
                  <c:v>0.71075715766378167</c:v>
                </c:pt>
                <c:pt idx="683">
                  <c:v>0.70432443588949756</c:v>
                </c:pt>
                <c:pt idx="684">
                  <c:v>0.6971092954283381</c:v>
                </c:pt>
                <c:pt idx="685">
                  <c:v>0.69276296366091905</c:v>
                </c:pt>
                <c:pt idx="686">
                  <c:v>0.68660708116281466</c:v>
                </c:pt>
                <c:pt idx="687">
                  <c:v>0.6821850111947162</c:v>
                </c:pt>
                <c:pt idx="688">
                  <c:v>0.67561463254858145</c:v>
                </c:pt>
                <c:pt idx="689">
                  <c:v>0.66817793092927369</c:v>
                </c:pt>
                <c:pt idx="690">
                  <c:v>0.66138769613187776</c:v>
                </c:pt>
                <c:pt idx="691">
                  <c:v>0.65469141618769433</c:v>
                </c:pt>
                <c:pt idx="692">
                  <c:v>0.64759329304132851</c:v>
                </c:pt>
                <c:pt idx="693">
                  <c:v>0.63973769815096493</c:v>
                </c:pt>
                <c:pt idx="694">
                  <c:v>0.63134376977022788</c:v>
                </c:pt>
                <c:pt idx="695">
                  <c:v>0.6246559251232765</c:v>
                </c:pt>
                <c:pt idx="696">
                  <c:v>0.61706532419808591</c:v>
                </c:pt>
                <c:pt idx="697">
                  <c:v>0.60990268000161518</c:v>
                </c:pt>
                <c:pt idx="698">
                  <c:v>0.60267057920878708</c:v>
                </c:pt>
                <c:pt idx="699">
                  <c:v>0.59509011858771588</c:v>
                </c:pt>
                <c:pt idx="700">
                  <c:v>0.5883546234851238</c:v>
                </c:pt>
                <c:pt idx="701">
                  <c:v>0.58074544695858188</c:v>
                </c:pt>
                <c:pt idx="702">
                  <c:v>0.57250864842309301</c:v>
                </c:pt>
                <c:pt idx="703">
                  <c:v>0.56588676062151988</c:v>
                </c:pt>
                <c:pt idx="704">
                  <c:v>0.55935595608261202</c:v>
                </c:pt>
                <c:pt idx="705">
                  <c:v>0.55180753164358176</c:v>
                </c:pt>
                <c:pt idx="706">
                  <c:v>0.54383070178980852</c:v>
                </c:pt>
                <c:pt idx="707">
                  <c:v>0.53541353147308113</c:v>
                </c:pt>
                <c:pt idx="708">
                  <c:v>0.5290433565304008</c:v>
                </c:pt>
                <c:pt idx="709">
                  <c:v>0.52328545853468111</c:v>
                </c:pt>
                <c:pt idx="710">
                  <c:v>0.51637874484571933</c:v>
                </c:pt>
                <c:pt idx="711">
                  <c:v>0.5098736948845306</c:v>
                </c:pt>
                <c:pt idx="712">
                  <c:v>0.50253498629264193</c:v>
                </c:pt>
                <c:pt idx="713">
                  <c:v>0.49431443019118515</c:v>
                </c:pt>
                <c:pt idx="714">
                  <c:v>0.48764013586212773</c:v>
                </c:pt>
                <c:pt idx="715">
                  <c:v>0.4804197906431017</c:v>
                </c:pt>
                <c:pt idx="716">
                  <c:v>0.47273352985781136</c:v>
                </c:pt>
                <c:pt idx="717">
                  <c:v>0.46397517868920862</c:v>
                </c:pt>
                <c:pt idx="718">
                  <c:v>0.4562951995082401</c:v>
                </c:pt>
                <c:pt idx="719">
                  <c:v>0.45132106625746499</c:v>
                </c:pt>
                <c:pt idx="720">
                  <c:v>0.44647579563249024</c:v>
                </c:pt>
                <c:pt idx="721">
                  <c:v>0.44005034257177855</c:v>
                </c:pt>
                <c:pt idx="722">
                  <c:v>0.43273029931844592</c:v>
                </c:pt>
                <c:pt idx="723">
                  <c:v>0.42733520884090942</c:v>
                </c:pt>
                <c:pt idx="724">
                  <c:v>0.42216176925872578</c:v>
                </c:pt>
                <c:pt idx="725">
                  <c:v>0.41645017566057796</c:v>
                </c:pt>
                <c:pt idx="726">
                  <c:v>0.40897650231297644</c:v>
                </c:pt>
                <c:pt idx="727">
                  <c:v>0.40043639202595199</c:v>
                </c:pt>
                <c:pt idx="728">
                  <c:v>0.39587989572536825</c:v>
                </c:pt>
                <c:pt idx="729">
                  <c:v>0.38976026705792088</c:v>
                </c:pt>
                <c:pt idx="730">
                  <c:v>0.38359765426947184</c:v>
                </c:pt>
                <c:pt idx="731">
                  <c:v>0.3785661789449597</c:v>
                </c:pt>
                <c:pt idx="732">
                  <c:v>0.37270328841986244</c:v>
                </c:pt>
                <c:pt idx="733">
                  <c:v>0.3666899086026571</c:v>
                </c:pt>
                <c:pt idx="734">
                  <c:v>0.36331157206121872</c:v>
                </c:pt>
                <c:pt idx="735">
                  <c:v>0.35632535120898451</c:v>
                </c:pt>
                <c:pt idx="736">
                  <c:v>0.35201949092083834</c:v>
                </c:pt>
                <c:pt idx="737">
                  <c:v>0.34614520377075736</c:v>
                </c:pt>
                <c:pt idx="738">
                  <c:v>0.3412401681675214</c:v>
                </c:pt>
                <c:pt idx="739">
                  <c:v>0.33520516168400838</c:v>
                </c:pt>
                <c:pt idx="740">
                  <c:v>0.32983519762375885</c:v>
                </c:pt>
                <c:pt idx="741">
                  <c:v>0.32448677049261238</c:v>
                </c:pt>
                <c:pt idx="742">
                  <c:v>0.32092716479788935</c:v>
                </c:pt>
                <c:pt idx="743">
                  <c:v>0.31505853109169796</c:v>
                </c:pt>
                <c:pt idx="744">
                  <c:v>0.31091491566946194</c:v>
                </c:pt>
                <c:pt idx="745">
                  <c:v>0.3068828435925392</c:v>
                </c:pt>
                <c:pt idx="746">
                  <c:v>0.30319868265783656</c:v>
                </c:pt>
                <c:pt idx="747">
                  <c:v>0.29925275829732628</c:v>
                </c:pt>
                <c:pt idx="748">
                  <c:v>0.29528969413073813</c:v>
                </c:pt>
                <c:pt idx="749">
                  <c:v>0.28979912326751112</c:v>
                </c:pt>
                <c:pt idx="750">
                  <c:v>0.28565766153818545</c:v>
                </c:pt>
                <c:pt idx="751">
                  <c:v>0.2807474211770829</c:v>
                </c:pt>
                <c:pt idx="752">
                  <c:v>0.27461908800078966</c:v>
                </c:pt>
                <c:pt idx="753">
                  <c:v>0.27096175849026127</c:v>
                </c:pt>
                <c:pt idx="754">
                  <c:v>0.26666038506234491</c:v>
                </c:pt>
                <c:pt idx="755">
                  <c:v>0.26282223508455488</c:v>
                </c:pt>
                <c:pt idx="756">
                  <c:v>0.25932876570961938</c:v>
                </c:pt>
                <c:pt idx="757">
                  <c:v>0.25734297110910698</c:v>
                </c:pt>
                <c:pt idx="758">
                  <c:v>0.25366778389486389</c:v>
                </c:pt>
                <c:pt idx="759">
                  <c:v>0.25072422410969475</c:v>
                </c:pt>
                <c:pt idx="760">
                  <c:v>0.24564850834331659</c:v>
                </c:pt>
                <c:pt idx="761">
                  <c:v>0.24200248572056732</c:v>
                </c:pt>
                <c:pt idx="762">
                  <c:v>0.2387255522203228</c:v>
                </c:pt>
                <c:pt idx="763">
                  <c:v>0.2346774171837773</c:v>
                </c:pt>
                <c:pt idx="764">
                  <c:v>0.23024511717435486</c:v>
                </c:pt>
                <c:pt idx="765">
                  <c:v>0.22769200396638445</c:v>
                </c:pt>
                <c:pt idx="766">
                  <c:v>0.2246578993417776</c:v>
                </c:pt>
                <c:pt idx="767">
                  <c:v>0.22162935842385573</c:v>
                </c:pt>
                <c:pt idx="768">
                  <c:v>0.21894433152512865</c:v>
                </c:pt>
                <c:pt idx="769">
                  <c:v>0.21548218043459727</c:v>
                </c:pt>
                <c:pt idx="770">
                  <c:v>0.21386027019872303</c:v>
                </c:pt>
                <c:pt idx="771">
                  <c:v>0.21043105266227852</c:v>
                </c:pt>
                <c:pt idx="772">
                  <c:v>0.20640965931270275</c:v>
                </c:pt>
                <c:pt idx="773">
                  <c:v>0.20300224791697513</c:v>
                </c:pt>
                <c:pt idx="774">
                  <c:v>0.20100326194738707</c:v>
                </c:pt>
                <c:pt idx="775">
                  <c:v>0.19761532352505687</c:v>
                </c:pt>
                <c:pt idx="776">
                  <c:v>0.19470792783334004</c:v>
                </c:pt>
                <c:pt idx="777">
                  <c:v>0.19022654157300345</c:v>
                </c:pt>
                <c:pt idx="778">
                  <c:v>0.18633203663072692</c:v>
                </c:pt>
                <c:pt idx="779">
                  <c:v>0.18420589304222584</c:v>
                </c:pt>
                <c:pt idx="780">
                  <c:v>0.18183001081333316</c:v>
                </c:pt>
                <c:pt idx="781">
                  <c:v>0.17858906193213175</c:v>
                </c:pt>
                <c:pt idx="782">
                  <c:v>0.17599063143584012</c:v>
                </c:pt>
                <c:pt idx="783">
                  <c:v>0.17332032143866685</c:v>
                </c:pt>
                <c:pt idx="784">
                  <c:v>0.17058961830280026</c:v>
                </c:pt>
                <c:pt idx="785">
                  <c:v>0.17045842250968041</c:v>
                </c:pt>
                <c:pt idx="786">
                  <c:v>0.16918316709516182</c:v>
                </c:pt>
                <c:pt idx="787">
                  <c:v>0.16629892360223086</c:v>
                </c:pt>
                <c:pt idx="788">
                  <c:v>0.16428674626356715</c:v>
                </c:pt>
                <c:pt idx="789">
                  <c:v>0.16207651891435931</c:v>
                </c:pt>
                <c:pt idx="790">
                  <c:v>0.15919057041454102</c:v>
                </c:pt>
                <c:pt idx="791">
                  <c:v>0.15744231019459515</c:v>
                </c:pt>
                <c:pt idx="792">
                  <c:v>0.15414698056740836</c:v>
                </c:pt>
                <c:pt idx="793">
                  <c:v>0.15195963620537256</c:v>
                </c:pt>
                <c:pt idx="794">
                  <c:v>0.14924679077322064</c:v>
                </c:pt>
                <c:pt idx="795">
                  <c:v>0.14690958527950895</c:v>
                </c:pt>
                <c:pt idx="796">
                  <c:v>0.14590416963921157</c:v>
                </c:pt>
                <c:pt idx="797">
                  <c:v>0.14443894056256251</c:v>
                </c:pt>
                <c:pt idx="798">
                  <c:v>0.14353447927743604</c:v>
                </c:pt>
                <c:pt idx="799">
                  <c:v>0.14131895743315698</c:v>
                </c:pt>
                <c:pt idx="800">
                  <c:v>0.1385607947126839</c:v>
                </c:pt>
                <c:pt idx="801">
                  <c:v>0.13833340063623678</c:v>
                </c:pt>
                <c:pt idx="802">
                  <c:v>0.13833115720612188</c:v>
                </c:pt>
                <c:pt idx="803">
                  <c:v>0.13537700843081035</c:v>
                </c:pt>
                <c:pt idx="804">
                  <c:v>0.13350311612442961</c:v>
                </c:pt>
                <c:pt idx="805">
                  <c:v>0.130713276170734</c:v>
                </c:pt>
                <c:pt idx="806">
                  <c:v>0.12973558932665688</c:v>
                </c:pt>
                <c:pt idx="807">
                  <c:v>0.12891449390460039</c:v>
                </c:pt>
                <c:pt idx="808">
                  <c:v>0.12662099042952712</c:v>
                </c:pt>
                <c:pt idx="809">
                  <c:v>0.12448542443454343</c:v>
                </c:pt>
                <c:pt idx="810">
                  <c:v>0.12462819632705623</c:v>
                </c:pt>
                <c:pt idx="811">
                  <c:v>0.12285113046443491</c:v>
                </c:pt>
                <c:pt idx="812">
                  <c:v>0.12348943120072867</c:v>
                </c:pt>
                <c:pt idx="813">
                  <c:v>0.12310858650442182</c:v>
                </c:pt>
                <c:pt idx="814">
                  <c:v>0.12227358181565286</c:v>
                </c:pt>
                <c:pt idx="815">
                  <c:v>0.12143947449892989</c:v>
                </c:pt>
                <c:pt idx="816">
                  <c:v>0.11895348471999749</c:v>
                </c:pt>
                <c:pt idx="817">
                  <c:v>0.11767760114504672</c:v>
                </c:pt>
                <c:pt idx="818">
                  <c:v>0.1178132837983964</c:v>
                </c:pt>
                <c:pt idx="819">
                  <c:v>0.11564370740287071</c:v>
                </c:pt>
                <c:pt idx="820">
                  <c:v>0.11342764713536409</c:v>
                </c:pt>
                <c:pt idx="821">
                  <c:v>0.1128362789570742</c:v>
                </c:pt>
                <c:pt idx="822">
                  <c:v>0.11095933558573716</c:v>
                </c:pt>
                <c:pt idx="823">
                  <c:v>0.11135050006057261</c:v>
                </c:pt>
                <c:pt idx="824">
                  <c:v>0.1114952461715865</c:v>
                </c:pt>
                <c:pt idx="825">
                  <c:v>0.11159261103857354</c:v>
                </c:pt>
                <c:pt idx="826">
                  <c:v>0.11149515643438192</c:v>
                </c:pt>
                <c:pt idx="827">
                  <c:v>0.11171258968111884</c:v>
                </c:pt>
                <c:pt idx="828">
                  <c:v>0.11009426893342845</c:v>
                </c:pt>
                <c:pt idx="829">
                  <c:v>0.111017395557111</c:v>
                </c:pt>
                <c:pt idx="830">
                  <c:v>0.11061635998976996</c:v>
                </c:pt>
                <c:pt idx="831">
                  <c:v>0.10781243129495273</c:v>
                </c:pt>
                <c:pt idx="832">
                  <c:v>0.10592211708013083</c:v>
                </c:pt>
                <c:pt idx="833">
                  <c:v>0.10427014488071681</c:v>
                </c:pt>
                <c:pt idx="834">
                  <c:v>0.10521400079866111</c:v>
                </c:pt>
                <c:pt idx="835">
                  <c:v>0.1059425771627788</c:v>
                </c:pt>
                <c:pt idx="836">
                  <c:v>0.10539769285646983</c:v>
                </c:pt>
                <c:pt idx="837">
                  <c:v>0.10532940284377201</c:v>
                </c:pt>
                <c:pt idx="838">
                  <c:v>0.10629416753038727</c:v>
                </c:pt>
                <c:pt idx="839">
                  <c:v>0.10522360267955293</c:v>
                </c:pt>
                <c:pt idx="840">
                  <c:v>0.10545162491643223</c:v>
                </c:pt>
                <c:pt idx="841">
                  <c:v>0.10136696683761603</c:v>
                </c:pt>
                <c:pt idx="842">
                  <c:v>9.876754923207387E-2</c:v>
                </c:pt>
                <c:pt idx="843">
                  <c:v>9.8733987517554841E-2</c:v>
                </c:pt>
                <c:pt idx="844">
                  <c:v>9.8873798082315931E-2</c:v>
                </c:pt>
                <c:pt idx="845">
                  <c:v>9.7165919604438405E-2</c:v>
                </c:pt>
                <c:pt idx="846">
                  <c:v>9.9358289249931578E-2</c:v>
                </c:pt>
                <c:pt idx="847">
                  <c:v>9.8784060877719598E-2</c:v>
                </c:pt>
                <c:pt idx="848">
                  <c:v>0.10050351545499006</c:v>
                </c:pt>
                <c:pt idx="849">
                  <c:v>0.1009390101088961</c:v>
                </c:pt>
                <c:pt idx="850">
                  <c:v>0.10017696176746399</c:v>
                </c:pt>
                <c:pt idx="851">
                  <c:v>9.8517720854477658E-2</c:v>
                </c:pt>
                <c:pt idx="852">
                  <c:v>9.9341508392672057E-2</c:v>
                </c:pt>
                <c:pt idx="853">
                  <c:v>9.7873497462680537E-2</c:v>
                </c:pt>
                <c:pt idx="854">
                  <c:v>9.7508984937610205E-2</c:v>
                </c:pt>
                <c:pt idx="855">
                  <c:v>9.7481525353003723E-2</c:v>
                </c:pt>
                <c:pt idx="856">
                  <c:v>9.7287782728280231E-2</c:v>
                </c:pt>
                <c:pt idx="857">
                  <c:v>9.6070587285135484E-2</c:v>
                </c:pt>
                <c:pt idx="858">
                  <c:v>9.4780345757449314E-2</c:v>
                </c:pt>
                <c:pt idx="859">
                  <c:v>9.4202886845871858E-2</c:v>
                </c:pt>
                <c:pt idx="860">
                  <c:v>9.1883808267488654E-2</c:v>
                </c:pt>
                <c:pt idx="861">
                  <c:v>9.1226842192638852E-2</c:v>
                </c:pt>
                <c:pt idx="862">
                  <c:v>9.0143983344774831E-2</c:v>
                </c:pt>
                <c:pt idx="863">
                  <c:v>8.8538539885944012E-2</c:v>
                </c:pt>
                <c:pt idx="864">
                  <c:v>8.9708811744805342E-2</c:v>
                </c:pt>
                <c:pt idx="865">
                  <c:v>9.0631525577346744E-2</c:v>
                </c:pt>
                <c:pt idx="866">
                  <c:v>9.0494945551951103E-2</c:v>
                </c:pt>
                <c:pt idx="867">
                  <c:v>9.1370690931606796E-2</c:v>
                </c:pt>
                <c:pt idx="868">
                  <c:v>9.0541608898341203E-2</c:v>
                </c:pt>
                <c:pt idx="869">
                  <c:v>8.9893616543951047E-2</c:v>
                </c:pt>
                <c:pt idx="870">
                  <c:v>9.0907108532662109E-2</c:v>
                </c:pt>
                <c:pt idx="871">
                  <c:v>8.8947005693825631E-2</c:v>
                </c:pt>
                <c:pt idx="872">
                  <c:v>8.8996208603105809E-2</c:v>
                </c:pt>
                <c:pt idx="873">
                  <c:v>8.7651335065261377E-2</c:v>
                </c:pt>
                <c:pt idx="874">
                  <c:v>8.7172820395471862E-2</c:v>
                </c:pt>
                <c:pt idx="875">
                  <c:v>8.8475463604833243E-2</c:v>
                </c:pt>
                <c:pt idx="876">
                  <c:v>8.8452347300929227E-2</c:v>
                </c:pt>
                <c:pt idx="877">
                  <c:v>8.725013797095206E-2</c:v>
                </c:pt>
                <c:pt idx="878">
                  <c:v>8.741726454079228E-2</c:v>
                </c:pt>
                <c:pt idx="879">
                  <c:v>8.3840276749538978E-2</c:v>
                </c:pt>
                <c:pt idx="880">
                  <c:v>8.4841178608445159E-2</c:v>
                </c:pt>
                <c:pt idx="881">
                  <c:v>8.3581420809160367E-2</c:v>
                </c:pt>
                <c:pt idx="882">
                  <c:v>8.3110497906879702E-2</c:v>
                </c:pt>
                <c:pt idx="883">
                  <c:v>8.193027419202864E-2</c:v>
                </c:pt>
                <c:pt idx="884">
                  <c:v>8.180746882753856E-2</c:v>
                </c:pt>
                <c:pt idx="885">
                  <c:v>8.1068797027903788E-2</c:v>
                </c:pt>
                <c:pt idx="886">
                  <c:v>8.1342414738438479E-2</c:v>
                </c:pt>
                <c:pt idx="887">
                  <c:v>7.9432555760455506E-2</c:v>
                </c:pt>
                <c:pt idx="888">
                  <c:v>7.8860104184894531E-2</c:v>
                </c:pt>
                <c:pt idx="889">
                  <c:v>7.6458817353380629E-2</c:v>
                </c:pt>
                <c:pt idx="890">
                  <c:v>7.5305425062703879E-2</c:v>
                </c:pt>
                <c:pt idx="891">
                  <c:v>7.3402592507840786E-2</c:v>
                </c:pt>
                <c:pt idx="892">
                  <c:v>7.2512623781256599E-2</c:v>
                </c:pt>
                <c:pt idx="893">
                  <c:v>7.3020096646969346E-2</c:v>
                </c:pt>
                <c:pt idx="894">
                  <c:v>7.0509725269548129E-2</c:v>
                </c:pt>
                <c:pt idx="895">
                  <c:v>7.0145446061209746E-2</c:v>
                </c:pt>
                <c:pt idx="896">
                  <c:v>6.8417125448125171E-2</c:v>
                </c:pt>
                <c:pt idx="897">
                  <c:v>6.7371444724125401E-2</c:v>
                </c:pt>
                <c:pt idx="898">
                  <c:v>6.7854266779735536E-2</c:v>
                </c:pt>
                <c:pt idx="899">
                  <c:v>6.6418211268300775E-2</c:v>
                </c:pt>
                <c:pt idx="900">
                  <c:v>6.4830751145271079E-2</c:v>
                </c:pt>
                <c:pt idx="901">
                  <c:v>6.5078551462043402E-2</c:v>
                </c:pt>
                <c:pt idx="902">
                  <c:v>6.4908696881183461E-2</c:v>
                </c:pt>
                <c:pt idx="903">
                  <c:v>6.5633988863612908E-2</c:v>
                </c:pt>
                <c:pt idx="904">
                  <c:v>6.5547284776531919E-2</c:v>
                </c:pt>
                <c:pt idx="905">
                  <c:v>6.4918316709516172E-2</c:v>
                </c:pt>
                <c:pt idx="906">
                  <c:v>6.3476114199566572E-2</c:v>
                </c:pt>
                <c:pt idx="907">
                  <c:v>6.2903106253337102E-2</c:v>
                </c:pt>
                <c:pt idx="908">
                  <c:v>6.2981428885508783E-2</c:v>
                </c:pt>
                <c:pt idx="909">
                  <c:v>6.1862280312105999E-2</c:v>
                </c:pt>
                <c:pt idx="910">
                  <c:v>6.1420180999941676E-2</c:v>
                </c:pt>
                <c:pt idx="911">
                  <c:v>5.9975035109681295E-2</c:v>
                </c:pt>
                <c:pt idx="912">
                  <c:v>5.8242784007035406E-2</c:v>
                </c:pt>
                <c:pt idx="913">
                  <c:v>5.9423115406531973E-2</c:v>
                </c:pt>
                <c:pt idx="914">
                  <c:v>5.8964235237108122E-2</c:v>
                </c:pt>
                <c:pt idx="915">
                  <c:v>5.7673177100860125E-2</c:v>
                </c:pt>
                <c:pt idx="916">
                  <c:v>5.6589573434197946E-2</c:v>
                </c:pt>
                <c:pt idx="917">
                  <c:v>5.6762272684443602E-2</c:v>
                </c:pt>
                <c:pt idx="918">
                  <c:v>5.7133739842870152E-2</c:v>
                </c:pt>
                <c:pt idx="919">
                  <c:v>5.5940019652447805E-2</c:v>
                </c:pt>
                <c:pt idx="920">
                  <c:v>5.5093941392631678E-2</c:v>
                </c:pt>
                <c:pt idx="921">
                  <c:v>5.3924593826977694E-2</c:v>
                </c:pt>
                <c:pt idx="922">
                  <c:v>5.3285117533303721E-2</c:v>
                </c:pt>
                <c:pt idx="923">
                  <c:v>5.279509855388495E-2</c:v>
                </c:pt>
                <c:pt idx="924">
                  <c:v>5.2052711633979884E-2</c:v>
                </c:pt>
                <c:pt idx="925">
                  <c:v>5.2061407169105275E-2</c:v>
                </c:pt>
                <c:pt idx="926">
                  <c:v>5.3046739623014004E-2</c:v>
                </c:pt>
                <c:pt idx="927">
                  <c:v>5.1386466732174826E-2</c:v>
                </c:pt>
                <c:pt idx="928">
                  <c:v>5.0627604061505883E-2</c:v>
                </c:pt>
                <c:pt idx="929">
                  <c:v>5.0833362497924826E-2</c:v>
                </c:pt>
                <c:pt idx="930">
                  <c:v>5.0487802470465241E-2</c:v>
                </c:pt>
                <c:pt idx="931">
                  <c:v>4.8363310046528739E-2</c:v>
                </c:pt>
                <c:pt idx="932">
                  <c:v>4.6653654772000196E-2</c:v>
                </c:pt>
                <c:pt idx="933">
                  <c:v>4.4896672095767545E-2</c:v>
                </c:pt>
                <c:pt idx="934">
                  <c:v>4.5807980329604751E-2</c:v>
                </c:pt>
                <c:pt idx="935">
                  <c:v>4.6320765637829615E-2</c:v>
                </c:pt>
                <c:pt idx="936">
                  <c:v>4.6101474830957535E-2</c:v>
                </c:pt>
                <c:pt idx="937">
                  <c:v>4.3079646255939484E-2</c:v>
                </c:pt>
                <c:pt idx="938">
                  <c:v>4.1837764107810281E-2</c:v>
                </c:pt>
                <c:pt idx="939">
                  <c:v>4.2294867480583115E-2</c:v>
                </c:pt>
                <c:pt idx="940">
                  <c:v>4.1418951600238701E-2</c:v>
                </c:pt>
                <c:pt idx="941">
                  <c:v>4.0142978288083352E-2</c:v>
                </c:pt>
                <c:pt idx="942">
                  <c:v>4.0017355175368932E-2</c:v>
                </c:pt>
                <c:pt idx="943">
                  <c:v>3.9563195182906859E-2</c:v>
                </c:pt>
                <c:pt idx="944">
                  <c:v>4.1891417982438429E-2</c:v>
                </c:pt>
                <c:pt idx="945">
                  <c:v>4.2258461096678378E-2</c:v>
                </c:pt>
                <c:pt idx="946">
                  <c:v>4.138106455245813E-2</c:v>
                </c:pt>
                <c:pt idx="947">
                  <c:v>4.3433255710651361E-2</c:v>
                </c:pt>
                <c:pt idx="948">
                  <c:v>4.2302943828996784E-2</c:v>
                </c:pt>
                <c:pt idx="949">
                  <c:v>4.0255625401013129E-2</c:v>
                </c:pt>
                <c:pt idx="950">
                  <c:v>3.885109456955306E-2</c:v>
                </c:pt>
                <c:pt idx="951">
                  <c:v>3.803319379198019E-2</c:v>
                </c:pt>
                <c:pt idx="952">
                  <c:v>3.8285606601068771E-2</c:v>
                </c:pt>
                <c:pt idx="953">
                  <c:v>3.6777088296922465E-2</c:v>
                </c:pt>
                <c:pt idx="954">
                  <c:v>3.5432762156026081E-2</c:v>
                </c:pt>
                <c:pt idx="955">
                  <c:v>3.6090329470146669E-2</c:v>
                </c:pt>
                <c:pt idx="956">
                  <c:v>3.655111206830796E-2</c:v>
                </c:pt>
                <c:pt idx="957">
                  <c:v>3.5983865250613575E-2</c:v>
                </c:pt>
                <c:pt idx="958">
                  <c:v>3.5933863680212494E-2</c:v>
                </c:pt>
                <c:pt idx="959">
                  <c:v>3.4592175813131246E-2</c:v>
                </c:pt>
                <c:pt idx="960">
                  <c:v>3.5262719127036476E-2</c:v>
                </c:pt>
                <c:pt idx="961">
                  <c:v>3.4618082944098204E-2</c:v>
                </c:pt>
                <c:pt idx="962">
                  <c:v>3.4404795556213626E-2</c:v>
                </c:pt>
                <c:pt idx="963">
                  <c:v>3.4336442727472598E-2</c:v>
                </c:pt>
                <c:pt idx="964">
                  <c:v>3.4139065745962947E-2</c:v>
                </c:pt>
                <c:pt idx="965">
                  <c:v>3.2301481112561863E-2</c:v>
                </c:pt>
                <c:pt idx="966">
                  <c:v>3.4229054214732151E-2</c:v>
                </c:pt>
                <c:pt idx="967">
                  <c:v>3.2567928820449316E-2</c:v>
                </c:pt>
                <c:pt idx="968">
                  <c:v>3.0908966092797242E-2</c:v>
                </c:pt>
                <c:pt idx="969">
                  <c:v>2.9336519004096503E-2</c:v>
                </c:pt>
                <c:pt idx="970">
                  <c:v>2.7966743391976596E-2</c:v>
                </c:pt>
                <c:pt idx="971">
                  <c:v>2.7427081790975132E-2</c:v>
                </c:pt>
                <c:pt idx="972">
                  <c:v>2.8090374338748975E-2</c:v>
                </c:pt>
                <c:pt idx="973">
                  <c:v>2.5576090419207352E-2</c:v>
                </c:pt>
                <c:pt idx="974">
                  <c:v>2.555818784689038E-2</c:v>
                </c:pt>
                <c:pt idx="975">
                  <c:v>2.6360025664840515E-2</c:v>
                </c:pt>
                <c:pt idx="976">
                  <c:v>2.6685215346856729E-2</c:v>
                </c:pt>
                <c:pt idx="977">
                  <c:v>2.6505660174179914E-2</c:v>
                </c:pt>
                <c:pt idx="978">
                  <c:v>2.7431487887720811E-2</c:v>
                </c:pt>
                <c:pt idx="979">
                  <c:v>2.6863594962153334E-2</c:v>
                </c:pt>
                <c:pt idx="980">
                  <c:v>2.7562001678085726E-2</c:v>
                </c:pt>
                <c:pt idx="981">
                  <c:v>2.8298501837369261E-2</c:v>
                </c:pt>
                <c:pt idx="982">
                  <c:v>2.8679570876687623E-2</c:v>
                </c:pt>
                <c:pt idx="983">
                  <c:v>2.8767629995558007E-2</c:v>
                </c:pt>
                <c:pt idx="984">
                  <c:v>2.8061685354439522E-2</c:v>
                </c:pt>
                <c:pt idx="985">
                  <c:v>2.6444342742279234E-2</c:v>
                </c:pt>
                <c:pt idx="986">
                  <c:v>2.5700564895702934E-2</c:v>
                </c:pt>
                <c:pt idx="987">
                  <c:v>2.5762707909885899E-2</c:v>
                </c:pt>
                <c:pt idx="988">
                  <c:v>2.6492091908844946E-2</c:v>
                </c:pt>
                <c:pt idx="989">
                  <c:v>2.5877203609230369E-2</c:v>
                </c:pt>
                <c:pt idx="990">
                  <c:v>2.5726893791531497E-2</c:v>
                </c:pt>
                <c:pt idx="991">
                  <c:v>2.50948477383981E-2</c:v>
                </c:pt>
                <c:pt idx="992">
                  <c:v>2.4874148057413861E-2</c:v>
                </c:pt>
                <c:pt idx="993">
                  <c:v>2.5396050665625714E-2</c:v>
                </c:pt>
                <c:pt idx="994">
                  <c:v>2.4245045384591223E-2</c:v>
                </c:pt>
                <c:pt idx="995">
                  <c:v>2.1959707995136243E-2</c:v>
                </c:pt>
                <c:pt idx="996">
                  <c:v>2.1142237956145428E-2</c:v>
                </c:pt>
                <c:pt idx="997">
                  <c:v>2.1191799814243989E-2</c:v>
                </c:pt>
                <c:pt idx="998">
                  <c:v>2.2207786497242823E-2</c:v>
                </c:pt>
                <c:pt idx="999">
                  <c:v>2.2180048727302098E-2</c:v>
                </c:pt>
                <c:pt idx="1000">
                  <c:v>2.1327670915723303E-2</c:v>
                </c:pt>
                <c:pt idx="1001">
                  <c:v>2.154792191068456E-2</c:v>
                </c:pt>
                <c:pt idx="1002">
                  <c:v>2.2006443131290018E-2</c:v>
                </c:pt>
                <c:pt idx="1003">
                  <c:v>2.1085613780045139E-2</c:v>
                </c:pt>
                <c:pt idx="1004">
                  <c:v>2.0028240298286468E-2</c:v>
                </c:pt>
                <c:pt idx="1005">
                  <c:v>1.8306937134601318E-2</c:v>
                </c:pt>
                <c:pt idx="1006">
                  <c:v>1.7951263724183725E-2</c:v>
                </c:pt>
                <c:pt idx="1007">
                  <c:v>1.8204717484845628E-2</c:v>
                </c:pt>
                <c:pt idx="1008">
                  <c:v>1.8218267802739677E-2</c:v>
                </c:pt>
                <c:pt idx="1009">
                  <c:v>1.8670812525519019E-2</c:v>
                </c:pt>
                <c:pt idx="1010">
                  <c:v>1.8244462092761347E-2</c:v>
                </c:pt>
                <c:pt idx="1011">
                  <c:v>1.8223831509424651E-2</c:v>
                </c:pt>
                <c:pt idx="1012">
                  <c:v>1.9915889318131853E-2</c:v>
                </c:pt>
                <c:pt idx="1013">
                  <c:v>1.9114805292700328E-2</c:v>
                </c:pt>
                <c:pt idx="1014">
                  <c:v>1.7311249007282172E-2</c:v>
                </c:pt>
                <c:pt idx="1015">
                  <c:v>1.6653582982236521E-2</c:v>
                </c:pt>
                <c:pt idx="1016">
                  <c:v>1.5839119139599681E-2</c:v>
                </c:pt>
                <c:pt idx="1017">
                  <c:v>1.7229300992044796E-2</c:v>
                </c:pt>
                <c:pt idx="1018">
                  <c:v>1.6781943079691126E-2</c:v>
                </c:pt>
                <c:pt idx="1019">
                  <c:v>1.6410825896362502E-2</c:v>
                </c:pt>
                <c:pt idx="1020">
                  <c:v>1.7527416959434296E-2</c:v>
                </c:pt>
                <c:pt idx="1021">
                  <c:v>2.0316799253386458E-2</c:v>
                </c:pt>
                <c:pt idx="1022">
                  <c:v>2.0238368936569256E-2</c:v>
                </c:pt>
                <c:pt idx="1023">
                  <c:v>2.0349813570957449E-2</c:v>
                </c:pt>
                <c:pt idx="1024">
                  <c:v>2.0586262131348346E-2</c:v>
                </c:pt>
                <c:pt idx="1025">
                  <c:v>1.8820942868808695E-2</c:v>
                </c:pt>
                <c:pt idx="1026">
                  <c:v>1.8405172452472932E-2</c:v>
                </c:pt>
                <c:pt idx="1027">
                  <c:v>1.7213570060079061E-2</c:v>
                </c:pt>
                <c:pt idx="1028">
                  <c:v>1.4951232316162119E-2</c:v>
                </c:pt>
                <c:pt idx="1029">
                  <c:v>1.5120745895644605E-2</c:v>
                </c:pt>
                <c:pt idx="1030">
                  <c:v>1.3629708398953664E-2</c:v>
                </c:pt>
                <c:pt idx="1031">
                  <c:v>1.2628295037981272E-2</c:v>
                </c:pt>
                <c:pt idx="1032">
                  <c:v>1.1703651855541048E-2</c:v>
                </c:pt>
                <c:pt idx="1033">
                  <c:v>1.1426633104952148E-2</c:v>
                </c:pt>
                <c:pt idx="1034">
                  <c:v>1.2084972159032273E-2</c:v>
                </c:pt>
                <c:pt idx="1035">
                  <c:v>1.2385125160966111E-2</c:v>
                </c:pt>
                <c:pt idx="1036">
                  <c:v>1.1567107725027257E-2</c:v>
                </c:pt>
                <c:pt idx="1037">
                  <c:v>1.22441390388248E-2</c:v>
                </c:pt>
                <c:pt idx="1038">
                  <c:v>1.210075693332077E-2</c:v>
                </c:pt>
                <c:pt idx="1039">
                  <c:v>1.348392133636645E-2</c:v>
                </c:pt>
                <c:pt idx="1040">
                  <c:v>1.2877396544220251E-2</c:v>
                </c:pt>
                <c:pt idx="1041">
                  <c:v>1.2309063906350252E-2</c:v>
                </c:pt>
                <c:pt idx="1042">
                  <c:v>1.264402596994701E-2</c:v>
                </c:pt>
                <c:pt idx="1043">
                  <c:v>1.1437509254149223E-2</c:v>
                </c:pt>
                <c:pt idx="1044">
                  <c:v>1.1167534874121136E-2</c:v>
                </c:pt>
                <c:pt idx="1045">
                  <c:v>1.0629371884436429E-2</c:v>
                </c:pt>
                <c:pt idx="1046">
                  <c:v>1.0189659581914364E-2</c:v>
                </c:pt>
                <c:pt idx="1047">
                  <c:v>1.0525985651020985E-2</c:v>
                </c:pt>
                <c:pt idx="1048">
                  <c:v>1.0918173129988827E-2</c:v>
                </c:pt>
                <c:pt idx="1049">
                  <c:v>9.6355502909728861E-3</c:v>
                </c:pt>
                <c:pt idx="1050">
                  <c:v>1.030177724533703E-2</c:v>
                </c:pt>
                <c:pt idx="1051">
                  <c:v>9.8848581927824374E-3</c:v>
                </c:pt>
                <c:pt idx="1052">
                  <c:v>1.0126565353362676E-2</c:v>
                </c:pt>
                <c:pt idx="1053">
                  <c:v>1.1713056314582743E-2</c:v>
                </c:pt>
                <c:pt idx="1054">
                  <c:v>1.2451423007721885E-2</c:v>
                </c:pt>
                <c:pt idx="1055">
                  <c:v>1.138342464093901E-2</c:v>
                </c:pt>
                <c:pt idx="1056">
                  <c:v>1.4033723241487306E-2</c:v>
                </c:pt>
                <c:pt idx="1057">
                  <c:v>1.4347866273617709E-2</c:v>
                </c:pt>
                <c:pt idx="1058">
                  <c:v>1.3892099985193361E-2</c:v>
                </c:pt>
                <c:pt idx="1059">
                  <c:v>1.3166134973729433E-2</c:v>
                </c:pt>
                <c:pt idx="1060">
                  <c:v>1.2807284866269131E-2</c:v>
                </c:pt>
                <c:pt idx="1061">
                  <c:v>1.1385515517806106E-2</c:v>
                </c:pt>
                <c:pt idx="1062">
                  <c:v>1.057146446631041E-2</c:v>
                </c:pt>
                <c:pt idx="1063">
                  <c:v>7.5827426381840776E-3</c:v>
                </c:pt>
                <c:pt idx="1064">
                  <c:v>7.9896515055659489E-3</c:v>
                </c:pt>
                <c:pt idx="1065">
                  <c:v>8.7233572482983586E-3</c:v>
                </c:pt>
                <c:pt idx="1066">
                  <c:v>8.5504991632005672E-3</c:v>
                </c:pt>
                <c:pt idx="1067">
                  <c:v>6.6300323502622568E-3</c:v>
                </c:pt>
                <c:pt idx="1068">
                  <c:v>6.1023443844700799E-3</c:v>
                </c:pt>
                <c:pt idx="1069">
                  <c:v>7.0530310984282529E-3</c:v>
                </c:pt>
                <c:pt idx="1070">
                  <c:v>8.1860611200100519E-3</c:v>
                </c:pt>
                <c:pt idx="1071">
                  <c:v>7.130853894370336E-3</c:v>
                </c:pt>
                <c:pt idx="1072">
                  <c:v>5.7362874821086452E-3</c:v>
                </c:pt>
                <c:pt idx="1073">
                  <c:v>5.547833968224055E-3</c:v>
                </c:pt>
                <c:pt idx="1074">
                  <c:v>7.1365764359074451E-3</c:v>
                </c:pt>
                <c:pt idx="1075">
                  <c:v>6.9219869611841719E-3</c:v>
                </c:pt>
                <c:pt idx="1076">
                  <c:v>6.0655700780264995E-3</c:v>
                </c:pt>
                <c:pt idx="1077">
                  <c:v>5.7558968560570377E-3</c:v>
                </c:pt>
                <c:pt idx="1078">
                  <c:v>5.8732183799742451E-3</c:v>
                </c:pt>
                <c:pt idx="1079">
                  <c:v>6.3484289258905298E-3</c:v>
                </c:pt>
                <c:pt idx="1080">
                  <c:v>7.0645569449866068E-3</c:v>
                </c:pt>
                <c:pt idx="1081">
                  <c:v>6.2735360496785162E-3</c:v>
                </c:pt>
                <c:pt idx="1082">
                  <c:v>6.3483436755461635E-3</c:v>
                </c:pt>
                <c:pt idx="1083">
                  <c:v>7.8884467835942437E-3</c:v>
                </c:pt>
                <c:pt idx="1084">
                  <c:v>7.8466121961834768E-3</c:v>
                </c:pt>
                <c:pt idx="1085">
                  <c:v>6.7265500980378959E-3</c:v>
                </c:pt>
                <c:pt idx="1086">
                  <c:v>6.7299331906511784E-3</c:v>
                </c:pt>
                <c:pt idx="1087">
                  <c:v>6.6373764430864212E-3</c:v>
                </c:pt>
                <c:pt idx="1088">
                  <c:v>7.9363861930337003E-3</c:v>
                </c:pt>
                <c:pt idx="1089">
                  <c:v>8.4470581900903206E-3</c:v>
                </c:pt>
                <c:pt idx="1090">
                  <c:v>6.9852166929147983E-3</c:v>
                </c:pt>
                <c:pt idx="1091">
                  <c:v>6.6135045519197027E-3</c:v>
                </c:pt>
                <c:pt idx="1092">
                  <c:v>7.8768114576462829E-3</c:v>
                </c:pt>
                <c:pt idx="1093">
                  <c:v>8.6674832752284929E-3</c:v>
                </c:pt>
                <c:pt idx="1094">
                  <c:v>7.737263822894652E-3</c:v>
                </c:pt>
                <c:pt idx="1095">
                  <c:v>7.4344052442422374E-3</c:v>
                </c:pt>
                <c:pt idx="1096">
                  <c:v>7.4347157349701392E-3</c:v>
                </c:pt>
                <c:pt idx="1097">
                  <c:v>7.7669847850569606E-3</c:v>
                </c:pt>
                <c:pt idx="1098">
                  <c:v>8.506576391038842E-3</c:v>
                </c:pt>
                <c:pt idx="1099">
                  <c:v>7.3995127269790425E-3</c:v>
                </c:pt>
                <c:pt idx="1100">
                  <c:v>7.3937201904223475E-3</c:v>
                </c:pt>
                <c:pt idx="1101">
                  <c:v>7.2704472950963104E-3</c:v>
                </c:pt>
                <c:pt idx="1102">
                  <c:v>5.8640723640817861E-3</c:v>
                </c:pt>
                <c:pt idx="1103">
                  <c:v>5.6881946220493284E-3</c:v>
                </c:pt>
                <c:pt idx="1104">
                  <c:v>5.2257348355341376E-3</c:v>
                </c:pt>
                <c:pt idx="1105">
                  <c:v>4.2260372499136282E-3</c:v>
                </c:pt>
                <c:pt idx="1106">
                  <c:v>5.2186491858592114E-3</c:v>
                </c:pt>
                <c:pt idx="1107">
                  <c:v>5.6418695849205598E-3</c:v>
                </c:pt>
                <c:pt idx="1108">
                  <c:v>5.9607345887568251E-3</c:v>
                </c:pt>
                <c:pt idx="1109">
                  <c:v>5.3616920847298685E-3</c:v>
                </c:pt>
                <c:pt idx="1110">
                  <c:v>3.8774746155882502E-3</c:v>
                </c:pt>
                <c:pt idx="1111">
                  <c:v>4.7498997186738636E-3</c:v>
                </c:pt>
                <c:pt idx="1112">
                  <c:v>5.1047843390630539E-3</c:v>
                </c:pt>
                <c:pt idx="1113">
                  <c:v>5.2772116855787825E-3</c:v>
                </c:pt>
                <c:pt idx="1114">
                  <c:v>4.889306466014277E-3</c:v>
                </c:pt>
                <c:pt idx="1115">
                  <c:v>4.4435566443669708E-3</c:v>
                </c:pt>
                <c:pt idx="1116">
                  <c:v>5.5894388283910567E-3</c:v>
                </c:pt>
                <c:pt idx="1117">
                  <c:v>7.4320882296195594E-3</c:v>
                </c:pt>
                <c:pt idx="1118">
                  <c:v>5.7490176019526816E-3</c:v>
                </c:pt>
                <c:pt idx="1119">
                  <c:v>4.8894661982384581E-3</c:v>
                </c:pt>
                <c:pt idx="1120">
                  <c:v>3.9261157699676495E-3</c:v>
                </c:pt>
                <c:pt idx="1121">
                  <c:v>2.5134296213538652E-3</c:v>
                </c:pt>
                <c:pt idx="1122">
                  <c:v>3.857781786039583E-3</c:v>
                </c:pt>
                <c:pt idx="1123">
                  <c:v>3.1675232082845387E-3</c:v>
                </c:pt>
                <c:pt idx="1124">
                  <c:v>4.7369955086529105E-3</c:v>
                </c:pt>
                <c:pt idx="1125">
                  <c:v>5.9514270458960938E-3</c:v>
                </c:pt>
                <c:pt idx="1126">
                  <c:v>6.5205269368653895E-3</c:v>
                </c:pt>
                <c:pt idx="1127">
                  <c:v>7.6668919070502035E-3</c:v>
                </c:pt>
                <c:pt idx="1128">
                  <c:v>8.0510927748089732E-3</c:v>
                </c:pt>
                <c:pt idx="1129">
                  <c:v>7.9504076312518785E-3</c:v>
                </c:pt>
                <c:pt idx="1130">
                  <c:v>8.259822410072103E-3</c:v>
                </c:pt>
                <c:pt idx="1131">
                  <c:v>5.5279347431048172E-3</c:v>
                </c:pt>
                <c:pt idx="1132">
                  <c:v>5.335748161509021E-3</c:v>
                </c:pt>
                <c:pt idx="1133">
                  <c:v>4.9619666805759341E-3</c:v>
                </c:pt>
                <c:pt idx="1134">
                  <c:v>3.7343491584893636E-3</c:v>
                </c:pt>
                <c:pt idx="1135">
                  <c:v>3.9069550820422386E-3</c:v>
                </c:pt>
                <c:pt idx="1136">
                  <c:v>3.4446711804480578E-3</c:v>
                </c:pt>
                <c:pt idx="1137">
                  <c:v>4.5769384357907872E-3</c:v>
                </c:pt>
                <c:pt idx="1138">
                  <c:v>5.1011517770209944E-3</c:v>
                </c:pt>
                <c:pt idx="1139">
                  <c:v>5.0035670538827043E-3</c:v>
                </c:pt>
                <c:pt idx="1140">
                  <c:v>5.5142220008704505E-3</c:v>
                </c:pt>
                <c:pt idx="1141">
                  <c:v>5.7421984717754056E-3</c:v>
                </c:pt>
                <c:pt idx="1142">
                  <c:v>5.4035096220717629E-3</c:v>
                </c:pt>
                <c:pt idx="1143">
                  <c:v>3.9578396665365476E-3</c:v>
                </c:pt>
                <c:pt idx="1144">
                  <c:v>3.0991973007048856E-3</c:v>
                </c:pt>
                <c:pt idx="1145">
                  <c:v>3.3953560996621396E-3</c:v>
                </c:pt>
                <c:pt idx="1146">
                  <c:v>4.4921053694256365E-3</c:v>
                </c:pt>
                <c:pt idx="1147">
                  <c:v>4.62942034252691E-3</c:v>
                </c:pt>
                <c:pt idx="1148">
                  <c:v>5.7821575516101096E-3</c:v>
                </c:pt>
                <c:pt idx="1149">
                  <c:v>6.2799450808307868E-3</c:v>
                </c:pt>
                <c:pt idx="1150">
                  <c:v>7.4748919788399674E-3</c:v>
                </c:pt>
                <c:pt idx="1151">
                  <c:v>5.5801949989455878E-3</c:v>
                </c:pt>
                <c:pt idx="1152">
                  <c:v>3.8125138531809595E-3</c:v>
                </c:pt>
                <c:pt idx="1153">
                  <c:v>3.5460248661793939E-3</c:v>
                </c:pt>
                <c:pt idx="1154">
                  <c:v>3.2269579536327864E-3</c:v>
                </c:pt>
                <c:pt idx="1155">
                  <c:v>1.5239432322443724E-3</c:v>
                </c:pt>
                <c:pt idx="1156">
                  <c:v>1.6052989819314138E-3</c:v>
                </c:pt>
                <c:pt idx="1157">
                  <c:v>1.6960654722644735E-3</c:v>
                </c:pt>
                <c:pt idx="1158">
                  <c:v>4.1313250146944678E-3</c:v>
                </c:pt>
                <c:pt idx="1159">
                  <c:v>5.0526183072871099E-3</c:v>
                </c:pt>
                <c:pt idx="1160">
                  <c:v>5.0853687974765898E-3</c:v>
                </c:pt>
                <c:pt idx="1161">
                  <c:v>5.169971239225927E-3</c:v>
                </c:pt>
                <c:pt idx="1162">
                  <c:v>6.1593445594576284E-3</c:v>
                </c:pt>
                <c:pt idx="1163">
                  <c:v>5.9677269117389721E-3</c:v>
                </c:pt>
                <c:pt idx="1164">
                  <c:v>5.3689231086762419E-3</c:v>
                </c:pt>
                <c:pt idx="1165">
                  <c:v>3.910151521269961E-3</c:v>
                </c:pt>
                <c:pt idx="1166">
                  <c:v>4.5451418520861655E-3</c:v>
                </c:pt>
                <c:pt idx="1167">
                  <c:v>4.7563670790091214E-3</c:v>
                </c:pt>
                <c:pt idx="1168">
                  <c:v>4.1736199539648142E-3</c:v>
                </c:pt>
                <c:pt idx="1169">
                  <c:v>3.2428638731474874E-3</c:v>
                </c:pt>
                <c:pt idx="1170">
                  <c:v>3.2134937834551519E-3</c:v>
                </c:pt>
                <c:pt idx="1171">
                  <c:v>2.5399738864734624E-3</c:v>
                </c:pt>
                <c:pt idx="1172">
                  <c:v>2.5790346968901571E-3</c:v>
                </c:pt>
                <c:pt idx="1173">
                  <c:v>2.2272998523822987E-3</c:v>
                </c:pt>
              </c:numCache>
            </c:numRef>
          </c:yVal>
          <c:smooth val="0"/>
          <c:extLst>
            <c:ext xmlns:c16="http://schemas.microsoft.com/office/drawing/2014/chart" uri="{C3380CC4-5D6E-409C-BE32-E72D297353CC}">
              <c16:uniqueId val="{00000002-78F5-44D7-A5E4-BCA7D51448E1}"/>
            </c:ext>
          </c:extLst>
        </c:ser>
        <c:ser>
          <c:idx val="3"/>
          <c:order val="3"/>
          <c:tx>
            <c:strRef>
              <c:f>'Fluo RT'!$FL$2:$FL$3</c:f>
              <c:strCache>
                <c:ptCount val="2"/>
                <c:pt idx="0">
                  <c:v>D17</c:v>
                </c:pt>
                <c:pt idx="1">
                  <c:v>Stan 590</c:v>
                </c:pt>
              </c:strCache>
            </c:strRef>
          </c:tx>
          <c:spPr>
            <a:ln w="19050" cap="rnd">
              <a:solidFill>
                <a:srgbClr val="FFFF00"/>
              </a:solidFill>
              <a:round/>
            </a:ln>
            <a:effectLst/>
          </c:spPr>
          <c:marker>
            <c:symbol val="none"/>
          </c:marker>
          <c:xVal>
            <c:numRef>
              <c:f>'Fluo RT'!$CM$4:$CM$1177</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'Fluo RT'!$FL$4:$FL$1177</c:f>
              <c:numCache>
                <c:formatCode>General</c:formatCode>
                <c:ptCount val="1174"/>
                <c:pt idx="0">
                  <c:v>4.0559598492351229E-4</c:v>
                </c:pt>
                <c:pt idx="1">
                  <c:v>-1.9685901185641425E-4</c:v>
                </c:pt>
                <c:pt idx="2">
                  <c:v>-7.4440373576404326E-4</c:v>
                </c:pt>
                <c:pt idx="3">
                  <c:v>-2.5080358190278807E-3</c:v>
                </c:pt>
                <c:pt idx="4">
                  <c:v>-4.034128788574046E-3</c:v>
                </c:pt>
                <c:pt idx="5">
                  <c:v>-3.4608407943007495E-3</c:v>
                </c:pt>
                <c:pt idx="6">
                  <c:v>-2.253259775736048E-3</c:v>
                </c:pt>
                <c:pt idx="7">
                  <c:v>-1.022577223905634E-3</c:v>
                </c:pt>
                <c:pt idx="8">
                  <c:v>2.7457610346371373E-4</c:v>
                </c:pt>
                <c:pt idx="9">
                  <c:v>4.0532744595902728E-4</c:v>
                </c:pt>
                <c:pt idx="10">
                  <c:v>3.8782389270571559E-4</c:v>
                </c:pt>
                <c:pt idx="11">
                  <c:v>8.3091940878333894E-4</c:v>
                </c:pt>
                <c:pt idx="12">
                  <c:v>7.0939351691875281E-4</c:v>
                </c:pt>
                <c:pt idx="13">
                  <c:v>-9.2939619831821979E-4</c:v>
                </c:pt>
                <c:pt idx="14">
                  <c:v>-2.1127360888437024E-3</c:v>
                </c:pt>
                <c:pt idx="15">
                  <c:v>-2.1156792439730359E-3</c:v>
                </c:pt>
                <c:pt idx="16">
                  <c:v>-1.3340249641482526E-3</c:v>
                </c:pt>
                <c:pt idx="17">
                  <c:v>-8.677000695088968E-4</c:v>
                </c:pt>
                <c:pt idx="18">
                  <c:v>2.3264883163604468E-4</c:v>
                </c:pt>
                <c:pt idx="19">
                  <c:v>-4.2477014580907633E-4</c:v>
                </c:pt>
                <c:pt idx="20">
                  <c:v>-1.1430758045993981E-3</c:v>
                </c:pt>
                <c:pt idx="21">
                  <c:v>5.5837622109415467E-4</c:v>
                </c:pt>
                <c:pt idx="22">
                  <c:v>1.1240546271298572E-4</c:v>
                </c:pt>
                <c:pt idx="23">
                  <c:v>-3.7405099606807878E-4</c:v>
                </c:pt>
                <c:pt idx="24">
                  <c:v>-1.7879890860657405E-5</c:v>
                </c:pt>
                <c:pt idx="25">
                  <c:v>-7.0705152197351009E-4</c:v>
                </c:pt>
                <c:pt idx="26">
                  <c:v>-5.2532126916382634E-5</c:v>
                </c:pt>
                <c:pt idx="27">
                  <c:v>9.6411473516791067E-4</c:v>
                </c:pt>
                <c:pt idx="28">
                  <c:v>2.0386145464325018E-5</c:v>
                </c:pt>
                <c:pt idx="29">
                  <c:v>2.3181392683769631E-4</c:v>
                </c:pt>
                <c:pt idx="30">
                  <c:v>1.5319210232092682E-3</c:v>
                </c:pt>
                <c:pt idx="31">
                  <c:v>1.4305896604917337E-3</c:v>
                </c:pt>
                <c:pt idx="32">
                  <c:v>1.1236755602409109E-3</c:v>
                </c:pt>
                <c:pt idx="33">
                  <c:v>1.0136240630065031E-3</c:v>
                </c:pt>
                <c:pt idx="34">
                  <c:v>8.1089749472698007E-4</c:v>
                </c:pt>
                <c:pt idx="35">
                  <c:v>-2.2032165621107083E-4</c:v>
                </c:pt>
                <c:pt idx="36">
                  <c:v>1.7137478383211884E-5</c:v>
                </c:pt>
                <c:pt idx="37">
                  <c:v>-1.2192834119531361E-3</c:v>
                </c:pt>
                <c:pt idx="38">
                  <c:v>-5.996716881723948E-4</c:v>
                </c:pt>
                <c:pt idx="39">
                  <c:v>-7.0684379331836745E-4</c:v>
                </c:pt>
                <c:pt idx="40">
                  <c:v>3.5257083164083293E-4</c:v>
                </c:pt>
                <c:pt idx="41">
                  <c:v>6.3924826646726419E-4</c:v>
                </c:pt>
                <c:pt idx="42">
                  <c:v>1.409692301430798E-3</c:v>
                </c:pt>
                <c:pt idx="43">
                  <c:v>1.6732283810172879E-3</c:v>
                </c:pt>
                <c:pt idx="44">
                  <c:v>3.01626396462468E-3</c:v>
                </c:pt>
                <c:pt idx="45">
                  <c:v>1.696135193607416E-3</c:v>
                </c:pt>
                <c:pt idx="46">
                  <c:v>1.3980513567801499E-3</c:v>
                </c:pt>
                <c:pt idx="47">
                  <c:v>5.3539606903645987E-4</c:v>
                </c:pt>
                <c:pt idx="48">
                  <c:v>1.9343942950034193E-3</c:v>
                </c:pt>
                <c:pt idx="49">
                  <c:v>1.5929005160895938E-3</c:v>
                </c:pt>
                <c:pt idx="50">
                  <c:v>2.4268532580200577E-3</c:v>
                </c:pt>
                <c:pt idx="51">
                  <c:v>1.7382754611248948E-3</c:v>
                </c:pt>
                <c:pt idx="52">
                  <c:v>3.026857088590725E-3</c:v>
                </c:pt>
                <c:pt idx="53">
                  <c:v>3.4379571247417358E-3</c:v>
                </c:pt>
                <c:pt idx="54">
                  <c:v>3.2325092552173565E-3</c:v>
                </c:pt>
                <c:pt idx="55">
                  <c:v>1.0488190270829328E-3</c:v>
                </c:pt>
                <c:pt idx="56">
                  <c:v>1.6104245788566864E-3</c:v>
                </c:pt>
                <c:pt idx="57">
                  <c:v>2.2052164392132324E-4</c:v>
                </c:pt>
                <c:pt idx="58">
                  <c:v>-5.6134515277193658E-4</c:v>
                </c:pt>
                <c:pt idx="59">
                  <c:v>-2.545087013806813E-3</c:v>
                </c:pt>
                <c:pt idx="60">
                  <c:v>-2.7884056606258035E-3</c:v>
                </c:pt>
                <c:pt idx="61">
                  <c:v>-3.6396215076966538E-3</c:v>
                </c:pt>
                <c:pt idx="62">
                  <c:v>-3.2487149632464728E-3</c:v>
                </c:pt>
                <c:pt idx="63">
                  <c:v>-2.6173395569466201E-3</c:v>
                </c:pt>
                <c:pt idx="64">
                  <c:v>-2.6028847389266579E-3</c:v>
                </c:pt>
                <c:pt idx="65">
                  <c:v>-2.0845670297994457E-3</c:v>
                </c:pt>
                <c:pt idx="66">
                  <c:v>-9.9873990185758731E-4</c:v>
                </c:pt>
                <c:pt idx="67">
                  <c:v>-1.9542007394597462E-3</c:v>
                </c:pt>
                <c:pt idx="68">
                  <c:v>-2.0552910954394662E-4</c:v>
                </c:pt>
                <c:pt idx="69">
                  <c:v>3.967312463639505E-4</c:v>
                </c:pt>
                <c:pt idx="70">
                  <c:v>-1.4482422069832899E-3</c:v>
                </c:pt>
                <c:pt idx="71">
                  <c:v>-1.0155050328112319E-4</c:v>
                </c:pt>
                <c:pt idx="72">
                  <c:v>3.9058022771146548E-4</c:v>
                </c:pt>
                <c:pt idx="73">
                  <c:v>-5.5916356297338471E-4</c:v>
                </c:pt>
                <c:pt idx="74">
                  <c:v>1.0363353568854908E-3</c:v>
                </c:pt>
                <c:pt idx="75">
                  <c:v>-5.6773965207245847E-4</c:v>
                </c:pt>
                <c:pt idx="76">
                  <c:v>-1.2856576251898326E-3</c:v>
                </c:pt>
                <c:pt idx="77">
                  <c:v>-2.6314073277220796E-4</c:v>
                </c:pt>
                <c:pt idx="78">
                  <c:v>-1.4911094848919901E-3</c:v>
                </c:pt>
                <c:pt idx="79">
                  <c:v>-1.3894836470544109E-3</c:v>
                </c:pt>
                <c:pt idx="80">
                  <c:v>2.7259019198341361E-4</c:v>
                </c:pt>
                <c:pt idx="81">
                  <c:v>-4.3410133615093082E-4</c:v>
                </c:pt>
                <c:pt idx="82">
                  <c:v>1.4946320138347444E-3</c:v>
                </c:pt>
                <c:pt idx="83">
                  <c:v>1.9404090889865507E-3</c:v>
                </c:pt>
                <c:pt idx="84">
                  <c:v>2.1314428403043069E-3</c:v>
                </c:pt>
                <c:pt idx="85">
                  <c:v>1.3987807612780381E-3</c:v>
                </c:pt>
                <c:pt idx="86">
                  <c:v>1.4595439865227756E-3</c:v>
                </c:pt>
                <c:pt idx="87">
                  <c:v>1.1845991906323395E-3</c:v>
                </c:pt>
                <c:pt idx="88">
                  <c:v>1.2107444315074014E-3</c:v>
                </c:pt>
                <c:pt idx="89">
                  <c:v>-7.2612768409283709E-4</c:v>
                </c:pt>
                <c:pt idx="90">
                  <c:v>-1.0795098784831259E-3</c:v>
                </c:pt>
                <c:pt idx="91">
                  <c:v>-1.6646167793359866E-3</c:v>
                </c:pt>
                <c:pt idx="92">
                  <c:v>-1.8992248680647719E-3</c:v>
                </c:pt>
                <c:pt idx="93">
                  <c:v>-2.909936101293057E-3</c:v>
                </c:pt>
                <c:pt idx="94">
                  <c:v>-4.0569286643997136E-3</c:v>
                </c:pt>
                <c:pt idx="95">
                  <c:v>-3.2894474960437387E-3</c:v>
                </c:pt>
                <c:pt idx="96">
                  <c:v>-3.5878321922754946E-3</c:v>
                </c:pt>
                <c:pt idx="97">
                  <c:v>-3.4950837019592572E-3</c:v>
                </c:pt>
                <c:pt idx="98">
                  <c:v>-3.5876582205243575E-3</c:v>
                </c:pt>
                <c:pt idx="99">
                  <c:v>-2.0933645737652193E-3</c:v>
                </c:pt>
                <c:pt idx="100">
                  <c:v>-1.4389570632929978E-3</c:v>
                </c:pt>
                <c:pt idx="101">
                  <c:v>-1.0102651313526622E-3</c:v>
                </c:pt>
                <c:pt idx="102">
                  <c:v>-1.167178074451929E-3</c:v>
                </c:pt>
                <c:pt idx="103">
                  <c:v>3.2072155182802012E-4</c:v>
                </c:pt>
                <c:pt idx="104">
                  <c:v>7.8115231546026307E-4</c:v>
                </c:pt>
                <c:pt idx="105">
                  <c:v>2.2262223311097402E-3</c:v>
                </c:pt>
                <c:pt idx="106">
                  <c:v>2.4376235458794635E-3</c:v>
                </c:pt>
                <c:pt idx="107">
                  <c:v>1.5660434274988688E-3</c:v>
                </c:pt>
                <c:pt idx="108">
                  <c:v>1.1374185305452098E-3</c:v>
                </c:pt>
                <c:pt idx="109">
                  <c:v>3.7327139513373877E-4</c:v>
                </c:pt>
                <c:pt idx="110">
                  <c:v>5.0670437650679088E-4</c:v>
                </c:pt>
                <c:pt idx="111">
                  <c:v>7.0942871028675813E-4</c:v>
                </c:pt>
                <c:pt idx="112">
                  <c:v>7.6452835699641756E-4</c:v>
                </c:pt>
                <c:pt idx="113">
                  <c:v>3.3884334322631409E-4</c:v>
                </c:pt>
                <c:pt idx="114">
                  <c:v>9.9912774713764607E-4</c:v>
                </c:pt>
                <c:pt idx="115">
                  <c:v>2.3775657840659431E-3</c:v>
                </c:pt>
                <c:pt idx="116">
                  <c:v>2.8669890198287896E-3</c:v>
                </c:pt>
                <c:pt idx="117">
                  <c:v>2.1574372524593459E-3</c:v>
                </c:pt>
                <c:pt idx="118">
                  <c:v>1.4565856687178841E-3</c:v>
                </c:pt>
                <c:pt idx="119">
                  <c:v>1.8794663057417863E-3</c:v>
                </c:pt>
                <c:pt idx="120">
                  <c:v>1.4769036539653987E-3</c:v>
                </c:pt>
                <c:pt idx="121">
                  <c:v>7.7602453799726593E-4</c:v>
                </c:pt>
                <c:pt idx="122">
                  <c:v>8.3679853672200509E-4</c:v>
                </c:pt>
                <c:pt idx="123">
                  <c:v>1.4191266777700013E-3</c:v>
                </c:pt>
                <c:pt idx="124">
                  <c:v>1.3090887471400401E-3</c:v>
                </c:pt>
                <c:pt idx="125">
                  <c:v>1.2396109736273191E-3</c:v>
                </c:pt>
                <c:pt idx="126">
                  <c:v>7.7316916677905669E-4</c:v>
                </c:pt>
                <c:pt idx="127">
                  <c:v>1.7173270277883962E-3</c:v>
                </c:pt>
                <c:pt idx="128">
                  <c:v>2.9131713374357681E-3</c:v>
                </c:pt>
                <c:pt idx="129">
                  <c:v>2.1314260815576374E-3</c:v>
                </c:pt>
                <c:pt idx="130">
                  <c:v>5.2959682445691692E-4</c:v>
                </c:pt>
                <c:pt idx="131">
                  <c:v>5.7307890895770964E-4</c:v>
                </c:pt>
                <c:pt idx="132">
                  <c:v>1.0364622445388431E-3</c:v>
                </c:pt>
                <c:pt idx="133">
                  <c:v>5.8480715869814871E-4</c:v>
                </c:pt>
                <c:pt idx="134">
                  <c:v>1.5902917378580886E-4</c:v>
                </c:pt>
                <c:pt idx="135">
                  <c:v>-2.8950487480019187E-5</c:v>
                </c:pt>
                <c:pt idx="136">
                  <c:v>-6.4596190018650099E-4</c:v>
                </c:pt>
                <c:pt idx="137">
                  <c:v>-9.2655758584667992E-4</c:v>
                </c:pt>
                <c:pt idx="138">
                  <c:v>-1.4362349640125865E-3</c:v>
                </c:pt>
                <c:pt idx="139">
                  <c:v>-1.8474499172836147E-3</c:v>
                </c:pt>
                <c:pt idx="140">
                  <c:v>-2.7331089789374477E-3</c:v>
                </c:pt>
                <c:pt idx="141">
                  <c:v>-3.7060156718222424E-3</c:v>
                </c:pt>
                <c:pt idx="142">
                  <c:v>-4.3691289521713347E-3</c:v>
                </c:pt>
                <c:pt idx="143">
                  <c:v>-4.334321035339408E-3</c:v>
                </c:pt>
                <c:pt idx="144">
                  <c:v>-3.2832339912072439E-3</c:v>
                </c:pt>
                <c:pt idx="145">
                  <c:v>-1.8268981076182869E-3</c:v>
                </c:pt>
                <c:pt idx="146">
                  <c:v>-2.1425522932748747E-3</c:v>
                </c:pt>
                <c:pt idx="147">
                  <c:v>-1.5725378408509613E-3</c:v>
                </c:pt>
                <c:pt idx="148">
                  <c:v>-1.4941699512480079E-3</c:v>
                </c:pt>
                <c:pt idx="149">
                  <c:v>-1.7201025954510377E-3</c:v>
                </c:pt>
                <c:pt idx="150">
                  <c:v>3.7762499830417441E-5</c:v>
                </c:pt>
                <c:pt idx="151">
                  <c:v>-1.4563382776956245E-3</c:v>
                </c:pt>
                <c:pt idx="152">
                  <c:v>-1.7457482660682463E-3</c:v>
                </c:pt>
                <c:pt idx="153">
                  <c:v>2.0496777133408405E-5</c:v>
                </c:pt>
                <c:pt idx="154">
                  <c:v>8.3143334368119431E-4</c:v>
                </c:pt>
                <c:pt idx="155">
                  <c:v>1.3350017596684002E-3</c:v>
                </c:pt>
                <c:pt idx="156">
                  <c:v>1.6159461868664095E-3</c:v>
                </c:pt>
                <c:pt idx="157">
                  <c:v>3.9095729951152245E-4</c:v>
                </c:pt>
                <c:pt idx="158">
                  <c:v>1.7084536704448329E-3</c:v>
                </c:pt>
                <c:pt idx="159">
                  <c:v>9.9330527972343288E-4</c:v>
                </c:pt>
                <c:pt idx="160">
                  <c:v>-1.1553280444856942E-3</c:v>
                </c:pt>
                <c:pt idx="161">
                  <c:v>-1.9720815241202256E-3</c:v>
                </c:pt>
                <c:pt idx="162">
                  <c:v>-1.8272636079027867E-3</c:v>
                </c:pt>
                <c:pt idx="163">
                  <c:v>-1.7288107594345757E-3</c:v>
                </c:pt>
                <c:pt idx="164">
                  <c:v>-1.5232136572612856E-3</c:v>
                </c:pt>
                <c:pt idx="165">
                  <c:v>-8.7768588841707245E-4</c:v>
                </c:pt>
                <c:pt idx="166">
                  <c:v>-6.9238075553218199E-4</c:v>
                </c:pt>
                <c:pt idx="167">
                  <c:v>3.734185528902055E-4</c:v>
                </c:pt>
                <c:pt idx="168">
                  <c:v>4.9020866235674263E-5</c:v>
                </c:pt>
                <c:pt idx="169">
                  <c:v>4.3995404911270413E-4</c:v>
                </c:pt>
                <c:pt idx="170">
                  <c:v>-1.04872725299403E-3</c:v>
                </c:pt>
                <c:pt idx="171">
                  <c:v>-1.6683859012654447E-3</c:v>
                </c:pt>
                <c:pt idx="172">
                  <c:v>-2.0909553044226332E-3</c:v>
                </c:pt>
                <c:pt idx="173">
                  <c:v>-1.2655096215156772E-3</c:v>
                </c:pt>
                <c:pt idx="174">
                  <c:v>-2.0156606497445887E-3</c:v>
                </c:pt>
                <c:pt idx="175">
                  <c:v>-1.7868494912922348E-3</c:v>
                </c:pt>
                <c:pt idx="176">
                  <c:v>-1.0799974782076441E-3</c:v>
                </c:pt>
                <c:pt idx="177">
                  <c:v>5.6497860865693014E-4</c:v>
                </c:pt>
                <c:pt idx="178">
                  <c:v>4.4628957358566155E-4</c:v>
                </c:pt>
                <c:pt idx="179">
                  <c:v>-2.2550585478785422E-4</c:v>
                </c:pt>
                <c:pt idx="180">
                  <c:v>-7.4121510489778353E-4</c:v>
                </c:pt>
                <c:pt idx="181">
                  <c:v>2.8686138202201457E-4</c:v>
                </c:pt>
                <c:pt idx="182">
                  <c:v>4.4618191858920083E-4</c:v>
                </c:pt>
                <c:pt idx="183">
                  <c:v>-1.2767387798195962E-3</c:v>
                </c:pt>
                <c:pt idx="184">
                  <c:v>-5.6537283822143418E-4</c:v>
                </c:pt>
                <c:pt idx="185">
                  <c:v>5.3468070996435179E-4</c:v>
                </c:pt>
                <c:pt idx="186">
                  <c:v>1.1746261402930545E-3</c:v>
                </c:pt>
                <c:pt idx="187">
                  <c:v>1.5454628885535368E-3</c:v>
                </c:pt>
                <c:pt idx="188">
                  <c:v>1.3949581709663491E-3</c:v>
                </c:pt>
                <c:pt idx="189">
                  <c:v>1.6960944937940766E-3</c:v>
                </c:pt>
                <c:pt idx="190">
                  <c:v>2.1938252796915116E-3</c:v>
                </c:pt>
                <c:pt idx="191">
                  <c:v>1.4998463781555325E-3</c:v>
                </c:pt>
                <c:pt idx="192">
                  <c:v>1.1033775258822882E-3</c:v>
                </c:pt>
                <c:pt idx="193">
                  <c:v>5.9069450640303822E-4</c:v>
                </c:pt>
                <c:pt idx="194">
                  <c:v>3.1722870980793678E-5</c:v>
                </c:pt>
                <c:pt idx="195">
                  <c:v>-6.3147587897631192E-4</c:v>
                </c:pt>
                <c:pt idx="196">
                  <c:v>-4.9831055872863353E-4</c:v>
                </c:pt>
                <c:pt idx="197">
                  <c:v>-1.8261990284715145E-4</c:v>
                </c:pt>
                <c:pt idx="198">
                  <c:v>-1.0602405119557697E-3</c:v>
                </c:pt>
                <c:pt idx="199">
                  <c:v>-8.6342738714380687E-4</c:v>
                </c:pt>
                <c:pt idx="200">
                  <c:v>-1.3645458339750869E-3</c:v>
                </c:pt>
                <c:pt idx="201">
                  <c:v>-2.9619464725631384E-3</c:v>
                </c:pt>
                <c:pt idx="202">
                  <c:v>-1.9512105002326273E-3</c:v>
                </c:pt>
                <c:pt idx="203">
                  <c:v>-1.9424560501868601E-3</c:v>
                </c:pt>
                <c:pt idx="204">
                  <c:v>-2.1741568953863172E-3</c:v>
                </c:pt>
                <c:pt idx="205">
                  <c:v>-8.2525335633803825E-4</c:v>
                </c:pt>
                <c:pt idx="206">
                  <c:v>-1.5055611107697292E-3</c:v>
                </c:pt>
                <c:pt idx="207">
                  <c:v>2.9340958297055963E-5</c:v>
                </c:pt>
                <c:pt idx="208">
                  <c:v>1.4443094877649178E-3</c:v>
                </c:pt>
                <c:pt idx="209">
                  <c:v>1.0504893155009627E-3</c:v>
                </c:pt>
                <c:pt idx="210">
                  <c:v>-2.0792433346075302E-5</c:v>
                </c:pt>
                <c:pt idx="211">
                  <c:v>7.2353239266222276E-4</c:v>
                </c:pt>
                <c:pt idx="212">
                  <c:v>3.3326698997747145E-4</c:v>
                </c:pt>
                <c:pt idx="213">
                  <c:v>-6.8934494847483442E-4</c:v>
                </c:pt>
                <c:pt idx="214">
                  <c:v>-1.6013948065442107E-3</c:v>
                </c:pt>
                <c:pt idx="215">
                  <c:v>-8.0491781430829868E-4</c:v>
                </c:pt>
                <c:pt idx="216">
                  <c:v>-1.2914338065418167E-3</c:v>
                </c:pt>
                <c:pt idx="217">
                  <c:v>-1.6825191109564694E-3</c:v>
                </c:pt>
                <c:pt idx="218">
                  <c:v>-1.8785453727105357E-3</c:v>
                </c:pt>
                <c:pt idx="219">
                  <c:v>-1.8292834358942028E-3</c:v>
                </c:pt>
                <c:pt idx="220">
                  <c:v>9.8365463574864122E-6</c:v>
                </c:pt>
                <c:pt idx="221">
                  <c:v>7.1646163803182079E-4</c:v>
                </c:pt>
                <c:pt idx="222">
                  <c:v>6.4683734519107759E-4</c:v>
                </c:pt>
                <c:pt idx="223">
                  <c:v>2.1905852553354664E-3</c:v>
                </c:pt>
                <c:pt idx="224">
                  <c:v>3.7745629358770451E-3</c:v>
                </c:pt>
                <c:pt idx="225">
                  <c:v>3.7765061524551165E-3</c:v>
                </c:pt>
                <c:pt idx="226">
                  <c:v>3.9908936162741798E-3</c:v>
                </c:pt>
                <c:pt idx="227">
                  <c:v>3.9618618807942367E-3</c:v>
                </c:pt>
                <c:pt idx="228">
                  <c:v>3.9300027053405335E-3</c:v>
                </c:pt>
                <c:pt idx="229">
                  <c:v>2.9975548190574082E-3</c:v>
                </c:pt>
                <c:pt idx="230">
                  <c:v>1.5898767593691368E-3</c:v>
                </c:pt>
                <c:pt idx="231">
                  <c:v>1.291614960612955E-3</c:v>
                </c:pt>
                <c:pt idx="232">
                  <c:v>1.468201874266306E-3</c:v>
                </c:pt>
                <c:pt idx="233">
                  <c:v>8.6005568692107501E-4</c:v>
                </c:pt>
                <c:pt idx="234">
                  <c:v>4.6050146958247576E-4</c:v>
                </c:pt>
                <c:pt idx="235">
                  <c:v>9.9293100104782075E-4</c:v>
                </c:pt>
                <c:pt idx="236">
                  <c:v>1.5981053039837139E-3</c:v>
                </c:pt>
                <c:pt idx="237">
                  <c:v>1.6068461874250344E-3</c:v>
                </c:pt>
                <c:pt idx="238">
                  <c:v>2.4551962888154518E-3</c:v>
                </c:pt>
                <c:pt idx="239">
                  <c:v>2.9316043627007756E-3</c:v>
                </c:pt>
                <c:pt idx="240">
                  <c:v>3.4527550980506384E-3</c:v>
                </c:pt>
                <c:pt idx="241">
                  <c:v>4.4199183290412319E-3</c:v>
                </c:pt>
                <c:pt idx="242">
                  <c:v>4.0554730475461601E-3</c:v>
                </c:pt>
                <c:pt idx="243">
                  <c:v>4.5217037739899461E-3</c:v>
                </c:pt>
                <c:pt idx="244">
                  <c:v>5.5376692733168035E-3</c:v>
                </c:pt>
                <c:pt idx="245">
                  <c:v>4.6632226112202201E-3</c:v>
                </c:pt>
                <c:pt idx="246">
                  <c:v>4.3836938990979802E-3</c:v>
                </c:pt>
                <c:pt idx="247">
                  <c:v>4.3547172280713796E-3</c:v>
                </c:pt>
                <c:pt idx="248">
                  <c:v>4.3982341069223998E-3</c:v>
                </c:pt>
                <c:pt idx="249">
                  <c:v>4.9543747112108828E-3</c:v>
                </c:pt>
                <c:pt idx="250">
                  <c:v>4.8995760037092691E-3</c:v>
                </c:pt>
                <c:pt idx="251">
                  <c:v>5.6415359949947208E-3</c:v>
                </c:pt>
                <c:pt idx="252">
                  <c:v>6.2262550505675232E-3</c:v>
                </c:pt>
                <c:pt idx="253">
                  <c:v>5.8410313173093116E-3</c:v>
                </c:pt>
                <c:pt idx="254">
                  <c:v>7.3007524677254475E-3</c:v>
                </c:pt>
                <c:pt idx="255">
                  <c:v>7.9988540209420499E-3</c:v>
                </c:pt>
                <c:pt idx="256">
                  <c:v>7.3931226891882935E-3</c:v>
                </c:pt>
                <c:pt idx="257">
                  <c:v>7.4393145832219411E-3</c:v>
                </c:pt>
                <c:pt idx="258">
                  <c:v>7.8670720155265793E-3</c:v>
                </c:pt>
                <c:pt idx="259">
                  <c:v>7.904874161763404E-3</c:v>
                </c:pt>
                <c:pt idx="260">
                  <c:v>8.3536606289956634E-3</c:v>
                </c:pt>
                <c:pt idx="261">
                  <c:v>7.2647642563066746E-3</c:v>
                </c:pt>
                <c:pt idx="262">
                  <c:v>6.3926837696326715E-3</c:v>
                </c:pt>
                <c:pt idx="263">
                  <c:v>6.2395495248895316E-3</c:v>
                </c:pt>
                <c:pt idx="264">
                  <c:v>5.5618720956493494E-3</c:v>
                </c:pt>
                <c:pt idx="265">
                  <c:v>5.501321945897978E-3</c:v>
                </c:pt>
                <c:pt idx="266">
                  <c:v>6.3818799642799285E-3</c:v>
                </c:pt>
                <c:pt idx="267">
                  <c:v>7.5839090494837901E-3</c:v>
                </c:pt>
                <c:pt idx="268">
                  <c:v>8.4959024864393815E-3</c:v>
                </c:pt>
                <c:pt idx="269">
                  <c:v>7.8126412024161311E-3</c:v>
                </c:pt>
                <c:pt idx="270">
                  <c:v>9.3674450971488587E-3</c:v>
                </c:pt>
                <c:pt idx="271">
                  <c:v>1.0606642688358339E-2</c:v>
                </c:pt>
                <c:pt idx="272">
                  <c:v>8.8695347532513971E-3</c:v>
                </c:pt>
                <c:pt idx="273">
                  <c:v>8.7792769319044242E-3</c:v>
                </c:pt>
                <c:pt idx="274">
                  <c:v>6.7085199073959548E-3</c:v>
                </c:pt>
                <c:pt idx="275">
                  <c:v>5.767451641040415E-3</c:v>
                </c:pt>
                <c:pt idx="276">
                  <c:v>7.3573084495206602E-3</c:v>
                </c:pt>
                <c:pt idx="277">
                  <c:v>6.0340848966184838E-3</c:v>
                </c:pt>
                <c:pt idx="278">
                  <c:v>6.1674350419008575E-3</c:v>
                </c:pt>
                <c:pt idx="279">
                  <c:v>7.6258474140056829E-3</c:v>
                </c:pt>
                <c:pt idx="280">
                  <c:v>7.8066583298552284E-3</c:v>
                </c:pt>
                <c:pt idx="281">
                  <c:v>7.5751402347980215E-3</c:v>
                </c:pt>
                <c:pt idx="282">
                  <c:v>8.5805979999632898E-3</c:v>
                </c:pt>
                <c:pt idx="283">
                  <c:v>7.7320380152217302E-3</c:v>
                </c:pt>
                <c:pt idx="284">
                  <c:v>7.8126914786561408E-3</c:v>
                </c:pt>
                <c:pt idx="285">
                  <c:v>8.0182542653005357E-3</c:v>
                </c:pt>
                <c:pt idx="286">
                  <c:v>8.3055550456995059E-3</c:v>
                </c:pt>
                <c:pt idx="287">
                  <c:v>8.4084697109595014E-3</c:v>
                </c:pt>
                <c:pt idx="288">
                  <c:v>1.064379922383062E-2</c:v>
                </c:pt>
                <c:pt idx="289">
                  <c:v>1.149719450600402E-2</c:v>
                </c:pt>
                <c:pt idx="290">
                  <c:v>1.3029303067568873E-2</c:v>
                </c:pt>
                <c:pt idx="291">
                  <c:v>1.5071635661655269E-2</c:v>
                </c:pt>
                <c:pt idx="292">
                  <c:v>1.5829929046658746E-2</c:v>
                </c:pt>
                <c:pt idx="293">
                  <c:v>1.47526448893404E-2</c:v>
                </c:pt>
                <c:pt idx="294">
                  <c:v>1.5572610462086528E-2</c:v>
                </c:pt>
                <c:pt idx="295">
                  <c:v>1.4281037797358025E-2</c:v>
                </c:pt>
                <c:pt idx="296">
                  <c:v>1.3536526486401074E-2</c:v>
                </c:pt>
                <c:pt idx="297">
                  <c:v>1.3575686091118103E-2</c:v>
                </c:pt>
                <c:pt idx="298">
                  <c:v>1.2544552329984511E-2</c:v>
                </c:pt>
                <c:pt idx="299">
                  <c:v>1.1569368841659372E-2</c:v>
                </c:pt>
                <c:pt idx="300">
                  <c:v>1.2713552319610048E-2</c:v>
                </c:pt>
                <c:pt idx="301">
                  <c:v>1.2591628447413846E-2</c:v>
                </c:pt>
                <c:pt idx="302">
                  <c:v>1.268989056538425E-2</c:v>
                </c:pt>
                <c:pt idx="303">
                  <c:v>1.3652816227574202E-2</c:v>
                </c:pt>
                <c:pt idx="304">
                  <c:v>1.4035841372876529E-2</c:v>
                </c:pt>
                <c:pt idx="305">
                  <c:v>1.4967061082439467E-2</c:v>
                </c:pt>
                <c:pt idx="306">
                  <c:v>1.5479503653805793E-2</c:v>
                </c:pt>
                <c:pt idx="307">
                  <c:v>1.6327352588867246E-2</c:v>
                </c:pt>
                <c:pt idx="308">
                  <c:v>1.6538991618232558E-2</c:v>
                </c:pt>
                <c:pt idx="309">
                  <c:v>1.8406370877448074E-2</c:v>
                </c:pt>
                <c:pt idx="310">
                  <c:v>1.7755277608638573E-2</c:v>
                </c:pt>
                <c:pt idx="311">
                  <c:v>1.7410909305653203E-2</c:v>
                </c:pt>
                <c:pt idx="312">
                  <c:v>1.826099274027055E-2</c:v>
                </c:pt>
                <c:pt idx="313">
                  <c:v>1.8880268331475238E-2</c:v>
                </c:pt>
                <c:pt idx="314">
                  <c:v>1.8501408931773544E-2</c:v>
                </c:pt>
                <c:pt idx="315">
                  <c:v>1.8816377604887809E-2</c:v>
                </c:pt>
                <c:pt idx="316">
                  <c:v>2.0397509490637847E-2</c:v>
                </c:pt>
                <c:pt idx="317">
                  <c:v>2.1209063768627148E-2</c:v>
                </c:pt>
                <c:pt idx="318">
                  <c:v>2.1921302521712555E-2</c:v>
                </c:pt>
                <c:pt idx="319">
                  <c:v>1.9754691850540709E-2</c:v>
                </c:pt>
                <c:pt idx="320">
                  <c:v>2.0383503966635731E-2</c:v>
                </c:pt>
                <c:pt idx="321">
                  <c:v>2.1097993179988141E-2</c:v>
                </c:pt>
                <c:pt idx="322">
                  <c:v>2.2378776404003903E-2</c:v>
                </c:pt>
                <c:pt idx="323">
                  <c:v>2.1691564045944505E-2</c:v>
                </c:pt>
                <c:pt idx="324">
                  <c:v>2.2693074727251399E-2</c:v>
                </c:pt>
                <c:pt idx="325">
                  <c:v>2.3150133631053799E-2</c:v>
                </c:pt>
                <c:pt idx="326">
                  <c:v>2.6496647851648382E-2</c:v>
                </c:pt>
                <c:pt idx="327">
                  <c:v>2.6703418864124074E-2</c:v>
                </c:pt>
                <c:pt idx="328">
                  <c:v>2.6800635555516542E-2</c:v>
                </c:pt>
                <c:pt idx="329">
                  <c:v>2.7021755247283289E-2</c:v>
                </c:pt>
                <c:pt idx="330">
                  <c:v>2.7364615263068427E-2</c:v>
                </c:pt>
                <c:pt idx="331">
                  <c:v>2.8028724491791005E-2</c:v>
                </c:pt>
                <c:pt idx="332">
                  <c:v>2.7657893329779418E-2</c:v>
                </c:pt>
                <c:pt idx="333">
                  <c:v>2.7480912984597112E-2</c:v>
                </c:pt>
                <c:pt idx="334">
                  <c:v>2.9393429134841675E-2</c:v>
                </c:pt>
                <c:pt idx="335">
                  <c:v>3.0191041731673311E-2</c:v>
                </c:pt>
                <c:pt idx="336">
                  <c:v>2.9828709648329673E-2</c:v>
                </c:pt>
                <c:pt idx="337">
                  <c:v>3.0492076703985467E-2</c:v>
                </c:pt>
                <c:pt idx="338">
                  <c:v>3.0354255963520198E-2</c:v>
                </c:pt>
                <c:pt idx="339">
                  <c:v>3.1139107971816578E-2</c:v>
                </c:pt>
                <c:pt idx="340">
                  <c:v>3.1592448029929526E-2</c:v>
                </c:pt>
                <c:pt idx="341">
                  <c:v>3.102253891819896E-2</c:v>
                </c:pt>
                <c:pt idx="342">
                  <c:v>3.1421484872837024E-2</c:v>
                </c:pt>
                <c:pt idx="343">
                  <c:v>3.2520268108025281E-2</c:v>
                </c:pt>
                <c:pt idx="344">
                  <c:v>3.3269543691249626E-2</c:v>
                </c:pt>
                <c:pt idx="345">
                  <c:v>3.4042951869677603E-2</c:v>
                </c:pt>
                <c:pt idx="346">
                  <c:v>3.5433209611221018E-2</c:v>
                </c:pt>
                <c:pt idx="347">
                  <c:v>3.6879353782728441E-2</c:v>
                </c:pt>
                <c:pt idx="348">
                  <c:v>3.7945257953022837E-2</c:v>
                </c:pt>
                <c:pt idx="349">
                  <c:v>4.0706221564995607E-2</c:v>
                </c:pt>
                <c:pt idx="350">
                  <c:v>4.1831331993165619E-2</c:v>
                </c:pt>
                <c:pt idx="351">
                  <c:v>4.287893720816837E-2</c:v>
                </c:pt>
                <c:pt idx="352">
                  <c:v>4.3968846287977516E-2</c:v>
                </c:pt>
                <c:pt idx="353">
                  <c:v>4.5051636890630027E-2</c:v>
                </c:pt>
                <c:pt idx="354">
                  <c:v>4.5782988595273875E-2</c:v>
                </c:pt>
                <c:pt idx="355">
                  <c:v>4.6797762627516101E-2</c:v>
                </c:pt>
                <c:pt idx="356">
                  <c:v>4.608516475843065E-2</c:v>
                </c:pt>
                <c:pt idx="357">
                  <c:v>4.6025479679221631E-2</c:v>
                </c:pt>
                <c:pt idx="358">
                  <c:v>4.6664418866518183E-2</c:v>
                </c:pt>
                <c:pt idx="359">
                  <c:v>4.9090638484307031E-2</c:v>
                </c:pt>
                <c:pt idx="360">
                  <c:v>5.0734799218244371E-2</c:v>
                </c:pt>
                <c:pt idx="361">
                  <c:v>5.171742039794841E-2</c:v>
                </c:pt>
                <c:pt idx="362">
                  <c:v>5.4293566955582136E-2</c:v>
                </c:pt>
                <c:pt idx="363">
                  <c:v>5.7558625687008855E-2</c:v>
                </c:pt>
                <c:pt idx="364">
                  <c:v>5.9627987745365998E-2</c:v>
                </c:pt>
                <c:pt idx="365">
                  <c:v>6.2263683716164295E-2</c:v>
                </c:pt>
                <c:pt idx="366">
                  <c:v>6.3451511758654891E-2</c:v>
                </c:pt>
                <c:pt idx="367">
                  <c:v>6.6599299165174999E-2</c:v>
                </c:pt>
                <c:pt idx="368">
                  <c:v>6.8981187907846048E-2</c:v>
                </c:pt>
                <c:pt idx="369">
                  <c:v>6.973416637604872E-2</c:v>
                </c:pt>
                <c:pt idx="370">
                  <c:v>7.0367918332233367E-2</c:v>
                </c:pt>
                <c:pt idx="371">
                  <c:v>7.3886465077565064E-2</c:v>
                </c:pt>
                <c:pt idx="372">
                  <c:v>7.3431967867896394E-2</c:v>
                </c:pt>
                <c:pt idx="373">
                  <c:v>7.491289840927573E-2</c:v>
                </c:pt>
                <c:pt idx="374">
                  <c:v>7.5573041401286595E-2</c:v>
                </c:pt>
                <c:pt idx="375">
                  <c:v>7.7550350058296497E-2</c:v>
                </c:pt>
                <c:pt idx="376">
                  <c:v>7.9272518767801184E-2</c:v>
                </c:pt>
                <c:pt idx="377">
                  <c:v>8.1779252192802201E-2</c:v>
                </c:pt>
                <c:pt idx="378">
                  <c:v>8.3034003496991804E-2</c:v>
                </c:pt>
                <c:pt idx="379">
                  <c:v>8.7549687688785294E-2</c:v>
                </c:pt>
                <c:pt idx="380">
                  <c:v>9.1417047795147463E-2</c:v>
                </c:pt>
                <c:pt idx="381">
                  <c:v>9.3373751174109801E-2</c:v>
                </c:pt>
                <c:pt idx="382">
                  <c:v>9.5395733861526472E-2</c:v>
                </c:pt>
                <c:pt idx="383">
                  <c:v>9.6967225477763944E-2</c:v>
                </c:pt>
                <c:pt idx="384">
                  <c:v>9.8711651398916425E-2</c:v>
                </c:pt>
                <c:pt idx="385">
                  <c:v>0.10057171267208639</c:v>
                </c:pt>
                <c:pt idx="386">
                  <c:v>0.10197521780385403</c:v>
                </c:pt>
                <c:pt idx="387">
                  <c:v>0.10300380583156502</c:v>
                </c:pt>
                <c:pt idx="388">
                  <c:v>0.10483314273584146</c:v>
                </c:pt>
                <c:pt idx="389">
                  <c:v>0.10690500264548786</c:v>
                </c:pt>
                <c:pt idx="390">
                  <c:v>0.11059687473315685</c:v>
                </c:pt>
                <c:pt idx="391">
                  <c:v>0.11391095678876878</c:v>
                </c:pt>
                <c:pt idx="392">
                  <c:v>0.11693686820522602</c:v>
                </c:pt>
                <c:pt idx="393">
                  <c:v>0.12070742659868466</c:v>
                </c:pt>
                <c:pt idx="394">
                  <c:v>0.12246398266028344</c:v>
                </c:pt>
                <c:pt idx="395">
                  <c:v>0.12551215926874407</c:v>
                </c:pt>
                <c:pt idx="396">
                  <c:v>0.12796436292422572</c:v>
                </c:pt>
                <c:pt idx="397">
                  <c:v>0.1309219624971171</c:v>
                </c:pt>
                <c:pt idx="398">
                  <c:v>0.13317409863879076</c:v>
                </c:pt>
                <c:pt idx="399">
                  <c:v>0.13552910156359105</c:v>
                </c:pt>
                <c:pt idx="400">
                  <c:v>0.13697091240203116</c:v>
                </c:pt>
                <c:pt idx="401">
                  <c:v>0.14096156900174531</c:v>
                </c:pt>
                <c:pt idx="402">
                  <c:v>0.14403568176576539</c:v>
                </c:pt>
                <c:pt idx="403">
                  <c:v>0.14762412844541875</c:v>
                </c:pt>
                <c:pt idx="404">
                  <c:v>0.15012205953824065</c:v>
                </c:pt>
                <c:pt idx="405">
                  <c:v>0.15433816118243332</c:v>
                </c:pt>
                <c:pt idx="406">
                  <c:v>0.15784959743096394</c:v>
                </c:pt>
                <c:pt idx="407">
                  <c:v>0.16159230438352951</c:v>
                </c:pt>
                <c:pt idx="408">
                  <c:v>0.16456793955997914</c:v>
                </c:pt>
                <c:pt idx="409">
                  <c:v>0.16819086137563774</c:v>
                </c:pt>
                <c:pt idx="410">
                  <c:v>0.17160820923215411</c:v>
                </c:pt>
                <c:pt idx="411">
                  <c:v>0.17669792039914547</c:v>
                </c:pt>
                <c:pt idx="412">
                  <c:v>0.17925139476664245</c:v>
                </c:pt>
                <c:pt idx="413">
                  <c:v>0.18221817174842408</c:v>
                </c:pt>
                <c:pt idx="414">
                  <c:v>0.18544039991157768</c:v>
                </c:pt>
                <c:pt idx="415">
                  <c:v>0.18896604119299931</c:v>
                </c:pt>
                <c:pt idx="416">
                  <c:v>0.19253397835887179</c:v>
                </c:pt>
                <c:pt idx="417">
                  <c:v>0.19548647050420684</c:v>
                </c:pt>
                <c:pt idx="418">
                  <c:v>0.19783325366278368</c:v>
                </c:pt>
                <c:pt idx="419">
                  <c:v>0.19970592389773334</c:v>
                </c:pt>
                <c:pt idx="420">
                  <c:v>0.20287276839332299</c:v>
                </c:pt>
                <c:pt idx="421">
                  <c:v>0.20688624880992948</c:v>
                </c:pt>
                <c:pt idx="422">
                  <c:v>0.20982325906548438</c:v>
                </c:pt>
                <c:pt idx="423">
                  <c:v>0.21239117787653911</c:v>
                </c:pt>
                <c:pt idx="424">
                  <c:v>0.21472000523511325</c:v>
                </c:pt>
                <c:pt idx="425">
                  <c:v>0.21617881423088922</c:v>
                </c:pt>
                <c:pt idx="426">
                  <c:v>0.22125735290010112</c:v>
                </c:pt>
                <c:pt idx="427">
                  <c:v>0.22543171728473188</c:v>
                </c:pt>
                <c:pt idx="428">
                  <c:v>0.22825165572426914</c:v>
                </c:pt>
                <c:pt idx="429">
                  <c:v>0.23081670160732343</c:v>
                </c:pt>
                <c:pt idx="430">
                  <c:v>0.23478477380081192</c:v>
                </c:pt>
                <c:pt idx="431">
                  <c:v>0.23895387115077524</c:v>
                </c:pt>
                <c:pt idx="432">
                  <c:v>0.24200930988279254</c:v>
                </c:pt>
                <c:pt idx="433">
                  <c:v>0.24379882481284071</c:v>
                </c:pt>
                <c:pt idx="434">
                  <c:v>0.245476295550872</c:v>
                </c:pt>
                <c:pt idx="435">
                  <c:v>0.24799545438947487</c:v>
                </c:pt>
                <c:pt idx="436">
                  <c:v>0.25071675563433055</c:v>
                </c:pt>
                <c:pt idx="437">
                  <c:v>0.25226933380789851</c:v>
                </c:pt>
                <c:pt idx="438">
                  <c:v>0.254174883107742</c:v>
                </c:pt>
                <c:pt idx="439">
                  <c:v>0.25500587753186754</c:v>
                </c:pt>
                <c:pt idx="440">
                  <c:v>0.25583990449110472</c:v>
                </c:pt>
                <c:pt idx="441">
                  <c:v>0.25627116290539209</c:v>
                </c:pt>
                <c:pt idx="442">
                  <c:v>0.25633716044584648</c:v>
                </c:pt>
                <c:pt idx="443">
                  <c:v>0.25744387615445818</c:v>
                </c:pt>
                <c:pt idx="444">
                  <c:v>0.25695539859082878</c:v>
                </c:pt>
                <c:pt idx="445">
                  <c:v>0.25750771899891228</c:v>
                </c:pt>
                <c:pt idx="446">
                  <c:v>0.26025064700732675</c:v>
                </c:pt>
                <c:pt idx="447">
                  <c:v>0.26268896484413967</c:v>
                </c:pt>
                <c:pt idx="448">
                  <c:v>0.26478125446401135</c:v>
                </c:pt>
                <c:pt idx="449">
                  <c:v>0.26806916095339711</c:v>
                </c:pt>
                <c:pt idx="450">
                  <c:v>0.26928560655091427</c:v>
                </c:pt>
                <c:pt idx="451">
                  <c:v>0.27198456280021105</c:v>
                </c:pt>
                <c:pt idx="452">
                  <c:v>0.27322271496484257</c:v>
                </c:pt>
                <c:pt idx="453">
                  <c:v>0.27479372775974659</c:v>
                </c:pt>
                <c:pt idx="454">
                  <c:v>0.27508413289845712</c:v>
                </c:pt>
                <c:pt idx="455">
                  <c:v>0.2762496638275222</c:v>
                </c:pt>
                <c:pt idx="456">
                  <c:v>0.27378995863781713</c:v>
                </c:pt>
                <c:pt idx="457">
                  <c:v>0.27288099613990202</c:v>
                </c:pt>
                <c:pt idx="458">
                  <c:v>0.27364327970268387</c:v>
                </c:pt>
                <c:pt idx="459">
                  <c:v>0.27443724527702607</c:v>
                </c:pt>
                <c:pt idx="460">
                  <c:v>0.27385332266093781</c:v>
                </c:pt>
                <c:pt idx="461">
                  <c:v>0.27446597455703042</c:v>
                </c:pt>
                <c:pt idx="462">
                  <c:v>0.27506091006378697</c:v>
                </c:pt>
                <c:pt idx="463">
                  <c:v>0.27818003203314723</c:v>
                </c:pt>
                <c:pt idx="464">
                  <c:v>0.28187653272703916</c:v>
                </c:pt>
                <c:pt idx="465">
                  <c:v>0.28271973709516657</c:v>
                </c:pt>
                <c:pt idx="466">
                  <c:v>0.28418740428561057</c:v>
                </c:pt>
                <c:pt idx="467">
                  <c:v>0.28577294132762793</c:v>
                </c:pt>
                <c:pt idx="468">
                  <c:v>0.28772581413592302</c:v>
                </c:pt>
                <c:pt idx="469">
                  <c:v>0.28940743465884383</c:v>
                </c:pt>
                <c:pt idx="470">
                  <c:v>0.29092258496485052</c:v>
                </c:pt>
                <c:pt idx="471">
                  <c:v>0.29269693721934087</c:v>
                </c:pt>
                <c:pt idx="472">
                  <c:v>0.295070614176144</c:v>
                </c:pt>
                <c:pt idx="473">
                  <c:v>0.29720543909113323</c:v>
                </c:pt>
                <c:pt idx="474">
                  <c:v>0.29996560466755035</c:v>
                </c:pt>
                <c:pt idx="475">
                  <c:v>0.30150653152200546</c:v>
                </c:pt>
                <c:pt idx="476">
                  <c:v>0.30412743989395702</c:v>
                </c:pt>
                <c:pt idx="477">
                  <c:v>0.30689398975481952</c:v>
                </c:pt>
                <c:pt idx="478">
                  <c:v>0.31028492263444307</c:v>
                </c:pt>
                <c:pt idx="479">
                  <c:v>0.31348440678425987</c:v>
                </c:pt>
                <c:pt idx="480">
                  <c:v>0.31707564658835807</c:v>
                </c:pt>
                <c:pt idx="481">
                  <c:v>0.3220175615704382</c:v>
                </c:pt>
                <c:pt idx="482">
                  <c:v>0.32736926781035802</c:v>
                </c:pt>
                <c:pt idx="483">
                  <c:v>0.33241021900489753</c:v>
                </c:pt>
                <c:pt idx="484">
                  <c:v>0.33798585402174008</c:v>
                </c:pt>
                <c:pt idx="485">
                  <c:v>0.34194379116367152</c:v>
                </c:pt>
                <c:pt idx="486">
                  <c:v>0.34680837650040663</c:v>
                </c:pt>
                <c:pt idx="487">
                  <c:v>0.35200494462830295</c:v>
                </c:pt>
                <c:pt idx="488">
                  <c:v>0.35737508548955887</c:v>
                </c:pt>
                <c:pt idx="489">
                  <c:v>0.36216712939428303</c:v>
                </c:pt>
                <c:pt idx="490">
                  <c:v>0.36801138317916615</c:v>
                </c:pt>
                <c:pt idx="491">
                  <c:v>0.37321050502084069</c:v>
                </c:pt>
                <c:pt idx="492">
                  <c:v>0.37969135176848673</c:v>
                </c:pt>
                <c:pt idx="493">
                  <c:v>0.38608640969389751</c:v>
                </c:pt>
                <c:pt idx="494">
                  <c:v>0.39190664260855479</c:v>
                </c:pt>
                <c:pt idx="495">
                  <c:v>0.39714614504934653</c:v>
                </c:pt>
                <c:pt idx="496">
                  <c:v>0.40579701007998709</c:v>
                </c:pt>
                <c:pt idx="497">
                  <c:v>0.41084490418386099</c:v>
                </c:pt>
                <c:pt idx="498">
                  <c:v>0.41845768456367805</c:v>
                </c:pt>
                <c:pt idx="499">
                  <c:v>0.42351946448622069</c:v>
                </c:pt>
                <c:pt idx="500">
                  <c:v>0.42996248434852768</c:v>
                </c:pt>
                <c:pt idx="501">
                  <c:v>0.43719532000028727</c:v>
                </c:pt>
                <c:pt idx="502">
                  <c:v>0.44336988070166478</c:v>
                </c:pt>
                <c:pt idx="503">
                  <c:v>0.4472935821182577</c:v>
                </c:pt>
                <c:pt idx="504">
                  <c:v>0.45481794015850585</c:v>
                </c:pt>
                <c:pt idx="505">
                  <c:v>0.45991714794860972</c:v>
                </c:pt>
                <c:pt idx="506">
                  <c:v>0.46759241451243622</c:v>
                </c:pt>
                <c:pt idx="507">
                  <c:v>0.47468479590639678</c:v>
                </c:pt>
                <c:pt idx="508">
                  <c:v>0.48187701154837248</c:v>
                </c:pt>
                <c:pt idx="509">
                  <c:v>0.48861115478139011</c:v>
                </c:pt>
                <c:pt idx="510">
                  <c:v>0.49565102543578726</c:v>
                </c:pt>
                <c:pt idx="511">
                  <c:v>0.50048408836807312</c:v>
                </c:pt>
                <c:pt idx="512">
                  <c:v>0.50778028804295339</c:v>
                </c:pt>
                <c:pt idx="513">
                  <c:v>0.51234465240364313</c:v>
                </c:pt>
                <c:pt idx="514">
                  <c:v>0.51712249127547627</c:v>
                </c:pt>
                <c:pt idx="515">
                  <c:v>0.52238593478293827</c:v>
                </c:pt>
                <c:pt idx="516">
                  <c:v>0.52924991840086444</c:v>
                </c:pt>
                <c:pt idx="517">
                  <c:v>0.53510542448708254</c:v>
                </c:pt>
                <c:pt idx="518">
                  <c:v>0.54144438051292931</c:v>
                </c:pt>
                <c:pt idx="519">
                  <c:v>0.54488814334633862</c:v>
                </c:pt>
                <c:pt idx="520">
                  <c:v>0.55117722214995568</c:v>
                </c:pt>
                <c:pt idx="521">
                  <c:v>0.55755416466825269</c:v>
                </c:pt>
                <c:pt idx="522">
                  <c:v>0.56305638041397299</c:v>
                </c:pt>
                <c:pt idx="523">
                  <c:v>0.56610631270065614</c:v>
                </c:pt>
                <c:pt idx="524">
                  <c:v>0.56902736224509753</c:v>
                </c:pt>
                <c:pt idx="525">
                  <c:v>0.57186437864552619</c:v>
                </c:pt>
                <c:pt idx="526">
                  <c:v>0.57463132752416657</c:v>
                </c:pt>
                <c:pt idx="527">
                  <c:v>0.57635676019909388</c:v>
                </c:pt>
                <c:pt idx="528">
                  <c:v>0.5763461463262034</c:v>
                </c:pt>
                <c:pt idx="529">
                  <c:v>0.5747379450744049</c:v>
                </c:pt>
                <c:pt idx="530">
                  <c:v>0.57410366641475352</c:v>
                </c:pt>
                <c:pt idx="531">
                  <c:v>0.5735733717880066</c:v>
                </c:pt>
                <c:pt idx="532">
                  <c:v>0.57277246330433007</c:v>
                </c:pt>
                <c:pt idx="533">
                  <c:v>0.5693708367482605</c:v>
                </c:pt>
                <c:pt idx="534">
                  <c:v>0.5656272519565837</c:v>
                </c:pt>
                <c:pt idx="535">
                  <c:v>0.560787884543408</c:v>
                </c:pt>
                <c:pt idx="536">
                  <c:v>0.55651919235609626</c:v>
                </c:pt>
                <c:pt idx="537">
                  <c:v>0.55287935218665729</c:v>
                </c:pt>
                <c:pt idx="538">
                  <c:v>0.54725918678580798</c:v>
                </c:pt>
                <c:pt idx="539">
                  <c:v>0.54279274138779987</c:v>
                </c:pt>
                <c:pt idx="540">
                  <c:v>0.53881924255253266</c:v>
                </c:pt>
                <c:pt idx="541">
                  <c:v>0.5333714528317095</c:v>
                </c:pt>
                <c:pt idx="542">
                  <c:v>0.5279214286113304</c:v>
                </c:pt>
                <c:pt idx="543">
                  <c:v>0.52102249103606568</c:v>
                </c:pt>
                <c:pt idx="544">
                  <c:v>0.51458050861998106</c:v>
                </c:pt>
                <c:pt idx="545">
                  <c:v>0.51026321606732861</c:v>
                </c:pt>
                <c:pt idx="546">
                  <c:v>0.50449517467801264</c:v>
                </c:pt>
                <c:pt idx="547">
                  <c:v>0.49932925111545418</c:v>
                </c:pt>
                <c:pt idx="548">
                  <c:v>0.49642256621101499</c:v>
                </c:pt>
                <c:pt idx="549">
                  <c:v>0.49168159658185412</c:v>
                </c:pt>
                <c:pt idx="550">
                  <c:v>0.48988817127758311</c:v>
                </c:pt>
                <c:pt idx="551">
                  <c:v>0.48757626227278927</c:v>
                </c:pt>
                <c:pt idx="552">
                  <c:v>0.48377952831310445</c:v>
                </c:pt>
                <c:pt idx="553">
                  <c:v>0.4791644088910737</c:v>
                </c:pt>
                <c:pt idx="554">
                  <c:v>0.47564092230565236</c:v>
                </c:pt>
                <c:pt idx="555">
                  <c:v>0.47145482679835315</c:v>
                </c:pt>
                <c:pt idx="556">
                  <c:v>0.47085630013159602</c:v>
                </c:pt>
                <c:pt idx="557">
                  <c:v>0.4682219049587536</c:v>
                </c:pt>
                <c:pt idx="558">
                  <c:v>0.46621149378689419</c:v>
                </c:pt>
                <c:pt idx="559">
                  <c:v>0.46616911809888778</c:v>
                </c:pt>
                <c:pt idx="560">
                  <c:v>0.46673237159408398</c:v>
                </c:pt>
                <c:pt idx="561">
                  <c:v>0.46784762628314142</c:v>
                </c:pt>
                <c:pt idx="562">
                  <c:v>0.46814928372318704</c:v>
                </c:pt>
                <c:pt idx="563">
                  <c:v>0.46884157956773603</c:v>
                </c:pt>
                <c:pt idx="564">
                  <c:v>0.46948734993938923</c:v>
                </c:pt>
                <c:pt idx="565">
                  <c:v>0.47047890911731677</c:v>
                </c:pt>
                <c:pt idx="566">
                  <c:v>0.47160334121526448</c:v>
                </c:pt>
                <c:pt idx="567">
                  <c:v>0.47265531168475683</c:v>
                </c:pt>
                <c:pt idx="568">
                  <c:v>0.47418570446987696</c:v>
                </c:pt>
                <c:pt idx="569">
                  <c:v>0.47669983568447905</c:v>
                </c:pt>
                <c:pt idx="570">
                  <c:v>0.48031892692947048</c:v>
                </c:pt>
                <c:pt idx="571">
                  <c:v>0.48582856440585859</c:v>
                </c:pt>
                <c:pt idx="572">
                  <c:v>0.48987939288647064</c:v>
                </c:pt>
                <c:pt idx="573">
                  <c:v>0.49423610839557353</c:v>
                </c:pt>
                <c:pt idx="574">
                  <c:v>0.5009227685130283</c:v>
                </c:pt>
                <c:pt idx="575">
                  <c:v>0.5084937318297279</c:v>
                </c:pt>
                <c:pt idx="576">
                  <c:v>0.51594634647352078</c:v>
                </c:pt>
                <c:pt idx="577">
                  <c:v>0.52324015204173413</c:v>
                </c:pt>
                <c:pt idx="578">
                  <c:v>0.53106951927136159</c:v>
                </c:pt>
                <c:pt idx="579">
                  <c:v>0.53978279068245605</c:v>
                </c:pt>
                <c:pt idx="580">
                  <c:v>0.54932737573189838</c:v>
                </c:pt>
                <c:pt idx="581">
                  <c:v>0.55983526950059737</c:v>
                </c:pt>
                <c:pt idx="582">
                  <c:v>0.56750606706531204</c:v>
                </c:pt>
                <c:pt idx="583">
                  <c:v>0.57883075022524555</c:v>
                </c:pt>
                <c:pt idx="584">
                  <c:v>0.58962346288376533</c:v>
                </c:pt>
                <c:pt idx="585">
                  <c:v>0.60028896867471038</c:v>
                </c:pt>
                <c:pt idx="586">
                  <c:v>0.61336174871935245</c:v>
                </c:pt>
                <c:pt idx="587">
                  <c:v>0.62606447967682743</c:v>
                </c:pt>
                <c:pt idx="588">
                  <c:v>0.63763647405546509</c:v>
                </c:pt>
                <c:pt idx="589">
                  <c:v>0.6511512859943962</c:v>
                </c:pt>
                <c:pt idx="590">
                  <c:v>0.66281313917660278</c:v>
                </c:pt>
                <c:pt idx="591">
                  <c:v>0.6745440224343755</c:v>
                </c:pt>
                <c:pt idx="592">
                  <c:v>0.68678676569755892</c:v>
                </c:pt>
                <c:pt idx="593">
                  <c:v>0.69828677726907451</c:v>
                </c:pt>
                <c:pt idx="594">
                  <c:v>0.7102457390886594</c:v>
                </c:pt>
                <c:pt idx="595">
                  <c:v>0.72266700290564745</c:v>
                </c:pt>
                <c:pt idx="596">
                  <c:v>0.73568368105072557</c:v>
                </c:pt>
                <c:pt idx="597">
                  <c:v>0.74869134139402449</c:v>
                </c:pt>
                <c:pt idx="598">
                  <c:v>0.7629576634157359</c:v>
                </c:pt>
                <c:pt idx="599">
                  <c:v>0.7769693322916309</c:v>
                </c:pt>
                <c:pt idx="600">
                  <c:v>0.79070775379326241</c:v>
                </c:pt>
                <c:pt idx="601">
                  <c:v>0.80351007958808596</c:v>
                </c:pt>
                <c:pt idx="602">
                  <c:v>0.81615335689666313</c:v>
                </c:pt>
                <c:pt idx="603">
                  <c:v>0.83021793552989964</c:v>
                </c:pt>
                <c:pt idx="604">
                  <c:v>0.84341824165633872</c:v>
                </c:pt>
                <c:pt idx="605">
                  <c:v>0.85417336684018619</c:v>
                </c:pt>
                <c:pt idx="606">
                  <c:v>0.86613591981977167</c:v>
                </c:pt>
                <c:pt idx="607">
                  <c:v>0.87699000141252292</c:v>
                </c:pt>
                <c:pt idx="608">
                  <c:v>0.88956305159220062</c:v>
                </c:pt>
                <c:pt idx="609">
                  <c:v>0.90199963769185776</c:v>
                </c:pt>
                <c:pt idx="610">
                  <c:v>0.91159601524886336</c:v>
                </c:pt>
                <c:pt idx="611">
                  <c:v>0.92077023199691643</c:v>
                </c:pt>
                <c:pt idx="612">
                  <c:v>0.93061080843395894</c:v>
                </c:pt>
                <c:pt idx="613">
                  <c:v>0.94016409207095808</c:v>
                </c:pt>
                <c:pt idx="614">
                  <c:v>0.94820190618772837</c:v>
                </c:pt>
                <c:pt idx="615">
                  <c:v>0.95530761477546877</c:v>
                </c:pt>
                <c:pt idx="616">
                  <c:v>0.96096967704299108</c:v>
                </c:pt>
                <c:pt idx="617">
                  <c:v>0.96818790864408166</c:v>
                </c:pt>
                <c:pt idx="618">
                  <c:v>0.97405506604941283</c:v>
                </c:pt>
                <c:pt idx="619">
                  <c:v>0.97927262251242342</c:v>
                </c:pt>
                <c:pt idx="620">
                  <c:v>0.98320693780190693</c:v>
                </c:pt>
                <c:pt idx="621">
                  <c:v>0.9885234506738213</c:v>
                </c:pt>
                <c:pt idx="622">
                  <c:v>0.99078508343860749</c:v>
                </c:pt>
                <c:pt idx="623">
                  <c:v>0.99327814651453983</c:v>
                </c:pt>
                <c:pt idx="624">
                  <c:v>0.99547114822153793</c:v>
                </c:pt>
                <c:pt idx="625">
                  <c:v>0.99817648875527998</c:v>
                </c:pt>
                <c:pt idx="626">
                  <c:v>0.99986433395553498</c:v>
                </c:pt>
                <c:pt idx="627">
                  <c:v>1</c:v>
                </c:pt>
                <c:pt idx="628">
                  <c:v>0.9986784531198003</c:v>
                </c:pt>
                <c:pt idx="629">
                  <c:v>0.99766734207075858</c:v>
                </c:pt>
                <c:pt idx="630">
                  <c:v>0.99756998173296607</c:v>
                </c:pt>
                <c:pt idx="631">
                  <c:v>0.99449674680805733</c:v>
                </c:pt>
                <c:pt idx="632">
                  <c:v>0.99059993918969069</c:v>
                </c:pt>
                <c:pt idx="633">
                  <c:v>0.98568723230894839</c:v>
                </c:pt>
                <c:pt idx="634">
                  <c:v>0.98166513310834058</c:v>
                </c:pt>
                <c:pt idx="635">
                  <c:v>0.9766119719697991</c:v>
                </c:pt>
                <c:pt idx="636">
                  <c:v>0.97306310785370742</c:v>
                </c:pt>
                <c:pt idx="637">
                  <c:v>0.96558072648368765</c:v>
                </c:pt>
                <c:pt idx="638">
                  <c:v>0.95835531256259598</c:v>
                </c:pt>
                <c:pt idx="639">
                  <c:v>0.95311461306847067</c:v>
                </c:pt>
                <c:pt idx="640">
                  <c:v>0.94755549738763056</c:v>
                </c:pt>
                <c:pt idx="641">
                  <c:v>0.9406373271554741</c:v>
                </c:pt>
                <c:pt idx="642">
                  <c:v>0.93420835271894709</c:v>
                </c:pt>
                <c:pt idx="643">
                  <c:v>0.92530546805982394</c:v>
                </c:pt>
                <c:pt idx="644">
                  <c:v>0.91936568941892638</c:v>
                </c:pt>
                <c:pt idx="645">
                  <c:v>0.91493100583603404</c:v>
                </c:pt>
                <c:pt idx="646">
                  <c:v>0.90714616899041312</c:v>
                </c:pt>
                <c:pt idx="647">
                  <c:v>0.89999337630488785</c:v>
                </c:pt>
                <c:pt idx="648">
                  <c:v>0.89144960764581915</c:v>
                </c:pt>
                <c:pt idx="649">
                  <c:v>0.88394328520912913</c:v>
                </c:pt>
                <c:pt idx="650">
                  <c:v>0.87614168961683925</c:v>
                </c:pt>
                <c:pt idx="651">
                  <c:v>0.86721805603326851</c:v>
                </c:pt>
                <c:pt idx="652">
                  <c:v>0.85931111974762919</c:v>
                </c:pt>
                <c:pt idx="653">
                  <c:v>0.85141136578199106</c:v>
                </c:pt>
                <c:pt idx="654">
                  <c:v>0.84333684202965986</c:v>
                </c:pt>
                <c:pt idx="655">
                  <c:v>0.83649288910418118</c:v>
                </c:pt>
                <c:pt idx="656">
                  <c:v>0.82881897920079939</c:v>
                </c:pt>
                <c:pt idx="657">
                  <c:v>0.82067422831956849</c:v>
                </c:pt>
                <c:pt idx="658">
                  <c:v>0.8133817794117999</c:v>
                </c:pt>
                <c:pt idx="659">
                  <c:v>0.80388196415703106</c:v>
                </c:pt>
                <c:pt idx="660">
                  <c:v>0.79431790704003025</c:v>
                </c:pt>
                <c:pt idx="661">
                  <c:v>0.78595712793387795</c:v>
                </c:pt>
                <c:pt idx="662">
                  <c:v>0.77800598047845426</c:v>
                </c:pt>
                <c:pt idx="663">
                  <c:v>0.76990184960700736</c:v>
                </c:pt>
                <c:pt idx="664">
                  <c:v>0.76206992866360168</c:v>
                </c:pt>
                <c:pt idx="665">
                  <c:v>0.75385878122413863</c:v>
                </c:pt>
                <c:pt idx="666">
                  <c:v>0.74474010775076072</c:v>
                </c:pt>
                <c:pt idx="667">
                  <c:v>0.73686868404734907</c:v>
                </c:pt>
                <c:pt idx="668">
                  <c:v>0.72865091291277395</c:v>
                </c:pt>
                <c:pt idx="669">
                  <c:v>0.71944182201093787</c:v>
                </c:pt>
                <c:pt idx="670">
                  <c:v>0.70983355372415258</c:v>
                </c:pt>
                <c:pt idx="671">
                  <c:v>0.70207433381986906</c:v>
                </c:pt>
                <c:pt idx="672">
                  <c:v>0.69340287947189194</c:v>
                </c:pt>
                <c:pt idx="673">
                  <c:v>0.68608800576500883</c:v>
                </c:pt>
                <c:pt idx="674">
                  <c:v>0.67729836235123619</c:v>
                </c:pt>
                <c:pt idx="675">
                  <c:v>0.66950666239983658</c:v>
                </c:pt>
                <c:pt idx="676">
                  <c:v>0.66063019271760637</c:v>
                </c:pt>
                <c:pt idx="677">
                  <c:v>0.65375096662056675</c:v>
                </c:pt>
                <c:pt idx="678">
                  <c:v>0.64565066631978718</c:v>
                </c:pt>
                <c:pt idx="679">
                  <c:v>0.63812614867242801</c:v>
                </c:pt>
                <c:pt idx="680">
                  <c:v>0.6305963639904012</c:v>
                </c:pt>
                <c:pt idx="681">
                  <c:v>0.62433944601967795</c:v>
                </c:pt>
                <c:pt idx="682">
                  <c:v>0.61664518620962638</c:v>
                </c:pt>
                <c:pt idx="683">
                  <c:v>0.6104983971455864</c:v>
                </c:pt>
                <c:pt idx="684">
                  <c:v>0.60358573335876398</c:v>
                </c:pt>
                <c:pt idx="685">
                  <c:v>0.59706442620844524</c:v>
                </c:pt>
                <c:pt idx="686">
                  <c:v>0.59074278755415677</c:v>
                </c:pt>
                <c:pt idx="687">
                  <c:v>0.58453558719855203</c:v>
                </c:pt>
                <c:pt idx="688">
                  <c:v>0.57678299098938057</c:v>
                </c:pt>
                <c:pt idx="689">
                  <c:v>0.57106977464273945</c:v>
                </c:pt>
                <c:pt idx="690">
                  <c:v>0.56384651541764785</c:v>
                </c:pt>
                <c:pt idx="691">
                  <c:v>0.55705251951795465</c:v>
                </c:pt>
                <c:pt idx="692">
                  <c:v>0.55074524550366821</c:v>
                </c:pt>
                <c:pt idx="693">
                  <c:v>0.54335743134699621</c:v>
                </c:pt>
                <c:pt idx="694">
                  <c:v>0.53707369938160221</c:v>
                </c:pt>
                <c:pt idx="695">
                  <c:v>0.53111205456647914</c:v>
                </c:pt>
                <c:pt idx="696">
                  <c:v>0.52252822452251535</c:v>
                </c:pt>
                <c:pt idx="697">
                  <c:v>0.51658317884695037</c:v>
                </c:pt>
                <c:pt idx="698">
                  <c:v>0.5094654199223192</c:v>
                </c:pt>
                <c:pt idx="699">
                  <c:v>0.50163940444202548</c:v>
                </c:pt>
                <c:pt idx="700">
                  <c:v>0.49396661178842166</c:v>
                </c:pt>
                <c:pt idx="701">
                  <c:v>0.48582146188941305</c:v>
                </c:pt>
                <c:pt idx="702">
                  <c:v>0.47942257339333499</c:v>
                </c:pt>
                <c:pt idx="703">
                  <c:v>0.47473818448507155</c:v>
                </c:pt>
                <c:pt idx="704">
                  <c:v>0.46865946785393076</c:v>
                </c:pt>
                <c:pt idx="705">
                  <c:v>0.46118762055324614</c:v>
                </c:pt>
                <c:pt idx="706">
                  <c:v>0.45528886093991028</c:v>
                </c:pt>
                <c:pt idx="707">
                  <c:v>0.45020114486180818</c:v>
                </c:pt>
                <c:pt idx="708">
                  <c:v>0.44505317709925246</c:v>
                </c:pt>
                <c:pt idx="709">
                  <c:v>0.43821393258355235</c:v>
                </c:pt>
                <c:pt idx="710">
                  <c:v>0.43147101095942225</c:v>
                </c:pt>
                <c:pt idx="711">
                  <c:v>0.42322251545595369</c:v>
                </c:pt>
                <c:pt idx="712">
                  <c:v>0.41858991905525356</c:v>
                </c:pt>
                <c:pt idx="713">
                  <c:v>0.41214554253250202</c:v>
                </c:pt>
                <c:pt idx="714">
                  <c:v>0.40644150359475117</c:v>
                </c:pt>
                <c:pt idx="715">
                  <c:v>0.39953426644970741</c:v>
                </c:pt>
                <c:pt idx="716">
                  <c:v>0.3935724620274732</c:v>
                </c:pt>
                <c:pt idx="717">
                  <c:v>0.38898623149255795</c:v>
                </c:pt>
                <c:pt idx="718">
                  <c:v>0.38572258528406478</c:v>
                </c:pt>
                <c:pt idx="719">
                  <c:v>0.37985654512851169</c:v>
                </c:pt>
                <c:pt idx="720">
                  <c:v>0.37384645955515899</c:v>
                </c:pt>
                <c:pt idx="721">
                  <c:v>0.36764723955511114</c:v>
                </c:pt>
                <c:pt idx="722">
                  <c:v>0.36299181933751873</c:v>
                </c:pt>
                <c:pt idx="723">
                  <c:v>0.35833735676259321</c:v>
                </c:pt>
                <c:pt idx="724">
                  <c:v>0.35150138419267135</c:v>
                </c:pt>
                <c:pt idx="725">
                  <c:v>0.34645428812435308</c:v>
                </c:pt>
                <c:pt idx="726">
                  <c:v>0.34197714904989879</c:v>
                </c:pt>
                <c:pt idx="727">
                  <c:v>0.3384296415942516</c:v>
                </c:pt>
                <c:pt idx="728">
                  <c:v>0.33450897271277025</c:v>
                </c:pt>
                <c:pt idx="729">
                  <c:v>0.33007883793254522</c:v>
                </c:pt>
                <c:pt idx="730">
                  <c:v>0.325026395026004</c:v>
                </c:pt>
                <c:pt idx="731">
                  <c:v>0.32036451072041061</c:v>
                </c:pt>
                <c:pt idx="732">
                  <c:v>0.3160015705339736</c:v>
                </c:pt>
                <c:pt idx="733">
                  <c:v>0.31010097543885973</c:v>
                </c:pt>
                <c:pt idx="734">
                  <c:v>0.30613641460181618</c:v>
                </c:pt>
                <c:pt idx="735">
                  <c:v>0.30093976667036426</c:v>
                </c:pt>
                <c:pt idx="736">
                  <c:v>0.29620853307498263</c:v>
                </c:pt>
                <c:pt idx="737">
                  <c:v>0.29245209991085941</c:v>
                </c:pt>
                <c:pt idx="738">
                  <c:v>0.28943201415395864</c:v>
                </c:pt>
                <c:pt idx="739">
                  <c:v>0.28537512060312331</c:v>
                </c:pt>
                <c:pt idx="740">
                  <c:v>0.28237785866311488</c:v>
                </c:pt>
                <c:pt idx="741">
                  <c:v>0.27764550781795533</c:v>
                </c:pt>
                <c:pt idx="742">
                  <c:v>0.27405474683519049</c:v>
                </c:pt>
                <c:pt idx="743">
                  <c:v>0.26943723330649277</c:v>
                </c:pt>
                <c:pt idx="744">
                  <c:v>0.26555167798946117</c:v>
                </c:pt>
                <c:pt idx="745">
                  <c:v>0.2613643056252728</c:v>
                </c:pt>
                <c:pt idx="746">
                  <c:v>0.25612568102359234</c:v>
                </c:pt>
                <c:pt idx="747">
                  <c:v>0.25287727729421255</c:v>
                </c:pt>
                <c:pt idx="748">
                  <c:v>0.24856078277711585</c:v>
                </c:pt>
                <c:pt idx="749">
                  <c:v>0.24604872645495846</c:v>
                </c:pt>
                <c:pt idx="750">
                  <c:v>0.24365134784215176</c:v>
                </c:pt>
                <c:pt idx="751">
                  <c:v>0.24116371140799808</c:v>
                </c:pt>
                <c:pt idx="752">
                  <c:v>0.23809183314353388</c:v>
                </c:pt>
                <c:pt idx="753">
                  <c:v>0.23584368717963861</c:v>
                </c:pt>
                <c:pt idx="754">
                  <c:v>0.2319310784572696</c:v>
                </c:pt>
                <c:pt idx="755">
                  <c:v>0.2297470945520507</c:v>
                </c:pt>
                <c:pt idx="756">
                  <c:v>0.22425269955477597</c:v>
                </c:pt>
                <c:pt idx="757">
                  <c:v>0.22092169914538373</c:v>
                </c:pt>
                <c:pt idx="758">
                  <c:v>0.21707165641057971</c:v>
                </c:pt>
                <c:pt idx="759">
                  <c:v>0.21437812680306156</c:v>
                </c:pt>
                <c:pt idx="760">
                  <c:v>0.21017128237131477</c:v>
                </c:pt>
                <c:pt idx="761">
                  <c:v>0.20695025126149469</c:v>
                </c:pt>
                <c:pt idx="762">
                  <c:v>0.20512689962388586</c:v>
                </c:pt>
                <c:pt idx="763">
                  <c:v>0.20436980329221588</c:v>
                </c:pt>
                <c:pt idx="764">
                  <c:v>0.20085685077612947</c:v>
                </c:pt>
                <c:pt idx="765">
                  <c:v>0.19791561093212948</c:v>
                </c:pt>
                <c:pt idx="766">
                  <c:v>0.19482426060010677</c:v>
                </c:pt>
                <c:pt idx="767">
                  <c:v>0.19191230866100006</c:v>
                </c:pt>
                <c:pt idx="768">
                  <c:v>0.18944829407929442</c:v>
                </c:pt>
                <c:pt idx="769">
                  <c:v>0.18505893891596448</c:v>
                </c:pt>
                <c:pt idx="770">
                  <c:v>0.18313280029878451</c:v>
                </c:pt>
                <c:pt idx="771">
                  <c:v>0.18054221727794861</c:v>
                </c:pt>
                <c:pt idx="772">
                  <c:v>0.17933470967865503</c:v>
                </c:pt>
                <c:pt idx="773">
                  <c:v>0.17716764412721644</c:v>
                </c:pt>
                <c:pt idx="774">
                  <c:v>0.17620162208707046</c:v>
                </c:pt>
                <c:pt idx="775">
                  <c:v>0.17375452585914514</c:v>
                </c:pt>
                <c:pt idx="776">
                  <c:v>0.17092429276093968</c:v>
                </c:pt>
                <c:pt idx="777">
                  <c:v>0.16848900745923834</c:v>
                </c:pt>
                <c:pt idx="778">
                  <c:v>0.16659750358517475</c:v>
                </c:pt>
                <c:pt idx="779">
                  <c:v>0.16368227970028978</c:v>
                </c:pt>
                <c:pt idx="780">
                  <c:v>0.16104772492033612</c:v>
                </c:pt>
                <c:pt idx="781">
                  <c:v>0.15961158013434129</c:v>
                </c:pt>
                <c:pt idx="782">
                  <c:v>0.15704677366195371</c:v>
                </c:pt>
                <c:pt idx="783">
                  <c:v>0.15705906340951115</c:v>
                </c:pt>
                <c:pt idx="784">
                  <c:v>0.1544759819228986</c:v>
                </c:pt>
                <c:pt idx="785">
                  <c:v>0.15291310909066241</c:v>
                </c:pt>
                <c:pt idx="786">
                  <c:v>0.15008503068845727</c:v>
                </c:pt>
                <c:pt idx="787">
                  <c:v>0.14805251393170571</c:v>
                </c:pt>
                <c:pt idx="788">
                  <c:v>0.14605335506118139</c:v>
                </c:pt>
                <c:pt idx="789">
                  <c:v>0.14612031024430261</c:v>
                </c:pt>
                <c:pt idx="790">
                  <c:v>0.14350610537101868</c:v>
                </c:pt>
                <c:pt idx="791">
                  <c:v>0.14032776916342732</c:v>
                </c:pt>
                <c:pt idx="792">
                  <c:v>0.13878732113030565</c:v>
                </c:pt>
                <c:pt idx="793">
                  <c:v>0.13748740101366475</c:v>
                </c:pt>
                <c:pt idx="794">
                  <c:v>0.13508323909863479</c:v>
                </c:pt>
                <c:pt idx="795">
                  <c:v>0.13232873957466301</c:v>
                </c:pt>
                <c:pt idx="796">
                  <c:v>0.12991667710763186</c:v>
                </c:pt>
                <c:pt idx="797">
                  <c:v>0.12979298159650204</c:v>
                </c:pt>
                <c:pt idx="798">
                  <c:v>0.12936858628799347</c:v>
                </c:pt>
                <c:pt idx="799">
                  <c:v>0.12898010257949033</c:v>
                </c:pt>
                <c:pt idx="800">
                  <c:v>0.12870749363367134</c:v>
                </c:pt>
                <c:pt idx="801">
                  <c:v>0.12888274224169782</c:v>
                </c:pt>
                <c:pt idx="802">
                  <c:v>0.1279193537188856</c:v>
                </c:pt>
                <c:pt idx="803">
                  <c:v>0.12763724814995409</c:v>
                </c:pt>
                <c:pt idx="804">
                  <c:v>0.12578205489367372</c:v>
                </c:pt>
                <c:pt idx="805">
                  <c:v>0.12539692293450444</c:v>
                </c:pt>
                <c:pt idx="806">
                  <c:v>0.12325124473595796</c:v>
                </c:pt>
                <c:pt idx="807">
                  <c:v>0.12255775183807539</c:v>
                </c:pt>
                <c:pt idx="808">
                  <c:v>0.12199976537754663</c:v>
                </c:pt>
                <c:pt idx="809">
                  <c:v>0.12241434484872039</c:v>
                </c:pt>
                <c:pt idx="810">
                  <c:v>0.12124131238543202</c:v>
                </c:pt>
                <c:pt idx="811">
                  <c:v>0.12034136768929603</c:v>
                </c:pt>
                <c:pt idx="812">
                  <c:v>0.11968298835586322</c:v>
                </c:pt>
                <c:pt idx="813">
                  <c:v>0.11848976559301623</c:v>
                </c:pt>
                <c:pt idx="814">
                  <c:v>0.11704468280879786</c:v>
                </c:pt>
                <c:pt idx="815">
                  <c:v>0.11534510648587439</c:v>
                </c:pt>
                <c:pt idx="816">
                  <c:v>0.11294669042684528</c:v>
                </c:pt>
                <c:pt idx="817">
                  <c:v>0.11222662294495869</c:v>
                </c:pt>
                <c:pt idx="818">
                  <c:v>0.1112673044034804</c:v>
                </c:pt>
                <c:pt idx="819">
                  <c:v>0.11107617488789596</c:v>
                </c:pt>
                <c:pt idx="820">
                  <c:v>0.11083883911363787</c:v>
                </c:pt>
                <c:pt idx="821">
                  <c:v>0.11084538300519441</c:v>
                </c:pt>
                <c:pt idx="822">
                  <c:v>0.10975135606191799</c:v>
                </c:pt>
                <c:pt idx="823">
                  <c:v>0.11018022036953835</c:v>
                </c:pt>
                <c:pt idx="824">
                  <c:v>0.11040175503979405</c:v>
                </c:pt>
                <c:pt idx="825">
                  <c:v>0.11073365802739976</c:v>
                </c:pt>
                <c:pt idx="826">
                  <c:v>0.11026553037044012</c:v>
                </c:pt>
                <c:pt idx="827">
                  <c:v>0.11068840941139291</c:v>
                </c:pt>
                <c:pt idx="828">
                  <c:v>0.11155100604352328</c:v>
                </c:pt>
                <c:pt idx="829">
                  <c:v>0.11296360878062561</c:v>
                </c:pt>
                <c:pt idx="830">
                  <c:v>0.11223308703295966</c:v>
                </c:pt>
                <c:pt idx="831">
                  <c:v>0.11159473839197433</c:v>
                </c:pt>
                <c:pt idx="832">
                  <c:v>0.10993155249038966</c:v>
                </c:pt>
                <c:pt idx="833">
                  <c:v>0.10789608300208207</c:v>
                </c:pt>
                <c:pt idx="834">
                  <c:v>0.10677093267213428</c:v>
                </c:pt>
                <c:pt idx="835">
                  <c:v>0.10537716357414589</c:v>
                </c:pt>
                <c:pt idx="836">
                  <c:v>0.10339013484406785</c:v>
                </c:pt>
                <c:pt idx="837">
                  <c:v>0.1036689684672211</c:v>
                </c:pt>
                <c:pt idx="838">
                  <c:v>0.1026487598128447</c:v>
                </c:pt>
                <c:pt idx="839">
                  <c:v>0.10340944730451522</c:v>
                </c:pt>
                <c:pt idx="840">
                  <c:v>0.10567163869419038</c:v>
                </c:pt>
                <c:pt idx="841">
                  <c:v>0.10430340673398363</c:v>
                </c:pt>
                <c:pt idx="842">
                  <c:v>0.10354096356409064</c:v>
                </c:pt>
                <c:pt idx="843">
                  <c:v>0.10486466514029066</c:v>
                </c:pt>
                <c:pt idx="844">
                  <c:v>0.10406160196061374</c:v>
                </c:pt>
                <c:pt idx="845">
                  <c:v>0.10264788197373345</c:v>
                </c:pt>
                <c:pt idx="846">
                  <c:v>0.10138570893887607</c:v>
                </c:pt>
                <c:pt idx="847">
                  <c:v>0.10078654384367441</c:v>
                </c:pt>
                <c:pt idx="848">
                  <c:v>0.10324984019337997</c:v>
                </c:pt>
                <c:pt idx="849">
                  <c:v>0.10355038038364761</c:v>
                </c:pt>
                <c:pt idx="850">
                  <c:v>0.10338255350628892</c:v>
                </c:pt>
                <c:pt idx="851">
                  <c:v>0.10389600958281095</c:v>
                </c:pt>
                <c:pt idx="852">
                  <c:v>0.10442750126289128</c:v>
                </c:pt>
                <c:pt idx="853">
                  <c:v>0.1059152789493383</c:v>
                </c:pt>
                <c:pt idx="854">
                  <c:v>0.10522194565856688</c:v>
                </c:pt>
                <c:pt idx="855">
                  <c:v>0.10394604641215184</c:v>
                </c:pt>
                <c:pt idx="856">
                  <c:v>0.10306828710446365</c:v>
                </c:pt>
                <c:pt idx="857">
                  <c:v>0.1021408899852124</c:v>
                </c:pt>
                <c:pt idx="858">
                  <c:v>0.10167858798780921</c:v>
                </c:pt>
                <c:pt idx="859">
                  <c:v>0.10182869847583188</c:v>
                </c:pt>
                <c:pt idx="860">
                  <c:v>0.10032719457782721</c:v>
                </c:pt>
                <c:pt idx="861">
                  <c:v>9.8986574647846867E-2</c:v>
                </c:pt>
                <c:pt idx="862">
                  <c:v>9.84490178975434E-2</c:v>
                </c:pt>
                <c:pt idx="863">
                  <c:v>9.8354690094862487E-2</c:v>
                </c:pt>
                <c:pt idx="864">
                  <c:v>9.8069951008597236E-2</c:v>
                </c:pt>
                <c:pt idx="865">
                  <c:v>9.6720472883948874E-2</c:v>
                </c:pt>
                <c:pt idx="866">
                  <c:v>9.6064088639405243E-2</c:v>
                </c:pt>
                <c:pt idx="867">
                  <c:v>9.554712120643824E-2</c:v>
                </c:pt>
                <c:pt idx="868">
                  <c:v>9.5111234185927929E-2</c:v>
                </c:pt>
                <c:pt idx="869">
                  <c:v>9.3921762190192618E-2</c:v>
                </c:pt>
                <c:pt idx="870">
                  <c:v>9.3187170461192737E-2</c:v>
                </c:pt>
                <c:pt idx="871">
                  <c:v>9.1285611339127604E-2</c:v>
                </c:pt>
                <c:pt idx="872">
                  <c:v>9.0368748289211279E-2</c:v>
                </c:pt>
                <c:pt idx="873">
                  <c:v>9.0119202570951351E-2</c:v>
                </c:pt>
                <c:pt idx="874">
                  <c:v>9.057559910524253E-2</c:v>
                </c:pt>
                <c:pt idx="875">
                  <c:v>8.9772855139787902E-2</c:v>
                </c:pt>
                <c:pt idx="876">
                  <c:v>9.0598343118579311E-2</c:v>
                </c:pt>
                <c:pt idx="877">
                  <c:v>8.9467127718408368E-2</c:v>
                </c:pt>
                <c:pt idx="878">
                  <c:v>9.0256384882972079E-2</c:v>
                </c:pt>
                <c:pt idx="879">
                  <c:v>9.16729777978528E-2</c:v>
                </c:pt>
                <c:pt idx="880">
                  <c:v>9.1530209236942342E-2</c:v>
                </c:pt>
                <c:pt idx="881">
                  <c:v>9.0417189047440824E-2</c:v>
                </c:pt>
                <c:pt idx="882">
                  <c:v>9.013691896028736E-2</c:v>
                </c:pt>
                <c:pt idx="883">
                  <c:v>8.8770203267636391E-2</c:v>
                </c:pt>
                <c:pt idx="884">
                  <c:v>8.7429822748322727E-2</c:v>
                </c:pt>
                <c:pt idx="885">
                  <c:v>8.6419509734836725E-2</c:v>
                </c:pt>
                <c:pt idx="886">
                  <c:v>8.4145188204715268E-2</c:v>
                </c:pt>
                <c:pt idx="887">
                  <c:v>8.1689872210566464E-2</c:v>
                </c:pt>
                <c:pt idx="888">
                  <c:v>7.9717487432935094E-2</c:v>
                </c:pt>
                <c:pt idx="889">
                  <c:v>7.8758136970034559E-2</c:v>
                </c:pt>
                <c:pt idx="890">
                  <c:v>7.7688354346939575E-2</c:v>
                </c:pt>
                <c:pt idx="891">
                  <c:v>7.8100412025757404E-2</c:v>
                </c:pt>
                <c:pt idx="892">
                  <c:v>7.7833173859228125E-2</c:v>
                </c:pt>
                <c:pt idx="893">
                  <c:v>7.8203933198039699E-2</c:v>
                </c:pt>
                <c:pt idx="894">
                  <c:v>7.8282451916362683E-2</c:v>
                </c:pt>
                <c:pt idx="895">
                  <c:v>7.8288501025874702E-2</c:v>
                </c:pt>
                <c:pt idx="896">
                  <c:v>7.782054893673733E-2</c:v>
                </c:pt>
                <c:pt idx="897">
                  <c:v>7.68299154800543E-2</c:v>
                </c:pt>
                <c:pt idx="898">
                  <c:v>7.6063338485982901E-2</c:v>
                </c:pt>
                <c:pt idx="899">
                  <c:v>7.4707484057244686E-2</c:v>
                </c:pt>
                <c:pt idx="900">
                  <c:v>7.306742522606352E-2</c:v>
                </c:pt>
                <c:pt idx="901">
                  <c:v>7.0991231983349792E-2</c:v>
                </c:pt>
                <c:pt idx="902">
                  <c:v>6.9089393548840181E-2</c:v>
                </c:pt>
                <c:pt idx="903">
                  <c:v>6.8202273284083903E-2</c:v>
                </c:pt>
                <c:pt idx="904">
                  <c:v>6.7022617125683415E-2</c:v>
                </c:pt>
                <c:pt idx="905">
                  <c:v>6.5350812440097453E-2</c:v>
                </c:pt>
                <c:pt idx="906">
                  <c:v>6.4441434963693367E-2</c:v>
                </c:pt>
                <c:pt idx="907">
                  <c:v>6.3376344789665764E-2</c:v>
                </c:pt>
                <c:pt idx="908">
                  <c:v>6.3566117644805548E-2</c:v>
                </c:pt>
                <c:pt idx="909">
                  <c:v>6.3029741987124493E-2</c:v>
                </c:pt>
                <c:pt idx="910">
                  <c:v>6.1981091345543811E-2</c:v>
                </c:pt>
                <c:pt idx="911">
                  <c:v>6.1033360280333931E-2</c:v>
                </c:pt>
                <c:pt idx="912">
                  <c:v>6.0671443175479234E-2</c:v>
                </c:pt>
                <c:pt idx="913">
                  <c:v>6.1412562835324556E-2</c:v>
                </c:pt>
                <c:pt idx="914">
                  <c:v>6.1929003564824829E-2</c:v>
                </c:pt>
                <c:pt idx="915">
                  <c:v>6.1352167504470999E-2</c:v>
                </c:pt>
                <c:pt idx="916">
                  <c:v>6.0998446224773101E-2</c:v>
                </c:pt>
                <c:pt idx="917">
                  <c:v>5.9716753240223866E-2</c:v>
                </c:pt>
                <c:pt idx="918">
                  <c:v>6.0008092080534557E-2</c:v>
                </c:pt>
                <c:pt idx="919">
                  <c:v>5.8444285546698248E-2</c:v>
                </c:pt>
                <c:pt idx="920">
                  <c:v>5.6885083678018193E-2</c:v>
                </c:pt>
                <c:pt idx="921">
                  <c:v>5.4328145836209582E-2</c:v>
                </c:pt>
                <c:pt idx="922">
                  <c:v>5.3372051358376221E-2</c:v>
                </c:pt>
                <c:pt idx="923">
                  <c:v>5.302003787476748E-2</c:v>
                </c:pt>
                <c:pt idx="924">
                  <c:v>5.2983096808895229E-2</c:v>
                </c:pt>
                <c:pt idx="925">
                  <c:v>5.2305189545415E-2</c:v>
                </c:pt>
                <c:pt idx="926">
                  <c:v>5.2619503829373616E-2</c:v>
                </c:pt>
                <c:pt idx="927">
                  <c:v>5.110488022683362E-2</c:v>
                </c:pt>
                <c:pt idx="928">
                  <c:v>5.1101560398922011E-2</c:v>
                </c:pt>
                <c:pt idx="929">
                  <c:v>5.1148253459284622E-2</c:v>
                </c:pt>
                <c:pt idx="930">
                  <c:v>5.0325821956671457E-2</c:v>
                </c:pt>
                <c:pt idx="931">
                  <c:v>4.9039644012299322E-2</c:v>
                </c:pt>
                <c:pt idx="932">
                  <c:v>4.7004294229325096E-2</c:v>
                </c:pt>
                <c:pt idx="933">
                  <c:v>4.5792549061230876E-2</c:v>
                </c:pt>
                <c:pt idx="934">
                  <c:v>4.500932504546807E-2</c:v>
                </c:pt>
                <c:pt idx="935">
                  <c:v>4.3323738285835585E-2</c:v>
                </c:pt>
                <c:pt idx="936">
                  <c:v>4.1770130646400817E-2</c:v>
                </c:pt>
                <c:pt idx="937">
                  <c:v>4.0437674620155024E-2</c:v>
                </c:pt>
                <c:pt idx="938">
                  <c:v>4.0516704081233638E-2</c:v>
                </c:pt>
                <c:pt idx="939">
                  <c:v>4.0819223399679354E-2</c:v>
                </c:pt>
                <c:pt idx="940">
                  <c:v>4.0830324074258802E-2</c:v>
                </c:pt>
                <c:pt idx="941">
                  <c:v>3.9944424803902714E-2</c:v>
                </c:pt>
                <c:pt idx="942">
                  <c:v>4.1410025082257516E-2</c:v>
                </c:pt>
                <c:pt idx="943">
                  <c:v>4.1627034890912525E-2</c:v>
                </c:pt>
                <c:pt idx="944">
                  <c:v>4.1437605191061683E-2</c:v>
                </c:pt>
                <c:pt idx="945">
                  <c:v>4.0121245541973875E-2</c:v>
                </c:pt>
                <c:pt idx="946">
                  <c:v>3.9086632345817537E-2</c:v>
                </c:pt>
                <c:pt idx="947">
                  <c:v>3.7681890258938595E-2</c:v>
                </c:pt>
                <c:pt idx="948">
                  <c:v>3.7371199056402758E-2</c:v>
                </c:pt>
                <c:pt idx="949">
                  <c:v>3.5441325632822249E-2</c:v>
                </c:pt>
                <c:pt idx="950">
                  <c:v>3.5084316446634962E-2</c:v>
                </c:pt>
                <c:pt idx="951">
                  <c:v>3.4826016278329264E-2</c:v>
                </c:pt>
                <c:pt idx="952">
                  <c:v>3.6129758985281833E-2</c:v>
                </c:pt>
                <c:pt idx="953">
                  <c:v>3.5746143293668306E-2</c:v>
                </c:pt>
                <c:pt idx="954">
                  <c:v>3.6541625135566289E-2</c:v>
                </c:pt>
                <c:pt idx="955">
                  <c:v>3.5567311505996839E-2</c:v>
                </c:pt>
                <c:pt idx="956">
                  <c:v>3.5687479699970555E-2</c:v>
                </c:pt>
                <c:pt idx="957">
                  <c:v>3.4687628932619466E-2</c:v>
                </c:pt>
                <c:pt idx="958">
                  <c:v>3.3951050095085936E-2</c:v>
                </c:pt>
                <c:pt idx="959">
                  <c:v>3.1883515538151289E-2</c:v>
                </c:pt>
                <c:pt idx="960">
                  <c:v>3.1878208601706037E-2</c:v>
                </c:pt>
                <c:pt idx="961">
                  <c:v>3.074369731469016E-2</c:v>
                </c:pt>
                <c:pt idx="962">
                  <c:v>3.1117968009946713E-2</c:v>
                </c:pt>
                <c:pt idx="963">
                  <c:v>3.0145322274688628E-2</c:v>
                </c:pt>
                <c:pt idx="964">
                  <c:v>3.0062741555387257E-2</c:v>
                </c:pt>
                <c:pt idx="965">
                  <c:v>2.9076960154882741E-2</c:v>
                </c:pt>
                <c:pt idx="966">
                  <c:v>2.8666674114998521E-2</c:v>
                </c:pt>
                <c:pt idx="967">
                  <c:v>2.749881292211093E-2</c:v>
                </c:pt>
                <c:pt idx="968">
                  <c:v>2.6839539788855754E-2</c:v>
                </c:pt>
                <c:pt idx="969">
                  <c:v>2.5778846790739916E-2</c:v>
                </c:pt>
                <c:pt idx="970">
                  <c:v>2.5313544179647381E-2</c:v>
                </c:pt>
                <c:pt idx="971">
                  <c:v>2.4095295021774397E-2</c:v>
                </c:pt>
                <c:pt idx="972">
                  <c:v>2.4442033490360129E-2</c:v>
                </c:pt>
                <c:pt idx="973">
                  <c:v>2.5051796497741158E-2</c:v>
                </c:pt>
                <c:pt idx="974">
                  <c:v>2.4358798381903107E-2</c:v>
                </c:pt>
                <c:pt idx="975">
                  <c:v>2.4510720410637173E-2</c:v>
                </c:pt>
                <c:pt idx="976">
                  <c:v>2.4036288272787705E-2</c:v>
                </c:pt>
                <c:pt idx="977">
                  <c:v>2.4588560798737828E-2</c:v>
                </c:pt>
                <c:pt idx="978">
                  <c:v>2.456711758335681E-2</c:v>
                </c:pt>
                <c:pt idx="979">
                  <c:v>2.4788795900012532E-2</c:v>
                </c:pt>
                <c:pt idx="980">
                  <c:v>2.3351430119617551E-2</c:v>
                </c:pt>
                <c:pt idx="981">
                  <c:v>2.3030755492280203E-2</c:v>
                </c:pt>
                <c:pt idx="982">
                  <c:v>2.2188093788330646E-2</c:v>
                </c:pt>
                <c:pt idx="983">
                  <c:v>2.2272214716254467E-2</c:v>
                </c:pt>
                <c:pt idx="984">
                  <c:v>2.074689743726842E-2</c:v>
                </c:pt>
                <c:pt idx="985">
                  <c:v>2.1690255267633192E-2</c:v>
                </c:pt>
                <c:pt idx="986">
                  <c:v>2.2087764758271039E-2</c:v>
                </c:pt>
                <c:pt idx="987">
                  <c:v>2.2675717453915441E-2</c:v>
                </c:pt>
                <c:pt idx="988">
                  <c:v>2.3269072850271771E-2</c:v>
                </c:pt>
                <c:pt idx="989">
                  <c:v>2.3061184588018133E-2</c:v>
                </c:pt>
                <c:pt idx="990">
                  <c:v>2.1005915837574229E-2</c:v>
                </c:pt>
                <c:pt idx="991">
                  <c:v>2.1065832347094395E-2</c:v>
                </c:pt>
                <c:pt idx="992">
                  <c:v>1.9729210575247971E-2</c:v>
                </c:pt>
                <c:pt idx="993">
                  <c:v>1.8071531118997473E-2</c:v>
                </c:pt>
                <c:pt idx="994">
                  <c:v>1.7736787124813559E-2</c:v>
                </c:pt>
                <c:pt idx="995">
                  <c:v>1.7117248181875495E-2</c:v>
                </c:pt>
                <c:pt idx="996">
                  <c:v>1.6890885396507956E-2</c:v>
                </c:pt>
                <c:pt idx="997">
                  <c:v>1.9265001272866709E-2</c:v>
                </c:pt>
                <c:pt idx="998">
                  <c:v>1.9766383071431363E-2</c:v>
                </c:pt>
                <c:pt idx="999">
                  <c:v>1.8709033842293811E-2</c:v>
                </c:pt>
                <c:pt idx="1000">
                  <c:v>1.8946944202151983E-2</c:v>
                </c:pt>
                <c:pt idx="1001">
                  <c:v>1.8416074989805097E-2</c:v>
                </c:pt>
                <c:pt idx="1002">
                  <c:v>1.8111935659181358E-2</c:v>
                </c:pt>
                <c:pt idx="1003">
                  <c:v>1.7854848504920289E-2</c:v>
                </c:pt>
                <c:pt idx="1004">
                  <c:v>1.6317887887176925E-2</c:v>
                </c:pt>
                <c:pt idx="1005">
                  <c:v>1.5230436756879266E-2</c:v>
                </c:pt>
                <c:pt idx="1006">
                  <c:v>1.4820637518684008E-2</c:v>
                </c:pt>
                <c:pt idx="1007">
                  <c:v>1.3390150804778957E-2</c:v>
                </c:pt>
                <c:pt idx="1008">
                  <c:v>1.3165256404833861E-2</c:v>
                </c:pt>
                <c:pt idx="1009">
                  <c:v>1.3212404345463207E-2</c:v>
                </c:pt>
                <c:pt idx="1010">
                  <c:v>1.3267404955960408E-2</c:v>
                </c:pt>
                <c:pt idx="1011">
                  <c:v>1.4502756015791526E-2</c:v>
                </c:pt>
                <c:pt idx="1012">
                  <c:v>1.5008894106268012E-2</c:v>
                </c:pt>
                <c:pt idx="1013">
                  <c:v>1.5437279592554967E-2</c:v>
                </c:pt>
                <c:pt idx="1014">
                  <c:v>1.6201622087070468E-2</c:v>
                </c:pt>
                <c:pt idx="1015">
                  <c:v>1.5972697607569208E-2</c:v>
                </c:pt>
                <c:pt idx="1016">
                  <c:v>1.6116160459413109E-2</c:v>
                </c:pt>
                <c:pt idx="1017">
                  <c:v>1.6177090474088981E-2</c:v>
                </c:pt>
                <c:pt idx="1018">
                  <c:v>1.5255439210838601E-2</c:v>
                </c:pt>
                <c:pt idx="1019">
                  <c:v>1.4789131074945913E-2</c:v>
                </c:pt>
                <c:pt idx="1020">
                  <c:v>1.4198536881612224E-2</c:v>
                </c:pt>
                <c:pt idx="1021">
                  <c:v>1.3816086321909985E-2</c:v>
                </c:pt>
                <c:pt idx="1022">
                  <c:v>1.4102277832886567E-2</c:v>
                </c:pt>
                <c:pt idx="1023">
                  <c:v>1.4438777505292971E-2</c:v>
                </c:pt>
                <c:pt idx="1024">
                  <c:v>1.3190250878437639E-2</c:v>
                </c:pt>
                <c:pt idx="1025">
                  <c:v>1.2433777014501103E-2</c:v>
                </c:pt>
                <c:pt idx="1026">
                  <c:v>1.0899848931869311E-2</c:v>
                </c:pt>
                <c:pt idx="1027">
                  <c:v>1.2060767215422517E-2</c:v>
                </c:pt>
                <c:pt idx="1028">
                  <c:v>1.259023986554697E-2</c:v>
                </c:pt>
                <c:pt idx="1029">
                  <c:v>1.1907217194154869E-2</c:v>
                </c:pt>
                <c:pt idx="1030">
                  <c:v>1.1064659234827549E-2</c:v>
                </c:pt>
                <c:pt idx="1031">
                  <c:v>1.2261233747008363E-2</c:v>
                </c:pt>
                <c:pt idx="1032">
                  <c:v>1.3269958669738572E-2</c:v>
                </c:pt>
                <c:pt idx="1033">
                  <c:v>1.4488694629300513E-2</c:v>
                </c:pt>
                <c:pt idx="1034">
                  <c:v>1.4498063566724152E-2</c:v>
                </c:pt>
                <c:pt idx="1035">
                  <c:v>1.43227351551421E-2</c:v>
                </c:pt>
                <c:pt idx="1036">
                  <c:v>1.4148444189782431E-2</c:v>
                </c:pt>
                <c:pt idx="1037">
                  <c:v>1.3265314102804536E-2</c:v>
                </c:pt>
                <c:pt idx="1038">
                  <c:v>1.2816474965225602E-2</c:v>
                </c:pt>
                <c:pt idx="1039">
                  <c:v>1.2165836576682838E-2</c:v>
                </c:pt>
                <c:pt idx="1040">
                  <c:v>1.2231586726114995E-2</c:v>
                </c:pt>
                <c:pt idx="1041">
                  <c:v>1.0192597901006881E-2</c:v>
                </c:pt>
                <c:pt idx="1042">
                  <c:v>8.4202088139834989E-3</c:v>
                </c:pt>
                <c:pt idx="1043">
                  <c:v>7.9522287936016709E-3</c:v>
                </c:pt>
                <c:pt idx="1044">
                  <c:v>7.9986305709864591E-3</c:v>
                </c:pt>
                <c:pt idx="1045">
                  <c:v>7.7485565531886713E-3</c:v>
                </c:pt>
                <c:pt idx="1046">
                  <c:v>7.4439631403337547E-3</c:v>
                </c:pt>
                <c:pt idx="1047">
                  <c:v>6.7934644080132342E-3</c:v>
                </c:pt>
                <c:pt idx="1048">
                  <c:v>8.1081928724252381E-3</c:v>
                </c:pt>
                <c:pt idx="1049">
                  <c:v>9.2691430774006715E-3</c:v>
                </c:pt>
                <c:pt idx="1050">
                  <c:v>1.0133216075309018E-2</c:v>
                </c:pt>
                <c:pt idx="1051">
                  <c:v>1.1893283493352762E-2</c:v>
                </c:pt>
                <c:pt idx="1052">
                  <c:v>1.1769524139378505E-2</c:v>
                </c:pt>
                <c:pt idx="1053">
                  <c:v>1.2688980804850781E-2</c:v>
                </c:pt>
                <c:pt idx="1054">
                  <c:v>1.3085165556466202E-2</c:v>
                </c:pt>
                <c:pt idx="1055">
                  <c:v>1.3200753026350336E-2</c:v>
                </c:pt>
                <c:pt idx="1056">
                  <c:v>1.2980870289694888E-2</c:v>
                </c:pt>
                <c:pt idx="1057">
                  <c:v>1.2079289620669759E-2</c:v>
                </c:pt>
                <c:pt idx="1058">
                  <c:v>1.0698448698683321E-2</c:v>
                </c:pt>
                <c:pt idx="1059">
                  <c:v>1.0556717583995238E-2</c:v>
                </c:pt>
                <c:pt idx="1060">
                  <c:v>9.6990528115989683E-3</c:v>
                </c:pt>
                <c:pt idx="1061">
                  <c:v>1.0632475099295574E-2</c:v>
                </c:pt>
                <c:pt idx="1062">
                  <c:v>1.0299494763689701E-2</c:v>
                </c:pt>
                <c:pt idx="1063">
                  <c:v>9.9232369598995125E-3</c:v>
                </c:pt>
                <c:pt idx="1064">
                  <c:v>1.0615468961604115E-2</c:v>
                </c:pt>
                <c:pt idx="1065">
                  <c:v>8.8008318722632359E-3</c:v>
                </c:pt>
                <c:pt idx="1066">
                  <c:v>8.9943554945147025E-3</c:v>
                </c:pt>
                <c:pt idx="1067">
                  <c:v>8.5458116300913666E-3</c:v>
                </c:pt>
                <c:pt idx="1068">
                  <c:v>6.943945982569308E-3</c:v>
                </c:pt>
                <c:pt idx="1069">
                  <c:v>7.1147790598662334E-3</c:v>
                </c:pt>
                <c:pt idx="1070">
                  <c:v>5.6524227960452547E-3</c:v>
                </c:pt>
                <c:pt idx="1071">
                  <c:v>5.0063068749965087E-3</c:v>
                </c:pt>
                <c:pt idx="1072">
                  <c:v>6.5746526350735027E-3</c:v>
                </c:pt>
                <c:pt idx="1073">
                  <c:v>6.2682045875871954E-3</c:v>
                </c:pt>
                <c:pt idx="1074">
                  <c:v>5.9815645806283249E-3</c:v>
                </c:pt>
                <c:pt idx="1075">
                  <c:v>7.0188751369628533E-3</c:v>
                </c:pt>
                <c:pt idx="1076">
                  <c:v>5.8433216793541019E-3</c:v>
                </c:pt>
                <c:pt idx="1077">
                  <c:v>7.8554095239159287E-3</c:v>
                </c:pt>
                <c:pt idx="1078">
                  <c:v>8.8835163361868415E-3</c:v>
                </c:pt>
                <c:pt idx="1079">
                  <c:v>9.3898299944855743E-3</c:v>
                </c:pt>
                <c:pt idx="1080">
                  <c:v>8.6137723380127484E-3</c:v>
                </c:pt>
                <c:pt idx="1081">
                  <c:v>7.8262445164981875E-3</c:v>
                </c:pt>
                <c:pt idx="1082">
                  <c:v>7.0150557387933859E-3</c:v>
                </c:pt>
                <c:pt idx="1083">
                  <c:v>8.3122186425894033E-3</c:v>
                </c:pt>
                <c:pt idx="1084">
                  <c:v>8.3156342347676954E-3</c:v>
                </c:pt>
                <c:pt idx="1085">
                  <c:v>6.9718453055957457E-3</c:v>
                </c:pt>
                <c:pt idx="1086">
                  <c:v>7.1344833557714328E-3</c:v>
                </c:pt>
                <c:pt idx="1087">
                  <c:v>7.3016773909344752E-3</c:v>
                </c:pt>
                <c:pt idx="1088">
                  <c:v>8.1790823708359495E-3</c:v>
                </c:pt>
                <c:pt idx="1089">
                  <c:v>8.091697477489411E-3</c:v>
                </c:pt>
                <c:pt idx="1090">
                  <c:v>6.9364771678037352E-3</c:v>
                </c:pt>
                <c:pt idx="1091">
                  <c:v>5.6968414550741895E-3</c:v>
                </c:pt>
                <c:pt idx="1092">
                  <c:v>5.9345315571189957E-3</c:v>
                </c:pt>
                <c:pt idx="1093">
                  <c:v>5.1755997436709793E-3</c:v>
                </c:pt>
                <c:pt idx="1094">
                  <c:v>4.8748440838033095E-3</c:v>
                </c:pt>
                <c:pt idx="1095">
                  <c:v>4.8298492431031771E-3</c:v>
                </c:pt>
                <c:pt idx="1096">
                  <c:v>4.6362035214116927E-3</c:v>
                </c:pt>
                <c:pt idx="1097">
                  <c:v>5.5398606789526898E-3</c:v>
                </c:pt>
                <c:pt idx="1098">
                  <c:v>7.3033612459569523E-3</c:v>
                </c:pt>
                <c:pt idx="1099">
                  <c:v>7.3147372428031161E-3</c:v>
                </c:pt>
                <c:pt idx="1100">
                  <c:v>7.1444516178973839E-3</c:v>
                </c:pt>
                <c:pt idx="1101">
                  <c:v>8.5777968951628678E-3</c:v>
                </c:pt>
                <c:pt idx="1102">
                  <c:v>7.8728043049230024E-3</c:v>
                </c:pt>
                <c:pt idx="1103">
                  <c:v>7.3951273545041531E-3</c:v>
                </c:pt>
                <c:pt idx="1104">
                  <c:v>6.763662568222065E-3</c:v>
                </c:pt>
                <c:pt idx="1105">
                  <c:v>6.022320256456706E-3</c:v>
                </c:pt>
                <c:pt idx="1106">
                  <c:v>6.1782875274224965E-3</c:v>
                </c:pt>
                <c:pt idx="1107">
                  <c:v>6.1898893683309166E-3</c:v>
                </c:pt>
                <c:pt idx="1108">
                  <c:v>5.1359876527938822E-3</c:v>
                </c:pt>
                <c:pt idx="1109">
                  <c:v>5.8478848466614582E-3</c:v>
                </c:pt>
                <c:pt idx="1110">
                  <c:v>7.1620195726200394E-3</c:v>
                </c:pt>
                <c:pt idx="1111">
                  <c:v>6.5626254412139082E-3</c:v>
                </c:pt>
                <c:pt idx="1112">
                  <c:v>6.6785424997825357E-3</c:v>
                </c:pt>
                <c:pt idx="1113">
                  <c:v>7.402189969171886E-3</c:v>
                </c:pt>
                <c:pt idx="1114">
                  <c:v>6.7505955340334232E-3</c:v>
                </c:pt>
                <c:pt idx="1115">
                  <c:v>6.6987383855900322E-3</c:v>
                </c:pt>
                <c:pt idx="1116">
                  <c:v>6.7569423108077165E-3</c:v>
                </c:pt>
                <c:pt idx="1117">
                  <c:v>6.8645143115706377E-3</c:v>
                </c:pt>
                <c:pt idx="1118">
                  <c:v>8.1702082154568312E-3</c:v>
                </c:pt>
                <c:pt idx="1119">
                  <c:v>7.3507645579641151E-3</c:v>
                </c:pt>
                <c:pt idx="1120">
                  <c:v>5.9642304503234834E-3</c:v>
                </c:pt>
                <c:pt idx="1121">
                  <c:v>6.887816949796381E-3</c:v>
                </c:pt>
                <c:pt idx="1122">
                  <c:v>6.5923067776361716E-3</c:v>
                </c:pt>
                <c:pt idx="1123">
                  <c:v>7.9029852116031165E-3</c:v>
                </c:pt>
                <c:pt idx="1124">
                  <c:v>7.1821180980897415E-3</c:v>
                </c:pt>
                <c:pt idx="1125">
                  <c:v>6.3050211599127584E-3</c:v>
                </c:pt>
                <c:pt idx="1126">
                  <c:v>6.3305048293121656E-3</c:v>
                </c:pt>
                <c:pt idx="1127">
                  <c:v>7.0230137493545878E-3</c:v>
                </c:pt>
                <c:pt idx="1128">
                  <c:v>5.1931277966158502E-3</c:v>
                </c:pt>
                <c:pt idx="1129">
                  <c:v>4.7039008775997008E-3</c:v>
                </c:pt>
                <c:pt idx="1130">
                  <c:v>2.9966570290572724E-3</c:v>
                </c:pt>
                <c:pt idx="1131">
                  <c:v>3.5477125507849877E-3</c:v>
                </c:pt>
                <c:pt idx="1132">
                  <c:v>4.2077142905024992E-3</c:v>
                </c:pt>
                <c:pt idx="1133">
                  <c:v>5.6850033956412889E-3</c:v>
                </c:pt>
                <c:pt idx="1134">
                  <c:v>4.6771100259600969E-3</c:v>
                </c:pt>
                <c:pt idx="1135">
                  <c:v>5.1143154012083854E-3</c:v>
                </c:pt>
                <c:pt idx="1136">
                  <c:v>5.7108469790763056E-3</c:v>
                </c:pt>
                <c:pt idx="1137">
                  <c:v>5.4819879384906114E-3</c:v>
                </c:pt>
                <c:pt idx="1138">
                  <c:v>4.0419200097041126E-3</c:v>
                </c:pt>
                <c:pt idx="1139">
                  <c:v>4.6039979985268266E-3</c:v>
                </c:pt>
                <c:pt idx="1140">
                  <c:v>3.0140510120287901E-3</c:v>
                </c:pt>
                <c:pt idx="1141">
                  <c:v>3.1502573265649279E-3</c:v>
                </c:pt>
                <c:pt idx="1142">
                  <c:v>3.295084819209035E-3</c:v>
                </c:pt>
                <c:pt idx="1143">
                  <c:v>3.1270999308103172E-3</c:v>
                </c:pt>
                <c:pt idx="1144">
                  <c:v>3.8656132065308041E-3</c:v>
                </c:pt>
                <c:pt idx="1145">
                  <c:v>3.6513701871473177E-3</c:v>
                </c:pt>
                <c:pt idx="1146">
                  <c:v>2.5969465563568717E-3</c:v>
                </c:pt>
                <c:pt idx="1147">
                  <c:v>3.0924109212761867E-3</c:v>
                </c:pt>
                <c:pt idx="1148">
                  <c:v>3.4602478538828816E-3</c:v>
                </c:pt>
                <c:pt idx="1149">
                  <c:v>3.4545458898375759E-3</c:v>
                </c:pt>
                <c:pt idx="1150">
                  <c:v>3.4372117595327339E-3</c:v>
                </c:pt>
                <c:pt idx="1151">
                  <c:v>2.5655646061654631E-3</c:v>
                </c:pt>
                <c:pt idx="1152">
                  <c:v>3.5644824699519661E-3</c:v>
                </c:pt>
                <c:pt idx="1153">
                  <c:v>4.1091553033053832E-3</c:v>
                </c:pt>
                <c:pt idx="1154">
                  <c:v>3.6428750986571461E-3</c:v>
                </c:pt>
                <c:pt idx="1155">
                  <c:v>2.1922954455312802E-3</c:v>
                </c:pt>
                <c:pt idx="1156">
                  <c:v>3.0054274398141536E-3</c:v>
                </c:pt>
                <c:pt idx="1157">
                  <c:v>3.0486466514029068E-3</c:v>
                </c:pt>
                <c:pt idx="1158">
                  <c:v>3.7117687101431113E-3</c:v>
                </c:pt>
                <c:pt idx="1159">
                  <c:v>3.2601492166882003E-3</c:v>
                </c:pt>
                <c:pt idx="1160">
                  <c:v>3.1067284771805724E-3</c:v>
                </c:pt>
                <c:pt idx="1161">
                  <c:v>3.3557985662493206E-3</c:v>
                </c:pt>
                <c:pt idx="1162">
                  <c:v>3.7523663749314683E-3</c:v>
                </c:pt>
                <c:pt idx="1163">
                  <c:v>2.9304105015094842E-3</c:v>
                </c:pt>
                <c:pt idx="1164">
                  <c:v>3.5644808738808549E-3</c:v>
                </c:pt>
                <c:pt idx="1165">
                  <c:v>3.1880259553084128E-3</c:v>
                </c:pt>
                <c:pt idx="1166">
                  <c:v>3.9120189740933717E-3</c:v>
                </c:pt>
                <c:pt idx="1167">
                  <c:v>3.0316492921025604E-3</c:v>
                </c:pt>
                <c:pt idx="1168">
                  <c:v>2.1513618077739836E-3</c:v>
                </c:pt>
                <c:pt idx="1169">
                  <c:v>2.3249704527335512E-3</c:v>
                </c:pt>
                <c:pt idx="1170">
                  <c:v>3.6366975054206566E-3</c:v>
                </c:pt>
                <c:pt idx="1171">
                  <c:v>3.0801259619321077E-3</c:v>
                </c:pt>
                <c:pt idx="1172">
                  <c:v>3.0425504577930966E-3</c:v>
                </c:pt>
                <c:pt idx="1173">
                  <c:v>2.7296095930258077E-3</c:v>
                </c:pt>
              </c:numCache>
            </c:numRef>
          </c:yVal>
          <c:smooth val="0"/>
          <c:extLst>
            <c:ext xmlns:c16="http://schemas.microsoft.com/office/drawing/2014/chart" uri="{C3380CC4-5D6E-409C-BE32-E72D297353CC}">
              <c16:uniqueId val="{00000003-78F5-44D7-A5E4-BCA7D51448E1}"/>
            </c:ext>
          </c:extLst>
        </c:ser>
        <c:ser>
          <c:idx val="4"/>
          <c:order val="4"/>
          <c:tx>
            <c:strRef>
              <c:f>'Fluo RT'!$FM$2:$FM$3</c:f>
              <c:strCache>
                <c:ptCount val="2"/>
                <c:pt idx="0">
                  <c:v>D17</c:v>
                </c:pt>
                <c:pt idx="1">
                  <c:v>Stan 630</c:v>
                </c:pt>
              </c:strCache>
            </c:strRef>
          </c:tx>
          <c:spPr>
            <a:ln w="19050" cap="rnd">
              <a:solidFill>
                <a:srgbClr val="FFC000"/>
              </a:solidFill>
              <a:round/>
            </a:ln>
            <a:effectLst/>
          </c:spPr>
          <c:marker>
            <c:symbol val="none"/>
          </c:marker>
          <c:xVal>
            <c:numRef>
              <c:f>'Fluo RT'!$CM$4:$CM$1177</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'Fluo RT'!$FM$4:$FM$1177</c:f>
              <c:numCache>
                <c:formatCode>General</c:formatCode>
                <c:ptCount val="1174"/>
                <c:pt idx="0">
                  <c:v>3.442864775358173E-3</c:v>
                </c:pt>
                <c:pt idx="1">
                  <c:v>4.3365023549784207E-3</c:v>
                </c:pt>
                <c:pt idx="2">
                  <c:v>3.6317556430436248E-3</c:v>
                </c:pt>
                <c:pt idx="3">
                  <c:v>2.7205817156671429E-3</c:v>
                </c:pt>
                <c:pt idx="4">
                  <c:v>2.641725935833943E-3</c:v>
                </c:pt>
                <c:pt idx="5">
                  <c:v>2.4869121553262679E-3</c:v>
                </c:pt>
                <c:pt idx="6">
                  <c:v>2.6725556915451918E-3</c:v>
                </c:pt>
                <c:pt idx="7">
                  <c:v>3.232813204551569E-3</c:v>
                </c:pt>
                <c:pt idx="8">
                  <c:v>2.5662614764937917E-3</c:v>
                </c:pt>
                <c:pt idx="9">
                  <c:v>5.452773493893729E-3</c:v>
                </c:pt>
                <c:pt idx="10">
                  <c:v>4.8444160676596858E-3</c:v>
                </c:pt>
                <c:pt idx="11">
                  <c:v>3.785573815216609E-3</c:v>
                </c:pt>
                <c:pt idx="12">
                  <c:v>6.1615301107578752E-3</c:v>
                </c:pt>
                <c:pt idx="13">
                  <c:v>7.3890801374716288E-3</c:v>
                </c:pt>
                <c:pt idx="14">
                  <c:v>1.0674920142928054E-2</c:v>
                </c:pt>
                <c:pt idx="15">
                  <c:v>1.1695205544335358E-2</c:v>
                </c:pt>
                <c:pt idx="16">
                  <c:v>9.7781716424979841E-3</c:v>
                </c:pt>
                <c:pt idx="17">
                  <c:v>1.1376468782800133E-2</c:v>
                </c:pt>
                <c:pt idx="18">
                  <c:v>1.1293978227343517E-2</c:v>
                </c:pt>
                <c:pt idx="19">
                  <c:v>8.983470628133183E-3</c:v>
                </c:pt>
                <c:pt idx="20">
                  <c:v>8.9662402570583038E-3</c:v>
                </c:pt>
                <c:pt idx="21">
                  <c:v>7.0517375307397627E-3</c:v>
                </c:pt>
                <c:pt idx="22">
                  <c:v>6.1448198053116795E-3</c:v>
                </c:pt>
                <c:pt idx="23">
                  <c:v>6.5125952506356359E-3</c:v>
                </c:pt>
                <c:pt idx="24">
                  <c:v>5.9006106271479947E-3</c:v>
                </c:pt>
                <c:pt idx="25">
                  <c:v>6.072562890996518E-3</c:v>
                </c:pt>
                <c:pt idx="26">
                  <c:v>6.8839486338093808E-3</c:v>
                </c:pt>
                <c:pt idx="27">
                  <c:v>7.1487880292070375E-3</c:v>
                </c:pt>
                <c:pt idx="28">
                  <c:v>5.9320608618879996E-3</c:v>
                </c:pt>
                <c:pt idx="29">
                  <c:v>6.1588663137672464E-3</c:v>
                </c:pt>
                <c:pt idx="30">
                  <c:v>4.6704839546965055E-3</c:v>
                </c:pt>
                <c:pt idx="31">
                  <c:v>3.6359673220693499E-3</c:v>
                </c:pt>
                <c:pt idx="32">
                  <c:v>2.7970891481533407E-3</c:v>
                </c:pt>
                <c:pt idx="33">
                  <c:v>2.4876339950513247E-3</c:v>
                </c:pt>
                <c:pt idx="34">
                  <c:v>1.0365665816626185E-3</c:v>
                </c:pt>
                <c:pt idx="35">
                  <c:v>2.3294828899355462E-3</c:v>
                </c:pt>
                <c:pt idx="36">
                  <c:v>1.0164706395007371E-3</c:v>
                </c:pt>
                <c:pt idx="37">
                  <c:v>2.353596315396595E-3</c:v>
                </c:pt>
                <c:pt idx="38">
                  <c:v>2.8382368543702565E-3</c:v>
                </c:pt>
                <c:pt idx="39">
                  <c:v>2.845323577445256E-3</c:v>
                </c:pt>
                <c:pt idx="40">
                  <c:v>2.7864870087795416E-3</c:v>
                </c:pt>
                <c:pt idx="41">
                  <c:v>3.2126348476179292E-3</c:v>
                </c:pt>
                <c:pt idx="42">
                  <c:v>3.0198818532145549E-3</c:v>
                </c:pt>
                <c:pt idx="43">
                  <c:v>3.1572435953302084E-3</c:v>
                </c:pt>
                <c:pt idx="44">
                  <c:v>2.8614105619740142E-3</c:v>
                </c:pt>
                <c:pt idx="45">
                  <c:v>2.6137172282870232E-3</c:v>
                </c:pt>
                <c:pt idx="46">
                  <c:v>3.2116354500983297E-3</c:v>
                </c:pt>
                <c:pt idx="47">
                  <c:v>4.1455918517367728E-3</c:v>
                </c:pt>
                <c:pt idx="48">
                  <c:v>4.5755468741119094E-3</c:v>
                </c:pt>
                <c:pt idx="49">
                  <c:v>4.2623688468373571E-3</c:v>
                </c:pt>
                <c:pt idx="50">
                  <c:v>4.4858540254405872E-3</c:v>
                </c:pt>
                <c:pt idx="51">
                  <c:v>6.2669480767992003E-3</c:v>
                </c:pt>
                <c:pt idx="52">
                  <c:v>6.8860563679146976E-3</c:v>
                </c:pt>
                <c:pt idx="53">
                  <c:v>8.0897231621505899E-3</c:v>
                </c:pt>
                <c:pt idx="54">
                  <c:v>8.1563834503559952E-3</c:v>
                </c:pt>
                <c:pt idx="55">
                  <c:v>7.9190184874331684E-3</c:v>
                </c:pt>
                <c:pt idx="56">
                  <c:v>8.1186971645529332E-3</c:v>
                </c:pt>
                <c:pt idx="57">
                  <c:v>9.266559685346086E-3</c:v>
                </c:pt>
                <c:pt idx="58">
                  <c:v>8.7299893144985579E-3</c:v>
                </c:pt>
                <c:pt idx="59">
                  <c:v>9.5338260536775941E-3</c:v>
                </c:pt>
                <c:pt idx="60">
                  <c:v>9.5885134648685724E-3</c:v>
                </c:pt>
                <c:pt idx="61">
                  <c:v>9.2376302058664178E-3</c:v>
                </c:pt>
                <c:pt idx="62">
                  <c:v>9.8905304479953316E-3</c:v>
                </c:pt>
                <c:pt idx="63">
                  <c:v>8.4569491756628229E-3</c:v>
                </c:pt>
                <c:pt idx="64">
                  <c:v>9.0309368001849129E-3</c:v>
                </c:pt>
                <c:pt idx="65">
                  <c:v>9.0135918062665549E-3</c:v>
                </c:pt>
                <c:pt idx="66">
                  <c:v>8.0824640311622578E-3</c:v>
                </c:pt>
                <c:pt idx="67">
                  <c:v>6.7004535654335397E-3</c:v>
                </c:pt>
                <c:pt idx="68">
                  <c:v>5.6555971944874939E-3</c:v>
                </c:pt>
                <c:pt idx="69">
                  <c:v>5.2708983020662422E-3</c:v>
                </c:pt>
                <c:pt idx="70">
                  <c:v>6.8042601805925525E-3</c:v>
                </c:pt>
                <c:pt idx="71">
                  <c:v>6.5572820555570288E-3</c:v>
                </c:pt>
                <c:pt idx="72">
                  <c:v>6.0861850107423393E-3</c:v>
                </c:pt>
                <c:pt idx="73">
                  <c:v>6.6119893599687765E-3</c:v>
                </c:pt>
                <c:pt idx="74">
                  <c:v>6.81828679582735E-3</c:v>
                </c:pt>
                <c:pt idx="75">
                  <c:v>7.9630724984748533E-3</c:v>
                </c:pt>
                <c:pt idx="76">
                  <c:v>8.3025626257535734E-3</c:v>
                </c:pt>
                <c:pt idx="77">
                  <c:v>7.7385888696482504E-3</c:v>
                </c:pt>
                <c:pt idx="78">
                  <c:v>7.51819945511521E-3</c:v>
                </c:pt>
                <c:pt idx="79">
                  <c:v>8.192671526927842E-3</c:v>
                </c:pt>
                <c:pt idx="80">
                  <c:v>8.0861310148573947E-3</c:v>
                </c:pt>
                <c:pt idx="81">
                  <c:v>8.1858907805341993E-3</c:v>
                </c:pt>
                <c:pt idx="82">
                  <c:v>6.9174715526942997E-3</c:v>
                </c:pt>
                <c:pt idx="83">
                  <c:v>5.6911444854097432E-3</c:v>
                </c:pt>
                <c:pt idx="84">
                  <c:v>5.1136954404738004E-3</c:v>
                </c:pt>
                <c:pt idx="85">
                  <c:v>3.9348335979447462E-3</c:v>
                </c:pt>
                <c:pt idx="86">
                  <c:v>1.9063645044314519E-3</c:v>
                </c:pt>
                <c:pt idx="87">
                  <c:v>1.8482403025285232E-3</c:v>
                </c:pt>
                <c:pt idx="88">
                  <c:v>1.5903019601453531E-3</c:v>
                </c:pt>
                <c:pt idx="89">
                  <c:v>2.4796511297454802E-3</c:v>
                </c:pt>
                <c:pt idx="90">
                  <c:v>3.8892942264189554E-3</c:v>
                </c:pt>
                <c:pt idx="91">
                  <c:v>4.4772487865135336E-3</c:v>
                </c:pt>
                <c:pt idx="92">
                  <c:v>6.2786462379077635E-3</c:v>
                </c:pt>
                <c:pt idx="93">
                  <c:v>6.2717821294461353E-3</c:v>
                </c:pt>
                <c:pt idx="94">
                  <c:v>5.3262933435388711E-3</c:v>
                </c:pt>
                <c:pt idx="95">
                  <c:v>6.292543073559447E-3</c:v>
                </c:pt>
                <c:pt idx="96">
                  <c:v>6.3823543342591575E-3</c:v>
                </c:pt>
                <c:pt idx="97">
                  <c:v>5.5088771129442344E-3</c:v>
                </c:pt>
                <c:pt idx="98">
                  <c:v>5.9145671424619848E-3</c:v>
                </c:pt>
                <c:pt idx="99">
                  <c:v>4.1647386030790922E-3</c:v>
                </c:pt>
                <c:pt idx="100">
                  <c:v>5.7354485826553855E-3</c:v>
                </c:pt>
                <c:pt idx="101">
                  <c:v>6.5123442171354526E-3</c:v>
                </c:pt>
                <c:pt idx="102">
                  <c:v>6.4116210511956772E-3</c:v>
                </c:pt>
                <c:pt idx="103">
                  <c:v>6.7554100087530173E-3</c:v>
                </c:pt>
                <c:pt idx="104">
                  <c:v>6.4735458055617656E-3</c:v>
                </c:pt>
                <c:pt idx="105">
                  <c:v>5.5864663577217906E-3</c:v>
                </c:pt>
                <c:pt idx="106">
                  <c:v>6.0573891000306928E-3</c:v>
                </c:pt>
                <c:pt idx="107">
                  <c:v>5.8961185484390447E-3</c:v>
                </c:pt>
                <c:pt idx="108">
                  <c:v>5.1707349881966892E-3</c:v>
                </c:pt>
                <c:pt idx="109">
                  <c:v>5.5808792045743041E-3</c:v>
                </c:pt>
                <c:pt idx="110">
                  <c:v>4.110104240476831E-3</c:v>
                </c:pt>
                <c:pt idx="111">
                  <c:v>4.9145377762789448E-3</c:v>
                </c:pt>
                <c:pt idx="112">
                  <c:v>5.8874631028119542E-3</c:v>
                </c:pt>
                <c:pt idx="113">
                  <c:v>6.1419930733699881E-3</c:v>
                </c:pt>
                <c:pt idx="114">
                  <c:v>5.024770849042663E-3</c:v>
                </c:pt>
                <c:pt idx="115">
                  <c:v>6.4476903023390642E-3</c:v>
                </c:pt>
                <c:pt idx="116">
                  <c:v>5.4229658708115297E-3</c:v>
                </c:pt>
                <c:pt idx="117">
                  <c:v>7.276021280062446E-3</c:v>
                </c:pt>
                <c:pt idx="118">
                  <c:v>6.2379172366232305E-3</c:v>
                </c:pt>
                <c:pt idx="119">
                  <c:v>6.0969462958822933E-3</c:v>
                </c:pt>
                <c:pt idx="120">
                  <c:v>5.6086832961361691E-3</c:v>
                </c:pt>
                <c:pt idx="121">
                  <c:v>6.3753500259559172E-3</c:v>
                </c:pt>
                <c:pt idx="122">
                  <c:v>4.1755406219568109E-3</c:v>
                </c:pt>
                <c:pt idx="123">
                  <c:v>5.0077090966962091E-3</c:v>
                </c:pt>
                <c:pt idx="124">
                  <c:v>3.7700248949448486E-3</c:v>
                </c:pt>
                <c:pt idx="125">
                  <c:v>4.295868083316598E-3</c:v>
                </c:pt>
                <c:pt idx="126">
                  <c:v>4.4571755794611031E-3</c:v>
                </c:pt>
                <c:pt idx="127">
                  <c:v>5.5056923030286963E-3</c:v>
                </c:pt>
                <c:pt idx="128">
                  <c:v>4.2853587789730557E-3</c:v>
                </c:pt>
                <c:pt idx="129">
                  <c:v>6.4012500521012927E-3</c:v>
                </c:pt>
                <c:pt idx="130">
                  <c:v>6.0814220053124375E-3</c:v>
                </c:pt>
                <c:pt idx="131">
                  <c:v>6.7790810468760067E-3</c:v>
                </c:pt>
                <c:pt idx="132">
                  <c:v>6.5420400592628523E-3</c:v>
                </c:pt>
                <c:pt idx="133">
                  <c:v>6.2982192725522818E-3</c:v>
                </c:pt>
                <c:pt idx="134">
                  <c:v>6.5079175018661738E-3</c:v>
                </c:pt>
                <c:pt idx="135">
                  <c:v>6.4664789757075351E-3</c:v>
                </c:pt>
                <c:pt idx="136">
                  <c:v>5.4678070850179422E-3</c:v>
                </c:pt>
                <c:pt idx="137">
                  <c:v>5.0241626848648588E-3</c:v>
                </c:pt>
                <c:pt idx="138">
                  <c:v>4.4227299940509798E-3</c:v>
                </c:pt>
                <c:pt idx="139">
                  <c:v>3.5322469108670035E-3</c:v>
                </c:pt>
                <c:pt idx="140">
                  <c:v>2.9751694712950301E-3</c:v>
                </c:pt>
                <c:pt idx="141">
                  <c:v>2.3734128051714795E-3</c:v>
                </c:pt>
                <c:pt idx="142">
                  <c:v>3.2086457832055746E-3</c:v>
                </c:pt>
                <c:pt idx="143">
                  <c:v>2.5314379198890526E-3</c:v>
                </c:pt>
                <c:pt idx="144">
                  <c:v>1.6205917570071503E-3</c:v>
                </c:pt>
                <c:pt idx="145">
                  <c:v>2.0531878412634662E-3</c:v>
                </c:pt>
                <c:pt idx="146">
                  <c:v>2.9194760315108619E-3</c:v>
                </c:pt>
                <c:pt idx="147">
                  <c:v>3.8374003918017199E-3</c:v>
                </c:pt>
                <c:pt idx="148">
                  <c:v>3.5484219939448829E-3</c:v>
                </c:pt>
                <c:pt idx="149">
                  <c:v>4.827232114099936E-3</c:v>
                </c:pt>
                <c:pt idx="150">
                  <c:v>5.3463049763365408E-3</c:v>
                </c:pt>
                <c:pt idx="151">
                  <c:v>6.3121890500134519E-3</c:v>
                </c:pt>
                <c:pt idx="152">
                  <c:v>5.7041660193475783E-3</c:v>
                </c:pt>
                <c:pt idx="153">
                  <c:v>4.8585753043662774E-3</c:v>
                </c:pt>
                <c:pt idx="154">
                  <c:v>4.1024766112561523E-3</c:v>
                </c:pt>
                <c:pt idx="155">
                  <c:v>3.28123235660777E-3</c:v>
                </c:pt>
                <c:pt idx="156">
                  <c:v>2.6381309466520656E-3</c:v>
                </c:pt>
                <c:pt idx="157">
                  <c:v>3.3633591503131762E-3</c:v>
                </c:pt>
                <c:pt idx="158">
                  <c:v>2.7103376542671909E-3</c:v>
                </c:pt>
                <c:pt idx="159">
                  <c:v>2.5418809134966978E-3</c:v>
                </c:pt>
                <c:pt idx="160">
                  <c:v>3.8276148217756883E-3</c:v>
                </c:pt>
                <c:pt idx="161">
                  <c:v>4.0853627576172089E-3</c:v>
                </c:pt>
                <c:pt idx="162">
                  <c:v>5.529111360355274E-3</c:v>
                </c:pt>
                <c:pt idx="163">
                  <c:v>5.2471780045394434E-3</c:v>
                </c:pt>
                <c:pt idx="164">
                  <c:v>5.0513983986904577E-3</c:v>
                </c:pt>
                <c:pt idx="165">
                  <c:v>5.5428092637992638E-3</c:v>
                </c:pt>
                <c:pt idx="166">
                  <c:v>5.986070008980369E-3</c:v>
                </c:pt>
                <c:pt idx="167">
                  <c:v>6.0169594443539257E-3</c:v>
                </c:pt>
                <c:pt idx="168">
                  <c:v>6.1201512642615448E-3</c:v>
                </c:pt>
                <c:pt idx="169">
                  <c:v>5.4154907562834163E-3</c:v>
                </c:pt>
                <c:pt idx="170">
                  <c:v>6.7530692397758324E-3</c:v>
                </c:pt>
                <c:pt idx="171">
                  <c:v>5.512070448525818E-3</c:v>
                </c:pt>
                <c:pt idx="172">
                  <c:v>5.422827565562372E-3</c:v>
                </c:pt>
                <c:pt idx="173">
                  <c:v>3.9242248274973576E-3</c:v>
                </c:pt>
                <c:pt idx="174">
                  <c:v>3.9793224179546739E-3</c:v>
                </c:pt>
                <c:pt idx="175">
                  <c:v>4.4090197757560377E-3</c:v>
                </c:pt>
                <c:pt idx="176">
                  <c:v>3.5323738485614361E-3</c:v>
                </c:pt>
                <c:pt idx="177">
                  <c:v>2.9786394173749288E-3</c:v>
                </c:pt>
                <c:pt idx="178">
                  <c:v>5.4739938766771882E-3</c:v>
                </c:pt>
                <c:pt idx="179">
                  <c:v>5.7558609217571209E-3</c:v>
                </c:pt>
                <c:pt idx="180">
                  <c:v>7.5533858261749324E-3</c:v>
                </c:pt>
                <c:pt idx="181">
                  <c:v>7.1955617277167511E-3</c:v>
                </c:pt>
                <c:pt idx="182">
                  <c:v>6.1641607523805556E-3</c:v>
                </c:pt>
                <c:pt idx="183">
                  <c:v>7.8786257763092584E-3</c:v>
                </c:pt>
                <c:pt idx="184">
                  <c:v>7.0838300323217479E-3</c:v>
                </c:pt>
                <c:pt idx="185">
                  <c:v>5.2825538348445864E-3</c:v>
                </c:pt>
                <c:pt idx="186">
                  <c:v>6.0011490703234822E-3</c:v>
                </c:pt>
                <c:pt idx="187">
                  <c:v>5.6406678059482624E-3</c:v>
                </c:pt>
                <c:pt idx="188">
                  <c:v>5.7989458487584739E-3</c:v>
                </c:pt>
                <c:pt idx="189">
                  <c:v>5.3692939611760119E-3</c:v>
                </c:pt>
                <c:pt idx="190">
                  <c:v>4.4903167379664963E-3</c:v>
                </c:pt>
                <c:pt idx="191">
                  <c:v>4.7837834253473743E-3</c:v>
                </c:pt>
                <c:pt idx="192">
                  <c:v>5.079723503177232E-3</c:v>
                </c:pt>
                <c:pt idx="193">
                  <c:v>2.9618609066003813E-3</c:v>
                </c:pt>
                <c:pt idx="194">
                  <c:v>3.4050553410455878E-3</c:v>
                </c:pt>
                <c:pt idx="195">
                  <c:v>4.6429621574103196E-3</c:v>
                </c:pt>
                <c:pt idx="196">
                  <c:v>5.1413479646393269E-3</c:v>
                </c:pt>
                <c:pt idx="197">
                  <c:v>5.4645000738891064E-3</c:v>
                </c:pt>
                <c:pt idx="198">
                  <c:v>4.8421463458995341E-3</c:v>
                </c:pt>
                <c:pt idx="199">
                  <c:v>4.6835822196287357E-3</c:v>
                </c:pt>
                <c:pt idx="200">
                  <c:v>6.7946905941063023E-3</c:v>
                </c:pt>
                <c:pt idx="201">
                  <c:v>4.949341439662914E-3</c:v>
                </c:pt>
                <c:pt idx="202">
                  <c:v>3.6358451208560526E-3</c:v>
                </c:pt>
                <c:pt idx="203">
                  <c:v>4.0072231337317035E-3</c:v>
                </c:pt>
                <c:pt idx="204">
                  <c:v>4.1206732244826816E-3</c:v>
                </c:pt>
                <c:pt idx="205">
                  <c:v>4.5456615727390882E-3</c:v>
                </c:pt>
                <c:pt idx="206">
                  <c:v>4.7416609513127629E-3</c:v>
                </c:pt>
                <c:pt idx="207">
                  <c:v>4.8544498292972206E-3</c:v>
                </c:pt>
                <c:pt idx="208">
                  <c:v>5.4590474368058691E-3</c:v>
                </c:pt>
                <c:pt idx="209">
                  <c:v>4.8334198530554087E-3</c:v>
                </c:pt>
                <c:pt idx="210">
                  <c:v>5.0186361586759074E-3</c:v>
                </c:pt>
                <c:pt idx="211">
                  <c:v>5.9022030321057642E-3</c:v>
                </c:pt>
                <c:pt idx="212">
                  <c:v>6.7552584413566796E-3</c:v>
                </c:pt>
                <c:pt idx="213">
                  <c:v>6.1437493605750468E-3</c:v>
                </c:pt>
                <c:pt idx="214">
                  <c:v>5.4360101398588153E-3</c:v>
                </c:pt>
                <c:pt idx="215">
                  <c:v>6.1544860160130952E-3</c:v>
                </c:pt>
                <c:pt idx="216">
                  <c:v>6.9278065545320547E-3</c:v>
                </c:pt>
                <c:pt idx="217">
                  <c:v>7.7325053332777584E-3</c:v>
                </c:pt>
                <c:pt idx="218">
                  <c:v>6.3182877431235771E-3</c:v>
                </c:pt>
                <c:pt idx="219">
                  <c:v>4.961108753396057E-3</c:v>
                </c:pt>
                <c:pt idx="220">
                  <c:v>5.6038681894137752E-3</c:v>
                </c:pt>
                <c:pt idx="221">
                  <c:v>5.3976313805137377E-3</c:v>
                </c:pt>
                <c:pt idx="222">
                  <c:v>5.033229257054515E-3</c:v>
                </c:pt>
                <c:pt idx="223">
                  <c:v>4.8409309648401533E-3</c:v>
                </c:pt>
                <c:pt idx="224">
                  <c:v>3.6584201372442775E-3</c:v>
                </c:pt>
                <c:pt idx="225">
                  <c:v>4.3850702325422784E-3</c:v>
                </c:pt>
                <c:pt idx="226">
                  <c:v>4.9731072074086146E-3</c:v>
                </c:pt>
                <c:pt idx="227">
                  <c:v>5.6226019196010746E-3</c:v>
                </c:pt>
                <c:pt idx="228">
                  <c:v>7.2522233042450236E-3</c:v>
                </c:pt>
                <c:pt idx="229">
                  <c:v>7.0597563933022366E-3</c:v>
                </c:pt>
                <c:pt idx="230">
                  <c:v>7.575248475800371E-3</c:v>
                </c:pt>
                <c:pt idx="231">
                  <c:v>8.3625889984805368E-3</c:v>
                </c:pt>
                <c:pt idx="232">
                  <c:v>8.7508705652327122E-3</c:v>
                </c:pt>
                <c:pt idx="233">
                  <c:v>1.0049600430451406E-2</c:v>
                </c:pt>
                <c:pt idx="234">
                  <c:v>9.6822578995032389E-3</c:v>
                </c:pt>
                <c:pt idx="235">
                  <c:v>7.5920355122409628E-3</c:v>
                </c:pt>
                <c:pt idx="236">
                  <c:v>8.9907411266762407E-3</c:v>
                </c:pt>
                <c:pt idx="237">
                  <c:v>7.763556756306151E-3</c:v>
                </c:pt>
                <c:pt idx="238">
                  <c:v>7.5157810078474024E-3</c:v>
                </c:pt>
                <c:pt idx="239">
                  <c:v>6.8239014205654222E-3</c:v>
                </c:pt>
                <c:pt idx="240">
                  <c:v>6.4632477482768685E-3</c:v>
                </c:pt>
                <c:pt idx="241">
                  <c:v>7.1228008518087671E-3</c:v>
                </c:pt>
                <c:pt idx="242">
                  <c:v>8.081907968276944E-3</c:v>
                </c:pt>
                <c:pt idx="243">
                  <c:v>9.6257895714052955E-3</c:v>
                </c:pt>
                <c:pt idx="244">
                  <c:v>9.9591146948379925E-3</c:v>
                </c:pt>
                <c:pt idx="245">
                  <c:v>9.4056663471120735E-3</c:v>
                </c:pt>
                <c:pt idx="246">
                  <c:v>1.0121594943711659E-2</c:v>
                </c:pt>
                <c:pt idx="247">
                  <c:v>9.5851221443755234E-3</c:v>
                </c:pt>
                <c:pt idx="248">
                  <c:v>8.7362319966352055E-3</c:v>
                </c:pt>
                <c:pt idx="249">
                  <c:v>1.0242308901932106E-2</c:v>
                </c:pt>
                <c:pt idx="250">
                  <c:v>8.5442993607645051E-3</c:v>
                </c:pt>
                <c:pt idx="251">
                  <c:v>9.8853771565198603E-3</c:v>
                </c:pt>
                <c:pt idx="252">
                  <c:v>9.9024663804569008E-3</c:v>
                </c:pt>
                <c:pt idx="253">
                  <c:v>9.6719418435900258E-3</c:v>
                </c:pt>
                <c:pt idx="254">
                  <c:v>1.0133284579154179E-2</c:v>
                </c:pt>
                <c:pt idx="255">
                  <c:v>1.1020351712143201E-2</c:v>
                </c:pt>
                <c:pt idx="256">
                  <c:v>9.9016990705129426E-3</c:v>
                </c:pt>
                <c:pt idx="257">
                  <c:v>9.6677926861152893E-3</c:v>
                </c:pt>
                <c:pt idx="258">
                  <c:v>8.6223253091027591E-3</c:v>
                </c:pt>
                <c:pt idx="259">
                  <c:v>9.9283559863437773E-3</c:v>
                </c:pt>
                <c:pt idx="260">
                  <c:v>9.5949456062506388E-3</c:v>
                </c:pt>
                <c:pt idx="261">
                  <c:v>7.8518059255273595E-3</c:v>
                </c:pt>
                <c:pt idx="262">
                  <c:v>8.005869447423165E-3</c:v>
                </c:pt>
                <c:pt idx="263">
                  <c:v>7.958704515571657E-3</c:v>
                </c:pt>
                <c:pt idx="264">
                  <c:v>8.2334147376557833E-3</c:v>
                </c:pt>
                <c:pt idx="265">
                  <c:v>9.332994517049437E-3</c:v>
                </c:pt>
                <c:pt idx="266">
                  <c:v>9.0653748072252183E-3</c:v>
                </c:pt>
                <c:pt idx="267">
                  <c:v>9.3887523729770488E-3</c:v>
                </c:pt>
                <c:pt idx="268">
                  <c:v>1.0664016763354035E-2</c:v>
                </c:pt>
                <c:pt idx="269">
                  <c:v>1.1406232830255884E-2</c:v>
                </c:pt>
                <c:pt idx="270">
                  <c:v>1.2640010382366649E-2</c:v>
                </c:pt>
                <c:pt idx="271">
                  <c:v>1.3324005623150404E-2</c:v>
                </c:pt>
                <c:pt idx="272">
                  <c:v>1.2974036505007409E-2</c:v>
                </c:pt>
                <c:pt idx="273">
                  <c:v>1.3729656813522844E-2</c:v>
                </c:pt>
                <c:pt idx="274">
                  <c:v>1.4889431584371886E-2</c:v>
                </c:pt>
                <c:pt idx="275">
                  <c:v>1.6274549181725519E-2</c:v>
                </c:pt>
                <c:pt idx="276">
                  <c:v>1.5928151370358724E-2</c:v>
                </c:pt>
                <c:pt idx="277">
                  <c:v>1.4910764695406371E-2</c:v>
                </c:pt>
                <c:pt idx="278">
                  <c:v>1.3037628500733207E-2</c:v>
                </c:pt>
                <c:pt idx="279">
                  <c:v>1.312269570192756E-2</c:v>
                </c:pt>
                <c:pt idx="280">
                  <c:v>1.3239876245220892E-2</c:v>
                </c:pt>
                <c:pt idx="281">
                  <c:v>1.4100760110492633E-2</c:v>
                </c:pt>
                <c:pt idx="282">
                  <c:v>1.4007896661349177E-2</c:v>
                </c:pt>
                <c:pt idx="283">
                  <c:v>1.402467327753127E-2</c:v>
                </c:pt>
                <c:pt idx="284">
                  <c:v>1.6565236501976062E-2</c:v>
                </c:pt>
                <c:pt idx="285">
                  <c:v>1.824606208958391E-2</c:v>
                </c:pt>
                <c:pt idx="286">
                  <c:v>1.9772516284022143E-2</c:v>
                </c:pt>
                <c:pt idx="287">
                  <c:v>2.0133407727663703E-2</c:v>
                </c:pt>
                <c:pt idx="288">
                  <c:v>1.8387427105555326E-2</c:v>
                </c:pt>
                <c:pt idx="289">
                  <c:v>1.7748096881879741E-2</c:v>
                </c:pt>
                <c:pt idx="290">
                  <c:v>1.7401358043871183E-2</c:v>
                </c:pt>
                <c:pt idx="291">
                  <c:v>1.6589932514616781E-2</c:v>
                </c:pt>
                <c:pt idx="292">
                  <c:v>1.6806020256982523E-2</c:v>
                </c:pt>
                <c:pt idx="293">
                  <c:v>1.7255133398254702E-2</c:v>
                </c:pt>
                <c:pt idx="294">
                  <c:v>1.6953040631429772E-2</c:v>
                </c:pt>
                <c:pt idx="295">
                  <c:v>1.7402864244872286E-2</c:v>
                </c:pt>
                <c:pt idx="296">
                  <c:v>1.7371669780113598E-2</c:v>
                </c:pt>
                <c:pt idx="297">
                  <c:v>1.7428933837042315E-2</c:v>
                </c:pt>
                <c:pt idx="298">
                  <c:v>1.7051142628709139E-2</c:v>
                </c:pt>
                <c:pt idx="299">
                  <c:v>1.8255023511892357E-2</c:v>
                </c:pt>
                <c:pt idx="300">
                  <c:v>1.7974917490498617E-2</c:v>
                </c:pt>
                <c:pt idx="301">
                  <c:v>1.8699693833859398E-2</c:v>
                </c:pt>
                <c:pt idx="302">
                  <c:v>2.1132369490998792E-2</c:v>
                </c:pt>
                <c:pt idx="303">
                  <c:v>2.2450295366963611E-2</c:v>
                </c:pt>
                <c:pt idx="304">
                  <c:v>2.3066113698282362E-2</c:v>
                </c:pt>
                <c:pt idx="305">
                  <c:v>2.2703981296583294E-2</c:v>
                </c:pt>
                <c:pt idx="306">
                  <c:v>2.2190944605905826E-2</c:v>
                </c:pt>
                <c:pt idx="307">
                  <c:v>2.2905073339673905E-2</c:v>
                </c:pt>
                <c:pt idx="308">
                  <c:v>2.3902358388687008E-2</c:v>
                </c:pt>
                <c:pt idx="309">
                  <c:v>2.3194879674433233E-2</c:v>
                </c:pt>
                <c:pt idx="310">
                  <c:v>2.371730407072135E-2</c:v>
                </c:pt>
                <c:pt idx="311">
                  <c:v>2.375552747348518E-2</c:v>
                </c:pt>
                <c:pt idx="312">
                  <c:v>2.5434420576789726E-2</c:v>
                </c:pt>
                <c:pt idx="313">
                  <c:v>2.4823035591813845E-2</c:v>
                </c:pt>
                <c:pt idx="314">
                  <c:v>2.3885041813655465E-2</c:v>
                </c:pt>
                <c:pt idx="315">
                  <c:v>2.1853072460583003E-2</c:v>
                </c:pt>
                <c:pt idx="316">
                  <c:v>2.1485748875559377E-2</c:v>
                </c:pt>
                <c:pt idx="317">
                  <c:v>2.1267643392229901E-2</c:v>
                </c:pt>
                <c:pt idx="318">
                  <c:v>2.2237163188826452E-2</c:v>
                </c:pt>
                <c:pt idx="319">
                  <c:v>2.1332362670465958E-2</c:v>
                </c:pt>
                <c:pt idx="320">
                  <c:v>2.2518472276428617E-2</c:v>
                </c:pt>
                <c:pt idx="321">
                  <c:v>2.3796791697138029E-2</c:v>
                </c:pt>
                <c:pt idx="322">
                  <c:v>2.5602300414157914E-2</c:v>
                </c:pt>
                <c:pt idx="323">
                  <c:v>2.6762851967913184E-2</c:v>
                </c:pt>
                <c:pt idx="324">
                  <c:v>2.5772737951339289E-2</c:v>
                </c:pt>
                <c:pt idx="325">
                  <c:v>2.5861111216366247E-2</c:v>
                </c:pt>
                <c:pt idx="326">
                  <c:v>2.6091294726591364E-2</c:v>
                </c:pt>
                <c:pt idx="327">
                  <c:v>2.7137479206847816E-2</c:v>
                </c:pt>
                <c:pt idx="328">
                  <c:v>2.6589449393540958E-2</c:v>
                </c:pt>
                <c:pt idx="329">
                  <c:v>2.7449793299963245E-2</c:v>
                </c:pt>
                <c:pt idx="330">
                  <c:v>2.8592251495780742E-2</c:v>
                </c:pt>
                <c:pt idx="331">
                  <c:v>3.009219086882221E-2</c:v>
                </c:pt>
                <c:pt idx="332">
                  <c:v>3.0635124228427225E-2</c:v>
                </c:pt>
                <c:pt idx="333">
                  <c:v>3.1645453546487616E-2</c:v>
                </c:pt>
                <c:pt idx="334">
                  <c:v>3.0784787559348107E-2</c:v>
                </c:pt>
                <c:pt idx="335">
                  <c:v>3.1645614586846227E-2</c:v>
                </c:pt>
                <c:pt idx="336">
                  <c:v>3.1219568108704136E-2</c:v>
                </c:pt>
                <c:pt idx="337">
                  <c:v>3.0103501585773886E-2</c:v>
                </c:pt>
                <c:pt idx="338">
                  <c:v>3.2283457555445247E-2</c:v>
                </c:pt>
                <c:pt idx="339">
                  <c:v>3.2273207810267934E-2</c:v>
                </c:pt>
                <c:pt idx="340">
                  <c:v>3.2914527356020441E-2</c:v>
                </c:pt>
                <c:pt idx="341">
                  <c:v>3.4960421963631402E-2</c:v>
                </c:pt>
                <c:pt idx="342">
                  <c:v>3.6472221485436267E-2</c:v>
                </c:pt>
                <c:pt idx="343">
                  <c:v>3.7790668374326E-2</c:v>
                </c:pt>
                <c:pt idx="344">
                  <c:v>3.8903893008574927E-2</c:v>
                </c:pt>
                <c:pt idx="345">
                  <c:v>3.8733625984714429E-2</c:v>
                </c:pt>
                <c:pt idx="346">
                  <c:v>4.2569436813447062E-2</c:v>
                </c:pt>
                <c:pt idx="347">
                  <c:v>4.3950140010382367E-2</c:v>
                </c:pt>
                <c:pt idx="348">
                  <c:v>4.3939018752676112E-2</c:v>
                </c:pt>
                <c:pt idx="349">
                  <c:v>4.334901424354607E-2</c:v>
                </c:pt>
                <c:pt idx="350">
                  <c:v>4.4715716402244712E-2</c:v>
                </c:pt>
                <c:pt idx="351">
                  <c:v>4.5003760766021625E-2</c:v>
                </c:pt>
                <c:pt idx="352">
                  <c:v>4.6063823136005211E-2</c:v>
                </c:pt>
                <c:pt idx="353">
                  <c:v>4.4656377766578638E-2</c:v>
                </c:pt>
                <c:pt idx="354">
                  <c:v>4.5569495545813139E-2</c:v>
                </c:pt>
                <c:pt idx="355">
                  <c:v>4.6030516200660079E-2</c:v>
                </c:pt>
                <c:pt idx="356">
                  <c:v>4.8839524229942893E-2</c:v>
                </c:pt>
                <c:pt idx="357">
                  <c:v>4.864048781966511E-2</c:v>
                </c:pt>
                <c:pt idx="358">
                  <c:v>5.1045322440689787E-2</c:v>
                </c:pt>
                <c:pt idx="359">
                  <c:v>5.3009076992448154E-2</c:v>
                </c:pt>
                <c:pt idx="360">
                  <c:v>5.5026202213641823E-2</c:v>
                </c:pt>
                <c:pt idx="361">
                  <c:v>5.5727874002023427E-2</c:v>
                </c:pt>
                <c:pt idx="362">
                  <c:v>5.786970129855367E-2</c:v>
                </c:pt>
                <c:pt idx="363">
                  <c:v>5.9547239768253456E-2</c:v>
                </c:pt>
                <c:pt idx="364">
                  <c:v>6.2001627454918176E-2</c:v>
                </c:pt>
                <c:pt idx="365">
                  <c:v>6.2427115028286274E-2</c:v>
                </c:pt>
                <c:pt idx="366">
                  <c:v>6.2371148767188689E-2</c:v>
                </c:pt>
                <c:pt idx="367">
                  <c:v>6.2294787218321469E-2</c:v>
                </c:pt>
                <c:pt idx="368">
                  <c:v>6.4063682936163616E-2</c:v>
                </c:pt>
                <c:pt idx="369">
                  <c:v>6.5269733127706897E-2</c:v>
                </c:pt>
                <c:pt idx="370">
                  <c:v>6.4448919892841849E-2</c:v>
                </c:pt>
                <c:pt idx="371">
                  <c:v>6.5838148755821141E-2</c:v>
                </c:pt>
                <c:pt idx="372">
                  <c:v>6.6752640114584941E-2</c:v>
                </c:pt>
                <c:pt idx="373">
                  <c:v>6.9262624616818674E-2</c:v>
                </c:pt>
                <c:pt idx="374">
                  <c:v>7.1797039888749525E-2</c:v>
                </c:pt>
                <c:pt idx="375">
                  <c:v>7.3532704454944697E-2</c:v>
                </c:pt>
                <c:pt idx="376">
                  <c:v>7.6688186079292481E-2</c:v>
                </c:pt>
                <c:pt idx="377">
                  <c:v>7.8995676540019488E-2</c:v>
                </c:pt>
                <c:pt idx="378">
                  <c:v>8.0999965897335824E-2</c:v>
                </c:pt>
                <c:pt idx="379">
                  <c:v>8.3809011818467741E-2</c:v>
                </c:pt>
                <c:pt idx="380">
                  <c:v>8.5746033670697094E-2</c:v>
                </c:pt>
                <c:pt idx="381">
                  <c:v>8.7924237142348316E-2</c:v>
                </c:pt>
                <c:pt idx="382">
                  <c:v>8.9429462428337048E-2</c:v>
                </c:pt>
                <c:pt idx="383">
                  <c:v>9.0151179004884271E-2</c:v>
                </c:pt>
                <c:pt idx="384">
                  <c:v>9.4704102550500366E-2</c:v>
                </c:pt>
                <c:pt idx="385">
                  <c:v>9.6051006218052445E-2</c:v>
                </c:pt>
                <c:pt idx="386">
                  <c:v>9.7273776188004202E-2</c:v>
                </c:pt>
                <c:pt idx="387">
                  <c:v>9.8507913712681264E-2</c:v>
                </c:pt>
                <c:pt idx="388">
                  <c:v>0.10003978644153856</c:v>
                </c:pt>
                <c:pt idx="389">
                  <c:v>0.10269155277008363</c:v>
                </c:pt>
                <c:pt idx="390">
                  <c:v>0.10493541334323574</c:v>
                </c:pt>
                <c:pt idx="391">
                  <c:v>0.10513557703602378</c:v>
                </c:pt>
                <c:pt idx="392">
                  <c:v>0.10744480104884639</c:v>
                </c:pt>
                <c:pt idx="393">
                  <c:v>0.11079955590752873</c:v>
                </c:pt>
                <c:pt idx="394">
                  <c:v>0.11252022477444877</c:v>
                </c:pt>
                <c:pt idx="395">
                  <c:v>0.11503633828327188</c:v>
                </c:pt>
                <c:pt idx="396">
                  <c:v>0.11836826330288092</c:v>
                </c:pt>
                <c:pt idx="397">
                  <c:v>0.12161834192846778</c:v>
                </c:pt>
                <c:pt idx="398">
                  <c:v>0.12518623843824955</c:v>
                </c:pt>
                <c:pt idx="399">
                  <c:v>0.12742308901932106</c:v>
                </c:pt>
                <c:pt idx="400">
                  <c:v>0.13027293498895454</c:v>
                </c:pt>
                <c:pt idx="401">
                  <c:v>0.1338948273836815</c:v>
                </c:pt>
                <c:pt idx="402">
                  <c:v>0.13643765464610907</c:v>
                </c:pt>
                <c:pt idx="403">
                  <c:v>0.13908506341200946</c:v>
                </c:pt>
                <c:pt idx="404">
                  <c:v>0.14094650049827781</c:v>
                </c:pt>
                <c:pt idx="405">
                  <c:v>0.14327230219507484</c:v>
                </c:pt>
                <c:pt idx="406">
                  <c:v>0.14690186768924138</c:v>
                </c:pt>
                <c:pt idx="407">
                  <c:v>0.14944384238506456</c:v>
                </c:pt>
                <c:pt idx="408">
                  <c:v>0.15116687949255236</c:v>
                </c:pt>
                <c:pt idx="409">
                  <c:v>0.15399427454160336</c:v>
                </c:pt>
                <c:pt idx="410">
                  <c:v>0.15628227911893874</c:v>
                </c:pt>
                <c:pt idx="411">
                  <c:v>0.15906439340833392</c:v>
                </c:pt>
                <c:pt idx="412">
                  <c:v>0.16060166572568577</c:v>
                </c:pt>
                <c:pt idx="413">
                  <c:v>0.16394666343322889</c:v>
                </c:pt>
                <c:pt idx="414">
                  <c:v>0.1674754366088311</c:v>
                </c:pt>
                <c:pt idx="415">
                  <c:v>0.17254271358688034</c:v>
                </c:pt>
                <c:pt idx="416">
                  <c:v>0.17669442876142913</c:v>
                </c:pt>
                <c:pt idx="417">
                  <c:v>0.18063376012186019</c:v>
                </c:pt>
                <c:pt idx="418">
                  <c:v>0.18412994630724985</c:v>
                </c:pt>
                <c:pt idx="419">
                  <c:v>0.18972676187625281</c:v>
                </c:pt>
                <c:pt idx="420">
                  <c:v>0.19258996472268852</c:v>
                </c:pt>
                <c:pt idx="421">
                  <c:v>0.19624103384121042</c:v>
                </c:pt>
                <c:pt idx="422">
                  <c:v>0.19821851471529961</c:v>
                </c:pt>
                <c:pt idx="423">
                  <c:v>0.19941599187598757</c:v>
                </c:pt>
                <c:pt idx="424">
                  <c:v>0.20052489683944086</c:v>
                </c:pt>
                <c:pt idx="425">
                  <c:v>0.20363723859360613</c:v>
                </c:pt>
                <c:pt idx="426">
                  <c:v>0.20529709104274579</c:v>
                </c:pt>
                <c:pt idx="427">
                  <c:v>0.20842752615484883</c:v>
                </c:pt>
                <c:pt idx="428">
                  <c:v>0.20865828751577248</c:v>
                </c:pt>
                <c:pt idx="429">
                  <c:v>0.20948849792921045</c:v>
                </c:pt>
                <c:pt idx="430">
                  <c:v>0.21176428238521611</c:v>
                </c:pt>
                <c:pt idx="431">
                  <c:v>0.21553347934325848</c:v>
                </c:pt>
                <c:pt idx="432">
                  <c:v>0.21745582757692994</c:v>
                </c:pt>
                <c:pt idx="433">
                  <c:v>0.21914627769420519</c:v>
                </c:pt>
                <c:pt idx="434">
                  <c:v>0.22063874290001478</c:v>
                </c:pt>
                <c:pt idx="435">
                  <c:v>0.22411172032784027</c:v>
                </c:pt>
                <c:pt idx="436">
                  <c:v>0.22767715386743159</c:v>
                </c:pt>
                <c:pt idx="437">
                  <c:v>0.23041730293396587</c:v>
                </c:pt>
                <c:pt idx="438">
                  <c:v>0.23176019006551501</c:v>
                </c:pt>
                <c:pt idx="439">
                  <c:v>0.23431381650493163</c:v>
                </c:pt>
                <c:pt idx="440">
                  <c:v>0.23618112682780809</c:v>
                </c:pt>
                <c:pt idx="441">
                  <c:v>0.23705036584580291</c:v>
                </c:pt>
                <c:pt idx="442">
                  <c:v>0.23866503226490951</c:v>
                </c:pt>
                <c:pt idx="443">
                  <c:v>0.2404944507387016</c:v>
                </c:pt>
                <c:pt idx="444">
                  <c:v>0.24201410334622922</c:v>
                </c:pt>
                <c:pt idx="445">
                  <c:v>0.2433768836985476</c:v>
                </c:pt>
                <c:pt idx="446">
                  <c:v>0.24269767230371075</c:v>
                </c:pt>
                <c:pt idx="447">
                  <c:v>0.24359978250078623</c:v>
                </c:pt>
                <c:pt idx="448">
                  <c:v>0.24445159126820229</c:v>
                </c:pt>
                <c:pt idx="449">
                  <c:v>0.24523879443292954</c:v>
                </c:pt>
                <c:pt idx="450">
                  <c:v>0.2456153446832052</c:v>
                </c:pt>
                <c:pt idx="451">
                  <c:v>0.24515922154985242</c:v>
                </c:pt>
                <c:pt idx="452">
                  <c:v>0.24620617334005285</c:v>
                </c:pt>
                <c:pt idx="453">
                  <c:v>0.24834100011746471</c:v>
                </c:pt>
                <c:pt idx="454">
                  <c:v>0.24901632759777048</c:v>
                </c:pt>
                <c:pt idx="455">
                  <c:v>0.25096444228881926</c:v>
                </c:pt>
                <c:pt idx="456">
                  <c:v>0.24986339988405093</c:v>
                </c:pt>
                <c:pt idx="457">
                  <c:v>0.25000814674755312</c:v>
                </c:pt>
                <c:pt idx="458">
                  <c:v>0.25233508519982267</c:v>
                </c:pt>
                <c:pt idx="459">
                  <c:v>0.25192130620782166</c:v>
                </c:pt>
                <c:pt idx="460">
                  <c:v>0.25041482101785084</c:v>
                </c:pt>
                <c:pt idx="461">
                  <c:v>0.25095894797070201</c:v>
                </c:pt>
                <c:pt idx="462">
                  <c:v>0.25000947296227105</c:v>
                </c:pt>
                <c:pt idx="463">
                  <c:v>0.25284814083642465</c:v>
                </c:pt>
                <c:pt idx="464">
                  <c:v>0.25456539943692713</c:v>
                </c:pt>
                <c:pt idx="465">
                  <c:v>0.25454313797559008</c:v>
                </c:pt>
                <c:pt idx="466">
                  <c:v>0.25568548249586032</c:v>
                </c:pt>
                <c:pt idx="467">
                  <c:v>0.25727978204608404</c:v>
                </c:pt>
                <c:pt idx="468">
                  <c:v>0.25973754210731731</c:v>
                </c:pt>
                <c:pt idx="469">
                  <c:v>0.26162701916190811</c:v>
                </c:pt>
                <c:pt idx="470">
                  <c:v>0.2626204487152769</c:v>
                </c:pt>
                <c:pt idx="471">
                  <c:v>0.26406355978765406</c:v>
                </c:pt>
                <c:pt idx="472">
                  <c:v>0.26513409925390952</c:v>
                </c:pt>
                <c:pt idx="473">
                  <c:v>0.26630221023155709</c:v>
                </c:pt>
                <c:pt idx="474">
                  <c:v>0.27015543236494394</c:v>
                </c:pt>
                <c:pt idx="475">
                  <c:v>0.27118485917494289</c:v>
                </c:pt>
                <c:pt idx="476">
                  <c:v>0.27285948944522542</c:v>
                </c:pt>
                <c:pt idx="477">
                  <c:v>0.27494581465580942</c:v>
                </c:pt>
                <c:pt idx="478">
                  <c:v>0.27864974290380395</c:v>
                </c:pt>
                <c:pt idx="479">
                  <c:v>0.28130539314688019</c:v>
                </c:pt>
                <c:pt idx="480">
                  <c:v>0.28445231121333492</c:v>
                </c:pt>
                <c:pt idx="481">
                  <c:v>0.28647545176557071</c:v>
                </c:pt>
                <c:pt idx="482">
                  <c:v>0.28896712503173444</c:v>
                </c:pt>
                <c:pt idx="483">
                  <c:v>0.29328149096847778</c:v>
                </c:pt>
                <c:pt idx="484">
                  <c:v>0.29790657006771276</c:v>
                </c:pt>
                <c:pt idx="485">
                  <c:v>0.30036205661800092</c:v>
                </c:pt>
                <c:pt idx="486">
                  <c:v>0.30624808172514012</c:v>
                </c:pt>
                <c:pt idx="487">
                  <c:v>0.31005659147660747</c:v>
                </c:pt>
                <c:pt idx="488">
                  <c:v>0.31465325168902913</c:v>
                </c:pt>
                <c:pt idx="489">
                  <c:v>0.31939607970929373</c:v>
                </c:pt>
                <c:pt idx="490">
                  <c:v>0.32163548799017844</c:v>
                </c:pt>
                <c:pt idx="491">
                  <c:v>0.32492383738334052</c:v>
                </c:pt>
                <c:pt idx="492">
                  <c:v>0.32933454334638079</c:v>
                </c:pt>
                <c:pt idx="493">
                  <c:v>0.33542414241272561</c:v>
                </c:pt>
                <c:pt idx="494">
                  <c:v>0.34162107014160187</c:v>
                </c:pt>
                <c:pt idx="495">
                  <c:v>0.34622852953101263</c:v>
                </c:pt>
                <c:pt idx="496">
                  <c:v>0.35123840035769904</c:v>
                </c:pt>
                <c:pt idx="497">
                  <c:v>0.35880947599361901</c:v>
                </c:pt>
                <c:pt idx="498">
                  <c:v>0.36559656927198392</c:v>
                </c:pt>
                <c:pt idx="499">
                  <c:v>0.37207067587691217</c:v>
                </c:pt>
                <c:pt idx="500">
                  <c:v>0.37541406318086917</c:v>
                </c:pt>
                <c:pt idx="501">
                  <c:v>0.38084851217654569</c:v>
                </c:pt>
                <c:pt idx="502">
                  <c:v>0.38720306999761284</c:v>
                </c:pt>
                <c:pt idx="503">
                  <c:v>0.39414135175382425</c:v>
                </c:pt>
                <c:pt idx="504">
                  <c:v>0.39926366664266849</c:v>
                </c:pt>
                <c:pt idx="505">
                  <c:v>0.40410056117828497</c:v>
                </c:pt>
                <c:pt idx="506">
                  <c:v>0.41097736340935698</c:v>
                </c:pt>
                <c:pt idx="507">
                  <c:v>0.41600684326794463</c:v>
                </c:pt>
                <c:pt idx="508">
                  <c:v>0.42234037111276995</c:v>
                </c:pt>
                <c:pt idx="509">
                  <c:v>0.42896074025516373</c:v>
                </c:pt>
                <c:pt idx="510">
                  <c:v>0.43467132610104242</c:v>
                </c:pt>
                <c:pt idx="511">
                  <c:v>0.44343372147217414</c:v>
                </c:pt>
                <c:pt idx="512">
                  <c:v>0.44989589214464082</c:v>
                </c:pt>
                <c:pt idx="513">
                  <c:v>0.45502426972933852</c:v>
                </c:pt>
                <c:pt idx="514">
                  <c:v>0.46163459753172498</c:v>
                </c:pt>
                <c:pt idx="515">
                  <c:v>0.46761648901704755</c:v>
                </c:pt>
                <c:pt idx="516">
                  <c:v>0.47306552637462157</c:v>
                </c:pt>
                <c:pt idx="517">
                  <c:v>0.47912916952434365</c:v>
                </c:pt>
                <c:pt idx="518">
                  <c:v>0.48221432387679086</c:v>
                </c:pt>
                <c:pt idx="519">
                  <c:v>0.48654990924902147</c:v>
                </c:pt>
                <c:pt idx="520">
                  <c:v>0.48839628432527882</c:v>
                </c:pt>
                <c:pt idx="521">
                  <c:v>0.4914821965147077</c:v>
                </c:pt>
                <c:pt idx="522">
                  <c:v>0.49369640671595127</c:v>
                </c:pt>
                <c:pt idx="523">
                  <c:v>0.49638644381207164</c:v>
                </c:pt>
                <c:pt idx="524">
                  <c:v>0.49880214392082117</c:v>
                </c:pt>
                <c:pt idx="525">
                  <c:v>0.50229255159922559</c:v>
                </c:pt>
                <c:pt idx="526">
                  <c:v>0.50527937660329891</c:v>
                </c:pt>
                <c:pt idx="527">
                  <c:v>0.50729844378175815</c:v>
                </c:pt>
                <c:pt idx="528">
                  <c:v>0.51059730816304105</c:v>
                </c:pt>
                <c:pt idx="529">
                  <c:v>0.51129773899336506</c:v>
                </c:pt>
                <c:pt idx="530">
                  <c:v>0.51089229620816268</c:v>
                </c:pt>
                <c:pt idx="531">
                  <c:v>0.50961335157194332</c:v>
                </c:pt>
                <c:pt idx="532">
                  <c:v>0.50748420857189414</c:v>
                </c:pt>
                <c:pt idx="533">
                  <c:v>0.50483755764297544</c:v>
                </c:pt>
                <c:pt idx="534">
                  <c:v>0.50544089061002084</c:v>
                </c:pt>
                <c:pt idx="535">
                  <c:v>0.50283857314453084</c:v>
                </c:pt>
                <c:pt idx="536">
                  <c:v>0.50117142651444258</c:v>
                </c:pt>
                <c:pt idx="537">
                  <c:v>0.50019637450787968</c:v>
                </c:pt>
                <c:pt idx="538">
                  <c:v>0.49753210386913677</c:v>
                </c:pt>
                <c:pt idx="539">
                  <c:v>0.49540201357286034</c:v>
                </c:pt>
                <c:pt idx="540">
                  <c:v>0.49213204172650421</c:v>
                </c:pt>
                <c:pt idx="541">
                  <c:v>0.48757251552618525</c:v>
                </c:pt>
                <c:pt idx="542">
                  <c:v>0.48460908873892139</c:v>
                </c:pt>
                <c:pt idx="543">
                  <c:v>0.48173404468964681</c:v>
                </c:pt>
                <c:pt idx="544">
                  <c:v>0.47852716277201612</c:v>
                </c:pt>
                <c:pt idx="545">
                  <c:v>0.47641848137047244</c:v>
                </c:pt>
                <c:pt idx="546">
                  <c:v>0.47361401089011745</c:v>
                </c:pt>
                <c:pt idx="547">
                  <c:v>0.47128072555312628</c:v>
                </c:pt>
                <c:pt idx="548">
                  <c:v>0.46896382844086409</c:v>
                </c:pt>
                <c:pt idx="549">
                  <c:v>0.46678571022587334</c:v>
                </c:pt>
                <c:pt idx="550">
                  <c:v>0.46352568498990182</c:v>
                </c:pt>
                <c:pt idx="551">
                  <c:v>0.46199570685349878</c:v>
                </c:pt>
                <c:pt idx="552">
                  <c:v>0.45937927467422485</c:v>
                </c:pt>
                <c:pt idx="553">
                  <c:v>0.45704807338893333</c:v>
                </c:pt>
                <c:pt idx="554">
                  <c:v>0.45774073639019514</c:v>
                </c:pt>
                <c:pt idx="555">
                  <c:v>0.45816720915163939</c:v>
                </c:pt>
                <c:pt idx="556">
                  <c:v>0.45710377440708727</c:v>
                </c:pt>
                <c:pt idx="557">
                  <c:v>0.45772728478377017</c:v>
                </c:pt>
                <c:pt idx="558">
                  <c:v>0.45822414165488862</c:v>
                </c:pt>
                <c:pt idx="559">
                  <c:v>0.45964717004725114</c:v>
                </c:pt>
                <c:pt idx="560">
                  <c:v>0.4632549477281942</c:v>
                </c:pt>
                <c:pt idx="561">
                  <c:v>0.4641316703863832</c:v>
                </c:pt>
                <c:pt idx="562">
                  <c:v>0.46531058054101981</c:v>
                </c:pt>
                <c:pt idx="563">
                  <c:v>0.4681953817414336</c:v>
                </c:pt>
                <c:pt idx="564">
                  <c:v>0.47125751679556216</c:v>
                </c:pt>
                <c:pt idx="565">
                  <c:v>0.47409826872141531</c:v>
                </c:pt>
                <c:pt idx="566">
                  <c:v>0.47632270972191171</c:v>
                </c:pt>
                <c:pt idx="567">
                  <c:v>0.47816008548401151</c:v>
                </c:pt>
                <c:pt idx="568">
                  <c:v>0.4823386091417875</c:v>
                </c:pt>
                <c:pt idx="569">
                  <c:v>0.48822652884138096</c:v>
                </c:pt>
                <c:pt idx="570">
                  <c:v>0.49257357649795952</c:v>
                </c:pt>
                <c:pt idx="571">
                  <c:v>0.49717421535453515</c:v>
                </c:pt>
                <c:pt idx="572">
                  <c:v>0.49902400069721004</c:v>
                </c:pt>
                <c:pt idx="573">
                  <c:v>0.50596929244550215</c:v>
                </c:pt>
                <c:pt idx="574">
                  <c:v>0.51197240336631189</c:v>
                </c:pt>
                <c:pt idx="575">
                  <c:v>0.51622121640413932</c:v>
                </c:pt>
                <c:pt idx="576">
                  <c:v>0.52225852471874779</c:v>
                </c:pt>
                <c:pt idx="577">
                  <c:v>0.53004425767973062</c:v>
                </c:pt>
                <c:pt idx="578">
                  <c:v>0.53999626765286524</c:v>
                </c:pt>
                <c:pt idx="579">
                  <c:v>0.55142587028104384</c:v>
                </c:pt>
                <c:pt idx="580">
                  <c:v>0.5596410126217749</c:v>
                </c:pt>
                <c:pt idx="581">
                  <c:v>0.56943776074328656</c:v>
                </c:pt>
                <c:pt idx="582">
                  <c:v>0.58041692401547496</c:v>
                </c:pt>
                <c:pt idx="583">
                  <c:v>0.58761031264564678</c:v>
                </c:pt>
                <c:pt idx="584">
                  <c:v>0.59809697660936156</c:v>
                </c:pt>
                <c:pt idx="585">
                  <c:v>0.60533896153598399</c:v>
                </c:pt>
                <c:pt idx="586">
                  <c:v>0.61527922503590249</c:v>
                </c:pt>
                <c:pt idx="587">
                  <c:v>0.62462884933821894</c:v>
                </c:pt>
                <c:pt idx="588">
                  <c:v>0.63466640016066156</c:v>
                </c:pt>
                <c:pt idx="589">
                  <c:v>0.64481071126789913</c:v>
                </c:pt>
                <c:pt idx="590">
                  <c:v>0.65790187147842627</c:v>
                </c:pt>
                <c:pt idx="591">
                  <c:v>0.66646438734563818</c:v>
                </c:pt>
                <c:pt idx="592">
                  <c:v>0.67892929002042368</c:v>
                </c:pt>
                <c:pt idx="593">
                  <c:v>0.68999484670852462</c:v>
                </c:pt>
                <c:pt idx="594">
                  <c:v>0.70241674213459948</c:v>
                </c:pt>
                <c:pt idx="595">
                  <c:v>0.71386576433543381</c:v>
                </c:pt>
                <c:pt idx="596">
                  <c:v>0.72584877741948928</c:v>
                </c:pt>
                <c:pt idx="597">
                  <c:v>0.73618832627913411</c:v>
                </c:pt>
                <c:pt idx="598">
                  <c:v>0.74924803625492131</c:v>
                </c:pt>
                <c:pt idx="599">
                  <c:v>0.76082892209056918</c:v>
                </c:pt>
                <c:pt idx="600">
                  <c:v>0.77124150748932396</c:v>
                </c:pt>
                <c:pt idx="601">
                  <c:v>0.78271184385526826</c:v>
                </c:pt>
                <c:pt idx="602">
                  <c:v>0.79415215093081326</c:v>
                </c:pt>
                <c:pt idx="603">
                  <c:v>0.8052699983706505</c:v>
                </c:pt>
                <c:pt idx="604">
                  <c:v>0.81737890712328876</c:v>
                </c:pt>
                <c:pt idx="605">
                  <c:v>0.82918875445702878</c:v>
                </c:pt>
                <c:pt idx="606">
                  <c:v>0.83861245732430501</c:v>
                </c:pt>
                <c:pt idx="607">
                  <c:v>0.85128150233603261</c:v>
                </c:pt>
                <c:pt idx="608">
                  <c:v>0.86435002216673174</c:v>
                </c:pt>
                <c:pt idx="609">
                  <c:v>0.87345600187943573</c:v>
                </c:pt>
                <c:pt idx="610">
                  <c:v>0.88402953290717634</c:v>
                </c:pt>
                <c:pt idx="611">
                  <c:v>0.89254904152567749</c:v>
                </c:pt>
                <c:pt idx="612">
                  <c:v>0.90001979849114655</c:v>
                </c:pt>
                <c:pt idx="613">
                  <c:v>0.9106876802231072</c:v>
                </c:pt>
                <c:pt idx="614">
                  <c:v>0.91756524029116104</c:v>
                </c:pt>
                <c:pt idx="615">
                  <c:v>0.9250057785069854</c:v>
                </c:pt>
                <c:pt idx="616">
                  <c:v>0.93447542524127636</c:v>
                </c:pt>
                <c:pt idx="617">
                  <c:v>0.94388993933514964</c:v>
                </c:pt>
                <c:pt idx="618">
                  <c:v>0.95284927759189719</c:v>
                </c:pt>
                <c:pt idx="619">
                  <c:v>0.96010746128400326</c:v>
                </c:pt>
                <c:pt idx="620">
                  <c:v>0.96470942635529666</c:v>
                </c:pt>
                <c:pt idx="621">
                  <c:v>0.97193634927190808</c:v>
                </c:pt>
                <c:pt idx="622">
                  <c:v>0.97445899912469824</c:v>
                </c:pt>
                <c:pt idx="623">
                  <c:v>0.97771769814595189</c:v>
                </c:pt>
                <c:pt idx="624">
                  <c:v>0.98003667930991356</c:v>
                </c:pt>
                <c:pt idx="625">
                  <c:v>0.9817020260771705</c:v>
                </c:pt>
                <c:pt idx="626">
                  <c:v>0.98541258539875498</c:v>
                </c:pt>
                <c:pt idx="627">
                  <c:v>0.9903868378873022</c:v>
                </c:pt>
                <c:pt idx="628">
                  <c:v>0.99187788214877093</c:v>
                </c:pt>
                <c:pt idx="629">
                  <c:v>0.99329977378566114</c:v>
                </c:pt>
                <c:pt idx="630">
                  <c:v>0.99671098749947895</c:v>
                </c:pt>
                <c:pt idx="631">
                  <c:v>0.9974754555547557</c:v>
                </c:pt>
                <c:pt idx="632">
                  <c:v>1</c:v>
                </c:pt>
                <c:pt idx="633">
                  <c:v>0.99998010677923077</c:v>
                </c:pt>
                <c:pt idx="634">
                  <c:v>0.99681897926936947</c:v>
                </c:pt>
                <c:pt idx="635">
                  <c:v>0.99596167618383613</c:v>
                </c:pt>
                <c:pt idx="636">
                  <c:v>0.99555907528731502</c:v>
                </c:pt>
                <c:pt idx="637">
                  <c:v>0.99194892936580414</c:v>
                </c:pt>
                <c:pt idx="638">
                  <c:v>0.98969057516037717</c:v>
                </c:pt>
                <c:pt idx="639">
                  <c:v>0.98535953681003685</c:v>
                </c:pt>
                <c:pt idx="640">
                  <c:v>0.98251575353625697</c:v>
                </c:pt>
                <c:pt idx="641">
                  <c:v>0.97989837406075575</c:v>
                </c:pt>
                <c:pt idx="642">
                  <c:v>0.9765383143432016</c:v>
                </c:pt>
                <c:pt idx="643">
                  <c:v>0.97206233967011357</c:v>
                </c:pt>
                <c:pt idx="644">
                  <c:v>0.96746890026486398</c:v>
                </c:pt>
                <c:pt idx="645">
                  <c:v>0.96345804803928636</c:v>
                </c:pt>
                <c:pt idx="646">
                  <c:v>0.95940362018726155</c:v>
                </c:pt>
                <c:pt idx="647">
                  <c:v>0.9540258195059661</c:v>
                </c:pt>
                <c:pt idx="648">
                  <c:v>0.94949774354038696</c:v>
                </c:pt>
                <c:pt idx="649">
                  <c:v>0.94476467267126163</c:v>
                </c:pt>
                <c:pt idx="650">
                  <c:v>0.93960389755559681</c:v>
                </c:pt>
                <c:pt idx="651">
                  <c:v>0.93485055454721133</c:v>
                </c:pt>
                <c:pt idx="652">
                  <c:v>0.9280591037062017</c:v>
                </c:pt>
                <c:pt idx="653">
                  <c:v>0.92320582094585635</c:v>
                </c:pt>
                <c:pt idx="654">
                  <c:v>0.91715970277633574</c:v>
                </c:pt>
                <c:pt idx="655">
                  <c:v>0.90967994649670914</c:v>
                </c:pt>
                <c:pt idx="656">
                  <c:v>0.90179417905414372</c:v>
                </c:pt>
                <c:pt idx="657">
                  <c:v>0.8959750330606383</c:v>
                </c:pt>
                <c:pt idx="658">
                  <c:v>0.88740058126096499</c:v>
                </c:pt>
                <c:pt idx="659">
                  <c:v>0.87998798828384028</c:v>
                </c:pt>
                <c:pt idx="660">
                  <c:v>0.87241928088848808</c:v>
                </c:pt>
                <c:pt idx="661">
                  <c:v>0.86470724757397444</c:v>
                </c:pt>
                <c:pt idx="662">
                  <c:v>0.85827008552190343</c:v>
                </c:pt>
                <c:pt idx="663">
                  <c:v>0.85174785626863814</c:v>
                </c:pt>
                <c:pt idx="664">
                  <c:v>0.84295581052559787</c:v>
                </c:pt>
                <c:pt idx="665">
                  <c:v>0.83687814739171462</c:v>
                </c:pt>
                <c:pt idx="666">
                  <c:v>0.830027395806888</c:v>
                </c:pt>
                <c:pt idx="667">
                  <c:v>0.82275557104911168</c:v>
                </c:pt>
                <c:pt idx="668">
                  <c:v>0.81447809661663684</c:v>
                </c:pt>
                <c:pt idx="669">
                  <c:v>0.80706143026573562</c:v>
                </c:pt>
                <c:pt idx="670">
                  <c:v>0.7997564501400104</c:v>
                </c:pt>
                <c:pt idx="671">
                  <c:v>0.79172394651186584</c:v>
                </c:pt>
                <c:pt idx="672">
                  <c:v>0.78371038880826349</c:v>
                </c:pt>
                <c:pt idx="673">
                  <c:v>0.77582632649890682</c:v>
                </c:pt>
                <c:pt idx="674">
                  <c:v>0.7681824037831223</c:v>
                </c:pt>
                <c:pt idx="675">
                  <c:v>0.76083640573076328</c:v>
                </c:pt>
                <c:pt idx="676">
                  <c:v>0.7525423536143141</c:v>
                </c:pt>
                <c:pt idx="677">
                  <c:v>0.7442516170346597</c:v>
                </c:pt>
                <c:pt idx="678">
                  <c:v>0.73685976984490864</c:v>
                </c:pt>
                <c:pt idx="679">
                  <c:v>0.72783876260377633</c:v>
                </c:pt>
                <c:pt idx="680">
                  <c:v>0.71978295548844495</c:v>
                </c:pt>
                <c:pt idx="681">
                  <c:v>0.71124071176049319</c:v>
                </c:pt>
                <c:pt idx="682">
                  <c:v>0.70362085036887723</c:v>
                </c:pt>
                <c:pt idx="683">
                  <c:v>0.69660564815902448</c:v>
                </c:pt>
                <c:pt idx="684">
                  <c:v>0.68759534536525857</c:v>
                </c:pt>
                <c:pt idx="685">
                  <c:v>0.6825934318268797</c:v>
                </c:pt>
                <c:pt idx="686">
                  <c:v>0.67689023489157252</c:v>
                </c:pt>
                <c:pt idx="687">
                  <c:v>0.66941559401157225</c:v>
                </c:pt>
                <c:pt idx="688">
                  <c:v>0.66013777476327062</c:v>
                </c:pt>
                <c:pt idx="689">
                  <c:v>0.65276970470882012</c:v>
                </c:pt>
                <c:pt idx="690">
                  <c:v>0.64574474534782822</c:v>
                </c:pt>
                <c:pt idx="691">
                  <c:v>0.63899109162628032</c:v>
                </c:pt>
                <c:pt idx="692">
                  <c:v>0.62982325346994605</c:v>
                </c:pt>
                <c:pt idx="693">
                  <c:v>0.62190073093376885</c:v>
                </c:pt>
                <c:pt idx="694">
                  <c:v>0.6131644809385054</c:v>
                </c:pt>
                <c:pt idx="695">
                  <c:v>0.60697513157944605</c:v>
                </c:pt>
                <c:pt idx="696">
                  <c:v>0.59937450030124029</c:v>
                </c:pt>
                <c:pt idx="697">
                  <c:v>0.59142763225202633</c:v>
                </c:pt>
                <c:pt idx="698">
                  <c:v>0.58446917308617752</c:v>
                </c:pt>
                <c:pt idx="699">
                  <c:v>0.57592617152124403</c:v>
                </c:pt>
                <c:pt idx="700">
                  <c:v>0.56841316514404594</c:v>
                </c:pt>
                <c:pt idx="701">
                  <c:v>0.56218213475099377</c:v>
                </c:pt>
                <c:pt idx="702">
                  <c:v>0.55442728364701477</c:v>
                </c:pt>
                <c:pt idx="703">
                  <c:v>0.54829979273158547</c:v>
                </c:pt>
                <c:pt idx="704">
                  <c:v>0.54080175363477567</c:v>
                </c:pt>
                <c:pt idx="705">
                  <c:v>0.53416831180444779</c:v>
                </c:pt>
                <c:pt idx="706">
                  <c:v>0.52842845450515141</c:v>
                </c:pt>
                <c:pt idx="707">
                  <c:v>0.52172642842798089</c:v>
                </c:pt>
                <c:pt idx="708">
                  <c:v>0.5147497811745716</c:v>
                </c:pt>
                <c:pt idx="709">
                  <c:v>0.50854338048342418</c:v>
                </c:pt>
                <c:pt idx="710">
                  <c:v>0.50102450086961792</c:v>
                </c:pt>
                <c:pt idx="711">
                  <c:v>0.49410478611945785</c:v>
                </c:pt>
                <c:pt idx="712">
                  <c:v>0.48621342962915248</c:v>
                </c:pt>
                <c:pt idx="713">
                  <c:v>0.47986417666695719</c:v>
                </c:pt>
                <c:pt idx="714">
                  <c:v>0.472521209962525</c:v>
                </c:pt>
                <c:pt idx="715">
                  <c:v>0.46683601165553279</c:v>
                </c:pt>
                <c:pt idx="716">
                  <c:v>0.46010405101758561</c:v>
                </c:pt>
                <c:pt idx="717">
                  <c:v>0.4535660966469503</c:v>
                </c:pt>
                <c:pt idx="718">
                  <c:v>0.44640898946227681</c:v>
                </c:pt>
                <c:pt idx="719">
                  <c:v>0.44003074923553193</c:v>
                </c:pt>
                <c:pt idx="720">
                  <c:v>0.4322209549503806</c:v>
                </c:pt>
                <c:pt idx="721">
                  <c:v>0.42707202103755465</c:v>
                </c:pt>
                <c:pt idx="722">
                  <c:v>0.42057091649015382</c:v>
                </c:pt>
                <c:pt idx="723">
                  <c:v>0.41359426923674453</c:v>
                </c:pt>
                <c:pt idx="724">
                  <c:v>0.40745114793356801</c:v>
                </c:pt>
                <c:pt idx="725">
                  <c:v>0.40320726083612157</c:v>
                </c:pt>
                <c:pt idx="726">
                  <c:v>0.397923526670178</c:v>
                </c:pt>
                <c:pt idx="727">
                  <c:v>0.3927062926993774</c:v>
                </c:pt>
                <c:pt idx="728">
                  <c:v>0.38594856560405294</c:v>
                </c:pt>
                <c:pt idx="729">
                  <c:v>0.37946517549609904</c:v>
                </c:pt>
                <c:pt idx="730">
                  <c:v>0.37478221659738775</c:v>
                </c:pt>
                <c:pt idx="731">
                  <c:v>0.36935089367926066</c:v>
                </c:pt>
                <c:pt idx="732">
                  <c:v>0.36262006979678602</c:v>
                </c:pt>
                <c:pt idx="733">
                  <c:v>0.35618669692962346</c:v>
                </c:pt>
                <c:pt idx="734">
                  <c:v>0.35108721187985253</c:v>
                </c:pt>
                <c:pt idx="735">
                  <c:v>0.34595267686967857</c:v>
                </c:pt>
                <c:pt idx="736">
                  <c:v>0.34152444592643677</c:v>
                </c:pt>
                <c:pt idx="737">
                  <c:v>0.3368050161229818</c:v>
                </c:pt>
                <c:pt idx="738">
                  <c:v>0.33220361942942456</c:v>
                </c:pt>
                <c:pt idx="739">
                  <c:v>0.32819513544441459</c:v>
                </c:pt>
                <c:pt idx="740">
                  <c:v>0.32208479059069606</c:v>
                </c:pt>
                <c:pt idx="741">
                  <c:v>0.31735617201383814</c:v>
                </c:pt>
                <c:pt idx="742">
                  <c:v>0.31384975502919571</c:v>
                </c:pt>
                <c:pt idx="743">
                  <c:v>0.30680878636196568</c:v>
                </c:pt>
                <c:pt idx="744">
                  <c:v>0.30090750978557002</c:v>
                </c:pt>
                <c:pt idx="745">
                  <c:v>0.29527393912295524</c:v>
                </c:pt>
                <c:pt idx="746">
                  <c:v>0.28923246270494757</c:v>
                </c:pt>
                <c:pt idx="747">
                  <c:v>0.28614787673023656</c:v>
                </c:pt>
                <c:pt idx="748">
                  <c:v>0.28192312501657768</c:v>
                </c:pt>
                <c:pt idx="749">
                  <c:v>0.27490763861785694</c:v>
                </c:pt>
                <c:pt idx="750">
                  <c:v>0.27208715883126383</c:v>
                </c:pt>
                <c:pt idx="751">
                  <c:v>0.26942175143704838</c:v>
                </c:pt>
                <c:pt idx="752">
                  <c:v>0.26508303998726834</c:v>
                </c:pt>
                <c:pt idx="753">
                  <c:v>0.2629295514741824</c:v>
                </c:pt>
                <c:pt idx="754">
                  <c:v>0.26052550310902622</c:v>
                </c:pt>
                <c:pt idx="755">
                  <c:v>0.25680802852498402</c:v>
                </c:pt>
                <c:pt idx="756">
                  <c:v>0.25436665668847974</c:v>
                </c:pt>
                <c:pt idx="757">
                  <c:v>0.2513627803523184</c:v>
                </c:pt>
                <c:pt idx="758">
                  <c:v>0.2471044943522199</c:v>
                </c:pt>
                <c:pt idx="759">
                  <c:v>0.2451555270945667</c:v>
                </c:pt>
                <c:pt idx="760">
                  <c:v>0.24053887893175302</c:v>
                </c:pt>
                <c:pt idx="761">
                  <c:v>0.23675414631558606</c:v>
                </c:pt>
                <c:pt idx="762">
                  <c:v>0.23331309277061413</c:v>
                </c:pt>
                <c:pt idx="763">
                  <c:v>0.23069239775831821</c:v>
                </c:pt>
                <c:pt idx="764">
                  <c:v>0.22758062438188922</c:v>
                </c:pt>
                <c:pt idx="765">
                  <c:v>0.2249475197890182</c:v>
                </c:pt>
                <c:pt idx="766">
                  <c:v>0.22109543441110383</c:v>
                </c:pt>
                <c:pt idx="767">
                  <c:v>0.2193939009279714</c:v>
                </c:pt>
                <c:pt idx="768">
                  <c:v>0.21515531868939672</c:v>
                </c:pt>
                <c:pt idx="769">
                  <c:v>0.21249341629122159</c:v>
                </c:pt>
                <c:pt idx="770">
                  <c:v>0.2083844241765154</c:v>
                </c:pt>
                <c:pt idx="771">
                  <c:v>0.20662671602711541</c:v>
                </c:pt>
                <c:pt idx="772">
                  <c:v>0.20356704394317737</c:v>
                </c:pt>
                <c:pt idx="773">
                  <c:v>0.2005784190762725</c:v>
                </c:pt>
                <c:pt idx="774">
                  <c:v>0.19842881447771771</c:v>
                </c:pt>
                <c:pt idx="775">
                  <c:v>0.19639231704867968</c:v>
                </c:pt>
                <c:pt idx="776">
                  <c:v>0.1926554228919817</c:v>
                </c:pt>
                <c:pt idx="777">
                  <c:v>0.19108745817687156</c:v>
                </c:pt>
                <c:pt idx="778">
                  <c:v>0.18876089864309289</c:v>
                </c:pt>
                <c:pt idx="779">
                  <c:v>0.18645603219291498</c:v>
                </c:pt>
                <c:pt idx="780">
                  <c:v>0.18347091232205043</c:v>
                </c:pt>
                <c:pt idx="781">
                  <c:v>0.18052160024857053</c:v>
                </c:pt>
                <c:pt idx="782">
                  <c:v>0.17886051631433564</c:v>
                </c:pt>
                <c:pt idx="783">
                  <c:v>0.17766749144591507</c:v>
                </c:pt>
                <c:pt idx="784">
                  <c:v>0.17556979868060582</c:v>
                </c:pt>
                <c:pt idx="785">
                  <c:v>0.17201440648102187</c:v>
                </c:pt>
                <c:pt idx="786">
                  <c:v>0.16910099693454941</c:v>
                </c:pt>
                <c:pt idx="787">
                  <c:v>0.16946788476330857</c:v>
                </c:pt>
                <c:pt idx="788">
                  <c:v>0.16609143682102542</c:v>
                </c:pt>
                <c:pt idx="789">
                  <c:v>0.16375767783592074</c:v>
                </c:pt>
                <c:pt idx="790">
                  <c:v>0.16307496144504355</c:v>
                </c:pt>
                <c:pt idx="791">
                  <c:v>0.16156004531865151</c:v>
                </c:pt>
                <c:pt idx="792">
                  <c:v>0.16064012595250635</c:v>
                </c:pt>
                <c:pt idx="793">
                  <c:v>0.15988588869648249</c:v>
                </c:pt>
                <c:pt idx="794">
                  <c:v>0.15659479214426184</c:v>
                </c:pt>
                <c:pt idx="795">
                  <c:v>0.15483897858731607</c:v>
                </c:pt>
                <c:pt idx="796">
                  <c:v>0.1540190937027536</c:v>
                </c:pt>
                <c:pt idx="797">
                  <c:v>0.15185006953154306</c:v>
                </c:pt>
                <c:pt idx="798">
                  <c:v>0.15125393601582363</c:v>
                </c:pt>
                <c:pt idx="799">
                  <c:v>0.14946743006111954</c:v>
                </c:pt>
                <c:pt idx="800">
                  <c:v>0.14796255527473487</c:v>
                </c:pt>
                <c:pt idx="801">
                  <c:v>0.14763469605053259</c:v>
                </c:pt>
                <c:pt idx="802">
                  <c:v>0.14670947182551564</c:v>
                </c:pt>
                <c:pt idx="803">
                  <c:v>0.14546605079781288</c:v>
                </c:pt>
                <c:pt idx="804">
                  <c:v>0.14436235596360869</c:v>
                </c:pt>
                <c:pt idx="805">
                  <c:v>0.14160761853517689</c:v>
                </c:pt>
                <c:pt idx="806">
                  <c:v>0.14147101841922785</c:v>
                </c:pt>
                <c:pt idx="807">
                  <c:v>0.14019652607527594</c:v>
                </c:pt>
                <c:pt idx="808">
                  <c:v>0.13785660966469504</c:v>
                </c:pt>
                <c:pt idx="809">
                  <c:v>0.13588140230155094</c:v>
                </c:pt>
                <c:pt idx="810">
                  <c:v>0.13526149165053106</c:v>
                </c:pt>
                <c:pt idx="811">
                  <c:v>0.1326699733620301</c:v>
                </c:pt>
                <c:pt idx="812">
                  <c:v>0.13292631172108568</c:v>
                </c:pt>
                <c:pt idx="813">
                  <c:v>0.13050606459044595</c:v>
                </c:pt>
                <c:pt idx="814">
                  <c:v>0.12984542020166043</c:v>
                </c:pt>
                <c:pt idx="815">
                  <c:v>0.12992774024379616</c:v>
                </c:pt>
                <c:pt idx="816">
                  <c:v>0.1307593716015748</c:v>
                </c:pt>
                <c:pt idx="817">
                  <c:v>0.12922787779120834</c:v>
                </c:pt>
                <c:pt idx="818">
                  <c:v>0.12863591237888819</c:v>
                </c:pt>
                <c:pt idx="819">
                  <c:v>0.1268791515257153</c:v>
                </c:pt>
                <c:pt idx="820">
                  <c:v>0.12649994884600374</c:v>
                </c:pt>
                <c:pt idx="821">
                  <c:v>0.12563771982008951</c:v>
                </c:pt>
                <c:pt idx="822">
                  <c:v>0.12364631369146183</c:v>
                </c:pt>
                <c:pt idx="823">
                  <c:v>0.12227481821385401</c:v>
                </c:pt>
                <c:pt idx="824">
                  <c:v>0.12117377580908571</c:v>
                </c:pt>
                <c:pt idx="825">
                  <c:v>0.11881652387754871</c:v>
                </c:pt>
                <c:pt idx="826">
                  <c:v>0.11734073108533624</c:v>
                </c:pt>
                <c:pt idx="827">
                  <c:v>0.11557876010291426</c:v>
                </c:pt>
                <c:pt idx="828">
                  <c:v>0.1147887150495057</c:v>
                </c:pt>
                <c:pt idx="829">
                  <c:v>0.11525336384890246</c:v>
                </c:pt>
                <c:pt idx="830">
                  <c:v>0.11380248494746295</c:v>
                </c:pt>
                <c:pt idx="831">
                  <c:v>0.11323770693686082</c:v>
                </c:pt>
                <c:pt idx="832">
                  <c:v>0.11436489471749732</c:v>
                </c:pt>
                <c:pt idx="833">
                  <c:v>0.11414246956337223</c:v>
                </c:pt>
                <c:pt idx="834">
                  <c:v>0.11478615734969251</c:v>
                </c:pt>
                <c:pt idx="835">
                  <c:v>0.11348068841911417</c:v>
                </c:pt>
                <c:pt idx="836">
                  <c:v>0.11249085859140839</c:v>
                </c:pt>
                <c:pt idx="837">
                  <c:v>0.11261950141904975</c:v>
                </c:pt>
                <c:pt idx="838">
                  <c:v>0.11124298527143826</c:v>
                </c:pt>
                <c:pt idx="839">
                  <c:v>0.1098788787044019</c:v>
                </c:pt>
                <c:pt idx="840">
                  <c:v>0.11103060145732052</c:v>
                </c:pt>
                <c:pt idx="841">
                  <c:v>0.10858060922514959</c:v>
                </c:pt>
                <c:pt idx="842">
                  <c:v>0.10887105024838108</c:v>
                </c:pt>
                <c:pt idx="843">
                  <c:v>0.10802492525832769</c:v>
                </c:pt>
                <c:pt idx="844">
                  <c:v>0.10788264136501598</c:v>
                </c:pt>
                <c:pt idx="845">
                  <c:v>0.10788965135709658</c:v>
                </c:pt>
                <c:pt idx="846">
                  <c:v>0.10787269475463133</c:v>
                </c:pt>
                <c:pt idx="847">
                  <c:v>0.1076072623517955</c:v>
                </c:pt>
                <c:pt idx="848">
                  <c:v>0.11119817815989602</c:v>
                </c:pt>
                <c:pt idx="849">
                  <c:v>0.11107948194263932</c:v>
                </c:pt>
                <c:pt idx="850">
                  <c:v>0.11219141825401939</c:v>
                </c:pt>
                <c:pt idx="851">
                  <c:v>0.11156023477789692</c:v>
                </c:pt>
                <c:pt idx="852">
                  <c:v>0.11149326093464035</c:v>
                </c:pt>
                <c:pt idx="853">
                  <c:v>0.11162910321360772</c:v>
                </c:pt>
                <c:pt idx="854">
                  <c:v>0.10879346668738088</c:v>
                </c:pt>
                <c:pt idx="855">
                  <c:v>0.1049804099140234</c:v>
                </c:pt>
                <c:pt idx="856">
                  <c:v>0.10431853404014263</c:v>
                </c:pt>
                <c:pt idx="857">
                  <c:v>0.10288006471927824</c:v>
                </c:pt>
                <c:pt idx="858">
                  <c:v>0.10314473928513239</c:v>
                </c:pt>
                <c:pt idx="859">
                  <c:v>0.10166998851876972</c:v>
                </c:pt>
                <c:pt idx="860">
                  <c:v>0.10042012587672265</c:v>
                </c:pt>
                <c:pt idx="861">
                  <c:v>0.10271997165689689</c:v>
                </c:pt>
                <c:pt idx="862">
                  <c:v>0.10241882618629908</c:v>
                </c:pt>
                <c:pt idx="863">
                  <c:v>0.1025542895467756</c:v>
                </c:pt>
                <c:pt idx="864">
                  <c:v>0.10295016464008427</c:v>
                </c:pt>
                <c:pt idx="865">
                  <c:v>0.10187100477816217</c:v>
                </c:pt>
                <c:pt idx="866">
                  <c:v>0.10454209594974026</c:v>
                </c:pt>
                <c:pt idx="867">
                  <c:v>0.10349438632255815</c:v>
                </c:pt>
                <c:pt idx="868">
                  <c:v>0.10260515935417132</c:v>
                </c:pt>
                <c:pt idx="869">
                  <c:v>0.10267630130082718</c:v>
                </c:pt>
                <c:pt idx="870">
                  <c:v>0.10125516750091888</c:v>
                </c:pt>
                <c:pt idx="871">
                  <c:v>9.9400077299372142E-2</c:v>
                </c:pt>
                <c:pt idx="872">
                  <c:v>9.7383094172612539E-2</c:v>
                </c:pt>
                <c:pt idx="873">
                  <c:v>9.4686208124770285E-2</c:v>
                </c:pt>
                <c:pt idx="874">
                  <c:v>9.6177564993994144E-2</c:v>
                </c:pt>
                <c:pt idx="875">
                  <c:v>9.4937554232708998E-2</c:v>
                </c:pt>
                <c:pt idx="876">
                  <c:v>9.3704818706448062E-2</c:v>
                </c:pt>
                <c:pt idx="877">
                  <c:v>9.2366990136751689E-2</c:v>
                </c:pt>
                <c:pt idx="878">
                  <c:v>9.1683676949251447E-2</c:v>
                </c:pt>
                <c:pt idx="879">
                  <c:v>9.1861711802174242E-2</c:v>
                </c:pt>
                <c:pt idx="880">
                  <c:v>9.0669776324414864E-2</c:v>
                </c:pt>
                <c:pt idx="881">
                  <c:v>8.9930572659515207E-2</c:v>
                </c:pt>
                <c:pt idx="882">
                  <c:v>8.9028566665024678E-2</c:v>
                </c:pt>
                <c:pt idx="883">
                  <c:v>8.8208009200140963E-2</c:v>
                </c:pt>
                <c:pt idx="884">
                  <c:v>8.7834982891830143E-2</c:v>
                </c:pt>
                <c:pt idx="885">
                  <c:v>8.8261673531406667E-2</c:v>
                </c:pt>
                <c:pt idx="886">
                  <c:v>8.8343245209522983E-2</c:v>
                </c:pt>
                <c:pt idx="887">
                  <c:v>8.8282892966893886E-2</c:v>
                </c:pt>
                <c:pt idx="888">
                  <c:v>8.6026689123902558E-2</c:v>
                </c:pt>
                <c:pt idx="889">
                  <c:v>8.590892125694842E-2</c:v>
                </c:pt>
                <c:pt idx="890">
                  <c:v>8.5522339139627687E-2</c:v>
                </c:pt>
                <c:pt idx="891">
                  <c:v>8.468807429833769E-2</c:v>
                </c:pt>
                <c:pt idx="892">
                  <c:v>8.2739504905099862E-2</c:v>
                </c:pt>
                <c:pt idx="893">
                  <c:v>8.2411247816482194E-2</c:v>
                </c:pt>
                <c:pt idx="894">
                  <c:v>8.117412630868974E-2</c:v>
                </c:pt>
                <c:pt idx="895">
                  <c:v>8.111249521615406E-2</c:v>
                </c:pt>
                <c:pt idx="896">
                  <c:v>8.0832569181043465E-2</c:v>
                </c:pt>
                <c:pt idx="897">
                  <c:v>7.920605208613575E-2</c:v>
                </c:pt>
                <c:pt idx="898">
                  <c:v>7.9853822719194875E-2</c:v>
                </c:pt>
                <c:pt idx="899">
                  <c:v>8.0017875479805545E-2</c:v>
                </c:pt>
                <c:pt idx="900">
                  <c:v>7.8119152814038167E-2</c:v>
                </c:pt>
                <c:pt idx="901">
                  <c:v>7.6182348839941044E-2</c:v>
                </c:pt>
                <c:pt idx="902">
                  <c:v>7.5346066257687319E-2</c:v>
                </c:pt>
                <c:pt idx="903">
                  <c:v>7.2447320856810493E-2</c:v>
                </c:pt>
                <c:pt idx="904">
                  <c:v>7.2641706042613177E-2</c:v>
                </c:pt>
                <c:pt idx="905">
                  <c:v>7.049985032719612E-2</c:v>
                </c:pt>
                <c:pt idx="906">
                  <c:v>6.8766411907134659E-2</c:v>
                </c:pt>
                <c:pt idx="907">
                  <c:v>6.7683055522926472E-2</c:v>
                </c:pt>
                <c:pt idx="908">
                  <c:v>6.7037302630831089E-2</c:v>
                </c:pt>
                <c:pt idx="909">
                  <c:v>6.6508360836500455E-2</c:v>
                </c:pt>
                <c:pt idx="910">
                  <c:v>6.5953415760735712E-2</c:v>
                </c:pt>
                <c:pt idx="911">
                  <c:v>6.5543482791416738E-2</c:v>
                </c:pt>
                <c:pt idx="912">
                  <c:v>6.5138153681761513E-2</c:v>
                </c:pt>
                <c:pt idx="913">
                  <c:v>6.5625490225797528E-2</c:v>
                </c:pt>
                <c:pt idx="914">
                  <c:v>6.6677055348623962E-2</c:v>
                </c:pt>
                <c:pt idx="915">
                  <c:v>6.4653763228991815E-2</c:v>
                </c:pt>
                <c:pt idx="916">
                  <c:v>6.3936015823636186E-2</c:v>
                </c:pt>
                <c:pt idx="917">
                  <c:v>6.2257245868841155E-2</c:v>
                </c:pt>
                <c:pt idx="918">
                  <c:v>6.1780149597020183E-2</c:v>
                </c:pt>
                <c:pt idx="919">
                  <c:v>6.0578627481442465E-2</c:v>
                </c:pt>
                <c:pt idx="920">
                  <c:v>5.8114871035091643E-2</c:v>
                </c:pt>
                <c:pt idx="921">
                  <c:v>5.6725064321413825E-2</c:v>
                </c:pt>
                <c:pt idx="922">
                  <c:v>5.9200330416924019E-2</c:v>
                </c:pt>
                <c:pt idx="923">
                  <c:v>5.8494338957746805E-2</c:v>
                </c:pt>
                <c:pt idx="924">
                  <c:v>5.8671388622593398E-2</c:v>
                </c:pt>
                <c:pt idx="925">
                  <c:v>5.6702395522699116E-2</c:v>
                </c:pt>
                <c:pt idx="926">
                  <c:v>5.6251605667104951E-2</c:v>
                </c:pt>
                <c:pt idx="927">
                  <c:v>5.6260974426791052E-2</c:v>
                </c:pt>
                <c:pt idx="928">
                  <c:v>5.5504937307935688E-2</c:v>
                </c:pt>
                <c:pt idx="929">
                  <c:v>5.4890587285768962E-2</c:v>
                </c:pt>
                <c:pt idx="930">
                  <c:v>5.3790302717982338E-2</c:v>
                </c:pt>
                <c:pt idx="931">
                  <c:v>5.3688250495435928E-2</c:v>
                </c:pt>
                <c:pt idx="932">
                  <c:v>5.3530108863282425E-2</c:v>
                </c:pt>
                <c:pt idx="933">
                  <c:v>5.2238101012091288E-2</c:v>
                </c:pt>
                <c:pt idx="934">
                  <c:v>5.1778832855264502E-2</c:v>
                </c:pt>
                <c:pt idx="935">
                  <c:v>5.1498755252757579E-2</c:v>
                </c:pt>
                <c:pt idx="936">
                  <c:v>5.0031649166947703E-2</c:v>
                </c:pt>
                <c:pt idx="937">
                  <c:v>5.0521903383363209E-2</c:v>
                </c:pt>
                <c:pt idx="938">
                  <c:v>4.9042179311808237E-2</c:v>
                </c:pt>
                <c:pt idx="939">
                  <c:v>4.7960291236752065E-2</c:v>
                </c:pt>
                <c:pt idx="940">
                  <c:v>4.7581562205154054E-2</c:v>
                </c:pt>
                <c:pt idx="941">
                  <c:v>4.661613472825861E-2</c:v>
                </c:pt>
                <c:pt idx="942">
                  <c:v>4.605431228188505E-2</c:v>
                </c:pt>
                <c:pt idx="943">
                  <c:v>4.6535889264860242E-2</c:v>
                </c:pt>
                <c:pt idx="944">
                  <c:v>4.4451619687089106E-2</c:v>
                </c:pt>
                <c:pt idx="945">
                  <c:v>4.3575702230693153E-2</c:v>
                </c:pt>
                <c:pt idx="946">
                  <c:v>4.3832173211220536E-2</c:v>
                </c:pt>
                <c:pt idx="947">
                  <c:v>4.528058914246956E-2</c:v>
                </c:pt>
                <c:pt idx="948">
                  <c:v>4.3897640853476014E-2</c:v>
                </c:pt>
                <c:pt idx="949">
                  <c:v>4.2423790018529119E-2</c:v>
                </c:pt>
                <c:pt idx="950">
                  <c:v>3.9893988079224278E-2</c:v>
                </c:pt>
                <c:pt idx="951">
                  <c:v>3.9360916073343466E-2</c:v>
                </c:pt>
                <c:pt idx="952">
                  <c:v>3.9430930737489059E-2</c:v>
                </c:pt>
                <c:pt idx="953">
                  <c:v>3.8593928210102726E-2</c:v>
                </c:pt>
                <c:pt idx="954">
                  <c:v>3.635415995665172E-2</c:v>
                </c:pt>
                <c:pt idx="955">
                  <c:v>3.7114649367774498E-2</c:v>
                </c:pt>
                <c:pt idx="956">
                  <c:v>3.7583646256853689E-2</c:v>
                </c:pt>
                <c:pt idx="957">
                  <c:v>3.7565363439670492E-2</c:v>
                </c:pt>
                <c:pt idx="958">
                  <c:v>3.6687778741914832E-2</c:v>
                </c:pt>
                <c:pt idx="959">
                  <c:v>3.5704646298534724E-2</c:v>
                </c:pt>
                <c:pt idx="960">
                  <c:v>3.5371396958800191E-2</c:v>
                </c:pt>
                <c:pt idx="961">
                  <c:v>3.55529652266501E-2</c:v>
                </c:pt>
                <c:pt idx="962">
                  <c:v>3.5113921844272082E-2</c:v>
                </c:pt>
                <c:pt idx="963">
                  <c:v>3.3829208174029679E-2</c:v>
                </c:pt>
                <c:pt idx="964">
                  <c:v>3.2620439242314586E-2</c:v>
                </c:pt>
                <c:pt idx="965">
                  <c:v>3.3686715875548015E-2</c:v>
                </c:pt>
                <c:pt idx="966">
                  <c:v>3.3958779351973598E-2</c:v>
                </c:pt>
                <c:pt idx="967">
                  <c:v>3.4561543941282788E-2</c:v>
                </c:pt>
                <c:pt idx="968">
                  <c:v>3.3510954533570281E-2</c:v>
                </c:pt>
                <c:pt idx="969">
                  <c:v>3.2931663944768839E-2</c:v>
                </c:pt>
                <c:pt idx="970">
                  <c:v>3.3097289217116507E-2</c:v>
                </c:pt>
                <c:pt idx="971">
                  <c:v>3.3782108605617853E-2</c:v>
                </c:pt>
                <c:pt idx="972">
                  <c:v>3.2431017888741948E-2</c:v>
                </c:pt>
                <c:pt idx="973">
                  <c:v>3.1398493420080408E-2</c:v>
                </c:pt>
                <c:pt idx="974">
                  <c:v>3.0160964574910291E-2</c:v>
                </c:pt>
                <c:pt idx="975">
                  <c:v>2.9320494943332741E-2</c:v>
                </c:pt>
                <c:pt idx="976">
                  <c:v>2.7954512729766699E-2</c:v>
                </c:pt>
                <c:pt idx="977">
                  <c:v>2.7561517416988434E-2</c:v>
                </c:pt>
                <c:pt idx="978">
                  <c:v>2.7913523222019711E-2</c:v>
                </c:pt>
                <c:pt idx="979">
                  <c:v>2.7702200379676328E-2</c:v>
                </c:pt>
                <c:pt idx="980">
                  <c:v>2.7697568101125766E-2</c:v>
                </c:pt>
                <c:pt idx="981">
                  <c:v>2.7894084703439445E-2</c:v>
                </c:pt>
                <c:pt idx="982">
                  <c:v>2.924161358650141E-2</c:v>
                </c:pt>
                <c:pt idx="983">
                  <c:v>3.0554225130632152E-2</c:v>
                </c:pt>
                <c:pt idx="984">
                  <c:v>3.0486067167091686E-2</c:v>
                </c:pt>
                <c:pt idx="985">
                  <c:v>3.0348860781557283E-2</c:v>
                </c:pt>
                <c:pt idx="986">
                  <c:v>3.059446627435972E-2</c:v>
                </c:pt>
                <c:pt idx="987">
                  <c:v>3.1319612063249069E-2</c:v>
                </c:pt>
                <c:pt idx="988">
                  <c:v>3.0615780439469664E-2</c:v>
                </c:pt>
                <c:pt idx="989">
                  <c:v>2.9536961604189324E-2</c:v>
                </c:pt>
                <c:pt idx="990">
                  <c:v>2.8533452818964116E-2</c:v>
                </c:pt>
                <c:pt idx="991">
                  <c:v>2.7944158782004406E-2</c:v>
                </c:pt>
                <c:pt idx="992">
                  <c:v>2.69692488698756E-2</c:v>
                </c:pt>
                <c:pt idx="993">
                  <c:v>2.5863631024330355E-2</c:v>
                </c:pt>
                <c:pt idx="994">
                  <c:v>2.5542005009302447E-2</c:v>
                </c:pt>
                <c:pt idx="995">
                  <c:v>2.4300791181808883E-2</c:v>
                </c:pt>
                <c:pt idx="996">
                  <c:v>2.4506420773827343E-2</c:v>
                </c:pt>
                <c:pt idx="997">
                  <c:v>2.5091073059274219E-2</c:v>
                </c:pt>
                <c:pt idx="998">
                  <c:v>2.3041247172320763E-2</c:v>
                </c:pt>
                <c:pt idx="999">
                  <c:v>2.3629565494166553E-2</c:v>
                </c:pt>
                <c:pt idx="1000">
                  <c:v>2.4878158759269294E-2</c:v>
                </c:pt>
                <c:pt idx="1001">
                  <c:v>2.3423433835147722E-2</c:v>
                </c:pt>
                <c:pt idx="1002">
                  <c:v>2.4076130408587811E-2</c:v>
                </c:pt>
                <c:pt idx="1003">
                  <c:v>2.3994189284942916E-2</c:v>
                </c:pt>
                <c:pt idx="1004">
                  <c:v>2.3854273632198976E-2</c:v>
                </c:pt>
                <c:pt idx="1005">
                  <c:v>2.5195635616822466E-2</c:v>
                </c:pt>
                <c:pt idx="1006">
                  <c:v>2.3518390808953085E-2</c:v>
                </c:pt>
                <c:pt idx="1007">
                  <c:v>2.3307626871383696E-2</c:v>
                </c:pt>
                <c:pt idx="1008">
                  <c:v>2.3445600566862061E-2</c:v>
                </c:pt>
                <c:pt idx="1009">
                  <c:v>2.36072377220936E-2</c:v>
                </c:pt>
                <c:pt idx="1010">
                  <c:v>2.3875332027327601E-2</c:v>
                </c:pt>
                <c:pt idx="1011">
                  <c:v>2.1866988242159231E-2</c:v>
                </c:pt>
                <c:pt idx="1012">
                  <c:v>2.2910615022602488E-2</c:v>
                </c:pt>
                <c:pt idx="1013">
                  <c:v>2.429894395416602E-2</c:v>
                </c:pt>
                <c:pt idx="1014">
                  <c:v>2.2883133959054069E-2</c:v>
                </c:pt>
                <c:pt idx="1015">
                  <c:v>2.3618425290535754E-2</c:v>
                </c:pt>
                <c:pt idx="1016">
                  <c:v>2.2669187106161594E-2</c:v>
                </c:pt>
                <c:pt idx="1017">
                  <c:v>2.2476838607247196E-2</c:v>
                </c:pt>
                <c:pt idx="1018">
                  <c:v>2.3055987101614574E-2</c:v>
                </c:pt>
                <c:pt idx="1019">
                  <c:v>2.2062538602321255E-2</c:v>
                </c:pt>
                <c:pt idx="1020">
                  <c:v>2.1220411202346263E-2</c:v>
                </c:pt>
                <c:pt idx="1021">
                  <c:v>1.9787256213315955E-2</c:v>
                </c:pt>
                <c:pt idx="1022">
                  <c:v>1.947420322914338E-2</c:v>
                </c:pt>
                <c:pt idx="1023">
                  <c:v>1.8485131238419307E-2</c:v>
                </c:pt>
                <c:pt idx="1024">
                  <c:v>1.8105663315764145E-2</c:v>
                </c:pt>
                <c:pt idx="1025">
                  <c:v>1.7950382518216505E-2</c:v>
                </c:pt>
                <c:pt idx="1026">
                  <c:v>1.7040712897248674E-2</c:v>
                </c:pt>
                <c:pt idx="1027">
                  <c:v>1.6126553092164344E-2</c:v>
                </c:pt>
                <c:pt idx="1028">
                  <c:v>1.771391843400566E-2</c:v>
                </c:pt>
                <c:pt idx="1029">
                  <c:v>1.6123038623161771E-2</c:v>
                </c:pt>
                <c:pt idx="1030">
                  <c:v>1.7088835545585788E-2</c:v>
                </c:pt>
                <c:pt idx="1031">
                  <c:v>1.6220761701950293E-2</c:v>
                </c:pt>
                <c:pt idx="1032">
                  <c:v>1.6596980398546467E-2</c:v>
                </c:pt>
                <c:pt idx="1033">
                  <c:v>1.6950549242352477E-2</c:v>
                </c:pt>
                <c:pt idx="1034">
                  <c:v>1.7686740505249918E-2</c:v>
                </c:pt>
                <c:pt idx="1035">
                  <c:v>1.777026361359408E-2</c:v>
                </c:pt>
                <c:pt idx="1036">
                  <c:v>1.8291863862164612E-2</c:v>
                </c:pt>
                <c:pt idx="1037">
                  <c:v>1.85840100186049E-2</c:v>
                </c:pt>
                <c:pt idx="1038">
                  <c:v>1.7185147152995919E-2</c:v>
                </c:pt>
                <c:pt idx="1039">
                  <c:v>1.6955484655695713E-2</c:v>
                </c:pt>
                <c:pt idx="1040">
                  <c:v>1.6511089049634536E-2</c:v>
                </c:pt>
                <c:pt idx="1041">
                  <c:v>1.5103965760925169E-2</c:v>
                </c:pt>
                <c:pt idx="1042">
                  <c:v>1.5474642774592758E-2</c:v>
                </c:pt>
                <c:pt idx="1043">
                  <c:v>1.5596095623870349E-2</c:v>
                </c:pt>
                <c:pt idx="1044">
                  <c:v>1.5661733779446706E-2</c:v>
                </c:pt>
                <c:pt idx="1045">
                  <c:v>1.6870142738595502E-2</c:v>
                </c:pt>
                <c:pt idx="1046">
                  <c:v>1.6078998821563491E-2</c:v>
                </c:pt>
                <c:pt idx="1047">
                  <c:v>1.4839490127278723E-2</c:v>
                </c:pt>
                <c:pt idx="1048">
                  <c:v>1.5889151184688664E-2</c:v>
                </c:pt>
                <c:pt idx="1049">
                  <c:v>1.4562529129358985E-2</c:v>
                </c:pt>
                <c:pt idx="1050">
                  <c:v>1.3290063999333104E-2</c:v>
                </c:pt>
                <c:pt idx="1051">
                  <c:v>1.3337589851047141E-2</c:v>
                </c:pt>
                <c:pt idx="1052">
                  <c:v>1.3531292983566305E-2</c:v>
                </c:pt>
                <c:pt idx="1053">
                  <c:v>1.4516026357570223E-2</c:v>
                </c:pt>
                <c:pt idx="1054">
                  <c:v>1.5075698441508249E-2</c:v>
                </c:pt>
                <c:pt idx="1055">
                  <c:v>1.4353498743885203E-2</c:v>
                </c:pt>
                <c:pt idx="1056">
                  <c:v>1.4384589006058907E-2</c:v>
                </c:pt>
                <c:pt idx="1057">
                  <c:v>1.526206002826732E-2</c:v>
                </c:pt>
                <c:pt idx="1058">
                  <c:v>1.4069698267205742E-2</c:v>
                </c:pt>
                <c:pt idx="1059">
                  <c:v>1.4331180444774525E-2</c:v>
                </c:pt>
                <c:pt idx="1060">
                  <c:v>1.3196404821358879E-2</c:v>
                </c:pt>
                <c:pt idx="1061">
                  <c:v>1.3802361798953429E-2</c:v>
                </c:pt>
                <c:pt idx="1062">
                  <c:v>1.4176856416416266E-2</c:v>
                </c:pt>
                <c:pt idx="1063">
                  <c:v>1.5325292051426818E-2</c:v>
                </c:pt>
                <c:pt idx="1064">
                  <c:v>1.5816872482560279E-2</c:v>
                </c:pt>
                <c:pt idx="1065">
                  <c:v>1.5055966261097576E-2</c:v>
                </c:pt>
                <c:pt idx="1066">
                  <c:v>1.2982922143617686E-2</c:v>
                </c:pt>
                <c:pt idx="1067">
                  <c:v>1.4553927679616838E-2</c:v>
                </c:pt>
                <c:pt idx="1068">
                  <c:v>1.3274765165265301E-2</c:v>
                </c:pt>
                <c:pt idx="1069">
                  <c:v>1.094104407200967E-2</c:v>
                </c:pt>
                <c:pt idx="1070">
                  <c:v>9.6141757196609445E-3</c:v>
                </c:pt>
                <c:pt idx="1071">
                  <c:v>8.9367272431027361E-3</c:v>
                </c:pt>
                <c:pt idx="1072">
                  <c:v>1.0536018097147123E-2</c:v>
                </c:pt>
                <c:pt idx="1073">
                  <c:v>1.258862903500828E-2</c:v>
                </c:pt>
                <c:pt idx="1074">
                  <c:v>1.1911283813738828E-2</c:v>
                </c:pt>
                <c:pt idx="1075">
                  <c:v>1.3988107643164879E-2</c:v>
                </c:pt>
                <c:pt idx="1076">
                  <c:v>1.5750789097757182E-2</c:v>
                </c:pt>
                <c:pt idx="1077">
                  <c:v>1.5465027717887606E-2</c:v>
                </c:pt>
                <c:pt idx="1078">
                  <c:v>1.5884585216873998E-2</c:v>
                </c:pt>
                <c:pt idx="1079">
                  <c:v>1.5664045182240849E-2</c:v>
                </c:pt>
                <c:pt idx="1080">
                  <c:v>1.2979218215369693E-2</c:v>
                </c:pt>
                <c:pt idx="1081">
                  <c:v>1.3436714928251783E-2</c:v>
                </c:pt>
                <c:pt idx="1082">
                  <c:v>1.1088575986419562E-2</c:v>
                </c:pt>
                <c:pt idx="1083">
                  <c:v>1.0992851702670239E-2</c:v>
                </c:pt>
                <c:pt idx="1084">
                  <c:v>1.111360355273977E-2</c:v>
                </c:pt>
                <c:pt idx="1085">
                  <c:v>9.8862770879356143E-3</c:v>
                </c:pt>
                <c:pt idx="1086">
                  <c:v>9.1137143863983423E-3</c:v>
                </c:pt>
                <c:pt idx="1087">
                  <c:v>1.0304915709581712E-2</c:v>
                </c:pt>
                <c:pt idx="1088">
                  <c:v>8.9540570802814617E-3</c:v>
                </c:pt>
                <c:pt idx="1089">
                  <c:v>9.8881527344652897E-3</c:v>
                </c:pt>
                <c:pt idx="1090">
                  <c:v>9.7988511191357628E-3</c:v>
                </c:pt>
                <c:pt idx="1091">
                  <c:v>1.0018131249786859E-2</c:v>
                </c:pt>
                <c:pt idx="1092">
                  <c:v>1.1049500017051331E-2</c:v>
                </c:pt>
                <c:pt idx="1093">
                  <c:v>1.1557553929574211E-2</c:v>
                </c:pt>
                <c:pt idx="1094">
                  <c:v>1.0403822908654119E-2</c:v>
                </c:pt>
                <c:pt idx="1095">
                  <c:v>1.1042821578650216E-2</c:v>
                </c:pt>
                <c:pt idx="1096">
                  <c:v>1.0706739823196632E-2</c:v>
                </c:pt>
                <c:pt idx="1097">
                  <c:v>1.1294991834306524E-2</c:v>
                </c:pt>
                <c:pt idx="1098">
                  <c:v>1.0470730441174801E-2</c:v>
                </c:pt>
                <c:pt idx="1099">
                  <c:v>1.114055413040101E-2</c:v>
                </c:pt>
                <c:pt idx="1100">
                  <c:v>1.0244421372518558E-2</c:v>
                </c:pt>
                <c:pt idx="1101">
                  <c:v>1.0729276000439545E-2</c:v>
                </c:pt>
                <c:pt idx="1102">
                  <c:v>1.076428806899348E-2</c:v>
                </c:pt>
                <c:pt idx="1103">
                  <c:v>1.095317893667893E-2</c:v>
                </c:pt>
                <c:pt idx="1104">
                  <c:v>1.0512743028847065E-2</c:v>
                </c:pt>
                <c:pt idx="1105">
                  <c:v>1.0794506818638243E-2</c:v>
                </c:pt>
                <c:pt idx="1106">
                  <c:v>1.0395486701855564E-2</c:v>
                </c:pt>
                <c:pt idx="1107">
                  <c:v>1.1512737345069702E-2</c:v>
                </c:pt>
                <c:pt idx="1108">
                  <c:v>1.4031512756290995E-2</c:v>
                </c:pt>
                <c:pt idx="1109">
                  <c:v>1.3226405692871406E-2</c:v>
                </c:pt>
                <c:pt idx="1110">
                  <c:v>1.2638617856912801E-2</c:v>
                </c:pt>
                <c:pt idx="1111">
                  <c:v>1.1878933647583068E-2</c:v>
                </c:pt>
                <c:pt idx="1112">
                  <c:v>1.1232773418110031E-2</c:v>
                </c:pt>
                <c:pt idx="1113">
                  <c:v>1.0315260184381739E-2</c:v>
                </c:pt>
                <c:pt idx="1114">
                  <c:v>9.4038049100258047E-3</c:v>
                </c:pt>
                <c:pt idx="1115">
                  <c:v>7.5762080868784316E-3</c:v>
                </c:pt>
                <c:pt idx="1116">
                  <c:v>7.4631425983956593E-3</c:v>
                </c:pt>
                <c:pt idx="1117">
                  <c:v>7.8861529921298631E-3</c:v>
                </c:pt>
                <c:pt idx="1118">
                  <c:v>8.0269685762895549E-3</c:v>
                </c:pt>
                <c:pt idx="1119">
                  <c:v>8.5287532823814273E-3</c:v>
                </c:pt>
                <c:pt idx="1120">
                  <c:v>8.5560818312372822E-3</c:v>
                </c:pt>
                <c:pt idx="1121">
                  <c:v>9.0408208890185634E-3</c:v>
                </c:pt>
                <c:pt idx="1122">
                  <c:v>9.7171184006608347E-3</c:v>
                </c:pt>
                <c:pt idx="1123">
                  <c:v>8.3871590207230534E-3</c:v>
                </c:pt>
                <c:pt idx="1124">
                  <c:v>9.2777349389372848E-3</c:v>
                </c:pt>
                <c:pt idx="1125">
                  <c:v>9.7626928221470274E-3</c:v>
                </c:pt>
                <c:pt idx="1126">
                  <c:v>1.042127210515746E-2</c:v>
                </c:pt>
                <c:pt idx="1127">
                  <c:v>1.0538841039903907E-2</c:v>
                </c:pt>
                <c:pt idx="1128">
                  <c:v>8.7517344993918358E-3</c:v>
                </c:pt>
                <c:pt idx="1129">
                  <c:v>9.2817770519383579E-3</c:v>
                </c:pt>
                <c:pt idx="1130">
                  <c:v>1.1711707444611591E-2</c:v>
                </c:pt>
                <c:pt idx="1131">
                  <c:v>1.1512832074692413E-2</c:v>
                </c:pt>
                <c:pt idx="1132">
                  <c:v>1.2619435108313851E-2</c:v>
                </c:pt>
                <c:pt idx="1133">
                  <c:v>1.2046898741611693E-2</c:v>
                </c:pt>
                <c:pt idx="1134">
                  <c:v>1.1348921408515815E-2</c:v>
                </c:pt>
                <c:pt idx="1135">
                  <c:v>1.2889168236020751E-2</c:v>
                </c:pt>
                <c:pt idx="1136">
                  <c:v>1.1194701582742536E-2</c:v>
                </c:pt>
                <c:pt idx="1137">
                  <c:v>9.4862623101144711E-3</c:v>
                </c:pt>
                <c:pt idx="1138">
                  <c:v>7.6156184518148297E-3</c:v>
                </c:pt>
                <c:pt idx="1139">
                  <c:v>6.0037219268763101E-3</c:v>
                </c:pt>
                <c:pt idx="1140">
                  <c:v>7.3222218643547582E-3</c:v>
                </c:pt>
                <c:pt idx="1141">
                  <c:v>8.8793514052192234E-3</c:v>
                </c:pt>
                <c:pt idx="1142">
                  <c:v>9.0235943071285945E-3</c:v>
                </c:pt>
                <c:pt idx="1143">
                  <c:v>8.8584881531133843E-3</c:v>
                </c:pt>
                <c:pt idx="1144">
                  <c:v>1.0154759784622731E-2</c:v>
                </c:pt>
                <c:pt idx="1145">
                  <c:v>1.2897277091724798E-2</c:v>
                </c:pt>
                <c:pt idx="1146">
                  <c:v>1.3821051953514281E-2</c:v>
                </c:pt>
                <c:pt idx="1147">
                  <c:v>1.303877472916801E-2</c:v>
                </c:pt>
                <c:pt idx="1148">
                  <c:v>1.2169308360078665E-2</c:v>
                </c:pt>
                <c:pt idx="1149">
                  <c:v>1.1652662470775911E-2</c:v>
                </c:pt>
                <c:pt idx="1150">
                  <c:v>1.2120124739967186E-2</c:v>
                </c:pt>
                <c:pt idx="1151">
                  <c:v>1.0848000636583064E-2</c:v>
                </c:pt>
                <c:pt idx="1152">
                  <c:v>8.8203187462344967E-3</c:v>
                </c:pt>
                <c:pt idx="1153">
                  <c:v>9.343636442864775E-3</c:v>
                </c:pt>
                <c:pt idx="1154">
                  <c:v>1.0319750368498233E-2</c:v>
                </c:pt>
                <c:pt idx="1155">
                  <c:v>9.9893618633695707E-3</c:v>
                </c:pt>
                <c:pt idx="1156">
                  <c:v>1.0491021526359464E-2</c:v>
                </c:pt>
                <c:pt idx="1157">
                  <c:v>1.0586726864184246E-2</c:v>
                </c:pt>
                <c:pt idx="1158">
                  <c:v>1.1140516238551924E-2</c:v>
                </c:pt>
                <c:pt idx="1159">
                  <c:v>1.1494738716754639E-2</c:v>
                </c:pt>
                <c:pt idx="1160">
                  <c:v>9.1057485724245855E-3</c:v>
                </c:pt>
                <c:pt idx="1161">
                  <c:v>8.2876218696596171E-3</c:v>
                </c:pt>
                <c:pt idx="1162">
                  <c:v>9.2975230098253561E-3</c:v>
                </c:pt>
                <c:pt idx="1163">
                  <c:v>8.2605585637473521E-3</c:v>
                </c:pt>
                <c:pt idx="1164">
                  <c:v>9.8246081035508453E-3</c:v>
                </c:pt>
                <c:pt idx="1165">
                  <c:v>1.0645601324699045E-2</c:v>
                </c:pt>
                <c:pt idx="1166">
                  <c:v>1.0260629610964387E-2</c:v>
                </c:pt>
                <c:pt idx="1167">
                  <c:v>1.1233303903997212E-2</c:v>
                </c:pt>
                <c:pt idx="1168">
                  <c:v>1.1487946602806271E-2</c:v>
                </c:pt>
                <c:pt idx="1169">
                  <c:v>1.1042376349423476E-2</c:v>
                </c:pt>
                <c:pt idx="1170">
                  <c:v>1.2162525719092567E-2</c:v>
                </c:pt>
                <c:pt idx="1171">
                  <c:v>9.8141120613544821E-3</c:v>
                </c:pt>
                <c:pt idx="1172">
                  <c:v>8.9347113967314495E-3</c:v>
                </c:pt>
                <c:pt idx="1173">
                  <c:v>1.0515528079754763E-2</c:v>
                </c:pt>
              </c:numCache>
            </c:numRef>
          </c:yVal>
          <c:smooth val="0"/>
          <c:extLst>
            <c:ext xmlns:c16="http://schemas.microsoft.com/office/drawing/2014/chart" uri="{C3380CC4-5D6E-409C-BE32-E72D297353CC}">
              <c16:uniqueId val="{00000004-78F5-44D7-A5E4-BCA7D51448E1}"/>
            </c:ext>
          </c:extLst>
        </c:ser>
        <c:ser>
          <c:idx val="5"/>
          <c:order val="5"/>
          <c:tx>
            <c:strRef>
              <c:f>'Fluo RT'!$FN$2:$FN$3</c:f>
              <c:strCache>
                <c:ptCount val="2"/>
                <c:pt idx="0">
                  <c:v>D17</c:v>
                </c:pt>
                <c:pt idx="1">
                  <c:v>Stan 655</c:v>
                </c:pt>
              </c:strCache>
            </c:strRef>
          </c:tx>
          <c:spPr>
            <a:ln w="19050" cap="rnd">
              <a:solidFill>
                <a:srgbClr val="FF0000"/>
              </a:solidFill>
              <a:round/>
            </a:ln>
            <a:effectLst/>
          </c:spPr>
          <c:marker>
            <c:symbol val="none"/>
          </c:marker>
          <c:xVal>
            <c:numRef>
              <c:f>'Fluo RT'!$CM$4:$CM$1177</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'Fluo RT'!$FN$4:$FN$1177</c:f>
              <c:numCache>
                <c:formatCode>General</c:formatCode>
                <c:ptCount val="1174"/>
                <c:pt idx="0">
                  <c:v>-2.8878868058671964E-3</c:v>
                </c:pt>
                <c:pt idx="1">
                  <c:v>-4.0577597320196517E-3</c:v>
                </c:pt>
                <c:pt idx="2">
                  <c:v>-4.7856842121186153E-3</c:v>
                </c:pt>
                <c:pt idx="3">
                  <c:v>-3.6001434528521656E-3</c:v>
                </c:pt>
                <c:pt idx="4">
                  <c:v>-1.6715713339686606E-3</c:v>
                </c:pt>
                <c:pt idx="5">
                  <c:v>-6.9194739557859326E-4</c:v>
                </c:pt>
                <c:pt idx="6">
                  <c:v>1.3454577045190592E-3</c:v>
                </c:pt>
                <c:pt idx="7">
                  <c:v>-7.5877755815849238E-4</c:v>
                </c:pt>
                <c:pt idx="8">
                  <c:v>-5.3693637819785576E-5</c:v>
                </c:pt>
                <c:pt idx="9">
                  <c:v>7.9630566886678138E-5</c:v>
                </c:pt>
                <c:pt idx="10">
                  <c:v>-6.6367197282547492E-4</c:v>
                </c:pt>
                <c:pt idx="11">
                  <c:v>-9.1521522549914359E-4</c:v>
                </c:pt>
                <c:pt idx="12">
                  <c:v>-2.3296108704823279E-3</c:v>
                </c:pt>
                <c:pt idx="13">
                  <c:v>-4.7999601659918416E-3</c:v>
                </c:pt>
                <c:pt idx="14">
                  <c:v>-4.4892254890590948E-3</c:v>
                </c:pt>
                <c:pt idx="15">
                  <c:v>-5.4075254340982476E-3</c:v>
                </c:pt>
                <c:pt idx="16">
                  <c:v>-3.9780171319850283E-3</c:v>
                </c:pt>
                <c:pt idx="17">
                  <c:v>-4.52692493222336E-3</c:v>
                </c:pt>
                <c:pt idx="18">
                  <c:v>-3.9704148451431926E-3</c:v>
                </c:pt>
                <c:pt idx="19">
                  <c:v>-1.8164370748728086E-3</c:v>
                </c:pt>
                <c:pt idx="20">
                  <c:v>-7.6780943628995799E-4</c:v>
                </c:pt>
                <c:pt idx="21">
                  <c:v>-5.0251798833216531E-4</c:v>
                </c:pt>
                <c:pt idx="22">
                  <c:v>1.2887677761362357E-3</c:v>
                </c:pt>
                <c:pt idx="23">
                  <c:v>-1.661396434099928E-3</c:v>
                </c:pt>
                <c:pt idx="24">
                  <c:v>-5.0273386092384643E-4</c:v>
                </c:pt>
                <c:pt idx="25">
                  <c:v>-2.5873679973242305E-4</c:v>
                </c:pt>
                <c:pt idx="26">
                  <c:v>6.1426404148787585E-4</c:v>
                </c:pt>
                <c:pt idx="27">
                  <c:v>4.0948992720629148E-7</c:v>
                </c:pt>
                <c:pt idx="28">
                  <c:v>2.0961890451435287E-3</c:v>
                </c:pt>
                <c:pt idx="29">
                  <c:v>1.7416737258579861E-3</c:v>
                </c:pt>
                <c:pt idx="30">
                  <c:v>3.8836592746849001E-3</c:v>
                </c:pt>
                <c:pt idx="31">
                  <c:v>3.6550307663088329E-3</c:v>
                </c:pt>
                <c:pt idx="32">
                  <c:v>4.4977437900125886E-3</c:v>
                </c:pt>
                <c:pt idx="33">
                  <c:v>1.0287838526040853E-3</c:v>
                </c:pt>
                <c:pt idx="34">
                  <c:v>9.7941090208061268E-4</c:v>
                </c:pt>
                <c:pt idx="35">
                  <c:v>8.4271375903618518E-4</c:v>
                </c:pt>
                <c:pt idx="36">
                  <c:v>-1.238311365802252E-3</c:v>
                </c:pt>
                <c:pt idx="37">
                  <c:v>-4.2305134805342799E-3</c:v>
                </c:pt>
                <c:pt idx="38">
                  <c:v>-3.4111903309248046E-3</c:v>
                </c:pt>
                <c:pt idx="39">
                  <c:v>-3.7128510056826493E-3</c:v>
                </c:pt>
                <c:pt idx="40">
                  <c:v>-1.8907613253799779E-3</c:v>
                </c:pt>
                <c:pt idx="41">
                  <c:v>-1.9440319579675581E-3</c:v>
                </c:pt>
                <c:pt idx="42">
                  <c:v>-7.4694710984942077E-4</c:v>
                </c:pt>
                <c:pt idx="43">
                  <c:v>1.3073979484645418E-3</c:v>
                </c:pt>
                <c:pt idx="44">
                  <c:v>3.3582169827335545E-3</c:v>
                </c:pt>
                <c:pt idx="45">
                  <c:v>2.5005063289011702E-3</c:v>
                </c:pt>
                <c:pt idx="46">
                  <c:v>4.659342545578005E-4</c:v>
                </c:pt>
                <c:pt idx="47">
                  <c:v>-5.8536768302214063E-4</c:v>
                </c:pt>
                <c:pt idx="48">
                  <c:v>3.9620226011775406E-5</c:v>
                </c:pt>
                <c:pt idx="49">
                  <c:v>-2.9297230191825123E-3</c:v>
                </c:pt>
                <c:pt idx="50">
                  <c:v>-3.2919162595025963E-3</c:v>
                </c:pt>
                <c:pt idx="51">
                  <c:v>-3.2920097517685799E-3</c:v>
                </c:pt>
                <c:pt idx="52">
                  <c:v>-4.3095848271086394E-3</c:v>
                </c:pt>
                <c:pt idx="53">
                  <c:v>-4.5279375900256994E-3</c:v>
                </c:pt>
                <c:pt idx="54">
                  <c:v>-2.8934133543092161E-3</c:v>
                </c:pt>
                <c:pt idx="55">
                  <c:v>-2.1004550237071176E-3</c:v>
                </c:pt>
                <c:pt idx="56">
                  <c:v>-1.4185245365724939E-3</c:v>
                </c:pt>
                <c:pt idx="57">
                  <c:v>-1.0413020468293306E-3</c:v>
                </c:pt>
                <c:pt idx="58">
                  <c:v>-1.7274313871815171E-3</c:v>
                </c:pt>
                <c:pt idx="59">
                  <c:v>-2.0931279612887393E-3</c:v>
                </c:pt>
                <c:pt idx="60">
                  <c:v>-1.1932302355248763E-3</c:v>
                </c:pt>
                <c:pt idx="61">
                  <c:v>-1.3000330689498111E-3</c:v>
                </c:pt>
                <c:pt idx="62">
                  <c:v>-9.6854363420615199E-4</c:v>
                </c:pt>
                <c:pt idx="63">
                  <c:v>-8.923193897497181E-4</c:v>
                </c:pt>
                <c:pt idx="64">
                  <c:v>-1.2810394323065574E-3</c:v>
                </c:pt>
                <c:pt idx="65">
                  <c:v>9.8777110656185447E-5</c:v>
                </c:pt>
                <c:pt idx="66">
                  <c:v>-1.8352521307832845E-4</c:v>
                </c:pt>
                <c:pt idx="67">
                  <c:v>-5.1499279794409462E-4</c:v>
                </c:pt>
                <c:pt idx="68">
                  <c:v>-2.3784327418739466E-3</c:v>
                </c:pt>
                <c:pt idx="69">
                  <c:v>-2.7823781575174508E-3</c:v>
                </c:pt>
                <c:pt idx="70">
                  <c:v>-2.7785701860096913E-3</c:v>
                </c:pt>
                <c:pt idx="71">
                  <c:v>-4.0365180790931966E-3</c:v>
                </c:pt>
                <c:pt idx="72">
                  <c:v>-4.7110899895624813E-3</c:v>
                </c:pt>
                <c:pt idx="73">
                  <c:v>-3.1938953962307283E-3</c:v>
                </c:pt>
                <c:pt idx="74">
                  <c:v>-2.6527232931463657E-3</c:v>
                </c:pt>
                <c:pt idx="75">
                  <c:v>-2.4436598797584414E-3</c:v>
                </c:pt>
                <c:pt idx="76">
                  <c:v>-2.99618446507297E-3</c:v>
                </c:pt>
                <c:pt idx="77">
                  <c:v>-2.2184422633784282E-3</c:v>
                </c:pt>
                <c:pt idx="78">
                  <c:v>-4.4222892285144275E-4</c:v>
                </c:pt>
                <c:pt idx="79">
                  <c:v>-1.0752188349308957E-3</c:v>
                </c:pt>
                <c:pt idx="80">
                  <c:v>-2.4427659256196546E-4</c:v>
                </c:pt>
                <c:pt idx="81">
                  <c:v>-6.8663230773368029E-4</c:v>
                </c:pt>
                <c:pt idx="82">
                  <c:v>1.0746001052155659E-3</c:v>
                </c:pt>
                <c:pt idx="83">
                  <c:v>1.2535138385361257E-3</c:v>
                </c:pt>
                <c:pt idx="84">
                  <c:v>1.0172055182707E-3</c:v>
                </c:pt>
                <c:pt idx="85">
                  <c:v>1.1888823199191891E-3</c:v>
                </c:pt>
                <c:pt idx="86">
                  <c:v>1.7227326129596668E-3</c:v>
                </c:pt>
                <c:pt idx="87">
                  <c:v>9.6812953700108756E-4</c:v>
                </c:pt>
                <c:pt idx="88">
                  <c:v>1.9438953962307281E-3</c:v>
                </c:pt>
                <c:pt idx="89">
                  <c:v>1.2805709205017403E-3</c:v>
                </c:pt>
                <c:pt idx="90">
                  <c:v>1.2691217945808941E-3</c:v>
                </c:pt>
                <c:pt idx="91">
                  <c:v>9.9462030794881758E-4</c:v>
                </c:pt>
                <c:pt idx="92">
                  <c:v>-3.3952672324104283E-4</c:v>
                </c:pt>
                <c:pt idx="93">
                  <c:v>-3.3569133433842776E-4</c:v>
                </c:pt>
                <c:pt idx="94">
                  <c:v>-1.5273936541231563E-4</c:v>
                </c:pt>
                <c:pt idx="95">
                  <c:v>6.8640729601038037E-4</c:v>
                </c:pt>
                <c:pt idx="96">
                  <c:v>9.8360471301866159E-4</c:v>
                </c:pt>
                <c:pt idx="97">
                  <c:v>2.5806533617717896E-3</c:v>
                </c:pt>
                <c:pt idx="98">
                  <c:v>1.6504862018021107E-3</c:v>
                </c:pt>
                <c:pt idx="99">
                  <c:v>9.4907938480828422E-4</c:v>
                </c:pt>
                <c:pt idx="100">
                  <c:v>1.981915234239095E-3</c:v>
                </c:pt>
                <c:pt idx="101">
                  <c:v>2.5345700784410617E-3</c:v>
                </c:pt>
                <c:pt idx="102">
                  <c:v>2.1143538570917142E-3</c:v>
                </c:pt>
                <c:pt idx="103">
                  <c:v>1.0474141299798814E-3</c:v>
                </c:pt>
                <c:pt idx="104">
                  <c:v>-1.2014502016071426E-3</c:v>
                </c:pt>
                <c:pt idx="105">
                  <c:v>7.4262304002393402E-4</c:v>
                </c:pt>
                <c:pt idx="106">
                  <c:v>2.9383631752242555E-3</c:v>
                </c:pt>
                <c:pt idx="107">
                  <c:v>1.5662223578035159E-3</c:v>
                </c:pt>
                <c:pt idx="108">
                  <c:v>-3.3210522312927229E-4</c:v>
                </c:pt>
                <c:pt idx="109">
                  <c:v>-1.4217368888126945E-3</c:v>
                </c:pt>
                <c:pt idx="110">
                  <c:v>-9.5363718529872986E-5</c:v>
                </c:pt>
                <c:pt idx="111">
                  <c:v>3.1637068485921118E-4</c:v>
                </c:pt>
                <c:pt idx="112">
                  <c:v>-1.6276551803539345E-3</c:v>
                </c:pt>
                <c:pt idx="113">
                  <c:v>-2.7636397862745789E-3</c:v>
                </c:pt>
                <c:pt idx="114">
                  <c:v>-2.2909554951602521E-3</c:v>
                </c:pt>
                <c:pt idx="115">
                  <c:v>-6.7858756086451567E-4</c:v>
                </c:pt>
                <c:pt idx="116">
                  <c:v>2.0193720177017627E-4</c:v>
                </c:pt>
                <c:pt idx="117">
                  <c:v>-1.7461487489264147E-3</c:v>
                </c:pt>
                <c:pt idx="118">
                  <c:v>-8.6932081755520033E-4</c:v>
                </c:pt>
                <c:pt idx="119">
                  <c:v>5.1822321835255289E-4</c:v>
                </c:pt>
                <c:pt idx="120">
                  <c:v>1.2179636670145839E-4</c:v>
                </c:pt>
                <c:pt idx="121">
                  <c:v>4.9923189275407633E-4</c:v>
                </c:pt>
                <c:pt idx="122">
                  <c:v>-1.4905020261559848E-3</c:v>
                </c:pt>
                <c:pt idx="123">
                  <c:v>-3.3356758923574169E-3</c:v>
                </c:pt>
                <c:pt idx="124">
                  <c:v>-1.2579815082802634E-3</c:v>
                </c:pt>
                <c:pt idx="125">
                  <c:v>-6.7098895068482564E-4</c:v>
                </c:pt>
                <c:pt idx="126">
                  <c:v>-1.9477579924332192E-3</c:v>
                </c:pt>
                <c:pt idx="127">
                  <c:v>-2.2946647220275346E-3</c:v>
                </c:pt>
                <c:pt idx="128">
                  <c:v>-2.9692681467437801E-3</c:v>
                </c:pt>
                <c:pt idx="129">
                  <c:v>-2.3131268183720498E-3</c:v>
                </c:pt>
                <c:pt idx="130">
                  <c:v>-1.2493371503389252E-3</c:v>
                </c:pt>
                <c:pt idx="131">
                  <c:v>-2.9988946903115963E-3</c:v>
                </c:pt>
                <c:pt idx="132">
                  <c:v>-4.0510072793708586E-3</c:v>
                </c:pt>
                <c:pt idx="133">
                  <c:v>-3.4871459689496428E-3</c:v>
                </c:pt>
                <c:pt idx="134">
                  <c:v>-2.8276620294502737E-3</c:v>
                </c:pt>
                <c:pt idx="135">
                  <c:v>-1.1961390005193549E-3</c:v>
                </c:pt>
                <c:pt idx="136">
                  <c:v>-8.8037612043652695E-4</c:v>
                </c:pt>
                <c:pt idx="137">
                  <c:v>-1.0937576159430157E-3</c:v>
                </c:pt>
                <c:pt idx="138">
                  <c:v>5.3372076948546906E-4</c:v>
                </c:pt>
                <c:pt idx="139">
                  <c:v>2.897652020525439E-4</c:v>
                </c:pt>
                <c:pt idx="140">
                  <c:v>-1.7474765491983616E-4</c:v>
                </c:pt>
                <c:pt idx="141">
                  <c:v>3.3224220505606177E-4</c:v>
                </c:pt>
                <c:pt idx="142">
                  <c:v>-9.8681706525886219E-4</c:v>
                </c:pt>
                <c:pt idx="143">
                  <c:v>-8.9146104670999662E-4</c:v>
                </c:pt>
                <c:pt idx="144">
                  <c:v>-7.0091498464625891E-4</c:v>
                </c:pt>
                <c:pt idx="145">
                  <c:v>-8.1166298160072214E-4</c:v>
                </c:pt>
                <c:pt idx="146">
                  <c:v>-1.497814381925781E-3</c:v>
                </c:pt>
                <c:pt idx="147">
                  <c:v>1.0639987125379643E-4</c:v>
                </c:pt>
                <c:pt idx="148">
                  <c:v>1.1045207817550159E-3</c:v>
                </c:pt>
                <c:pt idx="149">
                  <c:v>6.3565559718237424E-4</c:v>
                </c:pt>
                <c:pt idx="150">
                  <c:v>1.9547131867374604E-3</c:v>
                </c:pt>
                <c:pt idx="151">
                  <c:v>1.6993732026374484E-3</c:v>
                </c:pt>
                <c:pt idx="152">
                  <c:v>8.8386852928471914E-4</c:v>
                </c:pt>
                <c:pt idx="153">
                  <c:v>-3.2406257720990505E-4</c:v>
                </c:pt>
                <c:pt idx="154">
                  <c:v>-1.1321377668416339E-3</c:v>
                </c:pt>
                <c:pt idx="155">
                  <c:v>-3.1480453183275097E-3</c:v>
                </c:pt>
                <c:pt idx="156">
                  <c:v>-2.0390011916587253E-3</c:v>
                </c:pt>
                <c:pt idx="157">
                  <c:v>-3.1598179905171532E-3</c:v>
                </c:pt>
                <c:pt idx="158">
                  <c:v>-4.905323848805568E-3</c:v>
                </c:pt>
                <c:pt idx="159">
                  <c:v>-4.7261895157562836E-3</c:v>
                </c:pt>
                <c:pt idx="160">
                  <c:v>-1.7036738468726943E-3</c:v>
                </c:pt>
                <c:pt idx="161">
                  <c:v>-5.7152242385737745E-4</c:v>
                </c:pt>
                <c:pt idx="162">
                  <c:v>-1.0746358213621213E-3</c:v>
                </c:pt>
                <c:pt idx="163">
                  <c:v>-2.4501350070339802E-3</c:v>
                </c:pt>
                <c:pt idx="164">
                  <c:v>-3.0867690165369962E-3</c:v>
                </c:pt>
                <c:pt idx="165">
                  <c:v>-1.5049555102870909E-3</c:v>
                </c:pt>
                <c:pt idx="166">
                  <c:v>-1.9089156325791765E-3</c:v>
                </c:pt>
                <c:pt idx="167">
                  <c:v>-4.2191200297830647E-3</c:v>
                </c:pt>
                <c:pt idx="168">
                  <c:v>-6.1746862021382631E-3</c:v>
                </c:pt>
                <c:pt idx="169">
                  <c:v>-5.3474645317655211E-3</c:v>
                </c:pt>
                <c:pt idx="170">
                  <c:v>-4.7074511445134113E-3</c:v>
                </c:pt>
                <c:pt idx="171">
                  <c:v>-3.9564729422877495E-3</c:v>
                </c:pt>
                <c:pt idx="172">
                  <c:v>-4.6314534874926259E-3</c:v>
                </c:pt>
                <c:pt idx="173">
                  <c:v>-4.917614405120267E-3</c:v>
                </c:pt>
                <c:pt idx="174">
                  <c:v>-3.4308835838505873E-3</c:v>
                </c:pt>
                <c:pt idx="175">
                  <c:v>-2.2529377581016826E-3</c:v>
                </c:pt>
                <c:pt idx="176">
                  <c:v>-1.4447769547657105E-3</c:v>
                </c:pt>
                <c:pt idx="177">
                  <c:v>-9.2643450751215607E-4</c:v>
                </c:pt>
                <c:pt idx="178">
                  <c:v>-1.0445984370614266E-3</c:v>
                </c:pt>
                <c:pt idx="179">
                  <c:v>1.3264588155013119E-3</c:v>
                </c:pt>
                <c:pt idx="180">
                  <c:v>2.3862094075489649E-3</c:v>
                </c:pt>
                <c:pt idx="181">
                  <c:v>3.1331695432871296E-3</c:v>
                </c:pt>
                <c:pt idx="182">
                  <c:v>2.2564663032863899E-3</c:v>
                </c:pt>
                <c:pt idx="183">
                  <c:v>2.9829631879980299E-4</c:v>
                </c:pt>
                <c:pt idx="184">
                  <c:v>3.778540352522569E-4</c:v>
                </c:pt>
                <c:pt idx="185">
                  <c:v>-2.6224139408943998E-4</c:v>
                </c:pt>
                <c:pt idx="186">
                  <c:v>-1.8556428990417989E-3</c:v>
                </c:pt>
                <c:pt idx="187">
                  <c:v>-1.409537723814182E-3</c:v>
                </c:pt>
                <c:pt idx="188">
                  <c:v>-2.1640980454443845E-3</c:v>
                </c:pt>
                <c:pt idx="189">
                  <c:v>-1.5085323773171375E-3</c:v>
                </c:pt>
                <c:pt idx="190">
                  <c:v>3.0857174911634052E-4</c:v>
                </c:pt>
                <c:pt idx="191">
                  <c:v>-5.028598128641997E-4</c:v>
                </c:pt>
                <c:pt idx="192">
                  <c:v>-8.7676721392206989E-5</c:v>
                </c:pt>
                <c:pt idx="193">
                  <c:v>-6.1102091033314349E-5</c:v>
                </c:pt>
                <c:pt idx="194">
                  <c:v>-1.5648640937595068E-4</c:v>
                </c:pt>
                <c:pt idx="195">
                  <c:v>8.3695988782608855E-5</c:v>
                </c:pt>
                <c:pt idx="196">
                  <c:v>-7.3186386601654875E-4</c:v>
                </c:pt>
                <c:pt idx="197">
                  <c:v>-3.6594133475861769E-4</c:v>
                </c:pt>
                <c:pt idx="198">
                  <c:v>8.3947714082582454E-5</c:v>
                </c:pt>
                <c:pt idx="199">
                  <c:v>5.1075927905487519E-4</c:v>
                </c:pt>
                <c:pt idx="200">
                  <c:v>5.4506327220409806E-4</c:v>
                </c:pt>
                <c:pt idx="201">
                  <c:v>-3.6568911573544167E-4</c:v>
                </c:pt>
                <c:pt idx="202">
                  <c:v>-2.0176797026399696E-4</c:v>
                </c:pt>
                <c:pt idx="203">
                  <c:v>-6.2909716724736929E-4</c:v>
                </c:pt>
                <c:pt idx="204">
                  <c:v>-1.7841937983323502E-3</c:v>
                </c:pt>
                <c:pt idx="205">
                  <c:v>-2.539972670845036E-4</c:v>
                </c:pt>
                <c:pt idx="206">
                  <c:v>-8.865079525151731E-4</c:v>
                </c:pt>
                <c:pt idx="207">
                  <c:v>-1.5493181157337609E-3</c:v>
                </c:pt>
                <c:pt idx="208">
                  <c:v>-2.9716086048180664E-3</c:v>
                </c:pt>
                <c:pt idx="209">
                  <c:v>-3.2994471140513205E-3</c:v>
                </c:pt>
                <c:pt idx="210">
                  <c:v>-6.9218039091112316E-4</c:v>
                </c:pt>
                <c:pt idx="211">
                  <c:v>1.5379026050096728E-3</c:v>
                </c:pt>
                <c:pt idx="212">
                  <c:v>9.8309995982983982E-4</c:v>
                </c:pt>
                <c:pt idx="213">
                  <c:v>1.4365580391583427E-3</c:v>
                </c:pt>
                <c:pt idx="214">
                  <c:v>2.6331813086059946E-3</c:v>
                </c:pt>
                <c:pt idx="215">
                  <c:v>5.6370888651341503E-3</c:v>
                </c:pt>
                <c:pt idx="216">
                  <c:v>6.3345054532252939E-3</c:v>
                </c:pt>
                <c:pt idx="217">
                  <c:v>6.178503627920111E-3</c:v>
                </c:pt>
                <c:pt idx="218">
                  <c:v>4.6303179241271395E-3</c:v>
                </c:pt>
                <c:pt idx="219">
                  <c:v>4.5506267973625522E-3</c:v>
                </c:pt>
                <c:pt idx="220">
                  <c:v>5.5188116943908003E-3</c:v>
                </c:pt>
                <c:pt idx="221">
                  <c:v>5.595081424410348E-3</c:v>
                </c:pt>
                <c:pt idx="222">
                  <c:v>4.7374180419484041E-3</c:v>
                </c:pt>
                <c:pt idx="223">
                  <c:v>3.3689959056690355E-3</c:v>
                </c:pt>
                <c:pt idx="224">
                  <c:v>2.5113125641840167E-3</c:v>
                </c:pt>
                <c:pt idx="225">
                  <c:v>2.6299164326208596E-3</c:v>
                </c:pt>
                <c:pt idx="226">
                  <c:v>2.3823699217942452E-3</c:v>
                </c:pt>
                <c:pt idx="227">
                  <c:v>2.2792668609625038E-3</c:v>
                </c:pt>
                <c:pt idx="228">
                  <c:v>1.9857379123954357E-3</c:v>
                </c:pt>
                <c:pt idx="229">
                  <c:v>1.0174762256520929E-3</c:v>
                </c:pt>
                <c:pt idx="230">
                  <c:v>1.2653432363702985E-3</c:v>
                </c:pt>
                <c:pt idx="231">
                  <c:v>2.6263542722393942E-3</c:v>
                </c:pt>
                <c:pt idx="232">
                  <c:v>2.1993992544149361E-3</c:v>
                </c:pt>
                <c:pt idx="233">
                  <c:v>1.8638271489775098E-3</c:v>
                </c:pt>
                <c:pt idx="234">
                  <c:v>1.6468767700502044E-3</c:v>
                </c:pt>
                <c:pt idx="235">
                  <c:v>2.515713003534638E-3</c:v>
                </c:pt>
                <c:pt idx="236">
                  <c:v>2.5616397661054609E-3</c:v>
                </c:pt>
                <c:pt idx="237">
                  <c:v>3.3276618193552941E-3</c:v>
                </c:pt>
                <c:pt idx="238">
                  <c:v>3.2970005580122662E-3</c:v>
                </c:pt>
                <c:pt idx="239">
                  <c:v>2.6498596985725306E-3</c:v>
                </c:pt>
                <c:pt idx="240">
                  <c:v>2.6612678559723283E-3</c:v>
                </c:pt>
                <c:pt idx="241">
                  <c:v>3.6140002672408141E-3</c:v>
                </c:pt>
                <c:pt idx="242">
                  <c:v>3.1225460906366552E-3</c:v>
                </c:pt>
                <c:pt idx="243">
                  <c:v>4.6432240587324716E-3</c:v>
                </c:pt>
                <c:pt idx="244">
                  <c:v>5.9577316213113634E-3</c:v>
                </c:pt>
                <c:pt idx="245">
                  <c:v>4.0824185797915524E-3</c:v>
                </c:pt>
                <c:pt idx="246">
                  <c:v>6.086691071299514E-3</c:v>
                </c:pt>
                <c:pt idx="247">
                  <c:v>6.2314769761113616E-3</c:v>
                </c:pt>
                <c:pt idx="248">
                  <c:v>4.1846423931330883E-3</c:v>
                </c:pt>
                <c:pt idx="249">
                  <c:v>4.9930700170933272E-3</c:v>
                </c:pt>
                <c:pt idx="250">
                  <c:v>4.2003133776717782E-3</c:v>
                </c:pt>
                <c:pt idx="251">
                  <c:v>3.5874904826974181E-3</c:v>
                </c:pt>
                <c:pt idx="252">
                  <c:v>4.0142868788121738E-3</c:v>
                </c:pt>
                <c:pt idx="253">
                  <c:v>3.629065127762959E-3</c:v>
                </c:pt>
                <c:pt idx="254">
                  <c:v>3.3547462136682754E-3</c:v>
                </c:pt>
                <c:pt idx="255">
                  <c:v>5.3293816568594334E-3</c:v>
                </c:pt>
                <c:pt idx="256">
                  <c:v>6.124185671858534E-3</c:v>
                </c:pt>
                <c:pt idx="257">
                  <c:v>8.0719940870868905E-3</c:v>
                </c:pt>
                <c:pt idx="258">
                  <c:v>7.8657144321805008E-3</c:v>
                </c:pt>
                <c:pt idx="259">
                  <c:v>7.3322139472812879E-3</c:v>
                </c:pt>
                <c:pt idx="260">
                  <c:v>7.4923031704172824E-3</c:v>
                </c:pt>
                <c:pt idx="261">
                  <c:v>6.726000640369499E-3</c:v>
                </c:pt>
                <c:pt idx="262">
                  <c:v>5.9709539488612016E-3</c:v>
                </c:pt>
                <c:pt idx="263">
                  <c:v>5.1910582736243403E-3</c:v>
                </c:pt>
                <c:pt idx="264">
                  <c:v>3.7882057720654352E-3</c:v>
                </c:pt>
                <c:pt idx="265">
                  <c:v>4.9886643253682136E-3</c:v>
                </c:pt>
                <c:pt idx="266">
                  <c:v>7.5541876971741391E-3</c:v>
                </c:pt>
                <c:pt idx="267">
                  <c:v>7.8478752674509093E-3</c:v>
                </c:pt>
                <c:pt idx="268">
                  <c:v>9.304036218693747E-3</c:v>
                </c:pt>
                <c:pt idx="269">
                  <c:v>9.4525607636700409E-3</c:v>
                </c:pt>
                <c:pt idx="270">
                  <c:v>1.0107928942516333E-2</c:v>
                </c:pt>
                <c:pt idx="271">
                  <c:v>1.1937344634762483E-2</c:v>
                </c:pt>
                <c:pt idx="272">
                  <c:v>1.1781632740529338E-2</c:v>
                </c:pt>
                <c:pt idx="273">
                  <c:v>1.1533289969729516E-2</c:v>
                </c:pt>
                <c:pt idx="274">
                  <c:v>1.0850376238089716E-2</c:v>
                </c:pt>
                <c:pt idx="275">
                  <c:v>1.2866668263388514E-2</c:v>
                </c:pt>
                <c:pt idx="276">
                  <c:v>1.4849387110925108E-2</c:v>
                </c:pt>
                <c:pt idx="277">
                  <c:v>1.5211443789508361E-2</c:v>
                </c:pt>
                <c:pt idx="278">
                  <c:v>1.6271152362560069E-2</c:v>
                </c:pt>
                <c:pt idx="279">
                  <c:v>1.6182429252616523E-2</c:v>
                </c:pt>
                <c:pt idx="280">
                  <c:v>1.6556755478016504E-2</c:v>
                </c:pt>
                <c:pt idx="281">
                  <c:v>1.8794151459992036E-2</c:v>
                </c:pt>
                <c:pt idx="282">
                  <c:v>1.8694755525077777E-2</c:v>
                </c:pt>
                <c:pt idx="283">
                  <c:v>1.8156660262971684E-2</c:v>
                </c:pt>
                <c:pt idx="284">
                  <c:v>1.7873284154300475E-2</c:v>
                </c:pt>
                <c:pt idx="285">
                  <c:v>1.6249607122387891E-2</c:v>
                </c:pt>
                <c:pt idx="286">
                  <c:v>1.7233492417251993E-2</c:v>
                </c:pt>
                <c:pt idx="287">
                  <c:v>1.6607671996356113E-2</c:v>
                </c:pt>
                <c:pt idx="288">
                  <c:v>1.6497246075005589E-2</c:v>
                </c:pt>
                <c:pt idx="289">
                  <c:v>1.5978721160262131E-2</c:v>
                </c:pt>
                <c:pt idx="290">
                  <c:v>1.5792303884740216E-2</c:v>
                </c:pt>
                <c:pt idx="291">
                  <c:v>1.7135640680438814E-2</c:v>
                </c:pt>
                <c:pt idx="292">
                  <c:v>1.9196735460166831E-2</c:v>
                </c:pt>
                <c:pt idx="293">
                  <c:v>1.8452694594172134E-2</c:v>
                </c:pt>
                <c:pt idx="294">
                  <c:v>1.9181051869929359E-2</c:v>
                </c:pt>
                <c:pt idx="295">
                  <c:v>1.991981935193262E-2</c:v>
                </c:pt>
                <c:pt idx="296">
                  <c:v>2.0079502041282823E-2</c:v>
                </c:pt>
                <c:pt idx="297">
                  <c:v>2.2238206948597322E-2</c:v>
                </c:pt>
                <c:pt idx="298">
                  <c:v>2.2265057087007895E-2</c:v>
                </c:pt>
                <c:pt idx="299">
                  <c:v>2.2687747176743663E-2</c:v>
                </c:pt>
                <c:pt idx="300">
                  <c:v>2.4453521948202345E-2</c:v>
                </c:pt>
                <c:pt idx="301">
                  <c:v>2.4723851158631793E-2</c:v>
                </c:pt>
                <c:pt idx="302">
                  <c:v>2.4114145022681853E-2</c:v>
                </c:pt>
                <c:pt idx="303">
                  <c:v>2.5243804719237477E-2</c:v>
                </c:pt>
                <c:pt idx="304">
                  <c:v>2.3930721600621211E-2</c:v>
                </c:pt>
                <c:pt idx="305">
                  <c:v>2.4778465348614803E-2</c:v>
                </c:pt>
                <c:pt idx="306">
                  <c:v>2.4362708393210405E-2</c:v>
                </c:pt>
                <c:pt idx="307">
                  <c:v>2.3980839758037813E-2</c:v>
                </c:pt>
                <c:pt idx="308">
                  <c:v>2.4846557131548031E-2</c:v>
                </c:pt>
                <c:pt idx="309">
                  <c:v>2.4789432306557151E-2</c:v>
                </c:pt>
                <c:pt idx="310">
                  <c:v>2.6100866179582467E-2</c:v>
                </c:pt>
                <c:pt idx="311">
                  <c:v>2.8521443974391946E-2</c:v>
                </c:pt>
                <c:pt idx="312">
                  <c:v>2.7956750687850966E-2</c:v>
                </c:pt>
                <c:pt idx="313">
                  <c:v>2.7946813195309336E-2</c:v>
                </c:pt>
                <c:pt idx="314">
                  <c:v>2.9456093510754344E-2</c:v>
                </c:pt>
                <c:pt idx="315">
                  <c:v>2.9767538308718606E-2</c:v>
                </c:pt>
                <c:pt idx="316">
                  <c:v>3.1875494773677286E-2</c:v>
                </c:pt>
                <c:pt idx="317">
                  <c:v>3.0581645850456078E-2</c:v>
                </c:pt>
                <c:pt idx="318">
                  <c:v>3.0623150113703406E-2</c:v>
                </c:pt>
                <c:pt idx="319">
                  <c:v>3.2054359134677607E-2</c:v>
                </c:pt>
                <c:pt idx="320">
                  <c:v>3.1795480100643904E-2</c:v>
                </c:pt>
                <c:pt idx="321">
                  <c:v>3.1639242968961409E-2</c:v>
                </c:pt>
                <c:pt idx="322">
                  <c:v>3.219675100719533E-2</c:v>
                </c:pt>
                <c:pt idx="323">
                  <c:v>3.2465683086009521E-2</c:v>
                </c:pt>
                <c:pt idx="324">
                  <c:v>3.3353271346910511E-2</c:v>
                </c:pt>
                <c:pt idx="325">
                  <c:v>3.1893394865951004E-2</c:v>
                </c:pt>
                <c:pt idx="326">
                  <c:v>3.2986970749736541E-2</c:v>
                </c:pt>
                <c:pt idx="327">
                  <c:v>3.4542881645934498E-2</c:v>
                </c:pt>
                <c:pt idx="328">
                  <c:v>3.4487658180510243E-2</c:v>
                </c:pt>
                <c:pt idx="329">
                  <c:v>3.5342860300284551E-2</c:v>
                </c:pt>
                <c:pt idx="330">
                  <c:v>3.5981034305989056E-2</c:v>
                </c:pt>
                <c:pt idx="331">
                  <c:v>3.7446362751672783E-2</c:v>
                </c:pt>
                <c:pt idx="332">
                  <c:v>3.9610067919505054E-2</c:v>
                </c:pt>
                <c:pt idx="333">
                  <c:v>3.9224827259907655E-2</c:v>
                </c:pt>
                <c:pt idx="334">
                  <c:v>4.0091962774531115E-2</c:v>
                </c:pt>
                <c:pt idx="335">
                  <c:v>4.1309358134625503E-2</c:v>
                </c:pt>
                <c:pt idx="336">
                  <c:v>4.1659082237898118E-2</c:v>
                </c:pt>
                <c:pt idx="337">
                  <c:v>4.2714546892359095E-2</c:v>
                </c:pt>
                <c:pt idx="338">
                  <c:v>4.2536575435022671E-2</c:v>
                </c:pt>
                <c:pt idx="339">
                  <c:v>4.2178573589548365E-2</c:v>
                </c:pt>
                <c:pt idx="340">
                  <c:v>4.2580842447253554E-2</c:v>
                </c:pt>
                <c:pt idx="341">
                  <c:v>4.3789004132988439E-2</c:v>
                </c:pt>
                <c:pt idx="342">
                  <c:v>4.4055446586292735E-2</c:v>
                </c:pt>
                <c:pt idx="343">
                  <c:v>4.5772111656237555E-2</c:v>
                </c:pt>
                <c:pt idx="344">
                  <c:v>4.6629488259052151E-2</c:v>
                </c:pt>
                <c:pt idx="345">
                  <c:v>4.7137571453302614E-2</c:v>
                </c:pt>
                <c:pt idx="346">
                  <c:v>4.7383193494114823E-2</c:v>
                </c:pt>
                <c:pt idx="347">
                  <c:v>4.8167026349271981E-2</c:v>
                </c:pt>
                <c:pt idx="348">
                  <c:v>4.8108609440155707E-2</c:v>
                </c:pt>
                <c:pt idx="349">
                  <c:v>5.0421292958120513E-2</c:v>
                </c:pt>
                <c:pt idx="350">
                  <c:v>5.0547192374728774E-2</c:v>
                </c:pt>
                <c:pt idx="351">
                  <c:v>5.2620031463824164E-2</c:v>
                </c:pt>
                <c:pt idx="352">
                  <c:v>5.6020870415097263E-2</c:v>
                </c:pt>
                <c:pt idx="353">
                  <c:v>5.8144447441799495E-2</c:v>
                </c:pt>
                <c:pt idx="354">
                  <c:v>5.9903425640663636E-2</c:v>
                </c:pt>
                <c:pt idx="355">
                  <c:v>6.2156946412334088E-2</c:v>
                </c:pt>
                <c:pt idx="356">
                  <c:v>6.2388113918540294E-2</c:v>
                </c:pt>
                <c:pt idx="357">
                  <c:v>6.2910851237627505E-2</c:v>
                </c:pt>
                <c:pt idx="358">
                  <c:v>6.3516513045217493E-2</c:v>
                </c:pt>
                <c:pt idx="359">
                  <c:v>6.3116502708544478E-2</c:v>
                </c:pt>
                <c:pt idx="360">
                  <c:v>6.400385986496776E-2</c:v>
                </c:pt>
                <c:pt idx="361">
                  <c:v>6.5342847694585773E-2</c:v>
                </c:pt>
                <c:pt idx="362">
                  <c:v>6.6053000240348658E-2</c:v>
                </c:pt>
                <c:pt idx="363">
                  <c:v>6.8316731628034394E-2</c:v>
                </c:pt>
                <c:pt idx="364">
                  <c:v>7.0047073881160202E-2</c:v>
                </c:pt>
                <c:pt idx="365">
                  <c:v>7.0191640236718228E-2</c:v>
                </c:pt>
                <c:pt idx="366">
                  <c:v>7.1720375347287008E-2</c:v>
                </c:pt>
                <c:pt idx="367">
                  <c:v>7.3562876805346164E-2</c:v>
                </c:pt>
                <c:pt idx="368">
                  <c:v>7.3633783861007884E-2</c:v>
                </c:pt>
                <c:pt idx="369">
                  <c:v>7.5329817603942403E-2</c:v>
                </c:pt>
                <c:pt idx="370">
                  <c:v>7.6587855837867175E-2</c:v>
                </c:pt>
                <c:pt idx="371">
                  <c:v>7.8265653336560395E-2</c:v>
                </c:pt>
                <c:pt idx="372">
                  <c:v>7.9499845790284879E-2</c:v>
                </c:pt>
                <c:pt idx="373">
                  <c:v>8.0459381076997294E-2</c:v>
                </c:pt>
                <c:pt idx="374">
                  <c:v>8.3356969018553911E-2</c:v>
                </c:pt>
                <c:pt idx="375">
                  <c:v>8.6665324159746149E-2</c:v>
                </c:pt>
                <c:pt idx="376">
                  <c:v>8.6853149071632316E-2</c:v>
                </c:pt>
                <c:pt idx="377">
                  <c:v>8.8413177829433129E-2</c:v>
                </c:pt>
                <c:pt idx="378">
                  <c:v>9.1331827792708528E-2</c:v>
                </c:pt>
                <c:pt idx="379">
                  <c:v>9.3913663989216245E-2</c:v>
                </c:pt>
                <c:pt idx="380">
                  <c:v>9.7295195211851371E-2</c:v>
                </c:pt>
                <c:pt idx="381">
                  <c:v>9.8931982170499658E-2</c:v>
                </c:pt>
                <c:pt idx="382">
                  <c:v>0.10151057239957041</c:v>
                </c:pt>
                <c:pt idx="383">
                  <c:v>0.10470526615672414</c:v>
                </c:pt>
                <c:pt idx="384">
                  <c:v>0.10690830110476345</c:v>
                </c:pt>
                <c:pt idx="385">
                  <c:v>0.10911429839201707</c:v>
                </c:pt>
                <c:pt idx="386">
                  <c:v>0.11272551595125124</c:v>
                </c:pt>
                <c:pt idx="387">
                  <c:v>0.11539750390356474</c:v>
                </c:pt>
                <c:pt idx="388">
                  <c:v>0.11888287456993557</c:v>
                </c:pt>
                <c:pt idx="389">
                  <c:v>0.12101250233205428</c:v>
                </c:pt>
                <c:pt idx="390">
                  <c:v>0.1240850363632391</c:v>
                </c:pt>
                <c:pt idx="391">
                  <c:v>0.12733194922760682</c:v>
                </c:pt>
                <c:pt idx="392">
                  <c:v>0.13078433498215875</c:v>
                </c:pt>
                <c:pt idx="393">
                  <c:v>0.13240836917553689</c:v>
                </c:pt>
                <c:pt idx="394">
                  <c:v>0.13392294388447129</c:v>
                </c:pt>
                <c:pt idx="395">
                  <c:v>0.1343751733283583</c:v>
                </c:pt>
                <c:pt idx="396">
                  <c:v>0.13697331289529371</c:v>
                </c:pt>
                <c:pt idx="397">
                  <c:v>0.13807442068410286</c:v>
                </c:pt>
                <c:pt idx="398">
                  <c:v>0.1403654013906607</c:v>
                </c:pt>
                <c:pt idx="399">
                  <c:v>0.14166168741564686</c:v>
                </c:pt>
                <c:pt idx="400">
                  <c:v>0.14314096616798525</c:v>
                </c:pt>
                <c:pt idx="401">
                  <c:v>0.14748037292699284</c:v>
                </c:pt>
                <c:pt idx="402">
                  <c:v>0.1514835226709291</c:v>
                </c:pt>
                <c:pt idx="403">
                  <c:v>0.15402829811301094</c:v>
                </c:pt>
                <c:pt idx="404">
                  <c:v>0.15923865361052425</c:v>
                </c:pt>
                <c:pt idx="405">
                  <c:v>0.16210098761448075</c:v>
                </c:pt>
                <c:pt idx="406">
                  <c:v>0.16676656682953231</c:v>
                </c:pt>
                <c:pt idx="407">
                  <c:v>0.17005360783503007</c:v>
                </c:pt>
                <c:pt idx="408">
                  <c:v>0.17237232107891337</c:v>
                </c:pt>
                <c:pt idx="409">
                  <c:v>0.17601851945227401</c:v>
                </c:pt>
                <c:pt idx="410">
                  <c:v>0.18075311486816961</c:v>
                </c:pt>
                <c:pt idx="411">
                  <c:v>0.18305460032371437</c:v>
                </c:pt>
                <c:pt idx="412">
                  <c:v>0.18672296371743741</c:v>
                </c:pt>
                <c:pt idx="413">
                  <c:v>0.18678704268625762</c:v>
                </c:pt>
                <c:pt idx="414">
                  <c:v>0.19063524738263676</c:v>
                </c:pt>
                <c:pt idx="415">
                  <c:v>0.19519935072247463</c:v>
                </c:pt>
                <c:pt idx="416">
                  <c:v>0.19758203788768827</c:v>
                </c:pt>
                <c:pt idx="417">
                  <c:v>0.19991881929982908</c:v>
                </c:pt>
                <c:pt idx="418">
                  <c:v>0.20251674877178477</c:v>
                </c:pt>
                <c:pt idx="419">
                  <c:v>0.20585704885464623</c:v>
                </c:pt>
                <c:pt idx="420">
                  <c:v>0.21261055197833839</c:v>
                </c:pt>
                <c:pt idx="421">
                  <c:v>0.21670351732611279</c:v>
                </c:pt>
                <c:pt idx="422">
                  <c:v>0.21826672902285665</c:v>
                </c:pt>
                <c:pt idx="423">
                  <c:v>0.22276937958112106</c:v>
                </c:pt>
                <c:pt idx="424">
                  <c:v>0.22660886533584104</c:v>
                </c:pt>
                <c:pt idx="425">
                  <c:v>0.2310125611586486</c:v>
                </c:pt>
                <c:pt idx="426">
                  <c:v>0.23400231776781649</c:v>
                </c:pt>
                <c:pt idx="427">
                  <c:v>0.23526708954584191</c:v>
                </c:pt>
                <c:pt idx="428">
                  <c:v>0.23807700485235364</c:v>
                </c:pt>
                <c:pt idx="429">
                  <c:v>0.24152497861233108</c:v>
                </c:pt>
                <c:pt idx="430">
                  <c:v>0.24233436952177342</c:v>
                </c:pt>
                <c:pt idx="431">
                  <c:v>0.24422701014674714</c:v>
                </c:pt>
                <c:pt idx="432">
                  <c:v>0.24779652385250325</c:v>
                </c:pt>
                <c:pt idx="433">
                  <c:v>0.24990671782899615</c:v>
                </c:pt>
                <c:pt idx="434">
                  <c:v>0.25324071506246543</c:v>
                </c:pt>
                <c:pt idx="435">
                  <c:v>0.25557045829278502</c:v>
                </c:pt>
                <c:pt idx="436">
                  <c:v>0.25623362309632941</c:v>
                </c:pt>
                <c:pt idx="437">
                  <c:v>0.25860296923032966</c:v>
                </c:pt>
                <c:pt idx="438">
                  <c:v>0.26164661520180044</c:v>
                </c:pt>
                <c:pt idx="439">
                  <c:v>0.26325258122692108</c:v>
                </c:pt>
                <c:pt idx="440">
                  <c:v>0.26532159658738524</c:v>
                </c:pt>
                <c:pt idx="441">
                  <c:v>0.26648909438979174</c:v>
                </c:pt>
                <c:pt idx="442">
                  <c:v>0.26670570231390212</c:v>
                </c:pt>
                <c:pt idx="443">
                  <c:v>0.26938598901791522</c:v>
                </c:pt>
                <c:pt idx="444">
                  <c:v>0.27100161941210382</c:v>
                </c:pt>
                <c:pt idx="445">
                  <c:v>0.27149345175967154</c:v>
                </c:pt>
                <c:pt idx="446">
                  <c:v>0.27198328820493173</c:v>
                </c:pt>
                <c:pt idx="447">
                  <c:v>0.27089489116239668</c:v>
                </c:pt>
                <c:pt idx="448">
                  <c:v>0.27237690114947172</c:v>
                </c:pt>
                <c:pt idx="449">
                  <c:v>0.27589578196511078</c:v>
                </c:pt>
                <c:pt idx="450">
                  <c:v>0.27597866443461766</c:v>
                </c:pt>
                <c:pt idx="451">
                  <c:v>0.27684887784069423</c:v>
                </c:pt>
                <c:pt idx="452">
                  <c:v>0.27759418978131634</c:v>
                </c:pt>
                <c:pt idx="453">
                  <c:v>0.27718723580556298</c:v>
                </c:pt>
                <c:pt idx="454">
                  <c:v>0.28115025740836919</c:v>
                </c:pt>
                <c:pt idx="455">
                  <c:v>0.2817396788740254</c:v>
                </c:pt>
                <c:pt idx="456">
                  <c:v>0.28049707211636238</c:v>
                </c:pt>
                <c:pt idx="457">
                  <c:v>0.28307189114054682</c:v>
                </c:pt>
                <c:pt idx="458">
                  <c:v>0.28448309911944997</c:v>
                </c:pt>
                <c:pt idx="459">
                  <c:v>0.28415755694834521</c:v>
                </c:pt>
                <c:pt idx="460">
                  <c:v>0.2857285421593394</c:v>
                </c:pt>
                <c:pt idx="461">
                  <c:v>0.28508207990668427</c:v>
                </c:pt>
                <c:pt idx="462">
                  <c:v>0.28590628251219818</c:v>
                </c:pt>
                <c:pt idx="463">
                  <c:v>0.2867664113592473</c:v>
                </c:pt>
                <c:pt idx="464">
                  <c:v>0.2869257684013789</c:v>
                </c:pt>
                <c:pt idx="465">
                  <c:v>0.28725813865932509</c:v>
                </c:pt>
                <c:pt idx="466">
                  <c:v>0.28859350235054265</c:v>
                </c:pt>
                <c:pt idx="467">
                  <c:v>0.28955048498325126</c:v>
                </c:pt>
                <c:pt idx="468">
                  <c:v>0.2908771297328096</c:v>
                </c:pt>
                <c:pt idx="469">
                  <c:v>0.29242405906862373</c:v>
                </c:pt>
                <c:pt idx="470">
                  <c:v>0.29609441836465433</c:v>
                </c:pt>
                <c:pt idx="471">
                  <c:v>0.29760972840601785</c:v>
                </c:pt>
                <c:pt idx="472">
                  <c:v>0.30024568506930616</c:v>
                </c:pt>
                <c:pt idx="473">
                  <c:v>0.30427383611583125</c:v>
                </c:pt>
                <c:pt idx="474">
                  <c:v>0.30577643541092059</c:v>
                </c:pt>
                <c:pt idx="475">
                  <c:v>0.3081058634987705</c:v>
                </c:pt>
                <c:pt idx="476">
                  <c:v>0.31099582499256262</c:v>
                </c:pt>
                <c:pt idx="477">
                  <c:v>0.31373714428818983</c:v>
                </c:pt>
                <c:pt idx="478">
                  <c:v>0.31492869796577638</c:v>
                </c:pt>
                <c:pt idx="479">
                  <c:v>0.31868624667839834</c:v>
                </c:pt>
                <c:pt idx="480">
                  <c:v>0.32111515473915447</c:v>
                </c:pt>
                <c:pt idx="481">
                  <c:v>0.3260247592731722</c:v>
                </c:pt>
                <c:pt idx="482">
                  <c:v>0.33084559867825047</c:v>
                </c:pt>
                <c:pt idx="483">
                  <c:v>0.33491051634622981</c:v>
                </c:pt>
                <c:pt idx="484">
                  <c:v>0.33745172017365616</c:v>
                </c:pt>
                <c:pt idx="485">
                  <c:v>0.34293372847997122</c:v>
                </c:pt>
                <c:pt idx="486">
                  <c:v>0.34687153868520881</c:v>
                </c:pt>
                <c:pt idx="487">
                  <c:v>0.35310432140161929</c:v>
                </c:pt>
                <c:pt idx="488">
                  <c:v>0.35799753852721744</c:v>
                </c:pt>
                <c:pt idx="489">
                  <c:v>0.36218882832550942</c:v>
                </c:pt>
                <c:pt idx="490">
                  <c:v>0.36750507169281094</c:v>
                </c:pt>
                <c:pt idx="491">
                  <c:v>0.37264998260413573</c:v>
                </c:pt>
                <c:pt idx="492">
                  <c:v>0.38086774268911494</c:v>
                </c:pt>
                <c:pt idx="493">
                  <c:v>0.38650648185031494</c:v>
                </c:pt>
                <c:pt idx="494">
                  <c:v>0.39106743376545666</c:v>
                </c:pt>
                <c:pt idx="495">
                  <c:v>0.39527216964245199</c:v>
                </c:pt>
                <c:pt idx="496">
                  <c:v>0.40185948763717105</c:v>
                </c:pt>
                <c:pt idx="497">
                  <c:v>0.40600287578008265</c:v>
                </c:pt>
                <c:pt idx="498">
                  <c:v>0.4142898621608857</c:v>
                </c:pt>
                <c:pt idx="499">
                  <c:v>0.41757826878375176</c:v>
                </c:pt>
                <c:pt idx="500">
                  <c:v>0.42236696365693005</c:v>
                </c:pt>
                <c:pt idx="501">
                  <c:v>0.42684324729523726</c:v>
                </c:pt>
                <c:pt idx="502">
                  <c:v>0.43428922347214732</c:v>
                </c:pt>
                <c:pt idx="503">
                  <c:v>0.44050320268787113</c:v>
                </c:pt>
                <c:pt idx="504">
                  <c:v>0.4486556232341517</c:v>
                </c:pt>
                <c:pt idx="505">
                  <c:v>0.45380326538021309</c:v>
                </c:pt>
                <c:pt idx="506">
                  <c:v>0.45994906877501185</c:v>
                </c:pt>
                <c:pt idx="507">
                  <c:v>0.46785767409730594</c:v>
                </c:pt>
                <c:pt idx="508">
                  <c:v>0.47623163979972072</c:v>
                </c:pt>
                <c:pt idx="509">
                  <c:v>0.48576648531268019</c:v>
                </c:pt>
                <c:pt idx="510">
                  <c:v>0.49309428306348735</c:v>
                </c:pt>
                <c:pt idx="511">
                  <c:v>0.50030968000013443</c:v>
                </c:pt>
                <c:pt idx="512">
                  <c:v>0.50821986103477657</c:v>
                </c:pt>
                <c:pt idx="513">
                  <c:v>0.51649224581448783</c:v>
                </c:pt>
                <c:pt idx="514">
                  <c:v>0.52363936188271998</c:v>
                </c:pt>
                <c:pt idx="515">
                  <c:v>0.5294251675297369</c:v>
                </c:pt>
                <c:pt idx="516">
                  <c:v>0.53357107681240534</c:v>
                </c:pt>
                <c:pt idx="517">
                  <c:v>0.5404023150786007</c:v>
                </c:pt>
                <c:pt idx="518">
                  <c:v>0.54681420376523815</c:v>
                </c:pt>
                <c:pt idx="519">
                  <c:v>0.55047605421458934</c:v>
                </c:pt>
                <c:pt idx="520">
                  <c:v>0.55536107763597775</c:v>
                </c:pt>
                <c:pt idx="521">
                  <c:v>0.55997528862848323</c:v>
                </c:pt>
                <c:pt idx="522">
                  <c:v>0.56613705924174207</c:v>
                </c:pt>
                <c:pt idx="523">
                  <c:v>0.56900853237731719</c:v>
                </c:pt>
                <c:pt idx="524">
                  <c:v>0.57031112125169559</c:v>
                </c:pt>
                <c:pt idx="525">
                  <c:v>0.57137483213411122</c:v>
                </c:pt>
                <c:pt idx="526">
                  <c:v>0.57357326600209424</c:v>
                </c:pt>
                <c:pt idx="527">
                  <c:v>0.57599292988374184</c:v>
                </c:pt>
                <c:pt idx="528">
                  <c:v>0.57536380046691515</c:v>
                </c:pt>
                <c:pt idx="529">
                  <c:v>0.57348471096813447</c:v>
                </c:pt>
                <c:pt idx="530">
                  <c:v>0.57289423902757963</c:v>
                </c:pt>
                <c:pt idx="531">
                  <c:v>0.57194891666624648</c:v>
                </c:pt>
                <c:pt idx="532">
                  <c:v>0.5708896177784053</c:v>
                </c:pt>
                <c:pt idx="533">
                  <c:v>0.56895453796752438</c:v>
                </c:pt>
                <c:pt idx="534">
                  <c:v>0.56632593462852687</c:v>
                </c:pt>
                <c:pt idx="535">
                  <c:v>0.56600743063924341</c:v>
                </c:pt>
                <c:pt idx="536">
                  <c:v>0.56344700312117102</c:v>
                </c:pt>
                <c:pt idx="537">
                  <c:v>0.5602311843138047</c:v>
                </c:pt>
                <c:pt idx="538">
                  <c:v>0.55576288428472753</c:v>
                </c:pt>
                <c:pt idx="539">
                  <c:v>0.5503990544045152</c:v>
                </c:pt>
                <c:pt idx="540">
                  <c:v>0.54696316110587273</c:v>
                </c:pt>
                <c:pt idx="541">
                  <c:v>0.5432288278885119</c:v>
                </c:pt>
                <c:pt idx="542">
                  <c:v>0.53823938726219356</c:v>
                </c:pt>
                <c:pt idx="543">
                  <c:v>0.53560605678615192</c:v>
                </c:pt>
                <c:pt idx="544">
                  <c:v>0.53281536517028616</c:v>
                </c:pt>
                <c:pt idx="545">
                  <c:v>0.53080118459953385</c:v>
                </c:pt>
                <c:pt idx="546">
                  <c:v>0.52876105729878364</c:v>
                </c:pt>
                <c:pt idx="547">
                  <c:v>0.52583170299629056</c:v>
                </c:pt>
                <c:pt idx="548">
                  <c:v>0.52129722304859583</c:v>
                </c:pt>
                <c:pt idx="549">
                  <c:v>0.51874887599185837</c:v>
                </c:pt>
                <c:pt idx="550">
                  <c:v>0.51612289884010765</c:v>
                </c:pt>
                <c:pt idx="551">
                  <c:v>0.51483407118690216</c:v>
                </c:pt>
                <c:pt idx="552">
                  <c:v>0.5116267612262152</c:v>
                </c:pt>
                <c:pt idx="553">
                  <c:v>0.51184904171477852</c:v>
                </c:pt>
                <c:pt idx="554">
                  <c:v>0.51158673813257505</c:v>
                </c:pt>
                <c:pt idx="555">
                  <c:v>0.51249592415739309</c:v>
                </c:pt>
                <c:pt idx="556">
                  <c:v>0.51160932334289688</c:v>
                </c:pt>
                <c:pt idx="557">
                  <c:v>0.51075402668038172</c:v>
                </c:pt>
                <c:pt idx="558">
                  <c:v>0.50868900312453258</c:v>
                </c:pt>
                <c:pt idx="559">
                  <c:v>0.50982519677495808</c:v>
                </c:pt>
                <c:pt idx="560">
                  <c:v>0.50886684852488118</c:v>
                </c:pt>
                <c:pt idx="561">
                  <c:v>0.50833866974581876</c:v>
                </c:pt>
                <c:pt idx="562">
                  <c:v>0.50794348108893073</c:v>
                </c:pt>
                <c:pt idx="563">
                  <c:v>0.5104668268430792</c:v>
                </c:pt>
                <c:pt idx="564">
                  <c:v>0.51121413468600896</c:v>
                </c:pt>
                <c:pt idx="565">
                  <c:v>0.51504301064425206</c:v>
                </c:pt>
                <c:pt idx="566">
                  <c:v>0.51798875235516473</c:v>
                </c:pt>
                <c:pt idx="567">
                  <c:v>0.52101611596570574</c:v>
                </c:pt>
                <c:pt idx="568">
                  <c:v>0.52425315436602582</c:v>
                </c:pt>
                <c:pt idx="569">
                  <c:v>0.5272950145301688</c:v>
                </c:pt>
                <c:pt idx="570">
                  <c:v>0.53005324647166496</c:v>
                </c:pt>
                <c:pt idx="571">
                  <c:v>0.53483805458771805</c:v>
                </c:pt>
                <c:pt idx="572">
                  <c:v>0.53746434688193845</c:v>
                </c:pt>
                <c:pt idx="573">
                  <c:v>0.54197865771157827</c:v>
                </c:pt>
                <c:pt idx="574">
                  <c:v>0.54749144493242508</c:v>
                </c:pt>
                <c:pt idx="575">
                  <c:v>0.55426574745911139</c:v>
                </c:pt>
                <c:pt idx="576">
                  <c:v>0.56167043997250288</c:v>
                </c:pt>
                <c:pt idx="577">
                  <c:v>0.56783326106066023</c:v>
                </c:pt>
                <c:pt idx="578">
                  <c:v>0.57588420573172727</c:v>
                </c:pt>
                <c:pt idx="579">
                  <c:v>0.58557357610228433</c:v>
                </c:pt>
                <c:pt idx="580">
                  <c:v>0.59457152389452228</c:v>
                </c:pt>
                <c:pt idx="581">
                  <c:v>0.60266028566194219</c:v>
                </c:pt>
                <c:pt idx="582">
                  <c:v>0.61158795668345756</c:v>
                </c:pt>
                <c:pt idx="583">
                  <c:v>0.62168575169462614</c:v>
                </c:pt>
                <c:pt idx="584">
                  <c:v>0.6335414114012663</c:v>
                </c:pt>
                <c:pt idx="585">
                  <c:v>0.64390140494714865</c:v>
                </c:pt>
                <c:pt idx="586">
                  <c:v>0.65409426793664882</c:v>
                </c:pt>
                <c:pt idx="587">
                  <c:v>0.66359885977252608</c:v>
                </c:pt>
                <c:pt idx="588">
                  <c:v>0.67396736216508757</c:v>
                </c:pt>
                <c:pt idx="589">
                  <c:v>0.68212324927853385</c:v>
                </c:pt>
                <c:pt idx="590">
                  <c:v>0.69235540002924523</c:v>
                </c:pt>
                <c:pt idx="591">
                  <c:v>0.70160934855429447</c:v>
                </c:pt>
                <c:pt idx="592">
                  <c:v>0.71191135588576882</c:v>
                </c:pt>
                <c:pt idx="593">
                  <c:v>0.72282904655536684</c:v>
                </c:pt>
                <c:pt idx="594">
                  <c:v>0.73470456023759223</c:v>
                </c:pt>
                <c:pt idx="595">
                  <c:v>0.746826410283561</c:v>
                </c:pt>
                <c:pt idx="596">
                  <c:v>0.75998161248737328</c:v>
                </c:pt>
                <c:pt idx="597">
                  <c:v>0.77026366079577258</c:v>
                </c:pt>
                <c:pt idx="598">
                  <c:v>0.78040494546774708</c:v>
                </c:pt>
                <c:pt idx="599">
                  <c:v>0.79117746050634574</c:v>
                </c:pt>
                <c:pt idx="600">
                  <c:v>0.80249464677991633</c:v>
                </c:pt>
                <c:pt idx="601">
                  <c:v>0.81144343234689542</c:v>
                </c:pt>
                <c:pt idx="602">
                  <c:v>0.82222256537735583</c:v>
                </c:pt>
                <c:pt idx="603">
                  <c:v>0.83343228806879022</c:v>
                </c:pt>
                <c:pt idx="604">
                  <c:v>0.84460734508856772</c:v>
                </c:pt>
                <c:pt idx="605">
                  <c:v>0.85588555874339667</c:v>
                </c:pt>
                <c:pt idx="606">
                  <c:v>0.86544330460914776</c:v>
                </c:pt>
                <c:pt idx="607">
                  <c:v>0.8751051525373591</c:v>
                </c:pt>
                <c:pt idx="608">
                  <c:v>0.88780949091465278</c:v>
                </c:pt>
                <c:pt idx="609">
                  <c:v>0.89584951064677321</c:v>
                </c:pt>
                <c:pt idx="610">
                  <c:v>0.90405004294341396</c:v>
                </c:pt>
                <c:pt idx="611">
                  <c:v>0.91293065268946794</c:v>
                </c:pt>
                <c:pt idx="612">
                  <c:v>0.92129495402281469</c:v>
                </c:pt>
                <c:pt idx="613">
                  <c:v>0.9292662726965607</c:v>
                </c:pt>
                <c:pt idx="614">
                  <c:v>0.93518097161364711</c:v>
                </c:pt>
                <c:pt idx="615">
                  <c:v>0.94113128162979931</c:v>
                </c:pt>
                <c:pt idx="616">
                  <c:v>0.94779906600175812</c:v>
                </c:pt>
                <c:pt idx="617">
                  <c:v>0.95510007664264862</c:v>
                </c:pt>
                <c:pt idx="618">
                  <c:v>0.96254216606243359</c:v>
                </c:pt>
                <c:pt idx="619">
                  <c:v>0.96857367778825454</c:v>
                </c:pt>
                <c:pt idx="620">
                  <c:v>0.97658880126527603</c:v>
                </c:pt>
                <c:pt idx="621">
                  <c:v>0.98156385038548233</c:v>
                </c:pt>
                <c:pt idx="622">
                  <c:v>0.98360891491825631</c:v>
                </c:pt>
                <c:pt idx="623">
                  <c:v>0.98750102946540075</c:v>
                </c:pt>
                <c:pt idx="624">
                  <c:v>0.98854835293939691</c:v>
                </c:pt>
                <c:pt idx="625">
                  <c:v>0.99016398333358546</c:v>
                </c:pt>
                <c:pt idx="626">
                  <c:v>0.9934771811640607</c:v>
                </c:pt>
                <c:pt idx="627">
                  <c:v>0.99362498298230673</c:v>
                </c:pt>
                <c:pt idx="628">
                  <c:v>0.99507159196529571</c:v>
                </c:pt>
                <c:pt idx="629">
                  <c:v>0.99806597066401781</c:v>
                </c:pt>
                <c:pt idx="630">
                  <c:v>1</c:v>
                </c:pt>
                <c:pt idx="631">
                  <c:v>0.99827280917157035</c:v>
                </c:pt>
                <c:pt idx="632">
                  <c:v>0.9968492055888627</c:v>
                </c:pt>
                <c:pt idx="633">
                  <c:v>0.99420368960399619</c:v>
                </c:pt>
                <c:pt idx="634">
                  <c:v>0.99205599367362007</c:v>
                </c:pt>
                <c:pt idx="635">
                  <c:v>0.98947161532785755</c:v>
                </c:pt>
                <c:pt idx="636">
                  <c:v>0.98585115358951481</c:v>
                </c:pt>
                <c:pt idx="637">
                  <c:v>0.9837945338328552</c:v>
                </c:pt>
                <c:pt idx="638">
                  <c:v>0.98195221095552887</c:v>
                </c:pt>
                <c:pt idx="639">
                  <c:v>0.976881253477072</c:v>
                </c:pt>
                <c:pt idx="640">
                  <c:v>0.97270046842776681</c:v>
                </c:pt>
                <c:pt idx="641">
                  <c:v>0.96930985059725816</c:v>
                </c:pt>
                <c:pt idx="642">
                  <c:v>0.96289575591333343</c:v>
                </c:pt>
                <c:pt idx="643">
                  <c:v>0.95721751889594253</c:v>
                </c:pt>
                <c:pt idx="644">
                  <c:v>0.94958497837702471</c:v>
                </c:pt>
                <c:pt idx="645">
                  <c:v>0.94667526795513723</c:v>
                </c:pt>
                <c:pt idx="646">
                  <c:v>0.94532897932497328</c:v>
                </c:pt>
                <c:pt idx="647">
                  <c:v>0.93895270173740153</c:v>
                </c:pt>
                <c:pt idx="648">
                  <c:v>0.93188668233134841</c:v>
                </c:pt>
                <c:pt idx="649">
                  <c:v>0.93038093161156299</c:v>
                </c:pt>
                <c:pt idx="650">
                  <c:v>0.92699315006328065</c:v>
                </c:pt>
                <c:pt idx="651">
                  <c:v>0.9218075857733764</c:v>
                </c:pt>
                <c:pt idx="652">
                  <c:v>0.91456949857891767</c:v>
                </c:pt>
                <c:pt idx="653">
                  <c:v>0.90670953024443302</c:v>
                </c:pt>
                <c:pt idx="654">
                  <c:v>0.90084042193794978</c:v>
                </c:pt>
                <c:pt idx="655">
                  <c:v>0.89503119070069204</c:v>
                </c:pt>
                <c:pt idx="656">
                  <c:v>0.8889261457319626</c:v>
                </c:pt>
                <c:pt idx="657">
                  <c:v>0.88129885758753823</c:v>
                </c:pt>
                <c:pt idx="658">
                  <c:v>0.87355454653939957</c:v>
                </c:pt>
                <c:pt idx="659">
                  <c:v>0.86692352878889489</c:v>
                </c:pt>
                <c:pt idx="660">
                  <c:v>0.85954541329044043</c:v>
                </c:pt>
                <c:pt idx="661">
                  <c:v>0.85300253038393603</c:v>
                </c:pt>
                <c:pt idx="662">
                  <c:v>0.8459665545599856</c:v>
                </c:pt>
                <c:pt idx="663">
                  <c:v>0.83562000709280659</c:v>
                </c:pt>
                <c:pt idx="664">
                  <c:v>0.82770730491840749</c:v>
                </c:pt>
                <c:pt idx="665">
                  <c:v>0.81967715965033483</c:v>
                </c:pt>
                <c:pt idx="666">
                  <c:v>0.81057059275357213</c:v>
                </c:pt>
                <c:pt idx="667">
                  <c:v>0.80231617109462861</c:v>
                </c:pt>
                <c:pt idx="668">
                  <c:v>0.79235535801024937</c:v>
                </c:pt>
                <c:pt idx="669">
                  <c:v>0.78462901008287833</c:v>
                </c:pt>
                <c:pt idx="670">
                  <c:v>0.77753809442172617</c:v>
                </c:pt>
                <c:pt idx="671">
                  <c:v>0.77013707857048019</c:v>
                </c:pt>
                <c:pt idx="672">
                  <c:v>0.76312106176960481</c:v>
                </c:pt>
                <c:pt idx="673">
                  <c:v>0.75642491457538119</c:v>
                </c:pt>
                <c:pt idx="674">
                  <c:v>0.74890046792353893</c:v>
                </c:pt>
                <c:pt idx="675">
                  <c:v>0.74154640830026441</c:v>
                </c:pt>
                <c:pt idx="676">
                  <c:v>0.73232996172909848</c:v>
                </c:pt>
                <c:pt idx="677">
                  <c:v>0.72618646937907694</c:v>
                </c:pt>
                <c:pt idx="678">
                  <c:v>0.71847461800530787</c:v>
                </c:pt>
                <c:pt idx="679">
                  <c:v>0.71194896288714205</c:v>
                </c:pt>
                <c:pt idx="680">
                  <c:v>0.70379454643855399</c:v>
                </c:pt>
                <c:pt idx="681">
                  <c:v>0.69541658893152425</c:v>
                </c:pt>
                <c:pt idx="682">
                  <c:v>0.69043187544224993</c:v>
                </c:pt>
                <c:pt idx="683">
                  <c:v>0.68391294336343578</c:v>
                </c:pt>
                <c:pt idx="684">
                  <c:v>0.67685700851641017</c:v>
                </c:pt>
                <c:pt idx="685">
                  <c:v>0.66921301782109655</c:v>
                </c:pt>
                <c:pt idx="686">
                  <c:v>0.66018996367878002</c:v>
                </c:pt>
                <c:pt idx="687">
                  <c:v>0.6546336867971273</c:v>
                </c:pt>
                <c:pt idx="688">
                  <c:v>0.64911344120449976</c:v>
                </c:pt>
                <c:pt idx="689">
                  <c:v>0.64059377463363643</c:v>
                </c:pt>
                <c:pt idx="690">
                  <c:v>0.63233546621756764</c:v>
                </c:pt>
                <c:pt idx="691">
                  <c:v>0.62414890523707967</c:v>
                </c:pt>
                <c:pt idx="692">
                  <c:v>0.61698561185540757</c:v>
                </c:pt>
                <c:pt idx="693">
                  <c:v>0.61118247337256226</c:v>
                </c:pt>
                <c:pt idx="694">
                  <c:v>0.6010043170316437</c:v>
                </c:pt>
                <c:pt idx="695">
                  <c:v>0.59208694066413547</c:v>
                </c:pt>
                <c:pt idx="696">
                  <c:v>0.58499444929063538</c:v>
                </c:pt>
                <c:pt idx="697">
                  <c:v>0.57747840643798254</c:v>
                </c:pt>
                <c:pt idx="698">
                  <c:v>0.57133512418294063</c:v>
                </c:pt>
                <c:pt idx="699">
                  <c:v>0.56378031880652613</c:v>
                </c:pt>
                <c:pt idx="700">
                  <c:v>0.55610828043141747</c:v>
                </c:pt>
                <c:pt idx="701">
                  <c:v>0.55160920148780868</c:v>
                </c:pt>
                <c:pt idx="702">
                  <c:v>0.54466199079279765</c:v>
                </c:pt>
                <c:pt idx="703">
                  <c:v>0.53645788688150142</c:v>
                </c:pt>
                <c:pt idx="704">
                  <c:v>0.52817394687790453</c:v>
                </c:pt>
                <c:pt idx="705">
                  <c:v>0.51826765344076753</c:v>
                </c:pt>
                <c:pt idx="706">
                  <c:v>0.51024748768423234</c:v>
                </c:pt>
                <c:pt idx="707">
                  <c:v>0.5029015167176778</c:v>
                </c:pt>
                <c:pt idx="708">
                  <c:v>0.4954169881119857</c:v>
                </c:pt>
                <c:pt idx="709">
                  <c:v>0.48827617489314573</c:v>
                </c:pt>
                <c:pt idx="710">
                  <c:v>0.4830307335340161</c:v>
                </c:pt>
                <c:pt idx="711">
                  <c:v>0.47999118441465022</c:v>
                </c:pt>
                <c:pt idx="712">
                  <c:v>0.47401660842833832</c:v>
                </c:pt>
                <c:pt idx="713">
                  <c:v>0.46859174595651204</c:v>
                </c:pt>
                <c:pt idx="714">
                  <c:v>0.46290941208701636</c:v>
                </c:pt>
                <c:pt idx="715">
                  <c:v>0.45510932082175709</c:v>
                </c:pt>
                <c:pt idx="716">
                  <c:v>0.44785137965171296</c:v>
                </c:pt>
                <c:pt idx="717">
                  <c:v>0.44146260141284671</c:v>
                </c:pt>
                <c:pt idx="718">
                  <c:v>0.43318717025592934</c:v>
                </c:pt>
                <c:pt idx="719">
                  <c:v>0.42700344471728785</c:v>
                </c:pt>
                <c:pt idx="720">
                  <c:v>0.42105618107834192</c:v>
                </c:pt>
                <c:pt idx="721">
                  <c:v>0.41321806262175004</c:v>
                </c:pt>
                <c:pt idx="722">
                  <c:v>0.40692162112647884</c:v>
                </c:pt>
                <c:pt idx="723">
                  <c:v>0.40163647181617873</c:v>
                </c:pt>
                <c:pt idx="724">
                  <c:v>0.39471457756622613</c:v>
                </c:pt>
                <c:pt idx="725">
                  <c:v>0.38858831300454316</c:v>
                </c:pt>
                <c:pt idx="726">
                  <c:v>0.38205068247253221</c:v>
                </c:pt>
                <c:pt idx="727">
                  <c:v>0.37540422274101676</c:v>
                </c:pt>
                <c:pt idx="728">
                  <c:v>0.37054609147703493</c:v>
                </c:pt>
                <c:pt idx="729">
                  <c:v>0.36588692015886543</c:v>
                </c:pt>
                <c:pt idx="730">
                  <c:v>0.3604179377412941</c:v>
                </c:pt>
                <c:pt idx="731">
                  <c:v>0.35644136501229479</c:v>
                </c:pt>
                <c:pt idx="732">
                  <c:v>0.35157829651628908</c:v>
                </c:pt>
                <c:pt idx="733">
                  <c:v>0.34630911442444906</c:v>
                </c:pt>
                <c:pt idx="734">
                  <c:v>0.34175688145096639</c:v>
                </c:pt>
                <c:pt idx="735">
                  <c:v>0.33693163005131366</c:v>
                </c:pt>
                <c:pt idx="736">
                  <c:v>0.33255566676583154</c:v>
                </c:pt>
                <c:pt idx="737">
                  <c:v>0.32798767666886847</c:v>
                </c:pt>
                <c:pt idx="738">
                  <c:v>0.32226510961075283</c:v>
                </c:pt>
                <c:pt idx="739">
                  <c:v>0.31795469595894915</c:v>
                </c:pt>
                <c:pt idx="740">
                  <c:v>0.31374323704260226</c:v>
                </c:pt>
                <c:pt idx="741">
                  <c:v>0.30831270200632305</c:v>
                </c:pt>
                <c:pt idx="742">
                  <c:v>0.30361109150224636</c:v>
                </c:pt>
                <c:pt idx="743">
                  <c:v>0.29737914916575486</c:v>
                </c:pt>
                <c:pt idx="744">
                  <c:v>0.29368032199996974</c:v>
                </c:pt>
                <c:pt idx="745">
                  <c:v>0.28951308807685783</c:v>
                </c:pt>
                <c:pt idx="746">
                  <c:v>0.2850634865009774</c:v>
                </c:pt>
                <c:pt idx="747">
                  <c:v>0.28029117903621875</c:v>
                </c:pt>
                <c:pt idx="748">
                  <c:v>0.27735541683684362</c:v>
                </c:pt>
                <c:pt idx="749">
                  <c:v>0.27230263257413412</c:v>
                </c:pt>
                <c:pt idx="750">
                  <c:v>0.26758190342690125</c:v>
                </c:pt>
                <c:pt idx="751">
                  <c:v>0.26190377145700028</c:v>
                </c:pt>
                <c:pt idx="752">
                  <c:v>0.25572004591835878</c:v>
                </c:pt>
                <c:pt idx="753">
                  <c:v>0.2510607695526994</c:v>
                </c:pt>
                <c:pt idx="754">
                  <c:v>0.24839235321504147</c:v>
                </c:pt>
                <c:pt idx="755">
                  <c:v>0.24326939722909935</c:v>
                </c:pt>
                <c:pt idx="756">
                  <c:v>0.24105457595269672</c:v>
                </c:pt>
                <c:pt idx="757">
                  <c:v>0.24040338656299742</c:v>
                </c:pt>
                <c:pt idx="758">
                  <c:v>0.23929250935763041</c:v>
                </c:pt>
                <c:pt idx="759">
                  <c:v>0.23763401958757516</c:v>
                </c:pt>
                <c:pt idx="760">
                  <c:v>0.2348449036840575</c:v>
                </c:pt>
                <c:pt idx="761">
                  <c:v>0.23086202810566603</c:v>
                </c:pt>
                <c:pt idx="762">
                  <c:v>0.22770167437295055</c:v>
                </c:pt>
                <c:pt idx="763">
                  <c:v>0.2231344196084166</c:v>
                </c:pt>
                <c:pt idx="764">
                  <c:v>0.2178389756441092</c:v>
                </c:pt>
                <c:pt idx="765">
                  <c:v>0.21446159379732391</c:v>
                </c:pt>
                <c:pt idx="766">
                  <c:v>0.21268923254825045</c:v>
                </c:pt>
                <c:pt idx="767">
                  <c:v>0.20969359327964987</c:v>
                </c:pt>
                <c:pt idx="768">
                  <c:v>0.2070099450559609</c:v>
                </c:pt>
                <c:pt idx="769">
                  <c:v>0.20503704814872709</c:v>
                </c:pt>
                <c:pt idx="770">
                  <c:v>0.20180767821516751</c:v>
                </c:pt>
                <c:pt idx="771">
                  <c:v>0.19995495563634408</c:v>
                </c:pt>
                <c:pt idx="772">
                  <c:v>0.19517697560713249</c:v>
                </c:pt>
                <c:pt idx="773">
                  <c:v>0.19228207688131652</c:v>
                </c:pt>
                <c:pt idx="774">
                  <c:v>0.18814373101791859</c:v>
                </c:pt>
                <c:pt idx="775">
                  <c:v>0.1860877415461982</c:v>
                </c:pt>
                <c:pt idx="776">
                  <c:v>0.18286309874968279</c:v>
                </c:pt>
                <c:pt idx="777">
                  <c:v>0.18127719679512716</c:v>
                </c:pt>
                <c:pt idx="778">
                  <c:v>0.17936186591234166</c:v>
                </c:pt>
                <c:pt idx="779">
                  <c:v>0.17654585785141749</c:v>
                </c:pt>
                <c:pt idx="780">
                  <c:v>0.17174098566479937</c:v>
                </c:pt>
                <c:pt idx="781">
                  <c:v>0.170972563276406</c:v>
                </c:pt>
                <c:pt idx="782">
                  <c:v>0.16809573271884753</c:v>
                </c:pt>
                <c:pt idx="783">
                  <c:v>0.16799446693861364</c:v>
                </c:pt>
                <c:pt idx="784">
                  <c:v>0.16619195705994769</c:v>
                </c:pt>
                <c:pt idx="785">
                  <c:v>0.1628864276962329</c:v>
                </c:pt>
                <c:pt idx="786">
                  <c:v>0.16237106471093452</c:v>
                </c:pt>
                <c:pt idx="787">
                  <c:v>0.16108003106044183</c:v>
                </c:pt>
                <c:pt idx="788">
                  <c:v>0.15848619844059103</c:v>
                </c:pt>
                <c:pt idx="789">
                  <c:v>0.15727142926774337</c:v>
                </c:pt>
                <c:pt idx="790">
                  <c:v>0.15344150283460148</c:v>
                </c:pt>
                <c:pt idx="791">
                  <c:v>0.15122731184313806</c:v>
                </c:pt>
                <c:pt idx="792">
                  <c:v>0.15065805949553676</c:v>
                </c:pt>
                <c:pt idx="793">
                  <c:v>0.14837674315804689</c:v>
                </c:pt>
                <c:pt idx="794">
                  <c:v>0.14738856142084714</c:v>
                </c:pt>
                <c:pt idx="795">
                  <c:v>0.14505724247817955</c:v>
                </c:pt>
                <c:pt idx="796">
                  <c:v>0.14318781734846692</c:v>
                </c:pt>
                <c:pt idx="797">
                  <c:v>0.14069766660111704</c:v>
                </c:pt>
                <c:pt idx="798">
                  <c:v>0.13781810480882198</c:v>
                </c:pt>
                <c:pt idx="799">
                  <c:v>0.13409501167287707</c:v>
                </c:pt>
                <c:pt idx="800">
                  <c:v>0.13239387262193492</c:v>
                </c:pt>
                <c:pt idx="801">
                  <c:v>0.12996969169822295</c:v>
                </c:pt>
                <c:pt idx="802">
                  <c:v>0.12931997297338182</c:v>
                </c:pt>
                <c:pt idx="803">
                  <c:v>0.12676763411202938</c:v>
                </c:pt>
                <c:pt idx="804">
                  <c:v>0.1264098423615348</c:v>
                </c:pt>
                <c:pt idx="805">
                  <c:v>0.12728856461429083</c:v>
                </c:pt>
                <c:pt idx="806">
                  <c:v>0.12852801994725777</c:v>
                </c:pt>
                <c:pt idx="807">
                  <c:v>0.12673055234810554</c:v>
                </c:pt>
                <c:pt idx="808">
                  <c:v>0.12726902578117516</c:v>
                </c:pt>
                <c:pt idx="809">
                  <c:v>0.12576537601118715</c:v>
                </c:pt>
                <c:pt idx="810">
                  <c:v>0.12410604586121293</c:v>
                </c:pt>
                <c:pt idx="811">
                  <c:v>0.1218526721560283</c:v>
                </c:pt>
                <c:pt idx="812">
                  <c:v>0.12042560200615496</c:v>
                </c:pt>
                <c:pt idx="813">
                  <c:v>0.11666206558661039</c:v>
                </c:pt>
                <c:pt idx="814">
                  <c:v>0.11520789318435079</c:v>
                </c:pt>
                <c:pt idx="815">
                  <c:v>0.11298288230143085</c:v>
                </c:pt>
                <c:pt idx="816">
                  <c:v>0.11277604379387834</c:v>
                </c:pt>
                <c:pt idx="817">
                  <c:v>0.11252109353596575</c:v>
                </c:pt>
                <c:pt idx="818">
                  <c:v>0.11131252216502037</c:v>
                </c:pt>
                <c:pt idx="819">
                  <c:v>0.10896197953170669</c:v>
                </c:pt>
                <c:pt idx="820">
                  <c:v>0.11099349293828756</c:v>
                </c:pt>
                <c:pt idx="821">
                  <c:v>0.11020217019710271</c:v>
                </c:pt>
                <c:pt idx="822">
                  <c:v>0.11125737223283903</c:v>
                </c:pt>
                <c:pt idx="823">
                  <c:v>0.10914780854128535</c:v>
                </c:pt>
                <c:pt idx="824">
                  <c:v>0.10818494324914407</c:v>
                </c:pt>
                <c:pt idx="825">
                  <c:v>0.1088015720146764</c:v>
                </c:pt>
                <c:pt idx="826">
                  <c:v>0.10841016506742368</c:v>
                </c:pt>
                <c:pt idx="827">
                  <c:v>0.10571832313952492</c:v>
                </c:pt>
                <c:pt idx="828">
                  <c:v>0.10550728273237767</c:v>
                </c:pt>
                <c:pt idx="829">
                  <c:v>0.10350153747506173</c:v>
                </c:pt>
                <c:pt idx="830">
                  <c:v>0.10489653662627801</c:v>
                </c:pt>
                <c:pt idx="831">
                  <c:v>0.10766264712951433</c:v>
                </c:pt>
                <c:pt idx="832">
                  <c:v>0.10755392297749967</c:v>
                </c:pt>
                <c:pt idx="833">
                  <c:v>0.108395458418842</c:v>
                </c:pt>
                <c:pt idx="834">
                  <c:v>0.10788303676325993</c:v>
                </c:pt>
                <c:pt idx="835">
                  <c:v>0.10740065868978048</c:v>
                </c:pt>
                <c:pt idx="836">
                  <c:v>0.10665293065689138</c:v>
                </c:pt>
                <c:pt idx="837">
                  <c:v>0.10494190663715253</c:v>
                </c:pt>
                <c:pt idx="838">
                  <c:v>0.10247089554245685</c:v>
                </c:pt>
                <c:pt idx="839">
                  <c:v>0.10019051412762683</c:v>
                </c:pt>
                <c:pt idx="840">
                  <c:v>9.8728914867833445E-2</c:v>
                </c:pt>
                <c:pt idx="841">
                  <c:v>9.8225170134914594E-2</c:v>
                </c:pt>
                <c:pt idx="842">
                  <c:v>9.765389037075882E-2</c:v>
                </c:pt>
                <c:pt idx="843">
                  <c:v>9.7664185024765995E-2</c:v>
                </c:pt>
                <c:pt idx="844">
                  <c:v>9.7784243800937531E-2</c:v>
                </c:pt>
                <c:pt idx="845">
                  <c:v>9.6382742210098335E-2</c:v>
                </c:pt>
                <c:pt idx="846">
                  <c:v>9.737841383332578E-2</c:v>
                </c:pt>
                <c:pt idx="847">
                  <c:v>9.8872073587027223E-2</c:v>
                </c:pt>
                <c:pt idx="848">
                  <c:v>0.10054570070037262</c:v>
                </c:pt>
                <c:pt idx="849">
                  <c:v>0.10111948059478729</c:v>
                </c:pt>
                <c:pt idx="850">
                  <c:v>0.10116331691230972</c:v>
                </c:pt>
                <c:pt idx="851">
                  <c:v>9.980135519665731E-2</c:v>
                </c:pt>
                <c:pt idx="852">
                  <c:v>9.8597395410517194E-2</c:v>
                </c:pt>
                <c:pt idx="853">
                  <c:v>9.8043837157902353E-2</c:v>
                </c:pt>
                <c:pt idx="854">
                  <c:v>9.4715596526877888E-2</c:v>
                </c:pt>
                <c:pt idx="855">
                  <c:v>9.3932320423417023E-2</c:v>
                </c:pt>
                <c:pt idx="856">
                  <c:v>9.3300228667375945E-2</c:v>
                </c:pt>
                <c:pt idx="857">
                  <c:v>9.1186662666458251E-2</c:v>
                </c:pt>
                <c:pt idx="858">
                  <c:v>9.1697046400736851E-2</c:v>
                </c:pt>
                <c:pt idx="859">
                  <c:v>9.2563898287137666E-2</c:v>
                </c:pt>
                <c:pt idx="860">
                  <c:v>9.2724190251929087E-2</c:v>
                </c:pt>
                <c:pt idx="861">
                  <c:v>9.1318644332729945E-2</c:v>
                </c:pt>
                <c:pt idx="862">
                  <c:v>9.0261236299706379E-2</c:v>
                </c:pt>
                <c:pt idx="863">
                  <c:v>8.9359456122924064E-2</c:v>
                </c:pt>
                <c:pt idx="864">
                  <c:v>9.0206947756941963E-2</c:v>
                </c:pt>
                <c:pt idx="865">
                  <c:v>8.8517584529614141E-2</c:v>
                </c:pt>
                <c:pt idx="866">
                  <c:v>8.8812137691207438E-2</c:v>
                </c:pt>
                <c:pt idx="867">
                  <c:v>8.7757744521143127E-2</c:v>
                </c:pt>
                <c:pt idx="868">
                  <c:v>8.9351199390220348E-2</c:v>
                </c:pt>
                <c:pt idx="869">
                  <c:v>8.7148153937432041E-2</c:v>
                </c:pt>
                <c:pt idx="870">
                  <c:v>8.7795729693479832E-2</c:v>
                </c:pt>
                <c:pt idx="871">
                  <c:v>8.8258348334114903E-2</c:v>
                </c:pt>
                <c:pt idx="872">
                  <c:v>8.9949224245296819E-2</c:v>
                </c:pt>
                <c:pt idx="873">
                  <c:v>8.8175738988081731E-2</c:v>
                </c:pt>
                <c:pt idx="874">
                  <c:v>8.8722616220340902E-2</c:v>
                </c:pt>
                <c:pt idx="875">
                  <c:v>8.8197746437209332E-2</c:v>
                </c:pt>
                <c:pt idx="876">
                  <c:v>8.9171147992584493E-2</c:v>
                </c:pt>
                <c:pt idx="877">
                  <c:v>8.7208199082641297E-2</c:v>
                </c:pt>
                <c:pt idx="878">
                  <c:v>8.4233149122055095E-2</c:v>
                </c:pt>
                <c:pt idx="879">
                  <c:v>8.266679650536414E-2</c:v>
                </c:pt>
                <c:pt idx="880">
                  <c:v>8.1833076597268101E-2</c:v>
                </c:pt>
                <c:pt idx="881">
                  <c:v>7.9832520685951716E-2</c:v>
                </c:pt>
                <c:pt idx="882">
                  <c:v>7.9362191559560244E-2</c:v>
                </c:pt>
                <c:pt idx="883">
                  <c:v>7.7963053537243115E-2</c:v>
                </c:pt>
                <c:pt idx="884">
                  <c:v>7.7508933238538483E-2</c:v>
                </c:pt>
                <c:pt idx="885">
                  <c:v>7.7639958972652356E-2</c:v>
                </c:pt>
                <c:pt idx="886">
                  <c:v>7.6759156779596924E-2</c:v>
                </c:pt>
                <c:pt idx="887">
                  <c:v>7.6090582030324275E-2</c:v>
                </c:pt>
                <c:pt idx="888">
                  <c:v>7.6768978719899697E-2</c:v>
                </c:pt>
                <c:pt idx="889">
                  <c:v>7.6141635110400716E-2</c:v>
                </c:pt>
                <c:pt idx="890">
                  <c:v>7.5769609425028875E-2</c:v>
                </c:pt>
                <c:pt idx="891">
                  <c:v>7.7300361447403154E-2</c:v>
                </c:pt>
                <c:pt idx="892">
                  <c:v>7.7081705097240369E-2</c:v>
                </c:pt>
                <c:pt idx="893">
                  <c:v>7.4768202208854578E-2</c:v>
                </c:pt>
                <c:pt idx="894">
                  <c:v>7.6136645354631924E-2</c:v>
                </c:pt>
                <c:pt idx="895">
                  <c:v>7.499656494708129E-2</c:v>
                </c:pt>
                <c:pt idx="896">
                  <c:v>7.3693934053707E-2</c:v>
                </c:pt>
                <c:pt idx="897">
                  <c:v>7.3741278957391063E-2</c:v>
                </c:pt>
                <c:pt idx="898">
                  <c:v>7.1463702310540556E-2</c:v>
                </c:pt>
                <c:pt idx="899">
                  <c:v>7.0796115007672675E-2</c:v>
                </c:pt>
                <c:pt idx="900">
                  <c:v>7.0789644082296724E-2</c:v>
                </c:pt>
                <c:pt idx="901">
                  <c:v>6.7179434978965294E-2</c:v>
                </c:pt>
                <c:pt idx="902">
                  <c:v>6.5221244720313168E-2</c:v>
                </c:pt>
                <c:pt idx="903">
                  <c:v>6.4311470429551792E-2</c:v>
                </c:pt>
                <c:pt idx="904">
                  <c:v>6.3472477137464303E-2</c:v>
                </c:pt>
                <c:pt idx="905">
                  <c:v>6.3193502518618619E-2</c:v>
                </c:pt>
                <c:pt idx="906">
                  <c:v>6.3180413601380922E-2</c:v>
                </c:pt>
                <c:pt idx="907">
                  <c:v>6.2773480635125528E-2</c:v>
                </c:pt>
                <c:pt idx="908">
                  <c:v>6.3032685316377832E-2</c:v>
                </c:pt>
                <c:pt idx="909">
                  <c:v>6.2037517921101779E-2</c:v>
                </c:pt>
                <c:pt idx="910">
                  <c:v>6.1842990979361953E-2</c:v>
                </c:pt>
                <c:pt idx="911">
                  <c:v>6.1719665226255493E-2</c:v>
                </c:pt>
                <c:pt idx="912">
                  <c:v>6.0777441765873519E-2</c:v>
                </c:pt>
                <c:pt idx="913">
                  <c:v>5.7983693268052625E-2</c:v>
                </c:pt>
                <c:pt idx="914">
                  <c:v>5.8299014318393065E-2</c:v>
                </c:pt>
                <c:pt idx="915">
                  <c:v>5.7582422361501191E-2</c:v>
                </c:pt>
                <c:pt idx="916">
                  <c:v>5.7325056011321603E-2</c:v>
                </c:pt>
                <c:pt idx="917">
                  <c:v>5.7778314920609315E-2</c:v>
                </c:pt>
                <c:pt idx="918">
                  <c:v>5.6117083411068476E-2</c:v>
                </c:pt>
                <c:pt idx="919">
                  <c:v>5.3530509572767664E-2</c:v>
                </c:pt>
                <c:pt idx="920">
                  <c:v>5.3311863727353866E-2</c:v>
                </c:pt>
                <c:pt idx="921">
                  <c:v>5.2594525933283925E-2</c:v>
                </c:pt>
                <c:pt idx="922">
                  <c:v>5.182633464936829E-2</c:v>
                </c:pt>
                <c:pt idx="923">
                  <c:v>5.1567035425375107E-2</c:v>
                </c:pt>
                <c:pt idx="924">
                  <c:v>5.0400062860417941E-2</c:v>
                </c:pt>
                <c:pt idx="925">
                  <c:v>4.9172940102761659E-2</c:v>
                </c:pt>
                <c:pt idx="926">
                  <c:v>4.7712948069563291E-2</c:v>
                </c:pt>
                <c:pt idx="927">
                  <c:v>4.8280593190569591E-2</c:v>
                </c:pt>
                <c:pt idx="928">
                  <c:v>4.7076769966166304E-2</c:v>
                </c:pt>
                <c:pt idx="929">
                  <c:v>4.5455729626249435E-2</c:v>
                </c:pt>
                <c:pt idx="930">
                  <c:v>4.6027377056619759E-2</c:v>
                </c:pt>
                <c:pt idx="931">
                  <c:v>4.3978373242975682E-2</c:v>
                </c:pt>
                <c:pt idx="932">
                  <c:v>4.4331847541636625E-2</c:v>
                </c:pt>
                <c:pt idx="933">
                  <c:v>4.6021053197729631E-2</c:v>
                </c:pt>
                <c:pt idx="934">
                  <c:v>4.4592627935236967E-2</c:v>
                </c:pt>
                <c:pt idx="935">
                  <c:v>4.3538213755674668E-2</c:v>
                </c:pt>
                <c:pt idx="936">
                  <c:v>4.3827157381308948E-2</c:v>
                </c:pt>
                <c:pt idx="937">
                  <c:v>4.1939380455116151E-2</c:v>
                </c:pt>
                <c:pt idx="938">
                  <c:v>4.2615256004934716E-2</c:v>
                </c:pt>
                <c:pt idx="939">
                  <c:v>4.1975695372363939E-2</c:v>
                </c:pt>
                <c:pt idx="940">
                  <c:v>4.3300386238610752E-2</c:v>
                </c:pt>
                <c:pt idx="941">
                  <c:v>4.2484797527266131E-2</c:v>
                </c:pt>
                <c:pt idx="942">
                  <c:v>4.2055079760458115E-2</c:v>
                </c:pt>
                <c:pt idx="943">
                  <c:v>4.2706143093169564E-2</c:v>
                </c:pt>
                <c:pt idx="944">
                  <c:v>4.1968100438846391E-2</c:v>
                </c:pt>
                <c:pt idx="945">
                  <c:v>3.9735116451445368E-2</c:v>
                </c:pt>
                <c:pt idx="946">
                  <c:v>3.8369236464420836E-2</c:v>
                </c:pt>
                <c:pt idx="947">
                  <c:v>3.6702826113629454E-2</c:v>
                </c:pt>
                <c:pt idx="948">
                  <c:v>3.7642833071975183E-2</c:v>
                </c:pt>
                <c:pt idx="949">
                  <c:v>3.8219071077652787E-2</c:v>
                </c:pt>
                <c:pt idx="950">
                  <c:v>3.8290188228294254E-2</c:v>
                </c:pt>
                <c:pt idx="951">
                  <c:v>3.7927438236277859E-2</c:v>
                </c:pt>
                <c:pt idx="952">
                  <c:v>3.8363942070931425E-2</c:v>
                </c:pt>
                <c:pt idx="953">
                  <c:v>3.8030636890325382E-2</c:v>
                </c:pt>
                <c:pt idx="954">
                  <c:v>3.7558007223905787E-2</c:v>
                </c:pt>
                <c:pt idx="955">
                  <c:v>3.568901278890161E-2</c:v>
                </c:pt>
                <c:pt idx="956">
                  <c:v>3.5984269768677024E-2</c:v>
                </c:pt>
                <c:pt idx="957">
                  <c:v>3.3418968047074719E-2</c:v>
                </c:pt>
                <c:pt idx="958">
                  <c:v>3.3806425208708357E-2</c:v>
                </c:pt>
                <c:pt idx="959">
                  <c:v>3.3378682334709878E-2</c:v>
                </c:pt>
                <c:pt idx="960">
                  <c:v>3.324135375120385E-2</c:v>
                </c:pt>
                <c:pt idx="961">
                  <c:v>3.2479360269190495E-2</c:v>
                </c:pt>
                <c:pt idx="962">
                  <c:v>3.3569164948089737E-2</c:v>
                </c:pt>
                <c:pt idx="963">
                  <c:v>3.1927440757417616E-2</c:v>
                </c:pt>
                <c:pt idx="964">
                  <c:v>3.2602906622025689E-2</c:v>
                </c:pt>
                <c:pt idx="965">
                  <c:v>3.3614041235761866E-2</c:v>
                </c:pt>
                <c:pt idx="966">
                  <c:v>3.2346296613773154E-2</c:v>
                </c:pt>
                <c:pt idx="967">
                  <c:v>3.2528333408967526E-2</c:v>
                </c:pt>
                <c:pt idx="968">
                  <c:v>3.2357442152448276E-2</c:v>
                </c:pt>
                <c:pt idx="969">
                  <c:v>2.8798370167185183E-2</c:v>
                </c:pt>
                <c:pt idx="970">
                  <c:v>2.9061219996335947E-2</c:v>
                </c:pt>
                <c:pt idx="971">
                  <c:v>2.7682261596822692E-2</c:v>
                </c:pt>
                <c:pt idx="972">
                  <c:v>2.613475449981428E-2</c:v>
                </c:pt>
                <c:pt idx="973">
                  <c:v>2.5140868683914627E-2</c:v>
                </c:pt>
                <c:pt idx="974">
                  <c:v>2.3397647608530865E-2</c:v>
                </c:pt>
                <c:pt idx="975">
                  <c:v>2.2141227105950057E-2</c:v>
                </c:pt>
                <c:pt idx="976">
                  <c:v>2.2544651486043815E-2</c:v>
                </c:pt>
                <c:pt idx="977">
                  <c:v>2.0178015577282177E-2</c:v>
                </c:pt>
                <c:pt idx="978">
                  <c:v>2.1669858009408897E-2</c:v>
                </c:pt>
                <c:pt idx="979">
                  <c:v>2.0470719903053776E-2</c:v>
                </c:pt>
                <c:pt idx="980">
                  <c:v>2.1967720166933068E-2</c:v>
                </c:pt>
                <c:pt idx="981">
                  <c:v>2.2478650148158981E-2</c:v>
                </c:pt>
                <c:pt idx="982">
                  <c:v>2.2387353374713641E-2</c:v>
                </c:pt>
                <c:pt idx="983">
                  <c:v>2.412108866176221E-2</c:v>
                </c:pt>
                <c:pt idx="984">
                  <c:v>2.4620242819373781E-2</c:v>
                </c:pt>
                <c:pt idx="985">
                  <c:v>2.2696518642147744E-2</c:v>
                </c:pt>
                <c:pt idx="986">
                  <c:v>2.2321740712541324E-2</c:v>
                </c:pt>
                <c:pt idx="987">
                  <c:v>2.2287642297329775E-2</c:v>
                </c:pt>
                <c:pt idx="988">
                  <c:v>2.141886804186437E-2</c:v>
                </c:pt>
                <c:pt idx="989">
                  <c:v>2.0272043585464118E-2</c:v>
                </c:pt>
                <c:pt idx="990">
                  <c:v>1.840837505819631E-2</c:v>
                </c:pt>
                <c:pt idx="991">
                  <c:v>1.820159957913774E-2</c:v>
                </c:pt>
                <c:pt idx="992">
                  <c:v>1.8007723931835105E-2</c:v>
                </c:pt>
                <c:pt idx="993">
                  <c:v>1.8903884067909424E-2</c:v>
                </c:pt>
                <c:pt idx="994">
                  <c:v>1.8314242002524499E-2</c:v>
                </c:pt>
                <c:pt idx="995">
                  <c:v>1.8809614450500781E-2</c:v>
                </c:pt>
                <c:pt idx="996">
                  <c:v>2.0478409379312203E-2</c:v>
                </c:pt>
                <c:pt idx="997">
                  <c:v>2.1961144194067254E-2</c:v>
                </c:pt>
                <c:pt idx="998">
                  <c:v>2.1405569029646927E-2</c:v>
                </c:pt>
                <c:pt idx="999">
                  <c:v>2.242876309522009E-2</c:v>
                </c:pt>
                <c:pt idx="1000">
                  <c:v>2.3096665540557577E-2</c:v>
                </c:pt>
                <c:pt idx="1001">
                  <c:v>2.2756416720871173E-2</c:v>
                </c:pt>
                <c:pt idx="1002">
                  <c:v>2.2741205844338107E-2</c:v>
                </c:pt>
                <c:pt idx="1003">
                  <c:v>2.0283357200123031E-2</c:v>
                </c:pt>
                <c:pt idx="1004">
                  <c:v>1.9445803058646755E-2</c:v>
                </c:pt>
                <c:pt idx="1005">
                  <c:v>1.9222062409974303E-2</c:v>
                </c:pt>
                <c:pt idx="1006">
                  <c:v>1.7849081212634611E-2</c:v>
                </c:pt>
                <c:pt idx="1007">
                  <c:v>1.6316207230964976E-2</c:v>
                </c:pt>
                <c:pt idx="1008">
                  <c:v>1.5512793523696193E-2</c:v>
                </c:pt>
                <c:pt idx="1009">
                  <c:v>1.3712594689807369E-2</c:v>
                </c:pt>
                <c:pt idx="1010">
                  <c:v>1.4452171037482626E-2</c:v>
                </c:pt>
                <c:pt idx="1011">
                  <c:v>1.3570654521496079E-2</c:v>
                </c:pt>
                <c:pt idx="1012">
                  <c:v>1.3044019940534718E-2</c:v>
                </c:pt>
                <c:pt idx="1013">
                  <c:v>1.4038578060369532E-2</c:v>
                </c:pt>
                <c:pt idx="1014">
                  <c:v>1.2712521576754419E-2</c:v>
                </c:pt>
                <c:pt idx="1015">
                  <c:v>1.4110934771391451E-2</c:v>
                </c:pt>
                <c:pt idx="1016">
                  <c:v>1.4466121344137259E-2</c:v>
                </c:pt>
                <c:pt idx="1017">
                  <c:v>1.4496574611450345E-2</c:v>
                </c:pt>
                <c:pt idx="1018">
                  <c:v>1.3901375533851346E-2</c:v>
                </c:pt>
                <c:pt idx="1019">
                  <c:v>1.4857685862624776E-2</c:v>
                </c:pt>
                <c:pt idx="1020">
                  <c:v>1.3592262790162176E-2</c:v>
                </c:pt>
                <c:pt idx="1021">
                  <c:v>1.4502887965591486E-2</c:v>
                </c:pt>
                <c:pt idx="1022">
                  <c:v>1.3812852014138554E-2</c:v>
                </c:pt>
                <c:pt idx="1023">
                  <c:v>1.2925232238990603E-2</c:v>
                </c:pt>
                <c:pt idx="1024">
                  <c:v>1.3019533370646203E-2</c:v>
                </c:pt>
                <c:pt idx="1025">
                  <c:v>1.3764351588065934E-2</c:v>
                </c:pt>
                <c:pt idx="1026">
                  <c:v>1.2945811042255983E-2</c:v>
                </c:pt>
                <c:pt idx="1027">
                  <c:v>1.2595078483080632E-2</c:v>
                </c:pt>
                <c:pt idx="1028">
                  <c:v>1.1969793804383087E-2</c:v>
                </c:pt>
                <c:pt idx="1029">
                  <c:v>1.1664882960288689E-2</c:v>
                </c:pt>
                <c:pt idx="1030">
                  <c:v>1.502282051669919E-2</c:v>
                </c:pt>
                <c:pt idx="1031">
                  <c:v>1.4623745102686023E-2</c:v>
                </c:pt>
                <c:pt idx="1032">
                  <c:v>1.4161389080775638E-2</c:v>
                </c:pt>
                <c:pt idx="1033">
                  <c:v>1.4927038215436434E-2</c:v>
                </c:pt>
                <c:pt idx="1034">
                  <c:v>1.549171049247944E-2</c:v>
                </c:pt>
                <c:pt idx="1035">
                  <c:v>1.5698275876558275E-2</c:v>
                </c:pt>
                <c:pt idx="1036">
                  <c:v>1.448249824780787E-2</c:v>
                </c:pt>
                <c:pt idx="1037">
                  <c:v>1.2957597370619309E-2</c:v>
                </c:pt>
                <c:pt idx="1038">
                  <c:v>1.220666538928919E-2</c:v>
                </c:pt>
                <c:pt idx="1039">
                  <c:v>1.2161200835673793E-2</c:v>
                </c:pt>
                <c:pt idx="1040">
                  <c:v>1.0857204324931216E-2</c:v>
                </c:pt>
                <c:pt idx="1041">
                  <c:v>9.6936710147923662E-3</c:v>
                </c:pt>
                <c:pt idx="1042">
                  <c:v>9.6397921572384439E-3</c:v>
                </c:pt>
                <c:pt idx="1043">
                  <c:v>1.1954078699898651E-2</c:v>
                </c:pt>
                <c:pt idx="1044">
                  <c:v>1.1295073776953086E-2</c:v>
                </c:pt>
                <c:pt idx="1045">
                  <c:v>1.2555486084148922E-2</c:v>
                </c:pt>
                <c:pt idx="1046">
                  <c:v>1.1930138376957455E-2</c:v>
                </c:pt>
                <c:pt idx="1047">
                  <c:v>1.1465817966986515E-2</c:v>
                </c:pt>
                <c:pt idx="1048">
                  <c:v>1.1272194433659569E-2</c:v>
                </c:pt>
                <c:pt idx="1049">
                  <c:v>1.1790509253423287E-2</c:v>
                </c:pt>
                <c:pt idx="1050">
                  <c:v>9.8568906531264662E-3</c:v>
                </c:pt>
                <c:pt idx="1051">
                  <c:v>1.0199494637535738E-2</c:v>
                </c:pt>
                <c:pt idx="1052">
                  <c:v>9.0532931127504119E-3</c:v>
                </c:pt>
                <c:pt idx="1053">
                  <c:v>9.0354507965961246E-3</c:v>
                </c:pt>
                <c:pt idx="1054">
                  <c:v>8.7686060114056368E-3</c:v>
                </c:pt>
                <c:pt idx="1055">
                  <c:v>1.0049232607077008E-2</c:v>
                </c:pt>
                <c:pt idx="1056">
                  <c:v>8.9898538831434931E-3</c:v>
                </c:pt>
                <c:pt idx="1057">
                  <c:v>8.6442045720029111E-3</c:v>
                </c:pt>
                <c:pt idx="1058">
                  <c:v>9.2353351603192777E-3</c:v>
                </c:pt>
                <c:pt idx="1059">
                  <c:v>9.917655373641315E-3</c:v>
                </c:pt>
                <c:pt idx="1060">
                  <c:v>1.0233458591960254E-2</c:v>
                </c:pt>
                <c:pt idx="1061">
                  <c:v>1.1426876862491995E-2</c:v>
                </c:pt>
                <c:pt idx="1062">
                  <c:v>1.101892493558488E-2</c:v>
                </c:pt>
                <c:pt idx="1063">
                  <c:v>1.0207375300225727E-2</c:v>
                </c:pt>
                <c:pt idx="1064">
                  <c:v>1.1530044002292556E-2</c:v>
                </c:pt>
                <c:pt idx="1065">
                  <c:v>1.0034133080883207E-2</c:v>
                </c:pt>
                <c:pt idx="1066">
                  <c:v>7.9607036248947431E-3</c:v>
                </c:pt>
                <c:pt idx="1067">
                  <c:v>7.850571836515852E-3</c:v>
                </c:pt>
                <c:pt idx="1068">
                  <c:v>7.1182490180160653E-3</c:v>
                </c:pt>
                <c:pt idx="1069">
                  <c:v>7.4041483673939323E-3</c:v>
                </c:pt>
                <c:pt idx="1070">
                  <c:v>7.3125585114518577E-3</c:v>
                </c:pt>
                <c:pt idx="1071">
                  <c:v>5.4713207746958249E-3</c:v>
                </c:pt>
                <c:pt idx="1072">
                  <c:v>5.5187192525997155E-3</c:v>
                </c:pt>
                <c:pt idx="1073">
                  <c:v>6.9938528309878333E-3</c:v>
                </c:pt>
                <c:pt idx="1074">
                  <c:v>5.7474391522919681E-3</c:v>
                </c:pt>
                <c:pt idx="1075">
                  <c:v>5.2293690931796456E-3</c:v>
                </c:pt>
                <c:pt idx="1076">
                  <c:v>3.857089613072278E-3</c:v>
                </c:pt>
                <c:pt idx="1077">
                  <c:v>3.8608103951634459E-3</c:v>
                </c:pt>
                <c:pt idx="1078">
                  <c:v>3.5940097299187019E-3</c:v>
                </c:pt>
                <c:pt idx="1079">
                  <c:v>3.4488193922708578E-3</c:v>
                </c:pt>
                <c:pt idx="1080">
                  <c:v>2.5148589674420011E-3</c:v>
                </c:pt>
                <c:pt idx="1081">
                  <c:v>4.5425150301948505E-3</c:v>
                </c:pt>
                <c:pt idx="1082">
                  <c:v>5.6553324626997378E-3</c:v>
                </c:pt>
                <c:pt idx="1083">
                  <c:v>6.4634039756693209E-3</c:v>
                </c:pt>
                <c:pt idx="1084">
                  <c:v>7.1344557447530887E-3</c:v>
                </c:pt>
                <c:pt idx="1085">
                  <c:v>7.5002836282226466E-3</c:v>
                </c:pt>
                <c:pt idx="1086">
                  <c:v>6.9176272209140318E-3</c:v>
                </c:pt>
                <c:pt idx="1087">
                  <c:v>7.6103744480804881E-3</c:v>
                </c:pt>
                <c:pt idx="1088">
                  <c:v>7.7169661360507857E-3</c:v>
                </c:pt>
                <c:pt idx="1089">
                  <c:v>6.8896719829100346E-3</c:v>
                </c:pt>
                <c:pt idx="1090">
                  <c:v>8.5896439562397359E-3</c:v>
                </c:pt>
                <c:pt idx="1091">
                  <c:v>8.6119833554353254E-3</c:v>
                </c:pt>
                <c:pt idx="1092">
                  <c:v>8.3185941200297833E-3</c:v>
                </c:pt>
                <c:pt idx="1093">
                  <c:v>9.6594854101642279E-3</c:v>
                </c:pt>
                <c:pt idx="1094">
                  <c:v>9.3930954806048725E-3</c:v>
                </c:pt>
                <c:pt idx="1095">
                  <c:v>7.9170185757577293E-3</c:v>
                </c:pt>
                <c:pt idx="1096">
                  <c:v>9.6018511048474794E-3</c:v>
                </c:pt>
                <c:pt idx="1097">
                  <c:v>8.5961894653334894E-3</c:v>
                </c:pt>
                <c:pt idx="1098">
                  <c:v>7.678026082031165E-3</c:v>
                </c:pt>
                <c:pt idx="1099">
                  <c:v>7.7923282557578631E-3</c:v>
                </c:pt>
                <c:pt idx="1100">
                  <c:v>5.8911399165334673E-3</c:v>
                </c:pt>
                <c:pt idx="1101">
                  <c:v>5.7466996179632891E-3</c:v>
                </c:pt>
                <c:pt idx="1102">
                  <c:v>7.4174883481324238E-3</c:v>
                </c:pt>
                <c:pt idx="1103">
                  <c:v>6.4949802006491093E-3</c:v>
                </c:pt>
                <c:pt idx="1104">
                  <c:v>5.8427508408001091E-3</c:v>
                </c:pt>
                <c:pt idx="1105">
                  <c:v>6.2239198596901694E-3</c:v>
                </c:pt>
                <c:pt idx="1106">
                  <c:v>7.6183254925886899E-3</c:v>
                </c:pt>
                <c:pt idx="1107">
                  <c:v>8.2434557514761281E-3</c:v>
                </c:pt>
                <c:pt idx="1108">
                  <c:v>8.2739972586807053E-3</c:v>
                </c:pt>
                <c:pt idx="1109">
                  <c:v>7.1490027211501776E-3</c:v>
                </c:pt>
                <c:pt idx="1110">
                  <c:v>6.1124319082170673E-3</c:v>
                </c:pt>
                <c:pt idx="1111">
                  <c:v>5.6855273131877467E-3</c:v>
                </c:pt>
                <c:pt idx="1112">
                  <c:v>5.4720855204220724E-3</c:v>
                </c:pt>
                <c:pt idx="1113">
                  <c:v>5.9750329428928236E-3</c:v>
                </c:pt>
                <c:pt idx="1114">
                  <c:v>5.5366498086454928E-3</c:v>
                </c:pt>
                <c:pt idx="1115">
                  <c:v>6.6194173561983909E-3</c:v>
                </c:pt>
                <c:pt idx="1116">
                  <c:v>4.86294348949273E-3</c:v>
                </c:pt>
                <c:pt idx="1117">
                  <c:v>3.9559445534137075E-3</c:v>
                </c:pt>
                <c:pt idx="1118">
                  <c:v>3.6013704075338383E-3</c:v>
                </c:pt>
                <c:pt idx="1119">
                  <c:v>3.1325560659462934E-3</c:v>
                </c:pt>
                <c:pt idx="1120">
                  <c:v>2.1264847412218115E-3</c:v>
                </c:pt>
                <c:pt idx="1121">
                  <c:v>1.703445893819678E-3</c:v>
                </c:pt>
                <c:pt idx="1122">
                  <c:v>7.9595974748264203E-4</c:v>
                </c:pt>
                <c:pt idx="1123">
                  <c:v>2.1714471678356351E-3</c:v>
                </c:pt>
                <c:pt idx="1124">
                  <c:v>3.2729268247589376E-3</c:v>
                </c:pt>
                <c:pt idx="1125">
                  <c:v>4.5615601401081405E-3</c:v>
                </c:pt>
                <c:pt idx="1126">
                  <c:v>6.2791391232148233E-3</c:v>
                </c:pt>
                <c:pt idx="1127">
                  <c:v>5.6014105356749682E-3</c:v>
                </c:pt>
                <c:pt idx="1128">
                  <c:v>6.7868052789304993E-3</c:v>
                </c:pt>
                <c:pt idx="1129">
                  <c:v>6.5811464546892363E-3</c:v>
                </c:pt>
                <c:pt idx="1130">
                  <c:v>5.1484110936872345E-3</c:v>
                </c:pt>
                <c:pt idx="1131">
                  <c:v>4.8737339676520964E-3</c:v>
                </c:pt>
                <c:pt idx="1132">
                  <c:v>3.3869506226374821E-3</c:v>
                </c:pt>
                <c:pt idx="1133">
                  <c:v>2.7404400481369621E-3</c:v>
                </c:pt>
                <c:pt idx="1134">
                  <c:v>3.6511082930371164E-3</c:v>
                </c:pt>
                <c:pt idx="1135">
                  <c:v>3.4949814612189882E-3</c:v>
                </c:pt>
                <c:pt idx="1136">
                  <c:v>2.4734324393371758E-3</c:v>
                </c:pt>
                <c:pt idx="1137">
                  <c:v>1.8565021875089293E-3</c:v>
                </c:pt>
                <c:pt idx="1138">
                  <c:v>1.128693259648822E-3</c:v>
                </c:pt>
                <c:pt idx="1139">
                  <c:v>1.1516251266872727E-3</c:v>
                </c:pt>
                <c:pt idx="1140">
                  <c:v>-6.4128950415904025E-5</c:v>
                </c:pt>
                <c:pt idx="1141">
                  <c:v>-3.8020562836046923E-4</c:v>
                </c:pt>
                <c:pt idx="1142">
                  <c:v>-3.8414963636760908E-4</c:v>
                </c:pt>
                <c:pt idx="1143">
                  <c:v>1.959874169914735E-3</c:v>
                </c:pt>
                <c:pt idx="1144">
                  <c:v>2.2107874527916584E-3</c:v>
                </c:pt>
                <c:pt idx="1145">
                  <c:v>2.1613531545341016E-3</c:v>
                </c:pt>
                <c:pt idx="1146">
                  <c:v>1.3457644431894772E-3</c:v>
                </c:pt>
                <c:pt idx="1147">
                  <c:v>2.2223122129052101E-3</c:v>
                </c:pt>
                <c:pt idx="1148">
                  <c:v>1.4066205550205136E-3</c:v>
                </c:pt>
                <c:pt idx="1149">
                  <c:v>6.9001903880706384E-4</c:v>
                </c:pt>
                <c:pt idx="1150">
                  <c:v>-1.8064218471886772E-3</c:v>
                </c:pt>
                <c:pt idx="1151">
                  <c:v>-1.1011666154034918E-3</c:v>
                </c:pt>
                <c:pt idx="1152">
                  <c:v>-8.3819093935986577E-4</c:v>
                </c:pt>
                <c:pt idx="1153">
                  <c:v>5.2248289406674967E-4</c:v>
                </c:pt>
                <c:pt idx="1154">
                  <c:v>1.1399848143348647E-3</c:v>
                </c:pt>
                <c:pt idx="1155">
                  <c:v>1.9970903946256026E-3</c:v>
                </c:pt>
                <c:pt idx="1156">
                  <c:v>2.2637313876857452E-3</c:v>
                </c:pt>
                <c:pt idx="1157">
                  <c:v>3.1059948081328609E-3</c:v>
                </c:pt>
                <c:pt idx="1158">
                  <c:v>3.4985499244498453E-3</c:v>
                </c:pt>
                <c:pt idx="1159">
                  <c:v>5.3662186601318735E-3</c:v>
                </c:pt>
                <c:pt idx="1160">
                  <c:v>4.0015036497699878E-3</c:v>
                </c:pt>
                <c:pt idx="1161">
                  <c:v>3.8527616564896661E-3</c:v>
                </c:pt>
                <c:pt idx="1162">
                  <c:v>2.7325919501688324E-3</c:v>
                </c:pt>
                <c:pt idx="1163">
                  <c:v>3.2626174641031723E-3</c:v>
                </c:pt>
                <c:pt idx="1164">
                  <c:v>3.7123709386539471E-3</c:v>
                </c:pt>
                <c:pt idx="1165">
                  <c:v>3.9371977783716466E-3</c:v>
                </c:pt>
                <c:pt idx="1166">
                  <c:v>2.3172362761757336E-3</c:v>
                </c:pt>
                <c:pt idx="1167">
                  <c:v>3.0529206143513365E-3</c:v>
                </c:pt>
                <c:pt idx="1168">
                  <c:v>8.268650341446361E-4</c:v>
                </c:pt>
                <c:pt idx="1169">
                  <c:v>2.2908567505197752E-3</c:v>
                </c:pt>
                <c:pt idx="1170">
                  <c:v>1.3264735221498935E-3</c:v>
                </c:pt>
                <c:pt idx="1171">
                  <c:v>1.2569446895552543E-3</c:v>
                </c:pt>
                <c:pt idx="1172">
                  <c:v>9.2917708737766174E-4</c:v>
                </c:pt>
                <c:pt idx="1173">
                  <c:v>1.5390035027035022E-3</c:v>
                </c:pt>
              </c:numCache>
            </c:numRef>
          </c:yVal>
          <c:smooth val="0"/>
          <c:extLst>
            <c:ext xmlns:c16="http://schemas.microsoft.com/office/drawing/2014/chart" uri="{C3380CC4-5D6E-409C-BE32-E72D297353CC}">
              <c16:uniqueId val="{00000005-78F5-44D7-A5E4-BCA7D51448E1}"/>
            </c:ext>
          </c:extLst>
        </c:ser>
        <c:ser>
          <c:idx val="6"/>
          <c:order val="6"/>
          <c:tx>
            <c:strRef>
              <c:f>'Fluo RT'!$FO$2:$FO$3</c:f>
              <c:strCache>
                <c:ptCount val="2"/>
                <c:pt idx="0">
                  <c:v>D17</c:v>
                </c:pt>
                <c:pt idx="1">
                  <c:v>Stan 720</c:v>
                </c:pt>
              </c:strCache>
            </c:strRef>
          </c:tx>
          <c:spPr>
            <a:ln w="19050" cap="rnd">
              <a:solidFill>
                <a:srgbClr val="C00000"/>
              </a:solidFill>
              <a:round/>
            </a:ln>
            <a:effectLst/>
          </c:spPr>
          <c:marker>
            <c:symbol val="none"/>
          </c:marker>
          <c:xVal>
            <c:numRef>
              <c:f>'Fluo RT'!$CM$4:$CM$1177</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'Fluo RT'!$FO$4:$FO$1177</c:f>
              <c:numCache>
                <c:formatCode>General</c:formatCode>
                <c:ptCount val="1174"/>
                <c:pt idx="0">
                  <c:v>1.4964401811631245E-4</c:v>
                </c:pt>
                <c:pt idx="1">
                  <c:v>5.1572007873242694E-4</c:v>
                </c:pt>
                <c:pt idx="2">
                  <c:v>-1.4290436528921032E-4</c:v>
                </c:pt>
                <c:pt idx="3">
                  <c:v>-4.5000551831165392E-4</c:v>
                </c:pt>
                <c:pt idx="4">
                  <c:v>3.6085756594382427E-4</c:v>
                </c:pt>
                <c:pt idx="5">
                  <c:v>-2.5160047965300316E-7</c:v>
                </c:pt>
                <c:pt idx="6">
                  <c:v>3.4632741124828267E-4</c:v>
                </c:pt>
                <c:pt idx="7">
                  <c:v>-2.753740433515855E-4</c:v>
                </c:pt>
                <c:pt idx="8">
                  <c:v>-1.6416103719883728E-3</c:v>
                </c:pt>
                <c:pt idx="9">
                  <c:v>-3.2475148977487319E-4</c:v>
                </c:pt>
                <c:pt idx="10">
                  <c:v>-4.9932805245578413E-4</c:v>
                </c:pt>
                <c:pt idx="11">
                  <c:v>-1.7205262912002902E-3</c:v>
                </c:pt>
                <c:pt idx="12">
                  <c:v>-1.5240066869749564E-3</c:v>
                </c:pt>
                <c:pt idx="13">
                  <c:v>-2.9934525062952767E-3</c:v>
                </c:pt>
                <c:pt idx="14">
                  <c:v>-1.9645561889388655E-3</c:v>
                </c:pt>
                <c:pt idx="15">
                  <c:v>-7.55584836085831E-4</c:v>
                </c:pt>
                <c:pt idx="16">
                  <c:v>-2.0797744737121849E-3</c:v>
                </c:pt>
                <c:pt idx="17">
                  <c:v>-1.1288251548343456E-3</c:v>
                </c:pt>
                <c:pt idx="18">
                  <c:v>-1.0820515389995673E-3</c:v>
                </c:pt>
                <c:pt idx="19">
                  <c:v>-1.5565417045556879E-4</c:v>
                </c:pt>
                <c:pt idx="20">
                  <c:v>7.5117763479068671E-4</c:v>
                </c:pt>
                <c:pt idx="21">
                  <c:v>-1.8667899879545074E-4</c:v>
                </c:pt>
                <c:pt idx="22">
                  <c:v>-4.0278231242310753E-4</c:v>
                </c:pt>
                <c:pt idx="23">
                  <c:v>3.6881849223475369E-4</c:v>
                </c:pt>
                <c:pt idx="24">
                  <c:v>-3.0193899252556534E-4</c:v>
                </c:pt>
                <c:pt idx="25">
                  <c:v>-2.7503285595987815E-4</c:v>
                </c:pt>
                <c:pt idx="26">
                  <c:v>-5.3856575356100376E-5</c:v>
                </c:pt>
                <c:pt idx="27">
                  <c:v>3.1971750306892605E-4</c:v>
                </c:pt>
                <c:pt idx="28">
                  <c:v>-3.6031528179613932E-4</c:v>
                </c:pt>
                <c:pt idx="29">
                  <c:v>-8.9279647044724044E-6</c:v>
                </c:pt>
                <c:pt idx="30">
                  <c:v>1.1636473941042763E-4</c:v>
                </c:pt>
                <c:pt idx="31">
                  <c:v>2.7900346739558033E-5</c:v>
                </c:pt>
                <c:pt idx="32">
                  <c:v>1.1705713517696852E-3</c:v>
                </c:pt>
                <c:pt idx="33">
                  <c:v>9.517895918548366E-4</c:v>
                </c:pt>
                <c:pt idx="34">
                  <c:v>6.9864466203218775E-4</c:v>
                </c:pt>
                <c:pt idx="35">
                  <c:v>1.5776006651766095E-3</c:v>
                </c:pt>
                <c:pt idx="36">
                  <c:v>1.0026305080706153E-3</c:v>
                </c:pt>
                <c:pt idx="37">
                  <c:v>7.7168408715276105E-4</c:v>
                </c:pt>
                <c:pt idx="38">
                  <c:v>1.0616100876091219E-3</c:v>
                </c:pt>
                <c:pt idx="39">
                  <c:v>-2.2586754291587587E-4</c:v>
                </c:pt>
                <c:pt idx="40">
                  <c:v>-1.9848737322271429E-3</c:v>
                </c:pt>
                <c:pt idx="41">
                  <c:v>-2.6580657742123538E-3</c:v>
                </c:pt>
                <c:pt idx="42">
                  <c:v>-2.8423570706499618E-3</c:v>
                </c:pt>
                <c:pt idx="43">
                  <c:v>-2.7342665486718475E-3</c:v>
                </c:pt>
                <c:pt idx="44">
                  <c:v>-2.1964769473377024E-3</c:v>
                </c:pt>
                <c:pt idx="45">
                  <c:v>-1.5850073904750553E-3</c:v>
                </c:pt>
                <c:pt idx="46">
                  <c:v>-7.5219666043966379E-4</c:v>
                </c:pt>
                <c:pt idx="47">
                  <c:v>9.762333426546532E-5</c:v>
                </c:pt>
                <c:pt idx="48">
                  <c:v>9.1089111592449325E-4</c:v>
                </c:pt>
                <c:pt idx="49">
                  <c:v>1.4293246466757083E-3</c:v>
                </c:pt>
                <c:pt idx="50">
                  <c:v>1.0878115730167425E-3</c:v>
                </c:pt>
                <c:pt idx="51">
                  <c:v>-1.822663130433252E-4</c:v>
                </c:pt>
                <c:pt idx="52">
                  <c:v>-7.8147621269130426E-4</c:v>
                </c:pt>
                <c:pt idx="53">
                  <c:v>-8.9696330356604814E-4</c:v>
                </c:pt>
                <c:pt idx="54">
                  <c:v>-1.1500019297163452E-3</c:v>
                </c:pt>
                <c:pt idx="55">
                  <c:v>-1.2827156322597114E-3</c:v>
                </c:pt>
                <c:pt idx="56">
                  <c:v>-1.6536917504964787E-3</c:v>
                </c:pt>
                <c:pt idx="57">
                  <c:v>-1.1475731954951618E-3</c:v>
                </c:pt>
                <c:pt idx="58">
                  <c:v>-7.8384603978194883E-4</c:v>
                </c:pt>
                <c:pt idx="59">
                  <c:v>-1.4176366594646492E-3</c:v>
                </c:pt>
                <c:pt idx="60">
                  <c:v>-7.6888972246616396E-4</c:v>
                </c:pt>
                <c:pt idx="61">
                  <c:v>-9.2364146276561533E-4</c:v>
                </c:pt>
                <c:pt idx="62">
                  <c:v>-1.164374592474377E-3</c:v>
                </c:pt>
                <c:pt idx="63">
                  <c:v>-9.0880702227163492E-4</c:v>
                </c:pt>
                <c:pt idx="64">
                  <c:v>-7.0245805236776192E-4</c:v>
                </c:pt>
                <c:pt idx="65">
                  <c:v>-8.7194402332993199E-4</c:v>
                </c:pt>
                <c:pt idx="66">
                  <c:v>-3.8064311690492455E-4</c:v>
                </c:pt>
                <c:pt idx="67">
                  <c:v>-5.7979079166443784E-4</c:v>
                </c:pt>
                <c:pt idx="68">
                  <c:v>-2.5306300151465807E-4</c:v>
                </c:pt>
                <c:pt idx="69">
                  <c:v>-1.3270117631445844E-4</c:v>
                </c:pt>
                <c:pt idx="70">
                  <c:v>-5.5295195818812497E-4</c:v>
                </c:pt>
                <c:pt idx="71">
                  <c:v>-1.262974295501188E-3</c:v>
                </c:pt>
                <c:pt idx="72">
                  <c:v>-3.5158355231664141E-4</c:v>
                </c:pt>
                <c:pt idx="73">
                  <c:v>4.4000681156015197E-5</c:v>
                </c:pt>
                <c:pt idx="74">
                  <c:v>-1.0224016369411355E-3</c:v>
                </c:pt>
                <c:pt idx="75">
                  <c:v>-1.8307652307094381E-3</c:v>
                </c:pt>
                <c:pt idx="76">
                  <c:v>-1.9608937904436385E-3</c:v>
                </c:pt>
                <c:pt idx="77">
                  <c:v>-1.5332903153291925E-3</c:v>
                </c:pt>
                <c:pt idx="78">
                  <c:v>-2.0834822374688621E-3</c:v>
                </c:pt>
                <c:pt idx="79">
                  <c:v>-3.4252126581267124E-3</c:v>
                </c:pt>
                <c:pt idx="80">
                  <c:v>-3.8109771745025562E-3</c:v>
                </c:pt>
                <c:pt idx="81">
                  <c:v>-2.5920078597008196E-3</c:v>
                </c:pt>
                <c:pt idx="82">
                  <c:v>-1.808226143797045E-3</c:v>
                </c:pt>
                <c:pt idx="83">
                  <c:v>-1.7026970663571897E-3</c:v>
                </c:pt>
                <c:pt idx="84">
                  <c:v>-1.7076066709955508E-3</c:v>
                </c:pt>
                <c:pt idx="85">
                  <c:v>-1.9740057051894473E-5</c:v>
                </c:pt>
                <c:pt idx="86">
                  <c:v>1.0665677658827505E-3</c:v>
                </c:pt>
                <c:pt idx="87">
                  <c:v>1.1328538608884413E-3</c:v>
                </c:pt>
                <c:pt idx="88">
                  <c:v>1.1422295739524856E-3</c:v>
                </c:pt>
                <c:pt idx="89">
                  <c:v>4.3272419749191036E-4</c:v>
                </c:pt>
                <c:pt idx="90">
                  <c:v>4.52389970620915E-4</c:v>
                </c:pt>
                <c:pt idx="91">
                  <c:v>8.2104149160979638E-4</c:v>
                </c:pt>
                <c:pt idx="92">
                  <c:v>1.3223242451592895E-3</c:v>
                </c:pt>
                <c:pt idx="93">
                  <c:v>4.7210747368984108E-4</c:v>
                </c:pt>
                <c:pt idx="94">
                  <c:v>4.2297181733914457E-4</c:v>
                </c:pt>
                <c:pt idx="95">
                  <c:v>-1.5167848081895806E-4</c:v>
                </c:pt>
                <c:pt idx="96">
                  <c:v>5.1608388104551354E-4</c:v>
                </c:pt>
                <c:pt idx="97">
                  <c:v>4.1046813564348591E-4</c:v>
                </c:pt>
                <c:pt idx="98">
                  <c:v>-4.3243941198496037E-4</c:v>
                </c:pt>
                <c:pt idx="99">
                  <c:v>-1.5209875272614751E-3</c:v>
                </c:pt>
                <c:pt idx="100">
                  <c:v>-2.0405416476798377E-4</c:v>
                </c:pt>
                <c:pt idx="101">
                  <c:v>-3.957223266826957E-4</c:v>
                </c:pt>
                <c:pt idx="102">
                  <c:v>-2.3362696619475511E-4</c:v>
                </c:pt>
                <c:pt idx="103">
                  <c:v>-7.2733175751116697E-4</c:v>
                </c:pt>
                <c:pt idx="104">
                  <c:v>-1.6094294742843292E-3</c:v>
                </c:pt>
                <c:pt idx="105">
                  <c:v>-1.1007928087258386E-3</c:v>
                </c:pt>
                <c:pt idx="106">
                  <c:v>-1.2728043382731814E-3</c:v>
                </c:pt>
                <c:pt idx="107">
                  <c:v>-1.5429348344946615E-3</c:v>
                </c:pt>
                <c:pt idx="108">
                  <c:v>-1.4249485916794694E-3</c:v>
                </c:pt>
                <c:pt idx="109">
                  <c:v>-1.9507367115331358E-3</c:v>
                </c:pt>
                <c:pt idx="110">
                  <c:v>-9.0176321906478495E-4</c:v>
                </c:pt>
                <c:pt idx="111">
                  <c:v>1.1546068423001948E-4</c:v>
                </c:pt>
                <c:pt idx="112">
                  <c:v>2.8255739551940175E-4</c:v>
                </c:pt>
                <c:pt idx="113">
                  <c:v>7.6669323129986374E-4</c:v>
                </c:pt>
                <c:pt idx="114">
                  <c:v>2.1867904483780564E-4</c:v>
                </c:pt>
                <c:pt idx="115">
                  <c:v>6.1674059398700385E-4</c:v>
                </c:pt>
                <c:pt idx="116">
                  <c:v>1.0983627203177465E-3</c:v>
                </c:pt>
                <c:pt idx="117">
                  <c:v>1.5997402669508654E-3</c:v>
                </c:pt>
                <c:pt idx="118">
                  <c:v>1.5997233396145038E-3</c:v>
                </c:pt>
                <c:pt idx="119">
                  <c:v>1.3073354273576902E-3</c:v>
                </c:pt>
                <c:pt idx="120">
                  <c:v>2.8257425514641805E-4</c:v>
                </c:pt>
                <c:pt idx="121">
                  <c:v>4.3742004372669528E-4</c:v>
                </c:pt>
                <c:pt idx="122">
                  <c:v>-4.9622019349976744E-4</c:v>
                </c:pt>
                <c:pt idx="123">
                  <c:v>-3.1678067791950847E-4</c:v>
                </c:pt>
                <c:pt idx="124">
                  <c:v>-6.7562226581199412E-4</c:v>
                </c:pt>
                <c:pt idx="125">
                  <c:v>-4.3234692101907981E-4</c:v>
                </c:pt>
                <c:pt idx="126">
                  <c:v>-1.5963473516505166E-4</c:v>
                </c:pt>
                <c:pt idx="127">
                  <c:v>2.9496452368845305E-4</c:v>
                </c:pt>
                <c:pt idx="128">
                  <c:v>-2.7725880069144783E-4</c:v>
                </c:pt>
                <c:pt idx="129">
                  <c:v>3.3466285147074851E-4</c:v>
                </c:pt>
                <c:pt idx="130">
                  <c:v>5.0670979300576006E-4</c:v>
                </c:pt>
                <c:pt idx="131">
                  <c:v>-3.999637077908404E-4</c:v>
                </c:pt>
                <c:pt idx="132">
                  <c:v>-9.9958087915168322E-4</c:v>
                </c:pt>
                <c:pt idx="133">
                  <c:v>-1.405002772697696E-3</c:v>
                </c:pt>
                <c:pt idx="134">
                  <c:v>-1.5229348480365304E-3</c:v>
                </c:pt>
                <c:pt idx="135">
                  <c:v>-1.4887720977912534E-3</c:v>
                </c:pt>
                <c:pt idx="136">
                  <c:v>-9.3113959568041449E-4</c:v>
                </c:pt>
                <c:pt idx="137">
                  <c:v>-9.0920515322286317E-4</c:v>
                </c:pt>
                <c:pt idx="138">
                  <c:v>-8.9696194937913915E-4</c:v>
                </c:pt>
                <c:pt idx="139">
                  <c:v>-5.2340001123975135E-4</c:v>
                </c:pt>
                <c:pt idx="140">
                  <c:v>-7.7619488374643933E-4</c:v>
                </c:pt>
                <c:pt idx="141">
                  <c:v>-6.2631063287248091E-4</c:v>
                </c:pt>
                <c:pt idx="142">
                  <c:v>8.1824171017556347E-4</c:v>
                </c:pt>
                <c:pt idx="143">
                  <c:v>9.1154654238841993E-4</c:v>
                </c:pt>
                <c:pt idx="144">
                  <c:v>1.3023012375237067E-3</c:v>
                </c:pt>
                <c:pt idx="145">
                  <c:v>7.0306201972914915E-4</c:v>
                </c:pt>
                <c:pt idx="146">
                  <c:v>6.981578318384238E-4</c:v>
                </c:pt>
                <c:pt idx="147">
                  <c:v>7.1020400148689728E-4</c:v>
                </c:pt>
                <c:pt idx="148">
                  <c:v>1.284847799547837E-3</c:v>
                </c:pt>
                <c:pt idx="149">
                  <c:v>5.4790571609065195E-4</c:v>
                </c:pt>
                <c:pt idx="150">
                  <c:v>1.5234738144262886E-4</c:v>
                </c:pt>
                <c:pt idx="151">
                  <c:v>-8.8451697168598299E-4</c:v>
                </c:pt>
                <c:pt idx="152">
                  <c:v>-3.7126320586146263E-5</c:v>
                </c:pt>
                <c:pt idx="153">
                  <c:v>2.9944180415613503E-4</c:v>
                </c:pt>
                <c:pt idx="154">
                  <c:v>2.3796185390896206E-4</c:v>
                </c:pt>
                <c:pt idx="155">
                  <c:v>7.3571011191677707E-6</c:v>
                </c:pt>
                <c:pt idx="156">
                  <c:v>-1.3757408248758719E-4</c:v>
                </c:pt>
                <c:pt idx="157">
                  <c:v>9.8270703317283948E-5</c:v>
                </c:pt>
                <c:pt idx="158">
                  <c:v>6.0432506985911715E-4</c:v>
                </c:pt>
                <c:pt idx="159">
                  <c:v>8.794543439269118E-4</c:v>
                </c:pt>
                <c:pt idx="160">
                  <c:v>8.6235908838845664E-4</c:v>
                </c:pt>
                <c:pt idx="161">
                  <c:v>7.7150871994805339E-4</c:v>
                </c:pt>
                <c:pt idx="162">
                  <c:v>1.1769421240827923E-3</c:v>
                </c:pt>
                <c:pt idx="163">
                  <c:v>1.677998051325038E-3</c:v>
                </c:pt>
                <c:pt idx="164">
                  <c:v>8.1062170043895963E-4</c:v>
                </c:pt>
                <c:pt idx="165">
                  <c:v>4.9621037564467755E-4</c:v>
                </c:pt>
                <c:pt idx="166">
                  <c:v>1.6701925179819093E-4</c:v>
                </c:pt>
                <c:pt idx="167">
                  <c:v>-5.8983371261851672E-4</c:v>
                </c:pt>
                <c:pt idx="168">
                  <c:v>-6.9552393830053598E-4</c:v>
                </c:pt>
                <c:pt idx="169">
                  <c:v>-2.1992692807439361E-3</c:v>
                </c:pt>
                <c:pt idx="170">
                  <c:v>-2.9018085843262342E-3</c:v>
                </c:pt>
                <c:pt idx="171">
                  <c:v>-2.2383856467021149E-3</c:v>
                </c:pt>
                <c:pt idx="172">
                  <c:v>-1.7665767712256946E-3</c:v>
                </c:pt>
                <c:pt idx="173">
                  <c:v>-2.3121881561458755E-3</c:v>
                </c:pt>
                <c:pt idx="174">
                  <c:v>-1.4029714923342864E-3</c:v>
                </c:pt>
                <c:pt idx="175">
                  <c:v>-1.1646542320710731E-3</c:v>
                </c:pt>
                <c:pt idx="176">
                  <c:v>-1.4205664428421404E-3</c:v>
                </c:pt>
                <c:pt idx="177">
                  <c:v>-1.0716628941276362E-3</c:v>
                </c:pt>
                <c:pt idx="178">
                  <c:v>-2.3909828756294429E-3</c:v>
                </c:pt>
                <c:pt idx="179">
                  <c:v>-3.0962149798801682E-3</c:v>
                </c:pt>
                <c:pt idx="180">
                  <c:v>-1.8653416850553963E-3</c:v>
                </c:pt>
                <c:pt idx="181">
                  <c:v>-1.3128388429556213E-3</c:v>
                </c:pt>
                <c:pt idx="182">
                  <c:v>-1.4355823443819187E-3</c:v>
                </c:pt>
                <c:pt idx="183">
                  <c:v>-6.8566681179036369E-4</c:v>
                </c:pt>
                <c:pt idx="184">
                  <c:v>-8.5992561451309188E-4</c:v>
                </c:pt>
                <c:pt idx="185">
                  <c:v>5.207454663515022E-4</c:v>
                </c:pt>
                <c:pt idx="186">
                  <c:v>2.9959943151233563E-4</c:v>
                </c:pt>
                <c:pt idx="187">
                  <c:v>-1.0393431922654261E-3</c:v>
                </c:pt>
                <c:pt idx="188">
                  <c:v>-1.6066073487660986E-3</c:v>
                </c:pt>
                <c:pt idx="189">
                  <c:v>-1.1693315936545509E-3</c:v>
                </c:pt>
                <c:pt idx="190">
                  <c:v>-8.6975904275235776E-4</c:v>
                </c:pt>
                <c:pt idx="191">
                  <c:v>2.4090091346677943E-4</c:v>
                </c:pt>
                <c:pt idx="192">
                  <c:v>3.9517909460417452E-5</c:v>
                </c:pt>
                <c:pt idx="193">
                  <c:v>-6.1915551550171611E-4</c:v>
                </c:pt>
                <c:pt idx="194">
                  <c:v>2.9738066397138327E-4</c:v>
                </c:pt>
                <c:pt idx="195">
                  <c:v>-8.7473567964271132E-4</c:v>
                </c:pt>
                <c:pt idx="196">
                  <c:v>-1.1376050256584563E-3</c:v>
                </c:pt>
                <c:pt idx="197">
                  <c:v>-1.2383592400573905E-3</c:v>
                </c:pt>
                <c:pt idx="198">
                  <c:v>-1.7594293727203108E-3</c:v>
                </c:pt>
                <c:pt idx="199">
                  <c:v>-1.1208605045294165E-3</c:v>
                </c:pt>
                <c:pt idx="200">
                  <c:v>-1.1529784325421948E-3</c:v>
                </c:pt>
                <c:pt idx="201">
                  <c:v>-1.1727163838334458E-3</c:v>
                </c:pt>
                <c:pt idx="202">
                  <c:v>-1.6274645355375886E-4</c:v>
                </c:pt>
                <c:pt idx="203">
                  <c:v>-7.9291570660457267E-5</c:v>
                </c:pt>
                <c:pt idx="204">
                  <c:v>5.7927003908860508E-4</c:v>
                </c:pt>
                <c:pt idx="205">
                  <c:v>-1.4772574465045387E-4</c:v>
                </c:pt>
                <c:pt idx="206">
                  <c:v>-9.6070555846329586E-4</c:v>
                </c:pt>
                <c:pt idx="207">
                  <c:v>8.8717727186859508E-4</c:v>
                </c:pt>
                <c:pt idx="208">
                  <c:v>4.4251672928652625E-4</c:v>
                </c:pt>
                <c:pt idx="209">
                  <c:v>-5.0106472945715382E-4</c:v>
                </c:pt>
                <c:pt idx="210">
                  <c:v>-1.2772142479421436E-3</c:v>
                </c:pt>
                <c:pt idx="211">
                  <c:v>-2.9753429647620252E-3</c:v>
                </c:pt>
                <c:pt idx="212">
                  <c:v>-2.5826707409636798E-3</c:v>
                </c:pt>
                <c:pt idx="213">
                  <c:v>-1.5751583890863368E-3</c:v>
                </c:pt>
                <c:pt idx="214">
                  <c:v>-1.6830694812990171E-3</c:v>
                </c:pt>
                <c:pt idx="215">
                  <c:v>-2.2482664714831933E-3</c:v>
                </c:pt>
                <c:pt idx="216">
                  <c:v>-1.6388193927690479E-3</c:v>
                </c:pt>
                <c:pt idx="217">
                  <c:v>-6.2675142071134081E-4</c:v>
                </c:pt>
                <c:pt idx="218">
                  <c:v>7.3885859648006196E-4</c:v>
                </c:pt>
                <c:pt idx="219">
                  <c:v>1.2695969465793577E-3</c:v>
                </c:pt>
                <c:pt idx="220">
                  <c:v>4.5369378177684218E-4</c:v>
                </c:pt>
                <c:pt idx="221">
                  <c:v>-1.7040756286304903E-4</c:v>
                </c:pt>
                <c:pt idx="222">
                  <c:v>1.1392706755564523E-3</c:v>
                </c:pt>
                <c:pt idx="223">
                  <c:v>1.0213006829841674E-3</c:v>
                </c:pt>
                <c:pt idx="224">
                  <c:v>1.4340934158755393E-3</c:v>
                </c:pt>
                <c:pt idx="225">
                  <c:v>1.3242627637194367E-3</c:v>
                </c:pt>
                <c:pt idx="226">
                  <c:v>1.5406374564036452E-3</c:v>
                </c:pt>
                <c:pt idx="227">
                  <c:v>1.5062309525147588E-3</c:v>
                </c:pt>
                <c:pt idx="228">
                  <c:v>1.6684219185984705E-3</c:v>
                </c:pt>
                <c:pt idx="229">
                  <c:v>1.1499829710996199E-3</c:v>
                </c:pt>
                <c:pt idx="230">
                  <c:v>2.0886349186573778E-3</c:v>
                </c:pt>
                <c:pt idx="231">
                  <c:v>2.9487284523471782E-3</c:v>
                </c:pt>
                <c:pt idx="232">
                  <c:v>3.6538285233742814E-3</c:v>
                </c:pt>
                <c:pt idx="233">
                  <c:v>2.5751285969743401E-3</c:v>
                </c:pt>
                <c:pt idx="234">
                  <c:v>3.2238416793001017E-3</c:v>
                </c:pt>
                <c:pt idx="235">
                  <c:v>3.2827278199418918E-3</c:v>
                </c:pt>
                <c:pt idx="236">
                  <c:v>5.004782988162375E-3</c:v>
                </c:pt>
                <c:pt idx="237">
                  <c:v>5.2378669931159904E-3</c:v>
                </c:pt>
                <c:pt idx="238">
                  <c:v>4.810149766301194E-3</c:v>
                </c:pt>
                <c:pt idx="239">
                  <c:v>4.8485084646838206E-3</c:v>
                </c:pt>
                <c:pt idx="240">
                  <c:v>5.7943274464571422E-3</c:v>
                </c:pt>
                <c:pt idx="241">
                  <c:v>5.4207614457570281E-3</c:v>
                </c:pt>
                <c:pt idx="242">
                  <c:v>6.2267789107055922E-3</c:v>
                </c:pt>
                <c:pt idx="243">
                  <c:v>5.6054380083702289E-3</c:v>
                </c:pt>
                <c:pt idx="244">
                  <c:v>5.3891215457231049E-3</c:v>
                </c:pt>
                <c:pt idx="245">
                  <c:v>6.2609612966610488E-3</c:v>
                </c:pt>
                <c:pt idx="246">
                  <c:v>6.8958989126556205E-3</c:v>
                </c:pt>
                <c:pt idx="247">
                  <c:v>7.9790385408365222E-3</c:v>
                </c:pt>
                <c:pt idx="248">
                  <c:v>9.1706756241616734E-3</c:v>
                </c:pt>
                <c:pt idx="249">
                  <c:v>1.0020949271481297E-2</c:v>
                </c:pt>
                <c:pt idx="250">
                  <c:v>1.0311110900459814E-2</c:v>
                </c:pt>
                <c:pt idx="251">
                  <c:v>1.0805578708390067E-2</c:v>
                </c:pt>
                <c:pt idx="252">
                  <c:v>1.1006580671283992E-2</c:v>
                </c:pt>
                <c:pt idx="253">
                  <c:v>1.0966882682048424E-2</c:v>
                </c:pt>
                <c:pt idx="254">
                  <c:v>1.0389985516971009E-2</c:v>
                </c:pt>
                <c:pt idx="255">
                  <c:v>1.0766009366910849E-2</c:v>
                </c:pt>
                <c:pt idx="256">
                  <c:v>1.0977716177319942E-2</c:v>
                </c:pt>
                <c:pt idx="257">
                  <c:v>1.1987397936625406E-2</c:v>
                </c:pt>
                <c:pt idx="258">
                  <c:v>1.2205401716161069E-2</c:v>
                </c:pt>
                <c:pt idx="259">
                  <c:v>1.1233136141149609E-2</c:v>
                </c:pt>
                <c:pt idx="260">
                  <c:v>1.2718889079227382E-2</c:v>
                </c:pt>
                <c:pt idx="261">
                  <c:v>1.3765722956379609E-2</c:v>
                </c:pt>
                <c:pt idx="262">
                  <c:v>1.555540283336527E-2</c:v>
                </c:pt>
                <c:pt idx="263">
                  <c:v>1.6657738060980389E-2</c:v>
                </c:pt>
                <c:pt idx="264">
                  <c:v>1.757089337741663E-2</c:v>
                </c:pt>
                <c:pt idx="265">
                  <c:v>1.8506711011773976E-2</c:v>
                </c:pt>
                <c:pt idx="266">
                  <c:v>2.1494318170276815E-2</c:v>
                </c:pt>
                <c:pt idx="267">
                  <c:v>2.1188244845118259E-2</c:v>
                </c:pt>
                <c:pt idx="268">
                  <c:v>2.1607751636704153E-2</c:v>
                </c:pt>
                <c:pt idx="269">
                  <c:v>2.1642080274845776E-2</c:v>
                </c:pt>
                <c:pt idx="270">
                  <c:v>2.1855208981509253E-2</c:v>
                </c:pt>
                <c:pt idx="271">
                  <c:v>2.1611936074252776E-2</c:v>
                </c:pt>
                <c:pt idx="272">
                  <c:v>2.2128389106649667E-2</c:v>
                </c:pt>
                <c:pt idx="273">
                  <c:v>2.2244889806425749E-2</c:v>
                </c:pt>
                <c:pt idx="274">
                  <c:v>2.2337922447069912E-2</c:v>
                </c:pt>
                <c:pt idx="275">
                  <c:v>2.2769928383825317E-2</c:v>
                </c:pt>
                <c:pt idx="276">
                  <c:v>2.2670524293774599E-2</c:v>
                </c:pt>
                <c:pt idx="277">
                  <c:v>2.2449372029675653E-2</c:v>
                </c:pt>
                <c:pt idx="278">
                  <c:v>2.3549852021225524E-2</c:v>
                </c:pt>
                <c:pt idx="279">
                  <c:v>2.3744523160320153E-2</c:v>
                </c:pt>
                <c:pt idx="280">
                  <c:v>2.3099605186806701E-2</c:v>
                </c:pt>
                <c:pt idx="281">
                  <c:v>2.3541171683139222E-2</c:v>
                </c:pt>
                <c:pt idx="282">
                  <c:v>2.4218996398539916E-2</c:v>
                </c:pt>
                <c:pt idx="283">
                  <c:v>2.5353073767300584E-2</c:v>
                </c:pt>
                <c:pt idx="284">
                  <c:v>2.5767874759377914E-2</c:v>
                </c:pt>
                <c:pt idx="285">
                  <c:v>2.581695726389243E-2</c:v>
                </c:pt>
                <c:pt idx="286">
                  <c:v>2.666520640178319E-2</c:v>
                </c:pt>
                <c:pt idx="287">
                  <c:v>2.7826448759937193E-2</c:v>
                </c:pt>
                <c:pt idx="288">
                  <c:v>2.9017401978873328E-2</c:v>
                </c:pt>
                <c:pt idx="289">
                  <c:v>2.9682693694431786E-2</c:v>
                </c:pt>
                <c:pt idx="290">
                  <c:v>2.9019771805963972E-2</c:v>
                </c:pt>
                <c:pt idx="291">
                  <c:v>2.970056896162979E-2</c:v>
                </c:pt>
                <c:pt idx="292">
                  <c:v>3.0839325046160847E-2</c:v>
                </c:pt>
                <c:pt idx="293">
                  <c:v>3.0776998593676892E-2</c:v>
                </c:pt>
                <c:pt idx="294">
                  <c:v>3.0915145971192382E-2</c:v>
                </c:pt>
                <c:pt idx="295">
                  <c:v>3.1466875572567152E-2</c:v>
                </c:pt>
                <c:pt idx="296">
                  <c:v>3.1858960079247017E-2</c:v>
                </c:pt>
                <c:pt idx="297">
                  <c:v>3.2281378372687131E-2</c:v>
                </c:pt>
                <c:pt idx="298">
                  <c:v>3.3074999610671264E-2</c:v>
                </c:pt>
                <c:pt idx="299">
                  <c:v>3.269587467270995E-2</c:v>
                </c:pt>
                <c:pt idx="300">
                  <c:v>3.42443670902789E-2</c:v>
                </c:pt>
                <c:pt idx="301">
                  <c:v>3.4712719403670246E-2</c:v>
                </c:pt>
                <c:pt idx="302">
                  <c:v>3.4530188550214266E-2</c:v>
                </c:pt>
                <c:pt idx="303">
                  <c:v>3.5399034870989998E-2</c:v>
                </c:pt>
                <c:pt idx="304">
                  <c:v>3.6181450212302652E-2</c:v>
                </c:pt>
                <c:pt idx="305">
                  <c:v>3.7131344619578427E-2</c:v>
                </c:pt>
                <c:pt idx="306">
                  <c:v>3.760724652498712E-2</c:v>
                </c:pt>
                <c:pt idx="307">
                  <c:v>3.7917917314701524E-2</c:v>
                </c:pt>
                <c:pt idx="308">
                  <c:v>3.863294154449079E-2</c:v>
                </c:pt>
                <c:pt idx="309">
                  <c:v>3.9864202136771526E-2</c:v>
                </c:pt>
                <c:pt idx="310">
                  <c:v>4.0596268808809802E-2</c:v>
                </c:pt>
                <c:pt idx="311">
                  <c:v>4.1546786142063682E-2</c:v>
                </c:pt>
                <c:pt idx="312">
                  <c:v>4.1604366169431799E-2</c:v>
                </c:pt>
                <c:pt idx="313">
                  <c:v>4.2068500190601807E-2</c:v>
                </c:pt>
                <c:pt idx="314">
                  <c:v>4.26634351253063E-2</c:v>
                </c:pt>
                <c:pt idx="315">
                  <c:v>4.3998263932382743E-2</c:v>
                </c:pt>
                <c:pt idx="316">
                  <c:v>4.4232199720902081E-2</c:v>
                </c:pt>
                <c:pt idx="317">
                  <c:v>4.4121725152870772E-2</c:v>
                </c:pt>
                <c:pt idx="318">
                  <c:v>4.4303985168944966E-2</c:v>
                </c:pt>
                <c:pt idx="319">
                  <c:v>4.4815833965851468E-2</c:v>
                </c:pt>
                <c:pt idx="320">
                  <c:v>4.5279954445152377E-2</c:v>
                </c:pt>
                <c:pt idx="321">
                  <c:v>4.4646140804292224E-2</c:v>
                </c:pt>
                <c:pt idx="322">
                  <c:v>4.4220235479561588E-2</c:v>
                </c:pt>
                <c:pt idx="323">
                  <c:v>4.4888790785570599E-2</c:v>
                </c:pt>
                <c:pt idx="324">
                  <c:v>4.4679873600193924E-2</c:v>
                </c:pt>
                <c:pt idx="325">
                  <c:v>4.4777463079786653E-2</c:v>
                </c:pt>
                <c:pt idx="326">
                  <c:v>4.5641982773388337E-2</c:v>
                </c:pt>
                <c:pt idx="327">
                  <c:v>4.5567461867789379E-2</c:v>
                </c:pt>
                <c:pt idx="328">
                  <c:v>4.7197137790549265E-2</c:v>
                </c:pt>
                <c:pt idx="329">
                  <c:v>4.6772126229178528E-2</c:v>
                </c:pt>
                <c:pt idx="330">
                  <c:v>4.6627086040296542E-2</c:v>
                </c:pt>
                <c:pt idx="331">
                  <c:v>4.753514961395517E-2</c:v>
                </c:pt>
                <c:pt idx="332">
                  <c:v>4.8484536201140085E-2</c:v>
                </c:pt>
                <c:pt idx="333">
                  <c:v>4.8834539349624652E-2</c:v>
                </c:pt>
                <c:pt idx="334">
                  <c:v>4.9429183134143719E-2</c:v>
                </c:pt>
                <c:pt idx="335">
                  <c:v>4.9302207798626992E-2</c:v>
                </c:pt>
                <c:pt idx="336">
                  <c:v>4.9088469707854486E-2</c:v>
                </c:pt>
                <c:pt idx="337">
                  <c:v>4.9477256769411081E-2</c:v>
                </c:pt>
                <c:pt idx="338">
                  <c:v>5.0348181767092035E-2</c:v>
                </c:pt>
                <c:pt idx="339">
                  <c:v>5.0860734741191183E-2</c:v>
                </c:pt>
                <c:pt idx="340">
                  <c:v>4.9473945782418718E-2</c:v>
                </c:pt>
                <c:pt idx="341">
                  <c:v>5.0803913058492065E-2</c:v>
                </c:pt>
                <c:pt idx="342">
                  <c:v>5.1274628428039516E-2</c:v>
                </c:pt>
                <c:pt idx="343">
                  <c:v>5.2957219204266229E-2</c:v>
                </c:pt>
                <c:pt idx="344">
                  <c:v>5.361280139968759E-2</c:v>
                </c:pt>
                <c:pt idx="345">
                  <c:v>5.3833432301826585E-2</c:v>
                </c:pt>
                <c:pt idx="346">
                  <c:v>5.3807418371305864E-2</c:v>
                </c:pt>
                <c:pt idx="347">
                  <c:v>5.6209339691692263E-2</c:v>
                </c:pt>
                <c:pt idx="348">
                  <c:v>5.6921066476358258E-2</c:v>
                </c:pt>
                <c:pt idx="349">
                  <c:v>5.7720029981698159E-2</c:v>
                </c:pt>
                <c:pt idx="350">
                  <c:v>5.7706887597746906E-2</c:v>
                </c:pt>
                <c:pt idx="351">
                  <c:v>5.89708788876167E-2</c:v>
                </c:pt>
                <c:pt idx="352">
                  <c:v>6.1112877572701216E-2</c:v>
                </c:pt>
                <c:pt idx="353">
                  <c:v>6.2315686698025112E-2</c:v>
                </c:pt>
                <c:pt idx="354">
                  <c:v>6.2475413043934558E-2</c:v>
                </c:pt>
                <c:pt idx="355">
                  <c:v>6.3118658596615473E-2</c:v>
                </c:pt>
                <c:pt idx="356">
                  <c:v>6.2723256332008703E-2</c:v>
                </c:pt>
                <c:pt idx="357">
                  <c:v>6.5204675194884418E-2</c:v>
                </c:pt>
                <c:pt idx="358">
                  <c:v>6.6536666980386627E-2</c:v>
                </c:pt>
                <c:pt idx="359">
                  <c:v>6.6269438506711006E-2</c:v>
                </c:pt>
                <c:pt idx="360">
                  <c:v>6.7251982360361326E-2</c:v>
                </c:pt>
                <c:pt idx="361">
                  <c:v>6.8876586853147223E-2</c:v>
                </c:pt>
                <c:pt idx="362">
                  <c:v>7.0248445901248624E-2</c:v>
                </c:pt>
                <c:pt idx="363">
                  <c:v>7.2653143304798357E-2</c:v>
                </c:pt>
                <c:pt idx="364">
                  <c:v>7.3311210433197618E-2</c:v>
                </c:pt>
                <c:pt idx="365">
                  <c:v>7.3886062776042538E-2</c:v>
                </c:pt>
                <c:pt idx="366">
                  <c:v>7.4330100663483875E-2</c:v>
                </c:pt>
                <c:pt idx="367">
                  <c:v>7.5297057825812294E-2</c:v>
                </c:pt>
                <c:pt idx="368">
                  <c:v>7.6352917358712594E-2</c:v>
                </c:pt>
                <c:pt idx="369">
                  <c:v>7.5947202960794255E-2</c:v>
                </c:pt>
                <c:pt idx="370">
                  <c:v>7.5961963598101701E-2</c:v>
                </c:pt>
                <c:pt idx="371">
                  <c:v>7.6825664008623451E-2</c:v>
                </c:pt>
                <c:pt idx="372">
                  <c:v>7.566119868562618E-2</c:v>
                </c:pt>
                <c:pt idx="373">
                  <c:v>7.7224133506578974E-2</c:v>
                </c:pt>
                <c:pt idx="374">
                  <c:v>7.7899601936758114E-2</c:v>
                </c:pt>
                <c:pt idx="375">
                  <c:v>7.7907591639520865E-2</c:v>
                </c:pt>
                <c:pt idx="376">
                  <c:v>7.9434843635423094E-2</c:v>
                </c:pt>
                <c:pt idx="377">
                  <c:v>8.1194677232935719E-2</c:v>
                </c:pt>
                <c:pt idx="378">
                  <c:v>8.2543989069003273E-2</c:v>
                </c:pt>
                <c:pt idx="379">
                  <c:v>8.5023911555344597E-2</c:v>
                </c:pt>
                <c:pt idx="380">
                  <c:v>8.6444250494786046E-2</c:v>
                </c:pt>
                <c:pt idx="381">
                  <c:v>8.8041310825844113E-2</c:v>
                </c:pt>
                <c:pt idx="382">
                  <c:v>8.9359408653660599E-2</c:v>
                </c:pt>
                <c:pt idx="383">
                  <c:v>9.0519405159858374E-2</c:v>
                </c:pt>
                <c:pt idx="384">
                  <c:v>9.1743590125539884E-2</c:v>
                </c:pt>
                <c:pt idx="385">
                  <c:v>9.1871289951052912E-2</c:v>
                </c:pt>
                <c:pt idx="386">
                  <c:v>9.3643040393364213E-2</c:v>
                </c:pt>
                <c:pt idx="387">
                  <c:v>9.4488459280615278E-2</c:v>
                </c:pt>
                <c:pt idx="388">
                  <c:v>9.5002440921903367E-2</c:v>
                </c:pt>
                <c:pt idx="389">
                  <c:v>9.6270704671470864E-2</c:v>
                </c:pt>
                <c:pt idx="390">
                  <c:v>9.7615412272048008E-2</c:v>
                </c:pt>
                <c:pt idx="391">
                  <c:v>0.1001631118131818</c:v>
                </c:pt>
                <c:pt idx="392">
                  <c:v>0.10183377220274074</c:v>
                </c:pt>
                <c:pt idx="393">
                  <c:v>0.10311876016063365</c:v>
                </c:pt>
                <c:pt idx="394">
                  <c:v>0.10481305111175358</c:v>
                </c:pt>
                <c:pt idx="395">
                  <c:v>0.10657356180272068</c:v>
                </c:pt>
                <c:pt idx="396">
                  <c:v>0.10835675512441252</c:v>
                </c:pt>
                <c:pt idx="397">
                  <c:v>0.11017414166555509</c:v>
                </c:pt>
                <c:pt idx="398">
                  <c:v>0.11018565225428109</c:v>
                </c:pt>
                <c:pt idx="399">
                  <c:v>0.11245479554824594</c:v>
                </c:pt>
                <c:pt idx="400">
                  <c:v>0.11359502092557321</c:v>
                </c:pt>
                <c:pt idx="401">
                  <c:v>0.11456983237197348</c:v>
                </c:pt>
                <c:pt idx="402">
                  <c:v>0.11567498430835918</c:v>
                </c:pt>
                <c:pt idx="403">
                  <c:v>0.11759826826578085</c:v>
                </c:pt>
                <c:pt idx="404">
                  <c:v>0.11897019502322768</c:v>
                </c:pt>
                <c:pt idx="405">
                  <c:v>0.12107588795728352</c:v>
                </c:pt>
                <c:pt idx="406">
                  <c:v>0.12225761916336977</c:v>
                </c:pt>
                <c:pt idx="407">
                  <c:v>0.12506884347698322</c:v>
                </c:pt>
                <c:pt idx="408">
                  <c:v>0.12664112218760767</c:v>
                </c:pt>
                <c:pt idx="409">
                  <c:v>0.12929553165716592</c:v>
                </c:pt>
                <c:pt idx="410">
                  <c:v>0.13044706449518281</c:v>
                </c:pt>
                <c:pt idx="411">
                  <c:v>0.13139905789216744</c:v>
                </c:pt>
                <c:pt idx="412">
                  <c:v>0.13315388099811701</c:v>
                </c:pt>
                <c:pt idx="413">
                  <c:v>0.13428868962780849</c:v>
                </c:pt>
                <c:pt idx="414">
                  <c:v>0.13456568856003209</c:v>
                </c:pt>
                <c:pt idx="415">
                  <c:v>0.13645491471669394</c:v>
                </c:pt>
                <c:pt idx="416">
                  <c:v>0.13723506179493411</c:v>
                </c:pt>
                <c:pt idx="417">
                  <c:v>0.13898670256164766</c:v>
                </c:pt>
                <c:pt idx="418">
                  <c:v>0.14200890919567391</c:v>
                </c:pt>
                <c:pt idx="419">
                  <c:v>0.1424224778776641</c:v>
                </c:pt>
                <c:pt idx="420">
                  <c:v>0.14381532682285408</c:v>
                </c:pt>
                <c:pt idx="421">
                  <c:v>0.14569818830104386</c:v>
                </c:pt>
                <c:pt idx="422">
                  <c:v>0.1470278644269318</c:v>
                </c:pt>
                <c:pt idx="423">
                  <c:v>0.1493554408860174</c:v>
                </c:pt>
                <c:pt idx="424">
                  <c:v>0.15110010759014991</c:v>
                </c:pt>
                <c:pt idx="425">
                  <c:v>0.151138295660982</c:v>
                </c:pt>
                <c:pt idx="426">
                  <c:v>0.15294227575172606</c:v>
                </c:pt>
                <c:pt idx="427">
                  <c:v>0.15449430936806191</c:v>
                </c:pt>
                <c:pt idx="428">
                  <c:v>0.15618372524630966</c:v>
                </c:pt>
                <c:pt idx="429">
                  <c:v>0.15719171427197895</c:v>
                </c:pt>
                <c:pt idx="430">
                  <c:v>0.15808094110573423</c:v>
                </c:pt>
                <c:pt idx="431">
                  <c:v>0.15921832269055272</c:v>
                </c:pt>
                <c:pt idx="432">
                  <c:v>0.16096617173392122</c:v>
                </c:pt>
                <c:pt idx="433">
                  <c:v>0.1628698876905087</c:v>
                </c:pt>
                <c:pt idx="434">
                  <c:v>0.16481923974592744</c:v>
                </c:pt>
                <c:pt idx="435">
                  <c:v>0.16638488294069811</c:v>
                </c:pt>
                <c:pt idx="436">
                  <c:v>0.16807172586381891</c:v>
                </c:pt>
                <c:pt idx="437">
                  <c:v>0.1690706418371983</c:v>
                </c:pt>
                <c:pt idx="438">
                  <c:v>0.17093698223509901</c:v>
                </c:pt>
                <c:pt idx="439">
                  <c:v>0.17288795931480849</c:v>
                </c:pt>
                <c:pt idx="440">
                  <c:v>0.17382241599132237</c:v>
                </c:pt>
                <c:pt idx="441">
                  <c:v>0.17443762310405367</c:v>
                </c:pt>
                <c:pt idx="442">
                  <c:v>0.17509298185863509</c:v>
                </c:pt>
                <c:pt idx="443">
                  <c:v>0.17583406064455234</c:v>
                </c:pt>
                <c:pt idx="444">
                  <c:v>0.1768325026525136</c:v>
                </c:pt>
                <c:pt idx="445">
                  <c:v>0.1762736297151942</c:v>
                </c:pt>
                <c:pt idx="446">
                  <c:v>0.17658204578370518</c:v>
                </c:pt>
                <c:pt idx="447">
                  <c:v>0.17772734936194098</c:v>
                </c:pt>
                <c:pt idx="448">
                  <c:v>0.17822975270515765</c:v>
                </c:pt>
                <c:pt idx="449">
                  <c:v>0.17826069587602689</c:v>
                </c:pt>
                <c:pt idx="450">
                  <c:v>0.17860120617427977</c:v>
                </c:pt>
                <c:pt idx="451">
                  <c:v>0.17950729263505139</c:v>
                </c:pt>
                <c:pt idx="452">
                  <c:v>0.18083344787497604</c:v>
                </c:pt>
                <c:pt idx="453">
                  <c:v>0.18164555376426719</c:v>
                </c:pt>
                <c:pt idx="454">
                  <c:v>0.18099012730034039</c:v>
                </c:pt>
                <c:pt idx="455">
                  <c:v>0.18032589862150544</c:v>
                </c:pt>
                <c:pt idx="456">
                  <c:v>0.18105851373924184</c:v>
                </c:pt>
                <c:pt idx="457">
                  <c:v>0.18095620491827141</c:v>
                </c:pt>
                <c:pt idx="458">
                  <c:v>0.18052503180646501</c:v>
                </c:pt>
                <c:pt idx="459">
                  <c:v>0.1808576201113006</c:v>
                </c:pt>
                <c:pt idx="460">
                  <c:v>0.18059869957431135</c:v>
                </c:pt>
                <c:pt idx="461">
                  <c:v>0.1818168584082481</c:v>
                </c:pt>
                <c:pt idx="462">
                  <c:v>0.18244316985363268</c:v>
                </c:pt>
                <c:pt idx="463">
                  <c:v>0.18278530517617633</c:v>
                </c:pt>
                <c:pt idx="464">
                  <c:v>0.18285626457020479</c:v>
                </c:pt>
                <c:pt idx="465">
                  <c:v>0.18321607203191004</c:v>
                </c:pt>
                <c:pt idx="466">
                  <c:v>0.18274501811563537</c:v>
                </c:pt>
                <c:pt idx="467">
                  <c:v>0.18286628555333093</c:v>
                </c:pt>
                <c:pt idx="468">
                  <c:v>0.18173350820400283</c:v>
                </c:pt>
                <c:pt idx="469">
                  <c:v>0.18173459155352997</c:v>
                </c:pt>
                <c:pt idx="470">
                  <c:v>0.18099446069844899</c:v>
                </c:pt>
                <c:pt idx="471">
                  <c:v>0.18049618762530459</c:v>
                </c:pt>
                <c:pt idx="472">
                  <c:v>0.18166640824266486</c:v>
                </c:pt>
                <c:pt idx="473">
                  <c:v>0.18280737842279204</c:v>
                </c:pt>
                <c:pt idx="474">
                  <c:v>0.18181997303813863</c:v>
                </c:pt>
                <c:pt idx="475">
                  <c:v>0.18242373727148942</c:v>
                </c:pt>
                <c:pt idx="476">
                  <c:v>0.18323415042714439</c:v>
                </c:pt>
                <c:pt idx="477">
                  <c:v>0.18346605493530033</c:v>
                </c:pt>
                <c:pt idx="478">
                  <c:v>0.18524708155793787</c:v>
                </c:pt>
                <c:pt idx="479">
                  <c:v>0.18511152744835299</c:v>
                </c:pt>
                <c:pt idx="480">
                  <c:v>0.18429535899833499</c:v>
                </c:pt>
                <c:pt idx="481">
                  <c:v>0.18512737143518759</c:v>
                </c:pt>
                <c:pt idx="482">
                  <c:v>0.18614957942340077</c:v>
                </c:pt>
                <c:pt idx="483">
                  <c:v>0.18750451113514038</c:v>
                </c:pt>
                <c:pt idx="484">
                  <c:v>0.1895317966471686</c:v>
                </c:pt>
                <c:pt idx="485">
                  <c:v>0.18981922281859109</c:v>
                </c:pt>
                <c:pt idx="486">
                  <c:v>0.19021640583898308</c:v>
                </c:pt>
                <c:pt idx="487">
                  <c:v>0.19202106302318162</c:v>
                </c:pt>
                <c:pt idx="488">
                  <c:v>0.19401591575874078</c:v>
                </c:pt>
                <c:pt idx="489">
                  <c:v>0.19511280715498194</c:v>
                </c:pt>
                <c:pt idx="490">
                  <c:v>0.19652210947111551</c:v>
                </c:pt>
                <c:pt idx="491">
                  <c:v>0.19725506313557914</c:v>
                </c:pt>
                <c:pt idx="492">
                  <c:v>0.19934897464352722</c:v>
                </c:pt>
                <c:pt idx="493">
                  <c:v>0.20081142879583669</c:v>
                </c:pt>
                <c:pt idx="494">
                  <c:v>0.20163321712152676</c:v>
                </c:pt>
                <c:pt idx="495">
                  <c:v>0.20348500001015637</c:v>
                </c:pt>
                <c:pt idx="496">
                  <c:v>0.20572719498463338</c:v>
                </c:pt>
                <c:pt idx="497">
                  <c:v>0.20703520411997825</c:v>
                </c:pt>
                <c:pt idx="498">
                  <c:v>0.20971195767353396</c:v>
                </c:pt>
                <c:pt idx="499">
                  <c:v>0.21144186374035903</c:v>
                </c:pt>
                <c:pt idx="500">
                  <c:v>0.21340387744337636</c:v>
                </c:pt>
                <c:pt idx="501">
                  <c:v>0.21495733295596658</c:v>
                </c:pt>
                <c:pt idx="502">
                  <c:v>0.21629614984348983</c:v>
                </c:pt>
                <c:pt idx="503">
                  <c:v>0.21746379750572314</c:v>
                </c:pt>
                <c:pt idx="504">
                  <c:v>0.21942811332648565</c:v>
                </c:pt>
                <c:pt idx="505">
                  <c:v>0.22027955834548149</c:v>
                </c:pt>
                <c:pt idx="506">
                  <c:v>0.22167410002430762</c:v>
                </c:pt>
                <c:pt idx="507">
                  <c:v>0.22439344275614953</c:v>
                </c:pt>
                <c:pt idx="508">
                  <c:v>0.22626526761103147</c:v>
                </c:pt>
                <c:pt idx="509">
                  <c:v>0.22727332434604619</c:v>
                </c:pt>
                <c:pt idx="510">
                  <c:v>0.22951653496070487</c:v>
                </c:pt>
                <c:pt idx="511">
                  <c:v>0.23056535272167869</c:v>
                </c:pt>
                <c:pt idx="512">
                  <c:v>0.23210743306423379</c:v>
                </c:pt>
                <c:pt idx="513">
                  <c:v>0.23312855770291982</c:v>
                </c:pt>
                <c:pt idx="514">
                  <c:v>0.23376902040150285</c:v>
                </c:pt>
                <c:pt idx="515">
                  <c:v>0.23523425063697567</c:v>
                </c:pt>
                <c:pt idx="516">
                  <c:v>0.23659412513093295</c:v>
                </c:pt>
                <c:pt idx="517">
                  <c:v>0.23680016466912809</c:v>
                </c:pt>
                <c:pt idx="518">
                  <c:v>0.2381255751062529</c:v>
                </c:pt>
                <c:pt idx="519">
                  <c:v>0.23848937741933951</c:v>
                </c:pt>
                <c:pt idx="520">
                  <c:v>0.24021928348616461</c:v>
                </c:pt>
                <c:pt idx="521">
                  <c:v>0.24042369800006905</c:v>
                </c:pt>
                <c:pt idx="522">
                  <c:v>0.24098913874389685</c:v>
                </c:pt>
                <c:pt idx="523">
                  <c:v>0.24241428504686502</c:v>
                </c:pt>
                <c:pt idx="524">
                  <c:v>0.24234671112010892</c:v>
                </c:pt>
                <c:pt idx="525">
                  <c:v>0.2423240961987296</c:v>
                </c:pt>
                <c:pt idx="526">
                  <c:v>0.24290903723404614</c:v>
                </c:pt>
                <c:pt idx="527">
                  <c:v>0.2416422630900785</c:v>
                </c:pt>
                <c:pt idx="528">
                  <c:v>0.24146933342180688</c:v>
                </c:pt>
                <c:pt idx="529">
                  <c:v>0.24114845883373359</c:v>
                </c:pt>
                <c:pt idx="530">
                  <c:v>0.24034745727709575</c:v>
                </c:pt>
                <c:pt idx="531">
                  <c:v>0.24004608298051119</c:v>
                </c:pt>
                <c:pt idx="532">
                  <c:v>0.2395865396529625</c:v>
                </c:pt>
                <c:pt idx="533">
                  <c:v>0.23854036255646113</c:v>
                </c:pt>
                <c:pt idx="534">
                  <c:v>0.23968891618327837</c:v>
                </c:pt>
                <c:pt idx="535">
                  <c:v>0.23914886644399319</c:v>
                </c:pt>
                <c:pt idx="536">
                  <c:v>0.23803646960764466</c:v>
                </c:pt>
                <c:pt idx="537">
                  <c:v>0.23726546329103981</c:v>
                </c:pt>
                <c:pt idx="538">
                  <c:v>0.23676542977491383</c:v>
                </c:pt>
                <c:pt idx="539">
                  <c:v>0.23762486449667242</c:v>
                </c:pt>
                <c:pt idx="540">
                  <c:v>0.23717561298963166</c:v>
                </c:pt>
                <c:pt idx="541">
                  <c:v>0.23589252089341126</c:v>
                </c:pt>
                <c:pt idx="542">
                  <c:v>0.23486333884261704</c:v>
                </c:pt>
                <c:pt idx="543">
                  <c:v>0.23389665251767044</c:v>
                </c:pt>
                <c:pt idx="544">
                  <c:v>0.23221339818985837</c:v>
                </c:pt>
                <c:pt idx="545">
                  <c:v>0.23122436778091421</c:v>
                </c:pt>
                <c:pt idx="546">
                  <c:v>0.22828314152404255</c:v>
                </c:pt>
                <c:pt idx="547">
                  <c:v>0.22733094499902157</c:v>
                </c:pt>
                <c:pt idx="548">
                  <c:v>0.22552669407089573</c:v>
                </c:pt>
                <c:pt idx="549">
                  <c:v>0.2258393758281699</c:v>
                </c:pt>
                <c:pt idx="550">
                  <c:v>0.22609958284272269</c:v>
                </c:pt>
                <c:pt idx="551">
                  <c:v>0.2263829464534183</c:v>
                </c:pt>
                <c:pt idx="552">
                  <c:v>0.22689557390779747</c:v>
                </c:pt>
                <c:pt idx="553">
                  <c:v>0.22667159139305884</c:v>
                </c:pt>
                <c:pt idx="554">
                  <c:v>0.22581520359184537</c:v>
                </c:pt>
                <c:pt idx="555">
                  <c:v>0.225835448686134</c:v>
                </c:pt>
                <c:pt idx="556">
                  <c:v>0.22593531997066829</c:v>
                </c:pt>
                <c:pt idx="557">
                  <c:v>0.22710364472635605</c:v>
                </c:pt>
                <c:pt idx="558">
                  <c:v>0.22823114074673925</c:v>
                </c:pt>
                <c:pt idx="559">
                  <c:v>0.22928287000956732</c:v>
                </c:pt>
                <c:pt idx="560">
                  <c:v>0.23119850281095344</c:v>
                </c:pt>
                <c:pt idx="561">
                  <c:v>0.23482210385123986</c:v>
                </c:pt>
                <c:pt idx="562">
                  <c:v>0.23813444503050646</c:v>
                </c:pt>
                <c:pt idx="563">
                  <c:v>0.23998175910233657</c:v>
                </c:pt>
                <c:pt idx="564">
                  <c:v>0.24170435255985337</c:v>
                </c:pt>
                <c:pt idx="565">
                  <c:v>0.24394397457920333</c:v>
                </c:pt>
                <c:pt idx="566">
                  <c:v>0.24663806172519348</c:v>
                </c:pt>
                <c:pt idx="567">
                  <c:v>0.24969805017397914</c:v>
                </c:pt>
                <c:pt idx="568">
                  <c:v>0.25215440980810494</c:v>
                </c:pt>
                <c:pt idx="569">
                  <c:v>0.25453906524540232</c:v>
                </c:pt>
                <c:pt idx="570">
                  <c:v>0.25716192215998229</c:v>
                </c:pt>
                <c:pt idx="571">
                  <c:v>0.26201113006220456</c:v>
                </c:pt>
                <c:pt idx="572">
                  <c:v>0.26615920769232332</c:v>
                </c:pt>
                <c:pt idx="573">
                  <c:v>0.26924235273725183</c:v>
                </c:pt>
                <c:pt idx="574">
                  <c:v>0.27293657462483945</c:v>
                </c:pt>
                <c:pt idx="575">
                  <c:v>0.27750580438363842</c:v>
                </c:pt>
                <c:pt idx="576">
                  <c:v>0.28211565974970565</c:v>
                </c:pt>
                <c:pt idx="577">
                  <c:v>0.28799201842235866</c:v>
                </c:pt>
                <c:pt idx="578">
                  <c:v>0.2923106558936584</c:v>
                </c:pt>
                <c:pt idx="579">
                  <c:v>0.29938743355174108</c:v>
                </c:pt>
                <c:pt idx="580">
                  <c:v>0.30631904237318547</c:v>
                </c:pt>
                <c:pt idx="581">
                  <c:v>0.31333027738487546</c:v>
                </c:pt>
                <c:pt idx="582">
                  <c:v>0.32014407194524208</c:v>
                </c:pt>
                <c:pt idx="583">
                  <c:v>0.32712680132249888</c:v>
                </c:pt>
                <c:pt idx="584">
                  <c:v>0.33475791539175609</c:v>
                </c:pt>
                <c:pt idx="585">
                  <c:v>0.34174226979330363</c:v>
                </c:pt>
                <c:pt idx="586">
                  <c:v>0.34844143243182857</c:v>
                </c:pt>
                <c:pt idx="587">
                  <c:v>0.35732009119094643</c:v>
                </c:pt>
                <c:pt idx="588">
                  <c:v>0.36635685127168305</c:v>
                </c:pt>
                <c:pt idx="589">
                  <c:v>0.37532332905184568</c:v>
                </c:pt>
                <c:pt idx="590">
                  <c:v>0.38498579119385795</c:v>
                </c:pt>
                <c:pt idx="591">
                  <c:v>0.39331336359038283</c:v>
                </c:pt>
                <c:pt idx="592">
                  <c:v>0.40431477803860916</c:v>
                </c:pt>
                <c:pt idx="593">
                  <c:v>0.4141480708591842</c:v>
                </c:pt>
                <c:pt idx="594">
                  <c:v>0.42395637893128924</c:v>
                </c:pt>
                <c:pt idx="595">
                  <c:v>0.4337430200128512</c:v>
                </c:pt>
                <c:pt idx="596">
                  <c:v>0.44355119266626536</c:v>
                </c:pt>
                <c:pt idx="597">
                  <c:v>0.4563296388857479</c:v>
                </c:pt>
                <c:pt idx="598">
                  <c:v>0.46890773315205281</c:v>
                </c:pt>
                <c:pt idx="599">
                  <c:v>0.47942204656913356</c:v>
                </c:pt>
                <c:pt idx="600">
                  <c:v>0.49110908584935614</c:v>
                </c:pt>
                <c:pt idx="601">
                  <c:v>0.50158575287036844</c:v>
                </c:pt>
                <c:pt idx="602">
                  <c:v>0.51371601752588703</c:v>
                </c:pt>
                <c:pt idx="603">
                  <c:v>0.52638876945712676</c:v>
                </c:pt>
                <c:pt idx="604">
                  <c:v>0.53632741801921724</c:v>
                </c:pt>
                <c:pt idx="605">
                  <c:v>0.54753832518225665</c:v>
                </c:pt>
                <c:pt idx="606">
                  <c:v>0.56011736737939777</c:v>
                </c:pt>
                <c:pt idx="607">
                  <c:v>0.57311959298558268</c:v>
                </c:pt>
                <c:pt idx="608">
                  <c:v>0.58550356455849106</c:v>
                </c:pt>
                <c:pt idx="609">
                  <c:v>0.59748811870260765</c:v>
                </c:pt>
                <c:pt idx="610">
                  <c:v>0.60876775085127577</c:v>
                </c:pt>
                <c:pt idx="611">
                  <c:v>0.62215023214149079</c:v>
                </c:pt>
                <c:pt idx="612">
                  <c:v>0.6365445618900657</c:v>
                </c:pt>
                <c:pt idx="613">
                  <c:v>0.64886718879599914</c:v>
                </c:pt>
                <c:pt idx="614">
                  <c:v>0.65974029403460344</c:v>
                </c:pt>
                <c:pt idx="615">
                  <c:v>0.67429333448890616</c:v>
                </c:pt>
                <c:pt idx="616">
                  <c:v>0.6867684428407862</c:v>
                </c:pt>
                <c:pt idx="617">
                  <c:v>0.70057911803160799</c:v>
                </c:pt>
                <c:pt idx="618">
                  <c:v>0.71311144078039079</c:v>
                </c:pt>
                <c:pt idx="619">
                  <c:v>0.72403024982717179</c:v>
                </c:pt>
                <c:pt idx="620">
                  <c:v>0.73619694211054088</c:v>
                </c:pt>
                <c:pt idx="621">
                  <c:v>0.74883015178403967</c:v>
                </c:pt>
                <c:pt idx="622">
                  <c:v>0.75976453398027355</c:v>
                </c:pt>
                <c:pt idx="623">
                  <c:v>0.77078896960595178</c:v>
                </c:pt>
                <c:pt idx="624">
                  <c:v>0.78161907941019737</c:v>
                </c:pt>
                <c:pt idx="625">
                  <c:v>0.79248981482171121</c:v>
                </c:pt>
                <c:pt idx="626">
                  <c:v>0.80326981971032574</c:v>
                </c:pt>
                <c:pt idx="627">
                  <c:v>0.81364763108698546</c:v>
                </c:pt>
                <c:pt idx="628">
                  <c:v>0.82291907175904133</c:v>
                </c:pt>
                <c:pt idx="629">
                  <c:v>0.83298338886628143</c:v>
                </c:pt>
                <c:pt idx="630">
                  <c:v>0.84426715128502172</c:v>
                </c:pt>
                <c:pt idx="631">
                  <c:v>0.85387781577776711</c:v>
                </c:pt>
                <c:pt idx="632">
                  <c:v>0.86235705710809318</c:v>
                </c:pt>
                <c:pt idx="633">
                  <c:v>0.87064738936462216</c:v>
                </c:pt>
                <c:pt idx="634">
                  <c:v>0.88038196195953555</c:v>
                </c:pt>
                <c:pt idx="635">
                  <c:v>0.88964730879050113</c:v>
                </c:pt>
                <c:pt idx="636">
                  <c:v>0.89830259441898941</c:v>
                </c:pt>
                <c:pt idx="637">
                  <c:v>0.90464966846118999</c:v>
                </c:pt>
                <c:pt idx="638">
                  <c:v>0.91108341046556263</c:v>
                </c:pt>
                <c:pt idx="639">
                  <c:v>0.91732011827468452</c:v>
                </c:pt>
                <c:pt idx="640">
                  <c:v>0.92440522418225735</c:v>
                </c:pt>
                <c:pt idx="641">
                  <c:v>0.93029661432959954</c:v>
                </c:pt>
                <c:pt idx="642">
                  <c:v>0.93657936449362544</c:v>
                </c:pt>
                <c:pt idx="643">
                  <c:v>0.9404347346233769</c:v>
                </c:pt>
                <c:pt idx="644">
                  <c:v>0.94637487549944099</c:v>
                </c:pt>
                <c:pt idx="645">
                  <c:v>0.95222360875915169</c:v>
                </c:pt>
                <c:pt idx="646">
                  <c:v>0.95857880792280592</c:v>
                </c:pt>
                <c:pt idx="647">
                  <c:v>0.9616819272246413</c:v>
                </c:pt>
                <c:pt idx="648">
                  <c:v>0.96507145705771746</c:v>
                </c:pt>
                <c:pt idx="649">
                  <c:v>0.96942990762413994</c:v>
                </c:pt>
                <c:pt idx="650">
                  <c:v>0.97301850293283021</c:v>
                </c:pt>
                <c:pt idx="651">
                  <c:v>0.97679803859568104</c:v>
                </c:pt>
                <c:pt idx="652">
                  <c:v>0.97939604618048193</c:v>
                </c:pt>
                <c:pt idx="653">
                  <c:v>0.98090122492976839</c:v>
                </c:pt>
                <c:pt idx="654">
                  <c:v>0.98462659311626155</c:v>
                </c:pt>
                <c:pt idx="655">
                  <c:v>0.98683391777783336</c:v>
                </c:pt>
                <c:pt idx="656">
                  <c:v>0.98856253736709498</c:v>
                </c:pt>
                <c:pt idx="657">
                  <c:v>0.99067032929085974</c:v>
                </c:pt>
                <c:pt idx="658">
                  <c:v>0.99110502328862926</c:v>
                </c:pt>
                <c:pt idx="659">
                  <c:v>0.9921755080401462</c:v>
                </c:pt>
                <c:pt idx="660">
                  <c:v>0.99412350590865595</c:v>
                </c:pt>
                <c:pt idx="661">
                  <c:v>0.99406866133884397</c:v>
                </c:pt>
                <c:pt idx="662">
                  <c:v>0.99516555273508511</c:v>
                </c:pt>
                <c:pt idx="663">
                  <c:v>0.99580743732992261</c:v>
                </c:pt>
                <c:pt idx="664">
                  <c:v>0.99599296093644729</c:v>
                </c:pt>
                <c:pt idx="665">
                  <c:v>0.99779132115151914</c:v>
                </c:pt>
                <c:pt idx="666">
                  <c:v>0.99879680493140699</c:v>
                </c:pt>
                <c:pt idx="667">
                  <c:v>0.99863565668924315</c:v>
                </c:pt>
                <c:pt idx="668">
                  <c:v>0.9994522313953339</c:v>
                </c:pt>
                <c:pt idx="669">
                  <c:v>1</c:v>
                </c:pt>
                <c:pt idx="670">
                  <c:v>0.99844403924162828</c:v>
                </c:pt>
                <c:pt idx="671">
                  <c:v>0.99761459975990252</c:v>
                </c:pt>
                <c:pt idx="672">
                  <c:v>0.99610129588916252</c:v>
                </c:pt>
                <c:pt idx="673">
                  <c:v>0.99555758984522313</c:v>
                </c:pt>
                <c:pt idx="674">
                  <c:v>0.99402465026430342</c:v>
                </c:pt>
                <c:pt idx="675">
                  <c:v>0.99242874099211797</c:v>
                </c:pt>
                <c:pt idx="676">
                  <c:v>0.98960390710006962</c:v>
                </c:pt>
                <c:pt idx="677">
                  <c:v>0.98897759565468502</c:v>
                </c:pt>
                <c:pt idx="678">
                  <c:v>0.98785091214644716</c:v>
                </c:pt>
                <c:pt idx="679">
                  <c:v>0.98488998247005044</c:v>
                </c:pt>
                <c:pt idx="680">
                  <c:v>0.98015439084948808</c:v>
                </c:pt>
                <c:pt idx="681">
                  <c:v>0.97616698749611508</c:v>
                </c:pt>
                <c:pt idx="682">
                  <c:v>0.9719189031627713</c:v>
                </c:pt>
                <c:pt idx="683">
                  <c:v>0.96962694181939058</c:v>
                </c:pt>
                <c:pt idx="684">
                  <c:v>0.96393732552148048</c:v>
                </c:pt>
                <c:pt idx="685">
                  <c:v>0.96003320466300712</c:v>
                </c:pt>
                <c:pt idx="686">
                  <c:v>0.95464354076542701</c:v>
                </c:pt>
                <c:pt idx="687">
                  <c:v>0.95003727399466864</c:v>
                </c:pt>
                <c:pt idx="688">
                  <c:v>0.94426843776258518</c:v>
                </c:pt>
                <c:pt idx="689">
                  <c:v>0.93792948884183835</c:v>
                </c:pt>
                <c:pt idx="690">
                  <c:v>0.92917873303626985</c:v>
                </c:pt>
                <c:pt idx="691">
                  <c:v>0.92165825603747309</c:v>
                </c:pt>
                <c:pt idx="692">
                  <c:v>0.91341328904239338</c:v>
                </c:pt>
                <c:pt idx="693">
                  <c:v>0.90516764495385948</c:v>
                </c:pt>
                <c:pt idx="694">
                  <c:v>0.89676491518388834</c:v>
                </c:pt>
                <c:pt idx="695">
                  <c:v>0.88907584191492861</c:v>
                </c:pt>
                <c:pt idx="696">
                  <c:v>0.88084035422821161</c:v>
                </c:pt>
                <c:pt idx="697">
                  <c:v>0.87144432836053332</c:v>
                </c:pt>
                <c:pt idx="698">
                  <c:v>0.86285133532985625</c:v>
                </c:pt>
                <c:pt idx="699">
                  <c:v>0.85207336172160497</c:v>
                </c:pt>
                <c:pt idx="700">
                  <c:v>0.84211670247362547</c:v>
                </c:pt>
                <c:pt idx="701">
                  <c:v>0.83125883183774663</c:v>
                </c:pt>
                <c:pt idx="702">
                  <c:v>0.81990058913901476</c:v>
                </c:pt>
                <c:pt idx="703">
                  <c:v>0.8098017402655967</c:v>
                </c:pt>
                <c:pt idx="704">
                  <c:v>0.79909960112424594</c:v>
                </c:pt>
                <c:pt idx="705">
                  <c:v>0.78797292438694266</c:v>
                </c:pt>
                <c:pt idx="706">
                  <c:v>0.77819366362403442</c:v>
                </c:pt>
                <c:pt idx="707">
                  <c:v>0.7689831613628807</c:v>
                </c:pt>
                <c:pt idx="708">
                  <c:v>0.75745970786125805</c:v>
                </c:pt>
                <c:pt idx="709">
                  <c:v>0.74641021977776434</c:v>
                </c:pt>
                <c:pt idx="710">
                  <c:v>0.73467957567907394</c:v>
                </c:pt>
                <c:pt idx="711">
                  <c:v>0.72337346917633616</c:v>
                </c:pt>
                <c:pt idx="712">
                  <c:v>0.71188251616052811</c:v>
                </c:pt>
                <c:pt idx="713">
                  <c:v>0.69923576461793979</c:v>
                </c:pt>
                <c:pt idx="714">
                  <c:v>0.68463221299193378</c:v>
                </c:pt>
                <c:pt idx="715">
                  <c:v>0.67543687762416027</c:v>
                </c:pt>
                <c:pt idx="716">
                  <c:v>0.66422075684152149</c:v>
                </c:pt>
                <c:pt idx="717">
                  <c:v>0.65422293031151035</c:v>
                </c:pt>
                <c:pt idx="718">
                  <c:v>0.64342823249493364</c:v>
                </c:pt>
                <c:pt idx="719">
                  <c:v>0.63264342024279219</c:v>
                </c:pt>
                <c:pt idx="720">
                  <c:v>0.62284140913981367</c:v>
                </c:pt>
                <c:pt idx="721">
                  <c:v>0.6133521475034549</c:v>
                </c:pt>
                <c:pt idx="722">
                  <c:v>0.60114767340532638</c:v>
                </c:pt>
                <c:pt idx="723">
                  <c:v>0.59086634784592873</c:v>
                </c:pt>
                <c:pt idx="724">
                  <c:v>0.57880243834894818</c:v>
                </c:pt>
                <c:pt idx="725">
                  <c:v>0.56906475112414445</c:v>
                </c:pt>
                <c:pt idx="726">
                  <c:v>0.5582867098065476</c:v>
                </c:pt>
                <c:pt idx="727">
                  <c:v>0.54818427233782085</c:v>
                </c:pt>
                <c:pt idx="728">
                  <c:v>0.53803112056935432</c:v>
                </c:pt>
                <c:pt idx="729">
                  <c:v>0.52940887710144413</c:v>
                </c:pt>
                <c:pt idx="730">
                  <c:v>0.5192021672407291</c:v>
                </c:pt>
                <c:pt idx="731">
                  <c:v>0.50952250692497336</c:v>
                </c:pt>
                <c:pt idx="732">
                  <c:v>0.49987643044455926</c:v>
                </c:pt>
                <c:pt idx="733">
                  <c:v>0.49147837261942406</c:v>
                </c:pt>
                <c:pt idx="734">
                  <c:v>0.48210218558996165</c:v>
                </c:pt>
                <c:pt idx="735">
                  <c:v>0.47357074035429592</c:v>
                </c:pt>
                <c:pt idx="736">
                  <c:v>0.46468896696528744</c:v>
                </c:pt>
                <c:pt idx="737">
                  <c:v>0.45792900133455117</c:v>
                </c:pt>
                <c:pt idx="738">
                  <c:v>0.44955646993264947</c:v>
                </c:pt>
                <c:pt idx="739">
                  <c:v>0.44054259561067394</c:v>
                </c:pt>
                <c:pt idx="740">
                  <c:v>0.43234373867984383</c:v>
                </c:pt>
                <c:pt idx="741">
                  <c:v>0.42592150726419709</c:v>
                </c:pt>
                <c:pt idx="742">
                  <c:v>0.41868209175835075</c:v>
                </c:pt>
                <c:pt idx="743">
                  <c:v>0.41056780379998392</c:v>
                </c:pt>
                <c:pt idx="744">
                  <c:v>0.40178170371609195</c:v>
                </c:pt>
                <c:pt idx="745">
                  <c:v>0.39579931220846898</c:v>
                </c:pt>
                <c:pt idx="746">
                  <c:v>0.38885450006466243</c:v>
                </c:pt>
                <c:pt idx="747">
                  <c:v>0.38273872114650881</c:v>
                </c:pt>
                <c:pt idx="748">
                  <c:v>0.37511275298750563</c:v>
                </c:pt>
                <c:pt idx="749">
                  <c:v>0.36902710472807582</c:v>
                </c:pt>
                <c:pt idx="750">
                  <c:v>0.36349850125363853</c:v>
                </c:pt>
                <c:pt idx="751">
                  <c:v>0.35708717104260879</c:v>
                </c:pt>
                <c:pt idx="752">
                  <c:v>0.34992900675129884</c:v>
                </c:pt>
                <c:pt idx="753">
                  <c:v>0.34537216780271662</c:v>
                </c:pt>
                <c:pt idx="754">
                  <c:v>0.33873462066854848</c:v>
                </c:pt>
                <c:pt idx="755">
                  <c:v>0.33185575742720735</c:v>
                </c:pt>
                <c:pt idx="756">
                  <c:v>0.32527122671052422</c:v>
                </c:pt>
                <c:pt idx="757">
                  <c:v>0.31849372435931722</c:v>
                </c:pt>
                <c:pt idx="758">
                  <c:v>0.31425207241379072</c:v>
                </c:pt>
                <c:pt idx="759">
                  <c:v>0.3104041503120385</c:v>
                </c:pt>
                <c:pt idx="760">
                  <c:v>0.30411550943495874</c:v>
                </c:pt>
                <c:pt idx="761">
                  <c:v>0.30009655352660736</c:v>
                </c:pt>
                <c:pt idx="762">
                  <c:v>0.29476525508480256</c:v>
                </c:pt>
                <c:pt idx="763">
                  <c:v>0.29035913713918537</c:v>
                </c:pt>
                <c:pt idx="764">
                  <c:v>0.28701612362643131</c:v>
                </c:pt>
                <c:pt idx="765">
                  <c:v>0.28199439231201007</c:v>
                </c:pt>
                <c:pt idx="766">
                  <c:v>0.27625785343770498</c:v>
                </c:pt>
                <c:pt idx="767">
                  <c:v>0.27222610046306417</c:v>
                </c:pt>
                <c:pt idx="768">
                  <c:v>0.26751468107882653</c:v>
                </c:pt>
                <c:pt idx="769">
                  <c:v>0.26419976694443298</c:v>
                </c:pt>
                <c:pt idx="770">
                  <c:v>0.26130058819108387</c:v>
                </c:pt>
                <c:pt idx="771">
                  <c:v>0.25751204718528864</c:v>
                </c:pt>
                <c:pt idx="772">
                  <c:v>0.25461605077117561</c:v>
                </c:pt>
                <c:pt idx="773">
                  <c:v>0.25136187191964798</c:v>
                </c:pt>
                <c:pt idx="774">
                  <c:v>0.24848368306338744</c:v>
                </c:pt>
                <c:pt idx="775">
                  <c:v>0.24629700975217703</c:v>
                </c:pt>
                <c:pt idx="776">
                  <c:v>0.24368891347490454</c:v>
                </c:pt>
                <c:pt idx="777">
                  <c:v>0.23948104849275609</c:v>
                </c:pt>
                <c:pt idx="778">
                  <c:v>0.23543142025091729</c:v>
                </c:pt>
                <c:pt idx="779">
                  <c:v>0.23172094812042243</c:v>
                </c:pt>
                <c:pt idx="780">
                  <c:v>0.2301516486209976</c:v>
                </c:pt>
                <c:pt idx="781">
                  <c:v>0.22768012209349173</c:v>
                </c:pt>
                <c:pt idx="782">
                  <c:v>0.22304765180604522</c:v>
                </c:pt>
                <c:pt idx="783">
                  <c:v>0.21977620707142859</c:v>
                </c:pt>
                <c:pt idx="784">
                  <c:v>0.21777350005179766</c:v>
                </c:pt>
                <c:pt idx="785">
                  <c:v>0.21504318840599337</c:v>
                </c:pt>
                <c:pt idx="786">
                  <c:v>0.21225484985114099</c:v>
                </c:pt>
                <c:pt idx="787">
                  <c:v>0.20767173967652536</c:v>
                </c:pt>
                <c:pt idx="788">
                  <c:v>0.20462495455010185</c:v>
                </c:pt>
                <c:pt idx="789">
                  <c:v>0.2036537316990103</c:v>
                </c:pt>
                <c:pt idx="790">
                  <c:v>0.20221531436433449</c:v>
                </c:pt>
                <c:pt idx="791">
                  <c:v>0.19983316417281863</c:v>
                </c:pt>
                <c:pt idx="792">
                  <c:v>0.19849482125071347</c:v>
                </c:pt>
                <c:pt idx="793">
                  <c:v>0.19605227432305888</c:v>
                </c:pt>
                <c:pt idx="794">
                  <c:v>0.19499607624343132</c:v>
                </c:pt>
                <c:pt idx="795">
                  <c:v>0.19372009362848286</c:v>
                </c:pt>
                <c:pt idx="796">
                  <c:v>0.1904709252685183</c:v>
                </c:pt>
                <c:pt idx="797">
                  <c:v>0.18704239485246474</c:v>
                </c:pt>
                <c:pt idx="798">
                  <c:v>0.18552949723779721</c:v>
                </c:pt>
                <c:pt idx="799">
                  <c:v>0.18358806717579579</c:v>
                </c:pt>
                <c:pt idx="800">
                  <c:v>0.18177724844116158</c:v>
                </c:pt>
                <c:pt idx="801">
                  <c:v>0.17983798507821441</c:v>
                </c:pt>
                <c:pt idx="802">
                  <c:v>0.17755171131985148</c:v>
                </c:pt>
                <c:pt idx="803">
                  <c:v>0.17567142279678866</c:v>
                </c:pt>
                <c:pt idx="804">
                  <c:v>0.17366011669028592</c:v>
                </c:pt>
                <c:pt idx="805">
                  <c:v>0.17037648427348887</c:v>
                </c:pt>
                <c:pt idx="806">
                  <c:v>0.16816001885028178</c:v>
                </c:pt>
                <c:pt idx="807">
                  <c:v>0.16667637167284741</c:v>
                </c:pt>
                <c:pt idx="808">
                  <c:v>0.16675315407058428</c:v>
                </c:pt>
                <c:pt idx="809">
                  <c:v>0.16531582008543566</c:v>
                </c:pt>
                <c:pt idx="810">
                  <c:v>0.16485160481305111</c:v>
                </c:pt>
                <c:pt idx="811">
                  <c:v>0.16485979764385017</c:v>
                </c:pt>
                <c:pt idx="812">
                  <c:v>0.16519211511130399</c:v>
                </c:pt>
                <c:pt idx="813">
                  <c:v>0.16412975548124079</c:v>
                </c:pt>
                <c:pt idx="814">
                  <c:v>0.16307613035674021</c:v>
                </c:pt>
                <c:pt idx="815">
                  <c:v>0.16018541527157201</c:v>
                </c:pt>
                <c:pt idx="816">
                  <c:v>0.15889365637913441</c:v>
                </c:pt>
                <c:pt idx="817">
                  <c:v>0.15808039943097066</c:v>
                </c:pt>
                <c:pt idx="818">
                  <c:v>0.15733417473479941</c:v>
                </c:pt>
                <c:pt idx="819">
                  <c:v>0.155973826275424</c:v>
                </c:pt>
                <c:pt idx="820">
                  <c:v>0.15573183307479646</c:v>
                </c:pt>
                <c:pt idx="821">
                  <c:v>0.15527147723510243</c:v>
                </c:pt>
                <c:pt idx="822">
                  <c:v>0.15502454125225726</c:v>
                </c:pt>
                <c:pt idx="823">
                  <c:v>0.15389040971602022</c:v>
                </c:pt>
                <c:pt idx="824">
                  <c:v>0.15351848228147991</c:v>
                </c:pt>
                <c:pt idx="825">
                  <c:v>0.15234568870899268</c:v>
                </c:pt>
                <c:pt idx="826">
                  <c:v>0.15104905474368288</c:v>
                </c:pt>
                <c:pt idx="827">
                  <c:v>0.15077381625444089</c:v>
                </c:pt>
                <c:pt idx="828">
                  <c:v>0.14985872445072487</c:v>
                </c:pt>
                <c:pt idx="829">
                  <c:v>0.14886143350163619</c:v>
                </c:pt>
                <c:pt idx="830">
                  <c:v>0.14928529400413432</c:v>
                </c:pt>
                <c:pt idx="831">
                  <c:v>0.14764760806580807</c:v>
                </c:pt>
                <c:pt idx="832">
                  <c:v>0.14705501587445602</c:v>
                </c:pt>
                <c:pt idx="833">
                  <c:v>0.1468369240727713</c:v>
                </c:pt>
                <c:pt idx="834">
                  <c:v>0.14536702189246264</c:v>
                </c:pt>
                <c:pt idx="835">
                  <c:v>0.14592548857370941</c:v>
                </c:pt>
                <c:pt idx="836">
                  <c:v>0.14547034635361478</c:v>
                </c:pt>
                <c:pt idx="837">
                  <c:v>0.1438011078603102</c:v>
                </c:pt>
                <c:pt idx="838">
                  <c:v>0.1436379960471284</c:v>
                </c:pt>
                <c:pt idx="839">
                  <c:v>0.14296015778985863</c:v>
                </c:pt>
                <c:pt idx="840">
                  <c:v>0.14362154267618479</c:v>
                </c:pt>
                <c:pt idx="841">
                  <c:v>0.14355038015412</c:v>
                </c:pt>
                <c:pt idx="842">
                  <c:v>0.14319578631201413</c:v>
                </c:pt>
                <c:pt idx="843">
                  <c:v>0.14304499759970368</c:v>
                </c:pt>
                <c:pt idx="844">
                  <c:v>0.14350616595154311</c:v>
                </c:pt>
                <c:pt idx="845">
                  <c:v>0.14356514079142743</c:v>
                </c:pt>
                <c:pt idx="846">
                  <c:v>0.14396794368749158</c:v>
                </c:pt>
                <c:pt idx="847">
                  <c:v>0.14282677037932806</c:v>
                </c:pt>
                <c:pt idx="848">
                  <c:v>0.14262912679996831</c:v>
                </c:pt>
                <c:pt idx="849">
                  <c:v>0.14173678533632247</c:v>
                </c:pt>
                <c:pt idx="850">
                  <c:v>0.14065648272971581</c:v>
                </c:pt>
                <c:pt idx="851">
                  <c:v>0.14023729417205349</c:v>
                </c:pt>
                <c:pt idx="852">
                  <c:v>0.13923776881456509</c:v>
                </c:pt>
                <c:pt idx="853">
                  <c:v>0.13920188286147819</c:v>
                </c:pt>
                <c:pt idx="854">
                  <c:v>0.138880263470605</c:v>
                </c:pt>
                <c:pt idx="855">
                  <c:v>0.13822680057769612</c:v>
                </c:pt>
                <c:pt idx="856">
                  <c:v>0.13743439810793004</c:v>
                </c:pt>
                <c:pt idx="857">
                  <c:v>0.13818231553773747</c:v>
                </c:pt>
                <c:pt idx="858">
                  <c:v>0.13749628444966858</c:v>
                </c:pt>
                <c:pt idx="859">
                  <c:v>0.13717574840832256</c:v>
                </c:pt>
                <c:pt idx="860">
                  <c:v>0.13579908199669444</c:v>
                </c:pt>
                <c:pt idx="861">
                  <c:v>0.13502123703619945</c:v>
                </c:pt>
                <c:pt idx="862">
                  <c:v>0.13437197212270829</c:v>
                </c:pt>
                <c:pt idx="863">
                  <c:v>0.13298941499802627</c:v>
                </c:pt>
                <c:pt idx="864">
                  <c:v>0.13222375771971173</c:v>
                </c:pt>
                <c:pt idx="865">
                  <c:v>0.13150048649164703</c:v>
                </c:pt>
                <c:pt idx="866">
                  <c:v>0.13087640945466217</c:v>
                </c:pt>
                <c:pt idx="867">
                  <c:v>0.13072995414046032</c:v>
                </c:pt>
                <c:pt idx="868">
                  <c:v>0.12985731609633955</c:v>
                </c:pt>
                <c:pt idx="869">
                  <c:v>0.1289328126936064</c:v>
                </c:pt>
                <c:pt idx="870">
                  <c:v>0.12868811111916098</c:v>
                </c:pt>
                <c:pt idx="871">
                  <c:v>0.12696673642986225</c:v>
                </c:pt>
                <c:pt idx="872">
                  <c:v>0.12607825439890688</c:v>
                </c:pt>
                <c:pt idx="873">
                  <c:v>0.12597188301720968</c:v>
                </c:pt>
                <c:pt idx="874">
                  <c:v>0.12423567998125805</c:v>
                </c:pt>
                <c:pt idx="875">
                  <c:v>0.12443427149145406</c:v>
                </c:pt>
                <c:pt idx="876">
                  <c:v>0.12350049190839467</c:v>
                </c:pt>
                <c:pt idx="877">
                  <c:v>0.12198197441805511</c:v>
                </c:pt>
                <c:pt idx="878">
                  <c:v>0.12196938047980195</c:v>
                </c:pt>
                <c:pt idx="879">
                  <c:v>0.12112653454767787</c:v>
                </c:pt>
                <c:pt idx="880">
                  <c:v>0.11901623737813165</c:v>
                </c:pt>
                <c:pt idx="881">
                  <c:v>0.11907514450867052</c:v>
                </c:pt>
                <c:pt idx="882">
                  <c:v>0.11832688853213587</c:v>
                </c:pt>
                <c:pt idx="883">
                  <c:v>0.11816844866378992</c:v>
                </c:pt>
                <c:pt idx="884">
                  <c:v>0.11890769929738013</c:v>
                </c:pt>
                <c:pt idx="885">
                  <c:v>0.11799105017871882</c:v>
                </c:pt>
                <c:pt idx="886">
                  <c:v>0.1169726339138507</c:v>
                </c:pt>
                <c:pt idx="887">
                  <c:v>0.11659508660363829</c:v>
                </c:pt>
                <c:pt idx="888">
                  <c:v>0.1151915395818677</c:v>
                </c:pt>
                <c:pt idx="889">
                  <c:v>0.11344551869082625</c:v>
                </c:pt>
                <c:pt idx="890">
                  <c:v>0.11299240775109502</c:v>
                </c:pt>
                <c:pt idx="891">
                  <c:v>0.11160876727688586</c:v>
                </c:pt>
                <c:pt idx="892">
                  <c:v>0.11100479991549872</c:v>
                </c:pt>
                <c:pt idx="893">
                  <c:v>0.11109532731036134</c:v>
                </c:pt>
                <c:pt idx="894">
                  <c:v>0.11022092882325897</c:v>
                </c:pt>
                <c:pt idx="895">
                  <c:v>0.10899417090245046</c:v>
                </c:pt>
                <c:pt idx="896">
                  <c:v>0.10890167993656988</c:v>
                </c:pt>
                <c:pt idx="897">
                  <c:v>0.10764668721870997</c:v>
                </c:pt>
                <c:pt idx="898">
                  <c:v>0.106430762793173</c:v>
                </c:pt>
                <c:pt idx="899">
                  <c:v>0.10523928144134237</c:v>
                </c:pt>
                <c:pt idx="900">
                  <c:v>0.10329846076344995</c:v>
                </c:pt>
                <c:pt idx="901">
                  <c:v>0.1024579846584165</c:v>
                </c:pt>
                <c:pt idx="902">
                  <c:v>0.10200128512337658</c:v>
                </c:pt>
                <c:pt idx="903">
                  <c:v>9.9935540703134457E-2</c:v>
                </c:pt>
                <c:pt idx="904">
                  <c:v>9.8914551483139351E-2</c:v>
                </c:pt>
                <c:pt idx="905">
                  <c:v>9.7479993581154042E-2</c:v>
                </c:pt>
                <c:pt idx="906">
                  <c:v>9.6687861948769743E-2</c:v>
                </c:pt>
                <c:pt idx="907">
                  <c:v>9.5783332802943461E-2</c:v>
                </c:pt>
                <c:pt idx="908">
                  <c:v>9.477635941745588E-2</c:v>
                </c:pt>
                <c:pt idx="909">
                  <c:v>9.3826126463452855E-2</c:v>
                </c:pt>
                <c:pt idx="910">
                  <c:v>9.3721176978010037E-2</c:v>
                </c:pt>
                <c:pt idx="911">
                  <c:v>9.3120865921277052E-2</c:v>
                </c:pt>
                <c:pt idx="912">
                  <c:v>9.2521028829962187E-2</c:v>
                </c:pt>
                <c:pt idx="913">
                  <c:v>9.1896206990177393E-2</c:v>
                </c:pt>
                <c:pt idx="914">
                  <c:v>9.1620155988790031E-2</c:v>
                </c:pt>
                <c:pt idx="915">
                  <c:v>8.9779477432813712E-2</c:v>
                </c:pt>
                <c:pt idx="916">
                  <c:v>8.9238750600074065E-2</c:v>
                </c:pt>
                <c:pt idx="917">
                  <c:v>8.8370716791443704E-2</c:v>
                </c:pt>
                <c:pt idx="918">
                  <c:v>8.6779479464094075E-2</c:v>
                </c:pt>
                <c:pt idx="919">
                  <c:v>8.6759843753914448E-2</c:v>
                </c:pt>
                <c:pt idx="920">
                  <c:v>8.5032916898289054E-2</c:v>
                </c:pt>
                <c:pt idx="921">
                  <c:v>8.2737028412872629E-2</c:v>
                </c:pt>
                <c:pt idx="922">
                  <c:v>8.2344314209280109E-2</c:v>
                </c:pt>
                <c:pt idx="923">
                  <c:v>8.1804670726067619E-2</c:v>
                </c:pt>
                <c:pt idx="924">
                  <c:v>8.0068399980770547E-2</c:v>
                </c:pt>
                <c:pt idx="925">
                  <c:v>7.9038540836521884E-2</c:v>
                </c:pt>
                <c:pt idx="926">
                  <c:v>7.7848345962254747E-2</c:v>
                </c:pt>
                <c:pt idx="927">
                  <c:v>7.7741636033830289E-2</c:v>
                </c:pt>
                <c:pt idx="928">
                  <c:v>7.824234664341076E-2</c:v>
                </c:pt>
                <c:pt idx="929">
                  <c:v>7.8040640503324196E-2</c:v>
                </c:pt>
                <c:pt idx="930">
                  <c:v>7.6329422215842491E-2</c:v>
                </c:pt>
                <c:pt idx="931">
                  <c:v>7.6651447862788352E-2</c:v>
                </c:pt>
                <c:pt idx="932">
                  <c:v>7.6863039567310193E-2</c:v>
                </c:pt>
                <c:pt idx="933">
                  <c:v>7.4957360039704754E-2</c:v>
                </c:pt>
                <c:pt idx="934">
                  <c:v>7.2611569766693904E-2</c:v>
                </c:pt>
                <c:pt idx="935">
                  <c:v>7.1114990104279158E-2</c:v>
                </c:pt>
                <c:pt idx="936">
                  <c:v>7.0549007685687795E-2</c:v>
                </c:pt>
                <c:pt idx="937">
                  <c:v>7.0178705275438236E-2</c:v>
                </c:pt>
                <c:pt idx="938">
                  <c:v>6.9766423071011524E-2</c:v>
                </c:pt>
                <c:pt idx="939">
                  <c:v>6.8161982421299727E-2</c:v>
                </c:pt>
                <c:pt idx="940">
                  <c:v>6.7962442980267462E-2</c:v>
                </c:pt>
                <c:pt idx="941">
                  <c:v>6.776412230745324E-2</c:v>
                </c:pt>
                <c:pt idx="942">
                  <c:v>6.7463641774228603E-2</c:v>
                </c:pt>
                <c:pt idx="943">
                  <c:v>6.6614410850828865E-2</c:v>
                </c:pt>
                <c:pt idx="944">
                  <c:v>6.6160196248766831E-2</c:v>
                </c:pt>
                <c:pt idx="945">
                  <c:v>6.4474565322929556E-2</c:v>
                </c:pt>
                <c:pt idx="946">
                  <c:v>6.3162012890505187E-2</c:v>
                </c:pt>
                <c:pt idx="947">
                  <c:v>6.2868533503599763E-2</c:v>
                </c:pt>
                <c:pt idx="948">
                  <c:v>6.2634069582185939E-2</c:v>
                </c:pt>
                <c:pt idx="949">
                  <c:v>6.2110026332164447E-2</c:v>
                </c:pt>
                <c:pt idx="950">
                  <c:v>6.1908855095906899E-2</c:v>
                </c:pt>
                <c:pt idx="951">
                  <c:v>6.0571961153794325E-2</c:v>
                </c:pt>
                <c:pt idx="952">
                  <c:v>6.0178129746001931E-2</c:v>
                </c:pt>
                <c:pt idx="953">
                  <c:v>5.9410190662745839E-2</c:v>
                </c:pt>
                <c:pt idx="954">
                  <c:v>5.8685565247772194E-2</c:v>
                </c:pt>
                <c:pt idx="955">
                  <c:v>5.7812920432716887E-2</c:v>
                </c:pt>
                <c:pt idx="956">
                  <c:v>5.6848380494020925E-2</c:v>
                </c:pt>
                <c:pt idx="957">
                  <c:v>5.4575601208205558E-2</c:v>
                </c:pt>
                <c:pt idx="958">
                  <c:v>5.5334528177582651E-2</c:v>
                </c:pt>
                <c:pt idx="959">
                  <c:v>5.3260956557006862E-2</c:v>
                </c:pt>
                <c:pt idx="960">
                  <c:v>5.4122429330063421E-2</c:v>
                </c:pt>
                <c:pt idx="961">
                  <c:v>5.243870780776775E-2</c:v>
                </c:pt>
                <c:pt idx="962">
                  <c:v>5.1971134151849036E-2</c:v>
                </c:pt>
                <c:pt idx="963">
                  <c:v>5.0935147311837417E-2</c:v>
                </c:pt>
                <c:pt idx="964">
                  <c:v>5.0772387587251951E-2</c:v>
                </c:pt>
                <c:pt idx="965">
                  <c:v>4.8360364032524854E-2</c:v>
                </c:pt>
                <c:pt idx="966">
                  <c:v>4.9264811927136616E-2</c:v>
                </c:pt>
                <c:pt idx="967">
                  <c:v>4.7559098409439768E-2</c:v>
                </c:pt>
                <c:pt idx="968">
                  <c:v>4.7415033235132208E-2</c:v>
                </c:pt>
                <c:pt idx="969">
                  <c:v>4.6910239752021292E-2</c:v>
                </c:pt>
                <c:pt idx="970">
                  <c:v>4.6844954401141309E-2</c:v>
                </c:pt>
                <c:pt idx="971">
                  <c:v>4.6542049873349665E-2</c:v>
                </c:pt>
                <c:pt idx="972">
                  <c:v>4.5713043731434935E-2</c:v>
                </c:pt>
                <c:pt idx="973">
                  <c:v>4.4230195524276851E-2</c:v>
                </c:pt>
                <c:pt idx="974">
                  <c:v>4.3052452398637413E-2</c:v>
                </c:pt>
                <c:pt idx="975">
                  <c:v>4.37964426864089E-2</c:v>
                </c:pt>
                <c:pt idx="976">
                  <c:v>4.3272284330500149E-2</c:v>
                </c:pt>
                <c:pt idx="977">
                  <c:v>4.2458695606543702E-2</c:v>
                </c:pt>
                <c:pt idx="978">
                  <c:v>4.0746888247756616E-2</c:v>
                </c:pt>
                <c:pt idx="979">
                  <c:v>4.0078800136231198E-2</c:v>
                </c:pt>
                <c:pt idx="980">
                  <c:v>4.0332764349133764E-2</c:v>
                </c:pt>
                <c:pt idx="981">
                  <c:v>4.0451736440018655E-2</c:v>
                </c:pt>
                <c:pt idx="982">
                  <c:v>3.8568218181178018E-2</c:v>
                </c:pt>
                <c:pt idx="983">
                  <c:v>3.7154331942357677E-2</c:v>
                </c:pt>
                <c:pt idx="984">
                  <c:v>3.6778694035686885E-2</c:v>
                </c:pt>
                <c:pt idx="985">
                  <c:v>3.7368327328642884E-2</c:v>
                </c:pt>
                <c:pt idx="986">
                  <c:v>3.7599290676897094E-2</c:v>
                </c:pt>
                <c:pt idx="987">
                  <c:v>3.5703963908210498E-2</c:v>
                </c:pt>
                <c:pt idx="988">
                  <c:v>3.5406550608334614E-2</c:v>
                </c:pt>
                <c:pt idx="989">
                  <c:v>3.6354962180945104E-2</c:v>
                </c:pt>
                <c:pt idx="990">
                  <c:v>3.6675958645840168E-2</c:v>
                </c:pt>
                <c:pt idx="991">
                  <c:v>3.6532049203027148E-2</c:v>
                </c:pt>
                <c:pt idx="992">
                  <c:v>3.6174726674299766E-2</c:v>
                </c:pt>
                <c:pt idx="993">
                  <c:v>3.5368470872455225E-2</c:v>
                </c:pt>
                <c:pt idx="994">
                  <c:v>3.5165918365550566E-2</c:v>
                </c:pt>
                <c:pt idx="995">
                  <c:v>3.3641063280477161E-2</c:v>
                </c:pt>
                <c:pt idx="996">
                  <c:v>3.1722695021534957E-2</c:v>
                </c:pt>
                <c:pt idx="997">
                  <c:v>3.1146583284864724E-2</c:v>
                </c:pt>
                <c:pt idx="998">
                  <c:v>3.0224869507163986E-2</c:v>
                </c:pt>
                <c:pt idx="999">
                  <c:v>2.9468501951044789E-2</c:v>
                </c:pt>
                <c:pt idx="1000">
                  <c:v>2.9120902484323592E-2</c:v>
                </c:pt>
                <c:pt idx="1001">
                  <c:v>2.9075191905212332E-2</c:v>
                </c:pt>
                <c:pt idx="1002">
                  <c:v>2.9531728937823184E-2</c:v>
                </c:pt>
                <c:pt idx="1003">
                  <c:v>2.8938114335354904E-2</c:v>
                </c:pt>
                <c:pt idx="1004">
                  <c:v>2.8258833869027104E-2</c:v>
                </c:pt>
                <c:pt idx="1005">
                  <c:v>2.8243531556956084E-2</c:v>
                </c:pt>
                <c:pt idx="1006">
                  <c:v>2.8038602452026235E-2</c:v>
                </c:pt>
                <c:pt idx="1007">
                  <c:v>2.7595729165326585E-2</c:v>
                </c:pt>
                <c:pt idx="1008">
                  <c:v>2.6717911356279128E-2</c:v>
                </c:pt>
                <c:pt idx="1009">
                  <c:v>2.6687035894755302E-2</c:v>
                </c:pt>
                <c:pt idx="1010">
                  <c:v>2.6755611919824007E-2</c:v>
                </c:pt>
                <c:pt idx="1011">
                  <c:v>2.7136971266185073E-2</c:v>
                </c:pt>
                <c:pt idx="1012">
                  <c:v>2.588074623823804E-2</c:v>
                </c:pt>
                <c:pt idx="1013">
                  <c:v>2.5290862420703893E-2</c:v>
                </c:pt>
                <c:pt idx="1014">
                  <c:v>2.4293618868157039E-2</c:v>
                </c:pt>
                <c:pt idx="1015">
                  <c:v>2.3762824996394476E-2</c:v>
                </c:pt>
                <c:pt idx="1016">
                  <c:v>2.3522727657439464E-2</c:v>
                </c:pt>
                <c:pt idx="1017">
                  <c:v>2.2891520826379016E-2</c:v>
                </c:pt>
                <c:pt idx="1018">
                  <c:v>2.167681516906008E-2</c:v>
                </c:pt>
                <c:pt idx="1019">
                  <c:v>2.2798786106854829E-2</c:v>
                </c:pt>
                <c:pt idx="1020">
                  <c:v>2.2346853309734366E-2</c:v>
                </c:pt>
                <c:pt idx="1021">
                  <c:v>2.2528449774223185E-2</c:v>
                </c:pt>
                <c:pt idx="1022">
                  <c:v>2.2606701464756272E-2</c:v>
                </c:pt>
                <c:pt idx="1023">
                  <c:v>2.1699220191468489E-2</c:v>
                </c:pt>
                <c:pt idx="1024">
                  <c:v>2.2096166229151448E-2</c:v>
                </c:pt>
                <c:pt idx="1025">
                  <c:v>2.1519675320146713E-2</c:v>
                </c:pt>
                <c:pt idx="1026">
                  <c:v>1.955382926817708E-2</c:v>
                </c:pt>
                <c:pt idx="1027">
                  <c:v>2.0413751497222903E-2</c:v>
                </c:pt>
                <c:pt idx="1028">
                  <c:v>2.0582699855982222E-2</c:v>
                </c:pt>
                <c:pt idx="1029">
                  <c:v>2.0968433226059159E-2</c:v>
                </c:pt>
                <c:pt idx="1030">
                  <c:v>2.0708043396273683E-2</c:v>
                </c:pt>
                <c:pt idx="1031">
                  <c:v>2.0163924325327154E-2</c:v>
                </c:pt>
                <c:pt idx="1032">
                  <c:v>2.0393052750319756E-2</c:v>
                </c:pt>
                <c:pt idx="1033">
                  <c:v>2.0515484788756998E-2</c:v>
                </c:pt>
                <c:pt idx="1034">
                  <c:v>1.9025046363974292E-2</c:v>
                </c:pt>
                <c:pt idx="1035">
                  <c:v>1.9136814180503635E-2</c:v>
                </c:pt>
                <c:pt idx="1036">
                  <c:v>1.794007181253178E-2</c:v>
                </c:pt>
                <c:pt idx="1037">
                  <c:v>1.8362645837466423E-2</c:v>
                </c:pt>
                <c:pt idx="1038">
                  <c:v>1.7721445107018008E-2</c:v>
                </c:pt>
                <c:pt idx="1039">
                  <c:v>1.7872017149423013E-2</c:v>
                </c:pt>
                <c:pt idx="1040">
                  <c:v>1.7684150799545807E-2</c:v>
                </c:pt>
                <c:pt idx="1041">
                  <c:v>1.726972897980298E-2</c:v>
                </c:pt>
                <c:pt idx="1042">
                  <c:v>1.5802894032843094E-2</c:v>
                </c:pt>
                <c:pt idx="1043">
                  <c:v>1.6133511995726185E-2</c:v>
                </c:pt>
                <c:pt idx="1044">
                  <c:v>1.5401655222658796E-2</c:v>
                </c:pt>
                <c:pt idx="1045">
                  <c:v>1.5027425670373301E-2</c:v>
                </c:pt>
                <c:pt idx="1046">
                  <c:v>1.4434014195941364E-2</c:v>
                </c:pt>
                <c:pt idx="1047">
                  <c:v>1.4044678688686647E-2</c:v>
                </c:pt>
                <c:pt idx="1048">
                  <c:v>1.4616247128277384E-2</c:v>
                </c:pt>
                <c:pt idx="1049">
                  <c:v>1.5186197314511939E-2</c:v>
                </c:pt>
                <c:pt idx="1050">
                  <c:v>1.4879697420477067E-2</c:v>
                </c:pt>
                <c:pt idx="1051">
                  <c:v>1.4491127028825898E-2</c:v>
                </c:pt>
                <c:pt idx="1052">
                  <c:v>1.5015292155669203E-2</c:v>
                </c:pt>
                <c:pt idx="1053">
                  <c:v>1.4440466896562464E-2</c:v>
                </c:pt>
                <c:pt idx="1054">
                  <c:v>1.3600085584612644E-2</c:v>
                </c:pt>
                <c:pt idx="1055">
                  <c:v>1.2980653408725432E-2</c:v>
                </c:pt>
                <c:pt idx="1056">
                  <c:v>1.2179949773207546E-2</c:v>
                </c:pt>
                <c:pt idx="1057">
                  <c:v>1.3292522653854253E-2</c:v>
                </c:pt>
                <c:pt idx="1058">
                  <c:v>1.3587478104490416E-2</c:v>
                </c:pt>
                <c:pt idx="1059">
                  <c:v>1.3240955216361826E-2</c:v>
                </c:pt>
                <c:pt idx="1060">
                  <c:v>1.3043927792045639E-2</c:v>
                </c:pt>
                <c:pt idx="1061">
                  <c:v>1.3629525608012996E-2</c:v>
                </c:pt>
                <c:pt idx="1062">
                  <c:v>1.3519023956243511E-2</c:v>
                </c:pt>
                <c:pt idx="1063">
                  <c:v>1.4585744068153517E-2</c:v>
                </c:pt>
                <c:pt idx="1064">
                  <c:v>1.3379468224342727E-2</c:v>
                </c:pt>
                <c:pt idx="1065">
                  <c:v>1.276294077937519E-2</c:v>
                </c:pt>
                <c:pt idx="1066">
                  <c:v>1.2703600309025452E-2</c:v>
                </c:pt>
                <c:pt idx="1067">
                  <c:v>1.2807073730737537E-2</c:v>
                </c:pt>
                <c:pt idx="1068">
                  <c:v>1.2386314316260872E-2</c:v>
                </c:pt>
                <c:pt idx="1069">
                  <c:v>1.3111251194223579E-2</c:v>
                </c:pt>
                <c:pt idx="1070">
                  <c:v>1.212576875498087E-2</c:v>
                </c:pt>
                <c:pt idx="1071">
                  <c:v>1.1747002676550426E-2</c:v>
                </c:pt>
                <c:pt idx="1072">
                  <c:v>1.2464085270441282E-2</c:v>
                </c:pt>
                <c:pt idx="1073">
                  <c:v>1.185786995878532E-2</c:v>
                </c:pt>
                <c:pt idx="1074">
                  <c:v>1.1740015072100297E-2</c:v>
                </c:pt>
                <c:pt idx="1075">
                  <c:v>1.1858567365043423E-2</c:v>
                </c:pt>
                <c:pt idx="1076">
                  <c:v>1.0855636227479024E-2</c:v>
                </c:pt>
                <c:pt idx="1077">
                  <c:v>1.089205708439496E-2</c:v>
                </c:pt>
                <c:pt idx="1078">
                  <c:v>1.1177242076483122E-2</c:v>
                </c:pt>
                <c:pt idx="1079">
                  <c:v>1.0575075783684891E-2</c:v>
                </c:pt>
                <c:pt idx="1080">
                  <c:v>1.0670647524783312E-2</c:v>
                </c:pt>
                <c:pt idx="1081">
                  <c:v>1.0798408288707232E-2</c:v>
                </c:pt>
                <c:pt idx="1082">
                  <c:v>1.118124369879904E-2</c:v>
                </c:pt>
                <c:pt idx="1083">
                  <c:v>1.0704949079186756E-2</c:v>
                </c:pt>
                <c:pt idx="1084">
                  <c:v>1.1560653016011229E-2</c:v>
                </c:pt>
                <c:pt idx="1085">
                  <c:v>1.0626927600428193E-2</c:v>
                </c:pt>
                <c:pt idx="1086">
                  <c:v>1.0484961415829497E-2</c:v>
                </c:pt>
                <c:pt idx="1087">
                  <c:v>1.0243252594452844E-2</c:v>
                </c:pt>
                <c:pt idx="1088">
                  <c:v>9.3711426832265663E-3</c:v>
                </c:pt>
                <c:pt idx="1089">
                  <c:v>8.4643385033932525E-3</c:v>
                </c:pt>
                <c:pt idx="1090">
                  <c:v>8.990250531349088E-3</c:v>
                </c:pt>
                <c:pt idx="1091">
                  <c:v>8.5029125174944011E-3</c:v>
                </c:pt>
                <c:pt idx="1092">
                  <c:v>8.4956676175315746E-3</c:v>
                </c:pt>
                <c:pt idx="1093">
                  <c:v>7.7363208502127081E-3</c:v>
                </c:pt>
                <c:pt idx="1094">
                  <c:v>7.7856064827635709E-3</c:v>
                </c:pt>
                <c:pt idx="1095">
                  <c:v>7.7399906967359359E-3</c:v>
                </c:pt>
                <c:pt idx="1096">
                  <c:v>9.4598216129584845E-3</c:v>
                </c:pt>
                <c:pt idx="1097">
                  <c:v>9.2906633552282784E-3</c:v>
                </c:pt>
                <c:pt idx="1098">
                  <c:v>8.4732422823195312E-3</c:v>
                </c:pt>
                <c:pt idx="1099">
                  <c:v>8.1611969928925502E-3</c:v>
                </c:pt>
                <c:pt idx="1100">
                  <c:v>9.0093784214378622E-3</c:v>
                </c:pt>
                <c:pt idx="1101">
                  <c:v>9.8895592866414198E-3</c:v>
                </c:pt>
                <c:pt idx="1102">
                  <c:v>1.0846698593880023E-2</c:v>
                </c:pt>
                <c:pt idx="1103">
                  <c:v>8.9207672010513904E-3</c:v>
                </c:pt>
                <c:pt idx="1104">
                  <c:v>7.9278299628749646E-3</c:v>
                </c:pt>
                <c:pt idx="1105">
                  <c:v>8.4975702501386349E-3</c:v>
                </c:pt>
                <c:pt idx="1106">
                  <c:v>8.347553424366291E-3</c:v>
                </c:pt>
                <c:pt idx="1107">
                  <c:v>7.5268552191379108E-3</c:v>
                </c:pt>
                <c:pt idx="1108">
                  <c:v>6.4139681671283319E-3</c:v>
                </c:pt>
                <c:pt idx="1109">
                  <c:v>4.6549227063967047E-3</c:v>
                </c:pt>
                <c:pt idx="1110">
                  <c:v>5.7501003791046246E-3</c:v>
                </c:pt>
                <c:pt idx="1111">
                  <c:v>7.0372895678180187E-3</c:v>
                </c:pt>
                <c:pt idx="1112">
                  <c:v>6.0154790334626352E-3</c:v>
                </c:pt>
                <c:pt idx="1113">
                  <c:v>6.9511565094749076E-3</c:v>
                </c:pt>
                <c:pt idx="1114">
                  <c:v>6.6513063502563812E-3</c:v>
                </c:pt>
                <c:pt idx="1115">
                  <c:v>7.2511427644777809E-3</c:v>
                </c:pt>
                <c:pt idx="1116">
                  <c:v>8.1698841019133984E-3</c:v>
                </c:pt>
                <c:pt idx="1117">
                  <c:v>7.4531942222261349E-3</c:v>
                </c:pt>
                <c:pt idx="1118">
                  <c:v>6.861218185917675E-3</c:v>
                </c:pt>
                <c:pt idx="1119">
                  <c:v>7.8413922124773421E-3</c:v>
                </c:pt>
                <c:pt idx="1120">
                  <c:v>7.070257248116156E-3</c:v>
                </c:pt>
                <c:pt idx="1121">
                  <c:v>7.2888704117608418E-3</c:v>
                </c:pt>
                <c:pt idx="1122">
                  <c:v>7.0476694104750414E-3</c:v>
                </c:pt>
                <c:pt idx="1123">
                  <c:v>7.4893306998911908E-3</c:v>
                </c:pt>
                <c:pt idx="1124">
                  <c:v>8.3787809744864418E-3</c:v>
                </c:pt>
                <c:pt idx="1125">
                  <c:v>8.9268745840107092E-3</c:v>
                </c:pt>
                <c:pt idx="1126">
                  <c:v>8.5671145188472349E-3</c:v>
                </c:pt>
                <c:pt idx="1127">
                  <c:v>8.6755307227769501E-3</c:v>
                </c:pt>
                <c:pt idx="1128">
                  <c:v>7.6069756876053296E-3</c:v>
                </c:pt>
                <c:pt idx="1129">
                  <c:v>7.4646912690830318E-3</c:v>
                </c:pt>
                <c:pt idx="1130">
                  <c:v>6.760197873791134E-3</c:v>
                </c:pt>
                <c:pt idx="1131">
                  <c:v>6.3136696366242551E-3</c:v>
                </c:pt>
                <c:pt idx="1132">
                  <c:v>6.0972380680898719E-3</c:v>
                </c:pt>
                <c:pt idx="1133">
                  <c:v>5.8600143137556276E-3</c:v>
                </c:pt>
                <c:pt idx="1134">
                  <c:v>5.813135071341952E-3</c:v>
                </c:pt>
                <c:pt idx="1135">
                  <c:v>6.9557472030962126E-3</c:v>
                </c:pt>
                <c:pt idx="1136">
                  <c:v>7.4522733751280551E-3</c:v>
                </c:pt>
                <c:pt idx="1137">
                  <c:v>7.2727691294135494E-3</c:v>
                </c:pt>
                <c:pt idx="1138">
                  <c:v>6.2844564395311536E-3</c:v>
                </c:pt>
                <c:pt idx="1139">
                  <c:v>6.3192109694556369E-3</c:v>
                </c:pt>
                <c:pt idx="1140">
                  <c:v>6.1099904462113578E-3</c:v>
                </c:pt>
                <c:pt idx="1141">
                  <c:v>5.1642940183532944E-3</c:v>
                </c:pt>
                <c:pt idx="1142">
                  <c:v>4.2968357391592257E-3</c:v>
                </c:pt>
                <c:pt idx="1143">
                  <c:v>3.7266533098697882E-3</c:v>
                </c:pt>
                <c:pt idx="1144">
                  <c:v>5.3827832738958126E-3</c:v>
                </c:pt>
                <c:pt idx="1145">
                  <c:v>6.4340162272217291E-3</c:v>
                </c:pt>
                <c:pt idx="1146">
                  <c:v>5.040727848379817E-3</c:v>
                </c:pt>
                <c:pt idx="1147">
                  <c:v>5.4638557357602159E-3</c:v>
                </c:pt>
                <c:pt idx="1148">
                  <c:v>6.168986953086225E-3</c:v>
                </c:pt>
                <c:pt idx="1149">
                  <c:v>7.560980729243192E-3</c:v>
                </c:pt>
                <c:pt idx="1150">
                  <c:v>7.5291302531449297E-3</c:v>
                </c:pt>
                <c:pt idx="1151">
                  <c:v>6.0032053604134597E-3</c:v>
                </c:pt>
                <c:pt idx="1152">
                  <c:v>5.052681256225028E-3</c:v>
                </c:pt>
                <c:pt idx="1153">
                  <c:v>5.0158453410215032E-3</c:v>
                </c:pt>
                <c:pt idx="1154">
                  <c:v>4.3572642986902978E-3</c:v>
                </c:pt>
                <c:pt idx="1155">
                  <c:v>4.3128699892545268E-3</c:v>
                </c:pt>
                <c:pt idx="1156">
                  <c:v>3.4487795729029906E-3</c:v>
                </c:pt>
                <c:pt idx="1157">
                  <c:v>3.0357363154334652E-3</c:v>
                </c:pt>
                <c:pt idx="1158">
                  <c:v>3.497938588977866E-3</c:v>
                </c:pt>
                <c:pt idx="1159">
                  <c:v>3.7142340617279017E-3</c:v>
                </c:pt>
                <c:pt idx="1160">
                  <c:v>4.8003298799310177E-3</c:v>
                </c:pt>
                <c:pt idx="1161">
                  <c:v>5.1270802850021764E-3</c:v>
                </c:pt>
                <c:pt idx="1162">
                  <c:v>6.0208808850423963E-3</c:v>
                </c:pt>
                <c:pt idx="1163">
                  <c:v>5.3700992822132282E-3</c:v>
                </c:pt>
                <c:pt idx="1164">
                  <c:v>4.5399481752669947E-3</c:v>
                </c:pt>
                <c:pt idx="1165">
                  <c:v>4.4365424629003569E-3</c:v>
                </c:pt>
                <c:pt idx="1166">
                  <c:v>4.9034959012147728E-3</c:v>
                </c:pt>
                <c:pt idx="1167">
                  <c:v>5.0161974296178274E-3</c:v>
                </c:pt>
                <c:pt idx="1168">
                  <c:v>5.4339742474275527E-3</c:v>
                </c:pt>
                <c:pt idx="1169">
                  <c:v>5.041774634860427E-3</c:v>
                </c:pt>
                <c:pt idx="1170">
                  <c:v>6.1423568675219257E-3</c:v>
                </c:pt>
                <c:pt idx="1171">
                  <c:v>6.5008561846731762E-3</c:v>
                </c:pt>
                <c:pt idx="1172">
                  <c:v>6.0219425675790044E-3</c:v>
                </c:pt>
                <c:pt idx="1173">
                  <c:v>5.5032409078198197E-3</c:v>
                </c:pt>
              </c:numCache>
            </c:numRef>
          </c:yVal>
          <c:smooth val="0"/>
          <c:extLst>
            <c:ext xmlns:c16="http://schemas.microsoft.com/office/drawing/2014/chart" uri="{C3380CC4-5D6E-409C-BE32-E72D297353CC}">
              <c16:uniqueId val="{00000006-78F5-44D7-A5E4-BCA7D51448E1}"/>
            </c:ext>
          </c:extLst>
        </c:ser>
        <c:ser>
          <c:idx val="7"/>
          <c:order val="7"/>
          <c:tx>
            <c:strRef>
              <c:f>'Fluo RT'!$FP$2:$FP$3</c:f>
              <c:strCache>
                <c:ptCount val="2"/>
                <c:pt idx="0">
                  <c:v>D17</c:v>
                </c:pt>
                <c:pt idx="1">
                  <c:v>Stan White</c:v>
                </c:pt>
              </c:strCache>
            </c:strRef>
          </c:tx>
          <c:spPr>
            <a:ln w="19050" cap="rnd">
              <a:solidFill>
                <a:sysClr val="window" lastClr="FFFFFF"/>
              </a:solidFill>
              <a:prstDash val="sysDash"/>
              <a:round/>
            </a:ln>
            <a:effectLst/>
          </c:spPr>
          <c:marker>
            <c:symbol val="none"/>
          </c:marker>
          <c:xVal>
            <c:numRef>
              <c:f>'Fluo RT'!$CM$4:$CM$1177</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'Fluo RT'!$FP$4:$FP$1177</c:f>
              <c:numCache>
                <c:formatCode>General</c:formatCode>
                <c:ptCount val="1174"/>
                <c:pt idx="0">
                  <c:v>6.5751169753242448E-3</c:v>
                </c:pt>
                <c:pt idx="1">
                  <c:v>6.3885827589887046E-3</c:v>
                </c:pt>
                <c:pt idx="2">
                  <c:v>4.8194704233579921E-3</c:v>
                </c:pt>
                <c:pt idx="3">
                  <c:v>3.9972186179405228E-3</c:v>
                </c:pt>
                <c:pt idx="4">
                  <c:v>6.3685289100839379E-3</c:v>
                </c:pt>
                <c:pt idx="5">
                  <c:v>6.3953475744588425E-3</c:v>
                </c:pt>
                <c:pt idx="6">
                  <c:v>5.8509858880669251E-3</c:v>
                </c:pt>
                <c:pt idx="7">
                  <c:v>4.9645273148382187E-3</c:v>
                </c:pt>
                <c:pt idx="8">
                  <c:v>4.8050158494777071E-3</c:v>
                </c:pt>
                <c:pt idx="9">
                  <c:v>5.2532958113565772E-3</c:v>
                </c:pt>
                <c:pt idx="10">
                  <c:v>3.9961598016802508E-3</c:v>
                </c:pt>
                <c:pt idx="11">
                  <c:v>2.3450140145706596E-3</c:v>
                </c:pt>
                <c:pt idx="12">
                  <c:v>1.9141403928573434E-3</c:v>
                </c:pt>
                <c:pt idx="13">
                  <c:v>5.0101004143519683E-4</c:v>
                </c:pt>
                <c:pt idx="14">
                  <c:v>1.4539859610887365E-3</c:v>
                </c:pt>
                <c:pt idx="15">
                  <c:v>1.8477205024649542E-3</c:v>
                </c:pt>
                <c:pt idx="16">
                  <c:v>1.5115645952812932E-3</c:v>
                </c:pt>
                <c:pt idx="17">
                  <c:v>3.1253971731197354E-3</c:v>
                </c:pt>
                <c:pt idx="18">
                  <c:v>2.7177912961745933E-3</c:v>
                </c:pt>
                <c:pt idx="19">
                  <c:v>3.1764094613798877E-3</c:v>
                </c:pt>
                <c:pt idx="20">
                  <c:v>3.9171071379756487E-3</c:v>
                </c:pt>
                <c:pt idx="21">
                  <c:v>2.753377258761213E-3</c:v>
                </c:pt>
                <c:pt idx="22">
                  <c:v>2.2984654185554038E-3</c:v>
                </c:pt>
                <c:pt idx="23">
                  <c:v>2.8012196514800021E-3</c:v>
                </c:pt>
                <c:pt idx="24">
                  <c:v>3.18490433206575E-3</c:v>
                </c:pt>
                <c:pt idx="25">
                  <c:v>3.4939981688376612E-3</c:v>
                </c:pt>
                <c:pt idx="26">
                  <c:v>4.5811768494646004E-3</c:v>
                </c:pt>
                <c:pt idx="27">
                  <c:v>5.5768545199564867E-3</c:v>
                </c:pt>
                <c:pt idx="28">
                  <c:v>5.8279671663979838E-3</c:v>
                </c:pt>
                <c:pt idx="29">
                  <c:v>6.918513275926956E-3</c:v>
                </c:pt>
                <c:pt idx="30">
                  <c:v>7.4449584056530118E-3</c:v>
                </c:pt>
                <c:pt idx="31">
                  <c:v>6.3580493440207305E-3</c:v>
                </c:pt>
                <c:pt idx="32">
                  <c:v>6.6469039688290491E-3</c:v>
                </c:pt>
                <c:pt idx="33">
                  <c:v>6.3613727726007192E-3</c:v>
                </c:pt>
                <c:pt idx="34">
                  <c:v>5.0327502822573858E-3</c:v>
                </c:pt>
                <c:pt idx="35">
                  <c:v>4.6797890605837621E-3</c:v>
                </c:pt>
                <c:pt idx="36">
                  <c:v>4.7066442358641948E-3</c:v>
                </c:pt>
                <c:pt idx="37">
                  <c:v>3.072789639141189E-3</c:v>
                </c:pt>
                <c:pt idx="38">
                  <c:v>4.2412397231162717E-3</c:v>
                </c:pt>
                <c:pt idx="39">
                  <c:v>4.6622226341401308E-3</c:v>
                </c:pt>
                <c:pt idx="40">
                  <c:v>4.0059793629127838E-3</c:v>
                </c:pt>
                <c:pt idx="41">
                  <c:v>4.2403475463735317E-3</c:v>
                </c:pt>
                <c:pt idx="42">
                  <c:v>4.7091747224703093E-3</c:v>
                </c:pt>
                <c:pt idx="43">
                  <c:v>3.2961923806421049E-3</c:v>
                </c:pt>
                <c:pt idx="44">
                  <c:v>4.6612845847212158E-3</c:v>
                </c:pt>
                <c:pt idx="45">
                  <c:v>5.237921911598672E-3</c:v>
                </c:pt>
                <c:pt idx="46">
                  <c:v>6.0726669999457018E-3</c:v>
                </c:pt>
                <c:pt idx="47">
                  <c:v>6.3269214566166188E-3</c:v>
                </c:pt>
                <c:pt idx="48">
                  <c:v>6.9521632243436E-3</c:v>
                </c:pt>
                <c:pt idx="49">
                  <c:v>7.5768582646647464E-3</c:v>
                </c:pt>
                <c:pt idx="50">
                  <c:v>8.7826805370660576E-3</c:v>
                </c:pt>
                <c:pt idx="51">
                  <c:v>7.7096690239605156E-3</c:v>
                </c:pt>
                <c:pt idx="52">
                  <c:v>6.0868631889561065E-3</c:v>
                </c:pt>
                <c:pt idx="53">
                  <c:v>5.1233600518267629E-3</c:v>
                </c:pt>
                <c:pt idx="54">
                  <c:v>5.4062222072433887E-3</c:v>
                </c:pt>
                <c:pt idx="55">
                  <c:v>5.3924023614130281E-3</c:v>
                </c:pt>
                <c:pt idx="56">
                  <c:v>4.3464313866467446E-3</c:v>
                </c:pt>
                <c:pt idx="57">
                  <c:v>2.8519230013087757E-3</c:v>
                </c:pt>
                <c:pt idx="58">
                  <c:v>2.2914188137887646E-3</c:v>
                </c:pt>
                <c:pt idx="59">
                  <c:v>2.5156004546075827E-3</c:v>
                </c:pt>
                <c:pt idx="60">
                  <c:v>3.1338836182120142E-3</c:v>
                </c:pt>
                <c:pt idx="61">
                  <c:v>1.3233724093640175E-3</c:v>
                </c:pt>
                <c:pt idx="62">
                  <c:v>1.166992456285212E-3</c:v>
                </c:pt>
                <c:pt idx="63">
                  <c:v>2.2033151902218179E-3</c:v>
                </c:pt>
                <c:pt idx="64">
                  <c:v>3.6671450531467723E-3</c:v>
                </c:pt>
                <c:pt idx="65">
                  <c:v>5.0767871152078217E-3</c:v>
                </c:pt>
                <c:pt idx="66">
                  <c:v>5.8513706568405523E-3</c:v>
                </c:pt>
                <c:pt idx="67">
                  <c:v>5.8102481430927925E-3</c:v>
                </c:pt>
                <c:pt idx="68">
                  <c:v>6.5166536538054662E-3</c:v>
                </c:pt>
                <c:pt idx="69">
                  <c:v>5.7830943273286936E-3</c:v>
                </c:pt>
                <c:pt idx="70">
                  <c:v>5.5452248416456495E-3</c:v>
                </c:pt>
                <c:pt idx="71">
                  <c:v>4.2885775163971412E-3</c:v>
                </c:pt>
                <c:pt idx="72">
                  <c:v>4.821708822719894E-3</c:v>
                </c:pt>
                <c:pt idx="73">
                  <c:v>5.4738928301943319E-3</c:v>
                </c:pt>
                <c:pt idx="74">
                  <c:v>4.6520360914982023E-3</c:v>
                </c:pt>
                <c:pt idx="75">
                  <c:v>3.8436808984304055E-3</c:v>
                </c:pt>
                <c:pt idx="76">
                  <c:v>6.515607007847036E-3</c:v>
                </c:pt>
                <c:pt idx="77">
                  <c:v>6.0568886716958099E-3</c:v>
                </c:pt>
                <c:pt idx="78">
                  <c:v>6.77689589898275E-3</c:v>
                </c:pt>
                <c:pt idx="79">
                  <c:v>6.0231657014681132E-3</c:v>
                </c:pt>
                <c:pt idx="80">
                  <c:v>4.9632775184567301E-3</c:v>
                </c:pt>
                <c:pt idx="81">
                  <c:v>5.9590319554679297E-3</c:v>
                </c:pt>
                <c:pt idx="82">
                  <c:v>6.0337426299460579E-3</c:v>
                </c:pt>
                <c:pt idx="83">
                  <c:v>3.5555255978894826E-3</c:v>
                </c:pt>
                <c:pt idx="84">
                  <c:v>3.9224414748907947E-3</c:v>
                </c:pt>
                <c:pt idx="85">
                  <c:v>5.0233725965994304E-3</c:v>
                </c:pt>
                <c:pt idx="86">
                  <c:v>4.4899398412618172E-3</c:v>
                </c:pt>
                <c:pt idx="87">
                  <c:v>5.3124846701005646E-3</c:v>
                </c:pt>
                <c:pt idx="88">
                  <c:v>4.5134472473585766E-3</c:v>
                </c:pt>
                <c:pt idx="89">
                  <c:v>5.2094714905998466E-3</c:v>
                </c:pt>
                <c:pt idx="90">
                  <c:v>5.7870918033953271E-3</c:v>
                </c:pt>
                <c:pt idx="91">
                  <c:v>6.1440139902300562E-3</c:v>
                </c:pt>
                <c:pt idx="92">
                  <c:v>6.3920859335651311E-3</c:v>
                </c:pt>
                <c:pt idx="93">
                  <c:v>8.0158579033003993E-3</c:v>
                </c:pt>
                <c:pt idx="94">
                  <c:v>6.4697193528395185E-3</c:v>
                </c:pt>
                <c:pt idx="95">
                  <c:v>5.0702226416295473E-3</c:v>
                </c:pt>
                <c:pt idx="96">
                  <c:v>5.837734301714889E-3</c:v>
                </c:pt>
                <c:pt idx="97">
                  <c:v>5.3177843684643136E-3</c:v>
                </c:pt>
                <c:pt idx="98">
                  <c:v>5.650420249884382E-3</c:v>
                </c:pt>
                <c:pt idx="99">
                  <c:v>4.0128743069949282E-3</c:v>
                </c:pt>
                <c:pt idx="100">
                  <c:v>2.7491813131568454E-3</c:v>
                </c:pt>
                <c:pt idx="101">
                  <c:v>3.945039853057648E-3</c:v>
                </c:pt>
                <c:pt idx="102">
                  <c:v>6.5289044668752471E-3</c:v>
                </c:pt>
                <c:pt idx="103">
                  <c:v>5.5679851784447105E-3</c:v>
                </c:pt>
                <c:pt idx="104">
                  <c:v>4.6507947207102959E-3</c:v>
                </c:pt>
                <c:pt idx="105">
                  <c:v>3.7538799858450028E-3</c:v>
                </c:pt>
                <c:pt idx="106">
                  <c:v>3.8048239331794258E-3</c:v>
                </c:pt>
                <c:pt idx="107">
                  <c:v>5.5883573275515037E-3</c:v>
                </c:pt>
                <c:pt idx="108">
                  <c:v>4.915671042358267E-3</c:v>
                </c:pt>
                <c:pt idx="109">
                  <c:v>2.9128718729345597E-3</c:v>
                </c:pt>
                <c:pt idx="110">
                  <c:v>4.6319859873016943E-3</c:v>
                </c:pt>
                <c:pt idx="111">
                  <c:v>5.9670044393516416E-3</c:v>
                </c:pt>
                <c:pt idx="112">
                  <c:v>5.7632848206378359E-3</c:v>
                </c:pt>
                <c:pt idx="113">
                  <c:v>6.1167291096768887E-3</c:v>
                </c:pt>
                <c:pt idx="114">
                  <c:v>4.7885915590531129E-3</c:v>
                </c:pt>
                <c:pt idx="115">
                  <c:v>6.4530891034606727E-3</c:v>
                </c:pt>
                <c:pt idx="116">
                  <c:v>8.185495995970694E-3</c:v>
                </c:pt>
                <c:pt idx="117">
                  <c:v>8.1314289619481474E-3</c:v>
                </c:pt>
                <c:pt idx="118">
                  <c:v>7.5165956108274503E-3</c:v>
                </c:pt>
                <c:pt idx="119">
                  <c:v>7.9243419143323092E-3</c:v>
                </c:pt>
                <c:pt idx="120">
                  <c:v>7.5131504792290398E-3</c:v>
                </c:pt>
                <c:pt idx="121">
                  <c:v>8.2944295592291151E-3</c:v>
                </c:pt>
                <c:pt idx="122">
                  <c:v>6.1883232507063454E-3</c:v>
                </c:pt>
                <c:pt idx="123">
                  <c:v>4.5068359649270626E-3</c:v>
                </c:pt>
                <c:pt idx="124">
                  <c:v>3.8442004767013614E-3</c:v>
                </c:pt>
                <c:pt idx="125">
                  <c:v>4.8973435039609652E-3</c:v>
                </c:pt>
                <c:pt idx="126">
                  <c:v>5.4847346967816105E-3</c:v>
                </c:pt>
                <c:pt idx="127">
                  <c:v>6.3986035982901666E-3</c:v>
                </c:pt>
                <c:pt idx="128">
                  <c:v>4.4317817134661586E-3</c:v>
                </c:pt>
                <c:pt idx="129">
                  <c:v>4.5709350723758492E-3</c:v>
                </c:pt>
                <c:pt idx="130">
                  <c:v>6.0014988194807212E-3</c:v>
                </c:pt>
                <c:pt idx="131">
                  <c:v>4.9210465710642654E-3</c:v>
                </c:pt>
                <c:pt idx="132">
                  <c:v>4.618781209802897E-3</c:v>
                </c:pt>
                <c:pt idx="133">
                  <c:v>5.2273927281510316E-3</c:v>
                </c:pt>
                <c:pt idx="134">
                  <c:v>4.7585084452533011E-3</c:v>
                </c:pt>
                <c:pt idx="135">
                  <c:v>4.9553808649152667E-3</c:v>
                </c:pt>
                <c:pt idx="136">
                  <c:v>5.9646209325446981E-3</c:v>
                </c:pt>
                <c:pt idx="137">
                  <c:v>4.9213892118699764E-3</c:v>
                </c:pt>
                <c:pt idx="138">
                  <c:v>5.7298632994250004E-3</c:v>
                </c:pt>
                <c:pt idx="139">
                  <c:v>5.498793267763492E-3</c:v>
                </c:pt>
                <c:pt idx="140">
                  <c:v>3.6537137207982968E-3</c:v>
                </c:pt>
                <c:pt idx="141">
                  <c:v>4.869692578175466E-3</c:v>
                </c:pt>
                <c:pt idx="142">
                  <c:v>6.8565683119042407E-3</c:v>
                </c:pt>
                <c:pt idx="143">
                  <c:v>6.3977891242438028E-3</c:v>
                </c:pt>
                <c:pt idx="144">
                  <c:v>7.3626403563464386E-3</c:v>
                </c:pt>
                <c:pt idx="145">
                  <c:v>6.8529490513717798E-3</c:v>
                </c:pt>
                <c:pt idx="146">
                  <c:v>7.6206891386609299E-3</c:v>
                </c:pt>
                <c:pt idx="147">
                  <c:v>8.0420240522611486E-3</c:v>
                </c:pt>
                <c:pt idx="148">
                  <c:v>7.0530512819072548E-3</c:v>
                </c:pt>
                <c:pt idx="149">
                  <c:v>6.1022361525369462E-3</c:v>
                </c:pt>
                <c:pt idx="150">
                  <c:v>7.5393297346686974E-3</c:v>
                </c:pt>
                <c:pt idx="151">
                  <c:v>6.367271624285931E-3</c:v>
                </c:pt>
                <c:pt idx="152">
                  <c:v>6.4285341152284185E-3</c:v>
                </c:pt>
                <c:pt idx="153">
                  <c:v>5.0424968216788652E-3</c:v>
                </c:pt>
                <c:pt idx="154">
                  <c:v>3.4763184649691903E-3</c:v>
                </c:pt>
                <c:pt idx="155">
                  <c:v>4.2651908771417389E-3</c:v>
                </c:pt>
                <c:pt idx="156">
                  <c:v>4.7845603806121479E-3</c:v>
                </c:pt>
                <c:pt idx="157">
                  <c:v>3.6497677344702268E-3</c:v>
                </c:pt>
                <c:pt idx="158">
                  <c:v>3.6158022943827504E-3</c:v>
                </c:pt>
                <c:pt idx="159">
                  <c:v>2.8583311333172314E-3</c:v>
                </c:pt>
                <c:pt idx="160">
                  <c:v>4.5706027295178498E-3</c:v>
                </c:pt>
                <c:pt idx="161">
                  <c:v>5.8310621677741649E-3</c:v>
                </c:pt>
                <c:pt idx="162">
                  <c:v>5.416607219423053E-3</c:v>
                </c:pt>
                <c:pt idx="163">
                  <c:v>4.8053126176072439E-3</c:v>
                </c:pt>
                <c:pt idx="164">
                  <c:v>5.2401266085862416E-3</c:v>
                </c:pt>
                <c:pt idx="165">
                  <c:v>5.4846532493769747E-3</c:v>
                </c:pt>
                <c:pt idx="166">
                  <c:v>5.43367372731409E-3</c:v>
                </c:pt>
                <c:pt idx="167">
                  <c:v>2.9943380011121785E-3</c:v>
                </c:pt>
                <c:pt idx="168">
                  <c:v>1.9615914635630529E-3</c:v>
                </c:pt>
                <c:pt idx="169">
                  <c:v>1.1426612143714413E-3</c:v>
                </c:pt>
                <c:pt idx="170">
                  <c:v>6.1637270706832404E-4</c:v>
                </c:pt>
                <c:pt idx="171">
                  <c:v>7.6563602933604443E-4</c:v>
                </c:pt>
                <c:pt idx="172">
                  <c:v>2.634268386985641E-3</c:v>
                </c:pt>
                <c:pt idx="173">
                  <c:v>2.8040675021110796E-3</c:v>
                </c:pt>
                <c:pt idx="174">
                  <c:v>3.7180356383885024E-3</c:v>
                </c:pt>
                <c:pt idx="175">
                  <c:v>4.669293579510455E-3</c:v>
                </c:pt>
                <c:pt idx="176">
                  <c:v>4.608309133156208E-3</c:v>
                </c:pt>
                <c:pt idx="177">
                  <c:v>5.6645537150314456E-3</c:v>
                </c:pt>
                <c:pt idx="178">
                  <c:v>2.8113097678842589E-3</c:v>
                </c:pt>
                <c:pt idx="179">
                  <c:v>4.6036095242909863E-4</c:v>
                </c:pt>
                <c:pt idx="180">
                  <c:v>1.2957832712647941E-3</c:v>
                </c:pt>
                <c:pt idx="181">
                  <c:v>2.2432665464615317E-3</c:v>
                </c:pt>
                <c:pt idx="182">
                  <c:v>1.9748701990499676E-3</c:v>
                </c:pt>
                <c:pt idx="183">
                  <c:v>2.4529926772229997E-3</c:v>
                </c:pt>
                <c:pt idx="184">
                  <c:v>3.191300293772363E-3</c:v>
                </c:pt>
                <c:pt idx="185">
                  <c:v>5.629745715585663E-3</c:v>
                </c:pt>
                <c:pt idx="186">
                  <c:v>6.1868955806825476E-3</c:v>
                </c:pt>
                <c:pt idx="187">
                  <c:v>5.0864681222347677E-3</c:v>
                </c:pt>
                <c:pt idx="188">
                  <c:v>4.913559026900112E-3</c:v>
                </c:pt>
                <c:pt idx="189">
                  <c:v>5.6200853044541437E-3</c:v>
                </c:pt>
                <c:pt idx="190">
                  <c:v>5.305023338894225E-3</c:v>
                </c:pt>
                <c:pt idx="191">
                  <c:v>5.4100034264080573E-3</c:v>
                </c:pt>
                <c:pt idx="192">
                  <c:v>5.298500993283866E-3</c:v>
                </c:pt>
                <c:pt idx="193">
                  <c:v>4.7175441454294894E-3</c:v>
                </c:pt>
                <c:pt idx="194">
                  <c:v>4.9587745067751132E-3</c:v>
                </c:pt>
                <c:pt idx="195">
                  <c:v>3.6711977636602277E-3</c:v>
                </c:pt>
                <c:pt idx="196">
                  <c:v>3.9937416563219103E-3</c:v>
                </c:pt>
                <c:pt idx="197">
                  <c:v>4.2349364429390716E-3</c:v>
                </c:pt>
                <c:pt idx="198">
                  <c:v>3.7352940625778198E-3</c:v>
                </c:pt>
                <c:pt idx="199">
                  <c:v>4.651608258579595E-3</c:v>
                </c:pt>
                <c:pt idx="200">
                  <c:v>5.3753068320329831E-3</c:v>
                </c:pt>
                <c:pt idx="201">
                  <c:v>4.3704630518997846E-3</c:v>
                </c:pt>
                <c:pt idx="202">
                  <c:v>5.8347460245240946E-3</c:v>
                </c:pt>
                <c:pt idx="203">
                  <c:v>5.7093750643621736E-3</c:v>
                </c:pt>
                <c:pt idx="204">
                  <c:v>6.3208849869028829E-3</c:v>
                </c:pt>
                <c:pt idx="205">
                  <c:v>5.0904534279995585E-3</c:v>
                </c:pt>
                <c:pt idx="206">
                  <c:v>4.829252537507934E-3</c:v>
                </c:pt>
                <c:pt idx="207">
                  <c:v>5.5422768200686411E-3</c:v>
                </c:pt>
                <c:pt idx="208">
                  <c:v>8.0214506250854273E-3</c:v>
                </c:pt>
                <c:pt idx="209">
                  <c:v>7.5288314450641936E-3</c:v>
                </c:pt>
                <c:pt idx="210">
                  <c:v>7.4333516824038031E-3</c:v>
                </c:pt>
                <c:pt idx="211">
                  <c:v>6.7165031165334491E-3</c:v>
                </c:pt>
                <c:pt idx="212">
                  <c:v>6.9408635671716406E-3</c:v>
                </c:pt>
                <c:pt idx="213">
                  <c:v>7.125164065030604E-3</c:v>
                </c:pt>
                <c:pt idx="214">
                  <c:v>8.5418901789408828E-3</c:v>
                </c:pt>
                <c:pt idx="215">
                  <c:v>7.3019433163510816E-3</c:v>
                </c:pt>
                <c:pt idx="216">
                  <c:v>7.5735273466682402E-3</c:v>
                </c:pt>
                <c:pt idx="217">
                  <c:v>8.327910995774096E-3</c:v>
                </c:pt>
                <c:pt idx="218">
                  <c:v>1.0488338042303969E-2</c:v>
                </c:pt>
                <c:pt idx="219">
                  <c:v>1.2166491601555552E-2</c:v>
                </c:pt>
                <c:pt idx="220">
                  <c:v>1.025359164330905E-2</c:v>
                </c:pt>
                <c:pt idx="221">
                  <c:v>8.8338379327712532E-3</c:v>
                </c:pt>
                <c:pt idx="222">
                  <c:v>1.0250324385352949E-2</c:v>
                </c:pt>
                <c:pt idx="223">
                  <c:v>1.1079487049862663E-2</c:v>
                </c:pt>
                <c:pt idx="224">
                  <c:v>1.1572009803646224E-2</c:v>
                </c:pt>
                <c:pt idx="225">
                  <c:v>1.0593695409174911E-2</c:v>
                </c:pt>
                <c:pt idx="226">
                  <c:v>1.0760587694514189E-2</c:v>
                </c:pt>
                <c:pt idx="227">
                  <c:v>1.2658967546485872E-2</c:v>
                </c:pt>
                <c:pt idx="228">
                  <c:v>1.2917137095641722E-2</c:v>
                </c:pt>
                <c:pt idx="229">
                  <c:v>1.3739353326330729E-2</c:v>
                </c:pt>
                <c:pt idx="230">
                  <c:v>1.4228459033827823E-2</c:v>
                </c:pt>
                <c:pt idx="231">
                  <c:v>1.5553552136636917E-2</c:v>
                </c:pt>
                <c:pt idx="232">
                  <c:v>1.5858989265793773E-2</c:v>
                </c:pt>
                <c:pt idx="233">
                  <c:v>1.524011069357614E-2</c:v>
                </c:pt>
                <c:pt idx="234">
                  <c:v>1.58658608054493E-2</c:v>
                </c:pt>
                <c:pt idx="235">
                  <c:v>1.6971888475098628E-2</c:v>
                </c:pt>
                <c:pt idx="236">
                  <c:v>1.6686157873155499E-2</c:v>
                </c:pt>
                <c:pt idx="237">
                  <c:v>1.7153974914199371E-2</c:v>
                </c:pt>
                <c:pt idx="238">
                  <c:v>1.6334810620741564E-2</c:v>
                </c:pt>
                <c:pt idx="239">
                  <c:v>1.711928019217843E-2</c:v>
                </c:pt>
                <c:pt idx="240">
                  <c:v>1.9167101989001793E-2</c:v>
                </c:pt>
                <c:pt idx="241">
                  <c:v>2.0052800386453892E-2</c:v>
                </c:pt>
                <c:pt idx="242">
                  <c:v>2.1134225322840663E-2</c:v>
                </c:pt>
                <c:pt idx="243">
                  <c:v>2.3603261266422888E-2</c:v>
                </c:pt>
                <c:pt idx="244">
                  <c:v>2.3381986455390229E-2</c:v>
                </c:pt>
                <c:pt idx="245">
                  <c:v>2.5266042798270695E-2</c:v>
                </c:pt>
                <c:pt idx="246">
                  <c:v>2.6641914145073744E-2</c:v>
                </c:pt>
                <c:pt idx="247">
                  <c:v>2.7497252320314854E-2</c:v>
                </c:pt>
                <c:pt idx="248">
                  <c:v>2.9226230932413631E-2</c:v>
                </c:pt>
                <c:pt idx="249">
                  <c:v>3.1138747058063576E-2</c:v>
                </c:pt>
                <c:pt idx="250">
                  <c:v>3.0412938341506164E-2</c:v>
                </c:pt>
                <c:pt idx="251">
                  <c:v>3.2164029455875168E-2</c:v>
                </c:pt>
                <c:pt idx="252">
                  <c:v>3.2410927433171005E-2</c:v>
                </c:pt>
                <c:pt idx="253">
                  <c:v>3.3217696742291053E-2</c:v>
                </c:pt>
                <c:pt idx="254">
                  <c:v>3.280446818589481E-2</c:v>
                </c:pt>
                <c:pt idx="255">
                  <c:v>3.3185239483454941E-2</c:v>
                </c:pt>
                <c:pt idx="256">
                  <c:v>3.2314669707369778E-2</c:v>
                </c:pt>
                <c:pt idx="257">
                  <c:v>3.4762885073031172E-2</c:v>
                </c:pt>
                <c:pt idx="258">
                  <c:v>3.7157298342779359E-2</c:v>
                </c:pt>
                <c:pt idx="259">
                  <c:v>3.837328937045837E-2</c:v>
                </c:pt>
                <c:pt idx="260">
                  <c:v>3.9340641131501049E-2</c:v>
                </c:pt>
                <c:pt idx="261">
                  <c:v>4.1847405010794127E-2</c:v>
                </c:pt>
                <c:pt idx="262">
                  <c:v>4.3064435195015044E-2</c:v>
                </c:pt>
                <c:pt idx="263">
                  <c:v>4.5988584256872009E-2</c:v>
                </c:pt>
                <c:pt idx="264">
                  <c:v>4.6778277696330375E-2</c:v>
                </c:pt>
                <c:pt idx="265">
                  <c:v>4.7046904343299875E-2</c:v>
                </c:pt>
                <c:pt idx="266">
                  <c:v>4.9004909312527739E-2</c:v>
                </c:pt>
                <c:pt idx="267">
                  <c:v>5.1247549556532927E-2</c:v>
                </c:pt>
                <c:pt idx="268">
                  <c:v>5.1507488480341215E-2</c:v>
                </c:pt>
                <c:pt idx="269">
                  <c:v>5.268846648579726E-2</c:v>
                </c:pt>
                <c:pt idx="270">
                  <c:v>5.3308318682162271E-2</c:v>
                </c:pt>
                <c:pt idx="271">
                  <c:v>5.4804666655432543E-2</c:v>
                </c:pt>
                <c:pt idx="272">
                  <c:v>5.6018326602220239E-2</c:v>
                </c:pt>
                <c:pt idx="273">
                  <c:v>5.6806316199420691E-2</c:v>
                </c:pt>
                <c:pt idx="274">
                  <c:v>5.6360274636903726E-2</c:v>
                </c:pt>
                <c:pt idx="275">
                  <c:v>5.7537451763476737E-2</c:v>
                </c:pt>
                <c:pt idx="276">
                  <c:v>5.9274809160305343E-2</c:v>
                </c:pt>
                <c:pt idx="277">
                  <c:v>5.9807278589443291E-2</c:v>
                </c:pt>
                <c:pt idx="278">
                  <c:v>5.9679190843439367E-2</c:v>
                </c:pt>
                <c:pt idx="279">
                  <c:v>6.0736228367288474E-2</c:v>
                </c:pt>
                <c:pt idx="280">
                  <c:v>6.1989104771320025E-2</c:v>
                </c:pt>
                <c:pt idx="281">
                  <c:v>6.1509725943526057E-2</c:v>
                </c:pt>
                <c:pt idx="282">
                  <c:v>6.2207833180736478E-2</c:v>
                </c:pt>
                <c:pt idx="283">
                  <c:v>6.2753025256184855E-2</c:v>
                </c:pt>
                <c:pt idx="284">
                  <c:v>6.4825009783050322E-2</c:v>
                </c:pt>
                <c:pt idx="285">
                  <c:v>6.6402973672828589E-2</c:v>
                </c:pt>
                <c:pt idx="286">
                  <c:v>6.7827928783138328E-2</c:v>
                </c:pt>
                <c:pt idx="287">
                  <c:v>6.9186003403939822E-2</c:v>
                </c:pt>
                <c:pt idx="288">
                  <c:v>7.2012883668765584E-2</c:v>
                </c:pt>
                <c:pt idx="289">
                  <c:v>7.4199016265140319E-2</c:v>
                </c:pt>
                <c:pt idx="290">
                  <c:v>7.4494436299703981E-2</c:v>
                </c:pt>
                <c:pt idx="291">
                  <c:v>7.4384875497812156E-2</c:v>
                </c:pt>
                <c:pt idx="292">
                  <c:v>7.6731571822568234E-2</c:v>
                </c:pt>
                <c:pt idx="293">
                  <c:v>7.7753268662221695E-2</c:v>
                </c:pt>
                <c:pt idx="294">
                  <c:v>7.8172207898713125E-2</c:v>
                </c:pt>
                <c:pt idx="295">
                  <c:v>7.8381153257802566E-2</c:v>
                </c:pt>
                <c:pt idx="296">
                  <c:v>7.889171614362453E-2</c:v>
                </c:pt>
                <c:pt idx="297">
                  <c:v>8.0076392048486489E-2</c:v>
                </c:pt>
                <c:pt idx="298">
                  <c:v>8.183518790009868E-2</c:v>
                </c:pt>
                <c:pt idx="299">
                  <c:v>8.2095023844429849E-2</c:v>
                </c:pt>
                <c:pt idx="300">
                  <c:v>8.2751227796220461E-2</c:v>
                </c:pt>
                <c:pt idx="301">
                  <c:v>8.3472374350995249E-2</c:v>
                </c:pt>
                <c:pt idx="302">
                  <c:v>8.4365721315066658E-2</c:v>
                </c:pt>
                <c:pt idx="303">
                  <c:v>8.6181221411492884E-2</c:v>
                </c:pt>
                <c:pt idx="304">
                  <c:v>8.6901478598056123E-2</c:v>
                </c:pt>
                <c:pt idx="305">
                  <c:v>8.7838545031052984E-2</c:v>
                </c:pt>
                <c:pt idx="306">
                  <c:v>8.7638718036574567E-2</c:v>
                </c:pt>
                <c:pt idx="307">
                  <c:v>8.9264314615409096E-2</c:v>
                </c:pt>
                <c:pt idx="308">
                  <c:v>8.982881066193335E-2</c:v>
                </c:pt>
                <c:pt idx="309">
                  <c:v>9.1738593150554118E-2</c:v>
                </c:pt>
                <c:pt idx="310">
                  <c:v>9.1486499390548731E-2</c:v>
                </c:pt>
                <c:pt idx="311">
                  <c:v>9.2841082070898556E-2</c:v>
                </c:pt>
                <c:pt idx="312">
                  <c:v>9.3190781651678475E-2</c:v>
                </c:pt>
                <c:pt idx="313">
                  <c:v>9.5552035529791954E-2</c:v>
                </c:pt>
                <c:pt idx="314">
                  <c:v>9.5794973478103757E-2</c:v>
                </c:pt>
                <c:pt idx="315">
                  <c:v>9.8663326386899522E-2</c:v>
                </c:pt>
                <c:pt idx="316">
                  <c:v>9.9940178285560219E-2</c:v>
                </c:pt>
                <c:pt idx="317">
                  <c:v>0.10076579283899441</c:v>
                </c:pt>
                <c:pt idx="318">
                  <c:v>0.10182545165862492</c:v>
                </c:pt>
                <c:pt idx="319">
                  <c:v>0.10316343591961609</c:v>
                </c:pt>
                <c:pt idx="320">
                  <c:v>0.10302806471604814</c:v>
                </c:pt>
                <c:pt idx="321">
                  <c:v>0.10451209259914583</c:v>
                </c:pt>
                <c:pt idx="322">
                  <c:v>0.10393400326164089</c:v>
                </c:pt>
                <c:pt idx="323">
                  <c:v>0.10493767869279724</c:v>
                </c:pt>
                <c:pt idx="324">
                  <c:v>0.10539818419096515</c:v>
                </c:pt>
                <c:pt idx="325">
                  <c:v>0.10715342256973115</c:v>
                </c:pt>
                <c:pt idx="326">
                  <c:v>0.10934183007637333</c:v>
                </c:pt>
                <c:pt idx="327">
                  <c:v>0.10983575709575406</c:v>
                </c:pt>
                <c:pt idx="328">
                  <c:v>0.11124741849174385</c:v>
                </c:pt>
                <c:pt idx="329">
                  <c:v>0.11381123300136495</c:v>
                </c:pt>
                <c:pt idx="330">
                  <c:v>0.1157559536180435</c:v>
                </c:pt>
                <c:pt idx="331">
                  <c:v>0.11820649070282557</c:v>
                </c:pt>
                <c:pt idx="332">
                  <c:v>0.11931745202560633</c:v>
                </c:pt>
                <c:pt idx="333">
                  <c:v>0.12073913051618933</c:v>
                </c:pt>
                <c:pt idx="334">
                  <c:v>0.1240390610518511</c:v>
                </c:pt>
                <c:pt idx="335">
                  <c:v>0.12498188497379641</c:v>
                </c:pt>
                <c:pt idx="336">
                  <c:v>0.12456435000290215</c:v>
                </c:pt>
                <c:pt idx="337">
                  <c:v>0.12493413994349237</c:v>
                </c:pt>
                <c:pt idx="338">
                  <c:v>0.12613132317393982</c:v>
                </c:pt>
                <c:pt idx="339">
                  <c:v>0.12776102020831812</c:v>
                </c:pt>
                <c:pt idx="340">
                  <c:v>0.12752323123386267</c:v>
                </c:pt>
                <c:pt idx="341">
                  <c:v>0.12859655823863902</c:v>
                </c:pt>
                <c:pt idx="342">
                  <c:v>0.13036143924117233</c:v>
                </c:pt>
                <c:pt idx="343">
                  <c:v>0.13296354339274313</c:v>
                </c:pt>
                <c:pt idx="344">
                  <c:v>0.13529958602250197</c:v>
                </c:pt>
                <c:pt idx="345">
                  <c:v>0.13753517685320929</c:v>
                </c:pt>
                <c:pt idx="346">
                  <c:v>0.13919520602448665</c:v>
                </c:pt>
                <c:pt idx="347">
                  <c:v>0.1415608318494927</c:v>
                </c:pt>
                <c:pt idx="348">
                  <c:v>0.14328564447365316</c:v>
                </c:pt>
                <c:pt idx="349">
                  <c:v>0.14477510218372663</c:v>
                </c:pt>
                <c:pt idx="350">
                  <c:v>0.14628936858601688</c:v>
                </c:pt>
                <c:pt idx="351">
                  <c:v>0.14851887426580315</c:v>
                </c:pt>
                <c:pt idx="352">
                  <c:v>0.15171451467644786</c:v>
                </c:pt>
                <c:pt idx="353">
                  <c:v>0.15286825929108927</c:v>
                </c:pt>
                <c:pt idx="354">
                  <c:v>0.15561949644908041</c:v>
                </c:pt>
                <c:pt idx="355">
                  <c:v>0.15743212248191774</c:v>
                </c:pt>
                <c:pt idx="356">
                  <c:v>0.15892775896061878</c:v>
                </c:pt>
                <c:pt idx="357">
                  <c:v>0.16067653771763779</c:v>
                </c:pt>
                <c:pt idx="358">
                  <c:v>0.16317285386088784</c:v>
                </c:pt>
                <c:pt idx="359">
                  <c:v>0.16409480103428842</c:v>
                </c:pt>
                <c:pt idx="360">
                  <c:v>0.16751596649983994</c:v>
                </c:pt>
                <c:pt idx="361">
                  <c:v>0.17039967271249817</c:v>
                </c:pt>
                <c:pt idx="362">
                  <c:v>0.17387401303532946</c:v>
                </c:pt>
                <c:pt idx="363">
                  <c:v>0.17772301141948785</c:v>
                </c:pt>
                <c:pt idx="364">
                  <c:v>0.18202165564786263</c:v>
                </c:pt>
                <c:pt idx="365">
                  <c:v>0.18420659929936509</c:v>
                </c:pt>
                <c:pt idx="366">
                  <c:v>0.18664318734588187</c:v>
                </c:pt>
                <c:pt idx="367">
                  <c:v>0.1897541037321635</c:v>
                </c:pt>
                <c:pt idx="368">
                  <c:v>0.19318762673497014</c:v>
                </c:pt>
                <c:pt idx="369">
                  <c:v>0.19519525845040228</c:v>
                </c:pt>
                <c:pt idx="370">
                  <c:v>0.19718014106316015</c:v>
                </c:pt>
                <c:pt idx="371">
                  <c:v>0.20020829939691476</c:v>
                </c:pt>
                <c:pt idx="372">
                  <c:v>0.19880515721221448</c:v>
                </c:pt>
                <c:pt idx="373">
                  <c:v>0.20157680303021791</c:v>
                </c:pt>
                <c:pt idx="374">
                  <c:v>0.20389814768005962</c:v>
                </c:pt>
                <c:pt idx="375">
                  <c:v>0.20654649897863084</c:v>
                </c:pt>
                <c:pt idx="376">
                  <c:v>0.21037658658608055</c:v>
                </c:pt>
                <c:pt idx="377">
                  <c:v>0.21473355464559146</c:v>
                </c:pt>
                <c:pt idx="378">
                  <c:v>0.21783155178837904</c:v>
                </c:pt>
                <c:pt idx="379">
                  <c:v>0.22653472187115584</c:v>
                </c:pt>
                <c:pt idx="380">
                  <c:v>0.23124284994766769</c:v>
                </c:pt>
                <c:pt idx="381">
                  <c:v>0.23574923186671834</c:v>
                </c:pt>
                <c:pt idx="382">
                  <c:v>0.23966423073394411</c:v>
                </c:pt>
                <c:pt idx="383">
                  <c:v>0.24329191685998725</c:v>
                </c:pt>
                <c:pt idx="384">
                  <c:v>0.248334166530921</c:v>
                </c:pt>
                <c:pt idx="385">
                  <c:v>0.25343651876941398</c:v>
                </c:pt>
                <c:pt idx="386">
                  <c:v>0.25727718517769577</c:v>
                </c:pt>
                <c:pt idx="387">
                  <c:v>0.26251977674049359</c:v>
                </c:pt>
                <c:pt idx="388">
                  <c:v>0.26708598037398407</c:v>
                </c:pt>
                <c:pt idx="389">
                  <c:v>0.27141373970907362</c:v>
                </c:pt>
                <c:pt idx="390">
                  <c:v>0.27567868156311615</c:v>
                </c:pt>
                <c:pt idx="391">
                  <c:v>0.28119922409644871</c:v>
                </c:pt>
                <c:pt idx="392">
                  <c:v>0.28611462177510405</c:v>
                </c:pt>
                <c:pt idx="393">
                  <c:v>0.29204221409620534</c:v>
                </c:pt>
                <c:pt idx="394">
                  <c:v>0.29656741317425811</c:v>
                </c:pt>
                <c:pt idx="395">
                  <c:v>0.30116956600703632</c:v>
                </c:pt>
                <c:pt idx="396">
                  <c:v>0.30779105276855645</c:v>
                </c:pt>
                <c:pt idx="397">
                  <c:v>0.31432463250369325</c:v>
                </c:pt>
                <c:pt idx="398">
                  <c:v>0.31755416252408319</c:v>
                </c:pt>
                <c:pt idx="399">
                  <c:v>0.32424314765197432</c:v>
                </c:pt>
                <c:pt idx="400">
                  <c:v>0.32948096471174171</c:v>
                </c:pt>
                <c:pt idx="401">
                  <c:v>0.33536820780135074</c:v>
                </c:pt>
                <c:pt idx="402">
                  <c:v>0.3414275202354673</c:v>
                </c:pt>
                <c:pt idx="403">
                  <c:v>0.34572990917210117</c:v>
                </c:pt>
                <c:pt idx="404">
                  <c:v>0.35098832212729392</c:v>
                </c:pt>
                <c:pt idx="405">
                  <c:v>0.3574140542645674</c:v>
                </c:pt>
                <c:pt idx="406">
                  <c:v>0.36123534180760808</c:v>
                </c:pt>
                <c:pt idx="407">
                  <c:v>0.36798920400608892</c:v>
                </c:pt>
                <c:pt idx="408">
                  <c:v>0.37353530417329012</c:v>
                </c:pt>
                <c:pt idx="409">
                  <c:v>0.37963431051495355</c:v>
                </c:pt>
                <c:pt idx="410">
                  <c:v>0.38618567761432127</c:v>
                </c:pt>
                <c:pt idx="411">
                  <c:v>0.39258585211772618</c:v>
                </c:pt>
                <c:pt idx="412">
                  <c:v>0.39862999848339314</c:v>
                </c:pt>
                <c:pt idx="413">
                  <c:v>0.40651588598861232</c:v>
                </c:pt>
                <c:pt idx="414">
                  <c:v>0.4124233505028207</c:v>
                </c:pt>
                <c:pt idx="415">
                  <c:v>0.42049815853971362</c:v>
                </c:pt>
                <c:pt idx="416">
                  <c:v>0.42740311971645073</c:v>
                </c:pt>
                <c:pt idx="417">
                  <c:v>0.43390908222817631</c:v>
                </c:pt>
                <c:pt idx="418">
                  <c:v>0.44082509029427791</c:v>
                </c:pt>
                <c:pt idx="419">
                  <c:v>0.44713071091413947</c:v>
                </c:pt>
                <c:pt idx="420">
                  <c:v>0.45225075689915689</c:v>
                </c:pt>
                <c:pt idx="421">
                  <c:v>0.45797407538472201</c:v>
                </c:pt>
                <c:pt idx="422">
                  <c:v>0.46372042382608075</c:v>
                </c:pt>
                <c:pt idx="423">
                  <c:v>0.47076159876574419</c:v>
                </c:pt>
                <c:pt idx="424">
                  <c:v>0.47776064573749222</c:v>
                </c:pt>
                <c:pt idx="425">
                  <c:v>0.48345129164349637</c:v>
                </c:pt>
                <c:pt idx="426">
                  <c:v>0.49030869502534236</c:v>
                </c:pt>
                <c:pt idx="427">
                  <c:v>0.49575518595285045</c:v>
                </c:pt>
                <c:pt idx="428">
                  <c:v>0.50236160026362742</c:v>
                </c:pt>
                <c:pt idx="429">
                  <c:v>0.50765727306599862</c:v>
                </c:pt>
                <c:pt idx="430">
                  <c:v>0.51196705780144436</c:v>
                </c:pt>
                <c:pt idx="431">
                  <c:v>0.51811970708891997</c:v>
                </c:pt>
                <c:pt idx="432">
                  <c:v>0.52572043506020549</c:v>
                </c:pt>
                <c:pt idx="433">
                  <c:v>0.53093653281206998</c:v>
                </c:pt>
                <c:pt idx="434">
                  <c:v>0.53636776405342201</c:v>
                </c:pt>
                <c:pt idx="435">
                  <c:v>0.54180395703321749</c:v>
                </c:pt>
                <c:pt idx="436">
                  <c:v>0.54772012799412828</c:v>
                </c:pt>
                <c:pt idx="437">
                  <c:v>0.55342931020601516</c:v>
                </c:pt>
                <c:pt idx="438">
                  <c:v>0.55751918694894287</c:v>
                </c:pt>
                <c:pt idx="439">
                  <c:v>0.56146526689471943</c:v>
                </c:pt>
                <c:pt idx="440">
                  <c:v>0.56717267037018315</c:v>
                </c:pt>
                <c:pt idx="441">
                  <c:v>0.57124475974887989</c:v>
                </c:pt>
                <c:pt idx="442">
                  <c:v>0.57382954462475211</c:v>
                </c:pt>
                <c:pt idx="443">
                  <c:v>0.57557148928919821</c:v>
                </c:pt>
                <c:pt idx="444">
                  <c:v>0.5791621028034758</c:v>
                </c:pt>
                <c:pt idx="445">
                  <c:v>0.58055401086339864</c:v>
                </c:pt>
                <c:pt idx="446">
                  <c:v>0.58192494855707022</c:v>
                </c:pt>
                <c:pt idx="447">
                  <c:v>0.58193374862147929</c:v>
                </c:pt>
                <c:pt idx="448">
                  <c:v>0.58353610928556576</c:v>
                </c:pt>
                <c:pt idx="449">
                  <c:v>0.58406121100120401</c:v>
                </c:pt>
                <c:pt idx="450">
                  <c:v>0.58256211066736319</c:v>
                </c:pt>
                <c:pt idx="451">
                  <c:v>0.58180802004167864</c:v>
                </c:pt>
                <c:pt idx="452">
                  <c:v>0.5825177358744924</c:v>
                </c:pt>
                <c:pt idx="453">
                  <c:v>0.58269027330753231</c:v>
                </c:pt>
                <c:pt idx="454">
                  <c:v>0.58226796383360757</c:v>
                </c:pt>
                <c:pt idx="455">
                  <c:v>0.58109352970583439</c:v>
                </c:pt>
                <c:pt idx="456">
                  <c:v>0.58061795175692354</c:v>
                </c:pt>
                <c:pt idx="457">
                  <c:v>0.58237440716587374</c:v>
                </c:pt>
                <c:pt idx="458">
                  <c:v>0.58087877068717275</c:v>
                </c:pt>
                <c:pt idx="459">
                  <c:v>0.57859403056056413</c:v>
                </c:pt>
                <c:pt idx="460">
                  <c:v>0.57502139164593036</c:v>
                </c:pt>
                <c:pt idx="461">
                  <c:v>0.57447110676724955</c:v>
                </c:pt>
                <c:pt idx="462">
                  <c:v>0.5726736468028617</c:v>
                </c:pt>
                <c:pt idx="463">
                  <c:v>0.57167015860711834</c:v>
                </c:pt>
                <c:pt idx="464">
                  <c:v>0.56799884662985611</c:v>
                </c:pt>
                <c:pt idx="465">
                  <c:v>0.56591706969089306</c:v>
                </c:pt>
                <c:pt idx="466">
                  <c:v>0.56450568914802279</c:v>
                </c:pt>
                <c:pt idx="467">
                  <c:v>0.56403170270012193</c:v>
                </c:pt>
                <c:pt idx="468">
                  <c:v>0.56116587746940116</c:v>
                </c:pt>
                <c:pt idx="469">
                  <c:v>0.55940651991154999</c:v>
                </c:pt>
                <c:pt idx="470">
                  <c:v>0.55527507690694589</c:v>
                </c:pt>
                <c:pt idx="471">
                  <c:v>0.5530423882251394</c:v>
                </c:pt>
                <c:pt idx="472">
                  <c:v>0.55259695517771446</c:v>
                </c:pt>
                <c:pt idx="473">
                  <c:v>0.55126037518232052</c:v>
                </c:pt>
                <c:pt idx="474">
                  <c:v>0.54848601445082923</c:v>
                </c:pt>
                <c:pt idx="475">
                  <c:v>0.54857476403657079</c:v>
                </c:pt>
                <c:pt idx="476">
                  <c:v>0.54785437578521856</c:v>
                </c:pt>
                <c:pt idx="477">
                  <c:v>0.54909892957514406</c:v>
                </c:pt>
                <c:pt idx="478">
                  <c:v>0.55272951785008806</c:v>
                </c:pt>
                <c:pt idx="479">
                  <c:v>0.55296449829334915</c:v>
                </c:pt>
                <c:pt idx="480">
                  <c:v>0.55303508604403406</c:v>
                </c:pt>
                <c:pt idx="481">
                  <c:v>0.55505133058846212</c:v>
                </c:pt>
                <c:pt idx="482">
                  <c:v>0.55561893474284152</c:v>
                </c:pt>
                <c:pt idx="483">
                  <c:v>0.55898917217606869</c:v>
                </c:pt>
                <c:pt idx="484">
                  <c:v>0.56189029128213197</c:v>
                </c:pt>
                <c:pt idx="485">
                  <c:v>0.56258764957769059</c:v>
                </c:pt>
                <c:pt idx="486">
                  <c:v>0.56519836655825739</c:v>
                </c:pt>
                <c:pt idx="487">
                  <c:v>0.56889813831828895</c:v>
                </c:pt>
                <c:pt idx="488">
                  <c:v>0.57280321370862808</c:v>
                </c:pt>
                <c:pt idx="489">
                  <c:v>0.57722281201377301</c:v>
                </c:pt>
                <c:pt idx="490">
                  <c:v>0.58002965808941243</c:v>
                </c:pt>
                <c:pt idx="491">
                  <c:v>0.5813774722095838</c:v>
                </c:pt>
                <c:pt idx="492">
                  <c:v>0.58659928064154343</c:v>
                </c:pt>
                <c:pt idx="493">
                  <c:v>0.59024924778172838</c:v>
                </c:pt>
                <c:pt idx="494">
                  <c:v>0.59328995088815117</c:v>
                </c:pt>
                <c:pt idx="495">
                  <c:v>0.59720710296262602</c:v>
                </c:pt>
                <c:pt idx="496">
                  <c:v>0.60219936077830016</c:v>
                </c:pt>
                <c:pt idx="497">
                  <c:v>0.6076062514159678</c:v>
                </c:pt>
                <c:pt idx="498">
                  <c:v>0.61570783411691354</c:v>
                </c:pt>
                <c:pt idx="499">
                  <c:v>0.61962676492781132</c:v>
                </c:pt>
                <c:pt idx="500">
                  <c:v>0.62548245885033715</c:v>
                </c:pt>
                <c:pt idx="501">
                  <c:v>0.63219456755172854</c:v>
                </c:pt>
                <c:pt idx="502">
                  <c:v>0.63799156317229211</c:v>
                </c:pt>
                <c:pt idx="503">
                  <c:v>0.64237736548539848</c:v>
                </c:pt>
                <c:pt idx="504">
                  <c:v>0.64830467695338023</c:v>
                </c:pt>
                <c:pt idx="505">
                  <c:v>0.65372495492307436</c:v>
                </c:pt>
                <c:pt idx="506">
                  <c:v>0.66041272302078124</c:v>
                </c:pt>
                <c:pt idx="507">
                  <c:v>0.667744674556767</c:v>
                </c:pt>
                <c:pt idx="508">
                  <c:v>0.67317337812004407</c:v>
                </c:pt>
                <c:pt idx="509">
                  <c:v>0.68035263917676336</c:v>
                </c:pt>
                <c:pt idx="510">
                  <c:v>0.68781397038310244</c:v>
                </c:pt>
                <c:pt idx="511">
                  <c:v>0.69472660821177068</c:v>
                </c:pt>
                <c:pt idx="512">
                  <c:v>0.700674141104352</c:v>
                </c:pt>
                <c:pt idx="513">
                  <c:v>0.7067495557839828</c:v>
                </c:pt>
                <c:pt idx="514">
                  <c:v>0.71220540848213876</c:v>
                </c:pt>
                <c:pt idx="515">
                  <c:v>0.71842209228084564</c:v>
                </c:pt>
                <c:pt idx="516">
                  <c:v>0.72291724007511893</c:v>
                </c:pt>
                <c:pt idx="517">
                  <c:v>0.72886261976045097</c:v>
                </c:pt>
                <c:pt idx="518">
                  <c:v>0.73240024565286188</c:v>
                </c:pt>
                <c:pt idx="519">
                  <c:v>0.73740551632973661</c:v>
                </c:pt>
                <c:pt idx="520">
                  <c:v>0.74277842373995251</c:v>
                </c:pt>
                <c:pt idx="521">
                  <c:v>0.74578973088654099</c:v>
                </c:pt>
                <c:pt idx="522">
                  <c:v>0.74997275724741475</c:v>
                </c:pt>
                <c:pt idx="523">
                  <c:v>0.75479912448720898</c:v>
                </c:pt>
                <c:pt idx="524">
                  <c:v>0.75506864986416078</c:v>
                </c:pt>
                <c:pt idx="525">
                  <c:v>0.75687210136176319</c:v>
                </c:pt>
                <c:pt idx="526">
                  <c:v>0.7571737376120371</c:v>
                </c:pt>
                <c:pt idx="527">
                  <c:v>0.75509926285417917</c:v>
                </c:pt>
                <c:pt idx="528">
                  <c:v>0.75319264464403735</c:v>
                </c:pt>
                <c:pt idx="529">
                  <c:v>0.75080941869021334</c:v>
                </c:pt>
                <c:pt idx="530">
                  <c:v>0.74624658529415622</c:v>
                </c:pt>
                <c:pt idx="531">
                  <c:v>0.7428271049473214</c:v>
                </c:pt>
                <c:pt idx="532">
                  <c:v>0.73923555525597895</c:v>
                </c:pt>
                <c:pt idx="533">
                  <c:v>0.73347787907213613</c:v>
                </c:pt>
                <c:pt idx="534">
                  <c:v>0.73139666383941193</c:v>
                </c:pt>
                <c:pt idx="535">
                  <c:v>0.72676923422588458</c:v>
                </c:pt>
                <c:pt idx="536">
                  <c:v>0.72086523356681587</c:v>
                </c:pt>
                <c:pt idx="537">
                  <c:v>0.71662444508104484</c:v>
                </c:pt>
                <c:pt idx="538">
                  <c:v>0.71113975812929353</c:v>
                </c:pt>
                <c:pt idx="539">
                  <c:v>0.70521619136957081</c:v>
                </c:pt>
                <c:pt idx="540">
                  <c:v>0.70085678924969153</c:v>
                </c:pt>
                <c:pt idx="541">
                  <c:v>0.69390979372274553</c:v>
                </c:pt>
                <c:pt idx="542">
                  <c:v>0.68917648248319097</c:v>
                </c:pt>
                <c:pt idx="543">
                  <c:v>0.68285195108662078</c:v>
                </c:pt>
                <c:pt idx="544">
                  <c:v>0.67577052053317155</c:v>
                </c:pt>
                <c:pt idx="545">
                  <c:v>0.67024623329157984</c:v>
                </c:pt>
                <c:pt idx="546">
                  <c:v>0.66496619464619067</c:v>
                </c:pt>
                <c:pt idx="547">
                  <c:v>0.65897971678771439</c:v>
                </c:pt>
                <c:pt idx="548">
                  <c:v>0.65222239073409394</c:v>
                </c:pt>
                <c:pt idx="549">
                  <c:v>0.64660120916629682</c:v>
                </c:pt>
                <c:pt idx="550">
                  <c:v>0.64294712284702682</c:v>
                </c:pt>
                <c:pt idx="551">
                  <c:v>0.6387749561401046</c:v>
                </c:pt>
                <c:pt idx="552">
                  <c:v>0.63421680362937127</c:v>
                </c:pt>
                <c:pt idx="553">
                  <c:v>0.63103221010809096</c:v>
                </c:pt>
                <c:pt idx="554">
                  <c:v>0.62772113906535831</c:v>
                </c:pt>
                <c:pt idx="555">
                  <c:v>0.62537882404926548</c:v>
                </c:pt>
                <c:pt idx="556">
                  <c:v>0.62330238331957155</c:v>
                </c:pt>
                <c:pt idx="557">
                  <c:v>0.62042747717132229</c:v>
                </c:pt>
                <c:pt idx="558">
                  <c:v>0.61693413245407591</c:v>
                </c:pt>
                <c:pt idx="559">
                  <c:v>0.61450128911581825</c:v>
                </c:pt>
                <c:pt idx="560">
                  <c:v>0.6119570407068512</c:v>
                </c:pt>
                <c:pt idx="561">
                  <c:v>0.61173207735818325</c:v>
                </c:pt>
                <c:pt idx="562">
                  <c:v>0.61010668673830293</c:v>
                </c:pt>
                <c:pt idx="563">
                  <c:v>0.60793578574277229</c:v>
                </c:pt>
                <c:pt idx="564">
                  <c:v>0.60792885803249286</c:v>
                </c:pt>
                <c:pt idx="565">
                  <c:v>0.6095541550346667</c:v>
                </c:pt>
                <c:pt idx="566">
                  <c:v>0.61075274253071132</c:v>
                </c:pt>
                <c:pt idx="567">
                  <c:v>0.61163724262152053</c:v>
                </c:pt>
                <c:pt idx="568">
                  <c:v>0.61122064382769103</c:v>
                </c:pt>
                <c:pt idx="569">
                  <c:v>0.61379709672768668</c:v>
                </c:pt>
                <c:pt idx="570">
                  <c:v>0.61521184750799018</c:v>
                </c:pt>
                <c:pt idx="571">
                  <c:v>0.61836273865493829</c:v>
                </c:pt>
                <c:pt idx="572">
                  <c:v>0.62015158579033003</c:v>
                </c:pt>
                <c:pt idx="573">
                  <c:v>0.62296311275129335</c:v>
                </c:pt>
                <c:pt idx="574">
                  <c:v>0.62616137445771947</c:v>
                </c:pt>
                <c:pt idx="575">
                  <c:v>0.63106759760113995</c:v>
                </c:pt>
                <c:pt idx="576">
                  <c:v>0.63441237101820491</c:v>
                </c:pt>
                <c:pt idx="577">
                  <c:v>0.64025308610769405</c:v>
                </c:pt>
                <c:pt idx="578">
                  <c:v>0.64675474220492168</c:v>
                </c:pt>
                <c:pt idx="579">
                  <c:v>0.65395806301220594</c:v>
                </c:pt>
                <c:pt idx="580">
                  <c:v>0.65892420148777253</c:v>
                </c:pt>
                <c:pt idx="581">
                  <c:v>0.66479552956728027</c:v>
                </c:pt>
                <c:pt idx="582">
                  <c:v>0.67223916702709485</c:v>
                </c:pt>
                <c:pt idx="583">
                  <c:v>0.67873445712028191</c:v>
                </c:pt>
                <c:pt idx="584">
                  <c:v>0.68652335668158937</c:v>
                </c:pt>
                <c:pt idx="585">
                  <c:v>0.69120377391698362</c:v>
                </c:pt>
                <c:pt idx="586">
                  <c:v>0.69809076049407681</c:v>
                </c:pt>
                <c:pt idx="587">
                  <c:v>0.70869802110892044</c:v>
                </c:pt>
                <c:pt idx="588">
                  <c:v>0.71707090792324102</c:v>
                </c:pt>
                <c:pt idx="589">
                  <c:v>0.72526273809323205</c:v>
                </c:pt>
                <c:pt idx="590">
                  <c:v>0.7340083169970435</c:v>
                </c:pt>
                <c:pt idx="591">
                  <c:v>0.74174029699281196</c:v>
                </c:pt>
                <c:pt idx="592">
                  <c:v>0.7526590237171098</c:v>
                </c:pt>
                <c:pt idx="593">
                  <c:v>0.76026789642885895</c:v>
                </c:pt>
                <c:pt idx="594">
                  <c:v>0.76832098515784886</c:v>
                </c:pt>
                <c:pt idx="595">
                  <c:v>0.77654820282088877</c:v>
                </c:pt>
                <c:pt idx="596">
                  <c:v>0.78342339356696566</c:v>
                </c:pt>
                <c:pt idx="597">
                  <c:v>0.79430486044408488</c:v>
                </c:pt>
                <c:pt idx="598">
                  <c:v>0.80477038385132016</c:v>
                </c:pt>
                <c:pt idx="599">
                  <c:v>0.81291166045981278</c:v>
                </c:pt>
                <c:pt idx="600">
                  <c:v>0.82295852548367587</c:v>
                </c:pt>
                <c:pt idx="601">
                  <c:v>0.83314974901092897</c:v>
                </c:pt>
                <c:pt idx="602">
                  <c:v>0.84418175316006561</c:v>
                </c:pt>
                <c:pt idx="603">
                  <c:v>0.85397322908065543</c:v>
                </c:pt>
                <c:pt idx="604">
                  <c:v>0.86241604832171548</c:v>
                </c:pt>
                <c:pt idx="605">
                  <c:v>0.87137722880354707</c:v>
                </c:pt>
                <c:pt idx="606">
                  <c:v>0.88013834824663395</c:v>
                </c:pt>
                <c:pt idx="607">
                  <c:v>0.88987805357554106</c:v>
                </c:pt>
                <c:pt idx="608">
                  <c:v>0.89848386124358026</c:v>
                </c:pt>
                <c:pt idx="609">
                  <c:v>0.90624589252312826</c:v>
                </c:pt>
                <c:pt idx="610">
                  <c:v>0.91465210724095514</c:v>
                </c:pt>
                <c:pt idx="611">
                  <c:v>0.92171565681246681</c:v>
                </c:pt>
                <c:pt idx="612">
                  <c:v>0.92995607457212037</c:v>
                </c:pt>
                <c:pt idx="613">
                  <c:v>0.9375944368614102</c:v>
                </c:pt>
                <c:pt idx="614">
                  <c:v>0.94361405538797982</c:v>
                </c:pt>
                <c:pt idx="615">
                  <c:v>0.94874149717180911</c:v>
                </c:pt>
                <c:pt idx="616">
                  <c:v>0.954786392479128</c:v>
                </c:pt>
                <c:pt idx="617">
                  <c:v>0.96189104022378391</c:v>
                </c:pt>
                <c:pt idx="618">
                  <c:v>0.96845083291673451</c:v>
                </c:pt>
                <c:pt idx="619">
                  <c:v>0.97214498761437751</c:v>
                </c:pt>
                <c:pt idx="620">
                  <c:v>0.97605071832866197</c:v>
                </c:pt>
                <c:pt idx="621">
                  <c:v>0.98038615431568266</c:v>
                </c:pt>
                <c:pt idx="622">
                  <c:v>0.98603317437046789</c:v>
                </c:pt>
                <c:pt idx="623">
                  <c:v>0.98810306186070795</c:v>
                </c:pt>
                <c:pt idx="624">
                  <c:v>0.99006622516556297</c:v>
                </c:pt>
                <c:pt idx="625">
                  <c:v>0.99269220183228568</c:v>
                </c:pt>
                <c:pt idx="626">
                  <c:v>0.99574133053229152</c:v>
                </c:pt>
                <c:pt idx="627">
                  <c:v>0.99733844860481524</c:v>
                </c:pt>
                <c:pt idx="628">
                  <c:v>0.99817913560899263</c:v>
                </c:pt>
                <c:pt idx="629">
                  <c:v>0.9973955554057673</c:v>
                </c:pt>
                <c:pt idx="630">
                  <c:v>1</c:v>
                </c:pt>
                <c:pt idx="631">
                  <c:v>0.99972570012001805</c:v>
                </c:pt>
                <c:pt idx="632">
                  <c:v>0.9998764246274483</c:v>
                </c:pt>
                <c:pt idx="633">
                  <c:v>0.99752755637190194</c:v>
                </c:pt>
                <c:pt idx="634">
                  <c:v>0.99735342743785194</c:v>
                </c:pt>
                <c:pt idx="635">
                  <c:v>0.99775691975277436</c:v>
                </c:pt>
                <c:pt idx="636">
                  <c:v>0.99762772731783411</c:v>
                </c:pt>
                <c:pt idx="637">
                  <c:v>0.99470404634450948</c:v>
                </c:pt>
                <c:pt idx="638">
                  <c:v>0.99349450557680674</c:v>
                </c:pt>
                <c:pt idx="639">
                  <c:v>0.98932664528438241</c:v>
                </c:pt>
                <c:pt idx="640">
                  <c:v>0.9873541202088798</c:v>
                </c:pt>
                <c:pt idx="641">
                  <c:v>0.9832611540816385</c:v>
                </c:pt>
                <c:pt idx="642">
                  <c:v>0.97883397274226869</c:v>
                </c:pt>
                <c:pt idx="643">
                  <c:v>0.97383478721631489</c:v>
                </c:pt>
                <c:pt idx="644">
                  <c:v>0.97028761231784333</c:v>
                </c:pt>
                <c:pt idx="645">
                  <c:v>0.96540638510205268</c:v>
                </c:pt>
                <c:pt idx="646">
                  <c:v>0.96092490549292531</c:v>
                </c:pt>
                <c:pt idx="647">
                  <c:v>0.95657168214167354</c:v>
                </c:pt>
                <c:pt idx="648">
                  <c:v>0.95206398957473226</c:v>
                </c:pt>
                <c:pt idx="649">
                  <c:v>0.94767800002621294</c:v>
                </c:pt>
                <c:pt idx="650">
                  <c:v>0.94252153675337547</c:v>
                </c:pt>
                <c:pt idx="651">
                  <c:v>0.93812618543420834</c:v>
                </c:pt>
                <c:pt idx="652">
                  <c:v>0.93231187053794606</c:v>
                </c:pt>
                <c:pt idx="653">
                  <c:v>0.92829501560607164</c:v>
                </c:pt>
                <c:pt idx="654">
                  <c:v>0.92204182090183817</c:v>
                </c:pt>
                <c:pt idx="655">
                  <c:v>0.91725159009674462</c:v>
                </c:pt>
                <c:pt idx="656">
                  <c:v>0.91013374225547528</c:v>
                </c:pt>
                <c:pt idx="657">
                  <c:v>0.90364247772366668</c:v>
                </c:pt>
                <c:pt idx="658">
                  <c:v>0.89593015744625881</c:v>
                </c:pt>
                <c:pt idx="659">
                  <c:v>0.88892099976221106</c:v>
                </c:pt>
                <c:pt idx="660">
                  <c:v>0.88109493397143157</c:v>
                </c:pt>
                <c:pt idx="661">
                  <c:v>0.87501830226161659</c:v>
                </c:pt>
                <c:pt idx="662">
                  <c:v>0.86579489858393865</c:v>
                </c:pt>
                <c:pt idx="663">
                  <c:v>0.8590399129729801</c:v>
                </c:pt>
                <c:pt idx="664">
                  <c:v>0.85180260893824411</c:v>
                </c:pt>
                <c:pt idx="665">
                  <c:v>0.84467436953155572</c:v>
                </c:pt>
                <c:pt idx="666">
                  <c:v>0.838810062780034</c:v>
                </c:pt>
                <c:pt idx="667">
                  <c:v>0.83175999415825508</c:v>
                </c:pt>
                <c:pt idx="668">
                  <c:v>0.82371982467275928</c:v>
                </c:pt>
                <c:pt idx="669">
                  <c:v>0.81941884000172249</c:v>
                </c:pt>
                <c:pt idx="670">
                  <c:v>0.81199561120192032</c:v>
                </c:pt>
                <c:pt idx="671">
                  <c:v>0.80524774053665416</c:v>
                </c:pt>
                <c:pt idx="672">
                  <c:v>0.79835410710240096</c:v>
                </c:pt>
                <c:pt idx="673">
                  <c:v>0.79098508295464975</c:v>
                </c:pt>
                <c:pt idx="674">
                  <c:v>0.7827544950541766</c:v>
                </c:pt>
                <c:pt idx="675">
                  <c:v>0.77609125479556706</c:v>
                </c:pt>
                <c:pt idx="676">
                  <c:v>0.76637757518906091</c:v>
                </c:pt>
                <c:pt idx="677">
                  <c:v>0.76006755453699493</c:v>
                </c:pt>
                <c:pt idx="678">
                  <c:v>0.75413490685974383</c:v>
                </c:pt>
                <c:pt idx="679">
                  <c:v>0.74542443459586183</c:v>
                </c:pt>
                <c:pt idx="680">
                  <c:v>0.73724580452248423</c:v>
                </c:pt>
                <c:pt idx="681">
                  <c:v>0.73020528490676617</c:v>
                </c:pt>
                <c:pt idx="682">
                  <c:v>0.72197497785941245</c:v>
                </c:pt>
                <c:pt idx="683">
                  <c:v>0.71648083551930675</c:v>
                </c:pt>
                <c:pt idx="684">
                  <c:v>0.70915047548433119</c:v>
                </c:pt>
                <c:pt idx="685">
                  <c:v>0.70082477199407589</c:v>
                </c:pt>
                <c:pt idx="686">
                  <c:v>0.69399030495031711</c:v>
                </c:pt>
                <c:pt idx="687">
                  <c:v>0.68625355045151815</c:v>
                </c:pt>
                <c:pt idx="688">
                  <c:v>0.67873820182854105</c:v>
                </c:pt>
                <c:pt idx="689">
                  <c:v>0.67132264968067001</c:v>
                </c:pt>
                <c:pt idx="690">
                  <c:v>0.66184863140274908</c:v>
                </c:pt>
                <c:pt idx="691">
                  <c:v>0.65313581869620496</c:v>
                </c:pt>
                <c:pt idx="692">
                  <c:v>0.64519844145242256</c:v>
                </c:pt>
                <c:pt idx="693">
                  <c:v>0.63803921458488966</c:v>
                </c:pt>
                <c:pt idx="694">
                  <c:v>0.63189302491916122</c:v>
                </c:pt>
                <c:pt idx="695">
                  <c:v>0.62705186608174335</c:v>
                </c:pt>
                <c:pt idx="696">
                  <c:v>0.6203929322376317</c:v>
                </c:pt>
                <c:pt idx="697">
                  <c:v>0.61390597412032133</c:v>
                </c:pt>
                <c:pt idx="698">
                  <c:v>0.6073517048720527</c:v>
                </c:pt>
                <c:pt idx="699">
                  <c:v>0.60031932999679827</c:v>
                </c:pt>
                <c:pt idx="700">
                  <c:v>0.59274940225094408</c:v>
                </c:pt>
                <c:pt idx="701">
                  <c:v>0.58432933211255844</c:v>
                </c:pt>
                <c:pt idx="702">
                  <c:v>0.574113580746208</c:v>
                </c:pt>
                <c:pt idx="703">
                  <c:v>0.56550721137193005</c:v>
                </c:pt>
                <c:pt idx="704">
                  <c:v>0.55874866828812531</c:v>
                </c:pt>
                <c:pt idx="705">
                  <c:v>0.5514471425067452</c:v>
                </c:pt>
                <c:pt idx="706">
                  <c:v>0.54487377524635494</c:v>
                </c:pt>
                <c:pt idx="707">
                  <c:v>0.53928161516756634</c:v>
                </c:pt>
                <c:pt idx="708">
                  <c:v>0.53186540769574997</c:v>
                </c:pt>
                <c:pt idx="709">
                  <c:v>0.52610351871511574</c:v>
                </c:pt>
                <c:pt idx="710">
                  <c:v>0.51929797954265877</c:v>
                </c:pt>
                <c:pt idx="711">
                  <c:v>0.51143559008176565</c:v>
                </c:pt>
                <c:pt idx="712">
                  <c:v>0.50526908537373116</c:v>
                </c:pt>
                <c:pt idx="713">
                  <c:v>0.49747644110416467</c:v>
                </c:pt>
                <c:pt idx="714">
                  <c:v>0.48933563258420448</c:v>
                </c:pt>
                <c:pt idx="715">
                  <c:v>0.48343453407403664</c:v>
                </c:pt>
                <c:pt idx="716">
                  <c:v>0.47577800994968988</c:v>
                </c:pt>
                <c:pt idx="717">
                  <c:v>0.47133510083563163</c:v>
                </c:pt>
                <c:pt idx="718">
                  <c:v>0.46384325025698064</c:v>
                </c:pt>
                <c:pt idx="719">
                  <c:v>0.45596372875580199</c:v>
                </c:pt>
                <c:pt idx="720">
                  <c:v>0.44856221926390272</c:v>
                </c:pt>
                <c:pt idx="721">
                  <c:v>0.44053890096557302</c:v>
                </c:pt>
                <c:pt idx="722">
                  <c:v>0.43342667018669245</c:v>
                </c:pt>
                <c:pt idx="723">
                  <c:v>0.42880598104803153</c:v>
                </c:pt>
                <c:pt idx="724">
                  <c:v>0.42103646035196512</c:v>
                </c:pt>
                <c:pt idx="725">
                  <c:v>0.41541565325499402</c:v>
                </c:pt>
                <c:pt idx="726">
                  <c:v>0.40925336134375112</c:v>
                </c:pt>
                <c:pt idx="727">
                  <c:v>0.40402387625986025</c:v>
                </c:pt>
                <c:pt idx="728">
                  <c:v>0.39903480144620634</c:v>
                </c:pt>
                <c:pt idx="729">
                  <c:v>0.39473980830838423</c:v>
                </c:pt>
                <c:pt idx="730">
                  <c:v>0.38718804239758692</c:v>
                </c:pt>
                <c:pt idx="731">
                  <c:v>0.38162378039532885</c:v>
                </c:pt>
                <c:pt idx="732">
                  <c:v>0.37822133847107303</c:v>
                </c:pt>
                <c:pt idx="733">
                  <c:v>0.37330762591113431</c:v>
                </c:pt>
                <c:pt idx="734">
                  <c:v>0.36691746850232265</c:v>
                </c:pt>
                <c:pt idx="735">
                  <c:v>0.36195900667868719</c:v>
                </c:pt>
                <c:pt idx="736">
                  <c:v>0.35719423988975579</c:v>
                </c:pt>
                <c:pt idx="737">
                  <c:v>0.35383944937809758</c:v>
                </c:pt>
                <c:pt idx="738">
                  <c:v>0.34728124818615691</c:v>
                </c:pt>
                <c:pt idx="739">
                  <c:v>0.33945939519216906</c:v>
                </c:pt>
                <c:pt idx="740">
                  <c:v>0.33362963337433793</c:v>
                </c:pt>
                <c:pt idx="741">
                  <c:v>0.33152173709526728</c:v>
                </c:pt>
                <c:pt idx="742">
                  <c:v>0.32812538032193256</c:v>
                </c:pt>
                <c:pt idx="743">
                  <c:v>0.32266250629579074</c:v>
                </c:pt>
                <c:pt idx="744">
                  <c:v>0.31615588846011977</c:v>
                </c:pt>
                <c:pt idx="745">
                  <c:v>0.31292813717615298</c:v>
                </c:pt>
                <c:pt idx="746">
                  <c:v>0.30986693179201141</c:v>
                </c:pt>
                <c:pt idx="747">
                  <c:v>0.30751366350426051</c:v>
                </c:pt>
                <c:pt idx="748">
                  <c:v>0.30151819834596233</c:v>
                </c:pt>
                <c:pt idx="749">
                  <c:v>0.2966368775124652</c:v>
                </c:pt>
                <c:pt idx="750">
                  <c:v>0.29187585543179295</c:v>
                </c:pt>
                <c:pt idx="751">
                  <c:v>0.28827185458548893</c:v>
                </c:pt>
                <c:pt idx="752">
                  <c:v>0.28232563234079844</c:v>
                </c:pt>
                <c:pt idx="753">
                  <c:v>0.27870571648439302</c:v>
                </c:pt>
                <c:pt idx="754">
                  <c:v>0.2728195968072617</c:v>
                </c:pt>
                <c:pt idx="755">
                  <c:v>0.26882474203640977</c:v>
                </c:pt>
                <c:pt idx="756">
                  <c:v>0.26428858968669899</c:v>
                </c:pt>
                <c:pt idx="757">
                  <c:v>0.25973464997275725</c:v>
                </c:pt>
                <c:pt idx="758">
                  <c:v>0.25542598864978927</c:v>
                </c:pt>
                <c:pt idx="759">
                  <c:v>0.25323458537653981</c:v>
                </c:pt>
                <c:pt idx="760">
                  <c:v>0.24841617564179619</c:v>
                </c:pt>
                <c:pt idx="761">
                  <c:v>0.24576539028285654</c:v>
                </c:pt>
                <c:pt idx="762">
                  <c:v>0.24082949032648238</c:v>
                </c:pt>
                <c:pt idx="763">
                  <c:v>0.23780629373117113</c:v>
                </c:pt>
                <c:pt idx="764">
                  <c:v>0.23493166843604132</c:v>
                </c:pt>
                <c:pt idx="765">
                  <c:v>0.23317745985204658</c:v>
                </c:pt>
                <c:pt idx="766">
                  <c:v>0.23103969952460932</c:v>
                </c:pt>
                <c:pt idx="767">
                  <c:v>0.22765541943541034</c:v>
                </c:pt>
                <c:pt idx="768">
                  <c:v>0.22318948036555844</c:v>
                </c:pt>
                <c:pt idx="769">
                  <c:v>0.22089247631940118</c:v>
                </c:pt>
                <c:pt idx="770">
                  <c:v>0.21856448481239948</c:v>
                </c:pt>
                <c:pt idx="771">
                  <c:v>0.21498136071464011</c:v>
                </c:pt>
                <c:pt idx="772">
                  <c:v>0.21110371531229929</c:v>
                </c:pt>
                <c:pt idx="773">
                  <c:v>0.20675966649628244</c:v>
                </c:pt>
                <c:pt idx="774">
                  <c:v>0.20359875825474127</c:v>
                </c:pt>
                <c:pt idx="775">
                  <c:v>0.20312318030583032</c:v>
                </c:pt>
                <c:pt idx="776">
                  <c:v>0.20029442768687497</c:v>
                </c:pt>
                <c:pt idx="777">
                  <c:v>0.19564771282581303</c:v>
                </c:pt>
                <c:pt idx="778">
                  <c:v>0.19310477506473664</c:v>
                </c:pt>
                <c:pt idx="779">
                  <c:v>0.19168908810736826</c:v>
                </c:pt>
                <c:pt idx="780">
                  <c:v>0.1893842201738668</c:v>
                </c:pt>
                <c:pt idx="781">
                  <c:v>0.18796385233117452</c:v>
                </c:pt>
                <c:pt idx="782">
                  <c:v>0.18351073888711017</c:v>
                </c:pt>
                <c:pt idx="783">
                  <c:v>0.18158286945759772</c:v>
                </c:pt>
                <c:pt idx="784">
                  <c:v>0.18114642370999481</c:v>
                </c:pt>
                <c:pt idx="785">
                  <c:v>0.17778217780998226</c:v>
                </c:pt>
                <c:pt idx="786">
                  <c:v>0.17408577628738389</c:v>
                </c:pt>
                <c:pt idx="787">
                  <c:v>0.1714499697614808</c:v>
                </c:pt>
                <c:pt idx="788">
                  <c:v>0.16897761975108924</c:v>
                </c:pt>
                <c:pt idx="789">
                  <c:v>0.16849090129510735</c:v>
                </c:pt>
                <c:pt idx="790">
                  <c:v>0.16651163574473823</c:v>
                </c:pt>
                <c:pt idx="791">
                  <c:v>0.16360078039720119</c:v>
                </c:pt>
                <c:pt idx="792">
                  <c:v>0.16282983858435049</c:v>
                </c:pt>
                <c:pt idx="793">
                  <c:v>0.16050774499285697</c:v>
                </c:pt>
                <c:pt idx="794">
                  <c:v>0.15895921450999556</c:v>
                </c:pt>
                <c:pt idx="795">
                  <c:v>0.15797061152958228</c:v>
                </c:pt>
                <c:pt idx="796">
                  <c:v>0.15523922132536458</c:v>
                </c:pt>
                <c:pt idx="797">
                  <c:v>0.15215507960313582</c:v>
                </c:pt>
                <c:pt idx="798">
                  <c:v>0.15009792412097656</c:v>
                </c:pt>
                <c:pt idx="799">
                  <c:v>0.14733769966316348</c:v>
                </c:pt>
                <c:pt idx="800">
                  <c:v>0.14632091775310016</c:v>
                </c:pt>
                <c:pt idx="801">
                  <c:v>0.14506091704160559</c:v>
                </c:pt>
                <c:pt idx="802">
                  <c:v>0.14063673146884309</c:v>
                </c:pt>
                <c:pt idx="803">
                  <c:v>0.1363625214618592</c:v>
                </c:pt>
                <c:pt idx="804">
                  <c:v>0.13542484651377024</c:v>
                </c:pt>
                <c:pt idx="805">
                  <c:v>0.13289969611692479</c:v>
                </c:pt>
                <c:pt idx="806">
                  <c:v>0.13201950244061361</c:v>
                </c:pt>
                <c:pt idx="807">
                  <c:v>0.12870815054476142</c:v>
                </c:pt>
                <c:pt idx="808">
                  <c:v>0.12778395654640537</c:v>
                </c:pt>
                <c:pt idx="809">
                  <c:v>0.12708987487057352</c:v>
                </c:pt>
                <c:pt idx="810">
                  <c:v>0.12768453454212517</c:v>
                </c:pt>
                <c:pt idx="811">
                  <c:v>0.12738589405845865</c:v>
                </c:pt>
                <c:pt idx="812">
                  <c:v>0.12636209082040942</c:v>
                </c:pt>
                <c:pt idx="813">
                  <c:v>0.12471460642180021</c:v>
                </c:pt>
                <c:pt idx="814">
                  <c:v>0.12508954533624672</c:v>
                </c:pt>
                <c:pt idx="815">
                  <c:v>0.12249652210220432</c:v>
                </c:pt>
                <c:pt idx="816">
                  <c:v>0.1213108538496537</c:v>
                </c:pt>
                <c:pt idx="817">
                  <c:v>0.12017807960126348</c:v>
                </c:pt>
                <c:pt idx="818">
                  <c:v>0.11854941236165643</c:v>
                </c:pt>
                <c:pt idx="819">
                  <c:v>0.11753571983590688</c:v>
                </c:pt>
                <c:pt idx="820">
                  <c:v>0.11728538608878329</c:v>
                </c:pt>
                <c:pt idx="821">
                  <c:v>0.11511242550371006</c:v>
                </c:pt>
                <c:pt idx="822">
                  <c:v>0.1158166178918416</c:v>
                </c:pt>
                <c:pt idx="823">
                  <c:v>0.11595030397669293</c:v>
                </c:pt>
                <c:pt idx="824">
                  <c:v>0.11591501010135054</c:v>
                </c:pt>
                <c:pt idx="825">
                  <c:v>0.11430750046340765</c:v>
                </c:pt>
                <c:pt idx="826">
                  <c:v>0.11388902931544861</c:v>
                </c:pt>
                <c:pt idx="827">
                  <c:v>0.11339257461799296</c:v>
                </c:pt>
                <c:pt idx="828">
                  <c:v>0.11361145281573977</c:v>
                </c:pt>
                <c:pt idx="829">
                  <c:v>0.11216917842973148</c:v>
                </c:pt>
                <c:pt idx="830">
                  <c:v>0.11246210823330281</c:v>
                </c:pt>
                <c:pt idx="831">
                  <c:v>0.11121792891420312</c:v>
                </c:pt>
                <c:pt idx="832">
                  <c:v>0.11129441458039607</c:v>
                </c:pt>
                <c:pt idx="833">
                  <c:v>0.11118197971491536</c:v>
                </c:pt>
                <c:pt idx="834">
                  <c:v>0.10976582466901459</c:v>
                </c:pt>
                <c:pt idx="835">
                  <c:v>0.10965956857216146</c:v>
                </c:pt>
                <c:pt idx="836">
                  <c:v>0.10973015632284627</c:v>
                </c:pt>
                <c:pt idx="837">
                  <c:v>0.10954058046722724</c:v>
                </c:pt>
                <c:pt idx="838">
                  <c:v>0.10884387749561401</c:v>
                </c:pt>
                <c:pt idx="839">
                  <c:v>0.10795338587159022</c:v>
                </c:pt>
                <c:pt idx="840">
                  <c:v>0.10712880111292729</c:v>
                </c:pt>
                <c:pt idx="841">
                  <c:v>0.10784141909464189</c:v>
                </c:pt>
                <c:pt idx="842">
                  <c:v>0.10842578081848088</c:v>
                </c:pt>
                <c:pt idx="843">
                  <c:v>0.10672708753442792</c:v>
                </c:pt>
                <c:pt idx="844">
                  <c:v>0.10592927743981785</c:v>
                </c:pt>
                <c:pt idx="845">
                  <c:v>0.10619065807630591</c:v>
                </c:pt>
                <c:pt idx="846">
                  <c:v>0.1061428194282954</c:v>
                </c:pt>
                <c:pt idx="847">
                  <c:v>0.10544574198585624</c:v>
                </c:pt>
                <c:pt idx="848">
                  <c:v>0.10427430362469035</c:v>
                </c:pt>
                <c:pt idx="849">
                  <c:v>0.10292471076809584</c:v>
                </c:pt>
                <c:pt idx="850">
                  <c:v>0.10318534246293207</c:v>
                </c:pt>
                <c:pt idx="851">
                  <c:v>0.10144236800371474</c:v>
                </c:pt>
                <c:pt idx="852">
                  <c:v>9.9734687419839846E-2</c:v>
                </c:pt>
                <c:pt idx="853">
                  <c:v>9.9718304321206097E-2</c:v>
                </c:pt>
                <c:pt idx="854">
                  <c:v>9.9607648192148485E-2</c:v>
                </c:pt>
                <c:pt idx="855">
                  <c:v>9.9238326340090666E-2</c:v>
                </c:pt>
                <c:pt idx="856">
                  <c:v>9.878624643550582E-2</c:v>
                </c:pt>
                <c:pt idx="857">
                  <c:v>9.7293231252586196E-2</c:v>
                </c:pt>
                <c:pt idx="858">
                  <c:v>9.7618552782599094E-2</c:v>
                </c:pt>
                <c:pt idx="859">
                  <c:v>9.8212276277085939E-2</c:v>
                </c:pt>
                <c:pt idx="860">
                  <c:v>9.7501156178675011E-2</c:v>
                </c:pt>
                <c:pt idx="861">
                  <c:v>9.7776673088841332E-2</c:v>
                </c:pt>
                <c:pt idx="862">
                  <c:v>9.6972684225603692E-2</c:v>
                </c:pt>
                <c:pt idx="863">
                  <c:v>9.5360868173162791E-2</c:v>
                </c:pt>
                <c:pt idx="864">
                  <c:v>9.5129164349628439E-2</c:v>
                </c:pt>
                <c:pt idx="865">
                  <c:v>9.4952226884384011E-2</c:v>
                </c:pt>
                <c:pt idx="866">
                  <c:v>9.4035054214013827E-2</c:v>
                </c:pt>
                <c:pt idx="867">
                  <c:v>9.3891819123101669E-2</c:v>
                </c:pt>
                <c:pt idx="868">
                  <c:v>9.2961783379861329E-2</c:v>
                </c:pt>
                <c:pt idx="869">
                  <c:v>9.2050358836668941E-2</c:v>
                </c:pt>
                <c:pt idx="870">
                  <c:v>9.2381091470116292E-2</c:v>
                </c:pt>
                <c:pt idx="871">
                  <c:v>9.1080835144835962E-2</c:v>
                </c:pt>
                <c:pt idx="872">
                  <c:v>8.9685818977058046E-2</c:v>
                </c:pt>
                <c:pt idx="873">
                  <c:v>8.8735692874007427E-2</c:v>
                </c:pt>
                <c:pt idx="874">
                  <c:v>8.6734773548129807E-2</c:v>
                </c:pt>
                <c:pt idx="875">
                  <c:v>8.63468498577947E-2</c:v>
                </c:pt>
                <c:pt idx="876">
                  <c:v>8.580381098959533E-2</c:v>
                </c:pt>
                <c:pt idx="877">
                  <c:v>8.3999788423983354E-2</c:v>
                </c:pt>
                <c:pt idx="878">
                  <c:v>8.4162252591806208E-2</c:v>
                </c:pt>
                <c:pt idx="879">
                  <c:v>8.3814434726926512E-2</c:v>
                </c:pt>
                <c:pt idx="880">
                  <c:v>8.3779402981162238E-2</c:v>
                </c:pt>
                <c:pt idx="881">
                  <c:v>8.4023698386217982E-2</c:v>
                </c:pt>
                <c:pt idx="882">
                  <c:v>8.4034426975380425E-2</c:v>
                </c:pt>
                <c:pt idx="883">
                  <c:v>8.3989172176068702E-2</c:v>
                </c:pt>
                <c:pt idx="884">
                  <c:v>8.479254316244357E-2</c:v>
                </c:pt>
                <c:pt idx="885">
                  <c:v>8.4880618700698574E-2</c:v>
                </c:pt>
                <c:pt idx="886">
                  <c:v>8.3617678393220582E-2</c:v>
                </c:pt>
                <c:pt idx="887">
                  <c:v>8.2662815234222142E-2</c:v>
                </c:pt>
                <c:pt idx="888">
                  <c:v>8.1165465551492552E-2</c:v>
                </c:pt>
                <c:pt idx="889">
                  <c:v>8.0064165576020377E-2</c:v>
                </c:pt>
                <c:pt idx="890">
                  <c:v>8.0710820521750201E-2</c:v>
                </c:pt>
                <c:pt idx="891">
                  <c:v>7.9291725879866021E-2</c:v>
                </c:pt>
                <c:pt idx="892">
                  <c:v>7.9497825260678501E-2</c:v>
                </c:pt>
                <c:pt idx="893">
                  <c:v>8.0082748690756378E-2</c:v>
                </c:pt>
                <c:pt idx="894">
                  <c:v>7.983716136135123E-2</c:v>
                </c:pt>
                <c:pt idx="895">
                  <c:v>7.9707407220172E-2</c:v>
                </c:pt>
                <c:pt idx="896">
                  <c:v>7.7487731399565996E-2</c:v>
                </c:pt>
                <c:pt idx="897">
                  <c:v>7.5899591265093519E-2</c:v>
                </c:pt>
                <c:pt idx="898">
                  <c:v>7.5371765274196895E-2</c:v>
                </c:pt>
                <c:pt idx="899">
                  <c:v>7.4199587333149852E-2</c:v>
                </c:pt>
                <c:pt idx="900">
                  <c:v>7.1260871356164823E-2</c:v>
                </c:pt>
                <c:pt idx="901">
                  <c:v>7.1047020429255911E-2</c:v>
                </c:pt>
                <c:pt idx="902">
                  <c:v>7.0632396969033132E-2</c:v>
                </c:pt>
                <c:pt idx="903">
                  <c:v>7.1519733676348618E-2</c:v>
                </c:pt>
                <c:pt idx="904">
                  <c:v>7.2359362800442625E-2</c:v>
                </c:pt>
                <c:pt idx="905">
                  <c:v>7.2737100884312858E-2</c:v>
                </c:pt>
                <c:pt idx="906">
                  <c:v>7.1978329373304353E-2</c:v>
                </c:pt>
                <c:pt idx="907">
                  <c:v>7.3029234937379117E-2</c:v>
                </c:pt>
                <c:pt idx="908">
                  <c:v>7.3010511396083416E-2</c:v>
                </c:pt>
                <c:pt idx="909">
                  <c:v>7.2227193322436239E-2</c:v>
                </c:pt>
                <c:pt idx="910">
                  <c:v>7.2051622675706389E-2</c:v>
                </c:pt>
                <c:pt idx="911">
                  <c:v>7.1025619421554928E-2</c:v>
                </c:pt>
                <c:pt idx="912">
                  <c:v>7.066806531520145E-2</c:v>
                </c:pt>
                <c:pt idx="913">
                  <c:v>6.8864904032489099E-2</c:v>
                </c:pt>
                <c:pt idx="914">
                  <c:v>6.7713621563528045E-2</c:v>
                </c:pt>
                <c:pt idx="915">
                  <c:v>6.5468472364989219E-2</c:v>
                </c:pt>
                <c:pt idx="916">
                  <c:v>6.5661006540132974E-2</c:v>
                </c:pt>
                <c:pt idx="917">
                  <c:v>6.4236613136062104E-2</c:v>
                </c:pt>
                <c:pt idx="918">
                  <c:v>6.1705883123910531E-2</c:v>
                </c:pt>
                <c:pt idx="919">
                  <c:v>6.0096192193406693E-2</c:v>
                </c:pt>
                <c:pt idx="920">
                  <c:v>6.0319592126376415E-2</c:v>
                </c:pt>
                <c:pt idx="921">
                  <c:v>5.9720064334087893E-2</c:v>
                </c:pt>
                <c:pt idx="922">
                  <c:v>5.9853619354150171E-2</c:v>
                </c:pt>
                <c:pt idx="923">
                  <c:v>5.9397532611728053E-2</c:v>
                </c:pt>
                <c:pt idx="924">
                  <c:v>5.804161119817558E-2</c:v>
                </c:pt>
                <c:pt idx="925">
                  <c:v>5.9007053158006098E-2</c:v>
                </c:pt>
                <c:pt idx="926">
                  <c:v>5.7854506850007585E-2</c:v>
                </c:pt>
                <c:pt idx="927">
                  <c:v>5.7904124234441211E-2</c:v>
                </c:pt>
                <c:pt idx="928">
                  <c:v>5.7890896052515788E-2</c:v>
                </c:pt>
                <c:pt idx="929">
                  <c:v>5.6813187739076218E-2</c:v>
                </c:pt>
                <c:pt idx="930">
                  <c:v>5.4483576645752478E-2</c:v>
                </c:pt>
                <c:pt idx="931">
                  <c:v>5.4635181159623805E-2</c:v>
                </c:pt>
                <c:pt idx="932">
                  <c:v>5.488339914658099E-2</c:v>
                </c:pt>
                <c:pt idx="933">
                  <c:v>5.491333808911282E-2</c:v>
                </c:pt>
                <c:pt idx="934">
                  <c:v>5.2204584646321668E-2</c:v>
                </c:pt>
                <c:pt idx="935">
                  <c:v>5.1218350193882274E-2</c:v>
                </c:pt>
                <c:pt idx="936">
                  <c:v>5.0589229844575888E-2</c:v>
                </c:pt>
                <c:pt idx="937">
                  <c:v>5.0248021389773578E-2</c:v>
                </c:pt>
                <c:pt idx="938">
                  <c:v>4.9209445277642032E-2</c:v>
                </c:pt>
                <c:pt idx="939">
                  <c:v>4.7084697811405257E-2</c:v>
                </c:pt>
                <c:pt idx="940">
                  <c:v>4.6527981396289365E-2</c:v>
                </c:pt>
                <c:pt idx="941">
                  <c:v>4.6025816018738522E-2</c:v>
                </c:pt>
                <c:pt idx="942">
                  <c:v>4.5649922203685918E-2</c:v>
                </c:pt>
                <c:pt idx="943">
                  <c:v>4.5761570680432219E-2</c:v>
                </c:pt>
                <c:pt idx="944">
                  <c:v>4.6761061400108973E-2</c:v>
                </c:pt>
                <c:pt idx="945">
                  <c:v>4.524303156601827E-2</c:v>
                </c:pt>
                <c:pt idx="946">
                  <c:v>4.4158601501253537E-2</c:v>
                </c:pt>
                <c:pt idx="947">
                  <c:v>4.3790871150205864E-2</c:v>
                </c:pt>
                <c:pt idx="948">
                  <c:v>4.4404291810135804E-2</c:v>
                </c:pt>
                <c:pt idx="949">
                  <c:v>4.4262470346591476E-2</c:v>
                </c:pt>
                <c:pt idx="950">
                  <c:v>4.4405059475328926E-2</c:v>
                </c:pt>
                <c:pt idx="951">
                  <c:v>4.3215290767234557E-2</c:v>
                </c:pt>
                <c:pt idx="952">
                  <c:v>4.484729079719222E-2</c:v>
                </c:pt>
                <c:pt idx="953">
                  <c:v>4.5293557042204738E-2</c:v>
                </c:pt>
                <c:pt idx="954">
                  <c:v>4.5367440136157594E-2</c:v>
                </c:pt>
                <c:pt idx="955">
                  <c:v>4.4675474220492166E-2</c:v>
                </c:pt>
                <c:pt idx="956">
                  <c:v>4.487709867493498E-2</c:v>
                </c:pt>
                <c:pt idx="957">
                  <c:v>4.2681857075719878E-2</c:v>
                </c:pt>
                <c:pt idx="958">
                  <c:v>4.3335711223077895E-2</c:v>
                </c:pt>
                <c:pt idx="959">
                  <c:v>4.1918067655644119E-2</c:v>
                </c:pt>
                <c:pt idx="960">
                  <c:v>4.1083269205204394E-2</c:v>
                </c:pt>
                <c:pt idx="961">
                  <c:v>4.0217239887883435E-2</c:v>
                </c:pt>
                <c:pt idx="962">
                  <c:v>4.0831868216226946E-2</c:v>
                </c:pt>
                <c:pt idx="963">
                  <c:v>3.9161241520576241E-2</c:v>
                </c:pt>
                <c:pt idx="964">
                  <c:v>3.9152244858983651E-2</c:v>
                </c:pt>
                <c:pt idx="965">
                  <c:v>3.8254713183432661E-2</c:v>
                </c:pt>
                <c:pt idx="966">
                  <c:v>3.8683641429205357E-2</c:v>
                </c:pt>
                <c:pt idx="967">
                  <c:v>3.8491257042391973E-2</c:v>
                </c:pt>
                <c:pt idx="968">
                  <c:v>3.779275661081434E-2</c:v>
                </c:pt>
                <c:pt idx="969">
                  <c:v>3.7674264679724463E-2</c:v>
                </c:pt>
                <c:pt idx="970">
                  <c:v>3.8758114314709026E-2</c:v>
                </c:pt>
                <c:pt idx="971">
                  <c:v>3.8704864563264038E-2</c:v>
                </c:pt>
                <c:pt idx="972">
                  <c:v>3.813620252880149E-2</c:v>
                </c:pt>
                <c:pt idx="973">
                  <c:v>3.620588031537933E-2</c:v>
                </c:pt>
                <c:pt idx="974">
                  <c:v>3.4636285848560253E-2</c:v>
                </c:pt>
                <c:pt idx="975">
                  <c:v>3.4081563490592354E-2</c:v>
                </c:pt>
                <c:pt idx="976">
                  <c:v>3.2849048937719887E-2</c:v>
                </c:pt>
                <c:pt idx="977">
                  <c:v>3.2437168476296928E-2</c:v>
                </c:pt>
                <c:pt idx="978">
                  <c:v>3.0821963462881515E-2</c:v>
                </c:pt>
                <c:pt idx="979">
                  <c:v>2.8501274136985173E-2</c:v>
                </c:pt>
                <c:pt idx="980">
                  <c:v>2.9834577512652435E-2</c:v>
                </c:pt>
                <c:pt idx="981">
                  <c:v>2.9977990477206895E-2</c:v>
                </c:pt>
                <c:pt idx="982">
                  <c:v>3.0398427597001988E-2</c:v>
                </c:pt>
                <c:pt idx="983">
                  <c:v>2.9447711702400545E-2</c:v>
                </c:pt>
                <c:pt idx="984">
                  <c:v>2.7465160170534013E-2</c:v>
                </c:pt>
                <c:pt idx="985">
                  <c:v>2.9037216783033476E-2</c:v>
                </c:pt>
                <c:pt idx="986">
                  <c:v>3.0098401571279583E-2</c:v>
                </c:pt>
                <c:pt idx="987">
                  <c:v>2.8774019963039729E-2</c:v>
                </c:pt>
                <c:pt idx="988">
                  <c:v>2.8817907943836867E-2</c:v>
                </c:pt>
                <c:pt idx="989">
                  <c:v>2.8166647006948306E-2</c:v>
                </c:pt>
                <c:pt idx="990">
                  <c:v>2.8549852364876886E-2</c:v>
                </c:pt>
                <c:pt idx="991">
                  <c:v>2.9010367224815432E-2</c:v>
                </c:pt>
                <c:pt idx="992">
                  <c:v>2.7575189060958235E-2</c:v>
                </c:pt>
                <c:pt idx="993">
                  <c:v>2.7409907000170385E-2</c:v>
                </c:pt>
                <c:pt idx="994">
                  <c:v>2.5811543812150457E-2</c:v>
                </c:pt>
                <c:pt idx="995">
                  <c:v>2.5879313669870264E-2</c:v>
                </c:pt>
                <c:pt idx="996">
                  <c:v>2.61704834605598E-2</c:v>
                </c:pt>
                <c:pt idx="997">
                  <c:v>2.5665191251612565E-2</c:v>
                </c:pt>
                <c:pt idx="998">
                  <c:v>2.5839132950249678E-2</c:v>
                </c:pt>
                <c:pt idx="999">
                  <c:v>2.6749696210542476E-2</c:v>
                </c:pt>
                <c:pt idx="1000">
                  <c:v>2.6815219243306803E-2</c:v>
                </c:pt>
                <c:pt idx="1001">
                  <c:v>2.8274101410444365E-2</c:v>
                </c:pt>
                <c:pt idx="1002">
                  <c:v>2.7112614611477157E-2</c:v>
                </c:pt>
                <c:pt idx="1003">
                  <c:v>2.6879047795583866E-2</c:v>
                </c:pt>
                <c:pt idx="1004">
                  <c:v>2.6822034612338442E-2</c:v>
                </c:pt>
                <c:pt idx="1005">
                  <c:v>2.637895136934619E-2</c:v>
                </c:pt>
                <c:pt idx="1006">
                  <c:v>2.6104314465620768E-2</c:v>
                </c:pt>
                <c:pt idx="1007">
                  <c:v>2.5638238713917395E-2</c:v>
                </c:pt>
                <c:pt idx="1008">
                  <c:v>2.4960268645370511E-2</c:v>
                </c:pt>
                <c:pt idx="1009">
                  <c:v>2.5144180629747589E-2</c:v>
                </c:pt>
                <c:pt idx="1010">
                  <c:v>2.4312003475089262E-2</c:v>
                </c:pt>
                <c:pt idx="1011">
                  <c:v>2.395072338401796E-2</c:v>
                </c:pt>
                <c:pt idx="1012">
                  <c:v>2.2889950513680354E-2</c:v>
                </c:pt>
                <c:pt idx="1013">
                  <c:v>2.2889379445670835E-2</c:v>
                </c:pt>
                <c:pt idx="1014">
                  <c:v>2.2125075128209451E-2</c:v>
                </c:pt>
                <c:pt idx="1015">
                  <c:v>2.1761342253228406E-2</c:v>
                </c:pt>
                <c:pt idx="1016">
                  <c:v>2.1990949040137656E-2</c:v>
                </c:pt>
                <c:pt idx="1017">
                  <c:v>2.1335456582916267E-2</c:v>
                </c:pt>
                <c:pt idx="1018">
                  <c:v>2.1340174915322786E-2</c:v>
                </c:pt>
                <c:pt idx="1019">
                  <c:v>2.2324808504981399E-2</c:v>
                </c:pt>
                <c:pt idx="1020">
                  <c:v>2.0623419030981843E-2</c:v>
                </c:pt>
                <c:pt idx="1021">
                  <c:v>2.1607921555851388E-2</c:v>
                </c:pt>
                <c:pt idx="1022">
                  <c:v>2.1346166448537412E-2</c:v>
                </c:pt>
                <c:pt idx="1023">
                  <c:v>2.1432013885378225E-2</c:v>
                </c:pt>
                <c:pt idx="1024">
                  <c:v>2.2568589012651498E-2</c:v>
                </c:pt>
                <c:pt idx="1025">
                  <c:v>2.1145309659287719E-2</c:v>
                </c:pt>
                <c:pt idx="1026">
                  <c:v>1.9974732581021445E-2</c:v>
                </c:pt>
                <c:pt idx="1027">
                  <c:v>2.065431287411976E-2</c:v>
                </c:pt>
                <c:pt idx="1028">
                  <c:v>1.9618320610687023E-2</c:v>
                </c:pt>
                <c:pt idx="1029">
                  <c:v>1.9537051079693009E-2</c:v>
                </c:pt>
                <c:pt idx="1030">
                  <c:v>1.9139653277462285E-2</c:v>
                </c:pt>
                <c:pt idx="1031">
                  <c:v>1.8261388125904582E-2</c:v>
                </c:pt>
                <c:pt idx="1032">
                  <c:v>1.8711726741148915E-2</c:v>
                </c:pt>
                <c:pt idx="1033">
                  <c:v>1.9169751370095134E-2</c:v>
                </c:pt>
                <c:pt idx="1034">
                  <c:v>1.8395664002306741E-2</c:v>
                </c:pt>
                <c:pt idx="1035">
                  <c:v>1.7883940256924434E-2</c:v>
                </c:pt>
                <c:pt idx="1036">
                  <c:v>1.8351158144646846E-2</c:v>
                </c:pt>
                <c:pt idx="1037">
                  <c:v>1.9349722049029464E-2</c:v>
                </c:pt>
                <c:pt idx="1038">
                  <c:v>1.9016733228855973E-2</c:v>
                </c:pt>
                <c:pt idx="1039">
                  <c:v>1.9866201573900882E-2</c:v>
                </c:pt>
                <c:pt idx="1040">
                  <c:v>2.0421101805511085E-2</c:v>
                </c:pt>
                <c:pt idx="1041">
                  <c:v>2.1247296788725435E-2</c:v>
                </c:pt>
                <c:pt idx="1042">
                  <c:v>2.1019178523349193E-2</c:v>
                </c:pt>
                <c:pt idx="1043">
                  <c:v>2.2376373137709772E-2</c:v>
                </c:pt>
                <c:pt idx="1044">
                  <c:v>2.0736097302499406E-2</c:v>
                </c:pt>
                <c:pt idx="1045">
                  <c:v>2.0286666779007916E-2</c:v>
                </c:pt>
                <c:pt idx="1046">
                  <c:v>1.8849241790195231E-2</c:v>
                </c:pt>
                <c:pt idx="1047">
                  <c:v>1.740457079090111E-2</c:v>
                </c:pt>
                <c:pt idx="1048">
                  <c:v>1.7648267042635377E-2</c:v>
                </c:pt>
                <c:pt idx="1049">
                  <c:v>1.8055972154349384E-2</c:v>
                </c:pt>
                <c:pt idx="1050">
                  <c:v>1.607042485587554E-2</c:v>
                </c:pt>
                <c:pt idx="1051">
                  <c:v>1.6344921333041246E-2</c:v>
                </c:pt>
                <c:pt idx="1052">
                  <c:v>1.758239762435708E-2</c:v>
                </c:pt>
                <c:pt idx="1053">
                  <c:v>1.7767536000689026E-2</c:v>
                </c:pt>
                <c:pt idx="1054">
                  <c:v>1.6792432693549925E-2</c:v>
                </c:pt>
                <c:pt idx="1055">
                  <c:v>1.5596391599121491E-2</c:v>
                </c:pt>
                <c:pt idx="1056">
                  <c:v>1.5103925015961819E-2</c:v>
                </c:pt>
                <c:pt idx="1057">
                  <c:v>1.5826606901122853E-2</c:v>
                </c:pt>
                <c:pt idx="1058">
                  <c:v>1.4909958489908948E-2</c:v>
                </c:pt>
                <c:pt idx="1059">
                  <c:v>1.3462918962640917E-2</c:v>
                </c:pt>
                <c:pt idx="1060">
                  <c:v>1.3139741278106376E-2</c:v>
                </c:pt>
                <c:pt idx="1061">
                  <c:v>1.4462175638051479E-2</c:v>
                </c:pt>
                <c:pt idx="1062">
                  <c:v>1.4737308715621239E-2</c:v>
                </c:pt>
                <c:pt idx="1063">
                  <c:v>1.5841960204985333E-2</c:v>
                </c:pt>
                <c:pt idx="1064">
                  <c:v>1.5311915474445175E-2</c:v>
                </c:pt>
                <c:pt idx="1065">
                  <c:v>1.5231432332185581E-2</c:v>
                </c:pt>
                <c:pt idx="1066">
                  <c:v>1.5417769015160451E-2</c:v>
                </c:pt>
                <c:pt idx="1067">
                  <c:v>1.5615058969793311E-2</c:v>
                </c:pt>
                <c:pt idx="1068">
                  <c:v>1.5440630459082508E-2</c:v>
                </c:pt>
                <c:pt idx="1069">
                  <c:v>1.6052366000295831E-2</c:v>
                </c:pt>
                <c:pt idx="1070">
                  <c:v>1.5161930546895918E-2</c:v>
                </c:pt>
                <c:pt idx="1071">
                  <c:v>1.4308839196610291E-2</c:v>
                </c:pt>
                <c:pt idx="1072">
                  <c:v>1.450128911581821E-2</c:v>
                </c:pt>
                <c:pt idx="1073">
                  <c:v>1.3360632256542474E-2</c:v>
                </c:pt>
                <c:pt idx="1074">
                  <c:v>1.4138408161966123E-2</c:v>
                </c:pt>
                <c:pt idx="1075">
                  <c:v>1.3735337126722801E-2</c:v>
                </c:pt>
                <c:pt idx="1076">
                  <c:v>1.3150086034672255E-2</c:v>
                </c:pt>
                <c:pt idx="1077">
                  <c:v>1.2629983504560119E-2</c:v>
                </c:pt>
                <c:pt idx="1078">
                  <c:v>1.2711758571169117E-2</c:v>
                </c:pt>
                <c:pt idx="1079">
                  <c:v>1.3624540571105457E-2</c:v>
                </c:pt>
                <c:pt idx="1080">
                  <c:v>1.4218713430583407E-2</c:v>
                </c:pt>
                <c:pt idx="1081">
                  <c:v>1.3210066899213049E-2</c:v>
                </c:pt>
                <c:pt idx="1082">
                  <c:v>1.3206163040852894E-2</c:v>
                </c:pt>
                <c:pt idx="1083">
                  <c:v>1.1817522238886173E-2</c:v>
                </c:pt>
                <c:pt idx="1084">
                  <c:v>1.2307498591053517E-2</c:v>
                </c:pt>
                <c:pt idx="1085">
                  <c:v>1.23206612405844E-2</c:v>
                </c:pt>
                <c:pt idx="1086">
                  <c:v>1.1387526751259626E-2</c:v>
                </c:pt>
                <c:pt idx="1087">
                  <c:v>1.0863473553934097E-2</c:v>
                </c:pt>
                <c:pt idx="1088">
                  <c:v>1.1675036089625846E-2</c:v>
                </c:pt>
                <c:pt idx="1089">
                  <c:v>1.1168292806228199E-2</c:v>
                </c:pt>
                <c:pt idx="1090">
                  <c:v>1.1694986022876422E-2</c:v>
                </c:pt>
                <c:pt idx="1091">
                  <c:v>1.2155744288851817E-2</c:v>
                </c:pt>
                <c:pt idx="1092">
                  <c:v>1.1636334529767622E-2</c:v>
                </c:pt>
                <c:pt idx="1093">
                  <c:v>1.0552634683113425E-2</c:v>
                </c:pt>
                <c:pt idx="1094">
                  <c:v>1.037295421906918E-2</c:v>
                </c:pt>
                <c:pt idx="1095">
                  <c:v>9.453459829578327E-3</c:v>
                </c:pt>
                <c:pt idx="1096">
                  <c:v>1.0928172750881411E-2</c:v>
                </c:pt>
                <c:pt idx="1097">
                  <c:v>1.064655196625269E-2</c:v>
                </c:pt>
                <c:pt idx="1098">
                  <c:v>9.658988142381298E-3</c:v>
                </c:pt>
                <c:pt idx="1099">
                  <c:v>9.7200175252346518E-3</c:v>
                </c:pt>
                <c:pt idx="1100">
                  <c:v>1.0855094769204267E-2</c:v>
                </c:pt>
                <c:pt idx="1101">
                  <c:v>1.1572431083325377E-2</c:v>
                </c:pt>
                <c:pt idx="1102">
                  <c:v>1.1738199956186914E-2</c:v>
                </c:pt>
                <c:pt idx="1103">
                  <c:v>9.6729933512704862E-3</c:v>
                </c:pt>
                <c:pt idx="1104">
                  <c:v>9.0373581457702575E-3</c:v>
                </c:pt>
                <c:pt idx="1105">
                  <c:v>8.6397946401990684E-3</c:v>
                </c:pt>
                <c:pt idx="1106">
                  <c:v>7.3830593143064706E-3</c:v>
                </c:pt>
                <c:pt idx="1107">
                  <c:v>5.9799695555218541E-3</c:v>
                </c:pt>
                <c:pt idx="1108">
                  <c:v>6.7809701415686959E-3</c:v>
                </c:pt>
                <c:pt idx="1109">
                  <c:v>5.4797860648171555E-3</c:v>
                </c:pt>
                <c:pt idx="1110">
                  <c:v>5.316738658682949E-3</c:v>
                </c:pt>
                <c:pt idx="1111">
                  <c:v>6.5327081542894691E-3</c:v>
                </c:pt>
                <c:pt idx="1112">
                  <c:v>6.4309110687959083E-3</c:v>
                </c:pt>
                <c:pt idx="1113">
                  <c:v>7.6159708062544119E-3</c:v>
                </c:pt>
                <c:pt idx="1114">
                  <c:v>8.5022627399655871E-3</c:v>
                </c:pt>
                <c:pt idx="1115">
                  <c:v>7.1614399901139703E-3</c:v>
                </c:pt>
                <c:pt idx="1116">
                  <c:v>8.3401168723447692E-3</c:v>
                </c:pt>
                <c:pt idx="1117">
                  <c:v>9.077419970903616E-3</c:v>
                </c:pt>
                <c:pt idx="1118">
                  <c:v>8.9211795082074653E-3</c:v>
                </c:pt>
                <c:pt idx="1119">
                  <c:v>9.1589291632262152E-3</c:v>
                </c:pt>
                <c:pt idx="1120">
                  <c:v>9.1214717826870895E-3</c:v>
                </c:pt>
                <c:pt idx="1121">
                  <c:v>8.8532167980123078E-3</c:v>
                </c:pt>
                <c:pt idx="1122">
                  <c:v>9.1890384899838418E-3</c:v>
                </c:pt>
                <c:pt idx="1123">
                  <c:v>9.1511841703692479E-3</c:v>
                </c:pt>
                <c:pt idx="1124">
                  <c:v>9.4944362997039806E-3</c:v>
                </c:pt>
                <c:pt idx="1125">
                  <c:v>9.3249395697704695E-3</c:v>
                </c:pt>
                <c:pt idx="1126">
                  <c:v>1.0039796887024024E-2</c:v>
                </c:pt>
                <c:pt idx="1127">
                  <c:v>1.0054017416638113E-2</c:v>
                </c:pt>
                <c:pt idx="1128">
                  <c:v>8.2402501839587937E-3</c:v>
                </c:pt>
                <c:pt idx="1129">
                  <c:v>9.0827440098710504E-3</c:v>
                </c:pt>
                <c:pt idx="1130">
                  <c:v>7.6601152995672984E-3</c:v>
                </c:pt>
                <c:pt idx="1131">
                  <c:v>8.6856223798744397E-3</c:v>
                </c:pt>
                <c:pt idx="1132">
                  <c:v>9.8876119433725217E-3</c:v>
                </c:pt>
                <c:pt idx="1133">
                  <c:v>9.9776534534635752E-3</c:v>
                </c:pt>
                <c:pt idx="1134">
                  <c:v>9.8889881236577555E-3</c:v>
                </c:pt>
                <c:pt idx="1135">
                  <c:v>1.1985172827647932E-2</c:v>
                </c:pt>
                <c:pt idx="1136">
                  <c:v>1.1815809034857617E-2</c:v>
                </c:pt>
                <c:pt idx="1137">
                  <c:v>1.2664640779498472E-2</c:v>
                </c:pt>
                <c:pt idx="1138">
                  <c:v>1.1598157229065676E-2</c:v>
                </c:pt>
                <c:pt idx="1139">
                  <c:v>1.0851509211046141E-2</c:v>
                </c:pt>
                <c:pt idx="1140">
                  <c:v>1.0690861226728979E-2</c:v>
                </c:pt>
                <c:pt idx="1141">
                  <c:v>9.8894374886488532E-3</c:v>
                </c:pt>
                <c:pt idx="1142">
                  <c:v>9.6955645803024609E-3</c:v>
                </c:pt>
                <c:pt idx="1143">
                  <c:v>9.4031122270341726E-3</c:v>
                </c:pt>
                <c:pt idx="1144">
                  <c:v>9.7671072315933544E-3</c:v>
                </c:pt>
                <c:pt idx="1145">
                  <c:v>9.8280242731989351E-3</c:v>
                </c:pt>
                <c:pt idx="1146">
                  <c:v>8.3193065923716555E-3</c:v>
                </c:pt>
                <c:pt idx="1147">
                  <c:v>8.7757958909316265E-3</c:v>
                </c:pt>
                <c:pt idx="1148">
                  <c:v>1.0134678432540017E-2</c:v>
                </c:pt>
                <c:pt idx="1149">
                  <c:v>1.0364715860899067E-2</c:v>
                </c:pt>
                <c:pt idx="1150">
                  <c:v>1.0463379561756792E-2</c:v>
                </c:pt>
                <c:pt idx="1151">
                  <c:v>1.0897372525449974E-2</c:v>
                </c:pt>
                <c:pt idx="1152">
                  <c:v>1.1050297048982657E-2</c:v>
                </c:pt>
                <c:pt idx="1153">
                  <c:v>1.1797731455736612E-2</c:v>
                </c:pt>
                <c:pt idx="1154">
                  <c:v>1.1073869987473952E-2</c:v>
                </c:pt>
                <c:pt idx="1155">
                  <c:v>9.6572000441875576E-3</c:v>
                </c:pt>
                <c:pt idx="1156">
                  <c:v>9.684433435002162E-3</c:v>
                </c:pt>
                <c:pt idx="1157">
                  <c:v>9.1436797750179283E-3</c:v>
                </c:pt>
                <c:pt idx="1158">
                  <c:v>8.7436550599434178E-3</c:v>
                </c:pt>
                <c:pt idx="1159">
                  <c:v>8.957955351843426E-3</c:v>
                </c:pt>
                <c:pt idx="1160">
                  <c:v>9.3590641599589578E-3</c:v>
                </c:pt>
                <c:pt idx="1161">
                  <c:v>9.7530739373922221E-3</c:v>
                </c:pt>
                <c:pt idx="1162">
                  <c:v>1.1209606300097175E-2</c:v>
                </c:pt>
                <c:pt idx="1163">
                  <c:v>1.1893315134051194E-2</c:v>
                </c:pt>
                <c:pt idx="1164">
                  <c:v>1.0514710150218973E-2</c:v>
                </c:pt>
                <c:pt idx="1165">
                  <c:v>1.0949143117132602E-2</c:v>
                </c:pt>
                <c:pt idx="1166">
                  <c:v>1.0596138831313998E-2</c:v>
                </c:pt>
                <c:pt idx="1167">
                  <c:v>1.0537992873820184E-2</c:v>
                </c:pt>
                <c:pt idx="1168">
                  <c:v>9.6007392054103542E-3</c:v>
                </c:pt>
                <c:pt idx="1169">
                  <c:v>1.026117467753381E-2</c:v>
                </c:pt>
                <c:pt idx="1170">
                  <c:v>1.0128349875582069E-2</c:v>
                </c:pt>
                <c:pt idx="1171">
                  <c:v>1.2166566495720735E-2</c:v>
                </c:pt>
                <c:pt idx="1172">
                  <c:v>1.160642367254773E-2</c:v>
                </c:pt>
                <c:pt idx="1173">
                  <c:v>1.1738209317957561E-2</c:v>
                </c:pt>
              </c:numCache>
            </c:numRef>
          </c:yVal>
          <c:smooth val="0"/>
          <c:extLst>
            <c:ext xmlns:c16="http://schemas.microsoft.com/office/drawing/2014/chart" uri="{C3380CC4-5D6E-409C-BE32-E72D297353CC}">
              <c16:uniqueId val="{00000007-78F5-44D7-A5E4-BCA7D51448E1}"/>
            </c:ext>
          </c:extLst>
        </c:ser>
        <c:dLbls>
          <c:showLegendKey val="0"/>
          <c:showVal val="0"/>
          <c:showCatName val="0"/>
          <c:showSerName val="0"/>
          <c:showPercent val="0"/>
          <c:showBubbleSize val="0"/>
        </c:dLbls>
        <c:axId val="723512144"/>
        <c:axId val="723511056"/>
      </c:scatterChart>
      <c:valAx>
        <c:axId val="723512144"/>
        <c:scaling>
          <c:orientation val="minMax"/>
          <c:max val="850"/>
          <c:min val="550"/>
        </c:scaling>
        <c:delete val="0"/>
        <c:axPos val="b"/>
        <c:title>
          <c:tx>
            <c:rich>
              <a:bodyPr rot="0" spcFirstLastPara="1" vertOverflow="ellipsis" vert="horz" wrap="square" anchor="ctr" anchorCtr="1"/>
              <a:lstStyle/>
              <a:p>
                <a:pPr>
                  <a:defRPr sz="1400" b="0" i="0" u="none" strike="noStrike" kern="1200" baseline="0">
                    <a:solidFill>
                      <a:schemeClr val="bg1"/>
                    </a:solidFill>
                    <a:latin typeface="+mn-lt"/>
                    <a:ea typeface="+mn-ea"/>
                    <a:cs typeface="+mn-cs"/>
                  </a:defRPr>
                </a:pPr>
                <a:r>
                  <a:rPr lang="fr-BE"/>
                  <a:t>Wavelength (nm)</a:t>
                </a:r>
              </a:p>
            </c:rich>
          </c:tx>
          <c:overlay val="0"/>
          <c:spPr>
            <a:noFill/>
            <a:ln>
              <a:noFill/>
            </a:ln>
            <a:effectLst/>
          </c:spPr>
          <c:txPr>
            <a:bodyPr rot="0" spcFirstLastPara="1" vertOverflow="ellipsis" vert="horz" wrap="square" anchor="ctr" anchorCtr="1"/>
            <a:lstStyle/>
            <a:p>
              <a:pPr>
                <a:defRPr sz="1400" b="0" i="0" u="none" strike="noStrike" kern="1200" baseline="0">
                  <a:solidFill>
                    <a:schemeClr val="bg1"/>
                  </a:solidFill>
                  <a:latin typeface="+mn-lt"/>
                  <a:ea typeface="+mn-ea"/>
                  <a:cs typeface="+mn-cs"/>
                </a:defRPr>
              </a:pPr>
              <a:endParaRPr lang="fr-FR"/>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200" b="0" i="0" u="none" strike="noStrike" kern="1200" baseline="0">
                <a:solidFill>
                  <a:schemeClr val="bg1"/>
                </a:solidFill>
                <a:latin typeface="+mn-lt"/>
                <a:ea typeface="+mn-ea"/>
                <a:cs typeface="+mn-cs"/>
              </a:defRPr>
            </a:pPr>
            <a:endParaRPr lang="fr-FR"/>
          </a:p>
        </c:txPr>
        <c:crossAx val="723511056"/>
        <c:crosses val="autoZero"/>
        <c:crossBetween val="midCat"/>
      </c:valAx>
      <c:valAx>
        <c:axId val="723511056"/>
        <c:scaling>
          <c:orientation val="minMax"/>
          <c:min val="0"/>
        </c:scaling>
        <c:delete val="0"/>
        <c:axPos val="l"/>
        <c:title>
          <c:tx>
            <c:rich>
              <a:bodyPr rot="-5400000" spcFirstLastPara="1" vertOverflow="ellipsis" vert="horz" wrap="square" anchor="ctr" anchorCtr="1"/>
              <a:lstStyle/>
              <a:p>
                <a:pPr>
                  <a:defRPr sz="1400" b="0" i="0" u="none" strike="noStrike" kern="1200" baseline="0">
                    <a:solidFill>
                      <a:schemeClr val="bg1"/>
                    </a:solidFill>
                    <a:latin typeface="+mn-lt"/>
                    <a:ea typeface="+mn-ea"/>
                    <a:cs typeface="+mn-cs"/>
                  </a:defRPr>
                </a:pPr>
                <a:r>
                  <a:rPr lang="fr-BE"/>
                  <a:t>Rel. Fluo.</a:t>
                </a:r>
              </a:p>
            </c:rich>
          </c:tx>
          <c:overlay val="0"/>
          <c:spPr>
            <a:noFill/>
            <a:ln>
              <a:noFill/>
            </a:ln>
            <a:effectLst/>
          </c:spPr>
          <c:txPr>
            <a:bodyPr rot="-5400000" spcFirstLastPara="1" vertOverflow="ellipsis" vert="horz" wrap="square" anchor="ctr" anchorCtr="1"/>
            <a:lstStyle/>
            <a:p>
              <a:pPr>
                <a:defRPr sz="1400" b="0" i="0" u="none" strike="noStrike" kern="1200" baseline="0">
                  <a:solidFill>
                    <a:schemeClr val="bg1"/>
                  </a:solidFill>
                  <a:latin typeface="+mn-lt"/>
                  <a:ea typeface="+mn-ea"/>
                  <a:cs typeface="+mn-cs"/>
                </a:defRPr>
              </a:pPr>
              <a:endParaRPr lang="fr-FR"/>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200" b="0" i="0" u="none" strike="noStrike" kern="1200" baseline="0">
                <a:solidFill>
                  <a:schemeClr val="bg1"/>
                </a:solidFill>
                <a:latin typeface="+mn-lt"/>
                <a:ea typeface="+mn-ea"/>
                <a:cs typeface="+mn-cs"/>
              </a:defRPr>
            </a:pPr>
            <a:endParaRPr lang="fr-FR"/>
          </a:p>
        </c:txPr>
        <c:crossAx val="723512144"/>
        <c:crosses val="autoZero"/>
        <c:crossBetween val="midCat"/>
      </c:valAx>
      <c:spPr>
        <a:noFill/>
        <a:ln>
          <a:noFill/>
        </a:ln>
        <a:effectLst/>
      </c:spPr>
    </c:plotArea>
    <c:plotVisOnly val="1"/>
    <c:dispBlanksAs val="gap"/>
    <c:showDLblsOverMax val="0"/>
    <c:extLst/>
  </c:chart>
  <c:spPr>
    <a:noFill/>
    <a:ln>
      <a:noFill/>
    </a:ln>
    <a:effectLst/>
  </c:spPr>
  <c:txPr>
    <a:bodyPr/>
    <a:lstStyle/>
    <a:p>
      <a:pPr>
        <a:defRPr sz="1400" baseline="0">
          <a:solidFill>
            <a:schemeClr val="bg1"/>
          </a:solidFill>
        </a:defRPr>
      </a:pPr>
      <a:endParaRPr lang="fr-FR"/>
    </a:p>
  </c:txPr>
  <c:externalData r:id="rId4">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400" b="0" i="0" u="none" strike="noStrike" kern="1200" spc="0" baseline="0">
                <a:solidFill>
                  <a:schemeClr val="bg1"/>
                </a:solidFill>
                <a:latin typeface="+mn-lt"/>
                <a:ea typeface="+mn-ea"/>
                <a:cs typeface="+mn-cs"/>
              </a:defRPr>
            </a:pPr>
            <a:r>
              <a:rPr lang="fr-BE"/>
              <a:t>Stanieria 77K fluorescence (D17) </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bg1"/>
              </a:solidFill>
              <a:latin typeface="+mn-lt"/>
              <a:ea typeface="+mn-ea"/>
              <a:cs typeface="+mn-cs"/>
            </a:defRPr>
          </a:pPr>
          <a:endParaRPr lang="fr-FR"/>
        </a:p>
      </c:txPr>
    </c:title>
    <c:autoTitleDeleted val="0"/>
    <c:plotArea>
      <c:layout/>
      <c:scatterChart>
        <c:scatterStyle val="lineMarker"/>
        <c:varyColors val="0"/>
        <c:ser>
          <c:idx val="0"/>
          <c:order val="0"/>
          <c:tx>
            <c:strRef>
              <c:f>'Fluo 77K'!$T$2</c:f>
              <c:strCache>
                <c:ptCount val="1"/>
                <c:pt idx="0">
                  <c:v>Stan 450</c:v>
                </c:pt>
              </c:strCache>
            </c:strRef>
          </c:tx>
          <c:spPr>
            <a:ln w="19050" cap="rnd">
              <a:solidFill>
                <a:srgbClr val="0070C0"/>
              </a:solidFill>
              <a:round/>
            </a:ln>
            <a:effectLst/>
          </c:spPr>
          <c:marker>
            <c:symbol val="none"/>
          </c:marker>
          <c:xVal>
            <c:numRef>
              <c:f>'Fluo 77K'!$S$3:$S$1176</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'Fluo 77K'!$T$3:$T$1176</c:f>
              <c:numCache>
                <c:formatCode>General</c:formatCode>
                <c:ptCount val="1174"/>
                <c:pt idx="0">
                  <c:v>-6.5908809805302173E-3</c:v>
                </c:pt>
                <c:pt idx="1">
                  <c:v>-6.0546759746465109E-3</c:v>
                </c:pt>
                <c:pt idx="2">
                  <c:v>-5.1020717694720275E-3</c:v>
                </c:pt>
                <c:pt idx="3">
                  <c:v>-5.525664084929903E-3</c:v>
                </c:pt>
                <c:pt idx="4">
                  <c:v>-6.9745103878685773E-3</c:v>
                </c:pt>
                <c:pt idx="5">
                  <c:v>-6.5656705248763663E-3</c:v>
                </c:pt>
                <c:pt idx="6">
                  <c:v>-6.8268062080531116E-3</c:v>
                </c:pt>
                <c:pt idx="7">
                  <c:v>-7.343556633179405E-3</c:v>
                </c:pt>
                <c:pt idx="8">
                  <c:v>-7.6094635427859112E-3</c:v>
                </c:pt>
                <c:pt idx="9">
                  <c:v>-8.7347785439225775E-3</c:v>
                </c:pt>
                <c:pt idx="10">
                  <c:v>-9.015707388732995E-3</c:v>
                </c:pt>
                <c:pt idx="11">
                  <c:v>-8.1082760912841671E-3</c:v>
                </c:pt>
                <c:pt idx="12">
                  <c:v>-7.4741935729057902E-3</c:v>
                </c:pt>
                <c:pt idx="13">
                  <c:v>-7.2989330556509496E-3</c:v>
                </c:pt>
                <c:pt idx="14">
                  <c:v>-7.0398841362421805E-3</c:v>
                </c:pt>
                <c:pt idx="15">
                  <c:v>-7.2777233821880189E-3</c:v>
                </c:pt>
                <c:pt idx="16">
                  <c:v>-6.8117946375699009E-3</c:v>
                </c:pt>
                <c:pt idx="17">
                  <c:v>-7.0096398812341202E-3</c:v>
                </c:pt>
                <c:pt idx="18">
                  <c:v>-7.3254529210201374E-3</c:v>
                </c:pt>
                <c:pt idx="19">
                  <c:v>-8.4259996945862288E-3</c:v>
                </c:pt>
                <c:pt idx="20">
                  <c:v>-9.0630741623405463E-3</c:v>
                </c:pt>
                <c:pt idx="21">
                  <c:v>-8.8655640446456876E-3</c:v>
                </c:pt>
                <c:pt idx="22">
                  <c:v>-8.7479935628174618E-3</c:v>
                </c:pt>
                <c:pt idx="23">
                  <c:v>-8.9909287964417221E-3</c:v>
                </c:pt>
                <c:pt idx="24">
                  <c:v>-7.73496649085797E-3</c:v>
                </c:pt>
                <c:pt idx="25">
                  <c:v>-7.3413524025768076E-3</c:v>
                </c:pt>
                <c:pt idx="26">
                  <c:v>-7.0430453760562508E-3</c:v>
                </c:pt>
                <c:pt idx="27">
                  <c:v>-6.6467122760442967E-3</c:v>
                </c:pt>
                <c:pt idx="28">
                  <c:v>-7.74149626490015E-3</c:v>
                </c:pt>
                <c:pt idx="29">
                  <c:v>-8.0096454090851608E-3</c:v>
                </c:pt>
                <c:pt idx="30">
                  <c:v>-8.0524102467010809E-3</c:v>
                </c:pt>
                <c:pt idx="31">
                  <c:v>-8.9272375877287227E-3</c:v>
                </c:pt>
                <c:pt idx="32">
                  <c:v>-8.8572031699461796E-3</c:v>
                </c:pt>
                <c:pt idx="33">
                  <c:v>-8.4836759103852424E-3</c:v>
                </c:pt>
                <c:pt idx="34">
                  <c:v>-8.583799112365318E-3</c:v>
                </c:pt>
                <c:pt idx="35">
                  <c:v>-7.1255865568190524E-3</c:v>
                </c:pt>
                <c:pt idx="36">
                  <c:v>-6.8121021242840557E-3</c:v>
                </c:pt>
                <c:pt idx="37">
                  <c:v>-6.3908384160772016E-3</c:v>
                </c:pt>
                <c:pt idx="38">
                  <c:v>-7.3635847284823216E-3</c:v>
                </c:pt>
                <c:pt idx="39">
                  <c:v>-7.4486445363756773E-3</c:v>
                </c:pt>
                <c:pt idx="40">
                  <c:v>-7.8820522423382246E-3</c:v>
                </c:pt>
                <c:pt idx="41">
                  <c:v>-7.6688050237110261E-3</c:v>
                </c:pt>
                <c:pt idx="42">
                  <c:v>-7.8442590157523015E-3</c:v>
                </c:pt>
                <c:pt idx="43">
                  <c:v>-8.2102511233629796E-3</c:v>
                </c:pt>
                <c:pt idx="44">
                  <c:v>-8.5358484594915615E-3</c:v>
                </c:pt>
                <c:pt idx="45">
                  <c:v>-7.3749375525577711E-3</c:v>
                </c:pt>
                <c:pt idx="46">
                  <c:v>-7.3720181562267435E-3</c:v>
                </c:pt>
                <c:pt idx="47">
                  <c:v>-7.3291807655659104E-3</c:v>
                </c:pt>
                <c:pt idx="48">
                  <c:v>-6.9231635615115078E-3</c:v>
                </c:pt>
                <c:pt idx="49">
                  <c:v>-7.8503120126421945E-3</c:v>
                </c:pt>
                <c:pt idx="50">
                  <c:v>-8.218967853473251E-3</c:v>
                </c:pt>
                <c:pt idx="51">
                  <c:v>-8.2169398231225852E-3</c:v>
                </c:pt>
                <c:pt idx="52">
                  <c:v>-8.0441737486499944E-3</c:v>
                </c:pt>
                <c:pt idx="53">
                  <c:v>-7.9946994818330622E-3</c:v>
                </c:pt>
                <c:pt idx="54">
                  <c:v>-8.0202070594803682E-3</c:v>
                </c:pt>
                <c:pt idx="55">
                  <c:v>-8.6118287720500786E-3</c:v>
                </c:pt>
                <c:pt idx="56">
                  <c:v>-8.233730670659618E-3</c:v>
                </c:pt>
                <c:pt idx="57">
                  <c:v>-7.3060432540524326E-3</c:v>
                </c:pt>
                <c:pt idx="58">
                  <c:v>-7.3635259950650105E-3</c:v>
                </c:pt>
                <c:pt idx="59">
                  <c:v>-7.6793424897579282E-3</c:v>
                </c:pt>
                <c:pt idx="60">
                  <c:v>-7.8722714009025595E-3</c:v>
                </c:pt>
                <c:pt idx="61">
                  <c:v>-8.0351322572910621E-3</c:v>
                </c:pt>
                <c:pt idx="62">
                  <c:v>-8.0575856972382159E-3</c:v>
                </c:pt>
                <c:pt idx="63">
                  <c:v>-8.290854101354531E-3</c:v>
                </c:pt>
                <c:pt idx="64">
                  <c:v>-8.0953236453137293E-3</c:v>
                </c:pt>
                <c:pt idx="65">
                  <c:v>-8.4587763963524468E-3</c:v>
                </c:pt>
                <c:pt idx="66">
                  <c:v>-7.7319261727854206E-3</c:v>
                </c:pt>
                <c:pt idx="67">
                  <c:v>-6.8043527681059569E-3</c:v>
                </c:pt>
                <c:pt idx="68">
                  <c:v>-6.2302612531500113E-3</c:v>
                </c:pt>
                <c:pt idx="69">
                  <c:v>-6.0021613897570294E-3</c:v>
                </c:pt>
                <c:pt idx="70">
                  <c:v>-5.0719622558330919E-3</c:v>
                </c:pt>
                <c:pt idx="71">
                  <c:v>-5.8392970784616263E-3</c:v>
                </c:pt>
                <c:pt idx="72">
                  <c:v>-5.6937211212969444E-3</c:v>
                </c:pt>
                <c:pt idx="73">
                  <c:v>-6.6363751945976305E-3</c:v>
                </c:pt>
                <c:pt idx="74">
                  <c:v>-7.2807153315639604E-3</c:v>
                </c:pt>
                <c:pt idx="75">
                  <c:v>-7.9703078391146591E-3</c:v>
                </c:pt>
                <c:pt idx="76">
                  <c:v>-8.1004230878990498E-3</c:v>
                </c:pt>
                <c:pt idx="77">
                  <c:v>-9.3036358749240787E-3</c:v>
                </c:pt>
                <c:pt idx="78">
                  <c:v>-8.8196483319363979E-3</c:v>
                </c:pt>
                <c:pt idx="79">
                  <c:v>-7.8924895160850106E-3</c:v>
                </c:pt>
                <c:pt idx="80">
                  <c:v>-7.1829069172073016E-3</c:v>
                </c:pt>
                <c:pt idx="81">
                  <c:v>-6.8218311421162124E-3</c:v>
                </c:pt>
                <c:pt idx="82">
                  <c:v>-6.9846056258322008E-3</c:v>
                </c:pt>
                <c:pt idx="83">
                  <c:v>-6.7118130867727501E-3</c:v>
                </c:pt>
                <c:pt idx="84">
                  <c:v>-6.1352236741276526E-3</c:v>
                </c:pt>
                <c:pt idx="85">
                  <c:v>-6.3057336943941359E-3</c:v>
                </c:pt>
                <c:pt idx="86">
                  <c:v>-7.8048074338540789E-3</c:v>
                </c:pt>
                <c:pt idx="87">
                  <c:v>-8.7577744042531287E-3</c:v>
                </c:pt>
                <c:pt idx="88">
                  <c:v>-8.5520692473899894E-3</c:v>
                </c:pt>
                <c:pt idx="89">
                  <c:v>-8.4738121511839619E-3</c:v>
                </c:pt>
                <c:pt idx="90">
                  <c:v>-8.4486638838543217E-3</c:v>
                </c:pt>
                <c:pt idx="91">
                  <c:v>-8.0326378145088115E-3</c:v>
                </c:pt>
                <c:pt idx="92">
                  <c:v>-8.3208668776002491E-3</c:v>
                </c:pt>
                <c:pt idx="93">
                  <c:v>-7.1501647645100903E-3</c:v>
                </c:pt>
                <c:pt idx="94">
                  <c:v>-6.315141405884535E-3</c:v>
                </c:pt>
                <c:pt idx="95">
                  <c:v>-6.9721575962692533E-3</c:v>
                </c:pt>
                <c:pt idx="96">
                  <c:v>-6.0876876100819707E-3</c:v>
                </c:pt>
                <c:pt idx="97">
                  <c:v>-6.1200566328339142E-3</c:v>
                </c:pt>
                <c:pt idx="98">
                  <c:v>-7.2430326619988558E-3</c:v>
                </c:pt>
                <c:pt idx="99">
                  <c:v>-7.2455271047811064E-3</c:v>
                </c:pt>
                <c:pt idx="100">
                  <c:v>-7.801950225847263E-3</c:v>
                </c:pt>
                <c:pt idx="101">
                  <c:v>-7.9022254437309675E-3</c:v>
                </c:pt>
                <c:pt idx="102">
                  <c:v>-8.1173659513397098E-3</c:v>
                </c:pt>
                <c:pt idx="103">
                  <c:v>-9.3706437942616752E-3</c:v>
                </c:pt>
                <c:pt idx="104">
                  <c:v>-9.7593726441853566E-3</c:v>
                </c:pt>
                <c:pt idx="105">
                  <c:v>-8.7314376489496734E-3</c:v>
                </c:pt>
                <c:pt idx="106">
                  <c:v>-8.2602021673321962E-3</c:v>
                </c:pt>
                <c:pt idx="107">
                  <c:v>-8.0221901760413258E-3</c:v>
                </c:pt>
                <c:pt idx="108">
                  <c:v>-7.6787033319813125E-3</c:v>
                </c:pt>
                <c:pt idx="109">
                  <c:v>-7.3860174389880715E-3</c:v>
                </c:pt>
                <c:pt idx="110">
                  <c:v>-6.5390850162760665E-3</c:v>
                </c:pt>
                <c:pt idx="111">
                  <c:v>-5.5989944838956418E-3</c:v>
                </c:pt>
                <c:pt idx="112">
                  <c:v>-5.7170002839933469E-3</c:v>
                </c:pt>
                <c:pt idx="113">
                  <c:v>-5.4688723252974501E-3</c:v>
                </c:pt>
                <c:pt idx="114">
                  <c:v>-5.2958816818763181E-3</c:v>
                </c:pt>
                <c:pt idx="115">
                  <c:v>-6.0327269511068482E-3</c:v>
                </c:pt>
                <c:pt idx="116">
                  <c:v>-5.5586653556446604E-3</c:v>
                </c:pt>
                <c:pt idx="117">
                  <c:v>-5.5135097224535082E-3</c:v>
                </c:pt>
                <c:pt idx="118">
                  <c:v>-6.4035697480060005E-3</c:v>
                </c:pt>
                <c:pt idx="119">
                  <c:v>-6.5188565363729139E-3</c:v>
                </c:pt>
                <c:pt idx="120">
                  <c:v>-6.1051521644646242E-3</c:v>
                </c:pt>
                <c:pt idx="121">
                  <c:v>-6.2029571239143808E-3</c:v>
                </c:pt>
                <c:pt idx="122">
                  <c:v>-6.0451853453904972E-3</c:v>
                </c:pt>
                <c:pt idx="123">
                  <c:v>-6.8851768601391489E-3</c:v>
                </c:pt>
                <c:pt idx="124">
                  <c:v>-7.5194597631177626E-3</c:v>
                </c:pt>
                <c:pt idx="125">
                  <c:v>-7.7348075651405409E-3</c:v>
                </c:pt>
                <c:pt idx="126">
                  <c:v>-8.1684432949585307E-3</c:v>
                </c:pt>
                <c:pt idx="127">
                  <c:v>-8.5996916841081881E-3</c:v>
                </c:pt>
                <c:pt idx="128">
                  <c:v>-8.8952106007599407E-3</c:v>
                </c:pt>
                <c:pt idx="129">
                  <c:v>-9.1976358763060408E-3</c:v>
                </c:pt>
                <c:pt idx="130">
                  <c:v>-8.0769331758817099E-3</c:v>
                </c:pt>
                <c:pt idx="131">
                  <c:v>-7.615523449489606E-3</c:v>
                </c:pt>
                <c:pt idx="132">
                  <c:v>-7.8387760785010117E-3</c:v>
                </c:pt>
                <c:pt idx="133">
                  <c:v>-7.3649805108701736E-3</c:v>
                </c:pt>
                <c:pt idx="134">
                  <c:v>-7.5730971927499471E-3</c:v>
                </c:pt>
                <c:pt idx="135">
                  <c:v>-6.5605019841530323E-3</c:v>
                </c:pt>
                <c:pt idx="136">
                  <c:v>-5.257829337272848E-3</c:v>
                </c:pt>
                <c:pt idx="137">
                  <c:v>-6.0372977929363733E-3</c:v>
                </c:pt>
                <c:pt idx="138">
                  <c:v>-5.761565128104492E-3</c:v>
                </c:pt>
                <c:pt idx="139">
                  <c:v>-5.4808124835460052E-3</c:v>
                </c:pt>
                <c:pt idx="140">
                  <c:v>-5.5331957819732634E-3</c:v>
                </c:pt>
                <c:pt idx="141">
                  <c:v>-6.0420206506695264E-3</c:v>
                </c:pt>
                <c:pt idx="142">
                  <c:v>-7.0320587721122672E-3</c:v>
                </c:pt>
                <c:pt idx="143">
                  <c:v>-7.9245959659125058E-3</c:v>
                </c:pt>
                <c:pt idx="144">
                  <c:v>-8.3232507633616802E-3</c:v>
                </c:pt>
                <c:pt idx="145">
                  <c:v>-9.1453009465753913E-3</c:v>
                </c:pt>
                <c:pt idx="146">
                  <c:v>-8.8619847610966421E-3</c:v>
                </c:pt>
                <c:pt idx="147">
                  <c:v>-9.2883271824474138E-3</c:v>
                </c:pt>
                <c:pt idx="148">
                  <c:v>-8.9546799132403775E-3</c:v>
                </c:pt>
                <c:pt idx="149">
                  <c:v>-9.13276999924683E-3</c:v>
                </c:pt>
                <c:pt idx="150">
                  <c:v>-9.5889455416844887E-3</c:v>
                </c:pt>
                <c:pt idx="151">
                  <c:v>-9.3984523399047951E-3</c:v>
                </c:pt>
                <c:pt idx="152">
                  <c:v>-8.9448990718047107E-3</c:v>
                </c:pt>
                <c:pt idx="153">
                  <c:v>-9.3610011491020335E-3</c:v>
                </c:pt>
                <c:pt idx="154">
                  <c:v>-8.335805895038545E-3</c:v>
                </c:pt>
                <c:pt idx="155">
                  <c:v>-8.6870386403697566E-3</c:v>
                </c:pt>
                <c:pt idx="156">
                  <c:v>-8.3510143952150919E-3</c:v>
                </c:pt>
                <c:pt idx="157">
                  <c:v>-7.603942601558715E-3</c:v>
                </c:pt>
                <c:pt idx="158">
                  <c:v>-6.5460570184015252E-3</c:v>
                </c:pt>
                <c:pt idx="159">
                  <c:v>-6.2252309087027025E-3</c:v>
                </c:pt>
                <c:pt idx="160">
                  <c:v>-5.6085714858241714E-3</c:v>
                </c:pt>
                <c:pt idx="161">
                  <c:v>-5.7363615822644421E-3</c:v>
                </c:pt>
                <c:pt idx="162">
                  <c:v>-5.6184905235358625E-3</c:v>
                </c:pt>
                <c:pt idx="163">
                  <c:v>-5.1873388717794218E-3</c:v>
                </c:pt>
                <c:pt idx="164">
                  <c:v>-5.6486311313369035E-3</c:v>
                </c:pt>
                <c:pt idx="165">
                  <c:v>-6.3453372921959874E-3</c:v>
                </c:pt>
                <c:pt idx="166">
                  <c:v>-6.3477142681436158E-3</c:v>
                </c:pt>
                <c:pt idx="167">
                  <c:v>-6.0244144451039481E-3</c:v>
                </c:pt>
                <c:pt idx="168">
                  <c:v>-6.6662048607776161E-3</c:v>
                </c:pt>
                <c:pt idx="169">
                  <c:v>-6.2475323327462291E-3</c:v>
                </c:pt>
                <c:pt idx="170">
                  <c:v>-6.784093194040699E-3</c:v>
                </c:pt>
                <c:pt idx="171">
                  <c:v>-6.3102285282718483E-3</c:v>
                </c:pt>
                <c:pt idx="172">
                  <c:v>-6.5460950223774315E-3</c:v>
                </c:pt>
                <c:pt idx="173">
                  <c:v>-7.1479294397453867E-3</c:v>
                </c:pt>
                <c:pt idx="174">
                  <c:v>-7.9902357421174578E-3</c:v>
                </c:pt>
                <c:pt idx="175">
                  <c:v>-8.3687553421497949E-3</c:v>
                </c:pt>
                <c:pt idx="176">
                  <c:v>-9.0908377941939598E-3</c:v>
                </c:pt>
                <c:pt idx="177">
                  <c:v>-9.110782971731261E-3</c:v>
                </c:pt>
                <c:pt idx="178">
                  <c:v>-9.1358759605504915E-3</c:v>
                </c:pt>
                <c:pt idx="179">
                  <c:v>-9.1535650838816835E-3</c:v>
                </c:pt>
                <c:pt idx="180">
                  <c:v>-8.4062790859974687E-3</c:v>
                </c:pt>
                <c:pt idx="181">
                  <c:v>-8.1303183973101475E-3</c:v>
                </c:pt>
                <c:pt idx="182">
                  <c:v>-7.2027173533754782E-3</c:v>
                </c:pt>
                <c:pt idx="183">
                  <c:v>-6.720989319500807E-3</c:v>
                </c:pt>
                <c:pt idx="184">
                  <c:v>-6.6402308706987262E-3</c:v>
                </c:pt>
                <c:pt idx="185">
                  <c:v>-7.1361896660970666E-3</c:v>
                </c:pt>
                <c:pt idx="186">
                  <c:v>-6.7826594076769407E-3</c:v>
                </c:pt>
                <c:pt idx="187">
                  <c:v>-6.5271517678413124E-3</c:v>
                </c:pt>
                <c:pt idx="188">
                  <c:v>-6.1639063112166317E-3</c:v>
                </c:pt>
                <c:pt idx="189">
                  <c:v>-7.0237324464817643E-3</c:v>
                </c:pt>
                <c:pt idx="190">
                  <c:v>-6.8685933070161556E-3</c:v>
                </c:pt>
                <c:pt idx="191">
                  <c:v>-6.6762966438343382E-3</c:v>
                </c:pt>
                <c:pt idx="192">
                  <c:v>-6.1804069465740104E-3</c:v>
                </c:pt>
                <c:pt idx="193">
                  <c:v>-7.3035142622011762E-3</c:v>
                </c:pt>
                <c:pt idx="194">
                  <c:v>-7.4990343535212747E-3</c:v>
                </c:pt>
                <c:pt idx="195">
                  <c:v>-8.0555749414220525E-3</c:v>
                </c:pt>
                <c:pt idx="196">
                  <c:v>-7.4038309389676867E-3</c:v>
                </c:pt>
                <c:pt idx="197">
                  <c:v>-7.6470460200508978E-3</c:v>
                </c:pt>
                <c:pt idx="198">
                  <c:v>-7.6646453158026743E-3</c:v>
                </c:pt>
                <c:pt idx="199">
                  <c:v>-7.7471104886136632E-3</c:v>
                </c:pt>
                <c:pt idx="200">
                  <c:v>-6.3432401637073081E-3</c:v>
                </c:pt>
                <c:pt idx="201">
                  <c:v>-6.7615844755831355E-3</c:v>
                </c:pt>
                <c:pt idx="202">
                  <c:v>-6.861952975953157E-3</c:v>
                </c:pt>
                <c:pt idx="203">
                  <c:v>-6.9522573325216603E-3</c:v>
                </c:pt>
                <c:pt idx="204">
                  <c:v>-6.3180469825879597E-3</c:v>
                </c:pt>
                <c:pt idx="205">
                  <c:v>-6.1620406614902937E-3</c:v>
                </c:pt>
                <c:pt idx="206">
                  <c:v>-6.3325195875946717E-3</c:v>
                </c:pt>
                <c:pt idx="207">
                  <c:v>-6.4427000235624653E-3</c:v>
                </c:pt>
                <c:pt idx="208">
                  <c:v>-6.1521492630338083E-3</c:v>
                </c:pt>
                <c:pt idx="209">
                  <c:v>-6.129412520720804E-3</c:v>
                </c:pt>
                <c:pt idx="210">
                  <c:v>-6.3948841120578317E-3</c:v>
                </c:pt>
                <c:pt idx="211">
                  <c:v>-6.6555395631753902E-3</c:v>
                </c:pt>
                <c:pt idx="212">
                  <c:v>-7.0543152823660856E-3</c:v>
                </c:pt>
                <c:pt idx="213">
                  <c:v>-7.2876493297135119E-3</c:v>
                </c:pt>
                <c:pt idx="214">
                  <c:v>-7.5007929011336929E-3</c:v>
                </c:pt>
                <c:pt idx="215">
                  <c:v>-8.1699496343672021E-3</c:v>
                </c:pt>
                <c:pt idx="216">
                  <c:v>-7.6033034437820992E-3</c:v>
                </c:pt>
                <c:pt idx="217">
                  <c:v>-6.934277997010815E-3</c:v>
                </c:pt>
                <c:pt idx="218">
                  <c:v>-6.8429648076273279E-3</c:v>
                </c:pt>
                <c:pt idx="219">
                  <c:v>-6.2515745738199588E-3</c:v>
                </c:pt>
                <c:pt idx="220">
                  <c:v>-6.0384966456308899E-3</c:v>
                </c:pt>
                <c:pt idx="221">
                  <c:v>-6.0385208299791942E-3</c:v>
                </c:pt>
                <c:pt idx="222">
                  <c:v>-5.5723813360401371E-3</c:v>
                </c:pt>
                <c:pt idx="223">
                  <c:v>-5.304287470365536E-3</c:v>
                </c:pt>
                <c:pt idx="224">
                  <c:v>-5.3944398110304112E-3</c:v>
                </c:pt>
                <c:pt idx="225">
                  <c:v>-5.3728673723429177E-3</c:v>
                </c:pt>
                <c:pt idx="226">
                  <c:v>-4.8239413992511139E-3</c:v>
                </c:pt>
                <c:pt idx="227">
                  <c:v>-4.5580794034343151E-3</c:v>
                </c:pt>
                <c:pt idx="228">
                  <c:v>-4.6684291298402384E-3</c:v>
                </c:pt>
                <c:pt idx="229">
                  <c:v>-3.7359532122687891E-3</c:v>
                </c:pt>
                <c:pt idx="230">
                  <c:v>-4.0441758215941353E-3</c:v>
                </c:pt>
                <c:pt idx="231">
                  <c:v>-3.0039033538163244E-3</c:v>
                </c:pt>
                <c:pt idx="232">
                  <c:v>-2.2268737169339496E-3</c:v>
                </c:pt>
                <c:pt idx="233">
                  <c:v>-2.2769881779995671E-3</c:v>
                </c:pt>
                <c:pt idx="234">
                  <c:v>-1.2192359542487407E-3</c:v>
                </c:pt>
                <c:pt idx="235">
                  <c:v>-9.0809809448064789E-4</c:v>
                </c:pt>
                <c:pt idx="236">
                  <c:v>-1.0158621685621436E-3</c:v>
                </c:pt>
                <c:pt idx="237">
                  <c:v>1.0708466663948806E-4</c:v>
                </c:pt>
                <c:pt idx="238">
                  <c:v>-6.5492113484017943E-4</c:v>
                </c:pt>
                <c:pt idx="239">
                  <c:v>-6.374621083085674E-4</c:v>
                </c:pt>
                <c:pt idx="240">
                  <c:v>5.4297455046478855E-4</c:v>
                </c:pt>
                <c:pt idx="241">
                  <c:v>7.0334441897794181E-4</c:v>
                </c:pt>
                <c:pt idx="242">
                  <c:v>1.6005419366964318E-3</c:v>
                </c:pt>
                <c:pt idx="243">
                  <c:v>2.5354034674827616E-3</c:v>
                </c:pt>
                <c:pt idx="244">
                  <c:v>2.4977449822659627E-3</c:v>
                </c:pt>
                <c:pt idx="245">
                  <c:v>3.0917398703857123E-3</c:v>
                </c:pt>
                <c:pt idx="246">
                  <c:v>3.3023637782032688E-3</c:v>
                </c:pt>
                <c:pt idx="247">
                  <c:v>2.6206253105097574E-3</c:v>
                </c:pt>
                <c:pt idx="248">
                  <c:v>2.5278949183156359E-3</c:v>
                </c:pt>
                <c:pt idx="249">
                  <c:v>2.3424234237160008E-3</c:v>
                </c:pt>
                <c:pt idx="250">
                  <c:v>2.6757746074016543E-3</c:v>
                </c:pt>
                <c:pt idx="251">
                  <c:v>2.9690568173259429E-3</c:v>
                </c:pt>
                <c:pt idx="252">
                  <c:v>3.9111273568511141E-3</c:v>
                </c:pt>
                <c:pt idx="253">
                  <c:v>4.7005321247608339E-3</c:v>
                </c:pt>
                <c:pt idx="254">
                  <c:v>5.4800385844002656E-3</c:v>
                </c:pt>
                <c:pt idx="255">
                  <c:v>6.2319023339278074E-3</c:v>
                </c:pt>
                <c:pt idx="256">
                  <c:v>7.2688166321982122E-3</c:v>
                </c:pt>
                <c:pt idx="257">
                  <c:v>7.2561440336867235E-3</c:v>
                </c:pt>
                <c:pt idx="258">
                  <c:v>7.6242712737619855E-3</c:v>
                </c:pt>
                <c:pt idx="259">
                  <c:v>7.5141599359322062E-3</c:v>
                </c:pt>
                <c:pt idx="260">
                  <c:v>7.8046519630435521E-3</c:v>
                </c:pt>
                <c:pt idx="261">
                  <c:v>8.3284987669437274E-3</c:v>
                </c:pt>
                <c:pt idx="262">
                  <c:v>8.9095242800492254E-3</c:v>
                </c:pt>
                <c:pt idx="263">
                  <c:v>9.0378153379900867E-3</c:v>
                </c:pt>
                <c:pt idx="264">
                  <c:v>9.2330590367581365E-3</c:v>
                </c:pt>
                <c:pt idx="265">
                  <c:v>9.4986826439987914E-3</c:v>
                </c:pt>
                <c:pt idx="266">
                  <c:v>9.9245655627317794E-3</c:v>
                </c:pt>
                <c:pt idx="267">
                  <c:v>1.0368096145913155E-2</c:v>
                </c:pt>
                <c:pt idx="268">
                  <c:v>1.0472990574322993E-2</c:v>
                </c:pt>
                <c:pt idx="269">
                  <c:v>1.1688012233134353E-2</c:v>
                </c:pt>
                <c:pt idx="270">
                  <c:v>1.2389372153588575E-2</c:v>
                </c:pt>
                <c:pt idx="271">
                  <c:v>1.3238550265785985E-2</c:v>
                </c:pt>
                <c:pt idx="272">
                  <c:v>1.4050494846315376E-2</c:v>
                </c:pt>
                <c:pt idx="273">
                  <c:v>1.4363319391632354E-2</c:v>
                </c:pt>
                <c:pt idx="274">
                  <c:v>1.4392316425249288E-2</c:v>
                </c:pt>
                <c:pt idx="275">
                  <c:v>1.5020791629727952E-2</c:v>
                </c:pt>
                <c:pt idx="276">
                  <c:v>1.4810446532897276E-2</c:v>
                </c:pt>
                <c:pt idx="277">
                  <c:v>1.5374166417337552E-2</c:v>
                </c:pt>
                <c:pt idx="278">
                  <c:v>1.5401404903342068E-2</c:v>
                </c:pt>
                <c:pt idx="279">
                  <c:v>1.6559966473583435E-2</c:v>
                </c:pt>
                <c:pt idx="280">
                  <c:v>1.7416244419461629E-2</c:v>
                </c:pt>
                <c:pt idx="281">
                  <c:v>1.8008166708931694E-2</c:v>
                </c:pt>
                <c:pt idx="282">
                  <c:v>1.8504623010923722E-2</c:v>
                </c:pt>
                <c:pt idx="283">
                  <c:v>1.879966860533009E-2</c:v>
                </c:pt>
                <c:pt idx="284">
                  <c:v>1.9239222590668847E-2</c:v>
                </c:pt>
                <c:pt idx="285">
                  <c:v>2.0161402885676437E-2</c:v>
                </c:pt>
                <c:pt idx="286">
                  <c:v>2.0553248061624483E-2</c:v>
                </c:pt>
                <c:pt idx="287">
                  <c:v>2.1580353879204015E-2</c:v>
                </c:pt>
                <c:pt idx="288">
                  <c:v>2.2419440208344701E-2</c:v>
                </c:pt>
                <c:pt idx="289">
                  <c:v>2.2846912384251978E-2</c:v>
                </c:pt>
                <c:pt idx="290">
                  <c:v>2.3748940207308233E-2</c:v>
                </c:pt>
                <c:pt idx="291">
                  <c:v>2.36623498756579E-2</c:v>
                </c:pt>
                <c:pt idx="292">
                  <c:v>2.3406047607235126E-2</c:v>
                </c:pt>
                <c:pt idx="293">
                  <c:v>2.3640124459566186E-2</c:v>
                </c:pt>
                <c:pt idx="294">
                  <c:v>2.3447782882594661E-2</c:v>
                </c:pt>
                <c:pt idx="295">
                  <c:v>2.4288873057737709E-2</c:v>
                </c:pt>
                <c:pt idx="296">
                  <c:v>2.478172589183239E-2</c:v>
                </c:pt>
                <c:pt idx="297">
                  <c:v>2.4848070469045067E-2</c:v>
                </c:pt>
                <c:pt idx="298">
                  <c:v>2.6373501693249871E-2</c:v>
                </c:pt>
                <c:pt idx="299">
                  <c:v>2.6924317500416316E-2</c:v>
                </c:pt>
                <c:pt idx="300">
                  <c:v>2.6126175272954921E-2</c:v>
                </c:pt>
                <c:pt idx="301">
                  <c:v>2.7037700635080986E-2</c:v>
                </c:pt>
                <c:pt idx="302">
                  <c:v>2.7665695607500464E-2</c:v>
                </c:pt>
                <c:pt idx="303">
                  <c:v>2.7879827282294222E-2</c:v>
                </c:pt>
                <c:pt idx="304">
                  <c:v>2.8045493523086034E-2</c:v>
                </c:pt>
                <c:pt idx="305">
                  <c:v>2.7748371529632391E-2</c:v>
                </c:pt>
                <c:pt idx="306">
                  <c:v>2.8557870036076134E-2</c:v>
                </c:pt>
                <c:pt idx="307">
                  <c:v>2.9966967635123132E-2</c:v>
                </c:pt>
                <c:pt idx="308">
                  <c:v>3.0046955639686377E-2</c:v>
                </c:pt>
                <c:pt idx="309">
                  <c:v>3.0307051395886034E-2</c:v>
                </c:pt>
                <c:pt idx="310">
                  <c:v>3.0607652480588603E-2</c:v>
                </c:pt>
                <c:pt idx="311">
                  <c:v>3.0795647784679143E-2</c:v>
                </c:pt>
                <c:pt idx="312">
                  <c:v>3.0089278249219018E-2</c:v>
                </c:pt>
                <c:pt idx="313">
                  <c:v>3.0644678717842589E-2</c:v>
                </c:pt>
                <c:pt idx="314">
                  <c:v>3.073541493777367E-2</c:v>
                </c:pt>
                <c:pt idx="315">
                  <c:v>3.059183246189065E-2</c:v>
                </c:pt>
                <c:pt idx="316">
                  <c:v>3.0231634233152314E-2</c:v>
                </c:pt>
                <c:pt idx="317">
                  <c:v>3.0292357676837682E-2</c:v>
                </c:pt>
                <c:pt idx="318">
                  <c:v>3.1053473667045094E-2</c:v>
                </c:pt>
                <c:pt idx="319">
                  <c:v>3.2126467558078707E-2</c:v>
                </c:pt>
                <c:pt idx="320">
                  <c:v>3.1846443898876253E-2</c:v>
                </c:pt>
                <c:pt idx="321">
                  <c:v>3.2322042927909217E-2</c:v>
                </c:pt>
                <c:pt idx="322">
                  <c:v>3.3222674968577615E-2</c:v>
                </c:pt>
                <c:pt idx="323">
                  <c:v>3.3339865410646777E-2</c:v>
                </c:pt>
                <c:pt idx="324">
                  <c:v>3.4583514428036706E-2</c:v>
                </c:pt>
                <c:pt idx="325">
                  <c:v>3.4222887790842697E-2</c:v>
                </c:pt>
                <c:pt idx="326">
                  <c:v>3.5036901860605561E-2</c:v>
                </c:pt>
                <c:pt idx="327">
                  <c:v>3.5263854694907532E-2</c:v>
                </c:pt>
                <c:pt idx="328">
                  <c:v>3.5259916101040824E-2</c:v>
                </c:pt>
                <c:pt idx="329">
                  <c:v>3.4937089600246538E-2</c:v>
                </c:pt>
                <c:pt idx="330">
                  <c:v>3.5305244479577003E-2</c:v>
                </c:pt>
                <c:pt idx="331">
                  <c:v>3.4352737011795739E-2</c:v>
                </c:pt>
                <c:pt idx="332">
                  <c:v>3.492074789060659E-2</c:v>
                </c:pt>
                <c:pt idx="333">
                  <c:v>3.4784797304067042E-2</c:v>
                </c:pt>
                <c:pt idx="334">
                  <c:v>3.5241155956570437E-2</c:v>
                </c:pt>
                <c:pt idx="335">
                  <c:v>3.5622819521882343E-2</c:v>
                </c:pt>
                <c:pt idx="336">
                  <c:v>3.6231055881737154E-2</c:v>
                </c:pt>
                <c:pt idx="337">
                  <c:v>3.6615967059535647E-2</c:v>
                </c:pt>
                <c:pt idx="338">
                  <c:v>3.7411632118749295E-2</c:v>
                </c:pt>
                <c:pt idx="339">
                  <c:v>3.8105964758567645E-2</c:v>
                </c:pt>
                <c:pt idx="340">
                  <c:v>3.7746861735316814E-2</c:v>
                </c:pt>
                <c:pt idx="341">
                  <c:v>3.8120060778722195E-2</c:v>
                </c:pt>
                <c:pt idx="342">
                  <c:v>3.8155231730970539E-2</c:v>
                </c:pt>
                <c:pt idx="343">
                  <c:v>3.7866056023388335E-2</c:v>
                </c:pt>
                <c:pt idx="344">
                  <c:v>3.7127396928034975E-2</c:v>
                </c:pt>
                <c:pt idx="345">
                  <c:v>3.7796232354926733E-2</c:v>
                </c:pt>
                <c:pt idx="346">
                  <c:v>3.6950851185413108E-2</c:v>
                </c:pt>
                <c:pt idx="347">
                  <c:v>3.7704642772991195E-2</c:v>
                </c:pt>
                <c:pt idx="348">
                  <c:v>3.7399401748321084E-2</c:v>
                </c:pt>
                <c:pt idx="349">
                  <c:v>3.7630673216248842E-2</c:v>
                </c:pt>
                <c:pt idx="350">
                  <c:v>3.7388587889722137E-2</c:v>
                </c:pt>
                <c:pt idx="351">
                  <c:v>3.7882639576511327E-2</c:v>
                </c:pt>
                <c:pt idx="352">
                  <c:v>3.7383612823785238E-2</c:v>
                </c:pt>
                <c:pt idx="353">
                  <c:v>3.8864109528840521E-2</c:v>
                </c:pt>
                <c:pt idx="354">
                  <c:v>3.9620112256835011E-2</c:v>
                </c:pt>
                <c:pt idx="355">
                  <c:v>3.9979146181947832E-2</c:v>
                </c:pt>
                <c:pt idx="356">
                  <c:v>4.012756898239863E-2</c:v>
                </c:pt>
                <c:pt idx="357">
                  <c:v>4.0903990210175802E-2</c:v>
                </c:pt>
                <c:pt idx="358">
                  <c:v>4.2197230961217289E-2</c:v>
                </c:pt>
                <c:pt idx="359">
                  <c:v>4.2375089568461394E-2</c:v>
                </c:pt>
                <c:pt idx="360">
                  <c:v>4.2036197750579214E-2</c:v>
                </c:pt>
                <c:pt idx="361">
                  <c:v>4.1525251569045962E-2</c:v>
                </c:pt>
                <c:pt idx="362">
                  <c:v>4.2150209678299799E-2</c:v>
                </c:pt>
                <c:pt idx="363">
                  <c:v>4.2956515850767367E-2</c:v>
                </c:pt>
                <c:pt idx="364">
                  <c:v>4.4125794542214471E-2</c:v>
                </c:pt>
                <c:pt idx="365">
                  <c:v>4.3720603060909316E-2</c:v>
                </c:pt>
                <c:pt idx="366">
                  <c:v>4.4009882415698545E-2</c:v>
                </c:pt>
                <c:pt idx="367">
                  <c:v>4.448952714071213E-2</c:v>
                </c:pt>
                <c:pt idx="368">
                  <c:v>4.5333146307706441E-2</c:v>
                </c:pt>
                <c:pt idx="369">
                  <c:v>4.5732637192625568E-2</c:v>
                </c:pt>
                <c:pt idx="370">
                  <c:v>4.5451753261604853E-2</c:v>
                </c:pt>
                <c:pt idx="371">
                  <c:v>4.5378371039035602E-2</c:v>
                </c:pt>
                <c:pt idx="372">
                  <c:v>4.4544356513225039E-2</c:v>
                </c:pt>
                <c:pt idx="373">
                  <c:v>4.5402348092925933E-2</c:v>
                </c:pt>
                <c:pt idx="374">
                  <c:v>4.6088112563630747E-2</c:v>
                </c:pt>
                <c:pt idx="375">
                  <c:v>4.6485772347892543E-2</c:v>
                </c:pt>
                <c:pt idx="376">
                  <c:v>4.6644663516252217E-2</c:v>
                </c:pt>
                <c:pt idx="377">
                  <c:v>4.7149667257916396E-2</c:v>
                </c:pt>
                <c:pt idx="378">
                  <c:v>4.7375341776665136E-2</c:v>
                </c:pt>
                <c:pt idx="379">
                  <c:v>4.9828671166798059E-2</c:v>
                </c:pt>
                <c:pt idx="380">
                  <c:v>5.0420151228184856E-2</c:v>
                </c:pt>
                <c:pt idx="381">
                  <c:v>5.1303294530122293E-2</c:v>
                </c:pt>
                <c:pt idx="382">
                  <c:v>5.1577165000134734E-2</c:v>
                </c:pt>
                <c:pt idx="383">
                  <c:v>5.3764017421022554E-2</c:v>
                </c:pt>
                <c:pt idx="384">
                  <c:v>5.5434153965853078E-2</c:v>
                </c:pt>
                <c:pt idx="385">
                  <c:v>5.6645547972418782E-2</c:v>
                </c:pt>
                <c:pt idx="386">
                  <c:v>5.7213154627122266E-2</c:v>
                </c:pt>
                <c:pt idx="387">
                  <c:v>5.8962615834391108E-2</c:v>
                </c:pt>
                <c:pt idx="388">
                  <c:v>5.9071169009208703E-2</c:v>
                </c:pt>
                <c:pt idx="389">
                  <c:v>6.0094857923863515E-2</c:v>
                </c:pt>
                <c:pt idx="390">
                  <c:v>5.9752994886046802E-2</c:v>
                </c:pt>
                <c:pt idx="391">
                  <c:v>6.0593090048002472E-2</c:v>
                </c:pt>
                <c:pt idx="392">
                  <c:v>6.1625761720598915E-2</c:v>
                </c:pt>
                <c:pt idx="393">
                  <c:v>6.2619254748942269E-2</c:v>
                </c:pt>
                <c:pt idx="394">
                  <c:v>6.4224439044041085E-2</c:v>
                </c:pt>
                <c:pt idx="395">
                  <c:v>6.6066077167418566E-2</c:v>
                </c:pt>
                <c:pt idx="396">
                  <c:v>6.6835968621153569E-2</c:v>
                </c:pt>
                <c:pt idx="397">
                  <c:v>6.803340480384075E-2</c:v>
                </c:pt>
                <c:pt idx="398">
                  <c:v>6.884872828331895E-2</c:v>
                </c:pt>
                <c:pt idx="399">
                  <c:v>7.0060467780574717E-2</c:v>
                </c:pt>
                <c:pt idx="400">
                  <c:v>7.106425643148194E-2</c:v>
                </c:pt>
                <c:pt idx="401">
                  <c:v>7.038816570009887E-2</c:v>
                </c:pt>
                <c:pt idx="402">
                  <c:v>6.9878843324808926E-2</c:v>
                </c:pt>
                <c:pt idx="403">
                  <c:v>7.1311351373014545E-2</c:v>
                </c:pt>
                <c:pt idx="404">
                  <c:v>7.2124705555559387E-2</c:v>
                </c:pt>
                <c:pt idx="405">
                  <c:v>7.3762296877386044E-2</c:v>
                </c:pt>
                <c:pt idx="406">
                  <c:v>7.5227039206974489E-2</c:v>
                </c:pt>
                <c:pt idx="407">
                  <c:v>7.6199664597638078E-2</c:v>
                </c:pt>
                <c:pt idx="408">
                  <c:v>7.7565182001040608E-2</c:v>
                </c:pt>
                <c:pt idx="409">
                  <c:v>7.9924710668821605E-2</c:v>
                </c:pt>
                <c:pt idx="410">
                  <c:v>8.0704068567464315E-2</c:v>
                </c:pt>
                <c:pt idx="411">
                  <c:v>8.1894387641936212E-2</c:v>
                </c:pt>
                <c:pt idx="412">
                  <c:v>8.1014250109002303E-2</c:v>
                </c:pt>
                <c:pt idx="413">
                  <c:v>8.0684893834165855E-2</c:v>
                </c:pt>
                <c:pt idx="414">
                  <c:v>8.1421445436309831E-2</c:v>
                </c:pt>
                <c:pt idx="415">
                  <c:v>8.0892257346341284E-2</c:v>
                </c:pt>
                <c:pt idx="416">
                  <c:v>8.08912208742711E-2</c:v>
                </c:pt>
                <c:pt idx="417">
                  <c:v>8.0622463666471578E-2</c:v>
                </c:pt>
                <c:pt idx="418">
                  <c:v>8.0371119189451196E-2</c:v>
                </c:pt>
                <c:pt idx="419">
                  <c:v>8.1001674247884042E-2</c:v>
                </c:pt>
                <c:pt idx="420">
                  <c:v>8.1390834961170291E-2</c:v>
                </c:pt>
                <c:pt idx="421">
                  <c:v>8.0591645896918016E-2</c:v>
                </c:pt>
                <c:pt idx="422">
                  <c:v>8.1219402480761343E-2</c:v>
                </c:pt>
                <c:pt idx="423">
                  <c:v>8.0662989724415893E-2</c:v>
                </c:pt>
                <c:pt idx="424">
                  <c:v>8.1862118811484377E-2</c:v>
                </c:pt>
                <c:pt idx="425">
                  <c:v>8.2761223783302709E-2</c:v>
                </c:pt>
                <c:pt idx="426">
                  <c:v>8.324598177052922E-2</c:v>
                </c:pt>
                <c:pt idx="427">
                  <c:v>8.3781008653159822E-2</c:v>
                </c:pt>
                <c:pt idx="428">
                  <c:v>8.4758505462553299E-2</c:v>
                </c:pt>
                <c:pt idx="429">
                  <c:v>8.5467245064147254E-2</c:v>
                </c:pt>
                <c:pt idx="430">
                  <c:v>8.647224293246969E-2</c:v>
                </c:pt>
                <c:pt idx="431">
                  <c:v>8.7076644345664811E-2</c:v>
                </c:pt>
                <c:pt idx="432">
                  <c:v>8.7682462270689182E-2</c:v>
                </c:pt>
                <c:pt idx="433">
                  <c:v>8.8212548636451893E-2</c:v>
                </c:pt>
                <c:pt idx="434">
                  <c:v>8.8364599089148343E-2</c:v>
                </c:pt>
                <c:pt idx="435">
                  <c:v>8.9342717781783931E-2</c:v>
                </c:pt>
                <c:pt idx="436">
                  <c:v>8.9902309052477952E-2</c:v>
                </c:pt>
                <c:pt idx="437">
                  <c:v>9.1386813449537974E-2</c:v>
                </c:pt>
                <c:pt idx="438">
                  <c:v>9.3051836732155571E-2</c:v>
                </c:pt>
                <c:pt idx="439">
                  <c:v>9.4069963246700375E-2</c:v>
                </c:pt>
                <c:pt idx="440">
                  <c:v>9.5554329447484362E-2</c:v>
                </c:pt>
                <c:pt idx="441">
                  <c:v>9.7353644961329228E-2</c:v>
                </c:pt>
                <c:pt idx="442">
                  <c:v>9.8409464510159833E-2</c:v>
                </c:pt>
                <c:pt idx="443">
                  <c:v>0.10039624327243253</c:v>
                </c:pt>
                <c:pt idx="444">
                  <c:v>0.10183476285864525</c:v>
                </c:pt>
                <c:pt idx="445">
                  <c:v>0.10288540004712493</c:v>
                </c:pt>
                <c:pt idx="446">
                  <c:v>0.10449511027026355</c:v>
                </c:pt>
                <c:pt idx="447">
                  <c:v>0.10651799280964776</c:v>
                </c:pt>
                <c:pt idx="448">
                  <c:v>0.10745589638596008</c:v>
                </c:pt>
                <c:pt idx="449">
                  <c:v>0.10875449224269752</c:v>
                </c:pt>
                <c:pt idx="450">
                  <c:v>0.10991437358737494</c:v>
                </c:pt>
                <c:pt idx="451">
                  <c:v>0.11020579498444255</c:v>
                </c:pt>
                <c:pt idx="452">
                  <c:v>0.11175383511940502</c:v>
                </c:pt>
                <c:pt idx="453">
                  <c:v>0.11256819122495104</c:v>
                </c:pt>
                <c:pt idx="454">
                  <c:v>0.11273205745924764</c:v>
                </c:pt>
                <c:pt idx="455">
                  <c:v>0.11376275983491071</c:v>
                </c:pt>
                <c:pt idx="456">
                  <c:v>0.11452335758908304</c:v>
                </c:pt>
                <c:pt idx="457">
                  <c:v>0.11492502506534956</c:v>
                </c:pt>
                <c:pt idx="458">
                  <c:v>0.11550037071151043</c:v>
                </c:pt>
                <c:pt idx="459">
                  <c:v>0.11423604753122718</c:v>
                </c:pt>
                <c:pt idx="460">
                  <c:v>0.11306942911809355</c:v>
                </c:pt>
                <c:pt idx="461">
                  <c:v>0.1124217377214336</c:v>
                </c:pt>
                <c:pt idx="462">
                  <c:v>0.11187413497768475</c:v>
                </c:pt>
                <c:pt idx="463">
                  <c:v>0.1104171661886227</c:v>
                </c:pt>
                <c:pt idx="464">
                  <c:v>0.10863115206634526</c:v>
                </c:pt>
                <c:pt idx="465">
                  <c:v>0.10691340690442414</c:v>
                </c:pt>
                <c:pt idx="466">
                  <c:v>0.10559618909949234</c:v>
                </c:pt>
                <c:pt idx="467">
                  <c:v>0.10402683218895299</c:v>
                </c:pt>
                <c:pt idx="468">
                  <c:v>0.10256101883822537</c:v>
                </c:pt>
                <c:pt idx="469">
                  <c:v>0.10036632377867312</c:v>
                </c:pt>
                <c:pt idx="470">
                  <c:v>9.8633204281044232E-2</c:v>
                </c:pt>
                <c:pt idx="471">
                  <c:v>9.6509403911092806E-2</c:v>
                </c:pt>
                <c:pt idx="472">
                  <c:v>9.3623071039104694E-2</c:v>
                </c:pt>
                <c:pt idx="473">
                  <c:v>9.0642004619901503E-2</c:v>
                </c:pt>
                <c:pt idx="474">
                  <c:v>8.9216129992945079E-2</c:v>
                </c:pt>
                <c:pt idx="475">
                  <c:v>8.7168510320152395E-2</c:v>
                </c:pt>
                <c:pt idx="476">
                  <c:v>8.4986218376373407E-2</c:v>
                </c:pt>
                <c:pt idx="477">
                  <c:v>8.2348086016126115E-2</c:v>
                </c:pt>
                <c:pt idx="478">
                  <c:v>8.1135171850524129E-2</c:v>
                </c:pt>
                <c:pt idx="479">
                  <c:v>8.0374746841696848E-2</c:v>
                </c:pt>
                <c:pt idx="480">
                  <c:v>7.9610417788071861E-2</c:v>
                </c:pt>
                <c:pt idx="481">
                  <c:v>7.8044239391881098E-2</c:v>
                </c:pt>
                <c:pt idx="482">
                  <c:v>7.6503039972581857E-2</c:v>
                </c:pt>
                <c:pt idx="483">
                  <c:v>7.4765532743189159E-2</c:v>
                </c:pt>
                <c:pt idx="484">
                  <c:v>7.4165277218274803E-2</c:v>
                </c:pt>
                <c:pt idx="485">
                  <c:v>7.2798723342802074E-2</c:v>
                </c:pt>
                <c:pt idx="486">
                  <c:v>7.2415816011005954E-2</c:v>
                </c:pt>
                <c:pt idx="487">
                  <c:v>7.2074989445259419E-2</c:v>
                </c:pt>
                <c:pt idx="488">
                  <c:v>7.1297255352859995E-2</c:v>
                </c:pt>
                <c:pt idx="489">
                  <c:v>7.0911998684371452E-2</c:v>
                </c:pt>
                <c:pt idx="490">
                  <c:v>7.0577287303839012E-2</c:v>
                </c:pt>
                <c:pt idx="491">
                  <c:v>7.0540527094416383E-2</c:v>
                </c:pt>
                <c:pt idx="492">
                  <c:v>7.0308530096039504E-2</c:v>
                </c:pt>
                <c:pt idx="493">
                  <c:v>6.9569732804410117E-2</c:v>
                </c:pt>
                <c:pt idx="494">
                  <c:v>6.9595610057095789E-2</c:v>
                </c:pt>
                <c:pt idx="495">
                  <c:v>6.9650957665643776E-2</c:v>
                </c:pt>
                <c:pt idx="496">
                  <c:v>7.0206472146195076E-2</c:v>
                </c:pt>
                <c:pt idx="497">
                  <c:v>7.0905952597295346E-2</c:v>
                </c:pt>
                <c:pt idx="498">
                  <c:v>7.23313089882167E-2</c:v>
                </c:pt>
                <c:pt idx="499">
                  <c:v>7.420753072966943E-2</c:v>
                </c:pt>
                <c:pt idx="500">
                  <c:v>7.5889966743066167E-2</c:v>
                </c:pt>
                <c:pt idx="501">
                  <c:v>7.6808211899113951E-2</c:v>
                </c:pt>
                <c:pt idx="502">
                  <c:v>7.9541699689818446E-2</c:v>
                </c:pt>
                <c:pt idx="503">
                  <c:v>8.262209468241459E-2</c:v>
                </c:pt>
                <c:pt idx="504">
                  <c:v>8.5786582108971901E-2</c:v>
                </c:pt>
                <c:pt idx="505">
                  <c:v>8.9255999618578274E-2</c:v>
                </c:pt>
                <c:pt idx="506">
                  <c:v>9.256161999202607E-2</c:v>
                </c:pt>
                <c:pt idx="507">
                  <c:v>9.7332155440407339E-2</c:v>
                </c:pt>
                <c:pt idx="508">
                  <c:v>0.10300915481230527</c:v>
                </c:pt>
                <c:pt idx="509">
                  <c:v>0.10766598927458701</c:v>
                </c:pt>
                <c:pt idx="510">
                  <c:v>0.113365445541339</c:v>
                </c:pt>
                <c:pt idx="511">
                  <c:v>0.12076799816475345</c:v>
                </c:pt>
                <c:pt idx="512">
                  <c:v>0.12828276616430015</c:v>
                </c:pt>
                <c:pt idx="513">
                  <c:v>0.13597750026430036</c:v>
                </c:pt>
                <c:pt idx="514">
                  <c:v>0.14457887103316225</c:v>
                </c:pt>
                <c:pt idx="515">
                  <c:v>0.15437881810398854</c:v>
                </c:pt>
                <c:pt idx="516">
                  <c:v>0.1660209215342274</c:v>
                </c:pt>
                <c:pt idx="517">
                  <c:v>0.17880704828646982</c:v>
                </c:pt>
                <c:pt idx="518">
                  <c:v>0.19241019142257171</c:v>
                </c:pt>
                <c:pt idx="519">
                  <c:v>0.20701871246675516</c:v>
                </c:pt>
                <c:pt idx="520">
                  <c:v>0.22431370001872558</c:v>
                </c:pt>
                <c:pt idx="521">
                  <c:v>0.24185174027115491</c:v>
                </c:pt>
                <c:pt idx="522">
                  <c:v>0.25923144214032862</c:v>
                </c:pt>
                <c:pt idx="523">
                  <c:v>0.2761243821762735</c:v>
                </c:pt>
                <c:pt idx="524">
                  <c:v>0.29024745425185022</c:v>
                </c:pt>
                <c:pt idx="525">
                  <c:v>0.30315204976171506</c:v>
                </c:pt>
                <c:pt idx="526">
                  <c:v>0.31376528191694819</c:v>
                </c:pt>
                <c:pt idx="527">
                  <c:v>0.32082548781557979</c:v>
                </c:pt>
                <c:pt idx="528">
                  <c:v>0.32495161402885675</c:v>
                </c:pt>
                <c:pt idx="529">
                  <c:v>0.32689195884238503</c:v>
                </c:pt>
                <c:pt idx="530">
                  <c:v>0.32652636059416107</c:v>
                </c:pt>
                <c:pt idx="531">
                  <c:v>0.32593602065205146</c:v>
                </c:pt>
                <c:pt idx="532">
                  <c:v>0.32461168573890437</c:v>
                </c:pt>
                <c:pt idx="533">
                  <c:v>0.32293612499023988</c:v>
                </c:pt>
                <c:pt idx="534">
                  <c:v>0.32266173628419231</c:v>
                </c:pt>
                <c:pt idx="535">
                  <c:v>0.32287828984872341</c:v>
                </c:pt>
                <c:pt idx="536">
                  <c:v>0.32325722403758383</c:v>
                </c:pt>
                <c:pt idx="537">
                  <c:v>0.32544742771816526</c:v>
                </c:pt>
                <c:pt idx="538">
                  <c:v>0.32751080176642478</c:v>
                </c:pt>
                <c:pt idx="539">
                  <c:v>0.33114021601459903</c:v>
                </c:pt>
                <c:pt idx="540">
                  <c:v>0.33587806804370041</c:v>
                </c:pt>
                <c:pt idx="541">
                  <c:v>0.34060659182417008</c:v>
                </c:pt>
                <c:pt idx="542">
                  <c:v>0.34638447447756621</c:v>
                </c:pt>
                <c:pt idx="543">
                  <c:v>0.35430450305655609</c:v>
                </c:pt>
                <c:pt idx="544">
                  <c:v>0.36152525847885975</c:v>
                </c:pt>
                <c:pt idx="545">
                  <c:v>0.37036740170962607</c:v>
                </c:pt>
                <c:pt idx="546">
                  <c:v>0.37832819819004337</c:v>
                </c:pt>
                <c:pt idx="547">
                  <c:v>0.386656942255377</c:v>
                </c:pt>
                <c:pt idx="548">
                  <c:v>0.39533635937112405</c:v>
                </c:pt>
                <c:pt idx="549">
                  <c:v>0.40311439127649823</c:v>
                </c:pt>
                <c:pt idx="550">
                  <c:v>0.40974159369327473</c:v>
                </c:pt>
                <c:pt idx="551">
                  <c:v>0.41681551557230184</c:v>
                </c:pt>
                <c:pt idx="552">
                  <c:v>0.42225457550595386</c:v>
                </c:pt>
                <c:pt idx="553">
                  <c:v>0.42725417128184645</c:v>
                </c:pt>
                <c:pt idx="554">
                  <c:v>0.43082861796123179</c:v>
                </c:pt>
                <c:pt idx="555">
                  <c:v>0.4332321966919957</c:v>
                </c:pt>
                <c:pt idx="556">
                  <c:v>0.43537423897038247</c:v>
                </c:pt>
                <c:pt idx="557">
                  <c:v>0.43556598630336707</c:v>
                </c:pt>
                <c:pt idx="558">
                  <c:v>0.43326536379824171</c:v>
                </c:pt>
                <c:pt idx="559">
                  <c:v>0.43128604763487433</c:v>
                </c:pt>
                <c:pt idx="560">
                  <c:v>0.42695186692804188</c:v>
                </c:pt>
                <c:pt idx="561">
                  <c:v>0.4219111577600318</c:v>
                </c:pt>
                <c:pt idx="562">
                  <c:v>0.41424679229168809</c:v>
                </c:pt>
                <c:pt idx="563">
                  <c:v>0.40560745209598831</c:v>
                </c:pt>
                <c:pt idx="564">
                  <c:v>0.39579448002614676</c:v>
                </c:pt>
                <c:pt idx="565">
                  <c:v>0.38679306558726162</c:v>
                </c:pt>
                <c:pt idx="566">
                  <c:v>0.37568623088313635</c:v>
                </c:pt>
                <c:pt idx="567">
                  <c:v>0.36512319852516933</c:v>
                </c:pt>
                <c:pt idx="568">
                  <c:v>0.35262023594250202</c:v>
                </c:pt>
                <c:pt idx="569">
                  <c:v>0.34172933291966578</c:v>
                </c:pt>
                <c:pt idx="570">
                  <c:v>0.33108628491788028</c:v>
                </c:pt>
                <c:pt idx="571">
                  <c:v>0.32167352926340692</c:v>
                </c:pt>
                <c:pt idx="572">
                  <c:v>0.31111726852296512</c:v>
                </c:pt>
                <c:pt idx="573">
                  <c:v>0.30148405525916294</c:v>
                </c:pt>
                <c:pt idx="574">
                  <c:v>0.29226315058488117</c:v>
                </c:pt>
                <c:pt idx="575">
                  <c:v>0.28416481426075008</c:v>
                </c:pt>
                <c:pt idx="576">
                  <c:v>0.27588412795040412</c:v>
                </c:pt>
                <c:pt idx="577">
                  <c:v>0.26817581606628443</c:v>
                </c:pt>
                <c:pt idx="578">
                  <c:v>0.26112079252800374</c:v>
                </c:pt>
                <c:pt idx="579">
                  <c:v>0.2555789836631272</c:v>
                </c:pt>
                <c:pt idx="580">
                  <c:v>0.25073178383062111</c:v>
                </c:pt>
                <c:pt idx="581">
                  <c:v>0.24616678079375795</c:v>
                </c:pt>
                <c:pt idx="582">
                  <c:v>0.2437018083673699</c:v>
                </c:pt>
                <c:pt idx="583">
                  <c:v>0.2421507279143349</c:v>
                </c:pt>
                <c:pt idx="584">
                  <c:v>0.24101955684600165</c:v>
                </c:pt>
                <c:pt idx="585">
                  <c:v>0.23996207894185873</c:v>
                </c:pt>
                <c:pt idx="586">
                  <c:v>0.23985822444042598</c:v>
                </c:pt>
                <c:pt idx="587">
                  <c:v>0.23959126378421478</c:v>
                </c:pt>
                <c:pt idx="588">
                  <c:v>0.24099533794862829</c:v>
                </c:pt>
                <c:pt idx="589">
                  <c:v>0.241846799754287</c:v>
                </c:pt>
                <c:pt idx="590">
                  <c:v>0.2437427835632113</c:v>
                </c:pt>
                <c:pt idx="591">
                  <c:v>0.24597765919001779</c:v>
                </c:pt>
                <c:pt idx="592">
                  <c:v>0.24968463609811103</c:v>
                </c:pt>
                <c:pt idx="593">
                  <c:v>0.25375665846932421</c:v>
                </c:pt>
                <c:pt idx="594">
                  <c:v>0.25927110447154778</c:v>
                </c:pt>
                <c:pt idx="595">
                  <c:v>0.26425729520866603</c:v>
                </c:pt>
                <c:pt idx="596">
                  <c:v>0.27095235199697071</c:v>
                </c:pt>
                <c:pt idx="597">
                  <c:v>0.27866325506126582</c:v>
                </c:pt>
                <c:pt idx="598">
                  <c:v>0.28767209754998729</c:v>
                </c:pt>
                <c:pt idx="599">
                  <c:v>0.29807240379293498</c:v>
                </c:pt>
                <c:pt idx="600">
                  <c:v>0.30796936464953079</c:v>
                </c:pt>
                <c:pt idx="601">
                  <c:v>0.31914633396373865</c:v>
                </c:pt>
                <c:pt idx="602">
                  <c:v>0.33165886663852068</c:v>
                </c:pt>
                <c:pt idx="603">
                  <c:v>0.3442959487070702</c:v>
                </c:pt>
                <c:pt idx="604">
                  <c:v>0.35841653324967848</c:v>
                </c:pt>
                <c:pt idx="605">
                  <c:v>0.37241063365065497</c:v>
                </c:pt>
                <c:pt idx="606">
                  <c:v>0.38664381360915467</c:v>
                </c:pt>
                <c:pt idx="607">
                  <c:v>0.4027160405108563</c:v>
                </c:pt>
                <c:pt idx="608">
                  <c:v>0.41882005255604376</c:v>
                </c:pt>
                <c:pt idx="609">
                  <c:v>0.43601028733078723</c:v>
                </c:pt>
                <c:pt idx="610">
                  <c:v>0.45449922160947526</c:v>
                </c:pt>
                <c:pt idx="611">
                  <c:v>0.4719451194948649</c:v>
                </c:pt>
                <c:pt idx="612">
                  <c:v>0.49068177059832768</c:v>
                </c:pt>
                <c:pt idx="613">
                  <c:v>0.50901212465027701</c:v>
                </c:pt>
                <c:pt idx="614">
                  <c:v>0.52763234539118864</c:v>
                </c:pt>
                <c:pt idx="615">
                  <c:v>0.54693180082876303</c:v>
                </c:pt>
                <c:pt idx="616">
                  <c:v>0.56667555729375751</c:v>
                </c:pt>
                <c:pt idx="617">
                  <c:v>0.58520629594594309</c:v>
                </c:pt>
                <c:pt idx="618">
                  <c:v>0.6047690152893449</c:v>
                </c:pt>
                <c:pt idx="619">
                  <c:v>0.62391058148156076</c:v>
                </c:pt>
                <c:pt idx="620">
                  <c:v>0.64302554489064179</c:v>
                </c:pt>
                <c:pt idx="621">
                  <c:v>0.66235989488791236</c:v>
                </c:pt>
                <c:pt idx="622">
                  <c:v>0.68134218987200945</c:v>
                </c:pt>
                <c:pt idx="623">
                  <c:v>0.69882298231709539</c:v>
                </c:pt>
                <c:pt idx="624">
                  <c:v>0.71691183837669126</c:v>
                </c:pt>
                <c:pt idx="625">
                  <c:v>0.73366502742850581</c:v>
                </c:pt>
                <c:pt idx="626">
                  <c:v>0.75148198231502239</c:v>
                </c:pt>
                <c:pt idx="627">
                  <c:v>0.76825175491996012</c:v>
                </c:pt>
                <c:pt idx="628">
                  <c:v>0.78388486315459249</c:v>
                </c:pt>
                <c:pt idx="629">
                  <c:v>0.7994706391646863</c:v>
                </c:pt>
                <c:pt idx="630">
                  <c:v>0.81547964127010664</c:v>
                </c:pt>
                <c:pt idx="631">
                  <c:v>0.82967101685510869</c:v>
                </c:pt>
                <c:pt idx="632">
                  <c:v>0.84333551913776572</c:v>
                </c:pt>
                <c:pt idx="633">
                  <c:v>0.85529847977186557</c:v>
                </c:pt>
                <c:pt idx="634">
                  <c:v>0.86874532291978313</c:v>
                </c:pt>
                <c:pt idx="635">
                  <c:v>0.87974332805653876</c:v>
                </c:pt>
                <c:pt idx="636">
                  <c:v>0.8906456322721471</c:v>
                </c:pt>
                <c:pt idx="637">
                  <c:v>0.90009031126638228</c:v>
                </c:pt>
                <c:pt idx="638">
                  <c:v>0.90955122832305035</c:v>
                </c:pt>
                <c:pt idx="639">
                  <c:v>0.92010113203479504</c:v>
                </c:pt>
                <c:pt idx="640">
                  <c:v>0.92806503793142281</c:v>
                </c:pt>
                <c:pt idx="641">
                  <c:v>0.93445972511378728</c:v>
                </c:pt>
                <c:pt idx="642">
                  <c:v>0.94394379004668949</c:v>
                </c:pt>
                <c:pt idx="643">
                  <c:v>0.95065080081287046</c:v>
                </c:pt>
                <c:pt idx="644">
                  <c:v>0.95772403171051745</c:v>
                </c:pt>
                <c:pt idx="645">
                  <c:v>0.9643719635686977</c:v>
                </c:pt>
                <c:pt idx="646">
                  <c:v>0.96868645130619657</c:v>
                </c:pt>
                <c:pt idx="647">
                  <c:v>0.97360278382578413</c:v>
                </c:pt>
                <c:pt idx="648">
                  <c:v>0.9788760082282062</c:v>
                </c:pt>
                <c:pt idx="649">
                  <c:v>0.98320258813985739</c:v>
                </c:pt>
                <c:pt idx="650">
                  <c:v>0.98691799502078814</c:v>
                </c:pt>
                <c:pt idx="651">
                  <c:v>0.99006299677242593</c:v>
                </c:pt>
                <c:pt idx="652">
                  <c:v>0.99247797669596183</c:v>
                </c:pt>
                <c:pt idx="653">
                  <c:v>0.9950076595285986</c:v>
                </c:pt>
                <c:pt idx="654">
                  <c:v>0.99843734560884778</c:v>
                </c:pt>
                <c:pt idx="655">
                  <c:v>0.99947727258593555</c:v>
                </c:pt>
                <c:pt idx="656">
                  <c:v>0.99918429648076257</c:v>
                </c:pt>
                <c:pt idx="657">
                  <c:v>1</c:v>
                </c:pt>
                <c:pt idx="658">
                  <c:v>0.99924855774911425</c:v>
                </c:pt>
                <c:pt idx="659">
                  <c:v>0.99799028065590711</c:v>
                </c:pt>
                <c:pt idx="660">
                  <c:v>0.99673891337650111</c:v>
                </c:pt>
                <c:pt idx="661">
                  <c:v>0.99458546990534247</c:v>
                </c:pt>
                <c:pt idx="662">
                  <c:v>0.99265003105961291</c:v>
                </c:pt>
                <c:pt idx="663">
                  <c:v>0.99092015917447063</c:v>
                </c:pt>
                <c:pt idx="664">
                  <c:v>0.98581864364500971</c:v>
                </c:pt>
                <c:pt idx="665">
                  <c:v>0.98185966582758488</c:v>
                </c:pt>
                <c:pt idx="666">
                  <c:v>0.97849873239465801</c:v>
                </c:pt>
                <c:pt idx="667">
                  <c:v>0.97307901993964963</c:v>
                </c:pt>
                <c:pt idx="668">
                  <c:v>0.96674548460942622</c:v>
                </c:pt>
                <c:pt idx="669">
                  <c:v>0.95946979616740258</c:v>
                </c:pt>
                <c:pt idx="670">
                  <c:v>0.95243318728290227</c:v>
                </c:pt>
                <c:pt idx="671">
                  <c:v>0.9470076014861627</c:v>
                </c:pt>
                <c:pt idx="672">
                  <c:v>0.93954776650633587</c:v>
                </c:pt>
                <c:pt idx="673">
                  <c:v>0.93108877245084865</c:v>
                </c:pt>
                <c:pt idx="674">
                  <c:v>0.92270336791234486</c:v>
                </c:pt>
                <c:pt idx="675">
                  <c:v>0.9146962756794591</c:v>
                </c:pt>
                <c:pt idx="676">
                  <c:v>0.90652749380362441</c:v>
                </c:pt>
                <c:pt idx="677">
                  <c:v>0.89661812983125544</c:v>
                </c:pt>
                <c:pt idx="678">
                  <c:v>0.88600603779529941</c:v>
                </c:pt>
                <c:pt idx="679">
                  <c:v>0.87603172157319875</c:v>
                </c:pt>
                <c:pt idx="680">
                  <c:v>0.86672454787360842</c:v>
                </c:pt>
                <c:pt idx="681">
                  <c:v>0.85658094121337702</c:v>
                </c:pt>
                <c:pt idx="682">
                  <c:v>0.84601859983679006</c:v>
                </c:pt>
                <c:pt idx="683">
                  <c:v>0.83600869807361289</c:v>
                </c:pt>
                <c:pt idx="684">
                  <c:v>0.82535445617346948</c:v>
                </c:pt>
                <c:pt idx="685">
                  <c:v>0.81609496018910765</c:v>
                </c:pt>
                <c:pt idx="686">
                  <c:v>0.8060971506000828</c:v>
                </c:pt>
                <c:pt idx="687">
                  <c:v>0.79599569380403901</c:v>
                </c:pt>
                <c:pt idx="688">
                  <c:v>0.78579922706822813</c:v>
                </c:pt>
                <c:pt idx="689">
                  <c:v>0.77549082134883707</c:v>
                </c:pt>
                <c:pt idx="690">
                  <c:v>0.7644444475154728</c:v>
                </c:pt>
                <c:pt idx="691">
                  <c:v>0.75425005372380227</c:v>
                </c:pt>
                <c:pt idx="692">
                  <c:v>0.74373435359037376</c:v>
                </c:pt>
                <c:pt idx="693">
                  <c:v>0.73373205262237795</c:v>
                </c:pt>
                <c:pt idx="694">
                  <c:v>0.72236091754035503</c:v>
                </c:pt>
                <c:pt idx="695">
                  <c:v>0.71318917619126909</c:v>
                </c:pt>
                <c:pt idx="696">
                  <c:v>0.70476956807444913</c:v>
                </c:pt>
                <c:pt idx="697">
                  <c:v>0.69549279755558424</c:v>
                </c:pt>
                <c:pt idx="698">
                  <c:v>0.68648481879358791</c:v>
                </c:pt>
                <c:pt idx="699">
                  <c:v>0.67651775787597845</c:v>
                </c:pt>
                <c:pt idx="700">
                  <c:v>0.66741373270214488</c:v>
                </c:pt>
                <c:pt idx="701">
                  <c:v>0.6592155841176548</c:v>
                </c:pt>
                <c:pt idx="702">
                  <c:v>0.64932245820771861</c:v>
                </c:pt>
                <c:pt idx="703">
                  <c:v>0.63887827464713309</c:v>
                </c:pt>
                <c:pt idx="704">
                  <c:v>0.63008795501987602</c:v>
                </c:pt>
                <c:pt idx="705">
                  <c:v>0.62114631047037172</c:v>
                </c:pt>
                <c:pt idx="706">
                  <c:v>0.61335411344670498</c:v>
                </c:pt>
                <c:pt idx="707">
                  <c:v>0.60387799479967408</c:v>
                </c:pt>
                <c:pt idx="708">
                  <c:v>0.59507627397964502</c:v>
                </c:pt>
                <c:pt idx="709">
                  <c:v>0.58796849401299178</c:v>
                </c:pt>
                <c:pt idx="710">
                  <c:v>0.57937095819078965</c:v>
                </c:pt>
                <c:pt idx="711">
                  <c:v>0.56982746885919655</c:v>
                </c:pt>
                <c:pt idx="712">
                  <c:v>0.56089066117935316</c:v>
                </c:pt>
                <c:pt idx="713">
                  <c:v>0.55126079917524462</c:v>
                </c:pt>
                <c:pt idx="714">
                  <c:v>0.54269573947790828</c:v>
                </c:pt>
                <c:pt idx="715">
                  <c:v>0.53438357896569755</c:v>
                </c:pt>
                <c:pt idx="716">
                  <c:v>0.52503183696708922</c:v>
                </c:pt>
                <c:pt idx="717">
                  <c:v>0.51761000596316931</c:v>
                </c:pt>
                <c:pt idx="718">
                  <c:v>0.51125954158913278</c:v>
                </c:pt>
                <c:pt idx="719">
                  <c:v>0.50329183529491428</c:v>
                </c:pt>
                <c:pt idx="720">
                  <c:v>0.4955376422471543</c:v>
                </c:pt>
                <c:pt idx="721">
                  <c:v>0.48915193782273148</c:v>
                </c:pt>
                <c:pt idx="722">
                  <c:v>0.48152212142339396</c:v>
                </c:pt>
                <c:pt idx="723">
                  <c:v>0.47462958215664963</c:v>
                </c:pt>
                <c:pt idx="724">
                  <c:v>0.46624141369262523</c:v>
                </c:pt>
                <c:pt idx="725">
                  <c:v>0.45793512652214557</c:v>
                </c:pt>
                <c:pt idx="726">
                  <c:v>0.45088124310314209</c:v>
                </c:pt>
                <c:pt idx="727">
                  <c:v>0.44489838082333194</c:v>
                </c:pt>
                <c:pt idx="728">
                  <c:v>0.4371089477251856</c:v>
                </c:pt>
                <c:pt idx="729">
                  <c:v>0.42990753978152546</c:v>
                </c:pt>
                <c:pt idx="730">
                  <c:v>0.42186900789584414</c:v>
                </c:pt>
                <c:pt idx="731">
                  <c:v>0.41516683399932419</c:v>
                </c:pt>
                <c:pt idx="732">
                  <c:v>0.40879149429560319</c:v>
                </c:pt>
                <c:pt idx="733">
                  <c:v>0.40256920696757981</c:v>
                </c:pt>
                <c:pt idx="734">
                  <c:v>0.39537781825393148</c:v>
                </c:pt>
                <c:pt idx="735">
                  <c:v>0.38955733659845065</c:v>
                </c:pt>
                <c:pt idx="736">
                  <c:v>0.38278157318494732</c:v>
                </c:pt>
                <c:pt idx="737">
                  <c:v>0.3767344496367856</c:v>
                </c:pt>
                <c:pt idx="738">
                  <c:v>0.37153205082582635</c:v>
                </c:pt>
                <c:pt idx="739">
                  <c:v>0.36479325491615971</c:v>
                </c:pt>
                <c:pt idx="740">
                  <c:v>0.35809971828689136</c:v>
                </c:pt>
                <c:pt idx="741">
                  <c:v>0.35230445745178501</c:v>
                </c:pt>
                <c:pt idx="742">
                  <c:v>0.34608666150273248</c:v>
                </c:pt>
                <c:pt idx="743">
                  <c:v>0.34035714754594504</c:v>
                </c:pt>
                <c:pt idx="744">
                  <c:v>0.33437611636679226</c:v>
                </c:pt>
                <c:pt idx="745">
                  <c:v>0.32745452133301362</c:v>
                </c:pt>
                <c:pt idx="746">
                  <c:v>0.32141921356645198</c:v>
                </c:pt>
                <c:pt idx="747">
                  <c:v>0.31691577697055795</c:v>
                </c:pt>
                <c:pt idx="748">
                  <c:v>0.31129979125452506</c:v>
                </c:pt>
                <c:pt idx="749">
                  <c:v>0.30525950842202654</c:v>
                </c:pt>
                <c:pt idx="750">
                  <c:v>0.29935040840454474</c:v>
                </c:pt>
                <c:pt idx="751">
                  <c:v>0.29471364695135555</c:v>
                </c:pt>
                <c:pt idx="752">
                  <c:v>0.29003286998425254</c:v>
                </c:pt>
                <c:pt idx="753">
                  <c:v>0.28524761663247461</c:v>
                </c:pt>
                <c:pt idx="754">
                  <c:v>0.27880570087277856</c:v>
                </c:pt>
                <c:pt idx="755">
                  <c:v>0.27381073467213279</c:v>
                </c:pt>
                <c:pt idx="756">
                  <c:v>0.26910947010710901</c:v>
                </c:pt>
                <c:pt idx="757">
                  <c:v>0.2654018022176356</c:v>
                </c:pt>
                <c:pt idx="758">
                  <c:v>0.26055132022357391</c:v>
                </c:pt>
                <c:pt idx="759">
                  <c:v>0.255971115596348</c:v>
                </c:pt>
                <c:pt idx="760">
                  <c:v>0.25166253574964914</c:v>
                </c:pt>
                <c:pt idx="761">
                  <c:v>0.24710060757992752</c:v>
                </c:pt>
                <c:pt idx="762">
                  <c:v>0.24204524960665882</c:v>
                </c:pt>
                <c:pt idx="763">
                  <c:v>0.23733949366266424</c:v>
                </c:pt>
                <c:pt idx="764">
                  <c:v>0.23275158459304993</c:v>
                </c:pt>
                <c:pt idx="765">
                  <c:v>0.22764713239272338</c:v>
                </c:pt>
                <c:pt idx="766">
                  <c:v>0.22236713637277614</c:v>
                </c:pt>
                <c:pt idx="767">
                  <c:v>0.217929619400546</c:v>
                </c:pt>
                <c:pt idx="768">
                  <c:v>0.2144867010268674</c:v>
                </c:pt>
                <c:pt idx="769">
                  <c:v>0.21056013023617051</c:v>
                </c:pt>
                <c:pt idx="770">
                  <c:v>0.20624353500546219</c:v>
                </c:pt>
                <c:pt idx="771">
                  <c:v>0.20102019945868518</c:v>
                </c:pt>
                <c:pt idx="772">
                  <c:v>0.19771855222817311</c:v>
                </c:pt>
                <c:pt idx="773">
                  <c:v>0.19397636981876248</c:v>
                </c:pt>
                <c:pt idx="774">
                  <c:v>0.19052464143248732</c:v>
                </c:pt>
                <c:pt idx="775">
                  <c:v>0.1868612309004109</c:v>
                </c:pt>
                <c:pt idx="776">
                  <c:v>0.18348098453790967</c:v>
                </c:pt>
                <c:pt idx="777">
                  <c:v>0.17962941977602531</c:v>
                </c:pt>
                <c:pt idx="778">
                  <c:v>0.1778968876125695</c:v>
                </c:pt>
                <c:pt idx="779">
                  <c:v>0.17436448715016475</c:v>
                </c:pt>
                <c:pt idx="780">
                  <c:v>0.17188534960548418</c:v>
                </c:pt>
                <c:pt idx="781">
                  <c:v>0.17008064443687435</c:v>
                </c:pt>
                <c:pt idx="782">
                  <c:v>0.1670522457931326</c:v>
                </c:pt>
                <c:pt idx="783">
                  <c:v>0.16515719480907148</c:v>
                </c:pt>
                <c:pt idx="784">
                  <c:v>0.16331424382107174</c:v>
                </c:pt>
                <c:pt idx="785">
                  <c:v>0.15932645208009577</c:v>
                </c:pt>
                <c:pt idx="786">
                  <c:v>0.15645974307930322</c:v>
                </c:pt>
                <c:pt idx="787">
                  <c:v>0.15340812746118929</c:v>
                </c:pt>
                <c:pt idx="788">
                  <c:v>0.14949810567454638</c:v>
                </c:pt>
                <c:pt idx="789">
                  <c:v>0.14627350286791821</c:v>
                </c:pt>
                <c:pt idx="790">
                  <c:v>0.14250713611020324</c:v>
                </c:pt>
                <c:pt idx="791">
                  <c:v>0.13983946429595562</c:v>
                </c:pt>
                <c:pt idx="792">
                  <c:v>0.13767392865064462</c:v>
                </c:pt>
                <c:pt idx="793">
                  <c:v>0.13533191636084982</c:v>
                </c:pt>
                <c:pt idx="794">
                  <c:v>0.13347967167328742</c:v>
                </c:pt>
                <c:pt idx="795">
                  <c:v>0.13152395252405133</c:v>
                </c:pt>
                <c:pt idx="796">
                  <c:v>0.12987347439948535</c:v>
                </c:pt>
                <c:pt idx="797">
                  <c:v>0.12754307059687661</c:v>
                </c:pt>
                <c:pt idx="798">
                  <c:v>0.12517079332263234</c:v>
                </c:pt>
                <c:pt idx="799">
                  <c:v>0.12384763307783143</c:v>
                </c:pt>
                <c:pt idx="800">
                  <c:v>0.1220870470703426</c:v>
                </c:pt>
                <c:pt idx="801">
                  <c:v>0.12069523782542631</c:v>
                </c:pt>
                <c:pt idx="802">
                  <c:v>0.119286568634835</c:v>
                </c:pt>
                <c:pt idx="803">
                  <c:v>0.11757255477236654</c:v>
                </c:pt>
                <c:pt idx="804">
                  <c:v>0.11679108938051445</c:v>
                </c:pt>
                <c:pt idx="805">
                  <c:v>0.11612577795866134</c:v>
                </c:pt>
                <c:pt idx="806">
                  <c:v>0.11360583796348438</c:v>
                </c:pt>
                <c:pt idx="807">
                  <c:v>0.11213874629720351</c:v>
                </c:pt>
                <c:pt idx="808">
                  <c:v>0.11055543156278567</c:v>
                </c:pt>
                <c:pt idx="809">
                  <c:v>0.10901153731610394</c:v>
                </c:pt>
                <c:pt idx="810">
                  <c:v>0.10780705312333946</c:v>
                </c:pt>
                <c:pt idx="811">
                  <c:v>0.10622722784489125</c:v>
                </c:pt>
                <c:pt idx="812">
                  <c:v>0.10489346103590545</c:v>
                </c:pt>
                <c:pt idx="813">
                  <c:v>0.10388321170909408</c:v>
                </c:pt>
                <c:pt idx="814">
                  <c:v>0.10274502717975258</c:v>
                </c:pt>
                <c:pt idx="815">
                  <c:v>0.10182543461001355</c:v>
                </c:pt>
                <c:pt idx="816">
                  <c:v>0.10096036047116637</c:v>
                </c:pt>
                <c:pt idx="817">
                  <c:v>0.10013536325236642</c:v>
                </c:pt>
                <c:pt idx="818">
                  <c:v>9.8664298443149834E-2</c:v>
                </c:pt>
                <c:pt idx="819">
                  <c:v>9.744965682409755E-2</c:v>
                </c:pt>
                <c:pt idx="820">
                  <c:v>9.6738291493259118E-2</c:v>
                </c:pt>
                <c:pt idx="821">
                  <c:v>9.6308812016442591E-2</c:v>
                </c:pt>
                <c:pt idx="822">
                  <c:v>9.4719554842155648E-2</c:v>
                </c:pt>
                <c:pt idx="823">
                  <c:v>9.3127015506313152E-2</c:v>
                </c:pt>
                <c:pt idx="824">
                  <c:v>9.1526495335530186E-2</c:v>
                </c:pt>
                <c:pt idx="825">
                  <c:v>9.0664634260100588E-2</c:v>
                </c:pt>
                <c:pt idx="826">
                  <c:v>9.0480522271366354E-2</c:v>
                </c:pt>
                <c:pt idx="827">
                  <c:v>9.0181327333772335E-2</c:v>
                </c:pt>
                <c:pt idx="828">
                  <c:v>8.9160367795569004E-2</c:v>
                </c:pt>
                <c:pt idx="829">
                  <c:v>8.8437152134061447E-2</c:v>
                </c:pt>
                <c:pt idx="830">
                  <c:v>8.8342418586846341E-2</c:v>
                </c:pt>
                <c:pt idx="831">
                  <c:v>8.7451743587865532E-2</c:v>
                </c:pt>
                <c:pt idx="832">
                  <c:v>8.7621966850859268E-2</c:v>
                </c:pt>
                <c:pt idx="833">
                  <c:v>8.6583905523497859E-2</c:v>
                </c:pt>
                <c:pt idx="834">
                  <c:v>8.6482884045723615E-2</c:v>
                </c:pt>
                <c:pt idx="835">
                  <c:v>8.621291762050888E-2</c:v>
                </c:pt>
                <c:pt idx="836">
                  <c:v>8.6983154564933926E-2</c:v>
                </c:pt>
                <c:pt idx="837">
                  <c:v>8.6214817819304221E-2</c:v>
                </c:pt>
                <c:pt idx="838">
                  <c:v>8.6269405348334077E-2</c:v>
                </c:pt>
                <c:pt idx="839">
                  <c:v>8.5534062963605315E-2</c:v>
                </c:pt>
                <c:pt idx="840">
                  <c:v>8.5264338381873625E-2</c:v>
                </c:pt>
                <c:pt idx="841">
                  <c:v>8.4759334640209447E-2</c:v>
                </c:pt>
                <c:pt idx="842">
                  <c:v>8.4523917284000938E-2</c:v>
                </c:pt>
                <c:pt idx="843">
                  <c:v>8.3625330548217719E-2</c:v>
                </c:pt>
                <c:pt idx="844">
                  <c:v>8.3990686952958679E-2</c:v>
                </c:pt>
                <c:pt idx="845">
                  <c:v>8.4620758324425435E-2</c:v>
                </c:pt>
                <c:pt idx="846">
                  <c:v>8.4842563347445471E-2</c:v>
                </c:pt>
                <c:pt idx="847">
                  <c:v>8.3696017943404477E-2</c:v>
                </c:pt>
                <c:pt idx="848">
                  <c:v>8.3395061003291138E-2</c:v>
                </c:pt>
                <c:pt idx="849">
                  <c:v>8.3283294765055957E-2</c:v>
                </c:pt>
                <c:pt idx="850">
                  <c:v>8.312557826504248E-2</c:v>
                </c:pt>
                <c:pt idx="851">
                  <c:v>8.2475192041000067E-2</c:v>
                </c:pt>
                <c:pt idx="852">
                  <c:v>8.1088876098055776E-2</c:v>
                </c:pt>
                <c:pt idx="853">
                  <c:v>8.0096419541782607E-2</c:v>
                </c:pt>
                <c:pt idx="854">
                  <c:v>8.059713919889E-2</c:v>
                </c:pt>
                <c:pt idx="855">
                  <c:v>8.0160680810134208E-2</c:v>
                </c:pt>
                <c:pt idx="856">
                  <c:v>8.0020307942761854E-2</c:v>
                </c:pt>
                <c:pt idx="857">
                  <c:v>7.9675750077562654E-2</c:v>
                </c:pt>
                <c:pt idx="858">
                  <c:v>7.9638298886759898E-2</c:v>
                </c:pt>
                <c:pt idx="859">
                  <c:v>7.9455914351475962E-2</c:v>
                </c:pt>
                <c:pt idx="860">
                  <c:v>7.9905570484592139E-2</c:v>
                </c:pt>
                <c:pt idx="861">
                  <c:v>7.9209614038530496E-2</c:v>
                </c:pt>
                <c:pt idx="862">
                  <c:v>7.8496693999586781E-2</c:v>
                </c:pt>
                <c:pt idx="863">
                  <c:v>7.7358129430486228E-2</c:v>
                </c:pt>
                <c:pt idx="864">
                  <c:v>7.6403815046395943E-2</c:v>
                </c:pt>
                <c:pt idx="865">
                  <c:v>7.5836001097278422E-2</c:v>
                </c:pt>
                <c:pt idx="866">
                  <c:v>7.5166992925041642E-2</c:v>
                </c:pt>
                <c:pt idx="867">
                  <c:v>7.4314736490795771E-2</c:v>
                </c:pt>
                <c:pt idx="868">
                  <c:v>7.3366571840988604E-2</c:v>
                </c:pt>
                <c:pt idx="869">
                  <c:v>7.2992992757824157E-2</c:v>
                </c:pt>
                <c:pt idx="870">
                  <c:v>7.2893353242810169E-2</c:v>
                </c:pt>
                <c:pt idx="871">
                  <c:v>7.1625851548178326E-2</c:v>
                </c:pt>
                <c:pt idx="872">
                  <c:v>7.0915833631031142E-2</c:v>
                </c:pt>
                <c:pt idx="873">
                  <c:v>7.0597256665724625E-2</c:v>
                </c:pt>
                <c:pt idx="874">
                  <c:v>7.0079055179700075E-2</c:v>
                </c:pt>
                <c:pt idx="875">
                  <c:v>7.0045369837418991E-2</c:v>
                </c:pt>
                <c:pt idx="876">
                  <c:v>6.9668059454801867E-2</c:v>
                </c:pt>
                <c:pt idx="877">
                  <c:v>6.8300607303534988E-2</c:v>
                </c:pt>
                <c:pt idx="878">
                  <c:v>6.8178545442735952E-2</c:v>
                </c:pt>
                <c:pt idx="879">
                  <c:v>6.796848710317803E-2</c:v>
                </c:pt>
                <c:pt idx="880">
                  <c:v>6.7753660992097245E-2</c:v>
                </c:pt>
                <c:pt idx="881">
                  <c:v>6.6115516885166481E-2</c:v>
                </c:pt>
                <c:pt idx="882">
                  <c:v>6.5512359238455595E-2</c:v>
                </c:pt>
                <c:pt idx="883">
                  <c:v>6.4777846031382993E-2</c:v>
                </c:pt>
                <c:pt idx="884">
                  <c:v>6.4983965777074201E-2</c:v>
                </c:pt>
                <c:pt idx="885">
                  <c:v>6.4661104727210914E-2</c:v>
                </c:pt>
                <c:pt idx="886">
                  <c:v>6.4300757937475847E-2</c:v>
                </c:pt>
                <c:pt idx="887">
                  <c:v>6.2873743191242226E-2</c:v>
                </c:pt>
                <c:pt idx="888">
                  <c:v>6.3132861208788998E-2</c:v>
                </c:pt>
                <c:pt idx="889">
                  <c:v>6.2902591663862431E-2</c:v>
                </c:pt>
                <c:pt idx="890">
                  <c:v>6.2668141681586104E-2</c:v>
                </c:pt>
                <c:pt idx="891">
                  <c:v>6.2328386136978761E-2</c:v>
                </c:pt>
                <c:pt idx="892">
                  <c:v>6.2306654772573841E-2</c:v>
                </c:pt>
                <c:pt idx="893">
                  <c:v>6.0654310998281523E-2</c:v>
                </c:pt>
                <c:pt idx="894">
                  <c:v>6.0634514381740952E-2</c:v>
                </c:pt>
                <c:pt idx="895">
                  <c:v>6.052150437702155E-2</c:v>
                </c:pt>
                <c:pt idx="896">
                  <c:v>5.9898550113770078E-2</c:v>
                </c:pt>
                <c:pt idx="897">
                  <c:v>5.931114684252603E-2</c:v>
                </c:pt>
                <c:pt idx="898">
                  <c:v>5.7508791010608636E-2</c:v>
                </c:pt>
                <c:pt idx="899">
                  <c:v>5.676190923683179E-2</c:v>
                </c:pt>
                <c:pt idx="900">
                  <c:v>5.6855986351735777E-2</c:v>
                </c:pt>
                <c:pt idx="901">
                  <c:v>5.6227538786512321E-2</c:v>
                </c:pt>
                <c:pt idx="902">
                  <c:v>5.4942797106446367E-2</c:v>
                </c:pt>
                <c:pt idx="903">
                  <c:v>5.5099027996492578E-2</c:v>
                </c:pt>
                <c:pt idx="904">
                  <c:v>5.4985085166910003E-2</c:v>
                </c:pt>
                <c:pt idx="905">
                  <c:v>5.5242130240316413E-2</c:v>
                </c:pt>
                <c:pt idx="906">
                  <c:v>5.5177316186860705E-2</c:v>
                </c:pt>
                <c:pt idx="907">
                  <c:v>5.455564023916247E-2</c:v>
                </c:pt>
                <c:pt idx="908">
                  <c:v>5.3995634379640368E-2</c:v>
                </c:pt>
                <c:pt idx="909">
                  <c:v>5.3845449576670257E-2</c:v>
                </c:pt>
                <c:pt idx="910">
                  <c:v>5.2511302727925389E-2</c:v>
                </c:pt>
                <c:pt idx="911">
                  <c:v>5.146722986255689E-2</c:v>
                </c:pt>
                <c:pt idx="912">
                  <c:v>5.1370596116546437E-2</c:v>
                </c:pt>
                <c:pt idx="913">
                  <c:v>5.0385947649868673E-2</c:v>
                </c:pt>
                <c:pt idx="914">
                  <c:v>5.0124065706801398E-2</c:v>
                </c:pt>
                <c:pt idx="915">
                  <c:v>5.0015374335707768E-2</c:v>
                </c:pt>
                <c:pt idx="916">
                  <c:v>4.9076917974291347E-2</c:v>
                </c:pt>
                <c:pt idx="917">
                  <c:v>4.8116868444746011E-2</c:v>
                </c:pt>
                <c:pt idx="918">
                  <c:v>4.7449656824097561E-2</c:v>
                </c:pt>
                <c:pt idx="919">
                  <c:v>4.6543952980099043E-2</c:v>
                </c:pt>
                <c:pt idx="920">
                  <c:v>4.5556920627659848E-2</c:v>
                </c:pt>
                <c:pt idx="921">
                  <c:v>4.4390302214526223E-2</c:v>
                </c:pt>
                <c:pt idx="922">
                  <c:v>4.3917049067278779E-2</c:v>
                </c:pt>
                <c:pt idx="923">
                  <c:v>4.3466391011161419E-2</c:v>
                </c:pt>
                <c:pt idx="924">
                  <c:v>4.2844335023704112E-2</c:v>
                </c:pt>
                <c:pt idx="925">
                  <c:v>4.1832496439718439E-2</c:v>
                </c:pt>
                <c:pt idx="926">
                  <c:v>4.1656814423821721E-2</c:v>
                </c:pt>
                <c:pt idx="927">
                  <c:v>4.1857855456369011E-2</c:v>
                </c:pt>
                <c:pt idx="928">
                  <c:v>4.1081987013695941E-2</c:v>
                </c:pt>
                <c:pt idx="929">
                  <c:v>4.0529305556803154E-2</c:v>
                </c:pt>
                <c:pt idx="930">
                  <c:v>3.9876708192344339E-2</c:v>
                </c:pt>
                <c:pt idx="931">
                  <c:v>3.9434791050685557E-2</c:v>
                </c:pt>
                <c:pt idx="932">
                  <c:v>3.9575129368988896E-2</c:v>
                </c:pt>
                <c:pt idx="933">
                  <c:v>3.8197588889572191E-2</c:v>
                </c:pt>
                <c:pt idx="934">
                  <c:v>3.6902966175770456E-2</c:v>
                </c:pt>
                <c:pt idx="935">
                  <c:v>3.639827337572734E-2</c:v>
                </c:pt>
                <c:pt idx="936">
                  <c:v>3.539980528144708E-2</c:v>
                </c:pt>
                <c:pt idx="937">
                  <c:v>3.4960237476480721E-2</c:v>
                </c:pt>
                <c:pt idx="938">
                  <c:v>3.4333310070293534E-2</c:v>
                </c:pt>
                <c:pt idx="939">
                  <c:v>3.3160061690817616E-2</c:v>
                </c:pt>
                <c:pt idx="940">
                  <c:v>3.3013490720465555E-2</c:v>
                </c:pt>
                <c:pt idx="941">
                  <c:v>3.2645536225735322E-2</c:v>
                </c:pt>
                <c:pt idx="942">
                  <c:v>3.2253086441079666E-2</c:v>
                </c:pt>
                <c:pt idx="943">
                  <c:v>3.2035893718771961E-2</c:v>
                </c:pt>
                <c:pt idx="944">
                  <c:v>3.1415579004392562E-2</c:v>
                </c:pt>
                <c:pt idx="945">
                  <c:v>3.1246813712110896E-2</c:v>
                </c:pt>
                <c:pt idx="946">
                  <c:v>3.0936569982248686E-2</c:v>
                </c:pt>
                <c:pt idx="947">
                  <c:v>3.0440054946839344E-2</c:v>
                </c:pt>
                <c:pt idx="948">
                  <c:v>3.0195178055536932E-2</c:v>
                </c:pt>
                <c:pt idx="949">
                  <c:v>3.0240527163514525E-2</c:v>
                </c:pt>
                <c:pt idx="950">
                  <c:v>2.9865258630875673E-2</c:v>
                </c:pt>
                <c:pt idx="951">
                  <c:v>2.9630314596912555E-2</c:v>
                </c:pt>
                <c:pt idx="952">
                  <c:v>2.9182327183829373E-2</c:v>
                </c:pt>
                <c:pt idx="953">
                  <c:v>2.8688873195933988E-2</c:v>
                </c:pt>
                <c:pt idx="954">
                  <c:v>2.8286086329831667E-2</c:v>
                </c:pt>
                <c:pt idx="955">
                  <c:v>2.7188148010975546E-2</c:v>
                </c:pt>
                <c:pt idx="956">
                  <c:v>2.6621398173183427E-2</c:v>
                </c:pt>
                <c:pt idx="957">
                  <c:v>2.6117486182099848E-2</c:v>
                </c:pt>
                <c:pt idx="958">
                  <c:v>2.6169313240516107E-2</c:v>
                </c:pt>
                <c:pt idx="959">
                  <c:v>2.5570194379972041E-2</c:v>
                </c:pt>
                <c:pt idx="960">
                  <c:v>2.4979298197851458E-2</c:v>
                </c:pt>
                <c:pt idx="961">
                  <c:v>2.4628580233648441E-2</c:v>
                </c:pt>
                <c:pt idx="962">
                  <c:v>2.4664151955097267E-2</c:v>
                </c:pt>
                <c:pt idx="963">
                  <c:v>2.3896996787627561E-2</c:v>
                </c:pt>
                <c:pt idx="964">
                  <c:v>2.3271458254014426E-2</c:v>
                </c:pt>
                <c:pt idx="965">
                  <c:v>2.2525761513304501E-2</c:v>
                </c:pt>
                <c:pt idx="966">
                  <c:v>2.2421447509253969E-2</c:v>
                </c:pt>
                <c:pt idx="967">
                  <c:v>2.2233144718449269E-2</c:v>
                </c:pt>
                <c:pt idx="968">
                  <c:v>2.157739647889708E-2</c:v>
                </c:pt>
                <c:pt idx="969">
                  <c:v>2.1549964518106129E-2</c:v>
                </c:pt>
                <c:pt idx="970">
                  <c:v>2.1228057022547413E-2</c:v>
                </c:pt>
                <c:pt idx="971">
                  <c:v>2.1070699832851602E-2</c:v>
                </c:pt>
                <c:pt idx="972">
                  <c:v>2.0863018469241306E-2</c:v>
                </c:pt>
                <c:pt idx="973">
                  <c:v>2.0370003254522297E-2</c:v>
                </c:pt>
                <c:pt idx="974">
                  <c:v>2.0070300445613892E-2</c:v>
                </c:pt>
                <c:pt idx="975">
                  <c:v>2.046671646339146E-2</c:v>
                </c:pt>
                <c:pt idx="976">
                  <c:v>1.9222576849221643E-2</c:v>
                </c:pt>
                <c:pt idx="977">
                  <c:v>1.9505644281403549E-2</c:v>
                </c:pt>
                <c:pt idx="978">
                  <c:v>1.8961748652759052E-2</c:v>
                </c:pt>
                <c:pt idx="979">
                  <c:v>1.7934967596428177E-2</c:v>
                </c:pt>
                <c:pt idx="980">
                  <c:v>1.6754519190971359E-2</c:v>
                </c:pt>
                <c:pt idx="981">
                  <c:v>1.6108406686765012E-2</c:v>
                </c:pt>
                <c:pt idx="982">
                  <c:v>1.5444722526062089E-2</c:v>
                </c:pt>
                <c:pt idx="983">
                  <c:v>1.6005792496909584E-2</c:v>
                </c:pt>
                <c:pt idx="984">
                  <c:v>1.5064095432820371E-2</c:v>
                </c:pt>
                <c:pt idx="985">
                  <c:v>1.4873698968433895E-2</c:v>
                </c:pt>
                <c:pt idx="986">
                  <c:v>1.524903659921076E-2</c:v>
                </c:pt>
                <c:pt idx="987">
                  <c:v>1.5655074532706564E-2</c:v>
                </c:pt>
                <c:pt idx="988">
                  <c:v>1.542450786578654E-2</c:v>
                </c:pt>
                <c:pt idx="989">
                  <c:v>1.4868464784479452E-2</c:v>
                </c:pt>
                <c:pt idx="990">
                  <c:v>1.3841445339572434E-2</c:v>
                </c:pt>
                <c:pt idx="991">
                  <c:v>1.3881042027560481E-2</c:v>
                </c:pt>
                <c:pt idx="992">
                  <c:v>1.3537921403631937E-2</c:v>
                </c:pt>
                <c:pt idx="993">
                  <c:v>1.2298055509298191E-2</c:v>
                </c:pt>
                <c:pt idx="994">
                  <c:v>1.1546675446736735E-2</c:v>
                </c:pt>
                <c:pt idx="995">
                  <c:v>1.1466708171614898E-2</c:v>
                </c:pt>
                <c:pt idx="996">
                  <c:v>1.1453942290617093E-2</c:v>
                </c:pt>
                <c:pt idx="997">
                  <c:v>1.0865233064564607E-2</c:v>
                </c:pt>
                <c:pt idx="998">
                  <c:v>1.0108853751717951E-2</c:v>
                </c:pt>
                <c:pt idx="999">
                  <c:v>9.7529983409537068E-3</c:v>
                </c:pt>
                <c:pt idx="1000">
                  <c:v>9.1116328788288133E-3</c:v>
                </c:pt>
                <c:pt idx="1001">
                  <c:v>9.2216785734274814E-3</c:v>
                </c:pt>
                <c:pt idx="1002">
                  <c:v>8.9460564656164213E-3</c:v>
                </c:pt>
                <c:pt idx="1003">
                  <c:v>8.1069666815688311E-3</c:v>
                </c:pt>
                <c:pt idx="1004">
                  <c:v>7.8765451207386313E-3</c:v>
                </c:pt>
                <c:pt idx="1005">
                  <c:v>7.864594597769373E-3</c:v>
                </c:pt>
                <c:pt idx="1006">
                  <c:v>7.4213991405573587E-3</c:v>
                </c:pt>
                <c:pt idx="1007">
                  <c:v>7.1858712273280365E-3</c:v>
                </c:pt>
                <c:pt idx="1008">
                  <c:v>7.1209673462929194E-3</c:v>
                </c:pt>
                <c:pt idx="1009">
                  <c:v>6.5191640230870696E-3</c:v>
                </c:pt>
                <c:pt idx="1010">
                  <c:v>7.0305558876104964E-3</c:v>
                </c:pt>
                <c:pt idx="1011">
                  <c:v>6.8375786077692563E-3</c:v>
                </c:pt>
                <c:pt idx="1012">
                  <c:v>6.2735235973596214E-3</c:v>
                </c:pt>
                <c:pt idx="1013">
                  <c:v>5.9528978722610364E-3</c:v>
                </c:pt>
                <c:pt idx="1014">
                  <c:v>6.9428565308450631E-3</c:v>
                </c:pt>
                <c:pt idx="1015">
                  <c:v>6.965448167068242E-3</c:v>
                </c:pt>
                <c:pt idx="1016">
                  <c:v>7.4518195958173505E-3</c:v>
                </c:pt>
                <c:pt idx="1017">
                  <c:v>6.5796663527307921E-3</c:v>
                </c:pt>
                <c:pt idx="1018">
                  <c:v>6.8824163895255513E-3</c:v>
                </c:pt>
                <c:pt idx="1019">
                  <c:v>6.94017897799708E-3</c:v>
                </c:pt>
                <c:pt idx="1020">
                  <c:v>6.9878221441566808E-3</c:v>
                </c:pt>
                <c:pt idx="1021">
                  <c:v>6.0254267328258308E-3</c:v>
                </c:pt>
                <c:pt idx="1022">
                  <c:v>5.72969706685314E-3</c:v>
                </c:pt>
                <c:pt idx="1023">
                  <c:v>5.1685510880538294E-3</c:v>
                </c:pt>
                <c:pt idx="1024">
                  <c:v>5.2711963720713613E-3</c:v>
                </c:pt>
                <c:pt idx="1025">
                  <c:v>5.0437598508033003E-3</c:v>
                </c:pt>
                <c:pt idx="1026">
                  <c:v>4.715602428661354E-3</c:v>
                </c:pt>
                <c:pt idx="1027">
                  <c:v>4.2018715921662052E-3</c:v>
                </c:pt>
                <c:pt idx="1028">
                  <c:v>4.3396912833389874E-3</c:v>
                </c:pt>
                <c:pt idx="1029">
                  <c:v>3.4750973765509934E-3</c:v>
                </c:pt>
                <c:pt idx="1030">
                  <c:v>3.39747563772399E-3</c:v>
                </c:pt>
                <c:pt idx="1031">
                  <c:v>3.355044198623979E-3</c:v>
                </c:pt>
                <c:pt idx="1032">
                  <c:v>3.219526511919083E-3</c:v>
                </c:pt>
                <c:pt idx="1033">
                  <c:v>2.8334914529058184E-3</c:v>
                </c:pt>
                <c:pt idx="1034">
                  <c:v>2.4374952063166751E-3</c:v>
                </c:pt>
                <c:pt idx="1035">
                  <c:v>2.9187820485801364E-3</c:v>
                </c:pt>
                <c:pt idx="1036">
                  <c:v>3.2846003743737117E-3</c:v>
                </c:pt>
                <c:pt idx="1037">
                  <c:v>2.7507450506731195E-3</c:v>
                </c:pt>
                <c:pt idx="1038">
                  <c:v>2.412435384603691E-3</c:v>
                </c:pt>
                <c:pt idx="1039">
                  <c:v>1.7860172316936573E-3</c:v>
                </c:pt>
                <c:pt idx="1040">
                  <c:v>1.9663782280058897E-3</c:v>
                </c:pt>
                <c:pt idx="1041">
                  <c:v>1.8912675155142592E-3</c:v>
                </c:pt>
                <c:pt idx="1042">
                  <c:v>8.5614631392527858E-4</c:v>
                </c:pt>
                <c:pt idx="1043">
                  <c:v>2.5975724442153455E-4</c:v>
                </c:pt>
                <c:pt idx="1044">
                  <c:v>-6.6055194210681598E-5</c:v>
                </c:pt>
                <c:pt idx="1045">
                  <c:v>-2.1097395898472721E-5</c:v>
                </c:pt>
                <c:pt idx="1046">
                  <c:v>1.4830889217028268E-6</c:v>
                </c:pt>
                <c:pt idx="1047">
                  <c:v>-9.6078680667792036E-4</c:v>
                </c:pt>
                <c:pt idx="1048">
                  <c:v>-1.5097870602680868E-3</c:v>
                </c:pt>
                <c:pt idx="1049">
                  <c:v>-1.6100574412821298E-3</c:v>
                </c:pt>
                <c:pt idx="1050">
                  <c:v>-1.7252430008768552E-3</c:v>
                </c:pt>
                <c:pt idx="1051">
                  <c:v>-1.1462766122841287E-3</c:v>
                </c:pt>
                <c:pt idx="1052">
                  <c:v>-2.033434170549406E-3</c:v>
                </c:pt>
                <c:pt idx="1053">
                  <c:v>-2.0159278117932557E-3</c:v>
                </c:pt>
                <c:pt idx="1054">
                  <c:v>-1.454536189113312E-3</c:v>
                </c:pt>
                <c:pt idx="1055">
                  <c:v>-9.5322436096314503E-4</c:v>
                </c:pt>
                <c:pt idx="1056">
                  <c:v>7.4325964938222808E-5</c:v>
                </c:pt>
                <c:pt idx="1057">
                  <c:v>-1.9902378150615975E-4</c:v>
                </c:pt>
                <c:pt idx="1058">
                  <c:v>-8.9328656310698386E-4</c:v>
                </c:pt>
                <c:pt idx="1059">
                  <c:v>-7.3286659844377163E-4</c:v>
                </c:pt>
                <c:pt idx="1060">
                  <c:v>-7.8548586701234163E-4</c:v>
                </c:pt>
                <c:pt idx="1061">
                  <c:v>-3.6942144820023532E-4</c:v>
                </c:pt>
                <c:pt idx="1062">
                  <c:v>-1.3132118403805373E-4</c:v>
                </c:pt>
                <c:pt idx="1063">
                  <c:v>-1.081167509779114E-3</c:v>
                </c:pt>
                <c:pt idx="1064">
                  <c:v>-4.3195180819462459E-4</c:v>
                </c:pt>
                <c:pt idx="1065">
                  <c:v>2.0693548375951912E-4</c:v>
                </c:pt>
                <c:pt idx="1066">
                  <c:v>2.4017604132621435E-5</c:v>
                </c:pt>
                <c:pt idx="1067">
                  <c:v>-3.0932845592609813E-4</c:v>
                </c:pt>
                <c:pt idx="1068">
                  <c:v>-6.2515365698440517E-4</c:v>
                </c:pt>
                <c:pt idx="1069">
                  <c:v>-7.6800991143691644E-4</c:v>
                </c:pt>
                <c:pt idx="1070">
                  <c:v>-8.4570178487400295E-4</c:v>
                </c:pt>
                <c:pt idx="1071">
                  <c:v>-1.2292012877128998E-3</c:v>
                </c:pt>
                <c:pt idx="1072">
                  <c:v>-1.457040651125574E-3</c:v>
                </c:pt>
                <c:pt idx="1073">
                  <c:v>-1.0911490813057061E-3</c:v>
                </c:pt>
                <c:pt idx="1074">
                  <c:v>-8.8815809930369797E-4</c:v>
                </c:pt>
                <c:pt idx="1075">
                  <c:v>-1.1689065979739043E-3</c:v>
                </c:pt>
                <c:pt idx="1076">
                  <c:v>-1.1588856405086452E-3</c:v>
                </c:pt>
                <c:pt idx="1077">
                  <c:v>-1.231534040852201E-3</c:v>
                </c:pt>
                <c:pt idx="1078">
                  <c:v>-1.1312909536026732E-3</c:v>
                </c:pt>
                <c:pt idx="1079">
                  <c:v>-1.8380191083990859E-3</c:v>
                </c:pt>
                <c:pt idx="1080">
                  <c:v>-2.3167085516546584E-3</c:v>
                </c:pt>
                <c:pt idx="1081">
                  <c:v>-2.9258276402225787E-3</c:v>
                </c:pt>
                <c:pt idx="1082">
                  <c:v>-2.8581280485234762E-3</c:v>
                </c:pt>
                <c:pt idx="1083">
                  <c:v>-2.6175093299760852E-3</c:v>
                </c:pt>
                <c:pt idx="1084">
                  <c:v>-2.6200783987473885E-3</c:v>
                </c:pt>
                <c:pt idx="1085">
                  <c:v>-2.251607740926205E-3</c:v>
                </c:pt>
                <c:pt idx="1086">
                  <c:v>-1.6000264645868586E-3</c:v>
                </c:pt>
                <c:pt idx="1087">
                  <c:v>-2.0758203503690184E-3</c:v>
                </c:pt>
                <c:pt idx="1088">
                  <c:v>-1.1133043627873361E-3</c:v>
                </c:pt>
                <c:pt idx="1089">
                  <c:v>-1.8074086332595593E-3</c:v>
                </c:pt>
                <c:pt idx="1090">
                  <c:v>-2.4590880289548835E-3</c:v>
                </c:pt>
                <c:pt idx="1091">
                  <c:v>-2.5617136200030816E-3</c:v>
                </c:pt>
                <c:pt idx="1092">
                  <c:v>-3.0705453985131461E-3</c:v>
                </c:pt>
                <c:pt idx="1093">
                  <c:v>-2.6796530858882945E-3</c:v>
                </c:pt>
                <c:pt idx="1094">
                  <c:v>-2.1886793756568639E-3</c:v>
                </c:pt>
                <c:pt idx="1095">
                  <c:v>-2.9350429133986125E-3</c:v>
                </c:pt>
                <c:pt idx="1096">
                  <c:v>-2.2584678040680835E-3</c:v>
                </c:pt>
                <c:pt idx="1097">
                  <c:v>-2.0404787257197778E-3</c:v>
                </c:pt>
                <c:pt idx="1098">
                  <c:v>-2.4642887003123925E-3</c:v>
                </c:pt>
                <c:pt idx="1099">
                  <c:v>-2.4316968360653586E-3</c:v>
                </c:pt>
                <c:pt idx="1100">
                  <c:v>-3.3891541489631475E-3</c:v>
                </c:pt>
                <c:pt idx="1101">
                  <c:v>-2.9506839679191159E-3</c:v>
                </c:pt>
                <c:pt idx="1102">
                  <c:v>-2.5301706654910767E-3</c:v>
                </c:pt>
                <c:pt idx="1103">
                  <c:v>-2.9938226264616843E-3</c:v>
                </c:pt>
                <c:pt idx="1104">
                  <c:v>-3.1567125040681526E-3</c:v>
                </c:pt>
                <c:pt idx="1105">
                  <c:v>-2.8257870105174278E-3</c:v>
                </c:pt>
                <c:pt idx="1106">
                  <c:v>-3.0262510736123187E-3</c:v>
                </c:pt>
                <c:pt idx="1107">
                  <c:v>-2.697817949899704E-3</c:v>
                </c:pt>
                <c:pt idx="1108">
                  <c:v>-3.1013445115694468E-3</c:v>
                </c:pt>
                <c:pt idx="1109">
                  <c:v>-3.0712256696818789E-3</c:v>
                </c:pt>
                <c:pt idx="1110">
                  <c:v>-3.0813036331109986E-3</c:v>
                </c:pt>
                <c:pt idx="1111">
                  <c:v>-2.828119072675348E-3</c:v>
                </c:pt>
                <c:pt idx="1112">
                  <c:v>-2.7353765883070744E-3</c:v>
                </c:pt>
                <c:pt idx="1113">
                  <c:v>-3.0285364945270817E-3</c:v>
                </c:pt>
                <c:pt idx="1114">
                  <c:v>-3.0861809251826093E-3</c:v>
                </c:pt>
                <c:pt idx="1115">
                  <c:v>-3.1289036129343419E-3</c:v>
                </c:pt>
                <c:pt idx="1116">
                  <c:v>-2.6426897279399012E-3</c:v>
                </c:pt>
                <c:pt idx="1117">
                  <c:v>-2.6652371413547517E-3</c:v>
                </c:pt>
                <c:pt idx="1118">
                  <c:v>-3.4221191431554492E-3</c:v>
                </c:pt>
                <c:pt idx="1119">
                  <c:v>-3.6878574533052056E-3</c:v>
                </c:pt>
                <c:pt idx="1120">
                  <c:v>-3.4623280406462886E-3</c:v>
                </c:pt>
                <c:pt idx="1121">
                  <c:v>-3.8607789985883249E-3</c:v>
                </c:pt>
                <c:pt idx="1122">
                  <c:v>-3.7854965772237334E-3</c:v>
                </c:pt>
                <c:pt idx="1123">
                  <c:v>-5.0084472473720248E-3</c:v>
                </c:pt>
                <c:pt idx="1124">
                  <c:v>-4.1963368313114062E-3</c:v>
                </c:pt>
                <c:pt idx="1125">
                  <c:v>-3.5071830969370869E-3</c:v>
                </c:pt>
                <c:pt idx="1126">
                  <c:v>-3.0483642052297616E-3</c:v>
                </c:pt>
                <c:pt idx="1127">
                  <c:v>-3.8482100472838556E-3</c:v>
                </c:pt>
                <c:pt idx="1128">
                  <c:v>-3.7029934004368385E-3</c:v>
                </c:pt>
                <c:pt idx="1129">
                  <c:v>-4.8135732236423423E-3</c:v>
                </c:pt>
                <c:pt idx="1130">
                  <c:v>-4.8137770631494796E-3</c:v>
                </c:pt>
                <c:pt idx="1131">
                  <c:v>-6.0713735396972258E-3</c:v>
                </c:pt>
                <c:pt idx="1132">
                  <c:v>-6.5950545080661711E-3</c:v>
                </c:pt>
                <c:pt idx="1133">
                  <c:v>-6.7455571624711426E-3</c:v>
                </c:pt>
                <c:pt idx="1134">
                  <c:v>-5.9357822634753463E-3</c:v>
                </c:pt>
                <c:pt idx="1135">
                  <c:v>-5.8204851103877304E-3</c:v>
                </c:pt>
                <c:pt idx="1136">
                  <c:v>-4.3840764722913013E-3</c:v>
                </c:pt>
                <c:pt idx="1137">
                  <c:v>-3.8326111426275392E-3</c:v>
                </c:pt>
                <c:pt idx="1138">
                  <c:v>-2.7755699387168611E-3</c:v>
                </c:pt>
                <c:pt idx="1139">
                  <c:v>-2.6077975866784318E-3</c:v>
                </c:pt>
                <c:pt idx="1140">
                  <c:v>-3.0912333810340811E-3</c:v>
                </c:pt>
                <c:pt idx="1141">
                  <c:v>-2.8029825520291701E-3</c:v>
                </c:pt>
                <c:pt idx="1142">
                  <c:v>-2.9257353942083323E-3</c:v>
                </c:pt>
                <c:pt idx="1143">
                  <c:v>-3.6100736793445625E-3</c:v>
                </c:pt>
                <c:pt idx="1144">
                  <c:v>-4.3547339479843034E-3</c:v>
                </c:pt>
                <c:pt idx="1145">
                  <c:v>-4.1366705891376339E-3</c:v>
                </c:pt>
                <c:pt idx="1146">
                  <c:v>-3.6804328583757654E-3</c:v>
                </c:pt>
                <c:pt idx="1147">
                  <c:v>-3.9791993875141042E-3</c:v>
                </c:pt>
                <c:pt idx="1148">
                  <c:v>-4.3727720169124606E-3</c:v>
                </c:pt>
                <c:pt idx="1149">
                  <c:v>-4.2873701732359416E-3</c:v>
                </c:pt>
                <c:pt idx="1150">
                  <c:v>-4.4453596108945644E-3</c:v>
                </c:pt>
                <c:pt idx="1151">
                  <c:v>-4.02398534566689E-3</c:v>
                </c:pt>
                <c:pt idx="1152">
                  <c:v>-5.0591825552076851E-3</c:v>
                </c:pt>
                <c:pt idx="1153">
                  <c:v>-4.9238434871895507E-3</c:v>
                </c:pt>
                <c:pt idx="1154">
                  <c:v>-4.9663422969741236E-3</c:v>
                </c:pt>
                <c:pt idx="1155">
                  <c:v>-5.1517256914477916E-3</c:v>
                </c:pt>
                <c:pt idx="1156">
                  <c:v>-5.8257953022939893E-3</c:v>
                </c:pt>
                <c:pt idx="1157">
                  <c:v>-5.8881218227812412E-3</c:v>
                </c:pt>
                <c:pt idx="1158">
                  <c:v>-5.988628519427287E-3</c:v>
                </c:pt>
                <c:pt idx="1159">
                  <c:v>-5.9887114371929015E-3</c:v>
                </c:pt>
                <c:pt idx="1160">
                  <c:v>-6.6330032054626219E-3</c:v>
                </c:pt>
                <c:pt idx="1161">
                  <c:v>-5.4598446535661198E-3</c:v>
                </c:pt>
                <c:pt idx="1162">
                  <c:v>-4.8256930370497303E-3</c:v>
                </c:pt>
                <c:pt idx="1163">
                  <c:v>-4.7207467850363836E-3</c:v>
                </c:pt>
                <c:pt idx="1164">
                  <c:v>-4.7008914350784988E-3</c:v>
                </c:pt>
                <c:pt idx="1165">
                  <c:v>-5.0115532086756854E-3</c:v>
                </c:pt>
                <c:pt idx="1166">
                  <c:v>-4.9864878591116598E-3</c:v>
                </c:pt>
                <c:pt idx="1167">
                  <c:v>-4.7031440343777049E-3</c:v>
                </c:pt>
                <c:pt idx="1168">
                  <c:v>-4.6956227020550478E-3</c:v>
                </c:pt>
                <c:pt idx="1169">
                  <c:v>-4.7759285580531458E-3</c:v>
                </c:pt>
                <c:pt idx="1170">
                  <c:v>-4.2470514097056626E-3</c:v>
                </c:pt>
                <c:pt idx="1171">
                  <c:v>-3.1693249871995693E-3</c:v>
                </c:pt>
                <c:pt idx="1172">
                  <c:v>-3.1568541552510787E-3</c:v>
                </c:pt>
                <c:pt idx="1173">
                  <c:v>-2.5326378145088123E-3</c:v>
                </c:pt>
              </c:numCache>
            </c:numRef>
          </c:yVal>
          <c:smooth val="0"/>
          <c:extLst>
            <c:ext xmlns:c16="http://schemas.microsoft.com/office/drawing/2014/chart" uri="{C3380CC4-5D6E-409C-BE32-E72D297353CC}">
              <c16:uniqueId val="{00000000-859F-4C0C-A8BD-8B8994BA77C0}"/>
            </c:ext>
          </c:extLst>
        </c:ser>
        <c:ser>
          <c:idx val="1"/>
          <c:order val="1"/>
          <c:tx>
            <c:strRef>
              <c:f>'Fluo 77K'!$U$2</c:f>
              <c:strCache>
                <c:ptCount val="1"/>
                <c:pt idx="0">
                  <c:v>Stan 470</c:v>
                </c:pt>
              </c:strCache>
            </c:strRef>
          </c:tx>
          <c:spPr>
            <a:ln w="19050" cap="rnd">
              <a:solidFill>
                <a:srgbClr val="00B0F0"/>
              </a:solidFill>
              <a:round/>
            </a:ln>
            <a:effectLst/>
          </c:spPr>
          <c:marker>
            <c:symbol val="none"/>
          </c:marker>
          <c:xVal>
            <c:numRef>
              <c:f>'Fluo 77K'!$S$3:$S$1176</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'Fluo 77K'!$U$3:$U$1176</c:f>
              <c:numCache>
                <c:formatCode>General</c:formatCode>
                <c:ptCount val="1174"/>
                <c:pt idx="0">
                  <c:v>-1.1537936359454666E-3</c:v>
                </c:pt>
                <c:pt idx="1">
                  <c:v>-9.1395586831231193E-5</c:v>
                </c:pt>
                <c:pt idx="2">
                  <c:v>4.5911880612130518E-4</c:v>
                </c:pt>
                <c:pt idx="3">
                  <c:v>3.7495438785016023E-4</c:v>
                </c:pt>
                <c:pt idx="4">
                  <c:v>1.0842549178014945E-4</c:v>
                </c:pt>
                <c:pt idx="5">
                  <c:v>-6.687557739956631E-5</c:v>
                </c:pt>
                <c:pt idx="6">
                  <c:v>9.1092391661480552E-5</c:v>
                </c:pt>
                <c:pt idx="7">
                  <c:v>5.4686841667858513E-4</c:v>
                </c:pt>
                <c:pt idx="8">
                  <c:v>6.2427281477215192E-4</c:v>
                </c:pt>
                <c:pt idx="9">
                  <c:v>8.1708754826963746E-4</c:v>
                </c:pt>
                <c:pt idx="10">
                  <c:v>9.6789271867740235E-4</c:v>
                </c:pt>
                <c:pt idx="11">
                  <c:v>2.2443516310209004E-3</c:v>
                </c:pt>
                <c:pt idx="12">
                  <c:v>3.1280884837052532E-3</c:v>
                </c:pt>
                <c:pt idx="13">
                  <c:v>2.8721714668944699E-3</c:v>
                </c:pt>
                <c:pt idx="14">
                  <c:v>2.2134233078085685E-3</c:v>
                </c:pt>
                <c:pt idx="15">
                  <c:v>1.7572607391487538E-3</c:v>
                </c:pt>
                <c:pt idx="16">
                  <c:v>1.7503193816847892E-3</c:v>
                </c:pt>
                <c:pt idx="17">
                  <c:v>1.6731517415723824E-3</c:v>
                </c:pt>
                <c:pt idx="18">
                  <c:v>2.0658680030768875E-3</c:v>
                </c:pt>
                <c:pt idx="19">
                  <c:v>1.3819882258806432E-3</c:v>
                </c:pt>
                <c:pt idx="20">
                  <c:v>1.0172586904674474E-3</c:v>
                </c:pt>
                <c:pt idx="21">
                  <c:v>2.7630265207593267E-3</c:v>
                </c:pt>
                <c:pt idx="22">
                  <c:v>2.2021038604113602E-3</c:v>
                </c:pt>
                <c:pt idx="23">
                  <c:v>1.847933730957894E-3</c:v>
                </c:pt>
                <c:pt idx="24">
                  <c:v>1.3324840647383296E-3</c:v>
                </c:pt>
                <c:pt idx="25">
                  <c:v>4.1373645647711858E-4</c:v>
                </c:pt>
                <c:pt idx="26">
                  <c:v>3.2256235915316026E-4</c:v>
                </c:pt>
                <c:pt idx="27">
                  <c:v>3.1452171988728391E-5</c:v>
                </c:pt>
                <c:pt idx="28">
                  <c:v>-2.1764402616127374E-4</c:v>
                </c:pt>
                <c:pt idx="29">
                  <c:v>-3.754409013424661E-4</c:v>
                </c:pt>
                <c:pt idx="30">
                  <c:v>-4.2333815224407914E-5</c:v>
                </c:pt>
                <c:pt idx="31">
                  <c:v>2.4165307321523139E-4</c:v>
                </c:pt>
                <c:pt idx="32">
                  <c:v>-1.1962714000224198E-3</c:v>
                </c:pt>
                <c:pt idx="33">
                  <c:v>-9.6129973367143034E-4</c:v>
                </c:pt>
                <c:pt idx="34">
                  <c:v>-4.7732278906699964E-4</c:v>
                </c:pt>
                <c:pt idx="35">
                  <c:v>-1.2977014182286254E-3</c:v>
                </c:pt>
                <c:pt idx="36">
                  <c:v>-2.2864892366922691E-3</c:v>
                </c:pt>
                <c:pt idx="37">
                  <c:v>-2.6546435487798752E-3</c:v>
                </c:pt>
                <c:pt idx="38">
                  <c:v>-2.072498676088024E-3</c:v>
                </c:pt>
                <c:pt idx="39">
                  <c:v>-3.0851497663343685E-4</c:v>
                </c:pt>
                <c:pt idx="40">
                  <c:v>-1.2551854829669544E-3</c:v>
                </c:pt>
                <c:pt idx="41">
                  <c:v>-6.6955978477249982E-4</c:v>
                </c:pt>
                <c:pt idx="42">
                  <c:v>-2.9432220538609915E-4</c:v>
                </c:pt>
                <c:pt idx="43">
                  <c:v>7.996534636243106E-4</c:v>
                </c:pt>
                <c:pt idx="44">
                  <c:v>4.8066532858142354E-4</c:v>
                </c:pt>
                <c:pt idx="45">
                  <c:v>3.0174500295705888E-4</c:v>
                </c:pt>
                <c:pt idx="46">
                  <c:v>4.5722628844659708E-5</c:v>
                </c:pt>
                <c:pt idx="47">
                  <c:v>1.3288244628009726E-3</c:v>
                </c:pt>
                <c:pt idx="48">
                  <c:v>9.6063487860596915E-4</c:v>
                </c:pt>
                <c:pt idx="49">
                  <c:v>-9.8193923147392974E-5</c:v>
                </c:pt>
                <c:pt idx="50">
                  <c:v>-3.0858571412005275E-4</c:v>
                </c:pt>
                <c:pt idx="51">
                  <c:v>-1.8953312292474385E-4</c:v>
                </c:pt>
                <c:pt idx="52">
                  <c:v>-7.0501308450230575E-4</c:v>
                </c:pt>
                <c:pt idx="53">
                  <c:v>-1.4623864044869988E-3</c:v>
                </c:pt>
                <c:pt idx="54">
                  <c:v>-1.6129963703551951E-3</c:v>
                </c:pt>
                <c:pt idx="55">
                  <c:v>-2.9736353076694126E-3</c:v>
                </c:pt>
                <c:pt idx="56">
                  <c:v>-2.1041894566356015E-3</c:v>
                </c:pt>
                <c:pt idx="57">
                  <c:v>-2.272436925741101E-3</c:v>
                </c:pt>
                <c:pt idx="58">
                  <c:v>-2.310980641894373E-3</c:v>
                </c:pt>
                <c:pt idx="59">
                  <c:v>-1.441363745298663E-3</c:v>
                </c:pt>
                <c:pt idx="60">
                  <c:v>-3.5070128680378664E-4</c:v>
                </c:pt>
                <c:pt idx="61">
                  <c:v>-2.8110014186151691E-5</c:v>
                </c:pt>
                <c:pt idx="62">
                  <c:v>1.0169219143187362E-3</c:v>
                </c:pt>
                <c:pt idx="63">
                  <c:v>8.3106544956958379E-4</c:v>
                </c:pt>
                <c:pt idx="64">
                  <c:v>2.2650177036988364E-3</c:v>
                </c:pt>
                <c:pt idx="65">
                  <c:v>3.4677728901481627E-3</c:v>
                </c:pt>
                <c:pt idx="66">
                  <c:v>3.2013544489240564E-3</c:v>
                </c:pt>
                <c:pt idx="67">
                  <c:v>2.6261997348310615E-3</c:v>
                </c:pt>
                <c:pt idx="68">
                  <c:v>2.002037568176635E-3</c:v>
                </c:pt>
                <c:pt idx="69">
                  <c:v>2.4754597936630035E-3</c:v>
                </c:pt>
                <c:pt idx="70">
                  <c:v>2.3281639563514922E-3</c:v>
                </c:pt>
                <c:pt idx="71">
                  <c:v>1.6971855757374288E-3</c:v>
                </c:pt>
                <c:pt idx="72">
                  <c:v>1.3640226437265902E-3</c:v>
                </c:pt>
                <c:pt idx="73">
                  <c:v>1.009857346068658E-3</c:v>
                </c:pt>
                <c:pt idx="74">
                  <c:v>4.5930676296757289E-4</c:v>
                </c:pt>
                <c:pt idx="75">
                  <c:v>4.7683806333904136E-4</c:v>
                </c:pt>
                <c:pt idx="76">
                  <c:v>-4.7331399326640977E-4</c:v>
                </c:pt>
                <c:pt idx="77">
                  <c:v>1.4735942374073747E-4</c:v>
                </c:pt>
                <c:pt idx="78">
                  <c:v>1.5787297596085088E-4</c:v>
                </c:pt>
                <c:pt idx="79">
                  <c:v>-6.9964979145970476E-5</c:v>
                </c:pt>
                <c:pt idx="80">
                  <c:v>-2.9788966498262487E-4</c:v>
                </c:pt>
                <c:pt idx="81">
                  <c:v>1.4397045067123307E-4</c:v>
                </c:pt>
                <c:pt idx="82">
                  <c:v>2.1760058831942424E-4</c:v>
                </c:pt>
                <c:pt idx="83">
                  <c:v>6.2065766535370675E-4</c:v>
                </c:pt>
                <c:pt idx="84">
                  <c:v>1.9989167114413053E-4</c:v>
                </c:pt>
                <c:pt idx="85">
                  <c:v>-8.4154609726211143E-4</c:v>
                </c:pt>
                <c:pt idx="86">
                  <c:v>-1.4622926676536416E-3</c:v>
                </c:pt>
                <c:pt idx="87">
                  <c:v>-6.8028298860082798E-4</c:v>
                </c:pt>
                <c:pt idx="88">
                  <c:v>-2.2806596753806492E-4</c:v>
                </c:pt>
                <c:pt idx="89">
                  <c:v>-5.0151670061808333E-4</c:v>
                </c:pt>
                <c:pt idx="90">
                  <c:v>-4.2086581910530613E-4</c:v>
                </c:pt>
                <c:pt idx="91">
                  <c:v>9.812086639892079E-5</c:v>
                </c:pt>
                <c:pt idx="92">
                  <c:v>5.609762932783927E-4</c:v>
                </c:pt>
                <c:pt idx="93">
                  <c:v>1.5744130334785452E-3</c:v>
                </c:pt>
                <c:pt idx="94">
                  <c:v>1.4025760234709301E-3</c:v>
                </c:pt>
                <c:pt idx="95">
                  <c:v>6.0322551342659354E-4</c:v>
                </c:pt>
                <c:pt idx="96">
                  <c:v>1.13963599185166E-3</c:v>
                </c:pt>
                <c:pt idx="97">
                  <c:v>5.2602260120678934E-4</c:v>
                </c:pt>
                <c:pt idx="98">
                  <c:v>-5.4008699164679198E-4</c:v>
                </c:pt>
                <c:pt idx="99">
                  <c:v>-9.8241661287267658E-5</c:v>
                </c:pt>
                <c:pt idx="100">
                  <c:v>-9.7135663289563731E-4</c:v>
                </c:pt>
                <c:pt idx="101">
                  <c:v>-1.4517897937016582E-3</c:v>
                </c:pt>
                <c:pt idx="102">
                  <c:v>-1.5112672640054427E-3</c:v>
                </c:pt>
                <c:pt idx="103">
                  <c:v>-1.2447695813345807E-3</c:v>
                </c:pt>
                <c:pt idx="104">
                  <c:v>-1.0449395639014624E-3</c:v>
                </c:pt>
                <c:pt idx="105">
                  <c:v>-8.7568563178625695E-5</c:v>
                </c:pt>
                <c:pt idx="106">
                  <c:v>-1.2610691603885538E-4</c:v>
                </c:pt>
                <c:pt idx="107">
                  <c:v>5.0858996610012258E-4</c:v>
                </c:pt>
                <c:pt idx="108">
                  <c:v>1.0872071448726919E-3</c:v>
                </c:pt>
                <c:pt idx="109">
                  <c:v>9.2568505197079289E-4</c:v>
                </c:pt>
                <c:pt idx="110">
                  <c:v>5.6097436056017908E-5</c:v>
                </c:pt>
                <c:pt idx="111">
                  <c:v>6.206939038202108E-4</c:v>
                </c:pt>
                <c:pt idx="112">
                  <c:v>7.0172359810284396E-5</c:v>
                </c:pt>
                <c:pt idx="113">
                  <c:v>-1.0555120157091336E-3</c:v>
                </c:pt>
                <c:pt idx="114">
                  <c:v>-1.2799411873847617E-3</c:v>
                </c:pt>
                <c:pt idx="115">
                  <c:v>-1.1818161173237265E-3</c:v>
                </c:pt>
                <c:pt idx="116">
                  <c:v>1.9623105452971169E-4</c:v>
                </c:pt>
                <c:pt idx="117">
                  <c:v>1.2610836557751552E-4</c:v>
                </c:pt>
                <c:pt idx="118">
                  <c:v>-1.3693661264075021E-4</c:v>
                </c:pt>
                <c:pt idx="119">
                  <c:v>-1.0889417594693529E-4</c:v>
                </c:pt>
                <c:pt idx="120">
                  <c:v>1.9612615624867125E-4</c:v>
                </c:pt>
                <c:pt idx="121">
                  <c:v>-1.4756061970676803E-4</c:v>
                </c:pt>
                <c:pt idx="122">
                  <c:v>-8.8386876070242716E-4</c:v>
                </c:pt>
                <c:pt idx="123">
                  <c:v>-1.2764656768572457E-3</c:v>
                </c:pt>
                <c:pt idx="124">
                  <c:v>-1.4062167814057047E-3</c:v>
                </c:pt>
                <c:pt idx="125">
                  <c:v>-6.8377251133539235E-4</c:v>
                </c:pt>
                <c:pt idx="126">
                  <c:v>-1.3672705766844606E-4</c:v>
                </c:pt>
                <c:pt idx="127">
                  <c:v>-6.9423141594801769E-4</c:v>
                </c:pt>
                <c:pt idx="128">
                  <c:v>-5.1537429020923617E-4</c:v>
                </c:pt>
                <c:pt idx="129">
                  <c:v>-9.5694290363853543E-4</c:v>
                </c:pt>
                <c:pt idx="130">
                  <c:v>-1.1007550163701233E-3</c:v>
                </c:pt>
                <c:pt idx="131">
                  <c:v>-6.9397967940070286E-4</c:v>
                </c:pt>
                <c:pt idx="132">
                  <c:v>-8.868122905416637E-4</c:v>
                </c:pt>
                <c:pt idx="133">
                  <c:v>-1.5706244226004339E-3</c:v>
                </c:pt>
                <c:pt idx="134">
                  <c:v>-9.7805156878737393E-4</c:v>
                </c:pt>
                <c:pt idx="135">
                  <c:v>-8.0622663826859374E-4</c:v>
                </c:pt>
                <c:pt idx="136">
                  <c:v>3.5421134466936992E-4</c:v>
                </c:pt>
                <c:pt idx="137">
                  <c:v>1.1712847357780933E-3</c:v>
                </c:pt>
                <c:pt idx="138">
                  <c:v>1.2729916158683897E-3</c:v>
                </c:pt>
                <c:pt idx="139">
                  <c:v>6.2070356741127867E-4</c:v>
                </c:pt>
                <c:pt idx="140">
                  <c:v>1.2027677491177142E-3</c:v>
                </c:pt>
                <c:pt idx="141">
                  <c:v>2.1109998724405982E-3</c:v>
                </c:pt>
                <c:pt idx="142">
                  <c:v>2.5106521764339806E-3</c:v>
                </c:pt>
                <c:pt idx="143">
                  <c:v>2.2967529367653259E-3</c:v>
                </c:pt>
                <c:pt idx="144">
                  <c:v>1.7391975547249164E-3</c:v>
                </c:pt>
                <c:pt idx="145">
                  <c:v>1.3885787949888483E-3</c:v>
                </c:pt>
                <c:pt idx="146">
                  <c:v>3.2540364819889996E-3</c:v>
                </c:pt>
                <c:pt idx="147">
                  <c:v>4.0359930112909403E-3</c:v>
                </c:pt>
                <c:pt idx="148">
                  <c:v>3.7134117114992872E-3</c:v>
                </c:pt>
                <c:pt idx="149">
                  <c:v>3.236613027293847E-3</c:v>
                </c:pt>
                <c:pt idx="150">
                  <c:v>2.9946280097254384E-3</c:v>
                </c:pt>
                <c:pt idx="151">
                  <c:v>2.2897676099620031E-3</c:v>
                </c:pt>
                <c:pt idx="152">
                  <c:v>3.1733343834435632E-3</c:v>
                </c:pt>
                <c:pt idx="153">
                  <c:v>1.7882359307777645E-3</c:v>
                </c:pt>
                <c:pt idx="154">
                  <c:v>1.2342976308740139E-3</c:v>
                </c:pt>
                <c:pt idx="155">
                  <c:v>1.2413356242486559E-3</c:v>
                </c:pt>
                <c:pt idx="156">
                  <c:v>1.5393341979026145E-3</c:v>
                </c:pt>
                <c:pt idx="157">
                  <c:v>1.041364035206395E-3</c:v>
                </c:pt>
                <c:pt idx="158">
                  <c:v>9.8877912123168264E-4</c:v>
                </c:pt>
                <c:pt idx="159">
                  <c:v>2.6998614241040888E-4</c:v>
                </c:pt>
                <c:pt idx="160">
                  <c:v>9.8163386199618877E-5</c:v>
                </c:pt>
                <c:pt idx="161">
                  <c:v>-3.5771280193890292E-4</c:v>
                </c:pt>
                <c:pt idx="162">
                  <c:v>-3.5772488142773762E-4</c:v>
                </c:pt>
                <c:pt idx="163">
                  <c:v>-5.5758630553182607E-4</c:v>
                </c:pt>
                <c:pt idx="164">
                  <c:v>-5.8214100725542423E-4</c:v>
                </c:pt>
                <c:pt idx="165">
                  <c:v>-9.8875496225401334E-4</c:v>
                </c:pt>
                <c:pt idx="166">
                  <c:v>-1.0974307410428178E-3</c:v>
                </c:pt>
                <c:pt idx="167">
                  <c:v>-1.4866922687406022E-3</c:v>
                </c:pt>
                <c:pt idx="168">
                  <c:v>-1.5989034723215426E-3</c:v>
                </c:pt>
                <c:pt idx="169">
                  <c:v>-1.2061736817895424E-3</c:v>
                </c:pt>
                <c:pt idx="170">
                  <c:v>-1.150054309381801E-3</c:v>
                </c:pt>
                <c:pt idx="171">
                  <c:v>1.1930152530121415E-4</c:v>
                </c:pt>
                <c:pt idx="172">
                  <c:v>8.3799376118560672E-4</c:v>
                </c:pt>
                <c:pt idx="173">
                  <c:v>7.7831142275118579E-4</c:v>
                </c:pt>
                <c:pt idx="174">
                  <c:v>1.4796798838822899E-3</c:v>
                </c:pt>
                <c:pt idx="175">
                  <c:v>1.5638415480299804E-3</c:v>
                </c:pt>
                <c:pt idx="176">
                  <c:v>2.1811184060486354E-3</c:v>
                </c:pt>
                <c:pt idx="177">
                  <c:v>2.1390489286942944E-3</c:v>
                </c:pt>
                <c:pt idx="178">
                  <c:v>1.9392015167972541E-3</c:v>
                </c:pt>
                <c:pt idx="179">
                  <c:v>1.9917946448243739E-3</c:v>
                </c:pt>
                <c:pt idx="180">
                  <c:v>2.5458344124343361E-3</c:v>
                </c:pt>
                <c:pt idx="181">
                  <c:v>1.826991762754974E-3</c:v>
                </c:pt>
                <c:pt idx="182">
                  <c:v>1.9672447748963098E-3</c:v>
                </c:pt>
                <c:pt idx="183">
                  <c:v>7.3637433659447336E-4</c:v>
                </c:pt>
                <c:pt idx="184">
                  <c:v>5.2250698677634201E-4</c:v>
                </c:pt>
                <c:pt idx="185">
                  <c:v>2.5248045055526998E-4</c:v>
                </c:pt>
                <c:pt idx="186">
                  <c:v>-3.1210867287971149E-4</c:v>
                </c:pt>
                <c:pt idx="187">
                  <c:v>-5.996031163148476E-4</c:v>
                </c:pt>
                <c:pt idx="188">
                  <c:v>-5.3301759160117972E-4</c:v>
                </c:pt>
                <c:pt idx="189">
                  <c:v>-4.0680355465533838E-4</c:v>
                </c:pt>
                <c:pt idx="190">
                  <c:v>-7.2599322388994334E-4</c:v>
                </c:pt>
                <c:pt idx="191">
                  <c:v>5.7855774768750278E-4</c:v>
                </c:pt>
                <c:pt idx="192">
                  <c:v>-7.2587629443802363E-4</c:v>
                </c:pt>
                <c:pt idx="193">
                  <c:v>3.8576330773125943E-4</c:v>
                </c:pt>
                <c:pt idx="194">
                  <c:v>-3.5756262973371013E-4</c:v>
                </c:pt>
                <c:pt idx="195">
                  <c:v>2.2102502676814726E-4</c:v>
                </c:pt>
                <c:pt idx="196">
                  <c:v>6.2778697966393902E-4</c:v>
                </c:pt>
                <c:pt idx="197">
                  <c:v>1.3466943754034551E-3</c:v>
                </c:pt>
                <c:pt idx="198">
                  <c:v>-5.4006621492599623E-4</c:v>
                </c:pt>
                <c:pt idx="199">
                  <c:v>1.2517317155193409E-3</c:v>
                </c:pt>
                <c:pt idx="200">
                  <c:v>1.2026455046907072E-3</c:v>
                </c:pt>
                <c:pt idx="201">
                  <c:v>2.8117276374839107E-3</c:v>
                </c:pt>
                <c:pt idx="202">
                  <c:v>3.1624169414347729E-3</c:v>
                </c:pt>
                <c:pt idx="203">
                  <c:v>2.72414844435511E-3</c:v>
                </c:pt>
                <c:pt idx="204">
                  <c:v>2.3629456365020893E-3</c:v>
                </c:pt>
                <c:pt idx="205">
                  <c:v>3.6355352469820607E-3</c:v>
                </c:pt>
                <c:pt idx="206">
                  <c:v>2.7204540534899093E-3</c:v>
                </c:pt>
                <c:pt idx="207">
                  <c:v>1.7456484849421926E-3</c:v>
                </c:pt>
                <c:pt idx="208">
                  <c:v>1.0377063659872518E-3</c:v>
                </c:pt>
                <c:pt idx="209">
                  <c:v>6.2741251551006372E-4</c:v>
                </c:pt>
                <c:pt idx="210">
                  <c:v>1.1954470957043406E-3</c:v>
                </c:pt>
                <c:pt idx="211">
                  <c:v>1.0481372461857807E-3</c:v>
                </c:pt>
                <c:pt idx="212">
                  <c:v>1.8945185212386408E-4</c:v>
                </c:pt>
                <c:pt idx="213">
                  <c:v>1.4202048294762722E-3</c:v>
                </c:pt>
                <c:pt idx="214">
                  <c:v>1.8759953498799784E-3</c:v>
                </c:pt>
                <c:pt idx="215">
                  <c:v>2.3563927553990486E-3</c:v>
                </c:pt>
                <c:pt idx="216">
                  <c:v>1.8654688001298787E-3</c:v>
                </c:pt>
                <c:pt idx="217">
                  <c:v>7.3635066079635728E-4</c:v>
                </c:pt>
                <c:pt idx="218">
                  <c:v>2.1475992740710389E-3</c:v>
                </c:pt>
                <c:pt idx="219">
                  <c:v>2.2948419616316781E-3</c:v>
                </c:pt>
                <c:pt idx="220">
                  <c:v>1.5725107555768585E-3</c:v>
                </c:pt>
                <c:pt idx="221">
                  <c:v>2.4562403605679103E-3</c:v>
                </c:pt>
                <c:pt idx="222">
                  <c:v>1.2956749631817183E-3</c:v>
                </c:pt>
                <c:pt idx="223">
                  <c:v>2.7649254164041396E-3</c:v>
                </c:pt>
                <c:pt idx="224">
                  <c:v>2.9051987220867176E-3</c:v>
                </c:pt>
                <c:pt idx="225">
                  <c:v>1.9217814443589754E-3</c:v>
                </c:pt>
                <c:pt idx="226">
                  <c:v>2.6337039964747224E-3</c:v>
                </c:pt>
                <c:pt idx="227">
                  <c:v>2.3286118637974823E-3</c:v>
                </c:pt>
                <c:pt idx="228">
                  <c:v>1.9918893480168377E-3</c:v>
                </c:pt>
                <c:pt idx="229">
                  <c:v>4.0781180542939204E-3</c:v>
                </c:pt>
                <c:pt idx="230">
                  <c:v>4.3166976223700543E-3</c:v>
                </c:pt>
                <c:pt idx="231">
                  <c:v>5.7648587376257715E-3</c:v>
                </c:pt>
                <c:pt idx="232">
                  <c:v>6.3504578609447906E-3</c:v>
                </c:pt>
                <c:pt idx="233">
                  <c:v>6.81657151250662E-3</c:v>
                </c:pt>
                <c:pt idx="234">
                  <c:v>8.2157531996150043E-3</c:v>
                </c:pt>
                <c:pt idx="235">
                  <c:v>8.040325199166613E-3</c:v>
                </c:pt>
                <c:pt idx="236">
                  <c:v>8.5553172943491195E-3</c:v>
                </c:pt>
                <c:pt idx="237">
                  <c:v>8.0849419991264136E-3</c:v>
                </c:pt>
                <c:pt idx="238">
                  <c:v>8.1199097034050649E-3</c:v>
                </c:pt>
                <c:pt idx="239">
                  <c:v>8.5188855560237049E-3</c:v>
                </c:pt>
                <c:pt idx="240">
                  <c:v>8.6765083899297667E-3</c:v>
                </c:pt>
                <c:pt idx="241">
                  <c:v>8.2520351522788696E-3</c:v>
                </c:pt>
                <c:pt idx="242">
                  <c:v>9.9489714073667506E-3</c:v>
                </c:pt>
                <c:pt idx="243">
                  <c:v>7.9682879595520742E-3</c:v>
                </c:pt>
                <c:pt idx="244">
                  <c:v>8.1996681522827353E-3</c:v>
                </c:pt>
                <c:pt idx="245">
                  <c:v>8.5992286521609732E-3</c:v>
                </c:pt>
                <c:pt idx="246">
                  <c:v>9.6271158432642851E-3</c:v>
                </c:pt>
                <c:pt idx="247">
                  <c:v>1.049990722952575E-2</c:v>
                </c:pt>
                <c:pt idx="248">
                  <c:v>1.1734010622219303E-2</c:v>
                </c:pt>
                <c:pt idx="249">
                  <c:v>1.1225932826445772E-2</c:v>
                </c:pt>
                <c:pt idx="250">
                  <c:v>1.2537301461521514E-2</c:v>
                </c:pt>
                <c:pt idx="251">
                  <c:v>1.3350874361719811E-2</c:v>
                </c:pt>
                <c:pt idx="252">
                  <c:v>1.4608938628465847E-2</c:v>
                </c:pt>
                <c:pt idx="253">
                  <c:v>1.4205585169093518E-2</c:v>
                </c:pt>
                <c:pt idx="254">
                  <c:v>1.4030630684607446E-2</c:v>
                </c:pt>
                <c:pt idx="255">
                  <c:v>1.3522233990328678E-2</c:v>
                </c:pt>
                <c:pt idx="256">
                  <c:v>1.5115711839445234E-2</c:v>
                </c:pt>
                <c:pt idx="257">
                  <c:v>1.6763320293927787E-2</c:v>
                </c:pt>
                <c:pt idx="258">
                  <c:v>1.7688328894523837E-2</c:v>
                </c:pt>
                <c:pt idx="259">
                  <c:v>1.6850621175633837E-2</c:v>
                </c:pt>
                <c:pt idx="260">
                  <c:v>1.8038711379458301E-2</c:v>
                </c:pt>
                <c:pt idx="261">
                  <c:v>1.9444469140288283E-2</c:v>
                </c:pt>
                <c:pt idx="262">
                  <c:v>2.1123489097536561E-2</c:v>
                </c:pt>
                <c:pt idx="263">
                  <c:v>2.0753185119615932E-2</c:v>
                </c:pt>
                <c:pt idx="264">
                  <c:v>2.0675533333591029E-2</c:v>
                </c:pt>
                <c:pt idx="265">
                  <c:v>2.0093384112283199E-2</c:v>
                </c:pt>
                <c:pt idx="266">
                  <c:v>2.121552030707027E-2</c:v>
                </c:pt>
                <c:pt idx="267">
                  <c:v>2.1849654816527064E-2</c:v>
                </c:pt>
                <c:pt idx="268">
                  <c:v>2.2248621005554636E-2</c:v>
                </c:pt>
                <c:pt idx="269">
                  <c:v>2.2924221984283136E-2</c:v>
                </c:pt>
                <c:pt idx="270">
                  <c:v>2.4013767718194225E-2</c:v>
                </c:pt>
                <c:pt idx="271">
                  <c:v>2.4556924349543686E-2</c:v>
                </c:pt>
                <c:pt idx="272">
                  <c:v>2.6365620035330092E-2</c:v>
                </c:pt>
                <c:pt idx="273">
                  <c:v>2.6827554183755119E-2</c:v>
                </c:pt>
                <c:pt idx="274">
                  <c:v>2.809121850152492E-2</c:v>
                </c:pt>
                <c:pt idx="275">
                  <c:v>2.808393698565537E-2</c:v>
                </c:pt>
                <c:pt idx="276">
                  <c:v>2.775828846205881E-2</c:v>
                </c:pt>
                <c:pt idx="277">
                  <c:v>2.8546465444931061E-2</c:v>
                </c:pt>
                <c:pt idx="278">
                  <c:v>2.9895869974449468E-2</c:v>
                </c:pt>
                <c:pt idx="279">
                  <c:v>2.9688102766492853E-2</c:v>
                </c:pt>
                <c:pt idx="280">
                  <c:v>3.0915282196186365E-2</c:v>
                </c:pt>
                <c:pt idx="281">
                  <c:v>3.0836359647936053E-2</c:v>
                </c:pt>
                <c:pt idx="282">
                  <c:v>3.1925799082345392E-2</c:v>
                </c:pt>
                <c:pt idx="283">
                  <c:v>3.2938379145197393E-2</c:v>
                </c:pt>
                <c:pt idx="284">
                  <c:v>3.4092187759709014E-2</c:v>
                </c:pt>
                <c:pt idx="285">
                  <c:v>3.4435259738000719E-2</c:v>
                </c:pt>
                <c:pt idx="286">
                  <c:v>3.4796837493187169E-2</c:v>
                </c:pt>
                <c:pt idx="287">
                  <c:v>3.5202060857431113E-2</c:v>
                </c:pt>
                <c:pt idx="288">
                  <c:v>3.624604275945776E-2</c:v>
                </c:pt>
                <c:pt idx="289">
                  <c:v>3.7058861899552771E-2</c:v>
                </c:pt>
                <c:pt idx="290">
                  <c:v>3.7037867747958086E-2</c:v>
                </c:pt>
                <c:pt idx="291">
                  <c:v>3.6335609753269195E-2</c:v>
                </c:pt>
                <c:pt idx="292">
                  <c:v>3.7098632408592097E-2</c:v>
                </c:pt>
                <c:pt idx="293">
                  <c:v>3.8320521022176014E-2</c:v>
                </c:pt>
                <c:pt idx="294">
                  <c:v>3.94951498436431E-2</c:v>
                </c:pt>
                <c:pt idx="295">
                  <c:v>3.8863266950905098E-2</c:v>
                </c:pt>
                <c:pt idx="296">
                  <c:v>3.9044415797265593E-2</c:v>
                </c:pt>
                <c:pt idx="297">
                  <c:v>4.0013147315647674E-2</c:v>
                </c:pt>
                <c:pt idx="298">
                  <c:v>4.1666921141231453E-2</c:v>
                </c:pt>
                <c:pt idx="299">
                  <c:v>4.0467819275385293E-2</c:v>
                </c:pt>
                <c:pt idx="300">
                  <c:v>4.1147648075205941E-2</c:v>
                </c:pt>
                <c:pt idx="301">
                  <c:v>4.113231678797695E-2</c:v>
                </c:pt>
                <c:pt idx="302">
                  <c:v>4.2607381823944836E-2</c:v>
                </c:pt>
                <c:pt idx="303">
                  <c:v>4.3464421556765873E-2</c:v>
                </c:pt>
                <c:pt idx="304">
                  <c:v>4.4996351994371929E-2</c:v>
                </c:pt>
                <c:pt idx="305">
                  <c:v>4.4364739682183824E-2</c:v>
                </c:pt>
                <c:pt idx="306">
                  <c:v>4.5122128463914224E-2</c:v>
                </c:pt>
                <c:pt idx="307">
                  <c:v>4.5268642999887906E-2</c:v>
                </c:pt>
                <c:pt idx="308">
                  <c:v>4.5370632540016935E-2</c:v>
                </c:pt>
                <c:pt idx="309">
                  <c:v>4.5482493438421666E-2</c:v>
                </c:pt>
                <c:pt idx="310">
                  <c:v>4.6267278500829144E-2</c:v>
                </c:pt>
                <c:pt idx="311">
                  <c:v>4.4929136886700194E-2</c:v>
                </c:pt>
                <c:pt idx="312">
                  <c:v>4.5715395646745503E-2</c:v>
                </c:pt>
                <c:pt idx="313">
                  <c:v>4.71974377954643E-2</c:v>
                </c:pt>
                <c:pt idx="314">
                  <c:v>4.7625776469542296E-2</c:v>
                </c:pt>
                <c:pt idx="315">
                  <c:v>4.7505928613120071E-2</c:v>
                </c:pt>
                <c:pt idx="316">
                  <c:v>4.7368647638411622E-2</c:v>
                </c:pt>
                <c:pt idx="317">
                  <c:v>4.7660782828185221E-2</c:v>
                </c:pt>
                <c:pt idx="318">
                  <c:v>4.8924732221891518E-2</c:v>
                </c:pt>
                <c:pt idx="319">
                  <c:v>4.9071377216344615E-2</c:v>
                </c:pt>
                <c:pt idx="320">
                  <c:v>4.7698166430230809E-2</c:v>
                </c:pt>
                <c:pt idx="321">
                  <c:v>4.8863851598164698E-2</c:v>
                </c:pt>
                <c:pt idx="322">
                  <c:v>4.9523971504002659E-2</c:v>
                </c:pt>
                <c:pt idx="323">
                  <c:v>4.9736715461359174E-2</c:v>
                </c:pt>
                <c:pt idx="324">
                  <c:v>4.83174093458522E-2</c:v>
                </c:pt>
                <c:pt idx="325">
                  <c:v>4.7942384703694982E-2</c:v>
                </c:pt>
                <c:pt idx="326">
                  <c:v>4.8607331573271288E-2</c:v>
                </c:pt>
                <c:pt idx="327">
                  <c:v>5.0101902567809421E-2</c:v>
                </c:pt>
                <c:pt idx="328">
                  <c:v>4.8384537481204318E-2</c:v>
                </c:pt>
                <c:pt idx="329">
                  <c:v>4.8721990081290134E-2</c:v>
                </c:pt>
                <c:pt idx="330">
                  <c:v>4.939317479890068E-2</c:v>
                </c:pt>
                <c:pt idx="331">
                  <c:v>5.1278589734173936E-2</c:v>
                </c:pt>
                <c:pt idx="332">
                  <c:v>5.2118452433872052E-2</c:v>
                </c:pt>
                <c:pt idx="333">
                  <c:v>5.188638129438005E-2</c:v>
                </c:pt>
                <c:pt idx="334">
                  <c:v>5.1778970479662012E-2</c:v>
                </c:pt>
                <c:pt idx="335">
                  <c:v>5.2407007263155052E-2</c:v>
                </c:pt>
                <c:pt idx="336">
                  <c:v>5.2865882885007133E-2</c:v>
                </c:pt>
                <c:pt idx="337">
                  <c:v>5.3139797373822496E-2</c:v>
                </c:pt>
                <c:pt idx="338">
                  <c:v>5.2379272756790614E-2</c:v>
                </c:pt>
                <c:pt idx="339">
                  <c:v>5.2415076361696622E-2</c:v>
                </c:pt>
                <c:pt idx="340">
                  <c:v>5.2712086833163904E-2</c:v>
                </c:pt>
                <c:pt idx="341">
                  <c:v>5.3313935284863341E-2</c:v>
                </c:pt>
                <c:pt idx="342">
                  <c:v>5.4052330278350082E-2</c:v>
                </c:pt>
                <c:pt idx="343">
                  <c:v>5.3582389844725423E-2</c:v>
                </c:pt>
                <c:pt idx="344">
                  <c:v>5.4664760362268701E-2</c:v>
                </c:pt>
                <c:pt idx="345">
                  <c:v>5.5207950816186901E-2</c:v>
                </c:pt>
                <c:pt idx="346">
                  <c:v>5.5648127389322892E-2</c:v>
                </c:pt>
                <c:pt idx="347">
                  <c:v>5.5955864446875378E-2</c:v>
                </c:pt>
                <c:pt idx="348">
                  <c:v>5.6684692485205052E-2</c:v>
                </c:pt>
                <c:pt idx="349">
                  <c:v>5.660612748982425E-2</c:v>
                </c:pt>
                <c:pt idx="350">
                  <c:v>5.7862732554319049E-2</c:v>
                </c:pt>
                <c:pt idx="351">
                  <c:v>5.8189893429917712E-2</c:v>
                </c:pt>
                <c:pt idx="352">
                  <c:v>5.9219355786365065E-2</c:v>
                </c:pt>
                <c:pt idx="353">
                  <c:v>6.0092606193202253E-2</c:v>
                </c:pt>
                <c:pt idx="354">
                  <c:v>6.0182864133775028E-2</c:v>
                </c:pt>
                <c:pt idx="355">
                  <c:v>6.0010030807528328E-2</c:v>
                </c:pt>
                <c:pt idx="356">
                  <c:v>6.0775580491915449E-2</c:v>
                </c:pt>
                <c:pt idx="357">
                  <c:v>6.0317671229170138E-2</c:v>
                </c:pt>
                <c:pt idx="358">
                  <c:v>5.9907693378120866E-2</c:v>
                </c:pt>
                <c:pt idx="359">
                  <c:v>6.0183830492881805E-2</c:v>
                </c:pt>
                <c:pt idx="360">
                  <c:v>5.9412047792255993E-2</c:v>
                </c:pt>
                <c:pt idx="361">
                  <c:v>5.9121125383161395E-2</c:v>
                </c:pt>
                <c:pt idx="362">
                  <c:v>6.0048153674290602E-2</c:v>
                </c:pt>
                <c:pt idx="363">
                  <c:v>6.1091821509607548E-2</c:v>
                </c:pt>
                <c:pt idx="364">
                  <c:v>6.2082291276096532E-2</c:v>
                </c:pt>
                <c:pt idx="365">
                  <c:v>6.2945201640491222E-2</c:v>
                </c:pt>
                <c:pt idx="366">
                  <c:v>6.2869825630162773E-2</c:v>
                </c:pt>
                <c:pt idx="367">
                  <c:v>6.4051489545927195E-2</c:v>
                </c:pt>
                <c:pt idx="368">
                  <c:v>6.5113179978585498E-2</c:v>
                </c:pt>
                <c:pt idx="369">
                  <c:v>6.6413367838795853E-2</c:v>
                </c:pt>
                <c:pt idx="370">
                  <c:v>6.7770860794037963E-2</c:v>
                </c:pt>
                <c:pt idx="371">
                  <c:v>6.7825943263124133E-2</c:v>
                </c:pt>
                <c:pt idx="372">
                  <c:v>6.6241984051209304E-2</c:v>
                </c:pt>
                <c:pt idx="373">
                  <c:v>6.7404175830972191E-2</c:v>
                </c:pt>
                <c:pt idx="374">
                  <c:v>6.8129524976517475E-2</c:v>
                </c:pt>
                <c:pt idx="375">
                  <c:v>6.9783351951852132E-2</c:v>
                </c:pt>
                <c:pt idx="376">
                  <c:v>7.0748889653386313E-2</c:v>
                </c:pt>
                <c:pt idx="377">
                  <c:v>7.0736616892730281E-2</c:v>
                </c:pt>
                <c:pt idx="378">
                  <c:v>7.2037239614538687E-2</c:v>
                </c:pt>
                <c:pt idx="379">
                  <c:v>7.4811704928044911E-2</c:v>
                </c:pt>
                <c:pt idx="380">
                  <c:v>7.5631950537875484E-2</c:v>
                </c:pt>
                <c:pt idx="381">
                  <c:v>7.6043716153272295E-2</c:v>
                </c:pt>
                <c:pt idx="382">
                  <c:v>7.650365477014183E-2</c:v>
                </c:pt>
                <c:pt idx="383">
                  <c:v>7.7130048743153351E-2</c:v>
                </c:pt>
                <c:pt idx="384">
                  <c:v>7.8626310866128354E-2</c:v>
                </c:pt>
                <c:pt idx="385">
                  <c:v>8.0511194303892891E-2</c:v>
                </c:pt>
                <c:pt idx="386">
                  <c:v>8.1123721023722187E-2</c:v>
                </c:pt>
                <c:pt idx="387">
                  <c:v>8.0617445487682793E-2</c:v>
                </c:pt>
                <c:pt idx="388">
                  <c:v>8.1752675848366679E-2</c:v>
                </c:pt>
                <c:pt idx="389">
                  <c:v>8.2866984534388871E-2</c:v>
                </c:pt>
                <c:pt idx="390">
                  <c:v>8.324782665836887E-2</c:v>
                </c:pt>
                <c:pt idx="391">
                  <c:v>8.3434720509619156E-2</c:v>
                </c:pt>
                <c:pt idx="392">
                  <c:v>8.3148629896058424E-2</c:v>
                </c:pt>
                <c:pt idx="393">
                  <c:v>8.4550913595899543E-2</c:v>
                </c:pt>
                <c:pt idx="394">
                  <c:v>8.6904529518405285E-2</c:v>
                </c:pt>
                <c:pt idx="395">
                  <c:v>8.7832814076373306E-2</c:v>
                </c:pt>
                <c:pt idx="396">
                  <c:v>8.8751821586916274E-2</c:v>
                </c:pt>
                <c:pt idx="397">
                  <c:v>8.9980112329582584E-2</c:v>
                </c:pt>
                <c:pt idx="398">
                  <c:v>9.2091172116287798E-2</c:v>
                </c:pt>
                <c:pt idx="399">
                  <c:v>9.3049752032253213E-2</c:v>
                </c:pt>
                <c:pt idx="400">
                  <c:v>9.5073018094107925E-2</c:v>
                </c:pt>
                <c:pt idx="401">
                  <c:v>9.6099581373234946E-2</c:v>
                </c:pt>
                <c:pt idx="402">
                  <c:v>9.7684217036524523E-2</c:v>
                </c:pt>
                <c:pt idx="403">
                  <c:v>9.9473624194539687E-2</c:v>
                </c:pt>
                <c:pt idx="404">
                  <c:v>0.1004631276019219</c:v>
                </c:pt>
                <c:pt idx="405">
                  <c:v>0.10067476024630562</c:v>
                </c:pt>
                <c:pt idx="406">
                  <c:v>0.10225490233974868</c:v>
                </c:pt>
                <c:pt idx="407">
                  <c:v>0.10152515626026758</c:v>
                </c:pt>
                <c:pt idx="408">
                  <c:v>0.10249412453663082</c:v>
                </c:pt>
                <c:pt idx="409">
                  <c:v>0.1034176256170203</c:v>
                </c:pt>
                <c:pt idx="410">
                  <c:v>0.1038081796500234</c:v>
                </c:pt>
                <c:pt idx="411">
                  <c:v>0.10480889282304419</c:v>
                </c:pt>
                <c:pt idx="412">
                  <c:v>0.10473003791993137</c:v>
                </c:pt>
                <c:pt idx="413">
                  <c:v>0.1056170589440401</c:v>
                </c:pt>
                <c:pt idx="414">
                  <c:v>0.10606201899475461</c:v>
                </c:pt>
                <c:pt idx="415">
                  <c:v>0.10682322006316124</c:v>
                </c:pt>
                <c:pt idx="416">
                  <c:v>0.10723546885811143</c:v>
                </c:pt>
                <c:pt idx="417">
                  <c:v>0.1071476268153056</c:v>
                </c:pt>
                <c:pt idx="418">
                  <c:v>0.10618141266239665</c:v>
                </c:pt>
                <c:pt idx="419">
                  <c:v>0.10759345658921622</c:v>
                </c:pt>
                <c:pt idx="420">
                  <c:v>0.10710931067672196</c:v>
                </c:pt>
                <c:pt idx="421">
                  <c:v>0.10758843152186098</c:v>
                </c:pt>
                <c:pt idx="422">
                  <c:v>0.107588576475727</c:v>
                </c:pt>
                <c:pt idx="423">
                  <c:v>0.10766830110203593</c:v>
                </c:pt>
                <c:pt idx="424">
                  <c:v>0.10855406585930585</c:v>
                </c:pt>
                <c:pt idx="425">
                  <c:v>0.10898916904713127</c:v>
                </c:pt>
                <c:pt idx="426">
                  <c:v>0.10912788989690882</c:v>
                </c:pt>
                <c:pt idx="427">
                  <c:v>0.10944930093582217</c:v>
                </c:pt>
                <c:pt idx="428">
                  <c:v>0.11046576576228341</c:v>
                </c:pt>
                <c:pt idx="429">
                  <c:v>0.1108560782055098</c:v>
                </c:pt>
                <c:pt idx="430">
                  <c:v>0.11088511729666839</c:v>
                </c:pt>
                <c:pt idx="431">
                  <c:v>0.11081133577886612</c:v>
                </c:pt>
                <c:pt idx="432">
                  <c:v>0.11224343165715127</c:v>
                </c:pt>
                <c:pt idx="433">
                  <c:v>0.11316171439836416</c:v>
                </c:pt>
                <c:pt idx="434">
                  <c:v>0.11461796925431868</c:v>
                </c:pt>
                <c:pt idx="435">
                  <c:v>0.11463038696884073</c:v>
                </c:pt>
                <c:pt idx="436">
                  <c:v>0.11487125197620437</c:v>
                </c:pt>
                <c:pt idx="437">
                  <c:v>0.11720355968040572</c:v>
                </c:pt>
                <c:pt idx="438">
                  <c:v>0.11717973892842373</c:v>
                </c:pt>
                <c:pt idx="439">
                  <c:v>0.11704763763852759</c:v>
                </c:pt>
                <c:pt idx="440">
                  <c:v>0.11902756249444345</c:v>
                </c:pt>
                <c:pt idx="441">
                  <c:v>0.12030905130593771</c:v>
                </c:pt>
                <c:pt idx="442">
                  <c:v>0.12282284125039139</c:v>
                </c:pt>
                <c:pt idx="443">
                  <c:v>0.12572457605825987</c:v>
                </c:pt>
                <c:pt idx="444">
                  <c:v>0.12682656366567069</c:v>
                </c:pt>
                <c:pt idx="445">
                  <c:v>0.13054564500604943</c:v>
                </c:pt>
                <c:pt idx="446">
                  <c:v>0.13378029052620188</c:v>
                </c:pt>
                <c:pt idx="447">
                  <c:v>0.13379990761606941</c:v>
                </c:pt>
                <c:pt idx="448">
                  <c:v>0.13460208231060328</c:v>
                </c:pt>
                <c:pt idx="449">
                  <c:v>0.1356434792020193</c:v>
                </c:pt>
                <c:pt idx="450">
                  <c:v>0.13714317189982336</c:v>
                </c:pt>
                <c:pt idx="451">
                  <c:v>0.13782184590051141</c:v>
                </c:pt>
                <c:pt idx="452">
                  <c:v>0.1377446338078801</c:v>
                </c:pt>
                <c:pt idx="453">
                  <c:v>0.13896437227245143</c:v>
                </c:pt>
                <c:pt idx="454">
                  <c:v>0.14149850407610273</c:v>
                </c:pt>
                <c:pt idx="455">
                  <c:v>0.14337237102005004</c:v>
                </c:pt>
                <c:pt idx="456">
                  <c:v>0.14390077617963457</c:v>
                </c:pt>
                <c:pt idx="457">
                  <c:v>0.14209856476345462</c:v>
                </c:pt>
                <c:pt idx="458">
                  <c:v>0.14315962706269353</c:v>
                </c:pt>
                <c:pt idx="459">
                  <c:v>0.14391097126821106</c:v>
                </c:pt>
                <c:pt idx="460">
                  <c:v>0.14324447339226837</c:v>
                </c:pt>
                <c:pt idx="461">
                  <c:v>0.14196829955586138</c:v>
                </c:pt>
                <c:pt idx="462">
                  <c:v>0.13960221760087824</c:v>
                </c:pt>
                <c:pt idx="463">
                  <c:v>0.13798086029153123</c:v>
                </c:pt>
                <c:pt idx="464">
                  <c:v>0.13764205478869593</c:v>
                </c:pt>
                <c:pt idx="465">
                  <c:v>0.13548117919003647</c:v>
                </c:pt>
                <c:pt idx="466">
                  <c:v>0.13406280561106754</c:v>
                </c:pt>
                <c:pt idx="467">
                  <c:v>0.1319100957468603</c:v>
                </c:pt>
                <c:pt idx="468">
                  <c:v>0.12976274917569569</c:v>
                </c:pt>
                <c:pt idx="469">
                  <c:v>0.12826590723725664</c:v>
                </c:pt>
                <c:pt idx="470">
                  <c:v>0.12710173442132486</c:v>
                </c:pt>
                <c:pt idx="471">
                  <c:v>0.12471381275052862</c:v>
                </c:pt>
                <c:pt idx="472">
                  <c:v>0.12234884210851828</c:v>
                </c:pt>
                <c:pt idx="473">
                  <c:v>0.11894542197036757</c:v>
                </c:pt>
                <c:pt idx="474">
                  <c:v>0.11619796639389571</c:v>
                </c:pt>
                <c:pt idx="475">
                  <c:v>0.11377264662566729</c:v>
                </c:pt>
                <c:pt idx="476">
                  <c:v>0.11256034912621811</c:v>
                </c:pt>
                <c:pt idx="477">
                  <c:v>0.11052993200697327</c:v>
                </c:pt>
                <c:pt idx="478">
                  <c:v>0.10887740961643275</c:v>
                </c:pt>
                <c:pt idx="479">
                  <c:v>0.10706940004561216</c:v>
                </c:pt>
                <c:pt idx="480">
                  <c:v>0.1057962702403915</c:v>
                </c:pt>
                <c:pt idx="481">
                  <c:v>0.10428382160237804</c:v>
                </c:pt>
                <c:pt idx="482">
                  <c:v>0.10303852293943248</c:v>
                </c:pt>
                <c:pt idx="483">
                  <c:v>0.10210473013455586</c:v>
                </c:pt>
                <c:pt idx="484">
                  <c:v>0.10118891160906524</c:v>
                </c:pt>
                <c:pt idx="485">
                  <c:v>0.10095964291098287</c:v>
                </c:pt>
                <c:pt idx="486">
                  <c:v>0.10060798483202747</c:v>
                </c:pt>
                <c:pt idx="487">
                  <c:v>0.10012050498061485</c:v>
                </c:pt>
                <c:pt idx="488">
                  <c:v>0.10095814505436737</c:v>
                </c:pt>
                <c:pt idx="489">
                  <c:v>0.10013185970011945</c:v>
                </c:pt>
                <c:pt idx="490">
                  <c:v>9.896874987920512E-2</c:v>
                </c:pt>
                <c:pt idx="491">
                  <c:v>9.8844572733984545E-2</c:v>
                </c:pt>
                <c:pt idx="492">
                  <c:v>9.7729442642721598E-2</c:v>
                </c:pt>
                <c:pt idx="493">
                  <c:v>9.9098048727691609E-2</c:v>
                </c:pt>
                <c:pt idx="494">
                  <c:v>9.9798562444192773E-2</c:v>
                </c:pt>
                <c:pt idx="495">
                  <c:v>9.8963676493894551E-2</c:v>
                </c:pt>
                <c:pt idx="496">
                  <c:v>9.9857848575393426E-2</c:v>
                </c:pt>
                <c:pt idx="497">
                  <c:v>0.1017128715167586</c:v>
                </c:pt>
                <c:pt idx="498">
                  <c:v>0.10200553337224541</c:v>
                </c:pt>
                <c:pt idx="499">
                  <c:v>0.10393501428278762</c:v>
                </c:pt>
                <c:pt idx="500">
                  <c:v>0.10438379145197389</c:v>
                </c:pt>
                <c:pt idx="501">
                  <c:v>0.10511841764494421</c:v>
                </c:pt>
                <c:pt idx="502">
                  <c:v>0.10785326223507266</c:v>
                </c:pt>
                <c:pt idx="503">
                  <c:v>0.10995316057409463</c:v>
                </c:pt>
                <c:pt idx="504">
                  <c:v>0.11270636598725181</c:v>
                </c:pt>
                <c:pt idx="505">
                  <c:v>0.11661499866642444</c:v>
                </c:pt>
                <c:pt idx="506">
                  <c:v>0.11974653366988401</c:v>
                </c:pt>
                <c:pt idx="507">
                  <c:v>0.12398435657877954</c:v>
                </c:pt>
                <c:pt idx="508">
                  <c:v>0.12908156264133003</c:v>
                </c:pt>
                <c:pt idx="509">
                  <c:v>0.13365548524756188</c:v>
                </c:pt>
                <c:pt idx="510">
                  <c:v>0.13849399697722872</c:v>
                </c:pt>
                <c:pt idx="511">
                  <c:v>0.14383153654963415</c:v>
                </c:pt>
                <c:pt idx="512">
                  <c:v>0.15039210020757396</c:v>
                </c:pt>
                <c:pt idx="513">
                  <c:v>0.15777223302396959</c:v>
                </c:pt>
                <c:pt idx="514">
                  <c:v>0.16498272149917087</c:v>
                </c:pt>
                <c:pt idx="515">
                  <c:v>0.17481600522607008</c:v>
                </c:pt>
                <c:pt idx="516">
                  <c:v>0.1855761239722771</c:v>
                </c:pt>
                <c:pt idx="517">
                  <c:v>0.1972764134934655</c:v>
                </c:pt>
                <c:pt idx="518">
                  <c:v>0.20916818707166135</c:v>
                </c:pt>
                <c:pt idx="519">
                  <c:v>0.22154019280796902</c:v>
                </c:pt>
                <c:pt idx="520">
                  <c:v>0.23516025133067653</c:v>
                </c:pt>
                <c:pt idx="521">
                  <c:v>0.24950807489669621</c:v>
                </c:pt>
                <c:pt idx="522">
                  <c:v>0.26262093984221291</c:v>
                </c:pt>
                <c:pt idx="523">
                  <c:v>0.27595998113667031</c:v>
                </c:pt>
                <c:pt idx="524">
                  <c:v>0.28795530009315706</c:v>
                </c:pt>
                <c:pt idx="525">
                  <c:v>0.29816696172831392</c:v>
                </c:pt>
                <c:pt idx="526">
                  <c:v>0.30538387649157533</c:v>
                </c:pt>
                <c:pt idx="527">
                  <c:v>0.31228851230948235</c:v>
                </c:pt>
                <c:pt idx="528">
                  <c:v>0.3162368623479434</c:v>
                </c:pt>
                <c:pt idx="529">
                  <c:v>0.31909114892366924</c:v>
                </c:pt>
                <c:pt idx="530">
                  <c:v>0.31948783933700037</c:v>
                </c:pt>
                <c:pt idx="531">
                  <c:v>0.31996502746392586</c:v>
                </c:pt>
                <c:pt idx="532">
                  <c:v>0.31902635454556</c:v>
                </c:pt>
                <c:pt idx="533">
                  <c:v>0.31985017568408564</c:v>
                </c:pt>
                <c:pt idx="534">
                  <c:v>0.31800911663181336</c:v>
                </c:pt>
                <c:pt idx="535">
                  <c:v>0.31900398333223817</c:v>
                </c:pt>
                <c:pt idx="536">
                  <c:v>0.31917556039164607</c:v>
                </c:pt>
                <c:pt idx="537">
                  <c:v>0.31974750002899083</c:v>
                </c:pt>
                <c:pt idx="538">
                  <c:v>0.32137939065260168</c:v>
                </c:pt>
                <c:pt idx="539">
                  <c:v>0.32439331975276675</c:v>
                </c:pt>
                <c:pt idx="540">
                  <c:v>0.32722803755658036</c:v>
                </c:pt>
                <c:pt idx="541">
                  <c:v>0.3320981975469941</c:v>
                </c:pt>
                <c:pt idx="542">
                  <c:v>0.33568580573089607</c:v>
                </c:pt>
                <c:pt idx="543">
                  <c:v>0.34063308117803043</c:v>
                </c:pt>
                <c:pt idx="544">
                  <c:v>0.34634653444297131</c:v>
                </c:pt>
                <c:pt idx="545">
                  <c:v>0.35157951396002368</c:v>
                </c:pt>
                <c:pt idx="546">
                  <c:v>0.35709645810060187</c:v>
                </c:pt>
                <c:pt idx="547">
                  <c:v>0.36394088974615685</c:v>
                </c:pt>
                <c:pt idx="548">
                  <c:v>0.37037843588980418</c:v>
                </c:pt>
                <c:pt idx="549">
                  <c:v>0.37587552135073815</c:v>
                </c:pt>
                <c:pt idx="550">
                  <c:v>0.38090054038801258</c:v>
                </c:pt>
                <c:pt idx="551">
                  <c:v>0.3863085758572572</c:v>
                </c:pt>
                <c:pt idx="552">
                  <c:v>0.39082799580986693</c:v>
                </c:pt>
                <c:pt idx="553">
                  <c:v>0.39397175525602718</c:v>
                </c:pt>
                <c:pt idx="554">
                  <c:v>0.39656063130307734</c:v>
                </c:pt>
                <c:pt idx="555">
                  <c:v>0.39838555215826643</c:v>
                </c:pt>
                <c:pt idx="556">
                  <c:v>0.39984035747556079</c:v>
                </c:pt>
                <c:pt idx="557">
                  <c:v>0.39939955276900541</c:v>
                </c:pt>
                <c:pt idx="558">
                  <c:v>0.398512145201254</c:v>
                </c:pt>
                <c:pt idx="559">
                  <c:v>0.39619969617669687</c:v>
                </c:pt>
                <c:pt idx="560">
                  <c:v>0.392901512545274</c:v>
                </c:pt>
                <c:pt idx="561">
                  <c:v>0.38718776937260102</c:v>
                </c:pt>
                <c:pt idx="562">
                  <c:v>0.3814764904156504</c:v>
                </c:pt>
                <c:pt idx="563">
                  <c:v>0.37432871864647882</c:v>
                </c:pt>
                <c:pt idx="564">
                  <c:v>0.36758493330189451</c:v>
                </c:pt>
                <c:pt idx="565">
                  <c:v>0.35785335887098335</c:v>
                </c:pt>
                <c:pt idx="566">
                  <c:v>0.34876634596429112</c:v>
                </c:pt>
                <c:pt idx="567">
                  <c:v>0.34040076844876177</c:v>
                </c:pt>
                <c:pt idx="568">
                  <c:v>0.33110057672311494</c:v>
                </c:pt>
                <c:pt idx="569">
                  <c:v>0.32059775108908672</c:v>
                </c:pt>
                <c:pt idx="570">
                  <c:v>0.31073040320367373</c:v>
                </c:pt>
                <c:pt idx="571">
                  <c:v>0.30224262957909265</c:v>
                </c:pt>
                <c:pt idx="572">
                  <c:v>0.29433269038240767</c:v>
                </c:pt>
                <c:pt idx="573">
                  <c:v>0.286803786581524</c:v>
                </c:pt>
                <c:pt idx="574">
                  <c:v>0.27974419508084564</c:v>
                </c:pt>
                <c:pt idx="575">
                  <c:v>0.27402228617372049</c:v>
                </c:pt>
                <c:pt idx="576">
                  <c:v>0.26848108641956225</c:v>
                </c:pt>
                <c:pt idx="577">
                  <c:v>0.26340306258528123</c:v>
                </c:pt>
                <c:pt idx="578">
                  <c:v>0.25799367421328706</c:v>
                </c:pt>
                <c:pt idx="579">
                  <c:v>0.25348270990286159</c:v>
                </c:pt>
                <c:pt idx="580">
                  <c:v>0.24958987719508471</c:v>
                </c:pt>
                <c:pt idx="581">
                  <c:v>0.24604208300638186</c:v>
                </c:pt>
                <c:pt idx="582">
                  <c:v>0.24339595018225535</c:v>
                </c:pt>
                <c:pt idx="583">
                  <c:v>0.24214591635968663</c:v>
                </c:pt>
                <c:pt idx="584">
                  <c:v>0.24108311461405552</c:v>
                </c:pt>
                <c:pt idx="585">
                  <c:v>0.24054828316641091</c:v>
                </c:pt>
                <c:pt idx="586">
                  <c:v>0.24157750393308158</c:v>
                </c:pt>
                <c:pt idx="587">
                  <c:v>0.24174149507350132</c:v>
                </c:pt>
                <c:pt idx="588">
                  <c:v>0.24267920163276038</c:v>
                </c:pt>
                <c:pt idx="589">
                  <c:v>0.24451151513511635</c:v>
                </c:pt>
                <c:pt idx="590">
                  <c:v>0.24657841231064195</c:v>
                </c:pt>
                <c:pt idx="591">
                  <c:v>0.24920555617832033</c:v>
                </c:pt>
                <c:pt idx="592">
                  <c:v>0.25170770149553739</c:v>
                </c:pt>
                <c:pt idx="593">
                  <c:v>0.25457484064738328</c:v>
                </c:pt>
                <c:pt idx="594">
                  <c:v>0.26030708959695098</c:v>
                </c:pt>
                <c:pt idx="595">
                  <c:v>0.26789402326219641</c:v>
                </c:pt>
                <c:pt idx="596">
                  <c:v>0.27402760114880775</c:v>
                </c:pt>
                <c:pt idx="597">
                  <c:v>0.2814444072933055</c:v>
                </c:pt>
                <c:pt idx="598">
                  <c:v>0.29032374962795177</c:v>
                </c:pt>
                <c:pt idx="599">
                  <c:v>0.30056488521586533</c:v>
                </c:pt>
                <c:pt idx="600">
                  <c:v>0.31335793361499481</c:v>
                </c:pt>
                <c:pt idx="601">
                  <c:v>0.32431287035712769</c:v>
                </c:pt>
                <c:pt idx="602">
                  <c:v>0.33536072252737698</c:v>
                </c:pt>
                <c:pt idx="603">
                  <c:v>0.34959466067266326</c:v>
                </c:pt>
                <c:pt idx="604">
                  <c:v>0.3642705631554331</c:v>
                </c:pt>
                <c:pt idx="605">
                  <c:v>0.38020896549324906</c:v>
                </c:pt>
                <c:pt idx="606">
                  <c:v>0.39587437138340109</c:v>
                </c:pt>
                <c:pt idx="607">
                  <c:v>0.41138907357085158</c:v>
                </c:pt>
                <c:pt idx="608">
                  <c:v>0.42994664731371501</c:v>
                </c:pt>
                <c:pt idx="609">
                  <c:v>0.44799383849433527</c:v>
                </c:pt>
                <c:pt idx="610">
                  <c:v>0.46596014541771846</c:v>
                </c:pt>
                <c:pt idx="611">
                  <c:v>0.4845749759376583</c:v>
                </c:pt>
                <c:pt idx="612">
                  <c:v>0.50419689760072373</c:v>
                </c:pt>
                <c:pt idx="613">
                  <c:v>0.52484364309652387</c:v>
                </c:pt>
                <c:pt idx="614">
                  <c:v>0.5449183040011133</c:v>
                </c:pt>
                <c:pt idx="615">
                  <c:v>0.5646537728592248</c:v>
                </c:pt>
                <c:pt idx="616">
                  <c:v>0.58662539669041336</c:v>
                </c:pt>
                <c:pt idx="617">
                  <c:v>0.60732915737351334</c:v>
                </c:pt>
                <c:pt idx="618">
                  <c:v>0.63005309176932622</c:v>
                </c:pt>
                <c:pt idx="619">
                  <c:v>0.64961751506553855</c:v>
                </c:pt>
                <c:pt idx="620">
                  <c:v>0.66880795738742893</c:v>
                </c:pt>
                <c:pt idx="621">
                  <c:v>0.68684891555181049</c:v>
                </c:pt>
                <c:pt idx="622">
                  <c:v>0.70685496495981881</c:v>
                </c:pt>
                <c:pt idx="623">
                  <c:v>0.72299847701804776</c:v>
                </c:pt>
                <c:pt idx="624">
                  <c:v>0.74000591411773353</c:v>
                </c:pt>
                <c:pt idx="625">
                  <c:v>0.75624509572753318</c:v>
                </c:pt>
                <c:pt idx="626">
                  <c:v>0.77438365616169902</c:v>
                </c:pt>
                <c:pt idx="627">
                  <c:v>0.79061172464177076</c:v>
                </c:pt>
                <c:pt idx="628">
                  <c:v>0.80689874102735581</c:v>
                </c:pt>
                <c:pt idx="629">
                  <c:v>0.8201871451046181</c:v>
                </c:pt>
                <c:pt idx="630">
                  <c:v>0.83548122750799192</c:v>
                </c:pt>
                <c:pt idx="631">
                  <c:v>0.84813038503612259</c:v>
                </c:pt>
                <c:pt idx="632">
                  <c:v>0.85839940008426663</c:v>
                </c:pt>
                <c:pt idx="633">
                  <c:v>0.86751264964070773</c:v>
                </c:pt>
                <c:pt idx="634">
                  <c:v>0.87922153975794637</c:v>
                </c:pt>
                <c:pt idx="635">
                  <c:v>0.88853965744502394</c:v>
                </c:pt>
                <c:pt idx="636">
                  <c:v>0.89727699330892963</c:v>
                </c:pt>
                <c:pt idx="637">
                  <c:v>0.90598388886097192</c:v>
                </c:pt>
                <c:pt idx="638">
                  <c:v>0.91587022570283305</c:v>
                </c:pt>
                <c:pt idx="639">
                  <c:v>0.92344648109994865</c:v>
                </c:pt>
                <c:pt idx="640">
                  <c:v>0.93233505216406476</c:v>
                </c:pt>
                <c:pt idx="641">
                  <c:v>0.93820423419906229</c:v>
                </c:pt>
                <c:pt idx="642">
                  <c:v>0.94567902188996655</c:v>
                </c:pt>
                <c:pt idx="643">
                  <c:v>0.95269672172336628</c:v>
                </c:pt>
                <c:pt idx="644">
                  <c:v>0.95765655983888875</c:v>
                </c:pt>
                <c:pt idx="645">
                  <c:v>0.96289664209537595</c:v>
                </c:pt>
                <c:pt idx="646">
                  <c:v>0.96933645918292421</c:v>
                </c:pt>
                <c:pt idx="647">
                  <c:v>0.97244716914763263</c:v>
                </c:pt>
                <c:pt idx="648">
                  <c:v>0.97689918555254496</c:v>
                </c:pt>
                <c:pt idx="649">
                  <c:v>0.98236877809689116</c:v>
                </c:pt>
                <c:pt idx="650">
                  <c:v>0.98562105967074221</c:v>
                </c:pt>
                <c:pt idx="651">
                  <c:v>0.98916228261751904</c:v>
                </c:pt>
                <c:pt idx="652">
                  <c:v>0.99206474219471763</c:v>
                </c:pt>
                <c:pt idx="653">
                  <c:v>0.99440767984909351</c:v>
                </c:pt>
                <c:pt idx="654">
                  <c:v>0.9965462325523865</c:v>
                </c:pt>
                <c:pt idx="655">
                  <c:v>0.99872972095414436</c:v>
                </c:pt>
                <c:pt idx="656">
                  <c:v>0.99929069241562729</c:v>
                </c:pt>
                <c:pt idx="657">
                  <c:v>1</c:v>
                </c:pt>
                <c:pt idx="658">
                  <c:v>0.99962022087103763</c:v>
                </c:pt>
                <c:pt idx="659">
                  <c:v>0.99869106658987339</c:v>
                </c:pt>
                <c:pt idx="660">
                  <c:v>0.99764836511366328</c:v>
                </c:pt>
                <c:pt idx="661">
                  <c:v>0.9967119631391983</c:v>
                </c:pt>
                <c:pt idx="662">
                  <c:v>0.99534649772132533</c:v>
                </c:pt>
                <c:pt idx="663">
                  <c:v>0.99147236406226447</c:v>
                </c:pt>
                <c:pt idx="664">
                  <c:v>0.98751898895644818</c:v>
                </c:pt>
                <c:pt idx="665">
                  <c:v>0.98358687375098097</c:v>
                </c:pt>
                <c:pt idx="666">
                  <c:v>0.97983595087803399</c:v>
                </c:pt>
                <c:pt idx="667">
                  <c:v>0.97571636200585232</c:v>
                </c:pt>
                <c:pt idx="668">
                  <c:v>0.96936883221300107</c:v>
                </c:pt>
                <c:pt idx="669">
                  <c:v>0.96104461486724169</c:v>
                </c:pt>
                <c:pt idx="670">
                  <c:v>0.95358722164025944</c:v>
                </c:pt>
                <c:pt idx="671">
                  <c:v>0.94717301306904056</c:v>
                </c:pt>
                <c:pt idx="672">
                  <c:v>0.94046019953382842</c:v>
                </c:pt>
                <c:pt idx="673">
                  <c:v>0.93278779140558876</c:v>
                </c:pt>
                <c:pt idx="674">
                  <c:v>0.92404079195061528</c:v>
                </c:pt>
                <c:pt idx="675">
                  <c:v>0.91827694305825613</c:v>
                </c:pt>
                <c:pt idx="676">
                  <c:v>0.91079587403315787</c:v>
                </c:pt>
                <c:pt idx="677">
                  <c:v>0.90429904175830977</c:v>
                </c:pt>
                <c:pt idx="678">
                  <c:v>0.89703057173670209</c:v>
                </c:pt>
                <c:pt idx="679">
                  <c:v>0.88880927163581414</c:v>
                </c:pt>
                <c:pt idx="680">
                  <c:v>0.87944815096848517</c:v>
                </c:pt>
                <c:pt idx="681">
                  <c:v>0.87019477934156175</c:v>
                </c:pt>
                <c:pt idx="682">
                  <c:v>0.85990595393172875</c:v>
                </c:pt>
                <c:pt idx="683">
                  <c:v>0.85171799322002462</c:v>
                </c:pt>
                <c:pt idx="684">
                  <c:v>0.84093874056350337</c:v>
                </c:pt>
                <c:pt idx="685">
                  <c:v>0.83085188420698641</c:v>
                </c:pt>
                <c:pt idx="686">
                  <c:v>0.82013786079017259</c:v>
                </c:pt>
                <c:pt idx="687">
                  <c:v>0.80998529201439495</c:v>
                </c:pt>
                <c:pt idx="688">
                  <c:v>0.79837013873051343</c:v>
                </c:pt>
                <c:pt idx="689">
                  <c:v>0.788566908771835</c:v>
                </c:pt>
                <c:pt idx="690">
                  <c:v>0.77790120331035983</c:v>
                </c:pt>
                <c:pt idx="691">
                  <c:v>0.76961853940619174</c:v>
                </c:pt>
                <c:pt idx="692">
                  <c:v>0.75925192208826342</c:v>
                </c:pt>
                <c:pt idx="693">
                  <c:v>0.7513094165896802</c:v>
                </c:pt>
                <c:pt idx="694">
                  <c:v>0.74213963502549263</c:v>
                </c:pt>
                <c:pt idx="695">
                  <c:v>0.73602886321380123</c:v>
                </c:pt>
                <c:pt idx="696">
                  <c:v>0.72673683722260662</c:v>
                </c:pt>
                <c:pt idx="697">
                  <c:v>0.7180671464961752</c:v>
                </c:pt>
                <c:pt idx="698">
                  <c:v>0.70772033953993574</c:v>
                </c:pt>
                <c:pt idx="699">
                  <c:v>0.69770209467999988</c:v>
                </c:pt>
                <c:pt idx="700">
                  <c:v>0.68647880001391559</c:v>
                </c:pt>
                <c:pt idx="701">
                  <c:v>0.6775501250468684</c:v>
                </c:pt>
                <c:pt idx="702">
                  <c:v>0.66607654337212951</c:v>
                </c:pt>
                <c:pt idx="703">
                  <c:v>0.65708312234492838</c:v>
                </c:pt>
                <c:pt idx="704">
                  <c:v>0.64679139785777517</c:v>
                </c:pt>
                <c:pt idx="705">
                  <c:v>0.63721622864829564</c:v>
                </c:pt>
                <c:pt idx="706">
                  <c:v>0.62908528312389123</c:v>
                </c:pt>
                <c:pt idx="707">
                  <c:v>0.62141432453431167</c:v>
                </c:pt>
                <c:pt idx="708">
                  <c:v>0.61233006575107363</c:v>
                </c:pt>
                <c:pt idx="709">
                  <c:v>0.60404257005137174</c:v>
                </c:pt>
                <c:pt idx="710">
                  <c:v>0.59333192889143149</c:v>
                </c:pt>
                <c:pt idx="711">
                  <c:v>0.58522417598558973</c:v>
                </c:pt>
                <c:pt idx="712">
                  <c:v>0.5765322589997024</c:v>
                </c:pt>
                <c:pt idx="713">
                  <c:v>0.56846992497187898</c:v>
                </c:pt>
                <c:pt idx="714">
                  <c:v>0.55809605996064993</c:v>
                </c:pt>
                <c:pt idx="715">
                  <c:v>0.54867357549004081</c:v>
                </c:pt>
                <c:pt idx="716">
                  <c:v>0.53993285736926133</c:v>
                </c:pt>
                <c:pt idx="717">
                  <c:v>0.53211259629768504</c:v>
                </c:pt>
                <c:pt idx="718">
                  <c:v>0.52196920793342172</c:v>
                </c:pt>
                <c:pt idx="719">
                  <c:v>0.51357444637286775</c:v>
                </c:pt>
                <c:pt idx="720">
                  <c:v>0.5035880913634555</c:v>
                </c:pt>
                <c:pt idx="721">
                  <c:v>0.49594467400841902</c:v>
                </c:pt>
                <c:pt idx="722">
                  <c:v>0.48897432577125127</c:v>
                </c:pt>
                <c:pt idx="723">
                  <c:v>0.48211414247225587</c:v>
                </c:pt>
                <c:pt idx="724">
                  <c:v>0.4754673795819917</c:v>
                </c:pt>
                <c:pt idx="725">
                  <c:v>0.46952924782472572</c:v>
                </c:pt>
                <c:pt idx="726">
                  <c:v>0.46265171837976371</c:v>
                </c:pt>
                <c:pt idx="727">
                  <c:v>0.45640768564724804</c:v>
                </c:pt>
                <c:pt idx="728">
                  <c:v>0.44935152472139872</c:v>
                </c:pt>
                <c:pt idx="729">
                  <c:v>0.44137104130991911</c:v>
                </c:pt>
                <c:pt idx="730">
                  <c:v>0.43269820991639069</c:v>
                </c:pt>
                <c:pt idx="731">
                  <c:v>0.42391845088769753</c:v>
                </c:pt>
                <c:pt idx="732">
                  <c:v>0.41765190198799396</c:v>
                </c:pt>
                <c:pt idx="733">
                  <c:v>0.41136133906448713</c:v>
                </c:pt>
                <c:pt idx="734">
                  <c:v>0.4048749917859476</c:v>
                </c:pt>
                <c:pt idx="735">
                  <c:v>0.399806438270913</c:v>
                </c:pt>
                <c:pt idx="736">
                  <c:v>0.39396180175722745</c:v>
                </c:pt>
                <c:pt idx="737">
                  <c:v>0.38700174524454684</c:v>
                </c:pt>
                <c:pt idx="738">
                  <c:v>0.38271599092395531</c:v>
                </c:pt>
                <c:pt idx="739">
                  <c:v>0.37636937917225544</c:v>
                </c:pt>
                <c:pt idx="740">
                  <c:v>0.36932713381754367</c:v>
                </c:pt>
                <c:pt idx="741">
                  <c:v>0.3636539294094</c:v>
                </c:pt>
                <c:pt idx="742">
                  <c:v>0.35681650386736918</c:v>
                </c:pt>
                <c:pt idx="743">
                  <c:v>0.35008146407270119</c:v>
                </c:pt>
                <c:pt idx="744">
                  <c:v>0.34568298396230429</c:v>
                </c:pt>
                <c:pt idx="745">
                  <c:v>0.33917286424973814</c:v>
                </c:pt>
                <c:pt idx="746">
                  <c:v>0.33274643123581871</c:v>
                </c:pt>
                <c:pt idx="747">
                  <c:v>0.32661985945273159</c:v>
                </c:pt>
                <c:pt idx="748">
                  <c:v>0.32019767841888191</c:v>
                </c:pt>
                <c:pt idx="749">
                  <c:v>0.31436845533294938</c:v>
                </c:pt>
                <c:pt idx="750">
                  <c:v>0.30918190937097756</c:v>
                </c:pt>
                <c:pt idx="751">
                  <c:v>0.30329881176484236</c:v>
                </c:pt>
                <c:pt idx="752">
                  <c:v>0.29795528076597488</c:v>
                </c:pt>
                <c:pt idx="753">
                  <c:v>0.29189640243831733</c:v>
                </c:pt>
                <c:pt idx="754">
                  <c:v>0.28780966977576605</c:v>
                </c:pt>
                <c:pt idx="755">
                  <c:v>0.2829006138313046</c:v>
                </c:pt>
                <c:pt idx="756">
                  <c:v>0.27807712898574816</c:v>
                </c:pt>
                <c:pt idx="757">
                  <c:v>0.27408075089968037</c:v>
                </c:pt>
                <c:pt idx="758">
                  <c:v>0.26901306710784184</c:v>
                </c:pt>
                <c:pt idx="759">
                  <c:v>0.26410729678434347</c:v>
                </c:pt>
                <c:pt idx="760">
                  <c:v>0.25970934817145536</c:v>
                </c:pt>
                <c:pt idx="761">
                  <c:v>0.25482701205629626</c:v>
                </c:pt>
                <c:pt idx="762">
                  <c:v>0.24975401328937044</c:v>
                </c:pt>
                <c:pt idx="763">
                  <c:v>0.24520893650247583</c:v>
                </c:pt>
                <c:pt idx="764">
                  <c:v>0.23899814652323323</c:v>
                </c:pt>
                <c:pt idx="765">
                  <c:v>0.23473983680127405</c:v>
                </c:pt>
                <c:pt idx="766">
                  <c:v>0.23087899057993144</c:v>
                </c:pt>
                <c:pt idx="767">
                  <c:v>0.22674664576754042</c:v>
                </c:pt>
                <c:pt idx="768">
                  <c:v>0.22258637317696356</c:v>
                </c:pt>
                <c:pt idx="769">
                  <c:v>0.21890488320583837</c:v>
                </c:pt>
                <c:pt idx="770">
                  <c:v>0.21499359303912211</c:v>
                </c:pt>
                <c:pt idx="771">
                  <c:v>0.21203150910503551</c:v>
                </c:pt>
                <c:pt idx="772">
                  <c:v>0.20795458498741803</c:v>
                </c:pt>
                <c:pt idx="773">
                  <c:v>0.20344192954855569</c:v>
                </c:pt>
                <c:pt idx="774">
                  <c:v>0.20005580723841626</c:v>
                </c:pt>
                <c:pt idx="775">
                  <c:v>0.19588147412283585</c:v>
                </c:pt>
                <c:pt idx="776">
                  <c:v>0.19190142750567254</c:v>
                </c:pt>
                <c:pt idx="777">
                  <c:v>0.18784658469364485</c:v>
                </c:pt>
                <c:pt idx="778">
                  <c:v>0.1854480330726741</c:v>
                </c:pt>
                <c:pt idx="779">
                  <c:v>0.18314481277758668</c:v>
                </c:pt>
                <c:pt idx="780">
                  <c:v>0.18044205130980315</c:v>
                </c:pt>
                <c:pt idx="781">
                  <c:v>0.17725296962153514</c:v>
                </c:pt>
                <c:pt idx="782">
                  <c:v>0.17433345380610202</c:v>
                </c:pt>
                <c:pt idx="783">
                  <c:v>0.17202274422793706</c:v>
                </c:pt>
                <c:pt idx="784">
                  <c:v>0.16984249312918678</c:v>
                </c:pt>
                <c:pt idx="785">
                  <c:v>0.1665762959841981</c:v>
                </c:pt>
                <c:pt idx="786">
                  <c:v>0.16343582215900088</c:v>
                </c:pt>
                <c:pt idx="787">
                  <c:v>0.15972094448073662</c:v>
                </c:pt>
                <c:pt idx="788">
                  <c:v>0.15766598184017969</c:v>
                </c:pt>
                <c:pt idx="789">
                  <c:v>0.15601679338855753</c:v>
                </c:pt>
                <c:pt idx="790">
                  <c:v>0.15374512471830631</c:v>
                </c:pt>
                <c:pt idx="791">
                  <c:v>0.15068316757053457</c:v>
                </c:pt>
                <c:pt idx="792">
                  <c:v>0.14735444699133757</c:v>
                </c:pt>
                <c:pt idx="793">
                  <c:v>0.14536123469770357</c:v>
                </c:pt>
                <c:pt idx="794">
                  <c:v>0.14363744332303841</c:v>
                </c:pt>
                <c:pt idx="795">
                  <c:v>0.14060210936865827</c:v>
                </c:pt>
                <c:pt idx="796">
                  <c:v>0.13804550971577445</c:v>
                </c:pt>
                <c:pt idx="797">
                  <c:v>0.13648522630197563</c:v>
                </c:pt>
                <c:pt idx="798">
                  <c:v>0.13411484404896737</c:v>
                </c:pt>
                <c:pt idx="799">
                  <c:v>0.13310151988960314</c:v>
                </c:pt>
                <c:pt idx="800">
                  <c:v>0.13152471173507846</c:v>
                </c:pt>
                <c:pt idx="801">
                  <c:v>0.13034981233306148</c:v>
                </c:pt>
                <c:pt idx="802">
                  <c:v>0.1291854945632637</c:v>
                </c:pt>
                <c:pt idx="803">
                  <c:v>0.1279347842893202</c:v>
                </c:pt>
                <c:pt idx="804">
                  <c:v>0.12545882730389676</c:v>
                </c:pt>
                <c:pt idx="805">
                  <c:v>0.12417274828664532</c:v>
                </c:pt>
                <c:pt idx="806">
                  <c:v>0.1223607283255316</c:v>
                </c:pt>
                <c:pt idx="807">
                  <c:v>0.12001890198412853</c:v>
                </c:pt>
                <c:pt idx="808">
                  <c:v>0.11814334391174437</c:v>
                </c:pt>
                <c:pt idx="809">
                  <c:v>0.11635673919513884</c:v>
                </c:pt>
                <c:pt idx="810">
                  <c:v>0.1135701460748426</c:v>
                </c:pt>
                <c:pt idx="811">
                  <c:v>0.11226338697270616</c:v>
                </c:pt>
                <c:pt idx="812">
                  <c:v>0.11081834188239024</c:v>
                </c:pt>
                <c:pt idx="813">
                  <c:v>0.10934652864481664</c:v>
                </c:pt>
                <c:pt idx="814">
                  <c:v>0.1091372152622892</c:v>
                </c:pt>
                <c:pt idx="815">
                  <c:v>0.10773870036296448</c:v>
                </c:pt>
                <c:pt idx="816">
                  <c:v>0.10700943746303677</c:v>
                </c:pt>
                <c:pt idx="817">
                  <c:v>0.10729910360529257</c:v>
                </c:pt>
                <c:pt idx="818">
                  <c:v>0.10551051785251815</c:v>
                </c:pt>
                <c:pt idx="819">
                  <c:v>0.10471418963058025</c:v>
                </c:pt>
                <c:pt idx="820">
                  <c:v>0.10254524493337921</c:v>
                </c:pt>
                <c:pt idx="821">
                  <c:v>0.10086189568733259</c:v>
                </c:pt>
                <c:pt idx="822">
                  <c:v>9.9767880542552673E-2</c:v>
                </c:pt>
                <c:pt idx="823">
                  <c:v>9.8367143017282374E-2</c:v>
                </c:pt>
                <c:pt idx="824">
                  <c:v>9.6829327452716052E-2</c:v>
                </c:pt>
                <c:pt idx="825">
                  <c:v>9.7733501350970045E-2</c:v>
                </c:pt>
                <c:pt idx="826">
                  <c:v>9.6696259803713144E-2</c:v>
                </c:pt>
                <c:pt idx="827">
                  <c:v>9.733879197380782E-2</c:v>
                </c:pt>
                <c:pt idx="828">
                  <c:v>9.7753408348569604E-2</c:v>
                </c:pt>
                <c:pt idx="829">
                  <c:v>9.8280557241315333E-2</c:v>
                </c:pt>
                <c:pt idx="830">
                  <c:v>9.7881016068619237E-2</c:v>
                </c:pt>
                <c:pt idx="831">
                  <c:v>9.8431454215838252E-2</c:v>
                </c:pt>
                <c:pt idx="832">
                  <c:v>9.7301248922509603E-2</c:v>
                </c:pt>
                <c:pt idx="833">
                  <c:v>9.7228047220171407E-2</c:v>
                </c:pt>
                <c:pt idx="834">
                  <c:v>9.7039800466171652E-2</c:v>
                </c:pt>
                <c:pt idx="835">
                  <c:v>9.5280736984109202E-2</c:v>
                </c:pt>
                <c:pt idx="836">
                  <c:v>9.4900522993548592E-2</c:v>
                </c:pt>
                <c:pt idx="837">
                  <c:v>9.5144673621875286E-2</c:v>
                </c:pt>
                <c:pt idx="838">
                  <c:v>9.4604333927322079E-2</c:v>
                </c:pt>
                <c:pt idx="839">
                  <c:v>9.3720791795997738E-2</c:v>
                </c:pt>
                <c:pt idx="840">
                  <c:v>9.3321830438765699E-2</c:v>
                </c:pt>
                <c:pt idx="841">
                  <c:v>9.3497272934600695E-2</c:v>
                </c:pt>
                <c:pt idx="842">
                  <c:v>9.3933342481532886E-2</c:v>
                </c:pt>
                <c:pt idx="843">
                  <c:v>9.3341785754320603E-2</c:v>
                </c:pt>
                <c:pt idx="844">
                  <c:v>9.2662531938168494E-2</c:v>
                </c:pt>
                <c:pt idx="845">
                  <c:v>9.1684286614380217E-2</c:v>
                </c:pt>
                <c:pt idx="846">
                  <c:v>9.1662108672879716E-2</c:v>
                </c:pt>
                <c:pt idx="847">
                  <c:v>9.1617704471923411E-2</c:v>
                </c:pt>
                <c:pt idx="848">
                  <c:v>9.0198316215892374E-2</c:v>
                </c:pt>
                <c:pt idx="849">
                  <c:v>8.9580087977333092E-2</c:v>
                </c:pt>
                <c:pt idx="850">
                  <c:v>8.9963684224767401E-2</c:v>
                </c:pt>
                <c:pt idx="851">
                  <c:v>8.8741239954697099E-2</c:v>
                </c:pt>
                <c:pt idx="852">
                  <c:v>8.8216845185405679E-2</c:v>
                </c:pt>
                <c:pt idx="853">
                  <c:v>8.8346917121177579E-2</c:v>
                </c:pt>
                <c:pt idx="854">
                  <c:v>8.8948523983100325E-2</c:v>
                </c:pt>
                <c:pt idx="855">
                  <c:v>8.9916574218312131E-2</c:v>
                </c:pt>
                <c:pt idx="856">
                  <c:v>8.9161461212278179E-2</c:v>
                </c:pt>
                <c:pt idx="857">
                  <c:v>8.7984484138181621E-2</c:v>
                </c:pt>
                <c:pt idx="858">
                  <c:v>8.9018778290162859E-2</c:v>
                </c:pt>
                <c:pt idx="859">
                  <c:v>8.8933787006722012E-2</c:v>
                </c:pt>
                <c:pt idx="860">
                  <c:v>8.8235640870032439E-2</c:v>
                </c:pt>
                <c:pt idx="861">
                  <c:v>8.6980292072376439E-2</c:v>
                </c:pt>
                <c:pt idx="862">
                  <c:v>8.6017315222475202E-2</c:v>
                </c:pt>
                <c:pt idx="863">
                  <c:v>8.6101775008407322E-2</c:v>
                </c:pt>
                <c:pt idx="864">
                  <c:v>8.556733010440544E-2</c:v>
                </c:pt>
                <c:pt idx="865">
                  <c:v>8.5043418514667415E-2</c:v>
                </c:pt>
                <c:pt idx="866">
                  <c:v>8.4403108970518337E-2</c:v>
                </c:pt>
                <c:pt idx="867">
                  <c:v>8.3316196565173195E-2</c:v>
                </c:pt>
                <c:pt idx="868">
                  <c:v>8.1858540488513862E-2</c:v>
                </c:pt>
                <c:pt idx="869">
                  <c:v>8.1265002725132679E-2</c:v>
                </c:pt>
                <c:pt idx="870">
                  <c:v>8.107554802224945E-2</c:v>
                </c:pt>
                <c:pt idx="871">
                  <c:v>8.0088992010142912E-2</c:v>
                </c:pt>
                <c:pt idx="872">
                  <c:v>7.9545753238269373E-2</c:v>
                </c:pt>
                <c:pt idx="873">
                  <c:v>7.9131909950793E-2</c:v>
                </c:pt>
                <c:pt idx="874">
                  <c:v>7.9149014506982918E-2</c:v>
                </c:pt>
                <c:pt idx="875">
                  <c:v>8.0089523507651639E-2</c:v>
                </c:pt>
                <c:pt idx="876">
                  <c:v>7.9738928423713676E-2</c:v>
                </c:pt>
                <c:pt idx="877">
                  <c:v>7.8606548822394803E-2</c:v>
                </c:pt>
                <c:pt idx="878">
                  <c:v>7.8790543596324758E-2</c:v>
                </c:pt>
                <c:pt idx="879">
                  <c:v>7.7122752731897212E-2</c:v>
                </c:pt>
                <c:pt idx="880">
                  <c:v>7.7036795089349561E-2</c:v>
                </c:pt>
                <c:pt idx="881">
                  <c:v>7.5787099492468202E-2</c:v>
                </c:pt>
                <c:pt idx="882">
                  <c:v>7.4086452418410303E-2</c:v>
                </c:pt>
                <c:pt idx="883">
                  <c:v>7.2795493287669655E-2</c:v>
                </c:pt>
                <c:pt idx="884">
                  <c:v>7.2857050362771208E-2</c:v>
                </c:pt>
                <c:pt idx="885">
                  <c:v>7.2677500840732434E-2</c:v>
                </c:pt>
                <c:pt idx="886">
                  <c:v>7.3760112948052403E-2</c:v>
                </c:pt>
                <c:pt idx="887">
                  <c:v>7.3073563120644142E-2</c:v>
                </c:pt>
                <c:pt idx="888">
                  <c:v>7.3047133199073855E-2</c:v>
                </c:pt>
                <c:pt idx="889">
                  <c:v>7.1940458749995176E-2</c:v>
                </c:pt>
                <c:pt idx="890">
                  <c:v>7.1441334271345913E-2</c:v>
                </c:pt>
                <c:pt idx="891">
                  <c:v>7.028252474845674E-2</c:v>
                </c:pt>
                <c:pt idx="892">
                  <c:v>6.9405843766790501E-2</c:v>
                </c:pt>
                <c:pt idx="893">
                  <c:v>6.7953840890905795E-2</c:v>
                </c:pt>
                <c:pt idx="894">
                  <c:v>6.7452783694042978E-2</c:v>
                </c:pt>
                <c:pt idx="895">
                  <c:v>6.7950265362210716E-2</c:v>
                </c:pt>
                <c:pt idx="896">
                  <c:v>6.9093516503480834E-2</c:v>
                </c:pt>
                <c:pt idx="897">
                  <c:v>6.8949673950437385E-2</c:v>
                </c:pt>
                <c:pt idx="898">
                  <c:v>6.8646768688418777E-2</c:v>
                </c:pt>
                <c:pt idx="899">
                  <c:v>6.939149333405488E-2</c:v>
                </c:pt>
                <c:pt idx="900">
                  <c:v>6.8587289285396785E-2</c:v>
                </c:pt>
                <c:pt idx="901">
                  <c:v>6.7542944998705085E-2</c:v>
                </c:pt>
                <c:pt idx="902">
                  <c:v>6.6776863816809251E-2</c:v>
                </c:pt>
                <c:pt idx="903">
                  <c:v>6.670757586885348E-2</c:v>
                </c:pt>
                <c:pt idx="904">
                  <c:v>6.5981936815576167E-2</c:v>
                </c:pt>
                <c:pt idx="905">
                  <c:v>6.658523480593577E-2</c:v>
                </c:pt>
                <c:pt idx="906">
                  <c:v>6.464903769960148E-2</c:v>
                </c:pt>
                <c:pt idx="907">
                  <c:v>6.3513082569587528E-2</c:v>
                </c:pt>
                <c:pt idx="908">
                  <c:v>6.369519294325926E-2</c:v>
                </c:pt>
                <c:pt idx="909">
                  <c:v>6.2067940843360925E-2</c:v>
                </c:pt>
                <c:pt idx="910">
                  <c:v>6.1204354027591494E-2</c:v>
                </c:pt>
                <c:pt idx="911">
                  <c:v>6.0054096782797266E-2</c:v>
                </c:pt>
                <c:pt idx="912">
                  <c:v>5.8081902799735609E-2</c:v>
                </c:pt>
                <c:pt idx="913">
                  <c:v>5.6997986107621489E-2</c:v>
                </c:pt>
                <c:pt idx="914">
                  <c:v>5.7402842255404853E-2</c:v>
                </c:pt>
                <c:pt idx="915">
                  <c:v>5.7243344684831644E-2</c:v>
                </c:pt>
                <c:pt idx="916">
                  <c:v>5.6422664213403022E-2</c:v>
                </c:pt>
                <c:pt idx="917">
                  <c:v>5.4591123798332454E-2</c:v>
                </c:pt>
                <c:pt idx="918">
                  <c:v>5.4612287062770826E-2</c:v>
                </c:pt>
                <c:pt idx="919">
                  <c:v>5.4783042716937964E-2</c:v>
                </c:pt>
                <c:pt idx="920">
                  <c:v>5.4781254952590425E-2</c:v>
                </c:pt>
                <c:pt idx="921">
                  <c:v>5.4650023385890388E-2</c:v>
                </c:pt>
                <c:pt idx="922">
                  <c:v>5.3961105978670522E-2</c:v>
                </c:pt>
                <c:pt idx="923">
                  <c:v>5.4187089055789853E-2</c:v>
                </c:pt>
                <c:pt idx="924">
                  <c:v>5.5403590217353492E-2</c:v>
                </c:pt>
                <c:pt idx="925">
                  <c:v>5.4204580155622475E-2</c:v>
                </c:pt>
                <c:pt idx="926">
                  <c:v>5.1987075913305994E-2</c:v>
                </c:pt>
                <c:pt idx="927">
                  <c:v>5.1383149789526995E-2</c:v>
                </c:pt>
                <c:pt idx="928">
                  <c:v>4.9689025639439825E-2</c:v>
                </c:pt>
                <c:pt idx="929">
                  <c:v>4.8049829340981752E-2</c:v>
                </c:pt>
                <c:pt idx="930">
                  <c:v>4.7653680088750427E-2</c:v>
                </c:pt>
                <c:pt idx="931">
                  <c:v>4.561113033092002E-2</c:v>
                </c:pt>
                <c:pt idx="932">
                  <c:v>4.5587010007614913E-2</c:v>
                </c:pt>
                <c:pt idx="933">
                  <c:v>4.6187259134992643E-2</c:v>
                </c:pt>
                <c:pt idx="934">
                  <c:v>4.5589875262366499E-2</c:v>
                </c:pt>
                <c:pt idx="935">
                  <c:v>4.4434196742983274E-2</c:v>
                </c:pt>
                <c:pt idx="936">
                  <c:v>4.3803502471946601E-2</c:v>
                </c:pt>
                <c:pt idx="937">
                  <c:v>4.2900488204620744E-2</c:v>
                </c:pt>
                <c:pt idx="938">
                  <c:v>4.3334431761518036E-2</c:v>
                </c:pt>
                <c:pt idx="939">
                  <c:v>4.3043900727861684E-2</c:v>
                </c:pt>
                <c:pt idx="940">
                  <c:v>4.1107993529259423E-2</c:v>
                </c:pt>
                <c:pt idx="941">
                  <c:v>3.9853915493828836E-2</c:v>
                </c:pt>
                <c:pt idx="942">
                  <c:v>4.0429276042411574E-2</c:v>
                </c:pt>
                <c:pt idx="943">
                  <c:v>3.9894318968083091E-2</c:v>
                </c:pt>
                <c:pt idx="944">
                  <c:v>3.9856684112669745E-2</c:v>
                </c:pt>
                <c:pt idx="945">
                  <c:v>3.8404381665461944E-2</c:v>
                </c:pt>
                <c:pt idx="946">
                  <c:v>3.7477285729195259E-2</c:v>
                </c:pt>
                <c:pt idx="947">
                  <c:v>3.8367437756809938E-2</c:v>
                </c:pt>
                <c:pt idx="948">
                  <c:v>3.8066267109387986E-2</c:v>
                </c:pt>
                <c:pt idx="949">
                  <c:v>3.739758043006846E-2</c:v>
                </c:pt>
                <c:pt idx="950">
                  <c:v>3.6511235857334477E-2</c:v>
                </c:pt>
                <c:pt idx="951">
                  <c:v>3.595385441993329E-2</c:v>
                </c:pt>
                <c:pt idx="952">
                  <c:v>3.5680263661418694E-2</c:v>
                </c:pt>
                <c:pt idx="953">
                  <c:v>3.5143982675113941E-2</c:v>
                </c:pt>
                <c:pt idx="954">
                  <c:v>3.4674235513310635E-2</c:v>
                </c:pt>
                <c:pt idx="955">
                  <c:v>3.3625880836325825E-2</c:v>
                </c:pt>
                <c:pt idx="956">
                  <c:v>3.3176291925489855E-2</c:v>
                </c:pt>
                <c:pt idx="957">
                  <c:v>3.3179582378248418E-2</c:v>
                </c:pt>
                <c:pt idx="958">
                  <c:v>3.188593676919093E-2</c:v>
                </c:pt>
                <c:pt idx="959">
                  <c:v>3.0893485966533053E-2</c:v>
                </c:pt>
                <c:pt idx="960">
                  <c:v>3.091433033246619E-2</c:v>
                </c:pt>
                <c:pt idx="961">
                  <c:v>3.0241604272080343E-2</c:v>
                </c:pt>
                <c:pt idx="962">
                  <c:v>2.9968400057208463E-2</c:v>
                </c:pt>
                <c:pt idx="963">
                  <c:v>2.9585122708279381E-2</c:v>
                </c:pt>
                <c:pt idx="964">
                  <c:v>2.9476682721112632E-2</c:v>
                </c:pt>
                <c:pt idx="965">
                  <c:v>2.9639229154667709E-2</c:v>
                </c:pt>
                <c:pt idx="966">
                  <c:v>2.9254308995257113E-2</c:v>
                </c:pt>
                <c:pt idx="967">
                  <c:v>2.7981638210612173E-2</c:v>
                </c:pt>
                <c:pt idx="968">
                  <c:v>2.7736521223178705E-2</c:v>
                </c:pt>
                <c:pt idx="969">
                  <c:v>2.9432206043223313E-2</c:v>
                </c:pt>
                <c:pt idx="970">
                  <c:v>2.9024049779090309E-2</c:v>
                </c:pt>
                <c:pt idx="971">
                  <c:v>2.9098430439538782E-2</c:v>
                </c:pt>
                <c:pt idx="972">
                  <c:v>2.8452709284391756E-2</c:v>
                </c:pt>
                <c:pt idx="973">
                  <c:v>2.872003320409891E-2</c:v>
                </c:pt>
                <c:pt idx="974">
                  <c:v>3.035152278868046E-2</c:v>
                </c:pt>
                <c:pt idx="975">
                  <c:v>2.9934978527500648E-2</c:v>
                </c:pt>
                <c:pt idx="976">
                  <c:v>2.8096949011028095E-2</c:v>
                </c:pt>
                <c:pt idx="977">
                  <c:v>2.8184332033258219E-2</c:v>
                </c:pt>
                <c:pt idx="978">
                  <c:v>2.7152680873434015E-2</c:v>
                </c:pt>
                <c:pt idx="979">
                  <c:v>2.7073241323061582E-2</c:v>
                </c:pt>
                <c:pt idx="980">
                  <c:v>2.6186423234365278E-2</c:v>
                </c:pt>
                <c:pt idx="981">
                  <c:v>2.4767102623471704E-2</c:v>
                </c:pt>
                <c:pt idx="982">
                  <c:v>2.3817369725128816E-2</c:v>
                </c:pt>
                <c:pt idx="983">
                  <c:v>2.4000388476360924E-2</c:v>
                </c:pt>
                <c:pt idx="984">
                  <c:v>2.3878448452472528E-2</c:v>
                </c:pt>
                <c:pt idx="985">
                  <c:v>2.442577009157219E-2</c:v>
                </c:pt>
                <c:pt idx="986">
                  <c:v>2.3278808131332068E-2</c:v>
                </c:pt>
                <c:pt idx="987">
                  <c:v>2.302677684448963E-2</c:v>
                </c:pt>
                <c:pt idx="988">
                  <c:v>2.3096895861277219E-2</c:v>
                </c:pt>
                <c:pt idx="989">
                  <c:v>2.3791650077502002E-2</c:v>
                </c:pt>
                <c:pt idx="990">
                  <c:v>2.3022853426516124E-2</c:v>
                </c:pt>
                <c:pt idx="991">
                  <c:v>2.2436858095963325E-2</c:v>
                </c:pt>
                <c:pt idx="992">
                  <c:v>2.1164704313440509E-2</c:v>
                </c:pt>
                <c:pt idx="993">
                  <c:v>2.1985181849456716E-2</c:v>
                </c:pt>
                <c:pt idx="994">
                  <c:v>2.1830907449855629E-2</c:v>
                </c:pt>
                <c:pt idx="995">
                  <c:v>2.125553240588629E-2</c:v>
                </c:pt>
                <c:pt idx="996">
                  <c:v>2.0813481096083154E-2</c:v>
                </c:pt>
                <c:pt idx="997">
                  <c:v>2.1003443137497444E-2</c:v>
                </c:pt>
                <c:pt idx="998">
                  <c:v>2.0271131374587852E-2</c:v>
                </c:pt>
                <c:pt idx="999">
                  <c:v>1.9650289134644748E-2</c:v>
                </c:pt>
                <c:pt idx="1000">
                  <c:v>1.8648092600395051E-2</c:v>
                </c:pt>
                <c:pt idx="1001">
                  <c:v>1.8710640193581058E-2</c:v>
                </c:pt>
                <c:pt idx="1002">
                  <c:v>1.7150806136766873E-2</c:v>
                </c:pt>
                <c:pt idx="1003">
                  <c:v>1.701424509959297E-2</c:v>
                </c:pt>
                <c:pt idx="1004">
                  <c:v>1.6804405051352323E-2</c:v>
                </c:pt>
                <c:pt idx="1005">
                  <c:v>1.6450732113659293E-2</c:v>
                </c:pt>
                <c:pt idx="1006">
                  <c:v>1.6837420710235289E-2</c:v>
                </c:pt>
                <c:pt idx="1007">
                  <c:v>1.6735440833697327E-2</c:v>
                </c:pt>
                <c:pt idx="1008">
                  <c:v>1.6371369872015401E-2</c:v>
                </c:pt>
                <c:pt idx="1009">
                  <c:v>1.6976977460640193E-2</c:v>
                </c:pt>
                <c:pt idx="1010">
                  <c:v>1.6759967027827279E-2</c:v>
                </c:pt>
                <c:pt idx="1011">
                  <c:v>1.6226628605002649E-2</c:v>
                </c:pt>
                <c:pt idx="1012">
                  <c:v>1.6650966552378597E-2</c:v>
                </c:pt>
                <c:pt idx="1013">
                  <c:v>1.5483440470346305E-2</c:v>
                </c:pt>
                <c:pt idx="1014">
                  <c:v>1.4982354282710292E-2</c:v>
                </c:pt>
                <c:pt idx="1015">
                  <c:v>1.4761555722198815E-2</c:v>
                </c:pt>
                <c:pt idx="1016">
                  <c:v>1.5224847605168863E-2</c:v>
                </c:pt>
                <c:pt idx="1017">
                  <c:v>1.5407247886572635E-2</c:v>
                </c:pt>
                <c:pt idx="1018">
                  <c:v>1.483179070207922E-2</c:v>
                </c:pt>
                <c:pt idx="1019">
                  <c:v>1.3976089376621068E-2</c:v>
                </c:pt>
                <c:pt idx="1020">
                  <c:v>1.4971574546874217E-2</c:v>
                </c:pt>
                <c:pt idx="1021">
                  <c:v>1.5655225296962155E-2</c:v>
                </c:pt>
                <c:pt idx="1022">
                  <c:v>1.6377728514937982E-2</c:v>
                </c:pt>
                <c:pt idx="1023">
                  <c:v>1.513015890809152E-2</c:v>
                </c:pt>
                <c:pt idx="1024">
                  <c:v>1.394476484617496E-2</c:v>
                </c:pt>
                <c:pt idx="1025">
                  <c:v>1.387565567465395E-2</c:v>
                </c:pt>
                <c:pt idx="1026">
                  <c:v>1.4549241794644827E-2</c:v>
                </c:pt>
                <c:pt idx="1027">
                  <c:v>1.4233986463241633E-2</c:v>
                </c:pt>
                <c:pt idx="1028">
                  <c:v>1.374317750470617E-2</c:v>
                </c:pt>
                <c:pt idx="1029">
                  <c:v>1.2435408557303162E-2</c:v>
                </c:pt>
                <c:pt idx="1030">
                  <c:v>1.2119950290487548E-2</c:v>
                </c:pt>
                <c:pt idx="1031">
                  <c:v>1.3010455039176199E-2</c:v>
                </c:pt>
                <c:pt idx="1032">
                  <c:v>1.3237718542111998E-2</c:v>
                </c:pt>
                <c:pt idx="1033">
                  <c:v>1.3065856406767606E-2</c:v>
                </c:pt>
                <c:pt idx="1034">
                  <c:v>1.2410394351824294E-2</c:v>
                </c:pt>
                <c:pt idx="1035">
                  <c:v>1.267374170380707E-2</c:v>
                </c:pt>
                <c:pt idx="1036">
                  <c:v>1.315338438286375E-2</c:v>
                </c:pt>
                <c:pt idx="1037">
                  <c:v>1.3594962176704563E-2</c:v>
                </c:pt>
                <c:pt idx="1038">
                  <c:v>1.3609568694603466E-2</c:v>
                </c:pt>
                <c:pt idx="1039">
                  <c:v>1.3557274171540339E-2</c:v>
                </c:pt>
                <c:pt idx="1040">
                  <c:v>1.2347339420107227E-2</c:v>
                </c:pt>
                <c:pt idx="1041">
                  <c:v>1.1828061522286175E-2</c:v>
                </c:pt>
                <c:pt idx="1042">
                  <c:v>1.1112786670429024E-2</c:v>
                </c:pt>
                <c:pt idx="1043">
                  <c:v>1.0689323278044708E-2</c:v>
                </c:pt>
                <c:pt idx="1044">
                  <c:v>1.0149635875888567E-2</c:v>
                </c:pt>
                <c:pt idx="1045">
                  <c:v>8.8763707803929618E-3</c:v>
                </c:pt>
                <c:pt idx="1046">
                  <c:v>8.2344909026953704E-3</c:v>
                </c:pt>
                <c:pt idx="1047">
                  <c:v>7.7510697595312003E-3</c:v>
                </c:pt>
                <c:pt idx="1048">
                  <c:v>8.3368718182626426E-3</c:v>
                </c:pt>
                <c:pt idx="1049">
                  <c:v>9.090274368677596E-3</c:v>
                </c:pt>
                <c:pt idx="1050">
                  <c:v>8.8968624252521254E-3</c:v>
                </c:pt>
                <c:pt idx="1051">
                  <c:v>9.8854622868694998E-3</c:v>
                </c:pt>
                <c:pt idx="1052">
                  <c:v>9.6999068429821072E-3</c:v>
                </c:pt>
                <c:pt idx="1053">
                  <c:v>9.1535467311936874E-3</c:v>
                </c:pt>
                <c:pt idx="1054">
                  <c:v>9.9175840635786997E-3</c:v>
                </c:pt>
                <c:pt idx="1055">
                  <c:v>9.8755474424339889E-3</c:v>
                </c:pt>
                <c:pt idx="1056">
                  <c:v>8.7329582571520244E-3</c:v>
                </c:pt>
                <c:pt idx="1057">
                  <c:v>8.3269183194628598E-3</c:v>
                </c:pt>
                <c:pt idx="1058">
                  <c:v>7.6327922366574803E-3</c:v>
                </c:pt>
                <c:pt idx="1059">
                  <c:v>7.8676368267859287E-3</c:v>
                </c:pt>
                <c:pt idx="1060">
                  <c:v>8.4213847539456443E-3</c:v>
                </c:pt>
                <c:pt idx="1061">
                  <c:v>8.5164744900523004E-3</c:v>
                </c:pt>
                <c:pt idx="1062">
                  <c:v>7.9695152356176781E-3</c:v>
                </c:pt>
                <c:pt idx="1063">
                  <c:v>8.8533231156963776E-3</c:v>
                </c:pt>
                <c:pt idx="1064">
                  <c:v>9.7474807018086383E-3</c:v>
                </c:pt>
                <c:pt idx="1065">
                  <c:v>9.4382312922540526E-3</c:v>
                </c:pt>
                <c:pt idx="1066">
                  <c:v>9.4697104401572467E-3</c:v>
                </c:pt>
                <c:pt idx="1067">
                  <c:v>9.6066773481559946E-3</c:v>
                </c:pt>
                <c:pt idx="1068">
                  <c:v>8.5932565528811043E-3</c:v>
                </c:pt>
                <c:pt idx="1069">
                  <c:v>9.1788025264492503E-3</c:v>
                </c:pt>
                <c:pt idx="1070">
                  <c:v>7.5305900975249614E-3</c:v>
                </c:pt>
                <c:pt idx="1071">
                  <c:v>6.5977105020042295E-3</c:v>
                </c:pt>
                <c:pt idx="1072">
                  <c:v>6.4406336609934946E-3</c:v>
                </c:pt>
                <c:pt idx="1073">
                  <c:v>5.1926195289579173E-3</c:v>
                </c:pt>
                <c:pt idx="1074">
                  <c:v>4.0706592115282783E-3</c:v>
                </c:pt>
                <c:pt idx="1075">
                  <c:v>4.7089181416527836E-3</c:v>
                </c:pt>
                <c:pt idx="1076">
                  <c:v>4.8277812781452097E-3</c:v>
                </c:pt>
                <c:pt idx="1077">
                  <c:v>6.0548679373644684E-3</c:v>
                </c:pt>
                <c:pt idx="1078">
                  <c:v>5.6727792101367207E-3</c:v>
                </c:pt>
                <c:pt idx="1079">
                  <c:v>6.2336298767312328E-3</c:v>
                </c:pt>
                <c:pt idx="1080">
                  <c:v>7.3590903468456108E-3</c:v>
                </c:pt>
                <c:pt idx="1081">
                  <c:v>8.0708089971898295E-3</c:v>
                </c:pt>
                <c:pt idx="1082">
                  <c:v>7.1275313776801973E-3</c:v>
                </c:pt>
                <c:pt idx="1083">
                  <c:v>6.7280723455081706E-3</c:v>
                </c:pt>
                <c:pt idx="1084">
                  <c:v>5.3923031429863599E-3</c:v>
                </c:pt>
                <c:pt idx="1085">
                  <c:v>5.2625549375152209E-3</c:v>
                </c:pt>
                <c:pt idx="1086">
                  <c:v>4.6666457288860198E-3</c:v>
                </c:pt>
                <c:pt idx="1087">
                  <c:v>4.5821028360707077E-3</c:v>
                </c:pt>
                <c:pt idx="1088">
                  <c:v>4.8485473689906964E-3</c:v>
                </c:pt>
                <c:pt idx="1089">
                  <c:v>5.8160854338759121E-3</c:v>
                </c:pt>
                <c:pt idx="1090">
                  <c:v>5.0167566669114781E-3</c:v>
                </c:pt>
                <c:pt idx="1091">
                  <c:v>5.2656472866569005E-3</c:v>
                </c:pt>
                <c:pt idx="1092">
                  <c:v>5.2692276471475018E-3</c:v>
                </c:pt>
                <c:pt idx="1093">
                  <c:v>4.4312628767350986E-3</c:v>
                </c:pt>
                <c:pt idx="1094">
                  <c:v>2.9767213754768986E-3</c:v>
                </c:pt>
                <c:pt idx="1095">
                  <c:v>1.9492294252482579E-3</c:v>
                </c:pt>
                <c:pt idx="1096">
                  <c:v>2.22286898489774E-3</c:v>
                </c:pt>
                <c:pt idx="1097">
                  <c:v>3.8570266869730929E-3</c:v>
                </c:pt>
                <c:pt idx="1098">
                  <c:v>4.3725237047888901E-3</c:v>
                </c:pt>
                <c:pt idx="1099">
                  <c:v>5.7294320127714024E-3</c:v>
                </c:pt>
                <c:pt idx="1100">
                  <c:v>6.1431545053594284E-3</c:v>
                </c:pt>
                <c:pt idx="1101">
                  <c:v>7.899367228056885E-3</c:v>
                </c:pt>
                <c:pt idx="1102">
                  <c:v>8.3625141571609142E-3</c:v>
                </c:pt>
                <c:pt idx="1103">
                  <c:v>6.3465102839936147E-3</c:v>
                </c:pt>
                <c:pt idx="1104">
                  <c:v>5.399594322446976E-3</c:v>
                </c:pt>
                <c:pt idx="1105">
                  <c:v>5.5783127756539354E-3</c:v>
                </c:pt>
                <c:pt idx="1106">
                  <c:v>4.5578327271040544E-3</c:v>
                </c:pt>
                <c:pt idx="1107">
                  <c:v>5.0277006837957045E-3</c:v>
                </c:pt>
                <c:pt idx="1108">
                  <c:v>4.4073454888424188E-3</c:v>
                </c:pt>
                <c:pt idx="1109">
                  <c:v>3.341428201451085E-3</c:v>
                </c:pt>
                <c:pt idx="1110">
                  <c:v>4.214436535332022E-3</c:v>
                </c:pt>
                <c:pt idx="1111">
                  <c:v>4.3792452155560621E-3</c:v>
                </c:pt>
                <c:pt idx="1112">
                  <c:v>4.2531522634063007E-3</c:v>
                </c:pt>
                <c:pt idx="1113">
                  <c:v>2.805292652191896E-3</c:v>
                </c:pt>
                <c:pt idx="1114">
                  <c:v>2.6930780663540822E-3</c:v>
                </c:pt>
                <c:pt idx="1115">
                  <c:v>1.8726643100389251E-3</c:v>
                </c:pt>
                <c:pt idx="1116">
                  <c:v>2.4476117401035164E-3</c:v>
                </c:pt>
                <c:pt idx="1117">
                  <c:v>2.2162175351658083E-3</c:v>
                </c:pt>
                <c:pt idx="1118">
                  <c:v>2.1600223035681846E-3</c:v>
                </c:pt>
                <c:pt idx="1119">
                  <c:v>1.0765085832015865E-3</c:v>
                </c:pt>
                <c:pt idx="1120">
                  <c:v>2.268490315149032E-3</c:v>
                </c:pt>
                <c:pt idx="1121">
                  <c:v>2.6470634279463323E-3</c:v>
                </c:pt>
                <c:pt idx="1122">
                  <c:v>3.1379294016690958E-3</c:v>
                </c:pt>
                <c:pt idx="1123">
                  <c:v>3.8494828046060545E-3</c:v>
                </c:pt>
                <c:pt idx="1124">
                  <c:v>4.7752021623251378E-3</c:v>
                </c:pt>
                <c:pt idx="1125">
                  <c:v>3.7619292199935835E-3</c:v>
                </c:pt>
                <c:pt idx="1126">
                  <c:v>4.4559422387834705E-3</c:v>
                </c:pt>
                <c:pt idx="1127">
                  <c:v>3.7477102120964975E-3</c:v>
                </c:pt>
                <c:pt idx="1128">
                  <c:v>3.765359794822635E-3</c:v>
                </c:pt>
                <c:pt idx="1129">
                  <c:v>3.9582595679215167E-3</c:v>
                </c:pt>
                <c:pt idx="1130">
                  <c:v>3.3027810848733881E-3</c:v>
                </c:pt>
                <c:pt idx="1131">
                  <c:v>3.0884179928334812E-3</c:v>
                </c:pt>
                <c:pt idx="1132">
                  <c:v>3.72295450767869E-3</c:v>
                </c:pt>
                <c:pt idx="1133">
                  <c:v>3.5163744718847488E-3</c:v>
                </c:pt>
                <c:pt idx="1134">
                  <c:v>4.6944179232556258E-3</c:v>
                </c:pt>
                <c:pt idx="1135">
                  <c:v>3.6880993842359775E-3</c:v>
                </c:pt>
                <c:pt idx="1136">
                  <c:v>3.4847136484694808E-3</c:v>
                </c:pt>
                <c:pt idx="1137">
                  <c:v>3.4075397270228796E-3</c:v>
                </c:pt>
                <c:pt idx="1138">
                  <c:v>3.0117934465390818E-3</c:v>
                </c:pt>
                <c:pt idx="1139">
                  <c:v>2.8261582780253806E-3</c:v>
                </c:pt>
                <c:pt idx="1140">
                  <c:v>2.1388962439554239E-3</c:v>
                </c:pt>
                <c:pt idx="1141">
                  <c:v>2.2512920221257585E-3</c:v>
                </c:pt>
                <c:pt idx="1142">
                  <c:v>2.85792346822418E-3</c:v>
                </c:pt>
                <c:pt idx="1143">
                  <c:v>3.1910685225915434E-3</c:v>
                </c:pt>
                <c:pt idx="1144">
                  <c:v>3.2191828080849472E-3</c:v>
                </c:pt>
                <c:pt idx="1145">
                  <c:v>2.7808795220774403E-3</c:v>
                </c:pt>
                <c:pt idx="1146">
                  <c:v>2.7211450002512533E-3</c:v>
                </c:pt>
                <c:pt idx="1147">
                  <c:v>3.0682408978635737E-3</c:v>
                </c:pt>
                <c:pt idx="1148">
                  <c:v>2.787685106086903E-3</c:v>
                </c:pt>
                <c:pt idx="1149">
                  <c:v>2.9031437594461609E-3</c:v>
                </c:pt>
                <c:pt idx="1150">
                  <c:v>2.380690888779798E-3</c:v>
                </c:pt>
                <c:pt idx="1151">
                  <c:v>3.3447592412921383E-3</c:v>
                </c:pt>
                <c:pt idx="1152">
                  <c:v>4.431682276587438E-3</c:v>
                </c:pt>
                <c:pt idx="1153">
                  <c:v>5.2311869209093059E-3</c:v>
                </c:pt>
                <c:pt idx="1154">
                  <c:v>5.2206777656231282E-3</c:v>
                </c:pt>
                <c:pt idx="1155">
                  <c:v>4.691090265671446E-3</c:v>
                </c:pt>
                <c:pt idx="1156">
                  <c:v>3.8953471741727005E-3</c:v>
                </c:pt>
                <c:pt idx="1157">
                  <c:v>5.0240961643274341E-3</c:v>
                </c:pt>
                <c:pt idx="1158">
                  <c:v>3.7163595899545043E-3</c:v>
                </c:pt>
                <c:pt idx="1159">
                  <c:v>3.1132843453690142E-3</c:v>
                </c:pt>
                <c:pt idx="1160">
                  <c:v>2.2507213870732075E-3</c:v>
                </c:pt>
                <c:pt idx="1161">
                  <c:v>2.9765358345283975E-3</c:v>
                </c:pt>
                <c:pt idx="1162">
                  <c:v>3.1377395121046149E-3</c:v>
                </c:pt>
                <c:pt idx="1163">
                  <c:v>4.0425120698252435E-3</c:v>
                </c:pt>
                <c:pt idx="1164">
                  <c:v>3.8148552587329875E-3</c:v>
                </c:pt>
                <c:pt idx="1165">
                  <c:v>4.1023958941334279E-3</c:v>
                </c:pt>
                <c:pt idx="1166">
                  <c:v>4.4776220221644132E-3</c:v>
                </c:pt>
                <c:pt idx="1167">
                  <c:v>5.3471548455178335E-3</c:v>
                </c:pt>
                <c:pt idx="1168">
                  <c:v>5.2630526124552096E-3</c:v>
                </c:pt>
                <c:pt idx="1169">
                  <c:v>5.4561504891709805E-3</c:v>
                </c:pt>
                <c:pt idx="1170">
                  <c:v>6.1782236773442909E-3</c:v>
                </c:pt>
                <c:pt idx="1171">
                  <c:v>6.3911415793400156E-3</c:v>
                </c:pt>
                <c:pt idx="1172">
                  <c:v>6.9872353625586104E-3</c:v>
                </c:pt>
                <c:pt idx="1173">
                  <c:v>6.3209790763926214E-3</c:v>
                </c:pt>
              </c:numCache>
            </c:numRef>
          </c:yVal>
          <c:smooth val="0"/>
          <c:extLst>
            <c:ext xmlns:c16="http://schemas.microsoft.com/office/drawing/2014/chart" uri="{C3380CC4-5D6E-409C-BE32-E72D297353CC}">
              <c16:uniqueId val="{00000001-859F-4C0C-A8BD-8B8994BA77C0}"/>
            </c:ext>
          </c:extLst>
        </c:ser>
        <c:ser>
          <c:idx val="2"/>
          <c:order val="2"/>
          <c:tx>
            <c:strRef>
              <c:f>'Fluo 77K'!$V$2</c:f>
              <c:strCache>
                <c:ptCount val="1"/>
                <c:pt idx="0">
                  <c:v>Stan 520</c:v>
                </c:pt>
              </c:strCache>
            </c:strRef>
          </c:tx>
          <c:spPr>
            <a:ln w="19050" cap="rnd">
              <a:solidFill>
                <a:srgbClr val="00B050"/>
              </a:solidFill>
              <a:round/>
            </a:ln>
            <a:effectLst/>
          </c:spPr>
          <c:marker>
            <c:symbol val="none"/>
          </c:marker>
          <c:xVal>
            <c:numRef>
              <c:f>'Fluo 77K'!$S$3:$S$1176</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'Fluo 77K'!$V$3:$V$1176</c:f>
              <c:numCache>
                <c:formatCode>General</c:formatCode>
                <c:ptCount val="1174"/>
                <c:pt idx="0">
                  <c:v>3.8500329203695427E-4</c:v>
                </c:pt>
                <c:pt idx="1">
                  <c:v>1.6105135946022874E-5</c:v>
                </c:pt>
                <c:pt idx="2">
                  <c:v>-4.0626093610746902E-4</c:v>
                </c:pt>
                <c:pt idx="3">
                  <c:v>-4.0803748182380566E-4</c:v>
                </c:pt>
                <c:pt idx="4">
                  <c:v>-5.2387887170437142E-4</c:v>
                </c:pt>
                <c:pt idx="5">
                  <c:v>-6.8246934451749982E-4</c:v>
                </c:pt>
                <c:pt idx="6">
                  <c:v>-2.6910320787574101E-4</c:v>
                </c:pt>
                <c:pt idx="7">
                  <c:v>-5.09721270930098E-4</c:v>
                </c:pt>
                <c:pt idx="8">
                  <c:v>-1.0686091935872446E-5</c:v>
                </c:pt>
                <c:pt idx="9">
                  <c:v>3.5963704832111024E-6</c:v>
                </c:pt>
                <c:pt idx="10">
                  <c:v>6.1850706799474549E-4</c:v>
                </c:pt>
                <c:pt idx="11">
                  <c:v>6.3276855027828206E-4</c:v>
                </c:pt>
                <c:pt idx="12">
                  <c:v>7.1827604828844779E-4</c:v>
                </c:pt>
                <c:pt idx="13">
                  <c:v>6.1495323981377952E-4</c:v>
                </c:pt>
                <c:pt idx="14">
                  <c:v>1.3168322181010706E-3</c:v>
                </c:pt>
                <c:pt idx="15">
                  <c:v>1.2722194075708746E-3</c:v>
                </c:pt>
                <c:pt idx="16">
                  <c:v>1.6037077594575763E-3</c:v>
                </c:pt>
                <c:pt idx="17">
                  <c:v>8.5515012842750653E-4</c:v>
                </c:pt>
                <c:pt idx="18">
                  <c:v>1.0369255788447147E-3</c:v>
                </c:pt>
                <c:pt idx="19">
                  <c:v>9.175087494999321E-4</c:v>
                </c:pt>
                <c:pt idx="20">
                  <c:v>6.5192842637686597E-4</c:v>
                </c:pt>
                <c:pt idx="21">
                  <c:v>-2.3352300508822931E-4</c:v>
                </c:pt>
                <c:pt idx="22">
                  <c:v>-2.4060268957331712E-4</c:v>
                </c:pt>
                <c:pt idx="23">
                  <c:v>-6.9331452496803128E-4</c:v>
                </c:pt>
                <c:pt idx="24">
                  <c:v>-5.400291310274913E-4</c:v>
                </c:pt>
                <c:pt idx="25">
                  <c:v>-1.115672183356021E-3</c:v>
                </c:pt>
                <c:pt idx="26">
                  <c:v>-7.0752025996409084E-4</c:v>
                </c:pt>
                <c:pt idx="27">
                  <c:v>-5.8809999246060916E-4</c:v>
                </c:pt>
                <c:pt idx="28">
                  <c:v>-4.6686756973997941E-4</c:v>
                </c:pt>
                <c:pt idx="29">
                  <c:v>-5.4884506109730805E-4</c:v>
                </c:pt>
                <c:pt idx="30">
                  <c:v>-3.1358045672008991E-4</c:v>
                </c:pt>
                <c:pt idx="31">
                  <c:v>-7.656391401950958E-5</c:v>
                </c:pt>
                <c:pt idx="32">
                  <c:v>-1.4081266283672161E-4</c:v>
                </c:pt>
                <c:pt idx="33">
                  <c:v>-2.4061214450973945E-4</c:v>
                </c:pt>
                <c:pt idx="34">
                  <c:v>-7.4501460849072927E-4</c:v>
                </c:pt>
                <c:pt idx="35">
                  <c:v>-3.6361868167734013E-4</c:v>
                </c:pt>
                <c:pt idx="36">
                  <c:v>-5.8460534972581914E-4</c:v>
                </c:pt>
                <c:pt idx="37">
                  <c:v>-5.7390776451658135E-4</c:v>
                </c:pt>
                <c:pt idx="38">
                  <c:v>-8.073926306015279E-4</c:v>
                </c:pt>
                <c:pt idx="39">
                  <c:v>-4.8826961647585295E-4</c:v>
                </c:pt>
                <c:pt idx="40">
                  <c:v>-6.789626682272632E-4</c:v>
                </c:pt>
                <c:pt idx="41">
                  <c:v>-3.7238205703561461E-4</c:v>
                </c:pt>
                <c:pt idx="42">
                  <c:v>-1.603055246053055E-4</c:v>
                </c:pt>
                <c:pt idx="43">
                  <c:v>-4.3836965461485622E-4</c:v>
                </c:pt>
                <c:pt idx="44">
                  <c:v>-2.5841372689772239E-4</c:v>
                </c:pt>
                <c:pt idx="45">
                  <c:v>-3.8486134519923759E-4</c:v>
                </c:pt>
                <c:pt idx="46">
                  <c:v>-5.0600216554881486E-4</c:v>
                </c:pt>
                <c:pt idx="47">
                  <c:v>-2.4232120408246963E-4</c:v>
                </c:pt>
                <c:pt idx="48">
                  <c:v>-5.8987702934247424E-4</c:v>
                </c:pt>
                <c:pt idx="49">
                  <c:v>-1.5754659871555301E-3</c:v>
                </c:pt>
                <c:pt idx="50">
                  <c:v>-1.0176298954775198E-3</c:v>
                </c:pt>
                <c:pt idx="51">
                  <c:v>-1.4203684379978422E-3</c:v>
                </c:pt>
                <c:pt idx="52">
                  <c:v>-1.0479723827446672E-3</c:v>
                </c:pt>
                <c:pt idx="53">
                  <c:v>-5.5254108169875489E-4</c:v>
                </c:pt>
                <c:pt idx="54">
                  <c:v>-5.2395451119574988E-4</c:v>
                </c:pt>
                <c:pt idx="55">
                  <c:v>3.582833961247531E-4</c:v>
                </c:pt>
                <c:pt idx="56">
                  <c:v>9.7493115701162121E-4</c:v>
                </c:pt>
                <c:pt idx="57">
                  <c:v>1.1531400089441243E-3</c:v>
                </c:pt>
                <c:pt idx="58">
                  <c:v>1.6753422871171948E-3</c:v>
                </c:pt>
                <c:pt idx="59">
                  <c:v>1.8499636660300343E-3</c:v>
                </c:pt>
                <c:pt idx="60">
                  <c:v>1.6218081915113335E-3</c:v>
                </c:pt>
                <c:pt idx="61">
                  <c:v>1.7893359122798014E-3</c:v>
                </c:pt>
                <c:pt idx="62">
                  <c:v>1.969235110378401E-3</c:v>
                </c:pt>
                <c:pt idx="63">
                  <c:v>1.9442757973028627E-3</c:v>
                </c:pt>
                <c:pt idx="64">
                  <c:v>1.2545863195174201E-3</c:v>
                </c:pt>
                <c:pt idx="65">
                  <c:v>1.3721607869650564E-3</c:v>
                </c:pt>
                <c:pt idx="66">
                  <c:v>1.1672234437236045E-3</c:v>
                </c:pt>
                <c:pt idx="67">
                  <c:v>1.1440514820060281E-3</c:v>
                </c:pt>
                <c:pt idx="68">
                  <c:v>3.9380817088238132E-4</c:v>
                </c:pt>
                <c:pt idx="69">
                  <c:v>-9.9786072854091666E-5</c:v>
                </c:pt>
                <c:pt idx="70">
                  <c:v>-5.3293792871076165E-4</c:v>
                </c:pt>
                <c:pt idx="71">
                  <c:v>-2.6740500306118918E-4</c:v>
                </c:pt>
                <c:pt idx="72">
                  <c:v>-1.0657226137766526E-3</c:v>
                </c:pt>
                <c:pt idx="73">
                  <c:v>-1.5095144902426284E-3</c:v>
                </c:pt>
                <c:pt idx="74">
                  <c:v>-1.890961007105446E-3</c:v>
                </c:pt>
                <c:pt idx="75">
                  <c:v>-1.4543747745243247E-3</c:v>
                </c:pt>
                <c:pt idx="76">
                  <c:v>-1.682461485869045E-3</c:v>
                </c:pt>
                <c:pt idx="77">
                  <c:v>-1.1531029259467277E-3</c:v>
                </c:pt>
                <c:pt idx="78">
                  <c:v>-1.2724983895910237E-3</c:v>
                </c:pt>
                <c:pt idx="79">
                  <c:v>-1.1780934280333215E-3</c:v>
                </c:pt>
                <c:pt idx="80">
                  <c:v>-8.9647458574485374E-4</c:v>
                </c:pt>
                <c:pt idx="81">
                  <c:v>-4.3481779109600397E-4</c:v>
                </c:pt>
                <c:pt idx="82">
                  <c:v>-5.9166511744872903E-4</c:v>
                </c:pt>
                <c:pt idx="83">
                  <c:v>-4.2951786946146401E-4</c:v>
                </c:pt>
                <c:pt idx="84">
                  <c:v>-9.3563987939921614E-4</c:v>
                </c:pt>
                <c:pt idx="85">
                  <c:v>-8.7149390696882837E-4</c:v>
                </c:pt>
                <c:pt idx="86">
                  <c:v>-9.4636374196422496E-4</c:v>
                </c:pt>
                <c:pt idx="87">
                  <c:v>-1.1923372283578345E-3</c:v>
                </c:pt>
                <c:pt idx="88">
                  <c:v>-1.828422865032379E-3</c:v>
                </c:pt>
                <c:pt idx="89">
                  <c:v>-1.7909791065551688E-3</c:v>
                </c:pt>
                <c:pt idx="90">
                  <c:v>-1.7214642037334965E-3</c:v>
                </c:pt>
                <c:pt idx="91">
                  <c:v>-1.3186694227601684E-3</c:v>
                </c:pt>
                <c:pt idx="92">
                  <c:v>-8.7129449376428521E-4</c:v>
                </c:pt>
                <c:pt idx="93">
                  <c:v>-5.78991082153083E-4</c:v>
                </c:pt>
                <c:pt idx="94">
                  <c:v>-2.1717610764580188E-4</c:v>
                </c:pt>
                <c:pt idx="95">
                  <c:v>6.4349560541922572E-4</c:v>
                </c:pt>
                <c:pt idx="96">
                  <c:v>4.8667995924308444E-4</c:v>
                </c:pt>
                <c:pt idx="97">
                  <c:v>2.3360957301261535E-4</c:v>
                </c:pt>
                <c:pt idx="98">
                  <c:v>5.7579703272169305E-4</c:v>
                </c:pt>
                <c:pt idx="99">
                  <c:v>7.8070441486591052E-4</c:v>
                </c:pt>
                <c:pt idx="100">
                  <c:v>8.7871600489888499E-4</c:v>
                </c:pt>
                <c:pt idx="101">
                  <c:v>8.8406823566220287E-4</c:v>
                </c:pt>
                <c:pt idx="102">
                  <c:v>5.240436577391602E-4</c:v>
                </c:pt>
                <c:pt idx="103">
                  <c:v>8.340968092168193E-4</c:v>
                </c:pt>
                <c:pt idx="104">
                  <c:v>1.0889402538883733E-3</c:v>
                </c:pt>
                <c:pt idx="105">
                  <c:v>8.9640926072957229E-4</c:v>
                </c:pt>
                <c:pt idx="106">
                  <c:v>-3.5463231716915765E-4</c:v>
                </c:pt>
                <c:pt idx="107">
                  <c:v>-3.4215352017106317E-4</c:v>
                </c:pt>
                <c:pt idx="108">
                  <c:v>-3.9918471433935657E-4</c:v>
                </c:pt>
                <c:pt idx="109">
                  <c:v>-1.7105735904715853E-4</c:v>
                </c:pt>
                <c:pt idx="110">
                  <c:v>-5.1861652423275644E-4</c:v>
                </c:pt>
                <c:pt idx="111">
                  <c:v>-9.6955289447529639E-4</c:v>
                </c:pt>
                <c:pt idx="112">
                  <c:v>-8.6078674403178626E-4</c:v>
                </c:pt>
                <c:pt idx="113">
                  <c:v>1.5325270687462287E-4</c:v>
                </c:pt>
                <c:pt idx="114">
                  <c:v>1.3008128543912775E-4</c:v>
                </c:pt>
                <c:pt idx="115">
                  <c:v>4.7757718850466373E-4</c:v>
                </c:pt>
                <c:pt idx="116">
                  <c:v>1.6031529879932132E-4</c:v>
                </c:pt>
                <c:pt idx="117">
                  <c:v>6.2910396427065486E-4</c:v>
                </c:pt>
                <c:pt idx="118">
                  <c:v>6.5047776898864349E-4</c:v>
                </c:pt>
                <c:pt idx="119">
                  <c:v>2.0134102924227647E-4</c:v>
                </c:pt>
                <c:pt idx="120">
                  <c:v>2.3163005314165436E-4</c:v>
                </c:pt>
                <c:pt idx="121">
                  <c:v>-1.4444917873439902E-4</c:v>
                </c:pt>
                <c:pt idx="122">
                  <c:v>-6.7730744039644917E-4</c:v>
                </c:pt>
                <c:pt idx="123">
                  <c:v>-6.0424534012844472E-4</c:v>
                </c:pt>
                <c:pt idx="124">
                  <c:v>-1.7471639488431456E-4</c:v>
                </c:pt>
                <c:pt idx="125">
                  <c:v>4.5801627575211564E-4</c:v>
                </c:pt>
                <c:pt idx="126">
                  <c:v>9.035756113721519E-4</c:v>
                </c:pt>
                <c:pt idx="127">
                  <c:v>4.526561863403428E-4</c:v>
                </c:pt>
                <c:pt idx="128">
                  <c:v>8.8218191445026172E-4</c:v>
                </c:pt>
                <c:pt idx="129">
                  <c:v>1.0123648465954985E-3</c:v>
                </c:pt>
                <c:pt idx="130">
                  <c:v>1.4864503393585426E-3</c:v>
                </c:pt>
                <c:pt idx="131">
                  <c:v>8.3234285711479051E-4</c:v>
                </c:pt>
                <c:pt idx="132">
                  <c:v>-2.1930523653672311E-4</c:v>
                </c:pt>
                <c:pt idx="133">
                  <c:v>-7.1834260121755021E-4</c:v>
                </c:pt>
                <c:pt idx="134">
                  <c:v>-4.6346403821071342E-4</c:v>
                </c:pt>
                <c:pt idx="135">
                  <c:v>-2.5137164113383592E-4</c:v>
                </c:pt>
                <c:pt idx="136">
                  <c:v>7.8288715447426014E-5</c:v>
                </c:pt>
                <c:pt idx="137">
                  <c:v>-3.0668301920432653E-4</c:v>
                </c:pt>
                <c:pt idx="138">
                  <c:v>-4.1718175604937884E-4</c:v>
                </c:pt>
                <c:pt idx="139">
                  <c:v>5.2040731374941758E-4</c:v>
                </c:pt>
                <c:pt idx="140">
                  <c:v>8.411843277920856E-4</c:v>
                </c:pt>
                <c:pt idx="141">
                  <c:v>7.360255425721405E-4</c:v>
                </c:pt>
                <c:pt idx="142">
                  <c:v>5.9343527801319614E-4</c:v>
                </c:pt>
                <c:pt idx="143">
                  <c:v>6.8253761652595181E-4</c:v>
                </c:pt>
                <c:pt idx="144">
                  <c:v>9.1957753870568551E-4</c:v>
                </c:pt>
                <c:pt idx="145">
                  <c:v>7.6100081852735317E-4</c:v>
                </c:pt>
                <c:pt idx="146">
                  <c:v>7.0039664072248477E-4</c:v>
                </c:pt>
                <c:pt idx="147">
                  <c:v>7.5567830327850525E-4</c:v>
                </c:pt>
                <c:pt idx="148">
                  <c:v>1.4060762578687787E-3</c:v>
                </c:pt>
                <c:pt idx="149">
                  <c:v>1.5950200235906804E-3</c:v>
                </c:pt>
                <c:pt idx="150">
                  <c:v>1.3098630704181562E-3</c:v>
                </c:pt>
                <c:pt idx="151">
                  <c:v>1.1334187306465432E-3</c:v>
                </c:pt>
                <c:pt idx="152">
                  <c:v>1.3472476434491904E-3</c:v>
                </c:pt>
                <c:pt idx="153">
                  <c:v>1.3615051964084993E-3</c:v>
                </c:pt>
                <c:pt idx="154">
                  <c:v>1.006857161942432E-3</c:v>
                </c:pt>
                <c:pt idx="155">
                  <c:v>1.6398108816249326E-4</c:v>
                </c:pt>
                <c:pt idx="156">
                  <c:v>-4.7223748246232083E-4</c:v>
                </c:pt>
                <c:pt idx="157">
                  <c:v>-7.9303807245035358E-4</c:v>
                </c:pt>
                <c:pt idx="158">
                  <c:v>-8.4828780924702603E-4</c:v>
                </c:pt>
                <c:pt idx="159">
                  <c:v>-7.6274445615328484E-4</c:v>
                </c:pt>
                <c:pt idx="160">
                  <c:v>-1.3063357651757253E-3</c:v>
                </c:pt>
                <c:pt idx="161">
                  <c:v>-1.2118907736274563E-3</c:v>
                </c:pt>
                <c:pt idx="162">
                  <c:v>-1.3598330233669544E-3</c:v>
                </c:pt>
                <c:pt idx="163">
                  <c:v>-1.1745003066100811E-3</c:v>
                </c:pt>
                <c:pt idx="164">
                  <c:v>-1.190549385834344E-3</c:v>
                </c:pt>
                <c:pt idx="165">
                  <c:v>-6.5599208437634368E-4</c:v>
                </c:pt>
                <c:pt idx="166">
                  <c:v>-1.0124205938829753E-3</c:v>
                </c:pt>
                <c:pt idx="167">
                  <c:v>-5.900089072868581E-4</c:v>
                </c:pt>
                <c:pt idx="168">
                  <c:v>-2.8704990511909902E-4</c:v>
                </c:pt>
                <c:pt idx="169">
                  <c:v>-4.8313128830016692E-4</c:v>
                </c:pt>
                <c:pt idx="170">
                  <c:v>-5.6514856406529839E-4</c:v>
                </c:pt>
                <c:pt idx="171">
                  <c:v>-3.0671617287749569E-4</c:v>
                </c:pt>
                <c:pt idx="172">
                  <c:v>-9.6245211443076248E-5</c:v>
                </c:pt>
                <c:pt idx="173">
                  <c:v>1.0691637194688438E-4</c:v>
                </c:pt>
                <c:pt idx="174">
                  <c:v>6.4700350962328341E-4</c:v>
                </c:pt>
                <c:pt idx="175">
                  <c:v>6.7198148698890243E-4</c:v>
                </c:pt>
                <c:pt idx="176">
                  <c:v>8.5915263631869464E-4</c:v>
                </c:pt>
                <c:pt idx="177">
                  <c:v>5.3126526450368822E-4</c:v>
                </c:pt>
                <c:pt idx="178">
                  <c:v>5.8117013801996925E-4</c:v>
                </c:pt>
                <c:pt idx="179">
                  <c:v>-3.2783727293110641E-4</c:v>
                </c:pt>
                <c:pt idx="180">
                  <c:v>-1.8348455910649131E-4</c:v>
                </c:pt>
                <c:pt idx="181">
                  <c:v>-7.5921690532809E-4</c:v>
                </c:pt>
                <c:pt idx="182">
                  <c:v>-1.2564399782217205E-3</c:v>
                </c:pt>
                <c:pt idx="183">
                  <c:v>-8.5366238804188762E-4</c:v>
                </c:pt>
                <c:pt idx="184">
                  <c:v>-6.3073291474569776E-4</c:v>
                </c:pt>
                <c:pt idx="185">
                  <c:v>-4.668285220804691E-4</c:v>
                </c:pt>
                <c:pt idx="186">
                  <c:v>-3.5632045309037666E-4</c:v>
                </c:pt>
                <c:pt idx="187">
                  <c:v>-1.6203604811162816E-4</c:v>
                </c:pt>
                <c:pt idx="188">
                  <c:v>-2.4580035054483763E-4</c:v>
                </c:pt>
                <c:pt idx="189">
                  <c:v>-8.8977656143363355E-5</c:v>
                </c:pt>
                <c:pt idx="190">
                  <c:v>-1.0524795632163188E-5</c:v>
                </c:pt>
                <c:pt idx="191">
                  <c:v>6.1844591788645577E-4</c:v>
                </c:pt>
                <c:pt idx="192">
                  <c:v>4.7949494431042447E-4</c:v>
                </c:pt>
                <c:pt idx="193">
                  <c:v>3.172794243147074E-4</c:v>
                </c:pt>
                <c:pt idx="194">
                  <c:v>3.3686293068156339E-4</c:v>
                </c:pt>
                <c:pt idx="195">
                  <c:v>1.4970850553801412E-4</c:v>
                </c:pt>
                <c:pt idx="196">
                  <c:v>2.0317089097672439E-4</c:v>
                </c:pt>
                <c:pt idx="197">
                  <c:v>2.1922001931754022E-4</c:v>
                </c:pt>
                <c:pt idx="198">
                  <c:v>1.2652878340508851E-4</c:v>
                </c:pt>
                <c:pt idx="199">
                  <c:v>3.0306583067019289E-5</c:v>
                </c:pt>
                <c:pt idx="200">
                  <c:v>4.7944656450587392E-4</c:v>
                </c:pt>
                <c:pt idx="201">
                  <c:v>2.506840093940319E-5</c:v>
                </c:pt>
                <c:pt idx="202">
                  <c:v>3.1736194012348394E-4</c:v>
                </c:pt>
                <c:pt idx="203">
                  <c:v>2.3301688356945706E-5</c:v>
                </c:pt>
                <c:pt idx="204">
                  <c:v>-2.0840845914742997E-4</c:v>
                </c:pt>
                <c:pt idx="205">
                  <c:v>-2.5131589384635896E-4</c:v>
                </c:pt>
                <c:pt idx="206">
                  <c:v>-1.7825890169985022E-4</c:v>
                </c:pt>
                <c:pt idx="207">
                  <c:v>3.4882575829204061E-6</c:v>
                </c:pt>
                <c:pt idx="208">
                  <c:v>6.3438841419104913E-4</c:v>
                </c:pt>
                <c:pt idx="209">
                  <c:v>8.0191146888699671E-4</c:v>
                </c:pt>
                <c:pt idx="210">
                  <c:v>1.0532077161122184E-3</c:v>
                </c:pt>
                <c:pt idx="211">
                  <c:v>1.2332053928992691E-3</c:v>
                </c:pt>
                <c:pt idx="212">
                  <c:v>8.0561854071283336E-4</c:v>
                </c:pt>
                <c:pt idx="213">
                  <c:v>6.9511636570908223E-4</c:v>
                </c:pt>
                <c:pt idx="214">
                  <c:v>4.7058913094890481E-4</c:v>
                </c:pt>
                <c:pt idx="215">
                  <c:v>4.420163130806958E-4</c:v>
                </c:pt>
                <c:pt idx="216">
                  <c:v>5.6318365636880835E-4</c:v>
                </c:pt>
                <c:pt idx="217">
                  <c:v>6.6476479187965851E-4</c:v>
                </c:pt>
                <c:pt idx="218">
                  <c:v>5.4718271136633162E-4</c:v>
                </c:pt>
                <c:pt idx="219">
                  <c:v>9.0893177145969721E-4</c:v>
                </c:pt>
                <c:pt idx="220">
                  <c:v>1.8391464820146234E-3</c:v>
                </c:pt>
                <c:pt idx="221">
                  <c:v>1.8747871718369615E-3</c:v>
                </c:pt>
                <c:pt idx="222">
                  <c:v>2.0796302112969546E-3</c:v>
                </c:pt>
                <c:pt idx="223">
                  <c:v>2.5626635120741992E-3</c:v>
                </c:pt>
                <c:pt idx="224">
                  <c:v>3.0242166707965504E-3</c:v>
                </c:pt>
                <c:pt idx="225">
                  <c:v>3.7013325566369109E-3</c:v>
                </c:pt>
                <c:pt idx="226">
                  <c:v>4.2198830191060941E-3</c:v>
                </c:pt>
                <c:pt idx="227">
                  <c:v>4.3605552822765124E-3</c:v>
                </c:pt>
                <c:pt idx="228">
                  <c:v>4.7062670511182981E-3</c:v>
                </c:pt>
                <c:pt idx="229">
                  <c:v>5.0270840951515336E-3</c:v>
                </c:pt>
                <c:pt idx="230">
                  <c:v>5.2531184713357024E-3</c:v>
                </c:pt>
                <c:pt idx="231">
                  <c:v>5.668398925624523E-3</c:v>
                </c:pt>
                <c:pt idx="232">
                  <c:v>6.090634283795934E-3</c:v>
                </c:pt>
                <c:pt idx="233">
                  <c:v>6.3203376664774866E-3</c:v>
                </c:pt>
                <c:pt idx="234">
                  <c:v>6.3738403274895272E-3</c:v>
                </c:pt>
                <c:pt idx="235">
                  <c:v>7.6848102394260044E-3</c:v>
                </c:pt>
                <c:pt idx="236">
                  <c:v>8.2955082666842164E-3</c:v>
                </c:pt>
                <c:pt idx="237">
                  <c:v>8.4521925260815037E-3</c:v>
                </c:pt>
                <c:pt idx="238">
                  <c:v>9.047013627633169E-3</c:v>
                </c:pt>
                <c:pt idx="239">
                  <c:v>9.5892726501597397E-3</c:v>
                </c:pt>
                <c:pt idx="240">
                  <c:v>1.033754368610397E-2</c:v>
                </c:pt>
                <c:pt idx="241">
                  <c:v>1.100731664729428E-2</c:v>
                </c:pt>
                <c:pt idx="242">
                  <c:v>1.0421368451013728E-2</c:v>
                </c:pt>
                <c:pt idx="243">
                  <c:v>1.1032479057315825E-2</c:v>
                </c:pt>
                <c:pt idx="244">
                  <c:v>1.1883457716910363E-2</c:v>
                </c:pt>
                <c:pt idx="245">
                  <c:v>1.2339109521808608E-2</c:v>
                </c:pt>
                <c:pt idx="246">
                  <c:v>1.252002297672342E-2</c:v>
                </c:pt>
                <c:pt idx="247">
                  <c:v>1.2676736706052412E-2</c:v>
                </c:pt>
                <c:pt idx="248">
                  <c:v>1.3139515322768199E-2</c:v>
                </c:pt>
                <c:pt idx="249">
                  <c:v>1.3955503350117278E-2</c:v>
                </c:pt>
                <c:pt idx="250">
                  <c:v>1.3937897521750651E-2</c:v>
                </c:pt>
                <c:pt idx="251">
                  <c:v>1.386030810322433E-2</c:v>
                </c:pt>
                <c:pt idx="252">
                  <c:v>1.3916924753686626E-2</c:v>
                </c:pt>
                <c:pt idx="253">
                  <c:v>1.4552505226615178E-2</c:v>
                </c:pt>
                <c:pt idx="254">
                  <c:v>1.4944118869916529E-2</c:v>
                </c:pt>
                <c:pt idx="255">
                  <c:v>1.5013714569467628E-2</c:v>
                </c:pt>
                <c:pt idx="256">
                  <c:v>1.5308190406211081E-2</c:v>
                </c:pt>
                <c:pt idx="257">
                  <c:v>1.5001403505497491E-2</c:v>
                </c:pt>
                <c:pt idx="258">
                  <c:v>1.5527874012112633E-2</c:v>
                </c:pt>
                <c:pt idx="259">
                  <c:v>1.6037848724455399E-2</c:v>
                </c:pt>
                <c:pt idx="260">
                  <c:v>1.5692031355025005E-2</c:v>
                </c:pt>
                <c:pt idx="261">
                  <c:v>1.6335212614506035E-2</c:v>
                </c:pt>
                <c:pt idx="262">
                  <c:v>1.7066666142756769E-2</c:v>
                </c:pt>
                <c:pt idx="263">
                  <c:v>1.6803497196795539E-2</c:v>
                </c:pt>
                <c:pt idx="264">
                  <c:v>1.7526394621540996E-2</c:v>
                </c:pt>
                <c:pt idx="265">
                  <c:v>1.7490780209074429E-2</c:v>
                </c:pt>
                <c:pt idx="266">
                  <c:v>1.738387066432839E-2</c:v>
                </c:pt>
                <c:pt idx="267">
                  <c:v>1.7725994468984985E-2</c:v>
                </c:pt>
                <c:pt idx="268">
                  <c:v>1.7891197994472915E-2</c:v>
                </c:pt>
                <c:pt idx="269">
                  <c:v>1.830626724758451E-2</c:v>
                </c:pt>
                <c:pt idx="270">
                  <c:v>1.8714030413460685E-2</c:v>
                </c:pt>
                <c:pt idx="271">
                  <c:v>1.9418872593381004E-2</c:v>
                </c:pt>
                <c:pt idx="272">
                  <c:v>1.9980137266030228E-2</c:v>
                </c:pt>
                <c:pt idx="273">
                  <c:v>2.0591785698585958E-2</c:v>
                </c:pt>
                <c:pt idx="274">
                  <c:v>2.1496534704405532E-2</c:v>
                </c:pt>
                <c:pt idx="275">
                  <c:v>2.2014365609375561E-2</c:v>
                </c:pt>
                <c:pt idx="276">
                  <c:v>2.2434965386337297E-2</c:v>
                </c:pt>
                <c:pt idx="277">
                  <c:v>2.3777301128919407E-2</c:v>
                </c:pt>
                <c:pt idx="278">
                  <c:v>2.4290372639918938E-2</c:v>
                </c:pt>
                <c:pt idx="279">
                  <c:v>2.4741456605402772E-2</c:v>
                </c:pt>
                <c:pt idx="280">
                  <c:v>2.5137778070294138E-2</c:v>
                </c:pt>
                <c:pt idx="281">
                  <c:v>2.5649867250236803E-2</c:v>
                </c:pt>
                <c:pt idx="282">
                  <c:v>2.6283986505718272E-2</c:v>
                </c:pt>
                <c:pt idx="283">
                  <c:v>2.6416257382524871E-2</c:v>
                </c:pt>
                <c:pt idx="284">
                  <c:v>2.6437426616800267E-2</c:v>
                </c:pt>
                <c:pt idx="285">
                  <c:v>2.6536322795949946E-2</c:v>
                </c:pt>
                <c:pt idx="286">
                  <c:v>2.7195589726487109E-2</c:v>
                </c:pt>
                <c:pt idx="287">
                  <c:v>2.7424129046866277E-2</c:v>
                </c:pt>
                <c:pt idx="288">
                  <c:v>2.7607358347247642E-2</c:v>
                </c:pt>
                <c:pt idx="289">
                  <c:v>2.7793485524246753E-2</c:v>
                </c:pt>
                <c:pt idx="290">
                  <c:v>2.7969813948953655E-2</c:v>
                </c:pt>
                <c:pt idx="291">
                  <c:v>2.8021681028756022E-2</c:v>
                </c:pt>
                <c:pt idx="292">
                  <c:v>2.8755138512362759E-2</c:v>
                </c:pt>
                <c:pt idx="293">
                  <c:v>2.8677190543000684E-2</c:v>
                </c:pt>
                <c:pt idx="294">
                  <c:v>2.9387661479876825E-2</c:v>
                </c:pt>
                <c:pt idx="295">
                  <c:v>2.9577496956615594E-2</c:v>
                </c:pt>
                <c:pt idx="296">
                  <c:v>2.9279408597410524E-2</c:v>
                </c:pt>
                <c:pt idx="297">
                  <c:v>2.9690587819536943E-2</c:v>
                </c:pt>
                <c:pt idx="298">
                  <c:v>3.0090372001403749E-2</c:v>
                </c:pt>
                <c:pt idx="299">
                  <c:v>3.0285094575150412E-2</c:v>
                </c:pt>
                <c:pt idx="300">
                  <c:v>3.1069387690949808E-2</c:v>
                </c:pt>
                <c:pt idx="301">
                  <c:v>3.118751300053758E-2</c:v>
                </c:pt>
                <c:pt idx="302">
                  <c:v>3.1334788984237756E-2</c:v>
                </c:pt>
                <c:pt idx="303">
                  <c:v>3.2319723218401417E-2</c:v>
                </c:pt>
                <c:pt idx="304">
                  <c:v>3.2977516652353288E-2</c:v>
                </c:pt>
                <c:pt idx="305">
                  <c:v>3.3100700966883903E-2</c:v>
                </c:pt>
                <c:pt idx="306">
                  <c:v>3.318058904008328E-2</c:v>
                </c:pt>
                <c:pt idx="307">
                  <c:v>3.3243261761511142E-2</c:v>
                </c:pt>
                <c:pt idx="308">
                  <c:v>3.3521654383026102E-2</c:v>
                </c:pt>
                <c:pt idx="309">
                  <c:v>3.4482938996995782E-2</c:v>
                </c:pt>
                <c:pt idx="310">
                  <c:v>3.4491534393743334E-2</c:v>
                </c:pt>
                <c:pt idx="311">
                  <c:v>3.4242292446340777E-2</c:v>
                </c:pt>
                <c:pt idx="312">
                  <c:v>3.4716905696464122E-2</c:v>
                </c:pt>
                <c:pt idx="313">
                  <c:v>3.4774764995713352E-2</c:v>
                </c:pt>
                <c:pt idx="314">
                  <c:v>3.4898563267154507E-2</c:v>
                </c:pt>
                <c:pt idx="315">
                  <c:v>3.5138374836411183E-2</c:v>
                </c:pt>
                <c:pt idx="316">
                  <c:v>3.4871303580326564E-2</c:v>
                </c:pt>
                <c:pt idx="317">
                  <c:v>3.488864172348019E-2</c:v>
                </c:pt>
                <c:pt idx="318">
                  <c:v>3.4951068862143837E-2</c:v>
                </c:pt>
                <c:pt idx="319">
                  <c:v>3.5333883275003336E-2</c:v>
                </c:pt>
                <c:pt idx="320">
                  <c:v>3.5260994310584104E-2</c:v>
                </c:pt>
                <c:pt idx="321">
                  <c:v>3.5409866582251683E-2</c:v>
                </c:pt>
                <c:pt idx="322">
                  <c:v>3.5863703530522373E-2</c:v>
                </c:pt>
                <c:pt idx="323">
                  <c:v>3.6002064859881527E-2</c:v>
                </c:pt>
                <c:pt idx="324">
                  <c:v>3.566537089014174E-2</c:v>
                </c:pt>
                <c:pt idx="325">
                  <c:v>3.5732979825130337E-2</c:v>
                </c:pt>
                <c:pt idx="326">
                  <c:v>3.5632708382501051E-2</c:v>
                </c:pt>
                <c:pt idx="327">
                  <c:v>3.5875344153546207E-2</c:v>
                </c:pt>
                <c:pt idx="328">
                  <c:v>3.6630683061444562E-2</c:v>
                </c:pt>
                <c:pt idx="329">
                  <c:v>3.6389152412838376E-2</c:v>
                </c:pt>
                <c:pt idx="330">
                  <c:v>3.6751313315227338E-2</c:v>
                </c:pt>
                <c:pt idx="331">
                  <c:v>3.6917769312812765E-2</c:v>
                </c:pt>
                <c:pt idx="332">
                  <c:v>3.6984469591573761E-2</c:v>
                </c:pt>
                <c:pt idx="333">
                  <c:v>3.6989504038240181E-2</c:v>
                </c:pt>
                <c:pt idx="334">
                  <c:v>3.7355201332433842E-2</c:v>
                </c:pt>
                <c:pt idx="335">
                  <c:v>3.7156966925158894E-2</c:v>
                </c:pt>
                <c:pt idx="336">
                  <c:v>3.7217969683790084E-2</c:v>
                </c:pt>
                <c:pt idx="337">
                  <c:v>3.707892072269113E-2</c:v>
                </c:pt>
                <c:pt idx="338">
                  <c:v>3.8079817836528813E-2</c:v>
                </c:pt>
                <c:pt idx="339">
                  <c:v>3.8731962866903717E-2</c:v>
                </c:pt>
                <c:pt idx="340">
                  <c:v>3.9482390119517763E-2</c:v>
                </c:pt>
                <c:pt idx="341">
                  <c:v>3.9545111957498463E-2</c:v>
                </c:pt>
                <c:pt idx="342">
                  <c:v>3.9848799603727655E-2</c:v>
                </c:pt>
                <c:pt idx="343">
                  <c:v>4.0579260977610956E-2</c:v>
                </c:pt>
                <c:pt idx="344">
                  <c:v>4.1595384222830011E-2</c:v>
                </c:pt>
                <c:pt idx="345">
                  <c:v>4.1461860873925914E-2</c:v>
                </c:pt>
                <c:pt idx="346">
                  <c:v>4.1766800992252599E-2</c:v>
                </c:pt>
                <c:pt idx="347">
                  <c:v>4.1136586502722158E-2</c:v>
                </c:pt>
                <c:pt idx="348">
                  <c:v>4.1116743415373525E-2</c:v>
                </c:pt>
                <c:pt idx="349">
                  <c:v>4.0855762611841463E-2</c:v>
                </c:pt>
                <c:pt idx="350">
                  <c:v>4.0889653033303226E-2</c:v>
                </c:pt>
                <c:pt idx="351">
                  <c:v>4.0290013597917652E-2</c:v>
                </c:pt>
                <c:pt idx="352">
                  <c:v>4.0325156491476923E-2</c:v>
                </c:pt>
                <c:pt idx="353">
                  <c:v>4.0244065062732891E-2</c:v>
                </c:pt>
                <c:pt idx="354">
                  <c:v>4.0982114944030458E-2</c:v>
                </c:pt>
                <c:pt idx="355">
                  <c:v>4.1615644800877816E-2</c:v>
                </c:pt>
                <c:pt idx="356">
                  <c:v>4.195182304681274E-2</c:v>
                </c:pt>
                <c:pt idx="357">
                  <c:v>4.231332087573831E-2</c:v>
                </c:pt>
                <c:pt idx="358">
                  <c:v>4.2816962008591954E-2</c:v>
                </c:pt>
                <c:pt idx="359">
                  <c:v>4.2956207435902283E-2</c:v>
                </c:pt>
                <c:pt idx="360">
                  <c:v>4.2886805746734917E-2</c:v>
                </c:pt>
                <c:pt idx="361">
                  <c:v>4.2661483560566975E-2</c:v>
                </c:pt>
                <c:pt idx="362">
                  <c:v>4.2502959886265707E-2</c:v>
                </c:pt>
                <c:pt idx="363">
                  <c:v>4.2352786025947782E-2</c:v>
                </c:pt>
                <c:pt idx="364">
                  <c:v>4.1873089212605172E-2</c:v>
                </c:pt>
                <c:pt idx="365">
                  <c:v>4.1568517468424812E-2</c:v>
                </c:pt>
                <c:pt idx="366">
                  <c:v>4.1664049163704732E-2</c:v>
                </c:pt>
                <c:pt idx="367">
                  <c:v>4.1740867452351414E-2</c:v>
                </c:pt>
                <c:pt idx="368">
                  <c:v>4.2408926245847502E-2</c:v>
                </c:pt>
                <c:pt idx="369">
                  <c:v>4.2674302980859037E-2</c:v>
                </c:pt>
                <c:pt idx="370">
                  <c:v>4.2983418006177387E-2</c:v>
                </c:pt>
                <c:pt idx="371">
                  <c:v>4.3709213307540587E-2</c:v>
                </c:pt>
                <c:pt idx="372">
                  <c:v>4.3571515051644825E-2</c:v>
                </c:pt>
                <c:pt idx="373">
                  <c:v>4.408411995539234E-2</c:v>
                </c:pt>
                <c:pt idx="374">
                  <c:v>4.494184231769225E-2</c:v>
                </c:pt>
                <c:pt idx="375">
                  <c:v>4.5661940098925644E-2</c:v>
                </c:pt>
                <c:pt idx="376">
                  <c:v>4.5975279147788511E-2</c:v>
                </c:pt>
                <c:pt idx="377">
                  <c:v>4.635556405817659E-2</c:v>
                </c:pt>
                <c:pt idx="378">
                  <c:v>4.6468704037650785E-2</c:v>
                </c:pt>
                <c:pt idx="379">
                  <c:v>4.7651872679089387E-2</c:v>
                </c:pt>
                <c:pt idx="380">
                  <c:v>4.8521432130624487E-2</c:v>
                </c:pt>
                <c:pt idx="381">
                  <c:v>4.8342672436551853E-2</c:v>
                </c:pt>
                <c:pt idx="382">
                  <c:v>4.7967864021805785E-2</c:v>
                </c:pt>
                <c:pt idx="383">
                  <c:v>4.8134295461114793E-2</c:v>
                </c:pt>
                <c:pt idx="384">
                  <c:v>4.8876569365956871E-2</c:v>
                </c:pt>
                <c:pt idx="385">
                  <c:v>4.9874470370071117E-2</c:v>
                </c:pt>
                <c:pt idx="386">
                  <c:v>4.9840555390332927E-2</c:v>
                </c:pt>
                <c:pt idx="387">
                  <c:v>5.0268704381466654E-2</c:v>
                </c:pt>
                <c:pt idx="388">
                  <c:v>5.1244134562655162E-2</c:v>
                </c:pt>
                <c:pt idx="389">
                  <c:v>5.1974964310684789E-2</c:v>
                </c:pt>
                <c:pt idx="390">
                  <c:v>5.3007566159382721E-2</c:v>
                </c:pt>
                <c:pt idx="391">
                  <c:v>5.3436501015361938E-2</c:v>
                </c:pt>
                <c:pt idx="392">
                  <c:v>5.3668061003740962E-2</c:v>
                </c:pt>
                <c:pt idx="393">
                  <c:v>5.4752259791200616E-2</c:v>
                </c:pt>
                <c:pt idx="394">
                  <c:v>5.5370391608731646E-2</c:v>
                </c:pt>
                <c:pt idx="395">
                  <c:v>5.5862023744415137E-2</c:v>
                </c:pt>
                <c:pt idx="396">
                  <c:v>5.6643369867043943E-2</c:v>
                </c:pt>
                <c:pt idx="397">
                  <c:v>5.6970756250019954E-2</c:v>
                </c:pt>
                <c:pt idx="398">
                  <c:v>5.7724326962015959E-2</c:v>
                </c:pt>
                <c:pt idx="399">
                  <c:v>5.7997464112376704E-2</c:v>
                </c:pt>
                <c:pt idx="400">
                  <c:v>5.8538802199537464E-2</c:v>
                </c:pt>
                <c:pt idx="401">
                  <c:v>5.8553758189878201E-2</c:v>
                </c:pt>
                <c:pt idx="402">
                  <c:v>5.9691199320619844E-2</c:v>
                </c:pt>
                <c:pt idx="403">
                  <c:v>5.9975019321223975E-2</c:v>
                </c:pt>
                <c:pt idx="404">
                  <c:v>6.1234416852675146E-2</c:v>
                </c:pt>
                <c:pt idx="405">
                  <c:v>6.2071510262780925E-2</c:v>
                </c:pt>
                <c:pt idx="406">
                  <c:v>6.3236751362431773E-2</c:v>
                </c:pt>
                <c:pt idx="407">
                  <c:v>6.3600041945536132E-2</c:v>
                </c:pt>
                <c:pt idx="408">
                  <c:v>6.4330233178378798E-2</c:v>
                </c:pt>
                <c:pt idx="409">
                  <c:v>6.4311396980363436E-2</c:v>
                </c:pt>
                <c:pt idx="410">
                  <c:v>6.5352864366849575E-2</c:v>
                </c:pt>
                <c:pt idx="411">
                  <c:v>6.4855682060694808E-2</c:v>
                </c:pt>
                <c:pt idx="412">
                  <c:v>6.4613488338625236E-2</c:v>
                </c:pt>
                <c:pt idx="413">
                  <c:v>6.4231287882676277E-2</c:v>
                </c:pt>
                <c:pt idx="414">
                  <c:v>6.3801468928745872E-2</c:v>
                </c:pt>
                <c:pt idx="415">
                  <c:v>6.3718069022018209E-2</c:v>
                </c:pt>
                <c:pt idx="416">
                  <c:v>6.3026827215580172E-2</c:v>
                </c:pt>
                <c:pt idx="417">
                  <c:v>6.1499449771816775E-2</c:v>
                </c:pt>
                <c:pt idx="418">
                  <c:v>6.1227344069065735E-2</c:v>
                </c:pt>
                <c:pt idx="419">
                  <c:v>6.0737185429967533E-2</c:v>
                </c:pt>
                <c:pt idx="420">
                  <c:v>6.0080619909836742E-2</c:v>
                </c:pt>
                <c:pt idx="421">
                  <c:v>5.9733807930211269E-2</c:v>
                </c:pt>
                <c:pt idx="422">
                  <c:v>5.9601979102380263E-2</c:v>
                </c:pt>
                <c:pt idx="423">
                  <c:v>5.9784397979639713E-2</c:v>
                </c:pt>
                <c:pt idx="424">
                  <c:v>6.0215493963944031E-2</c:v>
                </c:pt>
                <c:pt idx="425">
                  <c:v>6.0289193351485172E-2</c:v>
                </c:pt>
                <c:pt idx="426">
                  <c:v>6.0230670978772563E-2</c:v>
                </c:pt>
                <c:pt idx="427">
                  <c:v>6.0559629091439547E-2</c:v>
                </c:pt>
                <c:pt idx="428">
                  <c:v>6.1189868139246407E-2</c:v>
                </c:pt>
                <c:pt idx="429">
                  <c:v>6.1197898695636264E-2</c:v>
                </c:pt>
                <c:pt idx="430">
                  <c:v>6.1803211092875225E-2</c:v>
                </c:pt>
                <c:pt idx="431">
                  <c:v>6.1913723336772308E-2</c:v>
                </c:pt>
                <c:pt idx="432">
                  <c:v>6.2158200978549079E-2</c:v>
                </c:pt>
                <c:pt idx="433">
                  <c:v>6.3055339374505609E-2</c:v>
                </c:pt>
                <c:pt idx="434">
                  <c:v>6.4146070663493412E-2</c:v>
                </c:pt>
                <c:pt idx="435">
                  <c:v>6.4845514934256263E-2</c:v>
                </c:pt>
                <c:pt idx="436">
                  <c:v>6.5562665722319072E-2</c:v>
                </c:pt>
                <c:pt idx="437">
                  <c:v>6.5661193527322428E-2</c:v>
                </c:pt>
                <c:pt idx="438">
                  <c:v>6.6655459906526285E-2</c:v>
                </c:pt>
                <c:pt idx="439">
                  <c:v>6.7334643599241351E-2</c:v>
                </c:pt>
                <c:pt idx="440">
                  <c:v>6.8133475214682312E-2</c:v>
                </c:pt>
                <c:pt idx="441">
                  <c:v>6.9197315190988498E-2</c:v>
                </c:pt>
                <c:pt idx="442">
                  <c:v>7.0360714419907724E-2</c:v>
                </c:pt>
                <c:pt idx="443">
                  <c:v>7.1778414601172361E-2</c:v>
                </c:pt>
                <c:pt idx="444">
                  <c:v>7.3576939974906358E-2</c:v>
                </c:pt>
                <c:pt idx="445">
                  <c:v>7.4821356957740365E-2</c:v>
                </c:pt>
                <c:pt idx="446">
                  <c:v>7.645462968943359E-2</c:v>
                </c:pt>
                <c:pt idx="447">
                  <c:v>7.7566972261672362E-2</c:v>
                </c:pt>
                <c:pt idx="448">
                  <c:v>7.8006221593748648E-2</c:v>
                </c:pt>
                <c:pt idx="449">
                  <c:v>7.9087448829761292E-2</c:v>
                </c:pt>
                <c:pt idx="450">
                  <c:v>8.0055707994234698E-2</c:v>
                </c:pt>
                <c:pt idx="451">
                  <c:v>8.1001815593375853E-2</c:v>
                </c:pt>
                <c:pt idx="452">
                  <c:v>8.2083165620770601E-2</c:v>
                </c:pt>
                <c:pt idx="453">
                  <c:v>8.2628015541459654E-2</c:v>
                </c:pt>
                <c:pt idx="454">
                  <c:v>8.3743305106869018E-2</c:v>
                </c:pt>
                <c:pt idx="455">
                  <c:v>8.4182505322392451E-2</c:v>
                </c:pt>
                <c:pt idx="456">
                  <c:v>8.4227250502032572E-2</c:v>
                </c:pt>
                <c:pt idx="457">
                  <c:v>8.4271479957867823E-2</c:v>
                </c:pt>
                <c:pt idx="458">
                  <c:v>8.3781591459810262E-2</c:v>
                </c:pt>
                <c:pt idx="459">
                  <c:v>8.3265941329786472E-2</c:v>
                </c:pt>
                <c:pt idx="460">
                  <c:v>8.2835950467921124E-2</c:v>
                </c:pt>
                <c:pt idx="461">
                  <c:v>8.1667958841311047E-2</c:v>
                </c:pt>
                <c:pt idx="462">
                  <c:v>8.1143025682799894E-2</c:v>
                </c:pt>
                <c:pt idx="463">
                  <c:v>8.0077417510591373E-2</c:v>
                </c:pt>
                <c:pt idx="464">
                  <c:v>7.8475382906506394E-2</c:v>
                </c:pt>
                <c:pt idx="465">
                  <c:v>7.6929586755426826E-2</c:v>
                </c:pt>
                <c:pt idx="466">
                  <c:v>7.5732346221598662E-2</c:v>
                </c:pt>
                <c:pt idx="467">
                  <c:v>7.4503548302568778E-2</c:v>
                </c:pt>
                <c:pt idx="468">
                  <c:v>7.2883316015655411E-2</c:v>
                </c:pt>
                <c:pt idx="469">
                  <c:v>7.1292209844578028E-2</c:v>
                </c:pt>
                <c:pt idx="470">
                  <c:v>6.96007585560421E-2</c:v>
                </c:pt>
                <c:pt idx="471">
                  <c:v>6.8283403492236022E-2</c:v>
                </c:pt>
                <c:pt idx="472">
                  <c:v>6.6802907798161421E-2</c:v>
                </c:pt>
                <c:pt idx="473">
                  <c:v>6.5191909423182579E-2</c:v>
                </c:pt>
                <c:pt idx="474">
                  <c:v>6.3854735830304279E-2</c:v>
                </c:pt>
                <c:pt idx="475">
                  <c:v>6.2666017018394388E-2</c:v>
                </c:pt>
                <c:pt idx="476">
                  <c:v>6.1246425849845292E-2</c:v>
                </c:pt>
                <c:pt idx="477">
                  <c:v>6.0482688011410754E-2</c:v>
                </c:pt>
                <c:pt idx="478">
                  <c:v>5.9788400978696428E-2</c:v>
                </c:pt>
                <c:pt idx="479">
                  <c:v>5.8918866085437754E-2</c:v>
                </c:pt>
                <c:pt idx="480">
                  <c:v>5.7820006006954409E-2</c:v>
                </c:pt>
                <c:pt idx="481">
                  <c:v>5.6851894192139527E-2</c:v>
                </c:pt>
                <c:pt idx="482">
                  <c:v>5.6131550828141911E-2</c:v>
                </c:pt>
                <c:pt idx="483">
                  <c:v>5.5152461463766594E-2</c:v>
                </c:pt>
                <c:pt idx="484">
                  <c:v>5.4691355265675118E-2</c:v>
                </c:pt>
                <c:pt idx="485">
                  <c:v>5.3620221481271733E-2</c:v>
                </c:pt>
                <c:pt idx="486">
                  <c:v>5.3082935509720534E-2</c:v>
                </c:pt>
                <c:pt idx="487">
                  <c:v>5.3297304704604455E-2</c:v>
                </c:pt>
                <c:pt idx="488">
                  <c:v>5.2677625715658871E-2</c:v>
                </c:pt>
                <c:pt idx="489">
                  <c:v>5.2304045214733884E-2</c:v>
                </c:pt>
                <c:pt idx="490">
                  <c:v>5.2039822718714171E-2</c:v>
                </c:pt>
                <c:pt idx="491">
                  <c:v>5.1196516064673729E-2</c:v>
                </c:pt>
                <c:pt idx="492">
                  <c:v>5.1028267312909527E-2</c:v>
                </c:pt>
                <c:pt idx="493">
                  <c:v>5.1203883547600207E-2</c:v>
                </c:pt>
                <c:pt idx="494">
                  <c:v>5.1102580657361202E-2</c:v>
                </c:pt>
                <c:pt idx="495">
                  <c:v>5.1601653950800443E-2</c:v>
                </c:pt>
                <c:pt idx="496">
                  <c:v>5.209662601207727E-2</c:v>
                </c:pt>
                <c:pt idx="497">
                  <c:v>5.2893812222997987E-2</c:v>
                </c:pt>
                <c:pt idx="498">
                  <c:v>5.3656518613822819E-2</c:v>
                </c:pt>
                <c:pt idx="499">
                  <c:v>5.4134398114710235E-2</c:v>
                </c:pt>
                <c:pt idx="500">
                  <c:v>5.4944624770410809E-2</c:v>
                </c:pt>
                <c:pt idx="501">
                  <c:v>5.5200669360382149E-2</c:v>
                </c:pt>
                <c:pt idx="502">
                  <c:v>5.5815436694043416E-2</c:v>
                </c:pt>
                <c:pt idx="503">
                  <c:v>5.6317653446864603E-2</c:v>
                </c:pt>
                <c:pt idx="504">
                  <c:v>5.7871332804675504E-2</c:v>
                </c:pt>
                <c:pt idx="505">
                  <c:v>5.9227489945227675E-2</c:v>
                </c:pt>
                <c:pt idx="506">
                  <c:v>6.1099272657527223E-2</c:v>
                </c:pt>
                <c:pt idx="507">
                  <c:v>6.2814496357639235E-2</c:v>
                </c:pt>
                <c:pt idx="508">
                  <c:v>6.5122949782990797E-2</c:v>
                </c:pt>
                <c:pt idx="509">
                  <c:v>6.7351073086167376E-2</c:v>
                </c:pt>
                <c:pt idx="510">
                  <c:v>7.0661479631242752E-2</c:v>
                </c:pt>
                <c:pt idx="511">
                  <c:v>7.2631716473716385E-2</c:v>
                </c:pt>
                <c:pt idx="512">
                  <c:v>7.519894045772206E-2</c:v>
                </c:pt>
                <c:pt idx="513">
                  <c:v>7.8702227705812478E-2</c:v>
                </c:pt>
                <c:pt idx="514">
                  <c:v>8.2522930676651729E-2</c:v>
                </c:pt>
                <c:pt idx="515">
                  <c:v>8.6980306963720291E-2</c:v>
                </c:pt>
                <c:pt idx="516">
                  <c:v>9.2022047438240231E-2</c:v>
                </c:pt>
                <c:pt idx="517">
                  <c:v>9.634120974560817E-2</c:v>
                </c:pt>
                <c:pt idx="518">
                  <c:v>0.1018630890824463</c:v>
                </c:pt>
                <c:pt idx="519">
                  <c:v>0.1082188692534554</c:v>
                </c:pt>
                <c:pt idx="520">
                  <c:v>0.11415114194757446</c:v>
                </c:pt>
                <c:pt idx="521">
                  <c:v>0.12035507829546897</c:v>
                </c:pt>
                <c:pt idx="522">
                  <c:v>0.12641210703380962</c:v>
                </c:pt>
                <c:pt idx="523">
                  <c:v>0.13181952024424679</c:v>
                </c:pt>
                <c:pt idx="524">
                  <c:v>0.13694345726994972</c:v>
                </c:pt>
                <c:pt idx="525">
                  <c:v>0.14172858831414065</c:v>
                </c:pt>
                <c:pt idx="526">
                  <c:v>0.1450658616136212</c:v>
                </c:pt>
                <c:pt idx="527">
                  <c:v>0.14752532388068901</c:v>
                </c:pt>
                <c:pt idx="528">
                  <c:v>0.14882445670339031</c:v>
                </c:pt>
                <c:pt idx="529">
                  <c:v>0.14889543012224865</c:v>
                </c:pt>
                <c:pt idx="530">
                  <c:v>0.14923836189419951</c:v>
                </c:pt>
                <c:pt idx="531">
                  <c:v>0.14917549270656028</c:v>
                </c:pt>
                <c:pt idx="532">
                  <c:v>0.14820357435890003</c:v>
                </c:pt>
                <c:pt idx="533">
                  <c:v>0.14780934034750451</c:v>
                </c:pt>
                <c:pt idx="534">
                  <c:v>0.1475981882868318</c:v>
                </c:pt>
                <c:pt idx="535">
                  <c:v>0.14769917191947732</c:v>
                </c:pt>
                <c:pt idx="536">
                  <c:v>0.14827054477870169</c:v>
                </c:pt>
                <c:pt idx="537">
                  <c:v>0.14846740392249702</c:v>
                </c:pt>
                <c:pt idx="538">
                  <c:v>0.14911510390483962</c:v>
                </c:pt>
                <c:pt idx="539">
                  <c:v>0.15007975300267906</c:v>
                </c:pt>
                <c:pt idx="540">
                  <c:v>0.15184149007833353</c:v>
                </c:pt>
                <c:pt idx="541">
                  <c:v>0.15323846307429834</c:v>
                </c:pt>
                <c:pt idx="542">
                  <c:v>0.15511213677388236</c:v>
                </c:pt>
                <c:pt idx="543">
                  <c:v>0.15692667414384323</c:v>
                </c:pt>
                <c:pt idx="544">
                  <c:v>0.15942520862869777</c:v>
                </c:pt>
                <c:pt idx="545">
                  <c:v>0.16195313937042893</c:v>
                </c:pt>
                <c:pt idx="546">
                  <c:v>0.16450366372646794</c:v>
                </c:pt>
                <c:pt idx="547">
                  <c:v>0.16650550707069617</c:v>
                </c:pt>
                <c:pt idx="548">
                  <c:v>0.16903103110133799</c:v>
                </c:pt>
                <c:pt idx="549">
                  <c:v>0.17021947977220725</c:v>
                </c:pt>
                <c:pt idx="550">
                  <c:v>0.17199688502821869</c:v>
                </c:pt>
                <c:pt idx="551">
                  <c:v>0.17390241081232147</c:v>
                </c:pt>
                <c:pt idx="552">
                  <c:v>0.17531458538139127</c:v>
                </c:pt>
                <c:pt idx="553">
                  <c:v>0.17713349412455515</c:v>
                </c:pt>
                <c:pt idx="554">
                  <c:v>0.17805722913387623</c:v>
                </c:pt>
                <c:pt idx="555">
                  <c:v>0.17838790632589277</c:v>
                </c:pt>
                <c:pt idx="556">
                  <c:v>0.17930191625775088</c:v>
                </c:pt>
                <c:pt idx="557">
                  <c:v>0.17960474436430532</c:v>
                </c:pt>
                <c:pt idx="558">
                  <c:v>0.17914719911629498</c:v>
                </c:pt>
                <c:pt idx="559">
                  <c:v>0.17783333132774073</c:v>
                </c:pt>
                <c:pt idx="560">
                  <c:v>0.17690500392072883</c:v>
                </c:pt>
                <c:pt idx="561">
                  <c:v>0.17468655657846233</c:v>
                </c:pt>
                <c:pt idx="562">
                  <c:v>0.1728343713707472</c:v>
                </c:pt>
                <c:pt idx="563">
                  <c:v>0.17054175803368757</c:v>
                </c:pt>
                <c:pt idx="564">
                  <c:v>0.16780520473375513</c:v>
                </c:pt>
                <c:pt idx="565">
                  <c:v>0.16455388540175006</c:v>
                </c:pt>
                <c:pt idx="566">
                  <c:v>0.1620721733362443</c:v>
                </c:pt>
                <c:pt idx="567">
                  <c:v>0.15854543293417131</c:v>
                </c:pt>
                <c:pt idx="568">
                  <c:v>0.15628739765031321</c:v>
                </c:pt>
                <c:pt idx="569">
                  <c:v>0.15333917656590323</c:v>
                </c:pt>
                <c:pt idx="570">
                  <c:v>0.15069336609734851</c:v>
                </c:pt>
                <c:pt idx="571">
                  <c:v>0.1482781824026688</c:v>
                </c:pt>
                <c:pt idx="572">
                  <c:v>0.14584433441790867</c:v>
                </c:pt>
                <c:pt idx="573">
                  <c:v>0.1442325256198079</c:v>
                </c:pt>
                <c:pt idx="574">
                  <c:v>0.14199551222056672</c:v>
                </c:pt>
                <c:pt idx="575">
                  <c:v>0.14084905820237836</c:v>
                </c:pt>
                <c:pt idx="576">
                  <c:v>0.13967264308695571</c:v>
                </c:pt>
                <c:pt idx="577">
                  <c:v>0.13877530822478779</c:v>
                </c:pt>
                <c:pt idx="578">
                  <c:v>0.13872081340940831</c:v>
                </c:pt>
                <c:pt idx="579">
                  <c:v>0.13904608778061209</c:v>
                </c:pt>
                <c:pt idx="580">
                  <c:v>0.13882425286969599</c:v>
                </c:pt>
                <c:pt idx="581">
                  <c:v>0.13997272066655092</c:v>
                </c:pt>
                <c:pt idx="582">
                  <c:v>0.1407564489419926</c:v>
                </c:pt>
                <c:pt idx="583">
                  <c:v>0.14193357624743153</c:v>
                </c:pt>
                <c:pt idx="584">
                  <c:v>0.1439454393684397</c:v>
                </c:pt>
                <c:pt idx="585">
                  <c:v>0.14573080150601173</c:v>
                </c:pt>
                <c:pt idx="586">
                  <c:v>0.14869184201071378</c:v>
                </c:pt>
                <c:pt idx="587">
                  <c:v>0.1521665679833259</c:v>
                </c:pt>
                <c:pt idx="588">
                  <c:v>0.15563090580501171</c:v>
                </c:pt>
                <c:pt idx="589">
                  <c:v>0.15935035500216482</c:v>
                </c:pt>
                <c:pt idx="590">
                  <c:v>0.16424575270748856</c:v>
                </c:pt>
                <c:pt idx="591">
                  <c:v>0.16834362038602171</c:v>
                </c:pt>
                <c:pt idx="592">
                  <c:v>0.17331421553374834</c:v>
                </c:pt>
                <c:pt idx="593">
                  <c:v>0.17796046952477523</c:v>
                </c:pt>
                <c:pt idx="594">
                  <c:v>0.18368554404072548</c:v>
                </c:pt>
                <c:pt idx="595">
                  <c:v>0.18972120707857937</c:v>
                </c:pt>
                <c:pt idx="596">
                  <c:v>0.19633104261916964</c:v>
                </c:pt>
                <c:pt idx="597">
                  <c:v>0.20398340155213218</c:v>
                </c:pt>
                <c:pt idx="598">
                  <c:v>0.21277639419177116</c:v>
                </c:pt>
                <c:pt idx="599">
                  <c:v>0.2224056943766704</c:v>
                </c:pt>
                <c:pt idx="600">
                  <c:v>0.23401819817399391</c:v>
                </c:pt>
                <c:pt idx="601">
                  <c:v>0.24515053855072277</c:v>
                </c:pt>
                <c:pt idx="602">
                  <c:v>0.25791863204506343</c:v>
                </c:pt>
                <c:pt idx="603">
                  <c:v>0.27220221677737949</c:v>
                </c:pt>
                <c:pt idx="604">
                  <c:v>0.28637970975555427</c:v>
                </c:pt>
                <c:pt idx="605">
                  <c:v>0.30154125286994155</c:v>
                </c:pt>
                <c:pt idx="606">
                  <c:v>0.31708664184479807</c:v>
                </c:pt>
                <c:pt idx="607">
                  <c:v>0.33324918030612871</c:v>
                </c:pt>
                <c:pt idx="608">
                  <c:v>0.35152323937418634</c:v>
                </c:pt>
                <c:pt idx="609">
                  <c:v>0.36956595947835275</c:v>
                </c:pt>
                <c:pt idx="610">
                  <c:v>0.38808142640363441</c:v>
                </c:pt>
                <c:pt idx="611">
                  <c:v>0.40754361488496782</c:v>
                </c:pt>
                <c:pt idx="612">
                  <c:v>0.42907336465823348</c:v>
                </c:pt>
                <c:pt idx="613">
                  <c:v>0.44998375470014712</c:v>
                </c:pt>
                <c:pt idx="614">
                  <c:v>0.47060975990109888</c:v>
                </c:pt>
                <c:pt idx="615">
                  <c:v>0.4924902018616647</c:v>
                </c:pt>
                <c:pt idx="616">
                  <c:v>0.51517148921633804</c:v>
                </c:pt>
                <c:pt idx="617">
                  <c:v>0.53764354005589954</c:v>
                </c:pt>
                <c:pt idx="618">
                  <c:v>0.56138991985897646</c:v>
                </c:pt>
                <c:pt idx="619">
                  <c:v>0.5834312185301036</c:v>
                </c:pt>
                <c:pt idx="620">
                  <c:v>0.60755162088308123</c:v>
                </c:pt>
                <c:pt idx="621">
                  <c:v>0.63073168683187675</c:v>
                </c:pt>
                <c:pt idx="622">
                  <c:v>0.65306817598559119</c:v>
                </c:pt>
                <c:pt idx="623">
                  <c:v>0.67526836670516588</c:v>
                </c:pt>
                <c:pt idx="624">
                  <c:v>0.6962750251906521</c:v>
                </c:pt>
                <c:pt idx="625">
                  <c:v>0.71555671034028678</c:v>
                </c:pt>
                <c:pt idx="626">
                  <c:v>0.73536197794322955</c:v>
                </c:pt>
                <c:pt idx="627">
                  <c:v>0.75244839876353986</c:v>
                </c:pt>
                <c:pt idx="628">
                  <c:v>0.76997392156626798</c:v>
                </c:pt>
                <c:pt idx="629">
                  <c:v>0.78621529209491181</c:v>
                </c:pt>
                <c:pt idx="630">
                  <c:v>0.80109146803728037</c:v>
                </c:pt>
                <c:pt idx="631">
                  <c:v>0.8146297090802016</c:v>
                </c:pt>
                <c:pt idx="632">
                  <c:v>0.82769544888477176</c:v>
                </c:pt>
                <c:pt idx="633">
                  <c:v>0.84044143993033305</c:v>
                </c:pt>
                <c:pt idx="634">
                  <c:v>0.85299489408874918</c:v>
                </c:pt>
                <c:pt idx="635">
                  <c:v>0.86468021317566257</c:v>
                </c:pt>
                <c:pt idx="636">
                  <c:v>0.87546620818001797</c:v>
                </c:pt>
                <c:pt idx="637">
                  <c:v>0.88481922775517452</c:v>
                </c:pt>
                <c:pt idx="638">
                  <c:v>0.89463320617876407</c:v>
                </c:pt>
                <c:pt idx="639">
                  <c:v>0.9035031644567082</c:v>
                </c:pt>
                <c:pt idx="640">
                  <c:v>0.91153568550867681</c:v>
                </c:pt>
                <c:pt idx="641">
                  <c:v>0.9190758131183927</c:v>
                </c:pt>
                <c:pt idx="642">
                  <c:v>0.92692291918337832</c:v>
                </c:pt>
                <c:pt idx="643">
                  <c:v>0.93196055842573577</c:v>
                </c:pt>
                <c:pt idx="644">
                  <c:v>0.93897636683385122</c:v>
                </c:pt>
                <c:pt idx="645">
                  <c:v>0.94643054047609165</c:v>
                </c:pt>
                <c:pt idx="646">
                  <c:v>0.95283484780130978</c:v>
                </c:pt>
                <c:pt idx="647">
                  <c:v>0.95858516822542139</c:v>
                </c:pt>
                <c:pt idx="648">
                  <c:v>0.96352408319656413</c:v>
                </c:pt>
                <c:pt idx="649">
                  <c:v>0.96754992145035279</c:v>
                </c:pt>
                <c:pt idx="650">
                  <c:v>0.97312980743609867</c:v>
                </c:pt>
                <c:pt idx="651">
                  <c:v>0.97796729672562044</c:v>
                </c:pt>
                <c:pt idx="652">
                  <c:v>0.98108791691050989</c:v>
                </c:pt>
                <c:pt idx="653">
                  <c:v>0.98548728654867068</c:v>
                </c:pt>
                <c:pt idx="654">
                  <c:v>0.98805460876578211</c:v>
                </c:pt>
                <c:pt idx="655">
                  <c:v>0.99178967702673926</c:v>
                </c:pt>
                <c:pt idx="656">
                  <c:v>0.99513058495113027</c:v>
                </c:pt>
                <c:pt idx="657">
                  <c:v>0.99785851829603867</c:v>
                </c:pt>
                <c:pt idx="658">
                  <c:v>0.99901054704297476</c:v>
                </c:pt>
                <c:pt idx="659">
                  <c:v>1</c:v>
                </c:pt>
                <c:pt idx="660">
                  <c:v>0.99951104471644647</c:v>
                </c:pt>
                <c:pt idx="661">
                  <c:v>0.99903805231256693</c:v>
                </c:pt>
                <c:pt idx="662">
                  <c:v>0.99711955975851352</c:v>
                </c:pt>
                <c:pt idx="663">
                  <c:v>0.99431353109458442</c:v>
                </c:pt>
                <c:pt idx="664">
                  <c:v>0.99108411774514737</c:v>
                </c:pt>
                <c:pt idx="665">
                  <c:v>0.98754256870239221</c:v>
                </c:pt>
                <c:pt idx="666">
                  <c:v>0.98422253531295967</c:v>
                </c:pt>
                <c:pt idx="667">
                  <c:v>0.98063358879671081</c:v>
                </c:pt>
                <c:pt idx="668">
                  <c:v>0.97662543250194556</c:v>
                </c:pt>
                <c:pt idx="669">
                  <c:v>0.97143184820431117</c:v>
                </c:pt>
                <c:pt idx="670">
                  <c:v>0.96630653591512849</c:v>
                </c:pt>
                <c:pt idx="671">
                  <c:v>0.95995552004974516</c:v>
                </c:pt>
                <c:pt idx="672">
                  <c:v>0.95481350813259591</c:v>
                </c:pt>
                <c:pt idx="673">
                  <c:v>0.94790354589585768</c:v>
                </c:pt>
                <c:pt idx="674">
                  <c:v>0.94100242463863104</c:v>
                </c:pt>
                <c:pt idx="675">
                  <c:v>0.93392841311539665</c:v>
                </c:pt>
                <c:pt idx="676">
                  <c:v>0.92678784866305974</c:v>
                </c:pt>
                <c:pt idx="677">
                  <c:v>0.91920179707643535</c:v>
                </c:pt>
                <c:pt idx="678">
                  <c:v>0.91214890567092355</c:v>
                </c:pt>
                <c:pt idx="679">
                  <c:v>0.90382512346059507</c:v>
                </c:pt>
                <c:pt idx="680">
                  <c:v>0.89497554855208084</c:v>
                </c:pt>
                <c:pt idx="681">
                  <c:v>0.88608766273234885</c:v>
                </c:pt>
                <c:pt idx="682">
                  <c:v>0.87710768337603606</c:v>
                </c:pt>
                <c:pt idx="683">
                  <c:v>0.86825442472605852</c:v>
                </c:pt>
                <c:pt idx="684">
                  <c:v>0.85801730719972524</c:v>
                </c:pt>
                <c:pt idx="685">
                  <c:v>0.84850195741742207</c:v>
                </c:pt>
                <c:pt idx="686">
                  <c:v>0.83880708663447734</c:v>
                </c:pt>
                <c:pt idx="687">
                  <c:v>0.83021046197310522</c:v>
                </c:pt>
                <c:pt idx="688">
                  <c:v>0.8199247190594573</c:v>
                </c:pt>
                <c:pt idx="689">
                  <c:v>0.81023500551456096</c:v>
                </c:pt>
                <c:pt idx="690">
                  <c:v>0.79987779801652625</c:v>
                </c:pt>
                <c:pt idx="691">
                  <c:v>0.79013528417732348</c:v>
                </c:pt>
                <c:pt idx="692">
                  <c:v>0.78045932326722323</c:v>
                </c:pt>
                <c:pt idx="693">
                  <c:v>0.76967873108368057</c:v>
                </c:pt>
                <c:pt idx="694">
                  <c:v>0.75879597647022423</c:v>
                </c:pt>
                <c:pt idx="695">
                  <c:v>0.74912345371882294</c:v>
                </c:pt>
                <c:pt idx="696">
                  <c:v>0.73893324250045489</c:v>
                </c:pt>
                <c:pt idx="697">
                  <c:v>0.72912638597702761</c:v>
                </c:pt>
                <c:pt idx="698">
                  <c:v>0.71893150868613953</c:v>
                </c:pt>
                <c:pt idx="699">
                  <c:v>0.70781545044667815</c:v>
                </c:pt>
                <c:pt idx="700">
                  <c:v>0.6972686530546689</c:v>
                </c:pt>
                <c:pt idx="701">
                  <c:v>0.68636084899926242</c:v>
                </c:pt>
                <c:pt idx="702">
                  <c:v>0.67523472186646827</c:v>
                </c:pt>
                <c:pt idx="703">
                  <c:v>0.66453787340552328</c:v>
                </c:pt>
                <c:pt idx="704">
                  <c:v>0.65329804145289716</c:v>
                </c:pt>
                <c:pt idx="705">
                  <c:v>0.64299658124233938</c:v>
                </c:pt>
                <c:pt idx="706">
                  <c:v>0.63287734344282964</c:v>
                </c:pt>
                <c:pt idx="707">
                  <c:v>0.6228917026670534</c:v>
                </c:pt>
                <c:pt idx="708">
                  <c:v>0.61303523842525454</c:v>
                </c:pt>
                <c:pt idx="709">
                  <c:v>0.60355083207124249</c:v>
                </c:pt>
                <c:pt idx="710">
                  <c:v>0.59335693711141124</c:v>
                </c:pt>
                <c:pt idx="711">
                  <c:v>0.58378584004163114</c:v>
                </c:pt>
                <c:pt idx="712">
                  <c:v>0.57396694996275732</c:v>
                </c:pt>
                <c:pt idx="713">
                  <c:v>0.56427748200062522</c:v>
                </c:pt>
                <c:pt idx="714">
                  <c:v>0.55446841523232004</c:v>
                </c:pt>
                <c:pt idx="715">
                  <c:v>0.54476544021815598</c:v>
                </c:pt>
                <c:pt idx="716">
                  <c:v>0.53482621458481661</c:v>
                </c:pt>
                <c:pt idx="717">
                  <c:v>0.525404923001208</c:v>
                </c:pt>
                <c:pt idx="718">
                  <c:v>0.51612705175190143</c:v>
                </c:pt>
                <c:pt idx="719">
                  <c:v>0.50684304093348964</c:v>
                </c:pt>
                <c:pt idx="720">
                  <c:v>0.49797480173489489</c:v>
                </c:pt>
                <c:pt idx="721">
                  <c:v>0.48893809276004818</c:v>
                </c:pt>
                <c:pt idx="722">
                  <c:v>0.48000059922194466</c:v>
                </c:pt>
                <c:pt idx="723">
                  <c:v>0.47146807166203292</c:v>
                </c:pt>
                <c:pt idx="724">
                  <c:v>0.4627267987525378</c:v>
                </c:pt>
                <c:pt idx="725">
                  <c:v>0.4547505161535747</c:v>
                </c:pt>
                <c:pt idx="726">
                  <c:v>0.44679461692404149</c:v>
                </c:pt>
                <c:pt idx="727">
                  <c:v>0.43825103813974003</c:v>
                </c:pt>
                <c:pt idx="728">
                  <c:v>0.43017529452126957</c:v>
                </c:pt>
                <c:pt idx="729">
                  <c:v>0.42236846402961531</c:v>
                </c:pt>
                <c:pt idx="730">
                  <c:v>0.41398549637311094</c:v>
                </c:pt>
                <c:pt idx="731">
                  <c:v>0.40608166068959145</c:v>
                </c:pt>
                <c:pt idx="732">
                  <c:v>0.39796122100803377</c:v>
                </c:pt>
                <c:pt idx="733">
                  <c:v>0.39018410603084958</c:v>
                </c:pt>
                <c:pt idx="734">
                  <c:v>0.38309044788647789</c:v>
                </c:pt>
                <c:pt idx="735">
                  <c:v>0.37592286933007724</c:v>
                </c:pt>
                <c:pt idx="736">
                  <c:v>0.36888250264554029</c:v>
                </c:pt>
                <c:pt idx="737">
                  <c:v>0.36265722515543547</c:v>
                </c:pt>
                <c:pt idx="738">
                  <c:v>0.35563282135057256</c:v>
                </c:pt>
                <c:pt idx="739">
                  <c:v>0.3489966838959348</c:v>
                </c:pt>
                <c:pt idx="740">
                  <c:v>0.34311104736874032</c:v>
                </c:pt>
                <c:pt idx="741">
                  <c:v>0.33647441874857409</c:v>
                </c:pt>
                <c:pt idx="742">
                  <c:v>0.33082454167502667</c:v>
                </c:pt>
                <c:pt idx="743">
                  <c:v>0.32447033323370861</c:v>
                </c:pt>
                <c:pt idx="744">
                  <c:v>0.31791793950166836</c:v>
                </c:pt>
                <c:pt idx="745">
                  <c:v>0.31245396858063229</c:v>
                </c:pt>
                <c:pt idx="746">
                  <c:v>0.30665158461050696</c:v>
                </c:pt>
                <c:pt idx="747">
                  <c:v>0.29979614174742447</c:v>
                </c:pt>
                <c:pt idx="748">
                  <c:v>0.29448934379548652</c:v>
                </c:pt>
                <c:pt idx="749">
                  <c:v>0.28846691766862387</c:v>
                </c:pt>
                <c:pt idx="750">
                  <c:v>0.28289046984157701</c:v>
                </c:pt>
                <c:pt idx="751">
                  <c:v>0.2776954120473572</c:v>
                </c:pt>
                <c:pt idx="752">
                  <c:v>0.27137116470327338</c:v>
                </c:pt>
                <c:pt idx="753">
                  <c:v>0.26654791921407617</c:v>
                </c:pt>
                <c:pt idx="754">
                  <c:v>0.26184206228617418</c:v>
                </c:pt>
                <c:pt idx="755">
                  <c:v>0.25634739351961117</c:v>
                </c:pt>
                <c:pt idx="756">
                  <c:v>0.25065453946232602</c:v>
                </c:pt>
                <c:pt idx="757">
                  <c:v>0.24639809899293877</c:v>
                </c:pt>
                <c:pt idx="758">
                  <c:v>0.24199227052807906</c:v>
                </c:pt>
                <c:pt idx="759">
                  <c:v>0.23835285675378387</c:v>
                </c:pt>
                <c:pt idx="760">
                  <c:v>0.2341324923924599</c:v>
                </c:pt>
                <c:pt idx="761">
                  <c:v>0.22901091296129344</c:v>
                </c:pt>
                <c:pt idx="762">
                  <c:v>0.22518817165351121</c:v>
                </c:pt>
                <c:pt idx="763">
                  <c:v>0.2213299681945762</c:v>
                </c:pt>
                <c:pt idx="764">
                  <c:v>0.2172822239582195</c:v>
                </c:pt>
                <c:pt idx="765">
                  <c:v>0.2127215555605218</c:v>
                </c:pt>
                <c:pt idx="766">
                  <c:v>0.20882364136861309</c:v>
                </c:pt>
                <c:pt idx="767">
                  <c:v>0.20482990078210744</c:v>
                </c:pt>
                <c:pt idx="768">
                  <c:v>0.20177141303656457</c:v>
                </c:pt>
                <c:pt idx="769">
                  <c:v>0.19798781762139833</c:v>
                </c:pt>
                <c:pt idx="770">
                  <c:v>0.19536784245963909</c:v>
                </c:pt>
                <c:pt idx="771">
                  <c:v>0.19185239886472</c:v>
                </c:pt>
                <c:pt idx="772">
                  <c:v>0.18855942869590395</c:v>
                </c:pt>
                <c:pt idx="773">
                  <c:v>0.18472229623813866</c:v>
                </c:pt>
                <c:pt idx="774">
                  <c:v>0.18076853652564728</c:v>
                </c:pt>
                <c:pt idx="775">
                  <c:v>0.1773476668532277</c:v>
                </c:pt>
                <c:pt idx="776">
                  <c:v>0.17404440676659103</c:v>
                </c:pt>
                <c:pt idx="777">
                  <c:v>0.17031704980443016</c:v>
                </c:pt>
                <c:pt idx="778">
                  <c:v>0.16738771403458835</c:v>
                </c:pt>
                <c:pt idx="779">
                  <c:v>0.16452868861014153</c:v>
                </c:pt>
                <c:pt idx="780">
                  <c:v>0.1622216104482696</c:v>
                </c:pt>
                <c:pt idx="781">
                  <c:v>0.15948154531480885</c:v>
                </c:pt>
                <c:pt idx="782">
                  <c:v>0.15667910215923733</c:v>
                </c:pt>
                <c:pt idx="783">
                  <c:v>0.15431929737788827</c:v>
                </c:pt>
                <c:pt idx="784">
                  <c:v>0.15116486044636632</c:v>
                </c:pt>
                <c:pt idx="785">
                  <c:v>0.14858823064249116</c:v>
                </c:pt>
                <c:pt idx="786">
                  <c:v>0.14635097166048575</c:v>
                </c:pt>
                <c:pt idx="787">
                  <c:v>0.14348013370508014</c:v>
                </c:pt>
                <c:pt idx="788">
                  <c:v>0.14180179653615335</c:v>
                </c:pt>
                <c:pt idx="789">
                  <c:v>0.13982490440076945</c:v>
                </c:pt>
                <c:pt idx="790">
                  <c:v>0.13708881770808901</c:v>
                </c:pt>
                <c:pt idx="791">
                  <c:v>0.13513535416841133</c:v>
                </c:pt>
                <c:pt idx="792">
                  <c:v>0.13290565913554375</c:v>
                </c:pt>
                <c:pt idx="793">
                  <c:v>0.13113707030076766</c:v>
                </c:pt>
                <c:pt idx="794">
                  <c:v>0.12951688713040715</c:v>
                </c:pt>
                <c:pt idx="795">
                  <c:v>0.12691555170045191</c:v>
                </c:pt>
                <c:pt idx="796">
                  <c:v>0.12499315438044749</c:v>
                </c:pt>
                <c:pt idx="797">
                  <c:v>0.12343827166709193</c:v>
                </c:pt>
                <c:pt idx="798">
                  <c:v>0.12178852033191984</c:v>
                </c:pt>
                <c:pt idx="799">
                  <c:v>0.11964684216174719</c:v>
                </c:pt>
                <c:pt idx="800">
                  <c:v>0.11743016301538306</c:v>
                </c:pt>
                <c:pt idx="801">
                  <c:v>0.1157391292175463</c:v>
                </c:pt>
                <c:pt idx="802">
                  <c:v>0.11410386726546294</c:v>
                </c:pt>
                <c:pt idx="803">
                  <c:v>0.11216231448984969</c:v>
                </c:pt>
                <c:pt idx="804">
                  <c:v>0.11055124244004158</c:v>
                </c:pt>
                <c:pt idx="805">
                  <c:v>0.10902376676317251</c:v>
                </c:pt>
                <c:pt idx="806">
                  <c:v>0.10779371637204511</c:v>
                </c:pt>
                <c:pt idx="807">
                  <c:v>0.10652022238992796</c:v>
                </c:pt>
                <c:pt idx="808">
                  <c:v>0.10546704070558875</c:v>
                </c:pt>
                <c:pt idx="809">
                  <c:v>0.10505568957552738</c:v>
                </c:pt>
                <c:pt idx="810">
                  <c:v>0.10473279735713653</c:v>
                </c:pt>
                <c:pt idx="811">
                  <c:v>0.10326467903437839</c:v>
                </c:pt>
                <c:pt idx="812">
                  <c:v>0.10253276872218621</c:v>
                </c:pt>
                <c:pt idx="813">
                  <c:v>0.10175751305210996</c:v>
                </c:pt>
                <c:pt idx="814">
                  <c:v>0.10054509550345327</c:v>
                </c:pt>
                <c:pt idx="815">
                  <c:v>9.924937628117457E-2</c:v>
                </c:pt>
                <c:pt idx="816">
                  <c:v>9.7648913406780585E-2</c:v>
                </c:pt>
                <c:pt idx="817">
                  <c:v>9.6368911481411718E-2</c:v>
                </c:pt>
                <c:pt idx="818">
                  <c:v>9.6285167758814155E-2</c:v>
                </c:pt>
                <c:pt idx="819">
                  <c:v>9.5730224386515836E-2</c:v>
                </c:pt>
                <c:pt idx="820">
                  <c:v>9.5349079936453002E-2</c:v>
                </c:pt>
                <c:pt idx="821">
                  <c:v>9.4854402574493235E-2</c:v>
                </c:pt>
                <c:pt idx="822">
                  <c:v>9.3960849686894249E-2</c:v>
                </c:pt>
                <c:pt idx="823">
                  <c:v>9.4017112698176072E-2</c:v>
                </c:pt>
                <c:pt idx="824">
                  <c:v>9.3426461591960788E-2</c:v>
                </c:pt>
                <c:pt idx="825">
                  <c:v>9.3122872178837288E-2</c:v>
                </c:pt>
                <c:pt idx="826">
                  <c:v>9.2766310563472468E-2</c:v>
                </c:pt>
                <c:pt idx="827">
                  <c:v>9.2667758200192671E-2</c:v>
                </c:pt>
                <c:pt idx="828">
                  <c:v>9.2909608106392344E-2</c:v>
                </c:pt>
                <c:pt idx="829">
                  <c:v>9.3160249875550924E-2</c:v>
                </c:pt>
                <c:pt idx="830">
                  <c:v>9.2542781131483287E-2</c:v>
                </c:pt>
                <c:pt idx="831">
                  <c:v>9.2399851962709723E-2</c:v>
                </c:pt>
                <c:pt idx="832">
                  <c:v>9.2221607992441945E-2</c:v>
                </c:pt>
                <c:pt idx="833">
                  <c:v>9.2445063749601847E-2</c:v>
                </c:pt>
                <c:pt idx="834">
                  <c:v>9.2023054327573517E-2</c:v>
                </c:pt>
                <c:pt idx="835">
                  <c:v>9.1187458972329452E-2</c:v>
                </c:pt>
                <c:pt idx="836">
                  <c:v>9.1332868527021591E-2</c:v>
                </c:pt>
                <c:pt idx="837">
                  <c:v>9.1006783732695926E-2</c:v>
                </c:pt>
                <c:pt idx="838">
                  <c:v>9.1650922764957399E-2</c:v>
                </c:pt>
                <c:pt idx="839">
                  <c:v>9.1205754888263518E-2</c:v>
                </c:pt>
                <c:pt idx="840">
                  <c:v>9.1029303672174502E-2</c:v>
                </c:pt>
                <c:pt idx="841">
                  <c:v>9.114148587886825E-2</c:v>
                </c:pt>
                <c:pt idx="842">
                  <c:v>9.1700972532304567E-2</c:v>
                </c:pt>
                <c:pt idx="843">
                  <c:v>9.118836762855706E-2</c:v>
                </c:pt>
                <c:pt idx="844">
                  <c:v>9.1448366101032255E-2</c:v>
                </c:pt>
                <c:pt idx="845">
                  <c:v>9.0603757858341474E-2</c:v>
                </c:pt>
                <c:pt idx="846">
                  <c:v>9.1319484266371834E-2</c:v>
                </c:pt>
                <c:pt idx="847">
                  <c:v>9.1007299456500781E-2</c:v>
                </c:pt>
                <c:pt idx="848">
                  <c:v>9.0418932269992716E-2</c:v>
                </c:pt>
                <c:pt idx="849">
                  <c:v>9.0102769019341361E-2</c:v>
                </c:pt>
                <c:pt idx="850">
                  <c:v>9.0291892306063895E-2</c:v>
                </c:pt>
                <c:pt idx="851">
                  <c:v>9.0603610508682944E-2</c:v>
                </c:pt>
                <c:pt idx="852">
                  <c:v>9.0619426038698436E-2</c:v>
                </c:pt>
                <c:pt idx="853">
                  <c:v>8.9674939285801114E-2</c:v>
                </c:pt>
                <c:pt idx="854">
                  <c:v>8.9035638233994699E-2</c:v>
                </c:pt>
                <c:pt idx="855">
                  <c:v>8.8479540622704564E-2</c:v>
                </c:pt>
                <c:pt idx="856">
                  <c:v>8.8021234068125148E-2</c:v>
                </c:pt>
                <c:pt idx="857">
                  <c:v>8.7575206651756526E-2</c:v>
                </c:pt>
                <c:pt idx="858">
                  <c:v>8.6862623703108113E-2</c:v>
                </c:pt>
                <c:pt idx="859">
                  <c:v>8.6942560892860343E-2</c:v>
                </c:pt>
                <c:pt idx="860">
                  <c:v>8.6377892443099083E-2</c:v>
                </c:pt>
                <c:pt idx="861">
                  <c:v>8.6156573255987856E-2</c:v>
                </c:pt>
                <c:pt idx="862">
                  <c:v>8.6232409213577679E-2</c:v>
                </c:pt>
                <c:pt idx="863">
                  <c:v>8.6248912375332984E-2</c:v>
                </c:pt>
                <c:pt idx="864">
                  <c:v>8.5802467468265184E-2</c:v>
                </c:pt>
                <c:pt idx="865">
                  <c:v>8.5162380551613265E-2</c:v>
                </c:pt>
                <c:pt idx="866">
                  <c:v>8.4000847751702079E-2</c:v>
                </c:pt>
                <c:pt idx="867">
                  <c:v>8.3466631564703561E-2</c:v>
                </c:pt>
                <c:pt idx="868">
                  <c:v>8.3273628070306416E-2</c:v>
                </c:pt>
                <c:pt idx="869">
                  <c:v>8.2992632271490757E-2</c:v>
                </c:pt>
                <c:pt idx="870">
                  <c:v>8.2388523229796451E-2</c:v>
                </c:pt>
                <c:pt idx="871">
                  <c:v>8.1924175339217323E-2</c:v>
                </c:pt>
                <c:pt idx="872">
                  <c:v>8.1466237158784233E-2</c:v>
                </c:pt>
                <c:pt idx="873">
                  <c:v>8.1216577720682512E-2</c:v>
                </c:pt>
                <c:pt idx="874">
                  <c:v>8.0871460262130129E-2</c:v>
                </c:pt>
                <c:pt idx="875">
                  <c:v>7.9952342208776284E-2</c:v>
                </c:pt>
                <c:pt idx="876">
                  <c:v>7.8832411129123231E-2</c:v>
                </c:pt>
                <c:pt idx="877">
                  <c:v>7.8084734403468414E-2</c:v>
                </c:pt>
                <c:pt idx="878">
                  <c:v>7.7337376935407071E-2</c:v>
                </c:pt>
                <c:pt idx="879">
                  <c:v>7.6709004316608251E-2</c:v>
                </c:pt>
                <c:pt idx="880">
                  <c:v>7.5647325468627166E-2</c:v>
                </c:pt>
                <c:pt idx="881">
                  <c:v>7.4952768294872213E-2</c:v>
                </c:pt>
                <c:pt idx="882">
                  <c:v>7.4349027627324218E-2</c:v>
                </c:pt>
                <c:pt idx="883">
                  <c:v>7.3950004752026482E-2</c:v>
                </c:pt>
                <c:pt idx="884">
                  <c:v>7.3332707915893788E-2</c:v>
                </c:pt>
                <c:pt idx="885">
                  <c:v>7.3087542642377226E-2</c:v>
                </c:pt>
                <c:pt idx="886">
                  <c:v>7.2981942053764459E-2</c:v>
                </c:pt>
                <c:pt idx="887">
                  <c:v>7.2804533064894997E-2</c:v>
                </c:pt>
                <c:pt idx="888">
                  <c:v>7.2223017637508546E-2</c:v>
                </c:pt>
                <c:pt idx="889">
                  <c:v>7.1339951133941579E-2</c:v>
                </c:pt>
                <c:pt idx="890">
                  <c:v>7.136116948476981E-2</c:v>
                </c:pt>
                <c:pt idx="891">
                  <c:v>7.1115807745041865E-2</c:v>
                </c:pt>
                <c:pt idx="892">
                  <c:v>7.0599764682595323E-2</c:v>
                </c:pt>
                <c:pt idx="893">
                  <c:v>6.9781974077756909E-2</c:v>
                </c:pt>
                <c:pt idx="894">
                  <c:v>6.9913581881100112E-2</c:v>
                </c:pt>
                <c:pt idx="895">
                  <c:v>6.9357459711533564E-2</c:v>
                </c:pt>
                <c:pt idx="896">
                  <c:v>6.9761467916944889E-2</c:v>
                </c:pt>
                <c:pt idx="897">
                  <c:v>6.9053649273922268E-2</c:v>
                </c:pt>
                <c:pt idx="898">
                  <c:v>6.8630215471861489E-2</c:v>
                </c:pt>
                <c:pt idx="899">
                  <c:v>6.8492713682177103E-2</c:v>
                </c:pt>
                <c:pt idx="900">
                  <c:v>6.8378493138540358E-2</c:v>
                </c:pt>
                <c:pt idx="901">
                  <c:v>6.7992584382851731E-2</c:v>
                </c:pt>
                <c:pt idx="902">
                  <c:v>6.7667555594412204E-2</c:v>
                </c:pt>
                <c:pt idx="903">
                  <c:v>6.7255541390887449E-2</c:v>
                </c:pt>
                <c:pt idx="904">
                  <c:v>6.7510800116013292E-2</c:v>
                </c:pt>
                <c:pt idx="905">
                  <c:v>6.7153059703380216E-2</c:v>
                </c:pt>
                <c:pt idx="906">
                  <c:v>6.6539225584222983E-2</c:v>
                </c:pt>
                <c:pt idx="907">
                  <c:v>6.5993368774200645E-2</c:v>
                </c:pt>
                <c:pt idx="908">
                  <c:v>6.4906763275651674E-2</c:v>
                </c:pt>
                <c:pt idx="909">
                  <c:v>6.4478835309005736E-2</c:v>
                </c:pt>
                <c:pt idx="910">
                  <c:v>6.2990284500264865E-2</c:v>
                </c:pt>
                <c:pt idx="911">
                  <c:v>6.1622044687713269E-2</c:v>
                </c:pt>
                <c:pt idx="912">
                  <c:v>6.039238722900863E-2</c:v>
                </c:pt>
                <c:pt idx="913">
                  <c:v>5.9624621833240951E-2</c:v>
                </c:pt>
                <c:pt idx="914">
                  <c:v>5.8361073953074535E-2</c:v>
                </c:pt>
                <c:pt idx="915">
                  <c:v>5.716010056123029E-2</c:v>
                </c:pt>
                <c:pt idx="916">
                  <c:v>5.6273301199647241E-2</c:v>
                </c:pt>
                <c:pt idx="917">
                  <c:v>5.6074993117543027E-2</c:v>
                </c:pt>
                <c:pt idx="918">
                  <c:v>5.5467789733019607E-2</c:v>
                </c:pt>
                <c:pt idx="919">
                  <c:v>5.5134091873003256E-2</c:v>
                </c:pt>
                <c:pt idx="920">
                  <c:v>5.3884124719697966E-2</c:v>
                </c:pt>
                <c:pt idx="921">
                  <c:v>5.3784369000873536E-2</c:v>
                </c:pt>
                <c:pt idx="922">
                  <c:v>5.371499186998259E-2</c:v>
                </c:pt>
                <c:pt idx="923">
                  <c:v>5.3101255983931027E-2</c:v>
                </c:pt>
                <c:pt idx="924">
                  <c:v>5.2452475437425879E-2</c:v>
                </c:pt>
                <c:pt idx="925">
                  <c:v>5.1637877408522256E-2</c:v>
                </c:pt>
                <c:pt idx="926">
                  <c:v>5.0728312524696409E-2</c:v>
                </c:pt>
                <c:pt idx="927">
                  <c:v>4.9811232808285567E-2</c:v>
                </c:pt>
                <c:pt idx="928">
                  <c:v>4.868837929373835E-2</c:v>
                </c:pt>
                <c:pt idx="929">
                  <c:v>4.784453235761664E-2</c:v>
                </c:pt>
                <c:pt idx="930">
                  <c:v>4.7178020735535113E-2</c:v>
                </c:pt>
                <c:pt idx="931">
                  <c:v>4.6686806090550786E-2</c:v>
                </c:pt>
                <c:pt idx="932">
                  <c:v>4.5650864316259518E-2</c:v>
                </c:pt>
                <c:pt idx="933">
                  <c:v>4.4877671541402674E-2</c:v>
                </c:pt>
                <c:pt idx="934">
                  <c:v>4.446546087166655E-2</c:v>
                </c:pt>
                <c:pt idx="935">
                  <c:v>4.4353204990143537E-2</c:v>
                </c:pt>
                <c:pt idx="936">
                  <c:v>4.3994187547136542E-2</c:v>
                </c:pt>
                <c:pt idx="937">
                  <c:v>4.3529765981728148E-2</c:v>
                </c:pt>
                <c:pt idx="938">
                  <c:v>4.2741592658254147E-2</c:v>
                </c:pt>
                <c:pt idx="939">
                  <c:v>4.2562317240376651E-2</c:v>
                </c:pt>
                <c:pt idx="940">
                  <c:v>4.1870093102881735E-2</c:v>
                </c:pt>
                <c:pt idx="941">
                  <c:v>4.1776501511439128E-2</c:v>
                </c:pt>
                <c:pt idx="942">
                  <c:v>4.0147207220526206E-2</c:v>
                </c:pt>
                <c:pt idx="943">
                  <c:v>3.9108072870300131E-2</c:v>
                </c:pt>
                <c:pt idx="944">
                  <c:v>3.8878330194376295E-2</c:v>
                </c:pt>
                <c:pt idx="945">
                  <c:v>3.7770064296023496E-2</c:v>
                </c:pt>
                <c:pt idx="946">
                  <c:v>3.6988325240971946E-2</c:v>
                </c:pt>
                <c:pt idx="947">
                  <c:v>3.6276429924063353E-2</c:v>
                </c:pt>
                <c:pt idx="948">
                  <c:v>3.5547491163318186E-2</c:v>
                </c:pt>
                <c:pt idx="949">
                  <c:v>3.554100777834289E-2</c:v>
                </c:pt>
                <c:pt idx="950">
                  <c:v>3.5201563281643887E-2</c:v>
                </c:pt>
                <c:pt idx="951">
                  <c:v>3.4535616499920062E-2</c:v>
                </c:pt>
                <c:pt idx="952">
                  <c:v>3.4531564384310501E-2</c:v>
                </c:pt>
                <c:pt idx="953">
                  <c:v>3.4298481782793336E-2</c:v>
                </c:pt>
                <c:pt idx="954">
                  <c:v>3.4482128573873873E-2</c:v>
                </c:pt>
                <c:pt idx="955">
                  <c:v>3.4159089005824483E-2</c:v>
                </c:pt>
                <c:pt idx="956">
                  <c:v>3.358796172936436E-2</c:v>
                </c:pt>
                <c:pt idx="957">
                  <c:v>3.3338695223685377E-2</c:v>
                </c:pt>
                <c:pt idx="958">
                  <c:v>3.2298701333784548E-2</c:v>
                </c:pt>
                <c:pt idx="959">
                  <c:v>3.1848179752830767E-2</c:v>
                </c:pt>
                <c:pt idx="960">
                  <c:v>3.099377275784778E-2</c:v>
                </c:pt>
                <c:pt idx="961">
                  <c:v>3.0561768117315865E-2</c:v>
                </c:pt>
                <c:pt idx="962">
                  <c:v>2.9811218073319715E-2</c:v>
                </c:pt>
                <c:pt idx="963">
                  <c:v>2.9824356751205258E-2</c:v>
                </c:pt>
                <c:pt idx="964">
                  <c:v>2.8815527314083409E-2</c:v>
                </c:pt>
                <c:pt idx="965">
                  <c:v>2.8348281546886536E-2</c:v>
                </c:pt>
                <c:pt idx="966">
                  <c:v>2.8118145938539965E-2</c:v>
                </c:pt>
                <c:pt idx="967">
                  <c:v>2.7790317506588374E-2</c:v>
                </c:pt>
                <c:pt idx="968">
                  <c:v>2.7559003100973565E-2</c:v>
                </c:pt>
                <c:pt idx="969">
                  <c:v>2.7101924460215223E-2</c:v>
                </c:pt>
                <c:pt idx="970">
                  <c:v>2.6407490077842367E-2</c:v>
                </c:pt>
                <c:pt idx="971">
                  <c:v>2.6358348966722799E-2</c:v>
                </c:pt>
                <c:pt idx="972">
                  <c:v>2.6660636791195954E-2</c:v>
                </c:pt>
                <c:pt idx="973">
                  <c:v>2.6198327237559819E-2</c:v>
                </c:pt>
                <c:pt idx="974">
                  <c:v>2.5784692187791246E-2</c:v>
                </c:pt>
                <c:pt idx="975">
                  <c:v>2.5470518157530046E-2</c:v>
                </c:pt>
                <c:pt idx="976">
                  <c:v>2.5638889700676359E-2</c:v>
                </c:pt>
                <c:pt idx="977">
                  <c:v>2.5624449434140471E-2</c:v>
                </c:pt>
                <c:pt idx="978">
                  <c:v>2.5513716165755596E-2</c:v>
                </c:pt>
                <c:pt idx="979">
                  <c:v>2.5087654628117705E-2</c:v>
                </c:pt>
                <c:pt idx="980">
                  <c:v>2.4835760386861618E-2</c:v>
                </c:pt>
                <c:pt idx="981">
                  <c:v>2.4551179079688415E-2</c:v>
                </c:pt>
                <c:pt idx="982">
                  <c:v>2.4156183761723814E-2</c:v>
                </c:pt>
                <c:pt idx="983">
                  <c:v>2.3343027303646142E-2</c:v>
                </c:pt>
                <c:pt idx="984">
                  <c:v>2.2791730835396432E-2</c:v>
                </c:pt>
                <c:pt idx="985">
                  <c:v>2.2503269320548622E-2</c:v>
                </c:pt>
                <c:pt idx="986">
                  <c:v>2.1701483344454139E-2</c:v>
                </c:pt>
                <c:pt idx="987">
                  <c:v>2.15117485566487E-2</c:v>
                </c:pt>
                <c:pt idx="988">
                  <c:v>2.1360381164096685E-2</c:v>
                </c:pt>
                <c:pt idx="989">
                  <c:v>2.0947482862620756E-2</c:v>
                </c:pt>
                <c:pt idx="990">
                  <c:v>2.1262268393964851E-2</c:v>
                </c:pt>
                <c:pt idx="991">
                  <c:v>2.1297087118275358E-2</c:v>
                </c:pt>
                <c:pt idx="992">
                  <c:v>2.1237263156912406E-2</c:v>
                </c:pt>
                <c:pt idx="993">
                  <c:v>2.1198630532273628E-2</c:v>
                </c:pt>
                <c:pt idx="994">
                  <c:v>2.0755810426805653E-2</c:v>
                </c:pt>
                <c:pt idx="995">
                  <c:v>2.0020471779225023E-2</c:v>
                </c:pt>
                <c:pt idx="996">
                  <c:v>1.942751956250904E-2</c:v>
                </c:pt>
                <c:pt idx="997">
                  <c:v>1.9130347227014496E-2</c:v>
                </c:pt>
                <c:pt idx="998">
                  <c:v>1.8687308552886368E-2</c:v>
                </c:pt>
                <c:pt idx="999">
                  <c:v>1.8285510592352994E-2</c:v>
                </c:pt>
                <c:pt idx="1000">
                  <c:v>1.8278840564476893E-2</c:v>
                </c:pt>
                <c:pt idx="1001">
                  <c:v>1.7982694764936774E-2</c:v>
                </c:pt>
                <c:pt idx="1002">
                  <c:v>1.8238884248738992E-2</c:v>
                </c:pt>
                <c:pt idx="1003">
                  <c:v>1.8212295002857353E-2</c:v>
                </c:pt>
                <c:pt idx="1004">
                  <c:v>1.7249411645092631E-2</c:v>
                </c:pt>
                <c:pt idx="1005">
                  <c:v>1.6723007445823831E-2</c:v>
                </c:pt>
                <c:pt idx="1006">
                  <c:v>1.6204491364941634E-2</c:v>
                </c:pt>
                <c:pt idx="1007">
                  <c:v>1.5906751733261754E-2</c:v>
                </c:pt>
                <c:pt idx="1008">
                  <c:v>1.5835793049369259E-2</c:v>
                </c:pt>
                <c:pt idx="1009">
                  <c:v>1.5537697322681263E-2</c:v>
                </c:pt>
                <c:pt idx="1010">
                  <c:v>1.4825352589314153E-2</c:v>
                </c:pt>
                <c:pt idx="1011">
                  <c:v>1.4969222340074662E-2</c:v>
                </c:pt>
                <c:pt idx="1012">
                  <c:v>1.5097404263857068E-2</c:v>
                </c:pt>
                <c:pt idx="1013">
                  <c:v>1.4685704406270515E-2</c:v>
                </c:pt>
                <c:pt idx="1014">
                  <c:v>1.429215065913186E-2</c:v>
                </c:pt>
                <c:pt idx="1015">
                  <c:v>1.3757725726783772E-2</c:v>
                </c:pt>
                <c:pt idx="1016">
                  <c:v>1.3550392478094631E-2</c:v>
                </c:pt>
                <c:pt idx="1017">
                  <c:v>1.3873051392859484E-2</c:v>
                </c:pt>
                <c:pt idx="1018">
                  <c:v>1.3583966097790565E-2</c:v>
                </c:pt>
                <c:pt idx="1019">
                  <c:v>1.3528582272804632E-2</c:v>
                </c:pt>
                <c:pt idx="1020">
                  <c:v>1.3530441334329743E-2</c:v>
                </c:pt>
                <c:pt idx="1021">
                  <c:v>1.3202865852625291E-2</c:v>
                </c:pt>
                <c:pt idx="1022">
                  <c:v>1.3167352129092053E-2</c:v>
                </c:pt>
                <c:pt idx="1023">
                  <c:v>1.3060869898355748E-2</c:v>
                </c:pt>
                <c:pt idx="1024">
                  <c:v>1.2422951477511863E-2</c:v>
                </c:pt>
                <c:pt idx="1025">
                  <c:v>1.2322591625087458E-2</c:v>
                </c:pt>
                <c:pt idx="1026">
                  <c:v>1.183148994817467E-2</c:v>
                </c:pt>
                <c:pt idx="1027">
                  <c:v>1.1669417602930488E-2</c:v>
                </c:pt>
                <c:pt idx="1028">
                  <c:v>1.17653446864608E-2</c:v>
                </c:pt>
                <c:pt idx="1029">
                  <c:v>1.1421717915287207E-2</c:v>
                </c:pt>
                <c:pt idx="1030">
                  <c:v>1.1067162711106015E-2</c:v>
                </c:pt>
                <c:pt idx="1031">
                  <c:v>1.1145697623274565E-2</c:v>
                </c:pt>
                <c:pt idx="1032">
                  <c:v>1.083325740732873E-2</c:v>
                </c:pt>
                <c:pt idx="1033">
                  <c:v>1.0302182223884545E-2</c:v>
                </c:pt>
                <c:pt idx="1034">
                  <c:v>1.011731488646586E-2</c:v>
                </c:pt>
                <c:pt idx="1035">
                  <c:v>9.6649759930568825E-3</c:v>
                </c:pt>
                <c:pt idx="1036">
                  <c:v>9.7680888282681479E-3</c:v>
                </c:pt>
                <c:pt idx="1037">
                  <c:v>9.534571545258325E-3</c:v>
                </c:pt>
                <c:pt idx="1038">
                  <c:v>9.3315335391153161E-3</c:v>
                </c:pt>
                <c:pt idx="1039">
                  <c:v>9.2836326209550374E-3</c:v>
                </c:pt>
                <c:pt idx="1040">
                  <c:v>9.290427896040886E-3</c:v>
                </c:pt>
                <c:pt idx="1041">
                  <c:v>8.9817107148005611E-3</c:v>
                </c:pt>
                <c:pt idx="1042">
                  <c:v>9.4077206800579679E-3</c:v>
                </c:pt>
                <c:pt idx="1043">
                  <c:v>8.814837226515963E-3</c:v>
                </c:pt>
                <c:pt idx="1044">
                  <c:v>8.9219506049563017E-3</c:v>
                </c:pt>
                <c:pt idx="1045">
                  <c:v>8.7988129511508868E-3</c:v>
                </c:pt>
                <c:pt idx="1046">
                  <c:v>8.2606453374761499E-3</c:v>
                </c:pt>
                <c:pt idx="1047">
                  <c:v>8.2823008256246947E-3</c:v>
                </c:pt>
                <c:pt idx="1048">
                  <c:v>8.5714696188334463E-3</c:v>
                </c:pt>
                <c:pt idx="1049">
                  <c:v>7.7749980537565929E-3</c:v>
                </c:pt>
                <c:pt idx="1050">
                  <c:v>7.8316171600465324E-3</c:v>
                </c:pt>
                <c:pt idx="1051">
                  <c:v>7.6212165826323374E-3</c:v>
                </c:pt>
                <c:pt idx="1052">
                  <c:v>7.4467128378635575E-3</c:v>
                </c:pt>
                <c:pt idx="1053">
                  <c:v>7.8088761960801549E-3</c:v>
                </c:pt>
                <c:pt idx="1054">
                  <c:v>7.7643127476855669E-3</c:v>
                </c:pt>
                <c:pt idx="1055">
                  <c:v>7.4738349983435445E-3</c:v>
                </c:pt>
                <c:pt idx="1056">
                  <c:v>8.0067152151047146E-3</c:v>
                </c:pt>
                <c:pt idx="1057">
                  <c:v>7.6508633339284621E-3</c:v>
                </c:pt>
                <c:pt idx="1058">
                  <c:v>7.5386000849225199E-3</c:v>
                </c:pt>
                <c:pt idx="1059">
                  <c:v>7.8416344809988936E-3</c:v>
                </c:pt>
                <c:pt idx="1060">
                  <c:v>7.3211635613135428E-3</c:v>
                </c:pt>
                <c:pt idx="1061">
                  <c:v>7.2040058478167815E-3</c:v>
                </c:pt>
                <c:pt idx="1062">
                  <c:v>6.7032576799255983E-3</c:v>
                </c:pt>
                <c:pt idx="1063">
                  <c:v>6.3631255514867945E-3</c:v>
                </c:pt>
                <c:pt idx="1064">
                  <c:v>6.9085476800164634E-3</c:v>
                </c:pt>
                <c:pt idx="1065">
                  <c:v>6.585630903349184E-3</c:v>
                </c:pt>
                <c:pt idx="1066">
                  <c:v>6.0011291895498637E-3</c:v>
                </c:pt>
                <c:pt idx="1067">
                  <c:v>6.1883909589196514E-3</c:v>
                </c:pt>
                <c:pt idx="1068">
                  <c:v>6.3324596317191756E-3</c:v>
                </c:pt>
                <c:pt idx="1069">
                  <c:v>6.6192929328402362E-3</c:v>
                </c:pt>
                <c:pt idx="1070">
                  <c:v>6.4943723481666136E-3</c:v>
                </c:pt>
                <c:pt idx="1071">
                  <c:v>5.6495357135051116E-3</c:v>
                </c:pt>
                <c:pt idx="1072">
                  <c:v>5.7586849730607986E-3</c:v>
                </c:pt>
                <c:pt idx="1073">
                  <c:v>6.256051466288731E-3</c:v>
                </c:pt>
                <c:pt idx="1074">
                  <c:v>5.7695716569984828E-3</c:v>
                </c:pt>
                <c:pt idx="1075">
                  <c:v>5.4650392060603932E-3</c:v>
                </c:pt>
                <c:pt idx="1076">
                  <c:v>5.5789773295182874E-3</c:v>
                </c:pt>
                <c:pt idx="1077">
                  <c:v>5.03898749173307E-3</c:v>
                </c:pt>
                <c:pt idx="1078">
                  <c:v>5.2955748196133207E-3</c:v>
                </c:pt>
                <c:pt idx="1079">
                  <c:v>5.3044600040226455E-3</c:v>
                </c:pt>
                <c:pt idx="1080">
                  <c:v>4.9515575718446234E-3</c:v>
                </c:pt>
                <c:pt idx="1081">
                  <c:v>5.396948928853936E-3</c:v>
                </c:pt>
                <c:pt idx="1082">
                  <c:v>5.2116591890808001E-3</c:v>
                </c:pt>
                <c:pt idx="1083">
                  <c:v>4.8714460183298062E-3</c:v>
                </c:pt>
                <c:pt idx="1084">
                  <c:v>5.705526127918659E-3</c:v>
                </c:pt>
                <c:pt idx="1085">
                  <c:v>5.3331219684342648E-3</c:v>
                </c:pt>
                <c:pt idx="1086">
                  <c:v>5.5060687184779172E-3</c:v>
                </c:pt>
                <c:pt idx="1087">
                  <c:v>5.3560225611973822E-3</c:v>
                </c:pt>
                <c:pt idx="1088">
                  <c:v>5.3026893522926501E-3</c:v>
                </c:pt>
                <c:pt idx="1089">
                  <c:v>5.0993664701431528E-3</c:v>
                </c:pt>
                <c:pt idx="1090">
                  <c:v>5.0833544739162856E-3</c:v>
                </c:pt>
                <c:pt idx="1091">
                  <c:v>4.4274667622147346E-3</c:v>
                </c:pt>
                <c:pt idx="1092">
                  <c:v>4.4417965165067233E-3</c:v>
                </c:pt>
                <c:pt idx="1093">
                  <c:v>4.0033060351718722E-3</c:v>
                </c:pt>
                <c:pt idx="1094">
                  <c:v>4.0426312032057383E-3</c:v>
                </c:pt>
                <c:pt idx="1095">
                  <c:v>3.7375781168075125E-3</c:v>
                </c:pt>
                <c:pt idx="1096">
                  <c:v>3.4009406311034988E-3</c:v>
                </c:pt>
                <c:pt idx="1097">
                  <c:v>3.0321146124937283E-3</c:v>
                </c:pt>
                <c:pt idx="1098">
                  <c:v>3.1729882535308047E-3</c:v>
                </c:pt>
                <c:pt idx="1099">
                  <c:v>3.2763024666087256E-3</c:v>
                </c:pt>
                <c:pt idx="1100">
                  <c:v>3.2978720007897943E-3</c:v>
                </c:pt>
                <c:pt idx="1101">
                  <c:v>3.1413080769469742E-3</c:v>
                </c:pt>
                <c:pt idx="1102">
                  <c:v>3.0756957298314542E-3</c:v>
                </c:pt>
                <c:pt idx="1103">
                  <c:v>3.4908607602210933E-3</c:v>
                </c:pt>
                <c:pt idx="1104">
                  <c:v>3.9238108943952365E-3</c:v>
                </c:pt>
                <c:pt idx="1105">
                  <c:v>3.7206844784571113E-3</c:v>
                </c:pt>
                <c:pt idx="1106">
                  <c:v>3.7223912786684106E-3</c:v>
                </c:pt>
                <c:pt idx="1107">
                  <c:v>3.5352694914742256E-3</c:v>
                </c:pt>
                <c:pt idx="1108">
                  <c:v>3.8577859682358343E-3</c:v>
                </c:pt>
                <c:pt idx="1109">
                  <c:v>4.0750554955651429E-3</c:v>
                </c:pt>
                <c:pt idx="1110">
                  <c:v>3.8202118053108254E-3</c:v>
                </c:pt>
                <c:pt idx="1111">
                  <c:v>3.5208390482489088E-3</c:v>
                </c:pt>
                <c:pt idx="1112">
                  <c:v>4.0412338372773516E-3</c:v>
                </c:pt>
                <c:pt idx="1113">
                  <c:v>4.3031576786240096E-3</c:v>
                </c:pt>
                <c:pt idx="1114">
                  <c:v>4.4795155732626187E-3</c:v>
                </c:pt>
                <c:pt idx="1115">
                  <c:v>3.8843899490833256E-3</c:v>
                </c:pt>
                <c:pt idx="1116">
                  <c:v>3.4889476704878528E-3</c:v>
                </c:pt>
                <c:pt idx="1117">
                  <c:v>3.7100458331112856E-3</c:v>
                </c:pt>
                <c:pt idx="1118">
                  <c:v>3.834885375472716E-3</c:v>
                </c:pt>
                <c:pt idx="1119">
                  <c:v>3.5194662405969427E-3</c:v>
                </c:pt>
                <c:pt idx="1120">
                  <c:v>3.3822812526783869E-3</c:v>
                </c:pt>
                <c:pt idx="1121">
                  <c:v>2.9528454078601709E-3</c:v>
                </c:pt>
                <c:pt idx="1122">
                  <c:v>3.5319541241573137E-3</c:v>
                </c:pt>
                <c:pt idx="1123">
                  <c:v>3.702928844604313E-3</c:v>
                </c:pt>
                <c:pt idx="1124">
                  <c:v>3.3108387707403851E-3</c:v>
                </c:pt>
                <c:pt idx="1125">
                  <c:v>3.301926572226996E-3</c:v>
                </c:pt>
                <c:pt idx="1126">
                  <c:v>2.8366675695926298E-3</c:v>
                </c:pt>
                <c:pt idx="1127">
                  <c:v>2.5980249742936241E-3</c:v>
                </c:pt>
                <c:pt idx="1128">
                  <c:v>3.2680287832822972E-3</c:v>
                </c:pt>
                <c:pt idx="1129">
                  <c:v>3.0898265620844276E-3</c:v>
                </c:pt>
                <c:pt idx="1130">
                  <c:v>3.2680754440074979E-3</c:v>
                </c:pt>
                <c:pt idx="1131">
                  <c:v>3.2644113491653993E-3</c:v>
                </c:pt>
                <c:pt idx="1132">
                  <c:v>3.4584733052763213E-3</c:v>
                </c:pt>
                <c:pt idx="1133">
                  <c:v>3.3142474595076999E-3</c:v>
                </c:pt>
                <c:pt idx="1134">
                  <c:v>3.3890003971073297E-3</c:v>
                </c:pt>
                <c:pt idx="1135">
                  <c:v>2.8437550881678961E-3</c:v>
                </c:pt>
                <c:pt idx="1136">
                  <c:v>2.2361339673625416E-3</c:v>
                </c:pt>
                <c:pt idx="1137">
                  <c:v>1.7496826456729422E-3</c:v>
                </c:pt>
                <c:pt idx="1138">
                  <c:v>1.6143424754791749E-3</c:v>
                </c:pt>
                <c:pt idx="1139">
                  <c:v>1.5789476140038168E-3</c:v>
                </c:pt>
                <c:pt idx="1140">
                  <c:v>2.0955599372978087E-3</c:v>
                </c:pt>
                <c:pt idx="1141">
                  <c:v>2.23279649759685E-3</c:v>
                </c:pt>
                <c:pt idx="1142">
                  <c:v>2.2737744376338889E-3</c:v>
                </c:pt>
                <c:pt idx="1143">
                  <c:v>2.4680036356072416E-3</c:v>
                </c:pt>
                <c:pt idx="1144">
                  <c:v>2.4270308528082508E-3</c:v>
                </c:pt>
                <c:pt idx="1145">
                  <c:v>2.2470599445424998E-3</c:v>
                </c:pt>
                <c:pt idx="1146">
                  <c:v>1.6517508700383378E-3</c:v>
                </c:pt>
                <c:pt idx="1147">
                  <c:v>1.3632674983245117E-3</c:v>
                </c:pt>
                <c:pt idx="1148">
                  <c:v>1.2403791110247751E-3</c:v>
                </c:pt>
                <c:pt idx="1149">
                  <c:v>1.3845973437277056E-3</c:v>
                </c:pt>
                <c:pt idx="1150">
                  <c:v>1.593087041653538E-3</c:v>
                </c:pt>
                <c:pt idx="1151">
                  <c:v>2.1134319773808453E-3</c:v>
                </c:pt>
                <c:pt idx="1152">
                  <c:v>2.7371083169795678E-3</c:v>
                </c:pt>
                <c:pt idx="1153">
                  <c:v>3.0205010035739659E-3</c:v>
                </c:pt>
                <c:pt idx="1154">
                  <c:v>2.8440375083467438E-3</c:v>
                </c:pt>
                <c:pt idx="1155">
                  <c:v>3.0844139179611132E-3</c:v>
                </c:pt>
                <c:pt idx="1156">
                  <c:v>3.1859943167236704E-3</c:v>
                </c:pt>
                <c:pt idx="1157">
                  <c:v>2.893672240822388E-3</c:v>
                </c:pt>
                <c:pt idx="1158">
                  <c:v>2.681638538026158E-3</c:v>
                </c:pt>
                <c:pt idx="1159">
                  <c:v>2.4517698781442881E-3</c:v>
                </c:pt>
                <c:pt idx="1160">
                  <c:v>3.1753433922396337E-3</c:v>
                </c:pt>
                <c:pt idx="1161">
                  <c:v>3.3820798748117296E-3</c:v>
                </c:pt>
                <c:pt idx="1162">
                  <c:v>3.1700167020837942E-3</c:v>
                </c:pt>
                <c:pt idx="1163">
                  <c:v>2.608786411021558E-3</c:v>
                </c:pt>
                <c:pt idx="1164">
                  <c:v>3.0132636795125278E-3</c:v>
                </c:pt>
                <c:pt idx="1165">
                  <c:v>2.900951313953742E-3</c:v>
                </c:pt>
                <c:pt idx="1166">
                  <c:v>3.4660102403101024E-3</c:v>
                </c:pt>
                <c:pt idx="1167">
                  <c:v>2.6907128211639299E-3</c:v>
                </c:pt>
                <c:pt idx="1168">
                  <c:v>2.5410325822020768E-3</c:v>
                </c:pt>
                <c:pt idx="1169">
                  <c:v>2.2275427455219826E-3</c:v>
                </c:pt>
                <c:pt idx="1170">
                  <c:v>2.6908503475118906E-3</c:v>
                </c:pt>
                <c:pt idx="1171">
                  <c:v>2.4180444883000686E-3</c:v>
                </c:pt>
                <c:pt idx="1172">
                  <c:v>2.6728859683095092E-3</c:v>
                </c:pt>
                <c:pt idx="1173">
                  <c:v>1.9349738589426631E-3</c:v>
                </c:pt>
              </c:numCache>
            </c:numRef>
          </c:yVal>
          <c:smooth val="0"/>
          <c:extLst>
            <c:ext xmlns:c16="http://schemas.microsoft.com/office/drawing/2014/chart" uri="{C3380CC4-5D6E-409C-BE32-E72D297353CC}">
              <c16:uniqueId val="{00000002-859F-4C0C-A8BD-8B8994BA77C0}"/>
            </c:ext>
          </c:extLst>
        </c:ser>
        <c:ser>
          <c:idx val="3"/>
          <c:order val="3"/>
          <c:tx>
            <c:strRef>
              <c:f>'Fluo 77K'!$W$2</c:f>
              <c:strCache>
                <c:ptCount val="1"/>
                <c:pt idx="0">
                  <c:v>Stan 590</c:v>
                </c:pt>
              </c:strCache>
            </c:strRef>
          </c:tx>
          <c:spPr>
            <a:ln w="19050" cap="rnd">
              <a:solidFill>
                <a:srgbClr val="FFFF00"/>
              </a:solidFill>
              <a:round/>
            </a:ln>
            <a:effectLst/>
          </c:spPr>
          <c:marker>
            <c:symbol val="none"/>
          </c:marker>
          <c:xVal>
            <c:numRef>
              <c:f>'Fluo 77K'!$S$3:$S$1176</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'Fluo 77K'!$W$3:$W$1176</c:f>
              <c:numCache>
                <c:formatCode>General</c:formatCode>
                <c:ptCount val="1174"/>
                <c:pt idx="0">
                  <c:v>1.6679110205602312E-4</c:v>
                </c:pt>
                <c:pt idx="1">
                  <c:v>1.2470189843910115E-4</c:v>
                </c:pt>
                <c:pt idx="2">
                  <c:v>3.7823783784890984E-4</c:v>
                </c:pt>
                <c:pt idx="3">
                  <c:v>3.1629200064226188E-4</c:v>
                </c:pt>
                <c:pt idx="4">
                  <c:v>5.921347047512925E-4</c:v>
                </c:pt>
                <c:pt idx="5">
                  <c:v>9.0180175843648618E-4</c:v>
                </c:pt>
                <c:pt idx="6">
                  <c:v>8.4483049191636536E-4</c:v>
                </c:pt>
                <c:pt idx="7">
                  <c:v>8.0519870232153093E-4</c:v>
                </c:pt>
                <c:pt idx="8">
                  <c:v>7.7878767499046681E-4</c:v>
                </c:pt>
                <c:pt idx="9">
                  <c:v>7.9612430702802209E-4</c:v>
                </c:pt>
                <c:pt idx="10">
                  <c:v>7.2096453528815814E-4</c:v>
                </c:pt>
                <c:pt idx="11">
                  <c:v>2.2129767164146496E-4</c:v>
                </c:pt>
                <c:pt idx="12">
                  <c:v>8.0104425587011288E-5</c:v>
                </c:pt>
                <c:pt idx="13">
                  <c:v>2.155470155819053E-4</c:v>
                </c:pt>
                <c:pt idx="14">
                  <c:v>1.9814358558042482E-4</c:v>
                </c:pt>
                <c:pt idx="15">
                  <c:v>2.4022755460392165E-4</c:v>
                </c:pt>
                <c:pt idx="16">
                  <c:v>-7.3586605722343739E-5</c:v>
                </c:pt>
                <c:pt idx="17">
                  <c:v>-1.6938245339248879E-4</c:v>
                </c:pt>
                <c:pt idx="18">
                  <c:v>-2.7325897707168425E-5</c:v>
                </c:pt>
                <c:pt idx="19">
                  <c:v>-2.8975079124862467E-5</c:v>
                </c:pt>
                <c:pt idx="20">
                  <c:v>3.1321019066096196E-5</c:v>
                </c:pt>
                <c:pt idx="21">
                  <c:v>5.0351485879172162E-5</c:v>
                </c:pt>
                <c:pt idx="22">
                  <c:v>1.370999191710498E-4</c:v>
                </c:pt>
                <c:pt idx="23">
                  <c:v>2.9566451627292855E-4</c:v>
                </c:pt>
                <c:pt idx="24">
                  <c:v>5.5911318249283407E-4</c:v>
                </c:pt>
                <c:pt idx="25">
                  <c:v>6.5657163945076371E-4</c:v>
                </c:pt>
                <c:pt idx="26">
                  <c:v>6.6648038341803701E-4</c:v>
                </c:pt>
                <c:pt idx="27">
                  <c:v>4.8559878002110452E-4</c:v>
                </c:pt>
                <c:pt idx="28">
                  <c:v>2.1478117180470462E-4</c:v>
                </c:pt>
                <c:pt idx="29">
                  <c:v>1.4129408025519326E-4</c:v>
                </c:pt>
                <c:pt idx="30">
                  <c:v>1.1981711240936615E-4</c:v>
                </c:pt>
                <c:pt idx="31">
                  <c:v>3.7231250568266327E-5</c:v>
                </c:pt>
                <c:pt idx="32">
                  <c:v>1.0826347711509722E-4</c:v>
                </c:pt>
                <c:pt idx="33">
                  <c:v>1.2808310440521763E-4</c:v>
                </c:pt>
                <c:pt idx="34">
                  <c:v>4.0723156805773711E-4</c:v>
                </c:pt>
                <c:pt idx="35">
                  <c:v>7.6975094601051724E-4</c:v>
                </c:pt>
                <c:pt idx="36">
                  <c:v>8.0275744726175581E-4</c:v>
                </c:pt>
                <c:pt idx="37">
                  <c:v>9.5718466723860305E-4</c:v>
                </c:pt>
                <c:pt idx="38">
                  <c:v>1.0059022316778706E-3</c:v>
                </c:pt>
                <c:pt idx="39">
                  <c:v>1.0512932119954577E-3</c:v>
                </c:pt>
                <c:pt idx="40">
                  <c:v>1.1181531944732253E-3</c:v>
                </c:pt>
                <c:pt idx="41">
                  <c:v>7.5065014219317862E-4</c:v>
                </c:pt>
                <c:pt idx="42">
                  <c:v>5.7637266117512302E-4</c:v>
                </c:pt>
                <c:pt idx="43">
                  <c:v>4.8967117991035875E-4</c:v>
                </c:pt>
                <c:pt idx="44">
                  <c:v>2.7083615688440639E-4</c:v>
                </c:pt>
                <c:pt idx="45">
                  <c:v>2.8981406155176342E-4</c:v>
                </c:pt>
                <c:pt idx="46">
                  <c:v>3.0051948787924207E-4</c:v>
                </c:pt>
                <c:pt idx="47">
                  <c:v>3.6324482432419981E-4</c:v>
                </c:pt>
                <c:pt idx="48">
                  <c:v>5.9118143977036984E-4</c:v>
                </c:pt>
                <c:pt idx="49">
                  <c:v>5.9448071296983181E-4</c:v>
                </c:pt>
                <c:pt idx="50">
                  <c:v>4.0534859376630482E-4</c:v>
                </c:pt>
                <c:pt idx="51">
                  <c:v>7.0351080767159255E-4</c:v>
                </c:pt>
                <c:pt idx="52">
                  <c:v>6.1352541560111403E-4</c:v>
                </c:pt>
                <c:pt idx="53">
                  <c:v>5.7559691718861829E-4</c:v>
                </c:pt>
                <c:pt idx="54">
                  <c:v>4.674872005656092E-4</c:v>
                </c:pt>
                <c:pt idx="55">
                  <c:v>6.3594256194430101E-4</c:v>
                </c:pt>
                <c:pt idx="56">
                  <c:v>6.2438298652444963E-4</c:v>
                </c:pt>
                <c:pt idx="57">
                  <c:v>9.0930600329346969E-4</c:v>
                </c:pt>
                <c:pt idx="58">
                  <c:v>6.4581591550820006E-4</c:v>
                </c:pt>
                <c:pt idx="59">
                  <c:v>6.8958428565950129E-4</c:v>
                </c:pt>
                <c:pt idx="60">
                  <c:v>7.2592203664829903E-4</c:v>
                </c:pt>
                <c:pt idx="61">
                  <c:v>7.1104077031366487E-4</c:v>
                </c:pt>
                <c:pt idx="62">
                  <c:v>5.7146067801867916E-4</c:v>
                </c:pt>
                <c:pt idx="63">
                  <c:v>7.7380775591500534E-4</c:v>
                </c:pt>
                <c:pt idx="64">
                  <c:v>3.7493958880903102E-4</c:v>
                </c:pt>
                <c:pt idx="65">
                  <c:v>5.1283630413579545E-4</c:v>
                </c:pt>
                <c:pt idx="66">
                  <c:v>7.0444779989469364E-4</c:v>
                </c:pt>
                <c:pt idx="67">
                  <c:v>7.8121800568135467E-4</c:v>
                </c:pt>
                <c:pt idx="68">
                  <c:v>5.2192685839161661E-4</c:v>
                </c:pt>
                <c:pt idx="69">
                  <c:v>2.4363106448984962E-4</c:v>
                </c:pt>
                <c:pt idx="70">
                  <c:v>-2.841378277552482E-4</c:v>
                </c:pt>
                <c:pt idx="71">
                  <c:v>-2.5297549652679037E-6</c:v>
                </c:pt>
                <c:pt idx="72">
                  <c:v>-7.5197403914770356E-5</c:v>
                </c:pt>
                <c:pt idx="73">
                  <c:v>-1.4539105997444382E-4</c:v>
                </c:pt>
                <c:pt idx="74">
                  <c:v>-3.9809401625659886E-4</c:v>
                </c:pt>
                <c:pt idx="75">
                  <c:v>-6.1143169202656491E-5</c:v>
                </c:pt>
                <c:pt idx="76">
                  <c:v>3.1124460082981962E-4</c:v>
                </c:pt>
                <c:pt idx="77">
                  <c:v>9.0176238519028837E-4</c:v>
                </c:pt>
                <c:pt idx="78">
                  <c:v>1.0396652454745519E-3</c:v>
                </c:pt>
                <c:pt idx="79">
                  <c:v>1.0966660988270755E-3</c:v>
                </c:pt>
                <c:pt idx="80">
                  <c:v>1.1082156602421137E-3</c:v>
                </c:pt>
                <c:pt idx="81">
                  <c:v>9.2898761938998097E-4</c:v>
                </c:pt>
                <c:pt idx="82">
                  <c:v>6.5561655374169316E-4</c:v>
                </c:pt>
                <c:pt idx="83">
                  <c:v>4.7979338832159933E-4</c:v>
                </c:pt>
                <c:pt idx="84">
                  <c:v>2.2625858686688307E-4</c:v>
                </c:pt>
                <c:pt idx="85">
                  <c:v>3.5498725319603225E-5</c:v>
                </c:pt>
                <c:pt idx="86">
                  <c:v>1.7326014916542942E-5</c:v>
                </c:pt>
                <c:pt idx="87">
                  <c:v>-1.6683912376092339E-4</c:v>
                </c:pt>
                <c:pt idx="88">
                  <c:v>7.8466248195060984E-5</c:v>
                </c:pt>
                <c:pt idx="89">
                  <c:v>3.0636413902943585E-4</c:v>
                </c:pt>
                <c:pt idx="90">
                  <c:v>4.0381303716458921E-4</c:v>
                </c:pt>
                <c:pt idx="91">
                  <c:v>5.0209833229267339E-4</c:v>
                </c:pt>
                <c:pt idx="92">
                  <c:v>5.3513282723918558E-4</c:v>
                </c:pt>
                <c:pt idx="93">
                  <c:v>4.9797449683324163E-4</c:v>
                </c:pt>
                <c:pt idx="94">
                  <c:v>7.8295020092304093E-4</c:v>
                </c:pt>
                <c:pt idx="95">
                  <c:v>9.0355716796205793E-4</c:v>
                </c:pt>
                <c:pt idx="96">
                  <c:v>9.4980343532711045E-4</c:v>
                </c:pt>
                <c:pt idx="97">
                  <c:v>8.7876897838829837E-4</c:v>
                </c:pt>
                <c:pt idx="98">
                  <c:v>8.7961425143095009E-4</c:v>
                </c:pt>
                <c:pt idx="99">
                  <c:v>7.6976209797042301E-4</c:v>
                </c:pt>
                <c:pt idx="100">
                  <c:v>7.0534063946020879E-4</c:v>
                </c:pt>
                <c:pt idx="101">
                  <c:v>1.9406174066390348E-4</c:v>
                </c:pt>
                <c:pt idx="102">
                  <c:v>3.4652803642548734E-5</c:v>
                </c:pt>
                <c:pt idx="103">
                  <c:v>4.2935330125893108E-5</c:v>
                </c:pt>
                <c:pt idx="104">
                  <c:v>1.1314241405565716E-4</c:v>
                </c:pt>
                <c:pt idx="105">
                  <c:v>1.3045369245375324E-4</c:v>
                </c:pt>
                <c:pt idx="106">
                  <c:v>2.7746736259448302E-4</c:v>
                </c:pt>
                <c:pt idx="107">
                  <c:v>4.0959931121854168E-4</c:v>
                </c:pt>
                <c:pt idx="108">
                  <c:v>6.79661886231119E-4</c:v>
                </c:pt>
                <c:pt idx="109">
                  <c:v>6.4661054954923895E-4</c:v>
                </c:pt>
                <c:pt idx="110">
                  <c:v>4.0465455495543599E-4</c:v>
                </c:pt>
                <c:pt idx="111">
                  <c:v>3.6666540353651411E-4</c:v>
                </c:pt>
                <c:pt idx="112">
                  <c:v>3.4521631559045136E-4</c:v>
                </c:pt>
                <c:pt idx="113">
                  <c:v>5.1041029767425882E-4</c:v>
                </c:pt>
                <c:pt idx="114">
                  <c:v>5.8639747656182354E-4</c:v>
                </c:pt>
                <c:pt idx="115">
                  <c:v>4.1876030489458382E-4</c:v>
                </c:pt>
                <c:pt idx="116">
                  <c:v>4.0390828400582496E-4</c:v>
                </c:pt>
                <c:pt idx="117">
                  <c:v>4.3776278939193714E-4</c:v>
                </c:pt>
                <c:pt idx="118">
                  <c:v>3.4856213115319352E-4</c:v>
                </c:pt>
                <c:pt idx="119">
                  <c:v>3.8076000151575622E-4</c:v>
                </c:pt>
                <c:pt idx="120">
                  <c:v>2.7419756243191474E-4</c:v>
                </c:pt>
                <c:pt idx="121">
                  <c:v>2.2466408419137993E-4</c:v>
                </c:pt>
                <c:pt idx="122">
                  <c:v>3.9891732676596692E-4</c:v>
                </c:pt>
                <c:pt idx="123">
                  <c:v>5.1205953598970752E-4</c:v>
                </c:pt>
                <c:pt idx="124">
                  <c:v>7.1689031467075612E-4</c:v>
                </c:pt>
                <c:pt idx="125">
                  <c:v>8.168192721343361E-4</c:v>
                </c:pt>
                <c:pt idx="126">
                  <c:v>6.2522052147247307E-4</c:v>
                </c:pt>
                <c:pt idx="127">
                  <c:v>4.3774799597573569E-4</c:v>
                </c:pt>
                <c:pt idx="128">
                  <c:v>4.8394692440894335E-4</c:v>
                </c:pt>
                <c:pt idx="129">
                  <c:v>4.0466866559858206E-4</c:v>
                </c:pt>
                <c:pt idx="130">
                  <c:v>5.0049483977194023E-4</c:v>
                </c:pt>
                <c:pt idx="131">
                  <c:v>4.41005620018815E-4</c:v>
                </c:pt>
                <c:pt idx="132">
                  <c:v>3.3776930987461671E-4</c:v>
                </c:pt>
                <c:pt idx="133">
                  <c:v>2.8903956931586029E-4</c:v>
                </c:pt>
                <c:pt idx="134">
                  <c:v>3.7741384456648635E-4</c:v>
                </c:pt>
                <c:pt idx="135">
                  <c:v>9.2527686162909888E-5</c:v>
                </c:pt>
                <c:pt idx="136">
                  <c:v>2.6100172138466833E-4</c:v>
                </c:pt>
                <c:pt idx="137">
                  <c:v>1.9488983058465971E-4</c:v>
                </c:pt>
                <c:pt idx="138">
                  <c:v>-5.6975567990370173E-5</c:v>
                </c:pt>
                <c:pt idx="139">
                  <c:v>-1.4864788744895846E-4</c:v>
                </c:pt>
                <c:pt idx="140">
                  <c:v>-3.5508420696990671E-5</c:v>
                </c:pt>
                <c:pt idx="141">
                  <c:v>1.2386629801473494E-4</c:v>
                </c:pt>
                <c:pt idx="142">
                  <c:v>1.5525735821676976E-4</c:v>
                </c:pt>
                <c:pt idx="143">
                  <c:v>2.1555065703820106E-4</c:v>
                </c:pt>
                <c:pt idx="144">
                  <c:v>1.1563182737494359E-4</c:v>
                </c:pt>
                <c:pt idx="145">
                  <c:v>3.5427466571715698E-4</c:v>
                </c:pt>
                <c:pt idx="146">
                  <c:v>4.5172822946818922E-4</c:v>
                </c:pt>
                <c:pt idx="147">
                  <c:v>4.2860703030932012E-4</c:v>
                </c:pt>
                <c:pt idx="148">
                  <c:v>3.1628380736559646E-4</c:v>
                </c:pt>
                <c:pt idx="149">
                  <c:v>3.6994885916019144E-4</c:v>
                </c:pt>
                <c:pt idx="150">
                  <c:v>1.2218155550040266E-4</c:v>
                </c:pt>
                <c:pt idx="151">
                  <c:v>1.3126641998076176E-4</c:v>
                </c:pt>
                <c:pt idx="152">
                  <c:v>1.9487037155257929E-4</c:v>
                </c:pt>
                <c:pt idx="153">
                  <c:v>1.981731724128278E-4</c:v>
                </c:pt>
                <c:pt idx="154">
                  <c:v>8.0895224719388812E-5</c:v>
                </c:pt>
                <c:pt idx="155">
                  <c:v>-3.8832125792287011E-5</c:v>
                </c:pt>
                <c:pt idx="156">
                  <c:v>9.8244818065446767E-5</c:v>
                </c:pt>
                <c:pt idx="157">
                  <c:v>4.8700483733330239E-5</c:v>
                </c:pt>
                <c:pt idx="158">
                  <c:v>-9.4975256873447905E-5</c:v>
                </c:pt>
                <c:pt idx="159">
                  <c:v>-2.8739067238693936E-4</c:v>
                </c:pt>
                <c:pt idx="160">
                  <c:v>-2.8408798532220006E-4</c:v>
                </c:pt>
                <c:pt idx="161">
                  <c:v>-1.8910719798700298E-4</c:v>
                </c:pt>
                <c:pt idx="162">
                  <c:v>-1.2964585813364214E-4</c:v>
                </c:pt>
                <c:pt idx="163">
                  <c:v>-1.4371507971432321E-4</c:v>
                </c:pt>
                <c:pt idx="164">
                  <c:v>-1.5527306199704521E-4</c:v>
                </c:pt>
                <c:pt idx="165">
                  <c:v>-4.7920552072085362E-5</c:v>
                </c:pt>
                <c:pt idx="166">
                  <c:v>1.1061922622922763E-4</c:v>
                </c:pt>
                <c:pt idx="167">
                  <c:v>2.8901567225891943E-4</c:v>
                </c:pt>
                <c:pt idx="168">
                  <c:v>3.8316302128442589E-4</c:v>
                </c:pt>
                <c:pt idx="169">
                  <c:v>4.954854476595849E-4</c:v>
                </c:pt>
                <c:pt idx="170">
                  <c:v>3.7907855907119199E-4</c:v>
                </c:pt>
                <c:pt idx="171">
                  <c:v>7.985861590749701E-4</c:v>
                </c:pt>
                <c:pt idx="172">
                  <c:v>8.5390283889070779E-4</c:v>
                </c:pt>
                <c:pt idx="173">
                  <c:v>8.3080712992590893E-4</c:v>
                </c:pt>
                <c:pt idx="174">
                  <c:v>7.4161398219077534E-4</c:v>
                </c:pt>
                <c:pt idx="175">
                  <c:v>6.7306789165256457E-4</c:v>
                </c:pt>
                <c:pt idx="176">
                  <c:v>5.9543090547200508E-4</c:v>
                </c:pt>
                <c:pt idx="177">
                  <c:v>6.7882355471453088E-4</c:v>
                </c:pt>
                <c:pt idx="178">
                  <c:v>4.2034593152036608E-4</c:v>
                </c:pt>
                <c:pt idx="179">
                  <c:v>3.3032355590938378E-4</c:v>
                </c:pt>
                <c:pt idx="180">
                  <c:v>3.80659406285586E-4</c:v>
                </c:pt>
                <c:pt idx="181">
                  <c:v>4.7392518150099239E-4</c:v>
                </c:pt>
                <c:pt idx="182">
                  <c:v>4.6814641795064991E-4</c:v>
                </c:pt>
                <c:pt idx="183">
                  <c:v>3.1539950246327455E-4</c:v>
                </c:pt>
                <c:pt idx="184">
                  <c:v>3.9375749699039329E-4</c:v>
                </c:pt>
                <c:pt idx="185">
                  <c:v>2.3439177950344874E-4</c:v>
                </c:pt>
                <c:pt idx="186">
                  <c:v>5.3996538113017831E-4</c:v>
                </c:pt>
                <c:pt idx="187">
                  <c:v>4.1612229739932885E-4</c:v>
                </c:pt>
                <c:pt idx="188">
                  <c:v>4.5580165351702661E-4</c:v>
                </c:pt>
                <c:pt idx="189">
                  <c:v>7.5472789047136717E-4</c:v>
                </c:pt>
                <c:pt idx="190">
                  <c:v>8.2158229696918184E-4</c:v>
                </c:pt>
                <c:pt idx="191">
                  <c:v>7.5398526097805198E-4</c:v>
                </c:pt>
                <c:pt idx="192">
                  <c:v>8.1673130820569177E-4</c:v>
                </c:pt>
                <c:pt idx="193">
                  <c:v>4.6075676517147332E-4</c:v>
                </c:pt>
                <c:pt idx="194">
                  <c:v>4.9048390743736733E-4</c:v>
                </c:pt>
                <c:pt idx="195">
                  <c:v>3.7323550105812758E-4</c:v>
                </c:pt>
                <c:pt idx="196">
                  <c:v>2.2789917672362932E-4</c:v>
                </c:pt>
                <c:pt idx="197">
                  <c:v>2.6176028224927754E-4</c:v>
                </c:pt>
                <c:pt idx="198">
                  <c:v>2.5845361234171473E-4</c:v>
                </c:pt>
                <c:pt idx="199">
                  <c:v>3.6332243286150306E-4</c:v>
                </c:pt>
                <c:pt idx="200">
                  <c:v>7.5070214674090232E-4</c:v>
                </c:pt>
                <c:pt idx="201">
                  <c:v>5.8887571516210227E-4</c:v>
                </c:pt>
                <c:pt idx="202">
                  <c:v>6.1529470817881329E-4</c:v>
                </c:pt>
                <c:pt idx="203">
                  <c:v>3.6507420093077902E-4</c:v>
                </c:pt>
                <c:pt idx="204">
                  <c:v>3.9893439609235329E-4</c:v>
                </c:pt>
                <c:pt idx="205">
                  <c:v>2.9075628836828962E-4</c:v>
                </c:pt>
                <c:pt idx="206">
                  <c:v>2.7505558057160171E-4</c:v>
                </c:pt>
                <c:pt idx="207">
                  <c:v>5.452599447886949E-5</c:v>
                </c:pt>
                <c:pt idx="208">
                  <c:v>2.584767128300909E-4</c:v>
                </c:pt>
                <c:pt idx="209">
                  <c:v>1.6266977009779472E-4</c:v>
                </c:pt>
                <c:pt idx="210">
                  <c:v>4.1123318714024264E-4</c:v>
                </c:pt>
                <c:pt idx="211">
                  <c:v>4.8723026623711141E-4</c:v>
                </c:pt>
                <c:pt idx="212">
                  <c:v>6.3503071852874244E-4</c:v>
                </c:pt>
                <c:pt idx="213">
                  <c:v>7.8619303154991874E-4</c:v>
                </c:pt>
                <c:pt idx="214">
                  <c:v>8.3987685960353877E-4</c:v>
                </c:pt>
                <c:pt idx="215">
                  <c:v>6.3424086389909169E-4</c:v>
                </c:pt>
                <c:pt idx="216">
                  <c:v>5.2028092014593593E-4</c:v>
                </c:pt>
                <c:pt idx="217">
                  <c:v>5.6488750801831603E-4</c:v>
                </c:pt>
                <c:pt idx="218">
                  <c:v>3.1817781982142526E-4</c:v>
                </c:pt>
                <c:pt idx="219">
                  <c:v>3.4543377880861344E-4</c:v>
                </c:pt>
                <c:pt idx="220">
                  <c:v>2.6695629899679021E-4</c:v>
                </c:pt>
                <c:pt idx="221">
                  <c:v>3.3714821398517225E-4</c:v>
                </c:pt>
                <c:pt idx="222">
                  <c:v>3.95787153693239E-4</c:v>
                </c:pt>
                <c:pt idx="223">
                  <c:v>5.8242396497010089E-4</c:v>
                </c:pt>
                <c:pt idx="224">
                  <c:v>4.8746206768943801E-4</c:v>
                </c:pt>
                <c:pt idx="225">
                  <c:v>5.8055180125204649E-4</c:v>
                </c:pt>
                <c:pt idx="226">
                  <c:v>5.7066137836176117E-4</c:v>
                </c:pt>
                <c:pt idx="227">
                  <c:v>7.0029722249059009E-4</c:v>
                </c:pt>
                <c:pt idx="228">
                  <c:v>5.6321573819203738E-4</c:v>
                </c:pt>
                <c:pt idx="229">
                  <c:v>7.9197054334965967E-4</c:v>
                </c:pt>
                <c:pt idx="230">
                  <c:v>9.4557240449797244E-4</c:v>
                </c:pt>
                <c:pt idx="231">
                  <c:v>1.2486576397241008E-3</c:v>
                </c:pt>
                <c:pt idx="232">
                  <c:v>1.376665070115672E-3</c:v>
                </c:pt>
                <c:pt idx="233">
                  <c:v>1.399775800087691E-3</c:v>
                </c:pt>
                <c:pt idx="234">
                  <c:v>1.278403785840038E-3</c:v>
                </c:pt>
                <c:pt idx="235">
                  <c:v>1.4600407638273207E-3</c:v>
                </c:pt>
                <c:pt idx="236">
                  <c:v>1.4459858804808043E-3</c:v>
                </c:pt>
                <c:pt idx="237">
                  <c:v>1.1817106036817629E-3</c:v>
                </c:pt>
                <c:pt idx="238">
                  <c:v>9.0173370872195931E-4</c:v>
                </c:pt>
                <c:pt idx="239">
                  <c:v>1.3235032220629466E-3</c:v>
                </c:pt>
                <c:pt idx="240">
                  <c:v>1.3812726502848928E-3</c:v>
                </c:pt>
                <c:pt idx="241">
                  <c:v>1.443176269357612E-3</c:v>
                </c:pt>
                <c:pt idx="242">
                  <c:v>1.5893796016770274E-3</c:v>
                </c:pt>
                <c:pt idx="243">
                  <c:v>1.6579402580404212E-3</c:v>
                </c:pt>
                <c:pt idx="244">
                  <c:v>1.8949011987560334E-3</c:v>
                </c:pt>
                <c:pt idx="245">
                  <c:v>2.0402078224626189E-3</c:v>
                </c:pt>
                <c:pt idx="246">
                  <c:v>1.8570732955737075E-3</c:v>
                </c:pt>
                <c:pt idx="247">
                  <c:v>1.9841942589482815E-3</c:v>
                </c:pt>
                <c:pt idx="248">
                  <c:v>1.9222860880551927E-3</c:v>
                </c:pt>
                <c:pt idx="249">
                  <c:v>1.7596279250993408E-3</c:v>
                </c:pt>
                <c:pt idx="250">
                  <c:v>1.7051244279926484E-3</c:v>
                </c:pt>
                <c:pt idx="251">
                  <c:v>1.7572234259890511E-3</c:v>
                </c:pt>
                <c:pt idx="252">
                  <c:v>1.8554881241299624E-3</c:v>
                </c:pt>
                <c:pt idx="253">
                  <c:v>1.7440060775905577E-3</c:v>
                </c:pt>
                <c:pt idx="254">
                  <c:v>1.7523438745527412E-3</c:v>
                </c:pt>
                <c:pt idx="255">
                  <c:v>2.035547896359147E-3</c:v>
                </c:pt>
                <c:pt idx="256">
                  <c:v>1.8744908362183339E-3</c:v>
                </c:pt>
                <c:pt idx="257">
                  <c:v>1.9867626235918804E-3</c:v>
                </c:pt>
                <c:pt idx="258">
                  <c:v>1.8851022674551787E-3</c:v>
                </c:pt>
                <c:pt idx="259">
                  <c:v>1.8809851459307924E-3</c:v>
                </c:pt>
                <c:pt idx="260">
                  <c:v>2.0320759953721644E-3</c:v>
                </c:pt>
                <c:pt idx="261">
                  <c:v>2.0412035331684895E-3</c:v>
                </c:pt>
                <c:pt idx="262">
                  <c:v>1.8124620420854486E-3</c:v>
                </c:pt>
                <c:pt idx="263">
                  <c:v>2.1650858763500275E-3</c:v>
                </c:pt>
                <c:pt idx="264">
                  <c:v>2.2914262025311993E-3</c:v>
                </c:pt>
                <c:pt idx="265">
                  <c:v>2.6547024344159499E-3</c:v>
                </c:pt>
                <c:pt idx="266">
                  <c:v>2.4854441319240445E-3</c:v>
                </c:pt>
                <c:pt idx="267">
                  <c:v>2.7126027274735252E-3</c:v>
                </c:pt>
                <c:pt idx="268">
                  <c:v>2.710868483912672E-3</c:v>
                </c:pt>
                <c:pt idx="269">
                  <c:v>3.0535204177023485E-3</c:v>
                </c:pt>
                <c:pt idx="270">
                  <c:v>3.2384119472539611E-3</c:v>
                </c:pt>
                <c:pt idx="271">
                  <c:v>3.227613891381959E-3</c:v>
                </c:pt>
                <c:pt idx="272">
                  <c:v>3.3268629206778164E-3</c:v>
                </c:pt>
                <c:pt idx="273">
                  <c:v>3.5902244195376424E-3</c:v>
                </c:pt>
                <c:pt idx="274">
                  <c:v>3.2952391486593814E-3</c:v>
                </c:pt>
                <c:pt idx="275">
                  <c:v>3.3704488766278023E-3</c:v>
                </c:pt>
                <c:pt idx="276">
                  <c:v>3.4044122843162597E-3</c:v>
                </c:pt>
                <c:pt idx="277">
                  <c:v>3.5051941391216106E-3</c:v>
                </c:pt>
                <c:pt idx="278">
                  <c:v>3.4590329907974713E-3</c:v>
                </c:pt>
                <c:pt idx="279">
                  <c:v>3.25239741533984E-3</c:v>
                </c:pt>
                <c:pt idx="280">
                  <c:v>3.3862243480740628E-3</c:v>
                </c:pt>
                <c:pt idx="281">
                  <c:v>3.6744638211644396E-3</c:v>
                </c:pt>
                <c:pt idx="282">
                  <c:v>3.8275665752092163E-3</c:v>
                </c:pt>
                <c:pt idx="283">
                  <c:v>3.8596557708604528E-3</c:v>
                </c:pt>
                <c:pt idx="284">
                  <c:v>3.6860004098914251E-3</c:v>
                </c:pt>
                <c:pt idx="285">
                  <c:v>3.8196976157451111E-3</c:v>
                </c:pt>
                <c:pt idx="286">
                  <c:v>4.0443527100912603E-3</c:v>
                </c:pt>
                <c:pt idx="287">
                  <c:v>4.2004175612416136E-3</c:v>
                </c:pt>
                <c:pt idx="288">
                  <c:v>4.2805034267810677E-3</c:v>
                </c:pt>
                <c:pt idx="289">
                  <c:v>4.1454520543673977E-3</c:v>
                </c:pt>
                <c:pt idx="290">
                  <c:v>4.1726958372350978E-3</c:v>
                </c:pt>
                <c:pt idx="291">
                  <c:v>4.2777575411430515E-3</c:v>
                </c:pt>
                <c:pt idx="292">
                  <c:v>4.5261845173699177E-3</c:v>
                </c:pt>
                <c:pt idx="293">
                  <c:v>4.2907791612656473E-3</c:v>
                </c:pt>
                <c:pt idx="294">
                  <c:v>4.2008090177934072E-3</c:v>
                </c:pt>
                <c:pt idx="295">
                  <c:v>4.0380848534421953E-3</c:v>
                </c:pt>
                <c:pt idx="296">
                  <c:v>4.1074147674480671E-3</c:v>
                </c:pt>
                <c:pt idx="297">
                  <c:v>4.2120952564000591E-3</c:v>
                </c:pt>
                <c:pt idx="298">
                  <c:v>4.161658810793686E-3</c:v>
                </c:pt>
                <c:pt idx="299">
                  <c:v>3.9713210281697373E-3</c:v>
                </c:pt>
                <c:pt idx="300">
                  <c:v>4.2281358713828539E-3</c:v>
                </c:pt>
                <c:pt idx="301">
                  <c:v>4.3220934094989434E-3</c:v>
                </c:pt>
                <c:pt idx="302">
                  <c:v>4.4764581557412168E-3</c:v>
                </c:pt>
                <c:pt idx="303">
                  <c:v>4.5620631034789224E-3</c:v>
                </c:pt>
                <c:pt idx="304">
                  <c:v>4.5514676036133711E-3</c:v>
                </c:pt>
                <c:pt idx="305">
                  <c:v>4.6893194835094954E-3</c:v>
                </c:pt>
                <c:pt idx="306">
                  <c:v>4.7183475799621125E-3</c:v>
                </c:pt>
                <c:pt idx="307">
                  <c:v>4.5977653065486018E-3</c:v>
                </c:pt>
                <c:pt idx="308">
                  <c:v>4.5920231851522353E-3</c:v>
                </c:pt>
                <c:pt idx="309">
                  <c:v>4.4822310019250787E-3</c:v>
                </c:pt>
                <c:pt idx="310">
                  <c:v>4.6299876429456511E-3</c:v>
                </c:pt>
                <c:pt idx="311">
                  <c:v>4.4962028145498481E-3</c:v>
                </c:pt>
                <c:pt idx="312">
                  <c:v>4.4061393587600294E-3</c:v>
                </c:pt>
                <c:pt idx="313">
                  <c:v>4.4048750906523475E-3</c:v>
                </c:pt>
                <c:pt idx="314">
                  <c:v>4.5997362447686785E-3</c:v>
                </c:pt>
                <c:pt idx="315">
                  <c:v>4.6540940836235405E-3</c:v>
                </c:pt>
                <c:pt idx="316">
                  <c:v>4.916755740101527E-3</c:v>
                </c:pt>
                <c:pt idx="317">
                  <c:v>4.6156892372093564E-3</c:v>
                </c:pt>
                <c:pt idx="318">
                  <c:v>4.6074970984990036E-3</c:v>
                </c:pt>
                <c:pt idx="319">
                  <c:v>4.6282351921033199E-3</c:v>
                </c:pt>
                <c:pt idx="320">
                  <c:v>4.9345476679715601E-3</c:v>
                </c:pt>
                <c:pt idx="321">
                  <c:v>4.8371489536559826E-3</c:v>
                </c:pt>
                <c:pt idx="322">
                  <c:v>4.6893092419136636E-3</c:v>
                </c:pt>
                <c:pt idx="323">
                  <c:v>4.7278460911185684E-3</c:v>
                </c:pt>
                <c:pt idx="324">
                  <c:v>5.0456041193063985E-3</c:v>
                </c:pt>
                <c:pt idx="325">
                  <c:v>5.2279864578792185E-3</c:v>
                </c:pt>
                <c:pt idx="326">
                  <c:v>5.6226281459764247E-3</c:v>
                </c:pt>
                <c:pt idx="327">
                  <c:v>5.4961637826901784E-3</c:v>
                </c:pt>
                <c:pt idx="328">
                  <c:v>5.5958702699331906E-3</c:v>
                </c:pt>
                <c:pt idx="329">
                  <c:v>5.5686685914039099E-3</c:v>
                </c:pt>
                <c:pt idx="330">
                  <c:v>5.5226053072177199E-3</c:v>
                </c:pt>
                <c:pt idx="331">
                  <c:v>5.4541618602288455E-3</c:v>
                </c:pt>
                <c:pt idx="332">
                  <c:v>5.3501038327124087E-3</c:v>
                </c:pt>
                <c:pt idx="333">
                  <c:v>5.1246703770830414E-3</c:v>
                </c:pt>
                <c:pt idx="334">
                  <c:v>5.1975029168633904E-3</c:v>
                </c:pt>
                <c:pt idx="335">
                  <c:v>5.2842913378972163E-3</c:v>
                </c:pt>
                <c:pt idx="336">
                  <c:v>5.422940924313128E-3</c:v>
                </c:pt>
                <c:pt idx="337">
                  <c:v>5.5548834034142985E-3</c:v>
                </c:pt>
                <c:pt idx="338">
                  <c:v>5.6819861595073934E-3</c:v>
                </c:pt>
                <c:pt idx="339">
                  <c:v>5.7274542931802473E-3</c:v>
                </c:pt>
                <c:pt idx="340">
                  <c:v>5.7043310457022111E-3</c:v>
                </c:pt>
                <c:pt idx="341">
                  <c:v>5.6386937959712526E-3</c:v>
                </c:pt>
                <c:pt idx="342">
                  <c:v>5.6147557726470418E-3</c:v>
                </c:pt>
                <c:pt idx="343">
                  <c:v>5.7308203643436344E-3</c:v>
                </c:pt>
                <c:pt idx="344">
                  <c:v>5.6218133701302492E-3</c:v>
                </c:pt>
                <c:pt idx="345">
                  <c:v>5.5764874808439495E-3</c:v>
                </c:pt>
                <c:pt idx="346">
                  <c:v>5.8273599225644318E-3</c:v>
                </c:pt>
                <c:pt idx="347">
                  <c:v>6.113671699728246E-3</c:v>
                </c:pt>
                <c:pt idx="348">
                  <c:v>6.0086828249462073E-3</c:v>
                </c:pt>
                <c:pt idx="349">
                  <c:v>6.0869513762030611E-3</c:v>
                </c:pt>
                <c:pt idx="350">
                  <c:v>5.9230460144659132E-3</c:v>
                </c:pt>
                <c:pt idx="351">
                  <c:v>5.9793804813163143E-3</c:v>
                </c:pt>
                <c:pt idx="352">
                  <c:v>5.9107344783209887E-3</c:v>
                </c:pt>
                <c:pt idx="353">
                  <c:v>5.7026787349080139E-3</c:v>
                </c:pt>
                <c:pt idx="354">
                  <c:v>5.596234415562765E-3</c:v>
                </c:pt>
                <c:pt idx="355">
                  <c:v>5.849264420138482E-3</c:v>
                </c:pt>
                <c:pt idx="356">
                  <c:v>5.9270299952444861E-3</c:v>
                </c:pt>
                <c:pt idx="357">
                  <c:v>6.1036941094778805E-3</c:v>
                </c:pt>
                <c:pt idx="358">
                  <c:v>6.0359664362421407E-3</c:v>
                </c:pt>
                <c:pt idx="359">
                  <c:v>6.0260707787584307E-3</c:v>
                </c:pt>
                <c:pt idx="360">
                  <c:v>6.2653907003806346E-3</c:v>
                </c:pt>
                <c:pt idx="361">
                  <c:v>6.356159688327756E-3</c:v>
                </c:pt>
                <c:pt idx="362">
                  <c:v>6.4188553241448024E-3</c:v>
                </c:pt>
                <c:pt idx="363">
                  <c:v>6.2727578216489818E-3</c:v>
                </c:pt>
                <c:pt idx="364">
                  <c:v>6.4303884990065084E-3</c:v>
                </c:pt>
                <c:pt idx="365">
                  <c:v>6.579590342994459E-3</c:v>
                </c:pt>
                <c:pt idx="366">
                  <c:v>6.8741397770723219E-3</c:v>
                </c:pt>
                <c:pt idx="367">
                  <c:v>6.9879113892576819E-3</c:v>
                </c:pt>
                <c:pt idx="368">
                  <c:v>6.9607791259890398E-3</c:v>
                </c:pt>
                <c:pt idx="369">
                  <c:v>6.8996982484481424E-3</c:v>
                </c:pt>
                <c:pt idx="370">
                  <c:v>7.0242132946610678E-3</c:v>
                </c:pt>
                <c:pt idx="371">
                  <c:v>6.743570809767706E-3</c:v>
                </c:pt>
                <c:pt idx="372">
                  <c:v>6.6054094060864444E-3</c:v>
                </c:pt>
                <c:pt idx="373">
                  <c:v>6.5022059828444166E-3</c:v>
                </c:pt>
                <c:pt idx="374">
                  <c:v>6.4000836169401916E-3</c:v>
                </c:pt>
                <c:pt idx="375">
                  <c:v>6.4711887408902425E-3</c:v>
                </c:pt>
                <c:pt idx="376">
                  <c:v>6.6809024848728787E-3</c:v>
                </c:pt>
                <c:pt idx="377">
                  <c:v>6.619012521261269E-3</c:v>
                </c:pt>
                <c:pt idx="378">
                  <c:v>7.0812851564113592E-3</c:v>
                </c:pt>
                <c:pt idx="379">
                  <c:v>7.2656964689139687E-3</c:v>
                </c:pt>
                <c:pt idx="380">
                  <c:v>7.3278083337686021E-3</c:v>
                </c:pt>
                <c:pt idx="381">
                  <c:v>7.5455935932217935E-3</c:v>
                </c:pt>
                <c:pt idx="382">
                  <c:v>7.7014183358476455E-3</c:v>
                </c:pt>
                <c:pt idx="383">
                  <c:v>7.7326574790448415E-3</c:v>
                </c:pt>
                <c:pt idx="384">
                  <c:v>8.0023232491166912E-3</c:v>
                </c:pt>
                <c:pt idx="385">
                  <c:v>8.0772689715036695E-3</c:v>
                </c:pt>
                <c:pt idx="386">
                  <c:v>8.2693193765417169E-3</c:v>
                </c:pt>
                <c:pt idx="387">
                  <c:v>8.4895853780963901E-3</c:v>
                </c:pt>
                <c:pt idx="388">
                  <c:v>8.5884907449543368E-3</c:v>
                </c:pt>
                <c:pt idx="389">
                  <c:v>8.76252959678951E-3</c:v>
                </c:pt>
                <c:pt idx="390">
                  <c:v>9.0182850038115821E-3</c:v>
                </c:pt>
                <c:pt idx="391">
                  <c:v>9.2972672122250983E-3</c:v>
                </c:pt>
                <c:pt idx="392">
                  <c:v>9.4308563123450054E-3</c:v>
                </c:pt>
                <c:pt idx="393">
                  <c:v>9.5572387428645954E-3</c:v>
                </c:pt>
                <c:pt idx="394">
                  <c:v>9.5619441871717635E-3</c:v>
                </c:pt>
                <c:pt idx="395">
                  <c:v>9.8166993316675943E-3</c:v>
                </c:pt>
                <c:pt idx="396">
                  <c:v>1.0095636021877415E-2</c:v>
                </c:pt>
                <c:pt idx="397">
                  <c:v>1.0333082869417492E-2</c:v>
                </c:pt>
                <c:pt idx="398">
                  <c:v>1.054050135797871E-2</c:v>
                </c:pt>
                <c:pt idx="399">
                  <c:v>1.0657270343877513E-2</c:v>
                </c:pt>
                <c:pt idx="400">
                  <c:v>1.110835005273853E-2</c:v>
                </c:pt>
                <c:pt idx="401">
                  <c:v>1.1705552299107401E-2</c:v>
                </c:pt>
                <c:pt idx="402">
                  <c:v>1.1916745384710185E-2</c:v>
                </c:pt>
                <c:pt idx="403">
                  <c:v>1.2042022860835035E-2</c:v>
                </c:pt>
                <c:pt idx="404">
                  <c:v>1.2261375084450493E-2</c:v>
                </c:pt>
                <c:pt idx="405">
                  <c:v>1.2235202117324763E-2</c:v>
                </c:pt>
                <c:pt idx="406">
                  <c:v>1.2695573229515415E-2</c:v>
                </c:pt>
                <c:pt idx="407">
                  <c:v>1.2679186676184524E-2</c:v>
                </c:pt>
                <c:pt idx="408">
                  <c:v>1.2649622602883374E-2</c:v>
                </c:pt>
                <c:pt idx="409">
                  <c:v>1.2532379089711032E-2</c:v>
                </c:pt>
                <c:pt idx="410">
                  <c:v>1.2497250416007934E-2</c:v>
                </c:pt>
                <c:pt idx="411">
                  <c:v>1.2552498135745072E-2</c:v>
                </c:pt>
                <c:pt idx="412">
                  <c:v>1.2876587746067144E-2</c:v>
                </c:pt>
                <c:pt idx="413">
                  <c:v>1.2910658121534286E-2</c:v>
                </c:pt>
                <c:pt idx="414">
                  <c:v>1.3180820040026433E-2</c:v>
                </c:pt>
                <c:pt idx="415">
                  <c:v>1.3570637936486859E-2</c:v>
                </c:pt>
                <c:pt idx="416">
                  <c:v>1.3936570155557325E-2</c:v>
                </c:pt>
                <c:pt idx="417">
                  <c:v>1.4129567339232266E-2</c:v>
                </c:pt>
                <c:pt idx="418">
                  <c:v>1.4244170796590187E-2</c:v>
                </c:pt>
                <c:pt idx="419">
                  <c:v>1.4408115986755569E-2</c:v>
                </c:pt>
                <c:pt idx="420">
                  <c:v>1.4449241683795737E-2</c:v>
                </c:pt>
                <c:pt idx="421">
                  <c:v>1.4613346187674058E-2</c:v>
                </c:pt>
                <c:pt idx="422">
                  <c:v>1.469497170645356E-2</c:v>
                </c:pt>
                <c:pt idx="423">
                  <c:v>1.4861659368391684E-2</c:v>
                </c:pt>
                <c:pt idx="424">
                  <c:v>1.5187410393148693E-2</c:v>
                </c:pt>
                <c:pt idx="425">
                  <c:v>1.5651548136695264E-2</c:v>
                </c:pt>
                <c:pt idx="426">
                  <c:v>1.5846001902888505E-2</c:v>
                </c:pt>
                <c:pt idx="427">
                  <c:v>1.6141745051858322E-2</c:v>
                </c:pt>
                <c:pt idx="428">
                  <c:v>1.6567897854419814E-2</c:v>
                </c:pt>
                <c:pt idx="429">
                  <c:v>1.6749879632800099E-2</c:v>
                </c:pt>
                <c:pt idx="430">
                  <c:v>1.714907427922209E-2</c:v>
                </c:pt>
                <c:pt idx="431">
                  <c:v>1.7261709074270118E-2</c:v>
                </c:pt>
                <c:pt idx="432">
                  <c:v>1.7346395692248238E-2</c:v>
                </c:pt>
                <c:pt idx="433">
                  <c:v>1.7504742143358901E-2</c:v>
                </c:pt>
                <c:pt idx="434">
                  <c:v>1.7867112562990086E-2</c:v>
                </c:pt>
                <c:pt idx="435">
                  <c:v>1.7906872713919341E-2</c:v>
                </c:pt>
                <c:pt idx="436">
                  <c:v>1.8199930288871038E-2</c:v>
                </c:pt>
                <c:pt idx="437">
                  <c:v>1.8354498729074856E-2</c:v>
                </c:pt>
                <c:pt idx="438">
                  <c:v>1.8845093928520261E-2</c:v>
                </c:pt>
                <c:pt idx="439">
                  <c:v>1.8810898377992949E-2</c:v>
                </c:pt>
                <c:pt idx="440">
                  <c:v>1.9194047857611779E-2</c:v>
                </c:pt>
                <c:pt idx="441">
                  <c:v>1.9122561518705766E-2</c:v>
                </c:pt>
                <c:pt idx="442">
                  <c:v>1.9198292430106515E-2</c:v>
                </c:pt>
                <c:pt idx="443">
                  <c:v>1.9160011620797404E-2</c:v>
                </c:pt>
                <c:pt idx="444">
                  <c:v>1.9253414974783483E-2</c:v>
                </c:pt>
                <c:pt idx="445">
                  <c:v>1.9307331287062489E-2</c:v>
                </c:pt>
                <c:pt idx="446">
                  <c:v>1.953093946272361E-2</c:v>
                </c:pt>
                <c:pt idx="447">
                  <c:v>1.948050529302742E-2</c:v>
                </c:pt>
                <c:pt idx="448">
                  <c:v>1.9840508766066363E-2</c:v>
                </c:pt>
                <c:pt idx="449">
                  <c:v>2.0007355741717425E-2</c:v>
                </c:pt>
                <c:pt idx="450">
                  <c:v>1.9941012959829162E-2</c:v>
                </c:pt>
                <c:pt idx="451">
                  <c:v>1.9831405125326978E-2</c:v>
                </c:pt>
                <c:pt idx="452">
                  <c:v>1.9661246700356964E-2</c:v>
                </c:pt>
                <c:pt idx="453">
                  <c:v>1.9607341767628891E-2</c:v>
                </c:pt>
                <c:pt idx="454">
                  <c:v>1.9537414427199494E-2</c:v>
                </c:pt>
                <c:pt idx="455">
                  <c:v>1.9318358071908067E-2</c:v>
                </c:pt>
                <c:pt idx="456">
                  <c:v>1.9021989047637418E-2</c:v>
                </c:pt>
                <c:pt idx="457">
                  <c:v>1.914992933867854E-2</c:v>
                </c:pt>
                <c:pt idx="458">
                  <c:v>1.9034176546677269E-2</c:v>
                </c:pt>
                <c:pt idx="459">
                  <c:v>1.9128945446774258E-2</c:v>
                </c:pt>
                <c:pt idx="460">
                  <c:v>1.9150737286794155E-2</c:v>
                </c:pt>
                <c:pt idx="461">
                  <c:v>1.9180085148627748E-2</c:v>
                </c:pt>
                <c:pt idx="462">
                  <c:v>1.8982888910661765E-2</c:v>
                </c:pt>
                <c:pt idx="463">
                  <c:v>1.8766119845106104E-2</c:v>
                </c:pt>
                <c:pt idx="464">
                  <c:v>1.8266557559532409E-2</c:v>
                </c:pt>
                <c:pt idx="465">
                  <c:v>1.7968436084419431E-2</c:v>
                </c:pt>
                <c:pt idx="466">
                  <c:v>1.7481402684413304E-2</c:v>
                </c:pt>
                <c:pt idx="467">
                  <c:v>1.712300372805468E-2</c:v>
                </c:pt>
                <c:pt idx="468">
                  <c:v>1.6658661152591472E-2</c:v>
                </c:pt>
                <c:pt idx="469">
                  <c:v>1.6231882474729148E-2</c:v>
                </c:pt>
                <c:pt idx="470">
                  <c:v>1.615890541465206E-2</c:v>
                </c:pt>
                <c:pt idx="471">
                  <c:v>1.5795385660377532E-2</c:v>
                </c:pt>
                <c:pt idx="472">
                  <c:v>1.5648942219533616E-2</c:v>
                </c:pt>
                <c:pt idx="473">
                  <c:v>1.5255858391957934E-2</c:v>
                </c:pt>
                <c:pt idx="474">
                  <c:v>1.4912241472249885E-2</c:v>
                </c:pt>
                <c:pt idx="475">
                  <c:v>1.4643445099868646E-2</c:v>
                </c:pt>
                <c:pt idx="476">
                  <c:v>1.4528056453496955E-2</c:v>
                </c:pt>
                <c:pt idx="477">
                  <c:v>1.4320356890027907E-2</c:v>
                </c:pt>
                <c:pt idx="478">
                  <c:v>1.4435278974811706E-2</c:v>
                </c:pt>
                <c:pt idx="479">
                  <c:v>1.4274998000043925E-2</c:v>
                </c:pt>
                <c:pt idx="480">
                  <c:v>1.4405828697019799E-2</c:v>
                </c:pt>
                <c:pt idx="481">
                  <c:v>1.4276397684807606E-2</c:v>
                </c:pt>
                <c:pt idx="482">
                  <c:v>1.3990327154123388E-2</c:v>
                </c:pt>
                <c:pt idx="483">
                  <c:v>1.3927978594609531E-2</c:v>
                </c:pt>
                <c:pt idx="484">
                  <c:v>1.3749911381747179E-2</c:v>
                </c:pt>
                <c:pt idx="485">
                  <c:v>1.3657065625756385E-2</c:v>
                </c:pt>
                <c:pt idx="486">
                  <c:v>1.344261798858927E-2</c:v>
                </c:pt>
                <c:pt idx="487">
                  <c:v>1.3463488084984309E-2</c:v>
                </c:pt>
                <c:pt idx="488">
                  <c:v>1.3533859227899746E-2</c:v>
                </c:pt>
                <c:pt idx="489">
                  <c:v>1.3721985963779118E-2</c:v>
                </c:pt>
                <c:pt idx="490">
                  <c:v>1.3765319293698586E-2</c:v>
                </c:pt>
                <c:pt idx="491">
                  <c:v>1.3880787596926748E-2</c:v>
                </c:pt>
                <c:pt idx="492">
                  <c:v>1.4036960553810882E-2</c:v>
                </c:pt>
                <c:pt idx="493">
                  <c:v>1.4311287387941296E-2</c:v>
                </c:pt>
                <c:pt idx="494">
                  <c:v>1.4147569788794398E-2</c:v>
                </c:pt>
                <c:pt idx="495">
                  <c:v>1.4443233280907745E-2</c:v>
                </c:pt>
                <c:pt idx="496">
                  <c:v>1.4823446836388119E-2</c:v>
                </c:pt>
                <c:pt idx="497">
                  <c:v>1.5116413374932422E-2</c:v>
                </c:pt>
                <c:pt idx="498">
                  <c:v>1.5488206062728866E-2</c:v>
                </c:pt>
                <c:pt idx="499">
                  <c:v>1.5723114132457749E-2</c:v>
                </c:pt>
                <c:pt idx="500">
                  <c:v>1.6148686577922101E-2</c:v>
                </c:pt>
                <c:pt idx="501">
                  <c:v>1.6902684242610662E-2</c:v>
                </c:pt>
                <c:pt idx="502">
                  <c:v>1.7606953269760337E-2</c:v>
                </c:pt>
                <c:pt idx="503">
                  <c:v>1.8420568401740937E-2</c:v>
                </c:pt>
                <c:pt idx="504">
                  <c:v>1.954052104460181E-2</c:v>
                </c:pt>
                <c:pt idx="505">
                  <c:v>2.0923307175159625E-2</c:v>
                </c:pt>
                <c:pt idx="506">
                  <c:v>2.2310542710128816E-2</c:v>
                </c:pt>
                <c:pt idx="507">
                  <c:v>2.3606411830727359E-2</c:v>
                </c:pt>
                <c:pt idx="508">
                  <c:v>2.5155566995797421E-2</c:v>
                </c:pt>
                <c:pt idx="509">
                  <c:v>2.6498752289138915E-2</c:v>
                </c:pt>
                <c:pt idx="510">
                  <c:v>2.8232085485917637E-2</c:v>
                </c:pt>
                <c:pt idx="511">
                  <c:v>2.9914119667129931E-2</c:v>
                </c:pt>
                <c:pt idx="512">
                  <c:v>3.1821639649905843E-2</c:v>
                </c:pt>
                <c:pt idx="513">
                  <c:v>3.4048105685986076E-2</c:v>
                </c:pt>
                <c:pt idx="514">
                  <c:v>3.6473281440305212E-2</c:v>
                </c:pt>
                <c:pt idx="515">
                  <c:v>3.90599899199938E-2</c:v>
                </c:pt>
                <c:pt idx="516">
                  <c:v>4.2208176821834816E-2</c:v>
                </c:pt>
                <c:pt idx="517">
                  <c:v>4.5417210182467693E-2</c:v>
                </c:pt>
                <c:pt idx="518">
                  <c:v>4.9030615885193078E-2</c:v>
                </c:pt>
                <c:pt idx="519">
                  <c:v>5.2737823226186899E-2</c:v>
                </c:pt>
                <c:pt idx="520">
                  <c:v>5.7054303103214923E-2</c:v>
                </c:pt>
                <c:pt idx="521">
                  <c:v>6.1574806948763466E-2</c:v>
                </c:pt>
                <c:pt idx="522">
                  <c:v>6.6127446646122037E-2</c:v>
                </c:pt>
                <c:pt idx="523">
                  <c:v>7.0027878761809284E-2</c:v>
                </c:pt>
                <c:pt idx="524">
                  <c:v>7.3591089265407889E-2</c:v>
                </c:pt>
                <c:pt idx="525">
                  <c:v>7.6593185492483645E-2</c:v>
                </c:pt>
                <c:pt idx="526">
                  <c:v>7.9188758642342191E-2</c:v>
                </c:pt>
                <c:pt idx="527">
                  <c:v>8.1035102159349448E-2</c:v>
                </c:pt>
                <c:pt idx="528">
                  <c:v>8.2252179269348635E-2</c:v>
                </c:pt>
                <c:pt idx="529">
                  <c:v>8.2838021310029847E-2</c:v>
                </c:pt>
                <c:pt idx="530">
                  <c:v>8.3604468203429497E-2</c:v>
                </c:pt>
                <c:pt idx="531">
                  <c:v>8.4097350692610678E-2</c:v>
                </c:pt>
                <c:pt idx="532">
                  <c:v>8.461916000024125E-2</c:v>
                </c:pt>
                <c:pt idx="533">
                  <c:v>8.4745017833463235E-2</c:v>
                </c:pt>
                <c:pt idx="534">
                  <c:v>8.472172389272134E-2</c:v>
                </c:pt>
                <c:pt idx="535">
                  <c:v>8.5121612691749712E-2</c:v>
                </c:pt>
                <c:pt idx="536">
                  <c:v>8.5705918493056144E-2</c:v>
                </c:pt>
                <c:pt idx="537">
                  <c:v>8.6330621700143606E-2</c:v>
                </c:pt>
                <c:pt idx="538">
                  <c:v>8.7159132664284017E-2</c:v>
                </c:pt>
                <c:pt idx="539">
                  <c:v>8.7827078164883554E-2</c:v>
                </c:pt>
                <c:pt idx="540">
                  <c:v>8.8898383227543343E-2</c:v>
                </c:pt>
                <c:pt idx="541">
                  <c:v>9.0107358097284471E-2</c:v>
                </c:pt>
                <c:pt idx="542">
                  <c:v>9.1367609223490173E-2</c:v>
                </c:pt>
                <c:pt idx="543">
                  <c:v>9.2597863853459611E-2</c:v>
                </c:pt>
                <c:pt idx="544">
                  <c:v>9.3878142989291966E-2</c:v>
                </c:pt>
                <c:pt idx="545">
                  <c:v>9.5178438755200045E-2</c:v>
                </c:pt>
                <c:pt idx="546">
                  <c:v>9.6498136655433914E-2</c:v>
                </c:pt>
                <c:pt idx="547">
                  <c:v>9.8440409786732436E-2</c:v>
                </c:pt>
                <c:pt idx="548">
                  <c:v>0.10007116771148014</c:v>
                </c:pt>
                <c:pt idx="549">
                  <c:v>0.1012862647796185</c:v>
                </c:pt>
                <c:pt idx="550">
                  <c:v>0.10269615700047784</c:v>
                </c:pt>
                <c:pt idx="551">
                  <c:v>0.10381064745889507</c:v>
                </c:pt>
                <c:pt idx="552">
                  <c:v>0.10469731930780923</c:v>
                </c:pt>
                <c:pt idx="553">
                  <c:v>0.10572345893285076</c:v>
                </c:pt>
                <c:pt idx="554">
                  <c:v>0.10585828385220103</c:v>
                </c:pt>
                <c:pt idx="555">
                  <c:v>0.10646924056177202</c:v>
                </c:pt>
                <c:pt idx="556">
                  <c:v>0.10688577764380254</c:v>
                </c:pt>
                <c:pt idx="557">
                  <c:v>0.10688247757403452</c:v>
                </c:pt>
                <c:pt idx="558">
                  <c:v>0.10646029623474558</c:v>
                </c:pt>
                <c:pt idx="559">
                  <c:v>0.10604836787083936</c:v>
                </c:pt>
                <c:pt idx="560">
                  <c:v>0.10538498557016046</c:v>
                </c:pt>
                <c:pt idx="561">
                  <c:v>0.10439658053598368</c:v>
                </c:pt>
                <c:pt idx="562">
                  <c:v>0.10289383117958263</c:v>
                </c:pt>
                <c:pt idx="563">
                  <c:v>0.10155688188014762</c:v>
                </c:pt>
                <c:pt idx="564">
                  <c:v>9.96990450167069E-2</c:v>
                </c:pt>
                <c:pt idx="565">
                  <c:v>9.8023076136137213E-2</c:v>
                </c:pt>
                <c:pt idx="566">
                  <c:v>9.6174832234125623E-2</c:v>
                </c:pt>
                <c:pt idx="567">
                  <c:v>9.4286839560735691E-2</c:v>
                </c:pt>
                <c:pt idx="568">
                  <c:v>9.2626767912807162E-2</c:v>
                </c:pt>
                <c:pt idx="569">
                  <c:v>9.1085009455837848E-2</c:v>
                </c:pt>
                <c:pt idx="570">
                  <c:v>8.9744145590884894E-2</c:v>
                </c:pt>
                <c:pt idx="571">
                  <c:v>8.8869319854482862E-2</c:v>
                </c:pt>
                <c:pt idx="572">
                  <c:v>8.7820591820856747E-2</c:v>
                </c:pt>
                <c:pt idx="573">
                  <c:v>8.7148561061475407E-2</c:v>
                </c:pt>
                <c:pt idx="574">
                  <c:v>8.660274090139472E-2</c:v>
                </c:pt>
                <c:pt idx="575">
                  <c:v>8.6457981634087591E-2</c:v>
                </c:pt>
                <c:pt idx="576">
                  <c:v>8.6413351035362754E-2</c:v>
                </c:pt>
                <c:pt idx="577">
                  <c:v>8.6476097879158956E-2</c:v>
                </c:pt>
                <c:pt idx="578">
                  <c:v>8.6741742115934189E-2</c:v>
                </c:pt>
                <c:pt idx="579">
                  <c:v>8.7838230124789293E-2</c:v>
                </c:pt>
                <c:pt idx="580">
                  <c:v>8.9142008033280193E-2</c:v>
                </c:pt>
                <c:pt idx="581">
                  <c:v>9.0597190866817959E-2</c:v>
                </c:pt>
                <c:pt idx="582">
                  <c:v>9.2558752336933031E-2</c:v>
                </c:pt>
                <c:pt idx="583">
                  <c:v>9.4720650801069187E-2</c:v>
                </c:pt>
                <c:pt idx="584">
                  <c:v>9.7248663557090595E-2</c:v>
                </c:pt>
                <c:pt idx="585">
                  <c:v>0.10009369922231012</c:v>
                </c:pt>
                <c:pt idx="586">
                  <c:v>0.10319149747265864</c:v>
                </c:pt>
                <c:pt idx="587">
                  <c:v>0.10607170732978496</c:v>
                </c:pt>
                <c:pt idx="588">
                  <c:v>0.10950654511940734</c:v>
                </c:pt>
                <c:pt idx="589">
                  <c:v>0.1130169886453703</c:v>
                </c:pt>
                <c:pt idx="590">
                  <c:v>0.11709136857648532</c:v>
                </c:pt>
                <c:pt idx="591">
                  <c:v>0.12140490114982397</c:v>
                </c:pt>
                <c:pt idx="592">
                  <c:v>0.12640985523731885</c:v>
                </c:pt>
                <c:pt idx="593">
                  <c:v>0.13105487412908032</c:v>
                </c:pt>
                <c:pt idx="594">
                  <c:v>0.13674294265855669</c:v>
                </c:pt>
                <c:pt idx="595">
                  <c:v>0.14283350590422311</c:v>
                </c:pt>
                <c:pt idx="596">
                  <c:v>0.14926636604169038</c:v>
                </c:pt>
                <c:pt idx="597">
                  <c:v>0.15663394249207388</c:v>
                </c:pt>
                <c:pt idx="598">
                  <c:v>0.16444725595215948</c:v>
                </c:pt>
                <c:pt idx="599">
                  <c:v>0.17253914081887023</c:v>
                </c:pt>
                <c:pt idx="600">
                  <c:v>0.18198928888389709</c:v>
                </c:pt>
                <c:pt idx="601">
                  <c:v>0.19228857903888996</c:v>
                </c:pt>
                <c:pt idx="602">
                  <c:v>0.20361953928067356</c:v>
                </c:pt>
                <c:pt idx="603">
                  <c:v>0.21556795395560588</c:v>
                </c:pt>
                <c:pt idx="604">
                  <c:v>0.22843310525299418</c:v>
                </c:pt>
                <c:pt idx="605">
                  <c:v>0.24248764721298302</c:v>
                </c:pt>
                <c:pt idx="606">
                  <c:v>0.25740305220038978</c:v>
                </c:pt>
                <c:pt idx="607">
                  <c:v>0.27361015001320599</c:v>
                </c:pt>
                <c:pt idx="608">
                  <c:v>0.29077483703629609</c:v>
                </c:pt>
                <c:pt idx="609">
                  <c:v>0.30882838078207786</c:v>
                </c:pt>
                <c:pt idx="610">
                  <c:v>0.32872381864045552</c:v>
                </c:pt>
                <c:pt idx="611">
                  <c:v>0.34968290312372091</c:v>
                </c:pt>
                <c:pt idx="612">
                  <c:v>0.37143093187256321</c:v>
                </c:pt>
                <c:pt idx="613">
                  <c:v>0.39482421609403062</c:v>
                </c:pt>
                <c:pt idx="614">
                  <c:v>0.41899620298524315</c:v>
                </c:pt>
                <c:pt idx="615">
                  <c:v>0.44480650382301706</c:v>
                </c:pt>
                <c:pt idx="616">
                  <c:v>0.47110851505622703</c:v>
                </c:pt>
                <c:pt idx="617">
                  <c:v>0.4979360339511178</c:v>
                </c:pt>
                <c:pt idx="618">
                  <c:v>0.52604659721271563</c:v>
                </c:pt>
                <c:pt idx="619">
                  <c:v>0.5542665179586953</c:v>
                </c:pt>
                <c:pt idx="620">
                  <c:v>0.58327219669599295</c:v>
                </c:pt>
                <c:pt idx="621">
                  <c:v>0.61231884181661789</c:v>
                </c:pt>
                <c:pt idx="622">
                  <c:v>0.64036317609183657</c:v>
                </c:pt>
                <c:pt idx="623">
                  <c:v>0.66829587697248882</c:v>
                </c:pt>
                <c:pt idx="624">
                  <c:v>0.69578295463894801</c:v>
                </c:pt>
                <c:pt idx="625">
                  <c:v>0.72155649952723666</c:v>
                </c:pt>
                <c:pt idx="626">
                  <c:v>0.74743143621426023</c:v>
                </c:pt>
                <c:pt idx="627">
                  <c:v>0.77073118052713041</c:v>
                </c:pt>
                <c:pt idx="628">
                  <c:v>0.79253940710036186</c:v>
                </c:pt>
                <c:pt idx="629">
                  <c:v>0.81346275979372529</c:v>
                </c:pt>
                <c:pt idx="630">
                  <c:v>0.83309430586616995</c:v>
                </c:pt>
                <c:pt idx="631">
                  <c:v>0.84961889314977213</c:v>
                </c:pt>
                <c:pt idx="632">
                  <c:v>0.86564482851187452</c:v>
                </c:pt>
                <c:pt idx="633">
                  <c:v>0.87911434775884867</c:v>
                </c:pt>
                <c:pt idx="634">
                  <c:v>0.89251479313171278</c:v>
                </c:pt>
                <c:pt idx="635">
                  <c:v>0.90432676699106362</c:v>
                </c:pt>
                <c:pt idx="636">
                  <c:v>0.91448881976191032</c:v>
                </c:pt>
                <c:pt idx="637">
                  <c:v>0.92263999208893632</c:v>
                </c:pt>
                <c:pt idx="638">
                  <c:v>0.93141863285392423</c:v>
                </c:pt>
                <c:pt idx="639">
                  <c:v>0.93828619183669704</c:v>
                </c:pt>
                <c:pt idx="640">
                  <c:v>0.94505816259170639</c:v>
                </c:pt>
                <c:pt idx="641">
                  <c:v>0.95009020001040101</c:v>
                </c:pt>
                <c:pt idx="642">
                  <c:v>0.95543858894478917</c:v>
                </c:pt>
                <c:pt idx="643">
                  <c:v>0.9593035396206947</c:v>
                </c:pt>
                <c:pt idx="644">
                  <c:v>0.96413768664881683</c:v>
                </c:pt>
                <c:pt idx="645">
                  <c:v>0.96882412710594235</c:v>
                </c:pt>
                <c:pt idx="646">
                  <c:v>0.97207970282985534</c:v>
                </c:pt>
                <c:pt idx="647">
                  <c:v>0.97493631149836502</c:v>
                </c:pt>
                <c:pt idx="648">
                  <c:v>0.97777528186294171</c:v>
                </c:pt>
                <c:pt idx="649">
                  <c:v>0.98072998226041808</c:v>
                </c:pt>
                <c:pt idx="650">
                  <c:v>0.98397838886724887</c:v>
                </c:pt>
                <c:pt idx="651">
                  <c:v>0.98722395058634849</c:v>
                </c:pt>
                <c:pt idx="652">
                  <c:v>0.98901588847038702</c:v>
                </c:pt>
                <c:pt idx="653">
                  <c:v>0.99179306787344534</c:v>
                </c:pt>
                <c:pt idx="654">
                  <c:v>0.9942921310519155</c:v>
                </c:pt>
                <c:pt idx="655">
                  <c:v>0.99678356993126649</c:v>
                </c:pt>
                <c:pt idx="656">
                  <c:v>0.99853044479364506</c:v>
                </c:pt>
                <c:pt idx="657">
                  <c:v>0.99933896188681159</c:v>
                </c:pt>
                <c:pt idx="658">
                  <c:v>0.99961525738325185</c:v>
                </c:pt>
                <c:pt idx="659">
                  <c:v>1</c:v>
                </c:pt>
                <c:pt idx="660">
                  <c:v>0.99955915619719538</c:v>
                </c:pt>
                <c:pt idx="661">
                  <c:v>0.99969161416995345</c:v>
                </c:pt>
                <c:pt idx="662">
                  <c:v>0.99939779416508978</c:v>
                </c:pt>
                <c:pt idx="663">
                  <c:v>0.99812533278074234</c:v>
                </c:pt>
                <c:pt idx="664">
                  <c:v>0.99653925097292329</c:v>
                </c:pt>
                <c:pt idx="665">
                  <c:v>0.99503726404643411</c:v>
                </c:pt>
                <c:pt idx="666">
                  <c:v>0.99318546972453403</c:v>
                </c:pt>
                <c:pt idx="667">
                  <c:v>0.99056874198950751</c:v>
                </c:pt>
                <c:pt idx="668">
                  <c:v>0.98685559452293115</c:v>
                </c:pt>
                <c:pt idx="669">
                  <c:v>0.98252055459834575</c:v>
                </c:pt>
                <c:pt idx="670">
                  <c:v>0.97825879898171242</c:v>
                </c:pt>
                <c:pt idx="671">
                  <c:v>0.97390668973074057</c:v>
                </c:pt>
                <c:pt idx="672">
                  <c:v>0.96810129803123535</c:v>
                </c:pt>
                <c:pt idx="673">
                  <c:v>0.96241482263888845</c:v>
                </c:pt>
                <c:pt idx="674">
                  <c:v>0.95725476527229625</c:v>
                </c:pt>
                <c:pt idx="675">
                  <c:v>0.95141773842122168</c:v>
                </c:pt>
                <c:pt idx="676">
                  <c:v>0.94440736607434972</c:v>
                </c:pt>
                <c:pt idx="677">
                  <c:v>0.93700792688137846</c:v>
                </c:pt>
                <c:pt idx="678">
                  <c:v>0.93005399710709069</c:v>
                </c:pt>
                <c:pt idx="679">
                  <c:v>0.92345135406983381</c:v>
                </c:pt>
                <c:pt idx="680">
                  <c:v>0.91523975632740018</c:v>
                </c:pt>
                <c:pt idx="681">
                  <c:v>0.90696921251117912</c:v>
                </c:pt>
                <c:pt idx="682">
                  <c:v>0.89868171316408074</c:v>
                </c:pt>
                <c:pt idx="683">
                  <c:v>0.89092074563824664</c:v>
                </c:pt>
                <c:pt idx="684">
                  <c:v>0.88249623649802067</c:v>
                </c:pt>
                <c:pt idx="685">
                  <c:v>0.87320984017079351</c:v>
                </c:pt>
                <c:pt idx="686">
                  <c:v>0.86299589664773235</c:v>
                </c:pt>
                <c:pt idx="687">
                  <c:v>0.8540543007135093</c:v>
                </c:pt>
                <c:pt idx="688">
                  <c:v>0.84325078265706377</c:v>
                </c:pt>
                <c:pt idx="689">
                  <c:v>0.83286660105217603</c:v>
                </c:pt>
                <c:pt idx="690">
                  <c:v>0.82176812503577457</c:v>
                </c:pt>
                <c:pt idx="691">
                  <c:v>0.81065417283011598</c:v>
                </c:pt>
                <c:pt idx="692">
                  <c:v>0.80009019432062556</c:v>
                </c:pt>
                <c:pt idx="693">
                  <c:v>0.78991494127070672</c:v>
                </c:pt>
                <c:pt idx="694">
                  <c:v>0.77779367121723531</c:v>
                </c:pt>
                <c:pt idx="695">
                  <c:v>0.76779389084256811</c:v>
                </c:pt>
                <c:pt idx="696">
                  <c:v>0.75622202550771866</c:v>
                </c:pt>
                <c:pt idx="697">
                  <c:v>0.74502659571744256</c:v>
                </c:pt>
                <c:pt idx="698">
                  <c:v>0.73402666661204485</c:v>
                </c:pt>
                <c:pt idx="699">
                  <c:v>0.72253627886181282</c:v>
                </c:pt>
                <c:pt idx="700">
                  <c:v>0.71031794123895775</c:v>
                </c:pt>
                <c:pt idx="701">
                  <c:v>0.69894146279347724</c:v>
                </c:pt>
                <c:pt idx="702">
                  <c:v>0.68679367838635241</c:v>
                </c:pt>
                <c:pt idx="703">
                  <c:v>0.67553714040761326</c:v>
                </c:pt>
                <c:pt idx="704">
                  <c:v>0.66425431566623916</c:v>
                </c:pt>
                <c:pt idx="705">
                  <c:v>0.65314502907645955</c:v>
                </c:pt>
                <c:pt idx="706">
                  <c:v>0.64205144626695543</c:v>
                </c:pt>
                <c:pt idx="707">
                  <c:v>0.63116952310464203</c:v>
                </c:pt>
                <c:pt idx="708">
                  <c:v>0.62044725504179543</c:v>
                </c:pt>
                <c:pt idx="709">
                  <c:v>0.60900818906623166</c:v>
                </c:pt>
                <c:pt idx="710">
                  <c:v>0.59772138148203402</c:v>
                </c:pt>
                <c:pt idx="711">
                  <c:v>0.58635559981442231</c:v>
                </c:pt>
                <c:pt idx="712">
                  <c:v>0.57483903909706457</c:v>
                </c:pt>
                <c:pt idx="713">
                  <c:v>0.56350022696514324</c:v>
                </c:pt>
                <c:pt idx="714">
                  <c:v>0.55192028214913746</c:v>
                </c:pt>
                <c:pt idx="715">
                  <c:v>0.5409790715265087</c:v>
                </c:pt>
                <c:pt idx="716">
                  <c:v>0.53031324603624641</c:v>
                </c:pt>
                <c:pt idx="717">
                  <c:v>0.51983529693174313</c:v>
                </c:pt>
                <c:pt idx="718">
                  <c:v>0.50948081595476769</c:v>
                </c:pt>
                <c:pt idx="719">
                  <c:v>0.49923261998342461</c:v>
                </c:pt>
                <c:pt idx="720">
                  <c:v>0.48882829657340104</c:v>
                </c:pt>
                <c:pt idx="721">
                  <c:v>0.47928199130306448</c:v>
                </c:pt>
                <c:pt idx="722">
                  <c:v>0.46919367802220679</c:v>
                </c:pt>
                <c:pt idx="723">
                  <c:v>0.45960595118650599</c:v>
                </c:pt>
                <c:pt idx="724">
                  <c:v>0.44962517466188229</c:v>
                </c:pt>
                <c:pt idx="725">
                  <c:v>0.44051607173805457</c:v>
                </c:pt>
                <c:pt idx="726">
                  <c:v>0.43155012356485373</c:v>
                </c:pt>
                <c:pt idx="727">
                  <c:v>0.42321061967003176</c:v>
                </c:pt>
                <c:pt idx="728">
                  <c:v>0.41467686684093313</c:v>
                </c:pt>
                <c:pt idx="729">
                  <c:v>0.40643431671998559</c:v>
                </c:pt>
                <c:pt idx="730">
                  <c:v>0.3981431759165916</c:v>
                </c:pt>
                <c:pt idx="731">
                  <c:v>0.39031472765377673</c:v>
                </c:pt>
                <c:pt idx="732">
                  <c:v>0.38218130742619255</c:v>
                </c:pt>
                <c:pt idx="733">
                  <c:v>0.37412139909757891</c:v>
                </c:pt>
                <c:pt idx="734">
                  <c:v>0.36654079745389379</c:v>
                </c:pt>
                <c:pt idx="735">
                  <c:v>0.35888418041003484</c:v>
                </c:pt>
                <c:pt idx="736">
                  <c:v>0.35158067083135475</c:v>
                </c:pt>
                <c:pt idx="737">
                  <c:v>0.34443488182848447</c:v>
                </c:pt>
                <c:pt idx="738">
                  <c:v>0.33741790934207649</c:v>
                </c:pt>
                <c:pt idx="739">
                  <c:v>0.33076769978195647</c:v>
                </c:pt>
                <c:pt idx="740">
                  <c:v>0.32459440720107091</c:v>
                </c:pt>
                <c:pt idx="741">
                  <c:v>0.31772366194403928</c:v>
                </c:pt>
                <c:pt idx="742">
                  <c:v>0.31123948003190377</c:v>
                </c:pt>
                <c:pt idx="743">
                  <c:v>0.30519750746868379</c:v>
                </c:pt>
                <c:pt idx="744">
                  <c:v>0.2991217376392189</c:v>
                </c:pt>
                <c:pt idx="745">
                  <c:v>0.29300477383540824</c:v>
                </c:pt>
                <c:pt idx="746">
                  <c:v>0.28707523123531969</c:v>
                </c:pt>
                <c:pt idx="747">
                  <c:v>0.28108685635695285</c:v>
                </c:pt>
                <c:pt idx="748">
                  <c:v>0.27563423073609877</c:v>
                </c:pt>
                <c:pt idx="749">
                  <c:v>0.27021847486023925</c:v>
                </c:pt>
                <c:pt idx="750">
                  <c:v>0.26466104357537301</c:v>
                </c:pt>
                <c:pt idx="751">
                  <c:v>0.25953535245257203</c:v>
                </c:pt>
                <c:pt idx="752">
                  <c:v>0.25497727332987169</c:v>
                </c:pt>
                <c:pt idx="753">
                  <c:v>0.25019854471475056</c:v>
                </c:pt>
                <c:pt idx="754">
                  <c:v>0.24517447298170295</c:v>
                </c:pt>
                <c:pt idx="755">
                  <c:v>0.24067306402260524</c:v>
                </c:pt>
                <c:pt idx="756">
                  <c:v>0.23574196322060867</c:v>
                </c:pt>
                <c:pt idx="757">
                  <c:v>0.23134627028959706</c:v>
                </c:pt>
                <c:pt idx="758">
                  <c:v>0.22721196564331506</c:v>
                </c:pt>
                <c:pt idx="759">
                  <c:v>0.22241150208592858</c:v>
                </c:pt>
                <c:pt idx="760">
                  <c:v>0.21799202589348537</c:v>
                </c:pt>
                <c:pt idx="761">
                  <c:v>0.21391848804913874</c:v>
                </c:pt>
                <c:pt idx="762">
                  <c:v>0.20958242396497012</c:v>
                </c:pt>
                <c:pt idx="763">
                  <c:v>0.20586301774538551</c:v>
                </c:pt>
                <c:pt idx="764">
                  <c:v>0.20187505412398909</c:v>
                </c:pt>
                <c:pt idx="765">
                  <c:v>0.19775702223552871</c:v>
                </c:pt>
                <c:pt idx="766">
                  <c:v>0.19421149555406636</c:v>
                </c:pt>
                <c:pt idx="767">
                  <c:v>0.19056480466488759</c:v>
                </c:pt>
                <c:pt idx="768">
                  <c:v>0.18743565575174281</c:v>
                </c:pt>
                <c:pt idx="769">
                  <c:v>0.18421990845606465</c:v>
                </c:pt>
                <c:pt idx="770">
                  <c:v>0.18100461634242346</c:v>
                </c:pt>
                <c:pt idx="771">
                  <c:v>0.17768656688393644</c:v>
                </c:pt>
                <c:pt idx="772">
                  <c:v>0.17437454858743928</c:v>
                </c:pt>
                <c:pt idx="773">
                  <c:v>0.17113592839440342</c:v>
                </c:pt>
                <c:pt idx="774">
                  <c:v>0.16826646083334956</c:v>
                </c:pt>
                <c:pt idx="775">
                  <c:v>0.16533269880957382</c:v>
                </c:pt>
                <c:pt idx="776">
                  <c:v>0.16271232961825136</c:v>
                </c:pt>
                <c:pt idx="777">
                  <c:v>0.15976183965461699</c:v>
                </c:pt>
                <c:pt idx="778">
                  <c:v>0.15686346803421561</c:v>
                </c:pt>
                <c:pt idx="779">
                  <c:v>0.15437692236176206</c:v>
                </c:pt>
                <c:pt idx="780">
                  <c:v>0.1521447096524651</c:v>
                </c:pt>
                <c:pt idx="781">
                  <c:v>0.14944479740018229</c:v>
                </c:pt>
                <c:pt idx="782">
                  <c:v>0.14673088830026265</c:v>
                </c:pt>
                <c:pt idx="783">
                  <c:v>0.14384014097898049</c:v>
                </c:pt>
                <c:pt idx="784">
                  <c:v>0.14167256411893314</c:v>
                </c:pt>
                <c:pt idx="785">
                  <c:v>0.13964359018914294</c:v>
                </c:pt>
                <c:pt idx="786">
                  <c:v>0.13757638096824731</c:v>
                </c:pt>
                <c:pt idx="787">
                  <c:v>0.13516300580823659</c:v>
                </c:pt>
                <c:pt idx="788">
                  <c:v>0.13331030112226269</c:v>
                </c:pt>
                <c:pt idx="789">
                  <c:v>0.13128667558140689</c:v>
                </c:pt>
                <c:pt idx="790">
                  <c:v>0.12935408644794488</c:v>
                </c:pt>
                <c:pt idx="791">
                  <c:v>0.1273112294660271</c:v>
                </c:pt>
                <c:pt idx="792">
                  <c:v>0.12526609657392446</c:v>
                </c:pt>
                <c:pt idx="793">
                  <c:v>0.12362573430819671</c:v>
                </c:pt>
                <c:pt idx="794">
                  <c:v>0.1220600218965319</c:v>
                </c:pt>
                <c:pt idx="795">
                  <c:v>0.12054631403259082</c:v>
                </c:pt>
                <c:pt idx="796">
                  <c:v>0.11857480683496796</c:v>
                </c:pt>
                <c:pt idx="797">
                  <c:v>0.11706155415306385</c:v>
                </c:pt>
                <c:pt idx="798">
                  <c:v>0.11602282874470013</c:v>
                </c:pt>
                <c:pt idx="799">
                  <c:v>0.11510631971326264</c:v>
                </c:pt>
                <c:pt idx="800">
                  <c:v>0.11360886184804135</c:v>
                </c:pt>
                <c:pt idx="801">
                  <c:v>0.11244492724085833</c:v>
                </c:pt>
                <c:pt idx="802">
                  <c:v>0.11109056722850924</c:v>
                </c:pt>
                <c:pt idx="803">
                  <c:v>0.1105015616726711</c:v>
                </c:pt>
                <c:pt idx="804">
                  <c:v>0.10943192940399717</c:v>
                </c:pt>
                <c:pt idx="805">
                  <c:v>0.10825275757812661</c:v>
                </c:pt>
                <c:pt idx="806">
                  <c:v>0.10704919937462541</c:v>
                </c:pt>
                <c:pt idx="807">
                  <c:v>0.10592364799270981</c:v>
                </c:pt>
                <c:pt idx="808">
                  <c:v>0.10470476153411368</c:v>
                </c:pt>
                <c:pt idx="809">
                  <c:v>0.10376173814902273</c:v>
                </c:pt>
                <c:pt idx="810">
                  <c:v>0.10256247003621999</c:v>
                </c:pt>
                <c:pt idx="811">
                  <c:v>0.10196686434084577</c:v>
                </c:pt>
                <c:pt idx="812">
                  <c:v>0.10123430575009847</c:v>
                </c:pt>
                <c:pt idx="813">
                  <c:v>0.10041745882565539</c:v>
                </c:pt>
                <c:pt idx="814">
                  <c:v>0.10009291403329634</c:v>
                </c:pt>
                <c:pt idx="815">
                  <c:v>9.9707545541247292E-2</c:v>
                </c:pt>
                <c:pt idx="816">
                  <c:v>9.9189218376199539E-2</c:v>
                </c:pt>
                <c:pt idx="817">
                  <c:v>9.893584129532064E-2</c:v>
                </c:pt>
                <c:pt idx="818">
                  <c:v>9.8486417311119095E-2</c:v>
                </c:pt>
                <c:pt idx="819">
                  <c:v>9.8173149653725963E-2</c:v>
                </c:pt>
                <c:pt idx="820">
                  <c:v>9.8120553369354171E-2</c:v>
                </c:pt>
                <c:pt idx="821">
                  <c:v>9.8309647367062103E-2</c:v>
                </c:pt>
                <c:pt idx="822">
                  <c:v>9.8494804040150249E-2</c:v>
                </c:pt>
                <c:pt idx="823">
                  <c:v>9.8792845858406766E-2</c:v>
                </c:pt>
                <c:pt idx="824">
                  <c:v>9.898214468803132E-2</c:v>
                </c:pt>
                <c:pt idx="825">
                  <c:v>9.9063417440732174E-2</c:v>
                </c:pt>
                <c:pt idx="826">
                  <c:v>9.9059844261741969E-2</c:v>
                </c:pt>
                <c:pt idx="827">
                  <c:v>9.9035992723004784E-2</c:v>
                </c:pt>
                <c:pt idx="828">
                  <c:v>9.8643591668484562E-2</c:v>
                </c:pt>
                <c:pt idx="829">
                  <c:v>9.8670595342827752E-2</c:v>
                </c:pt>
                <c:pt idx="830">
                  <c:v>9.8752368795769277E-2</c:v>
                </c:pt>
                <c:pt idx="831">
                  <c:v>9.8931528445520348E-2</c:v>
                </c:pt>
                <c:pt idx="832">
                  <c:v>9.9097715407217804E-2</c:v>
                </c:pt>
                <c:pt idx="833">
                  <c:v>9.9368036639422883E-2</c:v>
                </c:pt>
                <c:pt idx="834">
                  <c:v>9.9608611725512039E-2</c:v>
                </c:pt>
                <c:pt idx="835">
                  <c:v>9.9914801302230294E-2</c:v>
                </c:pt>
                <c:pt idx="836">
                  <c:v>0.10009400647018507</c:v>
                </c:pt>
                <c:pt idx="837">
                  <c:v>0.10008813462190817</c:v>
                </c:pt>
                <c:pt idx="838">
                  <c:v>0.10026768117639066</c:v>
                </c:pt>
                <c:pt idx="839">
                  <c:v>0.10006288339840731</c:v>
                </c:pt>
                <c:pt idx="840">
                  <c:v>9.9951648288122946E-2</c:v>
                </c:pt>
                <c:pt idx="841">
                  <c:v>0.10041444324466046</c:v>
                </c:pt>
                <c:pt idx="842">
                  <c:v>0.10068976009972129</c:v>
                </c:pt>
                <c:pt idx="843">
                  <c:v>0.10060019165439667</c:v>
                </c:pt>
                <c:pt idx="844">
                  <c:v>0.10045891452967236</c:v>
                </c:pt>
                <c:pt idx="845">
                  <c:v>0.10041670777529439</c:v>
                </c:pt>
                <c:pt idx="846">
                  <c:v>0.10055923665062037</c:v>
                </c:pt>
                <c:pt idx="847">
                  <c:v>0.10023085694959986</c:v>
                </c:pt>
                <c:pt idx="848">
                  <c:v>9.975670520123997E-2</c:v>
                </c:pt>
                <c:pt idx="849">
                  <c:v>9.9470702947861298E-2</c:v>
                </c:pt>
                <c:pt idx="850">
                  <c:v>9.9166595828962173E-2</c:v>
                </c:pt>
                <c:pt idx="851">
                  <c:v>9.9106636975142395E-2</c:v>
                </c:pt>
                <c:pt idx="852">
                  <c:v>9.8751754300019368E-2</c:v>
                </c:pt>
                <c:pt idx="853">
                  <c:v>9.850434010382475E-2</c:v>
                </c:pt>
                <c:pt idx="854">
                  <c:v>9.8656473320130791E-2</c:v>
                </c:pt>
                <c:pt idx="855">
                  <c:v>9.8006587166848014E-2</c:v>
                </c:pt>
                <c:pt idx="856">
                  <c:v>9.7524048689456952E-2</c:v>
                </c:pt>
                <c:pt idx="857">
                  <c:v>9.6940846704590161E-2</c:v>
                </c:pt>
                <c:pt idx="858">
                  <c:v>9.6279660657239627E-2</c:v>
                </c:pt>
                <c:pt idx="859">
                  <c:v>9.5528553398485816E-2</c:v>
                </c:pt>
                <c:pt idx="860">
                  <c:v>9.4784876986485536E-2</c:v>
                </c:pt>
                <c:pt idx="861">
                  <c:v>9.406819286927752E-2</c:v>
                </c:pt>
                <c:pt idx="862">
                  <c:v>9.3643735619803756E-2</c:v>
                </c:pt>
                <c:pt idx="863">
                  <c:v>9.3134819343370326E-2</c:v>
                </c:pt>
                <c:pt idx="864">
                  <c:v>9.2896907072197457E-2</c:v>
                </c:pt>
                <c:pt idx="865">
                  <c:v>9.2361669894476292E-2</c:v>
                </c:pt>
                <c:pt idx="866">
                  <c:v>9.1907728228557833E-2</c:v>
                </c:pt>
                <c:pt idx="867">
                  <c:v>9.1623706017039966E-2</c:v>
                </c:pt>
                <c:pt idx="868">
                  <c:v>9.0870277329897636E-2</c:v>
                </c:pt>
                <c:pt idx="869">
                  <c:v>9.0228777905645999E-2</c:v>
                </c:pt>
                <c:pt idx="870">
                  <c:v>8.9458416446728403E-2</c:v>
                </c:pt>
                <c:pt idx="871">
                  <c:v>8.8546766483535558E-2</c:v>
                </c:pt>
                <c:pt idx="872">
                  <c:v>8.8003301890496183E-2</c:v>
                </c:pt>
                <c:pt idx="873">
                  <c:v>8.7431627390715638E-2</c:v>
                </c:pt>
                <c:pt idx="874">
                  <c:v>8.7019949376929764E-2</c:v>
                </c:pt>
                <c:pt idx="875">
                  <c:v>8.6489776099369892E-2</c:v>
                </c:pt>
                <c:pt idx="876">
                  <c:v>8.624666337342464E-2</c:v>
                </c:pt>
                <c:pt idx="877">
                  <c:v>8.5890961370635052E-2</c:v>
                </c:pt>
                <c:pt idx="878">
                  <c:v>8.5474515325011921E-2</c:v>
                </c:pt>
                <c:pt idx="879">
                  <c:v>8.5038803699674079E-2</c:v>
                </c:pt>
                <c:pt idx="880">
                  <c:v>8.4515537809525212E-2</c:v>
                </c:pt>
                <c:pt idx="881">
                  <c:v>8.3568406406550624E-2</c:v>
                </c:pt>
                <c:pt idx="882">
                  <c:v>8.3150845164936926E-2</c:v>
                </c:pt>
                <c:pt idx="883">
                  <c:v>8.2557708832113288E-2</c:v>
                </c:pt>
                <c:pt idx="884">
                  <c:v>8.2136233024981645E-2</c:v>
                </c:pt>
                <c:pt idx="885">
                  <c:v>8.1752901472548031E-2</c:v>
                </c:pt>
                <c:pt idx="886">
                  <c:v>8.13000522435183E-2</c:v>
                </c:pt>
                <c:pt idx="887">
                  <c:v>8.1028888924544823E-2</c:v>
                </c:pt>
                <c:pt idx="888">
                  <c:v>8.1041372291908706E-2</c:v>
                </c:pt>
                <c:pt idx="889">
                  <c:v>8.100895195132557E-2</c:v>
                </c:pt>
                <c:pt idx="890">
                  <c:v>8.0928396110332951E-2</c:v>
                </c:pt>
                <c:pt idx="891">
                  <c:v>8.0666393329853467E-2</c:v>
                </c:pt>
                <c:pt idx="892">
                  <c:v>8.0679582229374658E-2</c:v>
                </c:pt>
                <c:pt idx="893">
                  <c:v>8.0321365345830828E-2</c:v>
                </c:pt>
                <c:pt idx="894">
                  <c:v>8.0164464097687529E-2</c:v>
                </c:pt>
                <c:pt idx="895">
                  <c:v>7.9723187871947737E-2</c:v>
                </c:pt>
                <c:pt idx="896">
                  <c:v>7.9009030015044904E-2</c:v>
                </c:pt>
                <c:pt idx="897">
                  <c:v>7.8312362527912613E-2</c:v>
                </c:pt>
                <c:pt idx="898">
                  <c:v>7.7919563189110044E-2</c:v>
                </c:pt>
                <c:pt idx="899">
                  <c:v>7.7417440504578397E-2</c:v>
                </c:pt>
                <c:pt idx="900">
                  <c:v>7.7264897624439097E-2</c:v>
                </c:pt>
                <c:pt idx="901">
                  <c:v>7.6721421651848795E-2</c:v>
                </c:pt>
                <c:pt idx="902">
                  <c:v>7.6322374939588808E-2</c:v>
                </c:pt>
                <c:pt idx="903">
                  <c:v>7.6207430095703174E-2</c:v>
                </c:pt>
                <c:pt idx="904">
                  <c:v>7.5823381631561326E-2</c:v>
                </c:pt>
                <c:pt idx="905">
                  <c:v>7.4972566747609423E-2</c:v>
                </c:pt>
                <c:pt idx="906">
                  <c:v>7.4223610223980288E-2</c:v>
                </c:pt>
                <c:pt idx="907">
                  <c:v>7.3314258930074136E-2</c:v>
                </c:pt>
                <c:pt idx="908">
                  <c:v>7.2522025974280174E-2</c:v>
                </c:pt>
                <c:pt idx="909">
                  <c:v>7.1669390362180382E-2</c:v>
                </c:pt>
                <c:pt idx="910">
                  <c:v>7.0464182123795169E-2</c:v>
                </c:pt>
                <c:pt idx="911">
                  <c:v>6.9802575033060449E-2</c:v>
                </c:pt>
                <c:pt idx="912">
                  <c:v>6.9291769751173612E-2</c:v>
                </c:pt>
                <c:pt idx="913">
                  <c:v>6.8718536252916435E-2</c:v>
                </c:pt>
                <c:pt idx="914">
                  <c:v>6.7776844275283632E-2</c:v>
                </c:pt>
                <c:pt idx="915">
                  <c:v>6.6783750866126076E-2</c:v>
                </c:pt>
                <c:pt idx="916">
                  <c:v>6.6112118391027083E-2</c:v>
                </c:pt>
                <c:pt idx="917">
                  <c:v>6.5323515511977945E-2</c:v>
                </c:pt>
                <c:pt idx="918">
                  <c:v>6.4186322849466876E-2</c:v>
                </c:pt>
                <c:pt idx="919">
                  <c:v>6.3006183761767739E-2</c:v>
                </c:pt>
                <c:pt idx="920">
                  <c:v>6.167407077147552E-2</c:v>
                </c:pt>
                <c:pt idx="921">
                  <c:v>6.0648932546915335E-2</c:v>
                </c:pt>
                <c:pt idx="922">
                  <c:v>5.9641603319551567E-2</c:v>
                </c:pt>
                <c:pt idx="923">
                  <c:v>5.8456866893279051E-2</c:v>
                </c:pt>
                <c:pt idx="924">
                  <c:v>5.7533803240509204E-2</c:v>
                </c:pt>
                <c:pt idx="925">
                  <c:v>5.6608406779799884E-2</c:v>
                </c:pt>
                <c:pt idx="926">
                  <c:v>5.551442227214811E-2</c:v>
                </c:pt>
                <c:pt idx="927">
                  <c:v>5.4524150991619766E-2</c:v>
                </c:pt>
                <c:pt idx="928">
                  <c:v>5.3764588726529255E-2</c:v>
                </c:pt>
                <c:pt idx="929">
                  <c:v>5.3119982684875319E-2</c:v>
                </c:pt>
                <c:pt idx="930">
                  <c:v>5.2091965433931298E-2</c:v>
                </c:pt>
                <c:pt idx="931">
                  <c:v>5.1380242800926255E-2</c:v>
                </c:pt>
                <c:pt idx="932">
                  <c:v>5.0500421441668483E-2</c:v>
                </c:pt>
                <c:pt idx="933">
                  <c:v>4.984604036577063E-2</c:v>
                </c:pt>
                <c:pt idx="934">
                  <c:v>4.909471689554927E-2</c:v>
                </c:pt>
                <c:pt idx="935">
                  <c:v>4.7981398530877219E-2</c:v>
                </c:pt>
                <c:pt idx="936">
                  <c:v>4.6928186954186955E-2</c:v>
                </c:pt>
                <c:pt idx="937">
                  <c:v>4.6098731487319827E-2</c:v>
                </c:pt>
                <c:pt idx="938">
                  <c:v>4.5327641737143078E-2</c:v>
                </c:pt>
                <c:pt idx="939">
                  <c:v>4.4446727940996578E-2</c:v>
                </c:pt>
                <c:pt idx="940">
                  <c:v>4.3627559588164951E-2</c:v>
                </c:pt>
                <c:pt idx="941">
                  <c:v>4.2944786532711152E-2</c:v>
                </c:pt>
                <c:pt idx="942">
                  <c:v>4.2520488596950304E-2</c:v>
                </c:pt>
                <c:pt idx="943">
                  <c:v>4.1822990402600548E-2</c:v>
                </c:pt>
                <c:pt idx="944">
                  <c:v>4.1009272854661626E-2</c:v>
                </c:pt>
                <c:pt idx="945">
                  <c:v>3.9978376577333781E-2</c:v>
                </c:pt>
                <c:pt idx="946">
                  <c:v>3.9600404793385481E-2</c:v>
                </c:pt>
                <c:pt idx="947">
                  <c:v>3.9164932138617041E-2</c:v>
                </c:pt>
                <c:pt idx="948">
                  <c:v>3.8549127740352337E-2</c:v>
                </c:pt>
                <c:pt idx="949">
                  <c:v>3.8109239819825294E-2</c:v>
                </c:pt>
                <c:pt idx="950">
                  <c:v>3.7575903027108483E-2</c:v>
                </c:pt>
                <c:pt idx="951">
                  <c:v>3.7146882577714084E-2</c:v>
                </c:pt>
                <c:pt idx="952">
                  <c:v>3.6804346715343834E-2</c:v>
                </c:pt>
                <c:pt idx="953">
                  <c:v>3.621639945774164E-2</c:v>
                </c:pt>
                <c:pt idx="954">
                  <c:v>3.5462754559131733E-2</c:v>
                </c:pt>
                <c:pt idx="955">
                  <c:v>3.4864395012433866E-2</c:v>
                </c:pt>
                <c:pt idx="956">
                  <c:v>3.4094135969474582E-2</c:v>
                </c:pt>
                <c:pt idx="957">
                  <c:v>3.349758577137367E-2</c:v>
                </c:pt>
                <c:pt idx="958">
                  <c:v>3.3187959570276294E-2</c:v>
                </c:pt>
                <c:pt idx="959">
                  <c:v>3.2762114015589761E-2</c:v>
                </c:pt>
                <c:pt idx="960">
                  <c:v>3.2264110728492681E-2</c:v>
                </c:pt>
                <c:pt idx="961">
                  <c:v>3.1736304397525041E-2</c:v>
                </c:pt>
                <c:pt idx="962">
                  <c:v>3.1265282025669312E-2</c:v>
                </c:pt>
                <c:pt idx="963">
                  <c:v>3.100299475641673E-2</c:v>
                </c:pt>
                <c:pt idx="964">
                  <c:v>3.0650991107677522E-2</c:v>
                </c:pt>
                <c:pt idx="965">
                  <c:v>2.9800574508007965E-2</c:v>
                </c:pt>
                <c:pt idx="966">
                  <c:v>2.9273223359077293E-2</c:v>
                </c:pt>
                <c:pt idx="967">
                  <c:v>2.8782559882326343E-2</c:v>
                </c:pt>
                <c:pt idx="968">
                  <c:v>2.8597938048131634E-2</c:v>
                </c:pt>
                <c:pt idx="969">
                  <c:v>2.8349909356187118E-2</c:v>
                </c:pt>
                <c:pt idx="970">
                  <c:v>2.7766013218713945E-2</c:v>
                </c:pt>
                <c:pt idx="971">
                  <c:v>2.7323030060335519E-2</c:v>
                </c:pt>
                <c:pt idx="972">
                  <c:v>2.7193223522942827E-2</c:v>
                </c:pt>
                <c:pt idx="973">
                  <c:v>2.6699737917562666E-2</c:v>
                </c:pt>
                <c:pt idx="974">
                  <c:v>2.6143084425002107E-2</c:v>
                </c:pt>
                <c:pt idx="975">
                  <c:v>2.5446052792240239E-2</c:v>
                </c:pt>
                <c:pt idx="976">
                  <c:v>2.4750329807834665E-2</c:v>
                </c:pt>
                <c:pt idx="977">
                  <c:v>2.4537828073875591E-2</c:v>
                </c:pt>
                <c:pt idx="978">
                  <c:v>2.4462245096636855E-2</c:v>
                </c:pt>
                <c:pt idx="979">
                  <c:v>2.4293861881611024E-2</c:v>
                </c:pt>
                <c:pt idx="980">
                  <c:v>2.4075772788148157E-2</c:v>
                </c:pt>
                <c:pt idx="981">
                  <c:v>2.3741225370526715E-2</c:v>
                </c:pt>
                <c:pt idx="982">
                  <c:v>2.347950707882035E-2</c:v>
                </c:pt>
                <c:pt idx="983">
                  <c:v>2.3432236424281095E-2</c:v>
                </c:pt>
                <c:pt idx="984">
                  <c:v>2.2879349563076454E-2</c:v>
                </c:pt>
                <c:pt idx="985">
                  <c:v>2.2181748952768379E-2</c:v>
                </c:pt>
                <c:pt idx="986">
                  <c:v>2.1662795912419795E-2</c:v>
                </c:pt>
                <c:pt idx="987">
                  <c:v>2.1314445099527263E-2</c:v>
                </c:pt>
                <c:pt idx="988">
                  <c:v>2.127112314915872E-2</c:v>
                </c:pt>
                <c:pt idx="989">
                  <c:v>2.0947750450544873E-2</c:v>
                </c:pt>
                <c:pt idx="990">
                  <c:v>2.0335132326538947E-2</c:v>
                </c:pt>
                <c:pt idx="991">
                  <c:v>2.0025096461608299E-2</c:v>
                </c:pt>
                <c:pt idx="992">
                  <c:v>1.9837572841927914E-2</c:v>
                </c:pt>
                <c:pt idx="993">
                  <c:v>1.9529061836821109E-2</c:v>
                </c:pt>
                <c:pt idx="994">
                  <c:v>1.926642180148988E-2</c:v>
                </c:pt>
                <c:pt idx="995">
                  <c:v>1.8783769528589588E-2</c:v>
                </c:pt>
                <c:pt idx="996">
                  <c:v>1.8561947942423572E-2</c:v>
                </c:pt>
                <c:pt idx="997">
                  <c:v>1.8594026896478974E-2</c:v>
                </c:pt>
                <c:pt idx="998">
                  <c:v>1.8294005036361648E-2</c:v>
                </c:pt>
                <c:pt idx="999">
                  <c:v>1.8043973543454467E-2</c:v>
                </c:pt>
                <c:pt idx="1000">
                  <c:v>1.8079045319402944E-2</c:v>
                </c:pt>
                <c:pt idx="1001">
                  <c:v>1.7795808296898856E-2</c:v>
                </c:pt>
                <c:pt idx="1002">
                  <c:v>1.7500190322989211E-2</c:v>
                </c:pt>
                <c:pt idx="1003">
                  <c:v>1.740017544991615E-2</c:v>
                </c:pt>
                <c:pt idx="1004">
                  <c:v>1.6908055390646898E-2</c:v>
                </c:pt>
                <c:pt idx="1005">
                  <c:v>1.6538402058424207E-2</c:v>
                </c:pt>
                <c:pt idx="1006">
                  <c:v>1.6353495735456393E-2</c:v>
                </c:pt>
                <c:pt idx="1007">
                  <c:v>1.5656851007425955E-2</c:v>
                </c:pt>
                <c:pt idx="1008">
                  <c:v>1.5357147774734509E-2</c:v>
                </c:pt>
                <c:pt idx="1009">
                  <c:v>1.5464365903542603E-2</c:v>
                </c:pt>
                <c:pt idx="1010">
                  <c:v>1.4986265451012002E-2</c:v>
                </c:pt>
                <c:pt idx="1011">
                  <c:v>1.4959216258465106E-2</c:v>
                </c:pt>
                <c:pt idx="1012">
                  <c:v>1.4995960828399445E-2</c:v>
                </c:pt>
                <c:pt idx="1013">
                  <c:v>1.4699591804128798E-2</c:v>
                </c:pt>
                <c:pt idx="1014">
                  <c:v>1.4807799953867301E-2</c:v>
                </c:pt>
                <c:pt idx="1015">
                  <c:v>1.4568738348051077E-2</c:v>
                </c:pt>
                <c:pt idx="1016">
                  <c:v>1.3827144393869929E-2</c:v>
                </c:pt>
                <c:pt idx="1017">
                  <c:v>1.3738201823846144E-2</c:v>
                </c:pt>
                <c:pt idx="1018">
                  <c:v>1.335260574077861E-2</c:v>
                </c:pt>
                <c:pt idx="1019">
                  <c:v>1.3235703614133995E-2</c:v>
                </c:pt>
                <c:pt idx="1020">
                  <c:v>1.302327015748047E-2</c:v>
                </c:pt>
                <c:pt idx="1021">
                  <c:v>1.2788919685746874E-2</c:v>
                </c:pt>
                <c:pt idx="1022">
                  <c:v>1.2632189130867454E-2</c:v>
                </c:pt>
                <c:pt idx="1023">
                  <c:v>1.2651614024295115E-2</c:v>
                </c:pt>
                <c:pt idx="1024">
                  <c:v>1.2502689841349716E-2</c:v>
                </c:pt>
                <c:pt idx="1025">
                  <c:v>1.2148876844013555E-2</c:v>
                </c:pt>
                <c:pt idx="1026">
                  <c:v>1.1713768334874693E-2</c:v>
                </c:pt>
                <c:pt idx="1027">
                  <c:v>1.1617906997888981E-2</c:v>
                </c:pt>
                <c:pt idx="1028">
                  <c:v>1.1227841027218407E-2</c:v>
                </c:pt>
                <c:pt idx="1029">
                  <c:v>1.0920322318952199E-2</c:v>
                </c:pt>
                <c:pt idx="1030">
                  <c:v>1.0872420099336654E-2</c:v>
                </c:pt>
                <c:pt idx="1031">
                  <c:v>1.058185805990264E-2</c:v>
                </c:pt>
                <c:pt idx="1032">
                  <c:v>1.0531817622668431E-2</c:v>
                </c:pt>
                <c:pt idx="1033">
                  <c:v>1.0367520804379488E-2</c:v>
                </c:pt>
                <c:pt idx="1034">
                  <c:v>1.0029526520783099E-2</c:v>
                </c:pt>
                <c:pt idx="1035">
                  <c:v>9.9605231998887538E-3</c:v>
                </c:pt>
                <c:pt idx="1036">
                  <c:v>1.0008270657611732E-2</c:v>
                </c:pt>
                <c:pt idx="1037">
                  <c:v>9.7907186789524866E-3</c:v>
                </c:pt>
                <c:pt idx="1038">
                  <c:v>9.5687935388730581E-3</c:v>
                </c:pt>
                <c:pt idx="1039">
                  <c:v>9.5450671751960391E-3</c:v>
                </c:pt>
                <c:pt idx="1040">
                  <c:v>9.5917927492460212E-3</c:v>
                </c:pt>
                <c:pt idx="1041">
                  <c:v>9.5607982663936941E-3</c:v>
                </c:pt>
                <c:pt idx="1042">
                  <c:v>9.4526834289727687E-3</c:v>
                </c:pt>
                <c:pt idx="1043">
                  <c:v>9.2837847202900704E-3</c:v>
                </c:pt>
                <c:pt idx="1044">
                  <c:v>9.1757984717945901E-3</c:v>
                </c:pt>
                <c:pt idx="1045">
                  <c:v>9.196889331477557E-3</c:v>
                </c:pt>
                <c:pt idx="1046">
                  <c:v>8.980475307910735E-3</c:v>
                </c:pt>
                <c:pt idx="1047">
                  <c:v>8.7929380327692371E-3</c:v>
                </c:pt>
                <c:pt idx="1048">
                  <c:v>8.7143952343351101E-3</c:v>
                </c:pt>
                <c:pt idx="1049">
                  <c:v>8.5675125428255183E-3</c:v>
                </c:pt>
                <c:pt idx="1050">
                  <c:v>8.3311899949167559E-3</c:v>
                </c:pt>
                <c:pt idx="1051">
                  <c:v>8.2369912103210721E-3</c:v>
                </c:pt>
                <c:pt idx="1052">
                  <c:v>8.0821815236376601E-3</c:v>
                </c:pt>
                <c:pt idx="1053">
                  <c:v>8.0522316835601807E-3</c:v>
                </c:pt>
                <c:pt idx="1054">
                  <c:v>7.9561552730619978E-3</c:v>
                </c:pt>
                <c:pt idx="1055">
                  <c:v>7.8520357959705692E-3</c:v>
                </c:pt>
                <c:pt idx="1056">
                  <c:v>7.7960267842766022E-3</c:v>
                </c:pt>
                <c:pt idx="1057">
                  <c:v>7.7611473227387441E-3</c:v>
                </c:pt>
                <c:pt idx="1058">
                  <c:v>7.5483235474885172E-3</c:v>
                </c:pt>
                <c:pt idx="1059">
                  <c:v>7.4551204735987036E-3</c:v>
                </c:pt>
                <c:pt idx="1060">
                  <c:v>7.2965851219426985E-3</c:v>
                </c:pt>
                <c:pt idx="1061">
                  <c:v>7.140148159477124E-3</c:v>
                </c:pt>
                <c:pt idx="1062">
                  <c:v>6.963601254618249E-3</c:v>
                </c:pt>
                <c:pt idx="1063">
                  <c:v>6.6913602921722468E-3</c:v>
                </c:pt>
                <c:pt idx="1064">
                  <c:v>6.6286054826903947E-3</c:v>
                </c:pt>
                <c:pt idx="1065">
                  <c:v>6.5642495703935044E-3</c:v>
                </c:pt>
                <c:pt idx="1066">
                  <c:v>6.3445923748132764E-3</c:v>
                </c:pt>
                <c:pt idx="1067">
                  <c:v>6.2555428370108064E-3</c:v>
                </c:pt>
                <c:pt idx="1068">
                  <c:v>5.9970677173178449E-3</c:v>
                </c:pt>
                <c:pt idx="1069">
                  <c:v>5.8014122705470029E-3</c:v>
                </c:pt>
                <c:pt idx="1070">
                  <c:v>5.81139555057283E-3</c:v>
                </c:pt>
                <c:pt idx="1071">
                  <c:v>5.7270241461553116E-3</c:v>
                </c:pt>
                <c:pt idx="1072">
                  <c:v>5.6972427234315091E-3</c:v>
                </c:pt>
                <c:pt idx="1073">
                  <c:v>5.8278526571194514E-3</c:v>
                </c:pt>
                <c:pt idx="1074">
                  <c:v>5.6487510430780876E-3</c:v>
                </c:pt>
                <c:pt idx="1075">
                  <c:v>5.7421965014025867E-3</c:v>
                </c:pt>
                <c:pt idx="1076">
                  <c:v>5.7280778925708946E-3</c:v>
                </c:pt>
                <c:pt idx="1077">
                  <c:v>5.6255287935070104E-3</c:v>
                </c:pt>
                <c:pt idx="1078">
                  <c:v>5.6843337608630615E-3</c:v>
                </c:pt>
                <c:pt idx="1079">
                  <c:v>5.3789054761016345E-3</c:v>
                </c:pt>
                <c:pt idx="1080">
                  <c:v>5.3104176488641564E-3</c:v>
                </c:pt>
                <c:pt idx="1081">
                  <c:v>5.3418024503131831E-3</c:v>
                </c:pt>
                <c:pt idx="1082">
                  <c:v>5.2063425520213324E-3</c:v>
                </c:pt>
                <c:pt idx="1083">
                  <c:v>5.0232660608421345E-3</c:v>
                </c:pt>
                <c:pt idx="1084">
                  <c:v>5.0787720963852518E-3</c:v>
                </c:pt>
                <c:pt idx="1085">
                  <c:v>5.0844436645658877E-3</c:v>
                </c:pt>
                <c:pt idx="1086">
                  <c:v>5.285927717320121E-3</c:v>
                </c:pt>
                <c:pt idx="1087">
                  <c:v>4.9339798283804413E-3</c:v>
                </c:pt>
                <c:pt idx="1088">
                  <c:v>4.7392279179529831E-3</c:v>
                </c:pt>
                <c:pt idx="1089">
                  <c:v>4.7795183559553121E-3</c:v>
                </c:pt>
                <c:pt idx="1090">
                  <c:v>4.5772536660076777E-3</c:v>
                </c:pt>
                <c:pt idx="1091">
                  <c:v>4.456521182521966E-3</c:v>
                </c:pt>
                <c:pt idx="1092">
                  <c:v>4.1148262689650172E-3</c:v>
                </c:pt>
                <c:pt idx="1093">
                  <c:v>3.9405905508988542E-3</c:v>
                </c:pt>
                <c:pt idx="1094">
                  <c:v>4.1907199079439855E-3</c:v>
                </c:pt>
                <c:pt idx="1095">
                  <c:v>4.2571298291826992E-3</c:v>
                </c:pt>
                <c:pt idx="1096">
                  <c:v>4.2943728234475197E-3</c:v>
                </c:pt>
                <c:pt idx="1097">
                  <c:v>4.2647222655593457E-3</c:v>
                </c:pt>
                <c:pt idx="1098">
                  <c:v>4.3061370031929882E-3</c:v>
                </c:pt>
                <c:pt idx="1099">
                  <c:v>4.1170703164072758E-3</c:v>
                </c:pt>
                <c:pt idx="1100">
                  <c:v>4.1609999347951739E-3</c:v>
                </c:pt>
                <c:pt idx="1101">
                  <c:v>3.9003353895043897E-3</c:v>
                </c:pt>
                <c:pt idx="1102">
                  <c:v>3.7332517191941048E-3</c:v>
                </c:pt>
                <c:pt idx="1103">
                  <c:v>3.5583798842312771E-3</c:v>
                </c:pt>
                <c:pt idx="1104">
                  <c:v>3.6541262877526561E-3</c:v>
                </c:pt>
                <c:pt idx="1105">
                  <c:v>3.5328179989901789E-3</c:v>
                </c:pt>
                <c:pt idx="1106">
                  <c:v>3.5236904611938538E-3</c:v>
                </c:pt>
                <c:pt idx="1107">
                  <c:v>3.3882669774649619E-3</c:v>
                </c:pt>
                <c:pt idx="1108">
                  <c:v>3.3114811816935346E-3</c:v>
                </c:pt>
                <c:pt idx="1109">
                  <c:v>3.315471990202662E-3</c:v>
                </c:pt>
                <c:pt idx="1110">
                  <c:v>3.6505383153462466E-3</c:v>
                </c:pt>
                <c:pt idx="1111">
                  <c:v>3.7553223582116489E-3</c:v>
                </c:pt>
                <c:pt idx="1112">
                  <c:v>3.8164624094173525E-3</c:v>
                </c:pt>
                <c:pt idx="1113">
                  <c:v>3.9601064807339081E-3</c:v>
                </c:pt>
                <c:pt idx="1114">
                  <c:v>3.8271853602532542E-3</c:v>
                </c:pt>
                <c:pt idx="1115">
                  <c:v>3.8892175682514176E-3</c:v>
                </c:pt>
                <c:pt idx="1116">
                  <c:v>3.8901017593582304E-3</c:v>
                </c:pt>
                <c:pt idx="1117">
                  <c:v>3.5187710813293096E-3</c:v>
                </c:pt>
                <c:pt idx="1118">
                  <c:v>3.3132381843562356E-3</c:v>
                </c:pt>
                <c:pt idx="1119">
                  <c:v>3.0844853137222705E-3</c:v>
                </c:pt>
                <c:pt idx="1120">
                  <c:v>3.0935775749107307E-3</c:v>
                </c:pt>
                <c:pt idx="1121">
                  <c:v>3.1785930619105608E-3</c:v>
                </c:pt>
                <c:pt idx="1122">
                  <c:v>3.1546254517539475E-3</c:v>
                </c:pt>
                <c:pt idx="1123">
                  <c:v>3.1323056005711624E-3</c:v>
                </c:pt>
                <c:pt idx="1124">
                  <c:v>3.0687075663658257E-3</c:v>
                </c:pt>
                <c:pt idx="1125">
                  <c:v>2.9894854087415207E-3</c:v>
                </c:pt>
                <c:pt idx="1126">
                  <c:v>2.9777576435590092E-3</c:v>
                </c:pt>
                <c:pt idx="1127">
                  <c:v>2.90111636808432E-3</c:v>
                </c:pt>
                <c:pt idx="1128">
                  <c:v>3.0002959821195394E-3</c:v>
                </c:pt>
                <c:pt idx="1129">
                  <c:v>2.8385026650339291E-3</c:v>
                </c:pt>
                <c:pt idx="1130">
                  <c:v>3.0656350876162837E-3</c:v>
                </c:pt>
                <c:pt idx="1131">
                  <c:v>3.0092881032598661E-3</c:v>
                </c:pt>
                <c:pt idx="1132">
                  <c:v>2.8969298312992958E-3</c:v>
                </c:pt>
                <c:pt idx="1133">
                  <c:v>2.9590883523127175E-3</c:v>
                </c:pt>
                <c:pt idx="1134">
                  <c:v>2.932561481153245E-3</c:v>
                </c:pt>
                <c:pt idx="1135">
                  <c:v>2.8822228996848208E-3</c:v>
                </c:pt>
                <c:pt idx="1136">
                  <c:v>2.8557984444836661E-3</c:v>
                </c:pt>
                <c:pt idx="1137">
                  <c:v>2.5816240963356372E-3</c:v>
                </c:pt>
                <c:pt idx="1138">
                  <c:v>2.6702321075622467E-3</c:v>
                </c:pt>
                <c:pt idx="1139">
                  <c:v>2.8783606801011368E-3</c:v>
                </c:pt>
                <c:pt idx="1140">
                  <c:v>2.7213615678199046E-3</c:v>
                </c:pt>
                <c:pt idx="1141">
                  <c:v>2.8758719723140078E-3</c:v>
                </c:pt>
                <c:pt idx="1142">
                  <c:v>2.8370859109438621E-3</c:v>
                </c:pt>
                <c:pt idx="1143">
                  <c:v>2.9567885450709308E-3</c:v>
                </c:pt>
                <c:pt idx="1144">
                  <c:v>3.0758288893342092E-3</c:v>
                </c:pt>
                <c:pt idx="1145">
                  <c:v>3.1847141223527043E-3</c:v>
                </c:pt>
                <c:pt idx="1146">
                  <c:v>3.3521778696638583E-3</c:v>
                </c:pt>
                <c:pt idx="1147">
                  <c:v>3.538902644869365E-3</c:v>
                </c:pt>
                <c:pt idx="1148">
                  <c:v>3.5776693610029392E-3</c:v>
                </c:pt>
                <c:pt idx="1149">
                  <c:v>3.5584185747044193E-3</c:v>
                </c:pt>
                <c:pt idx="1150">
                  <c:v>3.3776043382489581E-3</c:v>
                </c:pt>
                <c:pt idx="1151">
                  <c:v>3.1413625851517573E-3</c:v>
                </c:pt>
                <c:pt idx="1152">
                  <c:v>2.7368354811666729E-3</c:v>
                </c:pt>
                <c:pt idx="1153">
                  <c:v>2.4835005046261859E-3</c:v>
                </c:pt>
                <c:pt idx="1154">
                  <c:v>2.3175104091597196E-3</c:v>
                </c:pt>
                <c:pt idx="1155">
                  <c:v>2.0606489097878137E-3</c:v>
                </c:pt>
                <c:pt idx="1156">
                  <c:v>1.9839131840404529E-3</c:v>
                </c:pt>
                <c:pt idx="1157">
                  <c:v>2.1118591648570336E-3</c:v>
                </c:pt>
                <c:pt idx="1158">
                  <c:v>2.1688980259096445E-3</c:v>
                </c:pt>
                <c:pt idx="1159">
                  <c:v>2.3901790834067599E-3</c:v>
                </c:pt>
                <c:pt idx="1160">
                  <c:v>2.4273617660516816E-3</c:v>
                </c:pt>
                <c:pt idx="1161">
                  <c:v>2.4116500200905976E-3</c:v>
                </c:pt>
                <c:pt idx="1162">
                  <c:v>2.4041998281005036E-3</c:v>
                </c:pt>
                <c:pt idx="1163">
                  <c:v>2.4861200772489434E-3</c:v>
                </c:pt>
                <c:pt idx="1164">
                  <c:v>2.5662230121147839E-3</c:v>
                </c:pt>
                <c:pt idx="1165">
                  <c:v>2.4712379005502358E-3</c:v>
                </c:pt>
                <c:pt idx="1166">
                  <c:v>2.4721255055223258E-3</c:v>
                </c:pt>
                <c:pt idx="1167">
                  <c:v>2.3234414311014283E-3</c:v>
                </c:pt>
                <c:pt idx="1168">
                  <c:v>2.3490545243216848E-3</c:v>
                </c:pt>
                <c:pt idx="1169">
                  <c:v>2.633222394091373E-3</c:v>
                </c:pt>
                <c:pt idx="1170">
                  <c:v>2.4382906867593127E-3</c:v>
                </c:pt>
                <c:pt idx="1171">
                  <c:v>2.3448145036473167E-3</c:v>
                </c:pt>
                <c:pt idx="1172">
                  <c:v>2.6734877970816689E-3</c:v>
                </c:pt>
                <c:pt idx="1173">
                  <c:v>2.677623125887534E-3</c:v>
                </c:pt>
              </c:numCache>
            </c:numRef>
          </c:yVal>
          <c:smooth val="0"/>
          <c:extLst>
            <c:ext xmlns:c16="http://schemas.microsoft.com/office/drawing/2014/chart" uri="{C3380CC4-5D6E-409C-BE32-E72D297353CC}">
              <c16:uniqueId val="{00000003-859F-4C0C-A8BD-8B8994BA77C0}"/>
            </c:ext>
          </c:extLst>
        </c:ser>
        <c:ser>
          <c:idx val="4"/>
          <c:order val="4"/>
          <c:tx>
            <c:strRef>
              <c:f>'Fluo 77K'!$X$2</c:f>
              <c:strCache>
                <c:ptCount val="1"/>
                <c:pt idx="0">
                  <c:v>Stan 630</c:v>
                </c:pt>
              </c:strCache>
            </c:strRef>
          </c:tx>
          <c:spPr>
            <a:ln w="19050" cap="rnd">
              <a:solidFill>
                <a:srgbClr val="FFC000"/>
              </a:solidFill>
              <a:round/>
            </a:ln>
            <a:effectLst/>
          </c:spPr>
          <c:marker>
            <c:symbol val="none"/>
          </c:marker>
          <c:xVal>
            <c:numRef>
              <c:f>'Fluo 77K'!$S$3:$S$1176</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'Fluo 77K'!$X$3:$X$1176</c:f>
              <c:numCache>
                <c:formatCode>General</c:formatCode>
                <c:ptCount val="1174"/>
                <c:pt idx="0">
                  <c:v>7.4120824838344601E-4</c:v>
                </c:pt>
                <c:pt idx="1">
                  <c:v>9.1306887042057021E-4</c:v>
                </c:pt>
                <c:pt idx="2">
                  <c:v>1.3082465859305702E-3</c:v>
                </c:pt>
                <c:pt idx="3">
                  <c:v>1.1514394641744807E-3</c:v>
                </c:pt>
                <c:pt idx="4">
                  <c:v>1.0247576638106911E-3</c:v>
                </c:pt>
                <c:pt idx="5">
                  <c:v>9.1181994288049072E-4</c:v>
                </c:pt>
                <c:pt idx="6">
                  <c:v>1.1088483733522488E-3</c:v>
                </c:pt>
                <c:pt idx="7">
                  <c:v>1.3999096748502011E-3</c:v>
                </c:pt>
                <c:pt idx="8">
                  <c:v>1.2920466510559366E-3</c:v>
                </c:pt>
                <c:pt idx="9">
                  <c:v>1.0699390780543416E-3</c:v>
                </c:pt>
                <c:pt idx="10">
                  <c:v>1.0034496740620599E-3</c:v>
                </c:pt>
                <c:pt idx="11">
                  <c:v>1.0247809969435326E-3</c:v>
                </c:pt>
                <c:pt idx="12">
                  <c:v>1.0837690579843906E-3</c:v>
                </c:pt>
                <c:pt idx="13">
                  <c:v>5.9456486645497462E-4</c:v>
                </c:pt>
                <c:pt idx="14">
                  <c:v>4.0378902423258192E-4</c:v>
                </c:pt>
                <c:pt idx="15">
                  <c:v>2.8336344171659957E-4</c:v>
                </c:pt>
                <c:pt idx="16">
                  <c:v>3.6993143861381139E-4</c:v>
                </c:pt>
                <c:pt idx="17">
                  <c:v>3.3607247029087257E-4</c:v>
                </c:pt>
                <c:pt idx="18">
                  <c:v>6.3710894533548204E-4</c:v>
                </c:pt>
                <c:pt idx="19">
                  <c:v>8.4160345980237002E-4</c:v>
                </c:pt>
                <c:pt idx="20">
                  <c:v>6.5094825851866756E-4</c:v>
                </c:pt>
                <c:pt idx="21">
                  <c:v>4.0139279790879821E-4</c:v>
                </c:pt>
                <c:pt idx="22">
                  <c:v>5.2648293293677378E-5</c:v>
                </c:pt>
                <c:pt idx="23">
                  <c:v>5.5170259277772126E-5</c:v>
                </c:pt>
                <c:pt idx="24">
                  <c:v>1.9189306719043499E-4</c:v>
                </c:pt>
                <c:pt idx="25">
                  <c:v>7.5248160830618038E-5</c:v>
                </c:pt>
                <c:pt idx="26">
                  <c:v>-3.0861680497165113E-4</c:v>
                </c:pt>
                <c:pt idx="27">
                  <c:v>2.2578089946288855E-4</c:v>
                </c:pt>
                <c:pt idx="28">
                  <c:v>6.0575457277552277E-4</c:v>
                </c:pt>
                <c:pt idx="29">
                  <c:v>7.5628525463534296E-4</c:v>
                </c:pt>
                <c:pt idx="30">
                  <c:v>7.2490409218212159E-4</c:v>
                </c:pt>
                <c:pt idx="31">
                  <c:v>7.9639940377796261E-4</c:v>
                </c:pt>
                <c:pt idx="32">
                  <c:v>3.9247055358635434E-4</c:v>
                </c:pt>
                <c:pt idx="33">
                  <c:v>6.4330708960821774E-4</c:v>
                </c:pt>
                <c:pt idx="34">
                  <c:v>5.3541606605454349E-4</c:v>
                </c:pt>
                <c:pt idx="35">
                  <c:v>2.9843802823620178E-4</c:v>
                </c:pt>
                <c:pt idx="36">
                  <c:v>4.8911967373712446E-4</c:v>
                </c:pt>
                <c:pt idx="37">
                  <c:v>2.4580038176462085E-4</c:v>
                </c:pt>
                <c:pt idx="38">
                  <c:v>2.3777015446879618E-5</c:v>
                </c:pt>
                <c:pt idx="39">
                  <c:v>-1.27906789837954E-4</c:v>
                </c:pt>
                <c:pt idx="40">
                  <c:v>-3.1730606364172476E-4</c:v>
                </c:pt>
                <c:pt idx="41">
                  <c:v>-4.3897400585298673E-4</c:v>
                </c:pt>
                <c:pt idx="42">
                  <c:v>-5.1549354588261809E-4</c:v>
                </c:pt>
                <c:pt idx="43">
                  <c:v>-5.0546133578901597E-4</c:v>
                </c:pt>
                <c:pt idx="44">
                  <c:v>-4.7659773195035259E-4</c:v>
                </c:pt>
                <c:pt idx="45">
                  <c:v>-2.5208546356194272E-4</c:v>
                </c:pt>
                <c:pt idx="46">
                  <c:v>1.2662766749559781E-4</c:v>
                </c:pt>
                <c:pt idx="47">
                  <c:v>-1.5082429908997325E-5</c:v>
                </c:pt>
                <c:pt idx="48">
                  <c:v>3.9634731039841933E-4</c:v>
                </c:pt>
                <c:pt idx="49">
                  <c:v>4.6157136723862219E-4</c:v>
                </c:pt>
                <c:pt idx="50">
                  <c:v>8.3411974632909317E-4</c:v>
                </c:pt>
                <c:pt idx="51">
                  <c:v>8.8929240805535792E-4</c:v>
                </c:pt>
                <c:pt idx="52">
                  <c:v>7.0115995052684487E-4</c:v>
                </c:pt>
                <c:pt idx="53">
                  <c:v>3.7876916514396371E-4</c:v>
                </c:pt>
                <c:pt idx="54">
                  <c:v>3.687229551706568E-4</c:v>
                </c:pt>
                <c:pt idx="55">
                  <c:v>1.7052961372085001E-4</c:v>
                </c:pt>
                <c:pt idx="56">
                  <c:v>3.2858910249363783E-4</c:v>
                </c:pt>
                <c:pt idx="57">
                  <c:v>-1.3550988253236736E-4</c:v>
                </c:pt>
                <c:pt idx="58">
                  <c:v>1.8307297013842944E-4</c:v>
                </c:pt>
                <c:pt idx="59">
                  <c:v>-6.1478051991059431E-5</c:v>
                </c:pt>
                <c:pt idx="60">
                  <c:v>2.6346788427595734E-4</c:v>
                </c:pt>
                <c:pt idx="61">
                  <c:v>3.3370821900098244E-4</c:v>
                </c:pt>
                <c:pt idx="62">
                  <c:v>2.7347537853254989E-4</c:v>
                </c:pt>
                <c:pt idx="63">
                  <c:v>2.9354930481091174E-4</c:v>
                </c:pt>
                <c:pt idx="64">
                  <c:v>6.0080604739495076E-4</c:v>
                </c:pt>
                <c:pt idx="65">
                  <c:v>3.599811537421851E-4</c:v>
                </c:pt>
                <c:pt idx="66">
                  <c:v>6.722797542381611E-4</c:v>
                </c:pt>
                <c:pt idx="67">
                  <c:v>3.4113489592731399E-4</c:v>
                </c:pt>
                <c:pt idx="68">
                  <c:v>2.60866844897234E-4</c:v>
                </c:pt>
                <c:pt idx="69">
                  <c:v>2.0193616607936307E-4</c:v>
                </c:pt>
                <c:pt idx="70">
                  <c:v>3.2987899264470518E-4</c:v>
                </c:pt>
                <c:pt idx="71">
                  <c:v>4.2899710392611936E-4</c:v>
                </c:pt>
                <c:pt idx="72">
                  <c:v>2.00748423198734E-4</c:v>
                </c:pt>
                <c:pt idx="73">
                  <c:v>3.5171500254763245E-5</c:v>
                </c:pt>
                <c:pt idx="74">
                  <c:v>5.6951285949444186E-4</c:v>
                </c:pt>
                <c:pt idx="75">
                  <c:v>6.8741103162866645E-4</c:v>
                </c:pt>
                <c:pt idx="76">
                  <c:v>7.1498025152771537E-4</c:v>
                </c:pt>
                <c:pt idx="77">
                  <c:v>3.8005006771793661E-4</c:v>
                </c:pt>
                <c:pt idx="78">
                  <c:v>-1.3044932354655322E-4</c:v>
                </c:pt>
                <c:pt idx="79">
                  <c:v>-2.3212301780715561E-4</c:v>
                </c:pt>
                <c:pt idx="80">
                  <c:v>-8.2847952318829455E-5</c:v>
                </c:pt>
                <c:pt idx="81">
                  <c:v>1.0287453826322676E-4</c:v>
                </c:pt>
                <c:pt idx="82">
                  <c:v>-5.5172143212201537E-5</c:v>
                </c:pt>
                <c:pt idx="83">
                  <c:v>-2.3954001580430865E-4</c:v>
                </c:pt>
                <c:pt idx="84">
                  <c:v>2.7606034397531596E-4</c:v>
                </c:pt>
                <c:pt idx="85">
                  <c:v>7.3642668453120449E-4</c:v>
                </c:pt>
                <c:pt idx="86">
                  <c:v>1.0977138023604142E-3</c:v>
                </c:pt>
                <c:pt idx="87">
                  <c:v>1.3423134783928274E-3</c:v>
                </c:pt>
                <c:pt idx="88">
                  <c:v>8.8564483445920019E-4</c:v>
                </c:pt>
                <c:pt idx="89">
                  <c:v>1.1126190076193913E-3</c:v>
                </c:pt>
                <c:pt idx="90">
                  <c:v>1.1477407305240932E-3</c:v>
                </c:pt>
                <c:pt idx="91">
                  <c:v>5.2550173149129489E-4</c:v>
                </c:pt>
                <c:pt idx="92">
                  <c:v>1.4668607291966972E-4</c:v>
                </c:pt>
                <c:pt idx="93">
                  <c:v>4.7280030778994783E-4</c:v>
                </c:pt>
                <c:pt idx="94">
                  <c:v>3.0848147280117201E-4</c:v>
                </c:pt>
                <c:pt idx="95">
                  <c:v>1.4540354566829893E-4</c:v>
                </c:pt>
                <c:pt idx="96">
                  <c:v>-2.1699260460675547E-4</c:v>
                </c:pt>
                <c:pt idx="97">
                  <c:v>1.2507755242004341E-6</c:v>
                </c:pt>
                <c:pt idx="98">
                  <c:v>2.119979314745641E-4</c:v>
                </c:pt>
                <c:pt idx="99">
                  <c:v>4.8167398462847777E-4</c:v>
                </c:pt>
                <c:pt idx="100">
                  <c:v>1.9441771216385597E-4</c:v>
                </c:pt>
                <c:pt idx="101">
                  <c:v>1.6932868329921512E-4</c:v>
                </c:pt>
                <c:pt idx="102">
                  <c:v>5.4180951729106131E-4</c:v>
                </c:pt>
                <c:pt idx="103">
                  <c:v>1.0873625332799609E-3</c:v>
                </c:pt>
                <c:pt idx="104">
                  <c:v>9.7824764369925906E-4</c:v>
                </c:pt>
                <c:pt idx="105">
                  <c:v>9.5943145970005001E-4</c:v>
                </c:pt>
                <c:pt idx="106">
                  <c:v>7.3365056023716143E-4</c:v>
                </c:pt>
                <c:pt idx="107">
                  <c:v>9.0929910034353277E-4</c:v>
                </c:pt>
                <c:pt idx="108">
                  <c:v>1.194035740137344E-3</c:v>
                </c:pt>
                <c:pt idx="109">
                  <c:v>9.6205514085953038E-4</c:v>
                </c:pt>
                <c:pt idx="110">
                  <c:v>6.7360905145802689E-4</c:v>
                </c:pt>
                <c:pt idx="111">
                  <c:v>7.074711308653447E-4</c:v>
                </c:pt>
                <c:pt idx="112">
                  <c:v>6.961813513306108E-4</c:v>
                </c:pt>
                <c:pt idx="113">
                  <c:v>9.5334289473265757E-4</c:v>
                </c:pt>
                <c:pt idx="114">
                  <c:v>1.0550072557401235E-3</c:v>
                </c:pt>
                <c:pt idx="115">
                  <c:v>8.0288566903178216E-4</c:v>
                </c:pt>
                <c:pt idx="116">
                  <c:v>6.8246077786788401E-4</c:v>
                </c:pt>
                <c:pt idx="117">
                  <c:v>8.3174443340585616E-4</c:v>
                </c:pt>
                <c:pt idx="118">
                  <c:v>5.5325813496713658E-4</c:v>
                </c:pt>
                <c:pt idx="119">
                  <c:v>4.3535806161468043E-4</c:v>
                </c:pt>
                <c:pt idx="120">
                  <c:v>5.018236139600578E-4</c:v>
                </c:pt>
                <c:pt idx="121">
                  <c:v>3.023258466816137E-4</c:v>
                </c:pt>
                <c:pt idx="122">
                  <c:v>4.2650305128242352E-4</c:v>
                </c:pt>
                <c:pt idx="123">
                  <c:v>3.5872773241355855E-4</c:v>
                </c:pt>
                <c:pt idx="124">
                  <c:v>6.4724779648806961E-4</c:v>
                </c:pt>
                <c:pt idx="125">
                  <c:v>6.3472533618723478E-4</c:v>
                </c:pt>
                <c:pt idx="126">
                  <c:v>8.805663348868015E-4</c:v>
                </c:pt>
                <c:pt idx="127">
                  <c:v>6.4348165600947428E-4</c:v>
                </c:pt>
                <c:pt idx="128">
                  <c:v>2.5587044338483216E-4</c:v>
                </c:pt>
                <c:pt idx="129">
                  <c:v>4.0625092900436311E-4</c:v>
                </c:pt>
                <c:pt idx="130">
                  <c:v>8.9426720481512907E-4</c:v>
                </c:pt>
                <c:pt idx="131">
                  <c:v>2.394563622021223E-4</c:v>
                </c:pt>
                <c:pt idx="132">
                  <c:v>6.0073535664434288E-4</c:v>
                </c:pt>
                <c:pt idx="133">
                  <c:v>8.6547792132551547E-4</c:v>
                </c:pt>
                <c:pt idx="134">
                  <c:v>8.3913222177745233E-4</c:v>
                </c:pt>
                <c:pt idx="135">
                  <c:v>9.720837213546906E-4</c:v>
                </c:pt>
                <c:pt idx="136">
                  <c:v>5.4198425653033898E-4</c:v>
                </c:pt>
                <c:pt idx="137">
                  <c:v>5.5275534916391335E-5</c:v>
                </c:pt>
                <c:pt idx="138">
                  <c:v>3.6135815425585976E-4</c:v>
                </c:pt>
                <c:pt idx="139">
                  <c:v>6.0969182289495388E-4</c:v>
                </c:pt>
                <c:pt idx="140">
                  <c:v>-1.3790833846662255E-4</c:v>
                </c:pt>
                <c:pt idx="141">
                  <c:v>-7.5183761383976254E-5</c:v>
                </c:pt>
                <c:pt idx="142">
                  <c:v>5.0236943643052151E-5</c:v>
                </c:pt>
                <c:pt idx="143">
                  <c:v>5.2693628706597774E-4</c:v>
                </c:pt>
                <c:pt idx="144">
                  <c:v>7.7403278115042366E-4</c:v>
                </c:pt>
                <c:pt idx="145">
                  <c:v>8.0282828680879471E-4</c:v>
                </c:pt>
                <c:pt idx="146">
                  <c:v>6.0841817951786488E-4</c:v>
                </c:pt>
                <c:pt idx="147">
                  <c:v>9.5832737042160715E-4</c:v>
                </c:pt>
                <c:pt idx="148">
                  <c:v>9.8339493280403417E-4</c:v>
                </c:pt>
                <c:pt idx="149">
                  <c:v>8.9936609927401118E-4</c:v>
                </c:pt>
                <c:pt idx="150">
                  <c:v>6.4846008236768733E-4</c:v>
                </c:pt>
                <c:pt idx="151">
                  <c:v>6.5472476927852562E-4</c:v>
                </c:pt>
                <c:pt idx="152">
                  <c:v>4.2773988016102973E-4</c:v>
                </c:pt>
                <c:pt idx="153">
                  <c:v>1.6683108747608786E-4</c:v>
                </c:pt>
                <c:pt idx="154">
                  <c:v>-2.2828514954982611E-4</c:v>
                </c:pt>
                <c:pt idx="155">
                  <c:v>2.5235664641696414E-6</c:v>
                </c:pt>
                <c:pt idx="156">
                  <c:v>1.178996066897993E-4</c:v>
                </c:pt>
                <c:pt idx="157">
                  <c:v>-1.6557859947277491E-4</c:v>
                </c:pt>
                <c:pt idx="158">
                  <c:v>-1.3835847780863512E-5</c:v>
                </c:pt>
                <c:pt idx="159">
                  <c:v>1.5548584422040026E-4</c:v>
                </c:pt>
                <c:pt idx="160">
                  <c:v>3.611918840796133E-4</c:v>
                </c:pt>
                <c:pt idx="161">
                  <c:v>8.428501404481759E-4</c:v>
                </c:pt>
                <c:pt idx="162">
                  <c:v>7.4376037460221328E-4</c:v>
                </c:pt>
                <c:pt idx="163">
                  <c:v>4.2649112545897132E-4</c:v>
                </c:pt>
                <c:pt idx="164">
                  <c:v>7.124766927928619E-4</c:v>
                </c:pt>
                <c:pt idx="165">
                  <c:v>5.2811763493982818E-4</c:v>
                </c:pt>
                <c:pt idx="166">
                  <c:v>5.7576268233547031E-4</c:v>
                </c:pt>
                <c:pt idx="167">
                  <c:v>4.1520428417059522E-4</c:v>
                </c:pt>
                <c:pt idx="168">
                  <c:v>2.358331587669321E-4</c:v>
                </c:pt>
                <c:pt idx="169">
                  <c:v>1.6333447060751182E-5</c:v>
                </c:pt>
                <c:pt idx="170">
                  <c:v>4.1016277193470035E-4</c:v>
                </c:pt>
                <c:pt idx="171">
                  <c:v>7.8892571490990645E-4</c:v>
                </c:pt>
                <c:pt idx="172">
                  <c:v>1.2192021658678092E-3</c:v>
                </c:pt>
                <c:pt idx="173">
                  <c:v>1.0649456147882976E-3</c:v>
                </c:pt>
                <c:pt idx="174">
                  <c:v>9.5329208035447005E-4</c:v>
                </c:pt>
                <c:pt idx="175">
                  <c:v>1.0097395953239711E-3</c:v>
                </c:pt>
                <c:pt idx="176">
                  <c:v>9.7962982935356486E-4</c:v>
                </c:pt>
                <c:pt idx="177">
                  <c:v>6.6479050994821078E-4</c:v>
                </c:pt>
                <c:pt idx="178">
                  <c:v>2.9230296984114802E-4</c:v>
                </c:pt>
                <c:pt idx="179">
                  <c:v>-3.7671999756644064E-6</c:v>
                </c:pt>
                <c:pt idx="180">
                  <c:v>9.9071773407971713E-5</c:v>
                </c:pt>
                <c:pt idx="181">
                  <c:v>1.5178047359000471E-4</c:v>
                </c:pt>
                <c:pt idx="182">
                  <c:v>2.4335593363296529E-4</c:v>
                </c:pt>
                <c:pt idx="183">
                  <c:v>3.4745679222311865E-4</c:v>
                </c:pt>
                <c:pt idx="184">
                  <c:v>2.6101980654585981E-4</c:v>
                </c:pt>
                <c:pt idx="185">
                  <c:v>1.6191360380409569E-4</c:v>
                </c:pt>
                <c:pt idx="186">
                  <c:v>5.2799768535322215E-5</c:v>
                </c:pt>
                <c:pt idx="187">
                  <c:v>7.0375891584931565E-5</c:v>
                </c:pt>
                <c:pt idx="188">
                  <c:v>8.7924775362424053E-5</c:v>
                </c:pt>
                <c:pt idx="189">
                  <c:v>-1.2156774801046154E-4</c:v>
                </c:pt>
                <c:pt idx="190">
                  <c:v>-1.8681975275866766E-5</c:v>
                </c:pt>
                <c:pt idx="191">
                  <c:v>8.0273236170711428E-5</c:v>
                </c:pt>
                <c:pt idx="192">
                  <c:v>1.1163915431047654E-4</c:v>
                </c:pt>
                <c:pt idx="193">
                  <c:v>1.9066868264934415E-4</c:v>
                </c:pt>
                <c:pt idx="194">
                  <c:v>3.6390302127774312E-5</c:v>
                </c:pt>
                <c:pt idx="195">
                  <c:v>4.1145439046597819E-4</c:v>
                </c:pt>
                <c:pt idx="196">
                  <c:v>6.2720377118734879E-4</c:v>
                </c:pt>
                <c:pt idx="197">
                  <c:v>4.7290556614476499E-4</c:v>
                </c:pt>
                <c:pt idx="198">
                  <c:v>5.0677179366458776E-4</c:v>
                </c:pt>
                <c:pt idx="199">
                  <c:v>6.5472511495456777E-4</c:v>
                </c:pt>
                <c:pt idx="200">
                  <c:v>6.3715733998137493E-4</c:v>
                </c:pt>
                <c:pt idx="201">
                  <c:v>8.603575949520237E-4</c:v>
                </c:pt>
                <c:pt idx="202">
                  <c:v>7.1234049643227756E-4</c:v>
                </c:pt>
                <c:pt idx="203">
                  <c:v>6.1951576317319549E-4</c:v>
                </c:pt>
                <c:pt idx="204">
                  <c:v>4.526828263302824E-4</c:v>
                </c:pt>
                <c:pt idx="205">
                  <c:v>6.7081547052385822E-4</c:v>
                </c:pt>
                <c:pt idx="206">
                  <c:v>2.8836174444723292E-4</c:v>
                </c:pt>
                <c:pt idx="207">
                  <c:v>3.0840196731149076E-4</c:v>
                </c:pt>
                <c:pt idx="208">
                  <c:v>2.8087733962187187E-4</c:v>
                </c:pt>
                <c:pt idx="209">
                  <c:v>7.3910169858293557E-5</c:v>
                </c:pt>
                <c:pt idx="210">
                  <c:v>-6.4047427444327145E-5</c:v>
                </c:pt>
                <c:pt idx="211">
                  <c:v>2.1192827775208252E-4</c:v>
                </c:pt>
                <c:pt idx="212">
                  <c:v>-6.8896795652225012E-5</c:v>
                </c:pt>
                <c:pt idx="213">
                  <c:v>1.5056051370225263E-4</c:v>
                </c:pt>
                <c:pt idx="214">
                  <c:v>4.3907632596144609E-4</c:v>
                </c:pt>
                <c:pt idx="215">
                  <c:v>4.3529186465261972E-4</c:v>
                </c:pt>
                <c:pt idx="216">
                  <c:v>6.660743507685415E-4</c:v>
                </c:pt>
                <c:pt idx="217">
                  <c:v>1.2468021509346042E-3</c:v>
                </c:pt>
                <c:pt idx="218">
                  <c:v>1.2428740612302886E-3</c:v>
                </c:pt>
                <c:pt idx="219">
                  <c:v>1.8662202606259089E-3</c:v>
                </c:pt>
                <c:pt idx="220">
                  <c:v>2.1547232137363362E-3</c:v>
                </c:pt>
                <c:pt idx="221">
                  <c:v>2.1308836654934421E-3</c:v>
                </c:pt>
                <c:pt idx="222">
                  <c:v>2.2074007857907788E-3</c:v>
                </c:pt>
                <c:pt idx="223">
                  <c:v>2.3567069102714872E-3</c:v>
                </c:pt>
                <c:pt idx="224">
                  <c:v>1.9402830810243902E-3</c:v>
                </c:pt>
                <c:pt idx="225">
                  <c:v>2.3969919962169212E-3</c:v>
                </c:pt>
                <c:pt idx="226">
                  <c:v>2.0470589536662745E-3</c:v>
                </c:pt>
                <c:pt idx="227">
                  <c:v>2.0720720720720717E-3</c:v>
                </c:pt>
                <c:pt idx="228">
                  <c:v>1.6794724084839962E-3</c:v>
                </c:pt>
                <c:pt idx="229">
                  <c:v>1.4060416221608762E-3</c:v>
                </c:pt>
                <c:pt idx="230">
                  <c:v>1.1338125785980901E-3</c:v>
                </c:pt>
                <c:pt idx="231">
                  <c:v>1.2517212938515983E-3</c:v>
                </c:pt>
                <c:pt idx="232">
                  <c:v>1.0585696201919055E-3</c:v>
                </c:pt>
                <c:pt idx="233">
                  <c:v>1.3143989281277288E-3</c:v>
                </c:pt>
                <c:pt idx="234">
                  <c:v>8.7795181414243638E-4</c:v>
                </c:pt>
                <c:pt idx="235">
                  <c:v>7.8014277803242576E-4</c:v>
                </c:pt>
                <c:pt idx="236">
                  <c:v>1.2566952264212643E-3</c:v>
                </c:pt>
                <c:pt idx="237">
                  <c:v>1.7119282777520825E-3</c:v>
                </c:pt>
                <c:pt idx="238">
                  <c:v>2.0718733083478691E-3</c:v>
                </c:pt>
                <c:pt idx="239">
                  <c:v>2.1794701615897227E-3</c:v>
                </c:pt>
                <c:pt idx="240">
                  <c:v>1.9863547839144495E-3</c:v>
                </c:pt>
                <c:pt idx="241">
                  <c:v>2.3174519389314876E-3</c:v>
                </c:pt>
                <c:pt idx="242">
                  <c:v>3.1402542516424793E-3</c:v>
                </c:pt>
                <c:pt idx="243">
                  <c:v>3.3611032181748162E-3</c:v>
                </c:pt>
                <c:pt idx="244">
                  <c:v>3.1741771700332056E-3</c:v>
                </c:pt>
                <c:pt idx="245">
                  <c:v>3.1941330479431929E-3</c:v>
                </c:pt>
                <c:pt idx="246">
                  <c:v>3.0865154541388135E-3</c:v>
                </c:pt>
                <c:pt idx="247">
                  <c:v>3.2808458831020413E-3</c:v>
                </c:pt>
                <c:pt idx="248">
                  <c:v>3.0827078325351672E-3</c:v>
                </c:pt>
                <c:pt idx="249">
                  <c:v>2.9861380450360575E-3</c:v>
                </c:pt>
                <c:pt idx="250">
                  <c:v>2.98356275852247E-3</c:v>
                </c:pt>
                <c:pt idx="251">
                  <c:v>3.3248141472759689E-3</c:v>
                </c:pt>
                <c:pt idx="252">
                  <c:v>3.0764545529337181E-3</c:v>
                </c:pt>
                <c:pt idx="253">
                  <c:v>3.1152722440804703E-3</c:v>
                </c:pt>
                <c:pt idx="254">
                  <c:v>3.6734923857938205E-3</c:v>
                </c:pt>
                <c:pt idx="255">
                  <c:v>4.3782895396355607E-3</c:v>
                </c:pt>
                <c:pt idx="256">
                  <c:v>4.1873605629265207E-3</c:v>
                </c:pt>
                <c:pt idx="257">
                  <c:v>4.3753685770798805E-3</c:v>
                </c:pt>
                <c:pt idx="258">
                  <c:v>4.5193478337519468E-3</c:v>
                </c:pt>
                <c:pt idx="259">
                  <c:v>5.3156488926959337E-3</c:v>
                </c:pt>
                <c:pt idx="260">
                  <c:v>5.9751227322787448E-3</c:v>
                </c:pt>
                <c:pt idx="261">
                  <c:v>5.8031419878169926E-3</c:v>
                </c:pt>
                <c:pt idx="262">
                  <c:v>5.7565604127648483E-3</c:v>
                </c:pt>
                <c:pt idx="263">
                  <c:v>6.337169991724516E-3</c:v>
                </c:pt>
                <c:pt idx="264">
                  <c:v>6.3823325666238721E-3</c:v>
                </c:pt>
                <c:pt idx="265">
                  <c:v>6.231787193532263E-3</c:v>
                </c:pt>
                <c:pt idx="266">
                  <c:v>6.2031150942209188E-3</c:v>
                </c:pt>
                <c:pt idx="267">
                  <c:v>6.165723316747797E-3</c:v>
                </c:pt>
                <c:pt idx="268">
                  <c:v>6.6058155845969517E-3</c:v>
                </c:pt>
                <c:pt idx="269">
                  <c:v>7.1348589399775038E-3</c:v>
                </c:pt>
                <c:pt idx="270">
                  <c:v>7.1085270674711232E-3</c:v>
                </c:pt>
                <c:pt idx="271">
                  <c:v>7.2075494264888787E-3</c:v>
                </c:pt>
                <c:pt idx="272">
                  <c:v>7.7343925538615119E-3</c:v>
                </c:pt>
                <c:pt idx="273">
                  <c:v>7.9924570030855038E-3</c:v>
                </c:pt>
                <c:pt idx="274">
                  <c:v>8.1071160178673024E-3</c:v>
                </c:pt>
                <c:pt idx="275">
                  <c:v>8.0305677867261779E-3</c:v>
                </c:pt>
                <c:pt idx="276">
                  <c:v>7.8237549958829981E-3</c:v>
                </c:pt>
                <c:pt idx="277">
                  <c:v>8.0631909631986368E-3</c:v>
                </c:pt>
                <c:pt idx="278">
                  <c:v>8.3489250512119046E-3</c:v>
                </c:pt>
                <c:pt idx="279">
                  <c:v>8.6656265274560104E-3</c:v>
                </c:pt>
                <c:pt idx="280">
                  <c:v>8.5611113761294103E-3</c:v>
                </c:pt>
                <c:pt idx="281">
                  <c:v>8.7082034455605167E-3</c:v>
                </c:pt>
                <c:pt idx="282">
                  <c:v>9.0368946953245932E-3</c:v>
                </c:pt>
                <c:pt idx="283">
                  <c:v>9.4706714618847231E-3</c:v>
                </c:pt>
                <c:pt idx="284">
                  <c:v>9.7434219577570043E-3</c:v>
                </c:pt>
                <c:pt idx="285">
                  <c:v>9.9052864928469257E-3</c:v>
                </c:pt>
                <c:pt idx="286">
                  <c:v>1.0054639283593316E-2</c:v>
                </c:pt>
                <c:pt idx="287">
                  <c:v>1.0856049434439428E-2</c:v>
                </c:pt>
                <c:pt idx="288">
                  <c:v>1.1209525656421521E-2</c:v>
                </c:pt>
                <c:pt idx="289">
                  <c:v>1.1556392552478808E-2</c:v>
                </c:pt>
                <c:pt idx="290">
                  <c:v>1.2066606933846593E-2</c:v>
                </c:pt>
                <c:pt idx="291">
                  <c:v>1.2401777881019689E-2</c:v>
                </c:pt>
                <c:pt idx="292">
                  <c:v>1.255682568455955E-2</c:v>
                </c:pt>
                <c:pt idx="293">
                  <c:v>1.2886970502080623E-2</c:v>
                </c:pt>
                <c:pt idx="294">
                  <c:v>1.2394496215193014E-2</c:v>
                </c:pt>
                <c:pt idx="295">
                  <c:v>1.2566027580800046E-2</c:v>
                </c:pt>
                <c:pt idx="296">
                  <c:v>1.2807560073310974E-2</c:v>
                </c:pt>
                <c:pt idx="297">
                  <c:v>1.2924773634043835E-2</c:v>
                </c:pt>
                <c:pt idx="298">
                  <c:v>1.335362970214478E-2</c:v>
                </c:pt>
                <c:pt idx="299">
                  <c:v>1.3437347254398902E-2</c:v>
                </c:pt>
                <c:pt idx="300">
                  <c:v>1.3359070643047312E-2</c:v>
                </c:pt>
                <c:pt idx="301">
                  <c:v>1.3951348516807807E-2</c:v>
                </c:pt>
                <c:pt idx="302">
                  <c:v>1.4080290865648857E-2</c:v>
                </c:pt>
                <c:pt idx="303">
                  <c:v>1.4355582080430519E-2</c:v>
                </c:pt>
                <c:pt idx="304">
                  <c:v>1.4387387733063429E-2</c:v>
                </c:pt>
                <c:pt idx="305">
                  <c:v>1.4228827860935911E-2</c:v>
                </c:pt>
                <c:pt idx="306">
                  <c:v>1.4514829847881801E-2</c:v>
                </c:pt>
                <c:pt idx="307">
                  <c:v>1.4765370658049655E-2</c:v>
                </c:pt>
                <c:pt idx="308">
                  <c:v>1.4438590996798348E-2</c:v>
                </c:pt>
                <c:pt idx="309">
                  <c:v>1.4419782763348108E-2</c:v>
                </c:pt>
                <c:pt idx="310">
                  <c:v>1.3933504719515002E-2</c:v>
                </c:pt>
                <c:pt idx="311">
                  <c:v>1.3635122345121578E-2</c:v>
                </c:pt>
                <c:pt idx="312">
                  <c:v>1.3529490660179019E-2</c:v>
                </c:pt>
                <c:pt idx="313">
                  <c:v>1.3455381173514854E-2</c:v>
                </c:pt>
                <c:pt idx="314">
                  <c:v>1.3421636278285807E-2</c:v>
                </c:pt>
                <c:pt idx="315">
                  <c:v>1.3896581333078915E-2</c:v>
                </c:pt>
                <c:pt idx="316">
                  <c:v>1.432295890395806E-2</c:v>
                </c:pt>
                <c:pt idx="317">
                  <c:v>1.4735680542794349E-2</c:v>
                </c:pt>
                <c:pt idx="318">
                  <c:v>1.4835829805709322E-2</c:v>
                </c:pt>
                <c:pt idx="319">
                  <c:v>1.4823817563246617E-2</c:v>
                </c:pt>
                <c:pt idx="320">
                  <c:v>1.5400562484055693E-2</c:v>
                </c:pt>
                <c:pt idx="321">
                  <c:v>1.5158499378820153E-2</c:v>
                </c:pt>
                <c:pt idx="322">
                  <c:v>1.508488248051597E-2</c:v>
                </c:pt>
                <c:pt idx="323">
                  <c:v>1.4537841502003884E-2</c:v>
                </c:pt>
                <c:pt idx="324">
                  <c:v>1.454407922618344E-2</c:v>
                </c:pt>
                <c:pt idx="325">
                  <c:v>1.4940341500275503E-2</c:v>
                </c:pt>
                <c:pt idx="326">
                  <c:v>1.5336740316404194E-2</c:v>
                </c:pt>
                <c:pt idx="327">
                  <c:v>1.5084541989614508E-2</c:v>
                </c:pt>
                <c:pt idx="328">
                  <c:v>1.5254372629094447E-2</c:v>
                </c:pt>
                <c:pt idx="329">
                  <c:v>1.5100788763592847E-2</c:v>
                </c:pt>
                <c:pt idx="330">
                  <c:v>1.5370607926628187E-2</c:v>
                </c:pt>
                <c:pt idx="331">
                  <c:v>1.5200343463715422E-2</c:v>
                </c:pt>
                <c:pt idx="332">
                  <c:v>1.5170096810032348E-2</c:v>
                </c:pt>
                <c:pt idx="333">
                  <c:v>1.4971623453704645E-2</c:v>
                </c:pt>
                <c:pt idx="334">
                  <c:v>1.5091118476315314E-2</c:v>
                </c:pt>
                <c:pt idx="335">
                  <c:v>1.5258638271453866E-2</c:v>
                </c:pt>
                <c:pt idx="336">
                  <c:v>1.5503057158916263E-2</c:v>
                </c:pt>
                <c:pt idx="337">
                  <c:v>1.5917247920931445E-2</c:v>
                </c:pt>
                <c:pt idx="338">
                  <c:v>1.6237826153987615E-2</c:v>
                </c:pt>
                <c:pt idx="339">
                  <c:v>1.6662770897672284E-2</c:v>
                </c:pt>
                <c:pt idx="340">
                  <c:v>1.6687657844322721E-2</c:v>
                </c:pt>
                <c:pt idx="341">
                  <c:v>1.6460785472756926E-2</c:v>
                </c:pt>
                <c:pt idx="342">
                  <c:v>1.6410563928981547E-2</c:v>
                </c:pt>
                <c:pt idx="343">
                  <c:v>1.648721067779467E-2</c:v>
                </c:pt>
                <c:pt idx="344">
                  <c:v>1.6318373856935749E-2</c:v>
                </c:pt>
                <c:pt idx="345">
                  <c:v>1.6150643199411521E-2</c:v>
                </c:pt>
                <c:pt idx="346">
                  <c:v>1.570637516497389E-2</c:v>
                </c:pt>
                <c:pt idx="347">
                  <c:v>1.6142490429958776E-2</c:v>
                </c:pt>
                <c:pt idx="348">
                  <c:v>1.6368579845289232E-2</c:v>
                </c:pt>
                <c:pt idx="349">
                  <c:v>1.6254022804939847E-2</c:v>
                </c:pt>
                <c:pt idx="350">
                  <c:v>1.6169423778778395E-2</c:v>
                </c:pt>
                <c:pt idx="351">
                  <c:v>1.6059543735278521E-2</c:v>
                </c:pt>
                <c:pt idx="352">
                  <c:v>1.5898883881195293E-2</c:v>
                </c:pt>
                <c:pt idx="353">
                  <c:v>1.5946735815702127E-2</c:v>
                </c:pt>
                <c:pt idx="354">
                  <c:v>1.5640489311351102E-2</c:v>
                </c:pt>
                <c:pt idx="355">
                  <c:v>1.5726216969789989E-2</c:v>
                </c:pt>
                <c:pt idx="356">
                  <c:v>1.5819430242920381E-2</c:v>
                </c:pt>
                <c:pt idx="357">
                  <c:v>1.5729430028601235E-2</c:v>
                </c:pt>
                <c:pt idx="358">
                  <c:v>1.5656418063370713E-2</c:v>
                </c:pt>
                <c:pt idx="359">
                  <c:v>1.6053651687141058E-2</c:v>
                </c:pt>
                <c:pt idx="360">
                  <c:v>1.604234808056464E-2</c:v>
                </c:pt>
                <c:pt idx="361">
                  <c:v>1.6303672254865564E-2</c:v>
                </c:pt>
                <c:pt idx="362">
                  <c:v>1.6101456955382207E-2</c:v>
                </c:pt>
                <c:pt idx="363">
                  <c:v>1.6071174005714717E-2</c:v>
                </c:pt>
                <c:pt idx="364">
                  <c:v>1.6367261091188648E-2</c:v>
                </c:pt>
                <c:pt idx="365">
                  <c:v>1.6417328809125293E-2</c:v>
                </c:pt>
                <c:pt idx="366">
                  <c:v>1.628051887356622E-2</c:v>
                </c:pt>
                <c:pt idx="367">
                  <c:v>1.6374363005473434E-2</c:v>
                </c:pt>
                <c:pt idx="368">
                  <c:v>1.5979531830195633E-2</c:v>
                </c:pt>
                <c:pt idx="369">
                  <c:v>1.6409768874084737E-2</c:v>
                </c:pt>
                <c:pt idx="370">
                  <c:v>1.673796753548883E-2</c:v>
                </c:pt>
                <c:pt idx="371">
                  <c:v>1.6920510411416709E-2</c:v>
                </c:pt>
                <c:pt idx="372">
                  <c:v>1.7043552070219251E-2</c:v>
                </c:pt>
                <c:pt idx="373">
                  <c:v>1.7444662450801656E-2</c:v>
                </c:pt>
                <c:pt idx="374">
                  <c:v>1.7595135231924425E-2</c:v>
                </c:pt>
                <c:pt idx="375">
                  <c:v>1.7870950145909857E-2</c:v>
                </c:pt>
                <c:pt idx="376">
                  <c:v>1.75927846348382E-2</c:v>
                </c:pt>
                <c:pt idx="377">
                  <c:v>1.7965820935662083E-2</c:v>
                </c:pt>
                <c:pt idx="378">
                  <c:v>1.7993647857050512E-2</c:v>
                </c:pt>
                <c:pt idx="379">
                  <c:v>1.8588694595908162E-2</c:v>
                </c:pt>
                <c:pt idx="380">
                  <c:v>1.8372007568922617E-2</c:v>
                </c:pt>
                <c:pt idx="381">
                  <c:v>1.8656170559324576E-2</c:v>
                </c:pt>
                <c:pt idx="382">
                  <c:v>1.8952656900627127E-2</c:v>
                </c:pt>
                <c:pt idx="383">
                  <c:v>1.9556535662360236E-2</c:v>
                </c:pt>
                <c:pt idx="384">
                  <c:v>1.9628004184062815E-2</c:v>
                </c:pt>
                <c:pt idx="385">
                  <c:v>1.9630337497346936E-2</c:v>
                </c:pt>
                <c:pt idx="386">
                  <c:v>1.9611912964303417E-2</c:v>
                </c:pt>
                <c:pt idx="387">
                  <c:v>2.0151755239238931E-2</c:v>
                </c:pt>
                <c:pt idx="388">
                  <c:v>2.0400641989545373E-2</c:v>
                </c:pt>
                <c:pt idx="389">
                  <c:v>2.0918049889349099E-2</c:v>
                </c:pt>
                <c:pt idx="390">
                  <c:v>2.1238647134587584E-2</c:v>
                </c:pt>
                <c:pt idx="391">
                  <c:v>2.1386268088363091E-2</c:v>
                </c:pt>
                <c:pt idx="392">
                  <c:v>2.1809081739248264E-2</c:v>
                </c:pt>
                <c:pt idx="393">
                  <c:v>2.2349114136006931E-2</c:v>
                </c:pt>
                <c:pt idx="394">
                  <c:v>2.2423935715317804E-2</c:v>
                </c:pt>
                <c:pt idx="395">
                  <c:v>2.2536747091654621E-2</c:v>
                </c:pt>
                <c:pt idx="396">
                  <c:v>2.2254485319484166E-2</c:v>
                </c:pt>
                <c:pt idx="397">
                  <c:v>2.2724967696573867E-2</c:v>
                </c:pt>
                <c:pt idx="398">
                  <c:v>2.3184630413546077E-2</c:v>
                </c:pt>
                <c:pt idx="399">
                  <c:v>2.3716453004305051E-2</c:v>
                </c:pt>
                <c:pt idx="400">
                  <c:v>2.3835158157159538E-2</c:v>
                </c:pt>
                <c:pt idx="401">
                  <c:v>2.4054109362220789E-2</c:v>
                </c:pt>
                <c:pt idx="402">
                  <c:v>2.4455300976673089E-2</c:v>
                </c:pt>
                <c:pt idx="403">
                  <c:v>2.5133724776883398E-2</c:v>
                </c:pt>
                <c:pt idx="404">
                  <c:v>2.4993432155200244E-2</c:v>
                </c:pt>
                <c:pt idx="405">
                  <c:v>2.4886946650433721E-2</c:v>
                </c:pt>
                <c:pt idx="406">
                  <c:v>2.5139048187931619E-2</c:v>
                </c:pt>
                <c:pt idx="407">
                  <c:v>2.5399981748304979E-2</c:v>
                </c:pt>
                <c:pt idx="408">
                  <c:v>2.5855859312616275E-2</c:v>
                </c:pt>
                <c:pt idx="409">
                  <c:v>2.622632032692657E-2</c:v>
                </c:pt>
                <c:pt idx="410">
                  <c:v>2.6336366294926652E-2</c:v>
                </c:pt>
                <c:pt idx="411">
                  <c:v>2.6159207323354357E-2</c:v>
                </c:pt>
                <c:pt idx="412">
                  <c:v>2.6311564038906526E-2</c:v>
                </c:pt>
                <c:pt idx="413">
                  <c:v>2.6177597288793666E-2</c:v>
                </c:pt>
                <c:pt idx="414">
                  <c:v>2.6370069709030646E-2</c:v>
                </c:pt>
                <c:pt idx="415">
                  <c:v>2.6514821551656791E-2</c:v>
                </c:pt>
                <c:pt idx="416">
                  <c:v>2.6634079786178627E-2</c:v>
                </c:pt>
                <c:pt idx="417">
                  <c:v>2.6920818063094171E-2</c:v>
                </c:pt>
                <c:pt idx="418">
                  <c:v>2.7785595817596431E-2</c:v>
                </c:pt>
                <c:pt idx="419">
                  <c:v>2.8365501945810438E-2</c:v>
                </c:pt>
                <c:pt idx="420">
                  <c:v>2.8331660261289606E-2</c:v>
                </c:pt>
                <c:pt idx="421">
                  <c:v>2.8426237226406054E-2</c:v>
                </c:pt>
                <c:pt idx="422">
                  <c:v>2.8688138679697269E-2</c:v>
                </c:pt>
                <c:pt idx="423">
                  <c:v>2.8818977061629197E-2</c:v>
                </c:pt>
                <c:pt idx="424">
                  <c:v>2.899331877345844E-2</c:v>
                </c:pt>
                <c:pt idx="425">
                  <c:v>2.919908243751387E-2</c:v>
                </c:pt>
                <c:pt idx="426">
                  <c:v>2.9319913498027227E-2</c:v>
                </c:pt>
                <c:pt idx="427">
                  <c:v>3.0126911502093758E-2</c:v>
                </c:pt>
                <c:pt idx="428">
                  <c:v>3.0655743995088632E-2</c:v>
                </c:pt>
                <c:pt idx="429">
                  <c:v>3.0988595456019289E-2</c:v>
                </c:pt>
                <c:pt idx="430">
                  <c:v>3.1230966212932292E-2</c:v>
                </c:pt>
                <c:pt idx="431">
                  <c:v>3.1473094996615832E-2</c:v>
                </c:pt>
                <c:pt idx="432">
                  <c:v>3.13688391023208E-2</c:v>
                </c:pt>
                <c:pt idx="433">
                  <c:v>3.1939861356253041E-2</c:v>
                </c:pt>
                <c:pt idx="434">
                  <c:v>3.2168353220076037E-2</c:v>
                </c:pt>
                <c:pt idx="435">
                  <c:v>3.2209903480335526E-2</c:v>
                </c:pt>
                <c:pt idx="436">
                  <c:v>3.2484197419735752E-2</c:v>
                </c:pt>
                <c:pt idx="437">
                  <c:v>3.2659368754066012E-2</c:v>
                </c:pt>
                <c:pt idx="438">
                  <c:v>3.3155724982906316E-2</c:v>
                </c:pt>
                <c:pt idx="439">
                  <c:v>3.3714925116199002E-2</c:v>
                </c:pt>
                <c:pt idx="440">
                  <c:v>3.3878205194681293E-2</c:v>
                </c:pt>
                <c:pt idx="441">
                  <c:v>3.3912340703837904E-2</c:v>
                </c:pt>
                <c:pt idx="442">
                  <c:v>3.4359662786107414E-2</c:v>
                </c:pt>
                <c:pt idx="443">
                  <c:v>3.4616759342413553E-2</c:v>
                </c:pt>
                <c:pt idx="444">
                  <c:v>3.5133285768309937E-2</c:v>
                </c:pt>
                <c:pt idx="445">
                  <c:v>3.5518697271440733E-2</c:v>
                </c:pt>
                <c:pt idx="446">
                  <c:v>3.5671572501056042E-2</c:v>
                </c:pt>
                <c:pt idx="447">
                  <c:v>3.5914167947396401E-2</c:v>
                </c:pt>
                <c:pt idx="448">
                  <c:v>3.625455514604467E-2</c:v>
                </c:pt>
                <c:pt idx="449">
                  <c:v>3.6321823703835826E-2</c:v>
                </c:pt>
                <c:pt idx="450">
                  <c:v>3.6034566912857148E-2</c:v>
                </c:pt>
                <c:pt idx="451">
                  <c:v>3.6168464527761589E-2</c:v>
                </c:pt>
                <c:pt idx="452">
                  <c:v>3.59261456222549E-2</c:v>
                </c:pt>
                <c:pt idx="453">
                  <c:v>3.5862869622749906E-2</c:v>
                </c:pt>
                <c:pt idx="454">
                  <c:v>3.5860415322851051E-2</c:v>
                </c:pt>
                <c:pt idx="455">
                  <c:v>3.6048774198187139E-2</c:v>
                </c:pt>
                <c:pt idx="456">
                  <c:v>3.6117788419990859E-2</c:v>
                </c:pt>
                <c:pt idx="457">
                  <c:v>3.644616337617642E-2</c:v>
                </c:pt>
                <c:pt idx="458">
                  <c:v>3.6413617976813431E-2</c:v>
                </c:pt>
                <c:pt idx="459">
                  <c:v>3.6287567208064482E-2</c:v>
                </c:pt>
                <c:pt idx="460">
                  <c:v>3.5957325601251623E-2</c:v>
                </c:pt>
                <c:pt idx="461">
                  <c:v>3.5394046490662252E-2</c:v>
                </c:pt>
                <c:pt idx="462">
                  <c:v>3.4927850496494502E-2</c:v>
                </c:pt>
                <c:pt idx="463">
                  <c:v>3.4618919817676626E-2</c:v>
                </c:pt>
                <c:pt idx="464">
                  <c:v>3.408177381586943E-2</c:v>
                </c:pt>
                <c:pt idx="465">
                  <c:v>3.3233744065606544E-2</c:v>
                </c:pt>
                <c:pt idx="466">
                  <c:v>3.27353483481179E-2</c:v>
                </c:pt>
                <c:pt idx="467">
                  <c:v>3.2434057109830265E-2</c:v>
                </c:pt>
                <c:pt idx="468">
                  <c:v>3.1816541428236617E-2</c:v>
                </c:pt>
                <c:pt idx="469">
                  <c:v>3.1472438212135856E-2</c:v>
                </c:pt>
                <c:pt idx="470">
                  <c:v>3.0905252962270841E-2</c:v>
                </c:pt>
                <c:pt idx="471">
                  <c:v>3.0522174772424176E-2</c:v>
                </c:pt>
                <c:pt idx="472">
                  <c:v>3.0379548837456902E-2</c:v>
                </c:pt>
                <c:pt idx="473">
                  <c:v>2.9718426123153313E-2</c:v>
                </c:pt>
                <c:pt idx="474">
                  <c:v>2.9155129728761834E-2</c:v>
                </c:pt>
                <c:pt idx="475">
                  <c:v>2.9108895558131995E-2</c:v>
                </c:pt>
                <c:pt idx="476">
                  <c:v>2.8606645552774018E-2</c:v>
                </c:pt>
                <c:pt idx="477">
                  <c:v>2.8311075252983011E-2</c:v>
                </c:pt>
                <c:pt idx="478">
                  <c:v>2.8103773330540271E-2</c:v>
                </c:pt>
                <c:pt idx="479">
                  <c:v>2.7658542588325414E-2</c:v>
                </c:pt>
                <c:pt idx="480">
                  <c:v>2.7802188267616861E-2</c:v>
                </c:pt>
                <c:pt idx="481">
                  <c:v>2.7776089726438895E-2</c:v>
                </c:pt>
                <c:pt idx="482">
                  <c:v>2.7643592099504923E-2</c:v>
                </c:pt>
                <c:pt idx="483">
                  <c:v>2.7425228543715232E-2</c:v>
                </c:pt>
                <c:pt idx="484">
                  <c:v>2.7202008239534139E-2</c:v>
                </c:pt>
                <c:pt idx="485">
                  <c:v>2.6841882938882403E-2</c:v>
                </c:pt>
                <c:pt idx="486">
                  <c:v>2.6951289406204608E-2</c:v>
                </c:pt>
                <c:pt idx="487">
                  <c:v>2.6748273866683811E-2</c:v>
                </c:pt>
                <c:pt idx="488">
                  <c:v>2.7262657101119227E-2</c:v>
                </c:pt>
                <c:pt idx="489">
                  <c:v>2.7210373599752768E-2</c:v>
                </c:pt>
                <c:pt idx="490">
                  <c:v>2.732029858113812E-2</c:v>
                </c:pt>
                <c:pt idx="491">
                  <c:v>2.7492669939527432E-2</c:v>
                </c:pt>
                <c:pt idx="492">
                  <c:v>2.7767292271167646E-2</c:v>
                </c:pt>
                <c:pt idx="493">
                  <c:v>2.7845587894701547E-2</c:v>
                </c:pt>
                <c:pt idx="494">
                  <c:v>2.8325783768574038E-2</c:v>
                </c:pt>
                <c:pt idx="495">
                  <c:v>2.7935722922677108E-2</c:v>
                </c:pt>
                <c:pt idx="496">
                  <c:v>2.8558544731516877E-2</c:v>
                </c:pt>
                <c:pt idx="497">
                  <c:v>2.8889633244632857E-2</c:v>
                </c:pt>
                <c:pt idx="498">
                  <c:v>2.9650518064684286E-2</c:v>
                </c:pt>
                <c:pt idx="499">
                  <c:v>2.9990248478852576E-2</c:v>
                </c:pt>
                <c:pt idx="500">
                  <c:v>3.0316272837951911E-2</c:v>
                </c:pt>
                <c:pt idx="501">
                  <c:v>3.092974410985308E-2</c:v>
                </c:pt>
                <c:pt idx="502">
                  <c:v>3.1732282892976624E-2</c:v>
                </c:pt>
                <c:pt idx="503">
                  <c:v>3.2471441973782544E-2</c:v>
                </c:pt>
                <c:pt idx="504">
                  <c:v>3.3779169008621851E-2</c:v>
                </c:pt>
                <c:pt idx="505">
                  <c:v>3.4257861191711238E-2</c:v>
                </c:pt>
                <c:pt idx="506">
                  <c:v>3.5693246388895226E-2</c:v>
                </c:pt>
                <c:pt idx="507">
                  <c:v>3.7222690037132522E-2</c:v>
                </c:pt>
                <c:pt idx="508">
                  <c:v>3.8448543701402264E-2</c:v>
                </c:pt>
                <c:pt idx="509">
                  <c:v>4.0144948877970134E-2</c:v>
                </c:pt>
                <c:pt idx="510">
                  <c:v>4.2028001833465722E-2</c:v>
                </c:pt>
                <c:pt idx="511">
                  <c:v>4.3583734144704137E-2</c:v>
                </c:pt>
                <c:pt idx="512">
                  <c:v>4.6228363272335343E-2</c:v>
                </c:pt>
                <c:pt idx="513">
                  <c:v>4.8637362325874331E-2</c:v>
                </c:pt>
                <c:pt idx="514">
                  <c:v>5.1429733393895775E-2</c:v>
                </c:pt>
                <c:pt idx="515">
                  <c:v>5.4240995657617558E-2</c:v>
                </c:pt>
                <c:pt idx="516">
                  <c:v>5.7471148149146764E-2</c:v>
                </c:pt>
                <c:pt idx="517">
                  <c:v>6.0824551433483975E-2</c:v>
                </c:pt>
                <c:pt idx="518">
                  <c:v>6.454556390478422E-2</c:v>
                </c:pt>
                <c:pt idx="519">
                  <c:v>6.8322817868132879E-2</c:v>
                </c:pt>
                <c:pt idx="520">
                  <c:v>7.2195495702901125E-2</c:v>
                </c:pt>
                <c:pt idx="521">
                  <c:v>7.6468760219047999E-2</c:v>
                </c:pt>
                <c:pt idx="522">
                  <c:v>8.1223724299850461E-2</c:v>
                </c:pt>
                <c:pt idx="523">
                  <c:v>8.509106143976837E-2</c:v>
                </c:pt>
                <c:pt idx="524">
                  <c:v>8.8393978738158005E-2</c:v>
                </c:pt>
                <c:pt idx="525">
                  <c:v>9.1517023508044915E-2</c:v>
                </c:pt>
                <c:pt idx="526">
                  <c:v>9.3979602348108204E-2</c:v>
                </c:pt>
                <c:pt idx="527">
                  <c:v>9.6281943058859648E-2</c:v>
                </c:pt>
                <c:pt idx="528">
                  <c:v>9.7145562798620883E-2</c:v>
                </c:pt>
                <c:pt idx="529">
                  <c:v>9.7143730715597801E-2</c:v>
                </c:pt>
                <c:pt idx="530">
                  <c:v>9.7286754178013482E-2</c:v>
                </c:pt>
                <c:pt idx="531">
                  <c:v>9.7361160946073846E-2</c:v>
                </c:pt>
                <c:pt idx="532">
                  <c:v>9.7427720867978712E-2</c:v>
                </c:pt>
                <c:pt idx="533">
                  <c:v>9.7357859739871849E-2</c:v>
                </c:pt>
                <c:pt idx="534">
                  <c:v>9.7110476680348515E-2</c:v>
                </c:pt>
                <c:pt idx="535">
                  <c:v>9.768913837481101E-2</c:v>
                </c:pt>
                <c:pt idx="536">
                  <c:v>9.8365678240591906E-2</c:v>
                </c:pt>
                <c:pt idx="537">
                  <c:v>9.9513374551744582E-2</c:v>
                </c:pt>
                <c:pt idx="538">
                  <c:v>0.1004435196458065</c:v>
                </c:pt>
                <c:pt idx="539">
                  <c:v>0.10147631324056772</c:v>
                </c:pt>
                <c:pt idx="540">
                  <c:v>0.10249209957405797</c:v>
                </c:pt>
                <c:pt idx="541">
                  <c:v>0.10389063570515492</c:v>
                </c:pt>
                <c:pt idx="542">
                  <c:v>0.10546482711704107</c:v>
                </c:pt>
                <c:pt idx="543">
                  <c:v>0.10687013849856301</c:v>
                </c:pt>
                <c:pt idx="544">
                  <c:v>0.10804706171907462</c:v>
                </c:pt>
                <c:pt idx="545">
                  <c:v>0.11031436816295997</c:v>
                </c:pt>
                <c:pt idx="546">
                  <c:v>0.11235829874844533</c:v>
                </c:pt>
                <c:pt idx="547">
                  <c:v>0.11466993814472903</c:v>
                </c:pt>
                <c:pt idx="548">
                  <c:v>0.11670959963109452</c:v>
                </c:pt>
                <c:pt idx="549">
                  <c:v>0.11841862198319876</c:v>
                </c:pt>
                <c:pt idx="550">
                  <c:v>0.12054617160326621</c:v>
                </c:pt>
                <c:pt idx="551">
                  <c:v>0.12236378808399374</c:v>
                </c:pt>
                <c:pt idx="552">
                  <c:v>0.12354864456967135</c:v>
                </c:pt>
                <c:pt idx="553">
                  <c:v>0.12419383161843449</c:v>
                </c:pt>
                <c:pt idx="554">
                  <c:v>0.12496474104370657</c:v>
                </c:pt>
                <c:pt idx="555">
                  <c:v>0.12556951856314913</c:v>
                </c:pt>
                <c:pt idx="556">
                  <c:v>0.12548259832236502</c:v>
                </c:pt>
                <c:pt idx="557">
                  <c:v>0.12541691987436748</c:v>
                </c:pt>
                <c:pt idx="558">
                  <c:v>0.12509718681923424</c:v>
                </c:pt>
                <c:pt idx="559">
                  <c:v>0.12386331347078795</c:v>
                </c:pt>
                <c:pt idx="560">
                  <c:v>0.12335796966485325</c:v>
                </c:pt>
                <c:pt idx="561">
                  <c:v>0.12183103216792111</c:v>
                </c:pt>
                <c:pt idx="562">
                  <c:v>0.12051651259885469</c:v>
                </c:pt>
                <c:pt idx="563">
                  <c:v>0.11896930120205387</c:v>
                </c:pt>
                <c:pt idx="564">
                  <c:v>0.11693468658590292</c:v>
                </c:pt>
                <c:pt idx="565">
                  <c:v>0.11467138998410581</c:v>
                </c:pt>
                <c:pt idx="566">
                  <c:v>0.1130070289766399</c:v>
                </c:pt>
                <c:pt idx="567">
                  <c:v>0.11128281416248571</c:v>
                </c:pt>
                <c:pt idx="568">
                  <c:v>0.10973643238818589</c:v>
                </c:pt>
                <c:pt idx="569">
                  <c:v>0.10781528593285174</c:v>
                </c:pt>
                <c:pt idx="570">
                  <c:v>0.10677542326302973</c:v>
                </c:pt>
                <c:pt idx="571">
                  <c:v>0.10605247638859794</c:v>
                </c:pt>
                <c:pt idx="572">
                  <c:v>0.10555736459350917</c:v>
                </c:pt>
                <c:pt idx="573">
                  <c:v>0.10471178914314515</c:v>
                </c:pt>
                <c:pt idx="574">
                  <c:v>0.1035874951000421</c:v>
                </c:pt>
                <c:pt idx="575">
                  <c:v>0.10318837754184235</c:v>
                </c:pt>
                <c:pt idx="576">
                  <c:v>0.10325132514910736</c:v>
                </c:pt>
                <c:pt idx="577">
                  <c:v>0.10294173768580951</c:v>
                </c:pt>
                <c:pt idx="578">
                  <c:v>0.10305397869667687</c:v>
                </c:pt>
                <c:pt idx="579">
                  <c:v>0.10374861470326131</c:v>
                </c:pt>
                <c:pt idx="580">
                  <c:v>0.10500400638532785</c:v>
                </c:pt>
                <c:pt idx="581">
                  <c:v>0.10644995198559776</c:v>
                </c:pt>
                <c:pt idx="582">
                  <c:v>0.10787458665787265</c:v>
                </c:pt>
                <c:pt idx="583">
                  <c:v>0.10946194832696253</c:v>
                </c:pt>
                <c:pt idx="584">
                  <c:v>0.11216772754643985</c:v>
                </c:pt>
                <c:pt idx="585">
                  <c:v>0.11471389085348106</c:v>
                </c:pt>
                <c:pt idx="586">
                  <c:v>0.11780836549848905</c:v>
                </c:pt>
                <c:pt idx="587">
                  <c:v>0.12072969101401301</c:v>
                </c:pt>
                <c:pt idx="588">
                  <c:v>0.12409598801472026</c:v>
                </c:pt>
                <c:pt idx="589">
                  <c:v>0.1282661027999068</c:v>
                </c:pt>
                <c:pt idx="590">
                  <c:v>0.13307907132057237</c:v>
                </c:pt>
                <c:pt idx="591">
                  <c:v>0.13742596483368488</c:v>
                </c:pt>
                <c:pt idx="592">
                  <c:v>0.14278408175653207</c:v>
                </c:pt>
                <c:pt idx="593">
                  <c:v>0.14781975206731557</c:v>
                </c:pt>
                <c:pt idx="594">
                  <c:v>0.15440064613765786</c:v>
                </c:pt>
                <c:pt idx="595">
                  <c:v>0.16138373428297456</c:v>
                </c:pt>
                <c:pt idx="596">
                  <c:v>0.1685116952575321</c:v>
                </c:pt>
                <c:pt idx="597">
                  <c:v>0.17645448379850959</c:v>
                </c:pt>
                <c:pt idx="598">
                  <c:v>0.18556512156389371</c:v>
                </c:pt>
                <c:pt idx="599">
                  <c:v>0.19514380469027082</c:v>
                </c:pt>
                <c:pt idx="600">
                  <c:v>0.20637896741035408</c:v>
                </c:pt>
                <c:pt idx="601">
                  <c:v>0.2178365726635238</c:v>
                </c:pt>
                <c:pt idx="602">
                  <c:v>0.23029439154448747</c:v>
                </c:pt>
                <c:pt idx="603">
                  <c:v>0.24363731393122842</c:v>
                </c:pt>
                <c:pt idx="604">
                  <c:v>0.25753107109104345</c:v>
                </c:pt>
                <c:pt idx="605">
                  <c:v>0.272134674003295</c:v>
                </c:pt>
                <c:pt idx="606">
                  <c:v>0.28744345604141475</c:v>
                </c:pt>
                <c:pt idx="607">
                  <c:v>0.30369662502653061</c:v>
                </c:pt>
                <c:pt idx="608">
                  <c:v>0.32151173120784049</c:v>
                </c:pt>
                <c:pt idx="609">
                  <c:v>0.34035401374822755</c:v>
                </c:pt>
                <c:pt idx="610">
                  <c:v>0.36045386572974636</c:v>
                </c:pt>
                <c:pt idx="611">
                  <c:v>0.38144815447017888</c:v>
                </c:pt>
                <c:pt idx="612">
                  <c:v>0.40268925590466526</c:v>
                </c:pt>
                <c:pt idx="613">
                  <c:v>0.42560031829849954</c:v>
                </c:pt>
                <c:pt idx="614">
                  <c:v>0.44789659585147268</c:v>
                </c:pt>
                <c:pt idx="615">
                  <c:v>0.47139392481269538</c:v>
                </c:pt>
                <c:pt idx="616">
                  <c:v>0.49458446628656128</c:v>
                </c:pt>
                <c:pt idx="617">
                  <c:v>0.51808611619831013</c:v>
                </c:pt>
                <c:pt idx="618">
                  <c:v>0.54257052309772746</c:v>
                </c:pt>
                <c:pt idx="619">
                  <c:v>0.56709727531230103</c:v>
                </c:pt>
                <c:pt idx="620">
                  <c:v>0.59125570970402519</c:v>
                </c:pt>
                <c:pt idx="621">
                  <c:v>0.6154530326504849</c:v>
                </c:pt>
                <c:pt idx="622">
                  <c:v>0.63825278735876545</c:v>
                </c:pt>
                <c:pt idx="623">
                  <c:v>0.66098530807685896</c:v>
                </c:pt>
                <c:pt idx="624">
                  <c:v>0.68349486774780299</c:v>
                </c:pt>
                <c:pt idx="625">
                  <c:v>0.70381405117802931</c:v>
                </c:pt>
                <c:pt idx="626">
                  <c:v>0.72430659114336504</c:v>
                </c:pt>
                <c:pt idx="627">
                  <c:v>0.74234172012546662</c:v>
                </c:pt>
                <c:pt idx="628">
                  <c:v>0.76014922143385033</c:v>
                </c:pt>
                <c:pt idx="629">
                  <c:v>0.7769388796362936</c:v>
                </c:pt>
                <c:pt idx="630">
                  <c:v>0.79344542916026306</c:v>
                </c:pt>
                <c:pt idx="631">
                  <c:v>0.80682585739757107</c:v>
                </c:pt>
                <c:pt idx="632">
                  <c:v>0.82058047995044392</c:v>
                </c:pt>
                <c:pt idx="633">
                  <c:v>0.83269901779609401</c:v>
                </c:pt>
                <c:pt idx="634">
                  <c:v>0.84584058388831618</c:v>
                </c:pt>
                <c:pt idx="635">
                  <c:v>0.85724201678464595</c:v>
                </c:pt>
                <c:pt idx="636">
                  <c:v>0.86765775444694948</c:v>
                </c:pt>
                <c:pt idx="637">
                  <c:v>0.87691858845262272</c:v>
                </c:pt>
                <c:pt idx="638">
                  <c:v>0.8866986278735185</c:v>
                </c:pt>
                <c:pt idx="639">
                  <c:v>0.89517823402406316</c:v>
                </c:pt>
                <c:pt idx="640">
                  <c:v>0.90373302471376293</c:v>
                </c:pt>
                <c:pt idx="641">
                  <c:v>0.91085516104701125</c:v>
                </c:pt>
                <c:pt idx="642">
                  <c:v>0.91833593627393018</c:v>
                </c:pt>
                <c:pt idx="643">
                  <c:v>0.9250330639134261</c:v>
                </c:pt>
                <c:pt idx="644">
                  <c:v>0.93193949839640877</c:v>
                </c:pt>
                <c:pt idx="645">
                  <c:v>0.93909741220001364</c:v>
                </c:pt>
                <c:pt idx="646">
                  <c:v>0.94565609658465155</c:v>
                </c:pt>
                <c:pt idx="647">
                  <c:v>0.95134903532186932</c:v>
                </c:pt>
                <c:pt idx="648">
                  <c:v>0.95705389988253919</c:v>
                </c:pt>
                <c:pt idx="649">
                  <c:v>0.96210077009708661</c:v>
                </c:pt>
                <c:pt idx="650">
                  <c:v>0.96786802918335413</c:v>
                </c:pt>
                <c:pt idx="651">
                  <c:v>0.9732958343962872</c:v>
                </c:pt>
                <c:pt idx="652">
                  <c:v>0.97775419114917239</c:v>
                </c:pt>
                <c:pt idx="653">
                  <c:v>0.98193427868817318</c:v>
                </c:pt>
                <c:pt idx="654">
                  <c:v>0.98581656631691161</c:v>
                </c:pt>
                <c:pt idx="655">
                  <c:v>0.98896256397599358</c:v>
                </c:pt>
                <c:pt idx="656">
                  <c:v>0.9932382309406329</c:v>
                </c:pt>
                <c:pt idx="657">
                  <c:v>0.99540319999225679</c:v>
                </c:pt>
                <c:pt idx="658">
                  <c:v>0.99669913947406086</c:v>
                </c:pt>
                <c:pt idx="659">
                  <c:v>0.99843788996578486</c:v>
                </c:pt>
                <c:pt idx="660">
                  <c:v>0.99911852609266461</c:v>
                </c:pt>
                <c:pt idx="661">
                  <c:v>0.99965432395790776</c:v>
                </c:pt>
                <c:pt idx="662">
                  <c:v>1</c:v>
                </c:pt>
                <c:pt idx="663">
                  <c:v>0.99802791817986358</c:v>
                </c:pt>
                <c:pt idx="664">
                  <c:v>0.99551900146635774</c:v>
                </c:pt>
                <c:pt idx="665">
                  <c:v>0.99275463015774579</c:v>
                </c:pt>
                <c:pt idx="666">
                  <c:v>0.98933520274936904</c:v>
                </c:pt>
                <c:pt idx="667">
                  <c:v>0.98645623983280339</c:v>
                </c:pt>
                <c:pt idx="668">
                  <c:v>0.9830114052353327</c:v>
                </c:pt>
                <c:pt idx="669">
                  <c:v>0.97816917523770408</c:v>
                </c:pt>
                <c:pt idx="670">
                  <c:v>0.97350306718352142</c:v>
                </c:pt>
                <c:pt idx="671">
                  <c:v>0.96947663264523054</c:v>
                </c:pt>
                <c:pt idx="672">
                  <c:v>0.96487170925049837</c:v>
                </c:pt>
                <c:pt idx="673">
                  <c:v>0.95893282200933183</c:v>
                </c:pt>
                <c:pt idx="674">
                  <c:v>0.95265344386670459</c:v>
                </c:pt>
                <c:pt idx="675">
                  <c:v>0.94593332877040959</c:v>
                </c:pt>
                <c:pt idx="676">
                  <c:v>0.93869107001253416</c:v>
                </c:pt>
                <c:pt idx="677">
                  <c:v>0.93173347547532182</c:v>
                </c:pt>
                <c:pt idx="678">
                  <c:v>0.92427395932499157</c:v>
                </c:pt>
                <c:pt idx="679">
                  <c:v>0.91626170718335564</c:v>
                </c:pt>
                <c:pt idx="680">
                  <c:v>0.90786782869124971</c:v>
                </c:pt>
                <c:pt idx="681">
                  <c:v>0.8990323490553711</c:v>
                </c:pt>
                <c:pt idx="682">
                  <c:v>0.89029314019721506</c:v>
                </c:pt>
                <c:pt idx="683">
                  <c:v>0.88176997886536668</c:v>
                </c:pt>
                <c:pt idx="684">
                  <c:v>0.87253731745712404</c:v>
                </c:pt>
                <c:pt idx="685">
                  <c:v>0.8629380666062425</c:v>
                </c:pt>
                <c:pt idx="686">
                  <c:v>0.85298484348825843</c:v>
                </c:pt>
                <c:pt idx="687">
                  <c:v>0.84402803156160533</c:v>
                </c:pt>
                <c:pt idx="688">
                  <c:v>0.83412303025149304</c:v>
                </c:pt>
                <c:pt idx="689">
                  <c:v>0.82442457037653116</c:v>
                </c:pt>
                <c:pt idx="690">
                  <c:v>0.81431544736356332</c:v>
                </c:pt>
                <c:pt idx="691">
                  <c:v>0.80401481982327661</c:v>
                </c:pt>
                <c:pt idx="692">
                  <c:v>0.79430356993475715</c:v>
                </c:pt>
                <c:pt idx="693">
                  <c:v>0.78456829556131225</c:v>
                </c:pt>
                <c:pt idx="694">
                  <c:v>0.77338429289545851</c:v>
                </c:pt>
                <c:pt idx="695">
                  <c:v>0.76345578561448413</c:v>
                </c:pt>
                <c:pt idx="696">
                  <c:v>0.75232121462264956</c:v>
                </c:pt>
                <c:pt idx="697">
                  <c:v>0.74161441773290437</c:v>
                </c:pt>
                <c:pt idx="698">
                  <c:v>0.7305610806109617</c:v>
                </c:pt>
                <c:pt idx="699">
                  <c:v>0.71905387084575167</c:v>
                </c:pt>
                <c:pt idx="700">
                  <c:v>0.70731747786463461</c:v>
                </c:pt>
                <c:pt idx="701">
                  <c:v>0.69677833385530419</c:v>
                </c:pt>
                <c:pt idx="702">
                  <c:v>0.68503710140959784</c:v>
                </c:pt>
                <c:pt idx="703">
                  <c:v>0.67512276684634909</c:v>
                </c:pt>
                <c:pt idx="704">
                  <c:v>0.66506947051417931</c:v>
                </c:pt>
                <c:pt idx="705">
                  <c:v>0.65517449380928772</c:v>
                </c:pt>
                <c:pt idx="706">
                  <c:v>0.64579353737898748</c:v>
                </c:pt>
                <c:pt idx="707">
                  <c:v>0.63612411429156113</c:v>
                </c:pt>
                <c:pt idx="708">
                  <c:v>0.62638935843217936</c:v>
                </c:pt>
                <c:pt idx="709">
                  <c:v>0.61680428029902368</c:v>
                </c:pt>
                <c:pt idx="710">
                  <c:v>0.60606170593892184</c:v>
                </c:pt>
                <c:pt idx="711">
                  <c:v>0.59520886092139258</c:v>
                </c:pt>
                <c:pt idx="712">
                  <c:v>0.58481853044818277</c:v>
                </c:pt>
                <c:pt idx="713">
                  <c:v>0.57376139088977707</c:v>
                </c:pt>
                <c:pt idx="714">
                  <c:v>0.56356567602826524</c:v>
                </c:pt>
                <c:pt idx="715">
                  <c:v>0.55304640839135499</c:v>
                </c:pt>
                <c:pt idx="716">
                  <c:v>0.54293521132213485</c:v>
                </c:pt>
                <c:pt idx="717">
                  <c:v>0.5327792492054636</c:v>
                </c:pt>
                <c:pt idx="718">
                  <c:v>0.52298365436267369</c:v>
                </c:pt>
                <c:pt idx="719">
                  <c:v>0.51333393480964651</c:v>
                </c:pt>
                <c:pt idx="720">
                  <c:v>0.50415917413845424</c:v>
                </c:pt>
                <c:pt idx="721">
                  <c:v>0.49491389555467519</c:v>
                </c:pt>
                <c:pt idx="722">
                  <c:v>0.48594308374831746</c:v>
                </c:pt>
                <c:pt idx="723">
                  <c:v>0.47676694037295675</c:v>
                </c:pt>
                <c:pt idx="724">
                  <c:v>0.46745425496096971</c:v>
                </c:pt>
                <c:pt idx="725">
                  <c:v>0.45933034945773804</c:v>
                </c:pt>
                <c:pt idx="726">
                  <c:v>0.45094269313438978</c:v>
                </c:pt>
                <c:pt idx="727">
                  <c:v>0.44267567774973193</c:v>
                </c:pt>
                <c:pt idx="728">
                  <c:v>0.43452550086730118</c:v>
                </c:pt>
                <c:pt idx="729">
                  <c:v>0.42646485407977236</c:v>
                </c:pt>
                <c:pt idx="730">
                  <c:v>0.41858534153829985</c:v>
                </c:pt>
                <c:pt idx="731">
                  <c:v>0.41122538008809212</c:v>
                </c:pt>
                <c:pt idx="732">
                  <c:v>0.40364954394959762</c:v>
                </c:pt>
                <c:pt idx="733">
                  <c:v>0.39581324091338671</c:v>
                </c:pt>
                <c:pt idx="734">
                  <c:v>0.38825019478844974</c:v>
                </c:pt>
                <c:pt idx="735">
                  <c:v>0.38083492517150713</c:v>
                </c:pt>
                <c:pt idx="736">
                  <c:v>0.37391518216090391</c:v>
                </c:pt>
                <c:pt idx="737">
                  <c:v>0.36663921998892451</c:v>
                </c:pt>
                <c:pt idx="738">
                  <c:v>0.35939108473833359</c:v>
                </c:pt>
                <c:pt idx="739">
                  <c:v>0.35199655568391658</c:v>
                </c:pt>
                <c:pt idx="740">
                  <c:v>0.34563421529118715</c:v>
                </c:pt>
                <c:pt idx="741">
                  <c:v>0.33929278829900422</c:v>
                </c:pt>
                <c:pt idx="742">
                  <c:v>0.3328523251207619</c:v>
                </c:pt>
                <c:pt idx="743">
                  <c:v>0.3256420413967801</c:v>
                </c:pt>
                <c:pt idx="744">
                  <c:v>0.31948295851680086</c:v>
                </c:pt>
                <c:pt idx="745">
                  <c:v>0.31311819839177674</c:v>
                </c:pt>
                <c:pt idx="746">
                  <c:v>0.30707906509840355</c:v>
                </c:pt>
                <c:pt idx="747">
                  <c:v>0.30100277163050548</c:v>
                </c:pt>
                <c:pt idx="748">
                  <c:v>0.29485094794741024</c:v>
                </c:pt>
                <c:pt idx="749">
                  <c:v>0.28922973698892662</c:v>
                </c:pt>
                <c:pt idx="750">
                  <c:v>0.2840034609085334</c:v>
                </c:pt>
                <c:pt idx="751">
                  <c:v>0.27864617360818728</c:v>
                </c:pt>
                <c:pt idx="752">
                  <c:v>0.2735847849998721</c:v>
                </c:pt>
                <c:pt idx="753">
                  <c:v>0.26856453184056595</c:v>
                </c:pt>
                <c:pt idx="754">
                  <c:v>0.26313724514169606</c:v>
                </c:pt>
                <c:pt idx="755">
                  <c:v>0.25834150857172883</c:v>
                </c:pt>
                <c:pt idx="756">
                  <c:v>0.25266014998192116</c:v>
                </c:pt>
                <c:pt idx="757">
                  <c:v>0.24724236937420885</c:v>
                </c:pt>
                <c:pt idx="758">
                  <c:v>0.24257919956638399</c:v>
                </c:pt>
                <c:pt idx="759">
                  <c:v>0.23810908982806764</c:v>
                </c:pt>
                <c:pt idx="760">
                  <c:v>0.23307414543697252</c:v>
                </c:pt>
                <c:pt idx="761">
                  <c:v>0.22850482667457575</c:v>
                </c:pt>
                <c:pt idx="762">
                  <c:v>0.22377200314426929</c:v>
                </c:pt>
                <c:pt idx="763">
                  <c:v>0.21969700112206442</c:v>
                </c:pt>
                <c:pt idx="764">
                  <c:v>0.21610732826295714</c:v>
                </c:pt>
                <c:pt idx="765">
                  <c:v>0.21180176032067674</c:v>
                </c:pt>
                <c:pt idx="766">
                  <c:v>0.20766315390672693</c:v>
                </c:pt>
                <c:pt idx="767">
                  <c:v>0.20410787581380782</c:v>
                </c:pt>
                <c:pt idx="768">
                  <c:v>0.20042850002177759</c:v>
                </c:pt>
                <c:pt idx="769">
                  <c:v>0.19712867652396468</c:v>
                </c:pt>
                <c:pt idx="770">
                  <c:v>0.1937543598390809</c:v>
                </c:pt>
                <c:pt idx="771">
                  <c:v>0.19025957505352795</c:v>
                </c:pt>
                <c:pt idx="772">
                  <c:v>0.18706241734021642</c:v>
                </c:pt>
                <c:pt idx="773">
                  <c:v>0.18342417699719518</c:v>
                </c:pt>
                <c:pt idx="774">
                  <c:v>0.18017136544110685</c:v>
                </c:pt>
                <c:pt idx="775">
                  <c:v>0.17655058173821123</c:v>
                </c:pt>
                <c:pt idx="776">
                  <c:v>0.17248344384596398</c:v>
                </c:pt>
                <c:pt idx="777">
                  <c:v>0.16952243472080783</c:v>
                </c:pt>
                <c:pt idx="778">
                  <c:v>0.16611814792307464</c:v>
                </c:pt>
                <c:pt idx="779">
                  <c:v>0.16308107278485606</c:v>
                </c:pt>
                <c:pt idx="780">
                  <c:v>0.16027036360280164</c:v>
                </c:pt>
                <c:pt idx="781">
                  <c:v>0.15762675421949462</c:v>
                </c:pt>
                <c:pt idx="782">
                  <c:v>0.15522841927185416</c:v>
                </c:pt>
                <c:pt idx="783">
                  <c:v>0.15354037945550492</c:v>
                </c:pt>
                <c:pt idx="784">
                  <c:v>0.15069486069601179</c:v>
                </c:pt>
                <c:pt idx="785">
                  <c:v>0.14811870999231908</c:v>
                </c:pt>
                <c:pt idx="786">
                  <c:v>0.14549720659190385</c:v>
                </c:pt>
                <c:pt idx="787">
                  <c:v>0.14341044674480327</c:v>
                </c:pt>
                <c:pt idx="788">
                  <c:v>0.14088996716768953</c:v>
                </c:pt>
                <c:pt idx="789">
                  <c:v>0.13831592508785356</c:v>
                </c:pt>
                <c:pt idx="790">
                  <c:v>0.13566873795751089</c:v>
                </c:pt>
                <c:pt idx="791">
                  <c:v>0.13319637648545637</c:v>
                </c:pt>
                <c:pt idx="792">
                  <c:v>0.13127951641304414</c:v>
                </c:pt>
                <c:pt idx="793">
                  <c:v>0.12927034355359118</c:v>
                </c:pt>
                <c:pt idx="794">
                  <c:v>0.12730018023548836</c:v>
                </c:pt>
                <c:pt idx="795">
                  <c:v>0.12516692696072634</c:v>
                </c:pt>
                <c:pt idx="796">
                  <c:v>0.12385702216682186</c:v>
                </c:pt>
                <c:pt idx="797">
                  <c:v>0.1219613001843836</c:v>
                </c:pt>
                <c:pt idx="798">
                  <c:v>0.12073408109974759</c:v>
                </c:pt>
                <c:pt idx="799">
                  <c:v>0.11932180434597747</c:v>
                </c:pt>
                <c:pt idx="800">
                  <c:v>0.1175830538542533</c:v>
                </c:pt>
                <c:pt idx="801">
                  <c:v>0.11634088428079679</c:v>
                </c:pt>
                <c:pt idx="802">
                  <c:v>0.11468435283568428</c:v>
                </c:pt>
                <c:pt idx="803">
                  <c:v>0.11291257299813817</c:v>
                </c:pt>
                <c:pt idx="804">
                  <c:v>0.11148506921471391</c:v>
                </c:pt>
                <c:pt idx="805">
                  <c:v>0.11028087215448124</c:v>
                </c:pt>
                <c:pt idx="806">
                  <c:v>0.10896557481432012</c:v>
                </c:pt>
                <c:pt idx="807">
                  <c:v>0.10787904587881565</c:v>
                </c:pt>
                <c:pt idx="808">
                  <c:v>0.10627414115058963</c:v>
                </c:pt>
                <c:pt idx="809">
                  <c:v>0.10543459774716009</c:v>
                </c:pt>
                <c:pt idx="810">
                  <c:v>0.10434098245279276</c:v>
                </c:pt>
                <c:pt idx="811">
                  <c:v>0.10312619042186996</c:v>
                </c:pt>
                <c:pt idx="812">
                  <c:v>0.10234216259080045</c:v>
                </c:pt>
                <c:pt idx="813">
                  <c:v>0.10092959201239456</c:v>
                </c:pt>
                <c:pt idx="814">
                  <c:v>0.10003226885852931</c:v>
                </c:pt>
                <c:pt idx="815">
                  <c:v>9.9268774184360087E-2</c:v>
                </c:pt>
                <c:pt idx="816">
                  <c:v>9.819213158365947E-2</c:v>
                </c:pt>
                <c:pt idx="817">
                  <c:v>9.7795537460567003E-2</c:v>
                </c:pt>
                <c:pt idx="818">
                  <c:v>9.7539114972542945E-2</c:v>
                </c:pt>
                <c:pt idx="819">
                  <c:v>9.6548943233771722E-2</c:v>
                </c:pt>
                <c:pt idx="820">
                  <c:v>9.6351700484153868E-2</c:v>
                </c:pt>
                <c:pt idx="821">
                  <c:v>9.614348252019958E-2</c:v>
                </c:pt>
                <c:pt idx="822">
                  <c:v>9.6152435529689759E-2</c:v>
                </c:pt>
                <c:pt idx="823">
                  <c:v>9.627547891687252E-2</c:v>
                </c:pt>
                <c:pt idx="824">
                  <c:v>9.6202886948033139E-2</c:v>
                </c:pt>
                <c:pt idx="825">
                  <c:v>9.5693637002822782E-2</c:v>
                </c:pt>
                <c:pt idx="826">
                  <c:v>9.5018203300376566E-2</c:v>
                </c:pt>
                <c:pt idx="827">
                  <c:v>9.5229929876158095E-2</c:v>
                </c:pt>
                <c:pt idx="828">
                  <c:v>9.5118069108937039E-2</c:v>
                </c:pt>
                <c:pt idx="829">
                  <c:v>9.4777146112423521E-2</c:v>
                </c:pt>
                <c:pt idx="830">
                  <c:v>9.4530333418369639E-2</c:v>
                </c:pt>
                <c:pt idx="831">
                  <c:v>9.4007757661736635E-2</c:v>
                </c:pt>
                <c:pt idx="832">
                  <c:v>9.405354245351176E-2</c:v>
                </c:pt>
                <c:pt idx="833">
                  <c:v>9.4681981498035514E-2</c:v>
                </c:pt>
                <c:pt idx="834">
                  <c:v>9.4063618910138758E-2</c:v>
                </c:pt>
                <c:pt idx="835">
                  <c:v>9.3795132328245684E-2</c:v>
                </c:pt>
                <c:pt idx="836">
                  <c:v>9.3846413369090068E-2</c:v>
                </c:pt>
                <c:pt idx="837">
                  <c:v>9.3584252658767283E-2</c:v>
                </c:pt>
                <c:pt idx="838">
                  <c:v>9.3377019871532949E-2</c:v>
                </c:pt>
                <c:pt idx="839">
                  <c:v>9.3152797106829804E-2</c:v>
                </c:pt>
                <c:pt idx="840">
                  <c:v>9.308723964544699E-2</c:v>
                </c:pt>
                <c:pt idx="841">
                  <c:v>9.3410135636365382E-2</c:v>
                </c:pt>
                <c:pt idx="842">
                  <c:v>9.3591926666901734E-2</c:v>
                </c:pt>
                <c:pt idx="843">
                  <c:v>9.3223142181395588E-2</c:v>
                </c:pt>
                <c:pt idx="844">
                  <c:v>9.3252023414712393E-2</c:v>
                </c:pt>
                <c:pt idx="845">
                  <c:v>9.3360375570106222E-2</c:v>
                </c:pt>
                <c:pt idx="846">
                  <c:v>9.3661303848549649E-2</c:v>
                </c:pt>
                <c:pt idx="847">
                  <c:v>9.3281163905060763E-2</c:v>
                </c:pt>
                <c:pt idx="848">
                  <c:v>9.2974410985308079E-2</c:v>
                </c:pt>
                <c:pt idx="849">
                  <c:v>9.2434015628705207E-2</c:v>
                </c:pt>
                <c:pt idx="850">
                  <c:v>9.2392551787456242E-2</c:v>
                </c:pt>
                <c:pt idx="851">
                  <c:v>9.2134867581878555E-2</c:v>
                </c:pt>
                <c:pt idx="852">
                  <c:v>9.1844776247354709E-2</c:v>
                </c:pt>
                <c:pt idx="853">
                  <c:v>9.1568529238316668E-2</c:v>
                </c:pt>
                <c:pt idx="854">
                  <c:v>9.1454456144426224E-2</c:v>
                </c:pt>
                <c:pt idx="855">
                  <c:v>9.1324274546974268E-2</c:v>
                </c:pt>
                <c:pt idx="856">
                  <c:v>9.1044155966264778E-2</c:v>
                </c:pt>
                <c:pt idx="857">
                  <c:v>9.0242291251423315E-2</c:v>
                </c:pt>
                <c:pt idx="858">
                  <c:v>8.9905862043457005E-2</c:v>
                </c:pt>
                <c:pt idx="859">
                  <c:v>8.915878698128718E-2</c:v>
                </c:pt>
                <c:pt idx="860">
                  <c:v>8.836497651822646E-2</c:v>
                </c:pt>
                <c:pt idx="861">
                  <c:v>8.7901908892239644E-2</c:v>
                </c:pt>
                <c:pt idx="862">
                  <c:v>8.7143132696044984E-2</c:v>
                </c:pt>
                <c:pt idx="863">
                  <c:v>8.6789454253578271E-2</c:v>
                </c:pt>
                <c:pt idx="864">
                  <c:v>8.6692906935021893E-2</c:v>
                </c:pt>
                <c:pt idx="865">
                  <c:v>8.6308376905798428E-2</c:v>
                </c:pt>
                <c:pt idx="866">
                  <c:v>8.6175810143656051E-2</c:v>
                </c:pt>
                <c:pt idx="867">
                  <c:v>8.5667718213186708E-2</c:v>
                </c:pt>
                <c:pt idx="868">
                  <c:v>8.4926104832481933E-2</c:v>
                </c:pt>
                <c:pt idx="869">
                  <c:v>8.4563231407295561E-2</c:v>
                </c:pt>
                <c:pt idx="870">
                  <c:v>8.4021003967669608E-2</c:v>
                </c:pt>
                <c:pt idx="871">
                  <c:v>8.3258615456835078E-2</c:v>
                </c:pt>
                <c:pt idx="872">
                  <c:v>8.2542841360276703E-2</c:v>
                </c:pt>
                <c:pt idx="873">
                  <c:v>8.1859336122247647E-2</c:v>
                </c:pt>
                <c:pt idx="874">
                  <c:v>8.1347234349690031E-2</c:v>
                </c:pt>
                <c:pt idx="875">
                  <c:v>8.096489936333387E-2</c:v>
                </c:pt>
                <c:pt idx="876">
                  <c:v>8.0439713752583061E-2</c:v>
                </c:pt>
                <c:pt idx="877">
                  <c:v>7.9945915526454248E-2</c:v>
                </c:pt>
                <c:pt idx="878">
                  <c:v>7.9753806066061445E-2</c:v>
                </c:pt>
                <c:pt idx="879">
                  <c:v>7.9556926276287798E-2</c:v>
                </c:pt>
                <c:pt idx="880">
                  <c:v>7.9290980413304096E-2</c:v>
                </c:pt>
                <c:pt idx="881">
                  <c:v>7.843221742193425E-2</c:v>
                </c:pt>
                <c:pt idx="882">
                  <c:v>7.7936034031115001E-2</c:v>
                </c:pt>
                <c:pt idx="883">
                  <c:v>7.7122122506206606E-2</c:v>
                </c:pt>
                <c:pt idx="884">
                  <c:v>7.6730419699109736E-2</c:v>
                </c:pt>
                <c:pt idx="885">
                  <c:v>7.6040951549354585E-2</c:v>
                </c:pt>
                <c:pt idx="886">
                  <c:v>7.5204104419053383E-2</c:v>
                </c:pt>
                <c:pt idx="887">
                  <c:v>7.4696548286449296E-2</c:v>
                </c:pt>
                <c:pt idx="888">
                  <c:v>7.4797088163291836E-2</c:v>
                </c:pt>
                <c:pt idx="889">
                  <c:v>7.439256077503334E-2</c:v>
                </c:pt>
                <c:pt idx="890">
                  <c:v>7.4783727784264967E-2</c:v>
                </c:pt>
                <c:pt idx="891">
                  <c:v>7.4402931056296112E-2</c:v>
                </c:pt>
                <c:pt idx="892">
                  <c:v>7.4670121353031332E-2</c:v>
                </c:pt>
                <c:pt idx="893">
                  <c:v>7.4471876142891413E-2</c:v>
                </c:pt>
                <c:pt idx="894">
                  <c:v>7.4175545355807809E-2</c:v>
                </c:pt>
                <c:pt idx="895">
                  <c:v>7.4062094478793125E-2</c:v>
                </c:pt>
                <c:pt idx="896">
                  <c:v>7.3813225012288777E-2</c:v>
                </c:pt>
                <c:pt idx="897">
                  <c:v>7.2985002499237783E-2</c:v>
                </c:pt>
                <c:pt idx="898">
                  <c:v>7.269421981262976E-2</c:v>
                </c:pt>
                <c:pt idx="899">
                  <c:v>7.1681389009299379E-2</c:v>
                </c:pt>
                <c:pt idx="900">
                  <c:v>7.1088554597111123E-2</c:v>
                </c:pt>
                <c:pt idx="901">
                  <c:v>7.0661316292887161E-2</c:v>
                </c:pt>
                <c:pt idx="902">
                  <c:v>7.0159826774821785E-2</c:v>
                </c:pt>
                <c:pt idx="903">
                  <c:v>6.9452850133534652E-2</c:v>
                </c:pt>
                <c:pt idx="904">
                  <c:v>6.8375153220905663E-2</c:v>
                </c:pt>
                <c:pt idx="905">
                  <c:v>6.7764067113694912E-2</c:v>
                </c:pt>
                <c:pt idx="906">
                  <c:v>6.733516956446893E-2</c:v>
                </c:pt>
                <c:pt idx="907">
                  <c:v>6.6912511467802693E-2</c:v>
                </c:pt>
                <c:pt idx="908">
                  <c:v>6.6268689839405828E-2</c:v>
                </c:pt>
                <c:pt idx="909">
                  <c:v>6.5667576486009446E-2</c:v>
                </c:pt>
                <c:pt idx="910">
                  <c:v>6.4516025886987433E-2</c:v>
                </c:pt>
                <c:pt idx="911">
                  <c:v>6.3991739033946074E-2</c:v>
                </c:pt>
                <c:pt idx="912">
                  <c:v>6.2903810110471151E-2</c:v>
                </c:pt>
                <c:pt idx="913">
                  <c:v>6.2044010090975016E-2</c:v>
                </c:pt>
                <c:pt idx="914">
                  <c:v>6.1454148492748745E-2</c:v>
                </c:pt>
                <c:pt idx="915">
                  <c:v>6.042176970923805E-2</c:v>
                </c:pt>
                <c:pt idx="916">
                  <c:v>5.919983946804605E-2</c:v>
                </c:pt>
                <c:pt idx="917">
                  <c:v>5.9214357861813928E-2</c:v>
                </c:pt>
                <c:pt idx="918">
                  <c:v>5.8888368070318803E-2</c:v>
                </c:pt>
                <c:pt idx="919">
                  <c:v>5.8690779644658859E-2</c:v>
                </c:pt>
                <c:pt idx="920">
                  <c:v>5.7775671458427963E-2</c:v>
                </c:pt>
                <c:pt idx="921">
                  <c:v>5.6710090491074297E-2</c:v>
                </c:pt>
                <c:pt idx="922">
                  <c:v>5.5831693100513606E-2</c:v>
                </c:pt>
                <c:pt idx="923">
                  <c:v>5.5343131866422479E-2</c:v>
                </c:pt>
                <c:pt idx="924">
                  <c:v>5.4156875392774403E-2</c:v>
                </c:pt>
                <c:pt idx="925">
                  <c:v>5.3107973294451688E-2</c:v>
                </c:pt>
                <c:pt idx="926">
                  <c:v>5.1643706863950894E-2</c:v>
                </c:pt>
                <c:pt idx="927">
                  <c:v>5.1121269377734729E-2</c:v>
                </c:pt>
                <c:pt idx="928">
                  <c:v>5.0627021772751184E-2</c:v>
                </c:pt>
                <c:pt idx="929">
                  <c:v>5.0081285721298004E-2</c:v>
                </c:pt>
                <c:pt idx="930">
                  <c:v>4.9221762242635546E-2</c:v>
                </c:pt>
                <c:pt idx="931">
                  <c:v>4.8582330699973239E-2</c:v>
                </c:pt>
                <c:pt idx="932">
                  <c:v>4.8270496342401797E-2</c:v>
                </c:pt>
                <c:pt idx="933">
                  <c:v>4.7806529958705539E-2</c:v>
                </c:pt>
                <c:pt idx="934">
                  <c:v>4.7104479201018221E-2</c:v>
                </c:pt>
                <c:pt idx="935">
                  <c:v>4.6050426529668335E-2</c:v>
                </c:pt>
                <c:pt idx="936">
                  <c:v>4.5419152941599414E-2</c:v>
                </c:pt>
                <c:pt idx="937">
                  <c:v>4.4825869150556433E-2</c:v>
                </c:pt>
                <c:pt idx="938">
                  <c:v>4.4225810109088444E-2</c:v>
                </c:pt>
                <c:pt idx="939">
                  <c:v>4.3250398737314552E-2</c:v>
                </c:pt>
                <c:pt idx="940">
                  <c:v>4.2723260056925928E-2</c:v>
                </c:pt>
                <c:pt idx="941">
                  <c:v>4.1906513988472394E-2</c:v>
                </c:pt>
                <c:pt idx="942">
                  <c:v>4.1170051180794788E-2</c:v>
                </c:pt>
                <c:pt idx="943">
                  <c:v>4.0356001385469575E-2</c:v>
                </c:pt>
                <c:pt idx="944">
                  <c:v>3.938577515432707E-2</c:v>
                </c:pt>
                <c:pt idx="945">
                  <c:v>3.872330430345932E-2</c:v>
                </c:pt>
                <c:pt idx="946">
                  <c:v>3.8330806441465637E-2</c:v>
                </c:pt>
                <c:pt idx="947">
                  <c:v>3.7619284160224989E-2</c:v>
                </c:pt>
                <c:pt idx="948">
                  <c:v>3.7227788758753377E-2</c:v>
                </c:pt>
                <c:pt idx="949">
                  <c:v>3.6897668138555252E-2</c:v>
                </c:pt>
                <c:pt idx="950">
                  <c:v>3.6109440343574335E-2</c:v>
                </c:pt>
                <c:pt idx="951">
                  <c:v>3.633547790749847E-2</c:v>
                </c:pt>
                <c:pt idx="952">
                  <c:v>3.610584531273657E-2</c:v>
                </c:pt>
                <c:pt idx="953">
                  <c:v>3.5537035385473724E-2</c:v>
                </c:pt>
                <c:pt idx="954">
                  <c:v>3.5317012584681992E-2</c:v>
                </c:pt>
                <c:pt idx="955">
                  <c:v>3.4739353350741575E-2</c:v>
                </c:pt>
                <c:pt idx="956">
                  <c:v>3.4137842469896797E-2</c:v>
                </c:pt>
                <c:pt idx="957">
                  <c:v>3.4217002283535934E-2</c:v>
                </c:pt>
                <c:pt idx="958">
                  <c:v>3.3467196380633564E-2</c:v>
                </c:pt>
                <c:pt idx="959">
                  <c:v>3.309241441579712E-2</c:v>
                </c:pt>
                <c:pt idx="960">
                  <c:v>3.2744007532972304E-2</c:v>
                </c:pt>
                <c:pt idx="961">
                  <c:v>3.2169580370025458E-2</c:v>
                </c:pt>
                <c:pt idx="962">
                  <c:v>3.1617933258252497E-2</c:v>
                </c:pt>
                <c:pt idx="963">
                  <c:v>3.1476551757036758E-2</c:v>
                </c:pt>
                <c:pt idx="964">
                  <c:v>3.1226109464540897E-2</c:v>
                </c:pt>
                <c:pt idx="965">
                  <c:v>3.0848458388555079E-2</c:v>
                </c:pt>
                <c:pt idx="966">
                  <c:v>3.0000929868553228E-2</c:v>
                </c:pt>
                <c:pt idx="967">
                  <c:v>2.9448539553289761E-2</c:v>
                </c:pt>
                <c:pt idx="968">
                  <c:v>2.9197803436158128E-2</c:v>
                </c:pt>
                <c:pt idx="969">
                  <c:v>2.8828586855599365E-2</c:v>
                </c:pt>
                <c:pt idx="970">
                  <c:v>2.7939456223931708E-2</c:v>
                </c:pt>
                <c:pt idx="971">
                  <c:v>2.7433179092683353E-2</c:v>
                </c:pt>
                <c:pt idx="972">
                  <c:v>2.683460645819636E-2</c:v>
                </c:pt>
                <c:pt idx="973">
                  <c:v>2.685427542499141E-2</c:v>
                </c:pt>
                <c:pt idx="974">
                  <c:v>2.6766560129310495E-2</c:v>
                </c:pt>
                <c:pt idx="975">
                  <c:v>2.6283529711892847E-2</c:v>
                </c:pt>
                <c:pt idx="976">
                  <c:v>2.6473305859001504E-2</c:v>
                </c:pt>
                <c:pt idx="977">
                  <c:v>2.669635332516155E-2</c:v>
                </c:pt>
                <c:pt idx="978">
                  <c:v>2.6353511826614429E-2</c:v>
                </c:pt>
                <c:pt idx="979">
                  <c:v>2.6010272800618895E-2</c:v>
                </c:pt>
                <c:pt idx="980">
                  <c:v>2.5657182007423739E-2</c:v>
                </c:pt>
                <c:pt idx="981">
                  <c:v>2.4919716739224065E-2</c:v>
                </c:pt>
                <c:pt idx="982">
                  <c:v>2.4699849492651273E-2</c:v>
                </c:pt>
                <c:pt idx="983">
                  <c:v>2.3960690411845349E-2</c:v>
                </c:pt>
                <c:pt idx="984">
                  <c:v>2.3561400015624553E-2</c:v>
                </c:pt>
                <c:pt idx="985">
                  <c:v>2.2885378663906789E-2</c:v>
                </c:pt>
                <c:pt idx="986">
                  <c:v>2.2440234340702456E-2</c:v>
                </c:pt>
                <c:pt idx="987">
                  <c:v>2.1971532195229532E-2</c:v>
                </c:pt>
                <c:pt idx="988">
                  <c:v>2.2016781189139412E-2</c:v>
                </c:pt>
                <c:pt idx="989">
                  <c:v>2.1667752089438837E-2</c:v>
                </c:pt>
                <c:pt idx="990">
                  <c:v>2.1571671433539285E-2</c:v>
                </c:pt>
                <c:pt idx="991">
                  <c:v>2.1483610461816276E-2</c:v>
                </c:pt>
                <c:pt idx="992">
                  <c:v>2.1640149857477767E-2</c:v>
                </c:pt>
                <c:pt idx="993">
                  <c:v>2.1589335479290202E-2</c:v>
                </c:pt>
                <c:pt idx="994">
                  <c:v>2.1645611538942826E-2</c:v>
                </c:pt>
                <c:pt idx="995">
                  <c:v>2.1349159765244485E-2</c:v>
                </c:pt>
                <c:pt idx="996">
                  <c:v>2.0973323488479655E-2</c:v>
                </c:pt>
                <c:pt idx="997">
                  <c:v>2.0422333161186666E-2</c:v>
                </c:pt>
                <c:pt idx="998">
                  <c:v>1.9786479365560019E-2</c:v>
                </c:pt>
                <c:pt idx="999">
                  <c:v>1.9082198997401208E-2</c:v>
                </c:pt>
                <c:pt idx="1000">
                  <c:v>1.8560055335820818E-2</c:v>
                </c:pt>
                <c:pt idx="1001">
                  <c:v>1.7733941446626583E-2</c:v>
                </c:pt>
                <c:pt idx="1002">
                  <c:v>1.7068276549129898E-2</c:v>
                </c:pt>
                <c:pt idx="1003">
                  <c:v>1.7004784502098601E-2</c:v>
                </c:pt>
                <c:pt idx="1004">
                  <c:v>1.7151940521597495E-2</c:v>
                </c:pt>
                <c:pt idx="1005">
                  <c:v>1.7192702640481016E-2</c:v>
                </c:pt>
                <c:pt idx="1006">
                  <c:v>1.7110983095750189E-2</c:v>
                </c:pt>
                <c:pt idx="1007">
                  <c:v>1.6767642095322242E-2</c:v>
                </c:pt>
                <c:pt idx="1008">
                  <c:v>1.675036174997805E-2</c:v>
                </c:pt>
                <c:pt idx="1009">
                  <c:v>1.6447755214350258E-2</c:v>
                </c:pt>
                <c:pt idx="1010">
                  <c:v>1.6016864842741597E-2</c:v>
                </c:pt>
                <c:pt idx="1011">
                  <c:v>1.5374674805263401E-2</c:v>
                </c:pt>
                <c:pt idx="1012">
                  <c:v>1.4613916156967343E-2</c:v>
                </c:pt>
                <c:pt idx="1013">
                  <c:v>1.437342069258269E-2</c:v>
                </c:pt>
                <c:pt idx="1014">
                  <c:v>1.44775573286432E-2</c:v>
                </c:pt>
                <c:pt idx="1015">
                  <c:v>1.4252271610110608E-2</c:v>
                </c:pt>
                <c:pt idx="1016">
                  <c:v>1.3835467537217211E-2</c:v>
                </c:pt>
                <c:pt idx="1017">
                  <c:v>1.3629826588156722E-2</c:v>
                </c:pt>
                <c:pt idx="1018">
                  <c:v>1.3725995391447006E-2</c:v>
                </c:pt>
                <c:pt idx="1019">
                  <c:v>1.3623098003997398E-2</c:v>
                </c:pt>
                <c:pt idx="1020">
                  <c:v>1.3586744983030764E-2</c:v>
                </c:pt>
                <c:pt idx="1021">
                  <c:v>1.3324850443260389E-2</c:v>
                </c:pt>
                <c:pt idx="1022">
                  <c:v>1.2845655301529754E-2</c:v>
                </c:pt>
                <c:pt idx="1023">
                  <c:v>1.2898884226871335E-2</c:v>
                </c:pt>
                <c:pt idx="1024">
                  <c:v>1.2623164373797478E-2</c:v>
                </c:pt>
                <c:pt idx="1025">
                  <c:v>1.1883447026183576E-2</c:v>
                </c:pt>
                <c:pt idx="1026">
                  <c:v>1.2138358909903687E-2</c:v>
                </c:pt>
                <c:pt idx="1027">
                  <c:v>1.1851461622008778E-2</c:v>
                </c:pt>
                <c:pt idx="1028">
                  <c:v>1.1448887303388109E-2</c:v>
                </c:pt>
                <c:pt idx="1029">
                  <c:v>1.1261124719224636E-2</c:v>
                </c:pt>
                <c:pt idx="1030">
                  <c:v>1.1209888616265717E-2</c:v>
                </c:pt>
                <c:pt idx="1031">
                  <c:v>1.1076125815017688E-2</c:v>
                </c:pt>
                <c:pt idx="1032">
                  <c:v>1.1026770189727753E-2</c:v>
                </c:pt>
                <c:pt idx="1033">
                  <c:v>1.091640619976895E-2</c:v>
                </c:pt>
                <c:pt idx="1034">
                  <c:v>1.102451119679268E-2</c:v>
                </c:pt>
                <c:pt idx="1035">
                  <c:v>1.0870948071853605E-2</c:v>
                </c:pt>
                <c:pt idx="1036">
                  <c:v>1.1037484418652403E-2</c:v>
                </c:pt>
                <c:pt idx="1037">
                  <c:v>1.0866998723072702E-2</c:v>
                </c:pt>
                <c:pt idx="1038">
                  <c:v>1.0673993961730896E-2</c:v>
                </c:pt>
                <c:pt idx="1039">
                  <c:v>1.0907204303528453E-2</c:v>
                </c:pt>
                <c:pt idx="1040">
                  <c:v>1.0590756899175286E-2</c:v>
                </c:pt>
                <c:pt idx="1041">
                  <c:v>9.7691558107105645E-3</c:v>
                </c:pt>
                <c:pt idx="1042">
                  <c:v>9.6172761280964789E-3</c:v>
                </c:pt>
                <c:pt idx="1043">
                  <c:v>8.9984641613449837E-3</c:v>
                </c:pt>
                <c:pt idx="1044">
                  <c:v>8.9685355296206352E-3</c:v>
                </c:pt>
                <c:pt idx="1045">
                  <c:v>8.7925985228571365E-3</c:v>
                </c:pt>
                <c:pt idx="1046">
                  <c:v>8.3774865341897809E-3</c:v>
                </c:pt>
                <c:pt idx="1047">
                  <c:v>8.1674900669989302E-3</c:v>
                </c:pt>
                <c:pt idx="1048">
                  <c:v>8.418597785875814E-3</c:v>
                </c:pt>
                <c:pt idx="1049">
                  <c:v>8.6443899198100724E-3</c:v>
                </c:pt>
                <c:pt idx="1050">
                  <c:v>8.5801563976684852E-3</c:v>
                </c:pt>
                <c:pt idx="1051">
                  <c:v>8.262758384199563E-3</c:v>
                </c:pt>
                <c:pt idx="1052">
                  <c:v>7.8845041035202953E-3</c:v>
                </c:pt>
                <c:pt idx="1053">
                  <c:v>7.9315056749635834E-3</c:v>
                </c:pt>
                <c:pt idx="1054">
                  <c:v>7.7546215158447529E-3</c:v>
                </c:pt>
                <c:pt idx="1055">
                  <c:v>7.4562598820138533E-3</c:v>
                </c:pt>
                <c:pt idx="1056">
                  <c:v>7.2643768394286389E-3</c:v>
                </c:pt>
                <c:pt idx="1057">
                  <c:v>7.3801627581076583E-3</c:v>
                </c:pt>
                <c:pt idx="1058">
                  <c:v>7.1294992329448623E-3</c:v>
                </c:pt>
                <c:pt idx="1059">
                  <c:v>6.9652132371800851E-3</c:v>
                </c:pt>
                <c:pt idx="1060">
                  <c:v>6.7457227774931705E-3</c:v>
                </c:pt>
                <c:pt idx="1061">
                  <c:v>6.7473163440472158E-3</c:v>
                </c:pt>
                <c:pt idx="1062">
                  <c:v>6.8601571028476093E-3</c:v>
                </c:pt>
                <c:pt idx="1063">
                  <c:v>6.6421599636625342E-3</c:v>
                </c:pt>
                <c:pt idx="1064">
                  <c:v>6.4602704154542081E-3</c:v>
                </c:pt>
                <c:pt idx="1065">
                  <c:v>6.6275032994778217E-3</c:v>
                </c:pt>
                <c:pt idx="1066">
                  <c:v>6.7151978545962124E-3</c:v>
                </c:pt>
                <c:pt idx="1067">
                  <c:v>6.6776366958624647E-3</c:v>
                </c:pt>
                <c:pt idx="1068">
                  <c:v>6.6235280249937606E-3</c:v>
                </c:pt>
                <c:pt idx="1069">
                  <c:v>6.360235225633123E-3</c:v>
                </c:pt>
                <c:pt idx="1070">
                  <c:v>6.3375294948082922E-3</c:v>
                </c:pt>
                <c:pt idx="1071">
                  <c:v>5.8547911736462118E-3</c:v>
                </c:pt>
                <c:pt idx="1072">
                  <c:v>5.6149438518404825E-3</c:v>
                </c:pt>
                <c:pt idx="1073">
                  <c:v>5.6740561834184734E-3</c:v>
                </c:pt>
                <c:pt idx="1074">
                  <c:v>5.6127246116502508E-3</c:v>
                </c:pt>
                <c:pt idx="1075">
                  <c:v>5.6367560100965058E-3</c:v>
                </c:pt>
                <c:pt idx="1076">
                  <c:v>5.8285578188118281E-3</c:v>
                </c:pt>
                <c:pt idx="1077">
                  <c:v>5.5789952718430964E-3</c:v>
                </c:pt>
                <c:pt idx="1078">
                  <c:v>6.1998052461178848E-3</c:v>
                </c:pt>
                <c:pt idx="1079">
                  <c:v>6.3086672736737959E-3</c:v>
                </c:pt>
                <c:pt idx="1080">
                  <c:v>6.1732746098873024E-3</c:v>
                </c:pt>
                <c:pt idx="1081">
                  <c:v>6.1682502086154913E-3</c:v>
                </c:pt>
                <c:pt idx="1082">
                  <c:v>5.8923143080153286E-3</c:v>
                </c:pt>
                <c:pt idx="1083">
                  <c:v>5.5035808581200343E-3</c:v>
                </c:pt>
                <c:pt idx="1084">
                  <c:v>5.8599555737150703E-3</c:v>
                </c:pt>
                <c:pt idx="1085">
                  <c:v>5.5839384392450155E-3</c:v>
                </c:pt>
                <c:pt idx="1086">
                  <c:v>5.55020391429723E-3</c:v>
                </c:pt>
                <c:pt idx="1087">
                  <c:v>5.2741038175770734E-3</c:v>
                </c:pt>
                <c:pt idx="1088">
                  <c:v>5.5401205441493982E-3</c:v>
                </c:pt>
                <c:pt idx="1089">
                  <c:v>5.5463219723445329E-3</c:v>
                </c:pt>
                <c:pt idx="1090">
                  <c:v>5.4648651414056981E-3</c:v>
                </c:pt>
                <c:pt idx="1091">
                  <c:v>4.9329872424799907E-3</c:v>
                </c:pt>
                <c:pt idx="1092">
                  <c:v>5.0045439115733031E-3</c:v>
                </c:pt>
                <c:pt idx="1093">
                  <c:v>4.8177025540620047E-3</c:v>
                </c:pt>
                <c:pt idx="1094">
                  <c:v>5.082220774991859E-3</c:v>
                </c:pt>
                <c:pt idx="1095">
                  <c:v>4.2616532578929941E-3</c:v>
                </c:pt>
                <c:pt idx="1096">
                  <c:v>3.9619745983417226E-3</c:v>
                </c:pt>
                <c:pt idx="1097">
                  <c:v>4.0373112349553148E-3</c:v>
                </c:pt>
                <c:pt idx="1098">
                  <c:v>3.5181922387432321E-3</c:v>
                </c:pt>
                <c:pt idx="1099">
                  <c:v>3.518178411701549E-3</c:v>
                </c:pt>
                <c:pt idx="1100">
                  <c:v>3.5622953165735764E-3</c:v>
                </c:pt>
                <c:pt idx="1101">
                  <c:v>3.2151639783440872E-3</c:v>
                </c:pt>
                <c:pt idx="1102">
                  <c:v>3.4198422196273473E-3</c:v>
                </c:pt>
                <c:pt idx="1103">
                  <c:v>3.4299100343532854E-3</c:v>
                </c:pt>
                <c:pt idx="1104">
                  <c:v>2.9608449290361651E-3</c:v>
                </c:pt>
                <c:pt idx="1105">
                  <c:v>3.0912529442956881E-3</c:v>
                </c:pt>
                <c:pt idx="1106">
                  <c:v>2.727517057384297E-3</c:v>
                </c:pt>
                <c:pt idx="1107">
                  <c:v>2.51801836369406E-3</c:v>
                </c:pt>
                <c:pt idx="1108">
                  <c:v>2.4088970791065795E-3</c:v>
                </c:pt>
                <c:pt idx="1109">
                  <c:v>2.4000771548925949E-3</c:v>
                </c:pt>
                <c:pt idx="1110">
                  <c:v>2.4100862046913772E-3</c:v>
                </c:pt>
                <c:pt idx="1111">
                  <c:v>2.9218042768422627E-3</c:v>
                </c:pt>
                <c:pt idx="1112">
                  <c:v>3.1776926953812844E-3</c:v>
                </c:pt>
                <c:pt idx="1113">
                  <c:v>3.5990268528063017E-3</c:v>
                </c:pt>
                <c:pt idx="1114">
                  <c:v>3.5450426253127503E-3</c:v>
                </c:pt>
                <c:pt idx="1115">
                  <c:v>3.8323495393175386E-3</c:v>
                </c:pt>
                <c:pt idx="1116">
                  <c:v>3.7998179669962344E-3</c:v>
                </c:pt>
                <c:pt idx="1117">
                  <c:v>3.8952694924991754E-3</c:v>
                </c:pt>
                <c:pt idx="1118">
                  <c:v>4.0657361758965624E-3</c:v>
                </c:pt>
                <c:pt idx="1119">
                  <c:v>4.0255547927637563E-3</c:v>
                </c:pt>
                <c:pt idx="1120">
                  <c:v>3.6293063457133751E-3</c:v>
                </c:pt>
                <c:pt idx="1121">
                  <c:v>3.8099341763680647E-3</c:v>
                </c:pt>
                <c:pt idx="1122">
                  <c:v>3.7220460426661025E-3</c:v>
                </c:pt>
                <c:pt idx="1123">
                  <c:v>3.6366761589307823E-3</c:v>
                </c:pt>
                <c:pt idx="1124">
                  <c:v>3.6115178565873061E-3</c:v>
                </c:pt>
                <c:pt idx="1125">
                  <c:v>3.6217464106728168E-3</c:v>
                </c:pt>
                <c:pt idx="1126">
                  <c:v>3.604025328374956E-3</c:v>
                </c:pt>
                <c:pt idx="1127">
                  <c:v>3.6067008609407501E-3</c:v>
                </c:pt>
                <c:pt idx="1128">
                  <c:v>3.4699894430536746E-3</c:v>
                </c:pt>
                <c:pt idx="1129">
                  <c:v>3.4098902063755105E-3</c:v>
                </c:pt>
                <c:pt idx="1130">
                  <c:v>3.7422940168316578E-3</c:v>
                </c:pt>
                <c:pt idx="1131">
                  <c:v>3.3659789787485283E-3</c:v>
                </c:pt>
                <c:pt idx="1132">
                  <c:v>2.9932589715031587E-3</c:v>
                </c:pt>
                <c:pt idx="1133">
                  <c:v>3.1765294954996435E-3</c:v>
                </c:pt>
                <c:pt idx="1134">
                  <c:v>3.2491819576463883E-3</c:v>
                </c:pt>
                <c:pt idx="1135">
                  <c:v>3.3031489013378352E-3</c:v>
                </c:pt>
                <c:pt idx="1136">
                  <c:v>3.3632827056202085E-3</c:v>
                </c:pt>
                <c:pt idx="1137">
                  <c:v>2.9857647149105979E-3</c:v>
                </c:pt>
                <c:pt idx="1138">
                  <c:v>3.2392385862956038E-3</c:v>
                </c:pt>
                <c:pt idx="1139">
                  <c:v>3.3372273739475026E-3</c:v>
                </c:pt>
                <c:pt idx="1140">
                  <c:v>3.0750407379215605E-3</c:v>
                </c:pt>
                <c:pt idx="1141">
                  <c:v>2.8919862614513831E-3</c:v>
                </c:pt>
                <c:pt idx="1142">
                  <c:v>2.825507573416406E-3</c:v>
                </c:pt>
                <c:pt idx="1143">
                  <c:v>2.8881924668894203E-3</c:v>
                </c:pt>
                <c:pt idx="1144">
                  <c:v>3.0437639696330506E-3</c:v>
                </c:pt>
                <c:pt idx="1145">
                  <c:v>2.9810324098943543E-3</c:v>
                </c:pt>
                <c:pt idx="1146">
                  <c:v>2.9557928736809866E-3</c:v>
                </c:pt>
                <c:pt idx="1147">
                  <c:v>2.8505639013274649E-3</c:v>
                </c:pt>
                <c:pt idx="1148">
                  <c:v>2.7740692499728646E-3</c:v>
                </c:pt>
                <c:pt idx="1149">
                  <c:v>2.9657673558755593E-3</c:v>
                </c:pt>
                <c:pt idx="1150">
                  <c:v>3.0423415127198415E-3</c:v>
                </c:pt>
                <c:pt idx="1151">
                  <c:v>2.9055575028639263E-3</c:v>
                </c:pt>
                <c:pt idx="1152">
                  <c:v>2.6873253039702274E-3</c:v>
                </c:pt>
                <c:pt idx="1153">
                  <c:v>2.795307585999014E-3</c:v>
                </c:pt>
                <c:pt idx="1154">
                  <c:v>3.3783680080971155E-3</c:v>
                </c:pt>
                <c:pt idx="1155">
                  <c:v>3.2278295485263487E-3</c:v>
                </c:pt>
                <c:pt idx="1156">
                  <c:v>3.0898927090700552E-3</c:v>
                </c:pt>
                <c:pt idx="1157">
                  <c:v>2.7198741600936364E-3</c:v>
                </c:pt>
                <c:pt idx="1158">
                  <c:v>2.6810979500719351E-3</c:v>
                </c:pt>
                <c:pt idx="1159">
                  <c:v>2.8416765702852726E-3</c:v>
                </c:pt>
                <c:pt idx="1160">
                  <c:v>2.6623467531686393E-3</c:v>
                </c:pt>
                <c:pt idx="1161">
                  <c:v>2.460496141909694E-3</c:v>
                </c:pt>
                <c:pt idx="1162">
                  <c:v>3.2354154092700633E-3</c:v>
                </c:pt>
                <c:pt idx="1163">
                  <c:v>3.4325458141742384E-3</c:v>
                </c:pt>
                <c:pt idx="1164">
                  <c:v>3.635735920096291E-3</c:v>
                </c:pt>
                <c:pt idx="1165">
                  <c:v>3.7510828302018541E-3</c:v>
                </c:pt>
                <c:pt idx="1166">
                  <c:v>3.7585891854558882E-3</c:v>
                </c:pt>
                <c:pt idx="1167">
                  <c:v>3.8125077345014416E-3</c:v>
                </c:pt>
                <c:pt idx="1168">
                  <c:v>3.700937335155737E-3</c:v>
                </c:pt>
                <c:pt idx="1169">
                  <c:v>3.4177214971091111E-3</c:v>
                </c:pt>
                <c:pt idx="1170">
                  <c:v>3.3774917193304119E-3</c:v>
                </c:pt>
                <c:pt idx="1171">
                  <c:v>3.3545803112605349E-3</c:v>
                </c:pt>
                <c:pt idx="1172">
                  <c:v>3.3069686216029553E-3</c:v>
                </c:pt>
                <c:pt idx="1173">
                  <c:v>3.6693321746272402E-3</c:v>
                </c:pt>
              </c:numCache>
            </c:numRef>
          </c:yVal>
          <c:smooth val="0"/>
          <c:extLst>
            <c:ext xmlns:c16="http://schemas.microsoft.com/office/drawing/2014/chart" uri="{C3380CC4-5D6E-409C-BE32-E72D297353CC}">
              <c16:uniqueId val="{00000004-859F-4C0C-A8BD-8B8994BA77C0}"/>
            </c:ext>
          </c:extLst>
        </c:ser>
        <c:ser>
          <c:idx val="5"/>
          <c:order val="5"/>
          <c:tx>
            <c:strRef>
              <c:f>'Fluo 77K'!$Y$2</c:f>
              <c:strCache>
                <c:ptCount val="1"/>
                <c:pt idx="0">
                  <c:v>Stan 655</c:v>
                </c:pt>
              </c:strCache>
            </c:strRef>
          </c:tx>
          <c:spPr>
            <a:ln w="19050" cap="rnd">
              <a:solidFill>
                <a:srgbClr val="FF0000"/>
              </a:solidFill>
              <a:round/>
            </a:ln>
            <a:effectLst/>
          </c:spPr>
          <c:marker>
            <c:symbol val="none"/>
          </c:marker>
          <c:xVal>
            <c:numRef>
              <c:f>'Fluo 77K'!$S$3:$S$1176</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'Fluo 77K'!$Y$3:$Y$1176</c:f>
              <c:numCache>
                <c:formatCode>General</c:formatCode>
                <c:ptCount val="1174"/>
                <c:pt idx="0">
                  <c:v>1.9917986627779251E-4</c:v>
                </c:pt>
                <c:pt idx="1">
                  <c:v>3.1561748579540946E-4</c:v>
                </c:pt>
                <c:pt idx="2">
                  <c:v>3.1049579336777066E-4</c:v>
                </c:pt>
                <c:pt idx="3">
                  <c:v>2.4650663868239794E-4</c:v>
                </c:pt>
                <c:pt idx="4">
                  <c:v>4.2692953401749515E-4</c:v>
                </c:pt>
                <c:pt idx="5">
                  <c:v>4.7815086609830673E-4</c:v>
                </c:pt>
                <c:pt idx="6">
                  <c:v>3.0304924857513314E-4</c:v>
                </c:pt>
                <c:pt idx="7">
                  <c:v>3.2479523985332238E-4</c:v>
                </c:pt>
                <c:pt idx="8">
                  <c:v>-1.1666730139050363E-4</c:v>
                </c:pt>
                <c:pt idx="9">
                  <c:v>-2.1135757202616896E-4</c:v>
                </c:pt>
                <c:pt idx="10">
                  <c:v>2.794198906229779E-5</c:v>
                </c:pt>
                <c:pt idx="11">
                  <c:v>7.7843395292958556E-5</c:v>
                </c:pt>
                <c:pt idx="12">
                  <c:v>-2.711120608460375E-5</c:v>
                </c:pt>
                <c:pt idx="13">
                  <c:v>2.7940261202963881E-5</c:v>
                </c:pt>
                <c:pt idx="14">
                  <c:v>1.4177156359633115E-4</c:v>
                </c:pt>
                <c:pt idx="15">
                  <c:v>7.1370622653505324E-4</c:v>
                </c:pt>
                <c:pt idx="16">
                  <c:v>9.158851629424246E-4</c:v>
                </c:pt>
                <c:pt idx="17">
                  <c:v>6.1517046390202124E-4</c:v>
                </c:pt>
                <c:pt idx="18">
                  <c:v>6.0109511019334745E-4</c:v>
                </c:pt>
                <c:pt idx="19">
                  <c:v>9.5808583511496797E-4</c:v>
                </c:pt>
                <c:pt idx="20">
                  <c:v>1.0451059442239956E-3</c:v>
                </c:pt>
                <c:pt idx="21">
                  <c:v>1.0656195133854443E-3</c:v>
                </c:pt>
                <c:pt idx="22">
                  <c:v>6.9587718657954025E-4</c:v>
                </c:pt>
                <c:pt idx="23">
                  <c:v>6.3061135542101759E-4</c:v>
                </c:pt>
                <c:pt idx="24">
                  <c:v>7.0735211199067385E-4</c:v>
                </c:pt>
                <c:pt idx="25">
                  <c:v>4.616778430955623E-4</c:v>
                </c:pt>
                <c:pt idx="26">
                  <c:v>4.028295988651138E-4</c:v>
                </c:pt>
                <c:pt idx="27">
                  <c:v>2.6588369955135604E-4</c:v>
                </c:pt>
                <c:pt idx="28">
                  <c:v>1.1363808187866972E-4</c:v>
                </c:pt>
                <c:pt idx="29">
                  <c:v>1.0084259589354835E-4</c:v>
                </c:pt>
                <c:pt idx="30">
                  <c:v>5.2208433434571782E-5</c:v>
                </c:pt>
                <c:pt idx="31">
                  <c:v>2.9540117896426467E-4</c:v>
                </c:pt>
                <c:pt idx="32">
                  <c:v>6.0633510809170632E-4</c:v>
                </c:pt>
                <c:pt idx="33">
                  <c:v>5.9226257537786349E-4</c:v>
                </c:pt>
                <c:pt idx="34">
                  <c:v>7.7522753967993699E-4</c:v>
                </c:pt>
                <c:pt idx="35">
                  <c:v>1.0401020283305458E-3</c:v>
                </c:pt>
                <c:pt idx="36">
                  <c:v>1.5813663065314142E-3</c:v>
                </c:pt>
                <c:pt idx="37">
                  <c:v>1.6850353981957623E-3</c:v>
                </c:pt>
                <c:pt idx="38">
                  <c:v>1.5109553334257209E-3</c:v>
                </c:pt>
                <c:pt idx="39">
                  <c:v>1.5531605897148644E-3</c:v>
                </c:pt>
                <c:pt idx="40">
                  <c:v>1.3190261291119968E-3</c:v>
                </c:pt>
                <c:pt idx="41">
                  <c:v>8.2513005667731246E-4</c:v>
                </c:pt>
                <c:pt idx="42">
                  <c:v>4.7064508041422081E-4</c:v>
                </c:pt>
                <c:pt idx="43">
                  <c:v>9.5724658915278128E-5</c:v>
                </c:pt>
                <c:pt idx="44">
                  <c:v>1.5836167551577484E-4</c:v>
                </c:pt>
                <c:pt idx="45">
                  <c:v>1.2759564142193655E-4</c:v>
                </c:pt>
                <c:pt idx="46">
                  <c:v>4.2049801842744349E-4</c:v>
                </c:pt>
                <c:pt idx="47">
                  <c:v>6.8017517672651058E-4</c:v>
                </c:pt>
                <c:pt idx="48">
                  <c:v>9.8600874719972182E-4</c:v>
                </c:pt>
                <c:pt idx="49">
                  <c:v>9.8990595155858205E-4</c:v>
                </c:pt>
                <c:pt idx="50">
                  <c:v>1.0090883637842094E-3</c:v>
                </c:pt>
                <c:pt idx="51">
                  <c:v>6.086190560316572E-4</c:v>
                </c:pt>
                <c:pt idx="52">
                  <c:v>2.7853780080179725E-4</c:v>
                </c:pt>
                <c:pt idx="53">
                  <c:v>-4.9551761552590922E-4</c:v>
                </c:pt>
                <c:pt idx="54">
                  <c:v>-7.0532205358550212E-4</c:v>
                </c:pt>
                <c:pt idx="55">
                  <c:v>-7.0278016093070265E-4</c:v>
                </c:pt>
                <c:pt idx="56">
                  <c:v>-6.3371251030103898E-4</c:v>
                </c:pt>
                <c:pt idx="57">
                  <c:v>-7.2710736247914669E-4</c:v>
                </c:pt>
                <c:pt idx="58">
                  <c:v>-1.9224162949124418E-4</c:v>
                </c:pt>
                <c:pt idx="59">
                  <c:v>-1.0392740663476827E-4</c:v>
                </c:pt>
                <c:pt idx="60">
                  <c:v>9.4450151081904412E-5</c:v>
                </c:pt>
                <c:pt idx="61">
                  <c:v>2.4415745523698298E-4</c:v>
                </c:pt>
                <c:pt idx="62">
                  <c:v>4.8469716091553976E-4</c:v>
                </c:pt>
                <c:pt idx="63">
                  <c:v>2.440959222872344E-4</c:v>
                </c:pt>
                <c:pt idx="64">
                  <c:v>5.2812073434726939E-4</c:v>
                </c:pt>
                <c:pt idx="65">
                  <c:v>5.0249199630872832E-4</c:v>
                </c:pt>
                <c:pt idx="66">
                  <c:v>4.4618723154267161E-4</c:v>
                </c:pt>
                <c:pt idx="67">
                  <c:v>6.8291295220987923E-4</c:v>
                </c:pt>
                <c:pt idx="68">
                  <c:v>5.6648132730627786E-4</c:v>
                </c:pt>
                <c:pt idx="69">
                  <c:v>3.0162517512206976E-4</c:v>
                </c:pt>
                <c:pt idx="70">
                  <c:v>5.5502103580582949E-4</c:v>
                </c:pt>
                <c:pt idx="71">
                  <c:v>5.6275920093910923E-4</c:v>
                </c:pt>
                <c:pt idx="72">
                  <c:v>1.7892882594779257E-4</c:v>
                </c:pt>
                <c:pt idx="73">
                  <c:v>2.7745735978157036E-4</c:v>
                </c:pt>
                <c:pt idx="74">
                  <c:v>5.7179502369459343E-4</c:v>
                </c:pt>
                <c:pt idx="75">
                  <c:v>1.0196536946745613E-3</c:v>
                </c:pt>
                <c:pt idx="76">
                  <c:v>1.1731438471105431E-3</c:v>
                </c:pt>
                <c:pt idx="77">
                  <c:v>1.4866216083267306E-3</c:v>
                </c:pt>
                <c:pt idx="78">
                  <c:v>1.5633584860284943E-3</c:v>
                </c:pt>
                <c:pt idx="79">
                  <c:v>1.4942455231693596E-3</c:v>
                </c:pt>
                <c:pt idx="80">
                  <c:v>1.7104744243319268E-3</c:v>
                </c:pt>
                <c:pt idx="81">
                  <c:v>1.4481441203944175E-3</c:v>
                </c:pt>
                <c:pt idx="82">
                  <c:v>1.2459540763198995E-3</c:v>
                </c:pt>
                <c:pt idx="83">
                  <c:v>9.8370223130112401E-4</c:v>
                </c:pt>
                <c:pt idx="84">
                  <c:v>4.8214363165706301E-4</c:v>
                </c:pt>
                <c:pt idx="85">
                  <c:v>5.6061383437022528E-5</c:v>
                </c:pt>
                <c:pt idx="86">
                  <c:v>7.9093166527908985E-5</c:v>
                </c:pt>
                <c:pt idx="87">
                  <c:v>-8.4667840200516319E-5</c:v>
                </c:pt>
                <c:pt idx="88">
                  <c:v>-1.2436124742980925E-4</c:v>
                </c:pt>
                <c:pt idx="89">
                  <c:v>1.4543536589537142E-4</c:v>
                </c:pt>
                <c:pt idx="90">
                  <c:v>1.5695808953767069E-4</c:v>
                </c:pt>
                <c:pt idx="91">
                  <c:v>7.6095242427480156E-4</c:v>
                </c:pt>
                <c:pt idx="92">
                  <c:v>8.3261309809057446E-4</c:v>
                </c:pt>
                <c:pt idx="93">
                  <c:v>7.9167552635355746E-4</c:v>
                </c:pt>
                <c:pt idx="94">
                  <c:v>8.6845277954383804E-4</c:v>
                </c:pt>
                <c:pt idx="95">
                  <c:v>5.5748729053672604E-4</c:v>
                </c:pt>
                <c:pt idx="96">
                  <c:v>3.8617691375407768E-4</c:v>
                </c:pt>
                <c:pt idx="97">
                  <c:v>4.5143745554729239E-4</c:v>
                </c:pt>
                <c:pt idx="98">
                  <c:v>1.888601382499042E-5</c:v>
                </c:pt>
                <c:pt idx="99">
                  <c:v>-1.9499879931407514E-5</c:v>
                </c:pt>
                <c:pt idx="100">
                  <c:v>1.8394772837628122E-4</c:v>
                </c:pt>
                <c:pt idx="101">
                  <c:v>1.7499662362181179E-4</c:v>
                </c:pt>
                <c:pt idx="102">
                  <c:v>3.9258409826371294E-4</c:v>
                </c:pt>
                <c:pt idx="103">
                  <c:v>2.5569408991004203E-4</c:v>
                </c:pt>
                <c:pt idx="104">
                  <c:v>2.9206076846014942E-5</c:v>
                </c:pt>
                <c:pt idx="105">
                  <c:v>4.7128244893382259E-5</c:v>
                </c:pt>
                <c:pt idx="106">
                  <c:v>4.0727460515769539E-5</c:v>
                </c:pt>
                <c:pt idx="107">
                  <c:v>-1.9472093132323346E-4</c:v>
                </c:pt>
                <c:pt idx="108">
                  <c:v>-3.6491154947019958E-4</c:v>
                </c:pt>
                <c:pt idx="109">
                  <c:v>-3.0478557089353954E-4</c:v>
                </c:pt>
                <c:pt idx="110">
                  <c:v>-3.4443218487107525E-4</c:v>
                </c:pt>
                <c:pt idx="111">
                  <c:v>-2.1007419569029565E-4</c:v>
                </c:pt>
                <c:pt idx="112">
                  <c:v>1.4054562976770167E-4</c:v>
                </c:pt>
                <c:pt idx="113">
                  <c:v>1.5334093944064609E-4</c:v>
                </c:pt>
                <c:pt idx="114">
                  <c:v>3.5681018125244409E-4</c:v>
                </c:pt>
                <c:pt idx="115">
                  <c:v>2.3396678772260733E-4</c:v>
                </c:pt>
                <c:pt idx="116">
                  <c:v>2.9154822896181395E-4</c:v>
                </c:pt>
                <c:pt idx="117">
                  <c:v>3.3762054022756262E-4</c:v>
                </c:pt>
                <c:pt idx="118">
                  <c:v>4.7967102968779702E-4</c:v>
                </c:pt>
                <c:pt idx="119">
                  <c:v>1.8407132321230914E-4</c:v>
                </c:pt>
                <c:pt idx="120">
                  <c:v>1.5336666338726019E-4</c:v>
                </c:pt>
                <c:pt idx="121">
                  <c:v>1.4951600544310951E-4</c:v>
                </c:pt>
                <c:pt idx="122">
                  <c:v>4.284551632844702E-4</c:v>
                </c:pt>
                <c:pt idx="123">
                  <c:v>4.8860653081460813E-4</c:v>
                </c:pt>
                <c:pt idx="124">
                  <c:v>2.953807267517408E-4</c:v>
                </c:pt>
                <c:pt idx="125">
                  <c:v>1.3924751373383702E-4</c:v>
                </c:pt>
                <c:pt idx="126">
                  <c:v>2.0833822599624312E-4</c:v>
                </c:pt>
                <c:pt idx="127">
                  <c:v>2.5568139543330308E-4</c:v>
                </c:pt>
                <c:pt idx="128">
                  <c:v>1.9938562258826984E-4</c:v>
                </c:pt>
                <c:pt idx="129">
                  <c:v>4.3343051660525716E-4</c:v>
                </c:pt>
                <c:pt idx="130">
                  <c:v>3.7328443844042712E-4</c:v>
                </c:pt>
                <c:pt idx="131">
                  <c:v>5.8184904927184838E-4</c:v>
                </c:pt>
                <c:pt idx="132">
                  <c:v>7.2902440477890635E-4</c:v>
                </c:pt>
                <c:pt idx="133">
                  <c:v>6.8680363301819292E-4</c:v>
                </c:pt>
                <c:pt idx="134">
                  <c:v>8.9026171426919137E-4</c:v>
                </c:pt>
                <c:pt idx="135">
                  <c:v>9.452889210012133E-4</c:v>
                </c:pt>
                <c:pt idx="136">
                  <c:v>4.3229982661460525E-4</c:v>
                </c:pt>
                <c:pt idx="137">
                  <c:v>4.425275196861361E-4</c:v>
                </c:pt>
                <c:pt idx="138">
                  <c:v>4.2332747624281573E-4</c:v>
                </c:pt>
                <c:pt idx="139">
                  <c:v>5.0010085056520395E-4</c:v>
                </c:pt>
                <c:pt idx="140">
                  <c:v>5.973075720085377E-4</c:v>
                </c:pt>
                <c:pt idx="141">
                  <c:v>8.8049066973590909E-5</c:v>
                </c:pt>
                <c:pt idx="142">
                  <c:v>1.609465707105275E-4</c:v>
                </c:pt>
                <c:pt idx="143">
                  <c:v>3.0170046042161881E-4</c:v>
                </c:pt>
                <c:pt idx="144">
                  <c:v>3.5289358255412165E-4</c:v>
                </c:pt>
                <c:pt idx="145">
                  <c:v>8.0580624208578713E-4</c:v>
                </c:pt>
                <c:pt idx="146">
                  <c:v>1.1359451513975032E-3</c:v>
                </c:pt>
                <c:pt idx="147">
                  <c:v>7.9306363212252717E-4</c:v>
                </c:pt>
                <c:pt idx="148">
                  <c:v>1.2383074172064466E-3</c:v>
                </c:pt>
                <c:pt idx="149">
                  <c:v>1.3240690099965478E-3</c:v>
                </c:pt>
                <c:pt idx="150">
                  <c:v>1.4763464872796055E-3</c:v>
                </c:pt>
                <c:pt idx="151">
                  <c:v>1.3931698073154743E-3</c:v>
                </c:pt>
                <c:pt idx="152">
                  <c:v>7.7520179810210523E-4</c:v>
                </c:pt>
                <c:pt idx="153">
                  <c:v>2.5694714055148331E-4</c:v>
                </c:pt>
                <c:pt idx="154">
                  <c:v>5.7300258579438682E-4</c:v>
                </c:pt>
                <c:pt idx="155">
                  <c:v>6.6646249716578179E-4</c:v>
                </c:pt>
                <c:pt idx="156">
                  <c:v>6.3059442945203237E-4</c:v>
                </c:pt>
                <c:pt idx="157">
                  <c:v>2.6974916771836882E-4</c:v>
                </c:pt>
                <c:pt idx="158">
                  <c:v>9.0618693533821442E-5</c:v>
                </c:pt>
                <c:pt idx="159">
                  <c:v>2.6976045169769234E-4</c:v>
                </c:pt>
                <c:pt idx="160">
                  <c:v>2.6335838024118803E-4</c:v>
                </c:pt>
                <c:pt idx="161">
                  <c:v>-1.7044173958056743E-4</c:v>
                </c:pt>
                <c:pt idx="162">
                  <c:v>-3.1504923164916418E-4</c:v>
                </c:pt>
                <c:pt idx="163">
                  <c:v>-6.668641363048283E-4</c:v>
                </c:pt>
                <c:pt idx="164">
                  <c:v>-6.4766232973973857E-4</c:v>
                </c:pt>
                <c:pt idx="165">
                  <c:v>-7.4997275976866433E-4</c:v>
                </c:pt>
                <c:pt idx="166">
                  <c:v>-8.4978431731396159E-4</c:v>
                </c:pt>
                <c:pt idx="167">
                  <c:v>-8.7153982944970505E-4</c:v>
                </c:pt>
                <c:pt idx="168">
                  <c:v>-6.2456684505932732E-4</c:v>
                </c:pt>
                <c:pt idx="169">
                  <c:v>-6.475963889855668E-4</c:v>
                </c:pt>
                <c:pt idx="170">
                  <c:v>-2.1898448417580581E-4</c:v>
                </c:pt>
                <c:pt idx="171">
                  <c:v>3.1200908078236065E-4</c:v>
                </c:pt>
                <c:pt idx="172">
                  <c:v>5.1027212374011731E-4</c:v>
                </c:pt>
                <c:pt idx="173">
                  <c:v>7.0352031944945475E-4</c:v>
                </c:pt>
                <c:pt idx="174">
                  <c:v>6.2033341337906171E-4</c:v>
                </c:pt>
                <c:pt idx="175">
                  <c:v>7.4445965430824088E-4</c:v>
                </c:pt>
                <c:pt idx="176">
                  <c:v>6.2288641370100771E-4</c:v>
                </c:pt>
                <c:pt idx="177">
                  <c:v>3.260410616955096E-4</c:v>
                </c:pt>
                <c:pt idx="178">
                  <c:v>-1.780484992483812E-4</c:v>
                </c:pt>
                <c:pt idx="179">
                  <c:v>-1.8823828520187214E-7</c:v>
                </c:pt>
                <c:pt idx="180">
                  <c:v>-8.7252788288922064E-5</c:v>
                </c:pt>
                <c:pt idx="181">
                  <c:v>3.2350798464955666E-4</c:v>
                </c:pt>
                <c:pt idx="182">
                  <c:v>3.4781579185853839E-4</c:v>
                </c:pt>
                <c:pt idx="183">
                  <c:v>1.3168955727659747E-4</c:v>
                </c:pt>
                <c:pt idx="184">
                  <c:v>1.6751028517084121E-4</c:v>
                </c:pt>
                <c:pt idx="185">
                  <c:v>6.254752053948705E-4</c:v>
                </c:pt>
                <c:pt idx="186">
                  <c:v>4.7703851257405552E-4</c:v>
                </c:pt>
                <c:pt idx="187">
                  <c:v>1.2775435764360893E-4</c:v>
                </c:pt>
                <c:pt idx="188">
                  <c:v>-2.9960869275452164E-4</c:v>
                </c:pt>
                <c:pt idx="189">
                  <c:v>-3.6870860851256345E-4</c:v>
                </c:pt>
                <c:pt idx="190">
                  <c:v>1.5455666479423136E-4</c:v>
                </c:pt>
                <c:pt idx="191">
                  <c:v>4.0666139140633291E-4</c:v>
                </c:pt>
                <c:pt idx="192">
                  <c:v>1.0732823932191748E-4</c:v>
                </c:pt>
                <c:pt idx="193">
                  <c:v>-1.2968076211996353E-5</c:v>
                </c:pt>
                <c:pt idx="194">
                  <c:v>1.7256020091125184E-4</c:v>
                </c:pt>
                <c:pt idx="195">
                  <c:v>4.0927045900054275E-4</c:v>
                </c:pt>
                <c:pt idx="196">
                  <c:v>4.1950679136874321E-4</c:v>
                </c:pt>
                <c:pt idx="197">
                  <c:v>2.1602790528086707E-4</c:v>
                </c:pt>
                <c:pt idx="198">
                  <c:v>-1.5253025605112207E-4</c:v>
                </c:pt>
                <c:pt idx="199">
                  <c:v>-7.4485653301851042E-5</c:v>
                </c:pt>
                <c:pt idx="200">
                  <c:v>1.1235849625460043E-4</c:v>
                </c:pt>
                <c:pt idx="201">
                  <c:v>1.6352284423982828E-4</c:v>
                </c:pt>
                <c:pt idx="202">
                  <c:v>2.6845538896405662E-4</c:v>
                </c:pt>
                <c:pt idx="203">
                  <c:v>2.9532712784995411E-4</c:v>
                </c:pt>
                <c:pt idx="204">
                  <c:v>-1.2059668272165351E-4</c:v>
                </c:pt>
                <c:pt idx="205">
                  <c:v>5.4681652496457012E-5</c:v>
                </c:pt>
                <c:pt idx="206">
                  <c:v>9.0511971773125729E-5</c:v>
                </c:pt>
                <c:pt idx="207">
                  <c:v>9.0500564375278354E-5</c:v>
                </c:pt>
                <c:pt idx="208">
                  <c:v>3.4132856162057688E-4</c:v>
                </c:pt>
                <c:pt idx="209">
                  <c:v>2.7478728817414283E-4</c:v>
                </c:pt>
                <c:pt idx="210">
                  <c:v>4.6282739848914573E-4</c:v>
                </c:pt>
                <c:pt idx="211">
                  <c:v>9.286561591661704E-4</c:v>
                </c:pt>
                <c:pt idx="212">
                  <c:v>1.253649221282008E-3</c:v>
                </c:pt>
                <c:pt idx="213">
                  <c:v>1.2869410154664569E-3</c:v>
                </c:pt>
                <c:pt idx="214">
                  <c:v>1.5646476806662061E-3</c:v>
                </c:pt>
                <c:pt idx="215">
                  <c:v>1.5978908126898219E-3</c:v>
                </c:pt>
                <c:pt idx="216">
                  <c:v>1.5454201325232849E-3</c:v>
                </c:pt>
                <c:pt idx="217">
                  <c:v>1.2793245057352589E-3</c:v>
                </c:pt>
                <c:pt idx="218">
                  <c:v>1.3379454835696447E-3</c:v>
                </c:pt>
                <c:pt idx="219">
                  <c:v>9.4006108864306279E-4</c:v>
                </c:pt>
                <c:pt idx="220">
                  <c:v>9.2597568514030386E-4</c:v>
                </c:pt>
                <c:pt idx="221">
                  <c:v>7.480795196127902E-4</c:v>
                </c:pt>
                <c:pt idx="222">
                  <c:v>4.0772473014539764E-4</c:v>
                </c:pt>
                <c:pt idx="223">
                  <c:v>7.6604255682276984E-4</c:v>
                </c:pt>
                <c:pt idx="224">
                  <c:v>9.9636391397517322E-4</c:v>
                </c:pt>
                <c:pt idx="225">
                  <c:v>1.4444671299445428E-3</c:v>
                </c:pt>
                <c:pt idx="226">
                  <c:v>1.6709718574029427E-3</c:v>
                </c:pt>
                <c:pt idx="227">
                  <c:v>1.8385604604427765E-3</c:v>
                </c:pt>
                <c:pt idx="228">
                  <c:v>1.6517432513869596E-3</c:v>
                </c:pt>
                <c:pt idx="229">
                  <c:v>1.6875721777974307E-3</c:v>
                </c:pt>
                <c:pt idx="230">
                  <c:v>1.427776185091113E-3</c:v>
                </c:pt>
                <c:pt idx="231">
                  <c:v>1.7105964323583624E-3</c:v>
                </c:pt>
                <c:pt idx="232">
                  <c:v>1.4840906470269008E-3</c:v>
                </c:pt>
                <c:pt idx="233">
                  <c:v>1.4315944015947085E-3</c:v>
                </c:pt>
                <c:pt idx="234">
                  <c:v>1.2947177929664843E-3</c:v>
                </c:pt>
                <c:pt idx="235">
                  <c:v>1.6183968004276628E-3</c:v>
                </c:pt>
                <c:pt idx="236">
                  <c:v>1.7962384854925053E-3</c:v>
                </c:pt>
                <c:pt idx="237">
                  <c:v>1.9062343633138086E-3</c:v>
                </c:pt>
                <c:pt idx="238">
                  <c:v>1.7872024864248441E-3</c:v>
                </c:pt>
                <c:pt idx="239">
                  <c:v>1.4378816938240314E-3</c:v>
                </c:pt>
                <c:pt idx="240">
                  <c:v>1.460885143548085E-3</c:v>
                </c:pt>
                <c:pt idx="241">
                  <c:v>1.7359460682208232E-3</c:v>
                </c:pt>
                <c:pt idx="242">
                  <c:v>1.6694569831787606E-3</c:v>
                </c:pt>
                <c:pt idx="243">
                  <c:v>1.7359901462650558E-3</c:v>
                </c:pt>
                <c:pt idx="244">
                  <c:v>1.8293516754417239E-3</c:v>
                </c:pt>
                <c:pt idx="245">
                  <c:v>1.6975223555024739E-3</c:v>
                </c:pt>
                <c:pt idx="246">
                  <c:v>2.2132097314448186E-3</c:v>
                </c:pt>
                <c:pt idx="247">
                  <c:v>2.3846715603874497E-3</c:v>
                </c:pt>
                <c:pt idx="248">
                  <c:v>2.2823205785578301E-3</c:v>
                </c:pt>
                <c:pt idx="249">
                  <c:v>2.599656050205245E-3</c:v>
                </c:pt>
                <c:pt idx="250">
                  <c:v>2.6483199741596875E-3</c:v>
                </c:pt>
                <c:pt idx="251">
                  <c:v>2.5332850943217255E-3</c:v>
                </c:pt>
                <c:pt idx="252">
                  <c:v>2.4846405647067455E-3</c:v>
                </c:pt>
                <c:pt idx="253">
                  <c:v>2.4691868023988331E-3</c:v>
                </c:pt>
                <c:pt idx="254">
                  <c:v>2.474386248496498E-3</c:v>
                </c:pt>
                <c:pt idx="255">
                  <c:v>2.5383382013125385E-3</c:v>
                </c:pt>
                <c:pt idx="256">
                  <c:v>2.2950732383151748E-3</c:v>
                </c:pt>
                <c:pt idx="257">
                  <c:v>2.3014592653635784E-3</c:v>
                </c:pt>
                <c:pt idx="258">
                  <c:v>2.555939445935458E-3</c:v>
                </c:pt>
                <c:pt idx="259">
                  <c:v>2.7901067006032344E-3</c:v>
                </c:pt>
                <c:pt idx="260">
                  <c:v>2.506083651664969E-3</c:v>
                </c:pt>
                <c:pt idx="261">
                  <c:v>2.892447103702238E-3</c:v>
                </c:pt>
                <c:pt idx="262">
                  <c:v>3.1521090991540896E-3</c:v>
                </c:pt>
                <c:pt idx="263">
                  <c:v>3.4682174380500719E-3</c:v>
                </c:pt>
                <c:pt idx="264">
                  <c:v>3.6050638972960417E-3</c:v>
                </c:pt>
                <c:pt idx="265">
                  <c:v>3.6485865581712055E-3</c:v>
                </c:pt>
                <c:pt idx="266">
                  <c:v>4.0388923504846297E-3</c:v>
                </c:pt>
                <c:pt idx="267">
                  <c:v>4.4687220435004459E-3</c:v>
                </c:pt>
                <c:pt idx="268">
                  <c:v>4.3957429072255909E-3</c:v>
                </c:pt>
                <c:pt idx="269">
                  <c:v>4.5402113418802426E-3</c:v>
                </c:pt>
                <c:pt idx="270">
                  <c:v>4.4838831275946546E-3</c:v>
                </c:pt>
                <c:pt idx="271">
                  <c:v>4.9200318490316411E-3</c:v>
                </c:pt>
                <c:pt idx="272">
                  <c:v>5.3909352267850642E-3</c:v>
                </c:pt>
                <c:pt idx="273">
                  <c:v>5.5096867673127096E-3</c:v>
                </c:pt>
                <c:pt idx="274">
                  <c:v>5.758718901617452E-3</c:v>
                </c:pt>
                <c:pt idx="275">
                  <c:v>5.8929982555673216E-3</c:v>
                </c:pt>
                <c:pt idx="276">
                  <c:v>5.9839012877488775E-3</c:v>
                </c:pt>
                <c:pt idx="277">
                  <c:v>6.1719576187841589E-3</c:v>
                </c:pt>
                <c:pt idx="278">
                  <c:v>6.0491544244306618E-3</c:v>
                </c:pt>
                <c:pt idx="279">
                  <c:v>5.7724624358091439E-3</c:v>
                </c:pt>
                <c:pt idx="280">
                  <c:v>5.4391477915665658E-3</c:v>
                </c:pt>
                <c:pt idx="281">
                  <c:v>5.7618043647137277E-3</c:v>
                </c:pt>
                <c:pt idx="282">
                  <c:v>5.88391465221189E-3</c:v>
                </c:pt>
                <c:pt idx="283">
                  <c:v>5.7815548547734234E-3</c:v>
                </c:pt>
                <c:pt idx="284">
                  <c:v>5.9998839865875809E-3</c:v>
                </c:pt>
                <c:pt idx="285">
                  <c:v>6.248083927417214E-3</c:v>
                </c:pt>
                <c:pt idx="286">
                  <c:v>6.5232490525865168E-3</c:v>
                </c:pt>
                <c:pt idx="287">
                  <c:v>6.7900922430047268E-3</c:v>
                </c:pt>
                <c:pt idx="288">
                  <c:v>6.4933306392832707E-3</c:v>
                </c:pt>
                <c:pt idx="289">
                  <c:v>6.4658594389958102E-3</c:v>
                </c:pt>
                <c:pt idx="290">
                  <c:v>6.7358092499715258E-3</c:v>
                </c:pt>
                <c:pt idx="291">
                  <c:v>6.6684985501849698E-3</c:v>
                </c:pt>
                <c:pt idx="292">
                  <c:v>6.8613928873552076E-3</c:v>
                </c:pt>
                <c:pt idx="293">
                  <c:v>6.9891081389579736E-3</c:v>
                </c:pt>
                <c:pt idx="294">
                  <c:v>7.0196859598029397E-3</c:v>
                </c:pt>
                <c:pt idx="295">
                  <c:v>7.2753844575174052E-3</c:v>
                </c:pt>
                <c:pt idx="296">
                  <c:v>7.2930121489668629E-3</c:v>
                </c:pt>
                <c:pt idx="297">
                  <c:v>7.2556551249189413E-3</c:v>
                </c:pt>
                <c:pt idx="298">
                  <c:v>7.7736409063997444E-3</c:v>
                </c:pt>
                <c:pt idx="299">
                  <c:v>7.5886841434348925E-3</c:v>
                </c:pt>
                <c:pt idx="300">
                  <c:v>7.2102847124295502E-3</c:v>
                </c:pt>
                <c:pt idx="301">
                  <c:v>7.3817024633279485E-3</c:v>
                </c:pt>
                <c:pt idx="302">
                  <c:v>7.6068707444852191E-3</c:v>
                </c:pt>
                <c:pt idx="303">
                  <c:v>7.8356481359042468E-3</c:v>
                </c:pt>
                <c:pt idx="304">
                  <c:v>8.1018072350759682E-3</c:v>
                </c:pt>
                <c:pt idx="305">
                  <c:v>7.9965188923786946E-3</c:v>
                </c:pt>
                <c:pt idx="306">
                  <c:v>8.1169048467864824E-3</c:v>
                </c:pt>
                <c:pt idx="307">
                  <c:v>8.8933008072629334E-3</c:v>
                </c:pt>
                <c:pt idx="308">
                  <c:v>8.9343268877127707E-3</c:v>
                </c:pt>
                <c:pt idx="309">
                  <c:v>8.6491154947019953E-3</c:v>
                </c:pt>
                <c:pt idx="310">
                  <c:v>8.811486667802116E-3</c:v>
                </c:pt>
                <c:pt idx="311">
                  <c:v>8.723369368016055E-3</c:v>
                </c:pt>
                <c:pt idx="312">
                  <c:v>8.4215211579901691E-3</c:v>
                </c:pt>
                <c:pt idx="313">
                  <c:v>8.4248622737429918E-3</c:v>
                </c:pt>
                <c:pt idx="314">
                  <c:v>8.1855713872136301E-3</c:v>
                </c:pt>
                <c:pt idx="315">
                  <c:v>8.3223455584670574E-3</c:v>
                </c:pt>
                <c:pt idx="316">
                  <c:v>8.5936036057955925E-3</c:v>
                </c:pt>
                <c:pt idx="317">
                  <c:v>8.488957039422344E-3</c:v>
                </c:pt>
                <c:pt idx="318">
                  <c:v>8.9482167610113132E-3</c:v>
                </c:pt>
                <c:pt idx="319">
                  <c:v>9.3756697658821126E-3</c:v>
                </c:pt>
                <c:pt idx="320">
                  <c:v>9.5227670150947914E-3</c:v>
                </c:pt>
                <c:pt idx="321">
                  <c:v>9.7605504325114015E-3</c:v>
                </c:pt>
                <c:pt idx="322">
                  <c:v>9.595268345370167E-3</c:v>
                </c:pt>
                <c:pt idx="323">
                  <c:v>9.5438151627766903E-3</c:v>
                </c:pt>
                <c:pt idx="324">
                  <c:v>9.748469522148159E-3</c:v>
                </c:pt>
                <c:pt idx="325">
                  <c:v>9.2583604589617542E-3</c:v>
                </c:pt>
                <c:pt idx="326">
                  <c:v>8.9001540615802014E-3</c:v>
                </c:pt>
                <c:pt idx="327">
                  <c:v>8.6006031992197137E-3</c:v>
                </c:pt>
                <c:pt idx="328">
                  <c:v>8.3868599471275049E-3</c:v>
                </c:pt>
                <c:pt idx="329">
                  <c:v>8.8652266193303738E-3</c:v>
                </c:pt>
                <c:pt idx="330">
                  <c:v>9.0650271044709595E-3</c:v>
                </c:pt>
                <c:pt idx="331">
                  <c:v>8.9885199615357368E-3</c:v>
                </c:pt>
                <c:pt idx="332">
                  <c:v>9.273500385594732E-3</c:v>
                </c:pt>
                <c:pt idx="333">
                  <c:v>9.5228040406519464E-3</c:v>
                </c:pt>
                <c:pt idx="334">
                  <c:v>9.6983034184462743E-3</c:v>
                </c:pt>
                <c:pt idx="335">
                  <c:v>1.0124531053687411E-2</c:v>
                </c:pt>
                <c:pt idx="336">
                  <c:v>1.0220451930424394E-2</c:v>
                </c:pt>
                <c:pt idx="337">
                  <c:v>1.0071750240401654E-2</c:v>
                </c:pt>
                <c:pt idx="338">
                  <c:v>1.0254316210247335E-2</c:v>
                </c:pt>
                <c:pt idx="339">
                  <c:v>1.008568419174443E-2</c:v>
                </c:pt>
                <c:pt idx="340">
                  <c:v>9.911727545498239E-3</c:v>
                </c:pt>
                <c:pt idx="341">
                  <c:v>9.9660757740369036E-3</c:v>
                </c:pt>
                <c:pt idx="342">
                  <c:v>9.6641323554354768E-3</c:v>
                </c:pt>
                <c:pt idx="343">
                  <c:v>9.1867265845968736E-3</c:v>
                </c:pt>
                <c:pt idx="344">
                  <c:v>8.8158715516423649E-3</c:v>
                </c:pt>
                <c:pt idx="345">
                  <c:v>8.5488573384125358E-3</c:v>
                </c:pt>
                <c:pt idx="346">
                  <c:v>8.4616868350165866E-3</c:v>
                </c:pt>
                <c:pt idx="347">
                  <c:v>8.6956107788801994E-3</c:v>
                </c:pt>
                <c:pt idx="348">
                  <c:v>8.7271847635248187E-3</c:v>
                </c:pt>
                <c:pt idx="349">
                  <c:v>8.6873064753467972E-3</c:v>
                </c:pt>
                <c:pt idx="350">
                  <c:v>8.9242964879672239E-3</c:v>
                </c:pt>
                <c:pt idx="351">
                  <c:v>9.1021990007331063E-3</c:v>
                </c:pt>
                <c:pt idx="352">
                  <c:v>9.5291883045785803E-3</c:v>
                </c:pt>
                <c:pt idx="353">
                  <c:v>1.002684000269405E-2</c:v>
                </c:pt>
                <c:pt idx="354">
                  <c:v>1.0171227333747316E-2</c:v>
                </c:pt>
                <c:pt idx="355">
                  <c:v>1.0548219793580756E-2</c:v>
                </c:pt>
                <c:pt idx="356">
                  <c:v>1.0779865784118435E-2</c:v>
                </c:pt>
                <c:pt idx="357">
                  <c:v>1.0911549822823894E-2</c:v>
                </c:pt>
                <c:pt idx="358">
                  <c:v>1.1268511456236321E-2</c:v>
                </c:pt>
                <c:pt idx="359">
                  <c:v>1.1079316148538073E-2</c:v>
                </c:pt>
                <c:pt idx="360">
                  <c:v>1.0762204593355359E-2</c:v>
                </c:pt>
                <c:pt idx="361">
                  <c:v>1.0594745050829038E-2</c:v>
                </c:pt>
                <c:pt idx="362">
                  <c:v>1.048304952362213E-2</c:v>
                </c:pt>
                <c:pt idx="363">
                  <c:v>1.0135287859601909E-2</c:v>
                </c:pt>
                <c:pt idx="364">
                  <c:v>9.9602821559029858E-3</c:v>
                </c:pt>
                <c:pt idx="365">
                  <c:v>9.9511033439720099E-3</c:v>
                </c:pt>
                <c:pt idx="366">
                  <c:v>1.011579831156407E-2</c:v>
                </c:pt>
                <c:pt idx="367">
                  <c:v>1.0467299556856975E-2</c:v>
                </c:pt>
                <c:pt idx="368">
                  <c:v>1.0503332476456155E-2</c:v>
                </c:pt>
                <c:pt idx="369">
                  <c:v>1.0895237420214332E-2</c:v>
                </c:pt>
                <c:pt idx="370">
                  <c:v>1.1528067664382014E-2</c:v>
                </c:pt>
                <c:pt idx="371">
                  <c:v>1.1576405410809135E-2</c:v>
                </c:pt>
                <c:pt idx="372">
                  <c:v>1.1317325245541155E-2</c:v>
                </c:pt>
                <c:pt idx="373">
                  <c:v>1.1482388705582996E-2</c:v>
                </c:pt>
                <c:pt idx="374">
                  <c:v>1.1504184416895078E-2</c:v>
                </c:pt>
                <c:pt idx="375">
                  <c:v>1.2043027928906698E-2</c:v>
                </c:pt>
                <c:pt idx="376">
                  <c:v>1.2073653354039437E-2</c:v>
                </c:pt>
                <c:pt idx="377">
                  <c:v>1.17141193259656E-2</c:v>
                </c:pt>
                <c:pt idx="378">
                  <c:v>1.2250184158068804E-2</c:v>
                </c:pt>
                <c:pt idx="379">
                  <c:v>1.2745840002341425E-2</c:v>
                </c:pt>
                <c:pt idx="380">
                  <c:v>1.2467212106017218E-2</c:v>
                </c:pt>
                <c:pt idx="381">
                  <c:v>1.2061676467860582E-2</c:v>
                </c:pt>
                <c:pt idx="382">
                  <c:v>1.222869170370104E-2</c:v>
                </c:pt>
                <c:pt idx="383">
                  <c:v>1.2213167416522355E-2</c:v>
                </c:pt>
                <c:pt idx="384">
                  <c:v>1.247778378414594E-2</c:v>
                </c:pt>
                <c:pt idx="385">
                  <c:v>1.2645162223070871E-2</c:v>
                </c:pt>
                <c:pt idx="386">
                  <c:v>1.2768679481740935E-2</c:v>
                </c:pt>
                <c:pt idx="387">
                  <c:v>1.3076268416247662E-2</c:v>
                </c:pt>
                <c:pt idx="388">
                  <c:v>1.4035057560636402E-2</c:v>
                </c:pt>
                <c:pt idx="389">
                  <c:v>1.4059328694912583E-2</c:v>
                </c:pt>
                <c:pt idx="390">
                  <c:v>1.4134427103554137E-2</c:v>
                </c:pt>
                <c:pt idx="391">
                  <c:v>1.4482019507884504E-2</c:v>
                </c:pt>
                <c:pt idx="392">
                  <c:v>1.439982453412152E-2</c:v>
                </c:pt>
                <c:pt idx="393">
                  <c:v>1.4741471691845811E-2</c:v>
                </c:pt>
                <c:pt idx="394">
                  <c:v>1.5430388602616685E-2</c:v>
                </c:pt>
                <c:pt idx="395">
                  <c:v>1.5129892706987853E-2</c:v>
                </c:pt>
                <c:pt idx="396">
                  <c:v>1.5235962112628924E-2</c:v>
                </c:pt>
                <c:pt idx="397">
                  <c:v>1.5412429444274598E-2</c:v>
                </c:pt>
                <c:pt idx="398">
                  <c:v>1.5628314889316507E-2</c:v>
                </c:pt>
                <c:pt idx="399">
                  <c:v>1.6091984178450491E-2</c:v>
                </c:pt>
                <c:pt idx="400">
                  <c:v>1.6548010334714564E-2</c:v>
                </c:pt>
                <c:pt idx="401">
                  <c:v>1.621614145032281E-2</c:v>
                </c:pt>
                <c:pt idx="402">
                  <c:v>1.6704127714898979E-2</c:v>
                </c:pt>
                <c:pt idx="403">
                  <c:v>1.6998029535110631E-2</c:v>
                </c:pt>
                <c:pt idx="404">
                  <c:v>1.72213200915836E-2</c:v>
                </c:pt>
                <c:pt idx="405">
                  <c:v>1.7311071805249802E-2</c:v>
                </c:pt>
                <c:pt idx="406">
                  <c:v>1.6968655926434095E-2</c:v>
                </c:pt>
                <c:pt idx="407">
                  <c:v>1.6805122856088005E-2</c:v>
                </c:pt>
                <c:pt idx="408">
                  <c:v>1.7458278368012177E-2</c:v>
                </c:pt>
                <c:pt idx="409">
                  <c:v>1.7778209154903999E-2</c:v>
                </c:pt>
                <c:pt idx="410">
                  <c:v>1.7890290805778385E-2</c:v>
                </c:pt>
                <c:pt idx="411">
                  <c:v>1.8206013021006891E-2</c:v>
                </c:pt>
                <c:pt idx="412">
                  <c:v>1.8644272199201731E-2</c:v>
                </c:pt>
                <c:pt idx="413">
                  <c:v>1.9220865911415825E-2</c:v>
                </c:pt>
                <c:pt idx="414">
                  <c:v>1.924865271049999E-2</c:v>
                </c:pt>
                <c:pt idx="415">
                  <c:v>1.9192021239270083E-2</c:v>
                </c:pt>
                <c:pt idx="416">
                  <c:v>1.9360452261891287E-2</c:v>
                </c:pt>
                <c:pt idx="417">
                  <c:v>1.9905098207645675E-2</c:v>
                </c:pt>
                <c:pt idx="418">
                  <c:v>1.9979413790221657E-2</c:v>
                </c:pt>
                <c:pt idx="419">
                  <c:v>2.0084072698447291E-2</c:v>
                </c:pt>
                <c:pt idx="420">
                  <c:v>2.0655623882401188E-2</c:v>
                </c:pt>
                <c:pt idx="421">
                  <c:v>2.1030357783248157E-2</c:v>
                </c:pt>
                <c:pt idx="422">
                  <c:v>2.1343382422169637E-2</c:v>
                </c:pt>
                <c:pt idx="423">
                  <c:v>2.103548846759682E-2</c:v>
                </c:pt>
                <c:pt idx="424">
                  <c:v>2.0782057344477675E-2</c:v>
                </c:pt>
                <c:pt idx="425">
                  <c:v>2.1008547966961919E-2</c:v>
                </c:pt>
                <c:pt idx="426">
                  <c:v>2.1265099815612726E-2</c:v>
                </c:pt>
                <c:pt idx="427">
                  <c:v>2.1281126592495661E-2</c:v>
                </c:pt>
                <c:pt idx="428">
                  <c:v>2.173691120107734E-2</c:v>
                </c:pt>
                <c:pt idx="429">
                  <c:v>2.20406618194923E-2</c:v>
                </c:pt>
                <c:pt idx="430">
                  <c:v>2.264121635655118E-2</c:v>
                </c:pt>
                <c:pt idx="431">
                  <c:v>2.3245632130284827E-2</c:v>
                </c:pt>
                <c:pt idx="432">
                  <c:v>2.3337984448560747E-2</c:v>
                </c:pt>
                <c:pt idx="433">
                  <c:v>2.3224703874883238E-2</c:v>
                </c:pt>
                <c:pt idx="434">
                  <c:v>2.3487955586257381E-2</c:v>
                </c:pt>
                <c:pt idx="435">
                  <c:v>2.3782961120696618E-2</c:v>
                </c:pt>
                <c:pt idx="436">
                  <c:v>2.3970204652596253E-2</c:v>
                </c:pt>
                <c:pt idx="437">
                  <c:v>2.4468974169913459E-2</c:v>
                </c:pt>
                <c:pt idx="438">
                  <c:v>2.456691558419806E-2</c:v>
                </c:pt>
                <c:pt idx="439">
                  <c:v>2.4900216123466483E-2</c:v>
                </c:pt>
                <c:pt idx="440">
                  <c:v>2.4880116535296464E-2</c:v>
                </c:pt>
                <c:pt idx="441">
                  <c:v>2.4923207231338149E-2</c:v>
                </c:pt>
                <c:pt idx="442">
                  <c:v>2.4905487857556689E-2</c:v>
                </c:pt>
                <c:pt idx="443">
                  <c:v>2.5301255801111401E-2</c:v>
                </c:pt>
                <c:pt idx="444">
                  <c:v>2.5170167697563965E-2</c:v>
                </c:pt>
                <c:pt idx="445">
                  <c:v>2.5091038792557797E-2</c:v>
                </c:pt>
                <c:pt idx="446">
                  <c:v>2.5492889506216591E-2</c:v>
                </c:pt>
                <c:pt idx="447">
                  <c:v>2.6157709831766445E-2</c:v>
                </c:pt>
                <c:pt idx="448">
                  <c:v>2.6344036540346047E-2</c:v>
                </c:pt>
                <c:pt idx="449">
                  <c:v>2.6377500591527353E-2</c:v>
                </c:pt>
                <c:pt idx="450">
                  <c:v>2.6307963068946172E-2</c:v>
                </c:pt>
                <c:pt idx="451">
                  <c:v>2.6545455571270849E-2</c:v>
                </c:pt>
                <c:pt idx="452">
                  <c:v>2.66188366993091E-2</c:v>
                </c:pt>
                <c:pt idx="453">
                  <c:v>2.608401134180972E-2</c:v>
                </c:pt>
                <c:pt idx="454">
                  <c:v>2.5965159303341222E-2</c:v>
                </c:pt>
                <c:pt idx="455">
                  <c:v>2.5873494602555329E-2</c:v>
                </c:pt>
                <c:pt idx="456">
                  <c:v>2.5810692205132872E-2</c:v>
                </c:pt>
                <c:pt idx="457">
                  <c:v>2.5622954999137835E-2</c:v>
                </c:pt>
                <c:pt idx="458">
                  <c:v>2.5357093867545127E-2</c:v>
                </c:pt>
                <c:pt idx="459">
                  <c:v>2.5415382673238174E-2</c:v>
                </c:pt>
                <c:pt idx="460">
                  <c:v>2.5795211995998421E-2</c:v>
                </c:pt>
                <c:pt idx="461">
                  <c:v>2.5832713596031422E-2</c:v>
                </c:pt>
                <c:pt idx="462">
                  <c:v>2.55490273033511E-2</c:v>
                </c:pt>
                <c:pt idx="463">
                  <c:v>2.5183761366405266E-2</c:v>
                </c:pt>
                <c:pt idx="464">
                  <c:v>2.4495086003316787E-2</c:v>
                </c:pt>
                <c:pt idx="465">
                  <c:v>2.3909130114507706E-2</c:v>
                </c:pt>
                <c:pt idx="466">
                  <c:v>2.3512075092061407E-2</c:v>
                </c:pt>
                <c:pt idx="467">
                  <c:v>2.3230063765061912E-2</c:v>
                </c:pt>
                <c:pt idx="468">
                  <c:v>2.2674839088691726E-2</c:v>
                </c:pt>
                <c:pt idx="469">
                  <c:v>2.2358940561286289E-2</c:v>
                </c:pt>
                <c:pt idx="470">
                  <c:v>2.2140965816947761E-2</c:v>
                </c:pt>
                <c:pt idx="471">
                  <c:v>2.190232728547304E-2</c:v>
                </c:pt>
                <c:pt idx="472">
                  <c:v>2.1658752013044281E-2</c:v>
                </c:pt>
                <c:pt idx="473">
                  <c:v>2.1185265661898836E-2</c:v>
                </c:pt>
                <c:pt idx="474">
                  <c:v>2.0523936317452193E-2</c:v>
                </c:pt>
                <c:pt idx="475">
                  <c:v>1.9592743554996527E-2</c:v>
                </c:pt>
                <c:pt idx="476">
                  <c:v>1.8792251009299057E-2</c:v>
                </c:pt>
                <c:pt idx="477">
                  <c:v>1.8211972372587124E-2</c:v>
                </c:pt>
                <c:pt idx="478">
                  <c:v>1.7459267479324751E-2</c:v>
                </c:pt>
                <c:pt idx="479">
                  <c:v>1.7482801628701364E-2</c:v>
                </c:pt>
                <c:pt idx="480">
                  <c:v>1.727605444378974E-2</c:v>
                </c:pt>
                <c:pt idx="481">
                  <c:v>1.70562196059846E-2</c:v>
                </c:pt>
                <c:pt idx="482">
                  <c:v>1.7280065545814894E-2</c:v>
                </c:pt>
                <c:pt idx="483">
                  <c:v>1.7491499108389322E-2</c:v>
                </c:pt>
                <c:pt idx="484">
                  <c:v>1.745225025468294E-2</c:v>
                </c:pt>
                <c:pt idx="485">
                  <c:v>1.7634638149229921E-2</c:v>
                </c:pt>
                <c:pt idx="486">
                  <c:v>1.7621070927215158E-2</c:v>
                </c:pt>
                <c:pt idx="487">
                  <c:v>1.7660203414884768E-2</c:v>
                </c:pt>
                <c:pt idx="488">
                  <c:v>1.7621659809886107E-2</c:v>
                </c:pt>
                <c:pt idx="489">
                  <c:v>1.7750087362683669E-2</c:v>
                </c:pt>
                <c:pt idx="490">
                  <c:v>1.7533493142690502E-2</c:v>
                </c:pt>
                <c:pt idx="491">
                  <c:v>1.7557995245918463E-2</c:v>
                </c:pt>
                <c:pt idx="492">
                  <c:v>1.7516909219328469E-2</c:v>
                </c:pt>
                <c:pt idx="493">
                  <c:v>1.7054038624355977E-2</c:v>
                </c:pt>
                <c:pt idx="494">
                  <c:v>1.7017831155701636E-2</c:v>
                </c:pt>
                <c:pt idx="495">
                  <c:v>1.7171016464383706E-2</c:v>
                </c:pt>
                <c:pt idx="496">
                  <c:v>1.7409984699629288E-2</c:v>
                </c:pt>
                <c:pt idx="497">
                  <c:v>1.7796492727651637E-2</c:v>
                </c:pt>
                <c:pt idx="498">
                  <c:v>1.8140283841447395E-2</c:v>
                </c:pt>
                <c:pt idx="499">
                  <c:v>1.8864450845751883E-2</c:v>
                </c:pt>
                <c:pt idx="500">
                  <c:v>1.9747757220953361E-2</c:v>
                </c:pt>
                <c:pt idx="501">
                  <c:v>2.056963643371244E-2</c:v>
                </c:pt>
                <c:pt idx="502">
                  <c:v>2.1285005460388119E-2</c:v>
                </c:pt>
                <c:pt idx="503">
                  <c:v>2.1871948697388007E-2</c:v>
                </c:pt>
                <c:pt idx="504">
                  <c:v>2.2551737926759217E-2</c:v>
                </c:pt>
                <c:pt idx="505">
                  <c:v>2.3467609161039665E-2</c:v>
                </c:pt>
                <c:pt idx="506">
                  <c:v>2.4282065631149992E-2</c:v>
                </c:pt>
                <c:pt idx="507">
                  <c:v>2.524136255460829E-2</c:v>
                </c:pt>
                <c:pt idx="508">
                  <c:v>2.6299641134195077E-2</c:v>
                </c:pt>
                <c:pt idx="509">
                  <c:v>2.7537317353808113E-2</c:v>
                </c:pt>
                <c:pt idx="510">
                  <c:v>2.9272211543581374E-2</c:v>
                </c:pt>
                <c:pt idx="511">
                  <c:v>3.1241107254576097E-2</c:v>
                </c:pt>
                <c:pt idx="512">
                  <c:v>3.2836256412914655E-2</c:v>
                </c:pt>
                <c:pt idx="513">
                  <c:v>3.5355916102203233E-2</c:v>
                </c:pt>
                <c:pt idx="514">
                  <c:v>3.7828482809033816E-2</c:v>
                </c:pt>
                <c:pt idx="515">
                  <c:v>4.0252105255548634E-2</c:v>
                </c:pt>
                <c:pt idx="516">
                  <c:v>4.2932790856027359E-2</c:v>
                </c:pt>
                <c:pt idx="517">
                  <c:v>4.578273614635886E-2</c:v>
                </c:pt>
                <c:pt idx="518">
                  <c:v>4.8669301475838714E-2</c:v>
                </c:pt>
                <c:pt idx="519">
                  <c:v>5.2433266722592894E-2</c:v>
                </c:pt>
                <c:pt idx="520">
                  <c:v>5.5897977311443831E-2</c:v>
                </c:pt>
                <c:pt idx="521">
                  <c:v>5.9834199555058587E-2</c:v>
                </c:pt>
                <c:pt idx="522">
                  <c:v>6.353254140955944E-2</c:v>
                </c:pt>
                <c:pt idx="523">
                  <c:v>6.7298093465905998E-2</c:v>
                </c:pt>
                <c:pt idx="524">
                  <c:v>7.0416738513878765E-2</c:v>
                </c:pt>
                <c:pt idx="525">
                  <c:v>7.3672818903768464E-2</c:v>
                </c:pt>
                <c:pt idx="526">
                  <c:v>7.6193836196819409E-2</c:v>
                </c:pt>
                <c:pt idx="527">
                  <c:v>7.8055586997893778E-2</c:v>
                </c:pt>
                <c:pt idx="528">
                  <c:v>7.9065009473253262E-2</c:v>
                </c:pt>
                <c:pt idx="529">
                  <c:v>7.9817174851254238E-2</c:v>
                </c:pt>
                <c:pt idx="530">
                  <c:v>8.0286658915983369E-2</c:v>
                </c:pt>
                <c:pt idx="531">
                  <c:v>8.0787508916988354E-2</c:v>
                </c:pt>
                <c:pt idx="532">
                  <c:v>8.0833526395167082E-2</c:v>
                </c:pt>
                <c:pt idx="533">
                  <c:v>8.1266936988496338E-2</c:v>
                </c:pt>
                <c:pt idx="534">
                  <c:v>8.1812058977128427E-2</c:v>
                </c:pt>
                <c:pt idx="535">
                  <c:v>8.2395070452582791E-2</c:v>
                </c:pt>
                <c:pt idx="536">
                  <c:v>8.3141452791180445E-2</c:v>
                </c:pt>
                <c:pt idx="537">
                  <c:v>8.4063336270694206E-2</c:v>
                </c:pt>
                <c:pt idx="538">
                  <c:v>8.5148731663092822E-2</c:v>
                </c:pt>
                <c:pt idx="539">
                  <c:v>8.7104721322736264E-2</c:v>
                </c:pt>
                <c:pt idx="540">
                  <c:v>8.8597538893584682E-2</c:v>
                </c:pt>
                <c:pt idx="541">
                  <c:v>9.0641525960733882E-2</c:v>
                </c:pt>
                <c:pt idx="542">
                  <c:v>9.2907243221590205E-2</c:v>
                </c:pt>
                <c:pt idx="543">
                  <c:v>9.5459573557263894E-2</c:v>
                </c:pt>
                <c:pt idx="544">
                  <c:v>9.7706531202494895E-2</c:v>
                </c:pt>
                <c:pt idx="545">
                  <c:v>0.10048491138021051</c:v>
                </c:pt>
                <c:pt idx="546">
                  <c:v>0.10230431199638632</c:v>
                </c:pt>
                <c:pt idx="547">
                  <c:v>0.10455569507725823</c:v>
                </c:pt>
                <c:pt idx="548">
                  <c:v>0.10635467874334553</c:v>
                </c:pt>
                <c:pt idx="549">
                  <c:v>0.10778199634046445</c:v>
                </c:pt>
                <c:pt idx="550">
                  <c:v>0.10971857402942792</c:v>
                </c:pt>
                <c:pt idx="551">
                  <c:v>0.11206520094827742</c:v>
                </c:pt>
                <c:pt idx="552">
                  <c:v>0.11312582447981737</c:v>
                </c:pt>
                <c:pt idx="553">
                  <c:v>0.11449903186983648</c:v>
                </c:pt>
                <c:pt idx="554">
                  <c:v>0.11567376464228553</c:v>
                </c:pt>
                <c:pt idx="555">
                  <c:v>0.11658362363133265</c:v>
                </c:pt>
                <c:pt idx="556">
                  <c:v>0.11767892776807475</c:v>
                </c:pt>
                <c:pt idx="557">
                  <c:v>0.11792181542301346</c:v>
                </c:pt>
                <c:pt idx="558">
                  <c:v>0.11747050914372582</c:v>
                </c:pt>
                <c:pt idx="559">
                  <c:v>0.11698013208603046</c:v>
                </c:pt>
                <c:pt idx="560">
                  <c:v>0.11696872468818312</c:v>
                </c:pt>
                <c:pt idx="561">
                  <c:v>0.11611450982217507</c:v>
                </c:pt>
                <c:pt idx="562">
                  <c:v>0.11510914252688498</c:v>
                </c:pt>
                <c:pt idx="563">
                  <c:v>0.11331245091909775</c:v>
                </c:pt>
                <c:pt idx="564">
                  <c:v>0.11154922336249185</c:v>
                </c:pt>
                <c:pt idx="565">
                  <c:v>0.1096216904882049</c:v>
                </c:pt>
                <c:pt idx="566">
                  <c:v>0.10813060077669041</c:v>
                </c:pt>
                <c:pt idx="567">
                  <c:v>0.10555221150126645</c:v>
                </c:pt>
                <c:pt idx="568">
                  <c:v>0.10333877080086985</c:v>
                </c:pt>
                <c:pt idx="569">
                  <c:v>0.10114093372813156</c:v>
                </c:pt>
                <c:pt idx="570">
                  <c:v>9.984359346784541E-2</c:v>
                </c:pt>
                <c:pt idx="571">
                  <c:v>9.8581145387373739E-2</c:v>
                </c:pt>
                <c:pt idx="572">
                  <c:v>9.695101589313225E-2</c:v>
                </c:pt>
                <c:pt idx="573">
                  <c:v>9.5738746258214824E-2</c:v>
                </c:pt>
                <c:pt idx="574">
                  <c:v>9.5031611010201786E-2</c:v>
                </c:pt>
                <c:pt idx="575">
                  <c:v>9.4525048494664268E-2</c:v>
                </c:pt>
                <c:pt idx="576">
                  <c:v>9.3988953689490978E-2</c:v>
                </c:pt>
                <c:pt idx="577">
                  <c:v>9.3712002521969387E-2</c:v>
                </c:pt>
                <c:pt idx="578">
                  <c:v>9.3335734705183124E-2</c:v>
                </c:pt>
                <c:pt idx="579">
                  <c:v>9.4322853690160968E-2</c:v>
                </c:pt>
                <c:pt idx="580">
                  <c:v>9.5179642713952198E-2</c:v>
                </c:pt>
                <c:pt idx="581">
                  <c:v>9.5985724355658331E-2</c:v>
                </c:pt>
                <c:pt idx="582">
                  <c:v>9.7453417441294224E-2</c:v>
                </c:pt>
                <c:pt idx="583">
                  <c:v>9.9202504761310345E-2</c:v>
                </c:pt>
                <c:pt idx="584">
                  <c:v>0.10130675533053421</c:v>
                </c:pt>
                <c:pt idx="585">
                  <c:v>0.1036627444259787</c:v>
                </c:pt>
                <c:pt idx="586">
                  <c:v>0.10587020814357735</c:v>
                </c:pt>
                <c:pt idx="587">
                  <c:v>0.10854858405453829</c:v>
                </c:pt>
                <c:pt idx="588">
                  <c:v>0.1116319490359074</c:v>
                </c:pt>
                <c:pt idx="589">
                  <c:v>0.11544822610555669</c:v>
                </c:pt>
                <c:pt idx="590">
                  <c:v>0.11899781337638171</c:v>
                </c:pt>
                <c:pt idx="591">
                  <c:v>0.12276817875515847</c:v>
                </c:pt>
                <c:pt idx="592">
                  <c:v>0.12709355723569304</c:v>
                </c:pt>
                <c:pt idx="593">
                  <c:v>0.13233158043767029</c:v>
                </c:pt>
                <c:pt idx="594">
                  <c:v>0.13783278482615091</c:v>
                </c:pt>
                <c:pt idx="595">
                  <c:v>0.14380618848688539</c:v>
                </c:pt>
                <c:pt idx="596">
                  <c:v>0.14986355200627388</c:v>
                </c:pt>
                <c:pt idx="597">
                  <c:v>0.1573719647417961</c:v>
                </c:pt>
                <c:pt idx="598">
                  <c:v>0.16549387332816387</c:v>
                </c:pt>
                <c:pt idx="599">
                  <c:v>0.17434500907831399</c:v>
                </c:pt>
                <c:pt idx="600">
                  <c:v>0.18367955755517074</c:v>
                </c:pt>
                <c:pt idx="601">
                  <c:v>0.19368192366458514</c:v>
                </c:pt>
                <c:pt idx="602">
                  <c:v>0.20483190573363674</c:v>
                </c:pt>
                <c:pt idx="603">
                  <c:v>0.21659950935847405</c:v>
                </c:pt>
                <c:pt idx="604">
                  <c:v>0.22888811546613944</c:v>
                </c:pt>
                <c:pt idx="605">
                  <c:v>0.24244193775545431</c:v>
                </c:pt>
                <c:pt idx="606">
                  <c:v>0.25711199243691285</c:v>
                </c:pt>
                <c:pt idx="607">
                  <c:v>0.27257086779795608</c:v>
                </c:pt>
                <c:pt idx="608">
                  <c:v>0.28961267388347672</c:v>
                </c:pt>
                <c:pt idx="609">
                  <c:v>0.30668498197560617</c:v>
                </c:pt>
                <c:pt idx="610">
                  <c:v>0.32533598929996665</c:v>
                </c:pt>
                <c:pt idx="611">
                  <c:v>0.34458681065024283</c:v>
                </c:pt>
                <c:pt idx="612">
                  <c:v>0.36449651060570637</c:v>
                </c:pt>
                <c:pt idx="613">
                  <c:v>0.38584121536920302</c:v>
                </c:pt>
                <c:pt idx="614">
                  <c:v>0.40720866440352355</c:v>
                </c:pt>
                <c:pt idx="615">
                  <c:v>0.42948535533427201</c:v>
                </c:pt>
                <c:pt idx="616">
                  <c:v>0.45351952604465851</c:v>
                </c:pt>
                <c:pt idx="617">
                  <c:v>0.47671162979802739</c:v>
                </c:pt>
                <c:pt idx="618">
                  <c:v>0.50194348912629916</c:v>
                </c:pt>
                <c:pt idx="619">
                  <c:v>0.52617266110437011</c:v>
                </c:pt>
                <c:pt idx="620">
                  <c:v>0.55093993784643136</c:v>
                </c:pt>
                <c:pt idx="621">
                  <c:v>0.57638513490878851</c:v>
                </c:pt>
                <c:pt idx="622">
                  <c:v>0.60066561373034599</c:v>
                </c:pt>
                <c:pt idx="623">
                  <c:v>0.62438771188756648</c:v>
                </c:pt>
                <c:pt idx="624">
                  <c:v>0.64791339827968686</c:v>
                </c:pt>
                <c:pt idx="625">
                  <c:v>0.67081070807322885</c:v>
                </c:pt>
                <c:pt idx="626">
                  <c:v>0.6934541283319916</c:v>
                </c:pt>
                <c:pt idx="627">
                  <c:v>0.713462563106536</c:v>
                </c:pt>
                <c:pt idx="628">
                  <c:v>0.73242105886746223</c:v>
                </c:pt>
                <c:pt idx="629">
                  <c:v>0.75122563409792886</c:v>
                </c:pt>
                <c:pt idx="630">
                  <c:v>0.76913648290353709</c:v>
                </c:pt>
                <c:pt idx="631">
                  <c:v>0.78499276591138056</c:v>
                </c:pt>
                <c:pt idx="632">
                  <c:v>0.79876398111485003</c:v>
                </c:pt>
                <c:pt idx="633">
                  <c:v>0.81219244544636782</c:v>
                </c:pt>
                <c:pt idx="634">
                  <c:v>0.82589243053035755</c:v>
                </c:pt>
                <c:pt idx="635">
                  <c:v>0.83865672689138016</c:v>
                </c:pt>
                <c:pt idx="636">
                  <c:v>0.85029315425658147</c:v>
                </c:pt>
                <c:pt idx="637">
                  <c:v>0.85999508441650729</c:v>
                </c:pt>
                <c:pt idx="638">
                  <c:v>0.87008595923874055</c:v>
                </c:pt>
                <c:pt idx="639">
                  <c:v>0.88065693211875395</c:v>
                </c:pt>
                <c:pt idx="640">
                  <c:v>0.89005525271000629</c:v>
                </c:pt>
                <c:pt idx="641">
                  <c:v>0.89883842011594994</c:v>
                </c:pt>
                <c:pt idx="642">
                  <c:v>0.90748529820912682</c:v>
                </c:pt>
                <c:pt idx="643">
                  <c:v>0.91487489416861578</c:v>
                </c:pt>
                <c:pt idx="644">
                  <c:v>0.92288634317613694</c:v>
                </c:pt>
                <c:pt idx="645">
                  <c:v>0.93121215679512415</c:v>
                </c:pt>
                <c:pt idx="646">
                  <c:v>0.93779935603740494</c:v>
                </c:pt>
                <c:pt idx="647">
                  <c:v>0.94353972789389118</c:v>
                </c:pt>
                <c:pt idx="648">
                  <c:v>0.94910837169004747</c:v>
                </c:pt>
                <c:pt idx="649">
                  <c:v>0.95448307209158079</c:v>
                </c:pt>
                <c:pt idx="650">
                  <c:v>0.95948945635550753</c:v>
                </c:pt>
                <c:pt idx="651">
                  <c:v>0.96459016763409156</c:v>
                </c:pt>
                <c:pt idx="652">
                  <c:v>0.96907572572736711</c:v>
                </c:pt>
                <c:pt idx="653">
                  <c:v>0.97399219078105936</c:v>
                </c:pt>
                <c:pt idx="654">
                  <c:v>0.97994942661516948</c:v>
                </c:pt>
                <c:pt idx="655">
                  <c:v>0.98383816798953694</c:v>
                </c:pt>
                <c:pt idx="656">
                  <c:v>0.98721578036298441</c:v>
                </c:pt>
                <c:pt idx="657">
                  <c:v>0.99119990662507107</c:v>
                </c:pt>
                <c:pt idx="658">
                  <c:v>0.99444175862228257</c:v>
                </c:pt>
                <c:pt idx="659">
                  <c:v>0.99669467561909386</c:v>
                </c:pt>
                <c:pt idx="660">
                  <c:v>0.99811416495555705</c:v>
                </c:pt>
                <c:pt idx="661">
                  <c:v>0.99889646208459526</c:v>
                </c:pt>
                <c:pt idx="662">
                  <c:v>0.99977097048216801</c:v>
                </c:pt>
                <c:pt idx="663">
                  <c:v>1</c:v>
                </c:pt>
                <c:pt idx="664">
                  <c:v>0.99864856716383177</c:v>
                </c:pt>
                <c:pt idx="665">
                  <c:v>0.99664795289220742</c:v>
                </c:pt>
                <c:pt idx="666">
                  <c:v>0.99498515275158073</c:v>
                </c:pt>
                <c:pt idx="667">
                  <c:v>0.99260952247962631</c:v>
                </c:pt>
                <c:pt idx="668">
                  <c:v>0.98915591955792193</c:v>
                </c:pt>
                <c:pt idx="669">
                  <c:v>0.98533470574731863</c:v>
                </c:pt>
                <c:pt idx="670">
                  <c:v>0.98109915832092975</c:v>
                </c:pt>
                <c:pt idx="671">
                  <c:v>0.97690345744652718</c:v>
                </c:pt>
                <c:pt idx="672">
                  <c:v>0.97214461547901032</c:v>
                </c:pt>
                <c:pt idx="673">
                  <c:v>0.96678137536897746</c:v>
                </c:pt>
                <c:pt idx="674">
                  <c:v>0.96088725929420826</c:v>
                </c:pt>
                <c:pt idx="675">
                  <c:v>0.95493213920622144</c:v>
                </c:pt>
                <c:pt idx="676">
                  <c:v>0.94834687939788687</c:v>
                </c:pt>
                <c:pt idx="677">
                  <c:v>0.94231541613728942</c:v>
                </c:pt>
                <c:pt idx="678">
                  <c:v>0.93575677946767133</c:v>
                </c:pt>
                <c:pt idx="679">
                  <c:v>0.92875066249300486</c:v>
                </c:pt>
                <c:pt idx="680">
                  <c:v>0.92149647428539794</c:v>
                </c:pt>
                <c:pt idx="681">
                  <c:v>0.91350918004611636</c:v>
                </c:pt>
                <c:pt idx="682">
                  <c:v>0.90593181161819669</c:v>
                </c:pt>
                <c:pt idx="683">
                  <c:v>0.89819576223104025</c:v>
                </c:pt>
                <c:pt idx="684">
                  <c:v>0.88933237278459354</c:v>
                </c:pt>
                <c:pt idx="685">
                  <c:v>0.87964983696413002</c:v>
                </c:pt>
                <c:pt idx="686">
                  <c:v>0.87028889455438696</c:v>
                </c:pt>
                <c:pt idx="687">
                  <c:v>0.86152476886355167</c:v>
                </c:pt>
                <c:pt idx="688">
                  <c:v>0.8521495451674771</c:v>
                </c:pt>
                <c:pt idx="689">
                  <c:v>0.84175823439575526</c:v>
                </c:pt>
                <c:pt idx="690">
                  <c:v>0.83090322259870752</c:v>
                </c:pt>
                <c:pt idx="691">
                  <c:v>0.82086136256166076</c:v>
                </c:pt>
                <c:pt idx="692">
                  <c:v>0.81096055226615804</c:v>
                </c:pt>
                <c:pt idx="693">
                  <c:v>0.80113537989455819</c:v>
                </c:pt>
                <c:pt idx="694">
                  <c:v>0.78988701563077968</c:v>
                </c:pt>
                <c:pt idx="695">
                  <c:v>0.78034394274226782</c:v>
                </c:pt>
                <c:pt idx="696">
                  <c:v>0.77023984450676486</c:v>
                </c:pt>
                <c:pt idx="697">
                  <c:v>0.76012269917016917</c:v>
                </c:pt>
                <c:pt idx="698">
                  <c:v>0.74925340608679003</c:v>
                </c:pt>
                <c:pt idx="699">
                  <c:v>0.74027488478880799</c:v>
                </c:pt>
                <c:pt idx="700">
                  <c:v>0.72932854328411045</c:v>
                </c:pt>
                <c:pt idx="701">
                  <c:v>0.71831820045918748</c:v>
                </c:pt>
                <c:pt idx="702">
                  <c:v>0.70683833830709986</c:v>
                </c:pt>
                <c:pt idx="703">
                  <c:v>0.69595670337133564</c:v>
                </c:pt>
                <c:pt idx="704">
                  <c:v>0.68624348923208645</c:v>
                </c:pt>
                <c:pt idx="705">
                  <c:v>0.67633121864508328</c:v>
                </c:pt>
                <c:pt idx="706">
                  <c:v>0.66467539694041955</c:v>
                </c:pt>
                <c:pt idx="707">
                  <c:v>0.65431123824394477</c:v>
                </c:pt>
                <c:pt idx="708">
                  <c:v>0.64417998793319464</c:v>
                </c:pt>
                <c:pt idx="709">
                  <c:v>0.63358062879269539</c:v>
                </c:pt>
                <c:pt idx="710">
                  <c:v>0.624174903090012</c:v>
                </c:pt>
                <c:pt idx="711">
                  <c:v>0.61335409585528855</c:v>
                </c:pt>
                <c:pt idx="712">
                  <c:v>0.60231043002892581</c:v>
                </c:pt>
                <c:pt idx="713">
                  <c:v>0.59178952980716037</c:v>
                </c:pt>
                <c:pt idx="714">
                  <c:v>0.58138199831516091</c:v>
                </c:pt>
                <c:pt idx="715">
                  <c:v>0.57154254465722976</c:v>
                </c:pt>
                <c:pt idx="716">
                  <c:v>0.56157473573449368</c:v>
                </c:pt>
                <c:pt idx="717">
                  <c:v>0.55084296614911998</c:v>
                </c:pt>
                <c:pt idx="718">
                  <c:v>0.54137288650185711</c:v>
                </c:pt>
                <c:pt idx="719">
                  <c:v>0.5316663722253312</c:v>
                </c:pt>
                <c:pt idx="720">
                  <c:v>0.5221234756489963</c:v>
                </c:pt>
                <c:pt idx="721">
                  <c:v>0.51249083617460411</c:v>
                </c:pt>
                <c:pt idx="722">
                  <c:v>0.50319865551386367</c:v>
                </c:pt>
                <c:pt idx="723">
                  <c:v>0.49453908294394788</c:v>
                </c:pt>
                <c:pt idx="724">
                  <c:v>0.48510708672690195</c:v>
                </c:pt>
                <c:pt idx="725">
                  <c:v>0.47598645781431437</c:v>
                </c:pt>
                <c:pt idx="726">
                  <c:v>0.46755996994230015</c:v>
                </c:pt>
                <c:pt idx="727">
                  <c:v>0.45894147810960906</c:v>
                </c:pt>
                <c:pt idx="728">
                  <c:v>0.45067561063077799</c:v>
                </c:pt>
                <c:pt idx="729">
                  <c:v>0.44228050632625721</c:v>
                </c:pt>
                <c:pt idx="730">
                  <c:v>0.43358567132095555</c:v>
                </c:pt>
                <c:pt idx="731">
                  <c:v>0.42564950761298354</c:v>
                </c:pt>
                <c:pt idx="732">
                  <c:v>0.41754143953250472</c:v>
                </c:pt>
                <c:pt idx="733">
                  <c:v>0.40923872280869533</c:v>
                </c:pt>
                <c:pt idx="734">
                  <c:v>0.40149456306139997</c:v>
                </c:pt>
                <c:pt idx="735">
                  <c:v>0.3938221623701153</c:v>
                </c:pt>
                <c:pt idx="736">
                  <c:v>0.38587541993152741</c:v>
                </c:pt>
                <c:pt idx="737">
                  <c:v>0.37859549014608879</c:v>
                </c:pt>
                <c:pt idx="738">
                  <c:v>0.37169709991152655</c:v>
                </c:pt>
                <c:pt idx="739">
                  <c:v>0.3646756437774672</c:v>
                </c:pt>
                <c:pt idx="740">
                  <c:v>0.35771519165662569</c:v>
                </c:pt>
                <c:pt idx="741">
                  <c:v>0.35115249980693819</c:v>
                </c:pt>
                <c:pt idx="742">
                  <c:v>0.34531921143320998</c:v>
                </c:pt>
                <c:pt idx="743">
                  <c:v>0.33866977399247289</c:v>
                </c:pt>
                <c:pt idx="744">
                  <c:v>0.33225853430276819</c:v>
                </c:pt>
                <c:pt idx="745">
                  <c:v>0.32577606449358382</c:v>
                </c:pt>
                <c:pt idx="746">
                  <c:v>0.31954201854169378</c:v>
                </c:pt>
                <c:pt idx="747">
                  <c:v>0.31404196018236324</c:v>
                </c:pt>
                <c:pt idx="748">
                  <c:v>0.30775255220691716</c:v>
                </c:pt>
                <c:pt idx="749">
                  <c:v>0.30110664100971868</c:v>
                </c:pt>
                <c:pt idx="750">
                  <c:v>0.29532924359607726</c:v>
                </c:pt>
                <c:pt idx="751">
                  <c:v>0.28944464837886247</c:v>
                </c:pt>
                <c:pt idx="752">
                  <c:v>0.28372155511571545</c:v>
                </c:pt>
                <c:pt idx="753">
                  <c:v>0.2784293688129853</c:v>
                </c:pt>
                <c:pt idx="754">
                  <c:v>0.27230657584473811</c:v>
                </c:pt>
                <c:pt idx="755">
                  <c:v>0.26752992634735123</c:v>
                </c:pt>
                <c:pt idx="756">
                  <c:v>0.26221975620257426</c:v>
                </c:pt>
                <c:pt idx="757">
                  <c:v>0.25723082684416365</c:v>
                </c:pt>
                <c:pt idx="758">
                  <c:v>0.25229990419196308</c:v>
                </c:pt>
                <c:pt idx="759">
                  <c:v>0.24766307025088163</c:v>
                </c:pt>
                <c:pt idx="760">
                  <c:v>0.24265862542090125</c:v>
                </c:pt>
                <c:pt idx="761">
                  <c:v>0.23840297840634245</c:v>
                </c:pt>
                <c:pt idx="762">
                  <c:v>0.23344384580583305</c:v>
                </c:pt>
                <c:pt idx="763">
                  <c:v>0.22940100758882873</c:v>
                </c:pt>
                <c:pt idx="764">
                  <c:v>0.22501295012939551</c:v>
                </c:pt>
                <c:pt idx="765">
                  <c:v>0.22071110932448104</c:v>
                </c:pt>
                <c:pt idx="766">
                  <c:v>0.21628355793741555</c:v>
                </c:pt>
                <c:pt idx="767">
                  <c:v>0.21205664980769631</c:v>
                </c:pt>
                <c:pt idx="768">
                  <c:v>0.20871359462092703</c:v>
                </c:pt>
                <c:pt idx="769">
                  <c:v>0.20507398235256161</c:v>
                </c:pt>
                <c:pt idx="770">
                  <c:v>0.20112564746239175</c:v>
                </c:pt>
                <c:pt idx="771">
                  <c:v>0.1977707793597682</c:v>
                </c:pt>
                <c:pt idx="772">
                  <c:v>0.19421262331714437</c:v>
                </c:pt>
                <c:pt idx="773">
                  <c:v>0.19024172046832749</c:v>
                </c:pt>
                <c:pt idx="774">
                  <c:v>0.18684365588235605</c:v>
                </c:pt>
                <c:pt idx="775">
                  <c:v>0.18282038831699096</c:v>
                </c:pt>
                <c:pt idx="776">
                  <c:v>0.17946164134647496</c:v>
                </c:pt>
                <c:pt idx="777">
                  <c:v>0.17599495606124238</c:v>
                </c:pt>
                <c:pt idx="778">
                  <c:v>0.17265094878871773</c:v>
                </c:pt>
                <c:pt idx="779">
                  <c:v>0.16948284817511608</c:v>
                </c:pt>
                <c:pt idx="780">
                  <c:v>0.16699808066564195</c:v>
                </c:pt>
                <c:pt idx="781">
                  <c:v>0.16439327982611388</c:v>
                </c:pt>
                <c:pt idx="782">
                  <c:v>0.16109916889966039</c:v>
                </c:pt>
                <c:pt idx="783">
                  <c:v>0.15816112041451699</c:v>
                </c:pt>
                <c:pt idx="784">
                  <c:v>0.15555192940178336</c:v>
                </c:pt>
                <c:pt idx="785">
                  <c:v>0.1530244414518391</c:v>
                </c:pt>
                <c:pt idx="786">
                  <c:v>0.15093367876415037</c:v>
                </c:pt>
                <c:pt idx="787">
                  <c:v>0.14859269383496262</c:v>
                </c:pt>
                <c:pt idx="788">
                  <c:v>0.14633385274900657</c:v>
                </c:pt>
                <c:pt idx="789">
                  <c:v>0.14451817231976399</c:v>
                </c:pt>
                <c:pt idx="790">
                  <c:v>0.14214846613695437</c:v>
                </c:pt>
                <c:pt idx="791">
                  <c:v>0.14007457652459784</c:v>
                </c:pt>
                <c:pt idx="792">
                  <c:v>0.13751873757660324</c:v>
                </c:pt>
                <c:pt idx="793">
                  <c:v>0.13550264309584437</c:v>
                </c:pt>
                <c:pt idx="794">
                  <c:v>0.13299879860882641</c:v>
                </c:pt>
                <c:pt idx="795">
                  <c:v>0.13052154199808949</c:v>
                </c:pt>
                <c:pt idx="796">
                  <c:v>0.12847007929463847</c:v>
                </c:pt>
                <c:pt idx="797">
                  <c:v>0.1266847950846986</c:v>
                </c:pt>
                <c:pt idx="798">
                  <c:v>0.12457529041260222</c:v>
                </c:pt>
                <c:pt idx="799">
                  <c:v>0.12304121579235222</c:v>
                </c:pt>
                <c:pt idx="800">
                  <c:v>0.12090521140006326</c:v>
                </c:pt>
                <c:pt idx="801">
                  <c:v>0.11970993825900188</c:v>
                </c:pt>
                <c:pt idx="802">
                  <c:v>0.11849877939079911</c:v>
                </c:pt>
                <c:pt idx="803">
                  <c:v>0.11740342236040395</c:v>
                </c:pt>
                <c:pt idx="804">
                  <c:v>0.11593546480650269</c:v>
                </c:pt>
                <c:pt idx="805">
                  <c:v>0.11441761090653021</c:v>
                </c:pt>
                <c:pt idx="806">
                  <c:v>0.11315264156192842</c:v>
                </c:pt>
                <c:pt idx="807">
                  <c:v>0.11197782063339091</c:v>
                </c:pt>
                <c:pt idx="808">
                  <c:v>0.11006044334049515</c:v>
                </c:pt>
                <c:pt idx="809">
                  <c:v>0.10863474781540397</c:v>
                </c:pt>
                <c:pt idx="810">
                  <c:v>0.10711343819676368</c:v>
                </c:pt>
                <c:pt idx="811">
                  <c:v>0.10605011708891669</c:v>
                </c:pt>
                <c:pt idx="812">
                  <c:v>0.1058368851421376</c:v>
                </c:pt>
                <c:pt idx="813">
                  <c:v>0.10455067018021573</c:v>
                </c:pt>
                <c:pt idx="814">
                  <c:v>0.10399967699609186</c:v>
                </c:pt>
                <c:pt idx="815">
                  <c:v>0.10408818570891072</c:v>
                </c:pt>
                <c:pt idx="816">
                  <c:v>0.10334409542861314</c:v>
                </c:pt>
                <c:pt idx="817">
                  <c:v>0.10263792989757321</c:v>
                </c:pt>
                <c:pt idx="818">
                  <c:v>0.10207997238246061</c:v>
                </c:pt>
                <c:pt idx="819">
                  <c:v>0.10093071671957796</c:v>
                </c:pt>
                <c:pt idx="820">
                  <c:v>0.10076946160255779</c:v>
                </c:pt>
                <c:pt idx="821">
                  <c:v>0.10035786082551477</c:v>
                </c:pt>
                <c:pt idx="822">
                  <c:v>9.9976850211169088E-2</c:v>
                </c:pt>
                <c:pt idx="823">
                  <c:v>9.9839644075082196E-2</c:v>
                </c:pt>
                <c:pt idx="824">
                  <c:v>9.9262133539548061E-2</c:v>
                </c:pt>
                <c:pt idx="825">
                  <c:v>9.8876309602772203E-2</c:v>
                </c:pt>
                <c:pt idx="826">
                  <c:v>9.8240369211803472E-2</c:v>
                </c:pt>
                <c:pt idx="827">
                  <c:v>9.7626838098522531E-2</c:v>
                </c:pt>
                <c:pt idx="828">
                  <c:v>9.7080693499264251E-2</c:v>
                </c:pt>
                <c:pt idx="829">
                  <c:v>9.6358483560123692E-2</c:v>
                </c:pt>
                <c:pt idx="830">
                  <c:v>9.6147279203379274E-2</c:v>
                </c:pt>
                <c:pt idx="831">
                  <c:v>9.6183599511826839E-2</c:v>
                </c:pt>
                <c:pt idx="832">
                  <c:v>9.5949844827653091E-2</c:v>
                </c:pt>
                <c:pt idx="833">
                  <c:v>9.6779957819074794E-2</c:v>
                </c:pt>
                <c:pt idx="834">
                  <c:v>9.7183236661366718E-2</c:v>
                </c:pt>
                <c:pt idx="835">
                  <c:v>9.6938744565617921E-2</c:v>
                </c:pt>
                <c:pt idx="836">
                  <c:v>9.6887032204124368E-2</c:v>
                </c:pt>
                <c:pt idx="837">
                  <c:v>9.684854325590056E-2</c:v>
                </c:pt>
                <c:pt idx="838">
                  <c:v>9.6874972451222369E-2</c:v>
                </c:pt>
                <c:pt idx="839">
                  <c:v>9.7204217810421392E-2</c:v>
                </c:pt>
                <c:pt idx="840">
                  <c:v>9.6764371822634199E-2</c:v>
                </c:pt>
                <c:pt idx="841">
                  <c:v>9.658469208312484E-2</c:v>
                </c:pt>
                <c:pt idx="842">
                  <c:v>9.6509283365051893E-2</c:v>
                </c:pt>
                <c:pt idx="843">
                  <c:v>9.6539027229299995E-2</c:v>
                </c:pt>
                <c:pt idx="844">
                  <c:v>9.5985953561488341E-2</c:v>
                </c:pt>
                <c:pt idx="845">
                  <c:v>9.5853190492260085E-2</c:v>
                </c:pt>
                <c:pt idx="846">
                  <c:v>9.5784675580305095E-2</c:v>
                </c:pt>
                <c:pt idx="847">
                  <c:v>9.5544996806986471E-2</c:v>
                </c:pt>
                <c:pt idx="848">
                  <c:v>9.5688144663435934E-2</c:v>
                </c:pt>
                <c:pt idx="849">
                  <c:v>9.5557814702249291E-2</c:v>
                </c:pt>
                <c:pt idx="850">
                  <c:v>9.5276808354658279E-2</c:v>
                </c:pt>
                <c:pt idx="851">
                  <c:v>9.5187629655567124E-2</c:v>
                </c:pt>
                <c:pt idx="852">
                  <c:v>9.4612428809550758E-2</c:v>
                </c:pt>
                <c:pt idx="853">
                  <c:v>9.4439343145458612E-2</c:v>
                </c:pt>
                <c:pt idx="854">
                  <c:v>9.4382112212827135E-2</c:v>
                </c:pt>
                <c:pt idx="855">
                  <c:v>9.3662353012945898E-2</c:v>
                </c:pt>
                <c:pt idx="856">
                  <c:v>9.3624498788559024E-2</c:v>
                </c:pt>
                <c:pt idx="857">
                  <c:v>9.3358937387667124E-2</c:v>
                </c:pt>
                <c:pt idx="858">
                  <c:v>9.3117160499443033E-2</c:v>
                </c:pt>
                <c:pt idx="859">
                  <c:v>9.3023503471057839E-2</c:v>
                </c:pt>
                <c:pt idx="860">
                  <c:v>9.2011295263302845E-2</c:v>
                </c:pt>
                <c:pt idx="861">
                  <c:v>9.1232083597360819E-2</c:v>
                </c:pt>
                <c:pt idx="862">
                  <c:v>9.0777973954459995E-2</c:v>
                </c:pt>
                <c:pt idx="863">
                  <c:v>9.0365826609668465E-2</c:v>
                </c:pt>
                <c:pt idx="864">
                  <c:v>8.9788510017528952E-2</c:v>
                </c:pt>
                <c:pt idx="865">
                  <c:v>8.9216518053132729E-2</c:v>
                </c:pt>
                <c:pt idx="866">
                  <c:v>8.8793245409976948E-2</c:v>
                </c:pt>
                <c:pt idx="867">
                  <c:v>8.8439633707926193E-2</c:v>
                </c:pt>
                <c:pt idx="868">
                  <c:v>8.7814748090450978E-2</c:v>
                </c:pt>
                <c:pt idx="869">
                  <c:v>8.776000315951421E-2</c:v>
                </c:pt>
                <c:pt idx="870">
                  <c:v>8.69790107405852E-2</c:v>
                </c:pt>
                <c:pt idx="871">
                  <c:v>8.6879658828885153E-2</c:v>
                </c:pt>
                <c:pt idx="872">
                  <c:v>8.6051079753402746E-2</c:v>
                </c:pt>
                <c:pt idx="873">
                  <c:v>8.5498535022121902E-2</c:v>
                </c:pt>
                <c:pt idx="874">
                  <c:v>8.5026053650384945E-2</c:v>
                </c:pt>
                <c:pt idx="875">
                  <c:v>8.4397112852840336E-2</c:v>
                </c:pt>
                <c:pt idx="876">
                  <c:v>8.3201416562554337E-2</c:v>
                </c:pt>
                <c:pt idx="877">
                  <c:v>8.2450820362928043E-2</c:v>
                </c:pt>
                <c:pt idx="878">
                  <c:v>8.1345484063318638E-2</c:v>
                </c:pt>
                <c:pt idx="879">
                  <c:v>8.0969039934355461E-2</c:v>
                </c:pt>
                <c:pt idx="880">
                  <c:v>8.0450717396616717E-2</c:v>
                </c:pt>
                <c:pt idx="881">
                  <c:v>7.9600152192671136E-2</c:v>
                </c:pt>
                <c:pt idx="882">
                  <c:v>7.9359115815590159E-2</c:v>
                </c:pt>
                <c:pt idx="883">
                  <c:v>7.8954602788059713E-2</c:v>
                </c:pt>
                <c:pt idx="884">
                  <c:v>7.8666491059738441E-2</c:v>
                </c:pt>
                <c:pt idx="885">
                  <c:v>7.8534151139734804E-2</c:v>
                </c:pt>
                <c:pt idx="886">
                  <c:v>7.8409939211087631E-2</c:v>
                </c:pt>
                <c:pt idx="887">
                  <c:v>7.7844082910448587E-2</c:v>
                </c:pt>
                <c:pt idx="888">
                  <c:v>7.7626654733858533E-2</c:v>
                </c:pt>
                <c:pt idx="889">
                  <c:v>7.7366735322628374E-2</c:v>
                </c:pt>
                <c:pt idx="890">
                  <c:v>7.6913806971312948E-2</c:v>
                </c:pt>
                <c:pt idx="891">
                  <c:v>7.629322337095483E-2</c:v>
                </c:pt>
                <c:pt idx="892">
                  <c:v>7.5772220888126754E-2</c:v>
                </c:pt>
                <c:pt idx="893">
                  <c:v>7.4779883062711772E-2</c:v>
                </c:pt>
                <c:pt idx="894">
                  <c:v>7.4288236557342541E-2</c:v>
                </c:pt>
                <c:pt idx="895">
                  <c:v>7.4051837190514835E-2</c:v>
                </c:pt>
                <c:pt idx="896">
                  <c:v>7.3642211109853417E-2</c:v>
                </c:pt>
                <c:pt idx="897">
                  <c:v>7.3812810772250867E-2</c:v>
                </c:pt>
                <c:pt idx="898">
                  <c:v>7.3735533145102464E-2</c:v>
                </c:pt>
                <c:pt idx="899">
                  <c:v>7.3301452565500858E-2</c:v>
                </c:pt>
                <c:pt idx="900">
                  <c:v>7.3212379653715839E-2</c:v>
                </c:pt>
                <c:pt idx="901">
                  <c:v>7.2728649565090758E-2</c:v>
                </c:pt>
                <c:pt idx="902">
                  <c:v>7.1913805208191184E-2</c:v>
                </c:pt>
                <c:pt idx="903">
                  <c:v>7.1600604257092776E-2</c:v>
                </c:pt>
                <c:pt idx="904">
                  <c:v>7.1044991693933343E-2</c:v>
                </c:pt>
                <c:pt idx="905">
                  <c:v>7.0481092458458211E-2</c:v>
                </c:pt>
                <c:pt idx="906">
                  <c:v>7.028482174309976E-2</c:v>
                </c:pt>
                <c:pt idx="907">
                  <c:v>6.934652359991382E-2</c:v>
                </c:pt>
                <c:pt idx="908">
                  <c:v>6.8676889951933787E-2</c:v>
                </c:pt>
                <c:pt idx="909">
                  <c:v>6.8336096145145825E-2</c:v>
                </c:pt>
                <c:pt idx="910">
                  <c:v>6.730228969571693E-2</c:v>
                </c:pt>
                <c:pt idx="911">
                  <c:v>6.622927141813878E-2</c:v>
                </c:pt>
                <c:pt idx="912">
                  <c:v>6.5516176818545505E-2</c:v>
                </c:pt>
                <c:pt idx="913">
                  <c:v>6.4211360921957533E-2</c:v>
                </c:pt>
                <c:pt idx="914">
                  <c:v>6.3686620620978546E-2</c:v>
                </c:pt>
                <c:pt idx="915">
                  <c:v>6.2853721897161346E-2</c:v>
                </c:pt>
                <c:pt idx="916">
                  <c:v>6.1827708445952742E-2</c:v>
                </c:pt>
                <c:pt idx="917">
                  <c:v>6.1020745243361936E-2</c:v>
                </c:pt>
                <c:pt idx="918">
                  <c:v>6.0132713701818732E-2</c:v>
                </c:pt>
                <c:pt idx="919">
                  <c:v>5.9083250731078445E-2</c:v>
                </c:pt>
                <c:pt idx="920">
                  <c:v>5.8533139107839229E-2</c:v>
                </c:pt>
                <c:pt idx="921">
                  <c:v>5.7888894413337097E-2</c:v>
                </c:pt>
                <c:pt idx="922">
                  <c:v>5.7414826232007783E-2</c:v>
                </c:pt>
                <c:pt idx="923">
                  <c:v>5.6405156919600595E-2</c:v>
                </c:pt>
                <c:pt idx="924">
                  <c:v>5.5871142598115084E-2</c:v>
                </c:pt>
                <c:pt idx="925">
                  <c:v>5.4940461140972514E-2</c:v>
                </c:pt>
                <c:pt idx="926">
                  <c:v>5.4131364561040861E-2</c:v>
                </c:pt>
                <c:pt idx="927">
                  <c:v>5.2971230436841626E-2</c:v>
                </c:pt>
                <c:pt idx="928">
                  <c:v>5.2067083962327024E-2</c:v>
                </c:pt>
                <c:pt idx="929">
                  <c:v>5.1020759348336095E-2</c:v>
                </c:pt>
                <c:pt idx="930">
                  <c:v>5.0686471460876861E-2</c:v>
                </c:pt>
                <c:pt idx="931">
                  <c:v>4.9972107413609683E-2</c:v>
                </c:pt>
                <c:pt idx="932">
                  <c:v>4.9455442210334086E-2</c:v>
                </c:pt>
                <c:pt idx="933">
                  <c:v>4.9146560907570462E-2</c:v>
                </c:pt>
                <c:pt idx="934">
                  <c:v>4.8548016329328578E-2</c:v>
                </c:pt>
                <c:pt idx="935">
                  <c:v>4.7945487095888084E-2</c:v>
                </c:pt>
                <c:pt idx="936">
                  <c:v>4.7242248346985184E-2</c:v>
                </c:pt>
                <c:pt idx="937">
                  <c:v>4.6067462680883076E-2</c:v>
                </c:pt>
                <c:pt idx="938">
                  <c:v>4.5118462388557483E-2</c:v>
                </c:pt>
                <c:pt idx="939">
                  <c:v>4.4196578909043722E-2</c:v>
                </c:pt>
                <c:pt idx="940">
                  <c:v>4.3277040381483133E-2</c:v>
                </c:pt>
                <c:pt idx="941">
                  <c:v>4.2661746146432901E-2</c:v>
                </c:pt>
                <c:pt idx="942">
                  <c:v>4.2127731824947397E-2</c:v>
                </c:pt>
                <c:pt idx="943">
                  <c:v>4.1777575841564468E-2</c:v>
                </c:pt>
                <c:pt idx="944">
                  <c:v>4.1942039840204746E-2</c:v>
                </c:pt>
                <c:pt idx="945">
                  <c:v>4.1380168194764304E-2</c:v>
                </c:pt>
                <c:pt idx="946">
                  <c:v>4.1178273120961791E-2</c:v>
                </c:pt>
                <c:pt idx="947">
                  <c:v>4.0428770056832465E-2</c:v>
                </c:pt>
                <c:pt idx="948">
                  <c:v>3.9915595834660089E-2</c:v>
                </c:pt>
                <c:pt idx="949">
                  <c:v>3.9001187991448152E-2</c:v>
                </c:pt>
                <c:pt idx="950">
                  <c:v>3.8186378896983973E-2</c:v>
                </c:pt>
                <c:pt idx="951">
                  <c:v>3.7421660091985588E-2</c:v>
                </c:pt>
                <c:pt idx="952">
                  <c:v>3.7129193452894144E-2</c:v>
                </c:pt>
                <c:pt idx="953">
                  <c:v>3.6443092247588849E-2</c:v>
                </c:pt>
                <c:pt idx="954">
                  <c:v>3.5831535830689536E-2</c:v>
                </c:pt>
                <c:pt idx="955">
                  <c:v>3.5596423542753407E-2</c:v>
                </c:pt>
                <c:pt idx="956">
                  <c:v>3.5336028088645527E-2</c:v>
                </c:pt>
                <c:pt idx="957">
                  <c:v>3.5074680548782232E-2</c:v>
                </c:pt>
                <c:pt idx="958">
                  <c:v>3.4673006147300366E-2</c:v>
                </c:pt>
                <c:pt idx="959">
                  <c:v>3.4007674516437408E-2</c:v>
                </c:pt>
                <c:pt idx="960">
                  <c:v>3.3703553642450895E-2</c:v>
                </c:pt>
                <c:pt idx="961">
                  <c:v>3.3041430893208067E-2</c:v>
                </c:pt>
                <c:pt idx="962">
                  <c:v>3.1982023915688926E-2</c:v>
                </c:pt>
                <c:pt idx="963">
                  <c:v>3.155705867563461E-2</c:v>
                </c:pt>
                <c:pt idx="964">
                  <c:v>3.1034945426091875E-2</c:v>
                </c:pt>
                <c:pt idx="965">
                  <c:v>3.0397682693796176E-2</c:v>
                </c:pt>
                <c:pt idx="966">
                  <c:v>2.988521372033151E-2</c:v>
                </c:pt>
                <c:pt idx="967">
                  <c:v>2.9097785906944548E-2</c:v>
                </c:pt>
                <c:pt idx="968">
                  <c:v>2.9146765429695697E-2</c:v>
                </c:pt>
                <c:pt idx="969">
                  <c:v>2.9130051035322738E-2</c:v>
                </c:pt>
                <c:pt idx="970">
                  <c:v>2.8730703954576341E-2</c:v>
                </c:pt>
                <c:pt idx="971">
                  <c:v>2.8350592532333008E-2</c:v>
                </c:pt>
                <c:pt idx="972">
                  <c:v>2.7595482740977315E-2</c:v>
                </c:pt>
                <c:pt idx="973">
                  <c:v>2.7636193222630445E-2</c:v>
                </c:pt>
                <c:pt idx="974">
                  <c:v>2.7521907669544435E-2</c:v>
                </c:pt>
                <c:pt idx="975">
                  <c:v>2.6893143184176758E-2</c:v>
                </c:pt>
                <c:pt idx="976">
                  <c:v>2.6307522288503849E-2</c:v>
                </c:pt>
                <c:pt idx="977">
                  <c:v>2.6063982278510471E-2</c:v>
                </c:pt>
                <c:pt idx="978">
                  <c:v>2.5867976031417422E-2</c:v>
                </c:pt>
                <c:pt idx="979">
                  <c:v>2.5655608014305269E-2</c:v>
                </c:pt>
                <c:pt idx="980">
                  <c:v>2.4673549188805304E-2</c:v>
                </c:pt>
                <c:pt idx="981">
                  <c:v>2.4290687296601866E-2</c:v>
                </c:pt>
                <c:pt idx="982">
                  <c:v>2.4503143469802483E-2</c:v>
                </c:pt>
                <c:pt idx="983">
                  <c:v>2.4457002573099913E-2</c:v>
                </c:pt>
                <c:pt idx="984">
                  <c:v>2.3838411300341096E-2</c:v>
                </c:pt>
                <c:pt idx="985">
                  <c:v>2.3291896445511249E-2</c:v>
                </c:pt>
                <c:pt idx="986">
                  <c:v>2.30195999194606E-2</c:v>
                </c:pt>
                <c:pt idx="987">
                  <c:v>2.3022597226468405E-2</c:v>
                </c:pt>
                <c:pt idx="988">
                  <c:v>2.2262709375117908E-2</c:v>
                </c:pt>
                <c:pt idx="989">
                  <c:v>2.1711204885680947E-2</c:v>
                </c:pt>
                <c:pt idx="990">
                  <c:v>2.1334584444540828E-2</c:v>
                </c:pt>
                <c:pt idx="991">
                  <c:v>2.1443721682060483E-2</c:v>
                </c:pt>
                <c:pt idx="992">
                  <c:v>2.1331939761886878E-2</c:v>
                </c:pt>
                <c:pt idx="993">
                  <c:v>2.1208150982464345E-2</c:v>
                </c:pt>
                <c:pt idx="994">
                  <c:v>2.0848597560051047E-2</c:v>
                </c:pt>
                <c:pt idx="995">
                  <c:v>2.070104189917835E-2</c:v>
                </c:pt>
                <c:pt idx="996">
                  <c:v>2.0460640245934331E-2</c:v>
                </c:pt>
                <c:pt idx="997">
                  <c:v>2.0030473796660578E-2</c:v>
                </c:pt>
                <c:pt idx="998">
                  <c:v>1.9492298507799523E-2</c:v>
                </c:pt>
                <c:pt idx="999">
                  <c:v>1.8917503179790112E-2</c:v>
                </c:pt>
                <c:pt idx="1000">
                  <c:v>1.8914558766435382E-2</c:v>
                </c:pt>
                <c:pt idx="1001">
                  <c:v>1.8580729290636169E-2</c:v>
                </c:pt>
                <c:pt idx="1002">
                  <c:v>1.8632900063789745E-2</c:v>
                </c:pt>
                <c:pt idx="1003">
                  <c:v>1.8063059107952067E-2</c:v>
                </c:pt>
                <c:pt idx="1004">
                  <c:v>1.7944259963136651E-2</c:v>
                </c:pt>
                <c:pt idx="1005">
                  <c:v>1.7454251397891096E-2</c:v>
                </c:pt>
                <c:pt idx="1006">
                  <c:v>1.7527357478933338E-2</c:v>
                </c:pt>
                <c:pt idx="1007">
                  <c:v>1.6792929105931529E-2</c:v>
                </c:pt>
                <c:pt idx="1008">
                  <c:v>1.6341823822525574E-2</c:v>
                </c:pt>
                <c:pt idx="1009">
                  <c:v>1.6149146349332958E-2</c:v>
                </c:pt>
                <c:pt idx="1010">
                  <c:v>1.6067362182942222E-2</c:v>
                </c:pt>
                <c:pt idx="1011">
                  <c:v>1.5796164081753841E-2</c:v>
                </c:pt>
                <c:pt idx="1012">
                  <c:v>1.5705269865181132E-2</c:v>
                </c:pt>
                <c:pt idx="1013">
                  <c:v>1.5131394886735296E-2</c:v>
                </c:pt>
                <c:pt idx="1014">
                  <c:v>1.4918228175461646E-2</c:v>
                </c:pt>
                <c:pt idx="1015">
                  <c:v>1.458961930322133E-2</c:v>
                </c:pt>
                <c:pt idx="1016">
                  <c:v>1.3994697940215361E-2</c:v>
                </c:pt>
                <c:pt idx="1017">
                  <c:v>1.3987095359146141E-2</c:v>
                </c:pt>
                <c:pt idx="1018">
                  <c:v>1.3977673236411003E-2</c:v>
                </c:pt>
                <c:pt idx="1019">
                  <c:v>1.3571030357783247E-2</c:v>
                </c:pt>
                <c:pt idx="1020">
                  <c:v>1.3646171081347264E-2</c:v>
                </c:pt>
                <c:pt idx="1021">
                  <c:v>1.3679220798912789E-2</c:v>
                </c:pt>
                <c:pt idx="1022">
                  <c:v>1.3812137259734989E-2</c:v>
                </c:pt>
                <c:pt idx="1023">
                  <c:v>1.3744667878989196E-2</c:v>
                </c:pt>
                <c:pt idx="1024">
                  <c:v>1.2948121199811416E-2</c:v>
                </c:pt>
                <c:pt idx="1025">
                  <c:v>1.2840819372053605E-2</c:v>
                </c:pt>
                <c:pt idx="1026">
                  <c:v>1.2965278137748474E-2</c:v>
                </c:pt>
                <c:pt idx="1027">
                  <c:v>1.2690767130755579E-2</c:v>
                </c:pt>
                <c:pt idx="1028">
                  <c:v>1.2403161418382096E-2</c:v>
                </c:pt>
                <c:pt idx="1029">
                  <c:v>1.2270645186201528E-2</c:v>
                </c:pt>
                <c:pt idx="1030">
                  <c:v>1.2357586483767467E-2</c:v>
                </c:pt>
                <c:pt idx="1031">
                  <c:v>1.2196527073263703E-2</c:v>
                </c:pt>
                <c:pt idx="1032">
                  <c:v>1.1528254555289559E-2</c:v>
                </c:pt>
                <c:pt idx="1033">
                  <c:v>1.1093302993533926E-2</c:v>
                </c:pt>
                <c:pt idx="1034">
                  <c:v>1.0810808571169644E-2</c:v>
                </c:pt>
                <c:pt idx="1035">
                  <c:v>1.0708891317295272E-2</c:v>
                </c:pt>
                <c:pt idx="1036">
                  <c:v>1.0287961862970882E-2</c:v>
                </c:pt>
                <c:pt idx="1037">
                  <c:v>1.0100065976016608E-2</c:v>
                </c:pt>
                <c:pt idx="1038">
                  <c:v>1.0620927409103139E-2</c:v>
                </c:pt>
                <c:pt idx="1039">
                  <c:v>1.0940923431500427E-2</c:v>
                </c:pt>
                <c:pt idx="1040">
                  <c:v>1.0914979094665182E-2</c:v>
                </c:pt>
                <c:pt idx="1041">
                  <c:v>1.0645967264470734E-2</c:v>
                </c:pt>
                <c:pt idx="1042">
                  <c:v>1.0308147844107595E-2</c:v>
                </c:pt>
                <c:pt idx="1043">
                  <c:v>1.0346880103135572E-2</c:v>
                </c:pt>
                <c:pt idx="1044">
                  <c:v>1.0136016028892629E-2</c:v>
                </c:pt>
                <c:pt idx="1045">
                  <c:v>9.6036361212872619E-3</c:v>
                </c:pt>
                <c:pt idx="1046">
                  <c:v>9.0420677327911377E-3</c:v>
                </c:pt>
                <c:pt idx="1047">
                  <c:v>8.7253810899548256E-3</c:v>
                </c:pt>
                <c:pt idx="1048">
                  <c:v>8.9138993588936625E-3</c:v>
                </c:pt>
                <c:pt idx="1049">
                  <c:v>8.774558082344135E-3</c:v>
                </c:pt>
                <c:pt idx="1050">
                  <c:v>8.9609200533591182E-3</c:v>
                </c:pt>
                <c:pt idx="1051">
                  <c:v>8.7281562436197033E-3</c:v>
                </c:pt>
                <c:pt idx="1052">
                  <c:v>8.6876167847781943E-3</c:v>
                </c:pt>
                <c:pt idx="1053">
                  <c:v>8.6984388261981561E-3</c:v>
                </c:pt>
                <c:pt idx="1054">
                  <c:v>8.9091918237696327E-3</c:v>
                </c:pt>
                <c:pt idx="1055">
                  <c:v>8.525497738091083E-3</c:v>
                </c:pt>
                <c:pt idx="1056">
                  <c:v>8.4810370964346505E-3</c:v>
                </c:pt>
                <c:pt idx="1057">
                  <c:v>7.9967674925481656E-3</c:v>
                </c:pt>
                <c:pt idx="1058">
                  <c:v>7.6795519131810626E-3</c:v>
                </c:pt>
                <c:pt idx="1059">
                  <c:v>7.5784633265382623E-3</c:v>
                </c:pt>
                <c:pt idx="1060">
                  <c:v>7.2559530924979519E-3</c:v>
                </c:pt>
                <c:pt idx="1061">
                  <c:v>6.9751530301539666E-3</c:v>
                </c:pt>
                <c:pt idx="1062">
                  <c:v>6.9546161877851627E-3</c:v>
                </c:pt>
                <c:pt idx="1063">
                  <c:v>6.5977056849040455E-3</c:v>
                </c:pt>
                <c:pt idx="1064">
                  <c:v>6.7653574077032206E-3</c:v>
                </c:pt>
                <c:pt idx="1065">
                  <c:v>7.0076579430927762E-3</c:v>
                </c:pt>
                <c:pt idx="1066">
                  <c:v>6.8911808296475271E-3</c:v>
                </c:pt>
                <c:pt idx="1067">
                  <c:v>6.9257521212999574E-3</c:v>
                </c:pt>
                <c:pt idx="1068">
                  <c:v>6.5954418365522646E-3</c:v>
                </c:pt>
                <c:pt idx="1069">
                  <c:v>6.439456690500547E-3</c:v>
                </c:pt>
                <c:pt idx="1070">
                  <c:v>6.505966933003841E-3</c:v>
                </c:pt>
                <c:pt idx="1071">
                  <c:v>6.4190520822644415E-3</c:v>
                </c:pt>
                <c:pt idx="1072">
                  <c:v>6.0924302482581235E-3</c:v>
                </c:pt>
                <c:pt idx="1073">
                  <c:v>5.7152420819082898E-3</c:v>
                </c:pt>
                <c:pt idx="1074">
                  <c:v>5.5118853801590269E-3</c:v>
                </c:pt>
                <c:pt idx="1075">
                  <c:v>5.8433998770751503E-3</c:v>
                </c:pt>
                <c:pt idx="1076">
                  <c:v>5.6092432011379898E-3</c:v>
                </c:pt>
                <c:pt idx="1077">
                  <c:v>5.4915495336719236E-3</c:v>
                </c:pt>
                <c:pt idx="1078">
                  <c:v>5.0540167616460368E-3</c:v>
                </c:pt>
                <c:pt idx="1079">
                  <c:v>4.6523212027029361E-3</c:v>
                </c:pt>
                <c:pt idx="1080">
                  <c:v>4.8057392434585535E-3</c:v>
                </c:pt>
                <c:pt idx="1081">
                  <c:v>4.7035592844405566E-3</c:v>
                </c:pt>
                <c:pt idx="1082">
                  <c:v>4.4361148694990159E-3</c:v>
                </c:pt>
                <c:pt idx="1083">
                  <c:v>4.6920672567482601E-3</c:v>
                </c:pt>
                <c:pt idx="1084">
                  <c:v>4.6204968547670757E-3</c:v>
                </c:pt>
                <c:pt idx="1085">
                  <c:v>4.6370455156937232E-3</c:v>
                </c:pt>
                <c:pt idx="1086">
                  <c:v>5.1449744506024409E-3</c:v>
                </c:pt>
                <c:pt idx="1087">
                  <c:v>5.2508587284577374E-3</c:v>
                </c:pt>
                <c:pt idx="1088">
                  <c:v>5.3467320009069497E-3</c:v>
                </c:pt>
                <c:pt idx="1089">
                  <c:v>5.2136603853690519E-3</c:v>
                </c:pt>
                <c:pt idx="1090">
                  <c:v>5.0026199989491801E-3</c:v>
                </c:pt>
                <c:pt idx="1091">
                  <c:v>5.0434010054730824E-3</c:v>
                </c:pt>
                <c:pt idx="1092">
                  <c:v>5.0843442191997618E-3</c:v>
                </c:pt>
                <c:pt idx="1093">
                  <c:v>5.1686884383995236E-3</c:v>
                </c:pt>
                <c:pt idx="1094">
                  <c:v>5.0625555603747551E-3</c:v>
                </c:pt>
                <c:pt idx="1095">
                  <c:v>4.9532631681394029E-3</c:v>
                </c:pt>
                <c:pt idx="1096">
                  <c:v>4.8561081061639097E-3</c:v>
                </c:pt>
                <c:pt idx="1097">
                  <c:v>4.6693758795773727E-3</c:v>
                </c:pt>
                <c:pt idx="1098">
                  <c:v>4.3740000895665862E-3</c:v>
                </c:pt>
                <c:pt idx="1099">
                  <c:v>4.2385218128135936E-3</c:v>
                </c:pt>
                <c:pt idx="1100">
                  <c:v>3.6514604466551643E-3</c:v>
                </c:pt>
                <c:pt idx="1101">
                  <c:v>3.8539690868333947E-3</c:v>
                </c:pt>
                <c:pt idx="1102">
                  <c:v>3.8789472329390645E-3</c:v>
                </c:pt>
                <c:pt idx="1103">
                  <c:v>4.0644470374088595E-3</c:v>
                </c:pt>
                <c:pt idx="1104">
                  <c:v>4.5069623915547884E-3</c:v>
                </c:pt>
                <c:pt idx="1105">
                  <c:v>4.4340502539071663E-3</c:v>
                </c:pt>
                <c:pt idx="1106">
                  <c:v>4.4184907042930958E-3</c:v>
                </c:pt>
                <c:pt idx="1107">
                  <c:v>4.5937961386928001E-3</c:v>
                </c:pt>
                <c:pt idx="1108">
                  <c:v>4.2150758195254453E-3</c:v>
                </c:pt>
                <c:pt idx="1109">
                  <c:v>3.9948707261487533E-3</c:v>
                </c:pt>
                <c:pt idx="1110">
                  <c:v>3.8093321330000328E-3</c:v>
                </c:pt>
                <c:pt idx="1111">
                  <c:v>3.5253002684529208E-3</c:v>
                </c:pt>
                <c:pt idx="1112">
                  <c:v>3.9321494323276843E-3</c:v>
                </c:pt>
                <c:pt idx="1113">
                  <c:v>3.7723488907672013E-3</c:v>
                </c:pt>
                <c:pt idx="1114">
                  <c:v>3.7403006263666398E-3</c:v>
                </c:pt>
                <c:pt idx="1115">
                  <c:v>3.3552489369257292E-3</c:v>
                </c:pt>
                <c:pt idx="1116">
                  <c:v>3.6328683275978981E-3</c:v>
                </c:pt>
                <c:pt idx="1117">
                  <c:v>3.1838858428021788E-3</c:v>
                </c:pt>
                <c:pt idx="1118">
                  <c:v>3.1992761327263967E-3</c:v>
                </c:pt>
                <c:pt idx="1119">
                  <c:v>2.8627984480296942E-3</c:v>
                </c:pt>
                <c:pt idx="1120">
                  <c:v>3.0290044109780429E-3</c:v>
                </c:pt>
                <c:pt idx="1121">
                  <c:v>2.8243588672154205E-3</c:v>
                </c:pt>
                <c:pt idx="1122">
                  <c:v>3.1723074221431877E-3</c:v>
                </c:pt>
                <c:pt idx="1123">
                  <c:v>2.9061765329197755E-3</c:v>
                </c:pt>
                <c:pt idx="1124">
                  <c:v>3.4882623694452407E-3</c:v>
                </c:pt>
                <c:pt idx="1125">
                  <c:v>3.127582312221361E-3</c:v>
                </c:pt>
                <c:pt idx="1126">
                  <c:v>3.2872788295974543E-3</c:v>
                </c:pt>
                <c:pt idx="1127">
                  <c:v>3.3271218553400901E-3</c:v>
                </c:pt>
                <c:pt idx="1128">
                  <c:v>3.5049661850875867E-3</c:v>
                </c:pt>
                <c:pt idx="1129">
                  <c:v>3.7851526810558562E-3</c:v>
                </c:pt>
                <c:pt idx="1130">
                  <c:v>3.728958464024735E-3</c:v>
                </c:pt>
                <c:pt idx="1131">
                  <c:v>3.4141001784631854E-3</c:v>
                </c:pt>
                <c:pt idx="1132">
                  <c:v>3.265629457392223E-3</c:v>
                </c:pt>
                <c:pt idx="1133">
                  <c:v>3.2517607415549115E-3</c:v>
                </c:pt>
                <c:pt idx="1134">
                  <c:v>3.1071565465240229E-3</c:v>
                </c:pt>
                <c:pt idx="1135">
                  <c:v>2.9613093506457785E-3</c:v>
                </c:pt>
                <c:pt idx="1136">
                  <c:v>2.4022463581838296E-3</c:v>
                </c:pt>
                <c:pt idx="1137">
                  <c:v>2.4341659146952322E-3</c:v>
                </c:pt>
                <c:pt idx="1138">
                  <c:v>2.6569451658551018E-3</c:v>
                </c:pt>
                <c:pt idx="1139">
                  <c:v>2.7478005937488872E-3</c:v>
                </c:pt>
                <c:pt idx="1140">
                  <c:v>2.4253732264317342E-3</c:v>
                </c:pt>
                <c:pt idx="1141">
                  <c:v>2.1068458844682725E-3</c:v>
                </c:pt>
                <c:pt idx="1142">
                  <c:v>2.2424123173097302E-3</c:v>
                </c:pt>
                <c:pt idx="1143">
                  <c:v>2.0825006990777815E-3</c:v>
                </c:pt>
                <c:pt idx="1144">
                  <c:v>2.2028531541719515E-3</c:v>
                </c:pt>
                <c:pt idx="1145">
                  <c:v>2.2015272866014383E-3</c:v>
                </c:pt>
                <c:pt idx="1146">
                  <c:v>2.7323873832416686E-3</c:v>
                </c:pt>
                <c:pt idx="1147">
                  <c:v>2.8014823622587565E-3</c:v>
                </c:pt>
                <c:pt idx="1148">
                  <c:v>2.9742242176058996E-3</c:v>
                </c:pt>
                <c:pt idx="1149">
                  <c:v>2.7080880390171797E-3</c:v>
                </c:pt>
                <c:pt idx="1150">
                  <c:v>3.1789120762909843E-3</c:v>
                </c:pt>
                <c:pt idx="1151">
                  <c:v>3.2914010082940779E-3</c:v>
                </c:pt>
                <c:pt idx="1152">
                  <c:v>3.141745469394146E-3</c:v>
                </c:pt>
                <c:pt idx="1153">
                  <c:v>2.8335500209987806E-3</c:v>
                </c:pt>
                <c:pt idx="1154">
                  <c:v>2.7645185143653872E-3</c:v>
                </c:pt>
                <c:pt idx="1155">
                  <c:v>2.6851057467543573E-3</c:v>
                </c:pt>
                <c:pt idx="1156">
                  <c:v>3.0380527518980892E-3</c:v>
                </c:pt>
                <c:pt idx="1157">
                  <c:v>2.7731789684961876E-3</c:v>
                </c:pt>
                <c:pt idx="1158">
                  <c:v>2.3306212994277965E-3</c:v>
                </c:pt>
                <c:pt idx="1159">
                  <c:v>2.4841098650541862E-3</c:v>
                </c:pt>
                <c:pt idx="1160">
                  <c:v>2.6811951426700506E-3</c:v>
                </c:pt>
                <c:pt idx="1161">
                  <c:v>2.8436950236593313E-3</c:v>
                </c:pt>
                <c:pt idx="1162">
                  <c:v>3.1071777039852547E-3</c:v>
                </c:pt>
                <c:pt idx="1163">
                  <c:v>2.6378558464588936E-3</c:v>
                </c:pt>
                <c:pt idx="1164">
                  <c:v>2.7900890693855415E-3</c:v>
                </c:pt>
                <c:pt idx="1165">
                  <c:v>3.208368551690675E-3</c:v>
                </c:pt>
                <c:pt idx="1166">
                  <c:v>3.2737080813391543E-3</c:v>
                </c:pt>
                <c:pt idx="1167">
                  <c:v>3.0126232466194786E-3</c:v>
                </c:pt>
                <c:pt idx="1168">
                  <c:v>3.1239326501589101E-3</c:v>
                </c:pt>
                <c:pt idx="1169">
                  <c:v>2.8106611741897311E-3</c:v>
                </c:pt>
                <c:pt idx="1170">
                  <c:v>3.0690784056724568E-3</c:v>
                </c:pt>
                <c:pt idx="1171">
                  <c:v>3.0470711197480571E-3</c:v>
                </c:pt>
                <c:pt idx="1172">
                  <c:v>2.9703524022005171E-3</c:v>
                </c:pt>
                <c:pt idx="1173">
                  <c:v>2.704207408002951E-3</c:v>
                </c:pt>
              </c:numCache>
            </c:numRef>
          </c:yVal>
          <c:smooth val="0"/>
          <c:extLst>
            <c:ext xmlns:c16="http://schemas.microsoft.com/office/drawing/2014/chart" uri="{C3380CC4-5D6E-409C-BE32-E72D297353CC}">
              <c16:uniqueId val="{00000005-859F-4C0C-A8BD-8B8994BA77C0}"/>
            </c:ext>
          </c:extLst>
        </c:ser>
        <c:ser>
          <c:idx val="6"/>
          <c:order val="6"/>
          <c:tx>
            <c:strRef>
              <c:f>'Fluo 77K'!$Z$2</c:f>
              <c:strCache>
                <c:ptCount val="1"/>
                <c:pt idx="0">
                  <c:v>Stan 720</c:v>
                </c:pt>
              </c:strCache>
            </c:strRef>
          </c:tx>
          <c:spPr>
            <a:ln w="19050" cap="rnd">
              <a:solidFill>
                <a:srgbClr val="C00000"/>
              </a:solidFill>
              <a:round/>
            </a:ln>
            <a:effectLst/>
          </c:spPr>
          <c:marker>
            <c:symbol val="none"/>
          </c:marker>
          <c:xVal>
            <c:numRef>
              <c:f>'Fluo 77K'!$S$3:$S$1176</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'Fluo 77K'!$Z$3:$Z$1176</c:f>
              <c:numCache>
                <c:formatCode>General</c:formatCode>
                <c:ptCount val="1174"/>
                <c:pt idx="0">
                  <c:v>3.2726337806542407E-4</c:v>
                </c:pt>
                <c:pt idx="1">
                  <c:v>2.2354458441309062E-4</c:v>
                </c:pt>
                <c:pt idx="2">
                  <c:v>2.9415394535962404E-4</c:v>
                </c:pt>
                <c:pt idx="3">
                  <c:v>2.9415207083184397E-4</c:v>
                </c:pt>
                <c:pt idx="4">
                  <c:v>6.0537804363268021E-4</c:v>
                </c:pt>
                <c:pt idx="5">
                  <c:v>5.2801054140697132E-4</c:v>
                </c:pt>
                <c:pt idx="6">
                  <c:v>3.2314422042665895E-4</c:v>
                </c:pt>
                <c:pt idx="7">
                  <c:v>1.267241701494807E-4</c:v>
                </c:pt>
                <c:pt idx="8">
                  <c:v>1.4628463321876453E-4</c:v>
                </c:pt>
                <c:pt idx="9">
                  <c:v>-2.3379426799865924E-4</c:v>
                </c:pt>
                <c:pt idx="10">
                  <c:v>-1.5895585522225281E-4</c:v>
                </c:pt>
                <c:pt idx="11">
                  <c:v>-5.0078654014072774E-4</c:v>
                </c:pt>
                <c:pt idx="12">
                  <c:v>-5.271483757861154E-4</c:v>
                </c:pt>
                <c:pt idx="13">
                  <c:v>-4.4042170782836778E-4</c:v>
                </c:pt>
                <c:pt idx="14">
                  <c:v>-3.1205650576540304E-4</c:v>
                </c:pt>
                <c:pt idx="15">
                  <c:v>-3.8602876954942089E-4</c:v>
                </c:pt>
                <c:pt idx="16">
                  <c:v>-2.5425743335204346E-4</c:v>
                </c:pt>
                <c:pt idx="17">
                  <c:v>-2.8147827135265811E-4</c:v>
                </c:pt>
                <c:pt idx="18">
                  <c:v>-1.3693402001972238E-4</c:v>
                </c:pt>
                <c:pt idx="19">
                  <c:v>-3.6591567225896884E-5</c:v>
                </c:pt>
                <c:pt idx="20">
                  <c:v>-1.4203625032115932E-4</c:v>
                </c:pt>
                <c:pt idx="21">
                  <c:v>-4.6678424642167292E-4</c:v>
                </c:pt>
                <c:pt idx="22">
                  <c:v>-2.4316889858488382E-4</c:v>
                </c:pt>
                <c:pt idx="23">
                  <c:v>-2.9757870761385152E-4</c:v>
                </c:pt>
                <c:pt idx="24">
                  <c:v>-3.3329010203640496E-4</c:v>
                </c:pt>
                <c:pt idx="25">
                  <c:v>-1.5812239330802955E-4</c:v>
                </c:pt>
                <c:pt idx="26">
                  <c:v>-1.6152899607438734E-4</c:v>
                </c:pt>
                <c:pt idx="27">
                  <c:v>-8.58456399011046E-5</c:v>
                </c:pt>
                <c:pt idx="28">
                  <c:v>2.6441971707986527E-4</c:v>
                </c:pt>
                <c:pt idx="29">
                  <c:v>1.4708271342113856E-4</c:v>
                </c:pt>
                <c:pt idx="30">
                  <c:v>1.3687989303007224E-4</c:v>
                </c:pt>
                <c:pt idx="31">
                  <c:v>2.7547298729316196E-4</c:v>
                </c:pt>
                <c:pt idx="32">
                  <c:v>1.8278871857632426E-4</c:v>
                </c:pt>
                <c:pt idx="33">
                  <c:v>2.5167433407107719E-4</c:v>
                </c:pt>
                <c:pt idx="34">
                  <c:v>2.8059302560850977E-4</c:v>
                </c:pt>
                <c:pt idx="35">
                  <c:v>1.6497976740156357E-4</c:v>
                </c:pt>
                <c:pt idx="36">
                  <c:v>1.7347454151100762E-4</c:v>
                </c:pt>
                <c:pt idx="37">
                  <c:v>3.0951663778136518E-4</c:v>
                </c:pt>
                <c:pt idx="38">
                  <c:v>1.2925958613004091E-4</c:v>
                </c:pt>
                <c:pt idx="39">
                  <c:v>5.1877954651189627E-5</c:v>
                </c:pt>
                <c:pt idx="40">
                  <c:v>-5.2727912409877685E-5</c:v>
                </c:pt>
                <c:pt idx="41">
                  <c:v>-3.061788067529395E-5</c:v>
                </c:pt>
                <c:pt idx="42">
                  <c:v>1.5986054919211952E-4</c:v>
                </c:pt>
                <c:pt idx="43">
                  <c:v>2.1599714978051037E-4</c:v>
                </c:pt>
                <c:pt idx="44">
                  <c:v>2.4150841844568138E-4</c:v>
                </c:pt>
                <c:pt idx="45">
                  <c:v>3.5032112418242764E-4</c:v>
                </c:pt>
                <c:pt idx="46">
                  <c:v>3.5882773124848357E-4</c:v>
                </c:pt>
                <c:pt idx="47">
                  <c:v>3.4777891303866462E-4</c:v>
                </c:pt>
                <c:pt idx="48">
                  <c:v>4.1495905972749282E-4</c:v>
                </c:pt>
                <c:pt idx="49">
                  <c:v>3.6900266803882099E-4</c:v>
                </c:pt>
                <c:pt idx="50">
                  <c:v>1.887303858492835E-4</c:v>
                </c:pt>
                <c:pt idx="51">
                  <c:v>3.970692695422157E-4</c:v>
                </c:pt>
                <c:pt idx="52">
                  <c:v>1.3773479485578027E-4</c:v>
                </c:pt>
                <c:pt idx="53">
                  <c:v>2.2701749859966919E-4</c:v>
                </c:pt>
                <c:pt idx="54">
                  <c:v>2.1596504849227631E-4</c:v>
                </c:pt>
                <c:pt idx="55">
                  <c:v>2.4741775011443405E-4</c:v>
                </c:pt>
                <c:pt idx="56">
                  <c:v>1.309572053508864E-4</c:v>
                </c:pt>
                <c:pt idx="57">
                  <c:v>1.1310146127641516E-4</c:v>
                </c:pt>
                <c:pt idx="58">
                  <c:v>-2.5762877156453831E-4</c:v>
                </c:pt>
                <c:pt idx="59">
                  <c:v>-8.4700666617225984E-6</c:v>
                </c:pt>
                <c:pt idx="60">
                  <c:v>2.6871566611989036E-4</c:v>
                </c:pt>
                <c:pt idx="61">
                  <c:v>3.0442752917438884E-4</c:v>
                </c:pt>
                <c:pt idx="62">
                  <c:v>1.3651693758865197E-5</c:v>
                </c:pt>
                <c:pt idx="63">
                  <c:v>2.1307933013281145E-5</c:v>
                </c:pt>
                <c:pt idx="64">
                  <c:v>-4.7551942871891368E-5</c:v>
                </c:pt>
                <c:pt idx="65">
                  <c:v>2.1771820059860703E-4</c:v>
                </c:pt>
                <c:pt idx="66">
                  <c:v>1.3949087591176739E-4</c:v>
                </c:pt>
                <c:pt idx="67">
                  <c:v>-3.1456837299072586E-4</c:v>
                </c:pt>
                <c:pt idx="68">
                  <c:v>-1.7684927730510387E-4</c:v>
                </c:pt>
                <c:pt idx="69">
                  <c:v>1.0712650941956067E-4</c:v>
                </c:pt>
                <c:pt idx="70">
                  <c:v>2.0321790811369433E-4</c:v>
                </c:pt>
                <c:pt idx="71">
                  <c:v>8.2450108564447957E-5</c:v>
                </c:pt>
                <c:pt idx="72">
                  <c:v>-1.2161245005115704E-4</c:v>
                </c:pt>
                <c:pt idx="73">
                  <c:v>-2.4916082663394674E-4</c:v>
                </c:pt>
                <c:pt idx="74">
                  <c:v>-1.8624089579933554E-4</c:v>
                </c:pt>
                <c:pt idx="75">
                  <c:v>-3.7922235917990812E-4</c:v>
                </c:pt>
                <c:pt idx="76">
                  <c:v>-4.7870800047284962E-4</c:v>
                </c:pt>
                <c:pt idx="77">
                  <c:v>-7.4145435003502441E-4</c:v>
                </c:pt>
                <c:pt idx="78">
                  <c:v>-4.9740957834489279E-4</c:v>
                </c:pt>
                <c:pt idx="79">
                  <c:v>-4.7277558868080461E-4</c:v>
                </c:pt>
                <c:pt idx="80">
                  <c:v>-3.6393406207943941E-4</c:v>
                </c:pt>
                <c:pt idx="81">
                  <c:v>-3.2907534348085516E-4</c:v>
                </c:pt>
                <c:pt idx="82">
                  <c:v>-3.741487154271176E-4</c:v>
                </c:pt>
                <c:pt idx="83">
                  <c:v>-4.0136533574022701E-4</c:v>
                </c:pt>
                <c:pt idx="84">
                  <c:v>-2.4066160052102498E-4</c:v>
                </c:pt>
                <c:pt idx="85">
                  <c:v>-1.9474914307719902E-4</c:v>
                </c:pt>
                <c:pt idx="86">
                  <c:v>-2.1262850620169944E-5</c:v>
                </c:pt>
                <c:pt idx="87">
                  <c:v>-2.1428406570547911E-4</c:v>
                </c:pt>
                <c:pt idx="88">
                  <c:v>-3.213836873671941E-4</c:v>
                </c:pt>
                <c:pt idx="89">
                  <c:v>-3.4174609685239837E-4</c:v>
                </c:pt>
                <c:pt idx="90">
                  <c:v>-5.823784078768595E-4</c:v>
                </c:pt>
                <c:pt idx="91">
                  <c:v>-6.1043727695316127E-4</c:v>
                </c:pt>
                <c:pt idx="92">
                  <c:v>-6.4189712521248057E-4</c:v>
                </c:pt>
                <c:pt idx="93">
                  <c:v>-8.1536990935369448E-4</c:v>
                </c:pt>
                <c:pt idx="94">
                  <c:v>-7.0398171960508852E-4</c:v>
                </c:pt>
                <c:pt idx="95">
                  <c:v>-7.0657840921246049E-4</c:v>
                </c:pt>
                <c:pt idx="96">
                  <c:v>-7.2699447705536994E-4</c:v>
                </c:pt>
                <c:pt idx="97">
                  <c:v>-5.2546598710348318E-4</c:v>
                </c:pt>
                <c:pt idx="98">
                  <c:v>-4.1152469051839244E-4</c:v>
                </c:pt>
                <c:pt idx="99">
                  <c:v>-4.3448332097902368E-4</c:v>
                </c:pt>
                <c:pt idx="100">
                  <c:v>-2.5764072167913638E-4</c:v>
                </c:pt>
                <c:pt idx="101">
                  <c:v>-2.0832072420506258E-4</c:v>
                </c:pt>
                <c:pt idx="102">
                  <c:v>-2.1251720611475646E-4</c:v>
                </c:pt>
                <c:pt idx="103">
                  <c:v>-1.3006024380811257E-4</c:v>
                </c:pt>
                <c:pt idx="104">
                  <c:v>2.1940586139062077E-4</c:v>
                </c:pt>
                <c:pt idx="105">
                  <c:v>1.0036354123135153E-4</c:v>
                </c:pt>
                <c:pt idx="106">
                  <c:v>-1.4197427374643004E-4</c:v>
                </c:pt>
                <c:pt idx="107">
                  <c:v>-2.7182140717754342E-5</c:v>
                </c:pt>
                <c:pt idx="108">
                  <c:v>-6.1196173667032091E-5</c:v>
                </c:pt>
                <c:pt idx="109">
                  <c:v>8.5861409366054615E-5</c:v>
                </c:pt>
                <c:pt idx="110">
                  <c:v>4.7591659429232064E-5</c:v>
                </c:pt>
                <c:pt idx="111">
                  <c:v>-3.1888810510196085E-4</c:v>
                </c:pt>
                <c:pt idx="112">
                  <c:v>-4.863840745743387E-4</c:v>
                </c:pt>
                <c:pt idx="113">
                  <c:v>-3.341751134645807E-4</c:v>
                </c:pt>
                <c:pt idx="114">
                  <c:v>-4.9400649031812265E-4</c:v>
                </c:pt>
                <c:pt idx="115">
                  <c:v>-5.3651375089142582E-4</c:v>
                </c:pt>
                <c:pt idx="116">
                  <c:v>-6.3599552597082092E-4</c:v>
                </c:pt>
                <c:pt idx="117">
                  <c:v>-5.4841454197729648E-4</c:v>
                </c:pt>
                <c:pt idx="118">
                  <c:v>-3.8940045923587451E-4</c:v>
                </c:pt>
                <c:pt idx="119">
                  <c:v>-4.1153089989166396E-4</c:v>
                </c:pt>
                <c:pt idx="120">
                  <c:v>-4.0387778875548109E-4</c:v>
                </c:pt>
                <c:pt idx="121">
                  <c:v>-5.6118546542708832E-4</c:v>
                </c:pt>
                <c:pt idx="122">
                  <c:v>-4.2003738979973362E-4</c:v>
                </c:pt>
                <c:pt idx="123">
                  <c:v>-4.0475131870100381E-4</c:v>
                </c:pt>
                <c:pt idx="124">
                  <c:v>-1.5900482726050771E-4</c:v>
                </c:pt>
                <c:pt idx="125">
                  <c:v>-2.0832587915645782E-4</c:v>
                </c:pt>
                <c:pt idx="126">
                  <c:v>1.088319782254853E-4</c:v>
                </c:pt>
                <c:pt idx="127">
                  <c:v>2.5848097875656246E-4</c:v>
                </c:pt>
                <c:pt idx="128">
                  <c:v>3.7921966454622423E-4</c:v>
                </c:pt>
                <c:pt idx="129">
                  <c:v>3.1887416330159639E-4</c:v>
                </c:pt>
                <c:pt idx="130">
                  <c:v>4.1326917293374021E-4</c:v>
                </c:pt>
                <c:pt idx="131">
                  <c:v>2.797510111612899E-4</c:v>
                </c:pt>
                <c:pt idx="132">
                  <c:v>3.4438109712127597E-4</c:v>
                </c:pt>
                <c:pt idx="133">
                  <c:v>1.1905582847508455E-4</c:v>
                </c:pt>
                <c:pt idx="134">
                  <c:v>1.5314329605014736E-5</c:v>
                </c:pt>
                <c:pt idx="135">
                  <c:v>-1.6142050777911453E-5</c:v>
                </c:pt>
                <c:pt idx="136">
                  <c:v>-5.0189122279313306E-5</c:v>
                </c:pt>
                <c:pt idx="137">
                  <c:v>9.0953728101854343E-5</c:v>
                </c:pt>
                <c:pt idx="138">
                  <c:v>1.01815597313005E-5</c:v>
                </c:pt>
                <c:pt idx="139">
                  <c:v>1.530277782756992E-4</c:v>
                </c:pt>
                <c:pt idx="140">
                  <c:v>1.7347571309087018E-4</c:v>
                </c:pt>
                <c:pt idx="141">
                  <c:v>4.2685305565016063E-4</c:v>
                </c:pt>
                <c:pt idx="142">
                  <c:v>5.3482292683378313E-4</c:v>
                </c:pt>
                <c:pt idx="143">
                  <c:v>7.1594636179346841E-4</c:v>
                </c:pt>
                <c:pt idx="144">
                  <c:v>5.7055130916434374E-4</c:v>
                </c:pt>
                <c:pt idx="145">
                  <c:v>5.628938631826693E-4</c:v>
                </c:pt>
                <c:pt idx="146">
                  <c:v>3.0269605129551545E-4</c:v>
                </c:pt>
                <c:pt idx="147">
                  <c:v>1.9807654704484797E-4</c:v>
                </c:pt>
                <c:pt idx="148">
                  <c:v>-2.1276440946575607E-5</c:v>
                </c:pt>
                <c:pt idx="149">
                  <c:v>-6.6327670033435721E-5</c:v>
                </c:pt>
                <c:pt idx="150">
                  <c:v>-3.4097133108928926E-4</c:v>
                </c:pt>
                <c:pt idx="151">
                  <c:v>-3.9368609837310905E-4</c:v>
                </c:pt>
                <c:pt idx="152">
                  <c:v>-2.8740049039989885E-4</c:v>
                </c:pt>
                <c:pt idx="153">
                  <c:v>-1.7430636321342331E-4</c:v>
                </c:pt>
                <c:pt idx="154">
                  <c:v>-1.3178914421128833E-4</c:v>
                </c:pt>
                <c:pt idx="155">
                  <c:v>-2.9250904723259364E-4</c:v>
                </c:pt>
                <c:pt idx="156">
                  <c:v>-3.2567436429783764E-4</c:v>
                </c:pt>
                <c:pt idx="157">
                  <c:v>-2.0493099218872558E-4</c:v>
                </c:pt>
                <c:pt idx="158">
                  <c:v>-2.6954526182056712E-4</c:v>
                </c:pt>
                <c:pt idx="159">
                  <c:v>-2.1259476470165777E-4</c:v>
                </c:pt>
                <c:pt idx="160">
                  <c:v>-2.4320463177069182E-4</c:v>
                </c:pt>
                <c:pt idx="161">
                  <c:v>-1.1930022003441399E-5</c:v>
                </c:pt>
                <c:pt idx="162">
                  <c:v>4.3960242203048145E-4</c:v>
                </c:pt>
                <c:pt idx="163">
                  <c:v>4.7190264452521321E-4</c:v>
                </c:pt>
                <c:pt idx="164">
                  <c:v>3.4607426433864378E-4</c:v>
                </c:pt>
                <c:pt idx="165">
                  <c:v>6.4192067396771804E-4</c:v>
                </c:pt>
                <c:pt idx="166">
                  <c:v>6.5553841534216626E-4</c:v>
                </c:pt>
                <c:pt idx="167">
                  <c:v>6.0536890530975219E-4</c:v>
                </c:pt>
                <c:pt idx="168">
                  <c:v>5.4584901639426848E-4</c:v>
                </c:pt>
                <c:pt idx="169">
                  <c:v>2.4908279941510044E-4</c:v>
                </c:pt>
                <c:pt idx="170">
                  <c:v>6.2031064908687653E-5</c:v>
                </c:pt>
                <c:pt idx="171">
                  <c:v>2.0401141915460437E-4</c:v>
                </c:pt>
                <c:pt idx="172">
                  <c:v>-5.6989862202291299E-5</c:v>
                </c:pt>
                <c:pt idx="173">
                  <c:v>-4.7607909241925735E-5</c:v>
                </c:pt>
                <c:pt idx="174">
                  <c:v>9.3549363287349999E-5</c:v>
                </c:pt>
                <c:pt idx="175">
                  <c:v>2.0664583363355066E-4</c:v>
                </c:pt>
                <c:pt idx="176">
                  <c:v>1.7686837405686356E-4</c:v>
                </c:pt>
                <c:pt idx="177">
                  <c:v>3.6307740288393759E-4</c:v>
                </c:pt>
                <c:pt idx="178">
                  <c:v>3.3331564247740867E-4</c:v>
                </c:pt>
                <c:pt idx="179">
                  <c:v>5.3059750690148406E-4</c:v>
                </c:pt>
                <c:pt idx="180">
                  <c:v>4.0473093321139532E-4</c:v>
                </c:pt>
                <c:pt idx="181">
                  <c:v>5.1266389962934726E-4</c:v>
                </c:pt>
                <c:pt idx="182">
                  <c:v>4.1316958864542289E-4</c:v>
                </c:pt>
                <c:pt idx="183">
                  <c:v>3.5031198585949968E-4</c:v>
                </c:pt>
                <c:pt idx="184">
                  <c:v>1.8287436106427722E-4</c:v>
                </c:pt>
                <c:pt idx="185">
                  <c:v>2.0414345620511459E-4</c:v>
                </c:pt>
                <c:pt idx="186">
                  <c:v>1.6211994095706124E-5</c:v>
                </c:pt>
                <c:pt idx="187">
                  <c:v>-1.674420767987002E-4</c:v>
                </c:pt>
                <c:pt idx="188">
                  <c:v>-2.4136407980661435E-4</c:v>
                </c:pt>
                <c:pt idx="189">
                  <c:v>-1.1637193817854244E-4</c:v>
                </c:pt>
                <c:pt idx="190">
                  <c:v>-9.9421872201022488E-5</c:v>
                </c:pt>
                <c:pt idx="191">
                  <c:v>-2.4918004054369275E-4</c:v>
                </c:pt>
                <c:pt idx="192">
                  <c:v>-1.4035022974095315E-4</c:v>
                </c:pt>
                <c:pt idx="193">
                  <c:v>1.0166249525656602E-5</c:v>
                </c:pt>
                <c:pt idx="194">
                  <c:v>2.2076583129507727E-5</c:v>
                </c:pt>
                <c:pt idx="195">
                  <c:v>-1.5479018586294415E-4</c:v>
                </c:pt>
                <c:pt idx="196">
                  <c:v>-2.0751608315545822E-4</c:v>
                </c:pt>
                <c:pt idx="197">
                  <c:v>2.0365924224791963E-5</c:v>
                </c:pt>
                <c:pt idx="198">
                  <c:v>2.2936265001055007E-5</c:v>
                </c:pt>
                <c:pt idx="199">
                  <c:v>1.5893921878820446E-4</c:v>
                </c:pt>
                <c:pt idx="200">
                  <c:v>7.560621935513198E-5</c:v>
                </c:pt>
                <c:pt idx="201">
                  <c:v>-4.2655676310291984E-6</c:v>
                </c:pt>
                <c:pt idx="202">
                  <c:v>1.8788134192288826E-4</c:v>
                </c:pt>
                <c:pt idx="203">
                  <c:v>2.4656319976268479E-4</c:v>
                </c:pt>
                <c:pt idx="204">
                  <c:v>1.6833646086577642E-4</c:v>
                </c:pt>
                <c:pt idx="205">
                  <c:v>4.8294302736002164E-4</c:v>
                </c:pt>
                <c:pt idx="206">
                  <c:v>8.6790753376229566E-5</c:v>
                </c:pt>
                <c:pt idx="207">
                  <c:v>2.0474225067286762E-5</c:v>
                </c:pt>
                <c:pt idx="208">
                  <c:v>-5.1862653818184623E-5</c:v>
                </c:pt>
                <c:pt idx="209">
                  <c:v>-3.1882800305501165E-4</c:v>
                </c:pt>
                <c:pt idx="210">
                  <c:v>-4.0386431558706167E-4</c:v>
                </c:pt>
                <c:pt idx="211">
                  <c:v>-2.227626720128199E-4</c:v>
                </c:pt>
                <c:pt idx="212">
                  <c:v>-3.9446754214143473E-4</c:v>
                </c:pt>
                <c:pt idx="213">
                  <c:v>-1.8874128154200529E-4</c:v>
                </c:pt>
                <c:pt idx="214">
                  <c:v>-1.759923837936295E-4</c:v>
                </c:pt>
                <c:pt idx="215">
                  <c:v>-2.0375074263518539E-5</c:v>
                </c:pt>
                <c:pt idx="216">
                  <c:v>1.0375978723172433E-4</c:v>
                </c:pt>
                <c:pt idx="217">
                  <c:v>1.4627807237153421E-4</c:v>
                </c:pt>
                <c:pt idx="218">
                  <c:v>-3.6597272819827536E-5</c:v>
                </c:pt>
                <c:pt idx="219">
                  <c:v>9.6870698471310872E-5</c:v>
                </c:pt>
                <c:pt idx="220">
                  <c:v>4.6703812777788903E-5</c:v>
                </c:pt>
                <c:pt idx="221">
                  <c:v>1.5808443412048268E-4</c:v>
                </c:pt>
                <c:pt idx="222">
                  <c:v>1.3936293939077613E-4</c:v>
                </c:pt>
                <c:pt idx="223">
                  <c:v>1.5042698813880833E-4</c:v>
                </c:pt>
                <c:pt idx="224">
                  <c:v>2.4818654082024418E-4</c:v>
                </c:pt>
                <c:pt idx="225">
                  <c:v>5.059083358258694E-4</c:v>
                </c:pt>
                <c:pt idx="226">
                  <c:v>7.1591250313544062E-4</c:v>
                </c:pt>
                <c:pt idx="227">
                  <c:v>7.2952028608105717E-4</c:v>
                </c:pt>
                <c:pt idx="228">
                  <c:v>8.4432925471235776E-4</c:v>
                </c:pt>
                <c:pt idx="229">
                  <c:v>9.9822552514017065E-4</c:v>
                </c:pt>
                <c:pt idx="230">
                  <c:v>1.16145788117673E-3</c:v>
                </c:pt>
                <c:pt idx="231">
                  <c:v>1.0866574275878705E-3</c:v>
                </c:pt>
                <c:pt idx="232">
                  <c:v>9.5993466333422475E-4</c:v>
                </c:pt>
                <c:pt idx="233">
                  <c:v>1.1265432782187018E-3</c:v>
                </c:pt>
                <c:pt idx="234">
                  <c:v>1.3867112148193605E-3</c:v>
                </c:pt>
                <c:pt idx="235">
                  <c:v>1.6841542534851278E-3</c:v>
                </c:pt>
                <c:pt idx="236">
                  <c:v>1.8507599394199483E-3</c:v>
                </c:pt>
                <c:pt idx="237">
                  <c:v>2.1091671086451696E-3</c:v>
                </c:pt>
                <c:pt idx="238">
                  <c:v>2.3004029180305318E-3</c:v>
                </c:pt>
                <c:pt idx="239">
                  <c:v>2.5441571379147495E-3</c:v>
                </c:pt>
                <c:pt idx="240">
                  <c:v>2.3044237801188288E-3</c:v>
                </c:pt>
                <c:pt idx="241">
                  <c:v>2.4514828276267432E-3</c:v>
                </c:pt>
                <c:pt idx="242">
                  <c:v>2.3002201515719728E-3</c:v>
                </c:pt>
                <c:pt idx="243">
                  <c:v>2.4473096601563145E-3</c:v>
                </c:pt>
                <c:pt idx="244">
                  <c:v>2.2780913511279911E-3</c:v>
                </c:pt>
                <c:pt idx="245">
                  <c:v>2.3962299497286795E-3</c:v>
                </c:pt>
                <c:pt idx="246">
                  <c:v>2.3820315733743482E-3</c:v>
                </c:pt>
                <c:pt idx="247">
                  <c:v>2.6089712790711437E-3</c:v>
                </c:pt>
                <c:pt idx="248">
                  <c:v>2.7984942386974471E-3</c:v>
                </c:pt>
                <c:pt idx="249">
                  <c:v>2.9218358234677521E-3</c:v>
                </c:pt>
                <c:pt idx="250">
                  <c:v>2.8589559606644406E-3</c:v>
                </c:pt>
                <c:pt idx="251">
                  <c:v>3.1046960084156923E-3</c:v>
                </c:pt>
                <c:pt idx="252">
                  <c:v>3.1088855780041975E-3</c:v>
                </c:pt>
                <c:pt idx="253">
                  <c:v>3.2729301903594672E-3</c:v>
                </c:pt>
                <c:pt idx="254">
                  <c:v>3.5424369072025565E-3</c:v>
                </c:pt>
                <c:pt idx="255">
                  <c:v>3.3851675411924551E-3</c:v>
                </c:pt>
                <c:pt idx="256">
                  <c:v>3.5802578483256305E-3</c:v>
                </c:pt>
                <c:pt idx="257">
                  <c:v>3.8505237489196566E-3</c:v>
                </c:pt>
                <c:pt idx="258">
                  <c:v>3.8733765857186992E-3</c:v>
                </c:pt>
                <c:pt idx="259">
                  <c:v>3.9251885335604324E-3</c:v>
                </c:pt>
                <c:pt idx="260">
                  <c:v>4.1996053416074987E-3</c:v>
                </c:pt>
                <c:pt idx="261">
                  <c:v>4.1477219273941502E-3</c:v>
                </c:pt>
                <c:pt idx="262">
                  <c:v>4.3949311362930493E-3</c:v>
                </c:pt>
                <c:pt idx="263">
                  <c:v>4.627268310416645E-3</c:v>
                </c:pt>
                <c:pt idx="264">
                  <c:v>4.4996820918042947E-3</c:v>
                </c:pt>
                <c:pt idx="265">
                  <c:v>4.7927481081035481E-3</c:v>
                </c:pt>
                <c:pt idx="266">
                  <c:v>5.2144582796310414E-3</c:v>
                </c:pt>
                <c:pt idx="267">
                  <c:v>5.2944115757713999E-3</c:v>
                </c:pt>
                <c:pt idx="268">
                  <c:v>5.6419127072246528E-3</c:v>
                </c:pt>
                <c:pt idx="269">
                  <c:v>6.0395293388786552E-3</c:v>
                </c:pt>
                <c:pt idx="270">
                  <c:v>6.273804306094922E-3</c:v>
                </c:pt>
                <c:pt idx="271">
                  <c:v>6.9868969336591728E-3</c:v>
                </c:pt>
                <c:pt idx="272">
                  <c:v>7.1494161490333937E-3</c:v>
                </c:pt>
                <c:pt idx="273">
                  <c:v>7.1739009965809779E-3</c:v>
                </c:pt>
                <c:pt idx="274">
                  <c:v>7.3236909967485143E-3</c:v>
                </c:pt>
                <c:pt idx="275">
                  <c:v>7.4332196549392691E-3</c:v>
                </c:pt>
                <c:pt idx="276">
                  <c:v>7.4503961873042222E-3</c:v>
                </c:pt>
                <c:pt idx="277">
                  <c:v>7.3687312129846663E-3</c:v>
                </c:pt>
                <c:pt idx="278">
                  <c:v>7.3141086450526586E-3</c:v>
                </c:pt>
                <c:pt idx="279">
                  <c:v>7.6416765167243604E-3</c:v>
                </c:pt>
                <c:pt idx="280">
                  <c:v>7.9644713720360052E-3</c:v>
                </c:pt>
                <c:pt idx="281">
                  <c:v>8.4227781837302E-3</c:v>
                </c:pt>
                <c:pt idx="282">
                  <c:v>8.6852167592624801E-3</c:v>
                </c:pt>
                <c:pt idx="283">
                  <c:v>8.9290108128620253E-3</c:v>
                </c:pt>
                <c:pt idx="284">
                  <c:v>9.275294672838082E-3</c:v>
                </c:pt>
                <c:pt idx="285">
                  <c:v>9.4868503633596373E-3</c:v>
                </c:pt>
                <c:pt idx="286">
                  <c:v>9.7045228723436038E-3</c:v>
                </c:pt>
                <c:pt idx="287">
                  <c:v>9.6652046521561816E-3</c:v>
                </c:pt>
                <c:pt idx="288">
                  <c:v>9.8785786346244249E-3</c:v>
                </c:pt>
                <c:pt idx="289">
                  <c:v>9.9703719168557879E-3</c:v>
                </c:pt>
                <c:pt idx="290">
                  <c:v>1.0099503449306851E-2</c:v>
                </c:pt>
                <c:pt idx="291">
                  <c:v>1.0203628781171493E-2</c:v>
                </c:pt>
                <c:pt idx="292">
                  <c:v>1.0409100457466789E-2</c:v>
                </c:pt>
                <c:pt idx="293">
                  <c:v>1.0170887810332468E-2</c:v>
                </c:pt>
                <c:pt idx="294">
                  <c:v>1.0474290675759064E-2</c:v>
                </c:pt>
                <c:pt idx="295">
                  <c:v>9.9564922102240716E-3</c:v>
                </c:pt>
                <c:pt idx="296">
                  <c:v>1.0341808424901086E-2</c:v>
                </c:pt>
                <c:pt idx="297">
                  <c:v>1.0436207300746776E-2</c:v>
                </c:pt>
                <c:pt idx="298">
                  <c:v>1.0372434694088195E-2</c:v>
                </c:pt>
                <c:pt idx="299">
                  <c:v>1.0602953576265103E-2</c:v>
                </c:pt>
                <c:pt idx="300">
                  <c:v>1.0891889773548843E-2</c:v>
                </c:pt>
                <c:pt idx="301">
                  <c:v>1.1072649315803217E-2</c:v>
                </c:pt>
                <c:pt idx="302">
                  <c:v>1.1515126911974401E-2</c:v>
                </c:pt>
                <c:pt idx="303">
                  <c:v>1.1522504350368924E-2</c:v>
                </c:pt>
                <c:pt idx="304">
                  <c:v>1.18405484493379E-2</c:v>
                </c:pt>
                <c:pt idx="305">
                  <c:v>1.2284998985997629E-2</c:v>
                </c:pt>
                <c:pt idx="306">
                  <c:v>1.2420199302136739E-2</c:v>
                </c:pt>
                <c:pt idx="307">
                  <c:v>1.2585766968313334E-2</c:v>
                </c:pt>
                <c:pt idx="308">
                  <c:v>1.262822502253241E-2</c:v>
                </c:pt>
                <c:pt idx="309">
                  <c:v>1.2714921932361649E-2</c:v>
                </c:pt>
                <c:pt idx="310">
                  <c:v>1.2830111664448281E-2</c:v>
                </c:pt>
                <c:pt idx="311">
                  <c:v>1.2791941592526165E-2</c:v>
                </c:pt>
                <c:pt idx="312">
                  <c:v>1.2767057236245447E-2</c:v>
                </c:pt>
                <c:pt idx="313">
                  <c:v>1.254539432624961E-2</c:v>
                </c:pt>
                <c:pt idx="314">
                  <c:v>1.2809714459041159E-2</c:v>
                </c:pt>
                <c:pt idx="315">
                  <c:v>1.2863173648169647E-2</c:v>
                </c:pt>
                <c:pt idx="316">
                  <c:v>1.2815560642555318E-2</c:v>
                </c:pt>
                <c:pt idx="317">
                  <c:v>1.3083618115108425E-2</c:v>
                </c:pt>
                <c:pt idx="318">
                  <c:v>1.318189023397973E-2</c:v>
                </c:pt>
                <c:pt idx="319">
                  <c:v>1.3335390627571983E-2</c:v>
                </c:pt>
                <c:pt idx="320">
                  <c:v>1.3551406522630295E-2</c:v>
                </c:pt>
                <c:pt idx="321">
                  <c:v>1.3510530101225672E-2</c:v>
                </c:pt>
                <c:pt idx="322">
                  <c:v>1.3606857397525131E-2</c:v>
                </c:pt>
                <c:pt idx="323">
                  <c:v>1.4074926984214016E-2</c:v>
                </c:pt>
                <c:pt idx="324">
                  <c:v>1.3595071304107803E-2</c:v>
                </c:pt>
                <c:pt idx="325">
                  <c:v>1.3928702101568241E-2</c:v>
                </c:pt>
                <c:pt idx="326">
                  <c:v>1.4108680200054291E-2</c:v>
                </c:pt>
                <c:pt idx="327">
                  <c:v>1.4238139774866869E-2</c:v>
                </c:pt>
                <c:pt idx="328">
                  <c:v>1.4246832897447045E-2</c:v>
                </c:pt>
                <c:pt idx="329">
                  <c:v>1.4535064975233387E-2</c:v>
                </c:pt>
                <c:pt idx="330">
                  <c:v>1.4530706698144675E-2</c:v>
                </c:pt>
                <c:pt idx="331">
                  <c:v>1.4799150792052422E-2</c:v>
                </c:pt>
                <c:pt idx="332">
                  <c:v>1.4652984488399778E-2</c:v>
                </c:pt>
                <c:pt idx="333">
                  <c:v>1.4705529845235472E-2</c:v>
                </c:pt>
                <c:pt idx="334">
                  <c:v>1.4789016626241302E-2</c:v>
                </c:pt>
                <c:pt idx="335">
                  <c:v>1.48226878314912E-2</c:v>
                </c:pt>
                <c:pt idx="336">
                  <c:v>1.4607773221503691E-2</c:v>
                </c:pt>
                <c:pt idx="337">
                  <c:v>1.453420972193372E-2</c:v>
                </c:pt>
                <c:pt idx="338">
                  <c:v>1.4730929696655714E-2</c:v>
                </c:pt>
                <c:pt idx="339">
                  <c:v>1.4836453894876249E-2</c:v>
                </c:pt>
                <c:pt idx="340">
                  <c:v>1.4725821608454964E-2</c:v>
                </c:pt>
                <c:pt idx="341">
                  <c:v>1.4645099755924767E-2</c:v>
                </c:pt>
                <c:pt idx="342">
                  <c:v>1.4783088432136764E-2</c:v>
                </c:pt>
                <c:pt idx="343">
                  <c:v>1.5035962229671128E-2</c:v>
                </c:pt>
                <c:pt idx="344">
                  <c:v>1.4956060483044721E-2</c:v>
                </c:pt>
                <c:pt idx="345">
                  <c:v>1.4987716570931019E-2</c:v>
                </c:pt>
                <c:pt idx="346">
                  <c:v>1.4925458817034724E-2</c:v>
                </c:pt>
                <c:pt idx="347">
                  <c:v>1.5027339401882707E-2</c:v>
                </c:pt>
                <c:pt idx="348">
                  <c:v>1.500964854595809E-2</c:v>
                </c:pt>
                <c:pt idx="349">
                  <c:v>1.5056019676918107E-2</c:v>
                </c:pt>
                <c:pt idx="350">
                  <c:v>1.4766311408504942E-2</c:v>
                </c:pt>
                <c:pt idx="351">
                  <c:v>1.5049810303646554E-2</c:v>
                </c:pt>
                <c:pt idx="352">
                  <c:v>1.5328997784893952E-2</c:v>
                </c:pt>
                <c:pt idx="353">
                  <c:v>1.5188150453817318E-2</c:v>
                </c:pt>
                <c:pt idx="354">
                  <c:v>1.5234767616548472E-2</c:v>
                </c:pt>
                <c:pt idx="355">
                  <c:v>1.5395086604940812E-2</c:v>
                </c:pt>
                <c:pt idx="356">
                  <c:v>1.5405220770751932E-2</c:v>
                </c:pt>
                <c:pt idx="357">
                  <c:v>1.582892262804577E-2</c:v>
                </c:pt>
                <c:pt idx="358">
                  <c:v>1.5843907134487877E-2</c:v>
                </c:pt>
                <c:pt idx="359">
                  <c:v>1.5652927901092416E-2</c:v>
                </c:pt>
                <c:pt idx="360">
                  <c:v>1.5855095722175302E-2</c:v>
                </c:pt>
                <c:pt idx="361">
                  <c:v>1.5760631237857307E-2</c:v>
                </c:pt>
                <c:pt idx="362">
                  <c:v>1.5925765419484754E-2</c:v>
                </c:pt>
                <c:pt idx="363">
                  <c:v>1.6187238613210288E-2</c:v>
                </c:pt>
                <c:pt idx="364">
                  <c:v>1.6151153953443523E-2</c:v>
                </c:pt>
                <c:pt idx="365">
                  <c:v>1.6398076125276096E-2</c:v>
                </c:pt>
                <c:pt idx="366">
                  <c:v>1.6534541747666769E-2</c:v>
                </c:pt>
                <c:pt idx="367">
                  <c:v>1.6574680073757984E-2</c:v>
                </c:pt>
                <c:pt idx="368">
                  <c:v>1.6673327098185305E-2</c:v>
                </c:pt>
                <c:pt idx="369">
                  <c:v>1.6637277585814417E-2</c:v>
                </c:pt>
                <c:pt idx="370">
                  <c:v>1.6590965033847528E-2</c:v>
                </c:pt>
                <c:pt idx="371">
                  <c:v>1.6590414391312126E-2</c:v>
                </c:pt>
                <c:pt idx="372">
                  <c:v>1.6082194762733402E-2</c:v>
                </c:pt>
                <c:pt idx="373">
                  <c:v>1.5962447584981422E-2</c:v>
                </c:pt>
                <c:pt idx="374">
                  <c:v>1.6300764701892088E-2</c:v>
                </c:pt>
                <c:pt idx="375">
                  <c:v>1.6455378096353772E-2</c:v>
                </c:pt>
                <c:pt idx="376">
                  <c:v>1.6782143435819623E-2</c:v>
                </c:pt>
                <c:pt idx="377">
                  <c:v>1.6761629072426246E-2</c:v>
                </c:pt>
                <c:pt idx="378">
                  <c:v>1.6865536490436452E-2</c:v>
                </c:pt>
                <c:pt idx="379">
                  <c:v>1.7243898207049326E-2</c:v>
                </c:pt>
                <c:pt idx="380">
                  <c:v>1.733838612296457E-2</c:v>
                </c:pt>
                <c:pt idx="381">
                  <c:v>1.7269590953435207E-2</c:v>
                </c:pt>
                <c:pt idx="382">
                  <c:v>1.7596309429706556E-2</c:v>
                </c:pt>
                <c:pt idx="383">
                  <c:v>1.7783094407194062E-2</c:v>
                </c:pt>
                <c:pt idx="384">
                  <c:v>1.8041556640672824E-2</c:v>
                </c:pt>
                <c:pt idx="385">
                  <c:v>1.8394459926872327E-2</c:v>
                </c:pt>
                <c:pt idx="386">
                  <c:v>1.8738318616532888E-2</c:v>
                </c:pt>
                <c:pt idx="387">
                  <c:v>1.9096564306905654E-2</c:v>
                </c:pt>
                <c:pt idx="388">
                  <c:v>1.9220646330149097E-2</c:v>
                </c:pt>
                <c:pt idx="389">
                  <c:v>1.9173197345715525E-2</c:v>
                </c:pt>
                <c:pt idx="390">
                  <c:v>1.9190349274903366E-2</c:v>
                </c:pt>
                <c:pt idx="391">
                  <c:v>1.9584410161674504E-2</c:v>
                </c:pt>
                <c:pt idx="392">
                  <c:v>1.9713893168084334E-2</c:v>
                </c:pt>
                <c:pt idx="393">
                  <c:v>1.9714092336660969E-2</c:v>
                </c:pt>
                <c:pt idx="394">
                  <c:v>1.9765864450787377E-2</c:v>
                </c:pt>
                <c:pt idx="395">
                  <c:v>1.9995892441001875E-2</c:v>
                </c:pt>
                <c:pt idx="396">
                  <c:v>2.0228415896323616E-2</c:v>
                </c:pt>
                <c:pt idx="397">
                  <c:v>2.0262450291330909E-2</c:v>
                </c:pt>
                <c:pt idx="398">
                  <c:v>2.0157090114291131E-2</c:v>
                </c:pt>
                <c:pt idx="399">
                  <c:v>2.0181376964841943E-2</c:v>
                </c:pt>
                <c:pt idx="400">
                  <c:v>2.0266152483696589E-2</c:v>
                </c:pt>
                <c:pt idx="401">
                  <c:v>2.011445632309267E-2</c:v>
                </c:pt>
                <c:pt idx="402">
                  <c:v>1.9876438158215534E-2</c:v>
                </c:pt>
                <c:pt idx="403">
                  <c:v>1.9807291514727401E-2</c:v>
                </c:pt>
                <c:pt idx="404">
                  <c:v>1.9861617672954184E-2</c:v>
                </c:pt>
                <c:pt idx="405">
                  <c:v>1.9718333455763428E-2</c:v>
                </c:pt>
                <c:pt idx="406">
                  <c:v>1.9799805119405663E-2</c:v>
                </c:pt>
                <c:pt idx="407">
                  <c:v>1.9896905658414409E-2</c:v>
                </c:pt>
                <c:pt idx="408">
                  <c:v>2.0466574650784261E-2</c:v>
                </c:pt>
                <c:pt idx="409">
                  <c:v>2.104908415844774E-2</c:v>
                </c:pt>
                <c:pt idx="410">
                  <c:v>2.117896550201084E-2</c:v>
                </c:pt>
                <c:pt idx="411">
                  <c:v>2.1002056942764691E-2</c:v>
                </c:pt>
                <c:pt idx="412">
                  <c:v>2.1162961721088308E-2</c:v>
                </c:pt>
                <c:pt idx="413">
                  <c:v>2.1166066407724084E-2</c:v>
                </c:pt>
                <c:pt idx="414">
                  <c:v>2.1186850234485851E-2</c:v>
                </c:pt>
                <c:pt idx="415">
                  <c:v>2.0851134024870065E-2</c:v>
                </c:pt>
                <c:pt idx="416">
                  <c:v>2.0597334679244277E-2</c:v>
                </c:pt>
                <c:pt idx="417">
                  <c:v>2.061506068256477E-2</c:v>
                </c:pt>
                <c:pt idx="418">
                  <c:v>2.1161977594003761E-2</c:v>
                </c:pt>
                <c:pt idx="419">
                  <c:v>2.1252294685608301E-2</c:v>
                </c:pt>
                <c:pt idx="420">
                  <c:v>2.1174970414679518E-2</c:v>
                </c:pt>
                <c:pt idx="421">
                  <c:v>2.1340362343876731E-2</c:v>
                </c:pt>
                <c:pt idx="422">
                  <c:v>2.1499123131051869E-2</c:v>
                </c:pt>
                <c:pt idx="423">
                  <c:v>2.1783594437479403E-2</c:v>
                </c:pt>
                <c:pt idx="424">
                  <c:v>2.1990999220547917E-2</c:v>
                </c:pt>
                <c:pt idx="425">
                  <c:v>2.2054487133299897E-2</c:v>
                </c:pt>
                <c:pt idx="426">
                  <c:v>2.2104279277458581E-2</c:v>
                </c:pt>
                <c:pt idx="427">
                  <c:v>2.2201250942682448E-2</c:v>
                </c:pt>
                <c:pt idx="428">
                  <c:v>2.2301057831173702E-2</c:v>
                </c:pt>
                <c:pt idx="429">
                  <c:v>2.2333205982602272E-2</c:v>
                </c:pt>
                <c:pt idx="430">
                  <c:v>2.2315433116087281E-2</c:v>
                </c:pt>
                <c:pt idx="431">
                  <c:v>2.2257053291536051E-2</c:v>
                </c:pt>
                <c:pt idx="432">
                  <c:v>2.1990284556831757E-2</c:v>
                </c:pt>
                <c:pt idx="433">
                  <c:v>2.2150638692619972E-2</c:v>
                </c:pt>
                <c:pt idx="434">
                  <c:v>2.2411338643636217E-2</c:v>
                </c:pt>
                <c:pt idx="435">
                  <c:v>2.2419633429063123E-2</c:v>
                </c:pt>
                <c:pt idx="436">
                  <c:v>2.2736135728932971E-2</c:v>
                </c:pt>
                <c:pt idx="437">
                  <c:v>2.2810343597427351E-2</c:v>
                </c:pt>
                <c:pt idx="438">
                  <c:v>2.2767381763867375E-2</c:v>
                </c:pt>
                <c:pt idx="439">
                  <c:v>2.2828315632518976E-2</c:v>
                </c:pt>
                <c:pt idx="440">
                  <c:v>2.2653398759039177E-2</c:v>
                </c:pt>
                <c:pt idx="441">
                  <c:v>2.2856726444185994E-2</c:v>
                </c:pt>
                <c:pt idx="442">
                  <c:v>2.2924689792012943E-2</c:v>
                </c:pt>
                <c:pt idx="443">
                  <c:v>2.2753557121489201E-2</c:v>
                </c:pt>
                <c:pt idx="444">
                  <c:v>2.2793215099836762E-2</c:v>
                </c:pt>
                <c:pt idx="445">
                  <c:v>2.2833728331483994E-2</c:v>
                </c:pt>
                <c:pt idx="446">
                  <c:v>2.3022376120952967E-2</c:v>
                </c:pt>
                <c:pt idx="447">
                  <c:v>2.3196461172730352E-2</c:v>
                </c:pt>
                <c:pt idx="448">
                  <c:v>2.3100965698133309E-2</c:v>
                </c:pt>
                <c:pt idx="449">
                  <c:v>2.3297685672855301E-2</c:v>
                </c:pt>
                <c:pt idx="450">
                  <c:v>2.3620783967351351E-2</c:v>
                </c:pt>
                <c:pt idx="451">
                  <c:v>2.3557096886022737E-2</c:v>
                </c:pt>
                <c:pt idx="452">
                  <c:v>2.375949902307813E-2</c:v>
                </c:pt>
                <c:pt idx="453">
                  <c:v>2.3782040219633732E-2</c:v>
                </c:pt>
                <c:pt idx="454">
                  <c:v>2.3801336139970052E-2</c:v>
                </c:pt>
                <c:pt idx="455">
                  <c:v>2.3798957832849063E-2</c:v>
                </c:pt>
                <c:pt idx="456">
                  <c:v>2.3677570443289501E-2</c:v>
                </c:pt>
                <c:pt idx="457">
                  <c:v>2.3542780180102287E-2</c:v>
                </c:pt>
                <c:pt idx="458">
                  <c:v>2.3655228415310536E-2</c:v>
                </c:pt>
                <c:pt idx="459">
                  <c:v>2.3508780932490876E-2</c:v>
                </c:pt>
                <c:pt idx="460">
                  <c:v>2.3499572314771171E-2</c:v>
                </c:pt>
                <c:pt idx="461">
                  <c:v>2.3743331220974839E-2</c:v>
                </c:pt>
                <c:pt idx="462">
                  <c:v>2.3589432490229316E-2</c:v>
                </c:pt>
                <c:pt idx="463">
                  <c:v>2.3489274127779295E-2</c:v>
                </c:pt>
                <c:pt idx="464">
                  <c:v>2.3413461194873215E-2</c:v>
                </c:pt>
                <c:pt idx="465">
                  <c:v>2.3385964215498992E-2</c:v>
                </c:pt>
                <c:pt idx="466">
                  <c:v>2.3497732934386961E-2</c:v>
                </c:pt>
                <c:pt idx="467">
                  <c:v>2.3404416598334272E-2</c:v>
                </c:pt>
                <c:pt idx="468">
                  <c:v>2.3115844762387788E-2</c:v>
                </c:pt>
                <c:pt idx="469">
                  <c:v>2.2984334922815732E-2</c:v>
                </c:pt>
                <c:pt idx="470">
                  <c:v>2.2891311481728682E-2</c:v>
                </c:pt>
                <c:pt idx="471">
                  <c:v>2.2644576762674121E-2</c:v>
                </c:pt>
                <c:pt idx="472">
                  <c:v>2.2476115294237011E-2</c:v>
                </c:pt>
                <c:pt idx="473">
                  <c:v>2.2175640206886945E-2</c:v>
                </c:pt>
                <c:pt idx="474">
                  <c:v>2.179918816545004E-2</c:v>
                </c:pt>
                <c:pt idx="475">
                  <c:v>2.1597067207561656E-2</c:v>
                </c:pt>
                <c:pt idx="476">
                  <c:v>2.160251505392255E-2</c:v>
                </c:pt>
                <c:pt idx="477">
                  <c:v>2.1473734995430253E-2</c:v>
                </c:pt>
                <c:pt idx="478">
                  <c:v>2.1405923952985437E-2</c:v>
                </c:pt>
                <c:pt idx="479">
                  <c:v>2.1046178640388599E-2</c:v>
                </c:pt>
                <c:pt idx="480">
                  <c:v>2.1033408419886726E-2</c:v>
                </c:pt>
                <c:pt idx="481">
                  <c:v>2.0994055052303427E-2</c:v>
                </c:pt>
                <c:pt idx="482">
                  <c:v>2.1041668057917753E-2</c:v>
                </c:pt>
                <c:pt idx="483">
                  <c:v>2.0882145743831956E-2</c:v>
                </c:pt>
                <c:pt idx="484">
                  <c:v>2.0803146113699714E-2</c:v>
                </c:pt>
                <c:pt idx="485">
                  <c:v>2.0762527439864856E-2</c:v>
                </c:pt>
                <c:pt idx="486">
                  <c:v>2.0833630621723456E-2</c:v>
                </c:pt>
                <c:pt idx="487">
                  <c:v>2.0952756862148283E-2</c:v>
                </c:pt>
                <c:pt idx="488">
                  <c:v>2.1191524838137455E-2</c:v>
                </c:pt>
                <c:pt idx="489">
                  <c:v>2.1086117797903176E-2</c:v>
                </c:pt>
                <c:pt idx="490">
                  <c:v>2.1025605698002093E-2</c:v>
                </c:pt>
                <c:pt idx="491">
                  <c:v>2.0947215289398385E-2</c:v>
                </c:pt>
                <c:pt idx="492">
                  <c:v>2.0920526700129331E-2</c:v>
                </c:pt>
                <c:pt idx="493">
                  <c:v>2.1070992701877563E-2</c:v>
                </c:pt>
                <c:pt idx="494">
                  <c:v>2.1008922400759279E-2</c:v>
                </c:pt>
                <c:pt idx="495">
                  <c:v>2.0890335087071228E-2</c:v>
                </c:pt>
                <c:pt idx="496">
                  <c:v>2.0983967749686808E-2</c:v>
                </c:pt>
                <c:pt idx="497">
                  <c:v>2.1305390684979397E-2</c:v>
                </c:pt>
                <c:pt idx="498">
                  <c:v>2.1788034725158494E-2</c:v>
                </c:pt>
                <c:pt idx="499">
                  <c:v>2.1897647737099353E-2</c:v>
                </c:pt>
                <c:pt idx="500">
                  <c:v>2.1849941005096019E-2</c:v>
                </c:pt>
                <c:pt idx="501">
                  <c:v>2.2011396425955041E-2</c:v>
                </c:pt>
                <c:pt idx="502">
                  <c:v>2.2280930089134968E-2</c:v>
                </c:pt>
                <c:pt idx="503">
                  <c:v>2.2573297843836135E-2</c:v>
                </c:pt>
                <c:pt idx="504">
                  <c:v>2.2687784628005234E-2</c:v>
                </c:pt>
                <c:pt idx="505">
                  <c:v>2.2944840965648926E-2</c:v>
                </c:pt>
                <c:pt idx="506">
                  <c:v>2.3464167171324692E-2</c:v>
                </c:pt>
                <c:pt idx="507">
                  <c:v>2.4056166475874885E-2</c:v>
                </c:pt>
                <c:pt idx="508">
                  <c:v>2.4623586034908627E-2</c:v>
                </c:pt>
                <c:pt idx="509">
                  <c:v>2.5060632186836993E-2</c:v>
                </c:pt>
                <c:pt idx="510">
                  <c:v>2.5322550580910298E-2</c:v>
                </c:pt>
                <c:pt idx="511">
                  <c:v>2.5860118285046082E-2</c:v>
                </c:pt>
                <c:pt idx="512">
                  <c:v>2.6224760801468412E-2</c:v>
                </c:pt>
                <c:pt idx="513">
                  <c:v>2.6931820964320355E-2</c:v>
                </c:pt>
                <c:pt idx="514">
                  <c:v>2.7613282107175424E-2</c:v>
                </c:pt>
                <c:pt idx="515">
                  <c:v>2.835759850965669E-2</c:v>
                </c:pt>
                <c:pt idx="516">
                  <c:v>2.953576265104154E-2</c:v>
                </c:pt>
                <c:pt idx="517">
                  <c:v>3.0855031871072788E-2</c:v>
                </c:pt>
                <c:pt idx="518">
                  <c:v>3.1903021773928904E-2</c:v>
                </c:pt>
                <c:pt idx="519">
                  <c:v>3.3158299301867276E-2</c:v>
                </c:pt>
                <c:pt idx="520">
                  <c:v>3.446339240556158E-2</c:v>
                </c:pt>
                <c:pt idx="521">
                  <c:v>3.5921517270903126E-2</c:v>
                </c:pt>
                <c:pt idx="522">
                  <c:v>3.7165571063758195E-2</c:v>
                </c:pt>
                <c:pt idx="523">
                  <c:v>3.835037806296375E-2</c:v>
                </c:pt>
                <c:pt idx="524">
                  <c:v>3.9605046369373592E-2</c:v>
                </c:pt>
                <c:pt idx="525">
                  <c:v>4.0730173090380475E-2</c:v>
                </c:pt>
                <c:pt idx="526">
                  <c:v>4.1729882187100602E-2</c:v>
                </c:pt>
                <c:pt idx="527">
                  <c:v>4.2054316082639959E-2</c:v>
                </c:pt>
                <c:pt idx="528">
                  <c:v>4.2179932875503354E-2</c:v>
                </c:pt>
                <c:pt idx="529">
                  <c:v>4.2530446138783241E-2</c:v>
                </c:pt>
                <c:pt idx="530">
                  <c:v>4.2789552741186405E-2</c:v>
                </c:pt>
                <c:pt idx="531">
                  <c:v>4.2748242835232639E-2</c:v>
                </c:pt>
                <c:pt idx="532">
                  <c:v>4.2694068982387985E-2</c:v>
                </c:pt>
                <c:pt idx="533">
                  <c:v>4.2567796104801568E-2</c:v>
                </c:pt>
                <c:pt idx="534">
                  <c:v>4.2534031173162665E-2</c:v>
                </c:pt>
                <c:pt idx="535">
                  <c:v>4.2572869045606442E-2</c:v>
                </c:pt>
                <c:pt idx="536">
                  <c:v>4.2518917792935679E-2</c:v>
                </c:pt>
                <c:pt idx="537">
                  <c:v>4.2443514912981491E-2</c:v>
                </c:pt>
                <c:pt idx="538">
                  <c:v>4.2229174377126637E-2</c:v>
                </c:pt>
                <c:pt idx="539">
                  <c:v>4.2334768870138921E-2</c:v>
                </c:pt>
                <c:pt idx="540">
                  <c:v>4.2280208395939635E-2</c:v>
                </c:pt>
                <c:pt idx="541">
                  <c:v>4.2444088987114145E-2</c:v>
                </c:pt>
                <c:pt idx="542">
                  <c:v>4.2574415531025013E-2</c:v>
                </c:pt>
                <c:pt idx="543">
                  <c:v>4.2769706178314687E-2</c:v>
                </c:pt>
                <c:pt idx="544">
                  <c:v>4.2831659321446718E-2</c:v>
                </c:pt>
                <c:pt idx="545">
                  <c:v>4.3491715700212867E-2</c:v>
                </c:pt>
                <c:pt idx="546">
                  <c:v>4.3931069864470464E-2</c:v>
                </c:pt>
                <c:pt idx="547">
                  <c:v>4.4230455382548356E-2</c:v>
                </c:pt>
                <c:pt idx="548">
                  <c:v>4.4634170087386967E-2</c:v>
                </c:pt>
                <c:pt idx="549">
                  <c:v>4.5186593424179973E-2</c:v>
                </c:pt>
                <c:pt idx="550">
                  <c:v>4.5498596857377609E-2</c:v>
                </c:pt>
                <c:pt idx="551">
                  <c:v>4.5605105182682688E-2</c:v>
                </c:pt>
                <c:pt idx="552">
                  <c:v>4.5213352308240785E-2</c:v>
                </c:pt>
                <c:pt idx="553">
                  <c:v>4.5274836819427795E-2</c:v>
                </c:pt>
                <c:pt idx="554">
                  <c:v>4.498074684232866E-2</c:v>
                </c:pt>
                <c:pt idx="555">
                  <c:v>4.520342902680493E-2</c:v>
                </c:pt>
                <c:pt idx="556">
                  <c:v>4.511447096784095E-2</c:v>
                </c:pt>
                <c:pt idx="557">
                  <c:v>4.4641797072292218E-2</c:v>
                </c:pt>
                <c:pt idx="558">
                  <c:v>4.4448181784206002E-2</c:v>
                </c:pt>
                <c:pt idx="559">
                  <c:v>4.4255351454627695E-2</c:v>
                </c:pt>
                <c:pt idx="560">
                  <c:v>4.3807995399908824E-2</c:v>
                </c:pt>
                <c:pt idx="561">
                  <c:v>4.3505001415854262E-2</c:v>
                </c:pt>
                <c:pt idx="562">
                  <c:v>4.273337548677679E-2</c:v>
                </c:pt>
                <c:pt idx="563">
                  <c:v>4.1910539801906933E-2</c:v>
                </c:pt>
                <c:pt idx="564">
                  <c:v>4.1277277454597472E-2</c:v>
                </c:pt>
                <c:pt idx="565">
                  <c:v>4.0434044564320495E-2</c:v>
                </c:pt>
                <c:pt idx="566">
                  <c:v>3.9567544097973126E-2</c:v>
                </c:pt>
                <c:pt idx="567">
                  <c:v>3.860206856483693E-2</c:v>
                </c:pt>
                <c:pt idx="568">
                  <c:v>3.7922528812956449E-2</c:v>
                </c:pt>
                <c:pt idx="569">
                  <c:v>3.7177591473148038E-2</c:v>
                </c:pt>
                <c:pt idx="570">
                  <c:v>3.656521839478797E-2</c:v>
                </c:pt>
                <c:pt idx="571">
                  <c:v>3.6106064530853146E-2</c:v>
                </c:pt>
                <c:pt idx="572">
                  <c:v>3.5464226218949763E-2</c:v>
                </c:pt>
                <c:pt idx="573">
                  <c:v>3.4852064024964963E-2</c:v>
                </c:pt>
                <c:pt idx="574">
                  <c:v>3.4254862905825009E-2</c:v>
                </c:pt>
                <c:pt idx="575">
                  <c:v>3.3591865861603849E-2</c:v>
                </c:pt>
                <c:pt idx="576">
                  <c:v>3.2769229345310624E-2</c:v>
                </c:pt>
                <c:pt idx="577">
                  <c:v>3.1998950733075099E-2</c:v>
                </c:pt>
                <c:pt idx="578">
                  <c:v>3.1172834624590078E-2</c:v>
                </c:pt>
                <c:pt idx="579">
                  <c:v>3.0963684187526354E-2</c:v>
                </c:pt>
                <c:pt idx="580">
                  <c:v>3.1070227660227316E-2</c:v>
                </c:pt>
                <c:pt idx="581">
                  <c:v>3.090456626766171E-2</c:v>
                </c:pt>
                <c:pt idx="582">
                  <c:v>3.0875440792278542E-2</c:v>
                </c:pt>
                <c:pt idx="583">
                  <c:v>3.0957299077275416E-2</c:v>
                </c:pt>
                <c:pt idx="584">
                  <c:v>3.099300883148616E-2</c:v>
                </c:pt>
                <c:pt idx="585">
                  <c:v>3.126132405160903E-2</c:v>
                </c:pt>
                <c:pt idx="586">
                  <c:v>3.1239099181616319E-2</c:v>
                </c:pt>
                <c:pt idx="587">
                  <c:v>3.0995305128016779E-2</c:v>
                </c:pt>
                <c:pt idx="588">
                  <c:v>3.1122644143278123E-2</c:v>
                </c:pt>
                <c:pt idx="589">
                  <c:v>3.1199851256220646E-2</c:v>
                </c:pt>
                <c:pt idx="590">
                  <c:v>3.1309265099584878E-2</c:v>
                </c:pt>
                <c:pt idx="591">
                  <c:v>3.1598305567476379E-2</c:v>
                </c:pt>
                <c:pt idx="592">
                  <c:v>3.1538215236325814E-2</c:v>
                </c:pt>
                <c:pt idx="593">
                  <c:v>3.1820261372437854E-2</c:v>
                </c:pt>
                <c:pt idx="594">
                  <c:v>3.2465309813164644E-2</c:v>
                </c:pt>
                <c:pt idx="595">
                  <c:v>3.3045241845130496E-2</c:v>
                </c:pt>
                <c:pt idx="596">
                  <c:v>3.3759518939935791E-2</c:v>
                </c:pt>
                <c:pt idx="597">
                  <c:v>3.4572337616980788E-2</c:v>
                </c:pt>
                <c:pt idx="598">
                  <c:v>3.5395513060010778E-2</c:v>
                </c:pt>
                <c:pt idx="599">
                  <c:v>3.6817072917841913E-2</c:v>
                </c:pt>
                <c:pt idx="600">
                  <c:v>3.7902131607549329E-2</c:v>
                </c:pt>
                <c:pt idx="601">
                  <c:v>3.9079381916641391E-2</c:v>
                </c:pt>
                <c:pt idx="602">
                  <c:v>4.0379308353141817E-2</c:v>
                </c:pt>
                <c:pt idx="603">
                  <c:v>4.1450893874429837E-2</c:v>
                </c:pt>
                <c:pt idx="604">
                  <c:v>4.3114877037421319E-2</c:v>
                </c:pt>
                <c:pt idx="605">
                  <c:v>4.5029425985617919E-2</c:v>
                </c:pt>
                <c:pt idx="606">
                  <c:v>4.6659456764192489E-2</c:v>
                </c:pt>
                <c:pt idx="607">
                  <c:v>4.8959678087344326E-2</c:v>
                </c:pt>
                <c:pt idx="608">
                  <c:v>5.0984308679426812E-2</c:v>
                </c:pt>
                <c:pt idx="609">
                  <c:v>5.3445118454339371E-2</c:v>
                </c:pt>
                <c:pt idx="610">
                  <c:v>5.6631136164174888E-2</c:v>
                </c:pt>
                <c:pt idx="611">
                  <c:v>5.9300534017817152E-2</c:v>
                </c:pt>
                <c:pt idx="612">
                  <c:v>6.2260682845950245E-2</c:v>
                </c:pt>
                <c:pt idx="613">
                  <c:v>6.5341106062773477E-2</c:v>
                </c:pt>
                <c:pt idx="614">
                  <c:v>6.8537527401788506E-2</c:v>
                </c:pt>
                <c:pt idx="615">
                  <c:v>7.2115813481205465E-2</c:v>
                </c:pt>
                <c:pt idx="616">
                  <c:v>7.5204847810018488E-2</c:v>
                </c:pt>
                <c:pt idx="617">
                  <c:v>7.8678453228715931E-2</c:v>
                </c:pt>
                <c:pt idx="618">
                  <c:v>8.2458930560813021E-2</c:v>
                </c:pt>
                <c:pt idx="619">
                  <c:v>8.608481793004566E-2</c:v>
                </c:pt>
                <c:pt idx="620">
                  <c:v>8.9974990284673984E-2</c:v>
                </c:pt>
                <c:pt idx="621">
                  <c:v>9.3669743118227747E-2</c:v>
                </c:pt>
                <c:pt idx="622">
                  <c:v>9.74167132662557E-2</c:v>
                </c:pt>
                <c:pt idx="623">
                  <c:v>0.10127783044029259</c:v>
                </c:pt>
                <c:pt idx="624">
                  <c:v>0.10469050199033844</c:v>
                </c:pt>
                <c:pt idx="625">
                  <c:v>0.10834408550752195</c:v>
                </c:pt>
                <c:pt idx="626">
                  <c:v>0.11186412063617256</c:v>
                </c:pt>
                <c:pt idx="627">
                  <c:v>0.1153436776805718</c:v>
                </c:pt>
                <c:pt idx="628">
                  <c:v>0.11876293350944521</c:v>
                </c:pt>
                <c:pt idx="629">
                  <c:v>0.12210427927745858</c:v>
                </c:pt>
                <c:pt idx="630">
                  <c:v>0.12614189495778974</c:v>
                </c:pt>
                <c:pt idx="631">
                  <c:v>0.12970830121740035</c:v>
                </c:pt>
                <c:pt idx="632">
                  <c:v>0.13326369462630294</c:v>
                </c:pt>
                <c:pt idx="633">
                  <c:v>0.13707144633760035</c:v>
                </c:pt>
                <c:pt idx="634">
                  <c:v>0.14107051704045337</c:v>
                </c:pt>
                <c:pt idx="635">
                  <c:v>0.1448276565016883</c:v>
                </c:pt>
                <c:pt idx="636">
                  <c:v>0.14887218450320852</c:v>
                </c:pt>
                <c:pt idx="637">
                  <c:v>0.15230022718105113</c:v>
                </c:pt>
                <c:pt idx="638">
                  <c:v>0.15634698118431026</c:v>
                </c:pt>
                <c:pt idx="639">
                  <c:v>0.16030164901037233</c:v>
                </c:pt>
                <c:pt idx="640">
                  <c:v>0.16385610515538487</c:v>
                </c:pt>
                <c:pt idx="641">
                  <c:v>0.16747136629526413</c:v>
                </c:pt>
                <c:pt idx="642">
                  <c:v>0.17109775744383768</c:v>
                </c:pt>
                <c:pt idx="643">
                  <c:v>0.17454103065989351</c:v>
                </c:pt>
                <c:pt idx="644">
                  <c:v>0.17822436058978736</c:v>
                </c:pt>
                <c:pt idx="645">
                  <c:v>0.18123813262822969</c:v>
                </c:pt>
                <c:pt idx="646">
                  <c:v>0.1848244557455038</c:v>
                </c:pt>
                <c:pt idx="647">
                  <c:v>0.1887610812416825</c:v>
                </c:pt>
                <c:pt idx="648">
                  <c:v>0.19239719650311529</c:v>
                </c:pt>
                <c:pt idx="649">
                  <c:v>0.19619862168315491</c:v>
                </c:pt>
                <c:pt idx="650">
                  <c:v>0.19996747694301539</c:v>
                </c:pt>
                <c:pt idx="651">
                  <c:v>0.20381295352588716</c:v>
                </c:pt>
                <c:pt idx="652">
                  <c:v>0.20800053142862565</c:v>
                </c:pt>
                <c:pt idx="653">
                  <c:v>0.21176903521452739</c:v>
                </c:pt>
                <c:pt idx="654">
                  <c:v>0.2153635593908394</c:v>
                </c:pt>
                <c:pt idx="655">
                  <c:v>0.21937985231767199</c:v>
                </c:pt>
                <c:pt idx="656">
                  <c:v>0.22366021934552502</c:v>
                </c:pt>
                <c:pt idx="657">
                  <c:v>0.22798639514600402</c:v>
                </c:pt>
                <c:pt idx="658">
                  <c:v>0.23243558683205157</c:v>
                </c:pt>
                <c:pt idx="659">
                  <c:v>0.23724656237965677</c:v>
                </c:pt>
                <c:pt idx="660">
                  <c:v>0.24222894006115414</c:v>
                </c:pt>
                <c:pt idx="661">
                  <c:v>0.24748968511799507</c:v>
                </c:pt>
                <c:pt idx="662">
                  <c:v>0.25293331379138123</c:v>
                </c:pt>
                <c:pt idx="663">
                  <c:v>0.25873474295479237</c:v>
                </c:pt>
                <c:pt idx="664">
                  <c:v>0.26510333392966745</c:v>
                </c:pt>
                <c:pt idx="665">
                  <c:v>0.27261878443199994</c:v>
                </c:pt>
                <c:pt idx="666">
                  <c:v>0.28110477169247478</c:v>
                </c:pt>
                <c:pt idx="667">
                  <c:v>0.29062186638998638</c:v>
                </c:pt>
                <c:pt idx="668">
                  <c:v>0.3020385606766483</c:v>
                </c:pt>
                <c:pt idx="669">
                  <c:v>0.31492336168908075</c:v>
                </c:pt>
                <c:pt idx="670">
                  <c:v>0.33024598607952238</c:v>
                </c:pt>
                <c:pt idx="671">
                  <c:v>0.34796812318646758</c:v>
                </c:pt>
                <c:pt idx="672">
                  <c:v>0.36784549860857318</c:v>
                </c:pt>
                <c:pt idx="673">
                  <c:v>0.39018096574031014</c:v>
                </c:pt>
                <c:pt idx="674">
                  <c:v>0.4154925971969014</c:v>
                </c:pt>
                <c:pt idx="675">
                  <c:v>0.44346816694497548</c:v>
                </c:pt>
                <c:pt idx="676">
                  <c:v>0.47407252758865548</c:v>
                </c:pt>
                <c:pt idx="677">
                  <c:v>0.50679580757175668</c:v>
                </c:pt>
                <c:pt idx="678">
                  <c:v>0.54196815809954746</c:v>
                </c:pt>
                <c:pt idx="679">
                  <c:v>0.57902136293868778</c:v>
                </c:pt>
                <c:pt idx="680">
                  <c:v>0.61688178630313006</c:v>
                </c:pt>
                <c:pt idx="681">
                  <c:v>0.65525301848764739</c:v>
                </c:pt>
                <c:pt idx="682">
                  <c:v>0.69425268611044033</c:v>
                </c:pt>
                <c:pt idx="683">
                  <c:v>0.73245181321314801</c:v>
                </c:pt>
                <c:pt idx="684">
                  <c:v>0.76892906939185512</c:v>
                </c:pt>
                <c:pt idx="685">
                  <c:v>0.80362118933398374</c:v>
                </c:pt>
                <c:pt idx="686">
                  <c:v>0.83557216387168709</c:v>
                </c:pt>
                <c:pt idx="687">
                  <c:v>0.8663547218124622</c:v>
                </c:pt>
                <c:pt idx="688">
                  <c:v>0.89327399515645445</c:v>
                </c:pt>
                <c:pt idx="689">
                  <c:v>0.91695642765617369</c:v>
                </c:pt>
                <c:pt idx="690">
                  <c:v>0.93764219318344377</c:v>
                </c:pt>
                <c:pt idx="691">
                  <c:v>0.9558327279194393</c:v>
                </c:pt>
                <c:pt idx="692">
                  <c:v>0.97049774453302751</c:v>
                </c:pt>
                <c:pt idx="693">
                  <c:v>0.98275176694745925</c:v>
                </c:pt>
                <c:pt idx="694">
                  <c:v>0.99027471556091196</c:v>
                </c:pt>
                <c:pt idx="695">
                  <c:v>0.9970922559391191</c:v>
                </c:pt>
                <c:pt idx="696">
                  <c:v>0.99982285712478125</c:v>
                </c:pt>
                <c:pt idx="697">
                  <c:v>1</c:v>
                </c:pt>
                <c:pt idx="698">
                  <c:v>0.99787264528556852</c:v>
                </c:pt>
                <c:pt idx="699">
                  <c:v>0.99285582315611198</c:v>
                </c:pt>
                <c:pt idx="700">
                  <c:v>0.98474040660616402</c:v>
                </c:pt>
                <c:pt idx="701">
                  <c:v>0.97513766942069946</c:v>
                </c:pt>
                <c:pt idx="702">
                  <c:v>0.96188967865087416</c:v>
                </c:pt>
                <c:pt idx="703">
                  <c:v>0.94774812391987662</c:v>
                </c:pt>
                <c:pt idx="704">
                  <c:v>0.93097063165611127</c:v>
                </c:pt>
                <c:pt idx="705">
                  <c:v>0.9108870581781956</c:v>
                </c:pt>
                <c:pt idx="706">
                  <c:v>0.88998244153259987</c:v>
                </c:pt>
                <c:pt idx="707">
                  <c:v>0.86787472952614386</c:v>
                </c:pt>
                <c:pt idx="708">
                  <c:v>0.84413910730066477</c:v>
                </c:pt>
                <c:pt idx="709">
                  <c:v>0.8191654766344213</c:v>
                </c:pt>
                <c:pt idx="710">
                  <c:v>0.79269175511215939</c:v>
                </c:pt>
                <c:pt idx="711">
                  <c:v>0.76620549768536828</c:v>
                </c:pt>
                <c:pt idx="712">
                  <c:v>0.74035060464650915</c:v>
                </c:pt>
                <c:pt idx="713">
                  <c:v>0.71418090809858092</c:v>
                </c:pt>
                <c:pt idx="714">
                  <c:v>0.68783688046710423</c:v>
                </c:pt>
                <c:pt idx="715">
                  <c:v>0.66261264886825966</c:v>
                </c:pt>
                <c:pt idx="716">
                  <c:v>0.63745496300560844</c:v>
                </c:pt>
                <c:pt idx="717">
                  <c:v>0.61374734153884436</c:v>
                </c:pt>
                <c:pt idx="718">
                  <c:v>0.59031117512623488</c:v>
                </c:pt>
                <c:pt idx="719">
                  <c:v>0.56810575335924163</c:v>
                </c:pt>
                <c:pt idx="720">
                  <c:v>0.54607185088412691</c:v>
                </c:pt>
                <c:pt idx="721">
                  <c:v>0.52569971728606335</c:v>
                </c:pt>
                <c:pt idx="722">
                  <c:v>0.50593211889707934</c:v>
                </c:pt>
                <c:pt idx="723">
                  <c:v>0.48766379125820997</c:v>
                </c:pt>
                <c:pt idx="724">
                  <c:v>0.46895776138268919</c:v>
                </c:pt>
                <c:pt idx="725">
                  <c:v>0.45253549213325128</c:v>
                </c:pt>
                <c:pt idx="726">
                  <c:v>0.43636089486675794</c:v>
                </c:pt>
                <c:pt idx="727">
                  <c:v>0.42122935515189946</c:v>
                </c:pt>
                <c:pt idx="728">
                  <c:v>0.40648724858335494</c:v>
                </c:pt>
                <c:pt idx="729">
                  <c:v>0.39241481706424813</c:v>
                </c:pt>
                <c:pt idx="730">
                  <c:v>0.37865964937192192</c:v>
                </c:pt>
                <c:pt idx="731">
                  <c:v>0.36653508653230288</c:v>
                </c:pt>
                <c:pt idx="732">
                  <c:v>0.35399519863140727</c:v>
                </c:pt>
                <c:pt idx="733">
                  <c:v>0.3418831716963176</c:v>
                </c:pt>
                <c:pt idx="734">
                  <c:v>0.33049518111628834</c:v>
                </c:pt>
                <c:pt idx="735">
                  <c:v>0.3196143674587601</c:v>
                </c:pt>
                <c:pt idx="736">
                  <c:v>0.3092447140952656</c:v>
                </c:pt>
                <c:pt idx="737">
                  <c:v>0.29935775163514472</c:v>
                </c:pt>
                <c:pt idx="738">
                  <c:v>0.28943060398573811</c:v>
                </c:pt>
                <c:pt idx="739">
                  <c:v>0.2798017405693386</c:v>
                </c:pt>
                <c:pt idx="740">
                  <c:v>0.2710760480689845</c:v>
                </c:pt>
                <c:pt idx="741">
                  <c:v>0.26244911975104396</c:v>
                </c:pt>
                <c:pt idx="742">
                  <c:v>0.25400413778575853</c:v>
                </c:pt>
                <c:pt idx="743">
                  <c:v>0.24527457907185801</c:v>
                </c:pt>
                <c:pt idx="744">
                  <c:v>0.23751942332964637</c:v>
                </c:pt>
                <c:pt idx="745">
                  <c:v>0.22982729858404027</c:v>
                </c:pt>
                <c:pt idx="746">
                  <c:v>0.22241377552975033</c:v>
                </c:pt>
                <c:pt idx="747">
                  <c:v>0.21508261453979816</c:v>
                </c:pt>
                <c:pt idx="748">
                  <c:v>0.20780159716796343</c:v>
                </c:pt>
                <c:pt idx="749">
                  <c:v>0.20117900767888588</c:v>
                </c:pt>
                <c:pt idx="750">
                  <c:v>0.19498135020595789</c:v>
                </c:pt>
                <c:pt idx="751">
                  <c:v>0.18834552186443343</c:v>
                </c:pt>
                <c:pt idx="752">
                  <c:v>0.18223784172494983</c:v>
                </c:pt>
                <c:pt idx="753">
                  <c:v>0.17657313593149912</c:v>
                </c:pt>
                <c:pt idx="754">
                  <c:v>0.17081903859453529</c:v>
                </c:pt>
                <c:pt idx="755">
                  <c:v>0.16539368656700504</c:v>
                </c:pt>
                <c:pt idx="756">
                  <c:v>0.1597042604384544</c:v>
                </c:pt>
                <c:pt idx="757">
                  <c:v>0.15435271794226524</c:v>
                </c:pt>
                <c:pt idx="758">
                  <c:v>0.14925025332485578</c:v>
                </c:pt>
                <c:pt idx="759">
                  <c:v>0.14493098984556585</c:v>
                </c:pt>
                <c:pt idx="760">
                  <c:v>0.14051776566129884</c:v>
                </c:pt>
                <c:pt idx="761">
                  <c:v>0.13578868354608636</c:v>
                </c:pt>
                <c:pt idx="762">
                  <c:v>0.13162031955309383</c:v>
                </c:pt>
                <c:pt idx="763">
                  <c:v>0.127384941191963</c:v>
                </c:pt>
                <c:pt idx="764">
                  <c:v>0.12377624089931408</c:v>
                </c:pt>
                <c:pt idx="765">
                  <c:v>0.12034854969543023</c:v>
                </c:pt>
                <c:pt idx="766">
                  <c:v>0.11622878283513657</c:v>
                </c:pt>
                <c:pt idx="767">
                  <c:v>0.11238990224689101</c:v>
                </c:pt>
                <c:pt idx="768">
                  <c:v>0.10947073528235016</c:v>
                </c:pt>
                <c:pt idx="769">
                  <c:v>0.10638731282107879</c:v>
                </c:pt>
                <c:pt idx="770">
                  <c:v>0.10349921615449295</c:v>
                </c:pt>
                <c:pt idx="771">
                  <c:v>0.10048857223428363</c:v>
                </c:pt>
                <c:pt idx="772">
                  <c:v>9.746323670259785E-2</c:v>
                </c:pt>
                <c:pt idx="773">
                  <c:v>9.4810404988212152E-2</c:v>
                </c:pt>
                <c:pt idx="774">
                  <c:v>9.2342964071277511E-2</c:v>
                </c:pt>
                <c:pt idx="775">
                  <c:v>8.986827107499365E-2</c:v>
                </c:pt>
                <c:pt idx="776">
                  <c:v>8.7301351311929273E-2</c:v>
                </c:pt>
                <c:pt idx="777">
                  <c:v>8.4845544183029836E-2</c:v>
                </c:pt>
                <c:pt idx="778">
                  <c:v>8.2248093048747209E-2</c:v>
                </c:pt>
                <c:pt idx="779">
                  <c:v>8.0269364955679712E-2</c:v>
                </c:pt>
                <c:pt idx="780">
                  <c:v>7.8400167863962714E-2</c:v>
                </c:pt>
                <c:pt idx="781">
                  <c:v>7.6457723599238622E-2</c:v>
                </c:pt>
                <c:pt idx="782">
                  <c:v>7.444245393025796E-2</c:v>
                </c:pt>
                <c:pt idx="783">
                  <c:v>7.2608099623653388E-2</c:v>
                </c:pt>
                <c:pt idx="784">
                  <c:v>7.1185098722591322E-2</c:v>
                </c:pt>
                <c:pt idx="785">
                  <c:v>6.9704116334131302E-2</c:v>
                </c:pt>
                <c:pt idx="786">
                  <c:v>6.7892865582416362E-2</c:v>
                </c:pt>
                <c:pt idx="787">
                  <c:v>6.5876728944337423E-2</c:v>
                </c:pt>
                <c:pt idx="788">
                  <c:v>6.4432955932312214E-2</c:v>
                </c:pt>
                <c:pt idx="789">
                  <c:v>6.2700798537118518E-2</c:v>
                </c:pt>
                <c:pt idx="790">
                  <c:v>6.1413665752717214E-2</c:v>
                </c:pt>
                <c:pt idx="791">
                  <c:v>6.0032244220977291E-2</c:v>
                </c:pt>
                <c:pt idx="792">
                  <c:v>5.8764536230697197E-2</c:v>
                </c:pt>
                <c:pt idx="793">
                  <c:v>5.7782225094936045E-2</c:v>
                </c:pt>
                <c:pt idx="794">
                  <c:v>5.708390491785878E-2</c:v>
                </c:pt>
                <c:pt idx="795">
                  <c:v>5.5560441043582418E-2</c:v>
                </c:pt>
                <c:pt idx="796">
                  <c:v>5.4926229716584292E-2</c:v>
                </c:pt>
                <c:pt idx="797">
                  <c:v>5.3855604890783566E-2</c:v>
                </c:pt>
                <c:pt idx="798">
                  <c:v>5.2740389735413916E-2</c:v>
                </c:pt>
                <c:pt idx="799">
                  <c:v>5.178728608562632E-2</c:v>
                </c:pt>
                <c:pt idx="800">
                  <c:v>5.0975100061707114E-2</c:v>
                </c:pt>
                <c:pt idx="801">
                  <c:v>5.0038597698571947E-2</c:v>
                </c:pt>
                <c:pt idx="802">
                  <c:v>4.9485588571847663E-2</c:v>
                </c:pt>
                <c:pt idx="803">
                  <c:v>4.8853486088602127E-2</c:v>
                </c:pt>
                <c:pt idx="804">
                  <c:v>4.8333948998551111E-2</c:v>
                </c:pt>
                <c:pt idx="805">
                  <c:v>4.7773769803067967E-2</c:v>
                </c:pt>
                <c:pt idx="806">
                  <c:v>4.7112061496695612E-2</c:v>
                </c:pt>
                <c:pt idx="807">
                  <c:v>4.6476549716050045E-2</c:v>
                </c:pt>
                <c:pt idx="808">
                  <c:v>4.5807003540397184E-2</c:v>
                </c:pt>
                <c:pt idx="809">
                  <c:v>4.5359963812241201E-2</c:v>
                </c:pt>
                <c:pt idx="810">
                  <c:v>4.4676815594384051E-2</c:v>
                </c:pt>
                <c:pt idx="811">
                  <c:v>4.41535997435646E-2</c:v>
                </c:pt>
                <c:pt idx="812">
                  <c:v>4.37030218442237E-2</c:v>
                </c:pt>
                <c:pt idx="813">
                  <c:v>4.3098346045560634E-2</c:v>
                </c:pt>
                <c:pt idx="814">
                  <c:v>4.269229989679553E-2</c:v>
                </c:pt>
                <c:pt idx="815">
                  <c:v>4.2343907193066868E-2</c:v>
                </c:pt>
                <c:pt idx="816">
                  <c:v>4.1864449850113929E-2</c:v>
                </c:pt>
                <c:pt idx="817">
                  <c:v>4.1519771054549577E-2</c:v>
                </c:pt>
                <c:pt idx="818">
                  <c:v>4.1106285373657236E-2</c:v>
                </c:pt>
                <c:pt idx="819">
                  <c:v>4.0822727899522501E-2</c:v>
                </c:pt>
                <c:pt idx="820">
                  <c:v>4.0641109589228869E-2</c:v>
                </c:pt>
                <c:pt idx="821">
                  <c:v>4.0447541164337159E-2</c:v>
                </c:pt>
                <c:pt idx="822">
                  <c:v>4.0175640909834859E-2</c:v>
                </c:pt>
                <c:pt idx="823">
                  <c:v>4.0205574775323195E-2</c:v>
                </c:pt>
                <c:pt idx="824">
                  <c:v>3.9947721763372968E-2</c:v>
                </c:pt>
                <c:pt idx="825">
                  <c:v>4.0058213460210747E-2</c:v>
                </c:pt>
                <c:pt idx="826">
                  <c:v>3.9717107983227196E-2</c:v>
                </c:pt>
                <c:pt idx="827">
                  <c:v>3.9870760682201578E-2</c:v>
                </c:pt>
                <c:pt idx="828">
                  <c:v>3.9930405813004374E-2</c:v>
                </c:pt>
                <c:pt idx="829">
                  <c:v>3.9910078902388998E-2</c:v>
                </c:pt>
                <c:pt idx="830">
                  <c:v>3.9913874821143683E-2</c:v>
                </c:pt>
                <c:pt idx="831">
                  <c:v>4.0128086483213664E-2</c:v>
                </c:pt>
                <c:pt idx="832">
                  <c:v>4.0052660171662223E-2</c:v>
                </c:pt>
                <c:pt idx="833">
                  <c:v>4.0398147357331743E-2</c:v>
                </c:pt>
                <c:pt idx="834">
                  <c:v>4.0305979169544356E-2</c:v>
                </c:pt>
                <c:pt idx="835">
                  <c:v>4.0135725183917538E-2</c:v>
                </c:pt>
                <c:pt idx="836">
                  <c:v>4.035396708071471E-2</c:v>
                </c:pt>
                <c:pt idx="837">
                  <c:v>4.0231701006258225E-2</c:v>
                </c:pt>
                <c:pt idx="838">
                  <c:v>4.0025221771281129E-2</c:v>
                </c:pt>
                <c:pt idx="839">
                  <c:v>4.0211046053281345E-2</c:v>
                </c:pt>
                <c:pt idx="840">
                  <c:v>4.035457630224324E-2</c:v>
                </c:pt>
                <c:pt idx="841">
                  <c:v>4.0325849164013335E-2</c:v>
                </c:pt>
                <c:pt idx="842">
                  <c:v>4.0244717258531237E-2</c:v>
                </c:pt>
                <c:pt idx="843">
                  <c:v>4.0126539997795085E-2</c:v>
                </c:pt>
                <c:pt idx="844">
                  <c:v>4.0396389987537903E-2</c:v>
                </c:pt>
                <c:pt idx="845">
                  <c:v>4.0760270977049567E-2</c:v>
                </c:pt>
                <c:pt idx="846">
                  <c:v>4.0628280789733864E-2</c:v>
                </c:pt>
                <c:pt idx="847">
                  <c:v>4.0612300440408589E-2</c:v>
                </c:pt>
                <c:pt idx="848">
                  <c:v>4.1227086973285518E-2</c:v>
                </c:pt>
                <c:pt idx="849">
                  <c:v>4.1619671669429842E-2</c:v>
                </c:pt>
                <c:pt idx="850">
                  <c:v>4.1853507294197644E-2</c:v>
                </c:pt>
                <c:pt idx="851">
                  <c:v>4.2157145647176611E-2</c:v>
                </c:pt>
                <c:pt idx="852">
                  <c:v>4.2203833104699523E-2</c:v>
                </c:pt>
                <c:pt idx="853">
                  <c:v>4.2597741686088535E-2</c:v>
                </c:pt>
                <c:pt idx="854">
                  <c:v>4.2779629459750543E-2</c:v>
                </c:pt>
                <c:pt idx="855">
                  <c:v>4.287288721681011E-2</c:v>
                </c:pt>
                <c:pt idx="856">
                  <c:v>4.3085423519676626E-2</c:v>
                </c:pt>
                <c:pt idx="857">
                  <c:v>4.3310976074816147E-2</c:v>
                </c:pt>
                <c:pt idx="858">
                  <c:v>4.3446457570122277E-2</c:v>
                </c:pt>
                <c:pt idx="859">
                  <c:v>4.3629446628855095E-2</c:v>
                </c:pt>
                <c:pt idx="860">
                  <c:v>4.3677446255824072E-2</c:v>
                </c:pt>
                <c:pt idx="861">
                  <c:v>4.3685412998889457E-2</c:v>
                </c:pt>
                <c:pt idx="862">
                  <c:v>4.3559784490227446E-2</c:v>
                </c:pt>
                <c:pt idx="863">
                  <c:v>4.3498007084074794E-2</c:v>
                </c:pt>
                <c:pt idx="864">
                  <c:v>4.3607819264592292E-2</c:v>
                </c:pt>
                <c:pt idx="865">
                  <c:v>4.3515615929409036E-2</c:v>
                </c:pt>
                <c:pt idx="866">
                  <c:v>4.3561764460195163E-2</c:v>
                </c:pt>
                <c:pt idx="867">
                  <c:v>4.3600543753645811E-2</c:v>
                </c:pt>
                <c:pt idx="868">
                  <c:v>4.3801903184623528E-2</c:v>
                </c:pt>
                <c:pt idx="869">
                  <c:v>4.4054905855942773E-2</c:v>
                </c:pt>
                <c:pt idx="870">
                  <c:v>4.4267535885198293E-2</c:v>
                </c:pt>
                <c:pt idx="871">
                  <c:v>4.4242522655132697E-2</c:v>
                </c:pt>
                <c:pt idx="872">
                  <c:v>4.4384190092113127E-2</c:v>
                </c:pt>
                <c:pt idx="873">
                  <c:v>4.4168057039068558E-2</c:v>
                </c:pt>
                <c:pt idx="874">
                  <c:v>4.4168373365631446E-2</c:v>
                </c:pt>
                <c:pt idx="875">
                  <c:v>4.4165268678995673E-2</c:v>
                </c:pt>
                <c:pt idx="876">
                  <c:v>4.3821761463293876E-2</c:v>
                </c:pt>
                <c:pt idx="877">
                  <c:v>4.3471166189423607E-2</c:v>
                </c:pt>
                <c:pt idx="878">
                  <c:v>4.3404819621806992E-2</c:v>
                </c:pt>
                <c:pt idx="879">
                  <c:v>4.3131326018691622E-2</c:v>
                </c:pt>
                <c:pt idx="880">
                  <c:v>4.3314022182458799E-2</c:v>
                </c:pt>
                <c:pt idx="881">
                  <c:v>4.3180508941321777E-2</c:v>
                </c:pt>
                <c:pt idx="882">
                  <c:v>4.3208814310801161E-2</c:v>
                </c:pt>
                <c:pt idx="883">
                  <c:v>4.3398165048187665E-2</c:v>
                </c:pt>
                <c:pt idx="884">
                  <c:v>4.3505751226966302E-2</c:v>
                </c:pt>
                <c:pt idx="885">
                  <c:v>4.3546276174412153E-2</c:v>
                </c:pt>
                <c:pt idx="886">
                  <c:v>4.3634296969486085E-2</c:v>
                </c:pt>
                <c:pt idx="887">
                  <c:v>4.3415574724945269E-2</c:v>
                </c:pt>
                <c:pt idx="888">
                  <c:v>4.3295768968200157E-2</c:v>
                </c:pt>
                <c:pt idx="889">
                  <c:v>4.2858629089882784E-2</c:v>
                </c:pt>
                <c:pt idx="890">
                  <c:v>4.2742162335745966E-2</c:v>
                </c:pt>
                <c:pt idx="891">
                  <c:v>4.2541318399907775E-2</c:v>
                </c:pt>
                <c:pt idx="892">
                  <c:v>4.2249056087394238E-2</c:v>
                </c:pt>
                <c:pt idx="893">
                  <c:v>4.1809209859594354E-2</c:v>
                </c:pt>
                <c:pt idx="894">
                  <c:v>4.1638323220841753E-2</c:v>
                </c:pt>
                <c:pt idx="895">
                  <c:v>4.1669920729734924E-2</c:v>
                </c:pt>
                <c:pt idx="896">
                  <c:v>4.1663301303511473E-2</c:v>
                </c:pt>
                <c:pt idx="897">
                  <c:v>4.1362134984042495E-2</c:v>
                </c:pt>
                <c:pt idx="898">
                  <c:v>4.1280136109462108E-2</c:v>
                </c:pt>
                <c:pt idx="899">
                  <c:v>4.1089192023462527E-2</c:v>
                </c:pt>
                <c:pt idx="900">
                  <c:v>4.1189865881052071E-2</c:v>
                </c:pt>
                <c:pt idx="901">
                  <c:v>4.0881951261574768E-2</c:v>
                </c:pt>
                <c:pt idx="902">
                  <c:v>4.0546844273487509E-2</c:v>
                </c:pt>
                <c:pt idx="903">
                  <c:v>4.0478962936250938E-2</c:v>
                </c:pt>
                <c:pt idx="904">
                  <c:v>4.0478213125138905E-2</c:v>
                </c:pt>
                <c:pt idx="905">
                  <c:v>4.0519769062863809E-2</c:v>
                </c:pt>
                <c:pt idx="906">
                  <c:v>4.0443358624227828E-2</c:v>
                </c:pt>
                <c:pt idx="907">
                  <c:v>4.0198029801008332E-2</c:v>
                </c:pt>
                <c:pt idx="908">
                  <c:v>4.0378488247238026E-2</c:v>
                </c:pt>
                <c:pt idx="909">
                  <c:v>4.0256397909760933E-2</c:v>
                </c:pt>
                <c:pt idx="910">
                  <c:v>3.9854920922459805E-2</c:v>
                </c:pt>
                <c:pt idx="911">
                  <c:v>3.9871440198521867E-2</c:v>
                </c:pt>
                <c:pt idx="912">
                  <c:v>3.9483694127209909E-2</c:v>
                </c:pt>
                <c:pt idx="913">
                  <c:v>3.9429871748324026E-2</c:v>
                </c:pt>
                <c:pt idx="914">
                  <c:v>3.9238552756768422E-2</c:v>
                </c:pt>
                <c:pt idx="915">
                  <c:v>3.8825324823445841E-2</c:v>
                </c:pt>
                <c:pt idx="916">
                  <c:v>3.8461467265531429E-2</c:v>
                </c:pt>
                <c:pt idx="917">
                  <c:v>3.8351748811402943E-2</c:v>
                </c:pt>
                <c:pt idx="918">
                  <c:v>3.7746651243989356E-2</c:v>
                </c:pt>
                <c:pt idx="919">
                  <c:v>3.7369613412621169E-2</c:v>
                </c:pt>
                <c:pt idx="920">
                  <c:v>3.6875241858017875E-2</c:v>
                </c:pt>
                <c:pt idx="921">
                  <c:v>3.6498567216407082E-2</c:v>
                </c:pt>
                <c:pt idx="922">
                  <c:v>3.6330234621754852E-2</c:v>
                </c:pt>
                <c:pt idx="923">
                  <c:v>3.6281274299298588E-2</c:v>
                </c:pt>
                <c:pt idx="924">
                  <c:v>3.5780646508229236E-2</c:v>
                </c:pt>
                <c:pt idx="925">
                  <c:v>3.5391681993860218E-2</c:v>
                </c:pt>
                <c:pt idx="926">
                  <c:v>3.5227250760150305E-2</c:v>
                </c:pt>
                <c:pt idx="927">
                  <c:v>3.5030062153483282E-2</c:v>
                </c:pt>
                <c:pt idx="928">
                  <c:v>3.4875085569264212E-2</c:v>
                </c:pt>
                <c:pt idx="929">
                  <c:v>3.4522229146259208E-2</c:v>
                </c:pt>
                <c:pt idx="930">
                  <c:v>3.3880777455710477E-2</c:v>
                </c:pt>
                <c:pt idx="931">
                  <c:v>3.355288739957657E-2</c:v>
                </c:pt>
                <c:pt idx="932">
                  <c:v>3.3240895682177564E-2</c:v>
                </c:pt>
                <c:pt idx="933">
                  <c:v>3.2890077808133411E-2</c:v>
                </c:pt>
                <c:pt idx="934">
                  <c:v>3.2073685812507621E-2</c:v>
                </c:pt>
                <c:pt idx="935">
                  <c:v>3.1704966198163598E-2</c:v>
                </c:pt>
                <c:pt idx="936">
                  <c:v>3.1263561769146513E-2</c:v>
                </c:pt>
                <c:pt idx="937">
                  <c:v>3.0975353122957419E-2</c:v>
                </c:pt>
                <c:pt idx="938">
                  <c:v>3.0606926403579031E-2</c:v>
                </c:pt>
                <c:pt idx="939">
                  <c:v>3.0248071491677738E-2</c:v>
                </c:pt>
                <c:pt idx="940">
                  <c:v>2.9535422892881396E-2</c:v>
                </c:pt>
                <c:pt idx="941">
                  <c:v>2.940937261546886E-2</c:v>
                </c:pt>
                <c:pt idx="942">
                  <c:v>2.8915411113817457E-2</c:v>
                </c:pt>
                <c:pt idx="943">
                  <c:v>2.8646802998728953E-2</c:v>
                </c:pt>
                <c:pt idx="944">
                  <c:v>2.8185423133055269E-2</c:v>
                </c:pt>
                <c:pt idx="945">
                  <c:v>2.7867175179190212E-2</c:v>
                </c:pt>
                <c:pt idx="946">
                  <c:v>2.738126243119458E-2</c:v>
                </c:pt>
                <c:pt idx="947">
                  <c:v>2.7264268466119606E-2</c:v>
                </c:pt>
                <c:pt idx="948">
                  <c:v>2.6918066616733932E-2</c:v>
                </c:pt>
                <c:pt idx="949">
                  <c:v>2.6552217373053171E-2</c:v>
                </c:pt>
                <c:pt idx="950">
                  <c:v>2.6157230938190609E-2</c:v>
                </c:pt>
                <c:pt idx="951">
                  <c:v>2.6017402881594397E-2</c:v>
                </c:pt>
                <c:pt idx="952">
                  <c:v>2.571904835379556E-2</c:v>
                </c:pt>
                <c:pt idx="953">
                  <c:v>2.5440762989042329E-2</c:v>
                </c:pt>
                <c:pt idx="954">
                  <c:v>2.5199124642389891E-2</c:v>
                </c:pt>
                <c:pt idx="955">
                  <c:v>2.4976325299927375E-2</c:v>
                </c:pt>
                <c:pt idx="956">
                  <c:v>2.4590852093548776E-2</c:v>
                </c:pt>
                <c:pt idx="957">
                  <c:v>2.418288455380908E-2</c:v>
                </c:pt>
                <c:pt idx="958">
                  <c:v>2.3631269607121235E-2</c:v>
                </c:pt>
                <c:pt idx="959">
                  <c:v>2.353337239380595E-2</c:v>
                </c:pt>
                <c:pt idx="960">
                  <c:v>2.3536055311691208E-2</c:v>
                </c:pt>
                <c:pt idx="961">
                  <c:v>2.3015780126326768E-2</c:v>
                </c:pt>
                <c:pt idx="962">
                  <c:v>2.303240484457646E-2</c:v>
                </c:pt>
                <c:pt idx="963">
                  <c:v>2.3116465699714945E-2</c:v>
                </c:pt>
                <c:pt idx="964">
                  <c:v>2.3049779373938185E-2</c:v>
                </c:pt>
                <c:pt idx="965">
                  <c:v>2.2990895770046055E-2</c:v>
                </c:pt>
                <c:pt idx="966">
                  <c:v>2.284019545232531E-2</c:v>
                </c:pt>
                <c:pt idx="967">
                  <c:v>2.257299323307187E-2</c:v>
                </c:pt>
                <c:pt idx="968">
                  <c:v>2.2549655362209729E-2</c:v>
                </c:pt>
                <c:pt idx="969">
                  <c:v>2.2049226739717011E-2</c:v>
                </c:pt>
                <c:pt idx="970">
                  <c:v>2.1643098580361533E-2</c:v>
                </c:pt>
                <c:pt idx="971">
                  <c:v>2.1417546025222004E-2</c:v>
                </c:pt>
                <c:pt idx="972">
                  <c:v>2.1215624235910259E-2</c:v>
                </c:pt>
                <c:pt idx="973">
                  <c:v>2.0952838872738661E-2</c:v>
                </c:pt>
                <c:pt idx="974">
                  <c:v>2.081803689375282E-2</c:v>
                </c:pt>
                <c:pt idx="975">
                  <c:v>2.071424663372887E-2</c:v>
                </c:pt>
                <c:pt idx="976">
                  <c:v>2.0695524787525205E-2</c:v>
                </c:pt>
                <c:pt idx="977">
                  <c:v>2.04510160702095E-2</c:v>
                </c:pt>
                <c:pt idx="978">
                  <c:v>2.0508833536426702E-2</c:v>
                </c:pt>
                <c:pt idx="979">
                  <c:v>2.0556188794471266E-2</c:v>
                </c:pt>
                <c:pt idx="980">
                  <c:v>2.0253065936631821E-2</c:v>
                </c:pt>
                <c:pt idx="981">
                  <c:v>1.9973538697224281E-2</c:v>
                </c:pt>
                <c:pt idx="982">
                  <c:v>1.995068117410579E-2</c:v>
                </c:pt>
                <c:pt idx="983">
                  <c:v>1.9843024700535401E-2</c:v>
                </c:pt>
                <c:pt idx="984">
                  <c:v>1.9626961942282587E-2</c:v>
                </c:pt>
                <c:pt idx="985">
                  <c:v>1.9499142579277585E-2</c:v>
                </c:pt>
                <c:pt idx="986">
                  <c:v>1.9388311124279668E-2</c:v>
                </c:pt>
                <c:pt idx="987">
                  <c:v>1.915000006443689E-2</c:v>
                </c:pt>
                <c:pt idx="988">
                  <c:v>1.9060655384118275E-2</c:v>
                </c:pt>
                <c:pt idx="989">
                  <c:v>1.8485679134971036E-2</c:v>
                </c:pt>
                <c:pt idx="990">
                  <c:v>1.8208026423343588E-2</c:v>
                </c:pt>
                <c:pt idx="991">
                  <c:v>1.8060981434794024E-2</c:v>
                </c:pt>
                <c:pt idx="992">
                  <c:v>1.7844590634179692E-2</c:v>
                </c:pt>
                <c:pt idx="993">
                  <c:v>1.7386444328926672E-2</c:v>
                </c:pt>
                <c:pt idx="994">
                  <c:v>1.7161184668752782E-2</c:v>
                </c:pt>
                <c:pt idx="995">
                  <c:v>1.6931180110135537E-2</c:v>
                </c:pt>
                <c:pt idx="996">
                  <c:v>1.7206009314294224E-2</c:v>
                </c:pt>
                <c:pt idx="997">
                  <c:v>1.6940025538097842E-2</c:v>
                </c:pt>
                <c:pt idx="998">
                  <c:v>1.6823406478578891E-2</c:v>
                </c:pt>
                <c:pt idx="999">
                  <c:v>1.6270561373035366E-2</c:v>
                </c:pt>
                <c:pt idx="1000">
                  <c:v>1.5964638439324403E-2</c:v>
                </c:pt>
                <c:pt idx="1001">
                  <c:v>1.5681772197308576E-2</c:v>
                </c:pt>
                <c:pt idx="1002">
                  <c:v>1.522913231740957E-2</c:v>
                </c:pt>
                <c:pt idx="1003">
                  <c:v>1.4670546470539511E-2</c:v>
                </c:pt>
                <c:pt idx="1004">
                  <c:v>1.4431450452188821E-2</c:v>
                </c:pt>
                <c:pt idx="1005">
                  <c:v>1.4082741421897273E-2</c:v>
                </c:pt>
                <c:pt idx="1006">
                  <c:v>1.374745869683063E-2</c:v>
                </c:pt>
                <c:pt idx="1007">
                  <c:v>1.3666514244126548E-2</c:v>
                </c:pt>
                <c:pt idx="1008">
                  <c:v>1.3284567493134248E-2</c:v>
                </c:pt>
                <c:pt idx="1009">
                  <c:v>1.3327177852735458E-2</c:v>
                </c:pt>
                <c:pt idx="1010">
                  <c:v>1.3112860748477853E-2</c:v>
                </c:pt>
                <c:pt idx="1011">
                  <c:v>1.2854445378193595E-2</c:v>
                </c:pt>
                <c:pt idx="1012">
                  <c:v>1.2609819502891634E-2</c:v>
                </c:pt>
                <c:pt idx="1013">
                  <c:v>1.2547678906981595E-2</c:v>
                </c:pt>
                <c:pt idx="1014">
                  <c:v>1.2225119539222326E-2</c:v>
                </c:pt>
                <c:pt idx="1015">
                  <c:v>1.2182720063996379E-2</c:v>
                </c:pt>
                <c:pt idx="1016">
                  <c:v>1.1549908774934002E-2</c:v>
                </c:pt>
                <c:pt idx="1017">
                  <c:v>1.1182850460835081E-2</c:v>
                </c:pt>
                <c:pt idx="1018">
                  <c:v>1.1131750833549782E-2</c:v>
                </c:pt>
                <c:pt idx="1019">
                  <c:v>1.1026376597551655E-2</c:v>
                </c:pt>
                <c:pt idx="1020">
                  <c:v>1.0589995902985221E-2</c:v>
                </c:pt>
                <c:pt idx="1021">
                  <c:v>1.0432842523381513E-2</c:v>
                </c:pt>
                <c:pt idx="1022">
                  <c:v>1.0253787629827158E-2</c:v>
                </c:pt>
                <c:pt idx="1023">
                  <c:v>1.0394251854288737E-2</c:v>
                </c:pt>
                <c:pt idx="1024">
                  <c:v>1.0399321280354023E-2</c:v>
                </c:pt>
                <c:pt idx="1025">
                  <c:v>1.0013620787482091E-2</c:v>
                </c:pt>
                <c:pt idx="1026">
                  <c:v>9.7448404501537869E-3</c:v>
                </c:pt>
                <c:pt idx="1027">
                  <c:v>9.8213528162378154E-3</c:v>
                </c:pt>
                <c:pt idx="1028">
                  <c:v>9.5513411484739654E-3</c:v>
                </c:pt>
                <c:pt idx="1029">
                  <c:v>9.4819601890133217E-3</c:v>
                </c:pt>
                <c:pt idx="1030">
                  <c:v>9.0376619577357247E-3</c:v>
                </c:pt>
                <c:pt idx="1031">
                  <c:v>8.3768815426145185E-3</c:v>
                </c:pt>
                <c:pt idx="1032">
                  <c:v>7.9865626819243841E-3</c:v>
                </c:pt>
                <c:pt idx="1033">
                  <c:v>8.0240157469706162E-3</c:v>
                </c:pt>
                <c:pt idx="1034">
                  <c:v>7.5697602584411444E-3</c:v>
                </c:pt>
                <c:pt idx="1035">
                  <c:v>7.2505410648700253E-3</c:v>
                </c:pt>
                <c:pt idx="1036">
                  <c:v>7.1356571151275213E-3</c:v>
                </c:pt>
                <c:pt idx="1037">
                  <c:v>7.2038044009928902E-3</c:v>
                </c:pt>
                <c:pt idx="1038">
                  <c:v>7.4741523121772948E-3</c:v>
                </c:pt>
                <c:pt idx="1039">
                  <c:v>7.4675317143739848E-3</c:v>
                </c:pt>
                <c:pt idx="1040">
                  <c:v>7.1095051094355174E-3</c:v>
                </c:pt>
                <c:pt idx="1041">
                  <c:v>7.0530431611192943E-3</c:v>
                </c:pt>
                <c:pt idx="1042">
                  <c:v>7.1380108190713986E-3</c:v>
                </c:pt>
                <c:pt idx="1043">
                  <c:v>7.1222858741561545E-3</c:v>
                </c:pt>
                <c:pt idx="1044">
                  <c:v>6.6821256629531096E-3</c:v>
                </c:pt>
                <c:pt idx="1045">
                  <c:v>6.5730750093462784E-3</c:v>
                </c:pt>
                <c:pt idx="1046">
                  <c:v>6.2941335598700153E-3</c:v>
                </c:pt>
                <c:pt idx="1047">
                  <c:v>6.505167897352733E-3</c:v>
                </c:pt>
                <c:pt idx="1048">
                  <c:v>6.6381504128120231E-3</c:v>
                </c:pt>
                <c:pt idx="1049">
                  <c:v>6.4367066280841979E-3</c:v>
                </c:pt>
                <c:pt idx="1050">
                  <c:v>6.0096950576786342E-3</c:v>
                </c:pt>
                <c:pt idx="1051">
                  <c:v>6.0589576477394422E-3</c:v>
                </c:pt>
                <c:pt idx="1052">
                  <c:v>5.9224803095501441E-3</c:v>
                </c:pt>
                <c:pt idx="1053">
                  <c:v>6.1872983637832795E-3</c:v>
                </c:pt>
                <c:pt idx="1054">
                  <c:v>5.701081005023383E-3</c:v>
                </c:pt>
                <c:pt idx="1055">
                  <c:v>5.5243610701351054E-3</c:v>
                </c:pt>
                <c:pt idx="1056">
                  <c:v>5.4965184747014315E-3</c:v>
                </c:pt>
                <c:pt idx="1057">
                  <c:v>5.3693985448743792E-3</c:v>
                </c:pt>
                <c:pt idx="1058">
                  <c:v>5.1527371093117984E-3</c:v>
                </c:pt>
                <c:pt idx="1059">
                  <c:v>4.8756737023552153E-3</c:v>
                </c:pt>
                <c:pt idx="1060">
                  <c:v>4.5483132003191849E-3</c:v>
                </c:pt>
                <c:pt idx="1061">
                  <c:v>4.567257646696736E-3</c:v>
                </c:pt>
                <c:pt idx="1062">
                  <c:v>4.2569869801158296E-3</c:v>
                </c:pt>
                <c:pt idx="1063">
                  <c:v>4.0394105406805917E-3</c:v>
                </c:pt>
                <c:pt idx="1064">
                  <c:v>4.0394843502119327E-3</c:v>
                </c:pt>
                <c:pt idx="1065">
                  <c:v>3.9872916389148685E-3</c:v>
                </c:pt>
                <c:pt idx="1066">
                  <c:v>4.0951507958014799E-3</c:v>
                </c:pt>
                <c:pt idx="1067">
                  <c:v>3.9821202854015405E-3</c:v>
                </c:pt>
                <c:pt idx="1068">
                  <c:v>3.9454650662417113E-3</c:v>
                </c:pt>
                <c:pt idx="1069">
                  <c:v>3.8851076148824853E-3</c:v>
                </c:pt>
                <c:pt idx="1070">
                  <c:v>3.5612103029201746E-3</c:v>
                </c:pt>
                <c:pt idx="1071">
                  <c:v>3.3503247560800016E-3</c:v>
                </c:pt>
                <c:pt idx="1072">
                  <c:v>3.3507008332158824E-3</c:v>
                </c:pt>
                <c:pt idx="1073">
                  <c:v>2.9546962954527588E-3</c:v>
                </c:pt>
                <c:pt idx="1074">
                  <c:v>2.8323564114649397E-3</c:v>
                </c:pt>
                <c:pt idx="1075">
                  <c:v>2.6981964582437805E-3</c:v>
                </c:pt>
                <c:pt idx="1076">
                  <c:v>2.5595903594442166E-3</c:v>
                </c:pt>
                <c:pt idx="1077">
                  <c:v>2.9615793271452829E-3</c:v>
                </c:pt>
                <c:pt idx="1078">
                  <c:v>3.1885893276338314E-3</c:v>
                </c:pt>
                <c:pt idx="1079">
                  <c:v>3.3423615277542E-3</c:v>
                </c:pt>
                <c:pt idx="1080">
                  <c:v>3.3925332637883528E-3</c:v>
                </c:pt>
                <c:pt idx="1081">
                  <c:v>3.4987557236069709E-3</c:v>
                </c:pt>
                <c:pt idx="1082">
                  <c:v>3.3746127782106764E-3</c:v>
                </c:pt>
                <c:pt idx="1083">
                  <c:v>3.5821171455675091E-3</c:v>
                </c:pt>
                <c:pt idx="1084">
                  <c:v>3.6503054367280677E-3</c:v>
                </c:pt>
                <c:pt idx="1085">
                  <c:v>3.5456763255225275E-3</c:v>
                </c:pt>
                <c:pt idx="1086">
                  <c:v>3.3485685578660282E-3</c:v>
                </c:pt>
                <c:pt idx="1087">
                  <c:v>3.6227908836559105E-3</c:v>
                </c:pt>
                <c:pt idx="1088">
                  <c:v>3.5420924627229647E-3</c:v>
                </c:pt>
                <c:pt idx="1089">
                  <c:v>3.4978266607759633E-3</c:v>
                </c:pt>
                <c:pt idx="1090">
                  <c:v>3.3362974303856032E-3</c:v>
                </c:pt>
                <c:pt idx="1091">
                  <c:v>3.1669490759925361E-3</c:v>
                </c:pt>
                <c:pt idx="1092">
                  <c:v>3.1474680460379335E-3</c:v>
                </c:pt>
                <c:pt idx="1093">
                  <c:v>3.1074351621343515E-3</c:v>
                </c:pt>
                <c:pt idx="1094">
                  <c:v>2.8390426177405544E-3</c:v>
                </c:pt>
                <c:pt idx="1095">
                  <c:v>2.7427246940799951E-3</c:v>
                </c:pt>
                <c:pt idx="1096">
                  <c:v>2.6025018150701018E-3</c:v>
                </c:pt>
                <c:pt idx="1097">
                  <c:v>2.5421467068706015E-3</c:v>
                </c:pt>
                <c:pt idx="1098">
                  <c:v>2.4674994959277639E-3</c:v>
                </c:pt>
                <c:pt idx="1099">
                  <c:v>2.2668102086314274E-3</c:v>
                </c:pt>
                <c:pt idx="1100">
                  <c:v>2.1368738008147865E-3</c:v>
                </c:pt>
                <c:pt idx="1101">
                  <c:v>2.2397748317230554E-3</c:v>
                </c:pt>
                <c:pt idx="1102">
                  <c:v>2.3718200832922986E-3</c:v>
                </c:pt>
                <c:pt idx="1103">
                  <c:v>2.4355505130758269E-3</c:v>
                </c:pt>
                <c:pt idx="1104">
                  <c:v>2.3820222007354475E-3</c:v>
                </c:pt>
                <c:pt idx="1105">
                  <c:v>2.2425620202160788E-3</c:v>
                </c:pt>
                <c:pt idx="1106">
                  <c:v>2.2077274361626638E-3</c:v>
                </c:pt>
                <c:pt idx="1107">
                  <c:v>2.208588547361643E-3</c:v>
                </c:pt>
                <c:pt idx="1108">
                  <c:v>1.6875471487670939E-3</c:v>
                </c:pt>
                <c:pt idx="1109">
                  <c:v>1.5744170540788376E-3</c:v>
                </c:pt>
                <c:pt idx="1110">
                  <c:v>1.6134880709152604E-3</c:v>
                </c:pt>
                <c:pt idx="1111">
                  <c:v>1.7333278034763822E-3</c:v>
                </c:pt>
                <c:pt idx="1112">
                  <c:v>1.6619469571903546E-3</c:v>
                </c:pt>
                <c:pt idx="1113">
                  <c:v>1.6202890920174054E-3</c:v>
                </c:pt>
                <c:pt idx="1114">
                  <c:v>1.4519131489102608E-3</c:v>
                </c:pt>
                <c:pt idx="1115">
                  <c:v>1.9756515243484173E-3</c:v>
                </c:pt>
                <c:pt idx="1116">
                  <c:v>1.9323370452498118E-3</c:v>
                </c:pt>
                <c:pt idx="1117">
                  <c:v>1.6816330136209046E-3</c:v>
                </c:pt>
                <c:pt idx="1118">
                  <c:v>1.6824437468857941E-3</c:v>
                </c:pt>
                <c:pt idx="1119">
                  <c:v>1.5225969051780666E-3</c:v>
                </c:pt>
                <c:pt idx="1120">
                  <c:v>1.6322392066154896E-3</c:v>
                </c:pt>
                <c:pt idx="1121">
                  <c:v>1.711297415740855E-3</c:v>
                </c:pt>
                <c:pt idx="1122">
                  <c:v>1.482514814920257E-3</c:v>
                </c:pt>
                <c:pt idx="1123">
                  <c:v>1.4102201363414349E-3</c:v>
                </c:pt>
                <c:pt idx="1124">
                  <c:v>1.9160520851602657E-3</c:v>
                </c:pt>
                <c:pt idx="1125">
                  <c:v>1.6831666116609921E-3</c:v>
                </c:pt>
                <c:pt idx="1126">
                  <c:v>1.7613402779901265E-3</c:v>
                </c:pt>
                <c:pt idx="1127">
                  <c:v>1.6900191822770895E-3</c:v>
                </c:pt>
                <c:pt idx="1128">
                  <c:v>1.7206360788252991E-3</c:v>
                </c:pt>
                <c:pt idx="1129">
                  <c:v>1.7393942440047036E-3</c:v>
                </c:pt>
                <c:pt idx="1130">
                  <c:v>1.957899746270949E-3</c:v>
                </c:pt>
                <c:pt idx="1131">
                  <c:v>1.6287467270452063E-3</c:v>
                </c:pt>
                <c:pt idx="1132">
                  <c:v>1.7068899322979143E-3</c:v>
                </c:pt>
                <c:pt idx="1133">
                  <c:v>1.6448817249123452E-3</c:v>
                </c:pt>
                <c:pt idx="1134">
                  <c:v>1.6133955161061185E-3</c:v>
                </c:pt>
                <c:pt idx="1135">
                  <c:v>1.4629213132988489E-3</c:v>
                </c:pt>
                <c:pt idx="1136">
                  <c:v>1.3387783679025547E-3</c:v>
                </c:pt>
                <c:pt idx="1137">
                  <c:v>1.1415048216955033E-3</c:v>
                </c:pt>
                <c:pt idx="1138">
                  <c:v>1.0795991275479079E-3</c:v>
                </c:pt>
                <c:pt idx="1139">
                  <c:v>9.4533748119467859E-4</c:v>
                </c:pt>
                <c:pt idx="1140">
                  <c:v>8.5267348080946329E-4</c:v>
                </c:pt>
                <c:pt idx="1141">
                  <c:v>8.0848172270977516E-4</c:v>
                </c:pt>
                <c:pt idx="1142">
                  <c:v>1.0159313772870264E-3</c:v>
                </c:pt>
                <c:pt idx="1143">
                  <c:v>1.2650203860753986E-3</c:v>
                </c:pt>
                <c:pt idx="1144">
                  <c:v>1.0746372525140054E-3</c:v>
                </c:pt>
                <c:pt idx="1145">
                  <c:v>1.2658756393750651E-3</c:v>
                </c:pt>
                <c:pt idx="1146">
                  <c:v>1.5310580549454554E-3</c:v>
                </c:pt>
                <c:pt idx="1147">
                  <c:v>1.7911921328880862E-3</c:v>
                </c:pt>
                <c:pt idx="1148">
                  <c:v>1.7299759134896057E-3</c:v>
                </c:pt>
                <c:pt idx="1149">
                  <c:v>1.5751856104686752E-3</c:v>
                </c:pt>
                <c:pt idx="1150">
                  <c:v>1.3890180555687359E-3</c:v>
                </c:pt>
                <c:pt idx="1151">
                  <c:v>1.5981181146983714E-3</c:v>
                </c:pt>
                <c:pt idx="1152">
                  <c:v>1.4239018459763788E-3</c:v>
                </c:pt>
                <c:pt idx="1153">
                  <c:v>1.2854070472637577E-3</c:v>
                </c:pt>
                <c:pt idx="1154">
                  <c:v>1.2565194025926827E-3</c:v>
                </c:pt>
                <c:pt idx="1155">
                  <c:v>1.3678394063932878E-3</c:v>
                </c:pt>
                <c:pt idx="1156">
                  <c:v>1.3865460220587398E-3</c:v>
                </c:pt>
                <c:pt idx="1157">
                  <c:v>1.244559915355698E-3</c:v>
                </c:pt>
                <c:pt idx="1158">
                  <c:v>7.6000959758223399E-4</c:v>
                </c:pt>
                <c:pt idx="1159">
                  <c:v>7.4640204895258999E-4</c:v>
                </c:pt>
                <c:pt idx="1160">
                  <c:v>6.6647523051712484E-4</c:v>
                </c:pt>
                <c:pt idx="1161">
                  <c:v>7.1577847439916408E-4</c:v>
                </c:pt>
                <c:pt idx="1162">
                  <c:v>8.6534634302475901E-4</c:v>
                </c:pt>
                <c:pt idx="1163">
                  <c:v>1.030367467195471E-3</c:v>
                </c:pt>
                <c:pt idx="1164">
                  <c:v>1.2582111639142155E-3</c:v>
                </c:pt>
                <c:pt idx="1165">
                  <c:v>1.6679946524408753E-3</c:v>
                </c:pt>
                <c:pt idx="1166">
                  <c:v>1.6994445422713631E-3</c:v>
                </c:pt>
                <c:pt idx="1167">
                  <c:v>1.7334414467230501E-3</c:v>
                </c:pt>
                <c:pt idx="1168">
                  <c:v>1.8023268279018306E-3</c:v>
                </c:pt>
                <c:pt idx="1169">
                  <c:v>1.726820848919739E-3</c:v>
                </c:pt>
                <c:pt idx="1170">
                  <c:v>1.6341137343955814E-3</c:v>
                </c:pt>
                <c:pt idx="1171">
                  <c:v>1.5413351534998079E-3</c:v>
                </c:pt>
                <c:pt idx="1172">
                  <c:v>1.6025396570996627E-3</c:v>
                </c:pt>
                <c:pt idx="1173">
                  <c:v>1.4528984475746715E-3</c:v>
                </c:pt>
              </c:numCache>
            </c:numRef>
          </c:yVal>
          <c:smooth val="0"/>
          <c:extLst>
            <c:ext xmlns:c16="http://schemas.microsoft.com/office/drawing/2014/chart" uri="{C3380CC4-5D6E-409C-BE32-E72D297353CC}">
              <c16:uniqueId val="{00000006-859F-4C0C-A8BD-8B8994BA77C0}"/>
            </c:ext>
          </c:extLst>
        </c:ser>
        <c:ser>
          <c:idx val="7"/>
          <c:order val="7"/>
          <c:tx>
            <c:strRef>
              <c:f>'Fluo 77K'!$AA$2</c:f>
              <c:strCache>
                <c:ptCount val="1"/>
                <c:pt idx="0">
                  <c:v>Stan White</c:v>
                </c:pt>
              </c:strCache>
            </c:strRef>
          </c:tx>
          <c:spPr>
            <a:ln w="19050" cap="rnd">
              <a:solidFill>
                <a:sysClr val="window" lastClr="FFFFFF"/>
              </a:solidFill>
              <a:round/>
            </a:ln>
            <a:effectLst/>
          </c:spPr>
          <c:marker>
            <c:symbol val="none"/>
          </c:marker>
          <c:xVal>
            <c:numRef>
              <c:f>'Fluo 77K'!$S$3:$S$1176</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'Fluo 77K'!$AA$3:$AA$1176</c:f>
              <c:numCache>
                <c:formatCode>General</c:formatCode>
                <c:ptCount val="1174"/>
                <c:pt idx="0">
                  <c:v>2.5392556000235618E-4</c:v>
                </c:pt>
                <c:pt idx="1">
                  <c:v>-1.1423045762708206E-4</c:v>
                </c:pt>
                <c:pt idx="2">
                  <c:v>2.0698167573417187E-4</c:v>
                </c:pt>
                <c:pt idx="3">
                  <c:v>-9.2958664080620965E-5</c:v>
                </c:pt>
                <c:pt idx="4">
                  <c:v>-2.0267161670929284E-4</c:v>
                </c:pt>
                <c:pt idx="5">
                  <c:v>-1.2992537311131336E-4</c:v>
                </c:pt>
                <c:pt idx="6">
                  <c:v>-3.4021941501869991E-4</c:v>
                </c:pt>
                <c:pt idx="7">
                  <c:v>-3.2790064304705186E-4</c:v>
                </c:pt>
                <c:pt idx="8">
                  <c:v>-3.8039250819807116E-5</c:v>
                </c:pt>
                <c:pt idx="9">
                  <c:v>-1.6879283497983521E-5</c:v>
                </c:pt>
                <c:pt idx="10">
                  <c:v>2.6516122744855796E-4</c:v>
                </c:pt>
                <c:pt idx="11">
                  <c:v>2.4841890486166518E-4</c:v>
                </c:pt>
                <c:pt idx="12">
                  <c:v>1.8126118146595977E-4</c:v>
                </c:pt>
                <c:pt idx="13">
                  <c:v>5.6288698550607536E-4</c:v>
                </c:pt>
                <c:pt idx="14">
                  <c:v>3.0892380057430445E-4</c:v>
                </c:pt>
                <c:pt idx="15">
                  <c:v>9.0697729643910886E-5</c:v>
                </c:pt>
                <c:pt idx="16">
                  <c:v>-2.3153811019848385E-4</c:v>
                </c:pt>
                <c:pt idx="17">
                  <c:v>-2.2483300853561616E-4</c:v>
                </c:pt>
                <c:pt idx="18">
                  <c:v>-2.3043264659613124E-4</c:v>
                </c:pt>
                <c:pt idx="19">
                  <c:v>-9.9464708278810597E-6</c:v>
                </c:pt>
                <c:pt idx="20">
                  <c:v>-4.3522745040833845E-4</c:v>
                </c:pt>
                <c:pt idx="21">
                  <c:v>-4.8116826022634787E-4</c:v>
                </c:pt>
                <c:pt idx="22">
                  <c:v>-2.506438643146357E-4</c:v>
                </c:pt>
                <c:pt idx="23">
                  <c:v>-3.8940753380615329E-4</c:v>
                </c:pt>
                <c:pt idx="24">
                  <c:v>-2.2602960465142817E-4</c:v>
                </c:pt>
                <c:pt idx="25">
                  <c:v>2.8988882450160076E-4</c:v>
                </c:pt>
                <c:pt idx="26">
                  <c:v>3.1897567054871642E-4</c:v>
                </c:pt>
                <c:pt idx="27">
                  <c:v>4.2530495467892212E-4</c:v>
                </c:pt>
                <c:pt idx="28">
                  <c:v>6.6699516519657016E-4</c:v>
                </c:pt>
                <c:pt idx="29">
                  <c:v>4.7785202361982047E-4</c:v>
                </c:pt>
                <c:pt idx="30">
                  <c:v>6.8600762799183722E-4</c:v>
                </c:pt>
                <c:pt idx="31">
                  <c:v>5.6180002596736931E-4</c:v>
                </c:pt>
                <c:pt idx="32">
                  <c:v>4.7451759135070721E-4</c:v>
                </c:pt>
                <c:pt idx="33">
                  <c:v>4.9020240670019817E-4</c:v>
                </c:pt>
                <c:pt idx="34">
                  <c:v>3.9395382804358693E-4</c:v>
                </c:pt>
                <c:pt idx="35">
                  <c:v>2.6189865262660558E-4</c:v>
                </c:pt>
                <c:pt idx="36">
                  <c:v>2.7645364068994252E-4</c:v>
                </c:pt>
                <c:pt idx="37">
                  <c:v>3.5478812692924135E-4</c:v>
                </c:pt>
                <c:pt idx="38">
                  <c:v>2.5294731183757383E-4</c:v>
                </c:pt>
                <c:pt idx="39">
                  <c:v>-9.6235009009936991E-5</c:v>
                </c:pt>
                <c:pt idx="40">
                  <c:v>-3.7154201455591332E-4</c:v>
                </c:pt>
                <c:pt idx="41">
                  <c:v>-1.6451176565466917E-4</c:v>
                </c:pt>
                <c:pt idx="42">
                  <c:v>2.4399088243103921E-4</c:v>
                </c:pt>
                <c:pt idx="43">
                  <c:v>6.5136339482953286E-4</c:v>
                </c:pt>
                <c:pt idx="44">
                  <c:v>7.7775925658073891E-4</c:v>
                </c:pt>
                <c:pt idx="45">
                  <c:v>7.3300270683611033E-4</c:v>
                </c:pt>
                <c:pt idx="46">
                  <c:v>8.8070368486839446E-4</c:v>
                </c:pt>
                <c:pt idx="47">
                  <c:v>1.0384673269122175E-3</c:v>
                </c:pt>
                <c:pt idx="48">
                  <c:v>1.0026793884160244E-3</c:v>
                </c:pt>
                <c:pt idx="49">
                  <c:v>7.0385664778532581E-4</c:v>
                </c:pt>
                <c:pt idx="50">
                  <c:v>3.0431798493214097E-4</c:v>
                </c:pt>
                <c:pt idx="51">
                  <c:v>3.111279429556726E-4</c:v>
                </c:pt>
                <c:pt idx="52">
                  <c:v>3.1223664476916338E-4</c:v>
                </c:pt>
                <c:pt idx="53">
                  <c:v>2.2831161830064232E-4</c:v>
                </c:pt>
                <c:pt idx="54">
                  <c:v>2.1042296897084409E-4</c:v>
                </c:pt>
                <c:pt idx="55">
                  <c:v>9.8498426075186327E-5</c:v>
                </c:pt>
                <c:pt idx="56">
                  <c:v>1.8244420793509761E-4</c:v>
                </c:pt>
                <c:pt idx="57">
                  <c:v>4.0400369341110387E-4</c:v>
                </c:pt>
                <c:pt idx="58">
                  <c:v>-2.4627181667654068E-5</c:v>
                </c:pt>
                <c:pt idx="59">
                  <c:v>1.7122534834670817E-4</c:v>
                </c:pt>
                <c:pt idx="60">
                  <c:v>3.3016322742943706E-4</c:v>
                </c:pt>
                <c:pt idx="61">
                  <c:v>5.7297648040990196E-4</c:v>
                </c:pt>
                <c:pt idx="62">
                  <c:v>5.0137207631939366E-4</c:v>
                </c:pt>
                <c:pt idx="63">
                  <c:v>5.4054409965548515E-4</c:v>
                </c:pt>
                <c:pt idx="64">
                  <c:v>4.487793640215005E-4</c:v>
                </c:pt>
                <c:pt idx="65">
                  <c:v>7.7330193604933917E-4</c:v>
                </c:pt>
                <c:pt idx="66">
                  <c:v>5.6850050161432538E-4</c:v>
                </c:pt>
                <c:pt idx="67">
                  <c:v>4.6440234495830573E-4</c:v>
                </c:pt>
                <c:pt idx="68">
                  <c:v>2.5739584293874138E-4</c:v>
                </c:pt>
                <c:pt idx="69">
                  <c:v>5.0918356678779635E-4</c:v>
                </c:pt>
                <c:pt idx="70">
                  <c:v>5.2261890479998491E-4</c:v>
                </c:pt>
                <c:pt idx="71">
                  <c:v>4.0401309964345754E-4</c:v>
                </c:pt>
                <c:pt idx="72">
                  <c:v>5.6734785264967401E-4</c:v>
                </c:pt>
                <c:pt idx="73">
                  <c:v>6.870916577204659E-4</c:v>
                </c:pt>
                <c:pt idx="74">
                  <c:v>4.184843568187937E-4</c:v>
                </c:pt>
                <c:pt idx="75">
                  <c:v>5.3487630496053859E-4</c:v>
                </c:pt>
                <c:pt idx="76">
                  <c:v>5.0686685801924487E-4</c:v>
                </c:pt>
                <c:pt idx="77">
                  <c:v>3.6808175465400332E-4</c:v>
                </c:pt>
                <c:pt idx="78">
                  <c:v>3.9158268648780846E-4</c:v>
                </c:pt>
                <c:pt idx="79">
                  <c:v>3.3570211048097919E-4</c:v>
                </c:pt>
                <c:pt idx="80">
                  <c:v>6.9338473556613647E-5</c:v>
                </c:pt>
                <c:pt idx="81">
                  <c:v>3.4578528316305999E-4</c:v>
                </c:pt>
                <c:pt idx="82">
                  <c:v>1.4770881141922776E-4</c:v>
                </c:pt>
                <c:pt idx="83">
                  <c:v>-1.1186027211459197E-5</c:v>
                </c:pt>
                <c:pt idx="84">
                  <c:v>1.2316054958302636E-5</c:v>
                </c:pt>
                <c:pt idx="85">
                  <c:v>9.5127263239734629E-5</c:v>
                </c:pt>
                <c:pt idx="86">
                  <c:v>7.7217426757061075E-5</c:v>
                </c:pt>
                <c:pt idx="87">
                  <c:v>5.3729956629558819E-5</c:v>
                </c:pt>
                <c:pt idx="88">
                  <c:v>-2.4277686165529333E-4</c:v>
                </c:pt>
                <c:pt idx="89">
                  <c:v>-3.0205771355771156E-4</c:v>
                </c:pt>
                <c:pt idx="90">
                  <c:v>-4.2290991204093346E-4</c:v>
                </c:pt>
                <c:pt idx="91">
                  <c:v>-4.9229352009279173E-4</c:v>
                </c:pt>
                <c:pt idx="92">
                  <c:v>-6.6799823964674521E-4</c:v>
                </c:pt>
                <c:pt idx="93">
                  <c:v>-8.6498463700115751E-4</c:v>
                </c:pt>
                <c:pt idx="94">
                  <c:v>-6.400389078778276E-4</c:v>
                </c:pt>
                <c:pt idx="95">
                  <c:v>-3.1667484443479495E-4</c:v>
                </c:pt>
                <c:pt idx="96">
                  <c:v>-1.5557846632769279E-4</c:v>
                </c:pt>
                <c:pt idx="97">
                  <c:v>-3.3599015707174427E-5</c:v>
                </c:pt>
                <c:pt idx="98">
                  <c:v>1.3986941065482488E-4</c:v>
                </c:pt>
                <c:pt idx="99">
                  <c:v>1.9694938922711918E-4</c:v>
                </c:pt>
                <c:pt idx="100">
                  <c:v>1.2421619099401056E-4</c:v>
                </c:pt>
                <c:pt idx="101">
                  <c:v>5.1470317477303995E-5</c:v>
                </c:pt>
                <c:pt idx="102">
                  <c:v>-1.0517347405468135E-4</c:v>
                </c:pt>
                <c:pt idx="103">
                  <c:v>-3.1664431272977809E-4</c:v>
                </c:pt>
                <c:pt idx="104">
                  <c:v>1.8358729646686492E-4</c:v>
                </c:pt>
                <c:pt idx="105">
                  <c:v>1.1677569158166877E-6</c:v>
                </c:pt>
                <c:pt idx="106">
                  <c:v>-3.6876008278718074E-5</c:v>
                </c:pt>
                <c:pt idx="107">
                  <c:v>-9.2853931080381333E-5</c:v>
                </c:pt>
                <c:pt idx="108">
                  <c:v>2.2049704382163192E-4</c:v>
                </c:pt>
                <c:pt idx="109">
                  <c:v>5.1703715400099493E-4</c:v>
                </c:pt>
                <c:pt idx="110">
                  <c:v>8.0126805264159383E-4</c:v>
                </c:pt>
                <c:pt idx="111">
                  <c:v>3.167018295276129E-4</c:v>
                </c:pt>
                <c:pt idx="112">
                  <c:v>-2.3509073621809632E-5</c:v>
                </c:pt>
                <c:pt idx="113">
                  <c:v>6.9372012171973064E-5</c:v>
                </c:pt>
                <c:pt idx="114">
                  <c:v>1.9472628018051333E-4</c:v>
                </c:pt>
                <c:pt idx="115">
                  <c:v>-6.9376499407407363E-5</c:v>
                </c:pt>
                <c:pt idx="116">
                  <c:v>-4.7003051011694258E-4</c:v>
                </c:pt>
                <c:pt idx="117">
                  <c:v>-7.621274862137016E-4</c:v>
                </c:pt>
                <c:pt idx="118">
                  <c:v>-7.0840556343177601E-4</c:v>
                </c:pt>
                <c:pt idx="119">
                  <c:v>-4.9578030248592848E-4</c:v>
                </c:pt>
                <c:pt idx="120">
                  <c:v>-7.9459887970230664E-4</c:v>
                </c:pt>
                <c:pt idx="121">
                  <c:v>-9.5910879495061105E-4</c:v>
                </c:pt>
                <c:pt idx="122">
                  <c:v>-4.700920361285675E-4</c:v>
                </c:pt>
                <c:pt idx="123">
                  <c:v>-1.4217783885489454E-4</c:v>
                </c:pt>
                <c:pt idx="124">
                  <c:v>3.1557878706479599E-4</c:v>
                </c:pt>
                <c:pt idx="125">
                  <c:v>4.5770325711612316E-4</c:v>
                </c:pt>
                <c:pt idx="126">
                  <c:v>7.9118750136852965E-4</c:v>
                </c:pt>
                <c:pt idx="127">
                  <c:v>9.1429303220231357E-4</c:v>
                </c:pt>
                <c:pt idx="128">
                  <c:v>1.1728026655720486E-3</c:v>
                </c:pt>
                <c:pt idx="129">
                  <c:v>5.0145889121800227E-4</c:v>
                </c:pt>
                <c:pt idx="130">
                  <c:v>1.5111642726006321E-4</c:v>
                </c:pt>
                <c:pt idx="131">
                  <c:v>-1.477123271913206E-4</c:v>
                </c:pt>
                <c:pt idx="132">
                  <c:v>-1.54410551510533E-4</c:v>
                </c:pt>
                <c:pt idx="133">
                  <c:v>-3.9500979327568493E-4</c:v>
                </c:pt>
                <c:pt idx="134">
                  <c:v>-2.6182479057254966E-4</c:v>
                </c:pt>
                <c:pt idx="135">
                  <c:v>-3.0098000605082885E-4</c:v>
                </c:pt>
                <c:pt idx="136">
                  <c:v>-2.0483921356495899E-4</c:v>
                </c:pt>
                <c:pt idx="137">
                  <c:v>9.4007551508374162E-5</c:v>
                </c:pt>
                <c:pt idx="138">
                  <c:v>2.1038472723930782E-4</c:v>
                </c:pt>
                <c:pt idx="139">
                  <c:v>1.6785668355984875E-4</c:v>
                </c:pt>
                <c:pt idx="140">
                  <c:v>1.0299508316188803E-4</c:v>
                </c:pt>
                <c:pt idx="141">
                  <c:v>3.9954251786644446E-4</c:v>
                </c:pt>
                <c:pt idx="142">
                  <c:v>4.4653004088472865E-4</c:v>
                </c:pt>
                <c:pt idx="143">
                  <c:v>5.9986411849262205E-4</c:v>
                </c:pt>
                <c:pt idx="144">
                  <c:v>4.6668590061282373E-4</c:v>
                </c:pt>
                <c:pt idx="145">
                  <c:v>4.3310380070383288E-4</c:v>
                </c:pt>
                <c:pt idx="146">
                  <c:v>3.446858333813925E-4</c:v>
                </c:pt>
                <c:pt idx="147">
                  <c:v>3.603145197378221E-4</c:v>
                </c:pt>
                <c:pt idx="148">
                  <c:v>5.817967507481039E-5</c:v>
                </c:pt>
                <c:pt idx="149">
                  <c:v>-1.1639463123097359E-4</c:v>
                </c:pt>
                <c:pt idx="150">
                  <c:v>-4.4094520607513085E-4</c:v>
                </c:pt>
                <c:pt idx="151">
                  <c:v>-3.1001538612892215E-4</c:v>
                </c:pt>
                <c:pt idx="152">
                  <c:v>-4.5660519513922922E-4</c:v>
                </c:pt>
                <c:pt idx="153">
                  <c:v>-1.5334926636013658E-4</c:v>
                </c:pt>
                <c:pt idx="154">
                  <c:v>-3.4025596054440186E-4</c:v>
                </c:pt>
                <c:pt idx="155">
                  <c:v>-4.8351318769196042E-4</c:v>
                </c:pt>
                <c:pt idx="156">
                  <c:v>-3.8838873090187882E-4</c:v>
                </c:pt>
                <c:pt idx="157">
                  <c:v>-2.9325779768952094E-4</c:v>
                </c:pt>
                <c:pt idx="158">
                  <c:v>-4.8684391914834434E-4</c:v>
                </c:pt>
                <c:pt idx="159">
                  <c:v>-3.6709764686906616E-4</c:v>
                </c:pt>
                <c:pt idx="160">
                  <c:v>-5.1143427772934165E-4</c:v>
                </c:pt>
                <c:pt idx="161">
                  <c:v>-9.2876829859143978E-5</c:v>
                </c:pt>
                <c:pt idx="162">
                  <c:v>3.1787591236598817E-4</c:v>
                </c:pt>
                <c:pt idx="163">
                  <c:v>6.2776963427643414E-4</c:v>
                </c:pt>
                <c:pt idx="164">
                  <c:v>4.9013579207107046E-4</c:v>
                </c:pt>
                <c:pt idx="165">
                  <c:v>7.0386343260866286E-4</c:v>
                </c:pt>
                <c:pt idx="166">
                  <c:v>5.4718227828816444E-4</c:v>
                </c:pt>
                <c:pt idx="167">
                  <c:v>3.4685127142963324E-4</c:v>
                </c:pt>
                <c:pt idx="168">
                  <c:v>3.1776118717137937E-4</c:v>
                </c:pt>
                <c:pt idx="169">
                  <c:v>-3.8144369321372718E-5</c:v>
                </c:pt>
                <c:pt idx="170">
                  <c:v>-2.450941872259664E-4</c:v>
                </c:pt>
                <c:pt idx="171">
                  <c:v>6.3766128989977268E-5</c:v>
                </c:pt>
                <c:pt idx="172">
                  <c:v>1.6002514702249571E-4</c:v>
                </c:pt>
                <c:pt idx="173">
                  <c:v>5.204130662127826E-4</c:v>
                </c:pt>
                <c:pt idx="174">
                  <c:v>7.2634417373341998E-4</c:v>
                </c:pt>
                <c:pt idx="175">
                  <c:v>8.0244969130595823E-4</c:v>
                </c:pt>
                <c:pt idx="176">
                  <c:v>1.1494039686898907E-3</c:v>
                </c:pt>
                <c:pt idx="177">
                  <c:v>1.2322068778987771E-3</c:v>
                </c:pt>
                <c:pt idx="178">
                  <c:v>1.2780921755258469E-3</c:v>
                </c:pt>
                <c:pt idx="179">
                  <c:v>1.1594666327014297E-3</c:v>
                </c:pt>
                <c:pt idx="180">
                  <c:v>9.814979409603177E-4</c:v>
                </c:pt>
                <c:pt idx="181">
                  <c:v>7.9011642448445377E-4</c:v>
                </c:pt>
                <c:pt idx="182">
                  <c:v>5.0586131636058381E-4</c:v>
                </c:pt>
                <c:pt idx="183">
                  <c:v>1.3992998062316135E-4</c:v>
                </c:pt>
                <c:pt idx="184">
                  <c:v>-9.9509333912304923E-5</c:v>
                </c:pt>
                <c:pt idx="185">
                  <c:v>-7.3784028587544723E-5</c:v>
                </c:pt>
                <c:pt idx="186">
                  <c:v>1.1086826926249894E-4</c:v>
                </c:pt>
                <c:pt idx="187">
                  <c:v>-1.0959555976488737E-4</c:v>
                </c:pt>
                <c:pt idx="188">
                  <c:v>-2.4533443165231109E-5</c:v>
                </c:pt>
                <c:pt idx="189">
                  <c:v>3.1342398885315204E-4</c:v>
                </c:pt>
                <c:pt idx="190">
                  <c:v>4.2304175349441533E-4</c:v>
                </c:pt>
                <c:pt idx="191">
                  <c:v>2.6967575637673163E-4</c:v>
                </c:pt>
                <c:pt idx="192">
                  <c:v>1.9918267550873069E-4</c:v>
                </c:pt>
                <c:pt idx="193">
                  <c:v>1.0742241169012725E-4</c:v>
                </c:pt>
                <c:pt idx="194">
                  <c:v>2.7417440265027534E-4</c:v>
                </c:pt>
                <c:pt idx="195">
                  <c:v>2.8537337037024473E-4</c:v>
                </c:pt>
                <c:pt idx="196">
                  <c:v>-6.6031920743394592E-5</c:v>
                </c:pt>
                <c:pt idx="197">
                  <c:v>1.0855408938264585E-4</c:v>
                </c:pt>
                <c:pt idx="198">
                  <c:v>2.6637416882059107E-4</c:v>
                </c:pt>
                <c:pt idx="199">
                  <c:v>5.3043455868270804E-4</c:v>
                </c:pt>
                <c:pt idx="200">
                  <c:v>6.7813954592878213E-4</c:v>
                </c:pt>
                <c:pt idx="201">
                  <c:v>6.0317156566891731E-4</c:v>
                </c:pt>
                <c:pt idx="202">
                  <c:v>3.3456935338474795E-4</c:v>
                </c:pt>
                <c:pt idx="203">
                  <c:v>3.3454529810200738E-4</c:v>
                </c:pt>
                <c:pt idx="204">
                  <c:v>4.7108262033578095E-4</c:v>
                </c:pt>
                <c:pt idx="205">
                  <c:v>7.0597551727338923E-4</c:v>
                </c:pt>
                <c:pt idx="206">
                  <c:v>3.3898180156180464E-4</c:v>
                </c:pt>
                <c:pt idx="207">
                  <c:v>9.6126050915164738E-5</c:v>
                </c:pt>
                <c:pt idx="208">
                  <c:v>2.2256579813731929E-4</c:v>
                </c:pt>
                <c:pt idx="209">
                  <c:v>6.0640407138744397E-4</c:v>
                </c:pt>
                <c:pt idx="210">
                  <c:v>8.9291636687513552E-4</c:v>
                </c:pt>
                <c:pt idx="211">
                  <c:v>7.5078187378933305E-4</c:v>
                </c:pt>
                <c:pt idx="212">
                  <c:v>7.8999059685165693E-4</c:v>
                </c:pt>
                <c:pt idx="213">
                  <c:v>1.2588792520410754E-3</c:v>
                </c:pt>
                <c:pt idx="214">
                  <c:v>1.3942801163658882E-3</c:v>
                </c:pt>
                <c:pt idx="215">
                  <c:v>1.0552178221272209E-3</c:v>
                </c:pt>
                <c:pt idx="216">
                  <c:v>8.6275027131583321E-4</c:v>
                </c:pt>
                <c:pt idx="217">
                  <c:v>9.4892847593438579E-4</c:v>
                </c:pt>
                <c:pt idx="218">
                  <c:v>9.7100027725255367E-4</c:v>
                </c:pt>
                <c:pt idx="219">
                  <c:v>7.8306838084200284E-4</c:v>
                </c:pt>
                <c:pt idx="220">
                  <c:v>7.0915081459514196E-4</c:v>
                </c:pt>
                <c:pt idx="221">
                  <c:v>5.7823965291311011E-4</c:v>
                </c:pt>
                <c:pt idx="222">
                  <c:v>8.3897625034271071E-4</c:v>
                </c:pt>
                <c:pt idx="223">
                  <c:v>1.0997336648439135E-3</c:v>
                </c:pt>
                <c:pt idx="224">
                  <c:v>1.1198556004553234E-3</c:v>
                </c:pt>
                <c:pt idx="225">
                  <c:v>1.6886222521850986E-3</c:v>
                </c:pt>
                <c:pt idx="226">
                  <c:v>1.950474798853118E-3</c:v>
                </c:pt>
                <c:pt idx="227">
                  <c:v>1.8206533723193394E-3</c:v>
                </c:pt>
                <c:pt idx="228">
                  <c:v>2.4741583041149027E-3</c:v>
                </c:pt>
                <c:pt idx="229">
                  <c:v>2.6453471069359091E-3</c:v>
                </c:pt>
                <c:pt idx="230">
                  <c:v>2.7393061161173171E-3</c:v>
                </c:pt>
                <c:pt idx="231">
                  <c:v>3.0582282790819885E-3</c:v>
                </c:pt>
                <c:pt idx="232">
                  <c:v>2.6900405886636091E-3</c:v>
                </c:pt>
                <c:pt idx="233">
                  <c:v>3.0726460286732804E-3</c:v>
                </c:pt>
                <c:pt idx="234">
                  <c:v>3.5045817603594227E-3</c:v>
                </c:pt>
                <c:pt idx="235">
                  <c:v>3.5659366093955614E-3</c:v>
                </c:pt>
                <c:pt idx="236">
                  <c:v>3.9887806778100198E-3</c:v>
                </c:pt>
                <c:pt idx="237">
                  <c:v>4.6095889291420805E-3</c:v>
                </c:pt>
                <c:pt idx="238">
                  <c:v>4.6900183837872327E-3</c:v>
                </c:pt>
                <c:pt idx="239">
                  <c:v>5.1951931993865288E-3</c:v>
                </c:pt>
                <c:pt idx="240">
                  <c:v>5.2152701084430654E-3</c:v>
                </c:pt>
                <c:pt idx="241">
                  <c:v>5.4613525668682885E-3</c:v>
                </c:pt>
                <c:pt idx="242">
                  <c:v>5.4021118071037712E-3</c:v>
                </c:pt>
                <c:pt idx="243">
                  <c:v>5.7992552731184381E-3</c:v>
                </c:pt>
                <c:pt idx="244">
                  <c:v>5.6726658897015949E-3</c:v>
                </c:pt>
                <c:pt idx="245">
                  <c:v>6.0014723066641453E-3</c:v>
                </c:pt>
                <c:pt idx="246">
                  <c:v>6.2010833512462955E-3</c:v>
                </c:pt>
                <c:pt idx="247">
                  <c:v>6.5231249909407183E-3</c:v>
                </c:pt>
                <c:pt idx="248">
                  <c:v>6.6573164605056977E-3</c:v>
                </c:pt>
                <c:pt idx="249">
                  <c:v>7.1384498714121775E-3</c:v>
                </c:pt>
                <c:pt idx="250">
                  <c:v>7.0322658441815981E-3</c:v>
                </c:pt>
                <c:pt idx="251">
                  <c:v>7.1029991694759433E-3</c:v>
                </c:pt>
                <c:pt idx="252">
                  <c:v>7.2090814243564675E-3</c:v>
                </c:pt>
                <c:pt idx="253">
                  <c:v>7.4998218983874012E-3</c:v>
                </c:pt>
                <c:pt idx="254">
                  <c:v>7.6029095789677884E-3</c:v>
                </c:pt>
                <c:pt idx="255">
                  <c:v>7.6911647105301385E-3</c:v>
                </c:pt>
                <c:pt idx="256">
                  <c:v>7.5674712130739839E-3</c:v>
                </c:pt>
                <c:pt idx="257">
                  <c:v>7.95546904563133E-3</c:v>
                </c:pt>
                <c:pt idx="258">
                  <c:v>8.3388115641762576E-3</c:v>
                </c:pt>
                <c:pt idx="259">
                  <c:v>8.3432355773930926E-3</c:v>
                </c:pt>
                <c:pt idx="260">
                  <c:v>8.1709442407798104E-3</c:v>
                </c:pt>
                <c:pt idx="261">
                  <c:v>8.5096379957508503E-3</c:v>
                </c:pt>
                <c:pt idx="262">
                  <c:v>8.6693774091905363E-3</c:v>
                </c:pt>
                <c:pt idx="263">
                  <c:v>9.2089096449656151E-3</c:v>
                </c:pt>
                <c:pt idx="264">
                  <c:v>9.0185737622863124E-3</c:v>
                </c:pt>
                <c:pt idx="265">
                  <c:v>9.1213345377422761E-3</c:v>
                </c:pt>
                <c:pt idx="266">
                  <c:v>9.4147473069648366E-3</c:v>
                </c:pt>
                <c:pt idx="267">
                  <c:v>9.867694402921668E-3</c:v>
                </c:pt>
                <c:pt idx="268">
                  <c:v>9.9179776538759392E-3</c:v>
                </c:pt>
                <c:pt idx="269">
                  <c:v>1.0299263137345487E-2</c:v>
                </c:pt>
                <c:pt idx="270">
                  <c:v>1.0315736380006853E-2</c:v>
                </c:pt>
                <c:pt idx="271">
                  <c:v>1.1140115545541431E-2</c:v>
                </c:pt>
                <c:pt idx="272">
                  <c:v>1.1436781945955181E-2</c:v>
                </c:pt>
                <c:pt idx="273">
                  <c:v>1.177190750065304E-2</c:v>
                </c:pt>
                <c:pt idx="274">
                  <c:v>1.1715143201406555E-2</c:v>
                </c:pt>
                <c:pt idx="275">
                  <c:v>1.17921925804256E-2</c:v>
                </c:pt>
                <c:pt idx="276">
                  <c:v>1.1879670541314795E-2</c:v>
                </c:pt>
                <c:pt idx="277">
                  <c:v>1.202475011033048E-2</c:v>
                </c:pt>
                <c:pt idx="278">
                  <c:v>1.1873443923897721E-2</c:v>
                </c:pt>
                <c:pt idx="279">
                  <c:v>1.1878638939766498E-2</c:v>
                </c:pt>
                <c:pt idx="280">
                  <c:v>1.1804943422283396E-2</c:v>
                </c:pt>
                <c:pt idx="281">
                  <c:v>1.2233839861515588E-2</c:v>
                </c:pt>
                <c:pt idx="282">
                  <c:v>1.2354568082772379E-2</c:v>
                </c:pt>
                <c:pt idx="283">
                  <c:v>1.2660855054277045E-2</c:v>
                </c:pt>
                <c:pt idx="284">
                  <c:v>1.2925427698301111E-2</c:v>
                </c:pt>
                <c:pt idx="285">
                  <c:v>1.3177016657666497E-2</c:v>
                </c:pt>
                <c:pt idx="286">
                  <c:v>1.3514920905921948E-2</c:v>
                </c:pt>
                <c:pt idx="287">
                  <c:v>1.3705643831932525E-2</c:v>
                </c:pt>
                <c:pt idx="288">
                  <c:v>1.3826669660212964E-2</c:v>
                </c:pt>
                <c:pt idx="289">
                  <c:v>1.4296145511022099E-2</c:v>
                </c:pt>
                <c:pt idx="290">
                  <c:v>1.4670569070889376E-2</c:v>
                </c:pt>
                <c:pt idx="291">
                  <c:v>1.4818848300910617E-2</c:v>
                </c:pt>
                <c:pt idx="292">
                  <c:v>1.5185310487393954E-2</c:v>
                </c:pt>
                <c:pt idx="293">
                  <c:v>1.4980165185776174E-2</c:v>
                </c:pt>
                <c:pt idx="294">
                  <c:v>1.5159349286097804E-2</c:v>
                </c:pt>
                <c:pt idx="295">
                  <c:v>1.5101337504560481E-2</c:v>
                </c:pt>
                <c:pt idx="296">
                  <c:v>1.515480653847257E-2</c:v>
                </c:pt>
                <c:pt idx="297">
                  <c:v>1.4926982964850606E-2</c:v>
                </c:pt>
                <c:pt idx="298">
                  <c:v>1.4803938651627385E-2</c:v>
                </c:pt>
                <c:pt idx="299">
                  <c:v>1.5079098704067902E-2</c:v>
                </c:pt>
                <c:pt idx="300">
                  <c:v>1.5301838286202969E-2</c:v>
                </c:pt>
                <c:pt idx="301">
                  <c:v>1.5688346541636766E-2</c:v>
                </c:pt>
                <c:pt idx="302">
                  <c:v>1.6067294345065628E-2</c:v>
                </c:pt>
                <c:pt idx="303">
                  <c:v>1.6494753635354603E-2</c:v>
                </c:pt>
                <c:pt idx="304">
                  <c:v>1.6735722804192159E-2</c:v>
                </c:pt>
                <c:pt idx="305">
                  <c:v>1.7162010170450184E-2</c:v>
                </c:pt>
                <c:pt idx="306">
                  <c:v>1.6997246903730452E-2</c:v>
                </c:pt>
                <c:pt idx="307">
                  <c:v>1.7460927898607603E-2</c:v>
                </c:pt>
                <c:pt idx="308">
                  <c:v>1.7370458447428877E-2</c:v>
                </c:pt>
                <c:pt idx="309">
                  <c:v>1.7503548925206884E-2</c:v>
                </c:pt>
                <c:pt idx="310">
                  <c:v>1.7427312182982987E-2</c:v>
                </c:pt>
                <c:pt idx="311">
                  <c:v>1.7501081716720674E-2</c:v>
                </c:pt>
                <c:pt idx="312">
                  <c:v>1.7460511557175554E-2</c:v>
                </c:pt>
                <c:pt idx="313">
                  <c:v>1.7105094754683917E-2</c:v>
                </c:pt>
                <c:pt idx="314">
                  <c:v>1.733232465626389E-2</c:v>
                </c:pt>
                <c:pt idx="315">
                  <c:v>1.7649561407431416E-2</c:v>
                </c:pt>
                <c:pt idx="316">
                  <c:v>1.7251770299189121E-2</c:v>
                </c:pt>
                <c:pt idx="317">
                  <c:v>1.7344336877581124E-2</c:v>
                </c:pt>
                <c:pt idx="318">
                  <c:v>1.7223459081809857E-2</c:v>
                </c:pt>
                <c:pt idx="319">
                  <c:v>1.7446726029758854E-2</c:v>
                </c:pt>
                <c:pt idx="320">
                  <c:v>1.767293820783826E-2</c:v>
                </c:pt>
                <c:pt idx="321">
                  <c:v>1.7606847860513902E-2</c:v>
                </c:pt>
                <c:pt idx="322">
                  <c:v>1.7682190239661548E-2</c:v>
                </c:pt>
                <c:pt idx="323">
                  <c:v>1.8318359947830876E-2</c:v>
                </c:pt>
                <c:pt idx="324">
                  <c:v>1.7846506324843154E-2</c:v>
                </c:pt>
                <c:pt idx="325">
                  <c:v>1.7967322440402268E-2</c:v>
                </c:pt>
                <c:pt idx="326">
                  <c:v>1.8042248478117865E-2</c:v>
                </c:pt>
                <c:pt idx="327">
                  <c:v>1.8407009832751019E-2</c:v>
                </c:pt>
                <c:pt idx="328">
                  <c:v>1.8303402496383226E-2</c:v>
                </c:pt>
                <c:pt idx="329">
                  <c:v>1.838347883181379E-2</c:v>
                </c:pt>
                <c:pt idx="330">
                  <c:v>1.8193442098163443E-2</c:v>
                </c:pt>
                <c:pt idx="331">
                  <c:v>1.8538959226604156E-2</c:v>
                </c:pt>
                <c:pt idx="332">
                  <c:v>1.8594548517809083E-2</c:v>
                </c:pt>
                <c:pt idx="333">
                  <c:v>1.8667069027250627E-2</c:v>
                </c:pt>
                <c:pt idx="334">
                  <c:v>1.8470895112490827E-2</c:v>
                </c:pt>
                <c:pt idx="335">
                  <c:v>1.8630245940593936E-2</c:v>
                </c:pt>
                <c:pt idx="336">
                  <c:v>1.8701424905421104E-2</c:v>
                </c:pt>
                <c:pt idx="337">
                  <c:v>1.8941869792455338E-2</c:v>
                </c:pt>
                <c:pt idx="338">
                  <c:v>1.9070133793632198E-2</c:v>
                </c:pt>
                <c:pt idx="339">
                  <c:v>1.9431286855854268E-2</c:v>
                </c:pt>
                <c:pt idx="340">
                  <c:v>1.9455419238860013E-2</c:v>
                </c:pt>
                <c:pt idx="341">
                  <c:v>1.9938745381308614E-2</c:v>
                </c:pt>
                <c:pt idx="342">
                  <c:v>1.975515422982849E-2</c:v>
                </c:pt>
                <c:pt idx="343">
                  <c:v>1.9847859588697839E-2</c:v>
                </c:pt>
                <c:pt idx="344">
                  <c:v>1.9743820490844957E-2</c:v>
                </c:pt>
                <c:pt idx="345">
                  <c:v>1.9852485604609484E-2</c:v>
                </c:pt>
                <c:pt idx="346">
                  <c:v>1.9902307795977896E-2</c:v>
                </c:pt>
                <c:pt idx="347">
                  <c:v>1.9990618439731187E-2</c:v>
                </c:pt>
                <c:pt idx="348">
                  <c:v>1.9612349118636029E-2</c:v>
                </c:pt>
                <c:pt idx="349">
                  <c:v>1.9894520669193293E-2</c:v>
                </c:pt>
                <c:pt idx="350">
                  <c:v>1.9804652600083086E-2</c:v>
                </c:pt>
                <c:pt idx="351">
                  <c:v>2.0043786782609017E-2</c:v>
                </c:pt>
                <c:pt idx="352">
                  <c:v>2.0332002993957498E-2</c:v>
                </c:pt>
                <c:pt idx="353">
                  <c:v>2.0279528553466413E-2</c:v>
                </c:pt>
                <c:pt idx="354">
                  <c:v>2.0401161931836581E-2</c:v>
                </c:pt>
                <c:pt idx="355">
                  <c:v>2.0829931926633856E-2</c:v>
                </c:pt>
                <c:pt idx="356">
                  <c:v>2.1303342974978497E-2</c:v>
                </c:pt>
                <c:pt idx="357">
                  <c:v>2.1529385532474479E-2</c:v>
                </c:pt>
                <c:pt idx="358">
                  <c:v>2.1587071950892683E-2</c:v>
                </c:pt>
                <c:pt idx="359">
                  <c:v>2.145743556499537E-2</c:v>
                </c:pt>
                <c:pt idx="360">
                  <c:v>2.1588382655400983E-2</c:v>
                </c:pt>
                <c:pt idx="361">
                  <c:v>2.1333412078404185E-2</c:v>
                </c:pt>
                <c:pt idx="362">
                  <c:v>2.1507149815992506E-2</c:v>
                </c:pt>
                <c:pt idx="363">
                  <c:v>2.1728412157046455E-2</c:v>
                </c:pt>
                <c:pt idx="364">
                  <c:v>2.1849536673666344E-2</c:v>
                </c:pt>
                <c:pt idx="365">
                  <c:v>2.1890908675969482E-2</c:v>
                </c:pt>
                <c:pt idx="366">
                  <c:v>2.2163211392581907E-2</c:v>
                </c:pt>
                <c:pt idx="367">
                  <c:v>2.2048655818556553E-2</c:v>
                </c:pt>
                <c:pt idx="368">
                  <c:v>2.2516793208761921E-2</c:v>
                </c:pt>
                <c:pt idx="369">
                  <c:v>2.2383409749976178E-2</c:v>
                </c:pt>
                <c:pt idx="370">
                  <c:v>2.2221930954553711E-2</c:v>
                </c:pt>
                <c:pt idx="371">
                  <c:v>2.2218954884317219E-2</c:v>
                </c:pt>
                <c:pt idx="372">
                  <c:v>2.2014238260173919E-2</c:v>
                </c:pt>
                <c:pt idx="373">
                  <c:v>2.2247374042067756E-2</c:v>
                </c:pt>
                <c:pt idx="374">
                  <c:v>2.2937035914228729E-2</c:v>
                </c:pt>
                <c:pt idx="375">
                  <c:v>2.2977544393561696E-2</c:v>
                </c:pt>
                <c:pt idx="376">
                  <c:v>2.346228918088987E-2</c:v>
                </c:pt>
                <c:pt idx="377">
                  <c:v>2.3588209334004826E-2</c:v>
                </c:pt>
                <c:pt idx="378">
                  <c:v>2.406657021937493E-2</c:v>
                </c:pt>
                <c:pt idx="379">
                  <c:v>2.4850587396080408E-2</c:v>
                </c:pt>
                <c:pt idx="380">
                  <c:v>2.513124778143987E-2</c:v>
                </c:pt>
                <c:pt idx="381">
                  <c:v>2.5531799079176114E-2</c:v>
                </c:pt>
                <c:pt idx="382">
                  <c:v>2.6182772038262702E-2</c:v>
                </c:pt>
                <c:pt idx="383">
                  <c:v>2.6748903865529736E-2</c:v>
                </c:pt>
                <c:pt idx="384">
                  <c:v>2.7254111063240414E-2</c:v>
                </c:pt>
                <c:pt idx="385">
                  <c:v>2.7681632033741542E-2</c:v>
                </c:pt>
                <c:pt idx="386">
                  <c:v>2.8268935593830868E-2</c:v>
                </c:pt>
                <c:pt idx="387">
                  <c:v>2.8447823629134152E-2</c:v>
                </c:pt>
                <c:pt idx="388">
                  <c:v>2.8546218987574829E-2</c:v>
                </c:pt>
                <c:pt idx="389">
                  <c:v>2.8600944755809585E-2</c:v>
                </c:pt>
                <c:pt idx="390">
                  <c:v>2.8995142991693836E-2</c:v>
                </c:pt>
                <c:pt idx="391">
                  <c:v>2.9295063023298776E-2</c:v>
                </c:pt>
                <c:pt idx="392">
                  <c:v>2.9670649255165178E-2</c:v>
                </c:pt>
                <c:pt idx="393">
                  <c:v>2.9829367861093695E-2</c:v>
                </c:pt>
                <c:pt idx="394">
                  <c:v>3.026564742172087E-2</c:v>
                </c:pt>
                <c:pt idx="395">
                  <c:v>3.09218786188937E-2</c:v>
                </c:pt>
                <c:pt idx="396">
                  <c:v>3.1719804683440191E-2</c:v>
                </c:pt>
                <c:pt idx="397">
                  <c:v>3.2075514466939563E-2</c:v>
                </c:pt>
                <c:pt idx="398">
                  <c:v>3.2956647137683495E-2</c:v>
                </c:pt>
                <c:pt idx="399">
                  <c:v>3.3465801868972113E-2</c:v>
                </c:pt>
                <c:pt idx="400">
                  <c:v>3.4107013934485134E-2</c:v>
                </c:pt>
                <c:pt idx="401">
                  <c:v>3.4866621167230168E-2</c:v>
                </c:pt>
                <c:pt idx="402">
                  <c:v>3.5055085055470558E-2</c:v>
                </c:pt>
                <c:pt idx="403">
                  <c:v>3.5318598341850853E-2</c:v>
                </c:pt>
                <c:pt idx="404">
                  <c:v>3.5892902797228461E-2</c:v>
                </c:pt>
                <c:pt idx="405">
                  <c:v>3.6218050035604903E-2</c:v>
                </c:pt>
                <c:pt idx="406">
                  <c:v>3.6553744590259896E-2</c:v>
                </c:pt>
                <c:pt idx="407">
                  <c:v>3.7069591624567348E-2</c:v>
                </c:pt>
                <c:pt idx="408">
                  <c:v>3.7432086231403802E-2</c:v>
                </c:pt>
                <c:pt idx="409">
                  <c:v>3.8368253071443266E-2</c:v>
                </c:pt>
                <c:pt idx="410">
                  <c:v>3.8786599110386302E-2</c:v>
                </c:pt>
                <c:pt idx="411">
                  <c:v>3.849017943082117E-2</c:v>
                </c:pt>
                <c:pt idx="412">
                  <c:v>3.840732748584362E-2</c:v>
                </c:pt>
                <c:pt idx="413">
                  <c:v>3.8660247195786257E-2</c:v>
                </c:pt>
                <c:pt idx="414">
                  <c:v>3.8254854001395826E-2</c:v>
                </c:pt>
                <c:pt idx="415">
                  <c:v>3.8125202195445476E-2</c:v>
                </c:pt>
                <c:pt idx="416">
                  <c:v>3.7415293793644534E-2</c:v>
                </c:pt>
                <c:pt idx="417">
                  <c:v>3.7252411773395541E-2</c:v>
                </c:pt>
                <c:pt idx="418">
                  <c:v>3.7445763818449232E-2</c:v>
                </c:pt>
                <c:pt idx="419">
                  <c:v>3.7575878225990747E-2</c:v>
                </c:pt>
                <c:pt idx="420">
                  <c:v>3.7300229357868898E-2</c:v>
                </c:pt>
                <c:pt idx="421">
                  <c:v>3.721563494689796E-2</c:v>
                </c:pt>
                <c:pt idx="422">
                  <c:v>3.7006415667267333E-2</c:v>
                </c:pt>
                <c:pt idx="423">
                  <c:v>3.7435648263655773E-2</c:v>
                </c:pt>
                <c:pt idx="424">
                  <c:v>3.7308340305767317E-2</c:v>
                </c:pt>
                <c:pt idx="425">
                  <c:v>3.7491561375974508E-2</c:v>
                </c:pt>
                <c:pt idx="426">
                  <c:v>3.7127740644576725E-2</c:v>
                </c:pt>
                <c:pt idx="427">
                  <c:v>3.6901636406868589E-2</c:v>
                </c:pt>
                <c:pt idx="428">
                  <c:v>3.7299566295588227E-2</c:v>
                </c:pt>
                <c:pt idx="429">
                  <c:v>3.7692978108767504E-2</c:v>
                </c:pt>
                <c:pt idx="430">
                  <c:v>3.7727226046566711E-2</c:v>
                </c:pt>
                <c:pt idx="431">
                  <c:v>3.8352462937131515E-2</c:v>
                </c:pt>
                <c:pt idx="432">
                  <c:v>3.8340867057246333E-2</c:v>
                </c:pt>
                <c:pt idx="433">
                  <c:v>3.9081939386238718E-2</c:v>
                </c:pt>
                <c:pt idx="434">
                  <c:v>3.9860760005070113E-2</c:v>
                </c:pt>
                <c:pt idx="435">
                  <c:v>3.991361994688717E-2</c:v>
                </c:pt>
                <c:pt idx="436">
                  <c:v>4.0858051935355438E-2</c:v>
                </c:pt>
                <c:pt idx="437">
                  <c:v>4.1249628762223087E-2</c:v>
                </c:pt>
                <c:pt idx="438">
                  <c:v>4.1398355173782451E-2</c:v>
                </c:pt>
                <c:pt idx="439">
                  <c:v>4.2177021592083468E-2</c:v>
                </c:pt>
                <c:pt idx="440">
                  <c:v>4.2482153601615523E-2</c:v>
                </c:pt>
                <c:pt idx="441">
                  <c:v>4.3737962721096577E-2</c:v>
                </c:pt>
                <c:pt idx="442">
                  <c:v>4.5042252487331659E-2</c:v>
                </c:pt>
                <c:pt idx="443">
                  <c:v>4.5228465047828376E-2</c:v>
                </c:pt>
                <c:pt idx="444">
                  <c:v>4.64260634670879E-2</c:v>
                </c:pt>
                <c:pt idx="445">
                  <c:v>4.765089370001397E-2</c:v>
                </c:pt>
                <c:pt idx="446">
                  <c:v>4.8625194331218424E-2</c:v>
                </c:pt>
                <c:pt idx="447">
                  <c:v>4.9690874196730891E-2</c:v>
                </c:pt>
                <c:pt idx="448">
                  <c:v>5.0127261697729332E-2</c:v>
                </c:pt>
                <c:pt idx="449">
                  <c:v>5.0938418167783127E-2</c:v>
                </c:pt>
                <c:pt idx="450">
                  <c:v>5.2008770309366355E-2</c:v>
                </c:pt>
                <c:pt idx="451">
                  <c:v>5.2388458275341082E-2</c:v>
                </c:pt>
                <c:pt idx="452">
                  <c:v>5.2841113932295486E-2</c:v>
                </c:pt>
                <c:pt idx="453">
                  <c:v>5.3188774448108593E-2</c:v>
                </c:pt>
                <c:pt idx="454">
                  <c:v>5.3268141461099372E-2</c:v>
                </c:pt>
                <c:pt idx="455">
                  <c:v>5.3522263935179032E-2</c:v>
                </c:pt>
                <c:pt idx="456">
                  <c:v>5.3576033660125373E-2</c:v>
                </c:pt>
                <c:pt idx="457">
                  <c:v>5.3376714054545658E-2</c:v>
                </c:pt>
                <c:pt idx="458">
                  <c:v>5.3421756029472037E-2</c:v>
                </c:pt>
                <c:pt idx="459">
                  <c:v>5.3110502258883564E-2</c:v>
                </c:pt>
                <c:pt idx="460">
                  <c:v>5.2510739295938878E-2</c:v>
                </c:pt>
                <c:pt idx="461">
                  <c:v>5.2362043724485594E-2</c:v>
                </c:pt>
                <c:pt idx="462">
                  <c:v>5.1380171847239087E-2</c:v>
                </c:pt>
                <c:pt idx="463">
                  <c:v>5.0568228954480314E-2</c:v>
                </c:pt>
                <c:pt idx="464">
                  <c:v>4.9767974461924963E-2</c:v>
                </c:pt>
                <c:pt idx="465">
                  <c:v>4.8733042182171893E-2</c:v>
                </c:pt>
                <c:pt idx="466">
                  <c:v>4.7721671743462132E-2</c:v>
                </c:pt>
                <c:pt idx="467">
                  <c:v>4.6901787523388368E-2</c:v>
                </c:pt>
                <c:pt idx="468">
                  <c:v>4.6103075036136892E-2</c:v>
                </c:pt>
                <c:pt idx="469">
                  <c:v>4.519114851947445E-2</c:v>
                </c:pt>
                <c:pt idx="470">
                  <c:v>4.3969340616943985E-2</c:v>
                </c:pt>
                <c:pt idx="471">
                  <c:v>4.2571605329293688E-2</c:v>
                </c:pt>
                <c:pt idx="472">
                  <c:v>4.1491045112598768E-2</c:v>
                </c:pt>
                <c:pt idx="473">
                  <c:v>4.0355080645335384E-2</c:v>
                </c:pt>
                <c:pt idx="474">
                  <c:v>3.9086627082362511E-2</c:v>
                </c:pt>
                <c:pt idx="475">
                  <c:v>3.7959344104959984E-2</c:v>
                </c:pt>
                <c:pt idx="476">
                  <c:v>3.7272766243406773E-2</c:v>
                </c:pt>
                <c:pt idx="477">
                  <c:v>3.6543721555784663E-2</c:v>
                </c:pt>
                <c:pt idx="478">
                  <c:v>3.591294886617892E-2</c:v>
                </c:pt>
                <c:pt idx="479">
                  <c:v>3.5109394482273258E-2</c:v>
                </c:pt>
                <c:pt idx="480">
                  <c:v>3.4630694355736305E-2</c:v>
                </c:pt>
                <c:pt idx="481">
                  <c:v>3.4129187970754947E-2</c:v>
                </c:pt>
                <c:pt idx="482">
                  <c:v>3.3328810117775283E-2</c:v>
                </c:pt>
                <c:pt idx="483">
                  <c:v>3.2439612759292046E-2</c:v>
                </c:pt>
                <c:pt idx="484">
                  <c:v>3.1666235419183349E-2</c:v>
                </c:pt>
                <c:pt idx="485">
                  <c:v>3.1227858731342893E-2</c:v>
                </c:pt>
                <c:pt idx="486">
                  <c:v>3.0866335587847887E-2</c:v>
                </c:pt>
                <c:pt idx="487">
                  <c:v>3.0684240181512532E-2</c:v>
                </c:pt>
                <c:pt idx="488">
                  <c:v>3.066639918014662E-2</c:v>
                </c:pt>
                <c:pt idx="489">
                  <c:v>3.0533370382580766E-2</c:v>
                </c:pt>
                <c:pt idx="490">
                  <c:v>3.0290936308704528E-2</c:v>
                </c:pt>
                <c:pt idx="491">
                  <c:v>3.0244645309482007E-2</c:v>
                </c:pt>
                <c:pt idx="492">
                  <c:v>3.0110274967301776E-2</c:v>
                </c:pt>
                <c:pt idx="493">
                  <c:v>3.004714527016087E-2</c:v>
                </c:pt>
                <c:pt idx="494">
                  <c:v>2.9740039493839847E-2</c:v>
                </c:pt>
                <c:pt idx="495">
                  <c:v>2.9550434521674582E-2</c:v>
                </c:pt>
                <c:pt idx="496">
                  <c:v>2.9207230401189686E-2</c:v>
                </c:pt>
                <c:pt idx="497">
                  <c:v>2.9835427941937949E-2</c:v>
                </c:pt>
                <c:pt idx="498">
                  <c:v>3.0340157118004425E-2</c:v>
                </c:pt>
                <c:pt idx="499">
                  <c:v>3.0619398858484314E-2</c:v>
                </c:pt>
                <c:pt idx="500">
                  <c:v>3.0769790635771874E-2</c:v>
                </c:pt>
                <c:pt idx="501">
                  <c:v>3.123883780910653E-2</c:v>
                </c:pt>
                <c:pt idx="502">
                  <c:v>3.2306044259869833E-2</c:v>
                </c:pt>
                <c:pt idx="503">
                  <c:v>3.3576271128942174E-2</c:v>
                </c:pt>
                <c:pt idx="504">
                  <c:v>3.4217483194455195E-2</c:v>
                </c:pt>
                <c:pt idx="505">
                  <c:v>3.549736301672983E-2</c:v>
                </c:pt>
                <c:pt idx="506">
                  <c:v>3.7023285205291794E-2</c:v>
                </c:pt>
                <c:pt idx="507">
                  <c:v>3.8770454314854659E-2</c:v>
                </c:pt>
                <c:pt idx="508">
                  <c:v>4.0873256107651711E-2</c:v>
                </c:pt>
                <c:pt idx="509">
                  <c:v>4.2358053014759145E-2</c:v>
                </c:pt>
                <c:pt idx="510">
                  <c:v>4.4009494435057056E-2</c:v>
                </c:pt>
                <c:pt idx="511">
                  <c:v>4.6176212347699995E-2</c:v>
                </c:pt>
                <c:pt idx="512">
                  <c:v>4.8459567541528518E-2</c:v>
                </c:pt>
                <c:pt idx="513">
                  <c:v>5.127156841368672E-2</c:v>
                </c:pt>
                <c:pt idx="514">
                  <c:v>5.4391199343969264E-2</c:v>
                </c:pt>
                <c:pt idx="515">
                  <c:v>5.7751629822505937E-2</c:v>
                </c:pt>
                <c:pt idx="516">
                  <c:v>6.1840349406065816E-2</c:v>
                </c:pt>
                <c:pt idx="517">
                  <c:v>6.6338147576692402E-2</c:v>
                </c:pt>
                <c:pt idx="518">
                  <c:v>7.1110900713054093E-2</c:v>
                </c:pt>
                <c:pt idx="519">
                  <c:v>7.6098593968723816E-2</c:v>
                </c:pt>
                <c:pt idx="520">
                  <c:v>8.1442999311340442E-2</c:v>
                </c:pt>
                <c:pt idx="521">
                  <c:v>8.6647159271569033E-2</c:v>
                </c:pt>
                <c:pt idx="522">
                  <c:v>9.1880817793260877E-2</c:v>
                </c:pt>
                <c:pt idx="523">
                  <c:v>9.6562037494784161E-2</c:v>
                </c:pt>
                <c:pt idx="524">
                  <c:v>0.10164562806030226</c:v>
                </c:pt>
                <c:pt idx="525">
                  <c:v>0.10545786609287622</c:v>
                </c:pt>
                <c:pt idx="526">
                  <c:v>0.10861075807756349</c:v>
                </c:pt>
                <c:pt idx="527">
                  <c:v>0.11081380563516587</c:v>
                </c:pt>
                <c:pt idx="528">
                  <c:v>0.11231647438374529</c:v>
                </c:pt>
                <c:pt idx="529">
                  <c:v>0.11304277430192648</c:v>
                </c:pt>
                <c:pt idx="530">
                  <c:v>0.11416154541005159</c:v>
                </c:pt>
                <c:pt idx="531">
                  <c:v>0.11455454088179881</c:v>
                </c:pt>
                <c:pt idx="532">
                  <c:v>0.11501353418055217</c:v>
                </c:pt>
                <c:pt idx="533">
                  <c:v>0.11575843068269819</c:v>
                </c:pt>
                <c:pt idx="534">
                  <c:v>0.11656727414479616</c:v>
                </c:pt>
                <c:pt idx="535">
                  <c:v>0.11762569116532733</c:v>
                </c:pt>
                <c:pt idx="536">
                  <c:v>0.11910236170448332</c:v>
                </c:pt>
                <c:pt idx="537">
                  <c:v>0.12007968466608337</c:v>
                </c:pt>
                <c:pt idx="538">
                  <c:v>0.1209773013735258</c:v>
                </c:pt>
                <c:pt idx="539">
                  <c:v>0.12264658379518963</c:v>
                </c:pt>
                <c:pt idx="540">
                  <c:v>0.12415649996869729</c:v>
                </c:pt>
                <c:pt idx="541">
                  <c:v>0.12582522726845172</c:v>
                </c:pt>
                <c:pt idx="542">
                  <c:v>0.12801903821428384</c:v>
                </c:pt>
                <c:pt idx="543">
                  <c:v>0.13024015807404771</c:v>
                </c:pt>
                <c:pt idx="544">
                  <c:v>0.13272858455323944</c:v>
                </c:pt>
                <c:pt idx="545">
                  <c:v>0.13558755490695384</c:v>
                </c:pt>
                <c:pt idx="546">
                  <c:v>0.13811644360531944</c:v>
                </c:pt>
                <c:pt idx="547">
                  <c:v>0.14066547089295367</c:v>
                </c:pt>
                <c:pt idx="548">
                  <c:v>0.14336114288498708</c:v>
                </c:pt>
                <c:pt idx="549">
                  <c:v>0.14548103009655111</c:v>
                </c:pt>
                <c:pt idx="550">
                  <c:v>0.14732788984900994</c:v>
                </c:pt>
                <c:pt idx="551">
                  <c:v>0.14915704738058017</c:v>
                </c:pt>
                <c:pt idx="552">
                  <c:v>0.15067638520649457</c:v>
                </c:pt>
                <c:pt idx="553">
                  <c:v>0.15216192227614786</c:v>
                </c:pt>
                <c:pt idx="554">
                  <c:v>0.15305004023091837</c:v>
                </c:pt>
                <c:pt idx="555">
                  <c:v>0.15413622876697247</c:v>
                </c:pt>
                <c:pt idx="556">
                  <c:v>0.15519018939217544</c:v>
                </c:pt>
                <c:pt idx="557">
                  <c:v>0.15573760127505334</c:v>
                </c:pt>
                <c:pt idx="558">
                  <c:v>0.15573343786073288</c:v>
                </c:pt>
                <c:pt idx="559">
                  <c:v>0.15516968072163381</c:v>
                </c:pt>
                <c:pt idx="560">
                  <c:v>0.15441749053440046</c:v>
                </c:pt>
                <c:pt idx="561">
                  <c:v>0.15311787304423613</c:v>
                </c:pt>
                <c:pt idx="562">
                  <c:v>0.15094335258475555</c:v>
                </c:pt>
                <c:pt idx="563">
                  <c:v>0.14865990487060879</c:v>
                </c:pt>
                <c:pt idx="564">
                  <c:v>0.14632145382727257</c:v>
                </c:pt>
                <c:pt idx="565">
                  <c:v>0.14344493545319997</c:v>
                </c:pt>
                <c:pt idx="566">
                  <c:v>0.14049517182719301</c:v>
                </c:pt>
                <c:pt idx="567">
                  <c:v>0.13759456733027378</c:v>
                </c:pt>
                <c:pt idx="568">
                  <c:v>0.13476477171690879</c:v>
                </c:pt>
                <c:pt idx="569">
                  <c:v>0.1322693136935314</c:v>
                </c:pt>
                <c:pt idx="570">
                  <c:v>0.12968935377950125</c:v>
                </c:pt>
                <c:pt idx="571">
                  <c:v>0.12729199813355677</c:v>
                </c:pt>
                <c:pt idx="572">
                  <c:v>0.12494611462465588</c:v>
                </c:pt>
                <c:pt idx="573">
                  <c:v>0.12268420872460432</c:v>
                </c:pt>
                <c:pt idx="574">
                  <c:v>0.12087955365731276</c:v>
                </c:pt>
                <c:pt idx="575">
                  <c:v>0.11958194077404349</c:v>
                </c:pt>
                <c:pt idx="576">
                  <c:v>0.11785435513183992</c:v>
                </c:pt>
                <c:pt idx="577">
                  <c:v>0.11663654102304651</c:v>
                </c:pt>
                <c:pt idx="578">
                  <c:v>0.11542151794385312</c:v>
                </c:pt>
                <c:pt idx="579">
                  <c:v>0.11515212961726502</c:v>
                </c:pt>
                <c:pt idx="580">
                  <c:v>0.1158268494580314</c:v>
                </c:pt>
                <c:pt idx="581">
                  <c:v>0.1159222379061295</c:v>
                </c:pt>
                <c:pt idx="582">
                  <c:v>0.11654793739828548</c:v>
                </c:pt>
                <c:pt idx="583">
                  <c:v>0.11787600488630642</c:v>
                </c:pt>
                <c:pt idx="584">
                  <c:v>0.11956456237426874</c:v>
                </c:pt>
                <c:pt idx="585">
                  <c:v>0.1218385113357436</c:v>
                </c:pt>
                <c:pt idx="586">
                  <c:v>0.12424912822730144</c:v>
                </c:pt>
                <c:pt idx="587">
                  <c:v>0.12641152852509352</c:v>
                </c:pt>
                <c:pt idx="588">
                  <c:v>0.1290620660218823</c:v>
                </c:pt>
                <c:pt idx="589">
                  <c:v>0.13223094860157081</c:v>
                </c:pt>
                <c:pt idx="590">
                  <c:v>0.13580556361681662</c:v>
                </c:pt>
                <c:pt idx="591">
                  <c:v>0.13962782468386578</c:v>
                </c:pt>
                <c:pt idx="592">
                  <c:v>0.14351190474354755</c:v>
                </c:pt>
                <c:pt idx="593">
                  <c:v>0.1480834570278588</c:v>
                </c:pt>
                <c:pt idx="594">
                  <c:v>0.15340166370036246</c:v>
                </c:pt>
                <c:pt idx="595">
                  <c:v>0.15943517579323063</c:v>
                </c:pt>
                <c:pt idx="596">
                  <c:v>0.16569417532168546</c:v>
                </c:pt>
                <c:pt idx="597">
                  <c:v>0.17332617637271625</c:v>
                </c:pt>
                <c:pt idx="598">
                  <c:v>0.18090297363386809</c:v>
                </c:pt>
                <c:pt idx="599">
                  <c:v>0.18963935888353883</c:v>
                </c:pt>
                <c:pt idx="600">
                  <c:v>0.19922323024822275</c:v>
                </c:pt>
                <c:pt idx="601">
                  <c:v>0.20925813816429201</c:v>
                </c:pt>
                <c:pt idx="602">
                  <c:v>0.22023336091466822</c:v>
                </c:pt>
                <c:pt idx="603">
                  <c:v>0.23168783891349073</c:v>
                </c:pt>
                <c:pt idx="604">
                  <c:v>0.24407846833229968</c:v>
                </c:pt>
                <c:pt idx="605">
                  <c:v>0.25802775671227202</c:v>
                </c:pt>
                <c:pt idx="606">
                  <c:v>0.27254280683823839</c:v>
                </c:pt>
                <c:pt idx="607">
                  <c:v>0.28765415041521575</c:v>
                </c:pt>
                <c:pt idx="608">
                  <c:v>0.30385831315105394</c:v>
                </c:pt>
                <c:pt idx="609">
                  <c:v>0.32129823893742265</c:v>
                </c:pt>
                <c:pt idx="610">
                  <c:v>0.34052797028000653</c:v>
                </c:pt>
                <c:pt idx="611">
                  <c:v>0.35916587998696081</c:v>
                </c:pt>
                <c:pt idx="612">
                  <c:v>0.37915659094701021</c:v>
                </c:pt>
                <c:pt idx="613">
                  <c:v>0.39977566906839135</c:v>
                </c:pt>
                <c:pt idx="614">
                  <c:v>0.42146705767809156</c:v>
                </c:pt>
                <c:pt idx="615">
                  <c:v>0.44452296678119657</c:v>
                </c:pt>
                <c:pt idx="616">
                  <c:v>0.46740509188655405</c:v>
                </c:pt>
                <c:pt idx="617">
                  <c:v>0.49051111616203513</c:v>
                </c:pt>
                <c:pt idx="618">
                  <c:v>0.51510995577220386</c:v>
                </c:pt>
                <c:pt idx="619">
                  <c:v>0.53896693663067519</c:v>
                </c:pt>
                <c:pt idx="620">
                  <c:v>0.56320633480450921</c:v>
                </c:pt>
                <c:pt idx="621">
                  <c:v>0.58716909722682686</c:v>
                </c:pt>
                <c:pt idx="622">
                  <c:v>0.61008915566265987</c:v>
                </c:pt>
                <c:pt idx="623">
                  <c:v>0.63275617102812587</c:v>
                </c:pt>
                <c:pt idx="624">
                  <c:v>0.65498201867615147</c:v>
                </c:pt>
                <c:pt idx="625">
                  <c:v>0.67609176288522765</c:v>
                </c:pt>
                <c:pt idx="626">
                  <c:v>0.6974718206240742</c:v>
                </c:pt>
                <c:pt idx="627">
                  <c:v>0.71704002213086016</c:v>
                </c:pt>
                <c:pt idx="628">
                  <c:v>0.73600576216541946</c:v>
                </c:pt>
                <c:pt idx="629">
                  <c:v>0.75460758894826296</c:v>
                </c:pt>
                <c:pt idx="630">
                  <c:v>0.77267649869808486</c:v>
                </c:pt>
                <c:pt idx="631">
                  <c:v>0.78793679998741728</c:v>
                </c:pt>
                <c:pt idx="632">
                  <c:v>0.80285200048974092</c:v>
                </c:pt>
                <c:pt idx="633">
                  <c:v>0.81610954529039192</c:v>
                </c:pt>
                <c:pt idx="634">
                  <c:v>0.82950602476892288</c:v>
                </c:pt>
                <c:pt idx="635">
                  <c:v>0.84168462845844816</c:v>
                </c:pt>
                <c:pt idx="636">
                  <c:v>0.85349962729731799</c:v>
                </c:pt>
                <c:pt idx="637">
                  <c:v>0.8634534257344032</c:v>
                </c:pt>
                <c:pt idx="638">
                  <c:v>0.87403189052009067</c:v>
                </c:pt>
                <c:pt idx="639">
                  <c:v>0.8836152992831835</c:v>
                </c:pt>
                <c:pt idx="640">
                  <c:v>0.89291914248468252</c:v>
                </c:pt>
                <c:pt idx="641">
                  <c:v>0.9018401057692278</c:v>
                </c:pt>
                <c:pt idx="642">
                  <c:v>0.91055135633244522</c:v>
                </c:pt>
                <c:pt idx="643">
                  <c:v>0.91738722004508211</c:v>
                </c:pt>
                <c:pt idx="644">
                  <c:v>0.92463880838764534</c:v>
                </c:pt>
                <c:pt idx="645">
                  <c:v>0.9320981048446414</c:v>
                </c:pt>
                <c:pt idx="646">
                  <c:v>0.9387128449967016</c:v>
                </c:pt>
                <c:pt idx="647">
                  <c:v>0.94516104857594263</c:v>
                </c:pt>
                <c:pt idx="648">
                  <c:v>0.95058397282863294</c:v>
                </c:pt>
                <c:pt idx="649">
                  <c:v>0.95591638136998536</c:v>
                </c:pt>
                <c:pt idx="650">
                  <c:v>0.96118217528221017</c:v>
                </c:pt>
                <c:pt idx="651">
                  <c:v>0.96719568756628693</c:v>
                </c:pt>
                <c:pt idx="652">
                  <c:v>0.97225284816089652</c:v>
                </c:pt>
                <c:pt idx="653">
                  <c:v>0.97675180283550112</c:v>
                </c:pt>
                <c:pt idx="654">
                  <c:v>0.98104613340628055</c:v>
                </c:pt>
                <c:pt idx="655">
                  <c:v>0.98557901219757038</c:v>
                </c:pt>
                <c:pt idx="656">
                  <c:v>0.98974227231751988</c:v>
                </c:pt>
                <c:pt idx="657">
                  <c:v>0.99313144577492096</c:v>
                </c:pt>
                <c:pt idx="658">
                  <c:v>0.99541654343474273</c:v>
                </c:pt>
                <c:pt idx="659">
                  <c:v>0.99719940996709044</c:v>
                </c:pt>
                <c:pt idx="660">
                  <c:v>0.99877287217917121</c:v>
                </c:pt>
                <c:pt idx="661">
                  <c:v>0.9999318433655684</c:v>
                </c:pt>
                <c:pt idx="662">
                  <c:v>1</c:v>
                </c:pt>
                <c:pt idx="663">
                  <c:v>0.99959722821462615</c:v>
                </c:pt>
                <c:pt idx="664">
                  <c:v>0.99800803754844603</c:v>
                </c:pt>
                <c:pt idx="665">
                  <c:v>0.99661391055320681</c:v>
                </c:pt>
                <c:pt idx="666">
                  <c:v>0.9951766074094589</c:v>
                </c:pt>
                <c:pt idx="667">
                  <c:v>0.99299389890181478</c:v>
                </c:pt>
                <c:pt idx="668">
                  <c:v>0.98973209508251425</c:v>
                </c:pt>
                <c:pt idx="669">
                  <c:v>0.98602079671713239</c:v>
                </c:pt>
                <c:pt idx="670">
                  <c:v>0.98189732033402299</c:v>
                </c:pt>
                <c:pt idx="671">
                  <c:v>0.9786601885995847</c:v>
                </c:pt>
                <c:pt idx="672">
                  <c:v>0.97323387193522592</c:v>
                </c:pt>
                <c:pt idx="673">
                  <c:v>0.96757717967846724</c:v>
                </c:pt>
                <c:pt idx="674">
                  <c:v>0.96243104537782376</c:v>
                </c:pt>
                <c:pt idx="675">
                  <c:v>0.95696926259147563</c:v>
                </c:pt>
                <c:pt idx="676">
                  <c:v>0.95071751048794917</c:v>
                </c:pt>
                <c:pt idx="677">
                  <c:v>0.94368673730490171</c:v>
                </c:pt>
                <c:pt idx="678">
                  <c:v>0.93649467036706813</c:v>
                </c:pt>
                <c:pt idx="679">
                  <c:v>0.93024260986248086</c:v>
                </c:pt>
                <c:pt idx="680">
                  <c:v>0.92280197166966171</c:v>
                </c:pt>
                <c:pt idx="681">
                  <c:v>0.91479495492872709</c:v>
                </c:pt>
                <c:pt idx="682">
                  <c:v>0.90669217965842119</c:v>
                </c:pt>
                <c:pt idx="683">
                  <c:v>0.89869796156150861</c:v>
                </c:pt>
                <c:pt idx="684">
                  <c:v>0.89022387141402815</c:v>
                </c:pt>
                <c:pt idx="685">
                  <c:v>0.88177738316148724</c:v>
                </c:pt>
                <c:pt idx="686">
                  <c:v>0.87162620804550528</c:v>
                </c:pt>
                <c:pt idx="687">
                  <c:v>0.86223986756024851</c:v>
                </c:pt>
                <c:pt idx="688">
                  <c:v>0.85228776532899764</c:v>
                </c:pt>
                <c:pt idx="689">
                  <c:v>0.84238223165792403</c:v>
                </c:pt>
                <c:pt idx="690">
                  <c:v>0.83242874162189973</c:v>
                </c:pt>
                <c:pt idx="691">
                  <c:v>0.8230286772894384</c:v>
                </c:pt>
                <c:pt idx="692">
                  <c:v>0.81253579379811636</c:v>
                </c:pt>
                <c:pt idx="693">
                  <c:v>0.80310427255745587</c:v>
                </c:pt>
                <c:pt idx="694">
                  <c:v>0.79262357090803448</c:v>
                </c:pt>
                <c:pt idx="695">
                  <c:v>0.78318726945093198</c:v>
                </c:pt>
                <c:pt idx="696">
                  <c:v>0.7729360181907281</c:v>
                </c:pt>
                <c:pt idx="697">
                  <c:v>0.76233041411169244</c:v>
                </c:pt>
                <c:pt idx="698">
                  <c:v>0.75156783389272142</c:v>
                </c:pt>
                <c:pt idx="699">
                  <c:v>0.74122020730102511</c:v>
                </c:pt>
                <c:pt idx="700">
                  <c:v>0.72960659435484199</c:v>
                </c:pt>
                <c:pt idx="701">
                  <c:v>0.71935734770153315</c:v>
                </c:pt>
                <c:pt idx="702">
                  <c:v>0.70748205645528128</c:v>
                </c:pt>
                <c:pt idx="703">
                  <c:v>0.6967830068548303</c:v>
                </c:pt>
                <c:pt idx="704">
                  <c:v>0.68659328160625144</c:v>
                </c:pt>
                <c:pt idx="705">
                  <c:v>0.67533571768473455</c:v>
                </c:pt>
                <c:pt idx="706">
                  <c:v>0.66481739110589844</c:v>
                </c:pt>
                <c:pt idx="707">
                  <c:v>0.6553800102450833</c:v>
                </c:pt>
                <c:pt idx="708">
                  <c:v>0.64503315465603872</c:v>
                </c:pt>
                <c:pt idx="709">
                  <c:v>0.6351913058040155</c:v>
                </c:pt>
                <c:pt idx="710">
                  <c:v>0.62496087161541403</c:v>
                </c:pt>
                <c:pt idx="711">
                  <c:v>0.61429775073854342</c:v>
                </c:pt>
                <c:pt idx="712">
                  <c:v>0.60435721354707173</c:v>
                </c:pt>
                <c:pt idx="713">
                  <c:v>0.59417720293190723</c:v>
                </c:pt>
                <c:pt idx="714">
                  <c:v>0.58383744056726061</c:v>
                </c:pt>
                <c:pt idx="715">
                  <c:v>0.5735983711489574</c:v>
                </c:pt>
                <c:pt idx="716">
                  <c:v>0.56352892231408125</c:v>
                </c:pt>
                <c:pt idx="717">
                  <c:v>0.55360550138148257</c:v>
                </c:pt>
                <c:pt idx="718">
                  <c:v>0.54377336716287372</c:v>
                </c:pt>
                <c:pt idx="719">
                  <c:v>0.53421894809949388</c:v>
                </c:pt>
                <c:pt idx="720">
                  <c:v>0.5239550523957982</c:v>
                </c:pt>
                <c:pt idx="721">
                  <c:v>0.51454712383628709</c:v>
                </c:pt>
                <c:pt idx="722">
                  <c:v>0.50501460124822251</c:v>
                </c:pt>
                <c:pt idx="723">
                  <c:v>0.49555979572747338</c:v>
                </c:pt>
                <c:pt idx="724">
                  <c:v>0.48558579702090743</c:v>
                </c:pt>
                <c:pt idx="725">
                  <c:v>0.47681409984977785</c:v>
                </c:pt>
                <c:pt idx="726">
                  <c:v>0.46803453845159848</c:v>
                </c:pt>
                <c:pt idx="727">
                  <c:v>0.45954487405054883</c:v>
                </c:pt>
                <c:pt idx="728">
                  <c:v>0.4507185898916618</c:v>
                </c:pt>
                <c:pt idx="729">
                  <c:v>0.44239715826926557</c:v>
                </c:pt>
                <c:pt idx="730">
                  <c:v>0.43436038082596584</c:v>
                </c:pt>
                <c:pt idx="731">
                  <c:v>0.42665050850708908</c:v>
                </c:pt>
                <c:pt idx="732">
                  <c:v>0.41869514894383431</c:v>
                </c:pt>
                <c:pt idx="733">
                  <c:v>0.41043801894260995</c:v>
                </c:pt>
                <c:pt idx="734">
                  <c:v>0.40267602684446191</c:v>
                </c:pt>
                <c:pt idx="735">
                  <c:v>0.39525050030362086</c:v>
                </c:pt>
                <c:pt idx="736">
                  <c:v>0.38757748191150676</c:v>
                </c:pt>
                <c:pt idx="737">
                  <c:v>0.3802270510289647</c:v>
                </c:pt>
                <c:pt idx="738">
                  <c:v>0.37301678842854546</c:v>
                </c:pt>
                <c:pt idx="739">
                  <c:v>0.36609534342154321</c:v>
                </c:pt>
                <c:pt idx="740">
                  <c:v>0.359413063437173</c:v>
                </c:pt>
                <c:pt idx="741">
                  <c:v>0.3526954715313439</c:v>
                </c:pt>
                <c:pt idx="742">
                  <c:v>0.34618265792987024</c:v>
                </c:pt>
                <c:pt idx="743">
                  <c:v>0.3396749329458994</c:v>
                </c:pt>
                <c:pt idx="744">
                  <c:v>0.33299820418062315</c:v>
                </c:pt>
                <c:pt idx="745">
                  <c:v>0.32647845155528199</c:v>
                </c:pt>
                <c:pt idx="746">
                  <c:v>0.31960342090792659</c:v>
                </c:pt>
                <c:pt idx="747">
                  <c:v>0.31330540864528361</c:v>
                </c:pt>
                <c:pt idx="748">
                  <c:v>0.30706367957623226</c:v>
                </c:pt>
                <c:pt idx="749">
                  <c:v>0.3008578792307614</c:v>
                </c:pt>
                <c:pt idx="750">
                  <c:v>0.2954207685292754</c:v>
                </c:pt>
                <c:pt idx="751">
                  <c:v>0.2900860469799672</c:v>
                </c:pt>
                <c:pt idx="752">
                  <c:v>0.28467869698084614</c:v>
                </c:pt>
                <c:pt idx="753">
                  <c:v>0.27980503501739845</c:v>
                </c:pt>
                <c:pt idx="754">
                  <c:v>0.27421233598075084</c:v>
                </c:pt>
                <c:pt idx="755">
                  <c:v>0.26890891713911141</c:v>
                </c:pt>
                <c:pt idx="756">
                  <c:v>0.26383618229093259</c:v>
                </c:pt>
                <c:pt idx="757">
                  <c:v>0.25865411926670862</c:v>
                </c:pt>
                <c:pt idx="758">
                  <c:v>0.25371708088527145</c:v>
                </c:pt>
                <c:pt idx="759">
                  <c:v>0.24950355139241537</c:v>
                </c:pt>
                <c:pt idx="760">
                  <c:v>0.24413906914074224</c:v>
                </c:pt>
                <c:pt idx="761">
                  <c:v>0.23976732990370794</c:v>
                </c:pt>
                <c:pt idx="762">
                  <c:v>0.23577076055710802</c:v>
                </c:pt>
                <c:pt idx="763">
                  <c:v>0.23120920046716592</c:v>
                </c:pt>
                <c:pt idx="764">
                  <c:v>0.22696082165444217</c:v>
                </c:pt>
                <c:pt idx="765">
                  <c:v>0.22246155857877686</c:v>
                </c:pt>
                <c:pt idx="766">
                  <c:v>0.21782752423955237</c:v>
                </c:pt>
                <c:pt idx="767">
                  <c:v>0.21408214755695473</c:v>
                </c:pt>
                <c:pt idx="768">
                  <c:v>0.21005149989313901</c:v>
                </c:pt>
                <c:pt idx="769">
                  <c:v>0.20585894167241578</c:v>
                </c:pt>
                <c:pt idx="770">
                  <c:v>0.20221071132396265</c:v>
                </c:pt>
                <c:pt idx="771">
                  <c:v>0.1984607086254534</c:v>
                </c:pt>
                <c:pt idx="772">
                  <c:v>0.19473167719907689</c:v>
                </c:pt>
                <c:pt idx="773">
                  <c:v>0.19077350378454364</c:v>
                </c:pt>
                <c:pt idx="774">
                  <c:v>0.18717384660316277</c:v>
                </c:pt>
                <c:pt idx="775">
                  <c:v>0.18418281891522392</c:v>
                </c:pt>
                <c:pt idx="776">
                  <c:v>0.18088570317446465</c:v>
                </c:pt>
                <c:pt idx="777">
                  <c:v>0.17766260368829165</c:v>
                </c:pt>
                <c:pt idx="778">
                  <c:v>0.17458784511235204</c:v>
                </c:pt>
                <c:pt idx="779">
                  <c:v>0.17164168977875616</c:v>
                </c:pt>
                <c:pt idx="780">
                  <c:v>0.1690506582666442</c:v>
                </c:pt>
                <c:pt idx="781">
                  <c:v>0.16641213299117263</c:v>
                </c:pt>
                <c:pt idx="782">
                  <c:v>0.16326690477284567</c:v>
                </c:pt>
                <c:pt idx="783">
                  <c:v>0.16044889008000232</c:v>
                </c:pt>
                <c:pt idx="784">
                  <c:v>0.157628099777612</c:v>
                </c:pt>
                <c:pt idx="785">
                  <c:v>0.15457415827327481</c:v>
                </c:pt>
                <c:pt idx="786">
                  <c:v>0.15197674285920476</c:v>
                </c:pt>
                <c:pt idx="787">
                  <c:v>0.14921747856843928</c:v>
                </c:pt>
                <c:pt idx="788">
                  <c:v>0.14686848020882454</c:v>
                </c:pt>
                <c:pt idx="789">
                  <c:v>0.14436424817526802</c:v>
                </c:pt>
                <c:pt idx="790">
                  <c:v>0.14217216427537624</c:v>
                </c:pt>
                <c:pt idx="791">
                  <c:v>0.1399609903498224</c:v>
                </c:pt>
                <c:pt idx="792">
                  <c:v>0.13808187184640641</c:v>
                </c:pt>
                <c:pt idx="793">
                  <c:v>0.13602810582227279</c:v>
                </c:pt>
                <c:pt idx="794">
                  <c:v>0.1344019378689055</c:v>
                </c:pt>
                <c:pt idx="795">
                  <c:v>0.13222069426629998</c:v>
                </c:pt>
                <c:pt idx="796">
                  <c:v>0.13051798116964802</c:v>
                </c:pt>
                <c:pt idx="797">
                  <c:v>0.12845576495644914</c:v>
                </c:pt>
                <c:pt idx="798">
                  <c:v>0.12660838092218704</c:v>
                </c:pt>
                <c:pt idx="799">
                  <c:v>0.12461094435180418</c:v>
                </c:pt>
                <c:pt idx="800">
                  <c:v>0.12303905498513353</c:v>
                </c:pt>
                <c:pt idx="801">
                  <c:v>0.1209119511887473</c:v>
                </c:pt>
                <c:pt idx="802">
                  <c:v>0.11953262744442536</c:v>
                </c:pt>
                <c:pt idx="803">
                  <c:v>0.11801739135261929</c:v>
                </c:pt>
                <c:pt idx="804">
                  <c:v>0.11691104880724347</c:v>
                </c:pt>
                <c:pt idx="805">
                  <c:v>0.11540401618365406</c:v>
                </c:pt>
                <c:pt idx="806">
                  <c:v>0.11410973403184117</c:v>
                </c:pt>
                <c:pt idx="807">
                  <c:v>0.11288511967965766</c:v>
                </c:pt>
                <c:pt idx="808">
                  <c:v>0.11213104824595355</c:v>
                </c:pt>
                <c:pt idx="809">
                  <c:v>0.11074120802545913</c:v>
                </c:pt>
                <c:pt idx="810">
                  <c:v>0.10951505166797172</c:v>
                </c:pt>
                <c:pt idx="811">
                  <c:v>0.10836021305578883</c:v>
                </c:pt>
                <c:pt idx="812">
                  <c:v>0.10746293558951327</c:v>
                </c:pt>
                <c:pt idx="813">
                  <c:v>0.10620233083353714</c:v>
                </c:pt>
                <c:pt idx="814">
                  <c:v>0.10533729669816573</c:v>
                </c:pt>
                <c:pt idx="815">
                  <c:v>0.1042835519537053</c:v>
                </c:pt>
                <c:pt idx="816">
                  <c:v>0.10346005944122046</c:v>
                </c:pt>
                <c:pt idx="817">
                  <c:v>0.10265339020660097</c:v>
                </c:pt>
                <c:pt idx="818">
                  <c:v>0.10186061443976943</c:v>
                </c:pt>
                <c:pt idx="819">
                  <c:v>0.1011876987452086</c:v>
                </c:pt>
                <c:pt idx="820">
                  <c:v>0.10093878824905606</c:v>
                </c:pt>
                <c:pt idx="821">
                  <c:v>0.10049785183241115</c:v>
                </c:pt>
                <c:pt idx="822">
                  <c:v>0.10006370023910335</c:v>
                </c:pt>
                <c:pt idx="823">
                  <c:v>9.947163188262502E-2</c:v>
                </c:pt>
                <c:pt idx="824">
                  <c:v>9.917041656656482E-2</c:v>
                </c:pt>
                <c:pt idx="825">
                  <c:v>9.8872531981960998E-2</c:v>
                </c:pt>
                <c:pt idx="826">
                  <c:v>9.859816297824138E-2</c:v>
                </c:pt>
                <c:pt idx="827">
                  <c:v>9.8632025414714622E-2</c:v>
                </c:pt>
                <c:pt idx="828">
                  <c:v>9.8287526009774473E-2</c:v>
                </c:pt>
                <c:pt idx="829">
                  <c:v>9.8126664016473547E-2</c:v>
                </c:pt>
                <c:pt idx="830">
                  <c:v>9.8172415313839703E-2</c:v>
                </c:pt>
                <c:pt idx="831">
                  <c:v>9.8241466311347517E-2</c:v>
                </c:pt>
                <c:pt idx="832">
                  <c:v>9.8104767541158433E-2</c:v>
                </c:pt>
                <c:pt idx="833">
                  <c:v>9.8314341482008974E-2</c:v>
                </c:pt>
                <c:pt idx="834">
                  <c:v>9.8184705096111644E-2</c:v>
                </c:pt>
                <c:pt idx="835">
                  <c:v>9.779391469194898E-2</c:v>
                </c:pt>
                <c:pt idx="836">
                  <c:v>9.7696290336160244E-2</c:v>
                </c:pt>
                <c:pt idx="837">
                  <c:v>9.775809390873981E-2</c:v>
                </c:pt>
                <c:pt idx="838">
                  <c:v>9.7471388862589131E-2</c:v>
                </c:pt>
                <c:pt idx="839">
                  <c:v>9.7523246500958671E-2</c:v>
                </c:pt>
                <c:pt idx="840">
                  <c:v>9.7408089544864795E-2</c:v>
                </c:pt>
                <c:pt idx="841">
                  <c:v>9.7010730198107589E-2</c:v>
                </c:pt>
                <c:pt idx="842">
                  <c:v>9.7227428203462044E-2</c:v>
                </c:pt>
                <c:pt idx="843">
                  <c:v>9.6850192025920503E-2</c:v>
                </c:pt>
                <c:pt idx="844">
                  <c:v>9.6592507519588866E-2</c:v>
                </c:pt>
                <c:pt idx="845">
                  <c:v>9.6575221640132353E-2</c:v>
                </c:pt>
                <c:pt idx="846">
                  <c:v>9.6254700417667566E-2</c:v>
                </c:pt>
                <c:pt idx="847">
                  <c:v>9.601248222453386E-2</c:v>
                </c:pt>
                <c:pt idx="848">
                  <c:v>9.6212973754144518E-2</c:v>
                </c:pt>
                <c:pt idx="849">
                  <c:v>9.5938142148833741E-2</c:v>
                </c:pt>
                <c:pt idx="850">
                  <c:v>9.615780080437164E-2</c:v>
                </c:pt>
                <c:pt idx="851">
                  <c:v>9.6277876757384903E-2</c:v>
                </c:pt>
                <c:pt idx="852">
                  <c:v>9.5886993832903986E-2</c:v>
                </c:pt>
                <c:pt idx="853">
                  <c:v>9.5645238241361466E-2</c:v>
                </c:pt>
                <c:pt idx="854">
                  <c:v>9.5114880937144486E-2</c:v>
                </c:pt>
                <c:pt idx="855">
                  <c:v>9.449383830100623E-2</c:v>
                </c:pt>
                <c:pt idx="856">
                  <c:v>9.4201165694329528E-2</c:v>
                </c:pt>
                <c:pt idx="857">
                  <c:v>9.3350518468443333E-2</c:v>
                </c:pt>
                <c:pt idx="858">
                  <c:v>9.2577896710933527E-2</c:v>
                </c:pt>
                <c:pt idx="859">
                  <c:v>9.2090175853368872E-2</c:v>
                </c:pt>
                <c:pt idx="860">
                  <c:v>9.1576981068184071E-2</c:v>
                </c:pt>
                <c:pt idx="861">
                  <c:v>9.1392110052301731E-2</c:v>
                </c:pt>
                <c:pt idx="862">
                  <c:v>9.0667305879265303E-2</c:v>
                </c:pt>
                <c:pt idx="863">
                  <c:v>8.9768270526943306E-2</c:v>
                </c:pt>
                <c:pt idx="864">
                  <c:v>8.9376107738060179E-2</c:v>
                </c:pt>
                <c:pt idx="865">
                  <c:v>8.8834154553958003E-2</c:v>
                </c:pt>
                <c:pt idx="866">
                  <c:v>8.8287760394580653E-2</c:v>
                </c:pt>
                <c:pt idx="867">
                  <c:v>8.7873022648048693E-2</c:v>
                </c:pt>
                <c:pt idx="868">
                  <c:v>8.7010872062595543E-2</c:v>
                </c:pt>
                <c:pt idx="869">
                  <c:v>8.6755130482946807E-2</c:v>
                </c:pt>
                <c:pt idx="870">
                  <c:v>8.6431000968070937E-2</c:v>
                </c:pt>
                <c:pt idx="871">
                  <c:v>8.5567030816359205E-2</c:v>
                </c:pt>
                <c:pt idx="872">
                  <c:v>8.4949349751783407E-2</c:v>
                </c:pt>
                <c:pt idx="873">
                  <c:v>8.4222078370260758E-2</c:v>
                </c:pt>
                <c:pt idx="874">
                  <c:v>8.3598445165212004E-2</c:v>
                </c:pt>
                <c:pt idx="875">
                  <c:v>8.3294700960453424E-2</c:v>
                </c:pt>
                <c:pt idx="876">
                  <c:v>8.2855167768635066E-2</c:v>
                </c:pt>
                <c:pt idx="877">
                  <c:v>8.2356622033837146E-2</c:v>
                </c:pt>
                <c:pt idx="878">
                  <c:v>8.2104565846864694E-2</c:v>
                </c:pt>
                <c:pt idx="879">
                  <c:v>8.1728547853513189E-2</c:v>
                </c:pt>
                <c:pt idx="880">
                  <c:v>8.1688656176301777E-2</c:v>
                </c:pt>
                <c:pt idx="881">
                  <c:v>8.1209246727325046E-2</c:v>
                </c:pt>
                <c:pt idx="882">
                  <c:v>8.0675867092712447E-2</c:v>
                </c:pt>
                <c:pt idx="883">
                  <c:v>8.0332138690424243E-2</c:v>
                </c:pt>
                <c:pt idx="884">
                  <c:v>7.9776569599488797E-2</c:v>
                </c:pt>
                <c:pt idx="885">
                  <c:v>7.9549956500030369E-2</c:v>
                </c:pt>
                <c:pt idx="886">
                  <c:v>7.9149328102028946E-2</c:v>
                </c:pt>
                <c:pt idx="887">
                  <c:v>7.8192991832614717E-2</c:v>
                </c:pt>
                <c:pt idx="888">
                  <c:v>7.7642711819871577E-2</c:v>
                </c:pt>
                <c:pt idx="889">
                  <c:v>7.6992263142588308E-2</c:v>
                </c:pt>
                <c:pt idx="890">
                  <c:v>7.6434026382477149E-2</c:v>
                </c:pt>
                <c:pt idx="891">
                  <c:v>7.6222170273776868E-2</c:v>
                </c:pt>
                <c:pt idx="892">
                  <c:v>7.5716577574740235E-2</c:v>
                </c:pt>
                <c:pt idx="893">
                  <c:v>7.5199404415871432E-2</c:v>
                </c:pt>
                <c:pt idx="894">
                  <c:v>7.5180391490474577E-2</c:v>
                </c:pt>
                <c:pt idx="895">
                  <c:v>7.5087269790173175E-2</c:v>
                </c:pt>
                <c:pt idx="896">
                  <c:v>7.4718005780052679E-2</c:v>
                </c:pt>
                <c:pt idx="897">
                  <c:v>7.4089376477819338E-2</c:v>
                </c:pt>
                <c:pt idx="898">
                  <c:v>7.3632557406544466E-2</c:v>
                </c:pt>
                <c:pt idx="899">
                  <c:v>7.3014537100801816E-2</c:v>
                </c:pt>
                <c:pt idx="900">
                  <c:v>7.2717716499857671E-2</c:v>
                </c:pt>
                <c:pt idx="901">
                  <c:v>7.2029103191303345E-2</c:v>
                </c:pt>
                <c:pt idx="902">
                  <c:v>7.1386919662448867E-2</c:v>
                </c:pt>
                <c:pt idx="903">
                  <c:v>7.121176327998098E-2</c:v>
                </c:pt>
                <c:pt idx="904">
                  <c:v>7.0674112290676633E-2</c:v>
                </c:pt>
                <c:pt idx="905">
                  <c:v>7.0166499564691912E-2</c:v>
                </c:pt>
                <c:pt idx="906">
                  <c:v>6.9658054155843072E-2</c:v>
                </c:pt>
                <c:pt idx="907">
                  <c:v>6.8986325805366247E-2</c:v>
                </c:pt>
                <c:pt idx="908">
                  <c:v>6.8374566041157353E-2</c:v>
                </c:pt>
                <c:pt idx="909">
                  <c:v>6.773805709182118E-2</c:v>
                </c:pt>
                <c:pt idx="910">
                  <c:v>6.6747179903600004E-2</c:v>
                </c:pt>
                <c:pt idx="911">
                  <c:v>6.6202821191223768E-2</c:v>
                </c:pt>
                <c:pt idx="912">
                  <c:v>6.5530738179527037E-2</c:v>
                </c:pt>
                <c:pt idx="913">
                  <c:v>6.5086578971797038E-2</c:v>
                </c:pt>
                <c:pt idx="914">
                  <c:v>6.4327203039847583E-2</c:v>
                </c:pt>
                <c:pt idx="915">
                  <c:v>6.3950105642783361E-2</c:v>
                </c:pt>
                <c:pt idx="916">
                  <c:v>6.2911642170884408E-2</c:v>
                </c:pt>
                <c:pt idx="917">
                  <c:v>6.1996230722235195E-2</c:v>
                </c:pt>
                <c:pt idx="918">
                  <c:v>6.105187583403212E-2</c:v>
                </c:pt>
                <c:pt idx="919">
                  <c:v>6.0009017647017097E-2</c:v>
                </c:pt>
                <c:pt idx="920">
                  <c:v>5.9037538885518749E-2</c:v>
                </c:pt>
                <c:pt idx="921">
                  <c:v>5.8142636107411161E-2</c:v>
                </c:pt>
                <c:pt idx="922">
                  <c:v>5.7088999303322008E-2</c:v>
                </c:pt>
                <c:pt idx="923">
                  <c:v>5.66601367882065E-2</c:v>
                </c:pt>
                <c:pt idx="924">
                  <c:v>5.5814655280088304E-2</c:v>
                </c:pt>
                <c:pt idx="925">
                  <c:v>5.4772136334240135E-2</c:v>
                </c:pt>
                <c:pt idx="926">
                  <c:v>5.4085882293800736E-2</c:v>
                </c:pt>
                <c:pt idx="927">
                  <c:v>5.3256576421320263E-2</c:v>
                </c:pt>
                <c:pt idx="928">
                  <c:v>5.2376014292538763E-2</c:v>
                </c:pt>
                <c:pt idx="929">
                  <c:v>5.1504503734891051E-2</c:v>
                </c:pt>
                <c:pt idx="930">
                  <c:v>5.0565915946524487E-2</c:v>
                </c:pt>
                <c:pt idx="931">
                  <c:v>5.0113645790896062E-2</c:v>
                </c:pt>
                <c:pt idx="932">
                  <c:v>4.9740033325818632E-2</c:v>
                </c:pt>
                <c:pt idx="933">
                  <c:v>4.8922431273594608E-2</c:v>
                </c:pt>
                <c:pt idx="934">
                  <c:v>4.785187867132188E-2</c:v>
                </c:pt>
                <c:pt idx="935">
                  <c:v>4.7452699758306092E-2</c:v>
                </c:pt>
                <c:pt idx="936">
                  <c:v>4.7402260764816129E-2</c:v>
                </c:pt>
                <c:pt idx="937">
                  <c:v>4.6615622179094048E-2</c:v>
                </c:pt>
                <c:pt idx="938">
                  <c:v>4.5758806931992323E-2</c:v>
                </c:pt>
                <c:pt idx="939">
                  <c:v>4.5086261318704433E-2</c:v>
                </c:pt>
                <c:pt idx="940">
                  <c:v>4.4376059935895752E-2</c:v>
                </c:pt>
                <c:pt idx="941">
                  <c:v>4.402661069393015E-2</c:v>
                </c:pt>
                <c:pt idx="942">
                  <c:v>4.3177258752499205E-2</c:v>
                </c:pt>
                <c:pt idx="943">
                  <c:v>4.1967216350437361E-2</c:v>
                </c:pt>
                <c:pt idx="944">
                  <c:v>4.1337970246082455E-2</c:v>
                </c:pt>
                <c:pt idx="945">
                  <c:v>4.0752285791562204E-2</c:v>
                </c:pt>
                <c:pt idx="946">
                  <c:v>4.0033911780642965E-2</c:v>
                </c:pt>
                <c:pt idx="947">
                  <c:v>3.9777445458501398E-2</c:v>
                </c:pt>
                <c:pt idx="948">
                  <c:v>3.9036558170145487E-2</c:v>
                </c:pt>
                <c:pt idx="949">
                  <c:v>3.847161368696244E-2</c:v>
                </c:pt>
                <c:pt idx="950">
                  <c:v>3.8044478217787281E-2</c:v>
                </c:pt>
                <c:pt idx="951">
                  <c:v>3.7771327398257719E-2</c:v>
                </c:pt>
                <c:pt idx="952">
                  <c:v>3.7173522782048961E-2</c:v>
                </c:pt>
                <c:pt idx="953">
                  <c:v>3.6752709534619718E-2</c:v>
                </c:pt>
                <c:pt idx="954">
                  <c:v>3.6179484482954827E-2</c:v>
                </c:pt>
                <c:pt idx="955">
                  <c:v>3.6001059049242709E-2</c:v>
                </c:pt>
                <c:pt idx="956">
                  <c:v>3.5536144450122452E-2</c:v>
                </c:pt>
                <c:pt idx="957">
                  <c:v>3.4950136174488382E-2</c:v>
                </c:pt>
                <c:pt idx="958">
                  <c:v>3.4380380634757235E-2</c:v>
                </c:pt>
                <c:pt idx="959">
                  <c:v>3.4194723196169903E-2</c:v>
                </c:pt>
                <c:pt idx="960">
                  <c:v>3.3683039576182926E-2</c:v>
                </c:pt>
                <c:pt idx="961">
                  <c:v>3.2805422677531844E-2</c:v>
                </c:pt>
                <c:pt idx="962">
                  <c:v>3.2324502063357297E-2</c:v>
                </c:pt>
                <c:pt idx="963">
                  <c:v>3.2023579728304837E-2</c:v>
                </c:pt>
                <c:pt idx="964">
                  <c:v>3.1836688685474401E-2</c:v>
                </c:pt>
                <c:pt idx="965">
                  <c:v>3.1173688085017536E-2</c:v>
                </c:pt>
                <c:pt idx="966">
                  <c:v>3.0581588888433139E-2</c:v>
                </c:pt>
                <c:pt idx="967">
                  <c:v>3.0430688249395304E-2</c:v>
                </c:pt>
                <c:pt idx="968">
                  <c:v>3.0415622857576381E-2</c:v>
                </c:pt>
                <c:pt idx="969">
                  <c:v>2.9657773510877769E-2</c:v>
                </c:pt>
                <c:pt idx="970">
                  <c:v>2.9267198987457638E-2</c:v>
                </c:pt>
                <c:pt idx="971">
                  <c:v>2.8729362957516831E-2</c:v>
                </c:pt>
                <c:pt idx="972">
                  <c:v>2.858188557025361E-2</c:v>
                </c:pt>
                <c:pt idx="973">
                  <c:v>2.8306298382343914E-2</c:v>
                </c:pt>
                <c:pt idx="974">
                  <c:v>2.743705457249291E-2</c:v>
                </c:pt>
                <c:pt idx="975">
                  <c:v>2.7109671426425837E-2</c:v>
                </c:pt>
                <c:pt idx="976">
                  <c:v>2.7032478640913533E-2</c:v>
                </c:pt>
                <c:pt idx="977">
                  <c:v>2.6454010771215449E-2</c:v>
                </c:pt>
                <c:pt idx="978">
                  <c:v>2.6209849651398862E-2</c:v>
                </c:pt>
                <c:pt idx="979">
                  <c:v>2.5930669591131127E-2</c:v>
                </c:pt>
                <c:pt idx="980">
                  <c:v>2.5532801382623635E-2</c:v>
                </c:pt>
                <c:pt idx="981">
                  <c:v>2.5259619722988E-2</c:v>
                </c:pt>
                <c:pt idx="982">
                  <c:v>2.4834411760442689E-2</c:v>
                </c:pt>
                <c:pt idx="983">
                  <c:v>2.4469449945120032E-2</c:v>
                </c:pt>
                <c:pt idx="984">
                  <c:v>2.424422465043511E-2</c:v>
                </c:pt>
                <c:pt idx="985">
                  <c:v>2.3638324506380971E-2</c:v>
                </c:pt>
                <c:pt idx="986">
                  <c:v>2.3414332815939156E-2</c:v>
                </c:pt>
                <c:pt idx="987">
                  <c:v>2.3039255445823033E-2</c:v>
                </c:pt>
                <c:pt idx="988">
                  <c:v>2.321186751953952E-2</c:v>
                </c:pt>
                <c:pt idx="989">
                  <c:v>2.2720707990147204E-2</c:v>
                </c:pt>
                <c:pt idx="990">
                  <c:v>2.2334019320092855E-2</c:v>
                </c:pt>
                <c:pt idx="991">
                  <c:v>2.1876999788128473E-2</c:v>
                </c:pt>
                <c:pt idx="992">
                  <c:v>2.1748411965837801E-2</c:v>
                </c:pt>
                <c:pt idx="993">
                  <c:v>2.0991241101472893E-2</c:v>
                </c:pt>
                <c:pt idx="994">
                  <c:v>2.0595300399595257E-2</c:v>
                </c:pt>
                <c:pt idx="995">
                  <c:v>2.0102675965164248E-2</c:v>
                </c:pt>
                <c:pt idx="996">
                  <c:v>1.9866995874519008E-2</c:v>
                </c:pt>
                <c:pt idx="997">
                  <c:v>1.9618409199480283E-2</c:v>
                </c:pt>
                <c:pt idx="998">
                  <c:v>1.948269731268568E-2</c:v>
                </c:pt>
                <c:pt idx="999">
                  <c:v>1.9117858857787329E-2</c:v>
                </c:pt>
                <c:pt idx="1000">
                  <c:v>1.8736274225288826E-2</c:v>
                </c:pt>
                <c:pt idx="1001">
                  <c:v>1.8465575194192438E-2</c:v>
                </c:pt>
                <c:pt idx="1002">
                  <c:v>1.8152363076868041E-2</c:v>
                </c:pt>
                <c:pt idx="1003">
                  <c:v>1.7877207650443434E-2</c:v>
                </c:pt>
                <c:pt idx="1004">
                  <c:v>1.7516625130183799E-2</c:v>
                </c:pt>
                <c:pt idx="1005">
                  <c:v>1.719052184851895E-2</c:v>
                </c:pt>
                <c:pt idx="1006">
                  <c:v>1.6771466487136129E-2</c:v>
                </c:pt>
                <c:pt idx="1007">
                  <c:v>1.6690649989159704E-2</c:v>
                </c:pt>
                <c:pt idx="1008">
                  <c:v>1.6127555912341315E-2</c:v>
                </c:pt>
                <c:pt idx="1009">
                  <c:v>1.5983763917754371E-2</c:v>
                </c:pt>
                <c:pt idx="1010">
                  <c:v>1.5694884644125225E-2</c:v>
                </c:pt>
                <c:pt idx="1011">
                  <c:v>1.5417334483463691E-2</c:v>
                </c:pt>
                <c:pt idx="1012">
                  <c:v>1.5039470709763452E-2</c:v>
                </c:pt>
                <c:pt idx="1013">
                  <c:v>1.4489486762038668E-2</c:v>
                </c:pt>
                <c:pt idx="1014">
                  <c:v>1.4140850156868201E-2</c:v>
                </c:pt>
                <c:pt idx="1015">
                  <c:v>1.4197884307042864E-2</c:v>
                </c:pt>
                <c:pt idx="1016">
                  <c:v>1.3812877964775047E-2</c:v>
                </c:pt>
                <c:pt idx="1017">
                  <c:v>1.3443720353020525E-2</c:v>
                </c:pt>
                <c:pt idx="1018">
                  <c:v>1.3380946859104816E-2</c:v>
                </c:pt>
                <c:pt idx="1019">
                  <c:v>1.3170734528058484E-2</c:v>
                </c:pt>
                <c:pt idx="1020">
                  <c:v>1.3298108792175E-2</c:v>
                </c:pt>
                <c:pt idx="1021">
                  <c:v>1.3224226692050129E-2</c:v>
                </c:pt>
                <c:pt idx="1022">
                  <c:v>1.2930423795485688E-2</c:v>
                </c:pt>
                <c:pt idx="1023">
                  <c:v>1.2713024177717962E-2</c:v>
                </c:pt>
                <c:pt idx="1024">
                  <c:v>1.2695113786113378E-2</c:v>
                </c:pt>
                <c:pt idx="1025">
                  <c:v>1.2549472927167082E-2</c:v>
                </c:pt>
                <c:pt idx="1026">
                  <c:v>1.2763419995059415E-2</c:v>
                </c:pt>
                <c:pt idx="1027">
                  <c:v>1.2648431117543671E-2</c:v>
                </c:pt>
                <c:pt idx="1028">
                  <c:v>1.2489724847657585E-2</c:v>
                </c:pt>
                <c:pt idx="1029">
                  <c:v>1.2543688865272221E-2</c:v>
                </c:pt>
                <c:pt idx="1030">
                  <c:v>1.2299800680394421E-2</c:v>
                </c:pt>
                <c:pt idx="1031">
                  <c:v>1.1804561004968033E-2</c:v>
                </c:pt>
                <c:pt idx="1032">
                  <c:v>1.1324349713233274E-2</c:v>
                </c:pt>
                <c:pt idx="1033">
                  <c:v>1.1036091867741588E-2</c:v>
                </c:pt>
                <c:pt idx="1034">
                  <c:v>1.0818314458674412E-2</c:v>
                </c:pt>
                <c:pt idx="1035">
                  <c:v>1.0457460545481292E-2</c:v>
                </c:pt>
                <c:pt idx="1036">
                  <c:v>1.0374431269893796E-2</c:v>
                </c:pt>
                <c:pt idx="1037">
                  <c:v>1.0376946280544428E-2</c:v>
                </c:pt>
                <c:pt idx="1038">
                  <c:v>1.0521472269656018E-2</c:v>
                </c:pt>
                <c:pt idx="1039">
                  <c:v>1.0490433244894189E-2</c:v>
                </c:pt>
                <c:pt idx="1040">
                  <c:v>1.0331040782647875E-2</c:v>
                </c:pt>
                <c:pt idx="1041">
                  <c:v>1.0156041684720979E-2</c:v>
                </c:pt>
                <c:pt idx="1042">
                  <c:v>1.0176194152037406E-2</c:v>
                </c:pt>
                <c:pt idx="1043">
                  <c:v>1.0206946363812712E-2</c:v>
                </c:pt>
                <c:pt idx="1044">
                  <c:v>1.0040209330304013E-2</c:v>
                </c:pt>
                <c:pt idx="1045">
                  <c:v>9.9346821973328864E-3</c:v>
                </c:pt>
                <c:pt idx="1046">
                  <c:v>9.8602974034789487E-3</c:v>
                </c:pt>
                <c:pt idx="1047">
                  <c:v>9.8005046058156423E-3</c:v>
                </c:pt>
                <c:pt idx="1048">
                  <c:v>9.8816757650119613E-3</c:v>
                </c:pt>
                <c:pt idx="1049">
                  <c:v>9.455537973268412E-3</c:v>
                </c:pt>
                <c:pt idx="1050">
                  <c:v>8.9896179866900267E-3</c:v>
                </c:pt>
                <c:pt idx="1051">
                  <c:v>8.6798954273683126E-3</c:v>
                </c:pt>
                <c:pt idx="1052">
                  <c:v>8.5875108056021662E-3</c:v>
                </c:pt>
                <c:pt idx="1053">
                  <c:v>8.7842460102925766E-3</c:v>
                </c:pt>
                <c:pt idx="1054">
                  <c:v>8.2974688599738913E-3</c:v>
                </c:pt>
                <c:pt idx="1055">
                  <c:v>8.0906073064528905E-3</c:v>
                </c:pt>
                <c:pt idx="1056">
                  <c:v>8.4017392586223545E-3</c:v>
                </c:pt>
                <c:pt idx="1057">
                  <c:v>8.2602664400124471E-3</c:v>
                </c:pt>
                <c:pt idx="1058">
                  <c:v>8.2088467311492164E-3</c:v>
                </c:pt>
                <c:pt idx="1059">
                  <c:v>7.8855915332806375E-3</c:v>
                </c:pt>
                <c:pt idx="1060">
                  <c:v>7.4368402337556677E-3</c:v>
                </c:pt>
                <c:pt idx="1061">
                  <c:v>7.7011276067985163E-3</c:v>
                </c:pt>
                <c:pt idx="1062">
                  <c:v>7.4884897014091765E-3</c:v>
                </c:pt>
                <c:pt idx="1063">
                  <c:v>7.1585468265376647E-3</c:v>
                </c:pt>
                <c:pt idx="1064">
                  <c:v>6.9931312915743902E-3</c:v>
                </c:pt>
                <c:pt idx="1065">
                  <c:v>7.1476972772195543E-3</c:v>
                </c:pt>
                <c:pt idx="1066">
                  <c:v>7.485286956393015E-3</c:v>
                </c:pt>
                <c:pt idx="1067">
                  <c:v>7.341010772140652E-3</c:v>
                </c:pt>
                <c:pt idx="1068">
                  <c:v>7.0634991616117162E-3</c:v>
                </c:pt>
                <c:pt idx="1069">
                  <c:v>6.7916991387283578E-3</c:v>
                </c:pt>
                <c:pt idx="1070">
                  <c:v>6.4146264137490121E-3</c:v>
                </c:pt>
                <c:pt idx="1071">
                  <c:v>6.5475179728428203E-3</c:v>
                </c:pt>
                <c:pt idx="1072">
                  <c:v>6.3997059704286562E-3</c:v>
                </c:pt>
                <c:pt idx="1073">
                  <c:v>5.6985669527908909E-3</c:v>
                </c:pt>
                <c:pt idx="1074">
                  <c:v>5.6908230021547983E-3</c:v>
                </c:pt>
                <c:pt idx="1075">
                  <c:v>5.6664007221519245E-3</c:v>
                </c:pt>
                <c:pt idx="1076">
                  <c:v>5.6248776033290043E-3</c:v>
                </c:pt>
                <c:pt idx="1077">
                  <c:v>6.0331188815157047E-3</c:v>
                </c:pt>
                <c:pt idx="1078">
                  <c:v>5.7648454247623227E-3</c:v>
                </c:pt>
                <c:pt idx="1079">
                  <c:v>5.7301148393030018E-3</c:v>
                </c:pt>
                <c:pt idx="1080">
                  <c:v>6.013152996841048E-3</c:v>
                </c:pt>
                <c:pt idx="1081">
                  <c:v>5.8230036968035161E-3</c:v>
                </c:pt>
                <c:pt idx="1082">
                  <c:v>5.7367824702369849E-3</c:v>
                </c:pt>
                <c:pt idx="1083">
                  <c:v>5.9718935609250918E-3</c:v>
                </c:pt>
                <c:pt idx="1084">
                  <c:v>6.1522742573625359E-3</c:v>
                </c:pt>
                <c:pt idx="1085">
                  <c:v>6.165569427092601E-3</c:v>
                </c:pt>
                <c:pt idx="1086">
                  <c:v>5.9755296094316452E-3</c:v>
                </c:pt>
                <c:pt idx="1087">
                  <c:v>5.9125001426354913E-3</c:v>
                </c:pt>
                <c:pt idx="1088">
                  <c:v>5.9707324309312701E-3</c:v>
                </c:pt>
                <c:pt idx="1089">
                  <c:v>5.9806305629768845E-3</c:v>
                </c:pt>
                <c:pt idx="1090">
                  <c:v>5.6338135240649968E-3</c:v>
                </c:pt>
                <c:pt idx="1091">
                  <c:v>5.1368884368414676E-3</c:v>
                </c:pt>
                <c:pt idx="1092">
                  <c:v>5.1571180044230874E-3</c:v>
                </c:pt>
                <c:pt idx="1093">
                  <c:v>4.9769007605478558E-3</c:v>
                </c:pt>
                <c:pt idx="1094">
                  <c:v>5.0329110192007418E-3</c:v>
                </c:pt>
                <c:pt idx="1095">
                  <c:v>4.8131660113658126E-3</c:v>
                </c:pt>
                <c:pt idx="1096">
                  <c:v>4.4911104936236537E-3</c:v>
                </c:pt>
                <c:pt idx="1097">
                  <c:v>4.3154637534691259E-3</c:v>
                </c:pt>
                <c:pt idx="1098">
                  <c:v>4.1086669641708902E-3</c:v>
                </c:pt>
                <c:pt idx="1099">
                  <c:v>3.677850728335365E-3</c:v>
                </c:pt>
                <c:pt idx="1100">
                  <c:v>3.6724552517770838E-3</c:v>
                </c:pt>
                <c:pt idx="1101">
                  <c:v>3.450073414872518E-3</c:v>
                </c:pt>
                <c:pt idx="1102">
                  <c:v>3.6407886308565747E-3</c:v>
                </c:pt>
                <c:pt idx="1103">
                  <c:v>3.3465801868972109E-3</c:v>
                </c:pt>
                <c:pt idx="1104">
                  <c:v>3.545759469994273E-3</c:v>
                </c:pt>
                <c:pt idx="1105">
                  <c:v>3.5904406156795419E-3</c:v>
                </c:pt>
                <c:pt idx="1106">
                  <c:v>3.6933663857030199E-3</c:v>
                </c:pt>
                <c:pt idx="1107">
                  <c:v>3.8365832123116168E-3</c:v>
                </c:pt>
                <c:pt idx="1108">
                  <c:v>3.6340516096839163E-3</c:v>
                </c:pt>
                <c:pt idx="1109">
                  <c:v>3.6070372187652178E-3</c:v>
                </c:pt>
                <c:pt idx="1110">
                  <c:v>3.5343100806129535E-3</c:v>
                </c:pt>
                <c:pt idx="1111">
                  <c:v>3.4168139024730987E-3</c:v>
                </c:pt>
                <c:pt idx="1112">
                  <c:v>3.3900045982598165E-3</c:v>
                </c:pt>
                <c:pt idx="1113">
                  <c:v>3.483938935356362E-3</c:v>
                </c:pt>
                <c:pt idx="1114">
                  <c:v>3.261163887099306E-3</c:v>
                </c:pt>
                <c:pt idx="1115">
                  <c:v>3.4280982972869035E-3</c:v>
                </c:pt>
                <c:pt idx="1116">
                  <c:v>3.3073808700672409E-3</c:v>
                </c:pt>
                <c:pt idx="1117">
                  <c:v>3.4618173272668788E-3</c:v>
                </c:pt>
                <c:pt idx="1118">
                  <c:v>3.5546136644491605E-3</c:v>
                </c:pt>
                <c:pt idx="1119">
                  <c:v>3.123815932677282E-3</c:v>
                </c:pt>
                <c:pt idx="1120">
                  <c:v>3.0377041884873269E-3</c:v>
                </c:pt>
                <c:pt idx="1121">
                  <c:v>2.753578917210044E-3</c:v>
                </c:pt>
                <c:pt idx="1122">
                  <c:v>2.5117477674076209E-3</c:v>
                </c:pt>
                <c:pt idx="1123">
                  <c:v>2.50380181407672E-3</c:v>
                </c:pt>
                <c:pt idx="1124">
                  <c:v>2.7757437014480353E-3</c:v>
                </c:pt>
                <c:pt idx="1125">
                  <c:v>2.5229504359403194E-3</c:v>
                </c:pt>
                <c:pt idx="1126">
                  <c:v>2.9110500408477207E-3</c:v>
                </c:pt>
                <c:pt idx="1127">
                  <c:v>3.2333553634491079E-3</c:v>
                </c:pt>
                <c:pt idx="1128">
                  <c:v>3.3329519440215066E-3</c:v>
                </c:pt>
                <c:pt idx="1129">
                  <c:v>3.5333077771654308E-3</c:v>
                </c:pt>
                <c:pt idx="1130">
                  <c:v>3.4618466253676524E-3</c:v>
                </c:pt>
                <c:pt idx="1131">
                  <c:v>3.2556728062121845E-3</c:v>
                </c:pt>
                <c:pt idx="1132">
                  <c:v>3.3271632561107357E-3</c:v>
                </c:pt>
                <c:pt idx="1133">
                  <c:v>3.3306851962248006E-3</c:v>
                </c:pt>
                <c:pt idx="1134">
                  <c:v>3.0610162246714066E-3</c:v>
                </c:pt>
                <c:pt idx="1135">
                  <c:v>2.9222742974546736E-3</c:v>
                </c:pt>
                <c:pt idx="1136">
                  <c:v>2.7130056736543152E-3</c:v>
                </c:pt>
                <c:pt idx="1137">
                  <c:v>2.4813270867726478E-3</c:v>
                </c:pt>
                <c:pt idx="1138">
                  <c:v>2.4077379676555135E-3</c:v>
                </c:pt>
                <c:pt idx="1139">
                  <c:v>2.4604113268307999E-3</c:v>
                </c:pt>
                <c:pt idx="1140">
                  <c:v>2.4155651865780158E-3</c:v>
                </c:pt>
                <c:pt idx="1141">
                  <c:v>2.247778047457372E-3</c:v>
                </c:pt>
                <c:pt idx="1142">
                  <c:v>2.3977380632598426E-3</c:v>
                </c:pt>
                <c:pt idx="1143">
                  <c:v>2.4839207396937764E-3</c:v>
                </c:pt>
                <c:pt idx="1144">
                  <c:v>2.3519451317504749E-3</c:v>
                </c:pt>
                <c:pt idx="1145">
                  <c:v>2.3653559518783322E-3</c:v>
                </c:pt>
                <c:pt idx="1146">
                  <c:v>2.2691086068259642E-3</c:v>
                </c:pt>
                <c:pt idx="1147">
                  <c:v>2.1919975475947649E-3</c:v>
                </c:pt>
                <c:pt idx="1148">
                  <c:v>2.0689085162177326E-3</c:v>
                </c:pt>
                <c:pt idx="1149">
                  <c:v>1.7991794064574865E-3</c:v>
                </c:pt>
                <c:pt idx="1150">
                  <c:v>1.595542186026903E-3</c:v>
                </c:pt>
                <c:pt idx="1151">
                  <c:v>1.6235002841915773E-3</c:v>
                </c:pt>
                <c:pt idx="1152">
                  <c:v>1.9502357880310163E-3</c:v>
                </c:pt>
                <c:pt idx="1153">
                  <c:v>2.3094212514853368E-3</c:v>
                </c:pt>
                <c:pt idx="1154">
                  <c:v>2.2064939394565541E-3</c:v>
                </c:pt>
                <c:pt idx="1155">
                  <c:v>2.3138468067074765E-3</c:v>
                </c:pt>
                <c:pt idx="1156">
                  <c:v>2.3239222693630375E-3</c:v>
                </c:pt>
                <c:pt idx="1157">
                  <c:v>2.3283570766170006E-3</c:v>
                </c:pt>
                <c:pt idx="1158">
                  <c:v>2.2041670534529972E-3</c:v>
                </c:pt>
                <c:pt idx="1159">
                  <c:v>1.7901972255623773E-3</c:v>
                </c:pt>
                <c:pt idx="1160">
                  <c:v>1.4623787713980221E-3</c:v>
                </c:pt>
                <c:pt idx="1161">
                  <c:v>1.8897675920446096E-3</c:v>
                </c:pt>
                <c:pt idx="1162">
                  <c:v>2.2118863320042276E-3</c:v>
                </c:pt>
                <c:pt idx="1163">
                  <c:v>2.6998323223432559E-3</c:v>
                </c:pt>
                <c:pt idx="1164">
                  <c:v>3.0321529693933535E-3</c:v>
                </c:pt>
                <c:pt idx="1165">
                  <c:v>3.4607024574321724E-3</c:v>
                </c:pt>
                <c:pt idx="1166">
                  <c:v>3.4685296763546747E-3</c:v>
                </c:pt>
                <c:pt idx="1167">
                  <c:v>3.5345151673183695E-3</c:v>
                </c:pt>
                <c:pt idx="1168">
                  <c:v>2.9862706015763613E-3</c:v>
                </c:pt>
                <c:pt idx="1169">
                  <c:v>2.9082096670779707E-3</c:v>
                </c:pt>
                <c:pt idx="1170">
                  <c:v>2.7380725118742117E-3</c:v>
                </c:pt>
                <c:pt idx="1171">
                  <c:v>2.6180381930041687E-3</c:v>
                </c:pt>
                <c:pt idx="1172">
                  <c:v>2.4334293180234821E-3</c:v>
                </c:pt>
                <c:pt idx="1173">
                  <c:v>2.4524036932877433E-3</c:v>
                </c:pt>
              </c:numCache>
            </c:numRef>
          </c:yVal>
          <c:smooth val="0"/>
          <c:extLst>
            <c:ext xmlns:c16="http://schemas.microsoft.com/office/drawing/2014/chart" uri="{C3380CC4-5D6E-409C-BE32-E72D297353CC}">
              <c16:uniqueId val="{00000007-859F-4C0C-A8BD-8B8994BA77C0}"/>
            </c:ext>
          </c:extLst>
        </c:ser>
        <c:dLbls>
          <c:showLegendKey val="0"/>
          <c:showVal val="0"/>
          <c:showCatName val="0"/>
          <c:showSerName val="0"/>
          <c:showPercent val="0"/>
          <c:showBubbleSize val="0"/>
        </c:dLbls>
        <c:axId val="937154464"/>
        <c:axId val="937144128"/>
      </c:scatterChart>
      <c:valAx>
        <c:axId val="937154464"/>
        <c:scaling>
          <c:orientation val="minMax"/>
          <c:max val="800"/>
          <c:min val="650"/>
        </c:scaling>
        <c:delete val="0"/>
        <c:axPos val="b"/>
        <c:title>
          <c:tx>
            <c:rich>
              <a:bodyPr rot="0" spcFirstLastPara="1" vertOverflow="ellipsis" vert="horz" wrap="square" anchor="ctr" anchorCtr="1"/>
              <a:lstStyle/>
              <a:p>
                <a:pPr marL="0" marR="0" indent="0" algn="ctr" defTabSz="914400" rtl="0" eaLnBrk="1" fontAlgn="auto" latinLnBrk="0" hangingPunct="1">
                  <a:lnSpc>
                    <a:spcPct val="100000"/>
                  </a:lnSpc>
                  <a:spcBef>
                    <a:spcPts val="0"/>
                  </a:spcBef>
                  <a:spcAft>
                    <a:spcPts val="0"/>
                  </a:spcAft>
                  <a:buClrTx/>
                  <a:buSzTx/>
                  <a:buFontTx/>
                  <a:buNone/>
                  <a:tabLst/>
                  <a:defRPr sz="1200" b="0" i="0" u="none" strike="noStrike" kern="1200" baseline="0">
                    <a:solidFill>
                      <a:prstClr val="white"/>
                    </a:solidFill>
                    <a:latin typeface="+mn-lt"/>
                    <a:ea typeface="+mn-ea"/>
                    <a:cs typeface="+mn-cs"/>
                  </a:defRPr>
                </a:pPr>
                <a:r>
                  <a:rPr lang="fr-BE" sz="1200" b="0" i="0" baseline="0" dirty="0" err="1">
                    <a:effectLst/>
                  </a:rPr>
                  <a:t>Wavelength</a:t>
                </a:r>
                <a:r>
                  <a:rPr lang="fr-BE" sz="1200" b="0" i="0" baseline="0" dirty="0">
                    <a:effectLst/>
                  </a:rPr>
                  <a:t> (nm)</a:t>
                </a:r>
                <a:endParaRPr lang="en-US" sz="1200" dirty="0">
                  <a:effectLst/>
                </a:endParaRPr>
              </a:p>
            </c:rich>
          </c:tx>
          <c:overlay val="0"/>
          <c:spPr>
            <a:noFill/>
            <a:ln>
              <a:noFill/>
            </a:ln>
            <a:effectLst/>
          </c:spPr>
          <c:txPr>
            <a:bodyPr rot="0" spcFirstLastPara="1" vertOverflow="ellipsis" vert="horz" wrap="square" anchor="ctr" anchorCtr="1"/>
            <a:lstStyle/>
            <a:p>
              <a:pPr marL="0" marR="0" indent="0" algn="ctr" defTabSz="914400" rtl="0" eaLnBrk="1" fontAlgn="auto" latinLnBrk="0" hangingPunct="1">
                <a:lnSpc>
                  <a:spcPct val="100000"/>
                </a:lnSpc>
                <a:spcBef>
                  <a:spcPts val="0"/>
                </a:spcBef>
                <a:spcAft>
                  <a:spcPts val="0"/>
                </a:spcAft>
                <a:buClrTx/>
                <a:buSzTx/>
                <a:buFontTx/>
                <a:buNone/>
                <a:tabLst/>
                <a:defRPr sz="1200" b="0" i="0" u="none" strike="noStrike" kern="1200" baseline="0">
                  <a:solidFill>
                    <a:prstClr val="white"/>
                  </a:solidFill>
                  <a:latin typeface="+mn-lt"/>
                  <a:ea typeface="+mn-ea"/>
                  <a:cs typeface="+mn-cs"/>
                </a:defRPr>
              </a:pPr>
              <a:endParaRPr lang="fr-FR"/>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200" b="0" i="0" u="none" strike="noStrike" kern="1200" baseline="0">
                <a:ln>
                  <a:noFill/>
                </a:ln>
                <a:solidFill>
                  <a:schemeClr val="bg1"/>
                </a:solidFill>
                <a:latin typeface="+mn-lt"/>
                <a:ea typeface="+mn-ea"/>
                <a:cs typeface="+mn-cs"/>
              </a:defRPr>
            </a:pPr>
            <a:endParaRPr lang="fr-FR"/>
          </a:p>
        </c:txPr>
        <c:crossAx val="937144128"/>
        <c:crosses val="autoZero"/>
        <c:crossBetween val="midCat"/>
      </c:valAx>
      <c:valAx>
        <c:axId val="937144128"/>
        <c:scaling>
          <c:orientation val="minMax"/>
          <c:min val="0"/>
        </c:scaling>
        <c:delete val="0"/>
        <c:axPos val="l"/>
        <c:title>
          <c:tx>
            <c:rich>
              <a:bodyPr rot="-5400000" spcFirstLastPara="1" vertOverflow="ellipsis" vert="horz" wrap="square" anchor="ctr" anchorCtr="1"/>
              <a:lstStyle/>
              <a:p>
                <a:pPr>
                  <a:defRPr sz="1000" b="0" i="0" u="none" strike="noStrike" kern="1200" baseline="0">
                    <a:solidFill>
                      <a:schemeClr val="bg1"/>
                    </a:solidFill>
                    <a:latin typeface="+mn-lt"/>
                    <a:ea typeface="+mn-ea"/>
                    <a:cs typeface="+mn-cs"/>
                  </a:defRPr>
                </a:pPr>
                <a:r>
                  <a:rPr lang="fr-BE" dirty="0"/>
                  <a:t>Rel. Fluo</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bg1"/>
                  </a:solidFill>
                  <a:latin typeface="+mn-lt"/>
                  <a:ea typeface="+mn-ea"/>
                  <a:cs typeface="+mn-cs"/>
                </a:defRPr>
              </a:pPr>
              <a:endParaRPr lang="fr-FR"/>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200" b="0" i="0" u="none" strike="noStrike" kern="1200" baseline="0">
                <a:solidFill>
                  <a:schemeClr val="bg1"/>
                </a:solidFill>
                <a:latin typeface="+mn-lt"/>
                <a:ea typeface="+mn-ea"/>
                <a:cs typeface="+mn-cs"/>
              </a:defRPr>
            </a:pPr>
            <a:endParaRPr lang="fr-FR"/>
          </a:p>
        </c:txPr>
        <c:crossAx val="937154464"/>
        <c:crosses val="autoZero"/>
        <c:crossBetween val="midCat"/>
      </c:valAx>
      <c:spPr>
        <a:noFill/>
        <a:ln>
          <a:noFill/>
        </a:ln>
        <a:effectLst/>
      </c:spPr>
    </c:plotArea>
    <c:legend>
      <c:legendPos val="r"/>
      <c:overlay val="0"/>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legend>
    <c:plotVisOnly val="1"/>
    <c:dispBlanksAs val="gap"/>
    <c:showDLblsOverMax val="0"/>
    <c:extLst/>
  </c:chart>
  <c:spPr>
    <a:noFill/>
    <a:ln>
      <a:noFill/>
    </a:ln>
    <a:effectLst/>
  </c:spPr>
  <c:txPr>
    <a:bodyPr/>
    <a:lstStyle/>
    <a:p>
      <a:pPr>
        <a:defRPr>
          <a:solidFill>
            <a:schemeClr val="bg1"/>
          </a:solidFill>
        </a:defRPr>
      </a:pPr>
      <a:endParaRPr lang="fr-FR"/>
    </a:p>
  </c:txPr>
  <c:externalData r:id="rId4">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680" b="0" i="0" u="none" strike="noStrike" kern="1200" spc="0" baseline="0">
                <a:solidFill>
                  <a:schemeClr val="bg1"/>
                </a:solidFill>
                <a:latin typeface="+mn-lt"/>
                <a:ea typeface="+mn-ea"/>
                <a:cs typeface="+mn-cs"/>
              </a:defRPr>
            </a:pPr>
            <a:r>
              <a:rPr lang="fr-BE" dirty="0"/>
              <a:t>RT Fluo of </a:t>
            </a:r>
            <a:r>
              <a:rPr lang="fr-BE" dirty="0" err="1"/>
              <a:t>Stanieria</a:t>
            </a:r>
            <a:r>
              <a:rPr lang="fr-BE" dirty="0"/>
              <a:t> (D17)</a:t>
            </a:r>
          </a:p>
        </c:rich>
      </c:tx>
      <c:overlay val="0"/>
      <c:spPr>
        <a:noFill/>
        <a:ln>
          <a:noFill/>
        </a:ln>
        <a:effectLst/>
      </c:spPr>
      <c:txPr>
        <a:bodyPr rot="0" spcFirstLastPara="1" vertOverflow="ellipsis" vert="horz" wrap="square" anchor="ctr" anchorCtr="1"/>
        <a:lstStyle/>
        <a:p>
          <a:pPr>
            <a:defRPr sz="1680" b="0" i="0" u="none" strike="noStrike" kern="1200" spc="0" baseline="0">
              <a:solidFill>
                <a:schemeClr val="bg1"/>
              </a:solidFill>
              <a:latin typeface="+mn-lt"/>
              <a:ea typeface="+mn-ea"/>
              <a:cs typeface="+mn-cs"/>
            </a:defRPr>
          </a:pPr>
          <a:endParaRPr lang="fr-FR"/>
        </a:p>
      </c:txPr>
    </c:title>
    <c:autoTitleDeleted val="0"/>
    <c:plotArea>
      <c:layout>
        <c:manualLayout>
          <c:layoutTarget val="inner"/>
          <c:xMode val="edge"/>
          <c:yMode val="edge"/>
          <c:x val="0.15475193813108523"/>
          <c:y val="0.1455246557332221"/>
          <c:w val="0.78579584529696622"/>
          <c:h val="0.64578984325653699"/>
        </c:manualLayout>
      </c:layout>
      <c:scatterChart>
        <c:scatterStyle val="lineMarker"/>
        <c:varyColors val="0"/>
        <c:ser>
          <c:idx val="0"/>
          <c:order val="0"/>
          <c:tx>
            <c:strRef>
              <c:f>'Fluo RT'!$FI$2:$FI$3</c:f>
              <c:strCache>
                <c:ptCount val="2"/>
                <c:pt idx="0">
                  <c:v>D17</c:v>
                </c:pt>
                <c:pt idx="1">
                  <c:v>Stan 450</c:v>
                </c:pt>
              </c:strCache>
            </c:strRef>
          </c:tx>
          <c:spPr>
            <a:ln w="19050" cap="rnd">
              <a:solidFill>
                <a:srgbClr val="0070C0"/>
              </a:solidFill>
              <a:round/>
            </a:ln>
            <a:effectLst/>
          </c:spPr>
          <c:marker>
            <c:symbol val="none"/>
          </c:marker>
          <c:xVal>
            <c:numRef>
              <c:f>'Fluo RT'!$CM$4:$CM$1177</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'Fluo RT'!$FI$4:$FI$1177</c:f>
              <c:numCache>
                <c:formatCode>General</c:formatCode>
                <c:ptCount val="1174"/>
                <c:pt idx="0">
                  <c:v>-1.3175474987614996E-3</c:v>
                </c:pt>
                <c:pt idx="1">
                  <c:v>-1.934102171880934E-3</c:v>
                </c:pt>
                <c:pt idx="2">
                  <c:v>-1.7357203607388217E-3</c:v>
                </c:pt>
                <c:pt idx="3">
                  <c:v>-1.2046967954514845E-3</c:v>
                </c:pt>
                <c:pt idx="4">
                  <c:v>1.8106542519480047E-5</c:v>
                </c:pt>
                <c:pt idx="5">
                  <c:v>1.444568035765791E-3</c:v>
                </c:pt>
                <c:pt idx="6">
                  <c:v>1.4158731172466219E-3</c:v>
                </c:pt>
                <c:pt idx="7">
                  <c:v>-2.424950426722691E-3</c:v>
                </c:pt>
                <c:pt idx="8">
                  <c:v>-1.1374705084644533E-3</c:v>
                </c:pt>
                <c:pt idx="9">
                  <c:v>6.9623485544324413E-4</c:v>
                </c:pt>
                <c:pt idx="10">
                  <c:v>3.905046680116832E-4</c:v>
                </c:pt>
                <c:pt idx="11">
                  <c:v>-2.3877000616034732E-3</c:v>
                </c:pt>
                <c:pt idx="12">
                  <c:v>-3.8411620895744364E-3</c:v>
                </c:pt>
                <c:pt idx="13">
                  <c:v>-1.9801310688919611E-3</c:v>
                </c:pt>
                <c:pt idx="14">
                  <c:v>1.9318254896456046E-4</c:v>
                </c:pt>
                <c:pt idx="15">
                  <c:v>-3.3288065794342562E-4</c:v>
                </c:pt>
                <c:pt idx="16">
                  <c:v>-2.5688929218688483E-3</c:v>
                </c:pt>
                <c:pt idx="17">
                  <c:v>-1.2440519089463114E-3</c:v>
                </c:pt>
                <c:pt idx="18">
                  <c:v>-3.4291639150596471E-4</c:v>
                </c:pt>
                <c:pt idx="19">
                  <c:v>9.2310697937636346E-4</c:v>
                </c:pt>
                <c:pt idx="20">
                  <c:v>2.8474996928696525E-4</c:v>
                </c:pt>
                <c:pt idx="21">
                  <c:v>-3.8064456422158387E-4</c:v>
                </c:pt>
                <c:pt idx="22">
                  <c:v>-2.1774114980436052E-3</c:v>
                </c:pt>
                <c:pt idx="23">
                  <c:v>-1.4961572117088288E-3</c:v>
                </c:pt>
                <c:pt idx="24">
                  <c:v>-2.1989320586278198E-3</c:v>
                </c:pt>
                <c:pt idx="25">
                  <c:v>-1.5233251269287306E-3</c:v>
                </c:pt>
                <c:pt idx="26">
                  <c:v>-1.8344130572752638E-3</c:v>
                </c:pt>
                <c:pt idx="27">
                  <c:v>-1.2013604211211653E-3</c:v>
                </c:pt>
                <c:pt idx="28">
                  <c:v>-2.4672198413152479E-4</c:v>
                </c:pt>
                <c:pt idx="29">
                  <c:v>-1.8665172335235842E-3</c:v>
                </c:pt>
                <c:pt idx="30">
                  <c:v>-2.3009259444054897E-3</c:v>
                </c:pt>
                <c:pt idx="31">
                  <c:v>-2.096998785818753E-3</c:v>
                </c:pt>
                <c:pt idx="32">
                  <c:v>-2.9715182617265031E-3</c:v>
                </c:pt>
                <c:pt idx="33">
                  <c:v>-2.982231973518342E-3</c:v>
                </c:pt>
                <c:pt idx="34">
                  <c:v>-4.0765089413738057E-3</c:v>
                </c:pt>
                <c:pt idx="35">
                  <c:v>-3.701175699403435E-3</c:v>
                </c:pt>
                <c:pt idx="36">
                  <c:v>-4.5076741192529111E-4</c:v>
                </c:pt>
                <c:pt idx="37">
                  <c:v>1.2310301735792801E-4</c:v>
                </c:pt>
                <c:pt idx="38">
                  <c:v>-8.4237094870679276E-4</c:v>
                </c:pt>
                <c:pt idx="39">
                  <c:v>3.7545772031077001E-4</c:v>
                </c:pt>
                <c:pt idx="40">
                  <c:v>1.0830372537653588E-3</c:v>
                </c:pt>
                <c:pt idx="41">
                  <c:v>2.7187252235251051E-3</c:v>
                </c:pt>
                <c:pt idx="42">
                  <c:v>1.3400446673227651E-3</c:v>
                </c:pt>
                <c:pt idx="43">
                  <c:v>1.1363327586928235E-3</c:v>
                </c:pt>
                <c:pt idx="44">
                  <c:v>5.338528603925148E-5</c:v>
                </c:pt>
                <c:pt idx="45">
                  <c:v>2.0529730735017989E-3</c:v>
                </c:pt>
                <c:pt idx="46">
                  <c:v>1.8386086573946563E-3</c:v>
                </c:pt>
                <c:pt idx="47">
                  <c:v>8.736637981948866E-4</c:v>
                </c:pt>
                <c:pt idx="48">
                  <c:v>3.5900336904619876E-4</c:v>
                </c:pt>
                <c:pt idx="49">
                  <c:v>1.3032101663027671E-3</c:v>
                </c:pt>
                <c:pt idx="50">
                  <c:v>1.0618343938385291E-3</c:v>
                </c:pt>
                <c:pt idx="51">
                  <c:v>2.1376597391957014E-4</c:v>
                </c:pt>
                <c:pt idx="52">
                  <c:v>-3.346894376284422E-3</c:v>
                </c:pt>
                <c:pt idx="53">
                  <c:v>-3.4705566591550939E-3</c:v>
                </c:pt>
                <c:pt idx="54">
                  <c:v>-1.2286333002623061E-3</c:v>
                </c:pt>
                <c:pt idx="55">
                  <c:v>-1.9098673329953791E-3</c:v>
                </c:pt>
                <c:pt idx="56">
                  <c:v>-4.0801265007438389E-4</c:v>
                </c:pt>
                <c:pt idx="57">
                  <c:v>-1.0407758223442759E-3</c:v>
                </c:pt>
                <c:pt idx="58">
                  <c:v>3.163333175148269E-4</c:v>
                </c:pt>
                <c:pt idx="59">
                  <c:v>3.6096131576858208E-3</c:v>
                </c:pt>
                <c:pt idx="60">
                  <c:v>5.202860518175834E-3</c:v>
                </c:pt>
                <c:pt idx="61">
                  <c:v>3.1861354782636718E-3</c:v>
                </c:pt>
                <c:pt idx="62">
                  <c:v>3.4381908122862186E-3</c:v>
                </c:pt>
                <c:pt idx="63">
                  <c:v>2.0703054257920597E-3</c:v>
                </c:pt>
                <c:pt idx="64">
                  <c:v>2.5850854546763569E-3</c:v>
                </c:pt>
                <c:pt idx="65">
                  <c:v>3.3252333710168595E-3</c:v>
                </c:pt>
                <c:pt idx="66">
                  <c:v>2.263527742777484E-3</c:v>
                </c:pt>
                <c:pt idx="67">
                  <c:v>-2.3582968583707028E-4</c:v>
                </c:pt>
                <c:pt idx="68">
                  <c:v>-5.682869400193281E-4</c:v>
                </c:pt>
                <c:pt idx="69">
                  <c:v>-6.7019892437112933E-4</c:v>
                </c:pt>
                <c:pt idx="70">
                  <c:v>-9.491853395265003E-4</c:v>
                </c:pt>
                <c:pt idx="71">
                  <c:v>-1.5821522305055017E-3</c:v>
                </c:pt>
                <c:pt idx="72">
                  <c:v>-3.6573584365638713E-3</c:v>
                </c:pt>
                <c:pt idx="73">
                  <c:v>-4.0864938191773224E-3</c:v>
                </c:pt>
                <c:pt idx="74">
                  <c:v>-1.211637423866046E-3</c:v>
                </c:pt>
                <c:pt idx="75">
                  <c:v>-1.1849220361995431E-3</c:v>
                </c:pt>
                <c:pt idx="76">
                  <c:v>-1.3832571310048788E-3</c:v>
                </c:pt>
                <c:pt idx="77">
                  <c:v>-1.6727508781858211E-3</c:v>
                </c:pt>
                <c:pt idx="78">
                  <c:v>-1.3937264690476918E-3</c:v>
                </c:pt>
                <c:pt idx="79">
                  <c:v>7.9427189706321292E-4</c:v>
                </c:pt>
                <c:pt idx="80">
                  <c:v>9.6056934204918258E-4</c:v>
                </c:pt>
                <c:pt idx="81">
                  <c:v>-5.0386112001826072E-4</c:v>
                </c:pt>
                <c:pt idx="82">
                  <c:v>-1.6839228831549019E-3</c:v>
                </c:pt>
                <c:pt idx="83">
                  <c:v>-1.4909356262184498E-3</c:v>
                </c:pt>
                <c:pt idx="84">
                  <c:v>-4.8797579147601296E-4</c:v>
                </c:pt>
                <c:pt idx="85">
                  <c:v>-4.8207948015952742E-5</c:v>
                </c:pt>
                <c:pt idx="86">
                  <c:v>-9.4946016759633661E-4</c:v>
                </c:pt>
                <c:pt idx="87">
                  <c:v>-1.3947162344740249E-3</c:v>
                </c:pt>
                <c:pt idx="88">
                  <c:v>-3.6352302679285402E-3</c:v>
                </c:pt>
                <c:pt idx="89">
                  <c:v>-2.3799889093051108E-3</c:v>
                </c:pt>
                <c:pt idx="90">
                  <c:v>-1.3445557505519107E-3</c:v>
                </c:pt>
                <c:pt idx="91">
                  <c:v>-2.0419089891841333E-3</c:v>
                </c:pt>
                <c:pt idx="92">
                  <c:v>-3.6302762665190667E-4</c:v>
                </c:pt>
                <c:pt idx="93">
                  <c:v>-2.1222788288214368E-3</c:v>
                </c:pt>
                <c:pt idx="94">
                  <c:v>-2.6586829038460998E-3</c:v>
                </c:pt>
                <c:pt idx="95">
                  <c:v>-2.3039462442800204E-4</c:v>
                </c:pt>
                <c:pt idx="96">
                  <c:v>-4.7171274065381286E-4</c:v>
                </c:pt>
                <c:pt idx="97">
                  <c:v>-1.4695852254558502E-3</c:v>
                </c:pt>
                <c:pt idx="98">
                  <c:v>-1.7646090929210113E-3</c:v>
                </c:pt>
                <c:pt idx="99">
                  <c:v>-3.1323436861762071E-3</c:v>
                </c:pt>
                <c:pt idx="100">
                  <c:v>-2.6547120152200644E-3</c:v>
                </c:pt>
                <c:pt idx="101">
                  <c:v>-1.3511931662869485E-3</c:v>
                </c:pt>
                <c:pt idx="102">
                  <c:v>-1.6355833015115249E-3</c:v>
                </c:pt>
                <c:pt idx="103">
                  <c:v>9.2211588342145127E-4</c:v>
                </c:pt>
                <c:pt idx="104">
                  <c:v>2.7028490608464024E-3</c:v>
                </c:pt>
                <c:pt idx="105">
                  <c:v>3.7649080183417803E-3</c:v>
                </c:pt>
                <c:pt idx="106">
                  <c:v>4.6123379323792851E-3</c:v>
                </c:pt>
                <c:pt idx="107">
                  <c:v>6.7736308158697764E-3</c:v>
                </c:pt>
                <c:pt idx="108">
                  <c:v>6.2908854800746688E-3</c:v>
                </c:pt>
                <c:pt idx="109">
                  <c:v>5.464741066572406E-3</c:v>
                </c:pt>
                <c:pt idx="110">
                  <c:v>2.6494726893486311E-3</c:v>
                </c:pt>
                <c:pt idx="111">
                  <c:v>5.2295361378214718E-6</c:v>
                </c:pt>
                <c:pt idx="112">
                  <c:v>1.0832563474713823E-3</c:v>
                </c:pt>
                <c:pt idx="113">
                  <c:v>-9.3893716490083337E-4</c:v>
                </c:pt>
                <c:pt idx="114">
                  <c:v>-2.8432567850674479E-3</c:v>
                </c:pt>
                <c:pt idx="115">
                  <c:v>-3.1221547939905641E-3</c:v>
                </c:pt>
                <c:pt idx="116">
                  <c:v>-3.7387335644609308E-3</c:v>
                </c:pt>
                <c:pt idx="117">
                  <c:v>-1.4695773901208845E-3</c:v>
                </c:pt>
                <c:pt idx="118">
                  <c:v>-1.1049869837345837E-3</c:v>
                </c:pt>
                <c:pt idx="119">
                  <c:v>-1.6143850245164673E-3</c:v>
                </c:pt>
                <c:pt idx="120">
                  <c:v>-1.3622213263329789E-3</c:v>
                </c:pt>
                <c:pt idx="121">
                  <c:v>-1.3835965636290551E-3</c:v>
                </c:pt>
                <c:pt idx="122">
                  <c:v>-1.3299786272759245E-3</c:v>
                </c:pt>
                <c:pt idx="123">
                  <c:v>-9.1140838076298123E-5</c:v>
                </c:pt>
                <c:pt idx="124">
                  <c:v>-1.8238220497857184E-3</c:v>
                </c:pt>
                <c:pt idx="125">
                  <c:v>-4.7738108807374798E-4</c:v>
                </c:pt>
                <c:pt idx="126">
                  <c:v>-7.4567685393265074E-4</c:v>
                </c:pt>
                <c:pt idx="127">
                  <c:v>-2.0706720603338533E-3</c:v>
                </c:pt>
                <c:pt idx="128">
                  <c:v>-1.389240665861549E-3</c:v>
                </c:pt>
                <c:pt idx="129">
                  <c:v>-3.2537677243038342E-3</c:v>
                </c:pt>
                <c:pt idx="130">
                  <c:v>-4.7398942288914229E-3</c:v>
                </c:pt>
                <c:pt idx="131">
                  <c:v>-5.4263168795734146E-3</c:v>
                </c:pt>
                <c:pt idx="132">
                  <c:v>-5.8876347917848426E-3</c:v>
                </c:pt>
                <c:pt idx="133">
                  <c:v>-4.9539895825525719E-3</c:v>
                </c:pt>
                <c:pt idx="134">
                  <c:v>-3.0336214223380072E-3</c:v>
                </c:pt>
                <c:pt idx="135">
                  <c:v>-4.0316346474964107E-3</c:v>
                </c:pt>
                <c:pt idx="136">
                  <c:v>-2.0866443167432682E-3</c:v>
                </c:pt>
                <c:pt idx="137">
                  <c:v>-1.7319741836061432E-3</c:v>
                </c:pt>
                <c:pt idx="138">
                  <c:v>-3.6469877054724192E-3</c:v>
                </c:pt>
                <c:pt idx="139">
                  <c:v>-4.7680822160219589E-3</c:v>
                </c:pt>
                <c:pt idx="140">
                  <c:v>-4.5387050024474334E-3</c:v>
                </c:pt>
                <c:pt idx="141">
                  <c:v>-5.6702944267558054E-3</c:v>
                </c:pt>
                <c:pt idx="142">
                  <c:v>-3.3424104949728935E-3</c:v>
                </c:pt>
                <c:pt idx="143">
                  <c:v>-1.631365525915814E-3</c:v>
                </c:pt>
                <c:pt idx="144">
                  <c:v>-4.0330612698062109E-4</c:v>
                </c:pt>
                <c:pt idx="145">
                  <c:v>2.4126105133341876E-3</c:v>
                </c:pt>
                <c:pt idx="146">
                  <c:v>4.397275727950665E-3</c:v>
                </c:pt>
                <c:pt idx="147">
                  <c:v>2.3547251283183935E-3</c:v>
                </c:pt>
                <c:pt idx="148">
                  <c:v>2.3016503432985486E-3</c:v>
                </c:pt>
                <c:pt idx="149">
                  <c:v>2.8435376744341445E-3</c:v>
                </c:pt>
                <c:pt idx="150">
                  <c:v>-1.3296445167660645E-3</c:v>
                </c:pt>
                <c:pt idx="151">
                  <c:v>-1.0829597874347542E-3</c:v>
                </c:pt>
                <c:pt idx="152">
                  <c:v>5.9382791446002202E-5</c:v>
                </c:pt>
                <c:pt idx="153">
                  <c:v>-2.5526338626323856E-3</c:v>
                </c:pt>
                <c:pt idx="154">
                  <c:v>-2.8691754817880945E-3</c:v>
                </c:pt>
                <c:pt idx="155">
                  <c:v>-2.4408325028617453E-3</c:v>
                </c:pt>
                <c:pt idx="156">
                  <c:v>-4.3715255648500368E-3</c:v>
                </c:pt>
                <c:pt idx="157">
                  <c:v>-1.8396449913212576E-3</c:v>
                </c:pt>
                <c:pt idx="158">
                  <c:v>-1.9415413050031275E-3</c:v>
                </c:pt>
                <c:pt idx="159">
                  <c:v>-1.2284937425980109E-3</c:v>
                </c:pt>
                <c:pt idx="160">
                  <c:v>1.351331393422665E-3</c:v>
                </c:pt>
                <c:pt idx="161">
                  <c:v>4.5533703841191655E-3</c:v>
                </c:pt>
                <c:pt idx="162">
                  <c:v>5.1487774881660564E-3</c:v>
                </c:pt>
                <c:pt idx="163">
                  <c:v>5.4866253049682383E-3</c:v>
                </c:pt>
                <c:pt idx="164">
                  <c:v>4.8912625518739827E-3</c:v>
                </c:pt>
                <c:pt idx="165">
                  <c:v>6.1832324127406094E-3</c:v>
                </c:pt>
                <c:pt idx="166">
                  <c:v>4.9606259634320483E-3</c:v>
                </c:pt>
                <c:pt idx="167">
                  <c:v>2.573697608404446E-3</c:v>
                </c:pt>
                <c:pt idx="168">
                  <c:v>1.2061155824263194E-3</c:v>
                </c:pt>
                <c:pt idx="169">
                  <c:v>2.2841154549912489E-3</c:v>
                </c:pt>
                <c:pt idx="170">
                  <c:v>3.1313428330117148E-3</c:v>
                </c:pt>
                <c:pt idx="171">
                  <c:v>4.5955584886318897E-3</c:v>
                </c:pt>
                <c:pt idx="172">
                  <c:v>1.4905379460098114E-3</c:v>
                </c:pt>
                <c:pt idx="173">
                  <c:v>2.3385074633043915E-3</c:v>
                </c:pt>
                <c:pt idx="174">
                  <c:v>1.6196775715310644E-3</c:v>
                </c:pt>
                <c:pt idx="175">
                  <c:v>-8.2621877526618337E-4</c:v>
                </c:pt>
                <c:pt idx="176">
                  <c:v>-3.1917414386768987E-3</c:v>
                </c:pt>
                <c:pt idx="177">
                  <c:v>-2.0980321630151787E-3</c:v>
                </c:pt>
                <c:pt idx="178">
                  <c:v>-3.6157986372134946E-3</c:v>
                </c:pt>
                <c:pt idx="179">
                  <c:v>-1.8778341182712768E-3</c:v>
                </c:pt>
                <c:pt idx="180">
                  <c:v>-3.7178339172136247E-3</c:v>
                </c:pt>
                <c:pt idx="181">
                  <c:v>-2.9074281784368917E-3</c:v>
                </c:pt>
                <c:pt idx="182">
                  <c:v>-1.0784246068546762E-3</c:v>
                </c:pt>
                <c:pt idx="183">
                  <c:v>4.2365227433902665E-4</c:v>
                </c:pt>
                <c:pt idx="184">
                  <c:v>-6.8676784893001105E-4</c:v>
                </c:pt>
                <c:pt idx="185">
                  <c:v>-7.2394030420909754E-4</c:v>
                </c:pt>
                <c:pt idx="186">
                  <c:v>-1.0780022379490699E-3</c:v>
                </c:pt>
                <c:pt idx="187">
                  <c:v>-1.0459010184309253E-3</c:v>
                </c:pt>
                <c:pt idx="188">
                  <c:v>5.5212663557073537E-4</c:v>
                </c:pt>
                <c:pt idx="189">
                  <c:v>1.9091828499596922E-3</c:v>
                </c:pt>
                <c:pt idx="190">
                  <c:v>4.0717367788701414E-4</c:v>
                </c:pt>
                <c:pt idx="191">
                  <c:v>1.4164066592068365E-3</c:v>
                </c:pt>
                <c:pt idx="192">
                  <c:v>2.3815116253456232E-3</c:v>
                </c:pt>
                <c:pt idx="193">
                  <c:v>3.8835867325012203E-3</c:v>
                </c:pt>
                <c:pt idx="194">
                  <c:v>4.2000529550374477E-3</c:v>
                </c:pt>
                <c:pt idx="195">
                  <c:v>2.891266691296229E-3</c:v>
                </c:pt>
                <c:pt idx="196">
                  <c:v>-7.6107993978323323E-4</c:v>
                </c:pt>
                <c:pt idx="197">
                  <c:v>7.8923185480562531E-4</c:v>
                </c:pt>
                <c:pt idx="198">
                  <c:v>2.7361728882922207E-5</c:v>
                </c:pt>
                <c:pt idx="199">
                  <c:v>4.078609698163678E-4</c:v>
                </c:pt>
                <c:pt idx="200">
                  <c:v>-8.7432447955265854E-4</c:v>
                </c:pt>
                <c:pt idx="201">
                  <c:v>-3.1789594941271206E-3</c:v>
                </c:pt>
                <c:pt idx="202">
                  <c:v>-1.7198929841080188E-3</c:v>
                </c:pt>
                <c:pt idx="203">
                  <c:v>4.0390294296659677E-4</c:v>
                </c:pt>
                <c:pt idx="204">
                  <c:v>1.0352074124042813E-4</c:v>
                </c:pt>
                <c:pt idx="205">
                  <c:v>-8.0267108047347296E-4</c:v>
                </c:pt>
                <c:pt idx="206">
                  <c:v>-2.6951999998817305E-3</c:v>
                </c:pt>
                <c:pt idx="207">
                  <c:v>-2.469945946537292E-3</c:v>
                </c:pt>
                <c:pt idx="208">
                  <c:v>2.5433408596899957E-3</c:v>
                </c:pt>
                <c:pt idx="209">
                  <c:v>4.6208474018251004E-4</c:v>
                </c:pt>
                <c:pt idx="210">
                  <c:v>1.4592561842598764E-3</c:v>
                </c:pt>
                <c:pt idx="211">
                  <c:v>2.1029462485672797E-3</c:v>
                </c:pt>
                <c:pt idx="212">
                  <c:v>4.3972712928554017E-3</c:v>
                </c:pt>
                <c:pt idx="213">
                  <c:v>5.8556784520453105E-3</c:v>
                </c:pt>
                <c:pt idx="214">
                  <c:v>5.8610404822190369E-3</c:v>
                </c:pt>
                <c:pt idx="215">
                  <c:v>1.8758664143393136E-3</c:v>
                </c:pt>
                <c:pt idx="216">
                  <c:v>3.9461289675438247E-3</c:v>
                </c:pt>
                <c:pt idx="217">
                  <c:v>2.1926179613375005E-3</c:v>
                </c:pt>
                <c:pt idx="218">
                  <c:v>3.5007862684719865E-3</c:v>
                </c:pt>
                <c:pt idx="219">
                  <c:v>2.654058577851223E-3</c:v>
                </c:pt>
                <c:pt idx="220">
                  <c:v>9.5398899120653657E-4</c:v>
                </c:pt>
                <c:pt idx="221">
                  <c:v>2.4128647921293025E-3</c:v>
                </c:pt>
                <c:pt idx="222">
                  <c:v>6.3331016735240627E-3</c:v>
                </c:pt>
                <c:pt idx="223">
                  <c:v>4.7081197280576985E-3</c:v>
                </c:pt>
                <c:pt idx="224">
                  <c:v>4.6545393421778001E-3</c:v>
                </c:pt>
                <c:pt idx="225">
                  <c:v>3.7592059641978416E-3</c:v>
                </c:pt>
                <c:pt idx="226">
                  <c:v>4.2368524188048625E-3</c:v>
                </c:pt>
                <c:pt idx="227">
                  <c:v>8.5851247791876948E-3</c:v>
                </c:pt>
                <c:pt idx="228">
                  <c:v>9.4161640594959163E-3</c:v>
                </c:pt>
                <c:pt idx="229">
                  <c:v>6.6222698847126548E-3</c:v>
                </c:pt>
                <c:pt idx="230">
                  <c:v>8.3973251053446E-3</c:v>
                </c:pt>
                <c:pt idx="231">
                  <c:v>1.1437826838801584E-2</c:v>
                </c:pt>
                <c:pt idx="232">
                  <c:v>1.1539557575593612E-2</c:v>
                </c:pt>
                <c:pt idx="233">
                  <c:v>1.1538776998827212E-2</c:v>
                </c:pt>
                <c:pt idx="234">
                  <c:v>9.4053202515763431E-3</c:v>
                </c:pt>
                <c:pt idx="235">
                  <c:v>9.1144105263142334E-3</c:v>
                </c:pt>
                <c:pt idx="236">
                  <c:v>1.2588002268994737E-2</c:v>
                </c:pt>
                <c:pt idx="237">
                  <c:v>1.4591935015801505E-2</c:v>
                </c:pt>
                <c:pt idx="238">
                  <c:v>1.3883171311911528E-2</c:v>
                </c:pt>
                <c:pt idx="239">
                  <c:v>1.5086124375741861E-2</c:v>
                </c:pt>
                <c:pt idx="240">
                  <c:v>1.5658473419513146E-2</c:v>
                </c:pt>
                <c:pt idx="241">
                  <c:v>1.967145109960056E-2</c:v>
                </c:pt>
                <c:pt idx="242">
                  <c:v>2.2405450791213602E-2</c:v>
                </c:pt>
                <c:pt idx="243">
                  <c:v>2.2479649934974109E-2</c:v>
                </c:pt>
                <c:pt idx="244">
                  <c:v>2.2023234281394077E-2</c:v>
                </c:pt>
                <c:pt idx="245">
                  <c:v>2.4160595390842032E-2</c:v>
                </c:pt>
                <c:pt idx="246">
                  <c:v>2.7502853614210874E-2</c:v>
                </c:pt>
                <c:pt idx="247">
                  <c:v>2.6913503371929014E-2</c:v>
                </c:pt>
                <c:pt idx="248">
                  <c:v>2.6196496304309033E-2</c:v>
                </c:pt>
                <c:pt idx="249">
                  <c:v>2.6529394554797005E-2</c:v>
                </c:pt>
                <c:pt idx="250">
                  <c:v>2.6530148520991819E-2</c:v>
                </c:pt>
                <c:pt idx="251">
                  <c:v>2.863264978166765E-2</c:v>
                </c:pt>
                <c:pt idx="252">
                  <c:v>3.023821340170476E-2</c:v>
                </c:pt>
                <c:pt idx="253">
                  <c:v>3.0390677193217436E-2</c:v>
                </c:pt>
                <c:pt idx="254">
                  <c:v>3.1419131433900301E-2</c:v>
                </c:pt>
                <c:pt idx="255">
                  <c:v>3.3522031853149857E-2</c:v>
                </c:pt>
                <c:pt idx="256">
                  <c:v>3.2116742351567334E-2</c:v>
                </c:pt>
                <c:pt idx="257">
                  <c:v>3.3908387785215433E-2</c:v>
                </c:pt>
                <c:pt idx="258">
                  <c:v>3.6538635814961321E-2</c:v>
                </c:pt>
                <c:pt idx="259">
                  <c:v>3.6168379278702714E-2</c:v>
                </c:pt>
                <c:pt idx="260">
                  <c:v>3.4699608780246791E-2</c:v>
                </c:pt>
                <c:pt idx="261">
                  <c:v>3.8311476444691628E-2</c:v>
                </c:pt>
                <c:pt idx="262">
                  <c:v>3.9833571571867246E-2</c:v>
                </c:pt>
                <c:pt idx="263">
                  <c:v>4.3872923285122364E-2</c:v>
                </c:pt>
                <c:pt idx="264">
                  <c:v>4.621614673305708E-2</c:v>
                </c:pt>
                <c:pt idx="265">
                  <c:v>4.6561640654093767E-2</c:v>
                </c:pt>
                <c:pt idx="266">
                  <c:v>4.9115767665464903E-2</c:v>
                </c:pt>
                <c:pt idx="267">
                  <c:v>5.1545416336436868E-2</c:v>
                </c:pt>
                <c:pt idx="268">
                  <c:v>5.3355777872097471E-2</c:v>
                </c:pt>
                <c:pt idx="269">
                  <c:v>5.3723905562629529E-2</c:v>
                </c:pt>
                <c:pt idx="270">
                  <c:v>5.3083581292117696E-2</c:v>
                </c:pt>
                <c:pt idx="271">
                  <c:v>5.4199687798860738E-2</c:v>
                </c:pt>
                <c:pt idx="272">
                  <c:v>5.4122561492226239E-2</c:v>
                </c:pt>
                <c:pt idx="273">
                  <c:v>5.3316497711712603E-2</c:v>
                </c:pt>
                <c:pt idx="274">
                  <c:v>5.6331741577643223E-2</c:v>
                </c:pt>
                <c:pt idx="275">
                  <c:v>5.7523673429743433E-2</c:v>
                </c:pt>
                <c:pt idx="276">
                  <c:v>5.7043042156023988E-2</c:v>
                </c:pt>
                <c:pt idx="277">
                  <c:v>5.7793149817961513E-2</c:v>
                </c:pt>
                <c:pt idx="278">
                  <c:v>5.8090434253482544E-2</c:v>
                </c:pt>
                <c:pt idx="279">
                  <c:v>5.9915727276530703E-2</c:v>
                </c:pt>
                <c:pt idx="280">
                  <c:v>6.3257734177834604E-2</c:v>
                </c:pt>
                <c:pt idx="281">
                  <c:v>6.2455026286070442E-2</c:v>
                </c:pt>
                <c:pt idx="282">
                  <c:v>6.3742046580622852E-2</c:v>
                </c:pt>
                <c:pt idx="283">
                  <c:v>6.3799377578730707E-2</c:v>
                </c:pt>
                <c:pt idx="284">
                  <c:v>6.4654316109049523E-2</c:v>
                </c:pt>
                <c:pt idx="285">
                  <c:v>6.5504435169181877E-2</c:v>
                </c:pt>
                <c:pt idx="286">
                  <c:v>6.5237989429393947E-2</c:v>
                </c:pt>
                <c:pt idx="287">
                  <c:v>6.449642671766434E-2</c:v>
                </c:pt>
                <c:pt idx="288">
                  <c:v>6.6355204709952903E-2</c:v>
                </c:pt>
                <c:pt idx="289">
                  <c:v>6.6131306317394042E-2</c:v>
                </c:pt>
                <c:pt idx="290">
                  <c:v>7.1604923487954053E-2</c:v>
                </c:pt>
                <c:pt idx="291">
                  <c:v>7.3307246102992663E-2</c:v>
                </c:pt>
                <c:pt idx="292">
                  <c:v>7.3718970779966198E-2</c:v>
                </c:pt>
                <c:pt idx="293">
                  <c:v>7.7329537483133703E-2</c:v>
                </c:pt>
                <c:pt idx="294">
                  <c:v>7.9123444815366248E-2</c:v>
                </c:pt>
                <c:pt idx="295">
                  <c:v>8.0408351047842996E-2</c:v>
                </c:pt>
                <c:pt idx="296">
                  <c:v>8.0119759399038676E-2</c:v>
                </c:pt>
                <c:pt idx="297">
                  <c:v>7.8215950406173421E-2</c:v>
                </c:pt>
                <c:pt idx="298">
                  <c:v>7.966788232627843E-2</c:v>
                </c:pt>
                <c:pt idx="299">
                  <c:v>8.1186518079148409E-2</c:v>
                </c:pt>
                <c:pt idx="300">
                  <c:v>8.1393740513516027E-2</c:v>
                </c:pt>
                <c:pt idx="301">
                  <c:v>8.0744324297713749E-2</c:v>
                </c:pt>
                <c:pt idx="302">
                  <c:v>8.2221891068442535E-2</c:v>
                </c:pt>
                <c:pt idx="303">
                  <c:v>8.398364396001376E-2</c:v>
                </c:pt>
                <c:pt idx="304">
                  <c:v>8.8074634965788406E-2</c:v>
                </c:pt>
                <c:pt idx="305">
                  <c:v>9.0240750276195547E-2</c:v>
                </c:pt>
                <c:pt idx="306">
                  <c:v>9.4106364524323471E-2</c:v>
                </c:pt>
                <c:pt idx="307">
                  <c:v>9.7426535973279424E-2</c:v>
                </c:pt>
                <c:pt idx="308">
                  <c:v>0.10240806454068896</c:v>
                </c:pt>
                <c:pt idx="309">
                  <c:v>0.10478787752454863</c:v>
                </c:pt>
                <c:pt idx="310">
                  <c:v>0.1089474055357972</c:v>
                </c:pt>
                <c:pt idx="311">
                  <c:v>0.10862788648935452</c:v>
                </c:pt>
                <c:pt idx="312">
                  <c:v>0.11112318935387905</c:v>
                </c:pt>
                <c:pt idx="313">
                  <c:v>0.11114540918114983</c:v>
                </c:pt>
                <c:pt idx="314">
                  <c:v>0.10951487597477851</c:v>
                </c:pt>
                <c:pt idx="315">
                  <c:v>0.11035914070916286</c:v>
                </c:pt>
                <c:pt idx="316">
                  <c:v>0.10954022993603556</c:v>
                </c:pt>
                <c:pt idx="317">
                  <c:v>0.1088668642058097</c:v>
                </c:pt>
                <c:pt idx="318">
                  <c:v>0.11184155651737988</c:v>
                </c:pt>
                <c:pt idx="319">
                  <c:v>0.1111285262518463</c:v>
                </c:pt>
                <c:pt idx="320">
                  <c:v>0.1127171034570237</c:v>
                </c:pt>
                <c:pt idx="321">
                  <c:v>0.11595701446535887</c:v>
                </c:pt>
                <c:pt idx="322">
                  <c:v>0.11740632967925835</c:v>
                </c:pt>
                <c:pt idx="323">
                  <c:v>0.12256007299575457</c:v>
                </c:pt>
                <c:pt idx="324">
                  <c:v>0.12638390864649909</c:v>
                </c:pt>
                <c:pt idx="325">
                  <c:v>0.1267700428238015</c:v>
                </c:pt>
                <c:pt idx="326">
                  <c:v>0.12728556351359482</c:v>
                </c:pt>
                <c:pt idx="327">
                  <c:v>0.12609935293438468</c:v>
                </c:pt>
                <c:pt idx="328">
                  <c:v>0.12641009049220539</c:v>
                </c:pt>
                <c:pt idx="329">
                  <c:v>0.12848652817638195</c:v>
                </c:pt>
                <c:pt idx="330">
                  <c:v>0.12697751658023404</c:v>
                </c:pt>
                <c:pt idx="331">
                  <c:v>0.12805568823882219</c:v>
                </c:pt>
                <c:pt idx="332">
                  <c:v>0.1278259650878171</c:v>
                </c:pt>
                <c:pt idx="333">
                  <c:v>0.12930829219412884</c:v>
                </c:pt>
                <c:pt idx="334">
                  <c:v>0.13461580026341508</c:v>
                </c:pt>
                <c:pt idx="335">
                  <c:v>0.13661209577617789</c:v>
                </c:pt>
                <c:pt idx="336">
                  <c:v>0.13858458961102588</c:v>
                </c:pt>
                <c:pt idx="337">
                  <c:v>0.14071757475981372</c:v>
                </c:pt>
                <c:pt idx="338">
                  <c:v>0.14127709159462223</c:v>
                </c:pt>
                <c:pt idx="339">
                  <c:v>0.14421931900886265</c:v>
                </c:pt>
                <c:pt idx="340">
                  <c:v>0.14886264199511873</c:v>
                </c:pt>
                <c:pt idx="341">
                  <c:v>0.14908350973924744</c:v>
                </c:pt>
                <c:pt idx="342">
                  <c:v>0.15136507057936682</c:v>
                </c:pt>
                <c:pt idx="343">
                  <c:v>0.15009485929586358</c:v>
                </c:pt>
                <c:pt idx="344">
                  <c:v>0.14277037338623513</c:v>
                </c:pt>
                <c:pt idx="345">
                  <c:v>0.14456187098337445</c:v>
                </c:pt>
                <c:pt idx="346">
                  <c:v>0.14728819796018142</c:v>
                </c:pt>
                <c:pt idx="347">
                  <c:v>0.1463651067993115</c:v>
                </c:pt>
                <c:pt idx="348">
                  <c:v>0.14812419863372453</c:v>
                </c:pt>
                <c:pt idx="349">
                  <c:v>0.1507849601188842</c:v>
                </c:pt>
                <c:pt idx="350">
                  <c:v>0.15554899161456537</c:v>
                </c:pt>
                <c:pt idx="351">
                  <c:v>0.16642000145175451</c:v>
                </c:pt>
                <c:pt idx="352">
                  <c:v>0.16905548289391148</c:v>
                </c:pt>
                <c:pt idx="353">
                  <c:v>0.16945020637237443</c:v>
                </c:pt>
                <c:pt idx="354">
                  <c:v>0.17377930285920243</c:v>
                </c:pt>
                <c:pt idx="355">
                  <c:v>0.17406107924495165</c:v>
                </c:pt>
                <c:pt idx="356">
                  <c:v>0.17714627934684055</c:v>
                </c:pt>
                <c:pt idx="357">
                  <c:v>0.17861326102354014</c:v>
                </c:pt>
                <c:pt idx="358">
                  <c:v>0.18121429655914961</c:v>
                </c:pt>
                <c:pt idx="359">
                  <c:v>0.18486881505637964</c:v>
                </c:pt>
                <c:pt idx="360">
                  <c:v>0.18652975823260862</c:v>
                </c:pt>
                <c:pt idx="361">
                  <c:v>0.18818197905481909</c:v>
                </c:pt>
                <c:pt idx="362">
                  <c:v>0.19508904858188569</c:v>
                </c:pt>
                <c:pt idx="363">
                  <c:v>0.19587184289591614</c:v>
                </c:pt>
                <c:pt idx="364">
                  <c:v>0.2035531322195035</c:v>
                </c:pt>
                <c:pt idx="365">
                  <c:v>0.21012668258274519</c:v>
                </c:pt>
                <c:pt idx="366">
                  <c:v>0.2130544368027753</c:v>
                </c:pt>
                <c:pt idx="367">
                  <c:v>0.21756330248428907</c:v>
                </c:pt>
                <c:pt idx="368">
                  <c:v>0.22384724112681578</c:v>
                </c:pt>
                <c:pt idx="369">
                  <c:v>0.2252720893985109</c:v>
                </c:pt>
                <c:pt idx="370">
                  <c:v>0.22995008004607767</c:v>
                </c:pt>
                <c:pt idx="371">
                  <c:v>0.22869258270233017</c:v>
                </c:pt>
                <c:pt idx="372">
                  <c:v>0.22597845223749816</c:v>
                </c:pt>
                <c:pt idx="373">
                  <c:v>0.23086415317991155</c:v>
                </c:pt>
                <c:pt idx="374">
                  <c:v>0.23728188386289112</c:v>
                </c:pt>
                <c:pt idx="375">
                  <c:v>0.24050486759097006</c:v>
                </c:pt>
                <c:pt idx="376">
                  <c:v>0.24541392670177192</c:v>
                </c:pt>
                <c:pt idx="377">
                  <c:v>0.24856033111829892</c:v>
                </c:pt>
                <c:pt idx="378">
                  <c:v>0.25443904989023874</c:v>
                </c:pt>
                <c:pt idx="379">
                  <c:v>0.26381779800772565</c:v>
                </c:pt>
                <c:pt idx="380">
                  <c:v>0.26963634732058894</c:v>
                </c:pt>
                <c:pt idx="381">
                  <c:v>0.27216449945736609</c:v>
                </c:pt>
                <c:pt idx="382">
                  <c:v>0.27722139507695553</c:v>
                </c:pt>
                <c:pt idx="383">
                  <c:v>0.28196872104714371</c:v>
                </c:pt>
                <c:pt idx="384">
                  <c:v>0.28798344940716819</c:v>
                </c:pt>
                <c:pt idx="385">
                  <c:v>0.28945708372676321</c:v>
                </c:pt>
                <c:pt idx="386">
                  <c:v>0.29261014078618569</c:v>
                </c:pt>
                <c:pt idx="387">
                  <c:v>0.29341806730671005</c:v>
                </c:pt>
                <c:pt idx="388">
                  <c:v>0.29736929367707687</c:v>
                </c:pt>
                <c:pt idx="389">
                  <c:v>0.30086370523528994</c:v>
                </c:pt>
                <c:pt idx="390">
                  <c:v>0.30759307527879376</c:v>
                </c:pt>
                <c:pt idx="391">
                  <c:v>0.31162191581627408</c:v>
                </c:pt>
                <c:pt idx="392">
                  <c:v>0.31967412694040964</c:v>
                </c:pt>
                <c:pt idx="393">
                  <c:v>0.32606391652322825</c:v>
                </c:pt>
                <c:pt idx="394">
                  <c:v>0.33109272320614808</c:v>
                </c:pt>
                <c:pt idx="395">
                  <c:v>0.33718166549358397</c:v>
                </c:pt>
                <c:pt idx="396">
                  <c:v>0.34445433470688236</c:v>
                </c:pt>
                <c:pt idx="397">
                  <c:v>0.34792834482688267</c:v>
                </c:pt>
                <c:pt idx="398">
                  <c:v>0.35496831937534934</c:v>
                </c:pt>
                <c:pt idx="399">
                  <c:v>0.35821540045436073</c:v>
                </c:pt>
                <c:pt idx="400">
                  <c:v>0.36075493600231451</c:v>
                </c:pt>
                <c:pt idx="401">
                  <c:v>0.36982618418152308</c:v>
                </c:pt>
                <c:pt idx="402">
                  <c:v>0.37679608422482441</c:v>
                </c:pt>
                <c:pt idx="403">
                  <c:v>0.38065831301690106</c:v>
                </c:pt>
                <c:pt idx="404">
                  <c:v>0.38528056930065491</c:v>
                </c:pt>
                <c:pt idx="405">
                  <c:v>0.38904153008421211</c:v>
                </c:pt>
                <c:pt idx="406">
                  <c:v>0.39722605488371249</c:v>
                </c:pt>
                <c:pt idx="407">
                  <c:v>0.40361067018872365</c:v>
                </c:pt>
                <c:pt idx="408">
                  <c:v>0.40762339654674612</c:v>
                </c:pt>
                <c:pt idx="409">
                  <c:v>0.41153677677086331</c:v>
                </c:pt>
                <c:pt idx="410">
                  <c:v>0.41941675836226122</c:v>
                </c:pt>
                <c:pt idx="411">
                  <c:v>0.42490725846212474</c:v>
                </c:pt>
                <c:pt idx="412">
                  <c:v>0.43259446124606366</c:v>
                </c:pt>
                <c:pt idx="413">
                  <c:v>0.43944239616961517</c:v>
                </c:pt>
                <c:pt idx="414">
                  <c:v>0.444785798943235</c:v>
                </c:pt>
                <c:pt idx="415">
                  <c:v>0.45004611759891627</c:v>
                </c:pt>
                <c:pt idx="416">
                  <c:v>0.45988803749843477</c:v>
                </c:pt>
                <c:pt idx="417">
                  <c:v>0.4648773718335083</c:v>
                </c:pt>
                <c:pt idx="418">
                  <c:v>0.47190197138506107</c:v>
                </c:pt>
                <c:pt idx="419">
                  <c:v>0.47684503289288399</c:v>
                </c:pt>
                <c:pt idx="420">
                  <c:v>0.48046288793593478</c:v>
                </c:pt>
                <c:pt idx="421">
                  <c:v>0.49016170209494681</c:v>
                </c:pt>
                <c:pt idx="422">
                  <c:v>0.49678477768863238</c:v>
                </c:pt>
                <c:pt idx="423">
                  <c:v>0.50087866628997924</c:v>
                </c:pt>
                <c:pt idx="424">
                  <c:v>0.50721863496933639</c:v>
                </c:pt>
                <c:pt idx="425">
                  <c:v>0.51346487530212237</c:v>
                </c:pt>
                <c:pt idx="426">
                  <c:v>0.51923020347182214</c:v>
                </c:pt>
                <c:pt idx="427">
                  <c:v>0.52531485850050308</c:v>
                </c:pt>
                <c:pt idx="428">
                  <c:v>0.53111344988468012</c:v>
                </c:pt>
                <c:pt idx="429">
                  <c:v>0.53502860414690279</c:v>
                </c:pt>
                <c:pt idx="430">
                  <c:v>0.54253485504408561</c:v>
                </c:pt>
                <c:pt idx="431">
                  <c:v>0.5482243430847773</c:v>
                </c:pt>
                <c:pt idx="432">
                  <c:v>0.55638462269683653</c:v>
                </c:pt>
                <c:pt idx="433">
                  <c:v>0.56297960935385238</c:v>
                </c:pt>
                <c:pt idx="434">
                  <c:v>0.56974120775627202</c:v>
                </c:pt>
                <c:pt idx="435">
                  <c:v>0.57280541507391314</c:v>
                </c:pt>
                <c:pt idx="436">
                  <c:v>0.57946840652497134</c:v>
                </c:pt>
                <c:pt idx="437">
                  <c:v>0.58073344353066692</c:v>
                </c:pt>
                <c:pt idx="438">
                  <c:v>0.58410677698818303</c:v>
                </c:pt>
                <c:pt idx="439">
                  <c:v>0.58655657577530262</c:v>
                </c:pt>
                <c:pt idx="440">
                  <c:v>0.59271736660600927</c:v>
                </c:pt>
                <c:pt idx="441">
                  <c:v>0.59674576363396326</c:v>
                </c:pt>
                <c:pt idx="442">
                  <c:v>0.60366421657220648</c:v>
                </c:pt>
                <c:pt idx="443">
                  <c:v>0.61134195781958289</c:v>
                </c:pt>
                <c:pt idx="444">
                  <c:v>0.61581756028661949</c:v>
                </c:pt>
                <c:pt idx="445">
                  <c:v>0.61849576647981608</c:v>
                </c:pt>
                <c:pt idx="446">
                  <c:v>0.62067398960029296</c:v>
                </c:pt>
                <c:pt idx="447">
                  <c:v>0.62098178521158875</c:v>
                </c:pt>
                <c:pt idx="448">
                  <c:v>0.62304706123935194</c:v>
                </c:pt>
                <c:pt idx="449">
                  <c:v>0.62600113035794624</c:v>
                </c:pt>
                <c:pt idx="450">
                  <c:v>0.62511381563220281</c:v>
                </c:pt>
                <c:pt idx="451">
                  <c:v>0.62786712277186363</c:v>
                </c:pt>
                <c:pt idx="452">
                  <c:v>0.63094123513559341</c:v>
                </c:pt>
                <c:pt idx="453">
                  <c:v>0.63092615581169709</c:v>
                </c:pt>
                <c:pt idx="454">
                  <c:v>0.63164271936979066</c:v>
                </c:pt>
                <c:pt idx="455">
                  <c:v>0.6325170244827607</c:v>
                </c:pt>
                <c:pt idx="456">
                  <c:v>0.63121621104193837</c:v>
                </c:pt>
                <c:pt idx="457">
                  <c:v>0.63018209466296904</c:v>
                </c:pt>
                <c:pt idx="458">
                  <c:v>0.62976475219866146</c:v>
                </c:pt>
                <c:pt idx="459">
                  <c:v>0.62646060622725808</c:v>
                </c:pt>
                <c:pt idx="460">
                  <c:v>0.62787274055919751</c:v>
                </c:pt>
                <c:pt idx="461">
                  <c:v>0.62758549422262311</c:v>
                </c:pt>
                <c:pt idx="462">
                  <c:v>0.6271866313219141</c:v>
                </c:pt>
                <c:pt idx="463">
                  <c:v>0.62670483213977524</c:v>
                </c:pt>
                <c:pt idx="464">
                  <c:v>0.62759776465285255</c:v>
                </c:pt>
                <c:pt idx="465">
                  <c:v>0.62861295795869709</c:v>
                </c:pt>
                <c:pt idx="466">
                  <c:v>0.63156081794392238</c:v>
                </c:pt>
                <c:pt idx="467">
                  <c:v>0.63061067270194426</c:v>
                </c:pt>
                <c:pt idx="468">
                  <c:v>0.63213752816470292</c:v>
                </c:pt>
                <c:pt idx="469">
                  <c:v>0.63176956309433041</c:v>
                </c:pt>
                <c:pt idx="470">
                  <c:v>0.63367103627035681</c:v>
                </c:pt>
                <c:pt idx="471">
                  <c:v>0.63540471500890938</c:v>
                </c:pt>
                <c:pt idx="472">
                  <c:v>0.63653329891699406</c:v>
                </c:pt>
                <c:pt idx="473">
                  <c:v>0.63872098357403329</c:v>
                </c:pt>
                <c:pt idx="474">
                  <c:v>0.64520627554152876</c:v>
                </c:pt>
                <c:pt idx="475">
                  <c:v>0.64783554785031672</c:v>
                </c:pt>
                <c:pt idx="476">
                  <c:v>0.65162149300385896</c:v>
                </c:pt>
                <c:pt idx="477">
                  <c:v>0.65679887537811033</c:v>
                </c:pt>
                <c:pt idx="478">
                  <c:v>0.66038864148449139</c:v>
                </c:pt>
                <c:pt idx="479">
                  <c:v>0.66306773469674074</c:v>
                </c:pt>
                <c:pt idx="480">
                  <c:v>0.66654292750881139</c:v>
                </c:pt>
                <c:pt idx="481">
                  <c:v>0.66873756048176369</c:v>
                </c:pt>
                <c:pt idx="482">
                  <c:v>0.67238690470118623</c:v>
                </c:pt>
                <c:pt idx="483">
                  <c:v>0.6777844156370223</c:v>
                </c:pt>
                <c:pt idx="484">
                  <c:v>0.67931230595534242</c:v>
                </c:pt>
                <c:pt idx="485">
                  <c:v>0.68367969209794632</c:v>
                </c:pt>
                <c:pt idx="486">
                  <c:v>0.69101400913540922</c:v>
                </c:pt>
                <c:pt idx="487">
                  <c:v>0.69996314435835916</c:v>
                </c:pt>
                <c:pt idx="488">
                  <c:v>0.70622934261983139</c:v>
                </c:pt>
                <c:pt idx="489">
                  <c:v>0.71310714051815804</c:v>
                </c:pt>
                <c:pt idx="490">
                  <c:v>0.72045446716839423</c:v>
                </c:pt>
                <c:pt idx="491">
                  <c:v>0.7266332940531729</c:v>
                </c:pt>
                <c:pt idx="492">
                  <c:v>0.7337346207527865</c:v>
                </c:pt>
                <c:pt idx="493">
                  <c:v>0.74323015971221551</c:v>
                </c:pt>
                <c:pt idx="494">
                  <c:v>0.75027190829878765</c:v>
                </c:pt>
                <c:pt idx="495">
                  <c:v>0.75906596302401941</c:v>
                </c:pt>
                <c:pt idx="496">
                  <c:v>0.76915506556623081</c:v>
                </c:pt>
                <c:pt idx="497">
                  <c:v>0.77840770914172175</c:v>
                </c:pt>
                <c:pt idx="498">
                  <c:v>0.79034240265963784</c:v>
                </c:pt>
                <c:pt idx="499">
                  <c:v>0.80258651799044645</c:v>
                </c:pt>
                <c:pt idx="500">
                  <c:v>0.80982281942258305</c:v>
                </c:pt>
                <c:pt idx="501">
                  <c:v>0.81864466741146702</c:v>
                </c:pt>
                <c:pt idx="502">
                  <c:v>0.82757901898353825</c:v>
                </c:pt>
                <c:pt idx="503">
                  <c:v>0.83807097601219593</c:v>
                </c:pt>
                <c:pt idx="504">
                  <c:v>0.8499320469487357</c:v>
                </c:pt>
                <c:pt idx="505">
                  <c:v>0.86001981896236812</c:v>
                </c:pt>
                <c:pt idx="506">
                  <c:v>0.87051547190374534</c:v>
                </c:pt>
                <c:pt idx="507">
                  <c:v>0.88183915713084227</c:v>
                </c:pt>
                <c:pt idx="508">
                  <c:v>0.89076434283936867</c:v>
                </c:pt>
                <c:pt idx="509">
                  <c:v>0.90225183091820216</c:v>
                </c:pt>
                <c:pt idx="510">
                  <c:v>0.90943905062942121</c:v>
                </c:pt>
                <c:pt idx="511">
                  <c:v>0.91816288301297899</c:v>
                </c:pt>
                <c:pt idx="512">
                  <c:v>0.92822300959946802</c:v>
                </c:pt>
                <c:pt idx="513">
                  <c:v>0.93598723520448524</c:v>
                </c:pt>
                <c:pt idx="514">
                  <c:v>0.94459531160166221</c:v>
                </c:pt>
                <c:pt idx="515">
                  <c:v>0.95540363875912526</c:v>
                </c:pt>
                <c:pt idx="516">
                  <c:v>0.96295645815657627</c:v>
                </c:pt>
                <c:pt idx="517">
                  <c:v>0.97480008438507926</c:v>
                </c:pt>
                <c:pt idx="518">
                  <c:v>0.97947349210087364</c:v>
                </c:pt>
                <c:pt idx="519">
                  <c:v>0.98642698229169945</c:v>
                </c:pt>
                <c:pt idx="520">
                  <c:v>0.99113114000132163</c:v>
                </c:pt>
                <c:pt idx="521">
                  <c:v>0.99465378833271312</c:v>
                </c:pt>
                <c:pt idx="522">
                  <c:v>0.9977366230504614</c:v>
                </c:pt>
                <c:pt idx="523">
                  <c:v>1</c:v>
                </c:pt>
                <c:pt idx="524">
                  <c:v>0.99711881428023807</c:v>
                </c:pt>
                <c:pt idx="525">
                  <c:v>0.9977820088586592</c:v>
                </c:pt>
                <c:pt idx="526">
                  <c:v>0.99147426853821763</c:v>
                </c:pt>
                <c:pt idx="527">
                  <c:v>0.98679361683349265</c:v>
                </c:pt>
                <c:pt idx="528">
                  <c:v>0.97896848258685498</c:v>
                </c:pt>
                <c:pt idx="529">
                  <c:v>0.96999938943521868</c:v>
                </c:pt>
                <c:pt idx="530">
                  <c:v>0.96270321421702298</c:v>
                </c:pt>
                <c:pt idx="531">
                  <c:v>0.95356810066601827</c:v>
                </c:pt>
                <c:pt idx="532">
                  <c:v>0.94119921132179285</c:v>
                </c:pt>
                <c:pt idx="533">
                  <c:v>0.9291171248046155</c:v>
                </c:pt>
                <c:pt idx="534">
                  <c:v>0.91737934951640454</c:v>
                </c:pt>
                <c:pt idx="535">
                  <c:v>0.90702783717109514</c:v>
                </c:pt>
                <c:pt idx="536">
                  <c:v>0.89393040951156433</c:v>
                </c:pt>
                <c:pt idx="537">
                  <c:v>0.87657189015924797</c:v>
                </c:pt>
                <c:pt idx="538">
                  <c:v>0.86153440399489734</c:v>
                </c:pt>
                <c:pt idx="539">
                  <c:v>0.84783439472554811</c:v>
                </c:pt>
                <c:pt idx="540">
                  <c:v>0.83472558365484084</c:v>
                </c:pt>
                <c:pt idx="541">
                  <c:v>0.82035617067370126</c:v>
                </c:pt>
                <c:pt idx="542">
                  <c:v>0.80667700635209127</c:v>
                </c:pt>
                <c:pt idx="543">
                  <c:v>0.7947792719613721</c:v>
                </c:pt>
                <c:pt idx="544">
                  <c:v>0.78343030669127256</c:v>
                </c:pt>
                <c:pt idx="545">
                  <c:v>0.77397719680986543</c:v>
                </c:pt>
                <c:pt idx="546">
                  <c:v>0.76239080610665311</c:v>
                </c:pt>
                <c:pt idx="547">
                  <c:v>0.75071970508390529</c:v>
                </c:pt>
                <c:pt idx="548">
                  <c:v>0.74122608799909051</c:v>
                </c:pt>
                <c:pt idx="549">
                  <c:v>0.72990003738785303</c:v>
                </c:pt>
                <c:pt idx="550">
                  <c:v>0.71885635450840002</c:v>
                </c:pt>
                <c:pt idx="551">
                  <c:v>0.709523583545146</c:v>
                </c:pt>
                <c:pt idx="552">
                  <c:v>0.69609115835670254</c:v>
                </c:pt>
                <c:pt idx="553">
                  <c:v>0.68648622038077067</c:v>
                </c:pt>
                <c:pt idx="554">
                  <c:v>0.67710244582198509</c:v>
                </c:pt>
                <c:pt idx="555">
                  <c:v>0.66552788203947555</c:v>
                </c:pt>
                <c:pt idx="556">
                  <c:v>0.65729427551905761</c:v>
                </c:pt>
                <c:pt idx="557">
                  <c:v>0.64800319445128185</c:v>
                </c:pt>
                <c:pt idx="558">
                  <c:v>0.63855998961596361</c:v>
                </c:pt>
                <c:pt idx="559">
                  <c:v>0.63146782877989494</c:v>
                </c:pt>
                <c:pt idx="560">
                  <c:v>0.62539115692268843</c:v>
                </c:pt>
                <c:pt idx="561">
                  <c:v>0.61983132150020348</c:v>
                </c:pt>
                <c:pt idx="562">
                  <c:v>0.61524454597855871</c:v>
                </c:pt>
                <c:pt idx="563">
                  <c:v>0.60975611558981813</c:v>
                </c:pt>
                <c:pt idx="564">
                  <c:v>0.60383127182713647</c:v>
                </c:pt>
                <c:pt idx="565">
                  <c:v>0.60059054771800302</c:v>
                </c:pt>
                <c:pt idx="566">
                  <c:v>0.5958050799285477</c:v>
                </c:pt>
                <c:pt idx="567">
                  <c:v>0.5902461315251154</c:v>
                </c:pt>
                <c:pt idx="568">
                  <c:v>0.58512152678450124</c:v>
                </c:pt>
                <c:pt idx="569">
                  <c:v>0.58288535175257961</c:v>
                </c:pt>
                <c:pt idx="570">
                  <c:v>0.58135406119455735</c:v>
                </c:pt>
                <c:pt idx="571">
                  <c:v>0.579799264631638</c:v>
                </c:pt>
                <c:pt idx="572">
                  <c:v>0.57649866673644545</c:v>
                </c:pt>
                <c:pt idx="573">
                  <c:v>0.57567447819995454</c:v>
                </c:pt>
                <c:pt idx="574">
                  <c:v>0.57505001678683554</c:v>
                </c:pt>
                <c:pt idx="575">
                  <c:v>0.57451824886472647</c:v>
                </c:pt>
                <c:pt idx="576">
                  <c:v>0.57314957846637071</c:v>
                </c:pt>
                <c:pt idx="577">
                  <c:v>0.57260213987433006</c:v>
                </c:pt>
                <c:pt idx="578">
                  <c:v>0.57346240051896524</c:v>
                </c:pt>
                <c:pt idx="579">
                  <c:v>0.57522357684815228</c:v>
                </c:pt>
                <c:pt idx="580">
                  <c:v>0.57650605856188486</c:v>
                </c:pt>
                <c:pt idx="581">
                  <c:v>0.57757861243313913</c:v>
                </c:pt>
                <c:pt idx="582">
                  <c:v>0.58212783748155184</c:v>
                </c:pt>
                <c:pt idx="583">
                  <c:v>0.58551787646456088</c:v>
                </c:pt>
                <c:pt idx="584">
                  <c:v>0.58863116550311934</c:v>
                </c:pt>
                <c:pt idx="585">
                  <c:v>0.58799162476610412</c:v>
                </c:pt>
                <c:pt idx="586">
                  <c:v>0.58962965328347106</c:v>
                </c:pt>
                <c:pt idx="587">
                  <c:v>0.59457301046431155</c:v>
                </c:pt>
                <c:pt idx="588">
                  <c:v>0.59899494827865818</c:v>
                </c:pt>
                <c:pt idx="589">
                  <c:v>0.59924760087217632</c:v>
                </c:pt>
                <c:pt idx="590">
                  <c:v>0.6016662061559418</c:v>
                </c:pt>
                <c:pt idx="591">
                  <c:v>0.60187982991113986</c:v>
                </c:pt>
                <c:pt idx="592">
                  <c:v>0.6080990161628177</c:v>
                </c:pt>
                <c:pt idx="593">
                  <c:v>0.61116839775826626</c:v>
                </c:pt>
                <c:pt idx="594">
                  <c:v>0.61282298396461732</c:v>
                </c:pt>
                <c:pt idx="595">
                  <c:v>0.6143869463910816</c:v>
                </c:pt>
                <c:pt idx="596">
                  <c:v>0.61565612281902338</c:v>
                </c:pt>
                <c:pt idx="597">
                  <c:v>0.61724669581706937</c:v>
                </c:pt>
                <c:pt idx="598">
                  <c:v>0.61922489614115661</c:v>
                </c:pt>
                <c:pt idx="599">
                  <c:v>0.62100839578317057</c:v>
                </c:pt>
                <c:pt idx="600">
                  <c:v>0.61987005466550582</c:v>
                </c:pt>
                <c:pt idx="601">
                  <c:v>0.6192365752253508</c:v>
                </c:pt>
                <c:pt idx="602">
                  <c:v>0.62221917679014116</c:v>
                </c:pt>
                <c:pt idx="603">
                  <c:v>0.62600645247226261</c:v>
                </c:pt>
                <c:pt idx="604">
                  <c:v>0.62717864815043955</c:v>
                </c:pt>
                <c:pt idx="605">
                  <c:v>0.63064644913707091</c:v>
                </c:pt>
                <c:pt idx="606">
                  <c:v>0.63248937905561742</c:v>
                </c:pt>
                <c:pt idx="607">
                  <c:v>0.63731372784688389</c:v>
                </c:pt>
                <c:pt idx="608">
                  <c:v>0.64119783644226114</c:v>
                </c:pt>
                <c:pt idx="609">
                  <c:v>0.63991402419994947</c:v>
                </c:pt>
                <c:pt idx="610">
                  <c:v>0.64318549830291083</c:v>
                </c:pt>
                <c:pt idx="611">
                  <c:v>0.64477799317557105</c:v>
                </c:pt>
                <c:pt idx="612">
                  <c:v>0.64442643795767407</c:v>
                </c:pt>
                <c:pt idx="613">
                  <c:v>0.64631105777169873</c:v>
                </c:pt>
                <c:pt idx="614">
                  <c:v>0.64659889545430826</c:v>
                </c:pt>
                <c:pt idx="615">
                  <c:v>0.64756293732811232</c:v>
                </c:pt>
                <c:pt idx="616">
                  <c:v>0.6466713353436141</c:v>
                </c:pt>
                <c:pt idx="617">
                  <c:v>0.64490454122709329</c:v>
                </c:pt>
                <c:pt idx="618">
                  <c:v>0.64325601631760243</c:v>
                </c:pt>
                <c:pt idx="619">
                  <c:v>0.64445881415309858</c:v>
                </c:pt>
                <c:pt idx="620">
                  <c:v>0.64255985419772155</c:v>
                </c:pt>
                <c:pt idx="621">
                  <c:v>0.64335610163405166</c:v>
                </c:pt>
                <c:pt idx="622">
                  <c:v>0.64267457532854078</c:v>
                </c:pt>
                <c:pt idx="623">
                  <c:v>0.64353306193507043</c:v>
                </c:pt>
                <c:pt idx="624">
                  <c:v>0.64584078983724524</c:v>
                </c:pt>
                <c:pt idx="625">
                  <c:v>0.64736587126189837</c:v>
                </c:pt>
                <c:pt idx="626">
                  <c:v>0.64755170175344445</c:v>
                </c:pt>
                <c:pt idx="627">
                  <c:v>0.64710952275566069</c:v>
                </c:pt>
                <c:pt idx="628">
                  <c:v>0.64550253990513917</c:v>
                </c:pt>
                <c:pt idx="629">
                  <c:v>0.64403851495861542</c:v>
                </c:pt>
                <c:pt idx="630">
                  <c:v>0.6465849988224821</c:v>
                </c:pt>
                <c:pt idx="631">
                  <c:v>0.63928305798044383</c:v>
                </c:pt>
                <c:pt idx="632">
                  <c:v>0.63576144450461392</c:v>
                </c:pt>
                <c:pt idx="633">
                  <c:v>0.63252279010660339</c:v>
                </c:pt>
                <c:pt idx="634">
                  <c:v>0.62999729902698443</c:v>
                </c:pt>
                <c:pt idx="635">
                  <c:v>0.62693235252679935</c:v>
                </c:pt>
                <c:pt idx="636">
                  <c:v>0.62312112733025449</c:v>
                </c:pt>
                <c:pt idx="637">
                  <c:v>0.61686793868155554</c:v>
                </c:pt>
                <c:pt idx="638">
                  <c:v>0.61696447592179382</c:v>
                </c:pt>
                <c:pt idx="639">
                  <c:v>0.61517195825274396</c:v>
                </c:pt>
                <c:pt idx="640">
                  <c:v>0.61100858649226686</c:v>
                </c:pt>
                <c:pt idx="641">
                  <c:v>0.6085682492417096</c:v>
                </c:pt>
                <c:pt idx="642">
                  <c:v>0.60552887845754477</c:v>
                </c:pt>
                <c:pt idx="643">
                  <c:v>0.60378869491260567</c:v>
                </c:pt>
                <c:pt idx="644">
                  <c:v>0.60264444033458942</c:v>
                </c:pt>
                <c:pt idx="645">
                  <c:v>0.59858263225564945</c:v>
                </c:pt>
                <c:pt idx="646">
                  <c:v>0.59602166041392146</c:v>
                </c:pt>
                <c:pt idx="647">
                  <c:v>0.59197567084142189</c:v>
                </c:pt>
                <c:pt idx="648">
                  <c:v>0.58989945491200846</c:v>
                </c:pt>
                <c:pt idx="649">
                  <c:v>0.58781377744603269</c:v>
                </c:pt>
                <c:pt idx="650">
                  <c:v>0.58505056526028321</c:v>
                </c:pt>
                <c:pt idx="651">
                  <c:v>0.58109372110258239</c:v>
                </c:pt>
                <c:pt idx="652">
                  <c:v>0.57909704121489669</c:v>
                </c:pt>
                <c:pt idx="653">
                  <c:v>0.57606920167841746</c:v>
                </c:pt>
                <c:pt idx="654">
                  <c:v>0.5736053584229629</c:v>
                </c:pt>
                <c:pt idx="655">
                  <c:v>0.57033462350254549</c:v>
                </c:pt>
                <c:pt idx="656">
                  <c:v>0.56632396685564601</c:v>
                </c:pt>
                <c:pt idx="657">
                  <c:v>0.56184688602352173</c:v>
                </c:pt>
                <c:pt idx="658">
                  <c:v>0.5578267678400598</c:v>
                </c:pt>
                <c:pt idx="659">
                  <c:v>0.55350225428500421</c:v>
                </c:pt>
                <c:pt idx="660">
                  <c:v>0.54931922026885838</c:v>
                </c:pt>
                <c:pt idx="661">
                  <c:v>0.5453276345315925</c:v>
                </c:pt>
                <c:pt idx="662">
                  <c:v>0.53934823909716834</c:v>
                </c:pt>
                <c:pt idx="663">
                  <c:v>0.5348293205330571</c:v>
                </c:pt>
                <c:pt idx="664">
                  <c:v>0.53197430187535044</c:v>
                </c:pt>
                <c:pt idx="665">
                  <c:v>0.52739358765056599</c:v>
                </c:pt>
                <c:pt idx="666">
                  <c:v>0.52466009060308283</c:v>
                </c:pt>
                <c:pt idx="667">
                  <c:v>0.52134618742209937</c:v>
                </c:pt>
                <c:pt idx="668">
                  <c:v>0.51793722536596554</c:v>
                </c:pt>
                <c:pt idx="669">
                  <c:v>0.51139279879495503</c:v>
                </c:pt>
                <c:pt idx="670">
                  <c:v>0.51010159472720396</c:v>
                </c:pt>
                <c:pt idx="671">
                  <c:v>0.50495939744204399</c:v>
                </c:pt>
                <c:pt idx="672">
                  <c:v>0.5015452611081026</c:v>
                </c:pt>
                <c:pt idx="673">
                  <c:v>0.49606688360195961</c:v>
                </c:pt>
                <c:pt idx="674">
                  <c:v>0.48902853525508966</c:v>
                </c:pt>
                <c:pt idx="675">
                  <c:v>0.48536263334668295</c:v>
                </c:pt>
                <c:pt idx="676">
                  <c:v>0.48306702803822876</c:v>
                </c:pt>
                <c:pt idx="677">
                  <c:v>0.47775363607589272</c:v>
                </c:pt>
                <c:pt idx="678">
                  <c:v>0.47611516404899951</c:v>
                </c:pt>
                <c:pt idx="679">
                  <c:v>0.47035101857137007</c:v>
                </c:pt>
                <c:pt idx="680">
                  <c:v>0.46740315858614478</c:v>
                </c:pt>
                <c:pt idx="681">
                  <c:v>0.46659878014183143</c:v>
                </c:pt>
                <c:pt idx="682">
                  <c:v>0.46298595154007943</c:v>
                </c:pt>
                <c:pt idx="683">
                  <c:v>0.45902777685379953</c:v>
                </c:pt>
                <c:pt idx="684">
                  <c:v>0.45293144274092434</c:v>
                </c:pt>
                <c:pt idx="685">
                  <c:v>0.44609976983333943</c:v>
                </c:pt>
                <c:pt idx="686">
                  <c:v>0.44344137373232034</c:v>
                </c:pt>
                <c:pt idx="687">
                  <c:v>0.43813685196051166</c:v>
                </c:pt>
                <c:pt idx="688">
                  <c:v>0.43190923902783301</c:v>
                </c:pt>
                <c:pt idx="689">
                  <c:v>0.42789710401584569</c:v>
                </c:pt>
                <c:pt idx="690">
                  <c:v>0.42349246307302718</c:v>
                </c:pt>
                <c:pt idx="691">
                  <c:v>0.4195234963216059</c:v>
                </c:pt>
                <c:pt idx="692">
                  <c:v>0.41514635296942193</c:v>
                </c:pt>
                <c:pt idx="693">
                  <c:v>0.40949234569083925</c:v>
                </c:pt>
                <c:pt idx="694">
                  <c:v>0.40526703043318013</c:v>
                </c:pt>
                <c:pt idx="695">
                  <c:v>0.39953319143985216</c:v>
                </c:pt>
                <c:pt idx="696">
                  <c:v>0.39417663121695024</c:v>
                </c:pt>
                <c:pt idx="697">
                  <c:v>0.39027552142306243</c:v>
                </c:pt>
                <c:pt idx="698">
                  <c:v>0.38434860794925774</c:v>
                </c:pt>
                <c:pt idx="699">
                  <c:v>0.37834762838455055</c:v>
                </c:pt>
                <c:pt idx="700">
                  <c:v>0.37366195023852683</c:v>
                </c:pt>
                <c:pt idx="701">
                  <c:v>0.36717754529008406</c:v>
                </c:pt>
                <c:pt idx="702">
                  <c:v>0.36413743532337534</c:v>
                </c:pt>
                <c:pt idx="703">
                  <c:v>0.35957032205739925</c:v>
                </c:pt>
                <c:pt idx="704">
                  <c:v>0.35627578545906707</c:v>
                </c:pt>
                <c:pt idx="705">
                  <c:v>0.35306418514216475</c:v>
                </c:pt>
                <c:pt idx="706">
                  <c:v>0.34957627839033834</c:v>
                </c:pt>
                <c:pt idx="707">
                  <c:v>0.34512699082186599</c:v>
                </c:pt>
                <c:pt idx="708">
                  <c:v>0.34459256184259879</c:v>
                </c:pt>
                <c:pt idx="709">
                  <c:v>0.3386898935562353</c:v>
                </c:pt>
                <c:pt idx="710">
                  <c:v>0.33330775761731307</c:v>
                </c:pt>
                <c:pt idx="711">
                  <c:v>0.3274998525330825</c:v>
                </c:pt>
                <c:pt idx="712">
                  <c:v>0.32305426087732986</c:v>
                </c:pt>
                <c:pt idx="713">
                  <c:v>0.32192242456605175</c:v>
                </c:pt>
                <c:pt idx="714">
                  <c:v>0.31624919854132671</c:v>
                </c:pt>
                <c:pt idx="715">
                  <c:v>0.30883061469385498</c:v>
                </c:pt>
                <c:pt idx="716">
                  <c:v>0.30382974911109606</c:v>
                </c:pt>
                <c:pt idx="717">
                  <c:v>0.29785996304974299</c:v>
                </c:pt>
                <c:pt idx="718">
                  <c:v>0.29279730180631081</c:v>
                </c:pt>
                <c:pt idx="719">
                  <c:v>0.28769531605154114</c:v>
                </c:pt>
                <c:pt idx="720">
                  <c:v>0.27731586260607083</c:v>
                </c:pt>
                <c:pt idx="721">
                  <c:v>0.27658126299390517</c:v>
                </c:pt>
                <c:pt idx="722">
                  <c:v>0.27170324954994873</c:v>
                </c:pt>
                <c:pt idx="723">
                  <c:v>0.26717871319850345</c:v>
                </c:pt>
                <c:pt idx="724">
                  <c:v>0.26502355257339749</c:v>
                </c:pt>
                <c:pt idx="725">
                  <c:v>0.26154658572322137</c:v>
                </c:pt>
                <c:pt idx="726">
                  <c:v>0.25728712023203232</c:v>
                </c:pt>
                <c:pt idx="727">
                  <c:v>0.2567692489417493</c:v>
                </c:pt>
                <c:pt idx="728">
                  <c:v>0.25140781011405733</c:v>
                </c:pt>
                <c:pt idx="729">
                  <c:v>0.2492893129431307</c:v>
                </c:pt>
                <c:pt idx="730">
                  <c:v>0.24761033371282962</c:v>
                </c:pt>
                <c:pt idx="731">
                  <c:v>0.24155406329383583</c:v>
                </c:pt>
                <c:pt idx="732">
                  <c:v>0.23736999442212853</c:v>
                </c:pt>
                <c:pt idx="733">
                  <c:v>0.23366535934841945</c:v>
                </c:pt>
                <c:pt idx="734">
                  <c:v>0.22919433981315532</c:v>
                </c:pt>
                <c:pt idx="735">
                  <c:v>0.22558801601779002</c:v>
                </c:pt>
                <c:pt idx="736">
                  <c:v>0.22206788090704796</c:v>
                </c:pt>
                <c:pt idx="737">
                  <c:v>0.22019434883118238</c:v>
                </c:pt>
                <c:pt idx="738">
                  <c:v>0.22005479116688687</c:v>
                </c:pt>
                <c:pt idx="739">
                  <c:v>0.21663725459324334</c:v>
                </c:pt>
                <c:pt idx="740">
                  <c:v>0.21510241595901025</c:v>
                </c:pt>
                <c:pt idx="741">
                  <c:v>0.2113346546960489</c:v>
                </c:pt>
                <c:pt idx="742">
                  <c:v>0.20719271922934601</c:v>
                </c:pt>
                <c:pt idx="743">
                  <c:v>0.2046879252609573</c:v>
                </c:pt>
                <c:pt idx="744">
                  <c:v>0.20058073137381954</c:v>
                </c:pt>
                <c:pt idx="745">
                  <c:v>0.1973203450090173</c:v>
                </c:pt>
                <c:pt idx="746">
                  <c:v>0.19303796485896618</c:v>
                </c:pt>
                <c:pt idx="747">
                  <c:v>0.18942498842070546</c:v>
                </c:pt>
                <c:pt idx="748">
                  <c:v>0.18769411857581994</c:v>
                </c:pt>
                <c:pt idx="749">
                  <c:v>0.1839640556225994</c:v>
                </c:pt>
                <c:pt idx="750">
                  <c:v>0.18045678228812181</c:v>
                </c:pt>
                <c:pt idx="751">
                  <c:v>0.17603425312774004</c:v>
                </c:pt>
                <c:pt idx="752">
                  <c:v>0.17248085480252073</c:v>
                </c:pt>
                <c:pt idx="753">
                  <c:v>0.17119127693636629</c:v>
                </c:pt>
                <c:pt idx="754">
                  <c:v>0.1713463574340845</c:v>
                </c:pt>
                <c:pt idx="755">
                  <c:v>0.168786420447918</c:v>
                </c:pt>
                <c:pt idx="756">
                  <c:v>0.16898673891732524</c:v>
                </c:pt>
                <c:pt idx="757">
                  <c:v>0.1658588140643967</c:v>
                </c:pt>
                <c:pt idx="758">
                  <c:v>0.16430283480940694</c:v>
                </c:pt>
                <c:pt idx="759">
                  <c:v>0.16152158656958537</c:v>
                </c:pt>
                <c:pt idx="760">
                  <c:v>0.15912264354148861</c:v>
                </c:pt>
                <c:pt idx="761">
                  <c:v>0.15460934276471125</c:v>
                </c:pt>
                <c:pt idx="762">
                  <c:v>0.1507372089265458</c:v>
                </c:pt>
                <c:pt idx="763">
                  <c:v>0.14779780518962324</c:v>
                </c:pt>
                <c:pt idx="764">
                  <c:v>0.14509927147646834</c:v>
                </c:pt>
                <c:pt idx="765">
                  <c:v>0.14154987952063716</c:v>
                </c:pt>
                <c:pt idx="766">
                  <c:v>0.13886426671835031</c:v>
                </c:pt>
                <c:pt idx="767">
                  <c:v>0.13684662361371858</c:v>
                </c:pt>
                <c:pt idx="768">
                  <c:v>0.13648498594592229</c:v>
                </c:pt>
                <c:pt idx="769">
                  <c:v>0.13533539446993884</c:v>
                </c:pt>
                <c:pt idx="770">
                  <c:v>0.13125859576900781</c:v>
                </c:pt>
                <c:pt idx="771">
                  <c:v>0.13009219528197521</c:v>
                </c:pt>
                <c:pt idx="772">
                  <c:v>0.1301343139033288</c:v>
                </c:pt>
                <c:pt idx="773">
                  <c:v>0.12855122143262743</c:v>
                </c:pt>
                <c:pt idx="774">
                  <c:v>0.13114807319503818</c:v>
                </c:pt>
                <c:pt idx="775">
                  <c:v>0.12524896776853653</c:v>
                </c:pt>
                <c:pt idx="776">
                  <c:v>0.12413515272767968</c:v>
                </c:pt>
                <c:pt idx="777">
                  <c:v>0.12605154260744278</c:v>
                </c:pt>
                <c:pt idx="778">
                  <c:v>0.12599839538253363</c:v>
                </c:pt>
                <c:pt idx="779">
                  <c:v>0.12218483436914981</c:v>
                </c:pt>
                <c:pt idx="780">
                  <c:v>0.11895905653105475</c:v>
                </c:pt>
                <c:pt idx="781">
                  <c:v>0.1116978002962348</c:v>
                </c:pt>
                <c:pt idx="782">
                  <c:v>0.11308310230182923</c:v>
                </c:pt>
                <c:pt idx="783">
                  <c:v>0.11240120640504631</c:v>
                </c:pt>
                <c:pt idx="784">
                  <c:v>0.11071712681519208</c:v>
                </c:pt>
                <c:pt idx="785">
                  <c:v>0.10759226217799543</c:v>
                </c:pt>
                <c:pt idx="786">
                  <c:v>0.10876021494837031</c:v>
                </c:pt>
                <c:pt idx="787">
                  <c:v>0.10862510716298932</c:v>
                </c:pt>
                <c:pt idx="788">
                  <c:v>0.10749217686154623</c:v>
                </c:pt>
                <c:pt idx="789">
                  <c:v>0.10521753477003809</c:v>
                </c:pt>
                <c:pt idx="790">
                  <c:v>0.10213753851325851</c:v>
                </c:pt>
                <c:pt idx="791">
                  <c:v>9.6251280079370463E-2</c:v>
                </c:pt>
                <c:pt idx="792">
                  <c:v>9.4800900442607722E-2</c:v>
                </c:pt>
                <c:pt idx="793">
                  <c:v>9.2690977789190762E-2</c:v>
                </c:pt>
                <c:pt idx="794">
                  <c:v>9.2260241337187132E-2</c:v>
                </c:pt>
                <c:pt idx="795">
                  <c:v>9.0696589367391306E-2</c:v>
                </c:pt>
                <c:pt idx="796">
                  <c:v>8.8778602853333319E-2</c:v>
                </c:pt>
                <c:pt idx="797">
                  <c:v>8.6654162654753411E-2</c:v>
                </c:pt>
                <c:pt idx="798">
                  <c:v>8.6881786527333707E-2</c:v>
                </c:pt>
                <c:pt idx="799">
                  <c:v>8.5595638468183147E-2</c:v>
                </c:pt>
                <c:pt idx="800">
                  <c:v>8.4662686612177088E-2</c:v>
                </c:pt>
                <c:pt idx="801">
                  <c:v>8.2010824884846442E-2</c:v>
                </c:pt>
                <c:pt idx="802">
                  <c:v>8.1960811793923588E-2</c:v>
                </c:pt>
                <c:pt idx="803">
                  <c:v>8.0826210939931212E-2</c:v>
                </c:pt>
                <c:pt idx="804">
                  <c:v>8.0341307191107811E-2</c:v>
                </c:pt>
                <c:pt idx="805">
                  <c:v>8.0936053465960417E-2</c:v>
                </c:pt>
                <c:pt idx="806">
                  <c:v>8.1554024856343568E-2</c:v>
                </c:pt>
                <c:pt idx="807">
                  <c:v>7.7275104080598095E-2</c:v>
                </c:pt>
                <c:pt idx="808">
                  <c:v>7.5024455854466196E-2</c:v>
                </c:pt>
                <c:pt idx="809">
                  <c:v>7.4175149895132172E-2</c:v>
                </c:pt>
                <c:pt idx="810">
                  <c:v>7.280729259757468E-2</c:v>
                </c:pt>
                <c:pt idx="811">
                  <c:v>7.1340606593892658E-2</c:v>
                </c:pt>
                <c:pt idx="812">
                  <c:v>7.1162759273821152E-2</c:v>
                </c:pt>
                <c:pt idx="813">
                  <c:v>6.8852311179884648E-2</c:v>
                </c:pt>
                <c:pt idx="814">
                  <c:v>6.939541816221774E-2</c:v>
                </c:pt>
                <c:pt idx="815">
                  <c:v>6.91681047463059E-2</c:v>
                </c:pt>
                <c:pt idx="816">
                  <c:v>6.6841217232592218E-2</c:v>
                </c:pt>
                <c:pt idx="817">
                  <c:v>6.7313303556103737E-2</c:v>
                </c:pt>
                <c:pt idx="818">
                  <c:v>6.6676616063708075E-2</c:v>
                </c:pt>
                <c:pt idx="819">
                  <c:v>6.4618997967100161E-2</c:v>
                </c:pt>
                <c:pt idx="820">
                  <c:v>6.5410721606261407E-2</c:v>
                </c:pt>
                <c:pt idx="821">
                  <c:v>6.5505277837281967E-2</c:v>
                </c:pt>
                <c:pt idx="822">
                  <c:v>6.6235738027201618E-2</c:v>
                </c:pt>
                <c:pt idx="823">
                  <c:v>6.7978789600411219E-2</c:v>
                </c:pt>
                <c:pt idx="824">
                  <c:v>6.7308661489727792E-2</c:v>
                </c:pt>
                <c:pt idx="825">
                  <c:v>6.8159312761291793E-2</c:v>
                </c:pt>
                <c:pt idx="826">
                  <c:v>6.6403931623249299E-2</c:v>
                </c:pt>
                <c:pt idx="827">
                  <c:v>6.4398455463290788E-2</c:v>
                </c:pt>
                <c:pt idx="828">
                  <c:v>6.3955507715661317E-2</c:v>
                </c:pt>
                <c:pt idx="829">
                  <c:v>6.4129659123013133E-2</c:v>
                </c:pt>
                <c:pt idx="830">
                  <c:v>6.2817639674824718E-2</c:v>
                </c:pt>
                <c:pt idx="831">
                  <c:v>6.1065540507277326E-2</c:v>
                </c:pt>
                <c:pt idx="832">
                  <c:v>6.1710595546070363E-2</c:v>
                </c:pt>
                <c:pt idx="833">
                  <c:v>6.2866056131452672E-2</c:v>
                </c:pt>
                <c:pt idx="834">
                  <c:v>6.1644734381405476E-2</c:v>
                </c:pt>
                <c:pt idx="835">
                  <c:v>5.9663651245396923E-2</c:v>
                </c:pt>
                <c:pt idx="836">
                  <c:v>5.9409535070441874E-2</c:v>
                </c:pt>
                <c:pt idx="837">
                  <c:v>5.8606575856612768E-2</c:v>
                </c:pt>
                <c:pt idx="838">
                  <c:v>5.8635152653761423E-2</c:v>
                </c:pt>
                <c:pt idx="839">
                  <c:v>5.5205552621000853E-2</c:v>
                </c:pt>
                <c:pt idx="840">
                  <c:v>5.5361549705073558E-2</c:v>
                </c:pt>
                <c:pt idx="841">
                  <c:v>5.511577150921413E-2</c:v>
                </c:pt>
                <c:pt idx="842">
                  <c:v>5.636093928812877E-2</c:v>
                </c:pt>
                <c:pt idx="843">
                  <c:v>5.6822351815705829E-2</c:v>
                </c:pt>
                <c:pt idx="844">
                  <c:v>5.8703467904472187E-2</c:v>
                </c:pt>
                <c:pt idx="845">
                  <c:v>5.9230002414170181E-2</c:v>
                </c:pt>
                <c:pt idx="846">
                  <c:v>6.0616206222468216E-2</c:v>
                </c:pt>
                <c:pt idx="847">
                  <c:v>5.9082624198559808E-2</c:v>
                </c:pt>
                <c:pt idx="848">
                  <c:v>5.8152525587173348E-2</c:v>
                </c:pt>
                <c:pt idx="849">
                  <c:v>5.7239339472392202E-2</c:v>
                </c:pt>
                <c:pt idx="850">
                  <c:v>5.6806341121804119E-2</c:v>
                </c:pt>
                <c:pt idx="851">
                  <c:v>5.2516436093455729E-2</c:v>
                </c:pt>
                <c:pt idx="852">
                  <c:v>5.1986752666120559E-2</c:v>
                </c:pt>
                <c:pt idx="853">
                  <c:v>4.9964970139242768E-2</c:v>
                </c:pt>
                <c:pt idx="854">
                  <c:v>5.0157837648607102E-2</c:v>
                </c:pt>
                <c:pt idx="855">
                  <c:v>4.9530404721661557E-2</c:v>
                </c:pt>
                <c:pt idx="856">
                  <c:v>4.9374747661559061E-2</c:v>
                </c:pt>
                <c:pt idx="857">
                  <c:v>4.9152076312023146E-2</c:v>
                </c:pt>
                <c:pt idx="858">
                  <c:v>5.0189563363392933E-2</c:v>
                </c:pt>
                <c:pt idx="859">
                  <c:v>4.9777720417212359E-2</c:v>
                </c:pt>
                <c:pt idx="860">
                  <c:v>5.2535713974201641E-2</c:v>
                </c:pt>
                <c:pt idx="861">
                  <c:v>5.2767078110454273E-2</c:v>
                </c:pt>
                <c:pt idx="862">
                  <c:v>5.2561866252606164E-2</c:v>
                </c:pt>
                <c:pt idx="863">
                  <c:v>5.151599687118813E-2</c:v>
                </c:pt>
                <c:pt idx="864">
                  <c:v>4.9484264947268937E-2</c:v>
                </c:pt>
                <c:pt idx="865">
                  <c:v>5.1741092739468163E-2</c:v>
                </c:pt>
                <c:pt idx="866">
                  <c:v>5.1234782264172309E-2</c:v>
                </c:pt>
                <c:pt idx="867">
                  <c:v>4.9771304312730982E-2</c:v>
                </c:pt>
                <c:pt idx="868">
                  <c:v>4.863186920490125E-2</c:v>
                </c:pt>
                <c:pt idx="869">
                  <c:v>4.8692142149533969E-2</c:v>
                </c:pt>
                <c:pt idx="870">
                  <c:v>4.9602223697630572E-2</c:v>
                </c:pt>
                <c:pt idx="871">
                  <c:v>4.8741090817593542E-2</c:v>
                </c:pt>
                <c:pt idx="872">
                  <c:v>4.5708668349341806E-2</c:v>
                </c:pt>
                <c:pt idx="873">
                  <c:v>4.427639868490555E-2</c:v>
                </c:pt>
                <c:pt idx="874">
                  <c:v>4.3303457053272446E-2</c:v>
                </c:pt>
                <c:pt idx="875">
                  <c:v>4.2185147782548463E-2</c:v>
                </c:pt>
                <c:pt idx="876">
                  <c:v>4.162190546771849E-2</c:v>
                </c:pt>
                <c:pt idx="877">
                  <c:v>4.1914296514798659E-2</c:v>
                </c:pt>
                <c:pt idx="878">
                  <c:v>4.2728373034088586E-2</c:v>
                </c:pt>
                <c:pt idx="879">
                  <c:v>4.2989703630672463E-2</c:v>
                </c:pt>
                <c:pt idx="880">
                  <c:v>4.398785138705387E-2</c:v>
                </c:pt>
                <c:pt idx="881">
                  <c:v>4.4346251435307703E-2</c:v>
                </c:pt>
                <c:pt idx="882">
                  <c:v>4.6605666366410718E-2</c:v>
                </c:pt>
                <c:pt idx="883">
                  <c:v>4.8144703557493396E-2</c:v>
                </c:pt>
                <c:pt idx="884">
                  <c:v>4.6720712737549241E-2</c:v>
                </c:pt>
                <c:pt idx="885">
                  <c:v>4.6478127810279636E-2</c:v>
                </c:pt>
                <c:pt idx="886">
                  <c:v>4.632783721544613E-2</c:v>
                </c:pt>
                <c:pt idx="887">
                  <c:v>4.6212687358751454E-2</c:v>
                </c:pt>
                <c:pt idx="888">
                  <c:v>4.582794284463166E-2</c:v>
                </c:pt>
                <c:pt idx="889">
                  <c:v>4.2356578998138592E-2</c:v>
                </c:pt>
                <c:pt idx="890">
                  <c:v>4.0077989671845823E-2</c:v>
                </c:pt>
                <c:pt idx="891">
                  <c:v>4.1857734266536509E-2</c:v>
                </c:pt>
                <c:pt idx="892">
                  <c:v>4.0441460512351077E-2</c:v>
                </c:pt>
                <c:pt idx="893">
                  <c:v>4.0434408710881907E-2</c:v>
                </c:pt>
                <c:pt idx="894">
                  <c:v>4.0266880379123765E-2</c:v>
                </c:pt>
                <c:pt idx="895">
                  <c:v>3.8611954148802474E-2</c:v>
                </c:pt>
                <c:pt idx="896">
                  <c:v>3.8319548318071432E-2</c:v>
                </c:pt>
                <c:pt idx="897">
                  <c:v>3.8067191397570956E-2</c:v>
                </c:pt>
                <c:pt idx="898">
                  <c:v>3.5721824320258819E-2</c:v>
                </c:pt>
                <c:pt idx="899">
                  <c:v>3.737896809821193E-2</c:v>
                </c:pt>
                <c:pt idx="900">
                  <c:v>3.7987330115523882E-2</c:v>
                </c:pt>
                <c:pt idx="901">
                  <c:v>3.719668568287679E-2</c:v>
                </c:pt>
                <c:pt idx="902">
                  <c:v>3.6699866311445103E-2</c:v>
                </c:pt>
                <c:pt idx="903">
                  <c:v>3.8488244558248987E-2</c:v>
                </c:pt>
                <c:pt idx="904">
                  <c:v>3.96011725800531E-2</c:v>
                </c:pt>
                <c:pt idx="905">
                  <c:v>3.9777792857101674E-2</c:v>
                </c:pt>
                <c:pt idx="906">
                  <c:v>3.9627132670996205E-2</c:v>
                </c:pt>
                <c:pt idx="907">
                  <c:v>3.9347529481926172E-2</c:v>
                </c:pt>
                <c:pt idx="908">
                  <c:v>4.0259843361305475E-2</c:v>
                </c:pt>
                <c:pt idx="909">
                  <c:v>3.9018888922891286E-2</c:v>
                </c:pt>
                <c:pt idx="910">
                  <c:v>3.8948016100578499E-2</c:v>
                </c:pt>
                <c:pt idx="911">
                  <c:v>3.7781881719261716E-2</c:v>
                </c:pt>
                <c:pt idx="912">
                  <c:v>3.6535974757803145E-2</c:v>
                </c:pt>
                <c:pt idx="913">
                  <c:v>3.6143084452049154E-2</c:v>
                </c:pt>
                <c:pt idx="914">
                  <c:v>3.4010321058024498E-2</c:v>
                </c:pt>
                <c:pt idx="915">
                  <c:v>3.4049941242379582E-2</c:v>
                </c:pt>
                <c:pt idx="916">
                  <c:v>3.5560564256473276E-2</c:v>
                </c:pt>
                <c:pt idx="917">
                  <c:v>3.4360885771312591E-2</c:v>
                </c:pt>
                <c:pt idx="918">
                  <c:v>3.4462715558565504E-2</c:v>
                </c:pt>
                <c:pt idx="919">
                  <c:v>3.4117384257688496E-2</c:v>
                </c:pt>
                <c:pt idx="920">
                  <c:v>3.2275444843750854E-2</c:v>
                </c:pt>
                <c:pt idx="921">
                  <c:v>3.4103191952844884E-2</c:v>
                </c:pt>
                <c:pt idx="922">
                  <c:v>3.1775461771031105E-2</c:v>
                </c:pt>
                <c:pt idx="923">
                  <c:v>3.0828583715897258E-2</c:v>
                </c:pt>
                <c:pt idx="924">
                  <c:v>2.9353559733119618E-2</c:v>
                </c:pt>
                <c:pt idx="925">
                  <c:v>2.8532505330614914E-2</c:v>
                </c:pt>
                <c:pt idx="926">
                  <c:v>2.6830049662718396E-2</c:v>
                </c:pt>
                <c:pt idx="927">
                  <c:v>2.7401230798070258E-2</c:v>
                </c:pt>
                <c:pt idx="928">
                  <c:v>2.5138415627265133E-2</c:v>
                </c:pt>
                <c:pt idx="929">
                  <c:v>2.6451410796411536E-2</c:v>
                </c:pt>
                <c:pt idx="930">
                  <c:v>2.5505567596839196E-2</c:v>
                </c:pt>
                <c:pt idx="931">
                  <c:v>2.5628848461517195E-2</c:v>
                </c:pt>
                <c:pt idx="932">
                  <c:v>2.7573903840334205E-2</c:v>
                </c:pt>
                <c:pt idx="933">
                  <c:v>3.122417942976206E-2</c:v>
                </c:pt>
                <c:pt idx="934">
                  <c:v>3.0421708076411962E-2</c:v>
                </c:pt>
                <c:pt idx="935">
                  <c:v>2.9827124421719017E-2</c:v>
                </c:pt>
                <c:pt idx="936">
                  <c:v>2.9392751191599221E-2</c:v>
                </c:pt>
                <c:pt idx="937">
                  <c:v>2.9468650455210785E-2</c:v>
                </c:pt>
                <c:pt idx="938">
                  <c:v>2.9858805785552202E-2</c:v>
                </c:pt>
                <c:pt idx="939">
                  <c:v>2.8497808102002458E-2</c:v>
                </c:pt>
                <c:pt idx="940">
                  <c:v>2.6548864623004334E-2</c:v>
                </c:pt>
                <c:pt idx="941">
                  <c:v>2.561073848919071E-2</c:v>
                </c:pt>
                <c:pt idx="942">
                  <c:v>2.5858157670297682E-2</c:v>
                </c:pt>
                <c:pt idx="943">
                  <c:v>2.5742786058839815E-2</c:v>
                </c:pt>
                <c:pt idx="944">
                  <c:v>2.5496520002501393E-2</c:v>
                </c:pt>
                <c:pt idx="945">
                  <c:v>2.5611699426497828E-2</c:v>
                </c:pt>
                <c:pt idx="946">
                  <c:v>2.497013332931218E-2</c:v>
                </c:pt>
                <c:pt idx="947">
                  <c:v>2.5017988007206733E-2</c:v>
                </c:pt>
                <c:pt idx="948">
                  <c:v>2.5693172126490686E-2</c:v>
                </c:pt>
                <c:pt idx="949">
                  <c:v>2.5848814402942299E-2</c:v>
                </c:pt>
                <c:pt idx="950">
                  <c:v>2.3257950019137434E-2</c:v>
                </c:pt>
                <c:pt idx="951">
                  <c:v>2.6812294498013003E-2</c:v>
                </c:pt>
                <c:pt idx="952">
                  <c:v>2.7770260291305925E-2</c:v>
                </c:pt>
                <c:pt idx="953">
                  <c:v>2.99928787153717E-2</c:v>
                </c:pt>
                <c:pt idx="954">
                  <c:v>2.8785911890327781E-2</c:v>
                </c:pt>
                <c:pt idx="955">
                  <c:v>3.0005356116713372E-2</c:v>
                </c:pt>
                <c:pt idx="956">
                  <c:v>2.9092850049872644E-2</c:v>
                </c:pt>
                <c:pt idx="957">
                  <c:v>3.1655063718274472E-2</c:v>
                </c:pt>
                <c:pt idx="958">
                  <c:v>2.9252276940949219E-2</c:v>
                </c:pt>
                <c:pt idx="959">
                  <c:v>2.6356588459675149E-2</c:v>
                </c:pt>
                <c:pt idx="960">
                  <c:v>2.3236927667587837E-2</c:v>
                </c:pt>
                <c:pt idx="961">
                  <c:v>2.3247409276060879E-2</c:v>
                </c:pt>
                <c:pt idx="962">
                  <c:v>2.1361695471871223E-2</c:v>
                </c:pt>
                <c:pt idx="963">
                  <c:v>2.1664715963933212E-2</c:v>
                </c:pt>
                <c:pt idx="964">
                  <c:v>2.0163879726721255E-2</c:v>
                </c:pt>
                <c:pt idx="965">
                  <c:v>1.9971470510534162E-2</c:v>
                </c:pt>
                <c:pt idx="966">
                  <c:v>2.2774997712230027E-2</c:v>
                </c:pt>
                <c:pt idx="967">
                  <c:v>2.254320485010191E-2</c:v>
                </c:pt>
                <c:pt idx="968">
                  <c:v>2.0544203929228299E-2</c:v>
                </c:pt>
                <c:pt idx="969">
                  <c:v>2.112446222621972E-2</c:v>
                </c:pt>
                <c:pt idx="970">
                  <c:v>2.1942397278389009E-2</c:v>
                </c:pt>
                <c:pt idx="971">
                  <c:v>2.1010243739530404E-2</c:v>
                </c:pt>
                <c:pt idx="972">
                  <c:v>2.0677655945710888E-2</c:v>
                </c:pt>
                <c:pt idx="973">
                  <c:v>1.9919003333565437E-2</c:v>
                </c:pt>
                <c:pt idx="974">
                  <c:v>1.9663349658918996E-2</c:v>
                </c:pt>
                <c:pt idx="975">
                  <c:v>2.2312668598298491E-2</c:v>
                </c:pt>
                <c:pt idx="976">
                  <c:v>2.0350745073828815E-2</c:v>
                </c:pt>
                <c:pt idx="977">
                  <c:v>1.8747088544755063E-2</c:v>
                </c:pt>
                <c:pt idx="978">
                  <c:v>1.8933968675513498E-2</c:v>
                </c:pt>
                <c:pt idx="979">
                  <c:v>1.856532355720068E-2</c:v>
                </c:pt>
                <c:pt idx="980">
                  <c:v>1.7582713417892859E-2</c:v>
                </c:pt>
                <c:pt idx="981">
                  <c:v>1.8076709112006702E-2</c:v>
                </c:pt>
                <c:pt idx="982">
                  <c:v>1.52024864918086E-2</c:v>
                </c:pt>
                <c:pt idx="983">
                  <c:v>1.5658369933956997E-2</c:v>
                </c:pt>
                <c:pt idx="984">
                  <c:v>1.5352939706801766E-2</c:v>
                </c:pt>
                <c:pt idx="985">
                  <c:v>1.6323427252389E-2</c:v>
                </c:pt>
                <c:pt idx="986">
                  <c:v>1.7421128113787987E-2</c:v>
                </c:pt>
                <c:pt idx="987">
                  <c:v>1.8220184443785092E-2</c:v>
                </c:pt>
                <c:pt idx="988">
                  <c:v>1.6053211681626982E-2</c:v>
                </c:pt>
                <c:pt idx="989">
                  <c:v>1.5565218149769914E-2</c:v>
                </c:pt>
                <c:pt idx="990">
                  <c:v>1.5232512086743368E-2</c:v>
                </c:pt>
                <c:pt idx="991">
                  <c:v>1.5730336746434811E-2</c:v>
                </c:pt>
                <c:pt idx="992">
                  <c:v>1.4567144311642908E-2</c:v>
                </c:pt>
                <c:pt idx="993">
                  <c:v>1.159721677075096E-2</c:v>
                </c:pt>
                <c:pt idx="994">
                  <c:v>7.5919354593110312E-3</c:v>
                </c:pt>
                <c:pt idx="995">
                  <c:v>1.0064418280339119E-2</c:v>
                </c:pt>
                <c:pt idx="996">
                  <c:v>1.2139738320509253E-2</c:v>
                </c:pt>
                <c:pt idx="997">
                  <c:v>1.4375973965399455E-2</c:v>
                </c:pt>
                <c:pt idx="998">
                  <c:v>1.3089791903851863E-2</c:v>
                </c:pt>
                <c:pt idx="999">
                  <c:v>1.246156657321921E-2</c:v>
                </c:pt>
                <c:pt idx="1000">
                  <c:v>1.4956131733564903E-2</c:v>
                </c:pt>
                <c:pt idx="1001">
                  <c:v>1.5213485528062398E-2</c:v>
                </c:pt>
                <c:pt idx="1002">
                  <c:v>1.2392398305852745E-2</c:v>
                </c:pt>
                <c:pt idx="1003">
                  <c:v>1.2655448241033826E-2</c:v>
                </c:pt>
                <c:pt idx="1004">
                  <c:v>8.4030478565997688E-3</c:v>
                </c:pt>
                <c:pt idx="1005">
                  <c:v>1.0077049431649934E-2</c:v>
                </c:pt>
                <c:pt idx="1006">
                  <c:v>9.9281869374913227E-3</c:v>
                </c:pt>
                <c:pt idx="1007">
                  <c:v>7.658886179045683E-3</c:v>
                </c:pt>
                <c:pt idx="1008">
                  <c:v>8.4312447139208331E-3</c:v>
                </c:pt>
                <c:pt idx="1009">
                  <c:v>8.945115548276086E-3</c:v>
                </c:pt>
                <c:pt idx="1010">
                  <c:v>8.9828271633027208E-3</c:v>
                </c:pt>
                <c:pt idx="1011">
                  <c:v>1.2430617000104519E-2</c:v>
                </c:pt>
                <c:pt idx="1012">
                  <c:v>1.1448376452068669E-2</c:v>
                </c:pt>
                <c:pt idx="1013">
                  <c:v>1.3180332895293757E-2</c:v>
                </c:pt>
                <c:pt idx="1014">
                  <c:v>1.2038071153416006E-2</c:v>
                </c:pt>
                <c:pt idx="1015">
                  <c:v>1.3737775583883987E-2</c:v>
                </c:pt>
                <c:pt idx="1016">
                  <c:v>1.5615039053231342E-2</c:v>
                </c:pt>
                <c:pt idx="1017">
                  <c:v>1.3335431133393029E-2</c:v>
                </c:pt>
                <c:pt idx="1018">
                  <c:v>1.4137246092644112E-2</c:v>
                </c:pt>
                <c:pt idx="1019">
                  <c:v>1.5455878267870588E-2</c:v>
                </c:pt>
                <c:pt idx="1020">
                  <c:v>1.3536058581103625E-2</c:v>
                </c:pt>
                <c:pt idx="1021">
                  <c:v>1.5375189101374304E-2</c:v>
                </c:pt>
                <c:pt idx="1022">
                  <c:v>1.4731647908431249E-2</c:v>
                </c:pt>
                <c:pt idx="1023">
                  <c:v>1.4394407699680183E-2</c:v>
                </c:pt>
                <c:pt idx="1024">
                  <c:v>1.4281797674206474E-2</c:v>
                </c:pt>
                <c:pt idx="1025">
                  <c:v>1.1373056707571549E-2</c:v>
                </c:pt>
                <c:pt idx="1026">
                  <c:v>1.0521503633303958E-2</c:v>
                </c:pt>
                <c:pt idx="1027">
                  <c:v>1.1990871391255382E-2</c:v>
                </c:pt>
                <c:pt idx="1028">
                  <c:v>1.0639688573524047E-2</c:v>
                </c:pt>
                <c:pt idx="1029">
                  <c:v>9.8514583110654586E-3</c:v>
                </c:pt>
                <c:pt idx="1030">
                  <c:v>7.432850070569757E-3</c:v>
                </c:pt>
                <c:pt idx="1031">
                  <c:v>8.6181913711082213E-3</c:v>
                </c:pt>
                <c:pt idx="1032">
                  <c:v>8.3282987610265712E-3</c:v>
                </c:pt>
                <c:pt idx="1033">
                  <c:v>8.7138268086429348E-3</c:v>
                </c:pt>
                <c:pt idx="1034">
                  <c:v>5.7588780628213499E-3</c:v>
                </c:pt>
                <c:pt idx="1035">
                  <c:v>6.2364491208088905E-3</c:v>
                </c:pt>
                <c:pt idx="1036">
                  <c:v>6.4665078606889271E-3</c:v>
                </c:pt>
                <c:pt idx="1037">
                  <c:v>8.2361892242264409E-3</c:v>
                </c:pt>
                <c:pt idx="1038">
                  <c:v>8.321984663736251E-3</c:v>
                </c:pt>
                <c:pt idx="1039">
                  <c:v>1.0868391652618502E-2</c:v>
                </c:pt>
                <c:pt idx="1040">
                  <c:v>8.7716190566581934E-3</c:v>
                </c:pt>
                <c:pt idx="1041">
                  <c:v>1.1156746763008762E-2</c:v>
                </c:pt>
                <c:pt idx="1042">
                  <c:v>1.2271887897349424E-2</c:v>
                </c:pt>
                <c:pt idx="1043">
                  <c:v>1.0738795212285095E-2</c:v>
                </c:pt>
                <c:pt idx="1044">
                  <c:v>8.6687647623993804E-3</c:v>
                </c:pt>
                <c:pt idx="1045">
                  <c:v>7.8425937383255345E-3</c:v>
                </c:pt>
                <c:pt idx="1046">
                  <c:v>6.5714082122293616E-3</c:v>
                </c:pt>
                <c:pt idx="1047">
                  <c:v>7.317029036125181E-3</c:v>
                </c:pt>
                <c:pt idx="1048">
                  <c:v>5.6024005100950899E-3</c:v>
                </c:pt>
                <c:pt idx="1049">
                  <c:v>4.9482136101542387E-3</c:v>
                </c:pt>
                <c:pt idx="1050">
                  <c:v>7.8474368623534189E-3</c:v>
                </c:pt>
                <c:pt idx="1051">
                  <c:v>8.5231295392276044E-3</c:v>
                </c:pt>
                <c:pt idx="1052">
                  <c:v>6.8017478414760931E-3</c:v>
                </c:pt>
                <c:pt idx="1053">
                  <c:v>7.0340921337819877E-3</c:v>
                </c:pt>
                <c:pt idx="1054">
                  <c:v>7.9824795996705604E-3</c:v>
                </c:pt>
                <c:pt idx="1055">
                  <c:v>9.8756768879350466E-3</c:v>
                </c:pt>
                <c:pt idx="1056">
                  <c:v>8.0738174298948182E-3</c:v>
                </c:pt>
                <c:pt idx="1057">
                  <c:v>7.1701194622476551E-3</c:v>
                </c:pt>
                <c:pt idx="1058">
                  <c:v>7.3096091217491298E-3</c:v>
                </c:pt>
                <c:pt idx="1059">
                  <c:v>8.11403043865014E-3</c:v>
                </c:pt>
                <c:pt idx="1060">
                  <c:v>6.1186840362737567E-3</c:v>
                </c:pt>
                <c:pt idx="1061">
                  <c:v>5.2725624753390222E-3</c:v>
                </c:pt>
                <c:pt idx="1062">
                  <c:v>3.5240616484155103E-3</c:v>
                </c:pt>
                <c:pt idx="1063">
                  <c:v>5.3799982230051642E-3</c:v>
                </c:pt>
                <c:pt idx="1064">
                  <c:v>5.3959231717317663E-3</c:v>
                </c:pt>
                <c:pt idx="1065">
                  <c:v>4.4955396986116232E-3</c:v>
                </c:pt>
                <c:pt idx="1066">
                  <c:v>6.4045436663956821E-3</c:v>
                </c:pt>
                <c:pt idx="1067">
                  <c:v>7.2036192151389315E-3</c:v>
                </c:pt>
                <c:pt idx="1068">
                  <c:v>5.6106867464126358E-3</c:v>
                </c:pt>
                <c:pt idx="1069">
                  <c:v>4.9617938718514703E-3</c:v>
                </c:pt>
                <c:pt idx="1070">
                  <c:v>3.3954187535637837E-3</c:v>
                </c:pt>
                <c:pt idx="1071">
                  <c:v>3.2556053321080645E-3</c:v>
                </c:pt>
                <c:pt idx="1072">
                  <c:v>5.0085663865016986E-3</c:v>
                </c:pt>
                <c:pt idx="1073">
                  <c:v>1.9140407576384538E-3</c:v>
                </c:pt>
                <c:pt idx="1074">
                  <c:v>2.5628538004848741E-3</c:v>
                </c:pt>
                <c:pt idx="1075">
                  <c:v>5.0730334528887172E-3</c:v>
                </c:pt>
                <c:pt idx="1076">
                  <c:v>5.5394576381136706E-3</c:v>
                </c:pt>
                <c:pt idx="1077">
                  <c:v>6.424148265826009E-3</c:v>
                </c:pt>
                <c:pt idx="1078">
                  <c:v>5.4214929742916751E-3</c:v>
                </c:pt>
                <c:pt idx="1079">
                  <c:v>5.3889704207234854E-3</c:v>
                </c:pt>
                <c:pt idx="1080">
                  <c:v>9.2185169958024782E-3</c:v>
                </c:pt>
                <c:pt idx="1081">
                  <c:v>8.0548928784049158E-3</c:v>
                </c:pt>
                <c:pt idx="1082">
                  <c:v>5.5017475014521242E-3</c:v>
                </c:pt>
                <c:pt idx="1083">
                  <c:v>5.3570835641430824E-3</c:v>
                </c:pt>
                <c:pt idx="1084">
                  <c:v>3.6248713637577908E-3</c:v>
                </c:pt>
                <c:pt idx="1085">
                  <c:v>2.3591690937725496E-3</c:v>
                </c:pt>
                <c:pt idx="1086">
                  <c:v>2.090671383242643E-4</c:v>
                </c:pt>
                <c:pt idx="1087">
                  <c:v>-2.329452477141149E-5</c:v>
                </c:pt>
                <c:pt idx="1088">
                  <c:v>2.1540193272581399E-3</c:v>
                </c:pt>
                <c:pt idx="1089">
                  <c:v>2.534797387847159E-3</c:v>
                </c:pt>
                <c:pt idx="1090">
                  <c:v>2.5455391885756675E-3</c:v>
                </c:pt>
                <c:pt idx="1091">
                  <c:v>4.8031224253348012E-3</c:v>
                </c:pt>
                <c:pt idx="1092">
                  <c:v>6.9162235636907026E-3</c:v>
                </c:pt>
                <c:pt idx="1093">
                  <c:v>1.016518660145894E-2</c:v>
                </c:pt>
                <c:pt idx="1094">
                  <c:v>7.5288432724557371E-3</c:v>
                </c:pt>
                <c:pt idx="1095">
                  <c:v>7.0268008371685816E-3</c:v>
                </c:pt>
                <c:pt idx="1096">
                  <c:v>7.1608604617022873E-3</c:v>
                </c:pt>
                <c:pt idx="1097">
                  <c:v>7.2574849254807899E-3</c:v>
                </c:pt>
                <c:pt idx="1098">
                  <c:v>8.0250639060268358E-3</c:v>
                </c:pt>
                <c:pt idx="1099">
                  <c:v>7.8693018820031064E-3</c:v>
                </c:pt>
                <c:pt idx="1100">
                  <c:v>6.9265647274803967E-3</c:v>
                </c:pt>
                <c:pt idx="1101">
                  <c:v>8.6367995524693209E-3</c:v>
                </c:pt>
                <c:pt idx="1102">
                  <c:v>9.5736616841328118E-3</c:v>
                </c:pt>
                <c:pt idx="1103">
                  <c:v>9.9221892103298105E-3</c:v>
                </c:pt>
                <c:pt idx="1104">
                  <c:v>1.1187737730345912E-2</c:v>
                </c:pt>
                <c:pt idx="1105">
                  <c:v>8.8814261019252889E-3</c:v>
                </c:pt>
                <c:pt idx="1106">
                  <c:v>6.8973389280581714E-3</c:v>
                </c:pt>
                <c:pt idx="1107">
                  <c:v>5.3365032437547571E-3</c:v>
                </c:pt>
                <c:pt idx="1108">
                  <c:v>2.8913834821381709E-3</c:v>
                </c:pt>
                <c:pt idx="1109">
                  <c:v>1.3566214272166125E-3</c:v>
                </c:pt>
                <c:pt idx="1110">
                  <c:v>2.7353420471128338E-4</c:v>
                </c:pt>
                <c:pt idx="1111">
                  <c:v>-3.6478658543346177E-4</c:v>
                </c:pt>
                <c:pt idx="1112">
                  <c:v>5.6843019359634336E-4</c:v>
                </c:pt>
                <c:pt idx="1113">
                  <c:v>1.8550096396795555E-3</c:v>
                </c:pt>
                <c:pt idx="1114">
                  <c:v>1.5172667867986136E-3</c:v>
                </c:pt>
                <c:pt idx="1115">
                  <c:v>3.9195657036448645E-3</c:v>
                </c:pt>
                <c:pt idx="1116">
                  <c:v>2.4078353941003475E-3</c:v>
                </c:pt>
                <c:pt idx="1117">
                  <c:v>4.8153898988339983E-3</c:v>
                </c:pt>
                <c:pt idx="1118">
                  <c:v>4.7668788268404273E-3</c:v>
                </c:pt>
                <c:pt idx="1119">
                  <c:v>4.2251437673088829E-3</c:v>
                </c:pt>
                <c:pt idx="1120">
                  <c:v>4.5949198349139264E-3</c:v>
                </c:pt>
                <c:pt idx="1121">
                  <c:v>4.6860270401844761E-3</c:v>
                </c:pt>
                <c:pt idx="1122">
                  <c:v>5.7046279775566436E-3</c:v>
                </c:pt>
                <c:pt idx="1123">
                  <c:v>7.1359455748763083E-3</c:v>
                </c:pt>
                <c:pt idx="1124">
                  <c:v>7.2008088431068781E-3</c:v>
                </c:pt>
                <c:pt idx="1125">
                  <c:v>7.2226842113121839E-3</c:v>
                </c:pt>
                <c:pt idx="1126">
                  <c:v>7.4530179270985647E-3</c:v>
                </c:pt>
                <c:pt idx="1127">
                  <c:v>7.8239737300437352E-3</c:v>
                </c:pt>
                <c:pt idx="1128">
                  <c:v>9.5025345830249078E-3</c:v>
                </c:pt>
                <c:pt idx="1129">
                  <c:v>8.6609663865608328E-3</c:v>
                </c:pt>
                <c:pt idx="1130">
                  <c:v>5.44386211643633E-3</c:v>
                </c:pt>
                <c:pt idx="1131">
                  <c:v>4.4985733037719447E-3</c:v>
                </c:pt>
                <c:pt idx="1132">
                  <c:v>6.1286570871565702E-3</c:v>
                </c:pt>
                <c:pt idx="1133">
                  <c:v>5.426449932431323E-3</c:v>
                </c:pt>
                <c:pt idx="1134">
                  <c:v>4.19261677864543E-3</c:v>
                </c:pt>
                <c:pt idx="1135">
                  <c:v>4.1769165414121843E-3</c:v>
                </c:pt>
                <c:pt idx="1136">
                  <c:v>4.0268580498974823E-3</c:v>
                </c:pt>
                <c:pt idx="1137">
                  <c:v>7.4370205384826559E-3</c:v>
                </c:pt>
                <c:pt idx="1138">
                  <c:v>6.2851656855496757E-3</c:v>
                </c:pt>
                <c:pt idx="1139">
                  <c:v>5.2559781757832271E-3</c:v>
                </c:pt>
                <c:pt idx="1140">
                  <c:v>4.7897299160037307E-3</c:v>
                </c:pt>
                <c:pt idx="1141">
                  <c:v>3.4382307281435919E-3</c:v>
                </c:pt>
                <c:pt idx="1142">
                  <c:v>2.7247332992422343E-3</c:v>
                </c:pt>
                <c:pt idx="1143">
                  <c:v>4.1460142759803071E-3</c:v>
                </c:pt>
                <c:pt idx="1144">
                  <c:v>1.3952645600851183E-3</c:v>
                </c:pt>
                <c:pt idx="1145">
                  <c:v>2.4516659622257023E-3</c:v>
                </c:pt>
                <c:pt idx="1146">
                  <c:v>3.0406362646799804E-3</c:v>
                </c:pt>
                <c:pt idx="1147">
                  <c:v>4.4400817890701211E-3</c:v>
                </c:pt>
                <c:pt idx="1148">
                  <c:v>7.7065885853361852E-3</c:v>
                </c:pt>
                <c:pt idx="1149">
                  <c:v>6.8270604085107116E-3</c:v>
                </c:pt>
                <c:pt idx="1150">
                  <c:v>5.2931501875527866E-3</c:v>
                </c:pt>
                <c:pt idx="1151">
                  <c:v>6.9503146626171287E-3</c:v>
                </c:pt>
                <c:pt idx="1152">
                  <c:v>8.4250474074724548E-3</c:v>
                </c:pt>
                <c:pt idx="1153">
                  <c:v>7.900261803673413E-3</c:v>
                </c:pt>
                <c:pt idx="1154">
                  <c:v>7.7929709357858817E-3</c:v>
                </c:pt>
                <c:pt idx="1155">
                  <c:v>7.0038063465917549E-3</c:v>
                </c:pt>
                <c:pt idx="1156">
                  <c:v>8.3384477373548409E-3</c:v>
                </c:pt>
                <c:pt idx="1157">
                  <c:v>8.0752943166176074E-3</c:v>
                </c:pt>
                <c:pt idx="1158">
                  <c:v>1.0553644768679475E-2</c:v>
                </c:pt>
                <c:pt idx="1159">
                  <c:v>9.1273802232301714E-3</c:v>
                </c:pt>
                <c:pt idx="1160">
                  <c:v>8.9451288535618775E-3</c:v>
                </c:pt>
                <c:pt idx="1161">
                  <c:v>8.9611528527493677E-3</c:v>
                </c:pt>
                <c:pt idx="1162">
                  <c:v>8.8377182381022285E-3</c:v>
                </c:pt>
                <c:pt idx="1163">
                  <c:v>1.117689983588669E-2</c:v>
                </c:pt>
                <c:pt idx="1164">
                  <c:v>1.1386104757837145E-2</c:v>
                </c:pt>
                <c:pt idx="1165">
                  <c:v>9.9802874799182571E-3</c:v>
                </c:pt>
                <c:pt idx="1166">
                  <c:v>7.8884393180656646E-3</c:v>
                </c:pt>
                <c:pt idx="1167">
                  <c:v>8.1506968495596455E-3</c:v>
                </c:pt>
                <c:pt idx="1168">
                  <c:v>1.0151174657156049E-2</c:v>
                </c:pt>
                <c:pt idx="1169">
                  <c:v>9.1381974205781615E-3</c:v>
                </c:pt>
                <c:pt idx="1170">
                  <c:v>5.4106698634833325E-3</c:v>
                </c:pt>
                <c:pt idx="1171">
                  <c:v>4.5902422877758869E-3</c:v>
                </c:pt>
                <c:pt idx="1172">
                  <c:v>6.0441862627654977E-3</c:v>
                </c:pt>
                <c:pt idx="1173">
                  <c:v>9.277916226668256E-3</c:v>
                </c:pt>
              </c:numCache>
            </c:numRef>
          </c:yVal>
          <c:smooth val="0"/>
          <c:extLst>
            <c:ext xmlns:c16="http://schemas.microsoft.com/office/drawing/2014/chart" uri="{C3380CC4-5D6E-409C-BE32-E72D297353CC}">
              <c16:uniqueId val="{00000000-78F5-44D7-A5E4-BCA7D51448E1}"/>
            </c:ext>
          </c:extLst>
        </c:ser>
        <c:ser>
          <c:idx val="1"/>
          <c:order val="1"/>
          <c:tx>
            <c:strRef>
              <c:f>'Fluo RT'!$FJ$2:$FJ$3</c:f>
              <c:strCache>
                <c:ptCount val="2"/>
                <c:pt idx="0">
                  <c:v>D17</c:v>
                </c:pt>
                <c:pt idx="1">
                  <c:v>Stan 470</c:v>
                </c:pt>
              </c:strCache>
            </c:strRef>
          </c:tx>
          <c:spPr>
            <a:ln w="19050" cap="rnd">
              <a:solidFill>
                <a:srgbClr val="00B0F0"/>
              </a:solidFill>
              <a:round/>
            </a:ln>
            <a:effectLst/>
          </c:spPr>
          <c:marker>
            <c:symbol val="none"/>
          </c:marker>
          <c:xVal>
            <c:numRef>
              <c:f>'Fluo RT'!$CM$4:$CM$1177</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'Fluo RT'!$FJ$4:$FJ$1177</c:f>
              <c:numCache>
                <c:formatCode>General</c:formatCode>
                <c:ptCount val="1174"/>
                <c:pt idx="0">
                  <c:v>5.5122628156002527E-3</c:v>
                </c:pt>
                <c:pt idx="1">
                  <c:v>6.4762216226742211E-3</c:v>
                </c:pt>
                <c:pt idx="2">
                  <c:v>6.7850167615194877E-3</c:v>
                </c:pt>
                <c:pt idx="3">
                  <c:v>5.9158911453949265E-3</c:v>
                </c:pt>
                <c:pt idx="4">
                  <c:v>4.1779683907684963E-3</c:v>
                </c:pt>
                <c:pt idx="5">
                  <c:v>1.6373889719461787E-3</c:v>
                </c:pt>
                <c:pt idx="6">
                  <c:v>1.286776276115934E-3</c:v>
                </c:pt>
                <c:pt idx="7">
                  <c:v>2.7448885741087393E-3</c:v>
                </c:pt>
                <c:pt idx="8">
                  <c:v>1.2732369781524428E-3</c:v>
                </c:pt>
                <c:pt idx="9">
                  <c:v>1.8378218295496897E-3</c:v>
                </c:pt>
                <c:pt idx="10">
                  <c:v>2.7450377631485271E-3</c:v>
                </c:pt>
                <c:pt idx="11">
                  <c:v>3.3576145038967131E-3</c:v>
                </c:pt>
                <c:pt idx="12">
                  <c:v>2.2315722744994577E-3</c:v>
                </c:pt>
                <c:pt idx="13">
                  <c:v>2.4501577739529544E-3</c:v>
                </c:pt>
                <c:pt idx="14">
                  <c:v>1.0819884072264031E-3</c:v>
                </c:pt>
                <c:pt idx="15">
                  <c:v>2.2724513800771384E-4</c:v>
                </c:pt>
                <c:pt idx="16">
                  <c:v>-1.7242248451574808E-3</c:v>
                </c:pt>
                <c:pt idx="17">
                  <c:v>-2.0187946781913889E-3</c:v>
                </c:pt>
                <c:pt idx="18">
                  <c:v>-1.4346881792027338E-3</c:v>
                </c:pt>
                <c:pt idx="19">
                  <c:v>1.491220355876059E-3</c:v>
                </c:pt>
                <c:pt idx="20">
                  <c:v>4.0822989559908033E-4</c:v>
                </c:pt>
                <c:pt idx="21">
                  <c:v>8.4523115925642088E-4</c:v>
                </c:pt>
                <c:pt idx="22">
                  <c:v>1.0682554252463452E-3</c:v>
                </c:pt>
                <c:pt idx="23">
                  <c:v>3.4094982641724348E-3</c:v>
                </c:pt>
                <c:pt idx="24">
                  <c:v>3.3430201515132476E-3</c:v>
                </c:pt>
                <c:pt idx="25">
                  <c:v>3.3478439304663911E-3</c:v>
                </c:pt>
                <c:pt idx="26">
                  <c:v>2.5736470386237336E-3</c:v>
                </c:pt>
                <c:pt idx="27">
                  <c:v>2.6401238426071332E-3</c:v>
                </c:pt>
                <c:pt idx="28">
                  <c:v>2.1984640857486254E-3</c:v>
                </c:pt>
                <c:pt idx="29">
                  <c:v>2.8349071468355171E-3</c:v>
                </c:pt>
                <c:pt idx="30">
                  <c:v>1.7379397674116696E-3</c:v>
                </c:pt>
                <c:pt idx="31">
                  <c:v>2.374309542654455E-3</c:v>
                </c:pt>
                <c:pt idx="32">
                  <c:v>2.1512104204094796E-3</c:v>
                </c:pt>
                <c:pt idx="33">
                  <c:v>2.6566511091289031E-4</c:v>
                </c:pt>
                <c:pt idx="34">
                  <c:v>2.5499652415710808E-3</c:v>
                </c:pt>
                <c:pt idx="35">
                  <c:v>3.8422066786436672E-3</c:v>
                </c:pt>
                <c:pt idx="36">
                  <c:v>3.2390458601873604E-3</c:v>
                </c:pt>
                <c:pt idx="37">
                  <c:v>2.3510805474243166E-3</c:v>
                </c:pt>
                <c:pt idx="38">
                  <c:v>2.8448596262003177E-3</c:v>
                </c:pt>
                <c:pt idx="39">
                  <c:v>1.5389215883345685E-3</c:v>
                </c:pt>
                <c:pt idx="40">
                  <c:v>1.577572019045944E-3</c:v>
                </c:pt>
                <c:pt idx="41">
                  <c:v>-1.5421304613657968E-3</c:v>
                </c:pt>
                <c:pt idx="42">
                  <c:v>-5.1235180555381059E-3</c:v>
                </c:pt>
                <c:pt idx="43">
                  <c:v>-4.7151287632280952E-3</c:v>
                </c:pt>
                <c:pt idx="44">
                  <c:v>-2.8543435996331522E-3</c:v>
                </c:pt>
                <c:pt idx="45">
                  <c:v>-4.9147973541716393E-3</c:v>
                </c:pt>
                <c:pt idx="46">
                  <c:v>-3.8561309890238742E-3</c:v>
                </c:pt>
                <c:pt idx="47">
                  <c:v>-2.2850748667244576E-3</c:v>
                </c:pt>
                <c:pt idx="48">
                  <c:v>-1.2548707604139184E-3</c:v>
                </c:pt>
                <c:pt idx="49">
                  <c:v>-6.9860450666063621E-4</c:v>
                </c:pt>
                <c:pt idx="50">
                  <c:v>-3.8515781059587668E-4</c:v>
                </c:pt>
                <c:pt idx="51">
                  <c:v>-1.1726008570255998E-3</c:v>
                </c:pt>
                <c:pt idx="52">
                  <c:v>-3.3255323169633695E-4</c:v>
                </c:pt>
                <c:pt idx="53">
                  <c:v>-9.7827192503067528E-4</c:v>
                </c:pt>
                <c:pt idx="54">
                  <c:v>-1.5241479473682006E-3</c:v>
                </c:pt>
                <c:pt idx="55">
                  <c:v>-8.5451058666365153E-4</c:v>
                </c:pt>
                <c:pt idx="56">
                  <c:v>2.8012597836601878E-4</c:v>
                </c:pt>
                <c:pt idx="57">
                  <c:v>1.0348327617037492E-3</c:v>
                </c:pt>
                <c:pt idx="58">
                  <c:v>-1.429961242257874E-4</c:v>
                </c:pt>
                <c:pt idx="59">
                  <c:v>-4.9915642758730438E-4</c:v>
                </c:pt>
                <c:pt idx="60">
                  <c:v>-4.2306674560599019E-4</c:v>
                </c:pt>
                <c:pt idx="61">
                  <c:v>-1.7383873345310334E-3</c:v>
                </c:pt>
                <c:pt idx="62">
                  <c:v>-1.9948001076254968E-3</c:v>
                </c:pt>
                <c:pt idx="63">
                  <c:v>-9.4883247798283852E-5</c:v>
                </c:pt>
                <c:pt idx="64">
                  <c:v>-2.3879210795214223E-3</c:v>
                </c:pt>
                <c:pt idx="65">
                  <c:v>-1.1627924628650158E-3</c:v>
                </c:pt>
                <c:pt idx="66">
                  <c:v>-8.9214640103688991E-4</c:v>
                </c:pt>
                <c:pt idx="67">
                  <c:v>-1.0772520478158725E-3</c:v>
                </c:pt>
                <c:pt idx="68">
                  <c:v>-2.3182982189446001E-4</c:v>
                </c:pt>
                <c:pt idx="69">
                  <c:v>-9.8689963189567452E-4</c:v>
                </c:pt>
                <c:pt idx="70">
                  <c:v>-1.8751596584460888E-3</c:v>
                </c:pt>
                <c:pt idx="71">
                  <c:v>1.5583318676164514E-3</c:v>
                </c:pt>
                <c:pt idx="72">
                  <c:v>1.8763178365181266E-3</c:v>
                </c:pt>
                <c:pt idx="73">
                  <c:v>8.98067504637947E-4</c:v>
                </c:pt>
                <c:pt idx="74">
                  <c:v>1.4536155571189869E-3</c:v>
                </c:pt>
                <c:pt idx="75">
                  <c:v>2.1134629759915571E-3</c:v>
                </c:pt>
                <c:pt idx="76">
                  <c:v>2.5695731308968931E-3</c:v>
                </c:pt>
                <c:pt idx="77">
                  <c:v>2.165751117085652E-3</c:v>
                </c:pt>
                <c:pt idx="78">
                  <c:v>1.7082184315991806E-4</c:v>
                </c:pt>
                <c:pt idx="79">
                  <c:v>5.2271756473233914E-4</c:v>
                </c:pt>
                <c:pt idx="80">
                  <c:v>1.6149805164348738E-3</c:v>
                </c:pt>
                <c:pt idx="81">
                  <c:v>2.8168016173138852E-3</c:v>
                </c:pt>
                <c:pt idx="82">
                  <c:v>3.0448056564108361E-3</c:v>
                </c:pt>
                <c:pt idx="83">
                  <c:v>3.8805377924628652E-3</c:v>
                </c:pt>
                <c:pt idx="84">
                  <c:v>2.8120144812827951E-3</c:v>
                </c:pt>
                <c:pt idx="85">
                  <c:v>3.3060251956732035E-3</c:v>
                </c:pt>
                <c:pt idx="86">
                  <c:v>1.1876395048389596E-3</c:v>
                </c:pt>
                <c:pt idx="87">
                  <c:v>1.6246935081305409E-3</c:v>
                </c:pt>
                <c:pt idx="88">
                  <c:v>7.644857322930931E-4</c:v>
                </c:pt>
                <c:pt idx="89">
                  <c:v>6.3620658337207011E-4</c:v>
                </c:pt>
                <c:pt idx="90">
                  <c:v>-5.7513264737783245E-4</c:v>
                </c:pt>
                <c:pt idx="91">
                  <c:v>-1.1405698393155521E-3</c:v>
                </c:pt>
                <c:pt idx="92">
                  <c:v>-3.8809971376643172E-3</c:v>
                </c:pt>
                <c:pt idx="93">
                  <c:v>-4.9258543559011856E-3</c:v>
                </c:pt>
                <c:pt idx="94">
                  <c:v>-6.4600987369708238E-3</c:v>
                </c:pt>
                <c:pt idx="95">
                  <c:v>-7.6093084538361999E-3</c:v>
                </c:pt>
                <c:pt idx="96">
                  <c:v>-7.9653062196648958E-3</c:v>
                </c:pt>
                <c:pt idx="97">
                  <c:v>-7.7513874580700274E-3</c:v>
                </c:pt>
                <c:pt idx="98">
                  <c:v>-6.7727518520379745E-3</c:v>
                </c:pt>
                <c:pt idx="99">
                  <c:v>-5.8227670850241426E-3</c:v>
                </c:pt>
                <c:pt idx="100">
                  <c:v>-4.5734750786252413E-3</c:v>
                </c:pt>
                <c:pt idx="101">
                  <c:v>-2.89207141391426E-3</c:v>
                </c:pt>
                <c:pt idx="102">
                  <c:v>-3.5792623046932252E-3</c:v>
                </c:pt>
                <c:pt idx="103">
                  <c:v>-3.0191032639421082E-3</c:v>
                </c:pt>
                <c:pt idx="104">
                  <c:v>-1.1291023059914317E-3</c:v>
                </c:pt>
                <c:pt idx="105">
                  <c:v>-6.6844502619445442E-4</c:v>
                </c:pt>
                <c:pt idx="106">
                  <c:v>8.9401283444518419E-4</c:v>
                </c:pt>
                <c:pt idx="107">
                  <c:v>1.1835662514500128E-3</c:v>
                </c:pt>
                <c:pt idx="108">
                  <c:v>-2.507057688522599E-4</c:v>
                </c:pt>
                <c:pt idx="109">
                  <c:v>1.1965525030256585E-3</c:v>
                </c:pt>
                <c:pt idx="110">
                  <c:v>1.1919002914682715E-3</c:v>
                </c:pt>
                <c:pt idx="111">
                  <c:v>-1.4247356998379335E-4</c:v>
                </c:pt>
                <c:pt idx="112">
                  <c:v>4.1317695181141665E-4</c:v>
                </c:pt>
                <c:pt idx="113">
                  <c:v>-4.4168292041994885E-4</c:v>
                </c:pt>
                <c:pt idx="114">
                  <c:v>-7.3622448605684468E-4</c:v>
                </c:pt>
                <c:pt idx="115">
                  <c:v>-6.316677031378905E-4</c:v>
                </c:pt>
                <c:pt idx="116">
                  <c:v>4.6057705797119657E-4</c:v>
                </c:pt>
                <c:pt idx="117">
                  <c:v>-2.0709388649488461E-3</c:v>
                </c:pt>
                <c:pt idx="118">
                  <c:v>-4.5593492321737415E-4</c:v>
                </c:pt>
                <c:pt idx="119">
                  <c:v>-1.2395575524203172E-3</c:v>
                </c:pt>
                <c:pt idx="120">
                  <c:v>-8.690659405086456E-4</c:v>
                </c:pt>
                <c:pt idx="121">
                  <c:v>-1.4864449979270576E-3</c:v>
                </c:pt>
                <c:pt idx="122">
                  <c:v>3.1327303478774325E-4</c:v>
                </c:pt>
                <c:pt idx="123">
                  <c:v>-1.0687299510869339E-3</c:v>
                </c:pt>
                <c:pt idx="124">
                  <c:v>5.6042535627389637E-4</c:v>
                </c:pt>
                <c:pt idx="125">
                  <c:v>-1.6434180412997139E-3</c:v>
                </c:pt>
                <c:pt idx="126">
                  <c:v>-1.3869738599863479E-3</c:v>
                </c:pt>
                <c:pt idx="127">
                  <c:v>-1.5484683782052086E-3</c:v>
                </c:pt>
                <c:pt idx="128">
                  <c:v>1.1581169568786094E-3</c:v>
                </c:pt>
                <c:pt idx="129">
                  <c:v>-1.9314300999618912E-3</c:v>
                </c:pt>
                <c:pt idx="130">
                  <c:v>-1.6083978772231786E-3</c:v>
                </c:pt>
                <c:pt idx="131">
                  <c:v>-2.9142338383774929E-3</c:v>
                </c:pt>
                <c:pt idx="132">
                  <c:v>-1.8028383083952073E-3</c:v>
                </c:pt>
                <c:pt idx="133">
                  <c:v>-3.3321581424760566E-3</c:v>
                </c:pt>
                <c:pt idx="134">
                  <c:v>-3.446135951522461E-3</c:v>
                </c:pt>
                <c:pt idx="135">
                  <c:v>-4.1769489323299448E-3</c:v>
                </c:pt>
                <c:pt idx="136">
                  <c:v>-2.4313534115607371E-3</c:v>
                </c:pt>
                <c:pt idx="137">
                  <c:v>-8.8810403239653079E-4</c:v>
                </c:pt>
                <c:pt idx="138">
                  <c:v>8.0715968671348588E-4</c:v>
                </c:pt>
                <c:pt idx="139">
                  <c:v>2.3313902115238848E-3</c:v>
                </c:pt>
                <c:pt idx="140">
                  <c:v>4.6201372225083857E-3</c:v>
                </c:pt>
                <c:pt idx="141">
                  <c:v>2.5640060240963852E-3</c:v>
                </c:pt>
                <c:pt idx="142">
                  <c:v>1.8990835605194501E-3</c:v>
                </c:pt>
                <c:pt idx="143">
                  <c:v>2.6494926525706579E-3</c:v>
                </c:pt>
                <c:pt idx="144">
                  <c:v>-5.2735655866427119E-4</c:v>
                </c:pt>
                <c:pt idx="145">
                  <c:v>8.6367275672031185E-4</c:v>
                </c:pt>
                <c:pt idx="146">
                  <c:v>-1.4062990753420355E-3</c:v>
                </c:pt>
                <c:pt idx="147">
                  <c:v>-2.9207588958545336E-3</c:v>
                </c:pt>
                <c:pt idx="148">
                  <c:v>7.2548248258937726E-4</c:v>
                </c:pt>
                <c:pt idx="149">
                  <c:v>6.162583074738997E-4</c:v>
                </c:pt>
                <c:pt idx="150">
                  <c:v>1.6503736531108795E-4</c:v>
                </c:pt>
                <c:pt idx="151">
                  <c:v>8.0154900100925077E-4</c:v>
                </c:pt>
                <c:pt idx="152">
                  <c:v>-7.8415617632155311E-4</c:v>
                </c:pt>
                <c:pt idx="153">
                  <c:v>-5.60926186497816E-4</c:v>
                </c:pt>
                <c:pt idx="154">
                  <c:v>6.5007671457466992E-4</c:v>
                </c:pt>
                <c:pt idx="155">
                  <c:v>-1.8804048310028434E-3</c:v>
                </c:pt>
                <c:pt idx="156">
                  <c:v>-2.4690563610018802E-3</c:v>
                </c:pt>
                <c:pt idx="157">
                  <c:v>-3.789347954906173E-3</c:v>
                </c:pt>
                <c:pt idx="158">
                  <c:v>-3.4475009003689418E-3</c:v>
                </c:pt>
                <c:pt idx="159">
                  <c:v>-3.0581253585771659E-3</c:v>
                </c:pt>
                <c:pt idx="160">
                  <c:v>-3.2908380131579499E-3</c:v>
                </c:pt>
                <c:pt idx="161">
                  <c:v>-3.54259713515166E-3</c:v>
                </c:pt>
                <c:pt idx="162">
                  <c:v>-5.0764763956765539E-3</c:v>
                </c:pt>
                <c:pt idx="163">
                  <c:v>-4.1697093378728683E-3</c:v>
                </c:pt>
                <c:pt idx="164">
                  <c:v>-4.2124886406941639E-3</c:v>
                </c:pt>
                <c:pt idx="165">
                  <c:v>-4.6014728884254431E-3</c:v>
                </c:pt>
                <c:pt idx="166">
                  <c:v>-4.6015069139959206E-3</c:v>
                </c:pt>
                <c:pt idx="167">
                  <c:v>-4.3924904519014535E-3</c:v>
                </c:pt>
                <c:pt idx="168">
                  <c:v>-3.9460514110665808E-3</c:v>
                </c:pt>
                <c:pt idx="169">
                  <c:v>-7.9744316159319228E-4</c:v>
                </c:pt>
                <c:pt idx="170">
                  <c:v>-1.0157980723729117E-3</c:v>
                </c:pt>
                <c:pt idx="171">
                  <c:v>-1.8561053389784369E-3</c:v>
                </c:pt>
                <c:pt idx="172">
                  <c:v>-3.4163753554363439E-4</c:v>
                </c:pt>
                <c:pt idx="173">
                  <c:v>7.6315284600340884E-5</c:v>
                </c:pt>
                <c:pt idx="174">
                  <c:v>-2.1656372622921296E-3</c:v>
                </c:pt>
                <c:pt idx="175">
                  <c:v>-3.6285287133937206E-3</c:v>
                </c:pt>
                <c:pt idx="176">
                  <c:v>-4.3836307168193108E-3</c:v>
                </c:pt>
                <c:pt idx="177">
                  <c:v>-4.8631740203776523E-3</c:v>
                </c:pt>
                <c:pt idx="178">
                  <c:v>-3.9229310359268146E-3</c:v>
                </c:pt>
                <c:pt idx="179">
                  <c:v>-3.6997376890251306E-3</c:v>
                </c:pt>
                <c:pt idx="180">
                  <c:v>-3.2773560351939562E-3</c:v>
                </c:pt>
                <c:pt idx="181">
                  <c:v>-1.7000496773328978E-3</c:v>
                </c:pt>
                <c:pt idx="182">
                  <c:v>-6.646523528943721E-4</c:v>
                </c:pt>
                <c:pt idx="183">
                  <c:v>-2.3017238400944756E-3</c:v>
                </c:pt>
                <c:pt idx="184">
                  <c:v>-1.7604790905017358E-3</c:v>
                </c:pt>
                <c:pt idx="185">
                  <c:v>-4.1674649588971103E-4</c:v>
                </c:pt>
                <c:pt idx="186">
                  <c:v>-1.9983139021152387E-3</c:v>
                </c:pt>
                <c:pt idx="187">
                  <c:v>-3.6175083545862277E-3</c:v>
                </c:pt>
                <c:pt idx="188">
                  <c:v>-3.6509620337449901E-3</c:v>
                </c:pt>
                <c:pt idx="189">
                  <c:v>-3.1761378150767824E-3</c:v>
                </c:pt>
                <c:pt idx="190">
                  <c:v>-3.1363867880280241E-4</c:v>
                </c:pt>
                <c:pt idx="191">
                  <c:v>1.1304222363908187E-3</c:v>
                </c:pt>
                <c:pt idx="192">
                  <c:v>-2.9895442039272832E-4</c:v>
                </c:pt>
                <c:pt idx="193">
                  <c:v>-7.0999260336444841E-5</c:v>
                </c:pt>
                <c:pt idx="194">
                  <c:v>1.5245928971359892E-3</c:v>
                </c:pt>
                <c:pt idx="195">
                  <c:v>2.3651880724147897E-3</c:v>
                </c:pt>
                <c:pt idx="196">
                  <c:v>1.553200549853219E-3</c:v>
                </c:pt>
                <c:pt idx="197">
                  <c:v>-1.6622551205866217E-4</c:v>
                </c:pt>
                <c:pt idx="198">
                  <c:v>-1.1352253382665176E-3</c:v>
                </c:pt>
                <c:pt idx="199">
                  <c:v>1.2435453492803329E-3</c:v>
                </c:pt>
                <c:pt idx="200">
                  <c:v>1.3100197976473149E-3</c:v>
                </c:pt>
                <c:pt idx="201">
                  <c:v>-7.7365981129942077E-4</c:v>
                </c:pt>
                <c:pt idx="202">
                  <c:v>-2.3123018664857552E-3</c:v>
                </c:pt>
                <c:pt idx="203">
                  <c:v>-2.0415761063021639E-3</c:v>
                </c:pt>
                <c:pt idx="204">
                  <c:v>-1.1961589842163229E-3</c:v>
                </c:pt>
                <c:pt idx="205">
                  <c:v>-1.4245878194739333E-3</c:v>
                </c:pt>
                <c:pt idx="206">
                  <c:v>-2.7916842029222207E-3</c:v>
                </c:pt>
                <c:pt idx="207">
                  <c:v>-1.0063650064282155E-3</c:v>
                </c:pt>
                <c:pt idx="208">
                  <c:v>-3.7585744437604432E-4</c:v>
                </c:pt>
                <c:pt idx="209">
                  <c:v>1.3290531783023648E-3</c:v>
                </c:pt>
                <c:pt idx="210">
                  <c:v>2.6440394005636724E-3</c:v>
                </c:pt>
                <c:pt idx="211">
                  <c:v>1.4566608456767635E-3</c:v>
                </c:pt>
                <c:pt idx="212">
                  <c:v>1.774943883982227E-3</c:v>
                </c:pt>
                <c:pt idx="213">
                  <c:v>2.6487676461843198E-3</c:v>
                </c:pt>
                <c:pt idx="214">
                  <c:v>1.4951346051568107E-3</c:v>
                </c:pt>
                <c:pt idx="215">
                  <c:v>2.4687802304106938E-3</c:v>
                </c:pt>
                <c:pt idx="216">
                  <c:v>2.6871079207340309E-3</c:v>
                </c:pt>
                <c:pt idx="217">
                  <c:v>1.43380744039767E-3</c:v>
                </c:pt>
                <c:pt idx="218">
                  <c:v>5.3470712882813841E-3</c:v>
                </c:pt>
                <c:pt idx="219">
                  <c:v>8.7946389311154942E-3</c:v>
                </c:pt>
                <c:pt idx="220">
                  <c:v>7.4268136152535061E-3</c:v>
                </c:pt>
                <c:pt idx="221">
                  <c:v>9.9580948926048293E-3</c:v>
                </c:pt>
                <c:pt idx="222">
                  <c:v>9.7776010193013976E-3</c:v>
                </c:pt>
                <c:pt idx="223">
                  <c:v>1.0105515911403696E-2</c:v>
                </c:pt>
                <c:pt idx="224">
                  <c:v>9.0038124343044743E-3</c:v>
                </c:pt>
                <c:pt idx="225">
                  <c:v>8.2488386811060705E-3</c:v>
                </c:pt>
                <c:pt idx="226">
                  <c:v>4.9679034176329925E-3</c:v>
                </c:pt>
                <c:pt idx="227">
                  <c:v>6.6393650723854747E-3</c:v>
                </c:pt>
                <c:pt idx="228">
                  <c:v>4.9154621614717472E-3</c:v>
                </c:pt>
                <c:pt idx="229">
                  <c:v>7.5702104560054599E-3</c:v>
                </c:pt>
                <c:pt idx="230">
                  <c:v>6.8387339765736566E-3</c:v>
                </c:pt>
                <c:pt idx="231">
                  <c:v>8.9281696651046308E-3</c:v>
                </c:pt>
                <c:pt idx="232">
                  <c:v>9.4313777529303859E-3</c:v>
                </c:pt>
                <c:pt idx="233">
                  <c:v>1.0157648320079064E-2</c:v>
                </c:pt>
                <c:pt idx="234">
                  <c:v>1.000119482099409E-2</c:v>
                </c:pt>
                <c:pt idx="235">
                  <c:v>1.0033948358606479E-2</c:v>
                </c:pt>
                <c:pt idx="236">
                  <c:v>1.064553574045923E-2</c:v>
                </c:pt>
                <c:pt idx="237">
                  <c:v>1.3132914871163486E-2</c:v>
                </c:pt>
                <c:pt idx="238">
                  <c:v>1.5583070027764864E-2</c:v>
                </c:pt>
                <c:pt idx="239">
                  <c:v>1.5366719746556613E-2</c:v>
                </c:pt>
                <c:pt idx="240">
                  <c:v>1.6330520203860277E-2</c:v>
                </c:pt>
                <c:pt idx="241">
                  <c:v>2.0257018689984127E-2</c:v>
                </c:pt>
                <c:pt idx="242">
                  <c:v>2.3068800226976729E-2</c:v>
                </c:pt>
                <c:pt idx="243">
                  <c:v>2.3734091737125772E-2</c:v>
                </c:pt>
                <c:pt idx="244">
                  <c:v>2.3810034193080976E-2</c:v>
                </c:pt>
                <c:pt idx="245">
                  <c:v>2.3600279637842295E-2</c:v>
                </c:pt>
                <c:pt idx="246">
                  <c:v>2.5022967260072616E-2</c:v>
                </c:pt>
                <c:pt idx="247">
                  <c:v>2.7130327880866532E-2</c:v>
                </c:pt>
                <c:pt idx="248">
                  <c:v>2.6437488745388222E-2</c:v>
                </c:pt>
                <c:pt idx="249">
                  <c:v>2.7088502602694405E-2</c:v>
                </c:pt>
                <c:pt idx="250">
                  <c:v>2.7839433856384873E-2</c:v>
                </c:pt>
                <c:pt idx="251">
                  <c:v>3.006771611995427E-2</c:v>
                </c:pt>
                <c:pt idx="252">
                  <c:v>3.2559029130076092E-2</c:v>
                </c:pt>
                <c:pt idx="253">
                  <c:v>3.4570948025679359E-2</c:v>
                </c:pt>
                <c:pt idx="254">
                  <c:v>3.6077914368631982E-2</c:v>
                </c:pt>
                <c:pt idx="255">
                  <c:v>3.8166940441641428E-2</c:v>
                </c:pt>
                <c:pt idx="256">
                  <c:v>3.7806622737037832E-2</c:v>
                </c:pt>
                <c:pt idx="257">
                  <c:v>3.8423152987340392E-2</c:v>
                </c:pt>
                <c:pt idx="258">
                  <c:v>3.8065203985912364E-2</c:v>
                </c:pt>
                <c:pt idx="259">
                  <c:v>3.8451145562437443E-2</c:v>
                </c:pt>
                <c:pt idx="260">
                  <c:v>3.8925174106226777E-2</c:v>
                </c:pt>
                <c:pt idx="261">
                  <c:v>3.8891763613369011E-2</c:v>
                </c:pt>
                <c:pt idx="262">
                  <c:v>3.9563559242182494E-2</c:v>
                </c:pt>
                <c:pt idx="263">
                  <c:v>4.2680982009372211E-2</c:v>
                </c:pt>
                <c:pt idx="264">
                  <c:v>4.3761856602635776E-2</c:v>
                </c:pt>
                <c:pt idx="265">
                  <c:v>4.4787230255746657E-2</c:v>
                </c:pt>
                <c:pt idx="266">
                  <c:v>4.5205692425593934E-2</c:v>
                </c:pt>
                <c:pt idx="267">
                  <c:v>4.5667550284558461E-2</c:v>
                </c:pt>
                <c:pt idx="268">
                  <c:v>4.8405313119003646E-2</c:v>
                </c:pt>
                <c:pt idx="269">
                  <c:v>4.9938426804192783E-2</c:v>
                </c:pt>
                <c:pt idx="270">
                  <c:v>5.0326187440062647E-2</c:v>
                </c:pt>
                <c:pt idx="271">
                  <c:v>5.1199728528294609E-2</c:v>
                </c:pt>
                <c:pt idx="272">
                  <c:v>5.4125207817715064E-2</c:v>
                </c:pt>
                <c:pt idx="273">
                  <c:v>5.4711507657323764E-2</c:v>
                </c:pt>
                <c:pt idx="274">
                  <c:v>5.5919480843080342E-2</c:v>
                </c:pt>
                <c:pt idx="275">
                  <c:v>5.5273191305367453E-2</c:v>
                </c:pt>
                <c:pt idx="276">
                  <c:v>5.4866991427650114E-2</c:v>
                </c:pt>
                <c:pt idx="277">
                  <c:v>5.4440402381161768E-2</c:v>
                </c:pt>
                <c:pt idx="278">
                  <c:v>5.6487040445410419E-2</c:v>
                </c:pt>
                <c:pt idx="279">
                  <c:v>5.7288368803681877E-2</c:v>
                </c:pt>
                <c:pt idx="280">
                  <c:v>5.9238177946405013E-2</c:v>
                </c:pt>
                <c:pt idx="281">
                  <c:v>6.0293009891495074E-2</c:v>
                </c:pt>
                <c:pt idx="282">
                  <c:v>6.3520466118907326E-2</c:v>
                </c:pt>
                <c:pt idx="283">
                  <c:v>6.4121828816831455E-2</c:v>
                </c:pt>
                <c:pt idx="284">
                  <c:v>6.5989492380366097E-2</c:v>
                </c:pt>
                <c:pt idx="285">
                  <c:v>6.7165926479641189E-2</c:v>
                </c:pt>
                <c:pt idx="286">
                  <c:v>6.8332925026487593E-2</c:v>
                </c:pt>
                <c:pt idx="287">
                  <c:v>7.1077793970459519E-2</c:v>
                </c:pt>
                <c:pt idx="288">
                  <c:v>7.2875993023187632E-2</c:v>
                </c:pt>
                <c:pt idx="289">
                  <c:v>7.3054561834407492E-2</c:v>
                </c:pt>
                <c:pt idx="290">
                  <c:v>7.5163715341030432E-2</c:v>
                </c:pt>
                <c:pt idx="291">
                  <c:v>7.7796247555393619E-2</c:v>
                </c:pt>
                <c:pt idx="292">
                  <c:v>7.9336977733666672E-2</c:v>
                </c:pt>
                <c:pt idx="293">
                  <c:v>7.9233134309919559E-2</c:v>
                </c:pt>
                <c:pt idx="294">
                  <c:v>7.9320606199563631E-2</c:v>
                </c:pt>
                <c:pt idx="295">
                  <c:v>8.1430113048649236E-2</c:v>
                </c:pt>
                <c:pt idx="296">
                  <c:v>8.1272103534052786E-2</c:v>
                </c:pt>
                <c:pt idx="297">
                  <c:v>8.2988549610328699E-2</c:v>
                </c:pt>
                <c:pt idx="298">
                  <c:v>8.4369425041144752E-2</c:v>
                </c:pt>
                <c:pt idx="299">
                  <c:v>8.5027034624420517E-2</c:v>
                </c:pt>
                <c:pt idx="300">
                  <c:v>8.7129919574020789E-2</c:v>
                </c:pt>
                <c:pt idx="301">
                  <c:v>8.6258577061112007E-2</c:v>
                </c:pt>
                <c:pt idx="302">
                  <c:v>8.7841904636271867E-2</c:v>
                </c:pt>
                <c:pt idx="303">
                  <c:v>9.0141719118392222E-2</c:v>
                </c:pt>
                <c:pt idx="304">
                  <c:v>9.135011108040085E-2</c:v>
                </c:pt>
                <c:pt idx="305">
                  <c:v>9.1576053955132297E-2</c:v>
                </c:pt>
                <c:pt idx="306">
                  <c:v>9.3263342734860186E-2</c:v>
                </c:pt>
                <c:pt idx="307">
                  <c:v>9.2888053779246291E-2</c:v>
                </c:pt>
                <c:pt idx="308">
                  <c:v>9.5361935227877087E-2</c:v>
                </c:pt>
                <c:pt idx="309">
                  <c:v>9.3976741166961891E-2</c:v>
                </c:pt>
                <c:pt idx="310">
                  <c:v>9.4933500948528218E-2</c:v>
                </c:pt>
                <c:pt idx="311">
                  <c:v>9.5315019200891152E-2</c:v>
                </c:pt>
                <c:pt idx="312">
                  <c:v>9.565823251295065E-2</c:v>
                </c:pt>
                <c:pt idx="313">
                  <c:v>9.605694676516284E-2</c:v>
                </c:pt>
                <c:pt idx="314">
                  <c:v>9.7620709637297881E-2</c:v>
                </c:pt>
                <c:pt idx="315">
                  <c:v>9.7598331281329692E-2</c:v>
                </c:pt>
                <c:pt idx="316">
                  <c:v>9.8391794498117593E-2</c:v>
                </c:pt>
                <c:pt idx="317">
                  <c:v>9.8181097696311836E-2</c:v>
                </c:pt>
                <c:pt idx="318">
                  <c:v>9.8981117378795669E-2</c:v>
                </c:pt>
                <c:pt idx="319">
                  <c:v>0.10285123811198915</c:v>
                </c:pt>
                <c:pt idx="320">
                  <c:v>0.10441374465536807</c:v>
                </c:pt>
                <c:pt idx="321">
                  <c:v>0.10740143839173169</c:v>
                </c:pt>
                <c:pt idx="322">
                  <c:v>0.11042568344284333</c:v>
                </c:pt>
                <c:pt idx="323">
                  <c:v>0.11301230731057703</c:v>
                </c:pt>
                <c:pt idx="324">
                  <c:v>0.11642753233999605</c:v>
                </c:pt>
                <c:pt idx="325">
                  <c:v>0.1184327769890825</c:v>
                </c:pt>
                <c:pt idx="326">
                  <c:v>0.11913386078202277</c:v>
                </c:pt>
                <c:pt idx="327">
                  <c:v>0.11950937221252057</c:v>
                </c:pt>
                <c:pt idx="328">
                  <c:v>0.12116523968658785</c:v>
                </c:pt>
                <c:pt idx="329">
                  <c:v>0.12270551182833522</c:v>
                </c:pt>
                <c:pt idx="330">
                  <c:v>0.12421041046354342</c:v>
                </c:pt>
                <c:pt idx="331">
                  <c:v>0.1255527846526879</c:v>
                </c:pt>
                <c:pt idx="332">
                  <c:v>0.12859354519223923</c:v>
                </c:pt>
                <c:pt idx="333">
                  <c:v>0.13081941949235942</c:v>
                </c:pt>
                <c:pt idx="334">
                  <c:v>0.13233918468451489</c:v>
                </c:pt>
                <c:pt idx="335">
                  <c:v>0.13251402376974006</c:v>
                </c:pt>
                <c:pt idx="336">
                  <c:v>0.13390187444250412</c:v>
                </c:pt>
                <c:pt idx="337">
                  <c:v>0.13641322327893429</c:v>
                </c:pt>
                <c:pt idx="338">
                  <c:v>0.13700435213219928</c:v>
                </c:pt>
                <c:pt idx="339">
                  <c:v>0.13931259448639186</c:v>
                </c:pt>
                <c:pt idx="340">
                  <c:v>0.13955155868521008</c:v>
                </c:pt>
                <c:pt idx="341">
                  <c:v>0.14233903811282669</c:v>
                </c:pt>
                <c:pt idx="342">
                  <c:v>0.14561556968227446</c:v>
                </c:pt>
                <c:pt idx="343">
                  <c:v>0.14751380391220772</c:v>
                </c:pt>
                <c:pt idx="344">
                  <c:v>0.15176333592974608</c:v>
                </c:pt>
                <c:pt idx="345">
                  <c:v>0.15526967096749877</c:v>
                </c:pt>
                <c:pt idx="346">
                  <c:v>0.15373393993073439</c:v>
                </c:pt>
                <c:pt idx="347">
                  <c:v>0.15950506928653091</c:v>
                </c:pt>
                <c:pt idx="348">
                  <c:v>0.16226009355461471</c:v>
                </c:pt>
                <c:pt idx="349">
                  <c:v>0.16577428064709304</c:v>
                </c:pt>
                <c:pt idx="350">
                  <c:v>0.16874680683107823</c:v>
                </c:pt>
                <c:pt idx="351">
                  <c:v>0.16918390454414109</c:v>
                </c:pt>
                <c:pt idx="352">
                  <c:v>0.17160613255943483</c:v>
                </c:pt>
                <c:pt idx="353">
                  <c:v>0.17583001453153593</c:v>
                </c:pt>
                <c:pt idx="354">
                  <c:v>0.17571105590244188</c:v>
                </c:pt>
                <c:pt idx="355">
                  <c:v>0.17981715705365778</c:v>
                </c:pt>
                <c:pt idx="356">
                  <c:v>0.18387064943821163</c:v>
                </c:pt>
                <c:pt idx="357">
                  <c:v>0.18710504164729827</c:v>
                </c:pt>
                <c:pt idx="358">
                  <c:v>0.19115552407754061</c:v>
                </c:pt>
                <c:pt idx="359">
                  <c:v>0.19346481337236329</c:v>
                </c:pt>
                <c:pt idx="360">
                  <c:v>0.19942556984978496</c:v>
                </c:pt>
                <c:pt idx="361">
                  <c:v>0.20294931027551291</c:v>
                </c:pt>
                <c:pt idx="362">
                  <c:v>0.20503416167275984</c:v>
                </c:pt>
                <c:pt idx="363">
                  <c:v>0.20612455033899937</c:v>
                </c:pt>
                <c:pt idx="364">
                  <c:v>0.21088642892738838</c:v>
                </c:pt>
                <c:pt idx="365">
                  <c:v>0.21403287812354738</c:v>
                </c:pt>
                <c:pt idx="366">
                  <c:v>0.22029489176727765</c:v>
                </c:pt>
                <c:pt idx="367">
                  <c:v>0.21984405295844481</c:v>
                </c:pt>
                <c:pt idx="368">
                  <c:v>0.22511395948758539</c:v>
                </c:pt>
                <c:pt idx="369">
                  <c:v>0.22874265571147989</c:v>
                </c:pt>
                <c:pt idx="370">
                  <c:v>0.23285817932836664</c:v>
                </c:pt>
                <c:pt idx="371">
                  <c:v>0.23564683656419211</c:v>
                </c:pt>
                <c:pt idx="372">
                  <c:v>0.23376064215150485</c:v>
                </c:pt>
                <c:pt idx="373">
                  <c:v>0.23579353911998358</c:v>
                </c:pt>
                <c:pt idx="374">
                  <c:v>0.24173165550627954</c:v>
                </c:pt>
                <c:pt idx="375">
                  <c:v>0.24427061740182837</c:v>
                </c:pt>
                <c:pt idx="376">
                  <c:v>0.24973905004794988</c:v>
                </c:pt>
                <c:pt idx="377">
                  <c:v>0.25467733813250915</c:v>
                </c:pt>
                <c:pt idx="378">
                  <c:v>0.26009839671511908</c:v>
                </c:pt>
                <c:pt idx="379">
                  <c:v>0.2707452594528269</c:v>
                </c:pt>
                <c:pt idx="380">
                  <c:v>0.27519017676545598</c:v>
                </c:pt>
                <c:pt idx="381">
                  <c:v>0.28037318722229898</c:v>
                </c:pt>
                <c:pt idx="382">
                  <c:v>0.28396654919992792</c:v>
                </c:pt>
                <c:pt idx="383">
                  <c:v>0.28710370679799485</c:v>
                </c:pt>
                <c:pt idx="384">
                  <c:v>0.2906583319723105</c:v>
                </c:pt>
                <c:pt idx="385">
                  <c:v>0.2927562701274336</c:v>
                </c:pt>
                <c:pt idx="386">
                  <c:v>0.29809828469247168</c:v>
                </c:pt>
                <c:pt idx="387">
                  <c:v>0.3044647306640535</c:v>
                </c:pt>
                <c:pt idx="388">
                  <c:v>0.30930604587275062</c:v>
                </c:pt>
                <c:pt idx="389">
                  <c:v>0.31624739311783107</c:v>
                </c:pt>
                <c:pt idx="390">
                  <c:v>0.32260755744563235</c:v>
                </c:pt>
                <c:pt idx="391">
                  <c:v>0.32858441063524169</c:v>
                </c:pt>
                <c:pt idx="392">
                  <c:v>0.33511116939080615</c:v>
                </c:pt>
                <c:pt idx="393">
                  <c:v>0.33948842816521557</c:v>
                </c:pt>
                <c:pt idx="394">
                  <c:v>0.34250872101544866</c:v>
                </c:pt>
                <c:pt idx="395">
                  <c:v>0.34795425183528689</c:v>
                </c:pt>
                <c:pt idx="396">
                  <c:v>0.35230494449120775</c:v>
                </c:pt>
                <c:pt idx="397">
                  <c:v>0.35745497631820289</c:v>
                </c:pt>
                <c:pt idx="398">
                  <c:v>0.36290011453530491</c:v>
                </c:pt>
                <c:pt idx="399">
                  <c:v>0.36793576809846268</c:v>
                </c:pt>
                <c:pt idx="400">
                  <c:v>0.37358728448727124</c:v>
                </c:pt>
                <c:pt idx="401">
                  <c:v>0.3807586969358141</c:v>
                </c:pt>
                <c:pt idx="402">
                  <c:v>0.38586266337508529</c:v>
                </c:pt>
                <c:pt idx="403">
                  <c:v>0.39133345163762451</c:v>
                </c:pt>
                <c:pt idx="404">
                  <c:v>0.39547030666984934</c:v>
                </c:pt>
                <c:pt idx="405">
                  <c:v>0.40361288742038015</c:v>
                </c:pt>
                <c:pt idx="406">
                  <c:v>0.40915421330787172</c:v>
                </c:pt>
                <c:pt idx="407">
                  <c:v>0.41510764120088278</c:v>
                </c:pt>
                <c:pt idx="408">
                  <c:v>0.42188160881272746</c:v>
                </c:pt>
                <c:pt idx="409">
                  <c:v>0.43024404709557729</c:v>
                </c:pt>
                <c:pt idx="410">
                  <c:v>0.4384944627310074</c:v>
                </c:pt>
                <c:pt idx="411">
                  <c:v>0.44541173034159576</c:v>
                </c:pt>
                <c:pt idx="412">
                  <c:v>0.44853370730052639</c:v>
                </c:pt>
                <c:pt idx="413">
                  <c:v>0.45606408951761163</c:v>
                </c:pt>
                <c:pt idx="414">
                  <c:v>0.46257998626413888</c:v>
                </c:pt>
                <c:pt idx="415">
                  <c:v>0.4656288082465419</c:v>
                </c:pt>
                <c:pt idx="416">
                  <c:v>0.46997230318563094</c:v>
                </c:pt>
                <c:pt idx="417">
                  <c:v>0.47436395739370407</c:v>
                </c:pt>
                <c:pt idx="418">
                  <c:v>0.4836237546641205</c:v>
                </c:pt>
                <c:pt idx="419">
                  <c:v>0.49030860145482869</c:v>
                </c:pt>
                <c:pt idx="420">
                  <c:v>0.49658278578338377</c:v>
                </c:pt>
                <c:pt idx="421">
                  <c:v>0.50169944637779473</c:v>
                </c:pt>
                <c:pt idx="422">
                  <c:v>0.50980289772227594</c:v>
                </c:pt>
                <c:pt idx="423">
                  <c:v>0.51735277920859657</c:v>
                </c:pt>
                <c:pt idx="424">
                  <c:v>0.52212250985171127</c:v>
                </c:pt>
                <c:pt idx="425">
                  <c:v>0.52624824113974145</c:v>
                </c:pt>
                <c:pt idx="426">
                  <c:v>0.5342179458187285</c:v>
                </c:pt>
                <c:pt idx="427">
                  <c:v>0.5406568924289441</c:v>
                </c:pt>
                <c:pt idx="428">
                  <c:v>0.54560879074169455</c:v>
                </c:pt>
                <c:pt idx="429">
                  <c:v>0.55192995653102495</c:v>
                </c:pt>
                <c:pt idx="430">
                  <c:v>0.55848419747812938</c:v>
                </c:pt>
                <c:pt idx="431">
                  <c:v>0.56806906981418892</c:v>
                </c:pt>
                <c:pt idx="432">
                  <c:v>0.57452097231470201</c:v>
                </c:pt>
                <c:pt idx="433">
                  <c:v>0.580162411899946</c:v>
                </c:pt>
                <c:pt idx="434">
                  <c:v>0.58530707815621186</c:v>
                </c:pt>
                <c:pt idx="435">
                  <c:v>0.5930317987277578</c:v>
                </c:pt>
                <c:pt idx="436">
                  <c:v>0.59951602552022476</c:v>
                </c:pt>
                <c:pt idx="437">
                  <c:v>0.60281480457806191</c:v>
                </c:pt>
                <c:pt idx="438">
                  <c:v>0.60553449459988018</c:v>
                </c:pt>
                <c:pt idx="439">
                  <c:v>0.60985181602321692</c:v>
                </c:pt>
                <c:pt idx="440">
                  <c:v>0.61444173461311347</c:v>
                </c:pt>
                <c:pt idx="441">
                  <c:v>0.61844981594783721</c:v>
                </c:pt>
                <c:pt idx="442">
                  <c:v>0.62243604239690775</c:v>
                </c:pt>
                <c:pt idx="443">
                  <c:v>0.62466066036827184</c:v>
                </c:pt>
                <c:pt idx="444">
                  <c:v>0.6283127818887646</c:v>
                </c:pt>
                <c:pt idx="445">
                  <c:v>0.63245277774287978</c:v>
                </c:pt>
                <c:pt idx="446">
                  <c:v>0.63434774028334395</c:v>
                </c:pt>
                <c:pt idx="447">
                  <c:v>0.63577485122973643</c:v>
                </c:pt>
                <c:pt idx="448">
                  <c:v>0.63996928799661634</c:v>
                </c:pt>
                <c:pt idx="449">
                  <c:v>0.64221981774857506</c:v>
                </c:pt>
                <c:pt idx="450">
                  <c:v>0.64465657206511129</c:v>
                </c:pt>
                <c:pt idx="451">
                  <c:v>0.64599783387983634</c:v>
                </c:pt>
                <c:pt idx="452">
                  <c:v>0.64799592007236451</c:v>
                </c:pt>
                <c:pt idx="453">
                  <c:v>0.65059796014087634</c:v>
                </c:pt>
                <c:pt idx="454">
                  <c:v>0.65214821747888319</c:v>
                </c:pt>
                <c:pt idx="455">
                  <c:v>0.65272181007659413</c:v>
                </c:pt>
                <c:pt idx="456">
                  <c:v>0.6531352207579012</c:v>
                </c:pt>
                <c:pt idx="457">
                  <c:v>0.65417090677621859</c:v>
                </c:pt>
                <c:pt idx="458">
                  <c:v>0.65470942686282141</c:v>
                </c:pt>
                <c:pt idx="459">
                  <c:v>0.65271775318165259</c:v>
                </c:pt>
                <c:pt idx="460">
                  <c:v>0.65116945885732702</c:v>
                </c:pt>
                <c:pt idx="461">
                  <c:v>0.64921743805252297</c:v>
                </c:pt>
                <c:pt idx="462">
                  <c:v>0.6469399495793392</c:v>
                </c:pt>
                <c:pt idx="463">
                  <c:v>0.64608983378770557</c:v>
                </c:pt>
                <c:pt idx="464">
                  <c:v>0.64344761737251399</c:v>
                </c:pt>
                <c:pt idx="465">
                  <c:v>0.64530188009598355</c:v>
                </c:pt>
                <c:pt idx="466">
                  <c:v>0.64830817011528907</c:v>
                </c:pt>
                <c:pt idx="467">
                  <c:v>0.65228405802563749</c:v>
                </c:pt>
                <c:pt idx="468">
                  <c:v>0.65307763902324623</c:v>
                </c:pt>
                <c:pt idx="469">
                  <c:v>0.65695773186594131</c:v>
                </c:pt>
                <c:pt idx="470">
                  <c:v>0.65789906235997164</c:v>
                </c:pt>
                <c:pt idx="471">
                  <c:v>0.66130580717028697</c:v>
                </c:pt>
                <c:pt idx="472">
                  <c:v>0.66070159155914587</c:v>
                </c:pt>
                <c:pt idx="473">
                  <c:v>0.660484351378402</c:v>
                </c:pt>
                <c:pt idx="474">
                  <c:v>0.6601095466328295</c:v>
                </c:pt>
                <c:pt idx="475">
                  <c:v>0.66413333207700453</c:v>
                </c:pt>
                <c:pt idx="476">
                  <c:v>0.66570439736003451</c:v>
                </c:pt>
                <c:pt idx="477">
                  <c:v>0.66841034628608276</c:v>
                </c:pt>
                <c:pt idx="478">
                  <c:v>0.67095925411761748</c:v>
                </c:pt>
                <c:pt idx="479">
                  <c:v>0.67577858357308274</c:v>
                </c:pt>
                <c:pt idx="480">
                  <c:v>0.67971468773948762</c:v>
                </c:pt>
                <c:pt idx="481">
                  <c:v>0.68175504415995569</c:v>
                </c:pt>
                <c:pt idx="482">
                  <c:v>0.68518992549970481</c:v>
                </c:pt>
                <c:pt idx="483">
                  <c:v>0.6903035761398042</c:v>
                </c:pt>
                <c:pt idx="484">
                  <c:v>0.6940771427733875</c:v>
                </c:pt>
                <c:pt idx="485">
                  <c:v>0.70096431084086075</c:v>
                </c:pt>
                <c:pt idx="486">
                  <c:v>0.70749682776989087</c:v>
                </c:pt>
                <c:pt idx="487">
                  <c:v>0.7141693730081955</c:v>
                </c:pt>
                <c:pt idx="488">
                  <c:v>0.72225437202407128</c:v>
                </c:pt>
                <c:pt idx="489">
                  <c:v>0.72929295388017124</c:v>
                </c:pt>
                <c:pt idx="490">
                  <c:v>0.73761953444644057</c:v>
                </c:pt>
                <c:pt idx="491">
                  <c:v>0.74785573472199529</c:v>
                </c:pt>
                <c:pt idx="492">
                  <c:v>0.75439898279248374</c:v>
                </c:pt>
                <c:pt idx="493">
                  <c:v>0.76058836493000148</c:v>
                </c:pt>
                <c:pt idx="494">
                  <c:v>0.76741245482451181</c:v>
                </c:pt>
                <c:pt idx="495">
                  <c:v>0.77467966234070795</c:v>
                </c:pt>
                <c:pt idx="496">
                  <c:v>0.78396563312687662</c:v>
                </c:pt>
                <c:pt idx="497">
                  <c:v>0.79016653161132533</c:v>
                </c:pt>
                <c:pt idx="498">
                  <c:v>0.79784858935219494</c:v>
                </c:pt>
                <c:pt idx="499">
                  <c:v>0.8060036025227082</c:v>
                </c:pt>
                <c:pt idx="500">
                  <c:v>0.81604310882738451</c:v>
                </c:pt>
                <c:pt idx="501">
                  <c:v>0.82521915084739372</c:v>
                </c:pt>
                <c:pt idx="502">
                  <c:v>0.83370997022500848</c:v>
                </c:pt>
                <c:pt idx="503">
                  <c:v>0.84152224120674568</c:v>
                </c:pt>
                <c:pt idx="504">
                  <c:v>0.85173776440485605</c:v>
                </c:pt>
                <c:pt idx="505">
                  <c:v>0.86320097909887716</c:v>
                </c:pt>
                <c:pt idx="506">
                  <c:v>0.87655719331968118</c:v>
                </c:pt>
                <c:pt idx="507">
                  <c:v>0.88755569724152072</c:v>
                </c:pt>
                <c:pt idx="508">
                  <c:v>0.89848824390366466</c:v>
                </c:pt>
                <c:pt idx="509">
                  <c:v>0.91085876352123818</c:v>
                </c:pt>
                <c:pt idx="510">
                  <c:v>0.92005679129447915</c:v>
                </c:pt>
                <c:pt idx="511">
                  <c:v>0.92779629990242507</c:v>
                </c:pt>
                <c:pt idx="512">
                  <c:v>0.93700689096322731</c:v>
                </c:pt>
                <c:pt idx="513">
                  <c:v>0.94268654388146944</c:v>
                </c:pt>
                <c:pt idx="514">
                  <c:v>0.95146945969487962</c:v>
                </c:pt>
                <c:pt idx="515">
                  <c:v>0.95881466428801754</c:v>
                </c:pt>
                <c:pt idx="516">
                  <c:v>0.96573494185291742</c:v>
                </c:pt>
                <c:pt idx="517">
                  <c:v>0.97493310049373716</c:v>
                </c:pt>
                <c:pt idx="518">
                  <c:v>0.9825812635317076</c:v>
                </c:pt>
                <c:pt idx="519">
                  <c:v>0.98647732221901152</c:v>
                </c:pt>
                <c:pt idx="520">
                  <c:v>0.99105284537524441</c:v>
                </c:pt>
                <c:pt idx="521">
                  <c:v>0.99410951941237313</c:v>
                </c:pt>
                <c:pt idx="522">
                  <c:v>0.9979749550862469</c:v>
                </c:pt>
                <c:pt idx="523">
                  <c:v>0.99996610529710084</c:v>
                </c:pt>
                <c:pt idx="524">
                  <c:v>1</c:v>
                </c:pt>
                <c:pt idx="525">
                  <c:v>0.99763640065999137</c:v>
                </c:pt>
                <c:pt idx="526">
                  <c:v>0.99466609922484506</c:v>
                </c:pt>
                <c:pt idx="527">
                  <c:v>0.98984402155022599</c:v>
                </c:pt>
                <c:pt idx="528">
                  <c:v>0.98472251885540063</c:v>
                </c:pt>
                <c:pt idx="529">
                  <c:v>0.97625420870133295</c:v>
                </c:pt>
                <c:pt idx="530">
                  <c:v>0.96736502841396865</c:v>
                </c:pt>
                <c:pt idx="531">
                  <c:v>0.95767703242584512</c:v>
                </c:pt>
                <c:pt idx="532">
                  <c:v>0.94877463451302602</c:v>
                </c:pt>
                <c:pt idx="533">
                  <c:v>0.93767654036374892</c:v>
                </c:pt>
                <c:pt idx="534">
                  <c:v>0.92832683706672359</c:v>
                </c:pt>
                <c:pt idx="535">
                  <c:v>0.91301820943837919</c:v>
                </c:pt>
                <c:pt idx="536">
                  <c:v>0.90193974542591626</c:v>
                </c:pt>
                <c:pt idx="537">
                  <c:v>0.89060936132433799</c:v>
                </c:pt>
                <c:pt idx="538">
                  <c:v>0.87918200434689742</c:v>
                </c:pt>
                <c:pt idx="539">
                  <c:v>0.86601738026140007</c:v>
                </c:pt>
                <c:pt idx="540">
                  <c:v>0.85417883735149147</c:v>
                </c:pt>
                <c:pt idx="541">
                  <c:v>0.84112361856183848</c:v>
                </c:pt>
                <c:pt idx="542">
                  <c:v>0.83002958130750315</c:v>
                </c:pt>
                <c:pt idx="543">
                  <c:v>0.81733254708092007</c:v>
                </c:pt>
                <c:pt idx="544">
                  <c:v>0.80426555020917867</c:v>
                </c:pt>
                <c:pt idx="545">
                  <c:v>0.79207353396903568</c:v>
                </c:pt>
                <c:pt idx="546">
                  <c:v>0.78215848273176114</c:v>
                </c:pt>
                <c:pt idx="547">
                  <c:v>0.77157155734512606</c:v>
                </c:pt>
                <c:pt idx="548">
                  <c:v>0.76132933716094819</c:v>
                </c:pt>
                <c:pt idx="549">
                  <c:v>0.75212463514119043</c:v>
                </c:pt>
                <c:pt idx="550">
                  <c:v>0.74090496501124414</c:v>
                </c:pt>
                <c:pt idx="551">
                  <c:v>0.73318194571822215</c:v>
                </c:pt>
                <c:pt idx="552">
                  <c:v>0.72397109292226247</c:v>
                </c:pt>
                <c:pt idx="553">
                  <c:v>0.71331349904309627</c:v>
                </c:pt>
                <c:pt idx="554">
                  <c:v>0.70382062661490585</c:v>
                </c:pt>
                <c:pt idx="555">
                  <c:v>0.6952044360968378</c:v>
                </c:pt>
                <c:pt idx="556">
                  <c:v>0.68487662851615005</c:v>
                </c:pt>
                <c:pt idx="557">
                  <c:v>0.67955319714729612</c:v>
                </c:pt>
                <c:pt idx="558">
                  <c:v>0.67208458442738628</c:v>
                </c:pt>
                <c:pt idx="559">
                  <c:v>0.66445945408327778</c:v>
                </c:pt>
                <c:pt idx="560">
                  <c:v>0.65955885586140184</c:v>
                </c:pt>
                <c:pt idx="561">
                  <c:v>0.65389804787450112</c:v>
                </c:pt>
                <c:pt idx="562">
                  <c:v>0.64868153531749517</c:v>
                </c:pt>
                <c:pt idx="563">
                  <c:v>0.6449486685009066</c:v>
                </c:pt>
                <c:pt idx="564">
                  <c:v>0.64207782642561906</c:v>
                </c:pt>
                <c:pt idx="565">
                  <c:v>0.63684469368611041</c:v>
                </c:pt>
                <c:pt idx="566">
                  <c:v>0.63601276848792454</c:v>
                </c:pt>
                <c:pt idx="567">
                  <c:v>0.63305790942707219</c:v>
                </c:pt>
                <c:pt idx="568">
                  <c:v>0.63058398871816779</c:v>
                </c:pt>
                <c:pt idx="569">
                  <c:v>0.62804999979061182</c:v>
                </c:pt>
                <c:pt idx="570">
                  <c:v>0.62690072071392977</c:v>
                </c:pt>
                <c:pt idx="571">
                  <c:v>0.6232101241252811</c:v>
                </c:pt>
                <c:pt idx="572">
                  <c:v>0.62195654358832619</c:v>
                </c:pt>
                <c:pt idx="573">
                  <c:v>0.619593205983475</c:v>
                </c:pt>
                <c:pt idx="574">
                  <c:v>0.61885118681189832</c:v>
                </c:pt>
                <c:pt idx="575">
                  <c:v>0.61898846690201892</c:v>
                </c:pt>
                <c:pt idx="576">
                  <c:v>0.62065676679606852</c:v>
                </c:pt>
                <c:pt idx="577">
                  <c:v>0.61987915164306862</c:v>
                </c:pt>
                <c:pt idx="578">
                  <c:v>0.62140794669815858</c:v>
                </c:pt>
                <c:pt idx="579">
                  <c:v>0.62358126457864826</c:v>
                </c:pt>
                <c:pt idx="580">
                  <c:v>0.62566192821337485</c:v>
                </c:pt>
                <c:pt idx="581">
                  <c:v>0.62749747687308144</c:v>
                </c:pt>
                <c:pt idx="582">
                  <c:v>0.627777926094367</c:v>
                </c:pt>
                <c:pt idx="583">
                  <c:v>0.62811347056631106</c:v>
                </c:pt>
                <c:pt idx="584">
                  <c:v>0.63387517745643684</c:v>
                </c:pt>
                <c:pt idx="585">
                  <c:v>0.63681027551289615</c:v>
                </c:pt>
                <c:pt idx="586">
                  <c:v>0.63999493804205343</c:v>
                </c:pt>
                <c:pt idx="587">
                  <c:v>0.64018862205862026</c:v>
                </c:pt>
                <c:pt idx="588">
                  <c:v>0.64009714562106612</c:v>
                </c:pt>
                <c:pt idx="589">
                  <c:v>0.64549949013991315</c:v>
                </c:pt>
                <c:pt idx="590">
                  <c:v>0.6471765581617398</c:v>
                </c:pt>
                <c:pt idx="591">
                  <c:v>0.64815374637235068</c:v>
                </c:pt>
                <c:pt idx="592">
                  <c:v>0.65208540104107771</c:v>
                </c:pt>
                <c:pt idx="593">
                  <c:v>0.65591445552805594</c:v>
                </c:pt>
                <c:pt idx="594">
                  <c:v>0.66070931274629274</c:v>
                </c:pt>
                <c:pt idx="595">
                  <c:v>0.66521338220452186</c:v>
                </c:pt>
                <c:pt idx="596">
                  <c:v>0.66941514755581244</c:v>
                </c:pt>
                <c:pt idx="597">
                  <c:v>0.67348735400412907</c:v>
                </c:pt>
                <c:pt idx="598">
                  <c:v>0.67963551285433699</c:v>
                </c:pt>
                <c:pt idx="599">
                  <c:v>0.68098253284252752</c:v>
                </c:pt>
                <c:pt idx="600">
                  <c:v>0.68265776871825146</c:v>
                </c:pt>
                <c:pt idx="601">
                  <c:v>0.68738300438458733</c:v>
                </c:pt>
                <c:pt idx="602">
                  <c:v>0.6933219059763559</c:v>
                </c:pt>
                <c:pt idx="603">
                  <c:v>0.69662147023966559</c:v>
                </c:pt>
                <c:pt idx="604">
                  <c:v>0.70302796169034842</c:v>
                </c:pt>
                <c:pt idx="605">
                  <c:v>0.70560919381383713</c:v>
                </c:pt>
                <c:pt idx="606">
                  <c:v>0.70955720692990942</c:v>
                </c:pt>
                <c:pt idx="607">
                  <c:v>0.71319728863315623</c:v>
                </c:pt>
                <c:pt idx="608">
                  <c:v>0.71739997005749789</c:v>
                </c:pt>
                <c:pt idx="609">
                  <c:v>0.72209392837250985</c:v>
                </c:pt>
                <c:pt idx="610">
                  <c:v>0.72372532360934883</c:v>
                </c:pt>
                <c:pt idx="611">
                  <c:v>0.72637683162263222</c:v>
                </c:pt>
                <c:pt idx="612">
                  <c:v>0.72949396648114873</c:v>
                </c:pt>
                <c:pt idx="613">
                  <c:v>0.7339778823322487</c:v>
                </c:pt>
                <c:pt idx="614">
                  <c:v>0.73804001197700075</c:v>
                </c:pt>
                <c:pt idx="615">
                  <c:v>0.73941242027547105</c:v>
                </c:pt>
                <c:pt idx="616">
                  <c:v>0.73922815872457504</c:v>
                </c:pt>
                <c:pt idx="617">
                  <c:v>0.74279063595361638</c:v>
                </c:pt>
                <c:pt idx="618">
                  <c:v>0.74598903957854357</c:v>
                </c:pt>
                <c:pt idx="619">
                  <c:v>0.74542958067933884</c:v>
                </c:pt>
                <c:pt idx="620">
                  <c:v>0.74766165810269225</c:v>
                </c:pt>
                <c:pt idx="621">
                  <c:v>0.74800492376178329</c:v>
                </c:pt>
                <c:pt idx="622">
                  <c:v>0.75030034109325727</c:v>
                </c:pt>
                <c:pt idx="623">
                  <c:v>0.74953057799498302</c:v>
                </c:pt>
                <c:pt idx="624">
                  <c:v>0.74798071325971238</c:v>
                </c:pt>
                <c:pt idx="625">
                  <c:v>0.74509416707497345</c:v>
                </c:pt>
                <c:pt idx="626">
                  <c:v>0.74809064202587194</c:v>
                </c:pt>
                <c:pt idx="627">
                  <c:v>0.74572023757176764</c:v>
                </c:pt>
                <c:pt idx="628">
                  <c:v>0.74264262472203724</c:v>
                </c:pt>
                <c:pt idx="629">
                  <c:v>0.73790142321109253</c:v>
                </c:pt>
                <c:pt idx="630">
                  <c:v>0.73827714402971623</c:v>
                </c:pt>
                <c:pt idx="631">
                  <c:v>0.73693313399583737</c:v>
                </c:pt>
                <c:pt idx="632">
                  <c:v>0.73578136843515884</c:v>
                </c:pt>
                <c:pt idx="633">
                  <c:v>0.73265049248087233</c:v>
                </c:pt>
                <c:pt idx="634">
                  <c:v>0.73002188629387199</c:v>
                </c:pt>
                <c:pt idx="635">
                  <c:v>0.72974091360227145</c:v>
                </c:pt>
                <c:pt idx="636">
                  <c:v>0.72861702283586904</c:v>
                </c:pt>
                <c:pt idx="637">
                  <c:v>0.72541652532968159</c:v>
                </c:pt>
                <c:pt idx="638">
                  <c:v>0.72284654781796631</c:v>
                </c:pt>
                <c:pt idx="639">
                  <c:v>0.71848761050458354</c:v>
                </c:pt>
                <c:pt idx="640">
                  <c:v>0.71249897923288552</c:v>
                </c:pt>
                <c:pt idx="641">
                  <c:v>0.71027671687793925</c:v>
                </c:pt>
                <c:pt idx="642">
                  <c:v>0.70621956020118015</c:v>
                </c:pt>
                <c:pt idx="643">
                  <c:v>0.7021825571315502</c:v>
                </c:pt>
                <c:pt idx="644">
                  <c:v>0.69837247844349237</c:v>
                </c:pt>
                <c:pt idx="645">
                  <c:v>0.69615100129401852</c:v>
                </c:pt>
                <c:pt idx="646">
                  <c:v>0.6937398970229196</c:v>
                </c:pt>
                <c:pt idx="647">
                  <c:v>0.69181077804439861</c:v>
                </c:pt>
                <c:pt idx="648">
                  <c:v>0.68649009489469859</c:v>
                </c:pt>
                <c:pt idx="649">
                  <c:v>0.68289542424128202</c:v>
                </c:pt>
                <c:pt idx="650">
                  <c:v>0.67606910959793287</c:v>
                </c:pt>
                <c:pt idx="651">
                  <c:v>0.6716726132894455</c:v>
                </c:pt>
                <c:pt idx="652">
                  <c:v>0.66572075580737966</c:v>
                </c:pt>
                <c:pt idx="653">
                  <c:v>0.66102496534626509</c:v>
                </c:pt>
                <c:pt idx="654">
                  <c:v>0.65700968629470957</c:v>
                </c:pt>
                <c:pt idx="655">
                  <c:v>0.65149950689096314</c:v>
                </c:pt>
                <c:pt idx="656">
                  <c:v>0.64529376630610025</c:v>
                </c:pt>
                <c:pt idx="657">
                  <c:v>0.64201422478234105</c:v>
                </c:pt>
                <c:pt idx="658">
                  <c:v>0.63664813058281089</c:v>
                </c:pt>
                <c:pt idx="659">
                  <c:v>0.63087961857858954</c:v>
                </c:pt>
                <c:pt idx="660">
                  <c:v>0.62355535279805352</c:v>
                </c:pt>
                <c:pt idx="661">
                  <c:v>0.61824396124644565</c:v>
                </c:pt>
                <c:pt idx="662">
                  <c:v>0.61516818054281774</c:v>
                </c:pt>
                <c:pt idx="663">
                  <c:v>0.61142863947971238</c:v>
                </c:pt>
                <c:pt idx="664">
                  <c:v>0.6071661515718767</c:v>
                </c:pt>
                <c:pt idx="665">
                  <c:v>0.60443939470080521</c:v>
                </c:pt>
                <c:pt idx="666">
                  <c:v>0.6000612198533446</c:v>
                </c:pt>
                <c:pt idx="667">
                  <c:v>0.59884742306033312</c:v>
                </c:pt>
                <c:pt idx="668">
                  <c:v>0.59442252848725452</c:v>
                </c:pt>
                <c:pt idx="669">
                  <c:v>0.58576171212482875</c:v>
                </c:pt>
                <c:pt idx="670">
                  <c:v>0.58002329966372268</c:v>
                </c:pt>
                <c:pt idx="671">
                  <c:v>0.57667897868847651</c:v>
                </c:pt>
                <c:pt idx="672">
                  <c:v>0.56789697894811775</c:v>
                </c:pt>
                <c:pt idx="673">
                  <c:v>0.56480601760535354</c:v>
                </c:pt>
                <c:pt idx="674">
                  <c:v>0.55823319346206512</c:v>
                </c:pt>
                <c:pt idx="675">
                  <c:v>0.55041359389591726</c:v>
                </c:pt>
                <c:pt idx="676">
                  <c:v>0.54594368087574485</c:v>
                </c:pt>
                <c:pt idx="677">
                  <c:v>0.54033757553676642</c:v>
                </c:pt>
                <c:pt idx="678">
                  <c:v>0.53372588372258578</c:v>
                </c:pt>
                <c:pt idx="679">
                  <c:v>0.53145258301192255</c:v>
                </c:pt>
                <c:pt idx="680">
                  <c:v>0.52477388699741612</c:v>
                </c:pt>
                <c:pt idx="681">
                  <c:v>0.52008005954998304</c:v>
                </c:pt>
                <c:pt idx="682">
                  <c:v>0.5152530089073708</c:v>
                </c:pt>
                <c:pt idx="683">
                  <c:v>0.51099889652457586</c:v>
                </c:pt>
                <c:pt idx="684">
                  <c:v>0.50662582551268676</c:v>
                </c:pt>
                <c:pt idx="685">
                  <c:v>0.50440173101163777</c:v>
                </c:pt>
                <c:pt idx="686">
                  <c:v>0.49962715826810894</c:v>
                </c:pt>
                <c:pt idx="687">
                  <c:v>0.49407667165010405</c:v>
                </c:pt>
                <c:pt idx="688">
                  <c:v>0.48760867243740336</c:v>
                </c:pt>
                <c:pt idx="689">
                  <c:v>0.48343818443743686</c:v>
                </c:pt>
                <c:pt idx="690">
                  <c:v>0.47847882667269703</c:v>
                </c:pt>
                <c:pt idx="691">
                  <c:v>0.47341137228790026</c:v>
                </c:pt>
                <c:pt idx="692">
                  <c:v>0.46516658395835692</c:v>
                </c:pt>
                <c:pt idx="693">
                  <c:v>0.45987665468966582</c:v>
                </c:pt>
                <c:pt idx="694">
                  <c:v>0.45459143665381024</c:v>
                </c:pt>
                <c:pt idx="695">
                  <c:v>0.45114896499449308</c:v>
                </c:pt>
                <c:pt idx="696">
                  <c:v>0.44593637846484996</c:v>
                </c:pt>
                <c:pt idx="697">
                  <c:v>0.44324613364825305</c:v>
                </c:pt>
                <c:pt idx="698">
                  <c:v>0.43897579368569162</c:v>
                </c:pt>
                <c:pt idx="699">
                  <c:v>0.43344480633692223</c:v>
                </c:pt>
                <c:pt idx="700">
                  <c:v>0.42952191979597215</c:v>
                </c:pt>
                <c:pt idx="701">
                  <c:v>0.42467981938180249</c:v>
                </c:pt>
                <c:pt idx="702">
                  <c:v>0.41875583669401273</c:v>
                </c:pt>
                <c:pt idx="703">
                  <c:v>0.41410558815030712</c:v>
                </c:pt>
                <c:pt idx="704">
                  <c:v>0.40649956447269792</c:v>
                </c:pt>
                <c:pt idx="705">
                  <c:v>0.40302764760815946</c:v>
                </c:pt>
                <c:pt idx="706">
                  <c:v>0.39812691851870463</c:v>
                </c:pt>
                <c:pt idx="707">
                  <c:v>0.38901997458028148</c:v>
                </c:pt>
                <c:pt idx="708">
                  <c:v>0.38501032283461267</c:v>
                </c:pt>
                <c:pt idx="709">
                  <c:v>0.38008446717003569</c:v>
                </c:pt>
                <c:pt idx="710">
                  <c:v>0.37309142723134453</c:v>
                </c:pt>
                <c:pt idx="711">
                  <c:v>0.36909486224355187</c:v>
                </c:pt>
                <c:pt idx="712">
                  <c:v>0.36176784824386182</c:v>
                </c:pt>
                <c:pt idx="713">
                  <c:v>0.35700466097968514</c:v>
                </c:pt>
                <c:pt idx="714">
                  <c:v>0.3543028998161572</c:v>
                </c:pt>
                <c:pt idx="715">
                  <c:v>0.34835523009661168</c:v>
                </c:pt>
                <c:pt idx="716">
                  <c:v>0.34432804209538886</c:v>
                </c:pt>
                <c:pt idx="717">
                  <c:v>0.34042491655883178</c:v>
                </c:pt>
                <c:pt idx="718">
                  <c:v>0.33468611149498934</c:v>
                </c:pt>
                <c:pt idx="719">
                  <c:v>0.33008061966322011</c:v>
                </c:pt>
                <c:pt idx="720">
                  <c:v>0.32623847841836584</c:v>
                </c:pt>
                <c:pt idx="721">
                  <c:v>0.32231546100983705</c:v>
                </c:pt>
                <c:pt idx="722">
                  <c:v>0.31807129456302791</c:v>
                </c:pt>
                <c:pt idx="723">
                  <c:v>0.31140058147082594</c:v>
                </c:pt>
                <c:pt idx="724">
                  <c:v>0.30580795549245993</c:v>
                </c:pt>
                <c:pt idx="725">
                  <c:v>0.30326990966996242</c:v>
                </c:pt>
                <c:pt idx="726">
                  <c:v>0.2992610431297662</c:v>
                </c:pt>
                <c:pt idx="727">
                  <c:v>0.29373646829235606</c:v>
                </c:pt>
                <c:pt idx="728">
                  <c:v>0.28927519253238182</c:v>
                </c:pt>
                <c:pt idx="729">
                  <c:v>0.2863980688133137</c:v>
                </c:pt>
                <c:pt idx="730">
                  <c:v>0.28285718473476801</c:v>
                </c:pt>
                <c:pt idx="731">
                  <c:v>0.28021051882189862</c:v>
                </c:pt>
                <c:pt idx="732">
                  <c:v>0.27525103018957997</c:v>
                </c:pt>
                <c:pt idx="733">
                  <c:v>0.27088096913200244</c:v>
                </c:pt>
                <c:pt idx="734">
                  <c:v>0.2675814048686927</c:v>
                </c:pt>
                <c:pt idx="735">
                  <c:v>0.26284583066363471</c:v>
                </c:pt>
                <c:pt idx="736">
                  <c:v>0.25745317034561604</c:v>
                </c:pt>
                <c:pt idx="737">
                  <c:v>0.25444256169621132</c:v>
                </c:pt>
                <c:pt idx="738">
                  <c:v>0.25091698912438071</c:v>
                </c:pt>
                <c:pt idx="739">
                  <c:v>0.24806224376128078</c:v>
                </c:pt>
                <c:pt idx="740">
                  <c:v>0.24397681968750914</c:v>
                </c:pt>
                <c:pt idx="741">
                  <c:v>0.24088258665527595</c:v>
                </c:pt>
                <c:pt idx="742">
                  <c:v>0.23724171974655661</c:v>
                </c:pt>
                <c:pt idx="743">
                  <c:v>0.23395249402196899</c:v>
                </c:pt>
                <c:pt idx="744">
                  <c:v>0.22786806768261786</c:v>
                </c:pt>
                <c:pt idx="745">
                  <c:v>0.22459834122726569</c:v>
                </c:pt>
                <c:pt idx="746">
                  <c:v>0.21893216766963577</c:v>
                </c:pt>
                <c:pt idx="747">
                  <c:v>0.21489647327579348</c:v>
                </c:pt>
                <c:pt idx="748">
                  <c:v>0.20971032199706016</c:v>
                </c:pt>
                <c:pt idx="749">
                  <c:v>0.20813572328940369</c:v>
                </c:pt>
                <c:pt idx="750">
                  <c:v>0.20406495638445335</c:v>
                </c:pt>
                <c:pt idx="751">
                  <c:v>0.20255932489080408</c:v>
                </c:pt>
                <c:pt idx="752">
                  <c:v>0.19998280400015073</c:v>
                </c:pt>
                <c:pt idx="753">
                  <c:v>0.19781158000092131</c:v>
                </c:pt>
                <c:pt idx="754">
                  <c:v>0.1948154976527591</c:v>
                </c:pt>
                <c:pt idx="755">
                  <c:v>0.19149067594674843</c:v>
                </c:pt>
                <c:pt idx="756">
                  <c:v>0.18504623289822478</c:v>
                </c:pt>
                <c:pt idx="757">
                  <c:v>0.18158151375051823</c:v>
                </c:pt>
                <c:pt idx="758">
                  <c:v>0.1799223745869819</c:v>
                </c:pt>
                <c:pt idx="759">
                  <c:v>0.17687695516162666</c:v>
                </c:pt>
                <c:pt idx="760">
                  <c:v>0.17254628524525631</c:v>
                </c:pt>
                <c:pt idx="761">
                  <c:v>0.16954379038573478</c:v>
                </c:pt>
                <c:pt idx="762">
                  <c:v>0.16873372007320206</c:v>
                </c:pt>
                <c:pt idx="763">
                  <c:v>0.16856398482354862</c:v>
                </c:pt>
                <c:pt idx="764">
                  <c:v>0.16857065907006547</c:v>
                </c:pt>
                <c:pt idx="765">
                  <c:v>0.16398270349385027</c:v>
                </c:pt>
                <c:pt idx="766">
                  <c:v>0.16056614361512786</c:v>
                </c:pt>
                <c:pt idx="767">
                  <c:v>0.1617843899058172</c:v>
                </c:pt>
                <c:pt idx="768">
                  <c:v>0.15911325175571941</c:v>
                </c:pt>
                <c:pt idx="769">
                  <c:v>0.15685500081661369</c:v>
                </c:pt>
                <c:pt idx="770">
                  <c:v>0.15462789636125315</c:v>
                </c:pt>
                <c:pt idx="771">
                  <c:v>0.14999243585394759</c:v>
                </c:pt>
                <c:pt idx="772">
                  <c:v>0.15168245976607159</c:v>
                </c:pt>
                <c:pt idx="773">
                  <c:v>0.15052114087214341</c:v>
                </c:pt>
                <c:pt idx="774">
                  <c:v>0.14675451022023442</c:v>
                </c:pt>
                <c:pt idx="775">
                  <c:v>0.14679233095049646</c:v>
                </c:pt>
                <c:pt idx="776">
                  <c:v>0.1441505071380412</c:v>
                </c:pt>
                <c:pt idx="777">
                  <c:v>0.14342864157359364</c:v>
                </c:pt>
                <c:pt idx="778">
                  <c:v>0.14175563044670864</c:v>
                </c:pt>
                <c:pt idx="779">
                  <c:v>0.13715602765598367</c:v>
                </c:pt>
                <c:pt idx="780">
                  <c:v>0.13299064349158887</c:v>
                </c:pt>
                <c:pt idx="781">
                  <c:v>0.12909453245725341</c:v>
                </c:pt>
                <c:pt idx="782">
                  <c:v>0.12444338092725438</c:v>
                </c:pt>
                <c:pt idx="783">
                  <c:v>0.12292180976251198</c:v>
                </c:pt>
                <c:pt idx="784">
                  <c:v>0.11993535926814661</c:v>
                </c:pt>
                <c:pt idx="785">
                  <c:v>0.11858484511560317</c:v>
                </c:pt>
                <c:pt idx="786">
                  <c:v>0.1163178914825098</c:v>
                </c:pt>
                <c:pt idx="787">
                  <c:v>0.11493910993295391</c:v>
                </c:pt>
                <c:pt idx="788">
                  <c:v>0.11455036779024334</c:v>
                </c:pt>
                <c:pt idx="789">
                  <c:v>0.1158732427101524</c:v>
                </c:pt>
                <c:pt idx="790">
                  <c:v>0.11373974783387984</c:v>
                </c:pt>
                <c:pt idx="791">
                  <c:v>0.11319779901671335</c:v>
                </c:pt>
                <c:pt idx="792">
                  <c:v>0.11258804770699062</c:v>
                </c:pt>
                <c:pt idx="793">
                  <c:v>0.11275677527628764</c:v>
                </c:pt>
                <c:pt idx="794">
                  <c:v>0.1125285683924436</c:v>
                </c:pt>
                <c:pt idx="795">
                  <c:v>0.11133718921567395</c:v>
                </c:pt>
                <c:pt idx="796">
                  <c:v>0.10894092532800649</c:v>
                </c:pt>
                <c:pt idx="797">
                  <c:v>0.10727605416452045</c:v>
                </c:pt>
                <c:pt idx="798">
                  <c:v>0.10317810606346135</c:v>
                </c:pt>
                <c:pt idx="799">
                  <c:v>0.10122291826325112</c:v>
                </c:pt>
                <c:pt idx="800">
                  <c:v>9.7901590721593351E-2</c:v>
                </c:pt>
                <c:pt idx="801">
                  <c:v>9.783459960802543E-2</c:v>
                </c:pt>
                <c:pt idx="802">
                  <c:v>9.8243757093022757E-2</c:v>
                </c:pt>
                <c:pt idx="803">
                  <c:v>9.8407851950031613E-2</c:v>
                </c:pt>
                <c:pt idx="804">
                  <c:v>9.8955650547968718E-2</c:v>
                </c:pt>
                <c:pt idx="805">
                  <c:v>9.8556098743252468E-2</c:v>
                </c:pt>
                <c:pt idx="806">
                  <c:v>9.7749771243472325E-2</c:v>
                </c:pt>
                <c:pt idx="807">
                  <c:v>9.5854965744102572E-2</c:v>
                </c:pt>
                <c:pt idx="808">
                  <c:v>9.3171552215116984E-2</c:v>
                </c:pt>
                <c:pt idx="809">
                  <c:v>9.0878202591387444E-2</c:v>
                </c:pt>
                <c:pt idx="810">
                  <c:v>8.8593568748403406E-2</c:v>
                </c:pt>
                <c:pt idx="811">
                  <c:v>8.65549136064592E-2</c:v>
                </c:pt>
                <c:pt idx="812">
                  <c:v>8.6218806403926443E-2</c:v>
                </c:pt>
                <c:pt idx="813">
                  <c:v>8.5226529161484307E-2</c:v>
                </c:pt>
                <c:pt idx="814">
                  <c:v>8.6573680017253574E-2</c:v>
                </c:pt>
                <c:pt idx="815">
                  <c:v>8.5186117253162788E-2</c:v>
                </c:pt>
                <c:pt idx="816">
                  <c:v>8.3070485801391175E-2</c:v>
                </c:pt>
                <c:pt idx="817">
                  <c:v>8.1997672650979306E-2</c:v>
                </c:pt>
                <c:pt idx="818">
                  <c:v>8.1024868504256858E-2</c:v>
                </c:pt>
                <c:pt idx="819">
                  <c:v>7.959528416062582E-2</c:v>
                </c:pt>
                <c:pt idx="820">
                  <c:v>7.7914800494993525E-2</c:v>
                </c:pt>
                <c:pt idx="821">
                  <c:v>7.6494677877306932E-2</c:v>
                </c:pt>
                <c:pt idx="822">
                  <c:v>7.5914725115268158E-2</c:v>
                </c:pt>
                <c:pt idx="823">
                  <c:v>7.6437999128945389E-2</c:v>
                </c:pt>
                <c:pt idx="824">
                  <c:v>7.5589322880678073E-2</c:v>
                </c:pt>
                <c:pt idx="825">
                  <c:v>7.5346458828012775E-2</c:v>
                </c:pt>
                <c:pt idx="826">
                  <c:v>7.3412262187435878E-2</c:v>
                </c:pt>
                <c:pt idx="827">
                  <c:v>7.1797958256383188E-2</c:v>
                </c:pt>
                <c:pt idx="828">
                  <c:v>7.0333445355980753E-2</c:v>
                </c:pt>
                <c:pt idx="829">
                  <c:v>7.1149954353388528E-2</c:v>
                </c:pt>
                <c:pt idx="830">
                  <c:v>7.0025854198860094E-2</c:v>
                </c:pt>
                <c:pt idx="831">
                  <c:v>7.2058541779212781E-2</c:v>
                </c:pt>
                <c:pt idx="832">
                  <c:v>7.0839601890355999E-2</c:v>
                </c:pt>
                <c:pt idx="833">
                  <c:v>7.2356370214957846E-2</c:v>
                </c:pt>
                <c:pt idx="834">
                  <c:v>7.4294047933129811E-2</c:v>
                </c:pt>
                <c:pt idx="835">
                  <c:v>7.4753249180245479E-2</c:v>
                </c:pt>
                <c:pt idx="836">
                  <c:v>7.4808422951451264E-2</c:v>
                </c:pt>
                <c:pt idx="837">
                  <c:v>7.4343882307122133E-2</c:v>
                </c:pt>
                <c:pt idx="838">
                  <c:v>7.2306509667449781E-2</c:v>
                </c:pt>
                <c:pt idx="839">
                  <c:v>7.0526331080317098E-2</c:v>
                </c:pt>
                <c:pt idx="840">
                  <c:v>6.9734032584980163E-2</c:v>
                </c:pt>
                <c:pt idx="841">
                  <c:v>6.9327898141052224E-2</c:v>
                </c:pt>
                <c:pt idx="842">
                  <c:v>6.8756713506790454E-2</c:v>
                </c:pt>
                <c:pt idx="843">
                  <c:v>6.7782234255059859E-2</c:v>
                </c:pt>
                <c:pt idx="844">
                  <c:v>7.0030853340368765E-2</c:v>
                </c:pt>
                <c:pt idx="845">
                  <c:v>6.9682326804611561E-2</c:v>
                </c:pt>
                <c:pt idx="846">
                  <c:v>7.3165105678187195E-2</c:v>
                </c:pt>
                <c:pt idx="847">
                  <c:v>7.3047089295660214E-2</c:v>
                </c:pt>
                <c:pt idx="848">
                  <c:v>7.1149326189010473E-2</c:v>
                </c:pt>
                <c:pt idx="849">
                  <c:v>7.0893087469795751E-2</c:v>
                </c:pt>
                <c:pt idx="850">
                  <c:v>6.9836907588644456E-2</c:v>
                </c:pt>
                <c:pt idx="851">
                  <c:v>6.9193955174189983E-2</c:v>
                </c:pt>
                <c:pt idx="852">
                  <c:v>7.0828609013740038E-2</c:v>
                </c:pt>
                <c:pt idx="853">
                  <c:v>7.1734029444158284E-2</c:v>
                </c:pt>
                <c:pt idx="854">
                  <c:v>7.1335328278703966E-2</c:v>
                </c:pt>
                <c:pt idx="855">
                  <c:v>7.2608002395400162E-2</c:v>
                </c:pt>
                <c:pt idx="856">
                  <c:v>7.3219598937983424E-2</c:v>
                </c:pt>
                <c:pt idx="857">
                  <c:v>7.3250666901181372E-2</c:v>
                </c:pt>
                <c:pt idx="858">
                  <c:v>7.1442260177309855E-2</c:v>
                </c:pt>
                <c:pt idx="859">
                  <c:v>6.7890658044063634E-2</c:v>
                </c:pt>
                <c:pt idx="860">
                  <c:v>6.399686336587225E-2</c:v>
                </c:pt>
                <c:pt idx="861">
                  <c:v>6.2963074927447016E-2</c:v>
                </c:pt>
                <c:pt idx="862">
                  <c:v>6.2941560297498644E-2</c:v>
                </c:pt>
                <c:pt idx="863">
                  <c:v>6.3046961045433031E-2</c:v>
                </c:pt>
                <c:pt idx="864">
                  <c:v>6.2624860756896203E-2</c:v>
                </c:pt>
                <c:pt idx="865">
                  <c:v>6.177928607024552E-2</c:v>
                </c:pt>
                <c:pt idx="866">
                  <c:v>6.2375453325292825E-2</c:v>
                </c:pt>
                <c:pt idx="867">
                  <c:v>6.146140872143422E-2</c:v>
                </c:pt>
                <c:pt idx="868">
                  <c:v>6.0090754048519414E-2</c:v>
                </c:pt>
                <c:pt idx="869">
                  <c:v>5.9565804929834036E-2</c:v>
                </c:pt>
                <c:pt idx="870">
                  <c:v>6.0185044139016958E-2</c:v>
                </c:pt>
                <c:pt idx="871">
                  <c:v>6.0398436812945211E-2</c:v>
                </c:pt>
                <c:pt idx="872">
                  <c:v>6.0358155772202465E-2</c:v>
                </c:pt>
                <c:pt idx="873">
                  <c:v>5.9584113304102744E-2</c:v>
                </c:pt>
                <c:pt idx="874">
                  <c:v>6.1121035235833843E-2</c:v>
                </c:pt>
                <c:pt idx="875">
                  <c:v>6.2491388913317507E-2</c:v>
                </c:pt>
                <c:pt idx="876">
                  <c:v>6.1618502162979337E-2</c:v>
                </c:pt>
                <c:pt idx="877">
                  <c:v>5.8090573974731038E-2</c:v>
                </c:pt>
                <c:pt idx="878">
                  <c:v>5.6373617514897958E-2</c:v>
                </c:pt>
                <c:pt idx="879">
                  <c:v>5.6463615148812138E-2</c:v>
                </c:pt>
                <c:pt idx="880">
                  <c:v>5.6342065341658601E-2</c:v>
                </c:pt>
                <c:pt idx="881">
                  <c:v>5.5051305325577594E-2</c:v>
                </c:pt>
                <c:pt idx="882">
                  <c:v>5.3458188855526376E-2</c:v>
                </c:pt>
                <c:pt idx="883">
                  <c:v>5.1345056974509092E-2</c:v>
                </c:pt>
                <c:pt idx="884">
                  <c:v>5.0867508092851066E-2</c:v>
                </c:pt>
                <c:pt idx="885">
                  <c:v>4.9441234698962687E-2</c:v>
                </c:pt>
                <c:pt idx="886">
                  <c:v>4.7100196929532517E-2</c:v>
                </c:pt>
                <c:pt idx="887">
                  <c:v>4.709373207114171E-2</c:v>
                </c:pt>
                <c:pt idx="888">
                  <c:v>4.7366787274227252E-2</c:v>
                </c:pt>
                <c:pt idx="889">
                  <c:v>4.6424645401208581E-2</c:v>
                </c:pt>
                <c:pt idx="890">
                  <c:v>4.7461103538240547E-2</c:v>
                </c:pt>
                <c:pt idx="891">
                  <c:v>4.8310551905222557E-2</c:v>
                </c:pt>
                <c:pt idx="892">
                  <c:v>4.9230708025009319E-2</c:v>
                </c:pt>
                <c:pt idx="893">
                  <c:v>4.9622761117462548E-2</c:v>
                </c:pt>
                <c:pt idx="894">
                  <c:v>4.8767515316741415E-2</c:v>
                </c:pt>
                <c:pt idx="895">
                  <c:v>4.7297492891273114E-2</c:v>
                </c:pt>
                <c:pt idx="896">
                  <c:v>4.8294363585729777E-2</c:v>
                </c:pt>
                <c:pt idx="897">
                  <c:v>4.7732431289286448E-2</c:v>
                </c:pt>
                <c:pt idx="898">
                  <c:v>4.7165656892428943E-2</c:v>
                </c:pt>
                <c:pt idx="899">
                  <c:v>4.8121657642038428E-2</c:v>
                </c:pt>
                <c:pt idx="900">
                  <c:v>4.8703416376664109E-2</c:v>
                </c:pt>
                <c:pt idx="901">
                  <c:v>4.6636964960990991E-2</c:v>
                </c:pt>
                <c:pt idx="902">
                  <c:v>4.4768738666867675E-2</c:v>
                </c:pt>
                <c:pt idx="903">
                  <c:v>4.4718472429865444E-2</c:v>
                </c:pt>
                <c:pt idx="904">
                  <c:v>4.3144645840923652E-2</c:v>
                </c:pt>
                <c:pt idx="905">
                  <c:v>4.1572494356990002E-2</c:v>
                </c:pt>
                <c:pt idx="906">
                  <c:v>3.9487800000837556E-2</c:v>
                </c:pt>
                <c:pt idx="907">
                  <c:v>3.8542739780812504E-2</c:v>
                </c:pt>
                <c:pt idx="908">
                  <c:v>4.1294479272669403E-2</c:v>
                </c:pt>
                <c:pt idx="909">
                  <c:v>4.2168805566373938E-2</c:v>
                </c:pt>
                <c:pt idx="910">
                  <c:v>3.9699321268389508E-2</c:v>
                </c:pt>
                <c:pt idx="911">
                  <c:v>4.2022534873592379E-2</c:v>
                </c:pt>
                <c:pt idx="912">
                  <c:v>4.2557547709084514E-2</c:v>
                </c:pt>
                <c:pt idx="913">
                  <c:v>4.2251998086192531E-2</c:v>
                </c:pt>
                <c:pt idx="914">
                  <c:v>4.1949183595696653E-2</c:v>
                </c:pt>
                <c:pt idx="915">
                  <c:v>4.0399606769099337E-2</c:v>
                </c:pt>
                <c:pt idx="916">
                  <c:v>4.111028315556281E-2</c:v>
                </c:pt>
                <c:pt idx="917">
                  <c:v>4.1925575084488104E-2</c:v>
                </c:pt>
                <c:pt idx="918">
                  <c:v>4.0231978487463932E-2</c:v>
                </c:pt>
                <c:pt idx="919">
                  <c:v>3.9817455431737377E-2</c:v>
                </c:pt>
                <c:pt idx="920">
                  <c:v>3.8067180086351661E-2</c:v>
                </c:pt>
                <c:pt idx="921">
                  <c:v>3.7591280136186032E-2</c:v>
                </c:pt>
                <c:pt idx="922">
                  <c:v>3.750442332416213E-2</c:v>
                </c:pt>
                <c:pt idx="923">
                  <c:v>3.6259179051974316E-2</c:v>
                </c:pt>
                <c:pt idx="924">
                  <c:v>3.5550727414349788E-2</c:v>
                </c:pt>
                <c:pt idx="925">
                  <c:v>3.423515490533563E-2</c:v>
                </c:pt>
                <c:pt idx="926">
                  <c:v>3.4585984710479037E-2</c:v>
                </c:pt>
                <c:pt idx="927">
                  <c:v>3.6088122039775364E-2</c:v>
                </c:pt>
                <c:pt idx="928">
                  <c:v>3.8029490223668395E-2</c:v>
                </c:pt>
                <c:pt idx="929">
                  <c:v>3.7171090514299114E-2</c:v>
                </c:pt>
                <c:pt idx="930">
                  <c:v>3.9275938477580812E-2</c:v>
                </c:pt>
                <c:pt idx="931">
                  <c:v>3.9001836333865177E-2</c:v>
                </c:pt>
                <c:pt idx="932">
                  <c:v>3.9148368761804254E-2</c:v>
                </c:pt>
                <c:pt idx="933">
                  <c:v>3.7555684154762951E-2</c:v>
                </c:pt>
                <c:pt idx="934">
                  <c:v>3.7440141169474556E-2</c:v>
                </c:pt>
                <c:pt idx="935">
                  <c:v>3.5252977499151975E-2</c:v>
                </c:pt>
                <c:pt idx="936">
                  <c:v>3.5232967846359368E-2</c:v>
                </c:pt>
                <c:pt idx="937">
                  <c:v>3.4005207482694068E-2</c:v>
                </c:pt>
                <c:pt idx="938">
                  <c:v>3.4724285567714022E-2</c:v>
                </c:pt>
                <c:pt idx="939">
                  <c:v>3.375204415158025E-2</c:v>
                </c:pt>
                <c:pt idx="940">
                  <c:v>3.4143089563677023E-2</c:v>
                </c:pt>
                <c:pt idx="941">
                  <c:v>3.2746850279114371E-2</c:v>
                </c:pt>
                <c:pt idx="942">
                  <c:v>3.2747347575913667E-2</c:v>
                </c:pt>
                <c:pt idx="943">
                  <c:v>3.122113061212525E-2</c:v>
                </c:pt>
                <c:pt idx="944">
                  <c:v>2.9588623000866867E-2</c:v>
                </c:pt>
                <c:pt idx="945">
                  <c:v>2.9050534777273849E-2</c:v>
                </c:pt>
                <c:pt idx="946">
                  <c:v>2.8614654132693443E-2</c:v>
                </c:pt>
                <c:pt idx="947">
                  <c:v>2.8513506581068802E-2</c:v>
                </c:pt>
                <c:pt idx="948">
                  <c:v>2.778177360118262E-2</c:v>
                </c:pt>
                <c:pt idx="949">
                  <c:v>2.6319956572902661E-2</c:v>
                </c:pt>
                <c:pt idx="950">
                  <c:v>2.6604109346667168E-2</c:v>
                </c:pt>
                <c:pt idx="951">
                  <c:v>2.7021027279085057E-2</c:v>
                </c:pt>
                <c:pt idx="952">
                  <c:v>2.7204765359665983E-2</c:v>
                </c:pt>
                <c:pt idx="953">
                  <c:v>2.8423508947154626E-2</c:v>
                </c:pt>
                <c:pt idx="954">
                  <c:v>2.7184415451168592E-2</c:v>
                </c:pt>
                <c:pt idx="955">
                  <c:v>2.7700413227466695E-2</c:v>
                </c:pt>
                <c:pt idx="956">
                  <c:v>2.8045602639965493E-2</c:v>
                </c:pt>
                <c:pt idx="957">
                  <c:v>2.7664869593075112E-2</c:v>
                </c:pt>
                <c:pt idx="958">
                  <c:v>2.3154518491065409E-2</c:v>
                </c:pt>
                <c:pt idx="959">
                  <c:v>2.2441185492753073E-2</c:v>
                </c:pt>
                <c:pt idx="960">
                  <c:v>2.2122941714721241E-2</c:v>
                </c:pt>
                <c:pt idx="961">
                  <c:v>2.2417315246387008E-2</c:v>
                </c:pt>
                <c:pt idx="962">
                  <c:v>2.249379425941514E-2</c:v>
                </c:pt>
                <c:pt idx="963">
                  <c:v>2.1864897022919626E-2</c:v>
                </c:pt>
                <c:pt idx="964">
                  <c:v>1.9596320631849608E-2</c:v>
                </c:pt>
                <c:pt idx="965">
                  <c:v>2.3152908819846642E-2</c:v>
                </c:pt>
                <c:pt idx="966">
                  <c:v>2.2133254079927635E-2</c:v>
                </c:pt>
                <c:pt idx="967">
                  <c:v>1.9740104840634695E-2</c:v>
                </c:pt>
                <c:pt idx="968">
                  <c:v>2.1454273821040155E-2</c:v>
                </c:pt>
                <c:pt idx="969">
                  <c:v>2.0587930449640062E-2</c:v>
                </c:pt>
                <c:pt idx="970">
                  <c:v>1.8753166995406023E-2</c:v>
                </c:pt>
                <c:pt idx="971">
                  <c:v>2.095684615416829E-2</c:v>
                </c:pt>
                <c:pt idx="972">
                  <c:v>2.0082493686948002E-2</c:v>
                </c:pt>
                <c:pt idx="973">
                  <c:v>1.9836658940244816E-2</c:v>
                </c:pt>
                <c:pt idx="974">
                  <c:v>2.1209826270671844E-2</c:v>
                </c:pt>
                <c:pt idx="975">
                  <c:v>1.867094289567027E-2</c:v>
                </c:pt>
                <c:pt idx="976">
                  <c:v>1.8665276329509903E-2</c:v>
                </c:pt>
                <c:pt idx="977">
                  <c:v>2.0549389947694844E-2</c:v>
                </c:pt>
                <c:pt idx="978">
                  <c:v>2.1701456503804582E-2</c:v>
                </c:pt>
                <c:pt idx="979">
                  <c:v>2.2082621413704873E-2</c:v>
                </c:pt>
                <c:pt idx="980">
                  <c:v>2.2347340352023317E-2</c:v>
                </c:pt>
                <c:pt idx="981">
                  <c:v>2.1146381668488343E-2</c:v>
                </c:pt>
                <c:pt idx="982">
                  <c:v>2.1763553169926841E-2</c:v>
                </c:pt>
                <c:pt idx="983">
                  <c:v>2.345906043360093E-2</c:v>
                </c:pt>
                <c:pt idx="984">
                  <c:v>2.2894523872340249E-2</c:v>
                </c:pt>
                <c:pt idx="985">
                  <c:v>2.1266439585244001E-2</c:v>
                </c:pt>
                <c:pt idx="986">
                  <c:v>2.0044829997780483E-2</c:v>
                </c:pt>
                <c:pt idx="987">
                  <c:v>1.9765205242241124E-2</c:v>
                </c:pt>
                <c:pt idx="988">
                  <c:v>1.9242755694310085E-2</c:v>
                </c:pt>
                <c:pt idx="989">
                  <c:v>1.944758962858734E-2</c:v>
                </c:pt>
                <c:pt idx="990">
                  <c:v>1.814090302817108E-2</c:v>
                </c:pt>
                <c:pt idx="991">
                  <c:v>1.7812359971690724E-2</c:v>
                </c:pt>
                <c:pt idx="992">
                  <c:v>1.8477769262660652E-2</c:v>
                </c:pt>
                <c:pt idx="993">
                  <c:v>1.9746203269804974E-2</c:v>
                </c:pt>
                <c:pt idx="994">
                  <c:v>1.8531346449405545E-2</c:v>
                </c:pt>
                <c:pt idx="995">
                  <c:v>2.1057614189814521E-2</c:v>
                </c:pt>
                <c:pt idx="996">
                  <c:v>2.0510705491412991E-2</c:v>
                </c:pt>
                <c:pt idx="997">
                  <c:v>2.1114358371965441E-2</c:v>
                </c:pt>
                <c:pt idx="998">
                  <c:v>2.2240264499080783E-2</c:v>
                </c:pt>
                <c:pt idx="999">
                  <c:v>2.1635145901646207E-2</c:v>
                </c:pt>
                <c:pt idx="1000">
                  <c:v>1.9413053674552223E-2</c:v>
                </c:pt>
                <c:pt idx="1001">
                  <c:v>2.0371540908158181E-2</c:v>
                </c:pt>
                <c:pt idx="1002">
                  <c:v>1.8044597576960603E-2</c:v>
                </c:pt>
                <c:pt idx="1003">
                  <c:v>1.8049675239016544E-2</c:v>
                </c:pt>
                <c:pt idx="1004">
                  <c:v>1.6055776809008715E-2</c:v>
                </c:pt>
                <c:pt idx="1005">
                  <c:v>1.3682558701961129E-2</c:v>
                </c:pt>
                <c:pt idx="1006">
                  <c:v>1.2868253514579694E-2</c:v>
                </c:pt>
                <c:pt idx="1007">
                  <c:v>1.4059836844772206E-2</c:v>
                </c:pt>
                <c:pt idx="1008">
                  <c:v>1.4630183926529894E-2</c:v>
                </c:pt>
                <c:pt idx="1009">
                  <c:v>1.655906734340909E-2</c:v>
                </c:pt>
                <c:pt idx="1010">
                  <c:v>1.6060815210791026E-2</c:v>
                </c:pt>
                <c:pt idx="1011">
                  <c:v>1.7669164667010063E-2</c:v>
                </c:pt>
                <c:pt idx="1012">
                  <c:v>1.7469382221272995E-2</c:v>
                </c:pt>
                <c:pt idx="1013">
                  <c:v>1.6671600374385968E-2</c:v>
                </c:pt>
                <c:pt idx="1014">
                  <c:v>1.6362988450150967E-2</c:v>
                </c:pt>
                <c:pt idx="1015">
                  <c:v>1.5061693593979672E-2</c:v>
                </c:pt>
                <c:pt idx="1016">
                  <c:v>1.1784101997143945E-2</c:v>
                </c:pt>
                <c:pt idx="1017">
                  <c:v>1.1076497072753997E-2</c:v>
                </c:pt>
                <c:pt idx="1018">
                  <c:v>8.3753771603619891E-3</c:v>
                </c:pt>
                <c:pt idx="1019">
                  <c:v>8.1474215422691794E-3</c:v>
                </c:pt>
                <c:pt idx="1020">
                  <c:v>9.4817748575113797E-3</c:v>
                </c:pt>
                <c:pt idx="1021">
                  <c:v>7.7059554694272388E-3</c:v>
                </c:pt>
                <c:pt idx="1022">
                  <c:v>8.1377713670113191E-3</c:v>
                </c:pt>
                <c:pt idx="1023">
                  <c:v>1.0127359018974751E-2</c:v>
                </c:pt>
                <c:pt idx="1024">
                  <c:v>9.9986429032082446E-3</c:v>
                </c:pt>
                <c:pt idx="1025">
                  <c:v>1.0853937124933519E-2</c:v>
                </c:pt>
                <c:pt idx="1026">
                  <c:v>1.1652013423872759E-2</c:v>
                </c:pt>
                <c:pt idx="1027">
                  <c:v>9.6576033016319701E-3</c:v>
                </c:pt>
                <c:pt idx="1028">
                  <c:v>1.0455095931169936E-2</c:v>
                </c:pt>
                <c:pt idx="1029">
                  <c:v>9.9708060605299201E-3</c:v>
                </c:pt>
                <c:pt idx="1030">
                  <c:v>9.9708989765108398E-3</c:v>
                </c:pt>
                <c:pt idx="1031">
                  <c:v>1.008553112345105E-2</c:v>
                </c:pt>
                <c:pt idx="1032">
                  <c:v>1.0345765229845346E-2</c:v>
                </c:pt>
                <c:pt idx="1033">
                  <c:v>8.8546665808175353E-3</c:v>
                </c:pt>
                <c:pt idx="1034">
                  <c:v>8.8738543852155231E-3</c:v>
                </c:pt>
                <c:pt idx="1035">
                  <c:v>8.8600975853361311E-3</c:v>
                </c:pt>
                <c:pt idx="1036">
                  <c:v>7.0561992495529555E-3</c:v>
                </c:pt>
                <c:pt idx="1037">
                  <c:v>4.8339133384424039E-3</c:v>
                </c:pt>
                <c:pt idx="1038">
                  <c:v>5.4796650104065895E-3</c:v>
                </c:pt>
                <c:pt idx="1039">
                  <c:v>6.30573388444288E-3</c:v>
                </c:pt>
                <c:pt idx="1040">
                  <c:v>6.6141612853918277E-3</c:v>
                </c:pt>
                <c:pt idx="1041">
                  <c:v>6.3240344066568662E-3</c:v>
                </c:pt>
                <c:pt idx="1042">
                  <c:v>5.5355690227018601E-3</c:v>
                </c:pt>
                <c:pt idx="1043">
                  <c:v>8.5985103081774438E-3</c:v>
                </c:pt>
                <c:pt idx="1044">
                  <c:v>9.8379741594113671E-3</c:v>
                </c:pt>
                <c:pt idx="1045">
                  <c:v>1.0259048446130717E-2</c:v>
                </c:pt>
                <c:pt idx="1046">
                  <c:v>1.0742066283905173E-2</c:v>
                </c:pt>
                <c:pt idx="1047">
                  <c:v>1.0917939223002542E-2</c:v>
                </c:pt>
                <c:pt idx="1048">
                  <c:v>1.0514651148912648E-2</c:v>
                </c:pt>
                <c:pt idx="1049">
                  <c:v>1.1141328871272367E-2</c:v>
                </c:pt>
                <c:pt idx="1050">
                  <c:v>1.0047367520132668E-2</c:v>
                </c:pt>
                <c:pt idx="1051">
                  <c:v>9.9901221151550944E-3</c:v>
                </c:pt>
                <c:pt idx="1052">
                  <c:v>9.4170909393570101E-3</c:v>
                </c:pt>
                <c:pt idx="1053">
                  <c:v>9.5906174227671902E-3</c:v>
                </c:pt>
                <c:pt idx="1054">
                  <c:v>1.1118769918045487E-2</c:v>
                </c:pt>
                <c:pt idx="1055">
                  <c:v>1.1227977603846041E-2</c:v>
                </c:pt>
                <c:pt idx="1056">
                  <c:v>9.8747558010980306E-3</c:v>
                </c:pt>
                <c:pt idx="1057">
                  <c:v>9.3826413579238752E-3</c:v>
                </c:pt>
                <c:pt idx="1058">
                  <c:v>9.9288001850991025E-3</c:v>
                </c:pt>
                <c:pt idx="1059">
                  <c:v>8.086134946459456E-3</c:v>
                </c:pt>
                <c:pt idx="1060">
                  <c:v>5.8159593535769775E-3</c:v>
                </c:pt>
                <c:pt idx="1061">
                  <c:v>4.6868888484071841E-3</c:v>
                </c:pt>
                <c:pt idx="1062">
                  <c:v>5.2519135457366481E-3</c:v>
                </c:pt>
                <c:pt idx="1063">
                  <c:v>7.4650217135486677E-3</c:v>
                </c:pt>
                <c:pt idx="1064">
                  <c:v>8.0206435753441292E-3</c:v>
                </c:pt>
                <c:pt idx="1065">
                  <c:v>7.4819494348614471E-3</c:v>
                </c:pt>
                <c:pt idx="1066">
                  <c:v>8.1275283616216686E-3</c:v>
                </c:pt>
                <c:pt idx="1067">
                  <c:v>8.7401914749718358E-3</c:v>
                </c:pt>
                <c:pt idx="1068">
                  <c:v>9.1385523847213671E-3</c:v>
                </c:pt>
                <c:pt idx="1069">
                  <c:v>9.542234370223333E-3</c:v>
                </c:pt>
                <c:pt idx="1070">
                  <c:v>8.8012464351671545E-3</c:v>
                </c:pt>
                <c:pt idx="1071">
                  <c:v>8.848421579959043E-3</c:v>
                </c:pt>
                <c:pt idx="1072">
                  <c:v>7.9198755396978938E-3</c:v>
                </c:pt>
                <c:pt idx="1073">
                  <c:v>8.3667163439995647E-3</c:v>
                </c:pt>
                <c:pt idx="1074">
                  <c:v>7.0324022890309928E-3</c:v>
                </c:pt>
                <c:pt idx="1075">
                  <c:v>4.9004451068088827E-3</c:v>
                </c:pt>
                <c:pt idx="1076">
                  <c:v>5.0283118919892287E-3</c:v>
                </c:pt>
                <c:pt idx="1077">
                  <c:v>5.9680693577228612E-3</c:v>
                </c:pt>
                <c:pt idx="1078">
                  <c:v>5.0186172217545882E-3</c:v>
                </c:pt>
                <c:pt idx="1079">
                  <c:v>4.9188149888396131E-3</c:v>
                </c:pt>
                <c:pt idx="1080">
                  <c:v>3.5509726601923855E-3</c:v>
                </c:pt>
                <c:pt idx="1081">
                  <c:v>4.7949619122998775E-3</c:v>
                </c:pt>
                <c:pt idx="1082">
                  <c:v>6.4761771276974417E-3</c:v>
                </c:pt>
                <c:pt idx="1083">
                  <c:v>6.1678007651042119E-3</c:v>
                </c:pt>
                <c:pt idx="1084">
                  <c:v>4.6962380282338945E-3</c:v>
                </c:pt>
                <c:pt idx="1085">
                  <c:v>5.0520578141554744E-3</c:v>
                </c:pt>
                <c:pt idx="1086">
                  <c:v>5.7643608846229552E-3</c:v>
                </c:pt>
                <c:pt idx="1087">
                  <c:v>6.585039323090066E-3</c:v>
                </c:pt>
                <c:pt idx="1088">
                  <c:v>4.5385582999359266E-3</c:v>
                </c:pt>
                <c:pt idx="1089">
                  <c:v>6.2611001880305377E-3</c:v>
                </c:pt>
                <c:pt idx="1090">
                  <c:v>7.6429427302536525E-3</c:v>
                </c:pt>
                <c:pt idx="1091">
                  <c:v>8.6681593422700178E-3</c:v>
                </c:pt>
                <c:pt idx="1092">
                  <c:v>7.3434692890435565E-3</c:v>
                </c:pt>
                <c:pt idx="1093">
                  <c:v>7.8699691885372562E-3</c:v>
                </c:pt>
                <c:pt idx="1094">
                  <c:v>7.2817743863880973E-3</c:v>
                </c:pt>
                <c:pt idx="1095">
                  <c:v>8.6151880724147888E-3</c:v>
                </c:pt>
                <c:pt idx="1096">
                  <c:v>5.5536680088445547E-3</c:v>
                </c:pt>
                <c:pt idx="1097">
                  <c:v>3.2839111922141118E-3</c:v>
                </c:pt>
                <c:pt idx="1098">
                  <c:v>5.4404112801571241E-3</c:v>
                </c:pt>
                <c:pt idx="1099">
                  <c:v>7.0120641586156928E-3</c:v>
                </c:pt>
                <c:pt idx="1100">
                  <c:v>6.7184836844772205E-3</c:v>
                </c:pt>
                <c:pt idx="1101">
                  <c:v>5.9589727523231602E-3</c:v>
                </c:pt>
                <c:pt idx="1102">
                  <c:v>6.8195265420388541E-3</c:v>
                </c:pt>
                <c:pt idx="1103">
                  <c:v>8.8467765744940138E-3</c:v>
                </c:pt>
                <c:pt idx="1104">
                  <c:v>1.029981631426645E-2</c:v>
                </c:pt>
                <c:pt idx="1105">
                  <c:v>7.3079308893551258E-3</c:v>
                </c:pt>
                <c:pt idx="1106">
                  <c:v>5.9831754023392837E-3</c:v>
                </c:pt>
                <c:pt idx="1107">
                  <c:v>4.1832855404935693E-3</c:v>
                </c:pt>
                <c:pt idx="1108">
                  <c:v>6.0252807371299578E-3</c:v>
                </c:pt>
                <c:pt idx="1109">
                  <c:v>5.4407881787839575E-3</c:v>
                </c:pt>
                <c:pt idx="1110">
                  <c:v>3.4183527645514277E-3</c:v>
                </c:pt>
                <c:pt idx="1111">
                  <c:v>1.9415252249875411E-3</c:v>
                </c:pt>
                <c:pt idx="1112">
                  <c:v>6.545844483251043E-4</c:v>
                </c:pt>
                <c:pt idx="1113">
                  <c:v>1.6181749940324384E-3</c:v>
                </c:pt>
                <c:pt idx="1114">
                  <c:v>3.8924807677006247E-3</c:v>
                </c:pt>
                <c:pt idx="1115">
                  <c:v>2.0978151395990635E-3</c:v>
                </c:pt>
                <c:pt idx="1116">
                  <c:v>6.7364426423106394E-4</c:v>
                </c:pt>
                <c:pt idx="1117">
                  <c:v>2.0980009715609047E-3</c:v>
                </c:pt>
                <c:pt idx="1118">
                  <c:v>3.0381248665150695E-3</c:v>
                </c:pt>
                <c:pt idx="1119">
                  <c:v>5.9015467500868959E-3</c:v>
                </c:pt>
                <c:pt idx="1120">
                  <c:v>3.9174777839198292E-3</c:v>
                </c:pt>
                <c:pt idx="1121">
                  <c:v>3.9366891444819951E-3</c:v>
                </c:pt>
                <c:pt idx="1122">
                  <c:v>4.4828257241688336E-3</c:v>
                </c:pt>
                <c:pt idx="1123">
                  <c:v>5.664864881842281E-3</c:v>
                </c:pt>
                <c:pt idx="1124">
                  <c:v>5.8928728469665936E-3</c:v>
                </c:pt>
                <c:pt idx="1125">
                  <c:v>6.8761333132320726E-3</c:v>
                </c:pt>
                <c:pt idx="1126">
                  <c:v>5.6598081585989427E-3</c:v>
                </c:pt>
                <c:pt idx="1127">
                  <c:v>6.8228649739730555E-3</c:v>
                </c:pt>
                <c:pt idx="1128">
                  <c:v>6.1011826241357502E-3</c:v>
                </c:pt>
                <c:pt idx="1129">
                  <c:v>8.8030262342383078E-3</c:v>
                </c:pt>
                <c:pt idx="1130">
                  <c:v>6.98939135059529E-3</c:v>
                </c:pt>
                <c:pt idx="1131">
                  <c:v>5.7975331984873799E-3</c:v>
                </c:pt>
                <c:pt idx="1132">
                  <c:v>4.2777365981129939E-3</c:v>
                </c:pt>
                <c:pt idx="1133">
                  <c:v>4.568116051274964E-3</c:v>
                </c:pt>
                <c:pt idx="1134">
                  <c:v>5.2374592216624582E-3</c:v>
                </c:pt>
                <c:pt idx="1135">
                  <c:v>4.1737609981113187E-3</c:v>
                </c:pt>
                <c:pt idx="1136">
                  <c:v>2.2413480826329302E-3</c:v>
                </c:pt>
                <c:pt idx="1137">
                  <c:v>4.7859084932011667E-3</c:v>
                </c:pt>
                <c:pt idx="1138">
                  <c:v>4.6766144347986311E-3</c:v>
                </c:pt>
                <c:pt idx="1139">
                  <c:v>3.2234673836116102E-3</c:v>
                </c:pt>
                <c:pt idx="1140">
                  <c:v>2.0411311565343752E-3</c:v>
                </c:pt>
                <c:pt idx="1141">
                  <c:v>1.8514150449556307E-3</c:v>
                </c:pt>
                <c:pt idx="1142">
                  <c:v>4.1166791776071961E-3</c:v>
                </c:pt>
                <c:pt idx="1143">
                  <c:v>3.7461132329107876E-3</c:v>
                </c:pt>
                <c:pt idx="1144">
                  <c:v>3.1627644572031609E-3</c:v>
                </c:pt>
                <c:pt idx="1145">
                  <c:v>4.9527371739303402E-3</c:v>
                </c:pt>
                <c:pt idx="1146">
                  <c:v>5.9026028514475E-3</c:v>
                </c:pt>
                <c:pt idx="1147">
                  <c:v>7.5599831547252614E-3</c:v>
                </c:pt>
                <c:pt idx="1148">
                  <c:v>7.4935626238007294E-3</c:v>
                </c:pt>
                <c:pt idx="1149">
                  <c:v>6.6139649840236863E-3</c:v>
                </c:pt>
                <c:pt idx="1150">
                  <c:v>6.7849879706521595E-3</c:v>
                </c:pt>
                <c:pt idx="1151">
                  <c:v>8.9920369695675288E-3</c:v>
                </c:pt>
                <c:pt idx="1152">
                  <c:v>1.0250248910134804E-2</c:v>
                </c:pt>
                <c:pt idx="1153">
                  <c:v>1.2059380640392645E-2</c:v>
                </c:pt>
                <c:pt idx="1154">
                  <c:v>9.8463771666436328E-3</c:v>
                </c:pt>
                <c:pt idx="1155">
                  <c:v>9.0770380793245981E-3</c:v>
                </c:pt>
                <c:pt idx="1156">
                  <c:v>9.9314999832489492E-3</c:v>
                </c:pt>
                <c:pt idx="1157">
                  <c:v>8.9058515082226716E-3</c:v>
                </c:pt>
                <c:pt idx="1158">
                  <c:v>7.8435535677642779E-3</c:v>
                </c:pt>
                <c:pt idx="1159">
                  <c:v>5.3984577517578137E-3</c:v>
                </c:pt>
                <c:pt idx="1160">
                  <c:v>4.9997696730613795E-3</c:v>
                </c:pt>
                <c:pt idx="1161">
                  <c:v>6.049205947879107E-3</c:v>
                </c:pt>
                <c:pt idx="1162">
                  <c:v>5.9732451704628733E-3</c:v>
                </c:pt>
                <c:pt idx="1163">
                  <c:v>5.2053037488850084E-3</c:v>
                </c:pt>
                <c:pt idx="1164">
                  <c:v>5.5803074131772134E-3</c:v>
                </c:pt>
                <c:pt idx="1165">
                  <c:v>2.7166630547214923E-3</c:v>
                </c:pt>
                <c:pt idx="1166">
                  <c:v>3.4385848922279315E-3</c:v>
                </c:pt>
                <c:pt idx="1167">
                  <c:v>3.4430003643353391E-3</c:v>
                </c:pt>
                <c:pt idx="1168">
                  <c:v>2.3555143409927509E-3</c:v>
                </c:pt>
                <c:pt idx="1169">
                  <c:v>3.8373842083663122E-3</c:v>
                </c:pt>
                <c:pt idx="1170">
                  <c:v>4.1552537051228891E-3</c:v>
                </c:pt>
                <c:pt idx="1171">
                  <c:v>4.306968489180915E-3</c:v>
                </c:pt>
                <c:pt idx="1172">
                  <c:v>5.4227009707233514E-3</c:v>
                </c:pt>
                <c:pt idx="1173">
                  <c:v>4.6152401577111363E-3</c:v>
                </c:pt>
              </c:numCache>
            </c:numRef>
          </c:yVal>
          <c:smooth val="0"/>
          <c:extLst>
            <c:ext xmlns:c16="http://schemas.microsoft.com/office/drawing/2014/chart" uri="{C3380CC4-5D6E-409C-BE32-E72D297353CC}">
              <c16:uniqueId val="{00000001-78F5-44D7-A5E4-BCA7D51448E1}"/>
            </c:ext>
          </c:extLst>
        </c:ser>
        <c:ser>
          <c:idx val="2"/>
          <c:order val="2"/>
          <c:tx>
            <c:strRef>
              <c:f>'Fluo RT'!$FK$2:$FK$3</c:f>
              <c:strCache>
                <c:ptCount val="2"/>
                <c:pt idx="0">
                  <c:v>D17</c:v>
                </c:pt>
                <c:pt idx="1">
                  <c:v>Stan 520</c:v>
                </c:pt>
              </c:strCache>
            </c:strRef>
          </c:tx>
          <c:spPr>
            <a:ln w="19050" cap="rnd">
              <a:solidFill>
                <a:srgbClr val="00B050"/>
              </a:solidFill>
              <a:round/>
            </a:ln>
            <a:effectLst/>
          </c:spPr>
          <c:marker>
            <c:symbol val="none"/>
          </c:marker>
          <c:xVal>
            <c:numRef>
              <c:f>'Fluo RT'!$CM$4:$CM$1177</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'Fluo RT'!$FK$4:$FK$1177</c:f>
              <c:numCache>
                <c:formatCode>General</c:formatCode>
                <c:ptCount val="1174"/>
                <c:pt idx="0">
                  <c:v>1.8286207840339567E-3</c:v>
                </c:pt>
                <c:pt idx="1">
                  <c:v>2.6588406850538196E-3</c:v>
                </c:pt>
                <c:pt idx="2">
                  <c:v>7.3777568390967052E-4</c:v>
                </c:pt>
                <c:pt idx="3">
                  <c:v>2.8153208329407329E-3</c:v>
                </c:pt>
                <c:pt idx="4">
                  <c:v>1.512942348332907E-3</c:v>
                </c:pt>
                <c:pt idx="5">
                  <c:v>6.8951465632894075E-4</c:v>
                </c:pt>
                <c:pt idx="6">
                  <c:v>1.6284547702054533E-4</c:v>
                </c:pt>
                <c:pt idx="7">
                  <c:v>4.9834569463326646E-4</c:v>
                </c:pt>
                <c:pt idx="8">
                  <c:v>8.6330708520098885E-4</c:v>
                </c:pt>
                <c:pt idx="9">
                  <c:v>2.4684309001090305E-3</c:v>
                </c:pt>
                <c:pt idx="10">
                  <c:v>1.9183005568193547E-3</c:v>
                </c:pt>
                <c:pt idx="11">
                  <c:v>2.0355152934630936E-3</c:v>
                </c:pt>
                <c:pt idx="12">
                  <c:v>3.4907153401264393E-3</c:v>
                </c:pt>
                <c:pt idx="13">
                  <c:v>3.5037254400488169E-3</c:v>
                </c:pt>
                <c:pt idx="14">
                  <c:v>3.4509572716300316E-3</c:v>
                </c:pt>
                <c:pt idx="15">
                  <c:v>2.8677004392636163E-3</c:v>
                </c:pt>
                <c:pt idx="16">
                  <c:v>1.7446465027167938E-3</c:v>
                </c:pt>
                <c:pt idx="17">
                  <c:v>3.9005173349844979E-4</c:v>
                </c:pt>
                <c:pt idx="18">
                  <c:v>8.2308893405661518E-4</c:v>
                </c:pt>
                <c:pt idx="19">
                  <c:v>6.7650805615754263E-4</c:v>
                </c:pt>
                <c:pt idx="20">
                  <c:v>-8.9326674832752287E-4</c:v>
                </c:pt>
                <c:pt idx="21">
                  <c:v>-1.8596869068931631E-3</c:v>
                </c:pt>
                <c:pt idx="22">
                  <c:v>-7.2296231486092971E-4</c:v>
                </c:pt>
                <c:pt idx="23">
                  <c:v>-6.4803022349050796E-4</c:v>
                </c:pt>
                <c:pt idx="24">
                  <c:v>-1.0100039035683999E-4</c:v>
                </c:pt>
                <c:pt idx="25">
                  <c:v>-1.5694758898565551E-3</c:v>
                </c:pt>
                <c:pt idx="26">
                  <c:v>-2.0579101102421557E-3</c:v>
                </c:pt>
                <c:pt idx="27">
                  <c:v>-5.5978965599242617E-4</c:v>
                </c:pt>
                <c:pt idx="28">
                  <c:v>6.932593898767459E-4</c:v>
                </c:pt>
                <c:pt idx="29">
                  <c:v>-6.4516392743849636E-4</c:v>
                </c:pt>
                <c:pt idx="30">
                  <c:v>4.1952268780875209E-4</c:v>
                </c:pt>
                <c:pt idx="31">
                  <c:v>-1.3601180941612488E-5</c:v>
                </c:pt>
                <c:pt idx="32">
                  <c:v>1.0023062461581259E-3</c:v>
                </c:pt>
                <c:pt idx="33">
                  <c:v>1.1586194828444899E-3</c:v>
                </c:pt>
                <c:pt idx="34">
                  <c:v>4.5851027266649612E-4</c:v>
                </c:pt>
                <c:pt idx="35">
                  <c:v>5.9593616095265011E-4</c:v>
                </c:pt>
                <c:pt idx="36">
                  <c:v>5.405331287325068E-4</c:v>
                </c:pt>
                <c:pt idx="37">
                  <c:v>-4.2972311585521802E-4</c:v>
                </c:pt>
                <c:pt idx="38">
                  <c:v>9.0523033296989756E-4</c:v>
                </c:pt>
                <c:pt idx="39">
                  <c:v>2.3864460926177689E-3</c:v>
                </c:pt>
                <c:pt idx="40">
                  <c:v>2.1064749879976491E-3</c:v>
                </c:pt>
                <c:pt idx="41">
                  <c:v>2.9140523975537637E-3</c:v>
                </c:pt>
                <c:pt idx="42">
                  <c:v>1.4029415855666679E-3</c:v>
                </c:pt>
                <c:pt idx="43">
                  <c:v>1.7156201065180619E-3</c:v>
                </c:pt>
                <c:pt idx="44">
                  <c:v>2.9977673383496431E-3</c:v>
                </c:pt>
                <c:pt idx="45">
                  <c:v>2.3109196717413056E-3</c:v>
                </c:pt>
                <c:pt idx="46">
                  <c:v>6.539378928806989E-4</c:v>
                </c:pt>
                <c:pt idx="47">
                  <c:v>3.4164649822993368E-4</c:v>
                </c:pt>
                <c:pt idx="48">
                  <c:v>-4.5887047780574584E-5</c:v>
                </c:pt>
                <c:pt idx="49">
                  <c:v>1.0546050889968725E-3</c:v>
                </c:pt>
                <c:pt idx="50">
                  <c:v>7.6803587693439763E-4</c:v>
                </c:pt>
                <c:pt idx="51">
                  <c:v>-1.1132815549662813E-3</c:v>
                </c:pt>
                <c:pt idx="52">
                  <c:v>-1.1069344424851821E-3</c:v>
                </c:pt>
                <c:pt idx="53">
                  <c:v>-1.4686058876579935E-3</c:v>
                </c:pt>
                <c:pt idx="54">
                  <c:v>-3.1621937157035621E-4</c:v>
                </c:pt>
                <c:pt idx="55">
                  <c:v>-8.0128019096077142E-4</c:v>
                </c:pt>
                <c:pt idx="56">
                  <c:v>-9.4439434117187817E-4</c:v>
                </c:pt>
                <c:pt idx="57">
                  <c:v>-1.5597259425771629E-3</c:v>
                </c:pt>
                <c:pt idx="58">
                  <c:v>-6.5445603550003811E-4</c:v>
                </c:pt>
                <c:pt idx="59">
                  <c:v>7.9757395467373795E-4</c:v>
                </c:pt>
                <c:pt idx="60">
                  <c:v>1.9308960708564968E-3</c:v>
                </c:pt>
                <c:pt idx="61">
                  <c:v>1.7646911021074782E-3</c:v>
                </c:pt>
                <c:pt idx="62">
                  <c:v>2.7968035607722785E-3</c:v>
                </c:pt>
                <c:pt idx="63">
                  <c:v>3.3308799181596691E-3</c:v>
                </c:pt>
                <c:pt idx="64">
                  <c:v>3.7378255777954258E-3</c:v>
                </c:pt>
                <c:pt idx="65">
                  <c:v>3.2559583260421852E-3</c:v>
                </c:pt>
                <c:pt idx="66">
                  <c:v>1.5890314214821895E-3</c:v>
                </c:pt>
                <c:pt idx="67">
                  <c:v>3.5170262885140868E-4</c:v>
                </c:pt>
                <c:pt idx="68">
                  <c:v>8.4313559740300528E-4</c:v>
                </c:pt>
                <c:pt idx="69">
                  <c:v>1.038516105584795E-3</c:v>
                </c:pt>
                <c:pt idx="70">
                  <c:v>-2.8041611141771318E-4</c:v>
                </c:pt>
                <c:pt idx="71">
                  <c:v>-1.8598134363516441E-3</c:v>
                </c:pt>
                <c:pt idx="72">
                  <c:v>-1.6905241998806495E-3</c:v>
                </c:pt>
                <c:pt idx="73">
                  <c:v>-1.9281725466969977E-3</c:v>
                </c:pt>
                <c:pt idx="74">
                  <c:v>-1.2639278871823863E-3</c:v>
                </c:pt>
                <c:pt idx="75">
                  <c:v>-7.7513480771560482E-4</c:v>
                </c:pt>
                <c:pt idx="76">
                  <c:v>-2.8395498781817443E-4</c:v>
                </c:pt>
                <c:pt idx="77">
                  <c:v>-1.6854567399370942E-5</c:v>
                </c:pt>
                <c:pt idx="78">
                  <c:v>2.0540908948145356E-3</c:v>
                </c:pt>
                <c:pt idx="79">
                  <c:v>2.483960820736473E-3</c:v>
                </c:pt>
                <c:pt idx="80">
                  <c:v>4.0109829364705467E-3</c:v>
                </c:pt>
                <c:pt idx="81">
                  <c:v>3.4344833156102353E-3</c:v>
                </c:pt>
                <c:pt idx="82">
                  <c:v>1.2560372947822301E-3</c:v>
                </c:pt>
                <c:pt idx="83">
                  <c:v>5.2397015340575122E-4</c:v>
                </c:pt>
                <c:pt idx="84">
                  <c:v>7.7467257137472912E-4</c:v>
                </c:pt>
                <c:pt idx="85">
                  <c:v>-7.2632692161006486E-4</c:v>
                </c:pt>
                <c:pt idx="86">
                  <c:v>-1.2278921179326343E-3</c:v>
                </c:pt>
                <c:pt idx="87">
                  <c:v>-1.3708219479255002E-3</c:v>
                </c:pt>
                <c:pt idx="88">
                  <c:v>-5.8612133367433479E-4</c:v>
                </c:pt>
                <c:pt idx="89">
                  <c:v>5.0766606991425607E-4</c:v>
                </c:pt>
                <c:pt idx="90">
                  <c:v>8.5935039237592704E-4</c:v>
                </c:pt>
                <c:pt idx="91">
                  <c:v>9.7009597394031569E-4</c:v>
                </c:pt>
                <c:pt idx="92">
                  <c:v>1.9893122989325758E-3</c:v>
                </c:pt>
                <c:pt idx="93">
                  <c:v>2.0414541016632792E-3</c:v>
                </c:pt>
                <c:pt idx="94">
                  <c:v>2.2400218958779214E-3</c:v>
                </c:pt>
                <c:pt idx="95">
                  <c:v>1.373941213157269E-3</c:v>
                </c:pt>
                <c:pt idx="96">
                  <c:v>1.1722909459647422E-3</c:v>
                </c:pt>
                <c:pt idx="97">
                  <c:v>1.6941720172474907E-4</c:v>
                </c:pt>
                <c:pt idx="98">
                  <c:v>6.7740354372220943E-4</c:v>
                </c:pt>
                <c:pt idx="99">
                  <c:v>8.4022353537664945E-4</c:v>
                </c:pt>
                <c:pt idx="100">
                  <c:v>1.1137131909203896E-3</c:v>
                </c:pt>
                <c:pt idx="101">
                  <c:v>2.8319975950429164E-4</c:v>
                </c:pt>
                <c:pt idx="102">
                  <c:v>5.6359289819762817E-4</c:v>
                </c:pt>
                <c:pt idx="103">
                  <c:v>9.1186998873798086E-4</c:v>
                </c:pt>
                <c:pt idx="104">
                  <c:v>1.0909064803722298E-3</c:v>
                </c:pt>
                <c:pt idx="105">
                  <c:v>-3.5750647229588156E-5</c:v>
                </c:pt>
                <c:pt idx="106">
                  <c:v>-1.3019064669116495E-4</c:v>
                </c:pt>
                <c:pt idx="107">
                  <c:v>1.107675671795148E-4</c:v>
                </c:pt>
                <c:pt idx="108">
                  <c:v>-8.1073696679274747E-4</c:v>
                </c:pt>
                <c:pt idx="109">
                  <c:v>-7.9149425906233594E-4</c:v>
                </c:pt>
                <c:pt idx="110">
                  <c:v>-1.7746205237960634E-3</c:v>
                </c:pt>
                <c:pt idx="111">
                  <c:v>-1.1526699061797526E-3</c:v>
                </c:pt>
                <c:pt idx="112">
                  <c:v>-1.9374522710243051E-3</c:v>
                </c:pt>
                <c:pt idx="113">
                  <c:v>-4.1717516253651186E-3</c:v>
                </c:pt>
                <c:pt idx="114">
                  <c:v>-5.6796265137544696E-3</c:v>
                </c:pt>
                <c:pt idx="115">
                  <c:v>-5.3279275641284493E-3</c:v>
                </c:pt>
                <c:pt idx="116">
                  <c:v>-4.2794694736464261E-3</c:v>
                </c:pt>
                <c:pt idx="117">
                  <c:v>-4.3837387211550973E-3</c:v>
                </c:pt>
                <c:pt idx="118">
                  <c:v>-4.2696997841820223E-3</c:v>
                </c:pt>
                <c:pt idx="119">
                  <c:v>-2.9086080413509041E-3</c:v>
                </c:pt>
                <c:pt idx="120">
                  <c:v>-8.8273958711912166E-4</c:v>
                </c:pt>
                <c:pt idx="121">
                  <c:v>1.3872833407366529E-3</c:v>
                </c:pt>
                <c:pt idx="122">
                  <c:v>3.2660833748367904E-3</c:v>
                </c:pt>
                <c:pt idx="123">
                  <c:v>2.4618702130809922E-3</c:v>
                </c:pt>
                <c:pt idx="124">
                  <c:v>2.9731506283847751E-3</c:v>
                </c:pt>
                <c:pt idx="125">
                  <c:v>2.7614327442085848E-3</c:v>
                </c:pt>
                <c:pt idx="126">
                  <c:v>1.9050867534425432E-3</c:v>
                </c:pt>
                <c:pt idx="127">
                  <c:v>1.9083334455048391E-3</c:v>
                </c:pt>
                <c:pt idx="128">
                  <c:v>5.3736603357068828E-4</c:v>
                </c:pt>
                <c:pt idx="129">
                  <c:v>-9.3433031367639869E-4</c:v>
                </c:pt>
                <c:pt idx="130">
                  <c:v>-1.4652210003006196E-3</c:v>
                </c:pt>
                <c:pt idx="131">
                  <c:v>-1.2536188771183588E-3</c:v>
                </c:pt>
                <c:pt idx="132">
                  <c:v>-9.9954413500065063E-4</c:v>
                </c:pt>
                <c:pt idx="133">
                  <c:v>2.7039910621744223E-4</c:v>
                </c:pt>
                <c:pt idx="134">
                  <c:v>-1.2244982568548007E-3</c:v>
                </c:pt>
                <c:pt idx="135">
                  <c:v>-7.4260614789588687E-4</c:v>
                </c:pt>
                <c:pt idx="136">
                  <c:v>-1.309341194312456E-3</c:v>
                </c:pt>
                <c:pt idx="137">
                  <c:v>-8.4351895474104092E-4</c:v>
                </c:pt>
                <c:pt idx="138">
                  <c:v>-6.7418538809097559E-4</c:v>
                </c:pt>
                <c:pt idx="139">
                  <c:v>-4.1707986162523052E-4</c:v>
                </c:pt>
                <c:pt idx="140">
                  <c:v>-4.891310297792913E-4</c:v>
                </c:pt>
                <c:pt idx="141">
                  <c:v>1.920644492603411E-3</c:v>
                </c:pt>
                <c:pt idx="142">
                  <c:v>3.7239531033368776E-3</c:v>
                </c:pt>
                <c:pt idx="143">
                  <c:v>3.6947427458687235E-3</c:v>
                </c:pt>
                <c:pt idx="144">
                  <c:v>4.4468697419606682E-3</c:v>
                </c:pt>
                <c:pt idx="145">
                  <c:v>4.2644770788745155E-3</c:v>
                </c:pt>
                <c:pt idx="146">
                  <c:v>4.365496044832707E-3</c:v>
                </c:pt>
                <c:pt idx="147">
                  <c:v>3.6917850076052285E-3</c:v>
                </c:pt>
                <c:pt idx="148">
                  <c:v>3.1544476002028062E-3</c:v>
                </c:pt>
                <c:pt idx="149">
                  <c:v>9.7338394511672574E-4</c:v>
                </c:pt>
                <c:pt idx="150">
                  <c:v>8.9520677695369112E-4</c:v>
                </c:pt>
                <c:pt idx="151">
                  <c:v>6.0543224168023945E-4</c:v>
                </c:pt>
                <c:pt idx="152">
                  <c:v>1.2175247786856192E-3</c:v>
                </c:pt>
                <c:pt idx="153">
                  <c:v>4.5552588245323567E-4</c:v>
                </c:pt>
                <c:pt idx="154">
                  <c:v>1.1002858129966395E-3</c:v>
                </c:pt>
                <c:pt idx="155">
                  <c:v>-4.6246167099648673E-4</c:v>
                </c:pt>
                <c:pt idx="156">
                  <c:v>-4.1686018494837868E-4</c:v>
                </c:pt>
                <c:pt idx="157">
                  <c:v>6.8701296253920391E-4</c:v>
                </c:pt>
                <c:pt idx="158">
                  <c:v>1.9630937798656638E-3</c:v>
                </c:pt>
                <c:pt idx="159">
                  <c:v>3.6779511201446565E-4</c:v>
                </c:pt>
                <c:pt idx="160">
                  <c:v>1.5434628689881681E-3</c:v>
                </c:pt>
                <c:pt idx="161">
                  <c:v>1.6638964791607777E-3</c:v>
                </c:pt>
                <c:pt idx="162">
                  <c:v>4.1126112180479464E-3</c:v>
                </c:pt>
                <c:pt idx="163">
                  <c:v>4.8645129737563539E-3</c:v>
                </c:pt>
                <c:pt idx="164">
                  <c:v>4.5747192347211189E-3</c:v>
                </c:pt>
                <c:pt idx="165">
                  <c:v>3.008822064583866E-3</c:v>
                </c:pt>
                <c:pt idx="166">
                  <c:v>2.9405625625356143E-3</c:v>
                </c:pt>
                <c:pt idx="167">
                  <c:v>2.5041687418395227E-3</c:v>
                </c:pt>
                <c:pt idx="168">
                  <c:v>1.3189457673204021E-3</c:v>
                </c:pt>
                <c:pt idx="169">
                  <c:v>2.1495569225523056E-4</c:v>
                </c:pt>
                <c:pt idx="170">
                  <c:v>-5.3366096386731456E-4</c:v>
                </c:pt>
                <c:pt idx="171">
                  <c:v>-1.4626347740641531E-4</c:v>
                </c:pt>
                <c:pt idx="172">
                  <c:v>-1.1491450287832083E-3</c:v>
                </c:pt>
                <c:pt idx="173">
                  <c:v>1.0455739367262972E-3</c:v>
                </c:pt>
                <c:pt idx="174">
                  <c:v>5.8308022954776939E-4</c:v>
                </c:pt>
                <c:pt idx="175">
                  <c:v>1.1170864124411661E-3</c:v>
                </c:pt>
                <c:pt idx="176">
                  <c:v>-7.7842403521287905E-4</c:v>
                </c:pt>
                <c:pt idx="177">
                  <c:v>-5.8959945798728417E-4</c:v>
                </c:pt>
                <c:pt idx="178">
                  <c:v>-1.5988809770586835E-3</c:v>
                </c:pt>
                <c:pt idx="179">
                  <c:v>-8.5320617571442035E-4</c:v>
                </c:pt>
                <c:pt idx="180">
                  <c:v>-2.6637852050270783E-3</c:v>
                </c:pt>
                <c:pt idx="181">
                  <c:v>-2.2341557748134589E-3</c:v>
                </c:pt>
                <c:pt idx="182">
                  <c:v>-1.8174179914121494E-3</c:v>
                </c:pt>
                <c:pt idx="183">
                  <c:v>6.5725655418108074E-4</c:v>
                </c:pt>
                <c:pt idx="184">
                  <c:v>8.4573797633629908E-4</c:v>
                </c:pt>
                <c:pt idx="185">
                  <c:v>4.2935555226519139E-4</c:v>
                </c:pt>
                <c:pt idx="186">
                  <c:v>8.0708268834717536E-4</c:v>
                </c:pt>
                <c:pt idx="187">
                  <c:v>5.6586908239221435E-4</c:v>
                </c:pt>
                <c:pt idx="188">
                  <c:v>-3.0008139164456888E-4</c:v>
                </c:pt>
                <c:pt idx="189">
                  <c:v>-8.8938175552893354E-4</c:v>
                </c:pt>
                <c:pt idx="190">
                  <c:v>-8.5626244542856241E-4</c:v>
                </c:pt>
                <c:pt idx="191">
                  <c:v>-1.047929538346951E-3</c:v>
                </c:pt>
                <c:pt idx="192">
                  <c:v>3.9082266582313695E-4</c:v>
                </c:pt>
                <c:pt idx="193">
                  <c:v>2.5730761465049605E-4</c:v>
                </c:pt>
                <c:pt idx="194">
                  <c:v>1.533737150754017E-3</c:v>
                </c:pt>
                <c:pt idx="195">
                  <c:v>2.6377111628595657E-3</c:v>
                </c:pt>
                <c:pt idx="196">
                  <c:v>3.0967340144387161E-3</c:v>
                </c:pt>
                <c:pt idx="197">
                  <c:v>5.5663045770461207E-4</c:v>
                </c:pt>
                <c:pt idx="198">
                  <c:v>4.1983344774826917E-4</c:v>
                </c:pt>
                <c:pt idx="199">
                  <c:v>1.9285270086551532E-5</c:v>
                </c:pt>
                <c:pt idx="200">
                  <c:v>1.8863559067271496E-4</c:v>
                </c:pt>
                <c:pt idx="201">
                  <c:v>-9.4070165520273869E-4</c:v>
                </c:pt>
                <c:pt idx="202">
                  <c:v>-1.5106343074306893E-3</c:v>
                </c:pt>
                <c:pt idx="203">
                  <c:v>-2.5525972190440296E-3</c:v>
                </c:pt>
                <c:pt idx="204">
                  <c:v>1.176439496933231E-4</c:v>
                </c:pt>
                <c:pt idx="205">
                  <c:v>-4.1649253162114746E-5</c:v>
                </c:pt>
                <c:pt idx="206">
                  <c:v>1.0129679234362171E-3</c:v>
                </c:pt>
                <c:pt idx="207">
                  <c:v>1.7354376707811173E-3</c:v>
                </c:pt>
                <c:pt idx="208">
                  <c:v>2.5034275125295569E-3</c:v>
                </c:pt>
                <c:pt idx="209">
                  <c:v>2.0508154868467692E-3</c:v>
                </c:pt>
                <c:pt idx="210">
                  <c:v>2.9202334962063598E-3</c:v>
                </c:pt>
                <c:pt idx="211">
                  <c:v>2.4155379969758562E-3</c:v>
                </c:pt>
                <c:pt idx="212">
                  <c:v>3.8084774737182163E-3</c:v>
                </c:pt>
                <c:pt idx="213">
                  <c:v>3.7113746393686088E-3</c:v>
                </c:pt>
                <c:pt idx="214">
                  <c:v>4.4279450628833461E-3</c:v>
                </c:pt>
                <c:pt idx="215">
                  <c:v>6.0560552422231498E-3</c:v>
                </c:pt>
                <c:pt idx="216">
                  <c:v>7.1206866690895713E-3</c:v>
                </c:pt>
                <c:pt idx="217">
                  <c:v>7.2997958478595434E-3</c:v>
                </c:pt>
                <c:pt idx="218">
                  <c:v>9.2491059930992093E-3</c:v>
                </c:pt>
                <c:pt idx="219">
                  <c:v>8.6730936452598557E-3</c:v>
                </c:pt>
                <c:pt idx="220">
                  <c:v>8.0021294638650715E-3</c:v>
                </c:pt>
                <c:pt idx="221">
                  <c:v>7.8948199198646766E-3</c:v>
                </c:pt>
                <c:pt idx="222">
                  <c:v>7.614660367114905E-3</c:v>
                </c:pt>
                <c:pt idx="223">
                  <c:v>7.5106657154522987E-3</c:v>
                </c:pt>
                <c:pt idx="224">
                  <c:v>8.1455932302252846E-3</c:v>
                </c:pt>
                <c:pt idx="225">
                  <c:v>8.9083666482705406E-3</c:v>
                </c:pt>
                <c:pt idx="226">
                  <c:v>1.0601643088216159E-2</c:v>
                </c:pt>
                <c:pt idx="227">
                  <c:v>1.1425233204560445E-2</c:v>
                </c:pt>
                <c:pt idx="228">
                  <c:v>1.2229475979593759E-2</c:v>
                </c:pt>
                <c:pt idx="229">
                  <c:v>1.3339875175548407E-2</c:v>
                </c:pt>
                <c:pt idx="230">
                  <c:v>1.4430316817200826E-2</c:v>
                </c:pt>
                <c:pt idx="231">
                  <c:v>1.6497826116218653E-2</c:v>
                </c:pt>
                <c:pt idx="232">
                  <c:v>1.6732156878581074E-2</c:v>
                </c:pt>
                <c:pt idx="233">
                  <c:v>1.6503452638946845E-2</c:v>
                </c:pt>
                <c:pt idx="234">
                  <c:v>1.9313887281097307E-2</c:v>
                </c:pt>
                <c:pt idx="235">
                  <c:v>2.0532572361838357E-2</c:v>
                </c:pt>
                <c:pt idx="236">
                  <c:v>2.2757893508859307E-2</c:v>
                </c:pt>
                <c:pt idx="237">
                  <c:v>2.5679431784020497E-2</c:v>
                </c:pt>
                <c:pt idx="238">
                  <c:v>2.633314039834345E-2</c:v>
                </c:pt>
                <c:pt idx="239">
                  <c:v>2.7743710543672855E-2</c:v>
                </c:pt>
                <c:pt idx="240">
                  <c:v>2.9628362340884718E-2</c:v>
                </c:pt>
                <c:pt idx="241">
                  <c:v>3.1296684658976184E-2</c:v>
                </c:pt>
                <c:pt idx="242">
                  <c:v>3.2372759374172728E-2</c:v>
                </c:pt>
                <c:pt idx="243">
                  <c:v>3.3053685282649757E-2</c:v>
                </c:pt>
                <c:pt idx="244">
                  <c:v>3.2971450108357676E-2</c:v>
                </c:pt>
                <c:pt idx="245">
                  <c:v>3.487739654422025E-2</c:v>
                </c:pt>
                <c:pt idx="246">
                  <c:v>3.5237126076285596E-2</c:v>
                </c:pt>
                <c:pt idx="247">
                  <c:v>3.6941298407613302E-2</c:v>
                </c:pt>
                <c:pt idx="248">
                  <c:v>3.8318997814899065E-2</c:v>
                </c:pt>
                <c:pt idx="249">
                  <c:v>3.9914525312621983E-2</c:v>
                </c:pt>
                <c:pt idx="250">
                  <c:v>3.913399110704302E-2</c:v>
                </c:pt>
                <c:pt idx="251">
                  <c:v>4.0644331076442636E-2</c:v>
                </c:pt>
                <c:pt idx="252">
                  <c:v>4.0907252112189457E-2</c:v>
                </c:pt>
                <c:pt idx="253">
                  <c:v>4.2035805144633939E-2</c:v>
                </c:pt>
                <c:pt idx="254">
                  <c:v>4.2242757085874015E-2</c:v>
                </c:pt>
                <c:pt idx="255">
                  <c:v>4.2649212780372675E-2</c:v>
                </c:pt>
                <c:pt idx="256">
                  <c:v>4.4196623188991042E-2</c:v>
                </c:pt>
                <c:pt idx="257">
                  <c:v>4.5683703274959284E-2</c:v>
                </c:pt>
                <c:pt idx="258">
                  <c:v>4.6748112153558299E-2</c:v>
                </c:pt>
                <c:pt idx="259">
                  <c:v>4.8789166924661134E-2</c:v>
                </c:pt>
                <c:pt idx="260">
                  <c:v>5.1537745711683333E-2</c:v>
                </c:pt>
                <c:pt idx="261">
                  <c:v>5.439905237511946E-2</c:v>
                </c:pt>
                <c:pt idx="262">
                  <c:v>5.4259717417542729E-2</c:v>
                </c:pt>
                <c:pt idx="263">
                  <c:v>5.4675945493621925E-2</c:v>
                </c:pt>
                <c:pt idx="264">
                  <c:v>5.8158655377726333E-2</c:v>
                </c:pt>
                <c:pt idx="265">
                  <c:v>5.9814504224378909E-2</c:v>
                </c:pt>
                <c:pt idx="266">
                  <c:v>6.2106957774158374E-2</c:v>
                </c:pt>
                <c:pt idx="267">
                  <c:v>6.2231862989236025E-2</c:v>
                </c:pt>
                <c:pt idx="268">
                  <c:v>6.3068025287944252E-2</c:v>
                </c:pt>
                <c:pt idx="269">
                  <c:v>6.5184854154608229E-2</c:v>
                </c:pt>
                <c:pt idx="270">
                  <c:v>6.6774503865430088E-2</c:v>
                </c:pt>
                <c:pt idx="271">
                  <c:v>6.7395359689150322E-2</c:v>
                </c:pt>
                <c:pt idx="272">
                  <c:v>6.9463802255095949E-2</c:v>
                </c:pt>
                <c:pt idx="273">
                  <c:v>6.9649594163492215E-2</c:v>
                </c:pt>
                <c:pt idx="274">
                  <c:v>7.1442758880618101E-2</c:v>
                </c:pt>
                <c:pt idx="275">
                  <c:v>7.32752284933572E-2</c:v>
                </c:pt>
                <c:pt idx="276">
                  <c:v>7.3974783845508429E-2</c:v>
                </c:pt>
                <c:pt idx="277">
                  <c:v>7.6096036756359009E-2</c:v>
                </c:pt>
                <c:pt idx="278">
                  <c:v>7.75125205834713E-2</c:v>
                </c:pt>
                <c:pt idx="279">
                  <c:v>7.7253521063565353E-2</c:v>
                </c:pt>
                <c:pt idx="280">
                  <c:v>7.9632265909284669E-2</c:v>
                </c:pt>
                <c:pt idx="281">
                  <c:v>8.2027055767185789E-2</c:v>
                </c:pt>
                <c:pt idx="282">
                  <c:v>8.2956499890071922E-2</c:v>
                </c:pt>
                <c:pt idx="283">
                  <c:v>8.6158736141210474E-2</c:v>
                </c:pt>
                <c:pt idx="284">
                  <c:v>8.7120539500074035E-2</c:v>
                </c:pt>
                <c:pt idx="285">
                  <c:v>8.8248572056731867E-2</c:v>
                </c:pt>
                <c:pt idx="286">
                  <c:v>9.0285229704809455E-2</c:v>
                </c:pt>
                <c:pt idx="287">
                  <c:v>9.1022779789386776E-2</c:v>
                </c:pt>
                <c:pt idx="288">
                  <c:v>9.0972526954812824E-2</c:v>
                </c:pt>
                <c:pt idx="289">
                  <c:v>9.2333571136925516E-2</c:v>
                </c:pt>
                <c:pt idx="290">
                  <c:v>9.1566587249240605E-2</c:v>
                </c:pt>
                <c:pt idx="291">
                  <c:v>9.2923772731555637E-2</c:v>
                </c:pt>
                <c:pt idx="292">
                  <c:v>9.4800895577301869E-2</c:v>
                </c:pt>
                <c:pt idx="293">
                  <c:v>9.6716695158229116E-2</c:v>
                </c:pt>
                <c:pt idx="294">
                  <c:v>9.8094789409215108E-2</c:v>
                </c:pt>
                <c:pt idx="295">
                  <c:v>9.8498786304307834E-2</c:v>
                </c:pt>
                <c:pt idx="296">
                  <c:v>9.8537463039488862E-2</c:v>
                </c:pt>
                <c:pt idx="297">
                  <c:v>0.10117699317548558</c:v>
                </c:pt>
                <c:pt idx="298">
                  <c:v>0.10230041323982716</c:v>
                </c:pt>
                <c:pt idx="299">
                  <c:v>0.10259519995692615</c:v>
                </c:pt>
                <c:pt idx="300">
                  <c:v>0.10409291390163905</c:v>
                </c:pt>
                <c:pt idx="301">
                  <c:v>0.10519102807428446</c:v>
                </c:pt>
                <c:pt idx="302">
                  <c:v>0.10747232728953261</c:v>
                </c:pt>
                <c:pt idx="303">
                  <c:v>0.11022977211236894</c:v>
                </c:pt>
                <c:pt idx="304">
                  <c:v>0.11052366145742194</c:v>
                </c:pt>
                <c:pt idx="305">
                  <c:v>0.11196430254001156</c:v>
                </c:pt>
                <c:pt idx="306">
                  <c:v>0.11345026091092236</c:v>
                </c:pt>
                <c:pt idx="307">
                  <c:v>0.11397854383438101</c:v>
                </c:pt>
                <c:pt idx="308">
                  <c:v>0.11564577135857641</c:v>
                </c:pt>
                <c:pt idx="309">
                  <c:v>0.1180657145549259</c:v>
                </c:pt>
                <c:pt idx="310">
                  <c:v>0.11875830630000045</c:v>
                </c:pt>
                <c:pt idx="311">
                  <c:v>0.12043953282811289</c:v>
                </c:pt>
                <c:pt idx="312">
                  <c:v>0.12166686857537701</c:v>
                </c:pt>
                <c:pt idx="313">
                  <c:v>0.12232518070829575</c:v>
                </c:pt>
                <c:pt idx="314">
                  <c:v>0.12483198951869449</c:v>
                </c:pt>
                <c:pt idx="315">
                  <c:v>0.12444647848774862</c:v>
                </c:pt>
                <c:pt idx="316">
                  <c:v>0.12434983151839837</c:v>
                </c:pt>
                <c:pt idx="317">
                  <c:v>0.12622821068500895</c:v>
                </c:pt>
                <c:pt idx="318">
                  <c:v>0.12728755838526873</c:v>
                </c:pt>
                <c:pt idx="319">
                  <c:v>0.12782759688252951</c:v>
                </c:pt>
                <c:pt idx="320">
                  <c:v>0.12935564200239599</c:v>
                </c:pt>
                <c:pt idx="321">
                  <c:v>0.12859305523773629</c:v>
                </c:pt>
                <c:pt idx="322">
                  <c:v>0.13067747102610006</c:v>
                </c:pt>
                <c:pt idx="323">
                  <c:v>0.13233608377865422</c:v>
                </c:pt>
                <c:pt idx="324">
                  <c:v>0.13314237256195233</c:v>
                </c:pt>
                <c:pt idx="325">
                  <c:v>0.13328523419166971</c:v>
                </c:pt>
                <c:pt idx="326">
                  <c:v>0.13541496726835461</c:v>
                </c:pt>
                <c:pt idx="327">
                  <c:v>0.13720612187209755</c:v>
                </c:pt>
                <c:pt idx="328">
                  <c:v>0.13854562912510712</c:v>
                </c:pt>
                <c:pt idx="329">
                  <c:v>0.14150579029312657</c:v>
                </c:pt>
                <c:pt idx="330">
                  <c:v>0.14275376559744787</c:v>
                </c:pt>
                <c:pt idx="331">
                  <c:v>0.14457982797377877</c:v>
                </c:pt>
                <c:pt idx="332">
                  <c:v>0.14851821440910296</c:v>
                </c:pt>
                <c:pt idx="333">
                  <c:v>0.15048606156869609</c:v>
                </c:pt>
                <c:pt idx="334">
                  <c:v>0.1525964114091882</c:v>
                </c:pt>
                <c:pt idx="335">
                  <c:v>0.15586428145176848</c:v>
                </c:pt>
                <c:pt idx="336">
                  <c:v>0.1570556325799895</c:v>
                </c:pt>
                <c:pt idx="337">
                  <c:v>0.15899386646206584</c:v>
                </c:pt>
                <c:pt idx="338">
                  <c:v>0.15978023358594357</c:v>
                </c:pt>
                <c:pt idx="339">
                  <c:v>0.16173004356741283</c:v>
                </c:pt>
                <c:pt idx="340">
                  <c:v>0.16315273720908319</c:v>
                </c:pt>
                <c:pt idx="341">
                  <c:v>0.16370112126637143</c:v>
                </c:pt>
                <c:pt idx="342">
                  <c:v>0.16474530337905444</c:v>
                </c:pt>
                <c:pt idx="343">
                  <c:v>0.16547935371265252</c:v>
                </c:pt>
                <c:pt idx="344">
                  <c:v>0.16633948481870842</c:v>
                </c:pt>
                <c:pt idx="345">
                  <c:v>0.1699069873874359</c:v>
                </c:pt>
                <c:pt idx="346">
                  <c:v>0.17091231329052867</c:v>
                </c:pt>
                <c:pt idx="347">
                  <c:v>0.17236623547939858</c:v>
                </c:pt>
                <c:pt idx="348">
                  <c:v>0.17563895133102708</c:v>
                </c:pt>
                <c:pt idx="349">
                  <c:v>0.17847662121477254</c:v>
                </c:pt>
                <c:pt idx="350">
                  <c:v>0.18106634720221831</c:v>
                </c:pt>
                <c:pt idx="351">
                  <c:v>0.18337331125798098</c:v>
                </c:pt>
                <c:pt idx="352">
                  <c:v>0.1850847792240424</c:v>
                </c:pt>
                <c:pt idx="353">
                  <c:v>0.18721828126332038</c:v>
                </c:pt>
                <c:pt idx="354">
                  <c:v>0.18888631642235715</c:v>
                </c:pt>
                <c:pt idx="355">
                  <c:v>0.19207674325737079</c:v>
                </c:pt>
                <c:pt idx="356">
                  <c:v>0.19420863002696603</c:v>
                </c:pt>
                <c:pt idx="357">
                  <c:v>0.19658289698617598</c:v>
                </c:pt>
                <c:pt idx="358">
                  <c:v>0.19988038030627309</c:v>
                </c:pt>
                <c:pt idx="359">
                  <c:v>0.20176450265397783</c:v>
                </c:pt>
                <c:pt idx="360">
                  <c:v>0.20369842915023356</c:v>
                </c:pt>
                <c:pt idx="361">
                  <c:v>0.20758638327657455</c:v>
                </c:pt>
                <c:pt idx="362">
                  <c:v>0.2097868292704814</c:v>
                </c:pt>
                <c:pt idx="363">
                  <c:v>0.21086843179748108</c:v>
                </c:pt>
                <c:pt idx="364">
                  <c:v>0.21474193823388207</c:v>
                </c:pt>
                <c:pt idx="365">
                  <c:v>0.21755726355368304</c:v>
                </c:pt>
                <c:pt idx="366">
                  <c:v>0.22103386233415442</c:v>
                </c:pt>
                <c:pt idx="367">
                  <c:v>0.22605196681518175</c:v>
                </c:pt>
                <c:pt idx="368">
                  <c:v>0.22898861683559693</c:v>
                </c:pt>
                <c:pt idx="369">
                  <c:v>0.2321690828409004</c:v>
                </c:pt>
                <c:pt idx="370">
                  <c:v>0.2370314035347485</c:v>
                </c:pt>
                <c:pt idx="371">
                  <c:v>0.24062376330914914</c:v>
                </c:pt>
                <c:pt idx="372">
                  <c:v>0.23980446263118455</c:v>
                </c:pt>
                <c:pt idx="373">
                  <c:v>0.2433777083810062</c:v>
                </c:pt>
                <c:pt idx="374">
                  <c:v>0.24602630197466718</c:v>
                </c:pt>
                <c:pt idx="375">
                  <c:v>0.24878652865084597</c:v>
                </c:pt>
                <c:pt idx="376">
                  <c:v>0.2515708048978566</c:v>
                </c:pt>
                <c:pt idx="377">
                  <c:v>0.25640135862127755</c:v>
                </c:pt>
                <c:pt idx="378">
                  <c:v>0.2605497301153572</c:v>
                </c:pt>
                <c:pt idx="379">
                  <c:v>0.26960466274515082</c:v>
                </c:pt>
                <c:pt idx="380">
                  <c:v>0.27428903456228432</c:v>
                </c:pt>
                <c:pt idx="381">
                  <c:v>0.27881537916212368</c:v>
                </c:pt>
                <c:pt idx="382">
                  <c:v>0.28430927030192082</c:v>
                </c:pt>
                <c:pt idx="383">
                  <c:v>0.2890567273738856</c:v>
                </c:pt>
                <c:pt idx="384">
                  <c:v>0.2920418354847828</c:v>
                </c:pt>
                <c:pt idx="385">
                  <c:v>0.29522059648319893</c:v>
                </c:pt>
                <c:pt idx="386">
                  <c:v>0.29916867453661949</c:v>
                </c:pt>
                <c:pt idx="387">
                  <c:v>0.30331004652874061</c:v>
                </c:pt>
                <c:pt idx="388">
                  <c:v>0.30667124326410106</c:v>
                </c:pt>
                <c:pt idx="389">
                  <c:v>0.31076999008403888</c:v>
                </c:pt>
                <c:pt idx="390">
                  <c:v>0.31694561476715438</c:v>
                </c:pt>
                <c:pt idx="391">
                  <c:v>0.32250016825725863</c:v>
                </c:pt>
                <c:pt idx="392">
                  <c:v>0.32781341840420331</c:v>
                </c:pt>
                <c:pt idx="393">
                  <c:v>0.333532370453128</c:v>
                </c:pt>
                <c:pt idx="394">
                  <c:v>0.33795731201177354</c:v>
                </c:pt>
                <c:pt idx="395">
                  <c:v>0.34235784505076883</c:v>
                </c:pt>
                <c:pt idx="396">
                  <c:v>0.34825384860436215</c:v>
                </c:pt>
                <c:pt idx="397">
                  <c:v>0.35201240168167525</c:v>
                </c:pt>
                <c:pt idx="398">
                  <c:v>0.35769124120014534</c:v>
                </c:pt>
                <c:pt idx="399">
                  <c:v>0.36348970041234246</c:v>
                </c:pt>
                <c:pt idx="400">
                  <c:v>0.36879604079453321</c:v>
                </c:pt>
                <c:pt idx="401">
                  <c:v>0.3755156524119117</c:v>
                </c:pt>
                <c:pt idx="402">
                  <c:v>0.383143673751419</c:v>
                </c:pt>
                <c:pt idx="403">
                  <c:v>0.38915813041507941</c:v>
                </c:pt>
                <c:pt idx="404">
                  <c:v>0.39587980598816369</c:v>
                </c:pt>
                <c:pt idx="405">
                  <c:v>0.40168158547693078</c:v>
                </c:pt>
                <c:pt idx="406">
                  <c:v>0.40636757256374706</c:v>
                </c:pt>
                <c:pt idx="407">
                  <c:v>0.41253036482660532</c:v>
                </c:pt>
                <c:pt idx="408">
                  <c:v>0.41856124339870687</c:v>
                </c:pt>
                <c:pt idx="409">
                  <c:v>0.42548886585633972</c:v>
                </c:pt>
                <c:pt idx="410">
                  <c:v>0.4324044635285566</c:v>
                </c:pt>
                <c:pt idx="411">
                  <c:v>0.43852310508675346</c:v>
                </c:pt>
                <c:pt idx="412">
                  <c:v>0.44591170756439763</c:v>
                </c:pt>
                <c:pt idx="413">
                  <c:v>0.45518622713383855</c:v>
                </c:pt>
                <c:pt idx="414">
                  <c:v>0.4611657760249111</c:v>
                </c:pt>
                <c:pt idx="415">
                  <c:v>0.46647050113741906</c:v>
                </c:pt>
                <c:pt idx="416">
                  <c:v>0.47166054210245295</c:v>
                </c:pt>
                <c:pt idx="417">
                  <c:v>0.47645879043221923</c:v>
                </c:pt>
                <c:pt idx="418">
                  <c:v>0.48375074594051315</c:v>
                </c:pt>
                <c:pt idx="419">
                  <c:v>0.48911792814742022</c:v>
                </c:pt>
                <c:pt idx="420">
                  <c:v>0.49387534604909522</c:v>
                </c:pt>
                <c:pt idx="421">
                  <c:v>0.50119440219317735</c:v>
                </c:pt>
                <c:pt idx="422">
                  <c:v>0.50774647444957444</c:v>
                </c:pt>
                <c:pt idx="423">
                  <c:v>0.51598192692699429</c:v>
                </c:pt>
                <c:pt idx="424">
                  <c:v>0.52335958146567785</c:v>
                </c:pt>
                <c:pt idx="425">
                  <c:v>0.52956652443319741</c:v>
                </c:pt>
                <c:pt idx="426">
                  <c:v>0.53656782113580381</c:v>
                </c:pt>
                <c:pt idx="427">
                  <c:v>0.54291986916315571</c:v>
                </c:pt>
                <c:pt idx="428">
                  <c:v>0.54842569535116403</c:v>
                </c:pt>
                <c:pt idx="429">
                  <c:v>0.55461181928721737</c:v>
                </c:pt>
                <c:pt idx="430">
                  <c:v>0.5591112427256778</c:v>
                </c:pt>
                <c:pt idx="431">
                  <c:v>0.56565873838464054</c:v>
                </c:pt>
                <c:pt idx="432">
                  <c:v>0.57100815262503757</c:v>
                </c:pt>
                <c:pt idx="433">
                  <c:v>0.57689975905560564</c:v>
                </c:pt>
                <c:pt idx="434">
                  <c:v>0.58285068177841193</c:v>
                </c:pt>
                <c:pt idx="435">
                  <c:v>0.58818394332198154</c:v>
                </c:pt>
                <c:pt idx="436">
                  <c:v>0.59415810798077828</c:v>
                </c:pt>
                <c:pt idx="437">
                  <c:v>0.59929322977659927</c:v>
                </c:pt>
                <c:pt idx="438">
                  <c:v>0.60399052375119466</c:v>
                </c:pt>
                <c:pt idx="439">
                  <c:v>0.6087528771991223</c:v>
                </c:pt>
                <c:pt idx="440">
                  <c:v>0.6107818353950456</c:v>
                </c:pt>
                <c:pt idx="441">
                  <c:v>0.61315493577059588</c:v>
                </c:pt>
                <c:pt idx="442">
                  <c:v>0.61881412284125936</c:v>
                </c:pt>
                <c:pt idx="443">
                  <c:v>0.6227013590699636</c:v>
                </c:pt>
                <c:pt idx="444">
                  <c:v>0.62608507984367778</c:v>
                </c:pt>
                <c:pt idx="445">
                  <c:v>0.62861028478101877</c:v>
                </c:pt>
                <c:pt idx="446">
                  <c:v>0.62978790611693647</c:v>
                </c:pt>
                <c:pt idx="447">
                  <c:v>0.63314084702947415</c:v>
                </c:pt>
                <c:pt idx="448">
                  <c:v>0.63796206808361711</c:v>
                </c:pt>
                <c:pt idx="449">
                  <c:v>0.63743746438554694</c:v>
                </c:pt>
                <c:pt idx="450">
                  <c:v>0.63910029478671715</c:v>
                </c:pt>
                <c:pt idx="451">
                  <c:v>0.64015300193383673</c:v>
                </c:pt>
                <c:pt idx="452">
                  <c:v>0.63873955122423975</c:v>
                </c:pt>
                <c:pt idx="453">
                  <c:v>0.63808321330982221</c:v>
                </c:pt>
                <c:pt idx="454">
                  <c:v>0.63865555720073763</c:v>
                </c:pt>
                <c:pt idx="455">
                  <c:v>0.6362497924827144</c:v>
                </c:pt>
                <c:pt idx="456">
                  <c:v>0.63581214413589804</c:v>
                </c:pt>
                <c:pt idx="457">
                  <c:v>0.63306160907781561</c:v>
                </c:pt>
                <c:pt idx="458">
                  <c:v>0.63172587078739917</c:v>
                </c:pt>
                <c:pt idx="459">
                  <c:v>0.63149614354363248</c:v>
                </c:pt>
                <c:pt idx="460">
                  <c:v>0.63252865981971795</c:v>
                </c:pt>
                <c:pt idx="461">
                  <c:v>0.63101622897345122</c:v>
                </c:pt>
                <c:pt idx="462">
                  <c:v>0.62892535210635647</c:v>
                </c:pt>
                <c:pt idx="463">
                  <c:v>0.62754510416246023</c:v>
                </c:pt>
                <c:pt idx="464">
                  <c:v>0.62697078605304368</c:v>
                </c:pt>
                <c:pt idx="465">
                  <c:v>0.62528955952493126</c:v>
                </c:pt>
                <c:pt idx="466">
                  <c:v>0.62529987930345987</c:v>
                </c:pt>
                <c:pt idx="467">
                  <c:v>0.62353887640046124</c:v>
                </c:pt>
                <c:pt idx="468">
                  <c:v>0.62238072803794087</c:v>
                </c:pt>
                <c:pt idx="469">
                  <c:v>0.62269301350993611</c:v>
                </c:pt>
                <c:pt idx="470">
                  <c:v>0.62275179137894676</c:v>
                </c:pt>
                <c:pt idx="471">
                  <c:v>0.62232975730573026</c:v>
                </c:pt>
                <c:pt idx="472">
                  <c:v>0.6235580801622449</c:v>
                </c:pt>
                <c:pt idx="473">
                  <c:v>0.62379184558021827</c:v>
                </c:pt>
                <c:pt idx="474">
                  <c:v>0.62529700771291263</c:v>
                </c:pt>
                <c:pt idx="475">
                  <c:v>0.62762577790939234</c:v>
                </c:pt>
                <c:pt idx="476">
                  <c:v>0.631036958267713</c:v>
                </c:pt>
                <c:pt idx="477">
                  <c:v>0.63265438164335741</c:v>
                </c:pt>
                <c:pt idx="478">
                  <c:v>0.6364262158269508</c:v>
                </c:pt>
                <c:pt idx="479">
                  <c:v>0.63827982752509271</c:v>
                </c:pt>
                <c:pt idx="480">
                  <c:v>0.64126053851296472</c:v>
                </c:pt>
                <c:pt idx="481">
                  <c:v>0.64394143750028032</c:v>
                </c:pt>
                <c:pt idx="482">
                  <c:v>0.64662027253189036</c:v>
                </c:pt>
                <c:pt idx="483">
                  <c:v>0.64892930054335873</c:v>
                </c:pt>
                <c:pt idx="484">
                  <c:v>0.65396014770743882</c:v>
                </c:pt>
                <c:pt idx="485">
                  <c:v>0.65901333943546325</c:v>
                </c:pt>
                <c:pt idx="486">
                  <c:v>0.66490001031977852</c:v>
                </c:pt>
                <c:pt idx="487">
                  <c:v>0.67016202052289875</c:v>
                </c:pt>
                <c:pt idx="488">
                  <c:v>0.67662956033256605</c:v>
                </c:pt>
                <c:pt idx="489">
                  <c:v>0.68112835561059437</c:v>
                </c:pt>
                <c:pt idx="490">
                  <c:v>0.68883408936928214</c:v>
                </c:pt>
                <c:pt idx="491">
                  <c:v>0.69553431775046781</c:v>
                </c:pt>
                <c:pt idx="492">
                  <c:v>0.70121127278764139</c:v>
                </c:pt>
                <c:pt idx="493">
                  <c:v>0.70921663907247623</c:v>
                </c:pt>
                <c:pt idx="494">
                  <c:v>0.71583745002759425</c:v>
                </c:pt>
                <c:pt idx="495">
                  <c:v>0.72289016614843427</c:v>
                </c:pt>
                <c:pt idx="496">
                  <c:v>0.73299421643716367</c:v>
                </c:pt>
                <c:pt idx="497">
                  <c:v>0.73992803076191371</c:v>
                </c:pt>
                <c:pt idx="498">
                  <c:v>0.74726135512152658</c:v>
                </c:pt>
                <c:pt idx="499">
                  <c:v>0.75481642011369698</c:v>
                </c:pt>
                <c:pt idx="500">
                  <c:v>0.7617233132770681</c:v>
                </c:pt>
                <c:pt idx="501">
                  <c:v>0.76960905986817607</c:v>
                </c:pt>
                <c:pt idx="502">
                  <c:v>0.7780167180412163</c:v>
                </c:pt>
                <c:pt idx="503">
                  <c:v>0.78519937363431191</c:v>
                </c:pt>
                <c:pt idx="504">
                  <c:v>0.79245166529817435</c:v>
                </c:pt>
                <c:pt idx="505">
                  <c:v>0.80240029074854291</c:v>
                </c:pt>
                <c:pt idx="506">
                  <c:v>0.81129109403112976</c:v>
                </c:pt>
                <c:pt idx="507">
                  <c:v>0.81904806773364203</c:v>
                </c:pt>
                <c:pt idx="508">
                  <c:v>0.8301516110071655</c:v>
                </c:pt>
                <c:pt idx="509">
                  <c:v>0.83922879846369902</c:v>
                </c:pt>
                <c:pt idx="510">
                  <c:v>0.8484213879653435</c:v>
                </c:pt>
                <c:pt idx="511">
                  <c:v>0.85813544036289724</c:v>
                </c:pt>
                <c:pt idx="512">
                  <c:v>0.86552458126376908</c:v>
                </c:pt>
                <c:pt idx="513">
                  <c:v>0.87497713944712907</c:v>
                </c:pt>
                <c:pt idx="514">
                  <c:v>0.88500796417690797</c:v>
                </c:pt>
                <c:pt idx="515">
                  <c:v>0.89150556595011499</c:v>
                </c:pt>
                <c:pt idx="516">
                  <c:v>0.89922960609854041</c:v>
                </c:pt>
                <c:pt idx="517">
                  <c:v>0.90613847348041265</c:v>
                </c:pt>
                <c:pt idx="518">
                  <c:v>0.91238059343213396</c:v>
                </c:pt>
                <c:pt idx="519">
                  <c:v>0.9178886630502574</c:v>
                </c:pt>
                <c:pt idx="520">
                  <c:v>0.92366145742193984</c:v>
                </c:pt>
                <c:pt idx="521">
                  <c:v>0.92786923494546214</c:v>
                </c:pt>
                <c:pt idx="522">
                  <c:v>0.93131424622991577</c:v>
                </c:pt>
                <c:pt idx="523">
                  <c:v>0.932754528363687</c:v>
                </c:pt>
                <c:pt idx="524">
                  <c:v>0.93470003095933551</c:v>
                </c:pt>
                <c:pt idx="525">
                  <c:v>0.93442992197350061</c:v>
                </c:pt>
                <c:pt idx="526">
                  <c:v>0.93390854881479579</c:v>
                </c:pt>
                <c:pt idx="527">
                  <c:v>0.9317611375088054</c:v>
                </c:pt>
                <c:pt idx="528">
                  <c:v>0.93003190157623394</c:v>
                </c:pt>
                <c:pt idx="529">
                  <c:v>0.92669278019320422</c:v>
                </c:pt>
                <c:pt idx="530">
                  <c:v>0.92319302921394686</c:v>
                </c:pt>
                <c:pt idx="531">
                  <c:v>0.91749740883821729</c:v>
                </c:pt>
                <c:pt idx="532">
                  <c:v>0.91185114392501554</c:v>
                </c:pt>
                <c:pt idx="533">
                  <c:v>0.90456179079565491</c:v>
                </c:pt>
                <c:pt idx="534">
                  <c:v>0.89627312415590943</c:v>
                </c:pt>
                <c:pt idx="535">
                  <c:v>0.88604290335751745</c:v>
                </c:pt>
                <c:pt idx="536">
                  <c:v>0.87614363336967693</c:v>
                </c:pt>
                <c:pt idx="537">
                  <c:v>0.86587931243353844</c:v>
                </c:pt>
                <c:pt idx="538">
                  <c:v>0.85556321313034778</c:v>
                </c:pt>
                <c:pt idx="539">
                  <c:v>0.84477572429141257</c:v>
                </c:pt>
                <c:pt idx="540">
                  <c:v>0.83560547935371265</c:v>
                </c:pt>
                <c:pt idx="541">
                  <c:v>0.82530580195896319</c:v>
                </c:pt>
                <c:pt idx="542">
                  <c:v>0.81539791719948129</c:v>
                </c:pt>
                <c:pt idx="543">
                  <c:v>0.80546741866444116</c:v>
                </c:pt>
                <c:pt idx="544">
                  <c:v>0.79538293108631375</c:v>
                </c:pt>
                <c:pt idx="545">
                  <c:v>0.78643873416699195</c:v>
                </c:pt>
                <c:pt idx="546">
                  <c:v>0.77698240702103882</c:v>
                </c:pt>
                <c:pt idx="547">
                  <c:v>0.76705388270449992</c:v>
                </c:pt>
                <c:pt idx="548">
                  <c:v>0.75830890237938198</c:v>
                </c:pt>
                <c:pt idx="549">
                  <c:v>0.75001835125833993</c:v>
                </c:pt>
                <c:pt idx="550">
                  <c:v>0.74308543430563589</c:v>
                </c:pt>
                <c:pt idx="551">
                  <c:v>0.73641428077873949</c:v>
                </c:pt>
                <c:pt idx="552">
                  <c:v>0.72845261651254301</c:v>
                </c:pt>
                <c:pt idx="553">
                  <c:v>0.72373396508325361</c:v>
                </c:pt>
                <c:pt idx="554">
                  <c:v>0.71734727849492763</c:v>
                </c:pt>
                <c:pt idx="555">
                  <c:v>0.71244475553342035</c:v>
                </c:pt>
                <c:pt idx="556">
                  <c:v>0.70731286427696494</c:v>
                </c:pt>
                <c:pt idx="557">
                  <c:v>0.70089665414832669</c:v>
                </c:pt>
                <c:pt idx="558">
                  <c:v>0.69416564590596441</c:v>
                </c:pt>
                <c:pt idx="559">
                  <c:v>0.69036877504228866</c:v>
                </c:pt>
                <c:pt idx="560">
                  <c:v>0.68610060438007292</c:v>
                </c:pt>
                <c:pt idx="561">
                  <c:v>0.68456421370017906</c:v>
                </c:pt>
                <c:pt idx="562">
                  <c:v>0.68006918738474376</c:v>
                </c:pt>
                <c:pt idx="563">
                  <c:v>0.67686099258322008</c:v>
                </c:pt>
                <c:pt idx="564">
                  <c:v>0.67639875624234425</c:v>
                </c:pt>
                <c:pt idx="565">
                  <c:v>0.67664167485518656</c:v>
                </c:pt>
                <c:pt idx="566">
                  <c:v>0.67533178087969381</c:v>
                </c:pt>
                <c:pt idx="567">
                  <c:v>0.67410193249070094</c:v>
                </c:pt>
                <c:pt idx="568">
                  <c:v>0.67257128499190122</c:v>
                </c:pt>
                <c:pt idx="569">
                  <c:v>0.67247625329223371</c:v>
                </c:pt>
                <c:pt idx="570">
                  <c:v>0.67246835641822922</c:v>
                </c:pt>
                <c:pt idx="571">
                  <c:v>0.6724583058513145</c:v>
                </c:pt>
                <c:pt idx="572">
                  <c:v>0.67292870827780837</c:v>
                </c:pt>
                <c:pt idx="573">
                  <c:v>0.67490499073463361</c:v>
                </c:pt>
                <c:pt idx="574">
                  <c:v>0.67589003602948772</c:v>
                </c:pt>
                <c:pt idx="575">
                  <c:v>0.67732197260323146</c:v>
                </c:pt>
                <c:pt idx="576">
                  <c:v>0.68209159476473147</c:v>
                </c:pt>
                <c:pt idx="577">
                  <c:v>0.6853727459135921</c:v>
                </c:pt>
                <c:pt idx="578">
                  <c:v>0.68936874363426703</c:v>
                </c:pt>
                <c:pt idx="579">
                  <c:v>0.69393726472026673</c:v>
                </c:pt>
                <c:pt idx="580">
                  <c:v>0.69824375316884502</c:v>
                </c:pt>
                <c:pt idx="581">
                  <c:v>0.7056653789377807</c:v>
                </c:pt>
                <c:pt idx="582">
                  <c:v>0.71331430904595894</c:v>
                </c:pt>
                <c:pt idx="583">
                  <c:v>0.7193452773552651</c:v>
                </c:pt>
                <c:pt idx="584">
                  <c:v>0.72752913094004201</c:v>
                </c:pt>
                <c:pt idx="585">
                  <c:v>0.73479892135880076</c:v>
                </c:pt>
                <c:pt idx="586">
                  <c:v>0.74155155626747071</c:v>
                </c:pt>
                <c:pt idx="587">
                  <c:v>0.74872236654955959</c:v>
                </c:pt>
                <c:pt idx="588">
                  <c:v>0.75380463313187329</c:v>
                </c:pt>
                <c:pt idx="589">
                  <c:v>0.76020262660797855</c:v>
                </c:pt>
                <c:pt idx="590">
                  <c:v>0.76574721926837264</c:v>
                </c:pt>
                <c:pt idx="591">
                  <c:v>0.77224867974137745</c:v>
                </c:pt>
                <c:pt idx="592">
                  <c:v>0.78036155119731865</c:v>
                </c:pt>
                <c:pt idx="593">
                  <c:v>0.78885419050311167</c:v>
                </c:pt>
                <c:pt idx="594">
                  <c:v>0.798327119031915</c:v>
                </c:pt>
                <c:pt idx="595">
                  <c:v>0.80848842165717694</c:v>
                </c:pt>
                <c:pt idx="596">
                  <c:v>0.81678857465911081</c:v>
                </c:pt>
                <c:pt idx="597">
                  <c:v>0.82782014869454801</c:v>
                </c:pt>
                <c:pt idx="598">
                  <c:v>0.83806024058544548</c:v>
                </c:pt>
                <c:pt idx="599">
                  <c:v>0.84703046129410031</c:v>
                </c:pt>
                <c:pt idx="600">
                  <c:v>0.85633970916171986</c:v>
                </c:pt>
                <c:pt idx="601">
                  <c:v>0.86472358697554208</c:v>
                </c:pt>
                <c:pt idx="602">
                  <c:v>0.87386538521938495</c:v>
                </c:pt>
                <c:pt idx="603">
                  <c:v>0.88199611437904091</c:v>
                </c:pt>
                <c:pt idx="604">
                  <c:v>0.88846051338654752</c:v>
                </c:pt>
                <c:pt idx="605">
                  <c:v>0.89460356346439451</c:v>
                </c:pt>
                <c:pt idx="606">
                  <c:v>0.90118408241464876</c:v>
                </c:pt>
                <c:pt idx="607">
                  <c:v>0.90989666760890731</c:v>
                </c:pt>
                <c:pt idx="608">
                  <c:v>0.91737087937973638</c:v>
                </c:pt>
                <c:pt idx="609">
                  <c:v>0.92338147734359921</c:v>
                </c:pt>
                <c:pt idx="610">
                  <c:v>0.92980845593678907</c:v>
                </c:pt>
                <c:pt idx="611">
                  <c:v>0.93807414985215787</c:v>
                </c:pt>
                <c:pt idx="612">
                  <c:v>0.94549631404432111</c:v>
                </c:pt>
                <c:pt idx="613">
                  <c:v>0.95245184477258338</c:v>
                </c:pt>
                <c:pt idx="614">
                  <c:v>0.95696562616377945</c:v>
                </c:pt>
                <c:pt idx="615">
                  <c:v>0.96242164820323683</c:v>
                </c:pt>
                <c:pt idx="616">
                  <c:v>0.96706016430882147</c:v>
                </c:pt>
                <c:pt idx="617">
                  <c:v>0.9729217985130546</c:v>
                </c:pt>
                <c:pt idx="618">
                  <c:v>0.97830154392860502</c:v>
                </c:pt>
                <c:pt idx="619">
                  <c:v>0.98205076433664018</c:v>
                </c:pt>
                <c:pt idx="620">
                  <c:v>0.98556756538477064</c:v>
                </c:pt>
                <c:pt idx="621">
                  <c:v>0.98841492688661248</c:v>
                </c:pt>
                <c:pt idx="622">
                  <c:v>0.99141035477603823</c:v>
                </c:pt>
                <c:pt idx="623">
                  <c:v>0.99630192979858478</c:v>
                </c:pt>
                <c:pt idx="624">
                  <c:v>0.99903801716672713</c:v>
                </c:pt>
                <c:pt idx="625">
                  <c:v>0.99836139864407081</c:v>
                </c:pt>
                <c:pt idx="626">
                  <c:v>0.99969758562051036</c:v>
                </c:pt>
                <c:pt idx="627">
                  <c:v>0.99944452670354877</c:v>
                </c:pt>
                <c:pt idx="628">
                  <c:v>0.99859112588783749</c:v>
                </c:pt>
                <c:pt idx="629">
                  <c:v>1</c:v>
                </c:pt>
                <c:pt idx="630">
                  <c:v>0.99706379866560779</c:v>
                </c:pt>
                <c:pt idx="631">
                  <c:v>0.99490292677892789</c:v>
                </c:pt>
                <c:pt idx="632">
                  <c:v>0.99430617436836222</c:v>
                </c:pt>
                <c:pt idx="633">
                  <c:v>0.99219196582807245</c:v>
                </c:pt>
                <c:pt idx="634">
                  <c:v>0.99161854509070191</c:v>
                </c:pt>
                <c:pt idx="635">
                  <c:v>0.99132510443167188</c:v>
                </c:pt>
                <c:pt idx="636">
                  <c:v>0.98702400021536929</c:v>
                </c:pt>
                <c:pt idx="637">
                  <c:v>0.98412548850690751</c:v>
                </c:pt>
                <c:pt idx="638">
                  <c:v>0.98258021384375849</c:v>
                </c:pt>
                <c:pt idx="639">
                  <c:v>0.9781319406119181</c:v>
                </c:pt>
                <c:pt idx="640">
                  <c:v>0.97614964576238483</c:v>
                </c:pt>
                <c:pt idx="641">
                  <c:v>0.97240132272639568</c:v>
                </c:pt>
                <c:pt idx="642">
                  <c:v>0.96748462128656232</c:v>
                </c:pt>
                <c:pt idx="643">
                  <c:v>0.96304532177518132</c:v>
                </c:pt>
                <c:pt idx="644">
                  <c:v>0.95890664189919805</c:v>
                </c:pt>
                <c:pt idx="645">
                  <c:v>0.95204354049167017</c:v>
                </c:pt>
                <c:pt idx="646">
                  <c:v>0.94763654637394379</c:v>
                </c:pt>
                <c:pt idx="647">
                  <c:v>0.94328788143920517</c:v>
                </c:pt>
                <c:pt idx="648">
                  <c:v>0.93823208733224739</c:v>
                </c:pt>
                <c:pt idx="649">
                  <c:v>0.93370125587217823</c:v>
                </c:pt>
                <c:pt idx="650">
                  <c:v>0.92765476302647709</c:v>
                </c:pt>
                <c:pt idx="651">
                  <c:v>0.92233873102618968</c:v>
                </c:pt>
                <c:pt idx="652">
                  <c:v>0.9181596694081382</c:v>
                </c:pt>
                <c:pt idx="653">
                  <c:v>0.91064058903501088</c:v>
                </c:pt>
                <c:pt idx="654">
                  <c:v>0.90405477558968561</c:v>
                </c:pt>
                <c:pt idx="655">
                  <c:v>0.8975569046048647</c:v>
                </c:pt>
                <c:pt idx="656">
                  <c:v>0.89115523190337098</c:v>
                </c:pt>
                <c:pt idx="657">
                  <c:v>0.88679077322062339</c:v>
                </c:pt>
                <c:pt idx="658">
                  <c:v>0.88035778223472561</c:v>
                </c:pt>
                <c:pt idx="659">
                  <c:v>0.87353551125528894</c:v>
                </c:pt>
                <c:pt idx="660">
                  <c:v>0.86948235093528603</c:v>
                </c:pt>
                <c:pt idx="661">
                  <c:v>0.86146531881385369</c:v>
                </c:pt>
                <c:pt idx="662">
                  <c:v>0.85505350580824047</c:v>
                </c:pt>
                <c:pt idx="663">
                  <c:v>0.84867651083801088</c:v>
                </c:pt>
                <c:pt idx="664">
                  <c:v>0.83994508083078701</c:v>
                </c:pt>
                <c:pt idx="665">
                  <c:v>0.83407904950352885</c:v>
                </c:pt>
                <c:pt idx="666">
                  <c:v>0.82677856896079827</c:v>
                </c:pt>
                <c:pt idx="667">
                  <c:v>0.819988423900607</c:v>
                </c:pt>
                <c:pt idx="668">
                  <c:v>0.81314192387592932</c:v>
                </c:pt>
                <c:pt idx="669">
                  <c:v>0.8046346574057871</c:v>
                </c:pt>
                <c:pt idx="670">
                  <c:v>0.79768424169818686</c:v>
                </c:pt>
                <c:pt idx="671">
                  <c:v>0.7916667339695701</c:v>
                </c:pt>
                <c:pt idx="672">
                  <c:v>0.78434175516998472</c:v>
                </c:pt>
                <c:pt idx="673">
                  <c:v>0.77775971068725236</c:v>
                </c:pt>
                <c:pt idx="674">
                  <c:v>0.77014039385659094</c:v>
                </c:pt>
                <c:pt idx="675">
                  <c:v>0.7626798221408605</c:v>
                </c:pt>
                <c:pt idx="676">
                  <c:v>0.75574887940665758</c:v>
                </c:pt>
                <c:pt idx="677">
                  <c:v>0.74867148555455354</c:v>
                </c:pt>
                <c:pt idx="678">
                  <c:v>0.73987517554840643</c:v>
                </c:pt>
                <c:pt idx="679">
                  <c:v>0.73213184190099301</c:v>
                </c:pt>
                <c:pt idx="680">
                  <c:v>0.72438464955378168</c:v>
                </c:pt>
                <c:pt idx="681">
                  <c:v>0.71637030954848724</c:v>
                </c:pt>
                <c:pt idx="682">
                  <c:v>0.71075715766378167</c:v>
                </c:pt>
                <c:pt idx="683">
                  <c:v>0.70432443588949756</c:v>
                </c:pt>
                <c:pt idx="684">
                  <c:v>0.6971092954283381</c:v>
                </c:pt>
                <c:pt idx="685">
                  <c:v>0.69276296366091905</c:v>
                </c:pt>
                <c:pt idx="686">
                  <c:v>0.68660708116281466</c:v>
                </c:pt>
                <c:pt idx="687">
                  <c:v>0.6821850111947162</c:v>
                </c:pt>
                <c:pt idx="688">
                  <c:v>0.67561463254858145</c:v>
                </c:pt>
                <c:pt idx="689">
                  <c:v>0.66817793092927369</c:v>
                </c:pt>
                <c:pt idx="690">
                  <c:v>0.66138769613187776</c:v>
                </c:pt>
                <c:pt idx="691">
                  <c:v>0.65469141618769433</c:v>
                </c:pt>
                <c:pt idx="692">
                  <c:v>0.64759329304132851</c:v>
                </c:pt>
                <c:pt idx="693">
                  <c:v>0.63973769815096493</c:v>
                </c:pt>
                <c:pt idx="694">
                  <c:v>0.63134376977022788</c:v>
                </c:pt>
                <c:pt idx="695">
                  <c:v>0.6246559251232765</c:v>
                </c:pt>
                <c:pt idx="696">
                  <c:v>0.61706532419808591</c:v>
                </c:pt>
                <c:pt idx="697">
                  <c:v>0.60990268000161518</c:v>
                </c:pt>
                <c:pt idx="698">
                  <c:v>0.60267057920878708</c:v>
                </c:pt>
                <c:pt idx="699">
                  <c:v>0.59509011858771588</c:v>
                </c:pt>
                <c:pt idx="700">
                  <c:v>0.5883546234851238</c:v>
                </c:pt>
                <c:pt idx="701">
                  <c:v>0.58074544695858188</c:v>
                </c:pt>
                <c:pt idx="702">
                  <c:v>0.57250864842309301</c:v>
                </c:pt>
                <c:pt idx="703">
                  <c:v>0.56588676062151988</c:v>
                </c:pt>
                <c:pt idx="704">
                  <c:v>0.55935595608261202</c:v>
                </c:pt>
                <c:pt idx="705">
                  <c:v>0.55180753164358176</c:v>
                </c:pt>
                <c:pt idx="706">
                  <c:v>0.54383070178980852</c:v>
                </c:pt>
                <c:pt idx="707">
                  <c:v>0.53541353147308113</c:v>
                </c:pt>
                <c:pt idx="708">
                  <c:v>0.5290433565304008</c:v>
                </c:pt>
                <c:pt idx="709">
                  <c:v>0.52328545853468111</c:v>
                </c:pt>
                <c:pt idx="710">
                  <c:v>0.51637874484571933</c:v>
                </c:pt>
                <c:pt idx="711">
                  <c:v>0.5098736948845306</c:v>
                </c:pt>
                <c:pt idx="712">
                  <c:v>0.50253498629264193</c:v>
                </c:pt>
                <c:pt idx="713">
                  <c:v>0.49431443019118515</c:v>
                </c:pt>
                <c:pt idx="714">
                  <c:v>0.48764013586212773</c:v>
                </c:pt>
                <c:pt idx="715">
                  <c:v>0.4804197906431017</c:v>
                </c:pt>
                <c:pt idx="716">
                  <c:v>0.47273352985781136</c:v>
                </c:pt>
                <c:pt idx="717">
                  <c:v>0.46397517868920862</c:v>
                </c:pt>
                <c:pt idx="718">
                  <c:v>0.4562951995082401</c:v>
                </c:pt>
                <c:pt idx="719">
                  <c:v>0.45132106625746499</c:v>
                </c:pt>
                <c:pt idx="720">
                  <c:v>0.44647579563249024</c:v>
                </c:pt>
                <c:pt idx="721">
                  <c:v>0.44005034257177855</c:v>
                </c:pt>
                <c:pt idx="722">
                  <c:v>0.43273029931844592</c:v>
                </c:pt>
                <c:pt idx="723">
                  <c:v>0.42733520884090942</c:v>
                </c:pt>
                <c:pt idx="724">
                  <c:v>0.42216176925872578</c:v>
                </c:pt>
                <c:pt idx="725">
                  <c:v>0.41645017566057796</c:v>
                </c:pt>
                <c:pt idx="726">
                  <c:v>0.40897650231297644</c:v>
                </c:pt>
                <c:pt idx="727">
                  <c:v>0.40043639202595199</c:v>
                </c:pt>
                <c:pt idx="728">
                  <c:v>0.39587989572536825</c:v>
                </c:pt>
                <c:pt idx="729">
                  <c:v>0.38976026705792088</c:v>
                </c:pt>
                <c:pt idx="730">
                  <c:v>0.38359765426947184</c:v>
                </c:pt>
                <c:pt idx="731">
                  <c:v>0.3785661789449597</c:v>
                </c:pt>
                <c:pt idx="732">
                  <c:v>0.37270328841986244</c:v>
                </c:pt>
                <c:pt idx="733">
                  <c:v>0.3666899086026571</c:v>
                </c:pt>
                <c:pt idx="734">
                  <c:v>0.36331157206121872</c:v>
                </c:pt>
                <c:pt idx="735">
                  <c:v>0.35632535120898451</c:v>
                </c:pt>
                <c:pt idx="736">
                  <c:v>0.35201949092083834</c:v>
                </c:pt>
                <c:pt idx="737">
                  <c:v>0.34614520377075736</c:v>
                </c:pt>
                <c:pt idx="738">
                  <c:v>0.3412401681675214</c:v>
                </c:pt>
                <c:pt idx="739">
                  <c:v>0.33520516168400838</c:v>
                </c:pt>
                <c:pt idx="740">
                  <c:v>0.32983519762375885</c:v>
                </c:pt>
                <c:pt idx="741">
                  <c:v>0.32448677049261238</c:v>
                </c:pt>
                <c:pt idx="742">
                  <c:v>0.32092716479788935</c:v>
                </c:pt>
                <c:pt idx="743">
                  <c:v>0.31505853109169796</c:v>
                </c:pt>
                <c:pt idx="744">
                  <c:v>0.31091491566946194</c:v>
                </c:pt>
                <c:pt idx="745">
                  <c:v>0.3068828435925392</c:v>
                </c:pt>
                <c:pt idx="746">
                  <c:v>0.30319868265783656</c:v>
                </c:pt>
                <c:pt idx="747">
                  <c:v>0.29925275829732628</c:v>
                </c:pt>
                <c:pt idx="748">
                  <c:v>0.29528969413073813</c:v>
                </c:pt>
                <c:pt idx="749">
                  <c:v>0.28979912326751112</c:v>
                </c:pt>
                <c:pt idx="750">
                  <c:v>0.28565766153818545</c:v>
                </c:pt>
                <c:pt idx="751">
                  <c:v>0.2807474211770829</c:v>
                </c:pt>
                <c:pt idx="752">
                  <c:v>0.27461908800078966</c:v>
                </c:pt>
                <c:pt idx="753">
                  <c:v>0.27096175849026127</c:v>
                </c:pt>
                <c:pt idx="754">
                  <c:v>0.26666038506234491</c:v>
                </c:pt>
                <c:pt idx="755">
                  <c:v>0.26282223508455488</c:v>
                </c:pt>
                <c:pt idx="756">
                  <c:v>0.25932876570961938</c:v>
                </c:pt>
                <c:pt idx="757">
                  <c:v>0.25734297110910698</c:v>
                </c:pt>
                <c:pt idx="758">
                  <c:v>0.25366778389486389</c:v>
                </c:pt>
                <c:pt idx="759">
                  <c:v>0.25072422410969475</c:v>
                </c:pt>
                <c:pt idx="760">
                  <c:v>0.24564850834331659</c:v>
                </c:pt>
                <c:pt idx="761">
                  <c:v>0.24200248572056732</c:v>
                </c:pt>
                <c:pt idx="762">
                  <c:v>0.2387255522203228</c:v>
                </c:pt>
                <c:pt idx="763">
                  <c:v>0.2346774171837773</c:v>
                </c:pt>
                <c:pt idx="764">
                  <c:v>0.23024511717435486</c:v>
                </c:pt>
                <c:pt idx="765">
                  <c:v>0.22769200396638445</c:v>
                </c:pt>
                <c:pt idx="766">
                  <c:v>0.2246578993417776</c:v>
                </c:pt>
                <c:pt idx="767">
                  <c:v>0.22162935842385573</c:v>
                </c:pt>
                <c:pt idx="768">
                  <c:v>0.21894433152512865</c:v>
                </c:pt>
                <c:pt idx="769">
                  <c:v>0.21548218043459727</c:v>
                </c:pt>
                <c:pt idx="770">
                  <c:v>0.21386027019872303</c:v>
                </c:pt>
                <c:pt idx="771">
                  <c:v>0.21043105266227852</c:v>
                </c:pt>
                <c:pt idx="772">
                  <c:v>0.20640965931270275</c:v>
                </c:pt>
                <c:pt idx="773">
                  <c:v>0.20300224791697513</c:v>
                </c:pt>
                <c:pt idx="774">
                  <c:v>0.20100326194738707</c:v>
                </c:pt>
                <c:pt idx="775">
                  <c:v>0.19761532352505687</c:v>
                </c:pt>
                <c:pt idx="776">
                  <c:v>0.19470792783334004</c:v>
                </c:pt>
                <c:pt idx="777">
                  <c:v>0.19022654157300345</c:v>
                </c:pt>
                <c:pt idx="778">
                  <c:v>0.18633203663072692</c:v>
                </c:pt>
                <c:pt idx="779">
                  <c:v>0.18420589304222584</c:v>
                </c:pt>
                <c:pt idx="780">
                  <c:v>0.18183001081333316</c:v>
                </c:pt>
                <c:pt idx="781">
                  <c:v>0.17858906193213175</c:v>
                </c:pt>
                <c:pt idx="782">
                  <c:v>0.17599063143584012</c:v>
                </c:pt>
                <c:pt idx="783">
                  <c:v>0.17332032143866685</c:v>
                </c:pt>
                <c:pt idx="784">
                  <c:v>0.17058961830280026</c:v>
                </c:pt>
                <c:pt idx="785">
                  <c:v>0.17045842250968041</c:v>
                </c:pt>
                <c:pt idx="786">
                  <c:v>0.16918316709516182</c:v>
                </c:pt>
                <c:pt idx="787">
                  <c:v>0.16629892360223086</c:v>
                </c:pt>
                <c:pt idx="788">
                  <c:v>0.16428674626356715</c:v>
                </c:pt>
                <c:pt idx="789">
                  <c:v>0.16207651891435931</c:v>
                </c:pt>
                <c:pt idx="790">
                  <c:v>0.15919057041454102</c:v>
                </c:pt>
                <c:pt idx="791">
                  <c:v>0.15744231019459515</c:v>
                </c:pt>
                <c:pt idx="792">
                  <c:v>0.15414698056740836</c:v>
                </c:pt>
                <c:pt idx="793">
                  <c:v>0.15195963620537256</c:v>
                </c:pt>
                <c:pt idx="794">
                  <c:v>0.14924679077322064</c:v>
                </c:pt>
                <c:pt idx="795">
                  <c:v>0.14690958527950895</c:v>
                </c:pt>
                <c:pt idx="796">
                  <c:v>0.14590416963921157</c:v>
                </c:pt>
                <c:pt idx="797">
                  <c:v>0.14443894056256251</c:v>
                </c:pt>
                <c:pt idx="798">
                  <c:v>0.14353447927743604</c:v>
                </c:pt>
                <c:pt idx="799">
                  <c:v>0.14131895743315698</c:v>
                </c:pt>
                <c:pt idx="800">
                  <c:v>0.1385607947126839</c:v>
                </c:pt>
                <c:pt idx="801">
                  <c:v>0.13833340063623678</c:v>
                </c:pt>
                <c:pt idx="802">
                  <c:v>0.13833115720612188</c:v>
                </c:pt>
                <c:pt idx="803">
                  <c:v>0.13537700843081035</c:v>
                </c:pt>
                <c:pt idx="804">
                  <c:v>0.13350311612442961</c:v>
                </c:pt>
                <c:pt idx="805">
                  <c:v>0.130713276170734</c:v>
                </c:pt>
                <c:pt idx="806">
                  <c:v>0.12973558932665688</c:v>
                </c:pt>
                <c:pt idx="807">
                  <c:v>0.12891449390460039</c:v>
                </c:pt>
                <c:pt idx="808">
                  <c:v>0.12662099042952712</c:v>
                </c:pt>
                <c:pt idx="809">
                  <c:v>0.12448542443454343</c:v>
                </c:pt>
                <c:pt idx="810">
                  <c:v>0.12462819632705623</c:v>
                </c:pt>
                <c:pt idx="811">
                  <c:v>0.12285113046443491</c:v>
                </c:pt>
                <c:pt idx="812">
                  <c:v>0.12348943120072867</c:v>
                </c:pt>
                <c:pt idx="813">
                  <c:v>0.12310858650442182</c:v>
                </c:pt>
                <c:pt idx="814">
                  <c:v>0.12227358181565286</c:v>
                </c:pt>
                <c:pt idx="815">
                  <c:v>0.12143947449892989</c:v>
                </c:pt>
                <c:pt idx="816">
                  <c:v>0.11895348471999749</c:v>
                </c:pt>
                <c:pt idx="817">
                  <c:v>0.11767760114504672</c:v>
                </c:pt>
                <c:pt idx="818">
                  <c:v>0.1178132837983964</c:v>
                </c:pt>
                <c:pt idx="819">
                  <c:v>0.11564370740287071</c:v>
                </c:pt>
                <c:pt idx="820">
                  <c:v>0.11342764713536409</c:v>
                </c:pt>
                <c:pt idx="821">
                  <c:v>0.1128362789570742</c:v>
                </c:pt>
                <c:pt idx="822">
                  <c:v>0.11095933558573716</c:v>
                </c:pt>
                <c:pt idx="823">
                  <c:v>0.11135050006057261</c:v>
                </c:pt>
                <c:pt idx="824">
                  <c:v>0.1114952461715865</c:v>
                </c:pt>
                <c:pt idx="825">
                  <c:v>0.11159261103857354</c:v>
                </c:pt>
                <c:pt idx="826">
                  <c:v>0.11149515643438192</c:v>
                </c:pt>
                <c:pt idx="827">
                  <c:v>0.11171258968111884</c:v>
                </c:pt>
                <c:pt idx="828">
                  <c:v>0.11009426893342845</c:v>
                </c:pt>
                <c:pt idx="829">
                  <c:v>0.111017395557111</c:v>
                </c:pt>
                <c:pt idx="830">
                  <c:v>0.11061635998976996</c:v>
                </c:pt>
                <c:pt idx="831">
                  <c:v>0.10781243129495273</c:v>
                </c:pt>
                <c:pt idx="832">
                  <c:v>0.10592211708013083</c:v>
                </c:pt>
                <c:pt idx="833">
                  <c:v>0.10427014488071681</c:v>
                </c:pt>
                <c:pt idx="834">
                  <c:v>0.10521400079866111</c:v>
                </c:pt>
                <c:pt idx="835">
                  <c:v>0.1059425771627788</c:v>
                </c:pt>
                <c:pt idx="836">
                  <c:v>0.10539769285646983</c:v>
                </c:pt>
                <c:pt idx="837">
                  <c:v>0.10532940284377201</c:v>
                </c:pt>
                <c:pt idx="838">
                  <c:v>0.10629416753038727</c:v>
                </c:pt>
                <c:pt idx="839">
                  <c:v>0.10522360267955293</c:v>
                </c:pt>
                <c:pt idx="840">
                  <c:v>0.10545162491643223</c:v>
                </c:pt>
                <c:pt idx="841">
                  <c:v>0.10136696683761603</c:v>
                </c:pt>
                <c:pt idx="842">
                  <c:v>9.876754923207387E-2</c:v>
                </c:pt>
                <c:pt idx="843">
                  <c:v>9.8733987517554841E-2</c:v>
                </c:pt>
                <c:pt idx="844">
                  <c:v>9.8873798082315931E-2</c:v>
                </c:pt>
                <c:pt idx="845">
                  <c:v>9.7165919604438405E-2</c:v>
                </c:pt>
                <c:pt idx="846">
                  <c:v>9.9358289249931578E-2</c:v>
                </c:pt>
                <c:pt idx="847">
                  <c:v>9.8784060877719598E-2</c:v>
                </c:pt>
                <c:pt idx="848">
                  <c:v>0.10050351545499006</c:v>
                </c:pt>
                <c:pt idx="849">
                  <c:v>0.1009390101088961</c:v>
                </c:pt>
                <c:pt idx="850">
                  <c:v>0.10017696176746399</c:v>
                </c:pt>
                <c:pt idx="851">
                  <c:v>9.8517720854477658E-2</c:v>
                </c:pt>
                <c:pt idx="852">
                  <c:v>9.9341508392672057E-2</c:v>
                </c:pt>
                <c:pt idx="853">
                  <c:v>9.7873497462680537E-2</c:v>
                </c:pt>
                <c:pt idx="854">
                  <c:v>9.7508984937610205E-2</c:v>
                </c:pt>
                <c:pt idx="855">
                  <c:v>9.7481525353003723E-2</c:v>
                </c:pt>
                <c:pt idx="856">
                  <c:v>9.7287782728280231E-2</c:v>
                </c:pt>
                <c:pt idx="857">
                  <c:v>9.6070587285135484E-2</c:v>
                </c:pt>
                <c:pt idx="858">
                  <c:v>9.4780345757449314E-2</c:v>
                </c:pt>
                <c:pt idx="859">
                  <c:v>9.4202886845871858E-2</c:v>
                </c:pt>
                <c:pt idx="860">
                  <c:v>9.1883808267488654E-2</c:v>
                </c:pt>
                <c:pt idx="861">
                  <c:v>9.1226842192638852E-2</c:v>
                </c:pt>
                <c:pt idx="862">
                  <c:v>9.0143983344774831E-2</c:v>
                </c:pt>
                <c:pt idx="863">
                  <c:v>8.8538539885944012E-2</c:v>
                </c:pt>
                <c:pt idx="864">
                  <c:v>8.9708811744805342E-2</c:v>
                </c:pt>
                <c:pt idx="865">
                  <c:v>9.0631525577346744E-2</c:v>
                </c:pt>
                <c:pt idx="866">
                  <c:v>9.0494945551951103E-2</c:v>
                </c:pt>
                <c:pt idx="867">
                  <c:v>9.1370690931606796E-2</c:v>
                </c:pt>
                <c:pt idx="868">
                  <c:v>9.0541608898341203E-2</c:v>
                </c:pt>
                <c:pt idx="869">
                  <c:v>8.9893616543951047E-2</c:v>
                </c:pt>
                <c:pt idx="870">
                  <c:v>9.0907108532662109E-2</c:v>
                </c:pt>
                <c:pt idx="871">
                  <c:v>8.8947005693825631E-2</c:v>
                </c:pt>
                <c:pt idx="872">
                  <c:v>8.8996208603105809E-2</c:v>
                </c:pt>
                <c:pt idx="873">
                  <c:v>8.7651335065261377E-2</c:v>
                </c:pt>
                <c:pt idx="874">
                  <c:v>8.7172820395471862E-2</c:v>
                </c:pt>
                <c:pt idx="875">
                  <c:v>8.8475463604833243E-2</c:v>
                </c:pt>
                <c:pt idx="876">
                  <c:v>8.8452347300929227E-2</c:v>
                </c:pt>
                <c:pt idx="877">
                  <c:v>8.725013797095206E-2</c:v>
                </c:pt>
                <c:pt idx="878">
                  <c:v>8.741726454079228E-2</c:v>
                </c:pt>
                <c:pt idx="879">
                  <c:v>8.3840276749538978E-2</c:v>
                </c:pt>
                <c:pt idx="880">
                  <c:v>8.4841178608445159E-2</c:v>
                </c:pt>
                <c:pt idx="881">
                  <c:v>8.3581420809160367E-2</c:v>
                </c:pt>
                <c:pt idx="882">
                  <c:v>8.3110497906879702E-2</c:v>
                </c:pt>
                <c:pt idx="883">
                  <c:v>8.193027419202864E-2</c:v>
                </c:pt>
                <c:pt idx="884">
                  <c:v>8.180746882753856E-2</c:v>
                </c:pt>
                <c:pt idx="885">
                  <c:v>8.1068797027903788E-2</c:v>
                </c:pt>
                <c:pt idx="886">
                  <c:v>8.1342414738438479E-2</c:v>
                </c:pt>
                <c:pt idx="887">
                  <c:v>7.9432555760455506E-2</c:v>
                </c:pt>
                <c:pt idx="888">
                  <c:v>7.8860104184894531E-2</c:v>
                </c:pt>
                <c:pt idx="889">
                  <c:v>7.6458817353380629E-2</c:v>
                </c:pt>
                <c:pt idx="890">
                  <c:v>7.5305425062703879E-2</c:v>
                </c:pt>
                <c:pt idx="891">
                  <c:v>7.3402592507840786E-2</c:v>
                </c:pt>
                <c:pt idx="892">
                  <c:v>7.2512623781256599E-2</c:v>
                </c:pt>
                <c:pt idx="893">
                  <c:v>7.3020096646969346E-2</c:v>
                </c:pt>
                <c:pt idx="894">
                  <c:v>7.0509725269548129E-2</c:v>
                </c:pt>
                <c:pt idx="895">
                  <c:v>7.0145446061209746E-2</c:v>
                </c:pt>
                <c:pt idx="896">
                  <c:v>6.8417125448125171E-2</c:v>
                </c:pt>
                <c:pt idx="897">
                  <c:v>6.7371444724125401E-2</c:v>
                </c:pt>
                <c:pt idx="898">
                  <c:v>6.7854266779735536E-2</c:v>
                </c:pt>
                <c:pt idx="899">
                  <c:v>6.6418211268300775E-2</c:v>
                </c:pt>
                <c:pt idx="900">
                  <c:v>6.4830751145271079E-2</c:v>
                </c:pt>
                <c:pt idx="901">
                  <c:v>6.5078551462043402E-2</c:v>
                </c:pt>
                <c:pt idx="902">
                  <c:v>6.4908696881183461E-2</c:v>
                </c:pt>
                <c:pt idx="903">
                  <c:v>6.5633988863612908E-2</c:v>
                </c:pt>
                <c:pt idx="904">
                  <c:v>6.5547284776531919E-2</c:v>
                </c:pt>
                <c:pt idx="905">
                  <c:v>6.4918316709516172E-2</c:v>
                </c:pt>
                <c:pt idx="906">
                  <c:v>6.3476114199566572E-2</c:v>
                </c:pt>
                <c:pt idx="907">
                  <c:v>6.2903106253337102E-2</c:v>
                </c:pt>
                <c:pt idx="908">
                  <c:v>6.2981428885508783E-2</c:v>
                </c:pt>
                <c:pt idx="909">
                  <c:v>6.1862280312105999E-2</c:v>
                </c:pt>
                <c:pt idx="910">
                  <c:v>6.1420180999941676E-2</c:v>
                </c:pt>
                <c:pt idx="911">
                  <c:v>5.9975035109681295E-2</c:v>
                </c:pt>
                <c:pt idx="912">
                  <c:v>5.8242784007035406E-2</c:v>
                </c:pt>
                <c:pt idx="913">
                  <c:v>5.9423115406531973E-2</c:v>
                </c:pt>
                <c:pt idx="914">
                  <c:v>5.8964235237108122E-2</c:v>
                </c:pt>
                <c:pt idx="915">
                  <c:v>5.7673177100860125E-2</c:v>
                </c:pt>
                <c:pt idx="916">
                  <c:v>5.6589573434197946E-2</c:v>
                </c:pt>
                <c:pt idx="917">
                  <c:v>5.6762272684443602E-2</c:v>
                </c:pt>
                <c:pt idx="918">
                  <c:v>5.7133739842870152E-2</c:v>
                </c:pt>
                <c:pt idx="919">
                  <c:v>5.5940019652447805E-2</c:v>
                </c:pt>
                <c:pt idx="920">
                  <c:v>5.5093941392631678E-2</c:v>
                </c:pt>
                <c:pt idx="921">
                  <c:v>5.3924593826977694E-2</c:v>
                </c:pt>
                <c:pt idx="922">
                  <c:v>5.3285117533303721E-2</c:v>
                </c:pt>
                <c:pt idx="923">
                  <c:v>5.279509855388495E-2</c:v>
                </c:pt>
                <c:pt idx="924">
                  <c:v>5.2052711633979884E-2</c:v>
                </c:pt>
                <c:pt idx="925">
                  <c:v>5.2061407169105275E-2</c:v>
                </c:pt>
                <c:pt idx="926">
                  <c:v>5.3046739623014004E-2</c:v>
                </c:pt>
                <c:pt idx="927">
                  <c:v>5.1386466732174826E-2</c:v>
                </c:pt>
                <c:pt idx="928">
                  <c:v>5.0627604061505883E-2</c:v>
                </c:pt>
                <c:pt idx="929">
                  <c:v>5.0833362497924826E-2</c:v>
                </c:pt>
                <c:pt idx="930">
                  <c:v>5.0487802470465241E-2</c:v>
                </c:pt>
                <c:pt idx="931">
                  <c:v>4.8363310046528739E-2</c:v>
                </c:pt>
                <c:pt idx="932">
                  <c:v>4.6653654772000196E-2</c:v>
                </c:pt>
                <c:pt idx="933">
                  <c:v>4.4896672095767545E-2</c:v>
                </c:pt>
                <c:pt idx="934">
                  <c:v>4.5807980329604751E-2</c:v>
                </c:pt>
                <c:pt idx="935">
                  <c:v>4.6320765637829615E-2</c:v>
                </c:pt>
                <c:pt idx="936">
                  <c:v>4.6101474830957535E-2</c:v>
                </c:pt>
                <c:pt idx="937">
                  <c:v>4.3079646255939484E-2</c:v>
                </c:pt>
                <c:pt idx="938">
                  <c:v>4.1837764107810281E-2</c:v>
                </c:pt>
                <c:pt idx="939">
                  <c:v>4.2294867480583115E-2</c:v>
                </c:pt>
                <c:pt idx="940">
                  <c:v>4.1418951600238701E-2</c:v>
                </c:pt>
                <c:pt idx="941">
                  <c:v>4.0142978288083352E-2</c:v>
                </c:pt>
                <c:pt idx="942">
                  <c:v>4.0017355175368932E-2</c:v>
                </c:pt>
                <c:pt idx="943">
                  <c:v>3.9563195182906859E-2</c:v>
                </c:pt>
                <c:pt idx="944">
                  <c:v>4.1891417982438429E-2</c:v>
                </c:pt>
                <c:pt idx="945">
                  <c:v>4.2258461096678378E-2</c:v>
                </c:pt>
                <c:pt idx="946">
                  <c:v>4.138106455245813E-2</c:v>
                </c:pt>
                <c:pt idx="947">
                  <c:v>4.3433255710651361E-2</c:v>
                </c:pt>
                <c:pt idx="948">
                  <c:v>4.2302943828996784E-2</c:v>
                </c:pt>
                <c:pt idx="949">
                  <c:v>4.0255625401013129E-2</c:v>
                </c:pt>
                <c:pt idx="950">
                  <c:v>3.885109456955306E-2</c:v>
                </c:pt>
                <c:pt idx="951">
                  <c:v>3.803319379198019E-2</c:v>
                </c:pt>
                <c:pt idx="952">
                  <c:v>3.8285606601068771E-2</c:v>
                </c:pt>
                <c:pt idx="953">
                  <c:v>3.6777088296922465E-2</c:v>
                </c:pt>
                <c:pt idx="954">
                  <c:v>3.5432762156026081E-2</c:v>
                </c:pt>
                <c:pt idx="955">
                  <c:v>3.6090329470146669E-2</c:v>
                </c:pt>
                <c:pt idx="956">
                  <c:v>3.655111206830796E-2</c:v>
                </c:pt>
                <c:pt idx="957">
                  <c:v>3.5983865250613575E-2</c:v>
                </c:pt>
                <c:pt idx="958">
                  <c:v>3.5933863680212494E-2</c:v>
                </c:pt>
                <c:pt idx="959">
                  <c:v>3.4592175813131246E-2</c:v>
                </c:pt>
                <c:pt idx="960">
                  <c:v>3.5262719127036476E-2</c:v>
                </c:pt>
                <c:pt idx="961">
                  <c:v>3.4618082944098204E-2</c:v>
                </c:pt>
                <c:pt idx="962">
                  <c:v>3.4404795556213626E-2</c:v>
                </c:pt>
                <c:pt idx="963">
                  <c:v>3.4336442727472598E-2</c:v>
                </c:pt>
                <c:pt idx="964">
                  <c:v>3.4139065745962947E-2</c:v>
                </c:pt>
                <c:pt idx="965">
                  <c:v>3.2301481112561863E-2</c:v>
                </c:pt>
                <c:pt idx="966">
                  <c:v>3.4229054214732151E-2</c:v>
                </c:pt>
                <c:pt idx="967">
                  <c:v>3.2567928820449316E-2</c:v>
                </c:pt>
                <c:pt idx="968">
                  <c:v>3.0908966092797242E-2</c:v>
                </c:pt>
                <c:pt idx="969">
                  <c:v>2.9336519004096503E-2</c:v>
                </c:pt>
                <c:pt idx="970">
                  <c:v>2.7966743391976596E-2</c:v>
                </c:pt>
                <c:pt idx="971">
                  <c:v>2.7427081790975132E-2</c:v>
                </c:pt>
                <c:pt idx="972">
                  <c:v>2.8090374338748975E-2</c:v>
                </c:pt>
                <c:pt idx="973">
                  <c:v>2.5576090419207352E-2</c:v>
                </c:pt>
                <c:pt idx="974">
                  <c:v>2.555818784689038E-2</c:v>
                </c:pt>
                <c:pt idx="975">
                  <c:v>2.6360025664840515E-2</c:v>
                </c:pt>
                <c:pt idx="976">
                  <c:v>2.6685215346856729E-2</c:v>
                </c:pt>
                <c:pt idx="977">
                  <c:v>2.6505660174179914E-2</c:v>
                </c:pt>
                <c:pt idx="978">
                  <c:v>2.7431487887720811E-2</c:v>
                </c:pt>
                <c:pt idx="979">
                  <c:v>2.6863594962153334E-2</c:v>
                </c:pt>
                <c:pt idx="980">
                  <c:v>2.7562001678085726E-2</c:v>
                </c:pt>
                <c:pt idx="981">
                  <c:v>2.8298501837369261E-2</c:v>
                </c:pt>
                <c:pt idx="982">
                  <c:v>2.8679570876687623E-2</c:v>
                </c:pt>
                <c:pt idx="983">
                  <c:v>2.8767629995558007E-2</c:v>
                </c:pt>
                <c:pt idx="984">
                  <c:v>2.8061685354439522E-2</c:v>
                </c:pt>
                <c:pt idx="985">
                  <c:v>2.6444342742279234E-2</c:v>
                </c:pt>
                <c:pt idx="986">
                  <c:v>2.5700564895702934E-2</c:v>
                </c:pt>
                <c:pt idx="987">
                  <c:v>2.5762707909885899E-2</c:v>
                </c:pt>
                <c:pt idx="988">
                  <c:v>2.6492091908844946E-2</c:v>
                </c:pt>
                <c:pt idx="989">
                  <c:v>2.5877203609230369E-2</c:v>
                </c:pt>
                <c:pt idx="990">
                  <c:v>2.5726893791531497E-2</c:v>
                </c:pt>
                <c:pt idx="991">
                  <c:v>2.50948477383981E-2</c:v>
                </c:pt>
                <c:pt idx="992">
                  <c:v>2.4874148057413861E-2</c:v>
                </c:pt>
                <c:pt idx="993">
                  <c:v>2.5396050665625714E-2</c:v>
                </c:pt>
                <c:pt idx="994">
                  <c:v>2.4245045384591223E-2</c:v>
                </c:pt>
                <c:pt idx="995">
                  <c:v>2.1959707995136243E-2</c:v>
                </c:pt>
                <c:pt idx="996">
                  <c:v>2.1142237956145428E-2</c:v>
                </c:pt>
                <c:pt idx="997">
                  <c:v>2.1191799814243989E-2</c:v>
                </c:pt>
                <c:pt idx="998">
                  <c:v>2.2207786497242823E-2</c:v>
                </c:pt>
                <c:pt idx="999">
                  <c:v>2.2180048727302098E-2</c:v>
                </c:pt>
                <c:pt idx="1000">
                  <c:v>2.1327670915723303E-2</c:v>
                </c:pt>
                <c:pt idx="1001">
                  <c:v>2.154792191068456E-2</c:v>
                </c:pt>
                <c:pt idx="1002">
                  <c:v>2.2006443131290018E-2</c:v>
                </c:pt>
                <c:pt idx="1003">
                  <c:v>2.1085613780045139E-2</c:v>
                </c:pt>
                <c:pt idx="1004">
                  <c:v>2.0028240298286468E-2</c:v>
                </c:pt>
                <c:pt idx="1005">
                  <c:v>1.8306937134601318E-2</c:v>
                </c:pt>
                <c:pt idx="1006">
                  <c:v>1.7951263724183725E-2</c:v>
                </c:pt>
                <c:pt idx="1007">
                  <c:v>1.8204717484845628E-2</c:v>
                </c:pt>
                <c:pt idx="1008">
                  <c:v>1.8218267802739677E-2</c:v>
                </c:pt>
                <c:pt idx="1009">
                  <c:v>1.8670812525519019E-2</c:v>
                </c:pt>
                <c:pt idx="1010">
                  <c:v>1.8244462092761347E-2</c:v>
                </c:pt>
                <c:pt idx="1011">
                  <c:v>1.8223831509424651E-2</c:v>
                </c:pt>
                <c:pt idx="1012">
                  <c:v>1.9915889318131853E-2</c:v>
                </c:pt>
                <c:pt idx="1013">
                  <c:v>1.9114805292700328E-2</c:v>
                </c:pt>
                <c:pt idx="1014">
                  <c:v>1.7311249007282172E-2</c:v>
                </c:pt>
                <c:pt idx="1015">
                  <c:v>1.6653582982236521E-2</c:v>
                </c:pt>
                <c:pt idx="1016">
                  <c:v>1.5839119139599681E-2</c:v>
                </c:pt>
                <c:pt idx="1017">
                  <c:v>1.7229300992044796E-2</c:v>
                </c:pt>
                <c:pt idx="1018">
                  <c:v>1.6781943079691126E-2</c:v>
                </c:pt>
                <c:pt idx="1019">
                  <c:v>1.6410825896362502E-2</c:v>
                </c:pt>
                <c:pt idx="1020">
                  <c:v>1.7527416959434296E-2</c:v>
                </c:pt>
                <c:pt idx="1021">
                  <c:v>2.0316799253386458E-2</c:v>
                </c:pt>
                <c:pt idx="1022">
                  <c:v>2.0238368936569256E-2</c:v>
                </c:pt>
                <c:pt idx="1023">
                  <c:v>2.0349813570957449E-2</c:v>
                </c:pt>
                <c:pt idx="1024">
                  <c:v>2.0586262131348346E-2</c:v>
                </c:pt>
                <c:pt idx="1025">
                  <c:v>1.8820942868808695E-2</c:v>
                </c:pt>
                <c:pt idx="1026">
                  <c:v>1.8405172452472932E-2</c:v>
                </c:pt>
                <c:pt idx="1027">
                  <c:v>1.7213570060079061E-2</c:v>
                </c:pt>
                <c:pt idx="1028">
                  <c:v>1.4951232316162119E-2</c:v>
                </c:pt>
                <c:pt idx="1029">
                  <c:v>1.5120745895644605E-2</c:v>
                </c:pt>
                <c:pt idx="1030">
                  <c:v>1.3629708398953664E-2</c:v>
                </c:pt>
                <c:pt idx="1031">
                  <c:v>1.2628295037981272E-2</c:v>
                </c:pt>
                <c:pt idx="1032">
                  <c:v>1.1703651855541048E-2</c:v>
                </c:pt>
                <c:pt idx="1033">
                  <c:v>1.1426633104952148E-2</c:v>
                </c:pt>
                <c:pt idx="1034">
                  <c:v>1.2084972159032273E-2</c:v>
                </c:pt>
                <c:pt idx="1035">
                  <c:v>1.2385125160966111E-2</c:v>
                </c:pt>
                <c:pt idx="1036">
                  <c:v>1.1567107725027257E-2</c:v>
                </c:pt>
                <c:pt idx="1037">
                  <c:v>1.22441390388248E-2</c:v>
                </c:pt>
                <c:pt idx="1038">
                  <c:v>1.210075693332077E-2</c:v>
                </c:pt>
                <c:pt idx="1039">
                  <c:v>1.348392133636645E-2</c:v>
                </c:pt>
                <c:pt idx="1040">
                  <c:v>1.2877396544220251E-2</c:v>
                </c:pt>
                <c:pt idx="1041">
                  <c:v>1.2309063906350252E-2</c:v>
                </c:pt>
                <c:pt idx="1042">
                  <c:v>1.264402596994701E-2</c:v>
                </c:pt>
                <c:pt idx="1043">
                  <c:v>1.1437509254149223E-2</c:v>
                </c:pt>
                <c:pt idx="1044">
                  <c:v>1.1167534874121136E-2</c:v>
                </c:pt>
                <c:pt idx="1045">
                  <c:v>1.0629371884436429E-2</c:v>
                </c:pt>
                <c:pt idx="1046">
                  <c:v>1.0189659581914364E-2</c:v>
                </c:pt>
                <c:pt idx="1047">
                  <c:v>1.0525985651020985E-2</c:v>
                </c:pt>
                <c:pt idx="1048">
                  <c:v>1.0918173129988827E-2</c:v>
                </c:pt>
                <c:pt idx="1049">
                  <c:v>9.6355502909728861E-3</c:v>
                </c:pt>
                <c:pt idx="1050">
                  <c:v>1.030177724533703E-2</c:v>
                </c:pt>
                <c:pt idx="1051">
                  <c:v>9.8848581927824374E-3</c:v>
                </c:pt>
                <c:pt idx="1052">
                  <c:v>1.0126565353362676E-2</c:v>
                </c:pt>
                <c:pt idx="1053">
                  <c:v>1.1713056314582743E-2</c:v>
                </c:pt>
                <c:pt idx="1054">
                  <c:v>1.2451423007721885E-2</c:v>
                </c:pt>
                <c:pt idx="1055">
                  <c:v>1.138342464093901E-2</c:v>
                </c:pt>
                <c:pt idx="1056">
                  <c:v>1.4033723241487306E-2</c:v>
                </c:pt>
                <c:pt idx="1057">
                  <c:v>1.4347866273617709E-2</c:v>
                </c:pt>
                <c:pt idx="1058">
                  <c:v>1.3892099985193361E-2</c:v>
                </c:pt>
                <c:pt idx="1059">
                  <c:v>1.3166134973729433E-2</c:v>
                </c:pt>
                <c:pt idx="1060">
                  <c:v>1.2807284866269131E-2</c:v>
                </c:pt>
                <c:pt idx="1061">
                  <c:v>1.1385515517806106E-2</c:v>
                </c:pt>
                <c:pt idx="1062">
                  <c:v>1.057146446631041E-2</c:v>
                </c:pt>
                <c:pt idx="1063">
                  <c:v>7.5827426381840776E-3</c:v>
                </c:pt>
                <c:pt idx="1064">
                  <c:v>7.9896515055659489E-3</c:v>
                </c:pt>
                <c:pt idx="1065">
                  <c:v>8.7233572482983586E-3</c:v>
                </c:pt>
                <c:pt idx="1066">
                  <c:v>8.5504991632005672E-3</c:v>
                </c:pt>
                <c:pt idx="1067">
                  <c:v>6.6300323502622568E-3</c:v>
                </c:pt>
                <c:pt idx="1068">
                  <c:v>6.1023443844700799E-3</c:v>
                </c:pt>
                <c:pt idx="1069">
                  <c:v>7.0530310984282529E-3</c:v>
                </c:pt>
                <c:pt idx="1070">
                  <c:v>8.1860611200100519E-3</c:v>
                </c:pt>
                <c:pt idx="1071">
                  <c:v>7.130853894370336E-3</c:v>
                </c:pt>
                <c:pt idx="1072">
                  <c:v>5.7362874821086452E-3</c:v>
                </c:pt>
                <c:pt idx="1073">
                  <c:v>5.547833968224055E-3</c:v>
                </c:pt>
                <c:pt idx="1074">
                  <c:v>7.1365764359074451E-3</c:v>
                </c:pt>
                <c:pt idx="1075">
                  <c:v>6.9219869611841719E-3</c:v>
                </c:pt>
                <c:pt idx="1076">
                  <c:v>6.0655700780264995E-3</c:v>
                </c:pt>
                <c:pt idx="1077">
                  <c:v>5.7558968560570377E-3</c:v>
                </c:pt>
                <c:pt idx="1078">
                  <c:v>5.8732183799742451E-3</c:v>
                </c:pt>
                <c:pt idx="1079">
                  <c:v>6.3484289258905298E-3</c:v>
                </c:pt>
                <c:pt idx="1080">
                  <c:v>7.0645569449866068E-3</c:v>
                </c:pt>
                <c:pt idx="1081">
                  <c:v>6.2735360496785162E-3</c:v>
                </c:pt>
                <c:pt idx="1082">
                  <c:v>6.3483436755461635E-3</c:v>
                </c:pt>
                <c:pt idx="1083">
                  <c:v>7.8884467835942437E-3</c:v>
                </c:pt>
                <c:pt idx="1084">
                  <c:v>7.8466121961834768E-3</c:v>
                </c:pt>
                <c:pt idx="1085">
                  <c:v>6.7265500980378959E-3</c:v>
                </c:pt>
                <c:pt idx="1086">
                  <c:v>6.7299331906511784E-3</c:v>
                </c:pt>
                <c:pt idx="1087">
                  <c:v>6.6373764430864212E-3</c:v>
                </c:pt>
                <c:pt idx="1088">
                  <c:v>7.9363861930337003E-3</c:v>
                </c:pt>
                <c:pt idx="1089">
                  <c:v>8.4470581900903206E-3</c:v>
                </c:pt>
                <c:pt idx="1090">
                  <c:v>6.9852166929147983E-3</c:v>
                </c:pt>
                <c:pt idx="1091">
                  <c:v>6.6135045519197027E-3</c:v>
                </c:pt>
                <c:pt idx="1092">
                  <c:v>7.8768114576462829E-3</c:v>
                </c:pt>
                <c:pt idx="1093">
                  <c:v>8.6674832752284929E-3</c:v>
                </c:pt>
                <c:pt idx="1094">
                  <c:v>7.737263822894652E-3</c:v>
                </c:pt>
                <c:pt idx="1095">
                  <c:v>7.4344052442422374E-3</c:v>
                </c:pt>
                <c:pt idx="1096">
                  <c:v>7.4347157349701392E-3</c:v>
                </c:pt>
                <c:pt idx="1097">
                  <c:v>7.7669847850569606E-3</c:v>
                </c:pt>
                <c:pt idx="1098">
                  <c:v>8.506576391038842E-3</c:v>
                </c:pt>
                <c:pt idx="1099">
                  <c:v>7.3995127269790425E-3</c:v>
                </c:pt>
                <c:pt idx="1100">
                  <c:v>7.3937201904223475E-3</c:v>
                </c:pt>
                <c:pt idx="1101">
                  <c:v>7.2704472950963104E-3</c:v>
                </c:pt>
                <c:pt idx="1102">
                  <c:v>5.8640723640817861E-3</c:v>
                </c:pt>
                <c:pt idx="1103">
                  <c:v>5.6881946220493284E-3</c:v>
                </c:pt>
                <c:pt idx="1104">
                  <c:v>5.2257348355341376E-3</c:v>
                </c:pt>
                <c:pt idx="1105">
                  <c:v>4.2260372499136282E-3</c:v>
                </c:pt>
                <c:pt idx="1106">
                  <c:v>5.2186491858592114E-3</c:v>
                </c:pt>
                <c:pt idx="1107">
                  <c:v>5.6418695849205598E-3</c:v>
                </c:pt>
                <c:pt idx="1108">
                  <c:v>5.9607345887568251E-3</c:v>
                </c:pt>
                <c:pt idx="1109">
                  <c:v>5.3616920847298685E-3</c:v>
                </c:pt>
                <c:pt idx="1110">
                  <c:v>3.8774746155882502E-3</c:v>
                </c:pt>
                <c:pt idx="1111">
                  <c:v>4.7498997186738636E-3</c:v>
                </c:pt>
                <c:pt idx="1112">
                  <c:v>5.1047843390630539E-3</c:v>
                </c:pt>
                <c:pt idx="1113">
                  <c:v>5.2772116855787825E-3</c:v>
                </c:pt>
                <c:pt idx="1114">
                  <c:v>4.889306466014277E-3</c:v>
                </c:pt>
                <c:pt idx="1115">
                  <c:v>4.4435566443669708E-3</c:v>
                </c:pt>
                <c:pt idx="1116">
                  <c:v>5.5894388283910567E-3</c:v>
                </c:pt>
                <c:pt idx="1117">
                  <c:v>7.4320882296195594E-3</c:v>
                </c:pt>
                <c:pt idx="1118">
                  <c:v>5.7490176019526816E-3</c:v>
                </c:pt>
                <c:pt idx="1119">
                  <c:v>4.8894661982384581E-3</c:v>
                </c:pt>
                <c:pt idx="1120">
                  <c:v>3.9261157699676495E-3</c:v>
                </c:pt>
                <c:pt idx="1121">
                  <c:v>2.5134296213538652E-3</c:v>
                </c:pt>
                <c:pt idx="1122">
                  <c:v>3.857781786039583E-3</c:v>
                </c:pt>
                <c:pt idx="1123">
                  <c:v>3.1675232082845387E-3</c:v>
                </c:pt>
                <c:pt idx="1124">
                  <c:v>4.7369955086529105E-3</c:v>
                </c:pt>
                <c:pt idx="1125">
                  <c:v>5.9514270458960938E-3</c:v>
                </c:pt>
                <c:pt idx="1126">
                  <c:v>6.5205269368653895E-3</c:v>
                </c:pt>
                <c:pt idx="1127">
                  <c:v>7.6668919070502035E-3</c:v>
                </c:pt>
                <c:pt idx="1128">
                  <c:v>8.0510927748089732E-3</c:v>
                </c:pt>
                <c:pt idx="1129">
                  <c:v>7.9504076312518785E-3</c:v>
                </c:pt>
                <c:pt idx="1130">
                  <c:v>8.259822410072103E-3</c:v>
                </c:pt>
                <c:pt idx="1131">
                  <c:v>5.5279347431048172E-3</c:v>
                </c:pt>
                <c:pt idx="1132">
                  <c:v>5.335748161509021E-3</c:v>
                </c:pt>
                <c:pt idx="1133">
                  <c:v>4.9619666805759341E-3</c:v>
                </c:pt>
                <c:pt idx="1134">
                  <c:v>3.7343491584893636E-3</c:v>
                </c:pt>
                <c:pt idx="1135">
                  <c:v>3.9069550820422386E-3</c:v>
                </c:pt>
                <c:pt idx="1136">
                  <c:v>3.4446711804480578E-3</c:v>
                </c:pt>
                <c:pt idx="1137">
                  <c:v>4.5769384357907872E-3</c:v>
                </c:pt>
                <c:pt idx="1138">
                  <c:v>5.1011517770209944E-3</c:v>
                </c:pt>
                <c:pt idx="1139">
                  <c:v>5.0035670538827043E-3</c:v>
                </c:pt>
                <c:pt idx="1140">
                  <c:v>5.5142220008704505E-3</c:v>
                </c:pt>
                <c:pt idx="1141">
                  <c:v>5.7421984717754056E-3</c:v>
                </c:pt>
                <c:pt idx="1142">
                  <c:v>5.4035096220717629E-3</c:v>
                </c:pt>
                <c:pt idx="1143">
                  <c:v>3.9578396665365476E-3</c:v>
                </c:pt>
                <c:pt idx="1144">
                  <c:v>3.0991973007048856E-3</c:v>
                </c:pt>
                <c:pt idx="1145">
                  <c:v>3.3953560996621396E-3</c:v>
                </c:pt>
                <c:pt idx="1146">
                  <c:v>4.4921053694256365E-3</c:v>
                </c:pt>
                <c:pt idx="1147">
                  <c:v>4.62942034252691E-3</c:v>
                </c:pt>
                <c:pt idx="1148">
                  <c:v>5.7821575516101096E-3</c:v>
                </c:pt>
                <c:pt idx="1149">
                  <c:v>6.2799450808307868E-3</c:v>
                </c:pt>
                <c:pt idx="1150">
                  <c:v>7.4748919788399674E-3</c:v>
                </c:pt>
                <c:pt idx="1151">
                  <c:v>5.5801949989455878E-3</c:v>
                </c:pt>
                <c:pt idx="1152">
                  <c:v>3.8125138531809595E-3</c:v>
                </c:pt>
                <c:pt idx="1153">
                  <c:v>3.5460248661793939E-3</c:v>
                </c:pt>
                <c:pt idx="1154">
                  <c:v>3.2269579536327864E-3</c:v>
                </c:pt>
                <c:pt idx="1155">
                  <c:v>1.5239432322443724E-3</c:v>
                </c:pt>
                <c:pt idx="1156">
                  <c:v>1.6052989819314138E-3</c:v>
                </c:pt>
                <c:pt idx="1157">
                  <c:v>1.6960654722644735E-3</c:v>
                </c:pt>
                <c:pt idx="1158">
                  <c:v>4.1313250146944678E-3</c:v>
                </c:pt>
                <c:pt idx="1159">
                  <c:v>5.0526183072871099E-3</c:v>
                </c:pt>
                <c:pt idx="1160">
                  <c:v>5.0853687974765898E-3</c:v>
                </c:pt>
                <c:pt idx="1161">
                  <c:v>5.169971239225927E-3</c:v>
                </c:pt>
                <c:pt idx="1162">
                  <c:v>6.1593445594576284E-3</c:v>
                </c:pt>
                <c:pt idx="1163">
                  <c:v>5.9677269117389721E-3</c:v>
                </c:pt>
                <c:pt idx="1164">
                  <c:v>5.3689231086762419E-3</c:v>
                </c:pt>
                <c:pt idx="1165">
                  <c:v>3.910151521269961E-3</c:v>
                </c:pt>
                <c:pt idx="1166">
                  <c:v>4.5451418520861655E-3</c:v>
                </c:pt>
                <c:pt idx="1167">
                  <c:v>4.7563670790091214E-3</c:v>
                </c:pt>
                <c:pt idx="1168">
                  <c:v>4.1736199539648142E-3</c:v>
                </c:pt>
                <c:pt idx="1169">
                  <c:v>3.2428638731474874E-3</c:v>
                </c:pt>
                <c:pt idx="1170">
                  <c:v>3.2134937834551519E-3</c:v>
                </c:pt>
                <c:pt idx="1171">
                  <c:v>2.5399738864734624E-3</c:v>
                </c:pt>
                <c:pt idx="1172">
                  <c:v>2.5790346968901571E-3</c:v>
                </c:pt>
                <c:pt idx="1173">
                  <c:v>2.2272998523822987E-3</c:v>
                </c:pt>
              </c:numCache>
            </c:numRef>
          </c:yVal>
          <c:smooth val="0"/>
          <c:extLst>
            <c:ext xmlns:c16="http://schemas.microsoft.com/office/drawing/2014/chart" uri="{C3380CC4-5D6E-409C-BE32-E72D297353CC}">
              <c16:uniqueId val="{00000002-78F5-44D7-A5E4-BCA7D51448E1}"/>
            </c:ext>
          </c:extLst>
        </c:ser>
        <c:ser>
          <c:idx val="3"/>
          <c:order val="3"/>
          <c:tx>
            <c:strRef>
              <c:f>'Fluo RT'!$FL$2:$FL$3</c:f>
              <c:strCache>
                <c:ptCount val="2"/>
                <c:pt idx="0">
                  <c:v>D17</c:v>
                </c:pt>
                <c:pt idx="1">
                  <c:v>Stan 590</c:v>
                </c:pt>
              </c:strCache>
            </c:strRef>
          </c:tx>
          <c:spPr>
            <a:ln w="19050" cap="rnd">
              <a:solidFill>
                <a:srgbClr val="FFFF00"/>
              </a:solidFill>
              <a:round/>
            </a:ln>
            <a:effectLst/>
          </c:spPr>
          <c:marker>
            <c:symbol val="none"/>
          </c:marker>
          <c:xVal>
            <c:numRef>
              <c:f>'Fluo RT'!$CM$4:$CM$1177</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'Fluo RT'!$FL$4:$FL$1177</c:f>
              <c:numCache>
                <c:formatCode>General</c:formatCode>
                <c:ptCount val="1174"/>
                <c:pt idx="0">
                  <c:v>4.0559598492351229E-4</c:v>
                </c:pt>
                <c:pt idx="1">
                  <c:v>-1.9685901185641425E-4</c:v>
                </c:pt>
                <c:pt idx="2">
                  <c:v>-7.4440373576404326E-4</c:v>
                </c:pt>
                <c:pt idx="3">
                  <c:v>-2.5080358190278807E-3</c:v>
                </c:pt>
                <c:pt idx="4">
                  <c:v>-4.034128788574046E-3</c:v>
                </c:pt>
                <c:pt idx="5">
                  <c:v>-3.4608407943007495E-3</c:v>
                </c:pt>
                <c:pt idx="6">
                  <c:v>-2.253259775736048E-3</c:v>
                </c:pt>
                <c:pt idx="7">
                  <c:v>-1.022577223905634E-3</c:v>
                </c:pt>
                <c:pt idx="8">
                  <c:v>2.7457610346371373E-4</c:v>
                </c:pt>
                <c:pt idx="9">
                  <c:v>4.0532744595902728E-4</c:v>
                </c:pt>
                <c:pt idx="10">
                  <c:v>3.8782389270571559E-4</c:v>
                </c:pt>
                <c:pt idx="11">
                  <c:v>8.3091940878333894E-4</c:v>
                </c:pt>
                <c:pt idx="12">
                  <c:v>7.0939351691875281E-4</c:v>
                </c:pt>
                <c:pt idx="13">
                  <c:v>-9.2939619831821979E-4</c:v>
                </c:pt>
                <c:pt idx="14">
                  <c:v>-2.1127360888437024E-3</c:v>
                </c:pt>
                <c:pt idx="15">
                  <c:v>-2.1156792439730359E-3</c:v>
                </c:pt>
                <c:pt idx="16">
                  <c:v>-1.3340249641482526E-3</c:v>
                </c:pt>
                <c:pt idx="17">
                  <c:v>-8.677000695088968E-4</c:v>
                </c:pt>
                <c:pt idx="18">
                  <c:v>2.3264883163604468E-4</c:v>
                </c:pt>
                <c:pt idx="19">
                  <c:v>-4.2477014580907633E-4</c:v>
                </c:pt>
                <c:pt idx="20">
                  <c:v>-1.1430758045993981E-3</c:v>
                </c:pt>
                <c:pt idx="21">
                  <c:v>5.5837622109415467E-4</c:v>
                </c:pt>
                <c:pt idx="22">
                  <c:v>1.1240546271298572E-4</c:v>
                </c:pt>
                <c:pt idx="23">
                  <c:v>-3.7405099606807878E-4</c:v>
                </c:pt>
                <c:pt idx="24">
                  <c:v>-1.7879890860657405E-5</c:v>
                </c:pt>
                <c:pt idx="25">
                  <c:v>-7.0705152197351009E-4</c:v>
                </c:pt>
                <c:pt idx="26">
                  <c:v>-5.2532126916382634E-5</c:v>
                </c:pt>
                <c:pt idx="27">
                  <c:v>9.6411473516791067E-4</c:v>
                </c:pt>
                <c:pt idx="28">
                  <c:v>2.0386145464325018E-5</c:v>
                </c:pt>
                <c:pt idx="29">
                  <c:v>2.3181392683769631E-4</c:v>
                </c:pt>
                <c:pt idx="30">
                  <c:v>1.5319210232092682E-3</c:v>
                </c:pt>
                <c:pt idx="31">
                  <c:v>1.4305896604917337E-3</c:v>
                </c:pt>
                <c:pt idx="32">
                  <c:v>1.1236755602409109E-3</c:v>
                </c:pt>
                <c:pt idx="33">
                  <c:v>1.0136240630065031E-3</c:v>
                </c:pt>
                <c:pt idx="34">
                  <c:v>8.1089749472698007E-4</c:v>
                </c:pt>
                <c:pt idx="35">
                  <c:v>-2.2032165621107083E-4</c:v>
                </c:pt>
                <c:pt idx="36">
                  <c:v>1.7137478383211884E-5</c:v>
                </c:pt>
                <c:pt idx="37">
                  <c:v>-1.2192834119531361E-3</c:v>
                </c:pt>
                <c:pt idx="38">
                  <c:v>-5.996716881723948E-4</c:v>
                </c:pt>
                <c:pt idx="39">
                  <c:v>-7.0684379331836745E-4</c:v>
                </c:pt>
                <c:pt idx="40">
                  <c:v>3.5257083164083293E-4</c:v>
                </c:pt>
                <c:pt idx="41">
                  <c:v>6.3924826646726419E-4</c:v>
                </c:pt>
                <c:pt idx="42">
                  <c:v>1.409692301430798E-3</c:v>
                </c:pt>
                <c:pt idx="43">
                  <c:v>1.6732283810172879E-3</c:v>
                </c:pt>
                <c:pt idx="44">
                  <c:v>3.01626396462468E-3</c:v>
                </c:pt>
                <c:pt idx="45">
                  <c:v>1.696135193607416E-3</c:v>
                </c:pt>
                <c:pt idx="46">
                  <c:v>1.3980513567801499E-3</c:v>
                </c:pt>
                <c:pt idx="47">
                  <c:v>5.3539606903645987E-4</c:v>
                </c:pt>
                <c:pt idx="48">
                  <c:v>1.9343942950034193E-3</c:v>
                </c:pt>
                <c:pt idx="49">
                  <c:v>1.5929005160895938E-3</c:v>
                </c:pt>
                <c:pt idx="50">
                  <c:v>2.4268532580200577E-3</c:v>
                </c:pt>
                <c:pt idx="51">
                  <c:v>1.7382754611248948E-3</c:v>
                </c:pt>
                <c:pt idx="52">
                  <c:v>3.026857088590725E-3</c:v>
                </c:pt>
                <c:pt idx="53">
                  <c:v>3.4379571247417358E-3</c:v>
                </c:pt>
                <c:pt idx="54">
                  <c:v>3.2325092552173565E-3</c:v>
                </c:pt>
                <c:pt idx="55">
                  <c:v>1.0488190270829328E-3</c:v>
                </c:pt>
                <c:pt idx="56">
                  <c:v>1.6104245788566864E-3</c:v>
                </c:pt>
                <c:pt idx="57">
                  <c:v>2.2052164392132324E-4</c:v>
                </c:pt>
                <c:pt idx="58">
                  <c:v>-5.6134515277193658E-4</c:v>
                </c:pt>
                <c:pt idx="59">
                  <c:v>-2.545087013806813E-3</c:v>
                </c:pt>
                <c:pt idx="60">
                  <c:v>-2.7884056606258035E-3</c:v>
                </c:pt>
                <c:pt idx="61">
                  <c:v>-3.6396215076966538E-3</c:v>
                </c:pt>
                <c:pt idx="62">
                  <c:v>-3.2487149632464728E-3</c:v>
                </c:pt>
                <c:pt idx="63">
                  <c:v>-2.6173395569466201E-3</c:v>
                </c:pt>
                <c:pt idx="64">
                  <c:v>-2.6028847389266579E-3</c:v>
                </c:pt>
                <c:pt idx="65">
                  <c:v>-2.0845670297994457E-3</c:v>
                </c:pt>
                <c:pt idx="66">
                  <c:v>-9.9873990185758731E-4</c:v>
                </c:pt>
                <c:pt idx="67">
                  <c:v>-1.9542007394597462E-3</c:v>
                </c:pt>
                <c:pt idx="68">
                  <c:v>-2.0552910954394662E-4</c:v>
                </c:pt>
                <c:pt idx="69">
                  <c:v>3.967312463639505E-4</c:v>
                </c:pt>
                <c:pt idx="70">
                  <c:v>-1.4482422069832899E-3</c:v>
                </c:pt>
                <c:pt idx="71">
                  <c:v>-1.0155050328112319E-4</c:v>
                </c:pt>
                <c:pt idx="72">
                  <c:v>3.9058022771146548E-4</c:v>
                </c:pt>
                <c:pt idx="73">
                  <c:v>-5.5916356297338471E-4</c:v>
                </c:pt>
                <c:pt idx="74">
                  <c:v>1.0363353568854908E-3</c:v>
                </c:pt>
                <c:pt idx="75">
                  <c:v>-5.6773965207245847E-4</c:v>
                </c:pt>
                <c:pt idx="76">
                  <c:v>-1.2856576251898326E-3</c:v>
                </c:pt>
                <c:pt idx="77">
                  <c:v>-2.6314073277220796E-4</c:v>
                </c:pt>
                <c:pt idx="78">
                  <c:v>-1.4911094848919901E-3</c:v>
                </c:pt>
                <c:pt idx="79">
                  <c:v>-1.3894836470544109E-3</c:v>
                </c:pt>
                <c:pt idx="80">
                  <c:v>2.7259019198341361E-4</c:v>
                </c:pt>
                <c:pt idx="81">
                  <c:v>-4.3410133615093082E-4</c:v>
                </c:pt>
                <c:pt idx="82">
                  <c:v>1.4946320138347444E-3</c:v>
                </c:pt>
                <c:pt idx="83">
                  <c:v>1.9404090889865507E-3</c:v>
                </c:pt>
                <c:pt idx="84">
                  <c:v>2.1314428403043069E-3</c:v>
                </c:pt>
                <c:pt idx="85">
                  <c:v>1.3987807612780381E-3</c:v>
                </c:pt>
                <c:pt idx="86">
                  <c:v>1.4595439865227756E-3</c:v>
                </c:pt>
                <c:pt idx="87">
                  <c:v>1.1845991906323395E-3</c:v>
                </c:pt>
                <c:pt idx="88">
                  <c:v>1.2107444315074014E-3</c:v>
                </c:pt>
                <c:pt idx="89">
                  <c:v>-7.2612768409283709E-4</c:v>
                </c:pt>
                <c:pt idx="90">
                  <c:v>-1.0795098784831259E-3</c:v>
                </c:pt>
                <c:pt idx="91">
                  <c:v>-1.6646167793359866E-3</c:v>
                </c:pt>
                <c:pt idx="92">
                  <c:v>-1.8992248680647719E-3</c:v>
                </c:pt>
                <c:pt idx="93">
                  <c:v>-2.909936101293057E-3</c:v>
                </c:pt>
                <c:pt idx="94">
                  <c:v>-4.0569286643997136E-3</c:v>
                </c:pt>
                <c:pt idx="95">
                  <c:v>-3.2894474960437387E-3</c:v>
                </c:pt>
                <c:pt idx="96">
                  <c:v>-3.5878321922754946E-3</c:v>
                </c:pt>
                <c:pt idx="97">
                  <c:v>-3.4950837019592572E-3</c:v>
                </c:pt>
                <c:pt idx="98">
                  <c:v>-3.5876582205243575E-3</c:v>
                </c:pt>
                <c:pt idx="99">
                  <c:v>-2.0933645737652193E-3</c:v>
                </c:pt>
                <c:pt idx="100">
                  <c:v>-1.4389570632929978E-3</c:v>
                </c:pt>
                <c:pt idx="101">
                  <c:v>-1.0102651313526622E-3</c:v>
                </c:pt>
                <c:pt idx="102">
                  <c:v>-1.167178074451929E-3</c:v>
                </c:pt>
                <c:pt idx="103">
                  <c:v>3.2072155182802012E-4</c:v>
                </c:pt>
                <c:pt idx="104">
                  <c:v>7.8115231546026307E-4</c:v>
                </c:pt>
                <c:pt idx="105">
                  <c:v>2.2262223311097402E-3</c:v>
                </c:pt>
                <c:pt idx="106">
                  <c:v>2.4376235458794635E-3</c:v>
                </c:pt>
                <c:pt idx="107">
                  <c:v>1.5660434274988688E-3</c:v>
                </c:pt>
                <c:pt idx="108">
                  <c:v>1.1374185305452098E-3</c:v>
                </c:pt>
                <c:pt idx="109">
                  <c:v>3.7327139513373877E-4</c:v>
                </c:pt>
                <c:pt idx="110">
                  <c:v>5.0670437650679088E-4</c:v>
                </c:pt>
                <c:pt idx="111">
                  <c:v>7.0942871028675813E-4</c:v>
                </c:pt>
                <c:pt idx="112">
                  <c:v>7.6452835699641756E-4</c:v>
                </c:pt>
                <c:pt idx="113">
                  <c:v>3.3884334322631409E-4</c:v>
                </c:pt>
                <c:pt idx="114">
                  <c:v>9.9912774713764607E-4</c:v>
                </c:pt>
                <c:pt idx="115">
                  <c:v>2.3775657840659431E-3</c:v>
                </c:pt>
                <c:pt idx="116">
                  <c:v>2.8669890198287896E-3</c:v>
                </c:pt>
                <c:pt idx="117">
                  <c:v>2.1574372524593459E-3</c:v>
                </c:pt>
                <c:pt idx="118">
                  <c:v>1.4565856687178841E-3</c:v>
                </c:pt>
                <c:pt idx="119">
                  <c:v>1.8794663057417863E-3</c:v>
                </c:pt>
                <c:pt idx="120">
                  <c:v>1.4769036539653987E-3</c:v>
                </c:pt>
                <c:pt idx="121">
                  <c:v>7.7602453799726593E-4</c:v>
                </c:pt>
                <c:pt idx="122">
                  <c:v>8.3679853672200509E-4</c:v>
                </c:pt>
                <c:pt idx="123">
                  <c:v>1.4191266777700013E-3</c:v>
                </c:pt>
                <c:pt idx="124">
                  <c:v>1.3090887471400401E-3</c:v>
                </c:pt>
                <c:pt idx="125">
                  <c:v>1.2396109736273191E-3</c:v>
                </c:pt>
                <c:pt idx="126">
                  <c:v>7.7316916677905669E-4</c:v>
                </c:pt>
                <c:pt idx="127">
                  <c:v>1.7173270277883962E-3</c:v>
                </c:pt>
                <c:pt idx="128">
                  <c:v>2.9131713374357681E-3</c:v>
                </c:pt>
                <c:pt idx="129">
                  <c:v>2.1314260815576374E-3</c:v>
                </c:pt>
                <c:pt idx="130">
                  <c:v>5.2959682445691692E-4</c:v>
                </c:pt>
                <c:pt idx="131">
                  <c:v>5.7307890895770964E-4</c:v>
                </c:pt>
                <c:pt idx="132">
                  <c:v>1.0364622445388431E-3</c:v>
                </c:pt>
                <c:pt idx="133">
                  <c:v>5.8480715869814871E-4</c:v>
                </c:pt>
                <c:pt idx="134">
                  <c:v>1.5902917378580886E-4</c:v>
                </c:pt>
                <c:pt idx="135">
                  <c:v>-2.8950487480019187E-5</c:v>
                </c:pt>
                <c:pt idx="136">
                  <c:v>-6.4596190018650099E-4</c:v>
                </c:pt>
                <c:pt idx="137">
                  <c:v>-9.2655758584667992E-4</c:v>
                </c:pt>
                <c:pt idx="138">
                  <c:v>-1.4362349640125865E-3</c:v>
                </c:pt>
                <c:pt idx="139">
                  <c:v>-1.8474499172836147E-3</c:v>
                </c:pt>
                <c:pt idx="140">
                  <c:v>-2.7331089789374477E-3</c:v>
                </c:pt>
                <c:pt idx="141">
                  <c:v>-3.7060156718222424E-3</c:v>
                </c:pt>
                <c:pt idx="142">
                  <c:v>-4.3691289521713347E-3</c:v>
                </c:pt>
                <c:pt idx="143">
                  <c:v>-4.334321035339408E-3</c:v>
                </c:pt>
                <c:pt idx="144">
                  <c:v>-3.2832339912072439E-3</c:v>
                </c:pt>
                <c:pt idx="145">
                  <c:v>-1.8268981076182869E-3</c:v>
                </c:pt>
                <c:pt idx="146">
                  <c:v>-2.1425522932748747E-3</c:v>
                </c:pt>
                <c:pt idx="147">
                  <c:v>-1.5725378408509613E-3</c:v>
                </c:pt>
                <c:pt idx="148">
                  <c:v>-1.4941699512480079E-3</c:v>
                </c:pt>
                <c:pt idx="149">
                  <c:v>-1.7201025954510377E-3</c:v>
                </c:pt>
                <c:pt idx="150">
                  <c:v>3.7762499830417441E-5</c:v>
                </c:pt>
                <c:pt idx="151">
                  <c:v>-1.4563382776956245E-3</c:v>
                </c:pt>
                <c:pt idx="152">
                  <c:v>-1.7457482660682463E-3</c:v>
                </c:pt>
                <c:pt idx="153">
                  <c:v>2.0496777133408405E-5</c:v>
                </c:pt>
                <c:pt idx="154">
                  <c:v>8.3143334368119431E-4</c:v>
                </c:pt>
                <c:pt idx="155">
                  <c:v>1.3350017596684002E-3</c:v>
                </c:pt>
                <c:pt idx="156">
                  <c:v>1.6159461868664095E-3</c:v>
                </c:pt>
                <c:pt idx="157">
                  <c:v>3.9095729951152245E-4</c:v>
                </c:pt>
                <c:pt idx="158">
                  <c:v>1.7084536704448329E-3</c:v>
                </c:pt>
                <c:pt idx="159">
                  <c:v>9.9330527972343288E-4</c:v>
                </c:pt>
                <c:pt idx="160">
                  <c:v>-1.1553280444856942E-3</c:v>
                </c:pt>
                <c:pt idx="161">
                  <c:v>-1.9720815241202256E-3</c:v>
                </c:pt>
                <c:pt idx="162">
                  <c:v>-1.8272636079027867E-3</c:v>
                </c:pt>
                <c:pt idx="163">
                  <c:v>-1.7288107594345757E-3</c:v>
                </c:pt>
                <c:pt idx="164">
                  <c:v>-1.5232136572612856E-3</c:v>
                </c:pt>
                <c:pt idx="165">
                  <c:v>-8.7768588841707245E-4</c:v>
                </c:pt>
                <c:pt idx="166">
                  <c:v>-6.9238075553218199E-4</c:v>
                </c:pt>
                <c:pt idx="167">
                  <c:v>3.734185528902055E-4</c:v>
                </c:pt>
                <c:pt idx="168">
                  <c:v>4.9020866235674263E-5</c:v>
                </c:pt>
                <c:pt idx="169">
                  <c:v>4.3995404911270413E-4</c:v>
                </c:pt>
                <c:pt idx="170">
                  <c:v>-1.04872725299403E-3</c:v>
                </c:pt>
                <c:pt idx="171">
                  <c:v>-1.6683859012654447E-3</c:v>
                </c:pt>
                <c:pt idx="172">
                  <c:v>-2.0909553044226332E-3</c:v>
                </c:pt>
                <c:pt idx="173">
                  <c:v>-1.2655096215156772E-3</c:v>
                </c:pt>
                <c:pt idx="174">
                  <c:v>-2.0156606497445887E-3</c:v>
                </c:pt>
                <c:pt idx="175">
                  <c:v>-1.7868494912922348E-3</c:v>
                </c:pt>
                <c:pt idx="176">
                  <c:v>-1.0799974782076441E-3</c:v>
                </c:pt>
                <c:pt idx="177">
                  <c:v>5.6497860865693014E-4</c:v>
                </c:pt>
                <c:pt idx="178">
                  <c:v>4.4628957358566155E-4</c:v>
                </c:pt>
                <c:pt idx="179">
                  <c:v>-2.2550585478785422E-4</c:v>
                </c:pt>
                <c:pt idx="180">
                  <c:v>-7.4121510489778353E-4</c:v>
                </c:pt>
                <c:pt idx="181">
                  <c:v>2.8686138202201457E-4</c:v>
                </c:pt>
                <c:pt idx="182">
                  <c:v>4.4618191858920083E-4</c:v>
                </c:pt>
                <c:pt idx="183">
                  <c:v>-1.2767387798195962E-3</c:v>
                </c:pt>
                <c:pt idx="184">
                  <c:v>-5.6537283822143418E-4</c:v>
                </c:pt>
                <c:pt idx="185">
                  <c:v>5.3468070996435179E-4</c:v>
                </c:pt>
                <c:pt idx="186">
                  <c:v>1.1746261402930545E-3</c:v>
                </c:pt>
                <c:pt idx="187">
                  <c:v>1.5454628885535368E-3</c:v>
                </c:pt>
                <c:pt idx="188">
                  <c:v>1.3949581709663491E-3</c:v>
                </c:pt>
                <c:pt idx="189">
                  <c:v>1.6960944937940766E-3</c:v>
                </c:pt>
                <c:pt idx="190">
                  <c:v>2.1938252796915116E-3</c:v>
                </c:pt>
                <c:pt idx="191">
                  <c:v>1.4998463781555325E-3</c:v>
                </c:pt>
                <c:pt idx="192">
                  <c:v>1.1033775258822882E-3</c:v>
                </c:pt>
                <c:pt idx="193">
                  <c:v>5.9069450640303822E-4</c:v>
                </c:pt>
                <c:pt idx="194">
                  <c:v>3.1722870980793678E-5</c:v>
                </c:pt>
                <c:pt idx="195">
                  <c:v>-6.3147587897631192E-4</c:v>
                </c:pt>
                <c:pt idx="196">
                  <c:v>-4.9831055872863353E-4</c:v>
                </c:pt>
                <c:pt idx="197">
                  <c:v>-1.8261990284715145E-4</c:v>
                </c:pt>
                <c:pt idx="198">
                  <c:v>-1.0602405119557697E-3</c:v>
                </c:pt>
                <c:pt idx="199">
                  <c:v>-8.6342738714380687E-4</c:v>
                </c:pt>
                <c:pt idx="200">
                  <c:v>-1.3645458339750869E-3</c:v>
                </c:pt>
                <c:pt idx="201">
                  <c:v>-2.9619464725631384E-3</c:v>
                </c:pt>
                <c:pt idx="202">
                  <c:v>-1.9512105002326273E-3</c:v>
                </c:pt>
                <c:pt idx="203">
                  <c:v>-1.9424560501868601E-3</c:v>
                </c:pt>
                <c:pt idx="204">
                  <c:v>-2.1741568953863172E-3</c:v>
                </c:pt>
                <c:pt idx="205">
                  <c:v>-8.2525335633803825E-4</c:v>
                </c:pt>
                <c:pt idx="206">
                  <c:v>-1.5055611107697292E-3</c:v>
                </c:pt>
                <c:pt idx="207">
                  <c:v>2.9340958297055963E-5</c:v>
                </c:pt>
                <c:pt idx="208">
                  <c:v>1.4443094877649178E-3</c:v>
                </c:pt>
                <c:pt idx="209">
                  <c:v>1.0504893155009627E-3</c:v>
                </c:pt>
                <c:pt idx="210">
                  <c:v>-2.0792433346075302E-5</c:v>
                </c:pt>
                <c:pt idx="211">
                  <c:v>7.2353239266222276E-4</c:v>
                </c:pt>
                <c:pt idx="212">
                  <c:v>3.3326698997747145E-4</c:v>
                </c:pt>
                <c:pt idx="213">
                  <c:v>-6.8934494847483442E-4</c:v>
                </c:pt>
                <c:pt idx="214">
                  <c:v>-1.6013948065442107E-3</c:v>
                </c:pt>
                <c:pt idx="215">
                  <c:v>-8.0491781430829868E-4</c:v>
                </c:pt>
                <c:pt idx="216">
                  <c:v>-1.2914338065418167E-3</c:v>
                </c:pt>
                <c:pt idx="217">
                  <c:v>-1.6825191109564694E-3</c:v>
                </c:pt>
                <c:pt idx="218">
                  <c:v>-1.8785453727105357E-3</c:v>
                </c:pt>
                <c:pt idx="219">
                  <c:v>-1.8292834358942028E-3</c:v>
                </c:pt>
                <c:pt idx="220">
                  <c:v>9.8365463574864122E-6</c:v>
                </c:pt>
                <c:pt idx="221">
                  <c:v>7.1646163803182079E-4</c:v>
                </c:pt>
                <c:pt idx="222">
                  <c:v>6.4683734519107759E-4</c:v>
                </c:pt>
                <c:pt idx="223">
                  <c:v>2.1905852553354664E-3</c:v>
                </c:pt>
                <c:pt idx="224">
                  <c:v>3.7745629358770451E-3</c:v>
                </c:pt>
                <c:pt idx="225">
                  <c:v>3.7765061524551165E-3</c:v>
                </c:pt>
                <c:pt idx="226">
                  <c:v>3.9908936162741798E-3</c:v>
                </c:pt>
                <c:pt idx="227">
                  <c:v>3.9618618807942367E-3</c:v>
                </c:pt>
                <c:pt idx="228">
                  <c:v>3.9300027053405335E-3</c:v>
                </c:pt>
                <c:pt idx="229">
                  <c:v>2.9975548190574082E-3</c:v>
                </c:pt>
                <c:pt idx="230">
                  <c:v>1.5898767593691368E-3</c:v>
                </c:pt>
                <c:pt idx="231">
                  <c:v>1.291614960612955E-3</c:v>
                </c:pt>
                <c:pt idx="232">
                  <c:v>1.468201874266306E-3</c:v>
                </c:pt>
                <c:pt idx="233">
                  <c:v>8.6005568692107501E-4</c:v>
                </c:pt>
                <c:pt idx="234">
                  <c:v>4.6050146958247576E-4</c:v>
                </c:pt>
                <c:pt idx="235">
                  <c:v>9.9293100104782075E-4</c:v>
                </c:pt>
                <c:pt idx="236">
                  <c:v>1.5981053039837139E-3</c:v>
                </c:pt>
                <c:pt idx="237">
                  <c:v>1.6068461874250344E-3</c:v>
                </c:pt>
                <c:pt idx="238">
                  <c:v>2.4551962888154518E-3</c:v>
                </c:pt>
                <c:pt idx="239">
                  <c:v>2.9316043627007756E-3</c:v>
                </c:pt>
                <c:pt idx="240">
                  <c:v>3.4527550980506384E-3</c:v>
                </c:pt>
                <c:pt idx="241">
                  <c:v>4.4199183290412319E-3</c:v>
                </c:pt>
                <c:pt idx="242">
                  <c:v>4.0554730475461601E-3</c:v>
                </c:pt>
                <c:pt idx="243">
                  <c:v>4.5217037739899461E-3</c:v>
                </c:pt>
                <c:pt idx="244">
                  <c:v>5.5376692733168035E-3</c:v>
                </c:pt>
                <c:pt idx="245">
                  <c:v>4.6632226112202201E-3</c:v>
                </c:pt>
                <c:pt idx="246">
                  <c:v>4.3836938990979802E-3</c:v>
                </c:pt>
                <c:pt idx="247">
                  <c:v>4.3547172280713796E-3</c:v>
                </c:pt>
                <c:pt idx="248">
                  <c:v>4.3982341069223998E-3</c:v>
                </c:pt>
                <c:pt idx="249">
                  <c:v>4.9543747112108828E-3</c:v>
                </c:pt>
                <c:pt idx="250">
                  <c:v>4.8995760037092691E-3</c:v>
                </c:pt>
                <c:pt idx="251">
                  <c:v>5.6415359949947208E-3</c:v>
                </c:pt>
                <c:pt idx="252">
                  <c:v>6.2262550505675232E-3</c:v>
                </c:pt>
                <c:pt idx="253">
                  <c:v>5.8410313173093116E-3</c:v>
                </c:pt>
                <c:pt idx="254">
                  <c:v>7.3007524677254475E-3</c:v>
                </c:pt>
                <c:pt idx="255">
                  <c:v>7.9988540209420499E-3</c:v>
                </c:pt>
                <c:pt idx="256">
                  <c:v>7.3931226891882935E-3</c:v>
                </c:pt>
                <c:pt idx="257">
                  <c:v>7.4393145832219411E-3</c:v>
                </c:pt>
                <c:pt idx="258">
                  <c:v>7.8670720155265793E-3</c:v>
                </c:pt>
                <c:pt idx="259">
                  <c:v>7.904874161763404E-3</c:v>
                </c:pt>
                <c:pt idx="260">
                  <c:v>8.3536606289956634E-3</c:v>
                </c:pt>
                <c:pt idx="261">
                  <c:v>7.2647642563066746E-3</c:v>
                </c:pt>
                <c:pt idx="262">
                  <c:v>6.3926837696326715E-3</c:v>
                </c:pt>
                <c:pt idx="263">
                  <c:v>6.2395495248895316E-3</c:v>
                </c:pt>
                <c:pt idx="264">
                  <c:v>5.5618720956493494E-3</c:v>
                </c:pt>
                <c:pt idx="265">
                  <c:v>5.501321945897978E-3</c:v>
                </c:pt>
                <c:pt idx="266">
                  <c:v>6.3818799642799285E-3</c:v>
                </c:pt>
                <c:pt idx="267">
                  <c:v>7.5839090494837901E-3</c:v>
                </c:pt>
                <c:pt idx="268">
                  <c:v>8.4959024864393815E-3</c:v>
                </c:pt>
                <c:pt idx="269">
                  <c:v>7.8126412024161311E-3</c:v>
                </c:pt>
                <c:pt idx="270">
                  <c:v>9.3674450971488587E-3</c:v>
                </c:pt>
                <c:pt idx="271">
                  <c:v>1.0606642688358339E-2</c:v>
                </c:pt>
                <c:pt idx="272">
                  <c:v>8.8695347532513971E-3</c:v>
                </c:pt>
                <c:pt idx="273">
                  <c:v>8.7792769319044242E-3</c:v>
                </c:pt>
                <c:pt idx="274">
                  <c:v>6.7085199073959548E-3</c:v>
                </c:pt>
                <c:pt idx="275">
                  <c:v>5.767451641040415E-3</c:v>
                </c:pt>
                <c:pt idx="276">
                  <c:v>7.3573084495206602E-3</c:v>
                </c:pt>
                <c:pt idx="277">
                  <c:v>6.0340848966184838E-3</c:v>
                </c:pt>
                <c:pt idx="278">
                  <c:v>6.1674350419008575E-3</c:v>
                </c:pt>
                <c:pt idx="279">
                  <c:v>7.6258474140056829E-3</c:v>
                </c:pt>
                <c:pt idx="280">
                  <c:v>7.8066583298552284E-3</c:v>
                </c:pt>
                <c:pt idx="281">
                  <c:v>7.5751402347980215E-3</c:v>
                </c:pt>
                <c:pt idx="282">
                  <c:v>8.5805979999632898E-3</c:v>
                </c:pt>
                <c:pt idx="283">
                  <c:v>7.7320380152217302E-3</c:v>
                </c:pt>
                <c:pt idx="284">
                  <c:v>7.8126914786561408E-3</c:v>
                </c:pt>
                <c:pt idx="285">
                  <c:v>8.0182542653005357E-3</c:v>
                </c:pt>
                <c:pt idx="286">
                  <c:v>8.3055550456995059E-3</c:v>
                </c:pt>
                <c:pt idx="287">
                  <c:v>8.4084697109595014E-3</c:v>
                </c:pt>
                <c:pt idx="288">
                  <c:v>1.064379922383062E-2</c:v>
                </c:pt>
                <c:pt idx="289">
                  <c:v>1.149719450600402E-2</c:v>
                </c:pt>
                <c:pt idx="290">
                  <c:v>1.3029303067568873E-2</c:v>
                </c:pt>
                <c:pt idx="291">
                  <c:v>1.5071635661655269E-2</c:v>
                </c:pt>
                <c:pt idx="292">
                  <c:v>1.5829929046658746E-2</c:v>
                </c:pt>
                <c:pt idx="293">
                  <c:v>1.47526448893404E-2</c:v>
                </c:pt>
                <c:pt idx="294">
                  <c:v>1.5572610462086528E-2</c:v>
                </c:pt>
                <c:pt idx="295">
                  <c:v>1.4281037797358025E-2</c:v>
                </c:pt>
                <c:pt idx="296">
                  <c:v>1.3536526486401074E-2</c:v>
                </c:pt>
                <c:pt idx="297">
                  <c:v>1.3575686091118103E-2</c:v>
                </c:pt>
                <c:pt idx="298">
                  <c:v>1.2544552329984511E-2</c:v>
                </c:pt>
                <c:pt idx="299">
                  <c:v>1.1569368841659372E-2</c:v>
                </c:pt>
                <c:pt idx="300">
                  <c:v>1.2713552319610048E-2</c:v>
                </c:pt>
                <c:pt idx="301">
                  <c:v>1.2591628447413846E-2</c:v>
                </c:pt>
                <c:pt idx="302">
                  <c:v>1.268989056538425E-2</c:v>
                </c:pt>
                <c:pt idx="303">
                  <c:v>1.3652816227574202E-2</c:v>
                </c:pt>
                <c:pt idx="304">
                  <c:v>1.4035841372876529E-2</c:v>
                </c:pt>
                <c:pt idx="305">
                  <c:v>1.4967061082439467E-2</c:v>
                </c:pt>
                <c:pt idx="306">
                  <c:v>1.5479503653805793E-2</c:v>
                </c:pt>
                <c:pt idx="307">
                  <c:v>1.6327352588867246E-2</c:v>
                </c:pt>
                <c:pt idx="308">
                  <c:v>1.6538991618232558E-2</c:v>
                </c:pt>
                <c:pt idx="309">
                  <c:v>1.8406370877448074E-2</c:v>
                </c:pt>
                <c:pt idx="310">
                  <c:v>1.7755277608638573E-2</c:v>
                </c:pt>
                <c:pt idx="311">
                  <c:v>1.7410909305653203E-2</c:v>
                </c:pt>
                <c:pt idx="312">
                  <c:v>1.826099274027055E-2</c:v>
                </c:pt>
                <c:pt idx="313">
                  <c:v>1.8880268331475238E-2</c:v>
                </c:pt>
                <c:pt idx="314">
                  <c:v>1.8501408931773544E-2</c:v>
                </c:pt>
                <c:pt idx="315">
                  <c:v>1.8816377604887809E-2</c:v>
                </c:pt>
                <c:pt idx="316">
                  <c:v>2.0397509490637847E-2</c:v>
                </c:pt>
                <c:pt idx="317">
                  <c:v>2.1209063768627148E-2</c:v>
                </c:pt>
                <c:pt idx="318">
                  <c:v>2.1921302521712555E-2</c:v>
                </c:pt>
                <c:pt idx="319">
                  <c:v>1.9754691850540709E-2</c:v>
                </c:pt>
                <c:pt idx="320">
                  <c:v>2.0383503966635731E-2</c:v>
                </c:pt>
                <c:pt idx="321">
                  <c:v>2.1097993179988141E-2</c:v>
                </c:pt>
                <c:pt idx="322">
                  <c:v>2.2378776404003903E-2</c:v>
                </c:pt>
                <c:pt idx="323">
                  <c:v>2.1691564045944505E-2</c:v>
                </c:pt>
                <c:pt idx="324">
                  <c:v>2.2693074727251399E-2</c:v>
                </c:pt>
                <c:pt idx="325">
                  <c:v>2.3150133631053799E-2</c:v>
                </c:pt>
                <c:pt idx="326">
                  <c:v>2.6496647851648382E-2</c:v>
                </c:pt>
                <c:pt idx="327">
                  <c:v>2.6703418864124074E-2</c:v>
                </c:pt>
                <c:pt idx="328">
                  <c:v>2.6800635555516542E-2</c:v>
                </c:pt>
                <c:pt idx="329">
                  <c:v>2.7021755247283289E-2</c:v>
                </c:pt>
                <c:pt idx="330">
                  <c:v>2.7364615263068427E-2</c:v>
                </c:pt>
                <c:pt idx="331">
                  <c:v>2.8028724491791005E-2</c:v>
                </c:pt>
                <c:pt idx="332">
                  <c:v>2.7657893329779418E-2</c:v>
                </c:pt>
                <c:pt idx="333">
                  <c:v>2.7480912984597112E-2</c:v>
                </c:pt>
                <c:pt idx="334">
                  <c:v>2.9393429134841675E-2</c:v>
                </c:pt>
                <c:pt idx="335">
                  <c:v>3.0191041731673311E-2</c:v>
                </c:pt>
                <c:pt idx="336">
                  <c:v>2.9828709648329673E-2</c:v>
                </c:pt>
                <c:pt idx="337">
                  <c:v>3.0492076703985467E-2</c:v>
                </c:pt>
                <c:pt idx="338">
                  <c:v>3.0354255963520198E-2</c:v>
                </c:pt>
                <c:pt idx="339">
                  <c:v>3.1139107971816578E-2</c:v>
                </c:pt>
                <c:pt idx="340">
                  <c:v>3.1592448029929526E-2</c:v>
                </c:pt>
                <c:pt idx="341">
                  <c:v>3.102253891819896E-2</c:v>
                </c:pt>
                <c:pt idx="342">
                  <c:v>3.1421484872837024E-2</c:v>
                </c:pt>
                <c:pt idx="343">
                  <c:v>3.2520268108025281E-2</c:v>
                </c:pt>
                <c:pt idx="344">
                  <c:v>3.3269543691249626E-2</c:v>
                </c:pt>
                <c:pt idx="345">
                  <c:v>3.4042951869677603E-2</c:v>
                </c:pt>
                <c:pt idx="346">
                  <c:v>3.5433209611221018E-2</c:v>
                </c:pt>
                <c:pt idx="347">
                  <c:v>3.6879353782728441E-2</c:v>
                </c:pt>
                <c:pt idx="348">
                  <c:v>3.7945257953022837E-2</c:v>
                </c:pt>
                <c:pt idx="349">
                  <c:v>4.0706221564995607E-2</c:v>
                </c:pt>
                <c:pt idx="350">
                  <c:v>4.1831331993165619E-2</c:v>
                </c:pt>
                <c:pt idx="351">
                  <c:v>4.287893720816837E-2</c:v>
                </c:pt>
                <c:pt idx="352">
                  <c:v>4.3968846287977516E-2</c:v>
                </c:pt>
                <c:pt idx="353">
                  <c:v>4.5051636890630027E-2</c:v>
                </c:pt>
                <c:pt idx="354">
                  <c:v>4.5782988595273875E-2</c:v>
                </c:pt>
                <c:pt idx="355">
                  <c:v>4.6797762627516101E-2</c:v>
                </c:pt>
                <c:pt idx="356">
                  <c:v>4.608516475843065E-2</c:v>
                </c:pt>
                <c:pt idx="357">
                  <c:v>4.6025479679221631E-2</c:v>
                </c:pt>
                <c:pt idx="358">
                  <c:v>4.6664418866518183E-2</c:v>
                </c:pt>
                <c:pt idx="359">
                  <c:v>4.9090638484307031E-2</c:v>
                </c:pt>
                <c:pt idx="360">
                  <c:v>5.0734799218244371E-2</c:v>
                </c:pt>
                <c:pt idx="361">
                  <c:v>5.171742039794841E-2</c:v>
                </c:pt>
                <c:pt idx="362">
                  <c:v>5.4293566955582136E-2</c:v>
                </c:pt>
                <c:pt idx="363">
                  <c:v>5.7558625687008855E-2</c:v>
                </c:pt>
                <c:pt idx="364">
                  <c:v>5.9627987745365998E-2</c:v>
                </c:pt>
                <c:pt idx="365">
                  <c:v>6.2263683716164295E-2</c:v>
                </c:pt>
                <c:pt idx="366">
                  <c:v>6.3451511758654891E-2</c:v>
                </c:pt>
                <c:pt idx="367">
                  <c:v>6.6599299165174999E-2</c:v>
                </c:pt>
                <c:pt idx="368">
                  <c:v>6.8981187907846048E-2</c:v>
                </c:pt>
                <c:pt idx="369">
                  <c:v>6.973416637604872E-2</c:v>
                </c:pt>
                <c:pt idx="370">
                  <c:v>7.0367918332233367E-2</c:v>
                </c:pt>
                <c:pt idx="371">
                  <c:v>7.3886465077565064E-2</c:v>
                </c:pt>
                <c:pt idx="372">
                  <c:v>7.3431967867896394E-2</c:v>
                </c:pt>
                <c:pt idx="373">
                  <c:v>7.491289840927573E-2</c:v>
                </c:pt>
                <c:pt idx="374">
                  <c:v>7.5573041401286595E-2</c:v>
                </c:pt>
                <c:pt idx="375">
                  <c:v>7.7550350058296497E-2</c:v>
                </c:pt>
                <c:pt idx="376">
                  <c:v>7.9272518767801184E-2</c:v>
                </c:pt>
                <c:pt idx="377">
                  <c:v>8.1779252192802201E-2</c:v>
                </c:pt>
                <c:pt idx="378">
                  <c:v>8.3034003496991804E-2</c:v>
                </c:pt>
                <c:pt idx="379">
                  <c:v>8.7549687688785294E-2</c:v>
                </c:pt>
                <c:pt idx="380">
                  <c:v>9.1417047795147463E-2</c:v>
                </c:pt>
                <c:pt idx="381">
                  <c:v>9.3373751174109801E-2</c:v>
                </c:pt>
                <c:pt idx="382">
                  <c:v>9.5395733861526472E-2</c:v>
                </c:pt>
                <c:pt idx="383">
                  <c:v>9.6967225477763944E-2</c:v>
                </c:pt>
                <c:pt idx="384">
                  <c:v>9.8711651398916425E-2</c:v>
                </c:pt>
                <c:pt idx="385">
                  <c:v>0.10057171267208639</c:v>
                </c:pt>
                <c:pt idx="386">
                  <c:v>0.10197521780385403</c:v>
                </c:pt>
                <c:pt idx="387">
                  <c:v>0.10300380583156502</c:v>
                </c:pt>
                <c:pt idx="388">
                  <c:v>0.10483314273584146</c:v>
                </c:pt>
                <c:pt idx="389">
                  <c:v>0.10690500264548786</c:v>
                </c:pt>
                <c:pt idx="390">
                  <c:v>0.11059687473315685</c:v>
                </c:pt>
                <c:pt idx="391">
                  <c:v>0.11391095678876878</c:v>
                </c:pt>
                <c:pt idx="392">
                  <c:v>0.11693686820522602</c:v>
                </c:pt>
                <c:pt idx="393">
                  <c:v>0.12070742659868466</c:v>
                </c:pt>
                <c:pt idx="394">
                  <c:v>0.12246398266028344</c:v>
                </c:pt>
                <c:pt idx="395">
                  <c:v>0.12551215926874407</c:v>
                </c:pt>
                <c:pt idx="396">
                  <c:v>0.12796436292422572</c:v>
                </c:pt>
                <c:pt idx="397">
                  <c:v>0.1309219624971171</c:v>
                </c:pt>
                <c:pt idx="398">
                  <c:v>0.13317409863879076</c:v>
                </c:pt>
                <c:pt idx="399">
                  <c:v>0.13552910156359105</c:v>
                </c:pt>
                <c:pt idx="400">
                  <c:v>0.13697091240203116</c:v>
                </c:pt>
                <c:pt idx="401">
                  <c:v>0.14096156900174531</c:v>
                </c:pt>
                <c:pt idx="402">
                  <c:v>0.14403568176576539</c:v>
                </c:pt>
                <c:pt idx="403">
                  <c:v>0.14762412844541875</c:v>
                </c:pt>
                <c:pt idx="404">
                  <c:v>0.15012205953824065</c:v>
                </c:pt>
                <c:pt idx="405">
                  <c:v>0.15433816118243332</c:v>
                </c:pt>
                <c:pt idx="406">
                  <c:v>0.15784959743096394</c:v>
                </c:pt>
                <c:pt idx="407">
                  <c:v>0.16159230438352951</c:v>
                </c:pt>
                <c:pt idx="408">
                  <c:v>0.16456793955997914</c:v>
                </c:pt>
                <c:pt idx="409">
                  <c:v>0.16819086137563774</c:v>
                </c:pt>
                <c:pt idx="410">
                  <c:v>0.17160820923215411</c:v>
                </c:pt>
                <c:pt idx="411">
                  <c:v>0.17669792039914547</c:v>
                </c:pt>
                <c:pt idx="412">
                  <c:v>0.17925139476664245</c:v>
                </c:pt>
                <c:pt idx="413">
                  <c:v>0.18221817174842408</c:v>
                </c:pt>
                <c:pt idx="414">
                  <c:v>0.18544039991157768</c:v>
                </c:pt>
                <c:pt idx="415">
                  <c:v>0.18896604119299931</c:v>
                </c:pt>
                <c:pt idx="416">
                  <c:v>0.19253397835887179</c:v>
                </c:pt>
                <c:pt idx="417">
                  <c:v>0.19548647050420684</c:v>
                </c:pt>
                <c:pt idx="418">
                  <c:v>0.19783325366278368</c:v>
                </c:pt>
                <c:pt idx="419">
                  <c:v>0.19970592389773334</c:v>
                </c:pt>
                <c:pt idx="420">
                  <c:v>0.20287276839332299</c:v>
                </c:pt>
                <c:pt idx="421">
                  <c:v>0.20688624880992948</c:v>
                </c:pt>
                <c:pt idx="422">
                  <c:v>0.20982325906548438</c:v>
                </c:pt>
                <c:pt idx="423">
                  <c:v>0.21239117787653911</c:v>
                </c:pt>
                <c:pt idx="424">
                  <c:v>0.21472000523511325</c:v>
                </c:pt>
                <c:pt idx="425">
                  <c:v>0.21617881423088922</c:v>
                </c:pt>
                <c:pt idx="426">
                  <c:v>0.22125735290010112</c:v>
                </c:pt>
                <c:pt idx="427">
                  <c:v>0.22543171728473188</c:v>
                </c:pt>
                <c:pt idx="428">
                  <c:v>0.22825165572426914</c:v>
                </c:pt>
                <c:pt idx="429">
                  <c:v>0.23081670160732343</c:v>
                </c:pt>
                <c:pt idx="430">
                  <c:v>0.23478477380081192</c:v>
                </c:pt>
                <c:pt idx="431">
                  <c:v>0.23895387115077524</c:v>
                </c:pt>
                <c:pt idx="432">
                  <c:v>0.24200930988279254</c:v>
                </c:pt>
                <c:pt idx="433">
                  <c:v>0.24379882481284071</c:v>
                </c:pt>
                <c:pt idx="434">
                  <c:v>0.245476295550872</c:v>
                </c:pt>
                <c:pt idx="435">
                  <c:v>0.24799545438947487</c:v>
                </c:pt>
                <c:pt idx="436">
                  <c:v>0.25071675563433055</c:v>
                </c:pt>
                <c:pt idx="437">
                  <c:v>0.25226933380789851</c:v>
                </c:pt>
                <c:pt idx="438">
                  <c:v>0.254174883107742</c:v>
                </c:pt>
                <c:pt idx="439">
                  <c:v>0.25500587753186754</c:v>
                </c:pt>
                <c:pt idx="440">
                  <c:v>0.25583990449110472</c:v>
                </c:pt>
                <c:pt idx="441">
                  <c:v>0.25627116290539209</c:v>
                </c:pt>
                <c:pt idx="442">
                  <c:v>0.25633716044584648</c:v>
                </c:pt>
                <c:pt idx="443">
                  <c:v>0.25744387615445818</c:v>
                </c:pt>
                <c:pt idx="444">
                  <c:v>0.25695539859082878</c:v>
                </c:pt>
                <c:pt idx="445">
                  <c:v>0.25750771899891228</c:v>
                </c:pt>
                <c:pt idx="446">
                  <c:v>0.26025064700732675</c:v>
                </c:pt>
                <c:pt idx="447">
                  <c:v>0.26268896484413967</c:v>
                </c:pt>
                <c:pt idx="448">
                  <c:v>0.26478125446401135</c:v>
                </c:pt>
                <c:pt idx="449">
                  <c:v>0.26806916095339711</c:v>
                </c:pt>
                <c:pt idx="450">
                  <c:v>0.26928560655091427</c:v>
                </c:pt>
                <c:pt idx="451">
                  <c:v>0.27198456280021105</c:v>
                </c:pt>
                <c:pt idx="452">
                  <c:v>0.27322271496484257</c:v>
                </c:pt>
                <c:pt idx="453">
                  <c:v>0.27479372775974659</c:v>
                </c:pt>
                <c:pt idx="454">
                  <c:v>0.27508413289845712</c:v>
                </c:pt>
                <c:pt idx="455">
                  <c:v>0.2762496638275222</c:v>
                </c:pt>
                <c:pt idx="456">
                  <c:v>0.27378995863781713</c:v>
                </c:pt>
                <c:pt idx="457">
                  <c:v>0.27288099613990202</c:v>
                </c:pt>
                <c:pt idx="458">
                  <c:v>0.27364327970268387</c:v>
                </c:pt>
                <c:pt idx="459">
                  <c:v>0.27443724527702607</c:v>
                </c:pt>
                <c:pt idx="460">
                  <c:v>0.27385332266093781</c:v>
                </c:pt>
                <c:pt idx="461">
                  <c:v>0.27446597455703042</c:v>
                </c:pt>
                <c:pt idx="462">
                  <c:v>0.27506091006378697</c:v>
                </c:pt>
                <c:pt idx="463">
                  <c:v>0.27818003203314723</c:v>
                </c:pt>
                <c:pt idx="464">
                  <c:v>0.28187653272703916</c:v>
                </c:pt>
                <c:pt idx="465">
                  <c:v>0.28271973709516657</c:v>
                </c:pt>
                <c:pt idx="466">
                  <c:v>0.28418740428561057</c:v>
                </c:pt>
                <c:pt idx="467">
                  <c:v>0.28577294132762793</c:v>
                </c:pt>
                <c:pt idx="468">
                  <c:v>0.28772581413592302</c:v>
                </c:pt>
                <c:pt idx="469">
                  <c:v>0.28940743465884383</c:v>
                </c:pt>
                <c:pt idx="470">
                  <c:v>0.29092258496485052</c:v>
                </c:pt>
                <c:pt idx="471">
                  <c:v>0.29269693721934087</c:v>
                </c:pt>
                <c:pt idx="472">
                  <c:v>0.295070614176144</c:v>
                </c:pt>
                <c:pt idx="473">
                  <c:v>0.29720543909113323</c:v>
                </c:pt>
                <c:pt idx="474">
                  <c:v>0.29996560466755035</c:v>
                </c:pt>
                <c:pt idx="475">
                  <c:v>0.30150653152200546</c:v>
                </c:pt>
                <c:pt idx="476">
                  <c:v>0.30412743989395702</c:v>
                </c:pt>
                <c:pt idx="477">
                  <c:v>0.30689398975481952</c:v>
                </c:pt>
                <c:pt idx="478">
                  <c:v>0.31028492263444307</c:v>
                </c:pt>
                <c:pt idx="479">
                  <c:v>0.31348440678425987</c:v>
                </c:pt>
                <c:pt idx="480">
                  <c:v>0.31707564658835807</c:v>
                </c:pt>
                <c:pt idx="481">
                  <c:v>0.3220175615704382</c:v>
                </c:pt>
                <c:pt idx="482">
                  <c:v>0.32736926781035802</c:v>
                </c:pt>
                <c:pt idx="483">
                  <c:v>0.33241021900489753</c:v>
                </c:pt>
                <c:pt idx="484">
                  <c:v>0.33798585402174008</c:v>
                </c:pt>
                <c:pt idx="485">
                  <c:v>0.34194379116367152</c:v>
                </c:pt>
                <c:pt idx="486">
                  <c:v>0.34680837650040663</c:v>
                </c:pt>
                <c:pt idx="487">
                  <c:v>0.35200494462830295</c:v>
                </c:pt>
                <c:pt idx="488">
                  <c:v>0.35737508548955887</c:v>
                </c:pt>
                <c:pt idx="489">
                  <c:v>0.36216712939428303</c:v>
                </c:pt>
                <c:pt idx="490">
                  <c:v>0.36801138317916615</c:v>
                </c:pt>
                <c:pt idx="491">
                  <c:v>0.37321050502084069</c:v>
                </c:pt>
                <c:pt idx="492">
                  <c:v>0.37969135176848673</c:v>
                </c:pt>
                <c:pt idx="493">
                  <c:v>0.38608640969389751</c:v>
                </c:pt>
                <c:pt idx="494">
                  <c:v>0.39190664260855479</c:v>
                </c:pt>
                <c:pt idx="495">
                  <c:v>0.39714614504934653</c:v>
                </c:pt>
                <c:pt idx="496">
                  <c:v>0.40579701007998709</c:v>
                </c:pt>
                <c:pt idx="497">
                  <c:v>0.41084490418386099</c:v>
                </c:pt>
                <c:pt idx="498">
                  <c:v>0.41845768456367805</c:v>
                </c:pt>
                <c:pt idx="499">
                  <c:v>0.42351946448622069</c:v>
                </c:pt>
                <c:pt idx="500">
                  <c:v>0.42996248434852768</c:v>
                </c:pt>
                <c:pt idx="501">
                  <c:v>0.43719532000028727</c:v>
                </c:pt>
                <c:pt idx="502">
                  <c:v>0.44336988070166478</c:v>
                </c:pt>
                <c:pt idx="503">
                  <c:v>0.4472935821182577</c:v>
                </c:pt>
                <c:pt idx="504">
                  <c:v>0.45481794015850585</c:v>
                </c:pt>
                <c:pt idx="505">
                  <c:v>0.45991714794860972</c:v>
                </c:pt>
                <c:pt idx="506">
                  <c:v>0.46759241451243622</c:v>
                </c:pt>
                <c:pt idx="507">
                  <c:v>0.47468479590639678</c:v>
                </c:pt>
                <c:pt idx="508">
                  <c:v>0.48187701154837248</c:v>
                </c:pt>
                <c:pt idx="509">
                  <c:v>0.48861115478139011</c:v>
                </c:pt>
                <c:pt idx="510">
                  <c:v>0.49565102543578726</c:v>
                </c:pt>
                <c:pt idx="511">
                  <c:v>0.50048408836807312</c:v>
                </c:pt>
                <c:pt idx="512">
                  <c:v>0.50778028804295339</c:v>
                </c:pt>
                <c:pt idx="513">
                  <c:v>0.51234465240364313</c:v>
                </c:pt>
                <c:pt idx="514">
                  <c:v>0.51712249127547627</c:v>
                </c:pt>
                <c:pt idx="515">
                  <c:v>0.52238593478293827</c:v>
                </c:pt>
                <c:pt idx="516">
                  <c:v>0.52924991840086444</c:v>
                </c:pt>
                <c:pt idx="517">
                  <c:v>0.53510542448708254</c:v>
                </c:pt>
                <c:pt idx="518">
                  <c:v>0.54144438051292931</c:v>
                </c:pt>
                <c:pt idx="519">
                  <c:v>0.54488814334633862</c:v>
                </c:pt>
                <c:pt idx="520">
                  <c:v>0.55117722214995568</c:v>
                </c:pt>
                <c:pt idx="521">
                  <c:v>0.55755416466825269</c:v>
                </c:pt>
                <c:pt idx="522">
                  <c:v>0.56305638041397299</c:v>
                </c:pt>
                <c:pt idx="523">
                  <c:v>0.56610631270065614</c:v>
                </c:pt>
                <c:pt idx="524">
                  <c:v>0.56902736224509753</c:v>
                </c:pt>
                <c:pt idx="525">
                  <c:v>0.57186437864552619</c:v>
                </c:pt>
                <c:pt idx="526">
                  <c:v>0.57463132752416657</c:v>
                </c:pt>
                <c:pt idx="527">
                  <c:v>0.57635676019909388</c:v>
                </c:pt>
                <c:pt idx="528">
                  <c:v>0.5763461463262034</c:v>
                </c:pt>
                <c:pt idx="529">
                  <c:v>0.5747379450744049</c:v>
                </c:pt>
                <c:pt idx="530">
                  <c:v>0.57410366641475352</c:v>
                </c:pt>
                <c:pt idx="531">
                  <c:v>0.5735733717880066</c:v>
                </c:pt>
                <c:pt idx="532">
                  <c:v>0.57277246330433007</c:v>
                </c:pt>
                <c:pt idx="533">
                  <c:v>0.5693708367482605</c:v>
                </c:pt>
                <c:pt idx="534">
                  <c:v>0.5656272519565837</c:v>
                </c:pt>
                <c:pt idx="535">
                  <c:v>0.560787884543408</c:v>
                </c:pt>
                <c:pt idx="536">
                  <c:v>0.55651919235609626</c:v>
                </c:pt>
                <c:pt idx="537">
                  <c:v>0.55287935218665729</c:v>
                </c:pt>
                <c:pt idx="538">
                  <c:v>0.54725918678580798</c:v>
                </c:pt>
                <c:pt idx="539">
                  <c:v>0.54279274138779987</c:v>
                </c:pt>
                <c:pt idx="540">
                  <c:v>0.53881924255253266</c:v>
                </c:pt>
                <c:pt idx="541">
                  <c:v>0.5333714528317095</c:v>
                </c:pt>
                <c:pt idx="542">
                  <c:v>0.5279214286113304</c:v>
                </c:pt>
                <c:pt idx="543">
                  <c:v>0.52102249103606568</c:v>
                </c:pt>
                <c:pt idx="544">
                  <c:v>0.51458050861998106</c:v>
                </c:pt>
                <c:pt idx="545">
                  <c:v>0.51026321606732861</c:v>
                </c:pt>
                <c:pt idx="546">
                  <c:v>0.50449517467801264</c:v>
                </c:pt>
                <c:pt idx="547">
                  <c:v>0.49932925111545418</c:v>
                </c:pt>
                <c:pt idx="548">
                  <c:v>0.49642256621101499</c:v>
                </c:pt>
                <c:pt idx="549">
                  <c:v>0.49168159658185412</c:v>
                </c:pt>
                <c:pt idx="550">
                  <c:v>0.48988817127758311</c:v>
                </c:pt>
                <c:pt idx="551">
                  <c:v>0.48757626227278927</c:v>
                </c:pt>
                <c:pt idx="552">
                  <c:v>0.48377952831310445</c:v>
                </c:pt>
                <c:pt idx="553">
                  <c:v>0.4791644088910737</c:v>
                </c:pt>
                <c:pt idx="554">
                  <c:v>0.47564092230565236</c:v>
                </c:pt>
                <c:pt idx="555">
                  <c:v>0.47145482679835315</c:v>
                </c:pt>
                <c:pt idx="556">
                  <c:v>0.47085630013159602</c:v>
                </c:pt>
                <c:pt idx="557">
                  <c:v>0.4682219049587536</c:v>
                </c:pt>
                <c:pt idx="558">
                  <c:v>0.46621149378689419</c:v>
                </c:pt>
                <c:pt idx="559">
                  <c:v>0.46616911809888778</c:v>
                </c:pt>
                <c:pt idx="560">
                  <c:v>0.46673237159408398</c:v>
                </c:pt>
                <c:pt idx="561">
                  <c:v>0.46784762628314142</c:v>
                </c:pt>
                <c:pt idx="562">
                  <c:v>0.46814928372318704</c:v>
                </c:pt>
                <c:pt idx="563">
                  <c:v>0.46884157956773603</c:v>
                </c:pt>
                <c:pt idx="564">
                  <c:v>0.46948734993938923</c:v>
                </c:pt>
                <c:pt idx="565">
                  <c:v>0.47047890911731677</c:v>
                </c:pt>
                <c:pt idx="566">
                  <c:v>0.47160334121526448</c:v>
                </c:pt>
                <c:pt idx="567">
                  <c:v>0.47265531168475683</c:v>
                </c:pt>
                <c:pt idx="568">
                  <c:v>0.47418570446987696</c:v>
                </c:pt>
                <c:pt idx="569">
                  <c:v>0.47669983568447905</c:v>
                </c:pt>
                <c:pt idx="570">
                  <c:v>0.48031892692947048</c:v>
                </c:pt>
                <c:pt idx="571">
                  <c:v>0.48582856440585859</c:v>
                </c:pt>
                <c:pt idx="572">
                  <c:v>0.48987939288647064</c:v>
                </c:pt>
                <c:pt idx="573">
                  <c:v>0.49423610839557353</c:v>
                </c:pt>
                <c:pt idx="574">
                  <c:v>0.5009227685130283</c:v>
                </c:pt>
                <c:pt idx="575">
                  <c:v>0.5084937318297279</c:v>
                </c:pt>
                <c:pt idx="576">
                  <c:v>0.51594634647352078</c:v>
                </c:pt>
                <c:pt idx="577">
                  <c:v>0.52324015204173413</c:v>
                </c:pt>
                <c:pt idx="578">
                  <c:v>0.53106951927136159</c:v>
                </c:pt>
                <c:pt idx="579">
                  <c:v>0.53978279068245605</c:v>
                </c:pt>
                <c:pt idx="580">
                  <c:v>0.54932737573189838</c:v>
                </c:pt>
                <c:pt idx="581">
                  <c:v>0.55983526950059737</c:v>
                </c:pt>
                <c:pt idx="582">
                  <c:v>0.56750606706531204</c:v>
                </c:pt>
                <c:pt idx="583">
                  <c:v>0.57883075022524555</c:v>
                </c:pt>
                <c:pt idx="584">
                  <c:v>0.58962346288376533</c:v>
                </c:pt>
                <c:pt idx="585">
                  <c:v>0.60028896867471038</c:v>
                </c:pt>
                <c:pt idx="586">
                  <c:v>0.61336174871935245</c:v>
                </c:pt>
                <c:pt idx="587">
                  <c:v>0.62606447967682743</c:v>
                </c:pt>
                <c:pt idx="588">
                  <c:v>0.63763647405546509</c:v>
                </c:pt>
                <c:pt idx="589">
                  <c:v>0.6511512859943962</c:v>
                </c:pt>
                <c:pt idx="590">
                  <c:v>0.66281313917660278</c:v>
                </c:pt>
                <c:pt idx="591">
                  <c:v>0.6745440224343755</c:v>
                </c:pt>
                <c:pt idx="592">
                  <c:v>0.68678676569755892</c:v>
                </c:pt>
                <c:pt idx="593">
                  <c:v>0.69828677726907451</c:v>
                </c:pt>
                <c:pt idx="594">
                  <c:v>0.7102457390886594</c:v>
                </c:pt>
                <c:pt idx="595">
                  <c:v>0.72266700290564745</c:v>
                </c:pt>
                <c:pt idx="596">
                  <c:v>0.73568368105072557</c:v>
                </c:pt>
                <c:pt idx="597">
                  <c:v>0.74869134139402449</c:v>
                </c:pt>
                <c:pt idx="598">
                  <c:v>0.7629576634157359</c:v>
                </c:pt>
                <c:pt idx="599">
                  <c:v>0.7769693322916309</c:v>
                </c:pt>
                <c:pt idx="600">
                  <c:v>0.79070775379326241</c:v>
                </c:pt>
                <c:pt idx="601">
                  <c:v>0.80351007958808596</c:v>
                </c:pt>
                <c:pt idx="602">
                  <c:v>0.81615335689666313</c:v>
                </c:pt>
                <c:pt idx="603">
                  <c:v>0.83021793552989964</c:v>
                </c:pt>
                <c:pt idx="604">
                  <c:v>0.84341824165633872</c:v>
                </c:pt>
                <c:pt idx="605">
                  <c:v>0.85417336684018619</c:v>
                </c:pt>
                <c:pt idx="606">
                  <c:v>0.86613591981977167</c:v>
                </c:pt>
                <c:pt idx="607">
                  <c:v>0.87699000141252292</c:v>
                </c:pt>
                <c:pt idx="608">
                  <c:v>0.88956305159220062</c:v>
                </c:pt>
                <c:pt idx="609">
                  <c:v>0.90199963769185776</c:v>
                </c:pt>
                <c:pt idx="610">
                  <c:v>0.91159601524886336</c:v>
                </c:pt>
                <c:pt idx="611">
                  <c:v>0.92077023199691643</c:v>
                </c:pt>
                <c:pt idx="612">
                  <c:v>0.93061080843395894</c:v>
                </c:pt>
                <c:pt idx="613">
                  <c:v>0.94016409207095808</c:v>
                </c:pt>
                <c:pt idx="614">
                  <c:v>0.94820190618772837</c:v>
                </c:pt>
                <c:pt idx="615">
                  <c:v>0.95530761477546877</c:v>
                </c:pt>
                <c:pt idx="616">
                  <c:v>0.96096967704299108</c:v>
                </c:pt>
                <c:pt idx="617">
                  <c:v>0.96818790864408166</c:v>
                </c:pt>
                <c:pt idx="618">
                  <c:v>0.97405506604941283</c:v>
                </c:pt>
                <c:pt idx="619">
                  <c:v>0.97927262251242342</c:v>
                </c:pt>
                <c:pt idx="620">
                  <c:v>0.98320693780190693</c:v>
                </c:pt>
                <c:pt idx="621">
                  <c:v>0.9885234506738213</c:v>
                </c:pt>
                <c:pt idx="622">
                  <c:v>0.99078508343860749</c:v>
                </c:pt>
                <c:pt idx="623">
                  <c:v>0.99327814651453983</c:v>
                </c:pt>
                <c:pt idx="624">
                  <c:v>0.99547114822153793</c:v>
                </c:pt>
                <c:pt idx="625">
                  <c:v>0.99817648875527998</c:v>
                </c:pt>
                <c:pt idx="626">
                  <c:v>0.99986433395553498</c:v>
                </c:pt>
                <c:pt idx="627">
                  <c:v>1</c:v>
                </c:pt>
                <c:pt idx="628">
                  <c:v>0.9986784531198003</c:v>
                </c:pt>
                <c:pt idx="629">
                  <c:v>0.99766734207075858</c:v>
                </c:pt>
                <c:pt idx="630">
                  <c:v>0.99756998173296607</c:v>
                </c:pt>
                <c:pt idx="631">
                  <c:v>0.99449674680805733</c:v>
                </c:pt>
                <c:pt idx="632">
                  <c:v>0.99059993918969069</c:v>
                </c:pt>
                <c:pt idx="633">
                  <c:v>0.98568723230894839</c:v>
                </c:pt>
                <c:pt idx="634">
                  <c:v>0.98166513310834058</c:v>
                </c:pt>
                <c:pt idx="635">
                  <c:v>0.9766119719697991</c:v>
                </c:pt>
                <c:pt idx="636">
                  <c:v>0.97306310785370742</c:v>
                </c:pt>
                <c:pt idx="637">
                  <c:v>0.96558072648368765</c:v>
                </c:pt>
                <c:pt idx="638">
                  <c:v>0.95835531256259598</c:v>
                </c:pt>
                <c:pt idx="639">
                  <c:v>0.95311461306847067</c:v>
                </c:pt>
                <c:pt idx="640">
                  <c:v>0.94755549738763056</c:v>
                </c:pt>
                <c:pt idx="641">
                  <c:v>0.9406373271554741</c:v>
                </c:pt>
                <c:pt idx="642">
                  <c:v>0.93420835271894709</c:v>
                </c:pt>
                <c:pt idx="643">
                  <c:v>0.92530546805982394</c:v>
                </c:pt>
                <c:pt idx="644">
                  <c:v>0.91936568941892638</c:v>
                </c:pt>
                <c:pt idx="645">
                  <c:v>0.91493100583603404</c:v>
                </c:pt>
                <c:pt idx="646">
                  <c:v>0.90714616899041312</c:v>
                </c:pt>
                <c:pt idx="647">
                  <c:v>0.89999337630488785</c:v>
                </c:pt>
                <c:pt idx="648">
                  <c:v>0.89144960764581915</c:v>
                </c:pt>
                <c:pt idx="649">
                  <c:v>0.88394328520912913</c:v>
                </c:pt>
                <c:pt idx="650">
                  <c:v>0.87614168961683925</c:v>
                </c:pt>
                <c:pt idx="651">
                  <c:v>0.86721805603326851</c:v>
                </c:pt>
                <c:pt idx="652">
                  <c:v>0.85931111974762919</c:v>
                </c:pt>
                <c:pt idx="653">
                  <c:v>0.85141136578199106</c:v>
                </c:pt>
                <c:pt idx="654">
                  <c:v>0.84333684202965986</c:v>
                </c:pt>
                <c:pt idx="655">
                  <c:v>0.83649288910418118</c:v>
                </c:pt>
                <c:pt idx="656">
                  <c:v>0.82881897920079939</c:v>
                </c:pt>
                <c:pt idx="657">
                  <c:v>0.82067422831956849</c:v>
                </c:pt>
                <c:pt idx="658">
                  <c:v>0.8133817794117999</c:v>
                </c:pt>
                <c:pt idx="659">
                  <c:v>0.80388196415703106</c:v>
                </c:pt>
                <c:pt idx="660">
                  <c:v>0.79431790704003025</c:v>
                </c:pt>
                <c:pt idx="661">
                  <c:v>0.78595712793387795</c:v>
                </c:pt>
                <c:pt idx="662">
                  <c:v>0.77800598047845426</c:v>
                </c:pt>
                <c:pt idx="663">
                  <c:v>0.76990184960700736</c:v>
                </c:pt>
                <c:pt idx="664">
                  <c:v>0.76206992866360168</c:v>
                </c:pt>
                <c:pt idx="665">
                  <c:v>0.75385878122413863</c:v>
                </c:pt>
                <c:pt idx="666">
                  <c:v>0.74474010775076072</c:v>
                </c:pt>
                <c:pt idx="667">
                  <c:v>0.73686868404734907</c:v>
                </c:pt>
                <c:pt idx="668">
                  <c:v>0.72865091291277395</c:v>
                </c:pt>
                <c:pt idx="669">
                  <c:v>0.71944182201093787</c:v>
                </c:pt>
                <c:pt idx="670">
                  <c:v>0.70983355372415258</c:v>
                </c:pt>
                <c:pt idx="671">
                  <c:v>0.70207433381986906</c:v>
                </c:pt>
                <c:pt idx="672">
                  <c:v>0.69340287947189194</c:v>
                </c:pt>
                <c:pt idx="673">
                  <c:v>0.68608800576500883</c:v>
                </c:pt>
                <c:pt idx="674">
                  <c:v>0.67729836235123619</c:v>
                </c:pt>
                <c:pt idx="675">
                  <c:v>0.66950666239983658</c:v>
                </c:pt>
                <c:pt idx="676">
                  <c:v>0.66063019271760637</c:v>
                </c:pt>
                <c:pt idx="677">
                  <c:v>0.65375096662056675</c:v>
                </c:pt>
                <c:pt idx="678">
                  <c:v>0.64565066631978718</c:v>
                </c:pt>
                <c:pt idx="679">
                  <c:v>0.63812614867242801</c:v>
                </c:pt>
                <c:pt idx="680">
                  <c:v>0.6305963639904012</c:v>
                </c:pt>
                <c:pt idx="681">
                  <c:v>0.62433944601967795</c:v>
                </c:pt>
                <c:pt idx="682">
                  <c:v>0.61664518620962638</c:v>
                </c:pt>
                <c:pt idx="683">
                  <c:v>0.6104983971455864</c:v>
                </c:pt>
                <c:pt idx="684">
                  <c:v>0.60358573335876398</c:v>
                </c:pt>
                <c:pt idx="685">
                  <c:v>0.59706442620844524</c:v>
                </c:pt>
                <c:pt idx="686">
                  <c:v>0.59074278755415677</c:v>
                </c:pt>
                <c:pt idx="687">
                  <c:v>0.58453558719855203</c:v>
                </c:pt>
                <c:pt idx="688">
                  <c:v>0.57678299098938057</c:v>
                </c:pt>
                <c:pt idx="689">
                  <c:v>0.57106977464273945</c:v>
                </c:pt>
                <c:pt idx="690">
                  <c:v>0.56384651541764785</c:v>
                </c:pt>
                <c:pt idx="691">
                  <c:v>0.55705251951795465</c:v>
                </c:pt>
                <c:pt idx="692">
                  <c:v>0.55074524550366821</c:v>
                </c:pt>
                <c:pt idx="693">
                  <c:v>0.54335743134699621</c:v>
                </c:pt>
                <c:pt idx="694">
                  <c:v>0.53707369938160221</c:v>
                </c:pt>
                <c:pt idx="695">
                  <c:v>0.53111205456647914</c:v>
                </c:pt>
                <c:pt idx="696">
                  <c:v>0.52252822452251535</c:v>
                </c:pt>
                <c:pt idx="697">
                  <c:v>0.51658317884695037</c:v>
                </c:pt>
                <c:pt idx="698">
                  <c:v>0.5094654199223192</c:v>
                </c:pt>
                <c:pt idx="699">
                  <c:v>0.50163940444202548</c:v>
                </c:pt>
                <c:pt idx="700">
                  <c:v>0.49396661178842166</c:v>
                </c:pt>
                <c:pt idx="701">
                  <c:v>0.48582146188941305</c:v>
                </c:pt>
                <c:pt idx="702">
                  <c:v>0.47942257339333499</c:v>
                </c:pt>
                <c:pt idx="703">
                  <c:v>0.47473818448507155</c:v>
                </c:pt>
                <c:pt idx="704">
                  <c:v>0.46865946785393076</c:v>
                </c:pt>
                <c:pt idx="705">
                  <c:v>0.46118762055324614</c:v>
                </c:pt>
                <c:pt idx="706">
                  <c:v>0.45528886093991028</c:v>
                </c:pt>
                <c:pt idx="707">
                  <c:v>0.45020114486180818</c:v>
                </c:pt>
                <c:pt idx="708">
                  <c:v>0.44505317709925246</c:v>
                </c:pt>
                <c:pt idx="709">
                  <c:v>0.43821393258355235</c:v>
                </c:pt>
                <c:pt idx="710">
                  <c:v>0.43147101095942225</c:v>
                </c:pt>
                <c:pt idx="711">
                  <c:v>0.42322251545595369</c:v>
                </c:pt>
                <c:pt idx="712">
                  <c:v>0.41858991905525356</c:v>
                </c:pt>
                <c:pt idx="713">
                  <c:v>0.41214554253250202</c:v>
                </c:pt>
                <c:pt idx="714">
                  <c:v>0.40644150359475117</c:v>
                </c:pt>
                <c:pt idx="715">
                  <c:v>0.39953426644970741</c:v>
                </c:pt>
                <c:pt idx="716">
                  <c:v>0.3935724620274732</c:v>
                </c:pt>
                <c:pt idx="717">
                  <c:v>0.38898623149255795</c:v>
                </c:pt>
                <c:pt idx="718">
                  <c:v>0.38572258528406478</c:v>
                </c:pt>
                <c:pt idx="719">
                  <c:v>0.37985654512851169</c:v>
                </c:pt>
                <c:pt idx="720">
                  <c:v>0.37384645955515899</c:v>
                </c:pt>
                <c:pt idx="721">
                  <c:v>0.36764723955511114</c:v>
                </c:pt>
                <c:pt idx="722">
                  <c:v>0.36299181933751873</c:v>
                </c:pt>
                <c:pt idx="723">
                  <c:v>0.35833735676259321</c:v>
                </c:pt>
                <c:pt idx="724">
                  <c:v>0.35150138419267135</c:v>
                </c:pt>
                <c:pt idx="725">
                  <c:v>0.34645428812435308</c:v>
                </c:pt>
                <c:pt idx="726">
                  <c:v>0.34197714904989879</c:v>
                </c:pt>
                <c:pt idx="727">
                  <c:v>0.3384296415942516</c:v>
                </c:pt>
                <c:pt idx="728">
                  <c:v>0.33450897271277025</c:v>
                </c:pt>
                <c:pt idx="729">
                  <c:v>0.33007883793254522</c:v>
                </c:pt>
                <c:pt idx="730">
                  <c:v>0.325026395026004</c:v>
                </c:pt>
                <c:pt idx="731">
                  <c:v>0.32036451072041061</c:v>
                </c:pt>
                <c:pt idx="732">
                  <c:v>0.3160015705339736</c:v>
                </c:pt>
                <c:pt idx="733">
                  <c:v>0.31010097543885973</c:v>
                </c:pt>
                <c:pt idx="734">
                  <c:v>0.30613641460181618</c:v>
                </c:pt>
                <c:pt idx="735">
                  <c:v>0.30093976667036426</c:v>
                </c:pt>
                <c:pt idx="736">
                  <c:v>0.29620853307498263</c:v>
                </c:pt>
                <c:pt idx="737">
                  <c:v>0.29245209991085941</c:v>
                </c:pt>
                <c:pt idx="738">
                  <c:v>0.28943201415395864</c:v>
                </c:pt>
                <c:pt idx="739">
                  <c:v>0.28537512060312331</c:v>
                </c:pt>
                <c:pt idx="740">
                  <c:v>0.28237785866311488</c:v>
                </c:pt>
                <c:pt idx="741">
                  <c:v>0.27764550781795533</c:v>
                </c:pt>
                <c:pt idx="742">
                  <c:v>0.27405474683519049</c:v>
                </c:pt>
                <c:pt idx="743">
                  <c:v>0.26943723330649277</c:v>
                </c:pt>
                <c:pt idx="744">
                  <c:v>0.26555167798946117</c:v>
                </c:pt>
                <c:pt idx="745">
                  <c:v>0.2613643056252728</c:v>
                </c:pt>
                <c:pt idx="746">
                  <c:v>0.25612568102359234</c:v>
                </c:pt>
                <c:pt idx="747">
                  <c:v>0.25287727729421255</c:v>
                </c:pt>
                <c:pt idx="748">
                  <c:v>0.24856078277711585</c:v>
                </c:pt>
                <c:pt idx="749">
                  <c:v>0.24604872645495846</c:v>
                </c:pt>
                <c:pt idx="750">
                  <c:v>0.24365134784215176</c:v>
                </c:pt>
                <c:pt idx="751">
                  <c:v>0.24116371140799808</c:v>
                </c:pt>
                <c:pt idx="752">
                  <c:v>0.23809183314353388</c:v>
                </c:pt>
                <c:pt idx="753">
                  <c:v>0.23584368717963861</c:v>
                </c:pt>
                <c:pt idx="754">
                  <c:v>0.2319310784572696</c:v>
                </c:pt>
                <c:pt idx="755">
                  <c:v>0.2297470945520507</c:v>
                </c:pt>
                <c:pt idx="756">
                  <c:v>0.22425269955477597</c:v>
                </c:pt>
                <c:pt idx="757">
                  <c:v>0.22092169914538373</c:v>
                </c:pt>
                <c:pt idx="758">
                  <c:v>0.21707165641057971</c:v>
                </c:pt>
                <c:pt idx="759">
                  <c:v>0.21437812680306156</c:v>
                </c:pt>
                <c:pt idx="760">
                  <c:v>0.21017128237131477</c:v>
                </c:pt>
                <c:pt idx="761">
                  <c:v>0.20695025126149469</c:v>
                </c:pt>
                <c:pt idx="762">
                  <c:v>0.20512689962388586</c:v>
                </c:pt>
                <c:pt idx="763">
                  <c:v>0.20436980329221588</c:v>
                </c:pt>
                <c:pt idx="764">
                  <c:v>0.20085685077612947</c:v>
                </c:pt>
                <c:pt idx="765">
                  <c:v>0.19791561093212948</c:v>
                </c:pt>
                <c:pt idx="766">
                  <c:v>0.19482426060010677</c:v>
                </c:pt>
                <c:pt idx="767">
                  <c:v>0.19191230866100006</c:v>
                </c:pt>
                <c:pt idx="768">
                  <c:v>0.18944829407929442</c:v>
                </c:pt>
                <c:pt idx="769">
                  <c:v>0.18505893891596448</c:v>
                </c:pt>
                <c:pt idx="770">
                  <c:v>0.18313280029878451</c:v>
                </c:pt>
                <c:pt idx="771">
                  <c:v>0.18054221727794861</c:v>
                </c:pt>
                <c:pt idx="772">
                  <c:v>0.17933470967865503</c:v>
                </c:pt>
                <c:pt idx="773">
                  <c:v>0.17716764412721644</c:v>
                </c:pt>
                <c:pt idx="774">
                  <c:v>0.17620162208707046</c:v>
                </c:pt>
                <c:pt idx="775">
                  <c:v>0.17375452585914514</c:v>
                </c:pt>
                <c:pt idx="776">
                  <c:v>0.17092429276093968</c:v>
                </c:pt>
                <c:pt idx="777">
                  <c:v>0.16848900745923834</c:v>
                </c:pt>
                <c:pt idx="778">
                  <c:v>0.16659750358517475</c:v>
                </c:pt>
                <c:pt idx="779">
                  <c:v>0.16368227970028978</c:v>
                </c:pt>
                <c:pt idx="780">
                  <c:v>0.16104772492033612</c:v>
                </c:pt>
                <c:pt idx="781">
                  <c:v>0.15961158013434129</c:v>
                </c:pt>
                <c:pt idx="782">
                  <c:v>0.15704677366195371</c:v>
                </c:pt>
                <c:pt idx="783">
                  <c:v>0.15705906340951115</c:v>
                </c:pt>
                <c:pt idx="784">
                  <c:v>0.1544759819228986</c:v>
                </c:pt>
                <c:pt idx="785">
                  <c:v>0.15291310909066241</c:v>
                </c:pt>
                <c:pt idx="786">
                  <c:v>0.15008503068845727</c:v>
                </c:pt>
                <c:pt idx="787">
                  <c:v>0.14805251393170571</c:v>
                </c:pt>
                <c:pt idx="788">
                  <c:v>0.14605335506118139</c:v>
                </c:pt>
                <c:pt idx="789">
                  <c:v>0.14612031024430261</c:v>
                </c:pt>
                <c:pt idx="790">
                  <c:v>0.14350610537101868</c:v>
                </c:pt>
                <c:pt idx="791">
                  <c:v>0.14032776916342732</c:v>
                </c:pt>
                <c:pt idx="792">
                  <c:v>0.13878732113030565</c:v>
                </c:pt>
                <c:pt idx="793">
                  <c:v>0.13748740101366475</c:v>
                </c:pt>
                <c:pt idx="794">
                  <c:v>0.13508323909863479</c:v>
                </c:pt>
                <c:pt idx="795">
                  <c:v>0.13232873957466301</c:v>
                </c:pt>
                <c:pt idx="796">
                  <c:v>0.12991667710763186</c:v>
                </c:pt>
                <c:pt idx="797">
                  <c:v>0.12979298159650204</c:v>
                </c:pt>
                <c:pt idx="798">
                  <c:v>0.12936858628799347</c:v>
                </c:pt>
                <c:pt idx="799">
                  <c:v>0.12898010257949033</c:v>
                </c:pt>
                <c:pt idx="800">
                  <c:v>0.12870749363367134</c:v>
                </c:pt>
                <c:pt idx="801">
                  <c:v>0.12888274224169782</c:v>
                </c:pt>
                <c:pt idx="802">
                  <c:v>0.1279193537188856</c:v>
                </c:pt>
                <c:pt idx="803">
                  <c:v>0.12763724814995409</c:v>
                </c:pt>
                <c:pt idx="804">
                  <c:v>0.12578205489367372</c:v>
                </c:pt>
                <c:pt idx="805">
                  <c:v>0.12539692293450444</c:v>
                </c:pt>
                <c:pt idx="806">
                  <c:v>0.12325124473595796</c:v>
                </c:pt>
                <c:pt idx="807">
                  <c:v>0.12255775183807539</c:v>
                </c:pt>
                <c:pt idx="808">
                  <c:v>0.12199976537754663</c:v>
                </c:pt>
                <c:pt idx="809">
                  <c:v>0.12241434484872039</c:v>
                </c:pt>
                <c:pt idx="810">
                  <c:v>0.12124131238543202</c:v>
                </c:pt>
                <c:pt idx="811">
                  <c:v>0.12034136768929603</c:v>
                </c:pt>
                <c:pt idx="812">
                  <c:v>0.11968298835586322</c:v>
                </c:pt>
                <c:pt idx="813">
                  <c:v>0.11848976559301623</c:v>
                </c:pt>
                <c:pt idx="814">
                  <c:v>0.11704468280879786</c:v>
                </c:pt>
                <c:pt idx="815">
                  <c:v>0.11534510648587439</c:v>
                </c:pt>
                <c:pt idx="816">
                  <c:v>0.11294669042684528</c:v>
                </c:pt>
                <c:pt idx="817">
                  <c:v>0.11222662294495869</c:v>
                </c:pt>
                <c:pt idx="818">
                  <c:v>0.1112673044034804</c:v>
                </c:pt>
                <c:pt idx="819">
                  <c:v>0.11107617488789596</c:v>
                </c:pt>
                <c:pt idx="820">
                  <c:v>0.11083883911363787</c:v>
                </c:pt>
                <c:pt idx="821">
                  <c:v>0.11084538300519441</c:v>
                </c:pt>
                <c:pt idx="822">
                  <c:v>0.10975135606191799</c:v>
                </c:pt>
                <c:pt idx="823">
                  <c:v>0.11018022036953835</c:v>
                </c:pt>
                <c:pt idx="824">
                  <c:v>0.11040175503979405</c:v>
                </c:pt>
                <c:pt idx="825">
                  <c:v>0.11073365802739976</c:v>
                </c:pt>
                <c:pt idx="826">
                  <c:v>0.11026553037044012</c:v>
                </c:pt>
                <c:pt idx="827">
                  <c:v>0.11068840941139291</c:v>
                </c:pt>
                <c:pt idx="828">
                  <c:v>0.11155100604352328</c:v>
                </c:pt>
                <c:pt idx="829">
                  <c:v>0.11296360878062561</c:v>
                </c:pt>
                <c:pt idx="830">
                  <c:v>0.11223308703295966</c:v>
                </c:pt>
                <c:pt idx="831">
                  <c:v>0.11159473839197433</c:v>
                </c:pt>
                <c:pt idx="832">
                  <c:v>0.10993155249038966</c:v>
                </c:pt>
                <c:pt idx="833">
                  <c:v>0.10789608300208207</c:v>
                </c:pt>
                <c:pt idx="834">
                  <c:v>0.10677093267213428</c:v>
                </c:pt>
                <c:pt idx="835">
                  <c:v>0.10537716357414589</c:v>
                </c:pt>
                <c:pt idx="836">
                  <c:v>0.10339013484406785</c:v>
                </c:pt>
                <c:pt idx="837">
                  <c:v>0.1036689684672211</c:v>
                </c:pt>
                <c:pt idx="838">
                  <c:v>0.1026487598128447</c:v>
                </c:pt>
                <c:pt idx="839">
                  <c:v>0.10340944730451522</c:v>
                </c:pt>
                <c:pt idx="840">
                  <c:v>0.10567163869419038</c:v>
                </c:pt>
                <c:pt idx="841">
                  <c:v>0.10430340673398363</c:v>
                </c:pt>
                <c:pt idx="842">
                  <c:v>0.10354096356409064</c:v>
                </c:pt>
                <c:pt idx="843">
                  <c:v>0.10486466514029066</c:v>
                </c:pt>
                <c:pt idx="844">
                  <c:v>0.10406160196061374</c:v>
                </c:pt>
                <c:pt idx="845">
                  <c:v>0.10264788197373345</c:v>
                </c:pt>
                <c:pt idx="846">
                  <c:v>0.10138570893887607</c:v>
                </c:pt>
                <c:pt idx="847">
                  <c:v>0.10078654384367441</c:v>
                </c:pt>
                <c:pt idx="848">
                  <c:v>0.10324984019337997</c:v>
                </c:pt>
                <c:pt idx="849">
                  <c:v>0.10355038038364761</c:v>
                </c:pt>
                <c:pt idx="850">
                  <c:v>0.10338255350628892</c:v>
                </c:pt>
                <c:pt idx="851">
                  <c:v>0.10389600958281095</c:v>
                </c:pt>
                <c:pt idx="852">
                  <c:v>0.10442750126289128</c:v>
                </c:pt>
                <c:pt idx="853">
                  <c:v>0.1059152789493383</c:v>
                </c:pt>
                <c:pt idx="854">
                  <c:v>0.10522194565856688</c:v>
                </c:pt>
                <c:pt idx="855">
                  <c:v>0.10394604641215184</c:v>
                </c:pt>
                <c:pt idx="856">
                  <c:v>0.10306828710446365</c:v>
                </c:pt>
                <c:pt idx="857">
                  <c:v>0.1021408899852124</c:v>
                </c:pt>
                <c:pt idx="858">
                  <c:v>0.10167858798780921</c:v>
                </c:pt>
                <c:pt idx="859">
                  <c:v>0.10182869847583188</c:v>
                </c:pt>
                <c:pt idx="860">
                  <c:v>0.10032719457782721</c:v>
                </c:pt>
                <c:pt idx="861">
                  <c:v>9.8986574647846867E-2</c:v>
                </c:pt>
                <c:pt idx="862">
                  <c:v>9.84490178975434E-2</c:v>
                </c:pt>
                <c:pt idx="863">
                  <c:v>9.8354690094862487E-2</c:v>
                </c:pt>
                <c:pt idx="864">
                  <c:v>9.8069951008597236E-2</c:v>
                </c:pt>
                <c:pt idx="865">
                  <c:v>9.6720472883948874E-2</c:v>
                </c:pt>
                <c:pt idx="866">
                  <c:v>9.6064088639405243E-2</c:v>
                </c:pt>
                <c:pt idx="867">
                  <c:v>9.554712120643824E-2</c:v>
                </c:pt>
                <c:pt idx="868">
                  <c:v>9.5111234185927929E-2</c:v>
                </c:pt>
                <c:pt idx="869">
                  <c:v>9.3921762190192618E-2</c:v>
                </c:pt>
                <c:pt idx="870">
                  <c:v>9.3187170461192737E-2</c:v>
                </c:pt>
                <c:pt idx="871">
                  <c:v>9.1285611339127604E-2</c:v>
                </c:pt>
                <c:pt idx="872">
                  <c:v>9.0368748289211279E-2</c:v>
                </c:pt>
                <c:pt idx="873">
                  <c:v>9.0119202570951351E-2</c:v>
                </c:pt>
                <c:pt idx="874">
                  <c:v>9.057559910524253E-2</c:v>
                </c:pt>
                <c:pt idx="875">
                  <c:v>8.9772855139787902E-2</c:v>
                </c:pt>
                <c:pt idx="876">
                  <c:v>9.0598343118579311E-2</c:v>
                </c:pt>
                <c:pt idx="877">
                  <c:v>8.9467127718408368E-2</c:v>
                </c:pt>
                <c:pt idx="878">
                  <c:v>9.0256384882972079E-2</c:v>
                </c:pt>
                <c:pt idx="879">
                  <c:v>9.16729777978528E-2</c:v>
                </c:pt>
                <c:pt idx="880">
                  <c:v>9.1530209236942342E-2</c:v>
                </c:pt>
                <c:pt idx="881">
                  <c:v>9.0417189047440824E-2</c:v>
                </c:pt>
                <c:pt idx="882">
                  <c:v>9.013691896028736E-2</c:v>
                </c:pt>
                <c:pt idx="883">
                  <c:v>8.8770203267636391E-2</c:v>
                </c:pt>
                <c:pt idx="884">
                  <c:v>8.7429822748322727E-2</c:v>
                </c:pt>
                <c:pt idx="885">
                  <c:v>8.6419509734836725E-2</c:v>
                </c:pt>
                <c:pt idx="886">
                  <c:v>8.4145188204715268E-2</c:v>
                </c:pt>
                <c:pt idx="887">
                  <c:v>8.1689872210566464E-2</c:v>
                </c:pt>
                <c:pt idx="888">
                  <c:v>7.9717487432935094E-2</c:v>
                </c:pt>
                <c:pt idx="889">
                  <c:v>7.8758136970034559E-2</c:v>
                </c:pt>
                <c:pt idx="890">
                  <c:v>7.7688354346939575E-2</c:v>
                </c:pt>
                <c:pt idx="891">
                  <c:v>7.8100412025757404E-2</c:v>
                </c:pt>
                <c:pt idx="892">
                  <c:v>7.7833173859228125E-2</c:v>
                </c:pt>
                <c:pt idx="893">
                  <c:v>7.8203933198039699E-2</c:v>
                </c:pt>
                <c:pt idx="894">
                  <c:v>7.8282451916362683E-2</c:v>
                </c:pt>
                <c:pt idx="895">
                  <c:v>7.8288501025874702E-2</c:v>
                </c:pt>
                <c:pt idx="896">
                  <c:v>7.782054893673733E-2</c:v>
                </c:pt>
                <c:pt idx="897">
                  <c:v>7.68299154800543E-2</c:v>
                </c:pt>
                <c:pt idx="898">
                  <c:v>7.6063338485982901E-2</c:v>
                </c:pt>
                <c:pt idx="899">
                  <c:v>7.4707484057244686E-2</c:v>
                </c:pt>
                <c:pt idx="900">
                  <c:v>7.306742522606352E-2</c:v>
                </c:pt>
                <c:pt idx="901">
                  <c:v>7.0991231983349792E-2</c:v>
                </c:pt>
                <c:pt idx="902">
                  <c:v>6.9089393548840181E-2</c:v>
                </c:pt>
                <c:pt idx="903">
                  <c:v>6.8202273284083903E-2</c:v>
                </c:pt>
                <c:pt idx="904">
                  <c:v>6.7022617125683415E-2</c:v>
                </c:pt>
                <c:pt idx="905">
                  <c:v>6.5350812440097453E-2</c:v>
                </c:pt>
                <c:pt idx="906">
                  <c:v>6.4441434963693367E-2</c:v>
                </c:pt>
                <c:pt idx="907">
                  <c:v>6.3376344789665764E-2</c:v>
                </c:pt>
                <c:pt idx="908">
                  <c:v>6.3566117644805548E-2</c:v>
                </c:pt>
                <c:pt idx="909">
                  <c:v>6.3029741987124493E-2</c:v>
                </c:pt>
                <c:pt idx="910">
                  <c:v>6.1981091345543811E-2</c:v>
                </c:pt>
                <c:pt idx="911">
                  <c:v>6.1033360280333931E-2</c:v>
                </c:pt>
                <c:pt idx="912">
                  <c:v>6.0671443175479234E-2</c:v>
                </c:pt>
                <c:pt idx="913">
                  <c:v>6.1412562835324556E-2</c:v>
                </c:pt>
                <c:pt idx="914">
                  <c:v>6.1929003564824829E-2</c:v>
                </c:pt>
                <c:pt idx="915">
                  <c:v>6.1352167504470999E-2</c:v>
                </c:pt>
                <c:pt idx="916">
                  <c:v>6.0998446224773101E-2</c:v>
                </c:pt>
                <c:pt idx="917">
                  <c:v>5.9716753240223866E-2</c:v>
                </c:pt>
                <c:pt idx="918">
                  <c:v>6.0008092080534557E-2</c:v>
                </c:pt>
                <c:pt idx="919">
                  <c:v>5.8444285546698248E-2</c:v>
                </c:pt>
                <c:pt idx="920">
                  <c:v>5.6885083678018193E-2</c:v>
                </c:pt>
                <c:pt idx="921">
                  <c:v>5.4328145836209582E-2</c:v>
                </c:pt>
                <c:pt idx="922">
                  <c:v>5.3372051358376221E-2</c:v>
                </c:pt>
                <c:pt idx="923">
                  <c:v>5.302003787476748E-2</c:v>
                </c:pt>
                <c:pt idx="924">
                  <c:v>5.2983096808895229E-2</c:v>
                </c:pt>
                <c:pt idx="925">
                  <c:v>5.2305189545415E-2</c:v>
                </c:pt>
                <c:pt idx="926">
                  <c:v>5.2619503829373616E-2</c:v>
                </c:pt>
                <c:pt idx="927">
                  <c:v>5.110488022683362E-2</c:v>
                </c:pt>
                <c:pt idx="928">
                  <c:v>5.1101560398922011E-2</c:v>
                </c:pt>
                <c:pt idx="929">
                  <c:v>5.1148253459284622E-2</c:v>
                </c:pt>
                <c:pt idx="930">
                  <c:v>5.0325821956671457E-2</c:v>
                </c:pt>
                <c:pt idx="931">
                  <c:v>4.9039644012299322E-2</c:v>
                </c:pt>
                <c:pt idx="932">
                  <c:v>4.7004294229325096E-2</c:v>
                </c:pt>
                <c:pt idx="933">
                  <c:v>4.5792549061230876E-2</c:v>
                </c:pt>
                <c:pt idx="934">
                  <c:v>4.500932504546807E-2</c:v>
                </c:pt>
                <c:pt idx="935">
                  <c:v>4.3323738285835585E-2</c:v>
                </c:pt>
                <c:pt idx="936">
                  <c:v>4.1770130646400817E-2</c:v>
                </c:pt>
                <c:pt idx="937">
                  <c:v>4.0437674620155024E-2</c:v>
                </c:pt>
                <c:pt idx="938">
                  <c:v>4.0516704081233638E-2</c:v>
                </c:pt>
                <c:pt idx="939">
                  <c:v>4.0819223399679354E-2</c:v>
                </c:pt>
                <c:pt idx="940">
                  <c:v>4.0830324074258802E-2</c:v>
                </c:pt>
                <c:pt idx="941">
                  <c:v>3.9944424803902714E-2</c:v>
                </c:pt>
                <c:pt idx="942">
                  <c:v>4.1410025082257516E-2</c:v>
                </c:pt>
                <c:pt idx="943">
                  <c:v>4.1627034890912525E-2</c:v>
                </c:pt>
                <c:pt idx="944">
                  <c:v>4.1437605191061683E-2</c:v>
                </c:pt>
                <c:pt idx="945">
                  <c:v>4.0121245541973875E-2</c:v>
                </c:pt>
                <c:pt idx="946">
                  <c:v>3.9086632345817537E-2</c:v>
                </c:pt>
                <c:pt idx="947">
                  <c:v>3.7681890258938595E-2</c:v>
                </c:pt>
                <c:pt idx="948">
                  <c:v>3.7371199056402758E-2</c:v>
                </c:pt>
                <c:pt idx="949">
                  <c:v>3.5441325632822249E-2</c:v>
                </c:pt>
                <c:pt idx="950">
                  <c:v>3.5084316446634962E-2</c:v>
                </c:pt>
                <c:pt idx="951">
                  <c:v>3.4826016278329264E-2</c:v>
                </c:pt>
                <c:pt idx="952">
                  <c:v>3.6129758985281833E-2</c:v>
                </c:pt>
                <c:pt idx="953">
                  <c:v>3.5746143293668306E-2</c:v>
                </c:pt>
                <c:pt idx="954">
                  <c:v>3.6541625135566289E-2</c:v>
                </c:pt>
                <c:pt idx="955">
                  <c:v>3.5567311505996839E-2</c:v>
                </c:pt>
                <c:pt idx="956">
                  <c:v>3.5687479699970555E-2</c:v>
                </c:pt>
                <c:pt idx="957">
                  <c:v>3.4687628932619466E-2</c:v>
                </c:pt>
                <c:pt idx="958">
                  <c:v>3.3951050095085936E-2</c:v>
                </c:pt>
                <c:pt idx="959">
                  <c:v>3.1883515538151289E-2</c:v>
                </c:pt>
                <c:pt idx="960">
                  <c:v>3.1878208601706037E-2</c:v>
                </c:pt>
                <c:pt idx="961">
                  <c:v>3.074369731469016E-2</c:v>
                </c:pt>
                <c:pt idx="962">
                  <c:v>3.1117968009946713E-2</c:v>
                </c:pt>
                <c:pt idx="963">
                  <c:v>3.0145322274688628E-2</c:v>
                </c:pt>
                <c:pt idx="964">
                  <c:v>3.0062741555387257E-2</c:v>
                </c:pt>
                <c:pt idx="965">
                  <c:v>2.9076960154882741E-2</c:v>
                </c:pt>
                <c:pt idx="966">
                  <c:v>2.8666674114998521E-2</c:v>
                </c:pt>
                <c:pt idx="967">
                  <c:v>2.749881292211093E-2</c:v>
                </c:pt>
                <c:pt idx="968">
                  <c:v>2.6839539788855754E-2</c:v>
                </c:pt>
                <c:pt idx="969">
                  <c:v>2.5778846790739916E-2</c:v>
                </c:pt>
                <c:pt idx="970">
                  <c:v>2.5313544179647381E-2</c:v>
                </c:pt>
                <c:pt idx="971">
                  <c:v>2.4095295021774397E-2</c:v>
                </c:pt>
                <c:pt idx="972">
                  <c:v>2.4442033490360129E-2</c:v>
                </c:pt>
                <c:pt idx="973">
                  <c:v>2.5051796497741158E-2</c:v>
                </c:pt>
                <c:pt idx="974">
                  <c:v>2.4358798381903107E-2</c:v>
                </c:pt>
                <c:pt idx="975">
                  <c:v>2.4510720410637173E-2</c:v>
                </c:pt>
                <c:pt idx="976">
                  <c:v>2.4036288272787705E-2</c:v>
                </c:pt>
                <c:pt idx="977">
                  <c:v>2.4588560798737828E-2</c:v>
                </c:pt>
                <c:pt idx="978">
                  <c:v>2.456711758335681E-2</c:v>
                </c:pt>
                <c:pt idx="979">
                  <c:v>2.4788795900012532E-2</c:v>
                </c:pt>
                <c:pt idx="980">
                  <c:v>2.3351430119617551E-2</c:v>
                </c:pt>
                <c:pt idx="981">
                  <c:v>2.3030755492280203E-2</c:v>
                </c:pt>
                <c:pt idx="982">
                  <c:v>2.2188093788330646E-2</c:v>
                </c:pt>
                <c:pt idx="983">
                  <c:v>2.2272214716254467E-2</c:v>
                </c:pt>
                <c:pt idx="984">
                  <c:v>2.074689743726842E-2</c:v>
                </c:pt>
                <c:pt idx="985">
                  <c:v>2.1690255267633192E-2</c:v>
                </c:pt>
                <c:pt idx="986">
                  <c:v>2.2087764758271039E-2</c:v>
                </c:pt>
                <c:pt idx="987">
                  <c:v>2.2675717453915441E-2</c:v>
                </c:pt>
                <c:pt idx="988">
                  <c:v>2.3269072850271771E-2</c:v>
                </c:pt>
                <c:pt idx="989">
                  <c:v>2.3061184588018133E-2</c:v>
                </c:pt>
                <c:pt idx="990">
                  <c:v>2.1005915837574229E-2</c:v>
                </c:pt>
                <c:pt idx="991">
                  <c:v>2.1065832347094395E-2</c:v>
                </c:pt>
                <c:pt idx="992">
                  <c:v>1.9729210575247971E-2</c:v>
                </c:pt>
                <c:pt idx="993">
                  <c:v>1.8071531118997473E-2</c:v>
                </c:pt>
                <c:pt idx="994">
                  <c:v>1.7736787124813559E-2</c:v>
                </c:pt>
                <c:pt idx="995">
                  <c:v>1.7117248181875495E-2</c:v>
                </c:pt>
                <c:pt idx="996">
                  <c:v>1.6890885396507956E-2</c:v>
                </c:pt>
                <c:pt idx="997">
                  <c:v>1.9265001272866709E-2</c:v>
                </c:pt>
                <c:pt idx="998">
                  <c:v>1.9766383071431363E-2</c:v>
                </c:pt>
                <c:pt idx="999">
                  <c:v>1.8709033842293811E-2</c:v>
                </c:pt>
                <c:pt idx="1000">
                  <c:v>1.8946944202151983E-2</c:v>
                </c:pt>
                <c:pt idx="1001">
                  <c:v>1.8416074989805097E-2</c:v>
                </c:pt>
                <c:pt idx="1002">
                  <c:v>1.8111935659181358E-2</c:v>
                </c:pt>
                <c:pt idx="1003">
                  <c:v>1.7854848504920289E-2</c:v>
                </c:pt>
                <c:pt idx="1004">
                  <c:v>1.6317887887176925E-2</c:v>
                </c:pt>
                <c:pt idx="1005">
                  <c:v>1.5230436756879266E-2</c:v>
                </c:pt>
                <c:pt idx="1006">
                  <c:v>1.4820637518684008E-2</c:v>
                </c:pt>
                <c:pt idx="1007">
                  <c:v>1.3390150804778957E-2</c:v>
                </c:pt>
                <c:pt idx="1008">
                  <c:v>1.3165256404833861E-2</c:v>
                </c:pt>
                <c:pt idx="1009">
                  <c:v>1.3212404345463207E-2</c:v>
                </c:pt>
                <c:pt idx="1010">
                  <c:v>1.3267404955960408E-2</c:v>
                </c:pt>
                <c:pt idx="1011">
                  <c:v>1.4502756015791526E-2</c:v>
                </c:pt>
                <c:pt idx="1012">
                  <c:v>1.5008894106268012E-2</c:v>
                </c:pt>
                <c:pt idx="1013">
                  <c:v>1.5437279592554967E-2</c:v>
                </c:pt>
                <c:pt idx="1014">
                  <c:v>1.6201622087070468E-2</c:v>
                </c:pt>
                <c:pt idx="1015">
                  <c:v>1.5972697607569208E-2</c:v>
                </c:pt>
                <c:pt idx="1016">
                  <c:v>1.6116160459413109E-2</c:v>
                </c:pt>
                <c:pt idx="1017">
                  <c:v>1.6177090474088981E-2</c:v>
                </c:pt>
                <c:pt idx="1018">
                  <c:v>1.5255439210838601E-2</c:v>
                </c:pt>
                <c:pt idx="1019">
                  <c:v>1.4789131074945913E-2</c:v>
                </c:pt>
                <c:pt idx="1020">
                  <c:v>1.4198536881612224E-2</c:v>
                </c:pt>
                <c:pt idx="1021">
                  <c:v>1.3816086321909985E-2</c:v>
                </c:pt>
                <c:pt idx="1022">
                  <c:v>1.4102277832886567E-2</c:v>
                </c:pt>
                <c:pt idx="1023">
                  <c:v>1.4438777505292971E-2</c:v>
                </c:pt>
                <c:pt idx="1024">
                  <c:v>1.3190250878437639E-2</c:v>
                </c:pt>
                <c:pt idx="1025">
                  <c:v>1.2433777014501103E-2</c:v>
                </c:pt>
                <c:pt idx="1026">
                  <c:v>1.0899848931869311E-2</c:v>
                </c:pt>
                <c:pt idx="1027">
                  <c:v>1.2060767215422517E-2</c:v>
                </c:pt>
                <c:pt idx="1028">
                  <c:v>1.259023986554697E-2</c:v>
                </c:pt>
                <c:pt idx="1029">
                  <c:v>1.1907217194154869E-2</c:v>
                </c:pt>
                <c:pt idx="1030">
                  <c:v>1.1064659234827549E-2</c:v>
                </c:pt>
                <c:pt idx="1031">
                  <c:v>1.2261233747008363E-2</c:v>
                </c:pt>
                <c:pt idx="1032">
                  <c:v>1.3269958669738572E-2</c:v>
                </c:pt>
                <c:pt idx="1033">
                  <c:v>1.4488694629300513E-2</c:v>
                </c:pt>
                <c:pt idx="1034">
                  <c:v>1.4498063566724152E-2</c:v>
                </c:pt>
                <c:pt idx="1035">
                  <c:v>1.43227351551421E-2</c:v>
                </c:pt>
                <c:pt idx="1036">
                  <c:v>1.4148444189782431E-2</c:v>
                </c:pt>
                <c:pt idx="1037">
                  <c:v>1.3265314102804536E-2</c:v>
                </c:pt>
                <c:pt idx="1038">
                  <c:v>1.2816474965225602E-2</c:v>
                </c:pt>
                <c:pt idx="1039">
                  <c:v>1.2165836576682838E-2</c:v>
                </c:pt>
                <c:pt idx="1040">
                  <c:v>1.2231586726114995E-2</c:v>
                </c:pt>
                <c:pt idx="1041">
                  <c:v>1.0192597901006881E-2</c:v>
                </c:pt>
                <c:pt idx="1042">
                  <c:v>8.4202088139834989E-3</c:v>
                </c:pt>
                <c:pt idx="1043">
                  <c:v>7.9522287936016709E-3</c:v>
                </c:pt>
                <c:pt idx="1044">
                  <c:v>7.9986305709864591E-3</c:v>
                </c:pt>
                <c:pt idx="1045">
                  <c:v>7.7485565531886713E-3</c:v>
                </c:pt>
                <c:pt idx="1046">
                  <c:v>7.4439631403337547E-3</c:v>
                </c:pt>
                <c:pt idx="1047">
                  <c:v>6.7934644080132342E-3</c:v>
                </c:pt>
                <c:pt idx="1048">
                  <c:v>8.1081928724252381E-3</c:v>
                </c:pt>
                <c:pt idx="1049">
                  <c:v>9.2691430774006715E-3</c:v>
                </c:pt>
                <c:pt idx="1050">
                  <c:v>1.0133216075309018E-2</c:v>
                </c:pt>
                <c:pt idx="1051">
                  <c:v>1.1893283493352762E-2</c:v>
                </c:pt>
                <c:pt idx="1052">
                  <c:v>1.1769524139378505E-2</c:v>
                </c:pt>
                <c:pt idx="1053">
                  <c:v>1.2688980804850781E-2</c:v>
                </c:pt>
                <c:pt idx="1054">
                  <c:v>1.3085165556466202E-2</c:v>
                </c:pt>
                <c:pt idx="1055">
                  <c:v>1.3200753026350336E-2</c:v>
                </c:pt>
                <c:pt idx="1056">
                  <c:v>1.2980870289694888E-2</c:v>
                </c:pt>
                <c:pt idx="1057">
                  <c:v>1.2079289620669759E-2</c:v>
                </c:pt>
                <c:pt idx="1058">
                  <c:v>1.0698448698683321E-2</c:v>
                </c:pt>
                <c:pt idx="1059">
                  <c:v>1.0556717583995238E-2</c:v>
                </c:pt>
                <c:pt idx="1060">
                  <c:v>9.6990528115989683E-3</c:v>
                </c:pt>
                <c:pt idx="1061">
                  <c:v>1.0632475099295574E-2</c:v>
                </c:pt>
                <c:pt idx="1062">
                  <c:v>1.0299494763689701E-2</c:v>
                </c:pt>
                <c:pt idx="1063">
                  <c:v>9.9232369598995125E-3</c:v>
                </c:pt>
                <c:pt idx="1064">
                  <c:v>1.0615468961604115E-2</c:v>
                </c:pt>
                <c:pt idx="1065">
                  <c:v>8.8008318722632359E-3</c:v>
                </c:pt>
                <c:pt idx="1066">
                  <c:v>8.9943554945147025E-3</c:v>
                </c:pt>
                <c:pt idx="1067">
                  <c:v>8.5458116300913666E-3</c:v>
                </c:pt>
                <c:pt idx="1068">
                  <c:v>6.943945982569308E-3</c:v>
                </c:pt>
                <c:pt idx="1069">
                  <c:v>7.1147790598662334E-3</c:v>
                </c:pt>
                <c:pt idx="1070">
                  <c:v>5.6524227960452547E-3</c:v>
                </c:pt>
                <c:pt idx="1071">
                  <c:v>5.0063068749965087E-3</c:v>
                </c:pt>
                <c:pt idx="1072">
                  <c:v>6.5746526350735027E-3</c:v>
                </c:pt>
                <c:pt idx="1073">
                  <c:v>6.2682045875871954E-3</c:v>
                </c:pt>
                <c:pt idx="1074">
                  <c:v>5.9815645806283249E-3</c:v>
                </c:pt>
                <c:pt idx="1075">
                  <c:v>7.0188751369628533E-3</c:v>
                </c:pt>
                <c:pt idx="1076">
                  <c:v>5.8433216793541019E-3</c:v>
                </c:pt>
                <c:pt idx="1077">
                  <c:v>7.8554095239159287E-3</c:v>
                </c:pt>
                <c:pt idx="1078">
                  <c:v>8.8835163361868415E-3</c:v>
                </c:pt>
                <c:pt idx="1079">
                  <c:v>9.3898299944855743E-3</c:v>
                </c:pt>
                <c:pt idx="1080">
                  <c:v>8.6137723380127484E-3</c:v>
                </c:pt>
                <c:pt idx="1081">
                  <c:v>7.8262445164981875E-3</c:v>
                </c:pt>
                <c:pt idx="1082">
                  <c:v>7.0150557387933859E-3</c:v>
                </c:pt>
                <c:pt idx="1083">
                  <c:v>8.3122186425894033E-3</c:v>
                </c:pt>
                <c:pt idx="1084">
                  <c:v>8.3156342347676954E-3</c:v>
                </c:pt>
                <c:pt idx="1085">
                  <c:v>6.9718453055957457E-3</c:v>
                </c:pt>
                <c:pt idx="1086">
                  <c:v>7.1344833557714328E-3</c:v>
                </c:pt>
                <c:pt idx="1087">
                  <c:v>7.3016773909344752E-3</c:v>
                </c:pt>
                <c:pt idx="1088">
                  <c:v>8.1790823708359495E-3</c:v>
                </c:pt>
                <c:pt idx="1089">
                  <c:v>8.091697477489411E-3</c:v>
                </c:pt>
                <c:pt idx="1090">
                  <c:v>6.9364771678037352E-3</c:v>
                </c:pt>
                <c:pt idx="1091">
                  <c:v>5.6968414550741895E-3</c:v>
                </c:pt>
                <c:pt idx="1092">
                  <c:v>5.9345315571189957E-3</c:v>
                </c:pt>
                <c:pt idx="1093">
                  <c:v>5.1755997436709793E-3</c:v>
                </c:pt>
                <c:pt idx="1094">
                  <c:v>4.8748440838033095E-3</c:v>
                </c:pt>
                <c:pt idx="1095">
                  <c:v>4.8298492431031771E-3</c:v>
                </c:pt>
                <c:pt idx="1096">
                  <c:v>4.6362035214116927E-3</c:v>
                </c:pt>
                <c:pt idx="1097">
                  <c:v>5.5398606789526898E-3</c:v>
                </c:pt>
                <c:pt idx="1098">
                  <c:v>7.3033612459569523E-3</c:v>
                </c:pt>
                <c:pt idx="1099">
                  <c:v>7.3147372428031161E-3</c:v>
                </c:pt>
                <c:pt idx="1100">
                  <c:v>7.1444516178973839E-3</c:v>
                </c:pt>
                <c:pt idx="1101">
                  <c:v>8.5777968951628678E-3</c:v>
                </c:pt>
                <c:pt idx="1102">
                  <c:v>7.8728043049230024E-3</c:v>
                </c:pt>
                <c:pt idx="1103">
                  <c:v>7.3951273545041531E-3</c:v>
                </c:pt>
                <c:pt idx="1104">
                  <c:v>6.763662568222065E-3</c:v>
                </c:pt>
                <c:pt idx="1105">
                  <c:v>6.022320256456706E-3</c:v>
                </c:pt>
                <c:pt idx="1106">
                  <c:v>6.1782875274224965E-3</c:v>
                </c:pt>
                <c:pt idx="1107">
                  <c:v>6.1898893683309166E-3</c:v>
                </c:pt>
                <c:pt idx="1108">
                  <c:v>5.1359876527938822E-3</c:v>
                </c:pt>
                <c:pt idx="1109">
                  <c:v>5.8478848466614582E-3</c:v>
                </c:pt>
                <c:pt idx="1110">
                  <c:v>7.1620195726200394E-3</c:v>
                </c:pt>
                <c:pt idx="1111">
                  <c:v>6.5626254412139082E-3</c:v>
                </c:pt>
                <c:pt idx="1112">
                  <c:v>6.6785424997825357E-3</c:v>
                </c:pt>
                <c:pt idx="1113">
                  <c:v>7.402189969171886E-3</c:v>
                </c:pt>
                <c:pt idx="1114">
                  <c:v>6.7505955340334232E-3</c:v>
                </c:pt>
                <c:pt idx="1115">
                  <c:v>6.6987383855900322E-3</c:v>
                </c:pt>
                <c:pt idx="1116">
                  <c:v>6.7569423108077165E-3</c:v>
                </c:pt>
                <c:pt idx="1117">
                  <c:v>6.8645143115706377E-3</c:v>
                </c:pt>
                <c:pt idx="1118">
                  <c:v>8.1702082154568312E-3</c:v>
                </c:pt>
                <c:pt idx="1119">
                  <c:v>7.3507645579641151E-3</c:v>
                </c:pt>
                <c:pt idx="1120">
                  <c:v>5.9642304503234834E-3</c:v>
                </c:pt>
                <c:pt idx="1121">
                  <c:v>6.887816949796381E-3</c:v>
                </c:pt>
                <c:pt idx="1122">
                  <c:v>6.5923067776361716E-3</c:v>
                </c:pt>
                <c:pt idx="1123">
                  <c:v>7.9029852116031165E-3</c:v>
                </c:pt>
                <c:pt idx="1124">
                  <c:v>7.1821180980897415E-3</c:v>
                </c:pt>
                <c:pt idx="1125">
                  <c:v>6.3050211599127584E-3</c:v>
                </c:pt>
                <c:pt idx="1126">
                  <c:v>6.3305048293121656E-3</c:v>
                </c:pt>
                <c:pt idx="1127">
                  <c:v>7.0230137493545878E-3</c:v>
                </c:pt>
                <c:pt idx="1128">
                  <c:v>5.1931277966158502E-3</c:v>
                </c:pt>
                <c:pt idx="1129">
                  <c:v>4.7039008775997008E-3</c:v>
                </c:pt>
                <c:pt idx="1130">
                  <c:v>2.9966570290572724E-3</c:v>
                </c:pt>
                <c:pt idx="1131">
                  <c:v>3.5477125507849877E-3</c:v>
                </c:pt>
                <c:pt idx="1132">
                  <c:v>4.2077142905024992E-3</c:v>
                </c:pt>
                <c:pt idx="1133">
                  <c:v>5.6850033956412889E-3</c:v>
                </c:pt>
                <c:pt idx="1134">
                  <c:v>4.6771100259600969E-3</c:v>
                </c:pt>
                <c:pt idx="1135">
                  <c:v>5.1143154012083854E-3</c:v>
                </c:pt>
                <c:pt idx="1136">
                  <c:v>5.7108469790763056E-3</c:v>
                </c:pt>
                <c:pt idx="1137">
                  <c:v>5.4819879384906114E-3</c:v>
                </c:pt>
                <c:pt idx="1138">
                  <c:v>4.0419200097041126E-3</c:v>
                </c:pt>
                <c:pt idx="1139">
                  <c:v>4.6039979985268266E-3</c:v>
                </c:pt>
                <c:pt idx="1140">
                  <c:v>3.0140510120287901E-3</c:v>
                </c:pt>
                <c:pt idx="1141">
                  <c:v>3.1502573265649279E-3</c:v>
                </c:pt>
                <c:pt idx="1142">
                  <c:v>3.295084819209035E-3</c:v>
                </c:pt>
                <c:pt idx="1143">
                  <c:v>3.1270999308103172E-3</c:v>
                </c:pt>
                <c:pt idx="1144">
                  <c:v>3.8656132065308041E-3</c:v>
                </c:pt>
                <c:pt idx="1145">
                  <c:v>3.6513701871473177E-3</c:v>
                </c:pt>
                <c:pt idx="1146">
                  <c:v>2.5969465563568717E-3</c:v>
                </c:pt>
                <c:pt idx="1147">
                  <c:v>3.0924109212761867E-3</c:v>
                </c:pt>
                <c:pt idx="1148">
                  <c:v>3.4602478538828816E-3</c:v>
                </c:pt>
                <c:pt idx="1149">
                  <c:v>3.4545458898375759E-3</c:v>
                </c:pt>
                <c:pt idx="1150">
                  <c:v>3.4372117595327339E-3</c:v>
                </c:pt>
                <c:pt idx="1151">
                  <c:v>2.5655646061654631E-3</c:v>
                </c:pt>
                <c:pt idx="1152">
                  <c:v>3.5644824699519661E-3</c:v>
                </c:pt>
                <c:pt idx="1153">
                  <c:v>4.1091553033053832E-3</c:v>
                </c:pt>
                <c:pt idx="1154">
                  <c:v>3.6428750986571461E-3</c:v>
                </c:pt>
                <c:pt idx="1155">
                  <c:v>2.1922954455312802E-3</c:v>
                </c:pt>
                <c:pt idx="1156">
                  <c:v>3.0054274398141536E-3</c:v>
                </c:pt>
                <c:pt idx="1157">
                  <c:v>3.0486466514029068E-3</c:v>
                </c:pt>
                <c:pt idx="1158">
                  <c:v>3.7117687101431113E-3</c:v>
                </c:pt>
                <c:pt idx="1159">
                  <c:v>3.2601492166882003E-3</c:v>
                </c:pt>
                <c:pt idx="1160">
                  <c:v>3.1067284771805724E-3</c:v>
                </c:pt>
                <c:pt idx="1161">
                  <c:v>3.3557985662493206E-3</c:v>
                </c:pt>
                <c:pt idx="1162">
                  <c:v>3.7523663749314683E-3</c:v>
                </c:pt>
                <c:pt idx="1163">
                  <c:v>2.9304105015094842E-3</c:v>
                </c:pt>
                <c:pt idx="1164">
                  <c:v>3.5644808738808549E-3</c:v>
                </c:pt>
                <c:pt idx="1165">
                  <c:v>3.1880259553084128E-3</c:v>
                </c:pt>
                <c:pt idx="1166">
                  <c:v>3.9120189740933717E-3</c:v>
                </c:pt>
                <c:pt idx="1167">
                  <c:v>3.0316492921025604E-3</c:v>
                </c:pt>
                <c:pt idx="1168">
                  <c:v>2.1513618077739836E-3</c:v>
                </c:pt>
                <c:pt idx="1169">
                  <c:v>2.3249704527335512E-3</c:v>
                </c:pt>
                <c:pt idx="1170">
                  <c:v>3.6366975054206566E-3</c:v>
                </c:pt>
                <c:pt idx="1171">
                  <c:v>3.0801259619321077E-3</c:v>
                </c:pt>
                <c:pt idx="1172">
                  <c:v>3.0425504577930966E-3</c:v>
                </c:pt>
                <c:pt idx="1173">
                  <c:v>2.7296095930258077E-3</c:v>
                </c:pt>
              </c:numCache>
            </c:numRef>
          </c:yVal>
          <c:smooth val="0"/>
          <c:extLst>
            <c:ext xmlns:c16="http://schemas.microsoft.com/office/drawing/2014/chart" uri="{C3380CC4-5D6E-409C-BE32-E72D297353CC}">
              <c16:uniqueId val="{00000003-78F5-44D7-A5E4-BCA7D51448E1}"/>
            </c:ext>
          </c:extLst>
        </c:ser>
        <c:ser>
          <c:idx val="4"/>
          <c:order val="4"/>
          <c:tx>
            <c:strRef>
              <c:f>'Fluo RT'!$FM$2:$FM$3</c:f>
              <c:strCache>
                <c:ptCount val="2"/>
                <c:pt idx="0">
                  <c:v>D17</c:v>
                </c:pt>
                <c:pt idx="1">
                  <c:v>Stan 630</c:v>
                </c:pt>
              </c:strCache>
            </c:strRef>
          </c:tx>
          <c:spPr>
            <a:ln w="19050" cap="rnd">
              <a:solidFill>
                <a:srgbClr val="FFC000"/>
              </a:solidFill>
              <a:round/>
            </a:ln>
            <a:effectLst/>
          </c:spPr>
          <c:marker>
            <c:symbol val="none"/>
          </c:marker>
          <c:xVal>
            <c:numRef>
              <c:f>'Fluo RT'!$CM$4:$CM$1177</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'Fluo RT'!$FM$4:$FM$1177</c:f>
              <c:numCache>
                <c:formatCode>General</c:formatCode>
                <c:ptCount val="1174"/>
                <c:pt idx="0">
                  <c:v>3.442864775358173E-3</c:v>
                </c:pt>
                <c:pt idx="1">
                  <c:v>4.3365023549784207E-3</c:v>
                </c:pt>
                <c:pt idx="2">
                  <c:v>3.6317556430436248E-3</c:v>
                </c:pt>
                <c:pt idx="3">
                  <c:v>2.7205817156671429E-3</c:v>
                </c:pt>
                <c:pt idx="4">
                  <c:v>2.641725935833943E-3</c:v>
                </c:pt>
                <c:pt idx="5">
                  <c:v>2.4869121553262679E-3</c:v>
                </c:pt>
                <c:pt idx="6">
                  <c:v>2.6725556915451918E-3</c:v>
                </c:pt>
                <c:pt idx="7">
                  <c:v>3.232813204551569E-3</c:v>
                </c:pt>
                <c:pt idx="8">
                  <c:v>2.5662614764937917E-3</c:v>
                </c:pt>
                <c:pt idx="9">
                  <c:v>5.452773493893729E-3</c:v>
                </c:pt>
                <c:pt idx="10">
                  <c:v>4.8444160676596858E-3</c:v>
                </c:pt>
                <c:pt idx="11">
                  <c:v>3.785573815216609E-3</c:v>
                </c:pt>
                <c:pt idx="12">
                  <c:v>6.1615301107578752E-3</c:v>
                </c:pt>
                <c:pt idx="13">
                  <c:v>7.3890801374716288E-3</c:v>
                </c:pt>
                <c:pt idx="14">
                  <c:v>1.0674920142928054E-2</c:v>
                </c:pt>
                <c:pt idx="15">
                  <c:v>1.1695205544335358E-2</c:v>
                </c:pt>
                <c:pt idx="16">
                  <c:v>9.7781716424979841E-3</c:v>
                </c:pt>
                <c:pt idx="17">
                  <c:v>1.1376468782800133E-2</c:v>
                </c:pt>
                <c:pt idx="18">
                  <c:v>1.1293978227343517E-2</c:v>
                </c:pt>
                <c:pt idx="19">
                  <c:v>8.983470628133183E-3</c:v>
                </c:pt>
                <c:pt idx="20">
                  <c:v>8.9662402570583038E-3</c:v>
                </c:pt>
                <c:pt idx="21">
                  <c:v>7.0517375307397627E-3</c:v>
                </c:pt>
                <c:pt idx="22">
                  <c:v>6.1448198053116795E-3</c:v>
                </c:pt>
                <c:pt idx="23">
                  <c:v>6.5125952506356359E-3</c:v>
                </c:pt>
                <c:pt idx="24">
                  <c:v>5.9006106271479947E-3</c:v>
                </c:pt>
                <c:pt idx="25">
                  <c:v>6.072562890996518E-3</c:v>
                </c:pt>
                <c:pt idx="26">
                  <c:v>6.8839486338093808E-3</c:v>
                </c:pt>
                <c:pt idx="27">
                  <c:v>7.1487880292070375E-3</c:v>
                </c:pt>
                <c:pt idx="28">
                  <c:v>5.9320608618879996E-3</c:v>
                </c:pt>
                <c:pt idx="29">
                  <c:v>6.1588663137672464E-3</c:v>
                </c:pt>
                <c:pt idx="30">
                  <c:v>4.6704839546965055E-3</c:v>
                </c:pt>
                <c:pt idx="31">
                  <c:v>3.6359673220693499E-3</c:v>
                </c:pt>
                <c:pt idx="32">
                  <c:v>2.7970891481533407E-3</c:v>
                </c:pt>
                <c:pt idx="33">
                  <c:v>2.4876339950513247E-3</c:v>
                </c:pt>
                <c:pt idx="34">
                  <c:v>1.0365665816626185E-3</c:v>
                </c:pt>
                <c:pt idx="35">
                  <c:v>2.3294828899355462E-3</c:v>
                </c:pt>
                <c:pt idx="36">
                  <c:v>1.0164706395007371E-3</c:v>
                </c:pt>
                <c:pt idx="37">
                  <c:v>2.353596315396595E-3</c:v>
                </c:pt>
                <c:pt idx="38">
                  <c:v>2.8382368543702565E-3</c:v>
                </c:pt>
                <c:pt idx="39">
                  <c:v>2.845323577445256E-3</c:v>
                </c:pt>
                <c:pt idx="40">
                  <c:v>2.7864870087795416E-3</c:v>
                </c:pt>
                <c:pt idx="41">
                  <c:v>3.2126348476179292E-3</c:v>
                </c:pt>
                <c:pt idx="42">
                  <c:v>3.0198818532145549E-3</c:v>
                </c:pt>
                <c:pt idx="43">
                  <c:v>3.1572435953302084E-3</c:v>
                </c:pt>
                <c:pt idx="44">
                  <c:v>2.8614105619740142E-3</c:v>
                </c:pt>
                <c:pt idx="45">
                  <c:v>2.6137172282870232E-3</c:v>
                </c:pt>
                <c:pt idx="46">
                  <c:v>3.2116354500983297E-3</c:v>
                </c:pt>
                <c:pt idx="47">
                  <c:v>4.1455918517367728E-3</c:v>
                </c:pt>
                <c:pt idx="48">
                  <c:v>4.5755468741119094E-3</c:v>
                </c:pt>
                <c:pt idx="49">
                  <c:v>4.2623688468373571E-3</c:v>
                </c:pt>
                <c:pt idx="50">
                  <c:v>4.4858540254405872E-3</c:v>
                </c:pt>
                <c:pt idx="51">
                  <c:v>6.2669480767992003E-3</c:v>
                </c:pt>
                <c:pt idx="52">
                  <c:v>6.8860563679146976E-3</c:v>
                </c:pt>
                <c:pt idx="53">
                  <c:v>8.0897231621505899E-3</c:v>
                </c:pt>
                <c:pt idx="54">
                  <c:v>8.1563834503559952E-3</c:v>
                </c:pt>
                <c:pt idx="55">
                  <c:v>7.9190184874331684E-3</c:v>
                </c:pt>
                <c:pt idx="56">
                  <c:v>8.1186971645529332E-3</c:v>
                </c:pt>
                <c:pt idx="57">
                  <c:v>9.266559685346086E-3</c:v>
                </c:pt>
                <c:pt idx="58">
                  <c:v>8.7299893144985579E-3</c:v>
                </c:pt>
                <c:pt idx="59">
                  <c:v>9.5338260536775941E-3</c:v>
                </c:pt>
                <c:pt idx="60">
                  <c:v>9.5885134648685724E-3</c:v>
                </c:pt>
                <c:pt idx="61">
                  <c:v>9.2376302058664178E-3</c:v>
                </c:pt>
                <c:pt idx="62">
                  <c:v>9.8905304479953316E-3</c:v>
                </c:pt>
                <c:pt idx="63">
                  <c:v>8.4569491756628229E-3</c:v>
                </c:pt>
                <c:pt idx="64">
                  <c:v>9.0309368001849129E-3</c:v>
                </c:pt>
                <c:pt idx="65">
                  <c:v>9.0135918062665549E-3</c:v>
                </c:pt>
                <c:pt idx="66">
                  <c:v>8.0824640311622578E-3</c:v>
                </c:pt>
                <c:pt idx="67">
                  <c:v>6.7004535654335397E-3</c:v>
                </c:pt>
                <c:pt idx="68">
                  <c:v>5.6555971944874939E-3</c:v>
                </c:pt>
                <c:pt idx="69">
                  <c:v>5.2708983020662422E-3</c:v>
                </c:pt>
                <c:pt idx="70">
                  <c:v>6.8042601805925525E-3</c:v>
                </c:pt>
                <c:pt idx="71">
                  <c:v>6.5572820555570288E-3</c:v>
                </c:pt>
                <c:pt idx="72">
                  <c:v>6.0861850107423393E-3</c:v>
                </c:pt>
                <c:pt idx="73">
                  <c:v>6.6119893599687765E-3</c:v>
                </c:pt>
                <c:pt idx="74">
                  <c:v>6.81828679582735E-3</c:v>
                </c:pt>
                <c:pt idx="75">
                  <c:v>7.9630724984748533E-3</c:v>
                </c:pt>
                <c:pt idx="76">
                  <c:v>8.3025626257535734E-3</c:v>
                </c:pt>
                <c:pt idx="77">
                  <c:v>7.7385888696482504E-3</c:v>
                </c:pt>
                <c:pt idx="78">
                  <c:v>7.51819945511521E-3</c:v>
                </c:pt>
                <c:pt idx="79">
                  <c:v>8.192671526927842E-3</c:v>
                </c:pt>
                <c:pt idx="80">
                  <c:v>8.0861310148573947E-3</c:v>
                </c:pt>
                <c:pt idx="81">
                  <c:v>8.1858907805341993E-3</c:v>
                </c:pt>
                <c:pt idx="82">
                  <c:v>6.9174715526942997E-3</c:v>
                </c:pt>
                <c:pt idx="83">
                  <c:v>5.6911444854097432E-3</c:v>
                </c:pt>
                <c:pt idx="84">
                  <c:v>5.1136954404738004E-3</c:v>
                </c:pt>
                <c:pt idx="85">
                  <c:v>3.9348335979447462E-3</c:v>
                </c:pt>
                <c:pt idx="86">
                  <c:v>1.9063645044314519E-3</c:v>
                </c:pt>
                <c:pt idx="87">
                  <c:v>1.8482403025285232E-3</c:v>
                </c:pt>
                <c:pt idx="88">
                  <c:v>1.5903019601453531E-3</c:v>
                </c:pt>
                <c:pt idx="89">
                  <c:v>2.4796511297454802E-3</c:v>
                </c:pt>
                <c:pt idx="90">
                  <c:v>3.8892942264189554E-3</c:v>
                </c:pt>
                <c:pt idx="91">
                  <c:v>4.4772487865135336E-3</c:v>
                </c:pt>
                <c:pt idx="92">
                  <c:v>6.2786462379077635E-3</c:v>
                </c:pt>
                <c:pt idx="93">
                  <c:v>6.2717821294461353E-3</c:v>
                </c:pt>
                <c:pt idx="94">
                  <c:v>5.3262933435388711E-3</c:v>
                </c:pt>
                <c:pt idx="95">
                  <c:v>6.292543073559447E-3</c:v>
                </c:pt>
                <c:pt idx="96">
                  <c:v>6.3823543342591575E-3</c:v>
                </c:pt>
                <c:pt idx="97">
                  <c:v>5.5088771129442344E-3</c:v>
                </c:pt>
                <c:pt idx="98">
                  <c:v>5.9145671424619848E-3</c:v>
                </c:pt>
                <c:pt idx="99">
                  <c:v>4.1647386030790922E-3</c:v>
                </c:pt>
                <c:pt idx="100">
                  <c:v>5.7354485826553855E-3</c:v>
                </c:pt>
                <c:pt idx="101">
                  <c:v>6.5123442171354526E-3</c:v>
                </c:pt>
                <c:pt idx="102">
                  <c:v>6.4116210511956772E-3</c:v>
                </c:pt>
                <c:pt idx="103">
                  <c:v>6.7554100087530173E-3</c:v>
                </c:pt>
                <c:pt idx="104">
                  <c:v>6.4735458055617656E-3</c:v>
                </c:pt>
                <c:pt idx="105">
                  <c:v>5.5864663577217906E-3</c:v>
                </c:pt>
                <c:pt idx="106">
                  <c:v>6.0573891000306928E-3</c:v>
                </c:pt>
                <c:pt idx="107">
                  <c:v>5.8961185484390447E-3</c:v>
                </c:pt>
                <c:pt idx="108">
                  <c:v>5.1707349881966892E-3</c:v>
                </c:pt>
                <c:pt idx="109">
                  <c:v>5.5808792045743041E-3</c:v>
                </c:pt>
                <c:pt idx="110">
                  <c:v>4.110104240476831E-3</c:v>
                </c:pt>
                <c:pt idx="111">
                  <c:v>4.9145377762789448E-3</c:v>
                </c:pt>
                <c:pt idx="112">
                  <c:v>5.8874631028119542E-3</c:v>
                </c:pt>
                <c:pt idx="113">
                  <c:v>6.1419930733699881E-3</c:v>
                </c:pt>
                <c:pt idx="114">
                  <c:v>5.024770849042663E-3</c:v>
                </c:pt>
                <c:pt idx="115">
                  <c:v>6.4476903023390642E-3</c:v>
                </c:pt>
                <c:pt idx="116">
                  <c:v>5.4229658708115297E-3</c:v>
                </c:pt>
                <c:pt idx="117">
                  <c:v>7.276021280062446E-3</c:v>
                </c:pt>
                <c:pt idx="118">
                  <c:v>6.2379172366232305E-3</c:v>
                </c:pt>
                <c:pt idx="119">
                  <c:v>6.0969462958822933E-3</c:v>
                </c:pt>
                <c:pt idx="120">
                  <c:v>5.6086832961361691E-3</c:v>
                </c:pt>
                <c:pt idx="121">
                  <c:v>6.3753500259559172E-3</c:v>
                </c:pt>
                <c:pt idx="122">
                  <c:v>4.1755406219568109E-3</c:v>
                </c:pt>
                <c:pt idx="123">
                  <c:v>5.0077090966962091E-3</c:v>
                </c:pt>
                <c:pt idx="124">
                  <c:v>3.7700248949448486E-3</c:v>
                </c:pt>
                <c:pt idx="125">
                  <c:v>4.295868083316598E-3</c:v>
                </c:pt>
                <c:pt idx="126">
                  <c:v>4.4571755794611031E-3</c:v>
                </c:pt>
                <c:pt idx="127">
                  <c:v>5.5056923030286963E-3</c:v>
                </c:pt>
                <c:pt idx="128">
                  <c:v>4.2853587789730557E-3</c:v>
                </c:pt>
                <c:pt idx="129">
                  <c:v>6.4012500521012927E-3</c:v>
                </c:pt>
                <c:pt idx="130">
                  <c:v>6.0814220053124375E-3</c:v>
                </c:pt>
                <c:pt idx="131">
                  <c:v>6.7790810468760067E-3</c:v>
                </c:pt>
                <c:pt idx="132">
                  <c:v>6.5420400592628523E-3</c:v>
                </c:pt>
                <c:pt idx="133">
                  <c:v>6.2982192725522818E-3</c:v>
                </c:pt>
                <c:pt idx="134">
                  <c:v>6.5079175018661738E-3</c:v>
                </c:pt>
                <c:pt idx="135">
                  <c:v>6.4664789757075351E-3</c:v>
                </c:pt>
                <c:pt idx="136">
                  <c:v>5.4678070850179422E-3</c:v>
                </c:pt>
                <c:pt idx="137">
                  <c:v>5.0241626848648588E-3</c:v>
                </c:pt>
                <c:pt idx="138">
                  <c:v>4.4227299940509798E-3</c:v>
                </c:pt>
                <c:pt idx="139">
                  <c:v>3.5322469108670035E-3</c:v>
                </c:pt>
                <c:pt idx="140">
                  <c:v>2.9751694712950301E-3</c:v>
                </c:pt>
                <c:pt idx="141">
                  <c:v>2.3734128051714795E-3</c:v>
                </c:pt>
                <c:pt idx="142">
                  <c:v>3.2086457832055746E-3</c:v>
                </c:pt>
                <c:pt idx="143">
                  <c:v>2.5314379198890526E-3</c:v>
                </c:pt>
                <c:pt idx="144">
                  <c:v>1.6205917570071503E-3</c:v>
                </c:pt>
                <c:pt idx="145">
                  <c:v>2.0531878412634662E-3</c:v>
                </c:pt>
                <c:pt idx="146">
                  <c:v>2.9194760315108619E-3</c:v>
                </c:pt>
                <c:pt idx="147">
                  <c:v>3.8374003918017199E-3</c:v>
                </c:pt>
                <c:pt idx="148">
                  <c:v>3.5484219939448829E-3</c:v>
                </c:pt>
                <c:pt idx="149">
                  <c:v>4.827232114099936E-3</c:v>
                </c:pt>
                <c:pt idx="150">
                  <c:v>5.3463049763365408E-3</c:v>
                </c:pt>
                <c:pt idx="151">
                  <c:v>6.3121890500134519E-3</c:v>
                </c:pt>
                <c:pt idx="152">
                  <c:v>5.7041660193475783E-3</c:v>
                </c:pt>
                <c:pt idx="153">
                  <c:v>4.8585753043662774E-3</c:v>
                </c:pt>
                <c:pt idx="154">
                  <c:v>4.1024766112561523E-3</c:v>
                </c:pt>
                <c:pt idx="155">
                  <c:v>3.28123235660777E-3</c:v>
                </c:pt>
                <c:pt idx="156">
                  <c:v>2.6381309466520656E-3</c:v>
                </c:pt>
                <c:pt idx="157">
                  <c:v>3.3633591503131762E-3</c:v>
                </c:pt>
                <c:pt idx="158">
                  <c:v>2.7103376542671909E-3</c:v>
                </c:pt>
                <c:pt idx="159">
                  <c:v>2.5418809134966978E-3</c:v>
                </c:pt>
                <c:pt idx="160">
                  <c:v>3.8276148217756883E-3</c:v>
                </c:pt>
                <c:pt idx="161">
                  <c:v>4.0853627576172089E-3</c:v>
                </c:pt>
                <c:pt idx="162">
                  <c:v>5.529111360355274E-3</c:v>
                </c:pt>
                <c:pt idx="163">
                  <c:v>5.2471780045394434E-3</c:v>
                </c:pt>
                <c:pt idx="164">
                  <c:v>5.0513983986904577E-3</c:v>
                </c:pt>
                <c:pt idx="165">
                  <c:v>5.5428092637992638E-3</c:v>
                </c:pt>
                <c:pt idx="166">
                  <c:v>5.986070008980369E-3</c:v>
                </c:pt>
                <c:pt idx="167">
                  <c:v>6.0169594443539257E-3</c:v>
                </c:pt>
                <c:pt idx="168">
                  <c:v>6.1201512642615448E-3</c:v>
                </c:pt>
                <c:pt idx="169">
                  <c:v>5.4154907562834163E-3</c:v>
                </c:pt>
                <c:pt idx="170">
                  <c:v>6.7530692397758324E-3</c:v>
                </c:pt>
                <c:pt idx="171">
                  <c:v>5.512070448525818E-3</c:v>
                </c:pt>
                <c:pt idx="172">
                  <c:v>5.422827565562372E-3</c:v>
                </c:pt>
                <c:pt idx="173">
                  <c:v>3.9242248274973576E-3</c:v>
                </c:pt>
                <c:pt idx="174">
                  <c:v>3.9793224179546739E-3</c:v>
                </c:pt>
                <c:pt idx="175">
                  <c:v>4.4090197757560377E-3</c:v>
                </c:pt>
                <c:pt idx="176">
                  <c:v>3.5323738485614361E-3</c:v>
                </c:pt>
                <c:pt idx="177">
                  <c:v>2.9786394173749288E-3</c:v>
                </c:pt>
                <c:pt idx="178">
                  <c:v>5.4739938766771882E-3</c:v>
                </c:pt>
                <c:pt idx="179">
                  <c:v>5.7558609217571209E-3</c:v>
                </c:pt>
                <c:pt idx="180">
                  <c:v>7.5533858261749324E-3</c:v>
                </c:pt>
                <c:pt idx="181">
                  <c:v>7.1955617277167511E-3</c:v>
                </c:pt>
                <c:pt idx="182">
                  <c:v>6.1641607523805556E-3</c:v>
                </c:pt>
                <c:pt idx="183">
                  <c:v>7.8786257763092584E-3</c:v>
                </c:pt>
                <c:pt idx="184">
                  <c:v>7.0838300323217479E-3</c:v>
                </c:pt>
                <c:pt idx="185">
                  <c:v>5.2825538348445864E-3</c:v>
                </c:pt>
                <c:pt idx="186">
                  <c:v>6.0011490703234822E-3</c:v>
                </c:pt>
                <c:pt idx="187">
                  <c:v>5.6406678059482624E-3</c:v>
                </c:pt>
                <c:pt idx="188">
                  <c:v>5.7989458487584739E-3</c:v>
                </c:pt>
                <c:pt idx="189">
                  <c:v>5.3692939611760119E-3</c:v>
                </c:pt>
                <c:pt idx="190">
                  <c:v>4.4903167379664963E-3</c:v>
                </c:pt>
                <c:pt idx="191">
                  <c:v>4.7837834253473743E-3</c:v>
                </c:pt>
                <c:pt idx="192">
                  <c:v>5.079723503177232E-3</c:v>
                </c:pt>
                <c:pt idx="193">
                  <c:v>2.9618609066003813E-3</c:v>
                </c:pt>
                <c:pt idx="194">
                  <c:v>3.4050553410455878E-3</c:v>
                </c:pt>
                <c:pt idx="195">
                  <c:v>4.6429621574103196E-3</c:v>
                </c:pt>
                <c:pt idx="196">
                  <c:v>5.1413479646393269E-3</c:v>
                </c:pt>
                <c:pt idx="197">
                  <c:v>5.4645000738891064E-3</c:v>
                </c:pt>
                <c:pt idx="198">
                  <c:v>4.8421463458995341E-3</c:v>
                </c:pt>
                <c:pt idx="199">
                  <c:v>4.6835822196287357E-3</c:v>
                </c:pt>
                <c:pt idx="200">
                  <c:v>6.7946905941063023E-3</c:v>
                </c:pt>
                <c:pt idx="201">
                  <c:v>4.949341439662914E-3</c:v>
                </c:pt>
                <c:pt idx="202">
                  <c:v>3.6358451208560526E-3</c:v>
                </c:pt>
                <c:pt idx="203">
                  <c:v>4.0072231337317035E-3</c:v>
                </c:pt>
                <c:pt idx="204">
                  <c:v>4.1206732244826816E-3</c:v>
                </c:pt>
                <c:pt idx="205">
                  <c:v>4.5456615727390882E-3</c:v>
                </c:pt>
                <c:pt idx="206">
                  <c:v>4.7416609513127629E-3</c:v>
                </c:pt>
                <c:pt idx="207">
                  <c:v>4.8544498292972206E-3</c:v>
                </c:pt>
                <c:pt idx="208">
                  <c:v>5.4590474368058691E-3</c:v>
                </c:pt>
                <c:pt idx="209">
                  <c:v>4.8334198530554087E-3</c:v>
                </c:pt>
                <c:pt idx="210">
                  <c:v>5.0186361586759074E-3</c:v>
                </c:pt>
                <c:pt idx="211">
                  <c:v>5.9022030321057642E-3</c:v>
                </c:pt>
                <c:pt idx="212">
                  <c:v>6.7552584413566796E-3</c:v>
                </c:pt>
                <c:pt idx="213">
                  <c:v>6.1437493605750468E-3</c:v>
                </c:pt>
                <c:pt idx="214">
                  <c:v>5.4360101398588153E-3</c:v>
                </c:pt>
                <c:pt idx="215">
                  <c:v>6.1544860160130952E-3</c:v>
                </c:pt>
                <c:pt idx="216">
                  <c:v>6.9278065545320547E-3</c:v>
                </c:pt>
                <c:pt idx="217">
                  <c:v>7.7325053332777584E-3</c:v>
                </c:pt>
                <c:pt idx="218">
                  <c:v>6.3182877431235771E-3</c:v>
                </c:pt>
                <c:pt idx="219">
                  <c:v>4.961108753396057E-3</c:v>
                </c:pt>
                <c:pt idx="220">
                  <c:v>5.6038681894137752E-3</c:v>
                </c:pt>
                <c:pt idx="221">
                  <c:v>5.3976313805137377E-3</c:v>
                </c:pt>
                <c:pt idx="222">
                  <c:v>5.033229257054515E-3</c:v>
                </c:pt>
                <c:pt idx="223">
                  <c:v>4.8409309648401533E-3</c:v>
                </c:pt>
                <c:pt idx="224">
                  <c:v>3.6584201372442775E-3</c:v>
                </c:pt>
                <c:pt idx="225">
                  <c:v>4.3850702325422784E-3</c:v>
                </c:pt>
                <c:pt idx="226">
                  <c:v>4.9731072074086146E-3</c:v>
                </c:pt>
                <c:pt idx="227">
                  <c:v>5.6226019196010746E-3</c:v>
                </c:pt>
                <c:pt idx="228">
                  <c:v>7.2522233042450236E-3</c:v>
                </c:pt>
                <c:pt idx="229">
                  <c:v>7.0597563933022366E-3</c:v>
                </c:pt>
                <c:pt idx="230">
                  <c:v>7.575248475800371E-3</c:v>
                </c:pt>
                <c:pt idx="231">
                  <c:v>8.3625889984805368E-3</c:v>
                </c:pt>
                <c:pt idx="232">
                  <c:v>8.7508705652327122E-3</c:v>
                </c:pt>
                <c:pt idx="233">
                  <c:v>1.0049600430451406E-2</c:v>
                </c:pt>
                <c:pt idx="234">
                  <c:v>9.6822578995032389E-3</c:v>
                </c:pt>
                <c:pt idx="235">
                  <c:v>7.5920355122409628E-3</c:v>
                </c:pt>
                <c:pt idx="236">
                  <c:v>8.9907411266762407E-3</c:v>
                </c:pt>
                <c:pt idx="237">
                  <c:v>7.763556756306151E-3</c:v>
                </c:pt>
                <c:pt idx="238">
                  <c:v>7.5157810078474024E-3</c:v>
                </c:pt>
                <c:pt idx="239">
                  <c:v>6.8239014205654222E-3</c:v>
                </c:pt>
                <c:pt idx="240">
                  <c:v>6.4632477482768685E-3</c:v>
                </c:pt>
                <c:pt idx="241">
                  <c:v>7.1228008518087671E-3</c:v>
                </c:pt>
                <c:pt idx="242">
                  <c:v>8.081907968276944E-3</c:v>
                </c:pt>
                <c:pt idx="243">
                  <c:v>9.6257895714052955E-3</c:v>
                </c:pt>
                <c:pt idx="244">
                  <c:v>9.9591146948379925E-3</c:v>
                </c:pt>
                <c:pt idx="245">
                  <c:v>9.4056663471120735E-3</c:v>
                </c:pt>
                <c:pt idx="246">
                  <c:v>1.0121594943711659E-2</c:v>
                </c:pt>
                <c:pt idx="247">
                  <c:v>9.5851221443755234E-3</c:v>
                </c:pt>
                <c:pt idx="248">
                  <c:v>8.7362319966352055E-3</c:v>
                </c:pt>
                <c:pt idx="249">
                  <c:v>1.0242308901932106E-2</c:v>
                </c:pt>
                <c:pt idx="250">
                  <c:v>8.5442993607645051E-3</c:v>
                </c:pt>
                <c:pt idx="251">
                  <c:v>9.8853771565198603E-3</c:v>
                </c:pt>
                <c:pt idx="252">
                  <c:v>9.9024663804569008E-3</c:v>
                </c:pt>
                <c:pt idx="253">
                  <c:v>9.6719418435900258E-3</c:v>
                </c:pt>
                <c:pt idx="254">
                  <c:v>1.0133284579154179E-2</c:v>
                </c:pt>
                <c:pt idx="255">
                  <c:v>1.1020351712143201E-2</c:v>
                </c:pt>
                <c:pt idx="256">
                  <c:v>9.9016990705129426E-3</c:v>
                </c:pt>
                <c:pt idx="257">
                  <c:v>9.6677926861152893E-3</c:v>
                </c:pt>
                <c:pt idx="258">
                  <c:v>8.6223253091027591E-3</c:v>
                </c:pt>
                <c:pt idx="259">
                  <c:v>9.9283559863437773E-3</c:v>
                </c:pt>
                <c:pt idx="260">
                  <c:v>9.5949456062506388E-3</c:v>
                </c:pt>
                <c:pt idx="261">
                  <c:v>7.8518059255273595E-3</c:v>
                </c:pt>
                <c:pt idx="262">
                  <c:v>8.005869447423165E-3</c:v>
                </c:pt>
                <c:pt idx="263">
                  <c:v>7.958704515571657E-3</c:v>
                </c:pt>
                <c:pt idx="264">
                  <c:v>8.2334147376557833E-3</c:v>
                </c:pt>
                <c:pt idx="265">
                  <c:v>9.332994517049437E-3</c:v>
                </c:pt>
                <c:pt idx="266">
                  <c:v>9.0653748072252183E-3</c:v>
                </c:pt>
                <c:pt idx="267">
                  <c:v>9.3887523729770488E-3</c:v>
                </c:pt>
                <c:pt idx="268">
                  <c:v>1.0664016763354035E-2</c:v>
                </c:pt>
                <c:pt idx="269">
                  <c:v>1.1406232830255884E-2</c:v>
                </c:pt>
                <c:pt idx="270">
                  <c:v>1.2640010382366649E-2</c:v>
                </c:pt>
                <c:pt idx="271">
                  <c:v>1.3324005623150404E-2</c:v>
                </c:pt>
                <c:pt idx="272">
                  <c:v>1.2974036505007409E-2</c:v>
                </c:pt>
                <c:pt idx="273">
                  <c:v>1.3729656813522844E-2</c:v>
                </c:pt>
                <c:pt idx="274">
                  <c:v>1.4889431584371886E-2</c:v>
                </c:pt>
                <c:pt idx="275">
                  <c:v>1.6274549181725519E-2</c:v>
                </c:pt>
                <c:pt idx="276">
                  <c:v>1.5928151370358724E-2</c:v>
                </c:pt>
                <c:pt idx="277">
                  <c:v>1.4910764695406371E-2</c:v>
                </c:pt>
                <c:pt idx="278">
                  <c:v>1.3037628500733207E-2</c:v>
                </c:pt>
                <c:pt idx="279">
                  <c:v>1.312269570192756E-2</c:v>
                </c:pt>
                <c:pt idx="280">
                  <c:v>1.3239876245220892E-2</c:v>
                </c:pt>
                <c:pt idx="281">
                  <c:v>1.4100760110492633E-2</c:v>
                </c:pt>
                <c:pt idx="282">
                  <c:v>1.4007896661349177E-2</c:v>
                </c:pt>
                <c:pt idx="283">
                  <c:v>1.402467327753127E-2</c:v>
                </c:pt>
                <c:pt idx="284">
                  <c:v>1.6565236501976062E-2</c:v>
                </c:pt>
                <c:pt idx="285">
                  <c:v>1.824606208958391E-2</c:v>
                </c:pt>
                <c:pt idx="286">
                  <c:v>1.9772516284022143E-2</c:v>
                </c:pt>
                <c:pt idx="287">
                  <c:v>2.0133407727663703E-2</c:v>
                </c:pt>
                <c:pt idx="288">
                  <c:v>1.8387427105555326E-2</c:v>
                </c:pt>
                <c:pt idx="289">
                  <c:v>1.7748096881879741E-2</c:v>
                </c:pt>
                <c:pt idx="290">
                  <c:v>1.7401358043871183E-2</c:v>
                </c:pt>
                <c:pt idx="291">
                  <c:v>1.6589932514616781E-2</c:v>
                </c:pt>
                <c:pt idx="292">
                  <c:v>1.6806020256982523E-2</c:v>
                </c:pt>
                <c:pt idx="293">
                  <c:v>1.7255133398254702E-2</c:v>
                </c:pt>
                <c:pt idx="294">
                  <c:v>1.6953040631429772E-2</c:v>
                </c:pt>
                <c:pt idx="295">
                  <c:v>1.7402864244872286E-2</c:v>
                </c:pt>
                <c:pt idx="296">
                  <c:v>1.7371669780113598E-2</c:v>
                </c:pt>
                <c:pt idx="297">
                  <c:v>1.7428933837042315E-2</c:v>
                </c:pt>
                <c:pt idx="298">
                  <c:v>1.7051142628709139E-2</c:v>
                </c:pt>
                <c:pt idx="299">
                  <c:v>1.8255023511892357E-2</c:v>
                </c:pt>
                <c:pt idx="300">
                  <c:v>1.7974917490498617E-2</c:v>
                </c:pt>
                <c:pt idx="301">
                  <c:v>1.8699693833859398E-2</c:v>
                </c:pt>
                <c:pt idx="302">
                  <c:v>2.1132369490998792E-2</c:v>
                </c:pt>
                <c:pt idx="303">
                  <c:v>2.2450295366963611E-2</c:v>
                </c:pt>
                <c:pt idx="304">
                  <c:v>2.3066113698282362E-2</c:v>
                </c:pt>
                <c:pt idx="305">
                  <c:v>2.2703981296583294E-2</c:v>
                </c:pt>
                <c:pt idx="306">
                  <c:v>2.2190944605905826E-2</c:v>
                </c:pt>
                <c:pt idx="307">
                  <c:v>2.2905073339673905E-2</c:v>
                </c:pt>
                <c:pt idx="308">
                  <c:v>2.3902358388687008E-2</c:v>
                </c:pt>
                <c:pt idx="309">
                  <c:v>2.3194879674433233E-2</c:v>
                </c:pt>
                <c:pt idx="310">
                  <c:v>2.371730407072135E-2</c:v>
                </c:pt>
                <c:pt idx="311">
                  <c:v>2.375552747348518E-2</c:v>
                </c:pt>
                <c:pt idx="312">
                  <c:v>2.5434420576789726E-2</c:v>
                </c:pt>
                <c:pt idx="313">
                  <c:v>2.4823035591813845E-2</c:v>
                </c:pt>
                <c:pt idx="314">
                  <c:v>2.3885041813655465E-2</c:v>
                </c:pt>
                <c:pt idx="315">
                  <c:v>2.1853072460583003E-2</c:v>
                </c:pt>
                <c:pt idx="316">
                  <c:v>2.1485748875559377E-2</c:v>
                </c:pt>
                <c:pt idx="317">
                  <c:v>2.1267643392229901E-2</c:v>
                </c:pt>
                <c:pt idx="318">
                  <c:v>2.2237163188826452E-2</c:v>
                </c:pt>
                <c:pt idx="319">
                  <c:v>2.1332362670465958E-2</c:v>
                </c:pt>
                <c:pt idx="320">
                  <c:v>2.2518472276428617E-2</c:v>
                </c:pt>
                <c:pt idx="321">
                  <c:v>2.3796791697138029E-2</c:v>
                </c:pt>
                <c:pt idx="322">
                  <c:v>2.5602300414157914E-2</c:v>
                </c:pt>
                <c:pt idx="323">
                  <c:v>2.6762851967913184E-2</c:v>
                </c:pt>
                <c:pt idx="324">
                  <c:v>2.5772737951339289E-2</c:v>
                </c:pt>
                <c:pt idx="325">
                  <c:v>2.5861111216366247E-2</c:v>
                </c:pt>
                <c:pt idx="326">
                  <c:v>2.6091294726591364E-2</c:v>
                </c:pt>
                <c:pt idx="327">
                  <c:v>2.7137479206847816E-2</c:v>
                </c:pt>
                <c:pt idx="328">
                  <c:v>2.6589449393540958E-2</c:v>
                </c:pt>
                <c:pt idx="329">
                  <c:v>2.7449793299963245E-2</c:v>
                </c:pt>
                <c:pt idx="330">
                  <c:v>2.8592251495780742E-2</c:v>
                </c:pt>
                <c:pt idx="331">
                  <c:v>3.009219086882221E-2</c:v>
                </c:pt>
                <c:pt idx="332">
                  <c:v>3.0635124228427225E-2</c:v>
                </c:pt>
                <c:pt idx="333">
                  <c:v>3.1645453546487616E-2</c:v>
                </c:pt>
                <c:pt idx="334">
                  <c:v>3.0784787559348107E-2</c:v>
                </c:pt>
                <c:pt idx="335">
                  <c:v>3.1645614586846227E-2</c:v>
                </c:pt>
                <c:pt idx="336">
                  <c:v>3.1219568108704136E-2</c:v>
                </c:pt>
                <c:pt idx="337">
                  <c:v>3.0103501585773886E-2</c:v>
                </c:pt>
                <c:pt idx="338">
                  <c:v>3.2283457555445247E-2</c:v>
                </c:pt>
                <c:pt idx="339">
                  <c:v>3.2273207810267934E-2</c:v>
                </c:pt>
                <c:pt idx="340">
                  <c:v>3.2914527356020441E-2</c:v>
                </c:pt>
                <c:pt idx="341">
                  <c:v>3.4960421963631402E-2</c:v>
                </c:pt>
                <c:pt idx="342">
                  <c:v>3.6472221485436267E-2</c:v>
                </c:pt>
                <c:pt idx="343">
                  <c:v>3.7790668374326E-2</c:v>
                </c:pt>
                <c:pt idx="344">
                  <c:v>3.8903893008574927E-2</c:v>
                </c:pt>
                <c:pt idx="345">
                  <c:v>3.8733625984714429E-2</c:v>
                </c:pt>
                <c:pt idx="346">
                  <c:v>4.2569436813447062E-2</c:v>
                </c:pt>
                <c:pt idx="347">
                  <c:v>4.3950140010382367E-2</c:v>
                </c:pt>
                <c:pt idx="348">
                  <c:v>4.3939018752676112E-2</c:v>
                </c:pt>
                <c:pt idx="349">
                  <c:v>4.334901424354607E-2</c:v>
                </c:pt>
                <c:pt idx="350">
                  <c:v>4.4715716402244712E-2</c:v>
                </c:pt>
                <c:pt idx="351">
                  <c:v>4.5003760766021625E-2</c:v>
                </c:pt>
                <c:pt idx="352">
                  <c:v>4.6063823136005211E-2</c:v>
                </c:pt>
                <c:pt idx="353">
                  <c:v>4.4656377766578638E-2</c:v>
                </c:pt>
                <c:pt idx="354">
                  <c:v>4.5569495545813139E-2</c:v>
                </c:pt>
                <c:pt idx="355">
                  <c:v>4.6030516200660079E-2</c:v>
                </c:pt>
                <c:pt idx="356">
                  <c:v>4.8839524229942893E-2</c:v>
                </c:pt>
                <c:pt idx="357">
                  <c:v>4.864048781966511E-2</c:v>
                </c:pt>
                <c:pt idx="358">
                  <c:v>5.1045322440689787E-2</c:v>
                </c:pt>
                <c:pt idx="359">
                  <c:v>5.3009076992448154E-2</c:v>
                </c:pt>
                <c:pt idx="360">
                  <c:v>5.5026202213641823E-2</c:v>
                </c:pt>
                <c:pt idx="361">
                  <c:v>5.5727874002023427E-2</c:v>
                </c:pt>
                <c:pt idx="362">
                  <c:v>5.786970129855367E-2</c:v>
                </c:pt>
                <c:pt idx="363">
                  <c:v>5.9547239768253456E-2</c:v>
                </c:pt>
                <c:pt idx="364">
                  <c:v>6.2001627454918176E-2</c:v>
                </c:pt>
                <c:pt idx="365">
                  <c:v>6.2427115028286274E-2</c:v>
                </c:pt>
                <c:pt idx="366">
                  <c:v>6.2371148767188689E-2</c:v>
                </c:pt>
                <c:pt idx="367">
                  <c:v>6.2294787218321469E-2</c:v>
                </c:pt>
                <c:pt idx="368">
                  <c:v>6.4063682936163616E-2</c:v>
                </c:pt>
                <c:pt idx="369">
                  <c:v>6.5269733127706897E-2</c:v>
                </c:pt>
                <c:pt idx="370">
                  <c:v>6.4448919892841849E-2</c:v>
                </c:pt>
                <c:pt idx="371">
                  <c:v>6.5838148755821141E-2</c:v>
                </c:pt>
                <c:pt idx="372">
                  <c:v>6.6752640114584941E-2</c:v>
                </c:pt>
                <c:pt idx="373">
                  <c:v>6.9262624616818674E-2</c:v>
                </c:pt>
                <c:pt idx="374">
                  <c:v>7.1797039888749525E-2</c:v>
                </c:pt>
                <c:pt idx="375">
                  <c:v>7.3532704454944697E-2</c:v>
                </c:pt>
                <c:pt idx="376">
                  <c:v>7.6688186079292481E-2</c:v>
                </c:pt>
                <c:pt idx="377">
                  <c:v>7.8995676540019488E-2</c:v>
                </c:pt>
                <c:pt idx="378">
                  <c:v>8.0999965897335824E-2</c:v>
                </c:pt>
                <c:pt idx="379">
                  <c:v>8.3809011818467741E-2</c:v>
                </c:pt>
                <c:pt idx="380">
                  <c:v>8.5746033670697094E-2</c:v>
                </c:pt>
                <c:pt idx="381">
                  <c:v>8.7924237142348316E-2</c:v>
                </c:pt>
                <c:pt idx="382">
                  <c:v>8.9429462428337048E-2</c:v>
                </c:pt>
                <c:pt idx="383">
                  <c:v>9.0151179004884271E-2</c:v>
                </c:pt>
                <c:pt idx="384">
                  <c:v>9.4704102550500366E-2</c:v>
                </c:pt>
                <c:pt idx="385">
                  <c:v>9.6051006218052445E-2</c:v>
                </c:pt>
                <c:pt idx="386">
                  <c:v>9.7273776188004202E-2</c:v>
                </c:pt>
                <c:pt idx="387">
                  <c:v>9.8507913712681264E-2</c:v>
                </c:pt>
                <c:pt idx="388">
                  <c:v>0.10003978644153856</c:v>
                </c:pt>
                <c:pt idx="389">
                  <c:v>0.10269155277008363</c:v>
                </c:pt>
                <c:pt idx="390">
                  <c:v>0.10493541334323574</c:v>
                </c:pt>
                <c:pt idx="391">
                  <c:v>0.10513557703602378</c:v>
                </c:pt>
                <c:pt idx="392">
                  <c:v>0.10744480104884639</c:v>
                </c:pt>
                <c:pt idx="393">
                  <c:v>0.11079955590752873</c:v>
                </c:pt>
                <c:pt idx="394">
                  <c:v>0.11252022477444877</c:v>
                </c:pt>
                <c:pt idx="395">
                  <c:v>0.11503633828327188</c:v>
                </c:pt>
                <c:pt idx="396">
                  <c:v>0.11836826330288092</c:v>
                </c:pt>
                <c:pt idx="397">
                  <c:v>0.12161834192846778</c:v>
                </c:pt>
                <c:pt idx="398">
                  <c:v>0.12518623843824955</c:v>
                </c:pt>
                <c:pt idx="399">
                  <c:v>0.12742308901932106</c:v>
                </c:pt>
                <c:pt idx="400">
                  <c:v>0.13027293498895454</c:v>
                </c:pt>
                <c:pt idx="401">
                  <c:v>0.1338948273836815</c:v>
                </c:pt>
                <c:pt idx="402">
                  <c:v>0.13643765464610907</c:v>
                </c:pt>
                <c:pt idx="403">
                  <c:v>0.13908506341200946</c:v>
                </c:pt>
                <c:pt idx="404">
                  <c:v>0.14094650049827781</c:v>
                </c:pt>
                <c:pt idx="405">
                  <c:v>0.14327230219507484</c:v>
                </c:pt>
                <c:pt idx="406">
                  <c:v>0.14690186768924138</c:v>
                </c:pt>
                <c:pt idx="407">
                  <c:v>0.14944384238506456</c:v>
                </c:pt>
                <c:pt idx="408">
                  <c:v>0.15116687949255236</c:v>
                </c:pt>
                <c:pt idx="409">
                  <c:v>0.15399427454160336</c:v>
                </c:pt>
                <c:pt idx="410">
                  <c:v>0.15628227911893874</c:v>
                </c:pt>
                <c:pt idx="411">
                  <c:v>0.15906439340833392</c:v>
                </c:pt>
                <c:pt idx="412">
                  <c:v>0.16060166572568577</c:v>
                </c:pt>
                <c:pt idx="413">
                  <c:v>0.16394666343322889</c:v>
                </c:pt>
                <c:pt idx="414">
                  <c:v>0.1674754366088311</c:v>
                </c:pt>
                <c:pt idx="415">
                  <c:v>0.17254271358688034</c:v>
                </c:pt>
                <c:pt idx="416">
                  <c:v>0.17669442876142913</c:v>
                </c:pt>
                <c:pt idx="417">
                  <c:v>0.18063376012186019</c:v>
                </c:pt>
                <c:pt idx="418">
                  <c:v>0.18412994630724985</c:v>
                </c:pt>
                <c:pt idx="419">
                  <c:v>0.18972676187625281</c:v>
                </c:pt>
                <c:pt idx="420">
                  <c:v>0.19258996472268852</c:v>
                </c:pt>
                <c:pt idx="421">
                  <c:v>0.19624103384121042</c:v>
                </c:pt>
                <c:pt idx="422">
                  <c:v>0.19821851471529961</c:v>
                </c:pt>
                <c:pt idx="423">
                  <c:v>0.19941599187598757</c:v>
                </c:pt>
                <c:pt idx="424">
                  <c:v>0.20052489683944086</c:v>
                </c:pt>
                <c:pt idx="425">
                  <c:v>0.20363723859360613</c:v>
                </c:pt>
                <c:pt idx="426">
                  <c:v>0.20529709104274579</c:v>
                </c:pt>
                <c:pt idx="427">
                  <c:v>0.20842752615484883</c:v>
                </c:pt>
                <c:pt idx="428">
                  <c:v>0.20865828751577248</c:v>
                </c:pt>
                <c:pt idx="429">
                  <c:v>0.20948849792921045</c:v>
                </c:pt>
                <c:pt idx="430">
                  <c:v>0.21176428238521611</c:v>
                </c:pt>
                <c:pt idx="431">
                  <c:v>0.21553347934325848</c:v>
                </c:pt>
                <c:pt idx="432">
                  <c:v>0.21745582757692994</c:v>
                </c:pt>
                <c:pt idx="433">
                  <c:v>0.21914627769420519</c:v>
                </c:pt>
                <c:pt idx="434">
                  <c:v>0.22063874290001478</c:v>
                </c:pt>
                <c:pt idx="435">
                  <c:v>0.22411172032784027</c:v>
                </c:pt>
                <c:pt idx="436">
                  <c:v>0.22767715386743159</c:v>
                </c:pt>
                <c:pt idx="437">
                  <c:v>0.23041730293396587</c:v>
                </c:pt>
                <c:pt idx="438">
                  <c:v>0.23176019006551501</c:v>
                </c:pt>
                <c:pt idx="439">
                  <c:v>0.23431381650493163</c:v>
                </c:pt>
                <c:pt idx="440">
                  <c:v>0.23618112682780809</c:v>
                </c:pt>
                <c:pt idx="441">
                  <c:v>0.23705036584580291</c:v>
                </c:pt>
                <c:pt idx="442">
                  <c:v>0.23866503226490951</c:v>
                </c:pt>
                <c:pt idx="443">
                  <c:v>0.2404944507387016</c:v>
                </c:pt>
                <c:pt idx="444">
                  <c:v>0.24201410334622922</c:v>
                </c:pt>
                <c:pt idx="445">
                  <c:v>0.2433768836985476</c:v>
                </c:pt>
                <c:pt idx="446">
                  <c:v>0.24269767230371075</c:v>
                </c:pt>
                <c:pt idx="447">
                  <c:v>0.24359978250078623</c:v>
                </c:pt>
                <c:pt idx="448">
                  <c:v>0.24445159126820229</c:v>
                </c:pt>
                <c:pt idx="449">
                  <c:v>0.24523879443292954</c:v>
                </c:pt>
                <c:pt idx="450">
                  <c:v>0.2456153446832052</c:v>
                </c:pt>
                <c:pt idx="451">
                  <c:v>0.24515922154985242</c:v>
                </c:pt>
                <c:pt idx="452">
                  <c:v>0.24620617334005285</c:v>
                </c:pt>
                <c:pt idx="453">
                  <c:v>0.24834100011746471</c:v>
                </c:pt>
                <c:pt idx="454">
                  <c:v>0.24901632759777048</c:v>
                </c:pt>
                <c:pt idx="455">
                  <c:v>0.25096444228881926</c:v>
                </c:pt>
                <c:pt idx="456">
                  <c:v>0.24986339988405093</c:v>
                </c:pt>
                <c:pt idx="457">
                  <c:v>0.25000814674755312</c:v>
                </c:pt>
                <c:pt idx="458">
                  <c:v>0.25233508519982267</c:v>
                </c:pt>
                <c:pt idx="459">
                  <c:v>0.25192130620782166</c:v>
                </c:pt>
                <c:pt idx="460">
                  <c:v>0.25041482101785084</c:v>
                </c:pt>
                <c:pt idx="461">
                  <c:v>0.25095894797070201</c:v>
                </c:pt>
                <c:pt idx="462">
                  <c:v>0.25000947296227105</c:v>
                </c:pt>
                <c:pt idx="463">
                  <c:v>0.25284814083642465</c:v>
                </c:pt>
                <c:pt idx="464">
                  <c:v>0.25456539943692713</c:v>
                </c:pt>
                <c:pt idx="465">
                  <c:v>0.25454313797559008</c:v>
                </c:pt>
                <c:pt idx="466">
                  <c:v>0.25568548249586032</c:v>
                </c:pt>
                <c:pt idx="467">
                  <c:v>0.25727978204608404</c:v>
                </c:pt>
                <c:pt idx="468">
                  <c:v>0.25973754210731731</c:v>
                </c:pt>
                <c:pt idx="469">
                  <c:v>0.26162701916190811</c:v>
                </c:pt>
                <c:pt idx="470">
                  <c:v>0.2626204487152769</c:v>
                </c:pt>
                <c:pt idx="471">
                  <c:v>0.26406355978765406</c:v>
                </c:pt>
                <c:pt idx="472">
                  <c:v>0.26513409925390952</c:v>
                </c:pt>
                <c:pt idx="473">
                  <c:v>0.26630221023155709</c:v>
                </c:pt>
                <c:pt idx="474">
                  <c:v>0.27015543236494394</c:v>
                </c:pt>
                <c:pt idx="475">
                  <c:v>0.27118485917494289</c:v>
                </c:pt>
                <c:pt idx="476">
                  <c:v>0.27285948944522542</c:v>
                </c:pt>
                <c:pt idx="477">
                  <c:v>0.27494581465580942</c:v>
                </c:pt>
                <c:pt idx="478">
                  <c:v>0.27864974290380395</c:v>
                </c:pt>
                <c:pt idx="479">
                  <c:v>0.28130539314688019</c:v>
                </c:pt>
                <c:pt idx="480">
                  <c:v>0.28445231121333492</c:v>
                </c:pt>
                <c:pt idx="481">
                  <c:v>0.28647545176557071</c:v>
                </c:pt>
                <c:pt idx="482">
                  <c:v>0.28896712503173444</c:v>
                </c:pt>
                <c:pt idx="483">
                  <c:v>0.29328149096847778</c:v>
                </c:pt>
                <c:pt idx="484">
                  <c:v>0.29790657006771276</c:v>
                </c:pt>
                <c:pt idx="485">
                  <c:v>0.30036205661800092</c:v>
                </c:pt>
                <c:pt idx="486">
                  <c:v>0.30624808172514012</c:v>
                </c:pt>
                <c:pt idx="487">
                  <c:v>0.31005659147660747</c:v>
                </c:pt>
                <c:pt idx="488">
                  <c:v>0.31465325168902913</c:v>
                </c:pt>
                <c:pt idx="489">
                  <c:v>0.31939607970929373</c:v>
                </c:pt>
                <c:pt idx="490">
                  <c:v>0.32163548799017844</c:v>
                </c:pt>
                <c:pt idx="491">
                  <c:v>0.32492383738334052</c:v>
                </c:pt>
                <c:pt idx="492">
                  <c:v>0.32933454334638079</c:v>
                </c:pt>
                <c:pt idx="493">
                  <c:v>0.33542414241272561</c:v>
                </c:pt>
                <c:pt idx="494">
                  <c:v>0.34162107014160187</c:v>
                </c:pt>
                <c:pt idx="495">
                  <c:v>0.34622852953101263</c:v>
                </c:pt>
                <c:pt idx="496">
                  <c:v>0.35123840035769904</c:v>
                </c:pt>
                <c:pt idx="497">
                  <c:v>0.35880947599361901</c:v>
                </c:pt>
                <c:pt idx="498">
                  <c:v>0.36559656927198392</c:v>
                </c:pt>
                <c:pt idx="499">
                  <c:v>0.37207067587691217</c:v>
                </c:pt>
                <c:pt idx="500">
                  <c:v>0.37541406318086917</c:v>
                </c:pt>
                <c:pt idx="501">
                  <c:v>0.38084851217654569</c:v>
                </c:pt>
                <c:pt idx="502">
                  <c:v>0.38720306999761284</c:v>
                </c:pt>
                <c:pt idx="503">
                  <c:v>0.39414135175382425</c:v>
                </c:pt>
                <c:pt idx="504">
                  <c:v>0.39926366664266849</c:v>
                </c:pt>
                <c:pt idx="505">
                  <c:v>0.40410056117828497</c:v>
                </c:pt>
                <c:pt idx="506">
                  <c:v>0.41097736340935698</c:v>
                </c:pt>
                <c:pt idx="507">
                  <c:v>0.41600684326794463</c:v>
                </c:pt>
                <c:pt idx="508">
                  <c:v>0.42234037111276995</c:v>
                </c:pt>
                <c:pt idx="509">
                  <c:v>0.42896074025516373</c:v>
                </c:pt>
                <c:pt idx="510">
                  <c:v>0.43467132610104242</c:v>
                </c:pt>
                <c:pt idx="511">
                  <c:v>0.44343372147217414</c:v>
                </c:pt>
                <c:pt idx="512">
                  <c:v>0.44989589214464082</c:v>
                </c:pt>
                <c:pt idx="513">
                  <c:v>0.45502426972933852</c:v>
                </c:pt>
                <c:pt idx="514">
                  <c:v>0.46163459753172498</c:v>
                </c:pt>
                <c:pt idx="515">
                  <c:v>0.46761648901704755</c:v>
                </c:pt>
                <c:pt idx="516">
                  <c:v>0.47306552637462157</c:v>
                </c:pt>
                <c:pt idx="517">
                  <c:v>0.47912916952434365</c:v>
                </c:pt>
                <c:pt idx="518">
                  <c:v>0.48221432387679086</c:v>
                </c:pt>
                <c:pt idx="519">
                  <c:v>0.48654990924902147</c:v>
                </c:pt>
                <c:pt idx="520">
                  <c:v>0.48839628432527882</c:v>
                </c:pt>
                <c:pt idx="521">
                  <c:v>0.4914821965147077</c:v>
                </c:pt>
                <c:pt idx="522">
                  <c:v>0.49369640671595127</c:v>
                </c:pt>
                <c:pt idx="523">
                  <c:v>0.49638644381207164</c:v>
                </c:pt>
                <c:pt idx="524">
                  <c:v>0.49880214392082117</c:v>
                </c:pt>
                <c:pt idx="525">
                  <c:v>0.50229255159922559</c:v>
                </c:pt>
                <c:pt idx="526">
                  <c:v>0.50527937660329891</c:v>
                </c:pt>
                <c:pt idx="527">
                  <c:v>0.50729844378175815</c:v>
                </c:pt>
                <c:pt idx="528">
                  <c:v>0.51059730816304105</c:v>
                </c:pt>
                <c:pt idx="529">
                  <c:v>0.51129773899336506</c:v>
                </c:pt>
                <c:pt idx="530">
                  <c:v>0.51089229620816268</c:v>
                </c:pt>
                <c:pt idx="531">
                  <c:v>0.50961335157194332</c:v>
                </c:pt>
                <c:pt idx="532">
                  <c:v>0.50748420857189414</c:v>
                </c:pt>
                <c:pt idx="533">
                  <c:v>0.50483755764297544</c:v>
                </c:pt>
                <c:pt idx="534">
                  <c:v>0.50544089061002084</c:v>
                </c:pt>
                <c:pt idx="535">
                  <c:v>0.50283857314453084</c:v>
                </c:pt>
                <c:pt idx="536">
                  <c:v>0.50117142651444258</c:v>
                </c:pt>
                <c:pt idx="537">
                  <c:v>0.50019637450787968</c:v>
                </c:pt>
                <c:pt idx="538">
                  <c:v>0.49753210386913677</c:v>
                </c:pt>
                <c:pt idx="539">
                  <c:v>0.49540201357286034</c:v>
                </c:pt>
                <c:pt idx="540">
                  <c:v>0.49213204172650421</c:v>
                </c:pt>
                <c:pt idx="541">
                  <c:v>0.48757251552618525</c:v>
                </c:pt>
                <c:pt idx="542">
                  <c:v>0.48460908873892139</c:v>
                </c:pt>
                <c:pt idx="543">
                  <c:v>0.48173404468964681</c:v>
                </c:pt>
                <c:pt idx="544">
                  <c:v>0.47852716277201612</c:v>
                </c:pt>
                <c:pt idx="545">
                  <c:v>0.47641848137047244</c:v>
                </c:pt>
                <c:pt idx="546">
                  <c:v>0.47361401089011745</c:v>
                </c:pt>
                <c:pt idx="547">
                  <c:v>0.47128072555312628</c:v>
                </c:pt>
                <c:pt idx="548">
                  <c:v>0.46896382844086409</c:v>
                </c:pt>
                <c:pt idx="549">
                  <c:v>0.46678571022587334</c:v>
                </c:pt>
                <c:pt idx="550">
                  <c:v>0.46352568498990182</c:v>
                </c:pt>
                <c:pt idx="551">
                  <c:v>0.46199570685349878</c:v>
                </c:pt>
                <c:pt idx="552">
                  <c:v>0.45937927467422485</c:v>
                </c:pt>
                <c:pt idx="553">
                  <c:v>0.45704807338893333</c:v>
                </c:pt>
                <c:pt idx="554">
                  <c:v>0.45774073639019514</c:v>
                </c:pt>
                <c:pt idx="555">
                  <c:v>0.45816720915163939</c:v>
                </c:pt>
                <c:pt idx="556">
                  <c:v>0.45710377440708727</c:v>
                </c:pt>
                <c:pt idx="557">
                  <c:v>0.45772728478377017</c:v>
                </c:pt>
                <c:pt idx="558">
                  <c:v>0.45822414165488862</c:v>
                </c:pt>
                <c:pt idx="559">
                  <c:v>0.45964717004725114</c:v>
                </c:pt>
                <c:pt idx="560">
                  <c:v>0.4632549477281942</c:v>
                </c:pt>
                <c:pt idx="561">
                  <c:v>0.4641316703863832</c:v>
                </c:pt>
                <c:pt idx="562">
                  <c:v>0.46531058054101981</c:v>
                </c:pt>
                <c:pt idx="563">
                  <c:v>0.4681953817414336</c:v>
                </c:pt>
                <c:pt idx="564">
                  <c:v>0.47125751679556216</c:v>
                </c:pt>
                <c:pt idx="565">
                  <c:v>0.47409826872141531</c:v>
                </c:pt>
                <c:pt idx="566">
                  <c:v>0.47632270972191171</c:v>
                </c:pt>
                <c:pt idx="567">
                  <c:v>0.47816008548401151</c:v>
                </c:pt>
                <c:pt idx="568">
                  <c:v>0.4823386091417875</c:v>
                </c:pt>
                <c:pt idx="569">
                  <c:v>0.48822652884138096</c:v>
                </c:pt>
                <c:pt idx="570">
                  <c:v>0.49257357649795952</c:v>
                </c:pt>
                <c:pt idx="571">
                  <c:v>0.49717421535453515</c:v>
                </c:pt>
                <c:pt idx="572">
                  <c:v>0.49902400069721004</c:v>
                </c:pt>
                <c:pt idx="573">
                  <c:v>0.50596929244550215</c:v>
                </c:pt>
                <c:pt idx="574">
                  <c:v>0.51197240336631189</c:v>
                </c:pt>
                <c:pt idx="575">
                  <c:v>0.51622121640413932</c:v>
                </c:pt>
                <c:pt idx="576">
                  <c:v>0.52225852471874779</c:v>
                </c:pt>
                <c:pt idx="577">
                  <c:v>0.53004425767973062</c:v>
                </c:pt>
                <c:pt idx="578">
                  <c:v>0.53999626765286524</c:v>
                </c:pt>
                <c:pt idx="579">
                  <c:v>0.55142587028104384</c:v>
                </c:pt>
                <c:pt idx="580">
                  <c:v>0.5596410126217749</c:v>
                </c:pt>
                <c:pt idx="581">
                  <c:v>0.56943776074328656</c:v>
                </c:pt>
                <c:pt idx="582">
                  <c:v>0.58041692401547496</c:v>
                </c:pt>
                <c:pt idx="583">
                  <c:v>0.58761031264564678</c:v>
                </c:pt>
                <c:pt idx="584">
                  <c:v>0.59809697660936156</c:v>
                </c:pt>
                <c:pt idx="585">
                  <c:v>0.60533896153598399</c:v>
                </c:pt>
                <c:pt idx="586">
                  <c:v>0.61527922503590249</c:v>
                </c:pt>
                <c:pt idx="587">
                  <c:v>0.62462884933821894</c:v>
                </c:pt>
                <c:pt idx="588">
                  <c:v>0.63466640016066156</c:v>
                </c:pt>
                <c:pt idx="589">
                  <c:v>0.64481071126789913</c:v>
                </c:pt>
                <c:pt idx="590">
                  <c:v>0.65790187147842627</c:v>
                </c:pt>
                <c:pt idx="591">
                  <c:v>0.66646438734563818</c:v>
                </c:pt>
                <c:pt idx="592">
                  <c:v>0.67892929002042368</c:v>
                </c:pt>
                <c:pt idx="593">
                  <c:v>0.68999484670852462</c:v>
                </c:pt>
                <c:pt idx="594">
                  <c:v>0.70241674213459948</c:v>
                </c:pt>
                <c:pt idx="595">
                  <c:v>0.71386576433543381</c:v>
                </c:pt>
                <c:pt idx="596">
                  <c:v>0.72584877741948928</c:v>
                </c:pt>
                <c:pt idx="597">
                  <c:v>0.73618832627913411</c:v>
                </c:pt>
                <c:pt idx="598">
                  <c:v>0.74924803625492131</c:v>
                </c:pt>
                <c:pt idx="599">
                  <c:v>0.76082892209056918</c:v>
                </c:pt>
                <c:pt idx="600">
                  <c:v>0.77124150748932396</c:v>
                </c:pt>
                <c:pt idx="601">
                  <c:v>0.78271184385526826</c:v>
                </c:pt>
                <c:pt idx="602">
                  <c:v>0.79415215093081326</c:v>
                </c:pt>
                <c:pt idx="603">
                  <c:v>0.8052699983706505</c:v>
                </c:pt>
                <c:pt idx="604">
                  <c:v>0.81737890712328876</c:v>
                </c:pt>
                <c:pt idx="605">
                  <c:v>0.82918875445702878</c:v>
                </c:pt>
                <c:pt idx="606">
                  <c:v>0.83861245732430501</c:v>
                </c:pt>
                <c:pt idx="607">
                  <c:v>0.85128150233603261</c:v>
                </c:pt>
                <c:pt idx="608">
                  <c:v>0.86435002216673174</c:v>
                </c:pt>
                <c:pt idx="609">
                  <c:v>0.87345600187943573</c:v>
                </c:pt>
                <c:pt idx="610">
                  <c:v>0.88402953290717634</c:v>
                </c:pt>
                <c:pt idx="611">
                  <c:v>0.89254904152567749</c:v>
                </c:pt>
                <c:pt idx="612">
                  <c:v>0.90001979849114655</c:v>
                </c:pt>
                <c:pt idx="613">
                  <c:v>0.9106876802231072</c:v>
                </c:pt>
                <c:pt idx="614">
                  <c:v>0.91756524029116104</c:v>
                </c:pt>
                <c:pt idx="615">
                  <c:v>0.9250057785069854</c:v>
                </c:pt>
                <c:pt idx="616">
                  <c:v>0.93447542524127636</c:v>
                </c:pt>
                <c:pt idx="617">
                  <c:v>0.94388993933514964</c:v>
                </c:pt>
                <c:pt idx="618">
                  <c:v>0.95284927759189719</c:v>
                </c:pt>
                <c:pt idx="619">
                  <c:v>0.96010746128400326</c:v>
                </c:pt>
                <c:pt idx="620">
                  <c:v>0.96470942635529666</c:v>
                </c:pt>
                <c:pt idx="621">
                  <c:v>0.97193634927190808</c:v>
                </c:pt>
                <c:pt idx="622">
                  <c:v>0.97445899912469824</c:v>
                </c:pt>
                <c:pt idx="623">
                  <c:v>0.97771769814595189</c:v>
                </c:pt>
                <c:pt idx="624">
                  <c:v>0.98003667930991356</c:v>
                </c:pt>
                <c:pt idx="625">
                  <c:v>0.9817020260771705</c:v>
                </c:pt>
                <c:pt idx="626">
                  <c:v>0.98541258539875498</c:v>
                </c:pt>
                <c:pt idx="627">
                  <c:v>0.9903868378873022</c:v>
                </c:pt>
                <c:pt idx="628">
                  <c:v>0.99187788214877093</c:v>
                </c:pt>
                <c:pt idx="629">
                  <c:v>0.99329977378566114</c:v>
                </c:pt>
                <c:pt idx="630">
                  <c:v>0.99671098749947895</c:v>
                </c:pt>
                <c:pt idx="631">
                  <c:v>0.9974754555547557</c:v>
                </c:pt>
                <c:pt idx="632">
                  <c:v>1</c:v>
                </c:pt>
                <c:pt idx="633">
                  <c:v>0.99998010677923077</c:v>
                </c:pt>
                <c:pt idx="634">
                  <c:v>0.99681897926936947</c:v>
                </c:pt>
                <c:pt idx="635">
                  <c:v>0.99596167618383613</c:v>
                </c:pt>
                <c:pt idx="636">
                  <c:v>0.99555907528731502</c:v>
                </c:pt>
                <c:pt idx="637">
                  <c:v>0.99194892936580414</c:v>
                </c:pt>
                <c:pt idx="638">
                  <c:v>0.98969057516037717</c:v>
                </c:pt>
                <c:pt idx="639">
                  <c:v>0.98535953681003685</c:v>
                </c:pt>
                <c:pt idx="640">
                  <c:v>0.98251575353625697</c:v>
                </c:pt>
                <c:pt idx="641">
                  <c:v>0.97989837406075575</c:v>
                </c:pt>
                <c:pt idx="642">
                  <c:v>0.9765383143432016</c:v>
                </c:pt>
                <c:pt idx="643">
                  <c:v>0.97206233967011357</c:v>
                </c:pt>
                <c:pt idx="644">
                  <c:v>0.96746890026486398</c:v>
                </c:pt>
                <c:pt idx="645">
                  <c:v>0.96345804803928636</c:v>
                </c:pt>
                <c:pt idx="646">
                  <c:v>0.95940362018726155</c:v>
                </c:pt>
                <c:pt idx="647">
                  <c:v>0.9540258195059661</c:v>
                </c:pt>
                <c:pt idx="648">
                  <c:v>0.94949774354038696</c:v>
                </c:pt>
                <c:pt idx="649">
                  <c:v>0.94476467267126163</c:v>
                </c:pt>
                <c:pt idx="650">
                  <c:v>0.93960389755559681</c:v>
                </c:pt>
                <c:pt idx="651">
                  <c:v>0.93485055454721133</c:v>
                </c:pt>
                <c:pt idx="652">
                  <c:v>0.9280591037062017</c:v>
                </c:pt>
                <c:pt idx="653">
                  <c:v>0.92320582094585635</c:v>
                </c:pt>
                <c:pt idx="654">
                  <c:v>0.91715970277633574</c:v>
                </c:pt>
                <c:pt idx="655">
                  <c:v>0.90967994649670914</c:v>
                </c:pt>
                <c:pt idx="656">
                  <c:v>0.90179417905414372</c:v>
                </c:pt>
                <c:pt idx="657">
                  <c:v>0.8959750330606383</c:v>
                </c:pt>
                <c:pt idx="658">
                  <c:v>0.88740058126096499</c:v>
                </c:pt>
                <c:pt idx="659">
                  <c:v>0.87998798828384028</c:v>
                </c:pt>
                <c:pt idx="660">
                  <c:v>0.87241928088848808</c:v>
                </c:pt>
                <c:pt idx="661">
                  <c:v>0.86470724757397444</c:v>
                </c:pt>
                <c:pt idx="662">
                  <c:v>0.85827008552190343</c:v>
                </c:pt>
                <c:pt idx="663">
                  <c:v>0.85174785626863814</c:v>
                </c:pt>
                <c:pt idx="664">
                  <c:v>0.84295581052559787</c:v>
                </c:pt>
                <c:pt idx="665">
                  <c:v>0.83687814739171462</c:v>
                </c:pt>
                <c:pt idx="666">
                  <c:v>0.830027395806888</c:v>
                </c:pt>
                <c:pt idx="667">
                  <c:v>0.82275557104911168</c:v>
                </c:pt>
                <c:pt idx="668">
                  <c:v>0.81447809661663684</c:v>
                </c:pt>
                <c:pt idx="669">
                  <c:v>0.80706143026573562</c:v>
                </c:pt>
                <c:pt idx="670">
                  <c:v>0.7997564501400104</c:v>
                </c:pt>
                <c:pt idx="671">
                  <c:v>0.79172394651186584</c:v>
                </c:pt>
                <c:pt idx="672">
                  <c:v>0.78371038880826349</c:v>
                </c:pt>
                <c:pt idx="673">
                  <c:v>0.77582632649890682</c:v>
                </c:pt>
                <c:pt idx="674">
                  <c:v>0.7681824037831223</c:v>
                </c:pt>
                <c:pt idx="675">
                  <c:v>0.76083640573076328</c:v>
                </c:pt>
                <c:pt idx="676">
                  <c:v>0.7525423536143141</c:v>
                </c:pt>
                <c:pt idx="677">
                  <c:v>0.7442516170346597</c:v>
                </c:pt>
                <c:pt idx="678">
                  <c:v>0.73685976984490864</c:v>
                </c:pt>
                <c:pt idx="679">
                  <c:v>0.72783876260377633</c:v>
                </c:pt>
                <c:pt idx="680">
                  <c:v>0.71978295548844495</c:v>
                </c:pt>
                <c:pt idx="681">
                  <c:v>0.71124071176049319</c:v>
                </c:pt>
                <c:pt idx="682">
                  <c:v>0.70362085036887723</c:v>
                </c:pt>
                <c:pt idx="683">
                  <c:v>0.69660564815902448</c:v>
                </c:pt>
                <c:pt idx="684">
                  <c:v>0.68759534536525857</c:v>
                </c:pt>
                <c:pt idx="685">
                  <c:v>0.6825934318268797</c:v>
                </c:pt>
                <c:pt idx="686">
                  <c:v>0.67689023489157252</c:v>
                </c:pt>
                <c:pt idx="687">
                  <c:v>0.66941559401157225</c:v>
                </c:pt>
                <c:pt idx="688">
                  <c:v>0.66013777476327062</c:v>
                </c:pt>
                <c:pt idx="689">
                  <c:v>0.65276970470882012</c:v>
                </c:pt>
                <c:pt idx="690">
                  <c:v>0.64574474534782822</c:v>
                </c:pt>
                <c:pt idx="691">
                  <c:v>0.63899109162628032</c:v>
                </c:pt>
                <c:pt idx="692">
                  <c:v>0.62982325346994605</c:v>
                </c:pt>
                <c:pt idx="693">
                  <c:v>0.62190073093376885</c:v>
                </c:pt>
                <c:pt idx="694">
                  <c:v>0.6131644809385054</c:v>
                </c:pt>
                <c:pt idx="695">
                  <c:v>0.60697513157944605</c:v>
                </c:pt>
                <c:pt idx="696">
                  <c:v>0.59937450030124029</c:v>
                </c:pt>
                <c:pt idx="697">
                  <c:v>0.59142763225202633</c:v>
                </c:pt>
                <c:pt idx="698">
                  <c:v>0.58446917308617752</c:v>
                </c:pt>
                <c:pt idx="699">
                  <c:v>0.57592617152124403</c:v>
                </c:pt>
                <c:pt idx="700">
                  <c:v>0.56841316514404594</c:v>
                </c:pt>
                <c:pt idx="701">
                  <c:v>0.56218213475099377</c:v>
                </c:pt>
                <c:pt idx="702">
                  <c:v>0.55442728364701477</c:v>
                </c:pt>
                <c:pt idx="703">
                  <c:v>0.54829979273158547</c:v>
                </c:pt>
                <c:pt idx="704">
                  <c:v>0.54080175363477567</c:v>
                </c:pt>
                <c:pt idx="705">
                  <c:v>0.53416831180444779</c:v>
                </c:pt>
                <c:pt idx="706">
                  <c:v>0.52842845450515141</c:v>
                </c:pt>
                <c:pt idx="707">
                  <c:v>0.52172642842798089</c:v>
                </c:pt>
                <c:pt idx="708">
                  <c:v>0.5147497811745716</c:v>
                </c:pt>
                <c:pt idx="709">
                  <c:v>0.50854338048342418</c:v>
                </c:pt>
                <c:pt idx="710">
                  <c:v>0.50102450086961792</c:v>
                </c:pt>
                <c:pt idx="711">
                  <c:v>0.49410478611945785</c:v>
                </c:pt>
                <c:pt idx="712">
                  <c:v>0.48621342962915248</c:v>
                </c:pt>
                <c:pt idx="713">
                  <c:v>0.47986417666695719</c:v>
                </c:pt>
                <c:pt idx="714">
                  <c:v>0.472521209962525</c:v>
                </c:pt>
                <c:pt idx="715">
                  <c:v>0.46683601165553279</c:v>
                </c:pt>
                <c:pt idx="716">
                  <c:v>0.46010405101758561</c:v>
                </c:pt>
                <c:pt idx="717">
                  <c:v>0.4535660966469503</c:v>
                </c:pt>
                <c:pt idx="718">
                  <c:v>0.44640898946227681</c:v>
                </c:pt>
                <c:pt idx="719">
                  <c:v>0.44003074923553193</c:v>
                </c:pt>
                <c:pt idx="720">
                  <c:v>0.4322209549503806</c:v>
                </c:pt>
                <c:pt idx="721">
                  <c:v>0.42707202103755465</c:v>
                </c:pt>
                <c:pt idx="722">
                  <c:v>0.42057091649015382</c:v>
                </c:pt>
                <c:pt idx="723">
                  <c:v>0.41359426923674453</c:v>
                </c:pt>
                <c:pt idx="724">
                  <c:v>0.40745114793356801</c:v>
                </c:pt>
                <c:pt idx="725">
                  <c:v>0.40320726083612157</c:v>
                </c:pt>
                <c:pt idx="726">
                  <c:v>0.397923526670178</c:v>
                </c:pt>
                <c:pt idx="727">
                  <c:v>0.3927062926993774</c:v>
                </c:pt>
                <c:pt idx="728">
                  <c:v>0.38594856560405294</c:v>
                </c:pt>
                <c:pt idx="729">
                  <c:v>0.37946517549609904</c:v>
                </c:pt>
                <c:pt idx="730">
                  <c:v>0.37478221659738775</c:v>
                </c:pt>
                <c:pt idx="731">
                  <c:v>0.36935089367926066</c:v>
                </c:pt>
                <c:pt idx="732">
                  <c:v>0.36262006979678602</c:v>
                </c:pt>
                <c:pt idx="733">
                  <c:v>0.35618669692962346</c:v>
                </c:pt>
                <c:pt idx="734">
                  <c:v>0.35108721187985253</c:v>
                </c:pt>
                <c:pt idx="735">
                  <c:v>0.34595267686967857</c:v>
                </c:pt>
                <c:pt idx="736">
                  <c:v>0.34152444592643677</c:v>
                </c:pt>
                <c:pt idx="737">
                  <c:v>0.3368050161229818</c:v>
                </c:pt>
                <c:pt idx="738">
                  <c:v>0.33220361942942456</c:v>
                </c:pt>
                <c:pt idx="739">
                  <c:v>0.32819513544441459</c:v>
                </c:pt>
                <c:pt idx="740">
                  <c:v>0.32208479059069606</c:v>
                </c:pt>
                <c:pt idx="741">
                  <c:v>0.31735617201383814</c:v>
                </c:pt>
                <c:pt idx="742">
                  <c:v>0.31384975502919571</c:v>
                </c:pt>
                <c:pt idx="743">
                  <c:v>0.30680878636196568</c:v>
                </c:pt>
                <c:pt idx="744">
                  <c:v>0.30090750978557002</c:v>
                </c:pt>
                <c:pt idx="745">
                  <c:v>0.29527393912295524</c:v>
                </c:pt>
                <c:pt idx="746">
                  <c:v>0.28923246270494757</c:v>
                </c:pt>
                <c:pt idx="747">
                  <c:v>0.28614787673023656</c:v>
                </c:pt>
                <c:pt idx="748">
                  <c:v>0.28192312501657768</c:v>
                </c:pt>
                <c:pt idx="749">
                  <c:v>0.27490763861785694</c:v>
                </c:pt>
                <c:pt idx="750">
                  <c:v>0.27208715883126383</c:v>
                </c:pt>
                <c:pt idx="751">
                  <c:v>0.26942175143704838</c:v>
                </c:pt>
                <c:pt idx="752">
                  <c:v>0.26508303998726834</c:v>
                </c:pt>
                <c:pt idx="753">
                  <c:v>0.2629295514741824</c:v>
                </c:pt>
                <c:pt idx="754">
                  <c:v>0.26052550310902622</c:v>
                </c:pt>
                <c:pt idx="755">
                  <c:v>0.25680802852498402</c:v>
                </c:pt>
                <c:pt idx="756">
                  <c:v>0.25436665668847974</c:v>
                </c:pt>
                <c:pt idx="757">
                  <c:v>0.2513627803523184</c:v>
                </c:pt>
                <c:pt idx="758">
                  <c:v>0.2471044943522199</c:v>
                </c:pt>
                <c:pt idx="759">
                  <c:v>0.2451555270945667</c:v>
                </c:pt>
                <c:pt idx="760">
                  <c:v>0.24053887893175302</c:v>
                </c:pt>
                <c:pt idx="761">
                  <c:v>0.23675414631558606</c:v>
                </c:pt>
                <c:pt idx="762">
                  <c:v>0.23331309277061413</c:v>
                </c:pt>
                <c:pt idx="763">
                  <c:v>0.23069239775831821</c:v>
                </c:pt>
                <c:pt idx="764">
                  <c:v>0.22758062438188922</c:v>
                </c:pt>
                <c:pt idx="765">
                  <c:v>0.2249475197890182</c:v>
                </c:pt>
                <c:pt idx="766">
                  <c:v>0.22109543441110383</c:v>
                </c:pt>
                <c:pt idx="767">
                  <c:v>0.2193939009279714</c:v>
                </c:pt>
                <c:pt idx="768">
                  <c:v>0.21515531868939672</c:v>
                </c:pt>
                <c:pt idx="769">
                  <c:v>0.21249341629122159</c:v>
                </c:pt>
                <c:pt idx="770">
                  <c:v>0.2083844241765154</c:v>
                </c:pt>
                <c:pt idx="771">
                  <c:v>0.20662671602711541</c:v>
                </c:pt>
                <c:pt idx="772">
                  <c:v>0.20356704394317737</c:v>
                </c:pt>
                <c:pt idx="773">
                  <c:v>0.2005784190762725</c:v>
                </c:pt>
                <c:pt idx="774">
                  <c:v>0.19842881447771771</c:v>
                </c:pt>
                <c:pt idx="775">
                  <c:v>0.19639231704867968</c:v>
                </c:pt>
                <c:pt idx="776">
                  <c:v>0.1926554228919817</c:v>
                </c:pt>
                <c:pt idx="777">
                  <c:v>0.19108745817687156</c:v>
                </c:pt>
                <c:pt idx="778">
                  <c:v>0.18876089864309289</c:v>
                </c:pt>
                <c:pt idx="779">
                  <c:v>0.18645603219291498</c:v>
                </c:pt>
                <c:pt idx="780">
                  <c:v>0.18347091232205043</c:v>
                </c:pt>
                <c:pt idx="781">
                  <c:v>0.18052160024857053</c:v>
                </c:pt>
                <c:pt idx="782">
                  <c:v>0.17886051631433564</c:v>
                </c:pt>
                <c:pt idx="783">
                  <c:v>0.17766749144591507</c:v>
                </c:pt>
                <c:pt idx="784">
                  <c:v>0.17556979868060582</c:v>
                </c:pt>
                <c:pt idx="785">
                  <c:v>0.17201440648102187</c:v>
                </c:pt>
                <c:pt idx="786">
                  <c:v>0.16910099693454941</c:v>
                </c:pt>
                <c:pt idx="787">
                  <c:v>0.16946788476330857</c:v>
                </c:pt>
                <c:pt idx="788">
                  <c:v>0.16609143682102542</c:v>
                </c:pt>
                <c:pt idx="789">
                  <c:v>0.16375767783592074</c:v>
                </c:pt>
                <c:pt idx="790">
                  <c:v>0.16307496144504355</c:v>
                </c:pt>
                <c:pt idx="791">
                  <c:v>0.16156004531865151</c:v>
                </c:pt>
                <c:pt idx="792">
                  <c:v>0.16064012595250635</c:v>
                </c:pt>
                <c:pt idx="793">
                  <c:v>0.15988588869648249</c:v>
                </c:pt>
                <c:pt idx="794">
                  <c:v>0.15659479214426184</c:v>
                </c:pt>
                <c:pt idx="795">
                  <c:v>0.15483897858731607</c:v>
                </c:pt>
                <c:pt idx="796">
                  <c:v>0.1540190937027536</c:v>
                </c:pt>
                <c:pt idx="797">
                  <c:v>0.15185006953154306</c:v>
                </c:pt>
                <c:pt idx="798">
                  <c:v>0.15125393601582363</c:v>
                </c:pt>
                <c:pt idx="799">
                  <c:v>0.14946743006111954</c:v>
                </c:pt>
                <c:pt idx="800">
                  <c:v>0.14796255527473487</c:v>
                </c:pt>
                <c:pt idx="801">
                  <c:v>0.14763469605053259</c:v>
                </c:pt>
                <c:pt idx="802">
                  <c:v>0.14670947182551564</c:v>
                </c:pt>
                <c:pt idx="803">
                  <c:v>0.14546605079781288</c:v>
                </c:pt>
                <c:pt idx="804">
                  <c:v>0.14436235596360869</c:v>
                </c:pt>
                <c:pt idx="805">
                  <c:v>0.14160761853517689</c:v>
                </c:pt>
                <c:pt idx="806">
                  <c:v>0.14147101841922785</c:v>
                </c:pt>
                <c:pt idx="807">
                  <c:v>0.14019652607527594</c:v>
                </c:pt>
                <c:pt idx="808">
                  <c:v>0.13785660966469504</c:v>
                </c:pt>
                <c:pt idx="809">
                  <c:v>0.13588140230155094</c:v>
                </c:pt>
                <c:pt idx="810">
                  <c:v>0.13526149165053106</c:v>
                </c:pt>
                <c:pt idx="811">
                  <c:v>0.1326699733620301</c:v>
                </c:pt>
                <c:pt idx="812">
                  <c:v>0.13292631172108568</c:v>
                </c:pt>
                <c:pt idx="813">
                  <c:v>0.13050606459044595</c:v>
                </c:pt>
                <c:pt idx="814">
                  <c:v>0.12984542020166043</c:v>
                </c:pt>
                <c:pt idx="815">
                  <c:v>0.12992774024379616</c:v>
                </c:pt>
                <c:pt idx="816">
                  <c:v>0.1307593716015748</c:v>
                </c:pt>
                <c:pt idx="817">
                  <c:v>0.12922787779120834</c:v>
                </c:pt>
                <c:pt idx="818">
                  <c:v>0.12863591237888819</c:v>
                </c:pt>
                <c:pt idx="819">
                  <c:v>0.1268791515257153</c:v>
                </c:pt>
                <c:pt idx="820">
                  <c:v>0.12649994884600374</c:v>
                </c:pt>
                <c:pt idx="821">
                  <c:v>0.12563771982008951</c:v>
                </c:pt>
                <c:pt idx="822">
                  <c:v>0.12364631369146183</c:v>
                </c:pt>
                <c:pt idx="823">
                  <c:v>0.12227481821385401</c:v>
                </c:pt>
                <c:pt idx="824">
                  <c:v>0.12117377580908571</c:v>
                </c:pt>
                <c:pt idx="825">
                  <c:v>0.11881652387754871</c:v>
                </c:pt>
                <c:pt idx="826">
                  <c:v>0.11734073108533624</c:v>
                </c:pt>
                <c:pt idx="827">
                  <c:v>0.11557876010291426</c:v>
                </c:pt>
                <c:pt idx="828">
                  <c:v>0.1147887150495057</c:v>
                </c:pt>
                <c:pt idx="829">
                  <c:v>0.11525336384890246</c:v>
                </c:pt>
                <c:pt idx="830">
                  <c:v>0.11380248494746295</c:v>
                </c:pt>
                <c:pt idx="831">
                  <c:v>0.11323770693686082</c:v>
                </c:pt>
                <c:pt idx="832">
                  <c:v>0.11436489471749732</c:v>
                </c:pt>
                <c:pt idx="833">
                  <c:v>0.11414246956337223</c:v>
                </c:pt>
                <c:pt idx="834">
                  <c:v>0.11478615734969251</c:v>
                </c:pt>
                <c:pt idx="835">
                  <c:v>0.11348068841911417</c:v>
                </c:pt>
                <c:pt idx="836">
                  <c:v>0.11249085859140839</c:v>
                </c:pt>
                <c:pt idx="837">
                  <c:v>0.11261950141904975</c:v>
                </c:pt>
                <c:pt idx="838">
                  <c:v>0.11124298527143826</c:v>
                </c:pt>
                <c:pt idx="839">
                  <c:v>0.1098788787044019</c:v>
                </c:pt>
                <c:pt idx="840">
                  <c:v>0.11103060145732052</c:v>
                </c:pt>
                <c:pt idx="841">
                  <c:v>0.10858060922514959</c:v>
                </c:pt>
                <c:pt idx="842">
                  <c:v>0.10887105024838108</c:v>
                </c:pt>
                <c:pt idx="843">
                  <c:v>0.10802492525832769</c:v>
                </c:pt>
                <c:pt idx="844">
                  <c:v>0.10788264136501598</c:v>
                </c:pt>
                <c:pt idx="845">
                  <c:v>0.10788965135709658</c:v>
                </c:pt>
                <c:pt idx="846">
                  <c:v>0.10787269475463133</c:v>
                </c:pt>
                <c:pt idx="847">
                  <c:v>0.1076072623517955</c:v>
                </c:pt>
                <c:pt idx="848">
                  <c:v>0.11119817815989602</c:v>
                </c:pt>
                <c:pt idx="849">
                  <c:v>0.11107948194263932</c:v>
                </c:pt>
                <c:pt idx="850">
                  <c:v>0.11219141825401939</c:v>
                </c:pt>
                <c:pt idx="851">
                  <c:v>0.11156023477789692</c:v>
                </c:pt>
                <c:pt idx="852">
                  <c:v>0.11149326093464035</c:v>
                </c:pt>
                <c:pt idx="853">
                  <c:v>0.11162910321360772</c:v>
                </c:pt>
                <c:pt idx="854">
                  <c:v>0.10879346668738088</c:v>
                </c:pt>
                <c:pt idx="855">
                  <c:v>0.1049804099140234</c:v>
                </c:pt>
                <c:pt idx="856">
                  <c:v>0.10431853404014263</c:v>
                </c:pt>
                <c:pt idx="857">
                  <c:v>0.10288006471927824</c:v>
                </c:pt>
                <c:pt idx="858">
                  <c:v>0.10314473928513239</c:v>
                </c:pt>
                <c:pt idx="859">
                  <c:v>0.10166998851876972</c:v>
                </c:pt>
                <c:pt idx="860">
                  <c:v>0.10042012587672265</c:v>
                </c:pt>
                <c:pt idx="861">
                  <c:v>0.10271997165689689</c:v>
                </c:pt>
                <c:pt idx="862">
                  <c:v>0.10241882618629908</c:v>
                </c:pt>
                <c:pt idx="863">
                  <c:v>0.1025542895467756</c:v>
                </c:pt>
                <c:pt idx="864">
                  <c:v>0.10295016464008427</c:v>
                </c:pt>
                <c:pt idx="865">
                  <c:v>0.10187100477816217</c:v>
                </c:pt>
                <c:pt idx="866">
                  <c:v>0.10454209594974026</c:v>
                </c:pt>
                <c:pt idx="867">
                  <c:v>0.10349438632255815</c:v>
                </c:pt>
                <c:pt idx="868">
                  <c:v>0.10260515935417132</c:v>
                </c:pt>
                <c:pt idx="869">
                  <c:v>0.10267630130082718</c:v>
                </c:pt>
                <c:pt idx="870">
                  <c:v>0.10125516750091888</c:v>
                </c:pt>
                <c:pt idx="871">
                  <c:v>9.9400077299372142E-2</c:v>
                </c:pt>
                <c:pt idx="872">
                  <c:v>9.7383094172612539E-2</c:v>
                </c:pt>
                <c:pt idx="873">
                  <c:v>9.4686208124770285E-2</c:v>
                </c:pt>
                <c:pt idx="874">
                  <c:v>9.6177564993994144E-2</c:v>
                </c:pt>
                <c:pt idx="875">
                  <c:v>9.4937554232708998E-2</c:v>
                </c:pt>
                <c:pt idx="876">
                  <c:v>9.3704818706448062E-2</c:v>
                </c:pt>
                <c:pt idx="877">
                  <c:v>9.2366990136751689E-2</c:v>
                </c:pt>
                <c:pt idx="878">
                  <c:v>9.1683676949251447E-2</c:v>
                </c:pt>
                <c:pt idx="879">
                  <c:v>9.1861711802174242E-2</c:v>
                </c:pt>
                <c:pt idx="880">
                  <c:v>9.0669776324414864E-2</c:v>
                </c:pt>
                <c:pt idx="881">
                  <c:v>8.9930572659515207E-2</c:v>
                </c:pt>
                <c:pt idx="882">
                  <c:v>8.9028566665024678E-2</c:v>
                </c:pt>
                <c:pt idx="883">
                  <c:v>8.8208009200140963E-2</c:v>
                </c:pt>
                <c:pt idx="884">
                  <c:v>8.7834982891830143E-2</c:v>
                </c:pt>
                <c:pt idx="885">
                  <c:v>8.8261673531406667E-2</c:v>
                </c:pt>
                <c:pt idx="886">
                  <c:v>8.8343245209522983E-2</c:v>
                </c:pt>
                <c:pt idx="887">
                  <c:v>8.8282892966893886E-2</c:v>
                </c:pt>
                <c:pt idx="888">
                  <c:v>8.6026689123902558E-2</c:v>
                </c:pt>
                <c:pt idx="889">
                  <c:v>8.590892125694842E-2</c:v>
                </c:pt>
                <c:pt idx="890">
                  <c:v>8.5522339139627687E-2</c:v>
                </c:pt>
                <c:pt idx="891">
                  <c:v>8.468807429833769E-2</c:v>
                </c:pt>
                <c:pt idx="892">
                  <c:v>8.2739504905099862E-2</c:v>
                </c:pt>
                <c:pt idx="893">
                  <c:v>8.2411247816482194E-2</c:v>
                </c:pt>
                <c:pt idx="894">
                  <c:v>8.117412630868974E-2</c:v>
                </c:pt>
                <c:pt idx="895">
                  <c:v>8.111249521615406E-2</c:v>
                </c:pt>
                <c:pt idx="896">
                  <c:v>8.0832569181043465E-2</c:v>
                </c:pt>
                <c:pt idx="897">
                  <c:v>7.920605208613575E-2</c:v>
                </c:pt>
                <c:pt idx="898">
                  <c:v>7.9853822719194875E-2</c:v>
                </c:pt>
                <c:pt idx="899">
                  <c:v>8.0017875479805545E-2</c:v>
                </c:pt>
                <c:pt idx="900">
                  <c:v>7.8119152814038167E-2</c:v>
                </c:pt>
                <c:pt idx="901">
                  <c:v>7.6182348839941044E-2</c:v>
                </c:pt>
                <c:pt idx="902">
                  <c:v>7.5346066257687319E-2</c:v>
                </c:pt>
                <c:pt idx="903">
                  <c:v>7.2447320856810493E-2</c:v>
                </c:pt>
                <c:pt idx="904">
                  <c:v>7.2641706042613177E-2</c:v>
                </c:pt>
                <c:pt idx="905">
                  <c:v>7.049985032719612E-2</c:v>
                </c:pt>
                <c:pt idx="906">
                  <c:v>6.8766411907134659E-2</c:v>
                </c:pt>
                <c:pt idx="907">
                  <c:v>6.7683055522926472E-2</c:v>
                </c:pt>
                <c:pt idx="908">
                  <c:v>6.7037302630831089E-2</c:v>
                </c:pt>
                <c:pt idx="909">
                  <c:v>6.6508360836500455E-2</c:v>
                </c:pt>
                <c:pt idx="910">
                  <c:v>6.5953415760735712E-2</c:v>
                </c:pt>
                <c:pt idx="911">
                  <c:v>6.5543482791416738E-2</c:v>
                </c:pt>
                <c:pt idx="912">
                  <c:v>6.5138153681761513E-2</c:v>
                </c:pt>
                <c:pt idx="913">
                  <c:v>6.5625490225797528E-2</c:v>
                </c:pt>
                <c:pt idx="914">
                  <c:v>6.6677055348623962E-2</c:v>
                </c:pt>
                <c:pt idx="915">
                  <c:v>6.4653763228991815E-2</c:v>
                </c:pt>
                <c:pt idx="916">
                  <c:v>6.3936015823636186E-2</c:v>
                </c:pt>
                <c:pt idx="917">
                  <c:v>6.2257245868841155E-2</c:v>
                </c:pt>
                <c:pt idx="918">
                  <c:v>6.1780149597020183E-2</c:v>
                </c:pt>
                <c:pt idx="919">
                  <c:v>6.0578627481442465E-2</c:v>
                </c:pt>
                <c:pt idx="920">
                  <c:v>5.8114871035091643E-2</c:v>
                </c:pt>
                <c:pt idx="921">
                  <c:v>5.6725064321413825E-2</c:v>
                </c:pt>
                <c:pt idx="922">
                  <c:v>5.9200330416924019E-2</c:v>
                </c:pt>
                <c:pt idx="923">
                  <c:v>5.8494338957746805E-2</c:v>
                </c:pt>
                <c:pt idx="924">
                  <c:v>5.8671388622593398E-2</c:v>
                </c:pt>
                <c:pt idx="925">
                  <c:v>5.6702395522699116E-2</c:v>
                </c:pt>
                <c:pt idx="926">
                  <c:v>5.6251605667104951E-2</c:v>
                </c:pt>
                <c:pt idx="927">
                  <c:v>5.6260974426791052E-2</c:v>
                </c:pt>
                <c:pt idx="928">
                  <c:v>5.5504937307935688E-2</c:v>
                </c:pt>
                <c:pt idx="929">
                  <c:v>5.4890587285768962E-2</c:v>
                </c:pt>
                <c:pt idx="930">
                  <c:v>5.3790302717982338E-2</c:v>
                </c:pt>
                <c:pt idx="931">
                  <c:v>5.3688250495435928E-2</c:v>
                </c:pt>
                <c:pt idx="932">
                  <c:v>5.3530108863282425E-2</c:v>
                </c:pt>
                <c:pt idx="933">
                  <c:v>5.2238101012091288E-2</c:v>
                </c:pt>
                <c:pt idx="934">
                  <c:v>5.1778832855264502E-2</c:v>
                </c:pt>
                <c:pt idx="935">
                  <c:v>5.1498755252757579E-2</c:v>
                </c:pt>
                <c:pt idx="936">
                  <c:v>5.0031649166947703E-2</c:v>
                </c:pt>
                <c:pt idx="937">
                  <c:v>5.0521903383363209E-2</c:v>
                </c:pt>
                <c:pt idx="938">
                  <c:v>4.9042179311808237E-2</c:v>
                </c:pt>
                <c:pt idx="939">
                  <c:v>4.7960291236752065E-2</c:v>
                </c:pt>
                <c:pt idx="940">
                  <c:v>4.7581562205154054E-2</c:v>
                </c:pt>
                <c:pt idx="941">
                  <c:v>4.661613472825861E-2</c:v>
                </c:pt>
                <c:pt idx="942">
                  <c:v>4.605431228188505E-2</c:v>
                </c:pt>
                <c:pt idx="943">
                  <c:v>4.6535889264860242E-2</c:v>
                </c:pt>
                <c:pt idx="944">
                  <c:v>4.4451619687089106E-2</c:v>
                </c:pt>
                <c:pt idx="945">
                  <c:v>4.3575702230693153E-2</c:v>
                </c:pt>
                <c:pt idx="946">
                  <c:v>4.3832173211220536E-2</c:v>
                </c:pt>
                <c:pt idx="947">
                  <c:v>4.528058914246956E-2</c:v>
                </c:pt>
                <c:pt idx="948">
                  <c:v>4.3897640853476014E-2</c:v>
                </c:pt>
                <c:pt idx="949">
                  <c:v>4.2423790018529119E-2</c:v>
                </c:pt>
                <c:pt idx="950">
                  <c:v>3.9893988079224278E-2</c:v>
                </c:pt>
                <c:pt idx="951">
                  <c:v>3.9360916073343466E-2</c:v>
                </c:pt>
                <c:pt idx="952">
                  <c:v>3.9430930737489059E-2</c:v>
                </c:pt>
                <c:pt idx="953">
                  <c:v>3.8593928210102726E-2</c:v>
                </c:pt>
                <c:pt idx="954">
                  <c:v>3.635415995665172E-2</c:v>
                </c:pt>
                <c:pt idx="955">
                  <c:v>3.7114649367774498E-2</c:v>
                </c:pt>
                <c:pt idx="956">
                  <c:v>3.7583646256853689E-2</c:v>
                </c:pt>
                <c:pt idx="957">
                  <c:v>3.7565363439670492E-2</c:v>
                </c:pt>
                <c:pt idx="958">
                  <c:v>3.6687778741914832E-2</c:v>
                </c:pt>
                <c:pt idx="959">
                  <c:v>3.5704646298534724E-2</c:v>
                </c:pt>
                <c:pt idx="960">
                  <c:v>3.5371396958800191E-2</c:v>
                </c:pt>
                <c:pt idx="961">
                  <c:v>3.55529652266501E-2</c:v>
                </c:pt>
                <c:pt idx="962">
                  <c:v>3.5113921844272082E-2</c:v>
                </c:pt>
                <c:pt idx="963">
                  <c:v>3.3829208174029679E-2</c:v>
                </c:pt>
                <c:pt idx="964">
                  <c:v>3.2620439242314586E-2</c:v>
                </c:pt>
                <c:pt idx="965">
                  <c:v>3.3686715875548015E-2</c:v>
                </c:pt>
                <c:pt idx="966">
                  <c:v>3.3958779351973598E-2</c:v>
                </c:pt>
                <c:pt idx="967">
                  <c:v>3.4561543941282788E-2</c:v>
                </c:pt>
                <c:pt idx="968">
                  <c:v>3.3510954533570281E-2</c:v>
                </c:pt>
                <c:pt idx="969">
                  <c:v>3.2931663944768839E-2</c:v>
                </c:pt>
                <c:pt idx="970">
                  <c:v>3.3097289217116507E-2</c:v>
                </c:pt>
                <c:pt idx="971">
                  <c:v>3.3782108605617853E-2</c:v>
                </c:pt>
                <c:pt idx="972">
                  <c:v>3.2431017888741948E-2</c:v>
                </c:pt>
                <c:pt idx="973">
                  <c:v>3.1398493420080408E-2</c:v>
                </c:pt>
                <c:pt idx="974">
                  <c:v>3.0160964574910291E-2</c:v>
                </c:pt>
                <c:pt idx="975">
                  <c:v>2.9320494943332741E-2</c:v>
                </c:pt>
                <c:pt idx="976">
                  <c:v>2.7954512729766699E-2</c:v>
                </c:pt>
                <c:pt idx="977">
                  <c:v>2.7561517416988434E-2</c:v>
                </c:pt>
                <c:pt idx="978">
                  <c:v>2.7913523222019711E-2</c:v>
                </c:pt>
                <c:pt idx="979">
                  <c:v>2.7702200379676328E-2</c:v>
                </c:pt>
                <c:pt idx="980">
                  <c:v>2.7697568101125766E-2</c:v>
                </c:pt>
                <c:pt idx="981">
                  <c:v>2.7894084703439445E-2</c:v>
                </c:pt>
                <c:pt idx="982">
                  <c:v>2.924161358650141E-2</c:v>
                </c:pt>
                <c:pt idx="983">
                  <c:v>3.0554225130632152E-2</c:v>
                </c:pt>
                <c:pt idx="984">
                  <c:v>3.0486067167091686E-2</c:v>
                </c:pt>
                <c:pt idx="985">
                  <c:v>3.0348860781557283E-2</c:v>
                </c:pt>
                <c:pt idx="986">
                  <c:v>3.059446627435972E-2</c:v>
                </c:pt>
                <c:pt idx="987">
                  <c:v>3.1319612063249069E-2</c:v>
                </c:pt>
                <c:pt idx="988">
                  <c:v>3.0615780439469664E-2</c:v>
                </c:pt>
                <c:pt idx="989">
                  <c:v>2.9536961604189324E-2</c:v>
                </c:pt>
                <c:pt idx="990">
                  <c:v>2.8533452818964116E-2</c:v>
                </c:pt>
                <c:pt idx="991">
                  <c:v>2.7944158782004406E-2</c:v>
                </c:pt>
                <c:pt idx="992">
                  <c:v>2.69692488698756E-2</c:v>
                </c:pt>
                <c:pt idx="993">
                  <c:v>2.5863631024330355E-2</c:v>
                </c:pt>
                <c:pt idx="994">
                  <c:v>2.5542005009302447E-2</c:v>
                </c:pt>
                <c:pt idx="995">
                  <c:v>2.4300791181808883E-2</c:v>
                </c:pt>
                <c:pt idx="996">
                  <c:v>2.4506420773827343E-2</c:v>
                </c:pt>
                <c:pt idx="997">
                  <c:v>2.5091073059274219E-2</c:v>
                </c:pt>
                <c:pt idx="998">
                  <c:v>2.3041247172320763E-2</c:v>
                </c:pt>
                <c:pt idx="999">
                  <c:v>2.3629565494166553E-2</c:v>
                </c:pt>
                <c:pt idx="1000">
                  <c:v>2.4878158759269294E-2</c:v>
                </c:pt>
                <c:pt idx="1001">
                  <c:v>2.3423433835147722E-2</c:v>
                </c:pt>
                <c:pt idx="1002">
                  <c:v>2.4076130408587811E-2</c:v>
                </c:pt>
                <c:pt idx="1003">
                  <c:v>2.3994189284942916E-2</c:v>
                </c:pt>
                <c:pt idx="1004">
                  <c:v>2.3854273632198976E-2</c:v>
                </c:pt>
                <c:pt idx="1005">
                  <c:v>2.5195635616822466E-2</c:v>
                </c:pt>
                <c:pt idx="1006">
                  <c:v>2.3518390808953085E-2</c:v>
                </c:pt>
                <c:pt idx="1007">
                  <c:v>2.3307626871383696E-2</c:v>
                </c:pt>
                <c:pt idx="1008">
                  <c:v>2.3445600566862061E-2</c:v>
                </c:pt>
                <c:pt idx="1009">
                  <c:v>2.36072377220936E-2</c:v>
                </c:pt>
                <c:pt idx="1010">
                  <c:v>2.3875332027327601E-2</c:v>
                </c:pt>
                <c:pt idx="1011">
                  <c:v>2.1866988242159231E-2</c:v>
                </c:pt>
                <c:pt idx="1012">
                  <c:v>2.2910615022602488E-2</c:v>
                </c:pt>
                <c:pt idx="1013">
                  <c:v>2.429894395416602E-2</c:v>
                </c:pt>
                <c:pt idx="1014">
                  <c:v>2.2883133959054069E-2</c:v>
                </c:pt>
                <c:pt idx="1015">
                  <c:v>2.3618425290535754E-2</c:v>
                </c:pt>
                <c:pt idx="1016">
                  <c:v>2.2669187106161594E-2</c:v>
                </c:pt>
                <c:pt idx="1017">
                  <c:v>2.2476838607247196E-2</c:v>
                </c:pt>
                <c:pt idx="1018">
                  <c:v>2.3055987101614574E-2</c:v>
                </c:pt>
                <c:pt idx="1019">
                  <c:v>2.2062538602321255E-2</c:v>
                </c:pt>
                <c:pt idx="1020">
                  <c:v>2.1220411202346263E-2</c:v>
                </c:pt>
                <c:pt idx="1021">
                  <c:v>1.9787256213315955E-2</c:v>
                </c:pt>
                <c:pt idx="1022">
                  <c:v>1.947420322914338E-2</c:v>
                </c:pt>
                <c:pt idx="1023">
                  <c:v>1.8485131238419307E-2</c:v>
                </c:pt>
                <c:pt idx="1024">
                  <c:v>1.8105663315764145E-2</c:v>
                </c:pt>
                <c:pt idx="1025">
                  <c:v>1.7950382518216505E-2</c:v>
                </c:pt>
                <c:pt idx="1026">
                  <c:v>1.7040712897248674E-2</c:v>
                </c:pt>
                <c:pt idx="1027">
                  <c:v>1.6126553092164344E-2</c:v>
                </c:pt>
                <c:pt idx="1028">
                  <c:v>1.771391843400566E-2</c:v>
                </c:pt>
                <c:pt idx="1029">
                  <c:v>1.6123038623161771E-2</c:v>
                </c:pt>
                <c:pt idx="1030">
                  <c:v>1.7088835545585788E-2</c:v>
                </c:pt>
                <c:pt idx="1031">
                  <c:v>1.6220761701950293E-2</c:v>
                </c:pt>
                <c:pt idx="1032">
                  <c:v>1.6596980398546467E-2</c:v>
                </c:pt>
                <c:pt idx="1033">
                  <c:v>1.6950549242352477E-2</c:v>
                </c:pt>
                <c:pt idx="1034">
                  <c:v>1.7686740505249918E-2</c:v>
                </c:pt>
                <c:pt idx="1035">
                  <c:v>1.777026361359408E-2</c:v>
                </c:pt>
                <c:pt idx="1036">
                  <c:v>1.8291863862164612E-2</c:v>
                </c:pt>
                <c:pt idx="1037">
                  <c:v>1.85840100186049E-2</c:v>
                </c:pt>
                <c:pt idx="1038">
                  <c:v>1.7185147152995919E-2</c:v>
                </c:pt>
                <c:pt idx="1039">
                  <c:v>1.6955484655695713E-2</c:v>
                </c:pt>
                <c:pt idx="1040">
                  <c:v>1.6511089049634536E-2</c:v>
                </c:pt>
                <c:pt idx="1041">
                  <c:v>1.5103965760925169E-2</c:v>
                </c:pt>
                <c:pt idx="1042">
                  <c:v>1.5474642774592758E-2</c:v>
                </c:pt>
                <c:pt idx="1043">
                  <c:v>1.5596095623870349E-2</c:v>
                </c:pt>
                <c:pt idx="1044">
                  <c:v>1.5661733779446706E-2</c:v>
                </c:pt>
                <c:pt idx="1045">
                  <c:v>1.6870142738595502E-2</c:v>
                </c:pt>
                <c:pt idx="1046">
                  <c:v>1.6078998821563491E-2</c:v>
                </c:pt>
                <c:pt idx="1047">
                  <c:v>1.4839490127278723E-2</c:v>
                </c:pt>
                <c:pt idx="1048">
                  <c:v>1.5889151184688664E-2</c:v>
                </c:pt>
                <c:pt idx="1049">
                  <c:v>1.4562529129358985E-2</c:v>
                </c:pt>
                <c:pt idx="1050">
                  <c:v>1.3290063999333104E-2</c:v>
                </c:pt>
                <c:pt idx="1051">
                  <c:v>1.3337589851047141E-2</c:v>
                </c:pt>
                <c:pt idx="1052">
                  <c:v>1.3531292983566305E-2</c:v>
                </c:pt>
                <c:pt idx="1053">
                  <c:v>1.4516026357570223E-2</c:v>
                </c:pt>
                <c:pt idx="1054">
                  <c:v>1.5075698441508249E-2</c:v>
                </c:pt>
                <c:pt idx="1055">
                  <c:v>1.4353498743885203E-2</c:v>
                </c:pt>
                <c:pt idx="1056">
                  <c:v>1.4384589006058907E-2</c:v>
                </c:pt>
                <c:pt idx="1057">
                  <c:v>1.526206002826732E-2</c:v>
                </c:pt>
                <c:pt idx="1058">
                  <c:v>1.4069698267205742E-2</c:v>
                </c:pt>
                <c:pt idx="1059">
                  <c:v>1.4331180444774525E-2</c:v>
                </c:pt>
                <c:pt idx="1060">
                  <c:v>1.3196404821358879E-2</c:v>
                </c:pt>
                <c:pt idx="1061">
                  <c:v>1.3802361798953429E-2</c:v>
                </c:pt>
                <c:pt idx="1062">
                  <c:v>1.4176856416416266E-2</c:v>
                </c:pt>
                <c:pt idx="1063">
                  <c:v>1.5325292051426818E-2</c:v>
                </c:pt>
                <c:pt idx="1064">
                  <c:v>1.5816872482560279E-2</c:v>
                </c:pt>
                <c:pt idx="1065">
                  <c:v>1.5055966261097576E-2</c:v>
                </c:pt>
                <c:pt idx="1066">
                  <c:v>1.2982922143617686E-2</c:v>
                </c:pt>
                <c:pt idx="1067">
                  <c:v>1.4553927679616838E-2</c:v>
                </c:pt>
                <c:pt idx="1068">
                  <c:v>1.3274765165265301E-2</c:v>
                </c:pt>
                <c:pt idx="1069">
                  <c:v>1.094104407200967E-2</c:v>
                </c:pt>
                <c:pt idx="1070">
                  <c:v>9.6141757196609445E-3</c:v>
                </c:pt>
                <c:pt idx="1071">
                  <c:v>8.9367272431027361E-3</c:v>
                </c:pt>
                <c:pt idx="1072">
                  <c:v>1.0536018097147123E-2</c:v>
                </c:pt>
                <c:pt idx="1073">
                  <c:v>1.258862903500828E-2</c:v>
                </c:pt>
                <c:pt idx="1074">
                  <c:v>1.1911283813738828E-2</c:v>
                </c:pt>
                <c:pt idx="1075">
                  <c:v>1.3988107643164879E-2</c:v>
                </c:pt>
                <c:pt idx="1076">
                  <c:v>1.5750789097757182E-2</c:v>
                </c:pt>
                <c:pt idx="1077">
                  <c:v>1.5465027717887606E-2</c:v>
                </c:pt>
                <c:pt idx="1078">
                  <c:v>1.5884585216873998E-2</c:v>
                </c:pt>
                <c:pt idx="1079">
                  <c:v>1.5664045182240849E-2</c:v>
                </c:pt>
                <c:pt idx="1080">
                  <c:v>1.2979218215369693E-2</c:v>
                </c:pt>
                <c:pt idx="1081">
                  <c:v>1.3436714928251783E-2</c:v>
                </c:pt>
                <c:pt idx="1082">
                  <c:v>1.1088575986419562E-2</c:v>
                </c:pt>
                <c:pt idx="1083">
                  <c:v>1.0992851702670239E-2</c:v>
                </c:pt>
                <c:pt idx="1084">
                  <c:v>1.111360355273977E-2</c:v>
                </c:pt>
                <c:pt idx="1085">
                  <c:v>9.8862770879356143E-3</c:v>
                </c:pt>
                <c:pt idx="1086">
                  <c:v>9.1137143863983423E-3</c:v>
                </c:pt>
                <c:pt idx="1087">
                  <c:v>1.0304915709581712E-2</c:v>
                </c:pt>
                <c:pt idx="1088">
                  <c:v>8.9540570802814617E-3</c:v>
                </c:pt>
                <c:pt idx="1089">
                  <c:v>9.8881527344652897E-3</c:v>
                </c:pt>
                <c:pt idx="1090">
                  <c:v>9.7988511191357628E-3</c:v>
                </c:pt>
                <c:pt idx="1091">
                  <c:v>1.0018131249786859E-2</c:v>
                </c:pt>
                <c:pt idx="1092">
                  <c:v>1.1049500017051331E-2</c:v>
                </c:pt>
                <c:pt idx="1093">
                  <c:v>1.1557553929574211E-2</c:v>
                </c:pt>
                <c:pt idx="1094">
                  <c:v>1.0403822908654119E-2</c:v>
                </c:pt>
                <c:pt idx="1095">
                  <c:v>1.1042821578650216E-2</c:v>
                </c:pt>
                <c:pt idx="1096">
                  <c:v>1.0706739823196632E-2</c:v>
                </c:pt>
                <c:pt idx="1097">
                  <c:v>1.1294991834306524E-2</c:v>
                </c:pt>
                <c:pt idx="1098">
                  <c:v>1.0470730441174801E-2</c:v>
                </c:pt>
                <c:pt idx="1099">
                  <c:v>1.114055413040101E-2</c:v>
                </c:pt>
                <c:pt idx="1100">
                  <c:v>1.0244421372518558E-2</c:v>
                </c:pt>
                <c:pt idx="1101">
                  <c:v>1.0729276000439545E-2</c:v>
                </c:pt>
                <c:pt idx="1102">
                  <c:v>1.076428806899348E-2</c:v>
                </c:pt>
                <c:pt idx="1103">
                  <c:v>1.095317893667893E-2</c:v>
                </c:pt>
                <c:pt idx="1104">
                  <c:v>1.0512743028847065E-2</c:v>
                </c:pt>
                <c:pt idx="1105">
                  <c:v>1.0794506818638243E-2</c:v>
                </c:pt>
                <c:pt idx="1106">
                  <c:v>1.0395486701855564E-2</c:v>
                </c:pt>
                <c:pt idx="1107">
                  <c:v>1.1512737345069702E-2</c:v>
                </c:pt>
                <c:pt idx="1108">
                  <c:v>1.4031512756290995E-2</c:v>
                </c:pt>
                <c:pt idx="1109">
                  <c:v>1.3226405692871406E-2</c:v>
                </c:pt>
                <c:pt idx="1110">
                  <c:v>1.2638617856912801E-2</c:v>
                </c:pt>
                <c:pt idx="1111">
                  <c:v>1.1878933647583068E-2</c:v>
                </c:pt>
                <c:pt idx="1112">
                  <c:v>1.1232773418110031E-2</c:v>
                </c:pt>
                <c:pt idx="1113">
                  <c:v>1.0315260184381739E-2</c:v>
                </c:pt>
                <c:pt idx="1114">
                  <c:v>9.4038049100258047E-3</c:v>
                </c:pt>
                <c:pt idx="1115">
                  <c:v>7.5762080868784316E-3</c:v>
                </c:pt>
                <c:pt idx="1116">
                  <c:v>7.4631425983956593E-3</c:v>
                </c:pt>
                <c:pt idx="1117">
                  <c:v>7.8861529921298631E-3</c:v>
                </c:pt>
                <c:pt idx="1118">
                  <c:v>8.0269685762895549E-3</c:v>
                </c:pt>
                <c:pt idx="1119">
                  <c:v>8.5287532823814273E-3</c:v>
                </c:pt>
                <c:pt idx="1120">
                  <c:v>8.5560818312372822E-3</c:v>
                </c:pt>
                <c:pt idx="1121">
                  <c:v>9.0408208890185634E-3</c:v>
                </c:pt>
                <c:pt idx="1122">
                  <c:v>9.7171184006608347E-3</c:v>
                </c:pt>
                <c:pt idx="1123">
                  <c:v>8.3871590207230534E-3</c:v>
                </c:pt>
                <c:pt idx="1124">
                  <c:v>9.2777349389372848E-3</c:v>
                </c:pt>
                <c:pt idx="1125">
                  <c:v>9.7626928221470274E-3</c:v>
                </c:pt>
                <c:pt idx="1126">
                  <c:v>1.042127210515746E-2</c:v>
                </c:pt>
                <c:pt idx="1127">
                  <c:v>1.0538841039903907E-2</c:v>
                </c:pt>
                <c:pt idx="1128">
                  <c:v>8.7517344993918358E-3</c:v>
                </c:pt>
                <c:pt idx="1129">
                  <c:v>9.2817770519383579E-3</c:v>
                </c:pt>
                <c:pt idx="1130">
                  <c:v>1.1711707444611591E-2</c:v>
                </c:pt>
                <c:pt idx="1131">
                  <c:v>1.1512832074692413E-2</c:v>
                </c:pt>
                <c:pt idx="1132">
                  <c:v>1.2619435108313851E-2</c:v>
                </c:pt>
                <c:pt idx="1133">
                  <c:v>1.2046898741611693E-2</c:v>
                </c:pt>
                <c:pt idx="1134">
                  <c:v>1.1348921408515815E-2</c:v>
                </c:pt>
                <c:pt idx="1135">
                  <c:v>1.2889168236020751E-2</c:v>
                </c:pt>
                <c:pt idx="1136">
                  <c:v>1.1194701582742536E-2</c:v>
                </c:pt>
                <c:pt idx="1137">
                  <c:v>9.4862623101144711E-3</c:v>
                </c:pt>
                <c:pt idx="1138">
                  <c:v>7.6156184518148297E-3</c:v>
                </c:pt>
                <c:pt idx="1139">
                  <c:v>6.0037219268763101E-3</c:v>
                </c:pt>
                <c:pt idx="1140">
                  <c:v>7.3222218643547582E-3</c:v>
                </c:pt>
                <c:pt idx="1141">
                  <c:v>8.8793514052192234E-3</c:v>
                </c:pt>
                <c:pt idx="1142">
                  <c:v>9.0235943071285945E-3</c:v>
                </c:pt>
                <c:pt idx="1143">
                  <c:v>8.8584881531133843E-3</c:v>
                </c:pt>
                <c:pt idx="1144">
                  <c:v>1.0154759784622731E-2</c:v>
                </c:pt>
                <c:pt idx="1145">
                  <c:v>1.2897277091724798E-2</c:v>
                </c:pt>
                <c:pt idx="1146">
                  <c:v>1.3821051953514281E-2</c:v>
                </c:pt>
                <c:pt idx="1147">
                  <c:v>1.303877472916801E-2</c:v>
                </c:pt>
                <c:pt idx="1148">
                  <c:v>1.2169308360078665E-2</c:v>
                </c:pt>
                <c:pt idx="1149">
                  <c:v>1.1652662470775911E-2</c:v>
                </c:pt>
                <c:pt idx="1150">
                  <c:v>1.2120124739967186E-2</c:v>
                </c:pt>
                <c:pt idx="1151">
                  <c:v>1.0848000636583064E-2</c:v>
                </c:pt>
                <c:pt idx="1152">
                  <c:v>8.8203187462344967E-3</c:v>
                </c:pt>
                <c:pt idx="1153">
                  <c:v>9.343636442864775E-3</c:v>
                </c:pt>
                <c:pt idx="1154">
                  <c:v>1.0319750368498233E-2</c:v>
                </c:pt>
                <c:pt idx="1155">
                  <c:v>9.9893618633695707E-3</c:v>
                </c:pt>
                <c:pt idx="1156">
                  <c:v>1.0491021526359464E-2</c:v>
                </c:pt>
                <c:pt idx="1157">
                  <c:v>1.0586726864184246E-2</c:v>
                </c:pt>
                <c:pt idx="1158">
                  <c:v>1.1140516238551924E-2</c:v>
                </c:pt>
                <c:pt idx="1159">
                  <c:v>1.1494738716754639E-2</c:v>
                </c:pt>
                <c:pt idx="1160">
                  <c:v>9.1057485724245855E-3</c:v>
                </c:pt>
                <c:pt idx="1161">
                  <c:v>8.2876218696596171E-3</c:v>
                </c:pt>
                <c:pt idx="1162">
                  <c:v>9.2975230098253561E-3</c:v>
                </c:pt>
                <c:pt idx="1163">
                  <c:v>8.2605585637473521E-3</c:v>
                </c:pt>
                <c:pt idx="1164">
                  <c:v>9.8246081035508453E-3</c:v>
                </c:pt>
                <c:pt idx="1165">
                  <c:v>1.0645601324699045E-2</c:v>
                </c:pt>
                <c:pt idx="1166">
                  <c:v>1.0260629610964387E-2</c:v>
                </c:pt>
                <c:pt idx="1167">
                  <c:v>1.1233303903997212E-2</c:v>
                </c:pt>
                <c:pt idx="1168">
                  <c:v>1.1487946602806271E-2</c:v>
                </c:pt>
                <c:pt idx="1169">
                  <c:v>1.1042376349423476E-2</c:v>
                </c:pt>
                <c:pt idx="1170">
                  <c:v>1.2162525719092567E-2</c:v>
                </c:pt>
                <c:pt idx="1171">
                  <c:v>9.8141120613544821E-3</c:v>
                </c:pt>
                <c:pt idx="1172">
                  <c:v>8.9347113967314495E-3</c:v>
                </c:pt>
                <c:pt idx="1173">
                  <c:v>1.0515528079754763E-2</c:v>
                </c:pt>
              </c:numCache>
            </c:numRef>
          </c:yVal>
          <c:smooth val="0"/>
          <c:extLst>
            <c:ext xmlns:c16="http://schemas.microsoft.com/office/drawing/2014/chart" uri="{C3380CC4-5D6E-409C-BE32-E72D297353CC}">
              <c16:uniqueId val="{00000004-78F5-44D7-A5E4-BCA7D51448E1}"/>
            </c:ext>
          </c:extLst>
        </c:ser>
        <c:ser>
          <c:idx val="5"/>
          <c:order val="5"/>
          <c:tx>
            <c:strRef>
              <c:f>'Fluo RT'!$FN$2:$FN$3</c:f>
              <c:strCache>
                <c:ptCount val="2"/>
                <c:pt idx="0">
                  <c:v>D17</c:v>
                </c:pt>
                <c:pt idx="1">
                  <c:v>Stan 655</c:v>
                </c:pt>
              </c:strCache>
            </c:strRef>
          </c:tx>
          <c:spPr>
            <a:ln w="19050" cap="rnd">
              <a:solidFill>
                <a:srgbClr val="FF0000"/>
              </a:solidFill>
              <a:round/>
            </a:ln>
            <a:effectLst/>
          </c:spPr>
          <c:marker>
            <c:symbol val="none"/>
          </c:marker>
          <c:xVal>
            <c:numRef>
              <c:f>'Fluo RT'!$CM$4:$CM$1177</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'Fluo RT'!$FN$4:$FN$1177</c:f>
              <c:numCache>
                <c:formatCode>General</c:formatCode>
                <c:ptCount val="1174"/>
                <c:pt idx="0">
                  <c:v>-2.8878868058671964E-3</c:v>
                </c:pt>
                <c:pt idx="1">
                  <c:v>-4.0577597320196517E-3</c:v>
                </c:pt>
                <c:pt idx="2">
                  <c:v>-4.7856842121186153E-3</c:v>
                </c:pt>
                <c:pt idx="3">
                  <c:v>-3.6001434528521656E-3</c:v>
                </c:pt>
                <c:pt idx="4">
                  <c:v>-1.6715713339686606E-3</c:v>
                </c:pt>
                <c:pt idx="5">
                  <c:v>-6.9194739557859326E-4</c:v>
                </c:pt>
                <c:pt idx="6">
                  <c:v>1.3454577045190592E-3</c:v>
                </c:pt>
                <c:pt idx="7">
                  <c:v>-7.5877755815849238E-4</c:v>
                </c:pt>
                <c:pt idx="8">
                  <c:v>-5.3693637819785576E-5</c:v>
                </c:pt>
                <c:pt idx="9">
                  <c:v>7.9630566886678138E-5</c:v>
                </c:pt>
                <c:pt idx="10">
                  <c:v>-6.6367197282547492E-4</c:v>
                </c:pt>
                <c:pt idx="11">
                  <c:v>-9.1521522549914359E-4</c:v>
                </c:pt>
                <c:pt idx="12">
                  <c:v>-2.3296108704823279E-3</c:v>
                </c:pt>
                <c:pt idx="13">
                  <c:v>-4.7999601659918416E-3</c:v>
                </c:pt>
                <c:pt idx="14">
                  <c:v>-4.4892254890590948E-3</c:v>
                </c:pt>
                <c:pt idx="15">
                  <c:v>-5.4075254340982476E-3</c:v>
                </c:pt>
                <c:pt idx="16">
                  <c:v>-3.9780171319850283E-3</c:v>
                </c:pt>
                <c:pt idx="17">
                  <c:v>-4.52692493222336E-3</c:v>
                </c:pt>
                <c:pt idx="18">
                  <c:v>-3.9704148451431926E-3</c:v>
                </c:pt>
                <c:pt idx="19">
                  <c:v>-1.8164370748728086E-3</c:v>
                </c:pt>
                <c:pt idx="20">
                  <c:v>-7.6780943628995799E-4</c:v>
                </c:pt>
                <c:pt idx="21">
                  <c:v>-5.0251798833216531E-4</c:v>
                </c:pt>
                <c:pt idx="22">
                  <c:v>1.2887677761362357E-3</c:v>
                </c:pt>
                <c:pt idx="23">
                  <c:v>-1.661396434099928E-3</c:v>
                </c:pt>
                <c:pt idx="24">
                  <c:v>-5.0273386092384643E-4</c:v>
                </c:pt>
                <c:pt idx="25">
                  <c:v>-2.5873679973242305E-4</c:v>
                </c:pt>
                <c:pt idx="26">
                  <c:v>6.1426404148787585E-4</c:v>
                </c:pt>
                <c:pt idx="27">
                  <c:v>4.0948992720629148E-7</c:v>
                </c:pt>
                <c:pt idx="28">
                  <c:v>2.0961890451435287E-3</c:v>
                </c:pt>
                <c:pt idx="29">
                  <c:v>1.7416737258579861E-3</c:v>
                </c:pt>
                <c:pt idx="30">
                  <c:v>3.8836592746849001E-3</c:v>
                </c:pt>
                <c:pt idx="31">
                  <c:v>3.6550307663088329E-3</c:v>
                </c:pt>
                <c:pt idx="32">
                  <c:v>4.4977437900125886E-3</c:v>
                </c:pt>
                <c:pt idx="33">
                  <c:v>1.0287838526040853E-3</c:v>
                </c:pt>
                <c:pt idx="34">
                  <c:v>9.7941090208061268E-4</c:v>
                </c:pt>
                <c:pt idx="35">
                  <c:v>8.4271375903618518E-4</c:v>
                </c:pt>
                <c:pt idx="36">
                  <c:v>-1.238311365802252E-3</c:v>
                </c:pt>
                <c:pt idx="37">
                  <c:v>-4.2305134805342799E-3</c:v>
                </c:pt>
                <c:pt idx="38">
                  <c:v>-3.4111903309248046E-3</c:v>
                </c:pt>
                <c:pt idx="39">
                  <c:v>-3.7128510056826493E-3</c:v>
                </c:pt>
                <c:pt idx="40">
                  <c:v>-1.8907613253799779E-3</c:v>
                </c:pt>
                <c:pt idx="41">
                  <c:v>-1.9440319579675581E-3</c:v>
                </c:pt>
                <c:pt idx="42">
                  <c:v>-7.4694710984942077E-4</c:v>
                </c:pt>
                <c:pt idx="43">
                  <c:v>1.3073979484645418E-3</c:v>
                </c:pt>
                <c:pt idx="44">
                  <c:v>3.3582169827335545E-3</c:v>
                </c:pt>
                <c:pt idx="45">
                  <c:v>2.5005063289011702E-3</c:v>
                </c:pt>
                <c:pt idx="46">
                  <c:v>4.659342545578005E-4</c:v>
                </c:pt>
                <c:pt idx="47">
                  <c:v>-5.8536768302214063E-4</c:v>
                </c:pt>
                <c:pt idx="48">
                  <c:v>3.9620226011775406E-5</c:v>
                </c:pt>
                <c:pt idx="49">
                  <c:v>-2.9297230191825123E-3</c:v>
                </c:pt>
                <c:pt idx="50">
                  <c:v>-3.2919162595025963E-3</c:v>
                </c:pt>
                <c:pt idx="51">
                  <c:v>-3.2920097517685799E-3</c:v>
                </c:pt>
                <c:pt idx="52">
                  <c:v>-4.3095848271086394E-3</c:v>
                </c:pt>
                <c:pt idx="53">
                  <c:v>-4.5279375900256994E-3</c:v>
                </c:pt>
                <c:pt idx="54">
                  <c:v>-2.8934133543092161E-3</c:v>
                </c:pt>
                <c:pt idx="55">
                  <c:v>-2.1004550237071176E-3</c:v>
                </c:pt>
                <c:pt idx="56">
                  <c:v>-1.4185245365724939E-3</c:v>
                </c:pt>
                <c:pt idx="57">
                  <c:v>-1.0413020468293306E-3</c:v>
                </c:pt>
                <c:pt idx="58">
                  <c:v>-1.7274313871815171E-3</c:v>
                </c:pt>
                <c:pt idx="59">
                  <c:v>-2.0931279612887393E-3</c:v>
                </c:pt>
                <c:pt idx="60">
                  <c:v>-1.1932302355248763E-3</c:v>
                </c:pt>
                <c:pt idx="61">
                  <c:v>-1.3000330689498111E-3</c:v>
                </c:pt>
                <c:pt idx="62">
                  <c:v>-9.6854363420615199E-4</c:v>
                </c:pt>
                <c:pt idx="63">
                  <c:v>-8.923193897497181E-4</c:v>
                </c:pt>
                <c:pt idx="64">
                  <c:v>-1.2810394323065574E-3</c:v>
                </c:pt>
                <c:pt idx="65">
                  <c:v>9.8777110656185447E-5</c:v>
                </c:pt>
                <c:pt idx="66">
                  <c:v>-1.8352521307832845E-4</c:v>
                </c:pt>
                <c:pt idx="67">
                  <c:v>-5.1499279794409462E-4</c:v>
                </c:pt>
                <c:pt idx="68">
                  <c:v>-2.3784327418739466E-3</c:v>
                </c:pt>
                <c:pt idx="69">
                  <c:v>-2.7823781575174508E-3</c:v>
                </c:pt>
                <c:pt idx="70">
                  <c:v>-2.7785701860096913E-3</c:v>
                </c:pt>
                <c:pt idx="71">
                  <c:v>-4.0365180790931966E-3</c:v>
                </c:pt>
                <c:pt idx="72">
                  <c:v>-4.7110899895624813E-3</c:v>
                </c:pt>
                <c:pt idx="73">
                  <c:v>-3.1938953962307283E-3</c:v>
                </c:pt>
                <c:pt idx="74">
                  <c:v>-2.6527232931463657E-3</c:v>
                </c:pt>
                <c:pt idx="75">
                  <c:v>-2.4436598797584414E-3</c:v>
                </c:pt>
                <c:pt idx="76">
                  <c:v>-2.99618446507297E-3</c:v>
                </c:pt>
                <c:pt idx="77">
                  <c:v>-2.2184422633784282E-3</c:v>
                </c:pt>
                <c:pt idx="78">
                  <c:v>-4.4222892285144275E-4</c:v>
                </c:pt>
                <c:pt idx="79">
                  <c:v>-1.0752188349308957E-3</c:v>
                </c:pt>
                <c:pt idx="80">
                  <c:v>-2.4427659256196546E-4</c:v>
                </c:pt>
                <c:pt idx="81">
                  <c:v>-6.8663230773368029E-4</c:v>
                </c:pt>
                <c:pt idx="82">
                  <c:v>1.0746001052155659E-3</c:v>
                </c:pt>
                <c:pt idx="83">
                  <c:v>1.2535138385361257E-3</c:v>
                </c:pt>
                <c:pt idx="84">
                  <c:v>1.0172055182707E-3</c:v>
                </c:pt>
                <c:pt idx="85">
                  <c:v>1.1888823199191891E-3</c:v>
                </c:pt>
                <c:pt idx="86">
                  <c:v>1.7227326129596668E-3</c:v>
                </c:pt>
                <c:pt idx="87">
                  <c:v>9.6812953700108756E-4</c:v>
                </c:pt>
                <c:pt idx="88">
                  <c:v>1.9438953962307281E-3</c:v>
                </c:pt>
                <c:pt idx="89">
                  <c:v>1.2805709205017403E-3</c:v>
                </c:pt>
                <c:pt idx="90">
                  <c:v>1.2691217945808941E-3</c:v>
                </c:pt>
                <c:pt idx="91">
                  <c:v>9.9462030794881758E-4</c:v>
                </c:pt>
                <c:pt idx="92">
                  <c:v>-3.3952672324104283E-4</c:v>
                </c:pt>
                <c:pt idx="93">
                  <c:v>-3.3569133433842776E-4</c:v>
                </c:pt>
                <c:pt idx="94">
                  <c:v>-1.5273936541231563E-4</c:v>
                </c:pt>
                <c:pt idx="95">
                  <c:v>6.8640729601038037E-4</c:v>
                </c:pt>
                <c:pt idx="96">
                  <c:v>9.8360471301866159E-4</c:v>
                </c:pt>
                <c:pt idx="97">
                  <c:v>2.5806533617717896E-3</c:v>
                </c:pt>
                <c:pt idx="98">
                  <c:v>1.6504862018021107E-3</c:v>
                </c:pt>
                <c:pt idx="99">
                  <c:v>9.4907938480828422E-4</c:v>
                </c:pt>
                <c:pt idx="100">
                  <c:v>1.981915234239095E-3</c:v>
                </c:pt>
                <c:pt idx="101">
                  <c:v>2.5345700784410617E-3</c:v>
                </c:pt>
                <c:pt idx="102">
                  <c:v>2.1143538570917142E-3</c:v>
                </c:pt>
                <c:pt idx="103">
                  <c:v>1.0474141299798814E-3</c:v>
                </c:pt>
                <c:pt idx="104">
                  <c:v>-1.2014502016071426E-3</c:v>
                </c:pt>
                <c:pt idx="105">
                  <c:v>7.4262304002393402E-4</c:v>
                </c:pt>
                <c:pt idx="106">
                  <c:v>2.9383631752242555E-3</c:v>
                </c:pt>
                <c:pt idx="107">
                  <c:v>1.5662223578035159E-3</c:v>
                </c:pt>
                <c:pt idx="108">
                  <c:v>-3.3210522312927229E-4</c:v>
                </c:pt>
                <c:pt idx="109">
                  <c:v>-1.4217368888126945E-3</c:v>
                </c:pt>
                <c:pt idx="110">
                  <c:v>-9.5363718529872986E-5</c:v>
                </c:pt>
                <c:pt idx="111">
                  <c:v>3.1637068485921118E-4</c:v>
                </c:pt>
                <c:pt idx="112">
                  <c:v>-1.6276551803539345E-3</c:v>
                </c:pt>
                <c:pt idx="113">
                  <c:v>-2.7636397862745789E-3</c:v>
                </c:pt>
                <c:pt idx="114">
                  <c:v>-2.2909554951602521E-3</c:v>
                </c:pt>
                <c:pt idx="115">
                  <c:v>-6.7858756086451567E-4</c:v>
                </c:pt>
                <c:pt idx="116">
                  <c:v>2.0193720177017627E-4</c:v>
                </c:pt>
                <c:pt idx="117">
                  <c:v>-1.7461487489264147E-3</c:v>
                </c:pt>
                <c:pt idx="118">
                  <c:v>-8.6932081755520033E-4</c:v>
                </c:pt>
                <c:pt idx="119">
                  <c:v>5.1822321835255289E-4</c:v>
                </c:pt>
                <c:pt idx="120">
                  <c:v>1.2179636670145839E-4</c:v>
                </c:pt>
                <c:pt idx="121">
                  <c:v>4.9923189275407633E-4</c:v>
                </c:pt>
                <c:pt idx="122">
                  <c:v>-1.4905020261559848E-3</c:v>
                </c:pt>
                <c:pt idx="123">
                  <c:v>-3.3356758923574169E-3</c:v>
                </c:pt>
                <c:pt idx="124">
                  <c:v>-1.2579815082802634E-3</c:v>
                </c:pt>
                <c:pt idx="125">
                  <c:v>-6.7098895068482564E-4</c:v>
                </c:pt>
                <c:pt idx="126">
                  <c:v>-1.9477579924332192E-3</c:v>
                </c:pt>
                <c:pt idx="127">
                  <c:v>-2.2946647220275346E-3</c:v>
                </c:pt>
                <c:pt idx="128">
                  <c:v>-2.9692681467437801E-3</c:v>
                </c:pt>
                <c:pt idx="129">
                  <c:v>-2.3131268183720498E-3</c:v>
                </c:pt>
                <c:pt idx="130">
                  <c:v>-1.2493371503389252E-3</c:v>
                </c:pt>
                <c:pt idx="131">
                  <c:v>-2.9988946903115963E-3</c:v>
                </c:pt>
                <c:pt idx="132">
                  <c:v>-4.0510072793708586E-3</c:v>
                </c:pt>
                <c:pt idx="133">
                  <c:v>-3.4871459689496428E-3</c:v>
                </c:pt>
                <c:pt idx="134">
                  <c:v>-2.8276620294502737E-3</c:v>
                </c:pt>
                <c:pt idx="135">
                  <c:v>-1.1961390005193549E-3</c:v>
                </c:pt>
                <c:pt idx="136">
                  <c:v>-8.8037612043652695E-4</c:v>
                </c:pt>
                <c:pt idx="137">
                  <c:v>-1.0937576159430157E-3</c:v>
                </c:pt>
                <c:pt idx="138">
                  <c:v>5.3372076948546906E-4</c:v>
                </c:pt>
                <c:pt idx="139">
                  <c:v>2.897652020525439E-4</c:v>
                </c:pt>
                <c:pt idx="140">
                  <c:v>-1.7474765491983616E-4</c:v>
                </c:pt>
                <c:pt idx="141">
                  <c:v>3.3224220505606177E-4</c:v>
                </c:pt>
                <c:pt idx="142">
                  <c:v>-9.8681706525886219E-4</c:v>
                </c:pt>
                <c:pt idx="143">
                  <c:v>-8.9146104670999662E-4</c:v>
                </c:pt>
                <c:pt idx="144">
                  <c:v>-7.0091498464625891E-4</c:v>
                </c:pt>
                <c:pt idx="145">
                  <c:v>-8.1166298160072214E-4</c:v>
                </c:pt>
                <c:pt idx="146">
                  <c:v>-1.497814381925781E-3</c:v>
                </c:pt>
                <c:pt idx="147">
                  <c:v>1.0639987125379643E-4</c:v>
                </c:pt>
                <c:pt idx="148">
                  <c:v>1.1045207817550159E-3</c:v>
                </c:pt>
                <c:pt idx="149">
                  <c:v>6.3565559718237424E-4</c:v>
                </c:pt>
                <c:pt idx="150">
                  <c:v>1.9547131867374604E-3</c:v>
                </c:pt>
                <c:pt idx="151">
                  <c:v>1.6993732026374484E-3</c:v>
                </c:pt>
                <c:pt idx="152">
                  <c:v>8.8386852928471914E-4</c:v>
                </c:pt>
                <c:pt idx="153">
                  <c:v>-3.2406257720990505E-4</c:v>
                </c:pt>
                <c:pt idx="154">
                  <c:v>-1.1321377668416339E-3</c:v>
                </c:pt>
                <c:pt idx="155">
                  <c:v>-3.1480453183275097E-3</c:v>
                </c:pt>
                <c:pt idx="156">
                  <c:v>-2.0390011916587253E-3</c:v>
                </c:pt>
                <c:pt idx="157">
                  <c:v>-3.1598179905171532E-3</c:v>
                </c:pt>
                <c:pt idx="158">
                  <c:v>-4.905323848805568E-3</c:v>
                </c:pt>
                <c:pt idx="159">
                  <c:v>-4.7261895157562836E-3</c:v>
                </c:pt>
                <c:pt idx="160">
                  <c:v>-1.7036738468726943E-3</c:v>
                </c:pt>
                <c:pt idx="161">
                  <c:v>-5.7152242385737745E-4</c:v>
                </c:pt>
                <c:pt idx="162">
                  <c:v>-1.0746358213621213E-3</c:v>
                </c:pt>
                <c:pt idx="163">
                  <c:v>-2.4501350070339802E-3</c:v>
                </c:pt>
                <c:pt idx="164">
                  <c:v>-3.0867690165369962E-3</c:v>
                </c:pt>
                <c:pt idx="165">
                  <c:v>-1.5049555102870909E-3</c:v>
                </c:pt>
                <c:pt idx="166">
                  <c:v>-1.9089156325791765E-3</c:v>
                </c:pt>
                <c:pt idx="167">
                  <c:v>-4.2191200297830647E-3</c:v>
                </c:pt>
                <c:pt idx="168">
                  <c:v>-6.1746862021382631E-3</c:v>
                </c:pt>
                <c:pt idx="169">
                  <c:v>-5.3474645317655211E-3</c:v>
                </c:pt>
                <c:pt idx="170">
                  <c:v>-4.7074511445134113E-3</c:v>
                </c:pt>
                <c:pt idx="171">
                  <c:v>-3.9564729422877495E-3</c:v>
                </c:pt>
                <c:pt idx="172">
                  <c:v>-4.6314534874926259E-3</c:v>
                </c:pt>
                <c:pt idx="173">
                  <c:v>-4.917614405120267E-3</c:v>
                </c:pt>
                <c:pt idx="174">
                  <c:v>-3.4308835838505873E-3</c:v>
                </c:pt>
                <c:pt idx="175">
                  <c:v>-2.2529377581016826E-3</c:v>
                </c:pt>
                <c:pt idx="176">
                  <c:v>-1.4447769547657105E-3</c:v>
                </c:pt>
                <c:pt idx="177">
                  <c:v>-9.2643450751215607E-4</c:v>
                </c:pt>
                <c:pt idx="178">
                  <c:v>-1.0445984370614266E-3</c:v>
                </c:pt>
                <c:pt idx="179">
                  <c:v>1.3264588155013119E-3</c:v>
                </c:pt>
                <c:pt idx="180">
                  <c:v>2.3862094075489649E-3</c:v>
                </c:pt>
                <c:pt idx="181">
                  <c:v>3.1331695432871296E-3</c:v>
                </c:pt>
                <c:pt idx="182">
                  <c:v>2.2564663032863899E-3</c:v>
                </c:pt>
                <c:pt idx="183">
                  <c:v>2.9829631879980299E-4</c:v>
                </c:pt>
                <c:pt idx="184">
                  <c:v>3.778540352522569E-4</c:v>
                </c:pt>
                <c:pt idx="185">
                  <c:v>-2.6224139408943998E-4</c:v>
                </c:pt>
                <c:pt idx="186">
                  <c:v>-1.8556428990417989E-3</c:v>
                </c:pt>
                <c:pt idx="187">
                  <c:v>-1.409537723814182E-3</c:v>
                </c:pt>
                <c:pt idx="188">
                  <c:v>-2.1640980454443845E-3</c:v>
                </c:pt>
                <c:pt idx="189">
                  <c:v>-1.5085323773171375E-3</c:v>
                </c:pt>
                <c:pt idx="190">
                  <c:v>3.0857174911634052E-4</c:v>
                </c:pt>
                <c:pt idx="191">
                  <c:v>-5.028598128641997E-4</c:v>
                </c:pt>
                <c:pt idx="192">
                  <c:v>-8.7676721392206989E-5</c:v>
                </c:pt>
                <c:pt idx="193">
                  <c:v>-6.1102091033314349E-5</c:v>
                </c:pt>
                <c:pt idx="194">
                  <c:v>-1.5648640937595068E-4</c:v>
                </c:pt>
                <c:pt idx="195">
                  <c:v>8.3695988782608855E-5</c:v>
                </c:pt>
                <c:pt idx="196">
                  <c:v>-7.3186386601654875E-4</c:v>
                </c:pt>
                <c:pt idx="197">
                  <c:v>-3.6594133475861769E-4</c:v>
                </c:pt>
                <c:pt idx="198">
                  <c:v>8.3947714082582454E-5</c:v>
                </c:pt>
                <c:pt idx="199">
                  <c:v>5.1075927905487519E-4</c:v>
                </c:pt>
                <c:pt idx="200">
                  <c:v>5.4506327220409806E-4</c:v>
                </c:pt>
                <c:pt idx="201">
                  <c:v>-3.6568911573544167E-4</c:v>
                </c:pt>
                <c:pt idx="202">
                  <c:v>-2.0176797026399696E-4</c:v>
                </c:pt>
                <c:pt idx="203">
                  <c:v>-6.2909716724736929E-4</c:v>
                </c:pt>
                <c:pt idx="204">
                  <c:v>-1.7841937983323502E-3</c:v>
                </c:pt>
                <c:pt idx="205">
                  <c:v>-2.539972670845036E-4</c:v>
                </c:pt>
                <c:pt idx="206">
                  <c:v>-8.865079525151731E-4</c:v>
                </c:pt>
                <c:pt idx="207">
                  <c:v>-1.5493181157337609E-3</c:v>
                </c:pt>
                <c:pt idx="208">
                  <c:v>-2.9716086048180664E-3</c:v>
                </c:pt>
                <c:pt idx="209">
                  <c:v>-3.2994471140513205E-3</c:v>
                </c:pt>
                <c:pt idx="210">
                  <c:v>-6.9218039091112316E-4</c:v>
                </c:pt>
                <c:pt idx="211">
                  <c:v>1.5379026050096728E-3</c:v>
                </c:pt>
                <c:pt idx="212">
                  <c:v>9.8309995982983982E-4</c:v>
                </c:pt>
                <c:pt idx="213">
                  <c:v>1.4365580391583427E-3</c:v>
                </c:pt>
                <c:pt idx="214">
                  <c:v>2.6331813086059946E-3</c:v>
                </c:pt>
                <c:pt idx="215">
                  <c:v>5.6370888651341503E-3</c:v>
                </c:pt>
                <c:pt idx="216">
                  <c:v>6.3345054532252939E-3</c:v>
                </c:pt>
                <c:pt idx="217">
                  <c:v>6.178503627920111E-3</c:v>
                </c:pt>
                <c:pt idx="218">
                  <c:v>4.6303179241271395E-3</c:v>
                </c:pt>
                <c:pt idx="219">
                  <c:v>4.5506267973625522E-3</c:v>
                </c:pt>
                <c:pt idx="220">
                  <c:v>5.5188116943908003E-3</c:v>
                </c:pt>
                <c:pt idx="221">
                  <c:v>5.595081424410348E-3</c:v>
                </c:pt>
                <c:pt idx="222">
                  <c:v>4.7374180419484041E-3</c:v>
                </c:pt>
                <c:pt idx="223">
                  <c:v>3.3689959056690355E-3</c:v>
                </c:pt>
                <c:pt idx="224">
                  <c:v>2.5113125641840167E-3</c:v>
                </c:pt>
                <c:pt idx="225">
                  <c:v>2.6299164326208596E-3</c:v>
                </c:pt>
                <c:pt idx="226">
                  <c:v>2.3823699217942452E-3</c:v>
                </c:pt>
                <c:pt idx="227">
                  <c:v>2.2792668609625038E-3</c:v>
                </c:pt>
                <c:pt idx="228">
                  <c:v>1.9857379123954357E-3</c:v>
                </c:pt>
                <c:pt idx="229">
                  <c:v>1.0174762256520929E-3</c:v>
                </c:pt>
                <c:pt idx="230">
                  <c:v>1.2653432363702985E-3</c:v>
                </c:pt>
                <c:pt idx="231">
                  <c:v>2.6263542722393942E-3</c:v>
                </c:pt>
                <c:pt idx="232">
                  <c:v>2.1993992544149361E-3</c:v>
                </c:pt>
                <c:pt idx="233">
                  <c:v>1.8638271489775098E-3</c:v>
                </c:pt>
                <c:pt idx="234">
                  <c:v>1.6468767700502044E-3</c:v>
                </c:pt>
                <c:pt idx="235">
                  <c:v>2.515713003534638E-3</c:v>
                </c:pt>
                <c:pt idx="236">
                  <c:v>2.5616397661054609E-3</c:v>
                </c:pt>
                <c:pt idx="237">
                  <c:v>3.3276618193552941E-3</c:v>
                </c:pt>
                <c:pt idx="238">
                  <c:v>3.2970005580122662E-3</c:v>
                </c:pt>
                <c:pt idx="239">
                  <c:v>2.6498596985725306E-3</c:v>
                </c:pt>
                <c:pt idx="240">
                  <c:v>2.6612678559723283E-3</c:v>
                </c:pt>
                <c:pt idx="241">
                  <c:v>3.6140002672408141E-3</c:v>
                </c:pt>
                <c:pt idx="242">
                  <c:v>3.1225460906366552E-3</c:v>
                </c:pt>
                <c:pt idx="243">
                  <c:v>4.6432240587324716E-3</c:v>
                </c:pt>
                <c:pt idx="244">
                  <c:v>5.9577316213113634E-3</c:v>
                </c:pt>
                <c:pt idx="245">
                  <c:v>4.0824185797915524E-3</c:v>
                </c:pt>
                <c:pt idx="246">
                  <c:v>6.086691071299514E-3</c:v>
                </c:pt>
                <c:pt idx="247">
                  <c:v>6.2314769761113616E-3</c:v>
                </c:pt>
                <c:pt idx="248">
                  <c:v>4.1846423931330883E-3</c:v>
                </c:pt>
                <c:pt idx="249">
                  <c:v>4.9930700170933272E-3</c:v>
                </c:pt>
                <c:pt idx="250">
                  <c:v>4.2003133776717782E-3</c:v>
                </c:pt>
                <c:pt idx="251">
                  <c:v>3.5874904826974181E-3</c:v>
                </c:pt>
                <c:pt idx="252">
                  <c:v>4.0142868788121738E-3</c:v>
                </c:pt>
                <c:pt idx="253">
                  <c:v>3.629065127762959E-3</c:v>
                </c:pt>
                <c:pt idx="254">
                  <c:v>3.3547462136682754E-3</c:v>
                </c:pt>
                <c:pt idx="255">
                  <c:v>5.3293816568594334E-3</c:v>
                </c:pt>
                <c:pt idx="256">
                  <c:v>6.124185671858534E-3</c:v>
                </c:pt>
                <c:pt idx="257">
                  <c:v>8.0719940870868905E-3</c:v>
                </c:pt>
                <c:pt idx="258">
                  <c:v>7.8657144321805008E-3</c:v>
                </c:pt>
                <c:pt idx="259">
                  <c:v>7.3322139472812879E-3</c:v>
                </c:pt>
                <c:pt idx="260">
                  <c:v>7.4923031704172824E-3</c:v>
                </c:pt>
                <c:pt idx="261">
                  <c:v>6.726000640369499E-3</c:v>
                </c:pt>
                <c:pt idx="262">
                  <c:v>5.9709539488612016E-3</c:v>
                </c:pt>
                <c:pt idx="263">
                  <c:v>5.1910582736243403E-3</c:v>
                </c:pt>
                <c:pt idx="264">
                  <c:v>3.7882057720654352E-3</c:v>
                </c:pt>
                <c:pt idx="265">
                  <c:v>4.9886643253682136E-3</c:v>
                </c:pt>
                <c:pt idx="266">
                  <c:v>7.5541876971741391E-3</c:v>
                </c:pt>
                <c:pt idx="267">
                  <c:v>7.8478752674509093E-3</c:v>
                </c:pt>
                <c:pt idx="268">
                  <c:v>9.304036218693747E-3</c:v>
                </c:pt>
                <c:pt idx="269">
                  <c:v>9.4525607636700409E-3</c:v>
                </c:pt>
                <c:pt idx="270">
                  <c:v>1.0107928942516333E-2</c:v>
                </c:pt>
                <c:pt idx="271">
                  <c:v>1.1937344634762483E-2</c:v>
                </c:pt>
                <c:pt idx="272">
                  <c:v>1.1781632740529338E-2</c:v>
                </c:pt>
                <c:pt idx="273">
                  <c:v>1.1533289969729516E-2</c:v>
                </c:pt>
                <c:pt idx="274">
                  <c:v>1.0850376238089716E-2</c:v>
                </c:pt>
                <c:pt idx="275">
                  <c:v>1.2866668263388514E-2</c:v>
                </c:pt>
                <c:pt idx="276">
                  <c:v>1.4849387110925108E-2</c:v>
                </c:pt>
                <c:pt idx="277">
                  <c:v>1.5211443789508361E-2</c:v>
                </c:pt>
                <c:pt idx="278">
                  <c:v>1.6271152362560069E-2</c:v>
                </c:pt>
                <c:pt idx="279">
                  <c:v>1.6182429252616523E-2</c:v>
                </c:pt>
                <c:pt idx="280">
                  <c:v>1.6556755478016504E-2</c:v>
                </c:pt>
                <c:pt idx="281">
                  <c:v>1.8794151459992036E-2</c:v>
                </c:pt>
                <c:pt idx="282">
                  <c:v>1.8694755525077777E-2</c:v>
                </c:pt>
                <c:pt idx="283">
                  <c:v>1.8156660262971684E-2</c:v>
                </c:pt>
                <c:pt idx="284">
                  <c:v>1.7873284154300475E-2</c:v>
                </c:pt>
                <c:pt idx="285">
                  <c:v>1.6249607122387891E-2</c:v>
                </c:pt>
                <c:pt idx="286">
                  <c:v>1.7233492417251993E-2</c:v>
                </c:pt>
                <c:pt idx="287">
                  <c:v>1.6607671996356113E-2</c:v>
                </c:pt>
                <c:pt idx="288">
                  <c:v>1.6497246075005589E-2</c:v>
                </c:pt>
                <c:pt idx="289">
                  <c:v>1.5978721160262131E-2</c:v>
                </c:pt>
                <c:pt idx="290">
                  <c:v>1.5792303884740216E-2</c:v>
                </c:pt>
                <c:pt idx="291">
                  <c:v>1.7135640680438814E-2</c:v>
                </c:pt>
                <c:pt idx="292">
                  <c:v>1.9196735460166831E-2</c:v>
                </c:pt>
                <c:pt idx="293">
                  <c:v>1.8452694594172134E-2</c:v>
                </c:pt>
                <c:pt idx="294">
                  <c:v>1.9181051869929359E-2</c:v>
                </c:pt>
                <c:pt idx="295">
                  <c:v>1.991981935193262E-2</c:v>
                </c:pt>
                <c:pt idx="296">
                  <c:v>2.0079502041282823E-2</c:v>
                </c:pt>
                <c:pt idx="297">
                  <c:v>2.2238206948597322E-2</c:v>
                </c:pt>
                <c:pt idx="298">
                  <c:v>2.2265057087007895E-2</c:v>
                </c:pt>
                <c:pt idx="299">
                  <c:v>2.2687747176743663E-2</c:v>
                </c:pt>
                <c:pt idx="300">
                  <c:v>2.4453521948202345E-2</c:v>
                </c:pt>
                <c:pt idx="301">
                  <c:v>2.4723851158631793E-2</c:v>
                </c:pt>
                <c:pt idx="302">
                  <c:v>2.4114145022681853E-2</c:v>
                </c:pt>
                <c:pt idx="303">
                  <c:v>2.5243804719237477E-2</c:v>
                </c:pt>
                <c:pt idx="304">
                  <c:v>2.3930721600621211E-2</c:v>
                </c:pt>
                <c:pt idx="305">
                  <c:v>2.4778465348614803E-2</c:v>
                </c:pt>
                <c:pt idx="306">
                  <c:v>2.4362708393210405E-2</c:v>
                </c:pt>
                <c:pt idx="307">
                  <c:v>2.3980839758037813E-2</c:v>
                </c:pt>
                <c:pt idx="308">
                  <c:v>2.4846557131548031E-2</c:v>
                </c:pt>
                <c:pt idx="309">
                  <c:v>2.4789432306557151E-2</c:v>
                </c:pt>
                <c:pt idx="310">
                  <c:v>2.6100866179582467E-2</c:v>
                </c:pt>
                <c:pt idx="311">
                  <c:v>2.8521443974391946E-2</c:v>
                </c:pt>
                <c:pt idx="312">
                  <c:v>2.7956750687850966E-2</c:v>
                </c:pt>
                <c:pt idx="313">
                  <c:v>2.7946813195309336E-2</c:v>
                </c:pt>
                <c:pt idx="314">
                  <c:v>2.9456093510754344E-2</c:v>
                </c:pt>
                <c:pt idx="315">
                  <c:v>2.9767538308718606E-2</c:v>
                </c:pt>
                <c:pt idx="316">
                  <c:v>3.1875494773677286E-2</c:v>
                </c:pt>
                <c:pt idx="317">
                  <c:v>3.0581645850456078E-2</c:v>
                </c:pt>
                <c:pt idx="318">
                  <c:v>3.0623150113703406E-2</c:v>
                </c:pt>
                <c:pt idx="319">
                  <c:v>3.2054359134677607E-2</c:v>
                </c:pt>
                <c:pt idx="320">
                  <c:v>3.1795480100643904E-2</c:v>
                </c:pt>
                <c:pt idx="321">
                  <c:v>3.1639242968961409E-2</c:v>
                </c:pt>
                <c:pt idx="322">
                  <c:v>3.219675100719533E-2</c:v>
                </c:pt>
                <c:pt idx="323">
                  <c:v>3.2465683086009521E-2</c:v>
                </c:pt>
                <c:pt idx="324">
                  <c:v>3.3353271346910511E-2</c:v>
                </c:pt>
                <c:pt idx="325">
                  <c:v>3.1893394865951004E-2</c:v>
                </c:pt>
                <c:pt idx="326">
                  <c:v>3.2986970749736541E-2</c:v>
                </c:pt>
                <c:pt idx="327">
                  <c:v>3.4542881645934498E-2</c:v>
                </c:pt>
                <c:pt idx="328">
                  <c:v>3.4487658180510243E-2</c:v>
                </c:pt>
                <c:pt idx="329">
                  <c:v>3.5342860300284551E-2</c:v>
                </c:pt>
                <c:pt idx="330">
                  <c:v>3.5981034305989056E-2</c:v>
                </c:pt>
                <c:pt idx="331">
                  <c:v>3.7446362751672783E-2</c:v>
                </c:pt>
                <c:pt idx="332">
                  <c:v>3.9610067919505054E-2</c:v>
                </c:pt>
                <c:pt idx="333">
                  <c:v>3.9224827259907655E-2</c:v>
                </c:pt>
                <c:pt idx="334">
                  <c:v>4.0091962774531115E-2</c:v>
                </c:pt>
                <c:pt idx="335">
                  <c:v>4.1309358134625503E-2</c:v>
                </c:pt>
                <c:pt idx="336">
                  <c:v>4.1659082237898118E-2</c:v>
                </c:pt>
                <c:pt idx="337">
                  <c:v>4.2714546892359095E-2</c:v>
                </c:pt>
                <c:pt idx="338">
                  <c:v>4.2536575435022671E-2</c:v>
                </c:pt>
                <c:pt idx="339">
                  <c:v>4.2178573589548365E-2</c:v>
                </c:pt>
                <c:pt idx="340">
                  <c:v>4.2580842447253554E-2</c:v>
                </c:pt>
                <c:pt idx="341">
                  <c:v>4.3789004132988439E-2</c:v>
                </c:pt>
                <c:pt idx="342">
                  <c:v>4.4055446586292735E-2</c:v>
                </c:pt>
                <c:pt idx="343">
                  <c:v>4.5772111656237555E-2</c:v>
                </c:pt>
                <c:pt idx="344">
                  <c:v>4.6629488259052151E-2</c:v>
                </c:pt>
                <c:pt idx="345">
                  <c:v>4.7137571453302614E-2</c:v>
                </c:pt>
                <c:pt idx="346">
                  <c:v>4.7383193494114823E-2</c:v>
                </c:pt>
                <c:pt idx="347">
                  <c:v>4.8167026349271981E-2</c:v>
                </c:pt>
                <c:pt idx="348">
                  <c:v>4.8108609440155707E-2</c:v>
                </c:pt>
                <c:pt idx="349">
                  <c:v>5.0421292958120513E-2</c:v>
                </c:pt>
                <c:pt idx="350">
                  <c:v>5.0547192374728774E-2</c:v>
                </c:pt>
                <c:pt idx="351">
                  <c:v>5.2620031463824164E-2</c:v>
                </c:pt>
                <c:pt idx="352">
                  <c:v>5.6020870415097263E-2</c:v>
                </c:pt>
                <c:pt idx="353">
                  <c:v>5.8144447441799495E-2</c:v>
                </c:pt>
                <c:pt idx="354">
                  <c:v>5.9903425640663636E-2</c:v>
                </c:pt>
                <c:pt idx="355">
                  <c:v>6.2156946412334088E-2</c:v>
                </c:pt>
                <c:pt idx="356">
                  <c:v>6.2388113918540294E-2</c:v>
                </c:pt>
                <c:pt idx="357">
                  <c:v>6.2910851237627505E-2</c:v>
                </c:pt>
                <c:pt idx="358">
                  <c:v>6.3516513045217493E-2</c:v>
                </c:pt>
                <c:pt idx="359">
                  <c:v>6.3116502708544478E-2</c:v>
                </c:pt>
                <c:pt idx="360">
                  <c:v>6.400385986496776E-2</c:v>
                </c:pt>
                <c:pt idx="361">
                  <c:v>6.5342847694585773E-2</c:v>
                </c:pt>
                <c:pt idx="362">
                  <c:v>6.6053000240348658E-2</c:v>
                </c:pt>
                <c:pt idx="363">
                  <c:v>6.8316731628034394E-2</c:v>
                </c:pt>
                <c:pt idx="364">
                  <c:v>7.0047073881160202E-2</c:v>
                </c:pt>
                <c:pt idx="365">
                  <c:v>7.0191640236718228E-2</c:v>
                </c:pt>
                <c:pt idx="366">
                  <c:v>7.1720375347287008E-2</c:v>
                </c:pt>
                <c:pt idx="367">
                  <c:v>7.3562876805346164E-2</c:v>
                </c:pt>
                <c:pt idx="368">
                  <c:v>7.3633783861007884E-2</c:v>
                </c:pt>
                <c:pt idx="369">
                  <c:v>7.5329817603942403E-2</c:v>
                </c:pt>
                <c:pt idx="370">
                  <c:v>7.6587855837867175E-2</c:v>
                </c:pt>
                <c:pt idx="371">
                  <c:v>7.8265653336560395E-2</c:v>
                </c:pt>
                <c:pt idx="372">
                  <c:v>7.9499845790284879E-2</c:v>
                </c:pt>
                <c:pt idx="373">
                  <c:v>8.0459381076997294E-2</c:v>
                </c:pt>
                <c:pt idx="374">
                  <c:v>8.3356969018553911E-2</c:v>
                </c:pt>
                <c:pt idx="375">
                  <c:v>8.6665324159746149E-2</c:v>
                </c:pt>
                <c:pt idx="376">
                  <c:v>8.6853149071632316E-2</c:v>
                </c:pt>
                <c:pt idx="377">
                  <c:v>8.8413177829433129E-2</c:v>
                </c:pt>
                <c:pt idx="378">
                  <c:v>9.1331827792708528E-2</c:v>
                </c:pt>
                <c:pt idx="379">
                  <c:v>9.3913663989216245E-2</c:v>
                </c:pt>
                <c:pt idx="380">
                  <c:v>9.7295195211851371E-2</c:v>
                </c:pt>
                <c:pt idx="381">
                  <c:v>9.8931982170499658E-2</c:v>
                </c:pt>
                <c:pt idx="382">
                  <c:v>0.10151057239957041</c:v>
                </c:pt>
                <c:pt idx="383">
                  <c:v>0.10470526615672414</c:v>
                </c:pt>
                <c:pt idx="384">
                  <c:v>0.10690830110476345</c:v>
                </c:pt>
                <c:pt idx="385">
                  <c:v>0.10911429839201707</c:v>
                </c:pt>
                <c:pt idx="386">
                  <c:v>0.11272551595125124</c:v>
                </c:pt>
                <c:pt idx="387">
                  <c:v>0.11539750390356474</c:v>
                </c:pt>
                <c:pt idx="388">
                  <c:v>0.11888287456993557</c:v>
                </c:pt>
                <c:pt idx="389">
                  <c:v>0.12101250233205428</c:v>
                </c:pt>
                <c:pt idx="390">
                  <c:v>0.1240850363632391</c:v>
                </c:pt>
                <c:pt idx="391">
                  <c:v>0.12733194922760682</c:v>
                </c:pt>
                <c:pt idx="392">
                  <c:v>0.13078433498215875</c:v>
                </c:pt>
                <c:pt idx="393">
                  <c:v>0.13240836917553689</c:v>
                </c:pt>
                <c:pt idx="394">
                  <c:v>0.13392294388447129</c:v>
                </c:pt>
                <c:pt idx="395">
                  <c:v>0.1343751733283583</c:v>
                </c:pt>
                <c:pt idx="396">
                  <c:v>0.13697331289529371</c:v>
                </c:pt>
                <c:pt idx="397">
                  <c:v>0.13807442068410286</c:v>
                </c:pt>
                <c:pt idx="398">
                  <c:v>0.1403654013906607</c:v>
                </c:pt>
                <c:pt idx="399">
                  <c:v>0.14166168741564686</c:v>
                </c:pt>
                <c:pt idx="400">
                  <c:v>0.14314096616798525</c:v>
                </c:pt>
                <c:pt idx="401">
                  <c:v>0.14748037292699284</c:v>
                </c:pt>
                <c:pt idx="402">
                  <c:v>0.1514835226709291</c:v>
                </c:pt>
                <c:pt idx="403">
                  <c:v>0.15402829811301094</c:v>
                </c:pt>
                <c:pt idx="404">
                  <c:v>0.15923865361052425</c:v>
                </c:pt>
                <c:pt idx="405">
                  <c:v>0.16210098761448075</c:v>
                </c:pt>
                <c:pt idx="406">
                  <c:v>0.16676656682953231</c:v>
                </c:pt>
                <c:pt idx="407">
                  <c:v>0.17005360783503007</c:v>
                </c:pt>
                <c:pt idx="408">
                  <c:v>0.17237232107891337</c:v>
                </c:pt>
                <c:pt idx="409">
                  <c:v>0.17601851945227401</c:v>
                </c:pt>
                <c:pt idx="410">
                  <c:v>0.18075311486816961</c:v>
                </c:pt>
                <c:pt idx="411">
                  <c:v>0.18305460032371437</c:v>
                </c:pt>
                <c:pt idx="412">
                  <c:v>0.18672296371743741</c:v>
                </c:pt>
                <c:pt idx="413">
                  <c:v>0.18678704268625762</c:v>
                </c:pt>
                <c:pt idx="414">
                  <c:v>0.19063524738263676</c:v>
                </c:pt>
                <c:pt idx="415">
                  <c:v>0.19519935072247463</c:v>
                </c:pt>
                <c:pt idx="416">
                  <c:v>0.19758203788768827</c:v>
                </c:pt>
                <c:pt idx="417">
                  <c:v>0.19991881929982908</c:v>
                </c:pt>
                <c:pt idx="418">
                  <c:v>0.20251674877178477</c:v>
                </c:pt>
                <c:pt idx="419">
                  <c:v>0.20585704885464623</c:v>
                </c:pt>
                <c:pt idx="420">
                  <c:v>0.21261055197833839</c:v>
                </c:pt>
                <c:pt idx="421">
                  <c:v>0.21670351732611279</c:v>
                </c:pt>
                <c:pt idx="422">
                  <c:v>0.21826672902285665</c:v>
                </c:pt>
                <c:pt idx="423">
                  <c:v>0.22276937958112106</c:v>
                </c:pt>
                <c:pt idx="424">
                  <c:v>0.22660886533584104</c:v>
                </c:pt>
                <c:pt idx="425">
                  <c:v>0.2310125611586486</c:v>
                </c:pt>
                <c:pt idx="426">
                  <c:v>0.23400231776781649</c:v>
                </c:pt>
                <c:pt idx="427">
                  <c:v>0.23526708954584191</c:v>
                </c:pt>
                <c:pt idx="428">
                  <c:v>0.23807700485235364</c:v>
                </c:pt>
                <c:pt idx="429">
                  <c:v>0.24152497861233108</c:v>
                </c:pt>
                <c:pt idx="430">
                  <c:v>0.24233436952177342</c:v>
                </c:pt>
                <c:pt idx="431">
                  <c:v>0.24422701014674714</c:v>
                </c:pt>
                <c:pt idx="432">
                  <c:v>0.24779652385250325</c:v>
                </c:pt>
                <c:pt idx="433">
                  <c:v>0.24990671782899615</c:v>
                </c:pt>
                <c:pt idx="434">
                  <c:v>0.25324071506246543</c:v>
                </c:pt>
                <c:pt idx="435">
                  <c:v>0.25557045829278502</c:v>
                </c:pt>
                <c:pt idx="436">
                  <c:v>0.25623362309632941</c:v>
                </c:pt>
                <c:pt idx="437">
                  <c:v>0.25860296923032966</c:v>
                </c:pt>
                <c:pt idx="438">
                  <c:v>0.26164661520180044</c:v>
                </c:pt>
                <c:pt idx="439">
                  <c:v>0.26325258122692108</c:v>
                </c:pt>
                <c:pt idx="440">
                  <c:v>0.26532159658738524</c:v>
                </c:pt>
                <c:pt idx="441">
                  <c:v>0.26648909438979174</c:v>
                </c:pt>
                <c:pt idx="442">
                  <c:v>0.26670570231390212</c:v>
                </c:pt>
                <c:pt idx="443">
                  <c:v>0.26938598901791522</c:v>
                </c:pt>
                <c:pt idx="444">
                  <c:v>0.27100161941210382</c:v>
                </c:pt>
                <c:pt idx="445">
                  <c:v>0.27149345175967154</c:v>
                </c:pt>
                <c:pt idx="446">
                  <c:v>0.27198328820493173</c:v>
                </c:pt>
                <c:pt idx="447">
                  <c:v>0.27089489116239668</c:v>
                </c:pt>
                <c:pt idx="448">
                  <c:v>0.27237690114947172</c:v>
                </c:pt>
                <c:pt idx="449">
                  <c:v>0.27589578196511078</c:v>
                </c:pt>
                <c:pt idx="450">
                  <c:v>0.27597866443461766</c:v>
                </c:pt>
                <c:pt idx="451">
                  <c:v>0.27684887784069423</c:v>
                </c:pt>
                <c:pt idx="452">
                  <c:v>0.27759418978131634</c:v>
                </c:pt>
                <c:pt idx="453">
                  <c:v>0.27718723580556298</c:v>
                </c:pt>
                <c:pt idx="454">
                  <c:v>0.28115025740836919</c:v>
                </c:pt>
                <c:pt idx="455">
                  <c:v>0.2817396788740254</c:v>
                </c:pt>
                <c:pt idx="456">
                  <c:v>0.28049707211636238</c:v>
                </c:pt>
                <c:pt idx="457">
                  <c:v>0.28307189114054682</c:v>
                </c:pt>
                <c:pt idx="458">
                  <c:v>0.28448309911944997</c:v>
                </c:pt>
                <c:pt idx="459">
                  <c:v>0.28415755694834521</c:v>
                </c:pt>
                <c:pt idx="460">
                  <c:v>0.2857285421593394</c:v>
                </c:pt>
                <c:pt idx="461">
                  <c:v>0.28508207990668427</c:v>
                </c:pt>
                <c:pt idx="462">
                  <c:v>0.28590628251219818</c:v>
                </c:pt>
                <c:pt idx="463">
                  <c:v>0.2867664113592473</c:v>
                </c:pt>
                <c:pt idx="464">
                  <c:v>0.2869257684013789</c:v>
                </c:pt>
                <c:pt idx="465">
                  <c:v>0.28725813865932509</c:v>
                </c:pt>
                <c:pt idx="466">
                  <c:v>0.28859350235054265</c:v>
                </c:pt>
                <c:pt idx="467">
                  <c:v>0.28955048498325126</c:v>
                </c:pt>
                <c:pt idx="468">
                  <c:v>0.2908771297328096</c:v>
                </c:pt>
                <c:pt idx="469">
                  <c:v>0.29242405906862373</c:v>
                </c:pt>
                <c:pt idx="470">
                  <c:v>0.29609441836465433</c:v>
                </c:pt>
                <c:pt idx="471">
                  <c:v>0.29760972840601785</c:v>
                </c:pt>
                <c:pt idx="472">
                  <c:v>0.30024568506930616</c:v>
                </c:pt>
                <c:pt idx="473">
                  <c:v>0.30427383611583125</c:v>
                </c:pt>
                <c:pt idx="474">
                  <c:v>0.30577643541092059</c:v>
                </c:pt>
                <c:pt idx="475">
                  <c:v>0.3081058634987705</c:v>
                </c:pt>
                <c:pt idx="476">
                  <c:v>0.31099582499256262</c:v>
                </c:pt>
                <c:pt idx="477">
                  <c:v>0.31373714428818983</c:v>
                </c:pt>
                <c:pt idx="478">
                  <c:v>0.31492869796577638</c:v>
                </c:pt>
                <c:pt idx="479">
                  <c:v>0.31868624667839834</c:v>
                </c:pt>
                <c:pt idx="480">
                  <c:v>0.32111515473915447</c:v>
                </c:pt>
                <c:pt idx="481">
                  <c:v>0.3260247592731722</c:v>
                </c:pt>
                <c:pt idx="482">
                  <c:v>0.33084559867825047</c:v>
                </c:pt>
                <c:pt idx="483">
                  <c:v>0.33491051634622981</c:v>
                </c:pt>
                <c:pt idx="484">
                  <c:v>0.33745172017365616</c:v>
                </c:pt>
                <c:pt idx="485">
                  <c:v>0.34293372847997122</c:v>
                </c:pt>
                <c:pt idx="486">
                  <c:v>0.34687153868520881</c:v>
                </c:pt>
                <c:pt idx="487">
                  <c:v>0.35310432140161929</c:v>
                </c:pt>
                <c:pt idx="488">
                  <c:v>0.35799753852721744</c:v>
                </c:pt>
                <c:pt idx="489">
                  <c:v>0.36218882832550942</c:v>
                </c:pt>
                <c:pt idx="490">
                  <c:v>0.36750507169281094</c:v>
                </c:pt>
                <c:pt idx="491">
                  <c:v>0.37264998260413573</c:v>
                </c:pt>
                <c:pt idx="492">
                  <c:v>0.38086774268911494</c:v>
                </c:pt>
                <c:pt idx="493">
                  <c:v>0.38650648185031494</c:v>
                </c:pt>
                <c:pt idx="494">
                  <c:v>0.39106743376545666</c:v>
                </c:pt>
                <c:pt idx="495">
                  <c:v>0.39527216964245199</c:v>
                </c:pt>
                <c:pt idx="496">
                  <c:v>0.40185948763717105</c:v>
                </c:pt>
                <c:pt idx="497">
                  <c:v>0.40600287578008265</c:v>
                </c:pt>
                <c:pt idx="498">
                  <c:v>0.4142898621608857</c:v>
                </c:pt>
                <c:pt idx="499">
                  <c:v>0.41757826878375176</c:v>
                </c:pt>
                <c:pt idx="500">
                  <c:v>0.42236696365693005</c:v>
                </c:pt>
                <c:pt idx="501">
                  <c:v>0.42684324729523726</c:v>
                </c:pt>
                <c:pt idx="502">
                  <c:v>0.43428922347214732</c:v>
                </c:pt>
                <c:pt idx="503">
                  <c:v>0.44050320268787113</c:v>
                </c:pt>
                <c:pt idx="504">
                  <c:v>0.4486556232341517</c:v>
                </c:pt>
                <c:pt idx="505">
                  <c:v>0.45380326538021309</c:v>
                </c:pt>
                <c:pt idx="506">
                  <c:v>0.45994906877501185</c:v>
                </c:pt>
                <c:pt idx="507">
                  <c:v>0.46785767409730594</c:v>
                </c:pt>
                <c:pt idx="508">
                  <c:v>0.47623163979972072</c:v>
                </c:pt>
                <c:pt idx="509">
                  <c:v>0.48576648531268019</c:v>
                </c:pt>
                <c:pt idx="510">
                  <c:v>0.49309428306348735</c:v>
                </c:pt>
                <c:pt idx="511">
                  <c:v>0.50030968000013443</c:v>
                </c:pt>
                <c:pt idx="512">
                  <c:v>0.50821986103477657</c:v>
                </c:pt>
                <c:pt idx="513">
                  <c:v>0.51649224581448783</c:v>
                </c:pt>
                <c:pt idx="514">
                  <c:v>0.52363936188271998</c:v>
                </c:pt>
                <c:pt idx="515">
                  <c:v>0.5294251675297369</c:v>
                </c:pt>
                <c:pt idx="516">
                  <c:v>0.53357107681240534</c:v>
                </c:pt>
                <c:pt idx="517">
                  <c:v>0.5404023150786007</c:v>
                </c:pt>
                <c:pt idx="518">
                  <c:v>0.54681420376523815</c:v>
                </c:pt>
                <c:pt idx="519">
                  <c:v>0.55047605421458934</c:v>
                </c:pt>
                <c:pt idx="520">
                  <c:v>0.55536107763597775</c:v>
                </c:pt>
                <c:pt idx="521">
                  <c:v>0.55997528862848323</c:v>
                </c:pt>
                <c:pt idx="522">
                  <c:v>0.56613705924174207</c:v>
                </c:pt>
                <c:pt idx="523">
                  <c:v>0.56900853237731719</c:v>
                </c:pt>
                <c:pt idx="524">
                  <c:v>0.57031112125169559</c:v>
                </c:pt>
                <c:pt idx="525">
                  <c:v>0.57137483213411122</c:v>
                </c:pt>
                <c:pt idx="526">
                  <c:v>0.57357326600209424</c:v>
                </c:pt>
                <c:pt idx="527">
                  <c:v>0.57599292988374184</c:v>
                </c:pt>
                <c:pt idx="528">
                  <c:v>0.57536380046691515</c:v>
                </c:pt>
                <c:pt idx="529">
                  <c:v>0.57348471096813447</c:v>
                </c:pt>
                <c:pt idx="530">
                  <c:v>0.57289423902757963</c:v>
                </c:pt>
                <c:pt idx="531">
                  <c:v>0.57194891666624648</c:v>
                </c:pt>
                <c:pt idx="532">
                  <c:v>0.5708896177784053</c:v>
                </c:pt>
                <c:pt idx="533">
                  <c:v>0.56895453796752438</c:v>
                </c:pt>
                <c:pt idx="534">
                  <c:v>0.56632593462852687</c:v>
                </c:pt>
                <c:pt idx="535">
                  <c:v>0.56600743063924341</c:v>
                </c:pt>
                <c:pt idx="536">
                  <c:v>0.56344700312117102</c:v>
                </c:pt>
                <c:pt idx="537">
                  <c:v>0.5602311843138047</c:v>
                </c:pt>
                <c:pt idx="538">
                  <c:v>0.55576288428472753</c:v>
                </c:pt>
                <c:pt idx="539">
                  <c:v>0.5503990544045152</c:v>
                </c:pt>
                <c:pt idx="540">
                  <c:v>0.54696316110587273</c:v>
                </c:pt>
                <c:pt idx="541">
                  <c:v>0.5432288278885119</c:v>
                </c:pt>
                <c:pt idx="542">
                  <c:v>0.53823938726219356</c:v>
                </c:pt>
                <c:pt idx="543">
                  <c:v>0.53560605678615192</c:v>
                </c:pt>
                <c:pt idx="544">
                  <c:v>0.53281536517028616</c:v>
                </c:pt>
                <c:pt idx="545">
                  <c:v>0.53080118459953385</c:v>
                </c:pt>
                <c:pt idx="546">
                  <c:v>0.52876105729878364</c:v>
                </c:pt>
                <c:pt idx="547">
                  <c:v>0.52583170299629056</c:v>
                </c:pt>
                <c:pt idx="548">
                  <c:v>0.52129722304859583</c:v>
                </c:pt>
                <c:pt idx="549">
                  <c:v>0.51874887599185837</c:v>
                </c:pt>
                <c:pt idx="550">
                  <c:v>0.51612289884010765</c:v>
                </c:pt>
                <c:pt idx="551">
                  <c:v>0.51483407118690216</c:v>
                </c:pt>
                <c:pt idx="552">
                  <c:v>0.5116267612262152</c:v>
                </c:pt>
                <c:pt idx="553">
                  <c:v>0.51184904171477852</c:v>
                </c:pt>
                <c:pt idx="554">
                  <c:v>0.51158673813257505</c:v>
                </c:pt>
                <c:pt idx="555">
                  <c:v>0.51249592415739309</c:v>
                </c:pt>
                <c:pt idx="556">
                  <c:v>0.51160932334289688</c:v>
                </c:pt>
                <c:pt idx="557">
                  <c:v>0.51075402668038172</c:v>
                </c:pt>
                <c:pt idx="558">
                  <c:v>0.50868900312453258</c:v>
                </c:pt>
                <c:pt idx="559">
                  <c:v>0.50982519677495808</c:v>
                </c:pt>
                <c:pt idx="560">
                  <c:v>0.50886684852488118</c:v>
                </c:pt>
                <c:pt idx="561">
                  <c:v>0.50833866974581876</c:v>
                </c:pt>
                <c:pt idx="562">
                  <c:v>0.50794348108893073</c:v>
                </c:pt>
                <c:pt idx="563">
                  <c:v>0.5104668268430792</c:v>
                </c:pt>
                <c:pt idx="564">
                  <c:v>0.51121413468600896</c:v>
                </c:pt>
                <c:pt idx="565">
                  <c:v>0.51504301064425206</c:v>
                </c:pt>
                <c:pt idx="566">
                  <c:v>0.51798875235516473</c:v>
                </c:pt>
                <c:pt idx="567">
                  <c:v>0.52101611596570574</c:v>
                </c:pt>
                <c:pt idx="568">
                  <c:v>0.52425315436602582</c:v>
                </c:pt>
                <c:pt idx="569">
                  <c:v>0.5272950145301688</c:v>
                </c:pt>
                <c:pt idx="570">
                  <c:v>0.53005324647166496</c:v>
                </c:pt>
                <c:pt idx="571">
                  <c:v>0.53483805458771805</c:v>
                </c:pt>
                <c:pt idx="572">
                  <c:v>0.53746434688193845</c:v>
                </c:pt>
                <c:pt idx="573">
                  <c:v>0.54197865771157827</c:v>
                </c:pt>
                <c:pt idx="574">
                  <c:v>0.54749144493242508</c:v>
                </c:pt>
                <c:pt idx="575">
                  <c:v>0.55426574745911139</c:v>
                </c:pt>
                <c:pt idx="576">
                  <c:v>0.56167043997250288</c:v>
                </c:pt>
                <c:pt idx="577">
                  <c:v>0.56783326106066023</c:v>
                </c:pt>
                <c:pt idx="578">
                  <c:v>0.57588420573172727</c:v>
                </c:pt>
                <c:pt idx="579">
                  <c:v>0.58557357610228433</c:v>
                </c:pt>
                <c:pt idx="580">
                  <c:v>0.59457152389452228</c:v>
                </c:pt>
                <c:pt idx="581">
                  <c:v>0.60266028566194219</c:v>
                </c:pt>
                <c:pt idx="582">
                  <c:v>0.61158795668345756</c:v>
                </c:pt>
                <c:pt idx="583">
                  <c:v>0.62168575169462614</c:v>
                </c:pt>
                <c:pt idx="584">
                  <c:v>0.6335414114012663</c:v>
                </c:pt>
                <c:pt idx="585">
                  <c:v>0.64390140494714865</c:v>
                </c:pt>
                <c:pt idx="586">
                  <c:v>0.65409426793664882</c:v>
                </c:pt>
                <c:pt idx="587">
                  <c:v>0.66359885977252608</c:v>
                </c:pt>
                <c:pt idx="588">
                  <c:v>0.67396736216508757</c:v>
                </c:pt>
                <c:pt idx="589">
                  <c:v>0.68212324927853385</c:v>
                </c:pt>
                <c:pt idx="590">
                  <c:v>0.69235540002924523</c:v>
                </c:pt>
                <c:pt idx="591">
                  <c:v>0.70160934855429447</c:v>
                </c:pt>
                <c:pt idx="592">
                  <c:v>0.71191135588576882</c:v>
                </c:pt>
                <c:pt idx="593">
                  <c:v>0.72282904655536684</c:v>
                </c:pt>
                <c:pt idx="594">
                  <c:v>0.73470456023759223</c:v>
                </c:pt>
                <c:pt idx="595">
                  <c:v>0.746826410283561</c:v>
                </c:pt>
                <c:pt idx="596">
                  <c:v>0.75998161248737328</c:v>
                </c:pt>
                <c:pt idx="597">
                  <c:v>0.77026366079577258</c:v>
                </c:pt>
                <c:pt idx="598">
                  <c:v>0.78040494546774708</c:v>
                </c:pt>
                <c:pt idx="599">
                  <c:v>0.79117746050634574</c:v>
                </c:pt>
                <c:pt idx="600">
                  <c:v>0.80249464677991633</c:v>
                </c:pt>
                <c:pt idx="601">
                  <c:v>0.81144343234689542</c:v>
                </c:pt>
                <c:pt idx="602">
                  <c:v>0.82222256537735583</c:v>
                </c:pt>
                <c:pt idx="603">
                  <c:v>0.83343228806879022</c:v>
                </c:pt>
                <c:pt idx="604">
                  <c:v>0.84460734508856772</c:v>
                </c:pt>
                <c:pt idx="605">
                  <c:v>0.85588555874339667</c:v>
                </c:pt>
                <c:pt idx="606">
                  <c:v>0.86544330460914776</c:v>
                </c:pt>
                <c:pt idx="607">
                  <c:v>0.8751051525373591</c:v>
                </c:pt>
                <c:pt idx="608">
                  <c:v>0.88780949091465278</c:v>
                </c:pt>
                <c:pt idx="609">
                  <c:v>0.89584951064677321</c:v>
                </c:pt>
                <c:pt idx="610">
                  <c:v>0.90405004294341396</c:v>
                </c:pt>
                <c:pt idx="611">
                  <c:v>0.91293065268946794</c:v>
                </c:pt>
                <c:pt idx="612">
                  <c:v>0.92129495402281469</c:v>
                </c:pt>
                <c:pt idx="613">
                  <c:v>0.9292662726965607</c:v>
                </c:pt>
                <c:pt idx="614">
                  <c:v>0.93518097161364711</c:v>
                </c:pt>
                <c:pt idx="615">
                  <c:v>0.94113128162979931</c:v>
                </c:pt>
                <c:pt idx="616">
                  <c:v>0.94779906600175812</c:v>
                </c:pt>
                <c:pt idx="617">
                  <c:v>0.95510007664264862</c:v>
                </c:pt>
                <c:pt idx="618">
                  <c:v>0.96254216606243359</c:v>
                </c:pt>
                <c:pt idx="619">
                  <c:v>0.96857367778825454</c:v>
                </c:pt>
                <c:pt idx="620">
                  <c:v>0.97658880126527603</c:v>
                </c:pt>
                <c:pt idx="621">
                  <c:v>0.98156385038548233</c:v>
                </c:pt>
                <c:pt idx="622">
                  <c:v>0.98360891491825631</c:v>
                </c:pt>
                <c:pt idx="623">
                  <c:v>0.98750102946540075</c:v>
                </c:pt>
                <c:pt idx="624">
                  <c:v>0.98854835293939691</c:v>
                </c:pt>
                <c:pt idx="625">
                  <c:v>0.99016398333358546</c:v>
                </c:pt>
                <c:pt idx="626">
                  <c:v>0.9934771811640607</c:v>
                </c:pt>
                <c:pt idx="627">
                  <c:v>0.99362498298230673</c:v>
                </c:pt>
                <c:pt idx="628">
                  <c:v>0.99507159196529571</c:v>
                </c:pt>
                <c:pt idx="629">
                  <c:v>0.99806597066401781</c:v>
                </c:pt>
                <c:pt idx="630">
                  <c:v>1</c:v>
                </c:pt>
                <c:pt idx="631">
                  <c:v>0.99827280917157035</c:v>
                </c:pt>
                <c:pt idx="632">
                  <c:v>0.9968492055888627</c:v>
                </c:pt>
                <c:pt idx="633">
                  <c:v>0.99420368960399619</c:v>
                </c:pt>
                <c:pt idx="634">
                  <c:v>0.99205599367362007</c:v>
                </c:pt>
                <c:pt idx="635">
                  <c:v>0.98947161532785755</c:v>
                </c:pt>
                <c:pt idx="636">
                  <c:v>0.98585115358951481</c:v>
                </c:pt>
                <c:pt idx="637">
                  <c:v>0.9837945338328552</c:v>
                </c:pt>
                <c:pt idx="638">
                  <c:v>0.98195221095552887</c:v>
                </c:pt>
                <c:pt idx="639">
                  <c:v>0.976881253477072</c:v>
                </c:pt>
                <c:pt idx="640">
                  <c:v>0.97270046842776681</c:v>
                </c:pt>
                <c:pt idx="641">
                  <c:v>0.96930985059725816</c:v>
                </c:pt>
                <c:pt idx="642">
                  <c:v>0.96289575591333343</c:v>
                </c:pt>
                <c:pt idx="643">
                  <c:v>0.95721751889594253</c:v>
                </c:pt>
                <c:pt idx="644">
                  <c:v>0.94958497837702471</c:v>
                </c:pt>
                <c:pt idx="645">
                  <c:v>0.94667526795513723</c:v>
                </c:pt>
                <c:pt idx="646">
                  <c:v>0.94532897932497328</c:v>
                </c:pt>
                <c:pt idx="647">
                  <c:v>0.93895270173740153</c:v>
                </c:pt>
                <c:pt idx="648">
                  <c:v>0.93188668233134841</c:v>
                </c:pt>
                <c:pt idx="649">
                  <c:v>0.93038093161156299</c:v>
                </c:pt>
                <c:pt idx="650">
                  <c:v>0.92699315006328065</c:v>
                </c:pt>
                <c:pt idx="651">
                  <c:v>0.9218075857733764</c:v>
                </c:pt>
                <c:pt idx="652">
                  <c:v>0.91456949857891767</c:v>
                </c:pt>
                <c:pt idx="653">
                  <c:v>0.90670953024443302</c:v>
                </c:pt>
                <c:pt idx="654">
                  <c:v>0.90084042193794978</c:v>
                </c:pt>
                <c:pt idx="655">
                  <c:v>0.89503119070069204</c:v>
                </c:pt>
                <c:pt idx="656">
                  <c:v>0.8889261457319626</c:v>
                </c:pt>
                <c:pt idx="657">
                  <c:v>0.88129885758753823</c:v>
                </c:pt>
                <c:pt idx="658">
                  <c:v>0.87355454653939957</c:v>
                </c:pt>
                <c:pt idx="659">
                  <c:v>0.86692352878889489</c:v>
                </c:pt>
                <c:pt idx="660">
                  <c:v>0.85954541329044043</c:v>
                </c:pt>
                <c:pt idx="661">
                  <c:v>0.85300253038393603</c:v>
                </c:pt>
                <c:pt idx="662">
                  <c:v>0.8459665545599856</c:v>
                </c:pt>
                <c:pt idx="663">
                  <c:v>0.83562000709280659</c:v>
                </c:pt>
                <c:pt idx="664">
                  <c:v>0.82770730491840749</c:v>
                </c:pt>
                <c:pt idx="665">
                  <c:v>0.81967715965033483</c:v>
                </c:pt>
                <c:pt idx="666">
                  <c:v>0.81057059275357213</c:v>
                </c:pt>
                <c:pt idx="667">
                  <c:v>0.80231617109462861</c:v>
                </c:pt>
                <c:pt idx="668">
                  <c:v>0.79235535801024937</c:v>
                </c:pt>
                <c:pt idx="669">
                  <c:v>0.78462901008287833</c:v>
                </c:pt>
                <c:pt idx="670">
                  <c:v>0.77753809442172617</c:v>
                </c:pt>
                <c:pt idx="671">
                  <c:v>0.77013707857048019</c:v>
                </c:pt>
                <c:pt idx="672">
                  <c:v>0.76312106176960481</c:v>
                </c:pt>
                <c:pt idx="673">
                  <c:v>0.75642491457538119</c:v>
                </c:pt>
                <c:pt idx="674">
                  <c:v>0.74890046792353893</c:v>
                </c:pt>
                <c:pt idx="675">
                  <c:v>0.74154640830026441</c:v>
                </c:pt>
                <c:pt idx="676">
                  <c:v>0.73232996172909848</c:v>
                </c:pt>
                <c:pt idx="677">
                  <c:v>0.72618646937907694</c:v>
                </c:pt>
                <c:pt idx="678">
                  <c:v>0.71847461800530787</c:v>
                </c:pt>
                <c:pt idx="679">
                  <c:v>0.71194896288714205</c:v>
                </c:pt>
                <c:pt idx="680">
                  <c:v>0.70379454643855399</c:v>
                </c:pt>
                <c:pt idx="681">
                  <c:v>0.69541658893152425</c:v>
                </c:pt>
                <c:pt idx="682">
                  <c:v>0.69043187544224993</c:v>
                </c:pt>
                <c:pt idx="683">
                  <c:v>0.68391294336343578</c:v>
                </c:pt>
                <c:pt idx="684">
                  <c:v>0.67685700851641017</c:v>
                </c:pt>
                <c:pt idx="685">
                  <c:v>0.66921301782109655</c:v>
                </c:pt>
                <c:pt idx="686">
                  <c:v>0.66018996367878002</c:v>
                </c:pt>
                <c:pt idx="687">
                  <c:v>0.6546336867971273</c:v>
                </c:pt>
                <c:pt idx="688">
                  <c:v>0.64911344120449976</c:v>
                </c:pt>
                <c:pt idx="689">
                  <c:v>0.64059377463363643</c:v>
                </c:pt>
                <c:pt idx="690">
                  <c:v>0.63233546621756764</c:v>
                </c:pt>
                <c:pt idx="691">
                  <c:v>0.62414890523707967</c:v>
                </c:pt>
                <c:pt idx="692">
                  <c:v>0.61698561185540757</c:v>
                </c:pt>
                <c:pt idx="693">
                  <c:v>0.61118247337256226</c:v>
                </c:pt>
                <c:pt idx="694">
                  <c:v>0.6010043170316437</c:v>
                </c:pt>
                <c:pt idx="695">
                  <c:v>0.59208694066413547</c:v>
                </c:pt>
                <c:pt idx="696">
                  <c:v>0.58499444929063538</c:v>
                </c:pt>
                <c:pt idx="697">
                  <c:v>0.57747840643798254</c:v>
                </c:pt>
                <c:pt idx="698">
                  <c:v>0.57133512418294063</c:v>
                </c:pt>
                <c:pt idx="699">
                  <c:v>0.56378031880652613</c:v>
                </c:pt>
                <c:pt idx="700">
                  <c:v>0.55610828043141747</c:v>
                </c:pt>
                <c:pt idx="701">
                  <c:v>0.55160920148780868</c:v>
                </c:pt>
                <c:pt idx="702">
                  <c:v>0.54466199079279765</c:v>
                </c:pt>
                <c:pt idx="703">
                  <c:v>0.53645788688150142</c:v>
                </c:pt>
                <c:pt idx="704">
                  <c:v>0.52817394687790453</c:v>
                </c:pt>
                <c:pt idx="705">
                  <c:v>0.51826765344076753</c:v>
                </c:pt>
                <c:pt idx="706">
                  <c:v>0.51024748768423234</c:v>
                </c:pt>
                <c:pt idx="707">
                  <c:v>0.5029015167176778</c:v>
                </c:pt>
                <c:pt idx="708">
                  <c:v>0.4954169881119857</c:v>
                </c:pt>
                <c:pt idx="709">
                  <c:v>0.48827617489314573</c:v>
                </c:pt>
                <c:pt idx="710">
                  <c:v>0.4830307335340161</c:v>
                </c:pt>
                <c:pt idx="711">
                  <c:v>0.47999118441465022</c:v>
                </c:pt>
                <c:pt idx="712">
                  <c:v>0.47401660842833832</c:v>
                </c:pt>
                <c:pt idx="713">
                  <c:v>0.46859174595651204</c:v>
                </c:pt>
                <c:pt idx="714">
                  <c:v>0.46290941208701636</c:v>
                </c:pt>
                <c:pt idx="715">
                  <c:v>0.45510932082175709</c:v>
                </c:pt>
                <c:pt idx="716">
                  <c:v>0.44785137965171296</c:v>
                </c:pt>
                <c:pt idx="717">
                  <c:v>0.44146260141284671</c:v>
                </c:pt>
                <c:pt idx="718">
                  <c:v>0.43318717025592934</c:v>
                </c:pt>
                <c:pt idx="719">
                  <c:v>0.42700344471728785</c:v>
                </c:pt>
                <c:pt idx="720">
                  <c:v>0.42105618107834192</c:v>
                </c:pt>
                <c:pt idx="721">
                  <c:v>0.41321806262175004</c:v>
                </c:pt>
                <c:pt idx="722">
                  <c:v>0.40692162112647884</c:v>
                </c:pt>
                <c:pt idx="723">
                  <c:v>0.40163647181617873</c:v>
                </c:pt>
                <c:pt idx="724">
                  <c:v>0.39471457756622613</c:v>
                </c:pt>
                <c:pt idx="725">
                  <c:v>0.38858831300454316</c:v>
                </c:pt>
                <c:pt idx="726">
                  <c:v>0.38205068247253221</c:v>
                </c:pt>
                <c:pt idx="727">
                  <c:v>0.37540422274101676</c:v>
                </c:pt>
                <c:pt idx="728">
                  <c:v>0.37054609147703493</c:v>
                </c:pt>
                <c:pt idx="729">
                  <c:v>0.36588692015886543</c:v>
                </c:pt>
                <c:pt idx="730">
                  <c:v>0.3604179377412941</c:v>
                </c:pt>
                <c:pt idx="731">
                  <c:v>0.35644136501229479</c:v>
                </c:pt>
                <c:pt idx="732">
                  <c:v>0.35157829651628908</c:v>
                </c:pt>
                <c:pt idx="733">
                  <c:v>0.34630911442444906</c:v>
                </c:pt>
                <c:pt idx="734">
                  <c:v>0.34175688145096639</c:v>
                </c:pt>
                <c:pt idx="735">
                  <c:v>0.33693163005131366</c:v>
                </c:pt>
                <c:pt idx="736">
                  <c:v>0.33255566676583154</c:v>
                </c:pt>
                <c:pt idx="737">
                  <c:v>0.32798767666886847</c:v>
                </c:pt>
                <c:pt idx="738">
                  <c:v>0.32226510961075283</c:v>
                </c:pt>
                <c:pt idx="739">
                  <c:v>0.31795469595894915</c:v>
                </c:pt>
                <c:pt idx="740">
                  <c:v>0.31374323704260226</c:v>
                </c:pt>
                <c:pt idx="741">
                  <c:v>0.30831270200632305</c:v>
                </c:pt>
                <c:pt idx="742">
                  <c:v>0.30361109150224636</c:v>
                </c:pt>
                <c:pt idx="743">
                  <c:v>0.29737914916575486</c:v>
                </c:pt>
                <c:pt idx="744">
                  <c:v>0.29368032199996974</c:v>
                </c:pt>
                <c:pt idx="745">
                  <c:v>0.28951308807685783</c:v>
                </c:pt>
                <c:pt idx="746">
                  <c:v>0.2850634865009774</c:v>
                </c:pt>
                <c:pt idx="747">
                  <c:v>0.28029117903621875</c:v>
                </c:pt>
                <c:pt idx="748">
                  <c:v>0.27735541683684362</c:v>
                </c:pt>
                <c:pt idx="749">
                  <c:v>0.27230263257413412</c:v>
                </c:pt>
                <c:pt idx="750">
                  <c:v>0.26758190342690125</c:v>
                </c:pt>
                <c:pt idx="751">
                  <c:v>0.26190377145700028</c:v>
                </c:pt>
                <c:pt idx="752">
                  <c:v>0.25572004591835878</c:v>
                </c:pt>
                <c:pt idx="753">
                  <c:v>0.2510607695526994</c:v>
                </c:pt>
                <c:pt idx="754">
                  <c:v>0.24839235321504147</c:v>
                </c:pt>
                <c:pt idx="755">
                  <c:v>0.24326939722909935</c:v>
                </c:pt>
                <c:pt idx="756">
                  <c:v>0.24105457595269672</c:v>
                </c:pt>
                <c:pt idx="757">
                  <c:v>0.24040338656299742</c:v>
                </c:pt>
                <c:pt idx="758">
                  <c:v>0.23929250935763041</c:v>
                </c:pt>
                <c:pt idx="759">
                  <c:v>0.23763401958757516</c:v>
                </c:pt>
                <c:pt idx="760">
                  <c:v>0.2348449036840575</c:v>
                </c:pt>
                <c:pt idx="761">
                  <c:v>0.23086202810566603</c:v>
                </c:pt>
                <c:pt idx="762">
                  <c:v>0.22770167437295055</c:v>
                </c:pt>
                <c:pt idx="763">
                  <c:v>0.2231344196084166</c:v>
                </c:pt>
                <c:pt idx="764">
                  <c:v>0.2178389756441092</c:v>
                </c:pt>
                <c:pt idx="765">
                  <c:v>0.21446159379732391</c:v>
                </c:pt>
                <c:pt idx="766">
                  <c:v>0.21268923254825045</c:v>
                </c:pt>
                <c:pt idx="767">
                  <c:v>0.20969359327964987</c:v>
                </c:pt>
                <c:pt idx="768">
                  <c:v>0.2070099450559609</c:v>
                </c:pt>
                <c:pt idx="769">
                  <c:v>0.20503704814872709</c:v>
                </c:pt>
                <c:pt idx="770">
                  <c:v>0.20180767821516751</c:v>
                </c:pt>
                <c:pt idx="771">
                  <c:v>0.19995495563634408</c:v>
                </c:pt>
                <c:pt idx="772">
                  <c:v>0.19517697560713249</c:v>
                </c:pt>
                <c:pt idx="773">
                  <c:v>0.19228207688131652</c:v>
                </c:pt>
                <c:pt idx="774">
                  <c:v>0.18814373101791859</c:v>
                </c:pt>
                <c:pt idx="775">
                  <c:v>0.1860877415461982</c:v>
                </c:pt>
                <c:pt idx="776">
                  <c:v>0.18286309874968279</c:v>
                </c:pt>
                <c:pt idx="777">
                  <c:v>0.18127719679512716</c:v>
                </c:pt>
                <c:pt idx="778">
                  <c:v>0.17936186591234166</c:v>
                </c:pt>
                <c:pt idx="779">
                  <c:v>0.17654585785141749</c:v>
                </c:pt>
                <c:pt idx="780">
                  <c:v>0.17174098566479937</c:v>
                </c:pt>
                <c:pt idx="781">
                  <c:v>0.170972563276406</c:v>
                </c:pt>
                <c:pt idx="782">
                  <c:v>0.16809573271884753</c:v>
                </c:pt>
                <c:pt idx="783">
                  <c:v>0.16799446693861364</c:v>
                </c:pt>
                <c:pt idx="784">
                  <c:v>0.16619195705994769</c:v>
                </c:pt>
                <c:pt idx="785">
                  <c:v>0.1628864276962329</c:v>
                </c:pt>
                <c:pt idx="786">
                  <c:v>0.16237106471093452</c:v>
                </c:pt>
                <c:pt idx="787">
                  <c:v>0.16108003106044183</c:v>
                </c:pt>
                <c:pt idx="788">
                  <c:v>0.15848619844059103</c:v>
                </c:pt>
                <c:pt idx="789">
                  <c:v>0.15727142926774337</c:v>
                </c:pt>
                <c:pt idx="790">
                  <c:v>0.15344150283460148</c:v>
                </c:pt>
                <c:pt idx="791">
                  <c:v>0.15122731184313806</c:v>
                </c:pt>
                <c:pt idx="792">
                  <c:v>0.15065805949553676</c:v>
                </c:pt>
                <c:pt idx="793">
                  <c:v>0.14837674315804689</c:v>
                </c:pt>
                <c:pt idx="794">
                  <c:v>0.14738856142084714</c:v>
                </c:pt>
                <c:pt idx="795">
                  <c:v>0.14505724247817955</c:v>
                </c:pt>
                <c:pt idx="796">
                  <c:v>0.14318781734846692</c:v>
                </c:pt>
                <c:pt idx="797">
                  <c:v>0.14069766660111704</c:v>
                </c:pt>
                <c:pt idx="798">
                  <c:v>0.13781810480882198</c:v>
                </c:pt>
                <c:pt idx="799">
                  <c:v>0.13409501167287707</c:v>
                </c:pt>
                <c:pt idx="800">
                  <c:v>0.13239387262193492</c:v>
                </c:pt>
                <c:pt idx="801">
                  <c:v>0.12996969169822295</c:v>
                </c:pt>
                <c:pt idx="802">
                  <c:v>0.12931997297338182</c:v>
                </c:pt>
                <c:pt idx="803">
                  <c:v>0.12676763411202938</c:v>
                </c:pt>
                <c:pt idx="804">
                  <c:v>0.1264098423615348</c:v>
                </c:pt>
                <c:pt idx="805">
                  <c:v>0.12728856461429083</c:v>
                </c:pt>
                <c:pt idx="806">
                  <c:v>0.12852801994725777</c:v>
                </c:pt>
                <c:pt idx="807">
                  <c:v>0.12673055234810554</c:v>
                </c:pt>
                <c:pt idx="808">
                  <c:v>0.12726902578117516</c:v>
                </c:pt>
                <c:pt idx="809">
                  <c:v>0.12576537601118715</c:v>
                </c:pt>
                <c:pt idx="810">
                  <c:v>0.12410604586121293</c:v>
                </c:pt>
                <c:pt idx="811">
                  <c:v>0.1218526721560283</c:v>
                </c:pt>
                <c:pt idx="812">
                  <c:v>0.12042560200615496</c:v>
                </c:pt>
                <c:pt idx="813">
                  <c:v>0.11666206558661039</c:v>
                </c:pt>
                <c:pt idx="814">
                  <c:v>0.11520789318435079</c:v>
                </c:pt>
                <c:pt idx="815">
                  <c:v>0.11298288230143085</c:v>
                </c:pt>
                <c:pt idx="816">
                  <c:v>0.11277604379387834</c:v>
                </c:pt>
                <c:pt idx="817">
                  <c:v>0.11252109353596575</c:v>
                </c:pt>
                <c:pt idx="818">
                  <c:v>0.11131252216502037</c:v>
                </c:pt>
                <c:pt idx="819">
                  <c:v>0.10896197953170669</c:v>
                </c:pt>
                <c:pt idx="820">
                  <c:v>0.11099349293828756</c:v>
                </c:pt>
                <c:pt idx="821">
                  <c:v>0.11020217019710271</c:v>
                </c:pt>
                <c:pt idx="822">
                  <c:v>0.11125737223283903</c:v>
                </c:pt>
                <c:pt idx="823">
                  <c:v>0.10914780854128535</c:v>
                </c:pt>
                <c:pt idx="824">
                  <c:v>0.10818494324914407</c:v>
                </c:pt>
                <c:pt idx="825">
                  <c:v>0.1088015720146764</c:v>
                </c:pt>
                <c:pt idx="826">
                  <c:v>0.10841016506742368</c:v>
                </c:pt>
                <c:pt idx="827">
                  <c:v>0.10571832313952492</c:v>
                </c:pt>
                <c:pt idx="828">
                  <c:v>0.10550728273237767</c:v>
                </c:pt>
                <c:pt idx="829">
                  <c:v>0.10350153747506173</c:v>
                </c:pt>
                <c:pt idx="830">
                  <c:v>0.10489653662627801</c:v>
                </c:pt>
                <c:pt idx="831">
                  <c:v>0.10766264712951433</c:v>
                </c:pt>
                <c:pt idx="832">
                  <c:v>0.10755392297749967</c:v>
                </c:pt>
                <c:pt idx="833">
                  <c:v>0.108395458418842</c:v>
                </c:pt>
                <c:pt idx="834">
                  <c:v>0.10788303676325993</c:v>
                </c:pt>
                <c:pt idx="835">
                  <c:v>0.10740065868978048</c:v>
                </c:pt>
                <c:pt idx="836">
                  <c:v>0.10665293065689138</c:v>
                </c:pt>
                <c:pt idx="837">
                  <c:v>0.10494190663715253</c:v>
                </c:pt>
                <c:pt idx="838">
                  <c:v>0.10247089554245685</c:v>
                </c:pt>
                <c:pt idx="839">
                  <c:v>0.10019051412762683</c:v>
                </c:pt>
                <c:pt idx="840">
                  <c:v>9.8728914867833445E-2</c:v>
                </c:pt>
                <c:pt idx="841">
                  <c:v>9.8225170134914594E-2</c:v>
                </c:pt>
                <c:pt idx="842">
                  <c:v>9.765389037075882E-2</c:v>
                </c:pt>
                <c:pt idx="843">
                  <c:v>9.7664185024765995E-2</c:v>
                </c:pt>
                <c:pt idx="844">
                  <c:v>9.7784243800937531E-2</c:v>
                </c:pt>
                <c:pt idx="845">
                  <c:v>9.6382742210098335E-2</c:v>
                </c:pt>
                <c:pt idx="846">
                  <c:v>9.737841383332578E-2</c:v>
                </c:pt>
                <c:pt idx="847">
                  <c:v>9.8872073587027223E-2</c:v>
                </c:pt>
                <c:pt idx="848">
                  <c:v>0.10054570070037262</c:v>
                </c:pt>
                <c:pt idx="849">
                  <c:v>0.10111948059478729</c:v>
                </c:pt>
                <c:pt idx="850">
                  <c:v>0.10116331691230972</c:v>
                </c:pt>
                <c:pt idx="851">
                  <c:v>9.980135519665731E-2</c:v>
                </c:pt>
                <c:pt idx="852">
                  <c:v>9.8597395410517194E-2</c:v>
                </c:pt>
                <c:pt idx="853">
                  <c:v>9.8043837157902353E-2</c:v>
                </c:pt>
                <c:pt idx="854">
                  <c:v>9.4715596526877888E-2</c:v>
                </c:pt>
                <c:pt idx="855">
                  <c:v>9.3932320423417023E-2</c:v>
                </c:pt>
                <c:pt idx="856">
                  <c:v>9.3300228667375945E-2</c:v>
                </c:pt>
                <c:pt idx="857">
                  <c:v>9.1186662666458251E-2</c:v>
                </c:pt>
                <c:pt idx="858">
                  <c:v>9.1697046400736851E-2</c:v>
                </c:pt>
                <c:pt idx="859">
                  <c:v>9.2563898287137666E-2</c:v>
                </c:pt>
                <c:pt idx="860">
                  <c:v>9.2724190251929087E-2</c:v>
                </c:pt>
                <c:pt idx="861">
                  <c:v>9.1318644332729945E-2</c:v>
                </c:pt>
                <c:pt idx="862">
                  <c:v>9.0261236299706379E-2</c:v>
                </c:pt>
                <c:pt idx="863">
                  <c:v>8.9359456122924064E-2</c:v>
                </c:pt>
                <c:pt idx="864">
                  <c:v>9.0206947756941963E-2</c:v>
                </c:pt>
                <c:pt idx="865">
                  <c:v>8.8517584529614141E-2</c:v>
                </c:pt>
                <c:pt idx="866">
                  <c:v>8.8812137691207438E-2</c:v>
                </c:pt>
                <c:pt idx="867">
                  <c:v>8.7757744521143127E-2</c:v>
                </c:pt>
                <c:pt idx="868">
                  <c:v>8.9351199390220348E-2</c:v>
                </c:pt>
                <c:pt idx="869">
                  <c:v>8.7148153937432041E-2</c:v>
                </c:pt>
                <c:pt idx="870">
                  <c:v>8.7795729693479832E-2</c:v>
                </c:pt>
                <c:pt idx="871">
                  <c:v>8.8258348334114903E-2</c:v>
                </c:pt>
                <c:pt idx="872">
                  <c:v>8.9949224245296819E-2</c:v>
                </c:pt>
                <c:pt idx="873">
                  <c:v>8.8175738988081731E-2</c:v>
                </c:pt>
                <c:pt idx="874">
                  <c:v>8.8722616220340902E-2</c:v>
                </c:pt>
                <c:pt idx="875">
                  <c:v>8.8197746437209332E-2</c:v>
                </c:pt>
                <c:pt idx="876">
                  <c:v>8.9171147992584493E-2</c:v>
                </c:pt>
                <c:pt idx="877">
                  <c:v>8.7208199082641297E-2</c:v>
                </c:pt>
                <c:pt idx="878">
                  <c:v>8.4233149122055095E-2</c:v>
                </c:pt>
                <c:pt idx="879">
                  <c:v>8.266679650536414E-2</c:v>
                </c:pt>
                <c:pt idx="880">
                  <c:v>8.1833076597268101E-2</c:v>
                </c:pt>
                <c:pt idx="881">
                  <c:v>7.9832520685951716E-2</c:v>
                </c:pt>
                <c:pt idx="882">
                  <c:v>7.9362191559560244E-2</c:v>
                </c:pt>
                <c:pt idx="883">
                  <c:v>7.7963053537243115E-2</c:v>
                </c:pt>
                <c:pt idx="884">
                  <c:v>7.7508933238538483E-2</c:v>
                </c:pt>
                <c:pt idx="885">
                  <c:v>7.7639958972652356E-2</c:v>
                </c:pt>
                <c:pt idx="886">
                  <c:v>7.6759156779596924E-2</c:v>
                </c:pt>
                <c:pt idx="887">
                  <c:v>7.6090582030324275E-2</c:v>
                </c:pt>
                <c:pt idx="888">
                  <c:v>7.6768978719899697E-2</c:v>
                </c:pt>
                <c:pt idx="889">
                  <c:v>7.6141635110400716E-2</c:v>
                </c:pt>
                <c:pt idx="890">
                  <c:v>7.5769609425028875E-2</c:v>
                </c:pt>
                <c:pt idx="891">
                  <c:v>7.7300361447403154E-2</c:v>
                </c:pt>
                <c:pt idx="892">
                  <c:v>7.7081705097240369E-2</c:v>
                </c:pt>
                <c:pt idx="893">
                  <c:v>7.4768202208854578E-2</c:v>
                </c:pt>
                <c:pt idx="894">
                  <c:v>7.6136645354631924E-2</c:v>
                </c:pt>
                <c:pt idx="895">
                  <c:v>7.499656494708129E-2</c:v>
                </c:pt>
                <c:pt idx="896">
                  <c:v>7.3693934053707E-2</c:v>
                </c:pt>
                <c:pt idx="897">
                  <c:v>7.3741278957391063E-2</c:v>
                </c:pt>
                <c:pt idx="898">
                  <c:v>7.1463702310540556E-2</c:v>
                </c:pt>
                <c:pt idx="899">
                  <c:v>7.0796115007672675E-2</c:v>
                </c:pt>
                <c:pt idx="900">
                  <c:v>7.0789644082296724E-2</c:v>
                </c:pt>
                <c:pt idx="901">
                  <c:v>6.7179434978965294E-2</c:v>
                </c:pt>
                <c:pt idx="902">
                  <c:v>6.5221244720313168E-2</c:v>
                </c:pt>
                <c:pt idx="903">
                  <c:v>6.4311470429551792E-2</c:v>
                </c:pt>
                <c:pt idx="904">
                  <c:v>6.3472477137464303E-2</c:v>
                </c:pt>
                <c:pt idx="905">
                  <c:v>6.3193502518618619E-2</c:v>
                </c:pt>
                <c:pt idx="906">
                  <c:v>6.3180413601380922E-2</c:v>
                </c:pt>
                <c:pt idx="907">
                  <c:v>6.2773480635125528E-2</c:v>
                </c:pt>
                <c:pt idx="908">
                  <c:v>6.3032685316377832E-2</c:v>
                </c:pt>
                <c:pt idx="909">
                  <c:v>6.2037517921101779E-2</c:v>
                </c:pt>
                <c:pt idx="910">
                  <c:v>6.1842990979361953E-2</c:v>
                </c:pt>
                <c:pt idx="911">
                  <c:v>6.1719665226255493E-2</c:v>
                </c:pt>
                <c:pt idx="912">
                  <c:v>6.0777441765873519E-2</c:v>
                </c:pt>
                <c:pt idx="913">
                  <c:v>5.7983693268052625E-2</c:v>
                </c:pt>
                <c:pt idx="914">
                  <c:v>5.8299014318393065E-2</c:v>
                </c:pt>
                <c:pt idx="915">
                  <c:v>5.7582422361501191E-2</c:v>
                </c:pt>
                <c:pt idx="916">
                  <c:v>5.7325056011321603E-2</c:v>
                </c:pt>
                <c:pt idx="917">
                  <c:v>5.7778314920609315E-2</c:v>
                </c:pt>
                <c:pt idx="918">
                  <c:v>5.6117083411068476E-2</c:v>
                </c:pt>
                <c:pt idx="919">
                  <c:v>5.3530509572767664E-2</c:v>
                </c:pt>
                <c:pt idx="920">
                  <c:v>5.3311863727353866E-2</c:v>
                </c:pt>
                <c:pt idx="921">
                  <c:v>5.2594525933283925E-2</c:v>
                </c:pt>
                <c:pt idx="922">
                  <c:v>5.182633464936829E-2</c:v>
                </c:pt>
                <c:pt idx="923">
                  <c:v>5.1567035425375107E-2</c:v>
                </c:pt>
                <c:pt idx="924">
                  <c:v>5.0400062860417941E-2</c:v>
                </c:pt>
                <c:pt idx="925">
                  <c:v>4.9172940102761659E-2</c:v>
                </c:pt>
                <c:pt idx="926">
                  <c:v>4.7712948069563291E-2</c:v>
                </c:pt>
                <c:pt idx="927">
                  <c:v>4.8280593190569591E-2</c:v>
                </c:pt>
                <c:pt idx="928">
                  <c:v>4.7076769966166304E-2</c:v>
                </c:pt>
                <c:pt idx="929">
                  <c:v>4.5455729626249435E-2</c:v>
                </c:pt>
                <c:pt idx="930">
                  <c:v>4.6027377056619759E-2</c:v>
                </c:pt>
                <c:pt idx="931">
                  <c:v>4.3978373242975682E-2</c:v>
                </c:pt>
                <c:pt idx="932">
                  <c:v>4.4331847541636625E-2</c:v>
                </c:pt>
                <c:pt idx="933">
                  <c:v>4.6021053197729631E-2</c:v>
                </c:pt>
                <c:pt idx="934">
                  <c:v>4.4592627935236967E-2</c:v>
                </c:pt>
                <c:pt idx="935">
                  <c:v>4.3538213755674668E-2</c:v>
                </c:pt>
                <c:pt idx="936">
                  <c:v>4.3827157381308948E-2</c:v>
                </c:pt>
                <c:pt idx="937">
                  <c:v>4.1939380455116151E-2</c:v>
                </c:pt>
                <c:pt idx="938">
                  <c:v>4.2615256004934716E-2</c:v>
                </c:pt>
                <c:pt idx="939">
                  <c:v>4.1975695372363939E-2</c:v>
                </c:pt>
                <c:pt idx="940">
                  <c:v>4.3300386238610752E-2</c:v>
                </c:pt>
                <c:pt idx="941">
                  <c:v>4.2484797527266131E-2</c:v>
                </c:pt>
                <c:pt idx="942">
                  <c:v>4.2055079760458115E-2</c:v>
                </c:pt>
                <c:pt idx="943">
                  <c:v>4.2706143093169564E-2</c:v>
                </c:pt>
                <c:pt idx="944">
                  <c:v>4.1968100438846391E-2</c:v>
                </c:pt>
                <c:pt idx="945">
                  <c:v>3.9735116451445368E-2</c:v>
                </c:pt>
                <c:pt idx="946">
                  <c:v>3.8369236464420836E-2</c:v>
                </c:pt>
                <c:pt idx="947">
                  <c:v>3.6702826113629454E-2</c:v>
                </c:pt>
                <c:pt idx="948">
                  <c:v>3.7642833071975183E-2</c:v>
                </c:pt>
                <c:pt idx="949">
                  <c:v>3.8219071077652787E-2</c:v>
                </c:pt>
                <c:pt idx="950">
                  <c:v>3.8290188228294254E-2</c:v>
                </c:pt>
                <c:pt idx="951">
                  <c:v>3.7927438236277859E-2</c:v>
                </c:pt>
                <c:pt idx="952">
                  <c:v>3.8363942070931425E-2</c:v>
                </c:pt>
                <c:pt idx="953">
                  <c:v>3.8030636890325382E-2</c:v>
                </c:pt>
                <c:pt idx="954">
                  <c:v>3.7558007223905787E-2</c:v>
                </c:pt>
                <c:pt idx="955">
                  <c:v>3.568901278890161E-2</c:v>
                </c:pt>
                <c:pt idx="956">
                  <c:v>3.5984269768677024E-2</c:v>
                </c:pt>
                <c:pt idx="957">
                  <c:v>3.3418968047074719E-2</c:v>
                </c:pt>
                <c:pt idx="958">
                  <c:v>3.3806425208708357E-2</c:v>
                </c:pt>
                <c:pt idx="959">
                  <c:v>3.3378682334709878E-2</c:v>
                </c:pt>
                <c:pt idx="960">
                  <c:v>3.324135375120385E-2</c:v>
                </c:pt>
                <c:pt idx="961">
                  <c:v>3.2479360269190495E-2</c:v>
                </c:pt>
                <c:pt idx="962">
                  <c:v>3.3569164948089737E-2</c:v>
                </c:pt>
                <c:pt idx="963">
                  <c:v>3.1927440757417616E-2</c:v>
                </c:pt>
                <c:pt idx="964">
                  <c:v>3.2602906622025689E-2</c:v>
                </c:pt>
                <c:pt idx="965">
                  <c:v>3.3614041235761866E-2</c:v>
                </c:pt>
                <c:pt idx="966">
                  <c:v>3.2346296613773154E-2</c:v>
                </c:pt>
                <c:pt idx="967">
                  <c:v>3.2528333408967526E-2</c:v>
                </c:pt>
                <c:pt idx="968">
                  <c:v>3.2357442152448276E-2</c:v>
                </c:pt>
                <c:pt idx="969">
                  <c:v>2.8798370167185183E-2</c:v>
                </c:pt>
                <c:pt idx="970">
                  <c:v>2.9061219996335947E-2</c:v>
                </c:pt>
                <c:pt idx="971">
                  <c:v>2.7682261596822692E-2</c:v>
                </c:pt>
                <c:pt idx="972">
                  <c:v>2.613475449981428E-2</c:v>
                </c:pt>
                <c:pt idx="973">
                  <c:v>2.5140868683914627E-2</c:v>
                </c:pt>
                <c:pt idx="974">
                  <c:v>2.3397647608530865E-2</c:v>
                </c:pt>
                <c:pt idx="975">
                  <c:v>2.2141227105950057E-2</c:v>
                </c:pt>
                <c:pt idx="976">
                  <c:v>2.2544651486043815E-2</c:v>
                </c:pt>
                <c:pt idx="977">
                  <c:v>2.0178015577282177E-2</c:v>
                </c:pt>
                <c:pt idx="978">
                  <c:v>2.1669858009408897E-2</c:v>
                </c:pt>
                <c:pt idx="979">
                  <c:v>2.0470719903053776E-2</c:v>
                </c:pt>
                <c:pt idx="980">
                  <c:v>2.1967720166933068E-2</c:v>
                </c:pt>
                <c:pt idx="981">
                  <c:v>2.2478650148158981E-2</c:v>
                </c:pt>
                <c:pt idx="982">
                  <c:v>2.2387353374713641E-2</c:v>
                </c:pt>
                <c:pt idx="983">
                  <c:v>2.412108866176221E-2</c:v>
                </c:pt>
                <c:pt idx="984">
                  <c:v>2.4620242819373781E-2</c:v>
                </c:pt>
                <c:pt idx="985">
                  <c:v>2.2696518642147744E-2</c:v>
                </c:pt>
                <c:pt idx="986">
                  <c:v>2.2321740712541324E-2</c:v>
                </c:pt>
                <c:pt idx="987">
                  <c:v>2.2287642297329775E-2</c:v>
                </c:pt>
                <c:pt idx="988">
                  <c:v>2.141886804186437E-2</c:v>
                </c:pt>
                <c:pt idx="989">
                  <c:v>2.0272043585464118E-2</c:v>
                </c:pt>
                <c:pt idx="990">
                  <c:v>1.840837505819631E-2</c:v>
                </c:pt>
                <c:pt idx="991">
                  <c:v>1.820159957913774E-2</c:v>
                </c:pt>
                <c:pt idx="992">
                  <c:v>1.8007723931835105E-2</c:v>
                </c:pt>
                <c:pt idx="993">
                  <c:v>1.8903884067909424E-2</c:v>
                </c:pt>
                <c:pt idx="994">
                  <c:v>1.8314242002524499E-2</c:v>
                </c:pt>
                <c:pt idx="995">
                  <c:v>1.8809614450500781E-2</c:v>
                </c:pt>
                <c:pt idx="996">
                  <c:v>2.0478409379312203E-2</c:v>
                </c:pt>
                <c:pt idx="997">
                  <c:v>2.1961144194067254E-2</c:v>
                </c:pt>
                <c:pt idx="998">
                  <c:v>2.1405569029646927E-2</c:v>
                </c:pt>
                <c:pt idx="999">
                  <c:v>2.242876309522009E-2</c:v>
                </c:pt>
                <c:pt idx="1000">
                  <c:v>2.3096665540557577E-2</c:v>
                </c:pt>
                <c:pt idx="1001">
                  <c:v>2.2756416720871173E-2</c:v>
                </c:pt>
                <c:pt idx="1002">
                  <c:v>2.2741205844338107E-2</c:v>
                </c:pt>
                <c:pt idx="1003">
                  <c:v>2.0283357200123031E-2</c:v>
                </c:pt>
                <c:pt idx="1004">
                  <c:v>1.9445803058646755E-2</c:v>
                </c:pt>
                <c:pt idx="1005">
                  <c:v>1.9222062409974303E-2</c:v>
                </c:pt>
                <c:pt idx="1006">
                  <c:v>1.7849081212634611E-2</c:v>
                </c:pt>
                <c:pt idx="1007">
                  <c:v>1.6316207230964976E-2</c:v>
                </c:pt>
                <c:pt idx="1008">
                  <c:v>1.5512793523696193E-2</c:v>
                </c:pt>
                <c:pt idx="1009">
                  <c:v>1.3712594689807369E-2</c:v>
                </c:pt>
                <c:pt idx="1010">
                  <c:v>1.4452171037482626E-2</c:v>
                </c:pt>
                <c:pt idx="1011">
                  <c:v>1.3570654521496079E-2</c:v>
                </c:pt>
                <c:pt idx="1012">
                  <c:v>1.3044019940534718E-2</c:v>
                </c:pt>
                <c:pt idx="1013">
                  <c:v>1.4038578060369532E-2</c:v>
                </c:pt>
                <c:pt idx="1014">
                  <c:v>1.2712521576754419E-2</c:v>
                </c:pt>
                <c:pt idx="1015">
                  <c:v>1.4110934771391451E-2</c:v>
                </c:pt>
                <c:pt idx="1016">
                  <c:v>1.4466121344137259E-2</c:v>
                </c:pt>
                <c:pt idx="1017">
                  <c:v>1.4496574611450345E-2</c:v>
                </c:pt>
                <c:pt idx="1018">
                  <c:v>1.3901375533851346E-2</c:v>
                </c:pt>
                <c:pt idx="1019">
                  <c:v>1.4857685862624776E-2</c:v>
                </c:pt>
                <c:pt idx="1020">
                  <c:v>1.3592262790162176E-2</c:v>
                </c:pt>
                <c:pt idx="1021">
                  <c:v>1.4502887965591486E-2</c:v>
                </c:pt>
                <c:pt idx="1022">
                  <c:v>1.3812852014138554E-2</c:v>
                </c:pt>
                <c:pt idx="1023">
                  <c:v>1.2925232238990603E-2</c:v>
                </c:pt>
                <c:pt idx="1024">
                  <c:v>1.3019533370646203E-2</c:v>
                </c:pt>
                <c:pt idx="1025">
                  <c:v>1.3764351588065934E-2</c:v>
                </c:pt>
                <c:pt idx="1026">
                  <c:v>1.2945811042255983E-2</c:v>
                </c:pt>
                <c:pt idx="1027">
                  <c:v>1.2595078483080632E-2</c:v>
                </c:pt>
                <c:pt idx="1028">
                  <c:v>1.1969793804383087E-2</c:v>
                </c:pt>
                <c:pt idx="1029">
                  <c:v>1.1664882960288689E-2</c:v>
                </c:pt>
                <c:pt idx="1030">
                  <c:v>1.502282051669919E-2</c:v>
                </c:pt>
                <c:pt idx="1031">
                  <c:v>1.4623745102686023E-2</c:v>
                </c:pt>
                <c:pt idx="1032">
                  <c:v>1.4161389080775638E-2</c:v>
                </c:pt>
                <c:pt idx="1033">
                  <c:v>1.4927038215436434E-2</c:v>
                </c:pt>
                <c:pt idx="1034">
                  <c:v>1.549171049247944E-2</c:v>
                </c:pt>
                <c:pt idx="1035">
                  <c:v>1.5698275876558275E-2</c:v>
                </c:pt>
                <c:pt idx="1036">
                  <c:v>1.448249824780787E-2</c:v>
                </c:pt>
                <c:pt idx="1037">
                  <c:v>1.2957597370619309E-2</c:v>
                </c:pt>
                <c:pt idx="1038">
                  <c:v>1.220666538928919E-2</c:v>
                </c:pt>
                <c:pt idx="1039">
                  <c:v>1.2161200835673793E-2</c:v>
                </c:pt>
                <c:pt idx="1040">
                  <c:v>1.0857204324931216E-2</c:v>
                </c:pt>
                <c:pt idx="1041">
                  <c:v>9.6936710147923662E-3</c:v>
                </c:pt>
                <c:pt idx="1042">
                  <c:v>9.6397921572384439E-3</c:v>
                </c:pt>
                <c:pt idx="1043">
                  <c:v>1.1954078699898651E-2</c:v>
                </c:pt>
                <c:pt idx="1044">
                  <c:v>1.1295073776953086E-2</c:v>
                </c:pt>
                <c:pt idx="1045">
                  <c:v>1.2555486084148922E-2</c:v>
                </c:pt>
                <c:pt idx="1046">
                  <c:v>1.1930138376957455E-2</c:v>
                </c:pt>
                <c:pt idx="1047">
                  <c:v>1.1465817966986515E-2</c:v>
                </c:pt>
                <c:pt idx="1048">
                  <c:v>1.1272194433659569E-2</c:v>
                </c:pt>
                <c:pt idx="1049">
                  <c:v>1.1790509253423287E-2</c:v>
                </c:pt>
                <c:pt idx="1050">
                  <c:v>9.8568906531264662E-3</c:v>
                </c:pt>
                <c:pt idx="1051">
                  <c:v>1.0199494637535738E-2</c:v>
                </c:pt>
                <c:pt idx="1052">
                  <c:v>9.0532931127504119E-3</c:v>
                </c:pt>
                <c:pt idx="1053">
                  <c:v>9.0354507965961246E-3</c:v>
                </c:pt>
                <c:pt idx="1054">
                  <c:v>8.7686060114056368E-3</c:v>
                </c:pt>
                <c:pt idx="1055">
                  <c:v>1.0049232607077008E-2</c:v>
                </c:pt>
                <c:pt idx="1056">
                  <c:v>8.9898538831434931E-3</c:v>
                </c:pt>
                <c:pt idx="1057">
                  <c:v>8.6442045720029111E-3</c:v>
                </c:pt>
                <c:pt idx="1058">
                  <c:v>9.2353351603192777E-3</c:v>
                </c:pt>
                <c:pt idx="1059">
                  <c:v>9.917655373641315E-3</c:v>
                </c:pt>
                <c:pt idx="1060">
                  <c:v>1.0233458591960254E-2</c:v>
                </c:pt>
                <c:pt idx="1061">
                  <c:v>1.1426876862491995E-2</c:v>
                </c:pt>
                <c:pt idx="1062">
                  <c:v>1.101892493558488E-2</c:v>
                </c:pt>
                <c:pt idx="1063">
                  <c:v>1.0207375300225727E-2</c:v>
                </c:pt>
                <c:pt idx="1064">
                  <c:v>1.1530044002292556E-2</c:v>
                </c:pt>
                <c:pt idx="1065">
                  <c:v>1.0034133080883207E-2</c:v>
                </c:pt>
                <c:pt idx="1066">
                  <c:v>7.9607036248947431E-3</c:v>
                </c:pt>
                <c:pt idx="1067">
                  <c:v>7.850571836515852E-3</c:v>
                </c:pt>
                <c:pt idx="1068">
                  <c:v>7.1182490180160653E-3</c:v>
                </c:pt>
                <c:pt idx="1069">
                  <c:v>7.4041483673939323E-3</c:v>
                </c:pt>
                <c:pt idx="1070">
                  <c:v>7.3125585114518577E-3</c:v>
                </c:pt>
                <c:pt idx="1071">
                  <c:v>5.4713207746958249E-3</c:v>
                </c:pt>
                <c:pt idx="1072">
                  <c:v>5.5187192525997155E-3</c:v>
                </c:pt>
                <c:pt idx="1073">
                  <c:v>6.9938528309878333E-3</c:v>
                </c:pt>
                <c:pt idx="1074">
                  <c:v>5.7474391522919681E-3</c:v>
                </c:pt>
                <c:pt idx="1075">
                  <c:v>5.2293690931796456E-3</c:v>
                </c:pt>
                <c:pt idx="1076">
                  <c:v>3.857089613072278E-3</c:v>
                </c:pt>
                <c:pt idx="1077">
                  <c:v>3.8608103951634459E-3</c:v>
                </c:pt>
                <c:pt idx="1078">
                  <c:v>3.5940097299187019E-3</c:v>
                </c:pt>
                <c:pt idx="1079">
                  <c:v>3.4488193922708578E-3</c:v>
                </c:pt>
                <c:pt idx="1080">
                  <c:v>2.5148589674420011E-3</c:v>
                </c:pt>
                <c:pt idx="1081">
                  <c:v>4.5425150301948505E-3</c:v>
                </c:pt>
                <c:pt idx="1082">
                  <c:v>5.6553324626997378E-3</c:v>
                </c:pt>
                <c:pt idx="1083">
                  <c:v>6.4634039756693209E-3</c:v>
                </c:pt>
                <c:pt idx="1084">
                  <c:v>7.1344557447530887E-3</c:v>
                </c:pt>
                <c:pt idx="1085">
                  <c:v>7.5002836282226466E-3</c:v>
                </c:pt>
                <c:pt idx="1086">
                  <c:v>6.9176272209140318E-3</c:v>
                </c:pt>
                <c:pt idx="1087">
                  <c:v>7.6103744480804881E-3</c:v>
                </c:pt>
                <c:pt idx="1088">
                  <c:v>7.7169661360507857E-3</c:v>
                </c:pt>
                <c:pt idx="1089">
                  <c:v>6.8896719829100346E-3</c:v>
                </c:pt>
                <c:pt idx="1090">
                  <c:v>8.5896439562397359E-3</c:v>
                </c:pt>
                <c:pt idx="1091">
                  <c:v>8.6119833554353254E-3</c:v>
                </c:pt>
                <c:pt idx="1092">
                  <c:v>8.3185941200297833E-3</c:v>
                </c:pt>
                <c:pt idx="1093">
                  <c:v>9.6594854101642279E-3</c:v>
                </c:pt>
                <c:pt idx="1094">
                  <c:v>9.3930954806048725E-3</c:v>
                </c:pt>
                <c:pt idx="1095">
                  <c:v>7.9170185757577293E-3</c:v>
                </c:pt>
                <c:pt idx="1096">
                  <c:v>9.6018511048474794E-3</c:v>
                </c:pt>
                <c:pt idx="1097">
                  <c:v>8.5961894653334894E-3</c:v>
                </c:pt>
                <c:pt idx="1098">
                  <c:v>7.678026082031165E-3</c:v>
                </c:pt>
                <c:pt idx="1099">
                  <c:v>7.7923282557578631E-3</c:v>
                </c:pt>
                <c:pt idx="1100">
                  <c:v>5.8911399165334673E-3</c:v>
                </c:pt>
                <c:pt idx="1101">
                  <c:v>5.7466996179632891E-3</c:v>
                </c:pt>
                <c:pt idx="1102">
                  <c:v>7.4174883481324238E-3</c:v>
                </c:pt>
                <c:pt idx="1103">
                  <c:v>6.4949802006491093E-3</c:v>
                </c:pt>
                <c:pt idx="1104">
                  <c:v>5.8427508408001091E-3</c:v>
                </c:pt>
                <c:pt idx="1105">
                  <c:v>6.2239198596901694E-3</c:v>
                </c:pt>
                <c:pt idx="1106">
                  <c:v>7.6183254925886899E-3</c:v>
                </c:pt>
                <c:pt idx="1107">
                  <c:v>8.2434557514761281E-3</c:v>
                </c:pt>
                <c:pt idx="1108">
                  <c:v>8.2739972586807053E-3</c:v>
                </c:pt>
                <c:pt idx="1109">
                  <c:v>7.1490027211501776E-3</c:v>
                </c:pt>
                <c:pt idx="1110">
                  <c:v>6.1124319082170673E-3</c:v>
                </c:pt>
                <c:pt idx="1111">
                  <c:v>5.6855273131877467E-3</c:v>
                </c:pt>
                <c:pt idx="1112">
                  <c:v>5.4720855204220724E-3</c:v>
                </c:pt>
                <c:pt idx="1113">
                  <c:v>5.9750329428928236E-3</c:v>
                </c:pt>
                <c:pt idx="1114">
                  <c:v>5.5366498086454928E-3</c:v>
                </c:pt>
                <c:pt idx="1115">
                  <c:v>6.6194173561983909E-3</c:v>
                </c:pt>
                <c:pt idx="1116">
                  <c:v>4.86294348949273E-3</c:v>
                </c:pt>
                <c:pt idx="1117">
                  <c:v>3.9559445534137075E-3</c:v>
                </c:pt>
                <c:pt idx="1118">
                  <c:v>3.6013704075338383E-3</c:v>
                </c:pt>
                <c:pt idx="1119">
                  <c:v>3.1325560659462934E-3</c:v>
                </c:pt>
                <c:pt idx="1120">
                  <c:v>2.1264847412218115E-3</c:v>
                </c:pt>
                <c:pt idx="1121">
                  <c:v>1.703445893819678E-3</c:v>
                </c:pt>
                <c:pt idx="1122">
                  <c:v>7.9595974748264203E-4</c:v>
                </c:pt>
                <c:pt idx="1123">
                  <c:v>2.1714471678356351E-3</c:v>
                </c:pt>
                <c:pt idx="1124">
                  <c:v>3.2729268247589376E-3</c:v>
                </c:pt>
                <c:pt idx="1125">
                  <c:v>4.5615601401081405E-3</c:v>
                </c:pt>
                <c:pt idx="1126">
                  <c:v>6.2791391232148233E-3</c:v>
                </c:pt>
                <c:pt idx="1127">
                  <c:v>5.6014105356749682E-3</c:v>
                </c:pt>
                <c:pt idx="1128">
                  <c:v>6.7868052789304993E-3</c:v>
                </c:pt>
                <c:pt idx="1129">
                  <c:v>6.5811464546892363E-3</c:v>
                </c:pt>
                <c:pt idx="1130">
                  <c:v>5.1484110936872345E-3</c:v>
                </c:pt>
                <c:pt idx="1131">
                  <c:v>4.8737339676520964E-3</c:v>
                </c:pt>
                <c:pt idx="1132">
                  <c:v>3.3869506226374821E-3</c:v>
                </c:pt>
                <c:pt idx="1133">
                  <c:v>2.7404400481369621E-3</c:v>
                </c:pt>
                <c:pt idx="1134">
                  <c:v>3.6511082930371164E-3</c:v>
                </c:pt>
                <c:pt idx="1135">
                  <c:v>3.4949814612189882E-3</c:v>
                </c:pt>
                <c:pt idx="1136">
                  <c:v>2.4734324393371758E-3</c:v>
                </c:pt>
                <c:pt idx="1137">
                  <c:v>1.8565021875089293E-3</c:v>
                </c:pt>
                <c:pt idx="1138">
                  <c:v>1.128693259648822E-3</c:v>
                </c:pt>
                <c:pt idx="1139">
                  <c:v>1.1516251266872727E-3</c:v>
                </c:pt>
                <c:pt idx="1140">
                  <c:v>-6.4128950415904025E-5</c:v>
                </c:pt>
                <c:pt idx="1141">
                  <c:v>-3.8020562836046923E-4</c:v>
                </c:pt>
                <c:pt idx="1142">
                  <c:v>-3.8414963636760908E-4</c:v>
                </c:pt>
                <c:pt idx="1143">
                  <c:v>1.959874169914735E-3</c:v>
                </c:pt>
                <c:pt idx="1144">
                  <c:v>2.2107874527916584E-3</c:v>
                </c:pt>
                <c:pt idx="1145">
                  <c:v>2.1613531545341016E-3</c:v>
                </c:pt>
                <c:pt idx="1146">
                  <c:v>1.3457644431894772E-3</c:v>
                </c:pt>
                <c:pt idx="1147">
                  <c:v>2.2223122129052101E-3</c:v>
                </c:pt>
                <c:pt idx="1148">
                  <c:v>1.4066205550205136E-3</c:v>
                </c:pt>
                <c:pt idx="1149">
                  <c:v>6.9001903880706384E-4</c:v>
                </c:pt>
                <c:pt idx="1150">
                  <c:v>-1.8064218471886772E-3</c:v>
                </c:pt>
                <c:pt idx="1151">
                  <c:v>-1.1011666154034918E-3</c:v>
                </c:pt>
                <c:pt idx="1152">
                  <c:v>-8.3819093935986577E-4</c:v>
                </c:pt>
                <c:pt idx="1153">
                  <c:v>5.2248289406674967E-4</c:v>
                </c:pt>
                <c:pt idx="1154">
                  <c:v>1.1399848143348647E-3</c:v>
                </c:pt>
                <c:pt idx="1155">
                  <c:v>1.9970903946256026E-3</c:v>
                </c:pt>
                <c:pt idx="1156">
                  <c:v>2.2637313876857452E-3</c:v>
                </c:pt>
                <c:pt idx="1157">
                  <c:v>3.1059948081328609E-3</c:v>
                </c:pt>
                <c:pt idx="1158">
                  <c:v>3.4985499244498453E-3</c:v>
                </c:pt>
                <c:pt idx="1159">
                  <c:v>5.3662186601318735E-3</c:v>
                </c:pt>
                <c:pt idx="1160">
                  <c:v>4.0015036497699878E-3</c:v>
                </c:pt>
                <c:pt idx="1161">
                  <c:v>3.8527616564896661E-3</c:v>
                </c:pt>
                <c:pt idx="1162">
                  <c:v>2.7325919501688324E-3</c:v>
                </c:pt>
                <c:pt idx="1163">
                  <c:v>3.2626174641031723E-3</c:v>
                </c:pt>
                <c:pt idx="1164">
                  <c:v>3.7123709386539471E-3</c:v>
                </c:pt>
                <c:pt idx="1165">
                  <c:v>3.9371977783716466E-3</c:v>
                </c:pt>
                <c:pt idx="1166">
                  <c:v>2.3172362761757336E-3</c:v>
                </c:pt>
                <c:pt idx="1167">
                  <c:v>3.0529206143513365E-3</c:v>
                </c:pt>
                <c:pt idx="1168">
                  <c:v>8.268650341446361E-4</c:v>
                </c:pt>
                <c:pt idx="1169">
                  <c:v>2.2908567505197752E-3</c:v>
                </c:pt>
                <c:pt idx="1170">
                  <c:v>1.3264735221498935E-3</c:v>
                </c:pt>
                <c:pt idx="1171">
                  <c:v>1.2569446895552543E-3</c:v>
                </c:pt>
                <c:pt idx="1172">
                  <c:v>9.2917708737766174E-4</c:v>
                </c:pt>
                <c:pt idx="1173">
                  <c:v>1.5390035027035022E-3</c:v>
                </c:pt>
              </c:numCache>
            </c:numRef>
          </c:yVal>
          <c:smooth val="0"/>
          <c:extLst>
            <c:ext xmlns:c16="http://schemas.microsoft.com/office/drawing/2014/chart" uri="{C3380CC4-5D6E-409C-BE32-E72D297353CC}">
              <c16:uniqueId val="{00000005-78F5-44D7-A5E4-BCA7D51448E1}"/>
            </c:ext>
          </c:extLst>
        </c:ser>
        <c:ser>
          <c:idx val="7"/>
          <c:order val="6"/>
          <c:tx>
            <c:strRef>
              <c:f>'Fluo RT'!$FP$2:$FP$3</c:f>
              <c:strCache>
                <c:ptCount val="2"/>
                <c:pt idx="0">
                  <c:v>D17</c:v>
                </c:pt>
                <c:pt idx="1">
                  <c:v>Stan White</c:v>
                </c:pt>
              </c:strCache>
            </c:strRef>
          </c:tx>
          <c:spPr>
            <a:ln w="19050" cap="rnd">
              <a:solidFill>
                <a:sysClr val="window" lastClr="FFFFFF"/>
              </a:solidFill>
              <a:prstDash val="sysDash"/>
              <a:round/>
            </a:ln>
            <a:effectLst/>
          </c:spPr>
          <c:marker>
            <c:symbol val="none"/>
          </c:marker>
          <c:xVal>
            <c:numRef>
              <c:f>'Fluo RT'!$CM$4:$CM$1177</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'Fluo RT'!$FP$4:$FP$1177</c:f>
              <c:numCache>
                <c:formatCode>General</c:formatCode>
                <c:ptCount val="1174"/>
                <c:pt idx="0">
                  <c:v>6.5751169753242448E-3</c:v>
                </c:pt>
                <c:pt idx="1">
                  <c:v>6.3885827589887046E-3</c:v>
                </c:pt>
                <c:pt idx="2">
                  <c:v>4.8194704233579921E-3</c:v>
                </c:pt>
                <c:pt idx="3">
                  <c:v>3.9972186179405228E-3</c:v>
                </c:pt>
                <c:pt idx="4">
                  <c:v>6.3685289100839379E-3</c:v>
                </c:pt>
                <c:pt idx="5">
                  <c:v>6.3953475744588425E-3</c:v>
                </c:pt>
                <c:pt idx="6">
                  <c:v>5.8509858880669251E-3</c:v>
                </c:pt>
                <c:pt idx="7">
                  <c:v>4.9645273148382187E-3</c:v>
                </c:pt>
                <c:pt idx="8">
                  <c:v>4.8050158494777071E-3</c:v>
                </c:pt>
                <c:pt idx="9">
                  <c:v>5.2532958113565772E-3</c:v>
                </c:pt>
                <c:pt idx="10">
                  <c:v>3.9961598016802508E-3</c:v>
                </c:pt>
                <c:pt idx="11">
                  <c:v>2.3450140145706596E-3</c:v>
                </c:pt>
                <c:pt idx="12">
                  <c:v>1.9141403928573434E-3</c:v>
                </c:pt>
                <c:pt idx="13">
                  <c:v>5.0101004143519683E-4</c:v>
                </c:pt>
                <c:pt idx="14">
                  <c:v>1.4539859610887365E-3</c:v>
                </c:pt>
                <c:pt idx="15">
                  <c:v>1.8477205024649542E-3</c:v>
                </c:pt>
                <c:pt idx="16">
                  <c:v>1.5115645952812932E-3</c:v>
                </c:pt>
                <c:pt idx="17">
                  <c:v>3.1253971731197354E-3</c:v>
                </c:pt>
                <c:pt idx="18">
                  <c:v>2.7177912961745933E-3</c:v>
                </c:pt>
                <c:pt idx="19">
                  <c:v>3.1764094613798877E-3</c:v>
                </c:pt>
                <c:pt idx="20">
                  <c:v>3.9171071379756487E-3</c:v>
                </c:pt>
                <c:pt idx="21">
                  <c:v>2.753377258761213E-3</c:v>
                </c:pt>
                <c:pt idx="22">
                  <c:v>2.2984654185554038E-3</c:v>
                </c:pt>
                <c:pt idx="23">
                  <c:v>2.8012196514800021E-3</c:v>
                </c:pt>
                <c:pt idx="24">
                  <c:v>3.18490433206575E-3</c:v>
                </c:pt>
                <c:pt idx="25">
                  <c:v>3.4939981688376612E-3</c:v>
                </c:pt>
                <c:pt idx="26">
                  <c:v>4.5811768494646004E-3</c:v>
                </c:pt>
                <c:pt idx="27">
                  <c:v>5.5768545199564867E-3</c:v>
                </c:pt>
                <c:pt idx="28">
                  <c:v>5.8279671663979838E-3</c:v>
                </c:pt>
                <c:pt idx="29">
                  <c:v>6.918513275926956E-3</c:v>
                </c:pt>
                <c:pt idx="30">
                  <c:v>7.4449584056530118E-3</c:v>
                </c:pt>
                <c:pt idx="31">
                  <c:v>6.3580493440207305E-3</c:v>
                </c:pt>
                <c:pt idx="32">
                  <c:v>6.6469039688290491E-3</c:v>
                </c:pt>
                <c:pt idx="33">
                  <c:v>6.3613727726007192E-3</c:v>
                </c:pt>
                <c:pt idx="34">
                  <c:v>5.0327502822573858E-3</c:v>
                </c:pt>
                <c:pt idx="35">
                  <c:v>4.6797890605837621E-3</c:v>
                </c:pt>
                <c:pt idx="36">
                  <c:v>4.7066442358641948E-3</c:v>
                </c:pt>
                <c:pt idx="37">
                  <c:v>3.072789639141189E-3</c:v>
                </c:pt>
                <c:pt idx="38">
                  <c:v>4.2412397231162717E-3</c:v>
                </c:pt>
                <c:pt idx="39">
                  <c:v>4.6622226341401308E-3</c:v>
                </c:pt>
                <c:pt idx="40">
                  <c:v>4.0059793629127838E-3</c:v>
                </c:pt>
                <c:pt idx="41">
                  <c:v>4.2403475463735317E-3</c:v>
                </c:pt>
                <c:pt idx="42">
                  <c:v>4.7091747224703093E-3</c:v>
                </c:pt>
                <c:pt idx="43">
                  <c:v>3.2961923806421049E-3</c:v>
                </c:pt>
                <c:pt idx="44">
                  <c:v>4.6612845847212158E-3</c:v>
                </c:pt>
                <c:pt idx="45">
                  <c:v>5.237921911598672E-3</c:v>
                </c:pt>
                <c:pt idx="46">
                  <c:v>6.0726669999457018E-3</c:v>
                </c:pt>
                <c:pt idx="47">
                  <c:v>6.3269214566166188E-3</c:v>
                </c:pt>
                <c:pt idx="48">
                  <c:v>6.9521632243436E-3</c:v>
                </c:pt>
                <c:pt idx="49">
                  <c:v>7.5768582646647464E-3</c:v>
                </c:pt>
                <c:pt idx="50">
                  <c:v>8.7826805370660576E-3</c:v>
                </c:pt>
                <c:pt idx="51">
                  <c:v>7.7096690239605156E-3</c:v>
                </c:pt>
                <c:pt idx="52">
                  <c:v>6.0868631889561065E-3</c:v>
                </c:pt>
                <c:pt idx="53">
                  <c:v>5.1233600518267629E-3</c:v>
                </c:pt>
                <c:pt idx="54">
                  <c:v>5.4062222072433887E-3</c:v>
                </c:pt>
                <c:pt idx="55">
                  <c:v>5.3924023614130281E-3</c:v>
                </c:pt>
                <c:pt idx="56">
                  <c:v>4.3464313866467446E-3</c:v>
                </c:pt>
                <c:pt idx="57">
                  <c:v>2.8519230013087757E-3</c:v>
                </c:pt>
                <c:pt idx="58">
                  <c:v>2.2914188137887646E-3</c:v>
                </c:pt>
                <c:pt idx="59">
                  <c:v>2.5156004546075827E-3</c:v>
                </c:pt>
                <c:pt idx="60">
                  <c:v>3.1338836182120142E-3</c:v>
                </c:pt>
                <c:pt idx="61">
                  <c:v>1.3233724093640175E-3</c:v>
                </c:pt>
                <c:pt idx="62">
                  <c:v>1.166992456285212E-3</c:v>
                </c:pt>
                <c:pt idx="63">
                  <c:v>2.2033151902218179E-3</c:v>
                </c:pt>
                <c:pt idx="64">
                  <c:v>3.6671450531467723E-3</c:v>
                </c:pt>
                <c:pt idx="65">
                  <c:v>5.0767871152078217E-3</c:v>
                </c:pt>
                <c:pt idx="66">
                  <c:v>5.8513706568405523E-3</c:v>
                </c:pt>
                <c:pt idx="67">
                  <c:v>5.8102481430927925E-3</c:v>
                </c:pt>
                <c:pt idx="68">
                  <c:v>6.5166536538054662E-3</c:v>
                </c:pt>
                <c:pt idx="69">
                  <c:v>5.7830943273286936E-3</c:v>
                </c:pt>
                <c:pt idx="70">
                  <c:v>5.5452248416456495E-3</c:v>
                </c:pt>
                <c:pt idx="71">
                  <c:v>4.2885775163971412E-3</c:v>
                </c:pt>
                <c:pt idx="72">
                  <c:v>4.821708822719894E-3</c:v>
                </c:pt>
                <c:pt idx="73">
                  <c:v>5.4738928301943319E-3</c:v>
                </c:pt>
                <c:pt idx="74">
                  <c:v>4.6520360914982023E-3</c:v>
                </c:pt>
                <c:pt idx="75">
                  <c:v>3.8436808984304055E-3</c:v>
                </c:pt>
                <c:pt idx="76">
                  <c:v>6.515607007847036E-3</c:v>
                </c:pt>
                <c:pt idx="77">
                  <c:v>6.0568886716958099E-3</c:v>
                </c:pt>
                <c:pt idx="78">
                  <c:v>6.77689589898275E-3</c:v>
                </c:pt>
                <c:pt idx="79">
                  <c:v>6.0231657014681132E-3</c:v>
                </c:pt>
                <c:pt idx="80">
                  <c:v>4.9632775184567301E-3</c:v>
                </c:pt>
                <c:pt idx="81">
                  <c:v>5.9590319554679297E-3</c:v>
                </c:pt>
                <c:pt idx="82">
                  <c:v>6.0337426299460579E-3</c:v>
                </c:pt>
                <c:pt idx="83">
                  <c:v>3.5555255978894826E-3</c:v>
                </c:pt>
                <c:pt idx="84">
                  <c:v>3.9224414748907947E-3</c:v>
                </c:pt>
                <c:pt idx="85">
                  <c:v>5.0233725965994304E-3</c:v>
                </c:pt>
                <c:pt idx="86">
                  <c:v>4.4899398412618172E-3</c:v>
                </c:pt>
                <c:pt idx="87">
                  <c:v>5.3124846701005646E-3</c:v>
                </c:pt>
                <c:pt idx="88">
                  <c:v>4.5134472473585766E-3</c:v>
                </c:pt>
                <c:pt idx="89">
                  <c:v>5.2094714905998466E-3</c:v>
                </c:pt>
                <c:pt idx="90">
                  <c:v>5.7870918033953271E-3</c:v>
                </c:pt>
                <c:pt idx="91">
                  <c:v>6.1440139902300562E-3</c:v>
                </c:pt>
                <c:pt idx="92">
                  <c:v>6.3920859335651311E-3</c:v>
                </c:pt>
                <c:pt idx="93">
                  <c:v>8.0158579033003993E-3</c:v>
                </c:pt>
                <c:pt idx="94">
                  <c:v>6.4697193528395185E-3</c:v>
                </c:pt>
                <c:pt idx="95">
                  <c:v>5.0702226416295473E-3</c:v>
                </c:pt>
                <c:pt idx="96">
                  <c:v>5.837734301714889E-3</c:v>
                </c:pt>
                <c:pt idx="97">
                  <c:v>5.3177843684643136E-3</c:v>
                </c:pt>
                <c:pt idx="98">
                  <c:v>5.650420249884382E-3</c:v>
                </c:pt>
                <c:pt idx="99">
                  <c:v>4.0128743069949282E-3</c:v>
                </c:pt>
                <c:pt idx="100">
                  <c:v>2.7491813131568454E-3</c:v>
                </c:pt>
                <c:pt idx="101">
                  <c:v>3.945039853057648E-3</c:v>
                </c:pt>
                <c:pt idx="102">
                  <c:v>6.5289044668752471E-3</c:v>
                </c:pt>
                <c:pt idx="103">
                  <c:v>5.5679851784447105E-3</c:v>
                </c:pt>
                <c:pt idx="104">
                  <c:v>4.6507947207102959E-3</c:v>
                </c:pt>
                <c:pt idx="105">
                  <c:v>3.7538799858450028E-3</c:v>
                </c:pt>
                <c:pt idx="106">
                  <c:v>3.8048239331794258E-3</c:v>
                </c:pt>
                <c:pt idx="107">
                  <c:v>5.5883573275515037E-3</c:v>
                </c:pt>
                <c:pt idx="108">
                  <c:v>4.915671042358267E-3</c:v>
                </c:pt>
                <c:pt idx="109">
                  <c:v>2.9128718729345597E-3</c:v>
                </c:pt>
                <c:pt idx="110">
                  <c:v>4.6319859873016943E-3</c:v>
                </c:pt>
                <c:pt idx="111">
                  <c:v>5.9670044393516416E-3</c:v>
                </c:pt>
                <c:pt idx="112">
                  <c:v>5.7632848206378359E-3</c:v>
                </c:pt>
                <c:pt idx="113">
                  <c:v>6.1167291096768887E-3</c:v>
                </c:pt>
                <c:pt idx="114">
                  <c:v>4.7885915590531129E-3</c:v>
                </c:pt>
                <c:pt idx="115">
                  <c:v>6.4530891034606727E-3</c:v>
                </c:pt>
                <c:pt idx="116">
                  <c:v>8.185495995970694E-3</c:v>
                </c:pt>
                <c:pt idx="117">
                  <c:v>8.1314289619481474E-3</c:v>
                </c:pt>
                <c:pt idx="118">
                  <c:v>7.5165956108274503E-3</c:v>
                </c:pt>
                <c:pt idx="119">
                  <c:v>7.9243419143323092E-3</c:v>
                </c:pt>
                <c:pt idx="120">
                  <c:v>7.5131504792290398E-3</c:v>
                </c:pt>
                <c:pt idx="121">
                  <c:v>8.2944295592291151E-3</c:v>
                </c:pt>
                <c:pt idx="122">
                  <c:v>6.1883232507063454E-3</c:v>
                </c:pt>
                <c:pt idx="123">
                  <c:v>4.5068359649270626E-3</c:v>
                </c:pt>
                <c:pt idx="124">
                  <c:v>3.8442004767013614E-3</c:v>
                </c:pt>
                <c:pt idx="125">
                  <c:v>4.8973435039609652E-3</c:v>
                </c:pt>
                <c:pt idx="126">
                  <c:v>5.4847346967816105E-3</c:v>
                </c:pt>
                <c:pt idx="127">
                  <c:v>6.3986035982901666E-3</c:v>
                </c:pt>
                <c:pt idx="128">
                  <c:v>4.4317817134661586E-3</c:v>
                </c:pt>
                <c:pt idx="129">
                  <c:v>4.5709350723758492E-3</c:v>
                </c:pt>
                <c:pt idx="130">
                  <c:v>6.0014988194807212E-3</c:v>
                </c:pt>
                <c:pt idx="131">
                  <c:v>4.9210465710642654E-3</c:v>
                </c:pt>
                <c:pt idx="132">
                  <c:v>4.618781209802897E-3</c:v>
                </c:pt>
                <c:pt idx="133">
                  <c:v>5.2273927281510316E-3</c:v>
                </c:pt>
                <c:pt idx="134">
                  <c:v>4.7585084452533011E-3</c:v>
                </c:pt>
                <c:pt idx="135">
                  <c:v>4.9553808649152667E-3</c:v>
                </c:pt>
                <c:pt idx="136">
                  <c:v>5.9646209325446981E-3</c:v>
                </c:pt>
                <c:pt idx="137">
                  <c:v>4.9213892118699764E-3</c:v>
                </c:pt>
                <c:pt idx="138">
                  <c:v>5.7298632994250004E-3</c:v>
                </c:pt>
                <c:pt idx="139">
                  <c:v>5.498793267763492E-3</c:v>
                </c:pt>
                <c:pt idx="140">
                  <c:v>3.6537137207982968E-3</c:v>
                </c:pt>
                <c:pt idx="141">
                  <c:v>4.869692578175466E-3</c:v>
                </c:pt>
                <c:pt idx="142">
                  <c:v>6.8565683119042407E-3</c:v>
                </c:pt>
                <c:pt idx="143">
                  <c:v>6.3977891242438028E-3</c:v>
                </c:pt>
                <c:pt idx="144">
                  <c:v>7.3626403563464386E-3</c:v>
                </c:pt>
                <c:pt idx="145">
                  <c:v>6.8529490513717798E-3</c:v>
                </c:pt>
                <c:pt idx="146">
                  <c:v>7.6206891386609299E-3</c:v>
                </c:pt>
                <c:pt idx="147">
                  <c:v>8.0420240522611486E-3</c:v>
                </c:pt>
                <c:pt idx="148">
                  <c:v>7.0530512819072548E-3</c:v>
                </c:pt>
                <c:pt idx="149">
                  <c:v>6.1022361525369462E-3</c:v>
                </c:pt>
                <c:pt idx="150">
                  <c:v>7.5393297346686974E-3</c:v>
                </c:pt>
                <c:pt idx="151">
                  <c:v>6.367271624285931E-3</c:v>
                </c:pt>
                <c:pt idx="152">
                  <c:v>6.4285341152284185E-3</c:v>
                </c:pt>
                <c:pt idx="153">
                  <c:v>5.0424968216788652E-3</c:v>
                </c:pt>
                <c:pt idx="154">
                  <c:v>3.4763184649691903E-3</c:v>
                </c:pt>
                <c:pt idx="155">
                  <c:v>4.2651908771417389E-3</c:v>
                </c:pt>
                <c:pt idx="156">
                  <c:v>4.7845603806121479E-3</c:v>
                </c:pt>
                <c:pt idx="157">
                  <c:v>3.6497677344702268E-3</c:v>
                </c:pt>
                <c:pt idx="158">
                  <c:v>3.6158022943827504E-3</c:v>
                </c:pt>
                <c:pt idx="159">
                  <c:v>2.8583311333172314E-3</c:v>
                </c:pt>
                <c:pt idx="160">
                  <c:v>4.5706027295178498E-3</c:v>
                </c:pt>
                <c:pt idx="161">
                  <c:v>5.8310621677741649E-3</c:v>
                </c:pt>
                <c:pt idx="162">
                  <c:v>5.416607219423053E-3</c:v>
                </c:pt>
                <c:pt idx="163">
                  <c:v>4.8053126176072439E-3</c:v>
                </c:pt>
                <c:pt idx="164">
                  <c:v>5.2401266085862416E-3</c:v>
                </c:pt>
                <c:pt idx="165">
                  <c:v>5.4846532493769747E-3</c:v>
                </c:pt>
                <c:pt idx="166">
                  <c:v>5.43367372731409E-3</c:v>
                </c:pt>
                <c:pt idx="167">
                  <c:v>2.9943380011121785E-3</c:v>
                </c:pt>
                <c:pt idx="168">
                  <c:v>1.9615914635630529E-3</c:v>
                </c:pt>
                <c:pt idx="169">
                  <c:v>1.1426612143714413E-3</c:v>
                </c:pt>
                <c:pt idx="170">
                  <c:v>6.1637270706832404E-4</c:v>
                </c:pt>
                <c:pt idx="171">
                  <c:v>7.6563602933604443E-4</c:v>
                </c:pt>
                <c:pt idx="172">
                  <c:v>2.634268386985641E-3</c:v>
                </c:pt>
                <c:pt idx="173">
                  <c:v>2.8040675021110796E-3</c:v>
                </c:pt>
                <c:pt idx="174">
                  <c:v>3.7180356383885024E-3</c:v>
                </c:pt>
                <c:pt idx="175">
                  <c:v>4.669293579510455E-3</c:v>
                </c:pt>
                <c:pt idx="176">
                  <c:v>4.608309133156208E-3</c:v>
                </c:pt>
                <c:pt idx="177">
                  <c:v>5.6645537150314456E-3</c:v>
                </c:pt>
                <c:pt idx="178">
                  <c:v>2.8113097678842589E-3</c:v>
                </c:pt>
                <c:pt idx="179">
                  <c:v>4.6036095242909863E-4</c:v>
                </c:pt>
                <c:pt idx="180">
                  <c:v>1.2957832712647941E-3</c:v>
                </c:pt>
                <c:pt idx="181">
                  <c:v>2.2432665464615317E-3</c:v>
                </c:pt>
                <c:pt idx="182">
                  <c:v>1.9748701990499676E-3</c:v>
                </c:pt>
                <c:pt idx="183">
                  <c:v>2.4529926772229997E-3</c:v>
                </c:pt>
                <c:pt idx="184">
                  <c:v>3.191300293772363E-3</c:v>
                </c:pt>
                <c:pt idx="185">
                  <c:v>5.629745715585663E-3</c:v>
                </c:pt>
                <c:pt idx="186">
                  <c:v>6.1868955806825476E-3</c:v>
                </c:pt>
                <c:pt idx="187">
                  <c:v>5.0864681222347677E-3</c:v>
                </c:pt>
                <c:pt idx="188">
                  <c:v>4.913559026900112E-3</c:v>
                </c:pt>
                <c:pt idx="189">
                  <c:v>5.6200853044541437E-3</c:v>
                </c:pt>
                <c:pt idx="190">
                  <c:v>5.305023338894225E-3</c:v>
                </c:pt>
                <c:pt idx="191">
                  <c:v>5.4100034264080573E-3</c:v>
                </c:pt>
                <c:pt idx="192">
                  <c:v>5.298500993283866E-3</c:v>
                </c:pt>
                <c:pt idx="193">
                  <c:v>4.7175441454294894E-3</c:v>
                </c:pt>
                <c:pt idx="194">
                  <c:v>4.9587745067751132E-3</c:v>
                </c:pt>
                <c:pt idx="195">
                  <c:v>3.6711977636602277E-3</c:v>
                </c:pt>
                <c:pt idx="196">
                  <c:v>3.9937416563219103E-3</c:v>
                </c:pt>
                <c:pt idx="197">
                  <c:v>4.2349364429390716E-3</c:v>
                </c:pt>
                <c:pt idx="198">
                  <c:v>3.7352940625778198E-3</c:v>
                </c:pt>
                <c:pt idx="199">
                  <c:v>4.651608258579595E-3</c:v>
                </c:pt>
                <c:pt idx="200">
                  <c:v>5.3753068320329831E-3</c:v>
                </c:pt>
                <c:pt idx="201">
                  <c:v>4.3704630518997846E-3</c:v>
                </c:pt>
                <c:pt idx="202">
                  <c:v>5.8347460245240946E-3</c:v>
                </c:pt>
                <c:pt idx="203">
                  <c:v>5.7093750643621736E-3</c:v>
                </c:pt>
                <c:pt idx="204">
                  <c:v>6.3208849869028829E-3</c:v>
                </c:pt>
                <c:pt idx="205">
                  <c:v>5.0904534279995585E-3</c:v>
                </c:pt>
                <c:pt idx="206">
                  <c:v>4.829252537507934E-3</c:v>
                </c:pt>
                <c:pt idx="207">
                  <c:v>5.5422768200686411E-3</c:v>
                </c:pt>
                <c:pt idx="208">
                  <c:v>8.0214506250854273E-3</c:v>
                </c:pt>
                <c:pt idx="209">
                  <c:v>7.5288314450641936E-3</c:v>
                </c:pt>
                <c:pt idx="210">
                  <c:v>7.4333516824038031E-3</c:v>
                </c:pt>
                <c:pt idx="211">
                  <c:v>6.7165031165334491E-3</c:v>
                </c:pt>
                <c:pt idx="212">
                  <c:v>6.9408635671716406E-3</c:v>
                </c:pt>
                <c:pt idx="213">
                  <c:v>7.125164065030604E-3</c:v>
                </c:pt>
                <c:pt idx="214">
                  <c:v>8.5418901789408828E-3</c:v>
                </c:pt>
                <c:pt idx="215">
                  <c:v>7.3019433163510816E-3</c:v>
                </c:pt>
                <c:pt idx="216">
                  <c:v>7.5735273466682402E-3</c:v>
                </c:pt>
                <c:pt idx="217">
                  <c:v>8.327910995774096E-3</c:v>
                </c:pt>
                <c:pt idx="218">
                  <c:v>1.0488338042303969E-2</c:v>
                </c:pt>
                <c:pt idx="219">
                  <c:v>1.2166491601555552E-2</c:v>
                </c:pt>
                <c:pt idx="220">
                  <c:v>1.025359164330905E-2</c:v>
                </c:pt>
                <c:pt idx="221">
                  <c:v>8.8338379327712532E-3</c:v>
                </c:pt>
                <c:pt idx="222">
                  <c:v>1.0250324385352949E-2</c:v>
                </c:pt>
                <c:pt idx="223">
                  <c:v>1.1079487049862663E-2</c:v>
                </c:pt>
                <c:pt idx="224">
                  <c:v>1.1572009803646224E-2</c:v>
                </c:pt>
                <c:pt idx="225">
                  <c:v>1.0593695409174911E-2</c:v>
                </c:pt>
                <c:pt idx="226">
                  <c:v>1.0760587694514189E-2</c:v>
                </c:pt>
                <c:pt idx="227">
                  <c:v>1.2658967546485872E-2</c:v>
                </c:pt>
                <c:pt idx="228">
                  <c:v>1.2917137095641722E-2</c:v>
                </c:pt>
                <c:pt idx="229">
                  <c:v>1.3739353326330729E-2</c:v>
                </c:pt>
                <c:pt idx="230">
                  <c:v>1.4228459033827823E-2</c:v>
                </c:pt>
                <c:pt idx="231">
                  <c:v>1.5553552136636917E-2</c:v>
                </c:pt>
                <c:pt idx="232">
                  <c:v>1.5858989265793773E-2</c:v>
                </c:pt>
                <c:pt idx="233">
                  <c:v>1.524011069357614E-2</c:v>
                </c:pt>
                <c:pt idx="234">
                  <c:v>1.58658608054493E-2</c:v>
                </c:pt>
                <c:pt idx="235">
                  <c:v>1.6971888475098628E-2</c:v>
                </c:pt>
                <c:pt idx="236">
                  <c:v>1.6686157873155499E-2</c:v>
                </c:pt>
                <c:pt idx="237">
                  <c:v>1.7153974914199371E-2</c:v>
                </c:pt>
                <c:pt idx="238">
                  <c:v>1.6334810620741564E-2</c:v>
                </c:pt>
                <c:pt idx="239">
                  <c:v>1.711928019217843E-2</c:v>
                </c:pt>
                <c:pt idx="240">
                  <c:v>1.9167101989001793E-2</c:v>
                </c:pt>
                <c:pt idx="241">
                  <c:v>2.0052800386453892E-2</c:v>
                </c:pt>
                <c:pt idx="242">
                  <c:v>2.1134225322840663E-2</c:v>
                </c:pt>
                <c:pt idx="243">
                  <c:v>2.3603261266422888E-2</c:v>
                </c:pt>
                <c:pt idx="244">
                  <c:v>2.3381986455390229E-2</c:v>
                </c:pt>
                <c:pt idx="245">
                  <c:v>2.5266042798270695E-2</c:v>
                </c:pt>
                <c:pt idx="246">
                  <c:v>2.6641914145073744E-2</c:v>
                </c:pt>
                <c:pt idx="247">
                  <c:v>2.7497252320314854E-2</c:v>
                </c:pt>
                <c:pt idx="248">
                  <c:v>2.9226230932413631E-2</c:v>
                </c:pt>
                <c:pt idx="249">
                  <c:v>3.1138747058063576E-2</c:v>
                </c:pt>
                <c:pt idx="250">
                  <c:v>3.0412938341506164E-2</c:v>
                </c:pt>
                <c:pt idx="251">
                  <c:v>3.2164029455875168E-2</c:v>
                </c:pt>
                <c:pt idx="252">
                  <c:v>3.2410927433171005E-2</c:v>
                </c:pt>
                <c:pt idx="253">
                  <c:v>3.3217696742291053E-2</c:v>
                </c:pt>
                <c:pt idx="254">
                  <c:v>3.280446818589481E-2</c:v>
                </c:pt>
                <c:pt idx="255">
                  <c:v>3.3185239483454941E-2</c:v>
                </c:pt>
                <c:pt idx="256">
                  <c:v>3.2314669707369778E-2</c:v>
                </c:pt>
                <c:pt idx="257">
                  <c:v>3.4762885073031172E-2</c:v>
                </c:pt>
                <c:pt idx="258">
                  <c:v>3.7157298342779359E-2</c:v>
                </c:pt>
                <c:pt idx="259">
                  <c:v>3.837328937045837E-2</c:v>
                </c:pt>
                <c:pt idx="260">
                  <c:v>3.9340641131501049E-2</c:v>
                </c:pt>
                <c:pt idx="261">
                  <c:v>4.1847405010794127E-2</c:v>
                </c:pt>
                <c:pt idx="262">
                  <c:v>4.3064435195015044E-2</c:v>
                </c:pt>
                <c:pt idx="263">
                  <c:v>4.5988584256872009E-2</c:v>
                </c:pt>
                <c:pt idx="264">
                  <c:v>4.6778277696330375E-2</c:v>
                </c:pt>
                <c:pt idx="265">
                  <c:v>4.7046904343299875E-2</c:v>
                </c:pt>
                <c:pt idx="266">
                  <c:v>4.9004909312527739E-2</c:v>
                </c:pt>
                <c:pt idx="267">
                  <c:v>5.1247549556532927E-2</c:v>
                </c:pt>
                <c:pt idx="268">
                  <c:v>5.1507488480341215E-2</c:v>
                </c:pt>
                <c:pt idx="269">
                  <c:v>5.268846648579726E-2</c:v>
                </c:pt>
                <c:pt idx="270">
                  <c:v>5.3308318682162271E-2</c:v>
                </c:pt>
                <c:pt idx="271">
                  <c:v>5.4804666655432543E-2</c:v>
                </c:pt>
                <c:pt idx="272">
                  <c:v>5.6018326602220239E-2</c:v>
                </c:pt>
                <c:pt idx="273">
                  <c:v>5.6806316199420691E-2</c:v>
                </c:pt>
                <c:pt idx="274">
                  <c:v>5.6360274636903726E-2</c:v>
                </c:pt>
                <c:pt idx="275">
                  <c:v>5.7537451763476737E-2</c:v>
                </c:pt>
                <c:pt idx="276">
                  <c:v>5.9274809160305343E-2</c:v>
                </c:pt>
                <c:pt idx="277">
                  <c:v>5.9807278589443291E-2</c:v>
                </c:pt>
                <c:pt idx="278">
                  <c:v>5.9679190843439367E-2</c:v>
                </c:pt>
                <c:pt idx="279">
                  <c:v>6.0736228367288474E-2</c:v>
                </c:pt>
                <c:pt idx="280">
                  <c:v>6.1989104771320025E-2</c:v>
                </c:pt>
                <c:pt idx="281">
                  <c:v>6.1509725943526057E-2</c:v>
                </c:pt>
                <c:pt idx="282">
                  <c:v>6.2207833180736478E-2</c:v>
                </c:pt>
                <c:pt idx="283">
                  <c:v>6.2753025256184855E-2</c:v>
                </c:pt>
                <c:pt idx="284">
                  <c:v>6.4825009783050322E-2</c:v>
                </c:pt>
                <c:pt idx="285">
                  <c:v>6.6402973672828589E-2</c:v>
                </c:pt>
                <c:pt idx="286">
                  <c:v>6.7827928783138328E-2</c:v>
                </c:pt>
                <c:pt idx="287">
                  <c:v>6.9186003403939822E-2</c:v>
                </c:pt>
                <c:pt idx="288">
                  <c:v>7.2012883668765584E-2</c:v>
                </c:pt>
                <c:pt idx="289">
                  <c:v>7.4199016265140319E-2</c:v>
                </c:pt>
                <c:pt idx="290">
                  <c:v>7.4494436299703981E-2</c:v>
                </c:pt>
                <c:pt idx="291">
                  <c:v>7.4384875497812156E-2</c:v>
                </c:pt>
                <c:pt idx="292">
                  <c:v>7.6731571822568234E-2</c:v>
                </c:pt>
                <c:pt idx="293">
                  <c:v>7.7753268662221695E-2</c:v>
                </c:pt>
                <c:pt idx="294">
                  <c:v>7.8172207898713125E-2</c:v>
                </c:pt>
                <c:pt idx="295">
                  <c:v>7.8381153257802566E-2</c:v>
                </c:pt>
                <c:pt idx="296">
                  <c:v>7.889171614362453E-2</c:v>
                </c:pt>
                <c:pt idx="297">
                  <c:v>8.0076392048486489E-2</c:v>
                </c:pt>
                <c:pt idx="298">
                  <c:v>8.183518790009868E-2</c:v>
                </c:pt>
                <c:pt idx="299">
                  <c:v>8.2095023844429849E-2</c:v>
                </c:pt>
                <c:pt idx="300">
                  <c:v>8.2751227796220461E-2</c:v>
                </c:pt>
                <c:pt idx="301">
                  <c:v>8.3472374350995249E-2</c:v>
                </c:pt>
                <c:pt idx="302">
                  <c:v>8.4365721315066658E-2</c:v>
                </c:pt>
                <c:pt idx="303">
                  <c:v>8.6181221411492884E-2</c:v>
                </c:pt>
                <c:pt idx="304">
                  <c:v>8.6901478598056123E-2</c:v>
                </c:pt>
                <c:pt idx="305">
                  <c:v>8.7838545031052984E-2</c:v>
                </c:pt>
                <c:pt idx="306">
                  <c:v>8.7638718036574567E-2</c:v>
                </c:pt>
                <c:pt idx="307">
                  <c:v>8.9264314615409096E-2</c:v>
                </c:pt>
                <c:pt idx="308">
                  <c:v>8.982881066193335E-2</c:v>
                </c:pt>
                <c:pt idx="309">
                  <c:v>9.1738593150554118E-2</c:v>
                </c:pt>
                <c:pt idx="310">
                  <c:v>9.1486499390548731E-2</c:v>
                </c:pt>
                <c:pt idx="311">
                  <c:v>9.2841082070898556E-2</c:v>
                </c:pt>
                <c:pt idx="312">
                  <c:v>9.3190781651678475E-2</c:v>
                </c:pt>
                <c:pt idx="313">
                  <c:v>9.5552035529791954E-2</c:v>
                </c:pt>
                <c:pt idx="314">
                  <c:v>9.5794973478103757E-2</c:v>
                </c:pt>
                <c:pt idx="315">
                  <c:v>9.8663326386899522E-2</c:v>
                </c:pt>
                <c:pt idx="316">
                  <c:v>9.9940178285560219E-2</c:v>
                </c:pt>
                <c:pt idx="317">
                  <c:v>0.10076579283899441</c:v>
                </c:pt>
                <c:pt idx="318">
                  <c:v>0.10182545165862492</c:v>
                </c:pt>
                <c:pt idx="319">
                  <c:v>0.10316343591961609</c:v>
                </c:pt>
                <c:pt idx="320">
                  <c:v>0.10302806471604814</c:v>
                </c:pt>
                <c:pt idx="321">
                  <c:v>0.10451209259914583</c:v>
                </c:pt>
                <c:pt idx="322">
                  <c:v>0.10393400326164089</c:v>
                </c:pt>
                <c:pt idx="323">
                  <c:v>0.10493767869279724</c:v>
                </c:pt>
                <c:pt idx="324">
                  <c:v>0.10539818419096515</c:v>
                </c:pt>
                <c:pt idx="325">
                  <c:v>0.10715342256973115</c:v>
                </c:pt>
                <c:pt idx="326">
                  <c:v>0.10934183007637333</c:v>
                </c:pt>
                <c:pt idx="327">
                  <c:v>0.10983575709575406</c:v>
                </c:pt>
                <c:pt idx="328">
                  <c:v>0.11124741849174385</c:v>
                </c:pt>
                <c:pt idx="329">
                  <c:v>0.11381123300136495</c:v>
                </c:pt>
                <c:pt idx="330">
                  <c:v>0.1157559536180435</c:v>
                </c:pt>
                <c:pt idx="331">
                  <c:v>0.11820649070282557</c:v>
                </c:pt>
                <c:pt idx="332">
                  <c:v>0.11931745202560633</c:v>
                </c:pt>
                <c:pt idx="333">
                  <c:v>0.12073913051618933</c:v>
                </c:pt>
                <c:pt idx="334">
                  <c:v>0.1240390610518511</c:v>
                </c:pt>
                <c:pt idx="335">
                  <c:v>0.12498188497379641</c:v>
                </c:pt>
                <c:pt idx="336">
                  <c:v>0.12456435000290215</c:v>
                </c:pt>
                <c:pt idx="337">
                  <c:v>0.12493413994349237</c:v>
                </c:pt>
                <c:pt idx="338">
                  <c:v>0.12613132317393982</c:v>
                </c:pt>
                <c:pt idx="339">
                  <c:v>0.12776102020831812</c:v>
                </c:pt>
                <c:pt idx="340">
                  <c:v>0.12752323123386267</c:v>
                </c:pt>
                <c:pt idx="341">
                  <c:v>0.12859655823863902</c:v>
                </c:pt>
                <c:pt idx="342">
                  <c:v>0.13036143924117233</c:v>
                </c:pt>
                <c:pt idx="343">
                  <c:v>0.13296354339274313</c:v>
                </c:pt>
                <c:pt idx="344">
                  <c:v>0.13529958602250197</c:v>
                </c:pt>
                <c:pt idx="345">
                  <c:v>0.13753517685320929</c:v>
                </c:pt>
                <c:pt idx="346">
                  <c:v>0.13919520602448665</c:v>
                </c:pt>
                <c:pt idx="347">
                  <c:v>0.1415608318494927</c:v>
                </c:pt>
                <c:pt idx="348">
                  <c:v>0.14328564447365316</c:v>
                </c:pt>
                <c:pt idx="349">
                  <c:v>0.14477510218372663</c:v>
                </c:pt>
                <c:pt idx="350">
                  <c:v>0.14628936858601688</c:v>
                </c:pt>
                <c:pt idx="351">
                  <c:v>0.14851887426580315</c:v>
                </c:pt>
                <c:pt idx="352">
                  <c:v>0.15171451467644786</c:v>
                </c:pt>
                <c:pt idx="353">
                  <c:v>0.15286825929108927</c:v>
                </c:pt>
                <c:pt idx="354">
                  <c:v>0.15561949644908041</c:v>
                </c:pt>
                <c:pt idx="355">
                  <c:v>0.15743212248191774</c:v>
                </c:pt>
                <c:pt idx="356">
                  <c:v>0.15892775896061878</c:v>
                </c:pt>
                <c:pt idx="357">
                  <c:v>0.16067653771763779</c:v>
                </c:pt>
                <c:pt idx="358">
                  <c:v>0.16317285386088784</c:v>
                </c:pt>
                <c:pt idx="359">
                  <c:v>0.16409480103428842</c:v>
                </c:pt>
                <c:pt idx="360">
                  <c:v>0.16751596649983994</c:v>
                </c:pt>
                <c:pt idx="361">
                  <c:v>0.17039967271249817</c:v>
                </c:pt>
                <c:pt idx="362">
                  <c:v>0.17387401303532946</c:v>
                </c:pt>
                <c:pt idx="363">
                  <c:v>0.17772301141948785</c:v>
                </c:pt>
                <c:pt idx="364">
                  <c:v>0.18202165564786263</c:v>
                </c:pt>
                <c:pt idx="365">
                  <c:v>0.18420659929936509</c:v>
                </c:pt>
                <c:pt idx="366">
                  <c:v>0.18664318734588187</c:v>
                </c:pt>
                <c:pt idx="367">
                  <c:v>0.1897541037321635</c:v>
                </c:pt>
                <c:pt idx="368">
                  <c:v>0.19318762673497014</c:v>
                </c:pt>
                <c:pt idx="369">
                  <c:v>0.19519525845040228</c:v>
                </c:pt>
                <c:pt idx="370">
                  <c:v>0.19718014106316015</c:v>
                </c:pt>
                <c:pt idx="371">
                  <c:v>0.20020829939691476</c:v>
                </c:pt>
                <c:pt idx="372">
                  <c:v>0.19880515721221448</c:v>
                </c:pt>
                <c:pt idx="373">
                  <c:v>0.20157680303021791</c:v>
                </c:pt>
                <c:pt idx="374">
                  <c:v>0.20389814768005962</c:v>
                </c:pt>
                <c:pt idx="375">
                  <c:v>0.20654649897863084</c:v>
                </c:pt>
                <c:pt idx="376">
                  <c:v>0.21037658658608055</c:v>
                </c:pt>
                <c:pt idx="377">
                  <c:v>0.21473355464559146</c:v>
                </c:pt>
                <c:pt idx="378">
                  <c:v>0.21783155178837904</c:v>
                </c:pt>
                <c:pt idx="379">
                  <c:v>0.22653472187115584</c:v>
                </c:pt>
                <c:pt idx="380">
                  <c:v>0.23124284994766769</c:v>
                </c:pt>
                <c:pt idx="381">
                  <c:v>0.23574923186671834</c:v>
                </c:pt>
                <c:pt idx="382">
                  <c:v>0.23966423073394411</c:v>
                </c:pt>
                <c:pt idx="383">
                  <c:v>0.24329191685998725</c:v>
                </c:pt>
                <c:pt idx="384">
                  <c:v>0.248334166530921</c:v>
                </c:pt>
                <c:pt idx="385">
                  <c:v>0.25343651876941398</c:v>
                </c:pt>
                <c:pt idx="386">
                  <c:v>0.25727718517769577</c:v>
                </c:pt>
                <c:pt idx="387">
                  <c:v>0.26251977674049359</c:v>
                </c:pt>
                <c:pt idx="388">
                  <c:v>0.26708598037398407</c:v>
                </c:pt>
                <c:pt idx="389">
                  <c:v>0.27141373970907362</c:v>
                </c:pt>
                <c:pt idx="390">
                  <c:v>0.27567868156311615</c:v>
                </c:pt>
                <c:pt idx="391">
                  <c:v>0.28119922409644871</c:v>
                </c:pt>
                <c:pt idx="392">
                  <c:v>0.28611462177510405</c:v>
                </c:pt>
                <c:pt idx="393">
                  <c:v>0.29204221409620534</c:v>
                </c:pt>
                <c:pt idx="394">
                  <c:v>0.29656741317425811</c:v>
                </c:pt>
                <c:pt idx="395">
                  <c:v>0.30116956600703632</c:v>
                </c:pt>
                <c:pt idx="396">
                  <c:v>0.30779105276855645</c:v>
                </c:pt>
                <c:pt idx="397">
                  <c:v>0.31432463250369325</c:v>
                </c:pt>
                <c:pt idx="398">
                  <c:v>0.31755416252408319</c:v>
                </c:pt>
                <c:pt idx="399">
                  <c:v>0.32424314765197432</c:v>
                </c:pt>
                <c:pt idx="400">
                  <c:v>0.32948096471174171</c:v>
                </c:pt>
                <c:pt idx="401">
                  <c:v>0.33536820780135074</c:v>
                </c:pt>
                <c:pt idx="402">
                  <c:v>0.3414275202354673</c:v>
                </c:pt>
                <c:pt idx="403">
                  <c:v>0.34572990917210117</c:v>
                </c:pt>
                <c:pt idx="404">
                  <c:v>0.35098832212729392</c:v>
                </c:pt>
                <c:pt idx="405">
                  <c:v>0.3574140542645674</c:v>
                </c:pt>
                <c:pt idx="406">
                  <c:v>0.36123534180760808</c:v>
                </c:pt>
                <c:pt idx="407">
                  <c:v>0.36798920400608892</c:v>
                </c:pt>
                <c:pt idx="408">
                  <c:v>0.37353530417329012</c:v>
                </c:pt>
                <c:pt idx="409">
                  <c:v>0.37963431051495355</c:v>
                </c:pt>
                <c:pt idx="410">
                  <c:v>0.38618567761432127</c:v>
                </c:pt>
                <c:pt idx="411">
                  <c:v>0.39258585211772618</c:v>
                </c:pt>
                <c:pt idx="412">
                  <c:v>0.39862999848339314</c:v>
                </c:pt>
                <c:pt idx="413">
                  <c:v>0.40651588598861232</c:v>
                </c:pt>
                <c:pt idx="414">
                  <c:v>0.4124233505028207</c:v>
                </c:pt>
                <c:pt idx="415">
                  <c:v>0.42049815853971362</c:v>
                </c:pt>
                <c:pt idx="416">
                  <c:v>0.42740311971645073</c:v>
                </c:pt>
                <c:pt idx="417">
                  <c:v>0.43390908222817631</c:v>
                </c:pt>
                <c:pt idx="418">
                  <c:v>0.44082509029427791</c:v>
                </c:pt>
                <c:pt idx="419">
                  <c:v>0.44713071091413947</c:v>
                </c:pt>
                <c:pt idx="420">
                  <c:v>0.45225075689915689</c:v>
                </c:pt>
                <c:pt idx="421">
                  <c:v>0.45797407538472201</c:v>
                </c:pt>
                <c:pt idx="422">
                  <c:v>0.46372042382608075</c:v>
                </c:pt>
                <c:pt idx="423">
                  <c:v>0.47076159876574419</c:v>
                </c:pt>
                <c:pt idx="424">
                  <c:v>0.47776064573749222</c:v>
                </c:pt>
                <c:pt idx="425">
                  <c:v>0.48345129164349637</c:v>
                </c:pt>
                <c:pt idx="426">
                  <c:v>0.49030869502534236</c:v>
                </c:pt>
                <c:pt idx="427">
                  <c:v>0.49575518595285045</c:v>
                </c:pt>
                <c:pt idx="428">
                  <c:v>0.50236160026362742</c:v>
                </c:pt>
                <c:pt idx="429">
                  <c:v>0.50765727306599862</c:v>
                </c:pt>
                <c:pt idx="430">
                  <c:v>0.51196705780144436</c:v>
                </c:pt>
                <c:pt idx="431">
                  <c:v>0.51811970708891997</c:v>
                </c:pt>
                <c:pt idx="432">
                  <c:v>0.52572043506020549</c:v>
                </c:pt>
                <c:pt idx="433">
                  <c:v>0.53093653281206998</c:v>
                </c:pt>
                <c:pt idx="434">
                  <c:v>0.53636776405342201</c:v>
                </c:pt>
                <c:pt idx="435">
                  <c:v>0.54180395703321749</c:v>
                </c:pt>
                <c:pt idx="436">
                  <c:v>0.54772012799412828</c:v>
                </c:pt>
                <c:pt idx="437">
                  <c:v>0.55342931020601516</c:v>
                </c:pt>
                <c:pt idx="438">
                  <c:v>0.55751918694894287</c:v>
                </c:pt>
                <c:pt idx="439">
                  <c:v>0.56146526689471943</c:v>
                </c:pt>
                <c:pt idx="440">
                  <c:v>0.56717267037018315</c:v>
                </c:pt>
                <c:pt idx="441">
                  <c:v>0.57124475974887989</c:v>
                </c:pt>
                <c:pt idx="442">
                  <c:v>0.57382954462475211</c:v>
                </c:pt>
                <c:pt idx="443">
                  <c:v>0.57557148928919821</c:v>
                </c:pt>
                <c:pt idx="444">
                  <c:v>0.5791621028034758</c:v>
                </c:pt>
                <c:pt idx="445">
                  <c:v>0.58055401086339864</c:v>
                </c:pt>
                <c:pt idx="446">
                  <c:v>0.58192494855707022</c:v>
                </c:pt>
                <c:pt idx="447">
                  <c:v>0.58193374862147929</c:v>
                </c:pt>
                <c:pt idx="448">
                  <c:v>0.58353610928556576</c:v>
                </c:pt>
                <c:pt idx="449">
                  <c:v>0.58406121100120401</c:v>
                </c:pt>
                <c:pt idx="450">
                  <c:v>0.58256211066736319</c:v>
                </c:pt>
                <c:pt idx="451">
                  <c:v>0.58180802004167864</c:v>
                </c:pt>
                <c:pt idx="452">
                  <c:v>0.5825177358744924</c:v>
                </c:pt>
                <c:pt idx="453">
                  <c:v>0.58269027330753231</c:v>
                </c:pt>
                <c:pt idx="454">
                  <c:v>0.58226796383360757</c:v>
                </c:pt>
                <c:pt idx="455">
                  <c:v>0.58109352970583439</c:v>
                </c:pt>
                <c:pt idx="456">
                  <c:v>0.58061795175692354</c:v>
                </c:pt>
                <c:pt idx="457">
                  <c:v>0.58237440716587374</c:v>
                </c:pt>
                <c:pt idx="458">
                  <c:v>0.58087877068717275</c:v>
                </c:pt>
                <c:pt idx="459">
                  <c:v>0.57859403056056413</c:v>
                </c:pt>
                <c:pt idx="460">
                  <c:v>0.57502139164593036</c:v>
                </c:pt>
                <c:pt idx="461">
                  <c:v>0.57447110676724955</c:v>
                </c:pt>
                <c:pt idx="462">
                  <c:v>0.5726736468028617</c:v>
                </c:pt>
                <c:pt idx="463">
                  <c:v>0.57167015860711834</c:v>
                </c:pt>
                <c:pt idx="464">
                  <c:v>0.56799884662985611</c:v>
                </c:pt>
                <c:pt idx="465">
                  <c:v>0.56591706969089306</c:v>
                </c:pt>
                <c:pt idx="466">
                  <c:v>0.56450568914802279</c:v>
                </c:pt>
                <c:pt idx="467">
                  <c:v>0.56403170270012193</c:v>
                </c:pt>
                <c:pt idx="468">
                  <c:v>0.56116587746940116</c:v>
                </c:pt>
                <c:pt idx="469">
                  <c:v>0.55940651991154999</c:v>
                </c:pt>
                <c:pt idx="470">
                  <c:v>0.55527507690694589</c:v>
                </c:pt>
                <c:pt idx="471">
                  <c:v>0.5530423882251394</c:v>
                </c:pt>
                <c:pt idx="472">
                  <c:v>0.55259695517771446</c:v>
                </c:pt>
                <c:pt idx="473">
                  <c:v>0.55126037518232052</c:v>
                </c:pt>
                <c:pt idx="474">
                  <c:v>0.54848601445082923</c:v>
                </c:pt>
                <c:pt idx="475">
                  <c:v>0.54857476403657079</c:v>
                </c:pt>
                <c:pt idx="476">
                  <c:v>0.54785437578521856</c:v>
                </c:pt>
                <c:pt idx="477">
                  <c:v>0.54909892957514406</c:v>
                </c:pt>
                <c:pt idx="478">
                  <c:v>0.55272951785008806</c:v>
                </c:pt>
                <c:pt idx="479">
                  <c:v>0.55296449829334915</c:v>
                </c:pt>
                <c:pt idx="480">
                  <c:v>0.55303508604403406</c:v>
                </c:pt>
                <c:pt idx="481">
                  <c:v>0.55505133058846212</c:v>
                </c:pt>
                <c:pt idx="482">
                  <c:v>0.55561893474284152</c:v>
                </c:pt>
                <c:pt idx="483">
                  <c:v>0.55898917217606869</c:v>
                </c:pt>
                <c:pt idx="484">
                  <c:v>0.56189029128213197</c:v>
                </c:pt>
                <c:pt idx="485">
                  <c:v>0.56258764957769059</c:v>
                </c:pt>
                <c:pt idx="486">
                  <c:v>0.56519836655825739</c:v>
                </c:pt>
                <c:pt idx="487">
                  <c:v>0.56889813831828895</c:v>
                </c:pt>
                <c:pt idx="488">
                  <c:v>0.57280321370862808</c:v>
                </c:pt>
                <c:pt idx="489">
                  <c:v>0.57722281201377301</c:v>
                </c:pt>
                <c:pt idx="490">
                  <c:v>0.58002965808941243</c:v>
                </c:pt>
                <c:pt idx="491">
                  <c:v>0.5813774722095838</c:v>
                </c:pt>
                <c:pt idx="492">
                  <c:v>0.58659928064154343</c:v>
                </c:pt>
                <c:pt idx="493">
                  <c:v>0.59024924778172838</c:v>
                </c:pt>
                <c:pt idx="494">
                  <c:v>0.59328995088815117</c:v>
                </c:pt>
                <c:pt idx="495">
                  <c:v>0.59720710296262602</c:v>
                </c:pt>
                <c:pt idx="496">
                  <c:v>0.60219936077830016</c:v>
                </c:pt>
                <c:pt idx="497">
                  <c:v>0.6076062514159678</c:v>
                </c:pt>
                <c:pt idx="498">
                  <c:v>0.61570783411691354</c:v>
                </c:pt>
                <c:pt idx="499">
                  <c:v>0.61962676492781132</c:v>
                </c:pt>
                <c:pt idx="500">
                  <c:v>0.62548245885033715</c:v>
                </c:pt>
                <c:pt idx="501">
                  <c:v>0.63219456755172854</c:v>
                </c:pt>
                <c:pt idx="502">
                  <c:v>0.63799156317229211</c:v>
                </c:pt>
                <c:pt idx="503">
                  <c:v>0.64237736548539848</c:v>
                </c:pt>
                <c:pt idx="504">
                  <c:v>0.64830467695338023</c:v>
                </c:pt>
                <c:pt idx="505">
                  <c:v>0.65372495492307436</c:v>
                </c:pt>
                <c:pt idx="506">
                  <c:v>0.66041272302078124</c:v>
                </c:pt>
                <c:pt idx="507">
                  <c:v>0.667744674556767</c:v>
                </c:pt>
                <c:pt idx="508">
                  <c:v>0.67317337812004407</c:v>
                </c:pt>
                <c:pt idx="509">
                  <c:v>0.68035263917676336</c:v>
                </c:pt>
                <c:pt idx="510">
                  <c:v>0.68781397038310244</c:v>
                </c:pt>
                <c:pt idx="511">
                  <c:v>0.69472660821177068</c:v>
                </c:pt>
                <c:pt idx="512">
                  <c:v>0.700674141104352</c:v>
                </c:pt>
                <c:pt idx="513">
                  <c:v>0.7067495557839828</c:v>
                </c:pt>
                <c:pt idx="514">
                  <c:v>0.71220540848213876</c:v>
                </c:pt>
                <c:pt idx="515">
                  <c:v>0.71842209228084564</c:v>
                </c:pt>
                <c:pt idx="516">
                  <c:v>0.72291724007511893</c:v>
                </c:pt>
                <c:pt idx="517">
                  <c:v>0.72886261976045097</c:v>
                </c:pt>
                <c:pt idx="518">
                  <c:v>0.73240024565286188</c:v>
                </c:pt>
                <c:pt idx="519">
                  <c:v>0.73740551632973661</c:v>
                </c:pt>
                <c:pt idx="520">
                  <c:v>0.74277842373995251</c:v>
                </c:pt>
                <c:pt idx="521">
                  <c:v>0.74578973088654099</c:v>
                </c:pt>
                <c:pt idx="522">
                  <c:v>0.74997275724741475</c:v>
                </c:pt>
                <c:pt idx="523">
                  <c:v>0.75479912448720898</c:v>
                </c:pt>
                <c:pt idx="524">
                  <c:v>0.75506864986416078</c:v>
                </c:pt>
                <c:pt idx="525">
                  <c:v>0.75687210136176319</c:v>
                </c:pt>
                <c:pt idx="526">
                  <c:v>0.7571737376120371</c:v>
                </c:pt>
                <c:pt idx="527">
                  <c:v>0.75509926285417917</c:v>
                </c:pt>
                <c:pt idx="528">
                  <c:v>0.75319264464403735</c:v>
                </c:pt>
                <c:pt idx="529">
                  <c:v>0.75080941869021334</c:v>
                </c:pt>
                <c:pt idx="530">
                  <c:v>0.74624658529415622</c:v>
                </c:pt>
                <c:pt idx="531">
                  <c:v>0.7428271049473214</c:v>
                </c:pt>
                <c:pt idx="532">
                  <c:v>0.73923555525597895</c:v>
                </c:pt>
                <c:pt idx="533">
                  <c:v>0.73347787907213613</c:v>
                </c:pt>
                <c:pt idx="534">
                  <c:v>0.73139666383941193</c:v>
                </c:pt>
                <c:pt idx="535">
                  <c:v>0.72676923422588458</c:v>
                </c:pt>
                <c:pt idx="536">
                  <c:v>0.72086523356681587</c:v>
                </c:pt>
                <c:pt idx="537">
                  <c:v>0.71662444508104484</c:v>
                </c:pt>
                <c:pt idx="538">
                  <c:v>0.71113975812929353</c:v>
                </c:pt>
                <c:pt idx="539">
                  <c:v>0.70521619136957081</c:v>
                </c:pt>
                <c:pt idx="540">
                  <c:v>0.70085678924969153</c:v>
                </c:pt>
                <c:pt idx="541">
                  <c:v>0.69390979372274553</c:v>
                </c:pt>
                <c:pt idx="542">
                  <c:v>0.68917648248319097</c:v>
                </c:pt>
                <c:pt idx="543">
                  <c:v>0.68285195108662078</c:v>
                </c:pt>
                <c:pt idx="544">
                  <c:v>0.67577052053317155</c:v>
                </c:pt>
                <c:pt idx="545">
                  <c:v>0.67024623329157984</c:v>
                </c:pt>
                <c:pt idx="546">
                  <c:v>0.66496619464619067</c:v>
                </c:pt>
                <c:pt idx="547">
                  <c:v>0.65897971678771439</c:v>
                </c:pt>
                <c:pt idx="548">
                  <c:v>0.65222239073409394</c:v>
                </c:pt>
                <c:pt idx="549">
                  <c:v>0.64660120916629682</c:v>
                </c:pt>
                <c:pt idx="550">
                  <c:v>0.64294712284702682</c:v>
                </c:pt>
                <c:pt idx="551">
                  <c:v>0.6387749561401046</c:v>
                </c:pt>
                <c:pt idx="552">
                  <c:v>0.63421680362937127</c:v>
                </c:pt>
                <c:pt idx="553">
                  <c:v>0.63103221010809096</c:v>
                </c:pt>
                <c:pt idx="554">
                  <c:v>0.62772113906535831</c:v>
                </c:pt>
                <c:pt idx="555">
                  <c:v>0.62537882404926548</c:v>
                </c:pt>
                <c:pt idx="556">
                  <c:v>0.62330238331957155</c:v>
                </c:pt>
                <c:pt idx="557">
                  <c:v>0.62042747717132229</c:v>
                </c:pt>
                <c:pt idx="558">
                  <c:v>0.61693413245407591</c:v>
                </c:pt>
                <c:pt idx="559">
                  <c:v>0.61450128911581825</c:v>
                </c:pt>
                <c:pt idx="560">
                  <c:v>0.6119570407068512</c:v>
                </c:pt>
                <c:pt idx="561">
                  <c:v>0.61173207735818325</c:v>
                </c:pt>
                <c:pt idx="562">
                  <c:v>0.61010668673830293</c:v>
                </c:pt>
                <c:pt idx="563">
                  <c:v>0.60793578574277229</c:v>
                </c:pt>
                <c:pt idx="564">
                  <c:v>0.60792885803249286</c:v>
                </c:pt>
                <c:pt idx="565">
                  <c:v>0.6095541550346667</c:v>
                </c:pt>
                <c:pt idx="566">
                  <c:v>0.61075274253071132</c:v>
                </c:pt>
                <c:pt idx="567">
                  <c:v>0.61163724262152053</c:v>
                </c:pt>
                <c:pt idx="568">
                  <c:v>0.61122064382769103</c:v>
                </c:pt>
                <c:pt idx="569">
                  <c:v>0.61379709672768668</c:v>
                </c:pt>
                <c:pt idx="570">
                  <c:v>0.61521184750799018</c:v>
                </c:pt>
                <c:pt idx="571">
                  <c:v>0.61836273865493829</c:v>
                </c:pt>
                <c:pt idx="572">
                  <c:v>0.62015158579033003</c:v>
                </c:pt>
                <c:pt idx="573">
                  <c:v>0.62296311275129335</c:v>
                </c:pt>
                <c:pt idx="574">
                  <c:v>0.62616137445771947</c:v>
                </c:pt>
                <c:pt idx="575">
                  <c:v>0.63106759760113995</c:v>
                </c:pt>
                <c:pt idx="576">
                  <c:v>0.63441237101820491</c:v>
                </c:pt>
                <c:pt idx="577">
                  <c:v>0.64025308610769405</c:v>
                </c:pt>
                <c:pt idx="578">
                  <c:v>0.64675474220492168</c:v>
                </c:pt>
                <c:pt idx="579">
                  <c:v>0.65395806301220594</c:v>
                </c:pt>
                <c:pt idx="580">
                  <c:v>0.65892420148777253</c:v>
                </c:pt>
                <c:pt idx="581">
                  <c:v>0.66479552956728027</c:v>
                </c:pt>
                <c:pt idx="582">
                  <c:v>0.67223916702709485</c:v>
                </c:pt>
                <c:pt idx="583">
                  <c:v>0.67873445712028191</c:v>
                </c:pt>
                <c:pt idx="584">
                  <c:v>0.68652335668158937</c:v>
                </c:pt>
                <c:pt idx="585">
                  <c:v>0.69120377391698362</c:v>
                </c:pt>
                <c:pt idx="586">
                  <c:v>0.69809076049407681</c:v>
                </c:pt>
                <c:pt idx="587">
                  <c:v>0.70869802110892044</c:v>
                </c:pt>
                <c:pt idx="588">
                  <c:v>0.71707090792324102</c:v>
                </c:pt>
                <c:pt idx="589">
                  <c:v>0.72526273809323205</c:v>
                </c:pt>
                <c:pt idx="590">
                  <c:v>0.7340083169970435</c:v>
                </c:pt>
                <c:pt idx="591">
                  <c:v>0.74174029699281196</c:v>
                </c:pt>
                <c:pt idx="592">
                  <c:v>0.7526590237171098</c:v>
                </c:pt>
                <c:pt idx="593">
                  <c:v>0.76026789642885895</c:v>
                </c:pt>
                <c:pt idx="594">
                  <c:v>0.76832098515784886</c:v>
                </c:pt>
                <c:pt idx="595">
                  <c:v>0.77654820282088877</c:v>
                </c:pt>
                <c:pt idx="596">
                  <c:v>0.78342339356696566</c:v>
                </c:pt>
                <c:pt idx="597">
                  <c:v>0.79430486044408488</c:v>
                </c:pt>
                <c:pt idx="598">
                  <c:v>0.80477038385132016</c:v>
                </c:pt>
                <c:pt idx="599">
                  <c:v>0.81291166045981278</c:v>
                </c:pt>
                <c:pt idx="600">
                  <c:v>0.82295852548367587</c:v>
                </c:pt>
                <c:pt idx="601">
                  <c:v>0.83314974901092897</c:v>
                </c:pt>
                <c:pt idx="602">
                  <c:v>0.84418175316006561</c:v>
                </c:pt>
                <c:pt idx="603">
                  <c:v>0.85397322908065543</c:v>
                </c:pt>
                <c:pt idx="604">
                  <c:v>0.86241604832171548</c:v>
                </c:pt>
                <c:pt idx="605">
                  <c:v>0.87137722880354707</c:v>
                </c:pt>
                <c:pt idx="606">
                  <c:v>0.88013834824663395</c:v>
                </c:pt>
                <c:pt idx="607">
                  <c:v>0.88987805357554106</c:v>
                </c:pt>
                <c:pt idx="608">
                  <c:v>0.89848386124358026</c:v>
                </c:pt>
                <c:pt idx="609">
                  <c:v>0.90624589252312826</c:v>
                </c:pt>
                <c:pt idx="610">
                  <c:v>0.91465210724095514</c:v>
                </c:pt>
                <c:pt idx="611">
                  <c:v>0.92171565681246681</c:v>
                </c:pt>
                <c:pt idx="612">
                  <c:v>0.92995607457212037</c:v>
                </c:pt>
                <c:pt idx="613">
                  <c:v>0.9375944368614102</c:v>
                </c:pt>
                <c:pt idx="614">
                  <c:v>0.94361405538797982</c:v>
                </c:pt>
                <c:pt idx="615">
                  <c:v>0.94874149717180911</c:v>
                </c:pt>
                <c:pt idx="616">
                  <c:v>0.954786392479128</c:v>
                </c:pt>
                <c:pt idx="617">
                  <c:v>0.96189104022378391</c:v>
                </c:pt>
                <c:pt idx="618">
                  <c:v>0.96845083291673451</c:v>
                </c:pt>
                <c:pt idx="619">
                  <c:v>0.97214498761437751</c:v>
                </c:pt>
                <c:pt idx="620">
                  <c:v>0.97605071832866197</c:v>
                </c:pt>
                <c:pt idx="621">
                  <c:v>0.98038615431568266</c:v>
                </c:pt>
                <c:pt idx="622">
                  <c:v>0.98603317437046789</c:v>
                </c:pt>
                <c:pt idx="623">
                  <c:v>0.98810306186070795</c:v>
                </c:pt>
                <c:pt idx="624">
                  <c:v>0.99006622516556297</c:v>
                </c:pt>
                <c:pt idx="625">
                  <c:v>0.99269220183228568</c:v>
                </c:pt>
                <c:pt idx="626">
                  <c:v>0.99574133053229152</c:v>
                </c:pt>
                <c:pt idx="627">
                  <c:v>0.99733844860481524</c:v>
                </c:pt>
                <c:pt idx="628">
                  <c:v>0.99817913560899263</c:v>
                </c:pt>
                <c:pt idx="629">
                  <c:v>0.9973955554057673</c:v>
                </c:pt>
                <c:pt idx="630">
                  <c:v>1</c:v>
                </c:pt>
                <c:pt idx="631">
                  <c:v>0.99972570012001805</c:v>
                </c:pt>
                <c:pt idx="632">
                  <c:v>0.9998764246274483</c:v>
                </c:pt>
                <c:pt idx="633">
                  <c:v>0.99752755637190194</c:v>
                </c:pt>
                <c:pt idx="634">
                  <c:v>0.99735342743785194</c:v>
                </c:pt>
                <c:pt idx="635">
                  <c:v>0.99775691975277436</c:v>
                </c:pt>
                <c:pt idx="636">
                  <c:v>0.99762772731783411</c:v>
                </c:pt>
                <c:pt idx="637">
                  <c:v>0.99470404634450948</c:v>
                </c:pt>
                <c:pt idx="638">
                  <c:v>0.99349450557680674</c:v>
                </c:pt>
                <c:pt idx="639">
                  <c:v>0.98932664528438241</c:v>
                </c:pt>
                <c:pt idx="640">
                  <c:v>0.9873541202088798</c:v>
                </c:pt>
                <c:pt idx="641">
                  <c:v>0.9832611540816385</c:v>
                </c:pt>
                <c:pt idx="642">
                  <c:v>0.97883397274226869</c:v>
                </c:pt>
                <c:pt idx="643">
                  <c:v>0.97383478721631489</c:v>
                </c:pt>
                <c:pt idx="644">
                  <c:v>0.97028761231784333</c:v>
                </c:pt>
                <c:pt idx="645">
                  <c:v>0.96540638510205268</c:v>
                </c:pt>
                <c:pt idx="646">
                  <c:v>0.96092490549292531</c:v>
                </c:pt>
                <c:pt idx="647">
                  <c:v>0.95657168214167354</c:v>
                </c:pt>
                <c:pt idx="648">
                  <c:v>0.95206398957473226</c:v>
                </c:pt>
                <c:pt idx="649">
                  <c:v>0.94767800002621294</c:v>
                </c:pt>
                <c:pt idx="650">
                  <c:v>0.94252153675337547</c:v>
                </c:pt>
                <c:pt idx="651">
                  <c:v>0.93812618543420834</c:v>
                </c:pt>
                <c:pt idx="652">
                  <c:v>0.93231187053794606</c:v>
                </c:pt>
                <c:pt idx="653">
                  <c:v>0.92829501560607164</c:v>
                </c:pt>
                <c:pt idx="654">
                  <c:v>0.92204182090183817</c:v>
                </c:pt>
                <c:pt idx="655">
                  <c:v>0.91725159009674462</c:v>
                </c:pt>
                <c:pt idx="656">
                  <c:v>0.91013374225547528</c:v>
                </c:pt>
                <c:pt idx="657">
                  <c:v>0.90364247772366668</c:v>
                </c:pt>
                <c:pt idx="658">
                  <c:v>0.89593015744625881</c:v>
                </c:pt>
                <c:pt idx="659">
                  <c:v>0.88892099976221106</c:v>
                </c:pt>
                <c:pt idx="660">
                  <c:v>0.88109493397143157</c:v>
                </c:pt>
                <c:pt idx="661">
                  <c:v>0.87501830226161659</c:v>
                </c:pt>
                <c:pt idx="662">
                  <c:v>0.86579489858393865</c:v>
                </c:pt>
                <c:pt idx="663">
                  <c:v>0.8590399129729801</c:v>
                </c:pt>
                <c:pt idx="664">
                  <c:v>0.85180260893824411</c:v>
                </c:pt>
                <c:pt idx="665">
                  <c:v>0.84467436953155572</c:v>
                </c:pt>
                <c:pt idx="666">
                  <c:v>0.838810062780034</c:v>
                </c:pt>
                <c:pt idx="667">
                  <c:v>0.83175999415825508</c:v>
                </c:pt>
                <c:pt idx="668">
                  <c:v>0.82371982467275928</c:v>
                </c:pt>
                <c:pt idx="669">
                  <c:v>0.81941884000172249</c:v>
                </c:pt>
                <c:pt idx="670">
                  <c:v>0.81199561120192032</c:v>
                </c:pt>
                <c:pt idx="671">
                  <c:v>0.80524774053665416</c:v>
                </c:pt>
                <c:pt idx="672">
                  <c:v>0.79835410710240096</c:v>
                </c:pt>
                <c:pt idx="673">
                  <c:v>0.79098508295464975</c:v>
                </c:pt>
                <c:pt idx="674">
                  <c:v>0.7827544950541766</c:v>
                </c:pt>
                <c:pt idx="675">
                  <c:v>0.77609125479556706</c:v>
                </c:pt>
                <c:pt idx="676">
                  <c:v>0.76637757518906091</c:v>
                </c:pt>
                <c:pt idx="677">
                  <c:v>0.76006755453699493</c:v>
                </c:pt>
                <c:pt idx="678">
                  <c:v>0.75413490685974383</c:v>
                </c:pt>
                <c:pt idx="679">
                  <c:v>0.74542443459586183</c:v>
                </c:pt>
                <c:pt idx="680">
                  <c:v>0.73724580452248423</c:v>
                </c:pt>
                <c:pt idx="681">
                  <c:v>0.73020528490676617</c:v>
                </c:pt>
                <c:pt idx="682">
                  <c:v>0.72197497785941245</c:v>
                </c:pt>
                <c:pt idx="683">
                  <c:v>0.71648083551930675</c:v>
                </c:pt>
                <c:pt idx="684">
                  <c:v>0.70915047548433119</c:v>
                </c:pt>
                <c:pt idx="685">
                  <c:v>0.70082477199407589</c:v>
                </c:pt>
                <c:pt idx="686">
                  <c:v>0.69399030495031711</c:v>
                </c:pt>
                <c:pt idx="687">
                  <c:v>0.68625355045151815</c:v>
                </c:pt>
                <c:pt idx="688">
                  <c:v>0.67873820182854105</c:v>
                </c:pt>
                <c:pt idx="689">
                  <c:v>0.67132264968067001</c:v>
                </c:pt>
                <c:pt idx="690">
                  <c:v>0.66184863140274908</c:v>
                </c:pt>
                <c:pt idx="691">
                  <c:v>0.65313581869620496</c:v>
                </c:pt>
                <c:pt idx="692">
                  <c:v>0.64519844145242256</c:v>
                </c:pt>
                <c:pt idx="693">
                  <c:v>0.63803921458488966</c:v>
                </c:pt>
                <c:pt idx="694">
                  <c:v>0.63189302491916122</c:v>
                </c:pt>
                <c:pt idx="695">
                  <c:v>0.62705186608174335</c:v>
                </c:pt>
                <c:pt idx="696">
                  <c:v>0.6203929322376317</c:v>
                </c:pt>
                <c:pt idx="697">
                  <c:v>0.61390597412032133</c:v>
                </c:pt>
                <c:pt idx="698">
                  <c:v>0.6073517048720527</c:v>
                </c:pt>
                <c:pt idx="699">
                  <c:v>0.60031932999679827</c:v>
                </c:pt>
                <c:pt idx="700">
                  <c:v>0.59274940225094408</c:v>
                </c:pt>
                <c:pt idx="701">
                  <c:v>0.58432933211255844</c:v>
                </c:pt>
                <c:pt idx="702">
                  <c:v>0.574113580746208</c:v>
                </c:pt>
                <c:pt idx="703">
                  <c:v>0.56550721137193005</c:v>
                </c:pt>
                <c:pt idx="704">
                  <c:v>0.55874866828812531</c:v>
                </c:pt>
                <c:pt idx="705">
                  <c:v>0.5514471425067452</c:v>
                </c:pt>
                <c:pt idx="706">
                  <c:v>0.54487377524635494</c:v>
                </c:pt>
                <c:pt idx="707">
                  <c:v>0.53928161516756634</c:v>
                </c:pt>
                <c:pt idx="708">
                  <c:v>0.53186540769574997</c:v>
                </c:pt>
                <c:pt idx="709">
                  <c:v>0.52610351871511574</c:v>
                </c:pt>
                <c:pt idx="710">
                  <c:v>0.51929797954265877</c:v>
                </c:pt>
                <c:pt idx="711">
                  <c:v>0.51143559008176565</c:v>
                </c:pt>
                <c:pt idx="712">
                  <c:v>0.50526908537373116</c:v>
                </c:pt>
                <c:pt idx="713">
                  <c:v>0.49747644110416467</c:v>
                </c:pt>
                <c:pt idx="714">
                  <c:v>0.48933563258420448</c:v>
                </c:pt>
                <c:pt idx="715">
                  <c:v>0.48343453407403664</c:v>
                </c:pt>
                <c:pt idx="716">
                  <c:v>0.47577800994968988</c:v>
                </c:pt>
                <c:pt idx="717">
                  <c:v>0.47133510083563163</c:v>
                </c:pt>
                <c:pt idx="718">
                  <c:v>0.46384325025698064</c:v>
                </c:pt>
                <c:pt idx="719">
                  <c:v>0.45596372875580199</c:v>
                </c:pt>
                <c:pt idx="720">
                  <c:v>0.44856221926390272</c:v>
                </c:pt>
                <c:pt idx="721">
                  <c:v>0.44053890096557302</c:v>
                </c:pt>
                <c:pt idx="722">
                  <c:v>0.43342667018669245</c:v>
                </c:pt>
                <c:pt idx="723">
                  <c:v>0.42880598104803153</c:v>
                </c:pt>
                <c:pt idx="724">
                  <c:v>0.42103646035196512</c:v>
                </c:pt>
                <c:pt idx="725">
                  <c:v>0.41541565325499402</c:v>
                </c:pt>
                <c:pt idx="726">
                  <c:v>0.40925336134375112</c:v>
                </c:pt>
                <c:pt idx="727">
                  <c:v>0.40402387625986025</c:v>
                </c:pt>
                <c:pt idx="728">
                  <c:v>0.39903480144620634</c:v>
                </c:pt>
                <c:pt idx="729">
                  <c:v>0.39473980830838423</c:v>
                </c:pt>
                <c:pt idx="730">
                  <c:v>0.38718804239758692</c:v>
                </c:pt>
                <c:pt idx="731">
                  <c:v>0.38162378039532885</c:v>
                </c:pt>
                <c:pt idx="732">
                  <c:v>0.37822133847107303</c:v>
                </c:pt>
                <c:pt idx="733">
                  <c:v>0.37330762591113431</c:v>
                </c:pt>
                <c:pt idx="734">
                  <c:v>0.36691746850232265</c:v>
                </c:pt>
                <c:pt idx="735">
                  <c:v>0.36195900667868719</c:v>
                </c:pt>
                <c:pt idx="736">
                  <c:v>0.35719423988975579</c:v>
                </c:pt>
                <c:pt idx="737">
                  <c:v>0.35383944937809758</c:v>
                </c:pt>
                <c:pt idx="738">
                  <c:v>0.34728124818615691</c:v>
                </c:pt>
                <c:pt idx="739">
                  <c:v>0.33945939519216906</c:v>
                </c:pt>
                <c:pt idx="740">
                  <c:v>0.33362963337433793</c:v>
                </c:pt>
                <c:pt idx="741">
                  <c:v>0.33152173709526728</c:v>
                </c:pt>
                <c:pt idx="742">
                  <c:v>0.32812538032193256</c:v>
                </c:pt>
                <c:pt idx="743">
                  <c:v>0.32266250629579074</c:v>
                </c:pt>
                <c:pt idx="744">
                  <c:v>0.31615588846011977</c:v>
                </c:pt>
                <c:pt idx="745">
                  <c:v>0.31292813717615298</c:v>
                </c:pt>
                <c:pt idx="746">
                  <c:v>0.30986693179201141</c:v>
                </c:pt>
                <c:pt idx="747">
                  <c:v>0.30751366350426051</c:v>
                </c:pt>
                <c:pt idx="748">
                  <c:v>0.30151819834596233</c:v>
                </c:pt>
                <c:pt idx="749">
                  <c:v>0.2966368775124652</c:v>
                </c:pt>
                <c:pt idx="750">
                  <c:v>0.29187585543179295</c:v>
                </c:pt>
                <c:pt idx="751">
                  <c:v>0.28827185458548893</c:v>
                </c:pt>
                <c:pt idx="752">
                  <c:v>0.28232563234079844</c:v>
                </c:pt>
                <c:pt idx="753">
                  <c:v>0.27870571648439302</c:v>
                </c:pt>
                <c:pt idx="754">
                  <c:v>0.2728195968072617</c:v>
                </c:pt>
                <c:pt idx="755">
                  <c:v>0.26882474203640977</c:v>
                </c:pt>
                <c:pt idx="756">
                  <c:v>0.26428858968669899</c:v>
                </c:pt>
                <c:pt idx="757">
                  <c:v>0.25973464997275725</c:v>
                </c:pt>
                <c:pt idx="758">
                  <c:v>0.25542598864978927</c:v>
                </c:pt>
                <c:pt idx="759">
                  <c:v>0.25323458537653981</c:v>
                </c:pt>
                <c:pt idx="760">
                  <c:v>0.24841617564179619</c:v>
                </c:pt>
                <c:pt idx="761">
                  <c:v>0.24576539028285654</c:v>
                </c:pt>
                <c:pt idx="762">
                  <c:v>0.24082949032648238</c:v>
                </c:pt>
                <c:pt idx="763">
                  <c:v>0.23780629373117113</c:v>
                </c:pt>
                <c:pt idx="764">
                  <c:v>0.23493166843604132</c:v>
                </c:pt>
                <c:pt idx="765">
                  <c:v>0.23317745985204658</c:v>
                </c:pt>
                <c:pt idx="766">
                  <c:v>0.23103969952460932</c:v>
                </c:pt>
                <c:pt idx="767">
                  <c:v>0.22765541943541034</c:v>
                </c:pt>
                <c:pt idx="768">
                  <c:v>0.22318948036555844</c:v>
                </c:pt>
                <c:pt idx="769">
                  <c:v>0.22089247631940118</c:v>
                </c:pt>
                <c:pt idx="770">
                  <c:v>0.21856448481239948</c:v>
                </c:pt>
                <c:pt idx="771">
                  <c:v>0.21498136071464011</c:v>
                </c:pt>
                <c:pt idx="772">
                  <c:v>0.21110371531229929</c:v>
                </c:pt>
                <c:pt idx="773">
                  <c:v>0.20675966649628244</c:v>
                </c:pt>
                <c:pt idx="774">
                  <c:v>0.20359875825474127</c:v>
                </c:pt>
                <c:pt idx="775">
                  <c:v>0.20312318030583032</c:v>
                </c:pt>
                <c:pt idx="776">
                  <c:v>0.20029442768687497</c:v>
                </c:pt>
                <c:pt idx="777">
                  <c:v>0.19564771282581303</c:v>
                </c:pt>
                <c:pt idx="778">
                  <c:v>0.19310477506473664</c:v>
                </c:pt>
                <c:pt idx="779">
                  <c:v>0.19168908810736826</c:v>
                </c:pt>
                <c:pt idx="780">
                  <c:v>0.1893842201738668</c:v>
                </c:pt>
                <c:pt idx="781">
                  <c:v>0.18796385233117452</c:v>
                </c:pt>
                <c:pt idx="782">
                  <c:v>0.18351073888711017</c:v>
                </c:pt>
                <c:pt idx="783">
                  <c:v>0.18158286945759772</c:v>
                </c:pt>
                <c:pt idx="784">
                  <c:v>0.18114642370999481</c:v>
                </c:pt>
                <c:pt idx="785">
                  <c:v>0.17778217780998226</c:v>
                </c:pt>
                <c:pt idx="786">
                  <c:v>0.17408577628738389</c:v>
                </c:pt>
                <c:pt idx="787">
                  <c:v>0.1714499697614808</c:v>
                </c:pt>
                <c:pt idx="788">
                  <c:v>0.16897761975108924</c:v>
                </c:pt>
                <c:pt idx="789">
                  <c:v>0.16849090129510735</c:v>
                </c:pt>
                <c:pt idx="790">
                  <c:v>0.16651163574473823</c:v>
                </c:pt>
                <c:pt idx="791">
                  <c:v>0.16360078039720119</c:v>
                </c:pt>
                <c:pt idx="792">
                  <c:v>0.16282983858435049</c:v>
                </c:pt>
                <c:pt idx="793">
                  <c:v>0.16050774499285697</c:v>
                </c:pt>
                <c:pt idx="794">
                  <c:v>0.15895921450999556</c:v>
                </c:pt>
                <c:pt idx="795">
                  <c:v>0.15797061152958228</c:v>
                </c:pt>
                <c:pt idx="796">
                  <c:v>0.15523922132536458</c:v>
                </c:pt>
                <c:pt idx="797">
                  <c:v>0.15215507960313582</c:v>
                </c:pt>
                <c:pt idx="798">
                  <c:v>0.15009792412097656</c:v>
                </c:pt>
                <c:pt idx="799">
                  <c:v>0.14733769966316348</c:v>
                </c:pt>
                <c:pt idx="800">
                  <c:v>0.14632091775310016</c:v>
                </c:pt>
                <c:pt idx="801">
                  <c:v>0.14506091704160559</c:v>
                </c:pt>
                <c:pt idx="802">
                  <c:v>0.14063673146884309</c:v>
                </c:pt>
                <c:pt idx="803">
                  <c:v>0.1363625214618592</c:v>
                </c:pt>
                <c:pt idx="804">
                  <c:v>0.13542484651377024</c:v>
                </c:pt>
                <c:pt idx="805">
                  <c:v>0.13289969611692479</c:v>
                </c:pt>
                <c:pt idx="806">
                  <c:v>0.13201950244061361</c:v>
                </c:pt>
                <c:pt idx="807">
                  <c:v>0.12870815054476142</c:v>
                </c:pt>
                <c:pt idx="808">
                  <c:v>0.12778395654640537</c:v>
                </c:pt>
                <c:pt idx="809">
                  <c:v>0.12708987487057352</c:v>
                </c:pt>
                <c:pt idx="810">
                  <c:v>0.12768453454212517</c:v>
                </c:pt>
                <c:pt idx="811">
                  <c:v>0.12738589405845865</c:v>
                </c:pt>
                <c:pt idx="812">
                  <c:v>0.12636209082040942</c:v>
                </c:pt>
                <c:pt idx="813">
                  <c:v>0.12471460642180021</c:v>
                </c:pt>
                <c:pt idx="814">
                  <c:v>0.12508954533624672</c:v>
                </c:pt>
                <c:pt idx="815">
                  <c:v>0.12249652210220432</c:v>
                </c:pt>
                <c:pt idx="816">
                  <c:v>0.1213108538496537</c:v>
                </c:pt>
                <c:pt idx="817">
                  <c:v>0.12017807960126348</c:v>
                </c:pt>
                <c:pt idx="818">
                  <c:v>0.11854941236165643</c:v>
                </c:pt>
                <c:pt idx="819">
                  <c:v>0.11753571983590688</c:v>
                </c:pt>
                <c:pt idx="820">
                  <c:v>0.11728538608878329</c:v>
                </c:pt>
                <c:pt idx="821">
                  <c:v>0.11511242550371006</c:v>
                </c:pt>
                <c:pt idx="822">
                  <c:v>0.1158166178918416</c:v>
                </c:pt>
                <c:pt idx="823">
                  <c:v>0.11595030397669293</c:v>
                </c:pt>
                <c:pt idx="824">
                  <c:v>0.11591501010135054</c:v>
                </c:pt>
                <c:pt idx="825">
                  <c:v>0.11430750046340765</c:v>
                </c:pt>
                <c:pt idx="826">
                  <c:v>0.11388902931544861</c:v>
                </c:pt>
                <c:pt idx="827">
                  <c:v>0.11339257461799296</c:v>
                </c:pt>
                <c:pt idx="828">
                  <c:v>0.11361145281573977</c:v>
                </c:pt>
                <c:pt idx="829">
                  <c:v>0.11216917842973148</c:v>
                </c:pt>
                <c:pt idx="830">
                  <c:v>0.11246210823330281</c:v>
                </c:pt>
                <c:pt idx="831">
                  <c:v>0.11121792891420312</c:v>
                </c:pt>
                <c:pt idx="832">
                  <c:v>0.11129441458039607</c:v>
                </c:pt>
                <c:pt idx="833">
                  <c:v>0.11118197971491536</c:v>
                </c:pt>
                <c:pt idx="834">
                  <c:v>0.10976582466901459</c:v>
                </c:pt>
                <c:pt idx="835">
                  <c:v>0.10965956857216146</c:v>
                </c:pt>
                <c:pt idx="836">
                  <c:v>0.10973015632284627</c:v>
                </c:pt>
                <c:pt idx="837">
                  <c:v>0.10954058046722724</c:v>
                </c:pt>
                <c:pt idx="838">
                  <c:v>0.10884387749561401</c:v>
                </c:pt>
                <c:pt idx="839">
                  <c:v>0.10795338587159022</c:v>
                </c:pt>
                <c:pt idx="840">
                  <c:v>0.10712880111292729</c:v>
                </c:pt>
                <c:pt idx="841">
                  <c:v>0.10784141909464189</c:v>
                </c:pt>
                <c:pt idx="842">
                  <c:v>0.10842578081848088</c:v>
                </c:pt>
                <c:pt idx="843">
                  <c:v>0.10672708753442792</c:v>
                </c:pt>
                <c:pt idx="844">
                  <c:v>0.10592927743981785</c:v>
                </c:pt>
                <c:pt idx="845">
                  <c:v>0.10619065807630591</c:v>
                </c:pt>
                <c:pt idx="846">
                  <c:v>0.1061428194282954</c:v>
                </c:pt>
                <c:pt idx="847">
                  <c:v>0.10544574198585624</c:v>
                </c:pt>
                <c:pt idx="848">
                  <c:v>0.10427430362469035</c:v>
                </c:pt>
                <c:pt idx="849">
                  <c:v>0.10292471076809584</c:v>
                </c:pt>
                <c:pt idx="850">
                  <c:v>0.10318534246293207</c:v>
                </c:pt>
                <c:pt idx="851">
                  <c:v>0.10144236800371474</c:v>
                </c:pt>
                <c:pt idx="852">
                  <c:v>9.9734687419839846E-2</c:v>
                </c:pt>
                <c:pt idx="853">
                  <c:v>9.9718304321206097E-2</c:v>
                </c:pt>
                <c:pt idx="854">
                  <c:v>9.9607648192148485E-2</c:v>
                </c:pt>
                <c:pt idx="855">
                  <c:v>9.9238326340090666E-2</c:v>
                </c:pt>
                <c:pt idx="856">
                  <c:v>9.878624643550582E-2</c:v>
                </c:pt>
                <c:pt idx="857">
                  <c:v>9.7293231252586196E-2</c:v>
                </c:pt>
                <c:pt idx="858">
                  <c:v>9.7618552782599094E-2</c:v>
                </c:pt>
                <c:pt idx="859">
                  <c:v>9.8212276277085939E-2</c:v>
                </c:pt>
                <c:pt idx="860">
                  <c:v>9.7501156178675011E-2</c:v>
                </c:pt>
                <c:pt idx="861">
                  <c:v>9.7776673088841332E-2</c:v>
                </c:pt>
                <c:pt idx="862">
                  <c:v>9.6972684225603692E-2</c:v>
                </c:pt>
                <c:pt idx="863">
                  <c:v>9.5360868173162791E-2</c:v>
                </c:pt>
                <c:pt idx="864">
                  <c:v>9.5129164349628439E-2</c:v>
                </c:pt>
                <c:pt idx="865">
                  <c:v>9.4952226884384011E-2</c:v>
                </c:pt>
                <c:pt idx="866">
                  <c:v>9.4035054214013827E-2</c:v>
                </c:pt>
                <c:pt idx="867">
                  <c:v>9.3891819123101669E-2</c:v>
                </c:pt>
                <c:pt idx="868">
                  <c:v>9.2961783379861329E-2</c:v>
                </c:pt>
                <c:pt idx="869">
                  <c:v>9.2050358836668941E-2</c:v>
                </c:pt>
                <c:pt idx="870">
                  <c:v>9.2381091470116292E-2</c:v>
                </c:pt>
                <c:pt idx="871">
                  <c:v>9.1080835144835962E-2</c:v>
                </c:pt>
                <c:pt idx="872">
                  <c:v>8.9685818977058046E-2</c:v>
                </c:pt>
                <c:pt idx="873">
                  <c:v>8.8735692874007427E-2</c:v>
                </c:pt>
                <c:pt idx="874">
                  <c:v>8.6734773548129807E-2</c:v>
                </c:pt>
                <c:pt idx="875">
                  <c:v>8.63468498577947E-2</c:v>
                </c:pt>
                <c:pt idx="876">
                  <c:v>8.580381098959533E-2</c:v>
                </c:pt>
                <c:pt idx="877">
                  <c:v>8.3999788423983354E-2</c:v>
                </c:pt>
                <c:pt idx="878">
                  <c:v>8.4162252591806208E-2</c:v>
                </c:pt>
                <c:pt idx="879">
                  <c:v>8.3814434726926512E-2</c:v>
                </c:pt>
                <c:pt idx="880">
                  <c:v>8.3779402981162238E-2</c:v>
                </c:pt>
                <c:pt idx="881">
                  <c:v>8.4023698386217982E-2</c:v>
                </c:pt>
                <c:pt idx="882">
                  <c:v>8.4034426975380425E-2</c:v>
                </c:pt>
                <c:pt idx="883">
                  <c:v>8.3989172176068702E-2</c:v>
                </c:pt>
                <c:pt idx="884">
                  <c:v>8.479254316244357E-2</c:v>
                </c:pt>
                <c:pt idx="885">
                  <c:v>8.4880618700698574E-2</c:v>
                </c:pt>
                <c:pt idx="886">
                  <c:v>8.3617678393220582E-2</c:v>
                </c:pt>
                <c:pt idx="887">
                  <c:v>8.2662815234222142E-2</c:v>
                </c:pt>
                <c:pt idx="888">
                  <c:v>8.1165465551492552E-2</c:v>
                </c:pt>
                <c:pt idx="889">
                  <c:v>8.0064165576020377E-2</c:v>
                </c:pt>
                <c:pt idx="890">
                  <c:v>8.0710820521750201E-2</c:v>
                </c:pt>
                <c:pt idx="891">
                  <c:v>7.9291725879866021E-2</c:v>
                </c:pt>
                <c:pt idx="892">
                  <c:v>7.9497825260678501E-2</c:v>
                </c:pt>
                <c:pt idx="893">
                  <c:v>8.0082748690756378E-2</c:v>
                </c:pt>
                <c:pt idx="894">
                  <c:v>7.983716136135123E-2</c:v>
                </c:pt>
                <c:pt idx="895">
                  <c:v>7.9707407220172E-2</c:v>
                </c:pt>
                <c:pt idx="896">
                  <c:v>7.7487731399565996E-2</c:v>
                </c:pt>
                <c:pt idx="897">
                  <c:v>7.5899591265093519E-2</c:v>
                </c:pt>
                <c:pt idx="898">
                  <c:v>7.5371765274196895E-2</c:v>
                </c:pt>
                <c:pt idx="899">
                  <c:v>7.4199587333149852E-2</c:v>
                </c:pt>
                <c:pt idx="900">
                  <c:v>7.1260871356164823E-2</c:v>
                </c:pt>
                <c:pt idx="901">
                  <c:v>7.1047020429255911E-2</c:v>
                </c:pt>
                <c:pt idx="902">
                  <c:v>7.0632396969033132E-2</c:v>
                </c:pt>
                <c:pt idx="903">
                  <c:v>7.1519733676348618E-2</c:v>
                </c:pt>
                <c:pt idx="904">
                  <c:v>7.2359362800442625E-2</c:v>
                </c:pt>
                <c:pt idx="905">
                  <c:v>7.2737100884312858E-2</c:v>
                </c:pt>
                <c:pt idx="906">
                  <c:v>7.1978329373304353E-2</c:v>
                </c:pt>
                <c:pt idx="907">
                  <c:v>7.3029234937379117E-2</c:v>
                </c:pt>
                <c:pt idx="908">
                  <c:v>7.3010511396083416E-2</c:v>
                </c:pt>
                <c:pt idx="909">
                  <c:v>7.2227193322436239E-2</c:v>
                </c:pt>
                <c:pt idx="910">
                  <c:v>7.2051622675706389E-2</c:v>
                </c:pt>
                <c:pt idx="911">
                  <c:v>7.1025619421554928E-2</c:v>
                </c:pt>
                <c:pt idx="912">
                  <c:v>7.066806531520145E-2</c:v>
                </c:pt>
                <c:pt idx="913">
                  <c:v>6.8864904032489099E-2</c:v>
                </c:pt>
                <c:pt idx="914">
                  <c:v>6.7713621563528045E-2</c:v>
                </c:pt>
                <c:pt idx="915">
                  <c:v>6.5468472364989219E-2</c:v>
                </c:pt>
                <c:pt idx="916">
                  <c:v>6.5661006540132974E-2</c:v>
                </c:pt>
                <c:pt idx="917">
                  <c:v>6.4236613136062104E-2</c:v>
                </c:pt>
                <c:pt idx="918">
                  <c:v>6.1705883123910531E-2</c:v>
                </c:pt>
                <c:pt idx="919">
                  <c:v>6.0096192193406693E-2</c:v>
                </c:pt>
                <c:pt idx="920">
                  <c:v>6.0319592126376415E-2</c:v>
                </c:pt>
                <c:pt idx="921">
                  <c:v>5.9720064334087893E-2</c:v>
                </c:pt>
                <c:pt idx="922">
                  <c:v>5.9853619354150171E-2</c:v>
                </c:pt>
                <c:pt idx="923">
                  <c:v>5.9397532611728053E-2</c:v>
                </c:pt>
                <c:pt idx="924">
                  <c:v>5.804161119817558E-2</c:v>
                </c:pt>
                <c:pt idx="925">
                  <c:v>5.9007053158006098E-2</c:v>
                </c:pt>
                <c:pt idx="926">
                  <c:v>5.7854506850007585E-2</c:v>
                </c:pt>
                <c:pt idx="927">
                  <c:v>5.7904124234441211E-2</c:v>
                </c:pt>
                <c:pt idx="928">
                  <c:v>5.7890896052515788E-2</c:v>
                </c:pt>
                <c:pt idx="929">
                  <c:v>5.6813187739076218E-2</c:v>
                </c:pt>
                <c:pt idx="930">
                  <c:v>5.4483576645752478E-2</c:v>
                </c:pt>
                <c:pt idx="931">
                  <c:v>5.4635181159623805E-2</c:v>
                </c:pt>
                <c:pt idx="932">
                  <c:v>5.488339914658099E-2</c:v>
                </c:pt>
                <c:pt idx="933">
                  <c:v>5.491333808911282E-2</c:v>
                </c:pt>
                <c:pt idx="934">
                  <c:v>5.2204584646321668E-2</c:v>
                </c:pt>
                <c:pt idx="935">
                  <c:v>5.1218350193882274E-2</c:v>
                </c:pt>
                <c:pt idx="936">
                  <c:v>5.0589229844575888E-2</c:v>
                </c:pt>
                <c:pt idx="937">
                  <c:v>5.0248021389773578E-2</c:v>
                </c:pt>
                <c:pt idx="938">
                  <c:v>4.9209445277642032E-2</c:v>
                </c:pt>
                <c:pt idx="939">
                  <c:v>4.7084697811405257E-2</c:v>
                </c:pt>
                <c:pt idx="940">
                  <c:v>4.6527981396289365E-2</c:v>
                </c:pt>
                <c:pt idx="941">
                  <c:v>4.6025816018738522E-2</c:v>
                </c:pt>
                <c:pt idx="942">
                  <c:v>4.5649922203685918E-2</c:v>
                </c:pt>
                <c:pt idx="943">
                  <c:v>4.5761570680432219E-2</c:v>
                </c:pt>
                <c:pt idx="944">
                  <c:v>4.6761061400108973E-2</c:v>
                </c:pt>
                <c:pt idx="945">
                  <c:v>4.524303156601827E-2</c:v>
                </c:pt>
                <c:pt idx="946">
                  <c:v>4.4158601501253537E-2</c:v>
                </c:pt>
                <c:pt idx="947">
                  <c:v>4.3790871150205864E-2</c:v>
                </c:pt>
                <c:pt idx="948">
                  <c:v>4.4404291810135804E-2</c:v>
                </c:pt>
                <c:pt idx="949">
                  <c:v>4.4262470346591476E-2</c:v>
                </c:pt>
                <c:pt idx="950">
                  <c:v>4.4405059475328926E-2</c:v>
                </c:pt>
                <c:pt idx="951">
                  <c:v>4.3215290767234557E-2</c:v>
                </c:pt>
                <c:pt idx="952">
                  <c:v>4.484729079719222E-2</c:v>
                </c:pt>
                <c:pt idx="953">
                  <c:v>4.5293557042204738E-2</c:v>
                </c:pt>
                <c:pt idx="954">
                  <c:v>4.5367440136157594E-2</c:v>
                </c:pt>
                <c:pt idx="955">
                  <c:v>4.4675474220492166E-2</c:v>
                </c:pt>
                <c:pt idx="956">
                  <c:v>4.487709867493498E-2</c:v>
                </c:pt>
                <c:pt idx="957">
                  <c:v>4.2681857075719878E-2</c:v>
                </c:pt>
                <c:pt idx="958">
                  <c:v>4.3335711223077895E-2</c:v>
                </c:pt>
                <c:pt idx="959">
                  <c:v>4.1918067655644119E-2</c:v>
                </c:pt>
                <c:pt idx="960">
                  <c:v>4.1083269205204394E-2</c:v>
                </c:pt>
                <c:pt idx="961">
                  <c:v>4.0217239887883435E-2</c:v>
                </c:pt>
                <c:pt idx="962">
                  <c:v>4.0831868216226946E-2</c:v>
                </c:pt>
                <c:pt idx="963">
                  <c:v>3.9161241520576241E-2</c:v>
                </c:pt>
                <c:pt idx="964">
                  <c:v>3.9152244858983651E-2</c:v>
                </c:pt>
                <c:pt idx="965">
                  <c:v>3.8254713183432661E-2</c:v>
                </c:pt>
                <c:pt idx="966">
                  <c:v>3.8683641429205357E-2</c:v>
                </c:pt>
                <c:pt idx="967">
                  <c:v>3.8491257042391973E-2</c:v>
                </c:pt>
                <c:pt idx="968">
                  <c:v>3.779275661081434E-2</c:v>
                </c:pt>
                <c:pt idx="969">
                  <c:v>3.7674264679724463E-2</c:v>
                </c:pt>
                <c:pt idx="970">
                  <c:v>3.8758114314709026E-2</c:v>
                </c:pt>
                <c:pt idx="971">
                  <c:v>3.8704864563264038E-2</c:v>
                </c:pt>
                <c:pt idx="972">
                  <c:v>3.813620252880149E-2</c:v>
                </c:pt>
                <c:pt idx="973">
                  <c:v>3.620588031537933E-2</c:v>
                </c:pt>
                <c:pt idx="974">
                  <c:v>3.4636285848560253E-2</c:v>
                </c:pt>
                <c:pt idx="975">
                  <c:v>3.4081563490592354E-2</c:v>
                </c:pt>
                <c:pt idx="976">
                  <c:v>3.2849048937719887E-2</c:v>
                </c:pt>
                <c:pt idx="977">
                  <c:v>3.2437168476296928E-2</c:v>
                </c:pt>
                <c:pt idx="978">
                  <c:v>3.0821963462881515E-2</c:v>
                </c:pt>
                <c:pt idx="979">
                  <c:v>2.8501274136985173E-2</c:v>
                </c:pt>
                <c:pt idx="980">
                  <c:v>2.9834577512652435E-2</c:v>
                </c:pt>
                <c:pt idx="981">
                  <c:v>2.9977990477206895E-2</c:v>
                </c:pt>
                <c:pt idx="982">
                  <c:v>3.0398427597001988E-2</c:v>
                </c:pt>
                <c:pt idx="983">
                  <c:v>2.9447711702400545E-2</c:v>
                </c:pt>
                <c:pt idx="984">
                  <c:v>2.7465160170534013E-2</c:v>
                </c:pt>
                <c:pt idx="985">
                  <c:v>2.9037216783033476E-2</c:v>
                </c:pt>
                <c:pt idx="986">
                  <c:v>3.0098401571279583E-2</c:v>
                </c:pt>
                <c:pt idx="987">
                  <c:v>2.8774019963039729E-2</c:v>
                </c:pt>
                <c:pt idx="988">
                  <c:v>2.8817907943836867E-2</c:v>
                </c:pt>
                <c:pt idx="989">
                  <c:v>2.8166647006948306E-2</c:v>
                </c:pt>
                <c:pt idx="990">
                  <c:v>2.8549852364876886E-2</c:v>
                </c:pt>
                <c:pt idx="991">
                  <c:v>2.9010367224815432E-2</c:v>
                </c:pt>
                <c:pt idx="992">
                  <c:v>2.7575189060958235E-2</c:v>
                </c:pt>
                <c:pt idx="993">
                  <c:v>2.7409907000170385E-2</c:v>
                </c:pt>
                <c:pt idx="994">
                  <c:v>2.5811543812150457E-2</c:v>
                </c:pt>
                <c:pt idx="995">
                  <c:v>2.5879313669870264E-2</c:v>
                </c:pt>
                <c:pt idx="996">
                  <c:v>2.61704834605598E-2</c:v>
                </c:pt>
                <c:pt idx="997">
                  <c:v>2.5665191251612565E-2</c:v>
                </c:pt>
                <c:pt idx="998">
                  <c:v>2.5839132950249678E-2</c:v>
                </c:pt>
                <c:pt idx="999">
                  <c:v>2.6749696210542476E-2</c:v>
                </c:pt>
                <c:pt idx="1000">
                  <c:v>2.6815219243306803E-2</c:v>
                </c:pt>
                <c:pt idx="1001">
                  <c:v>2.8274101410444365E-2</c:v>
                </c:pt>
                <c:pt idx="1002">
                  <c:v>2.7112614611477157E-2</c:v>
                </c:pt>
                <c:pt idx="1003">
                  <c:v>2.6879047795583866E-2</c:v>
                </c:pt>
                <c:pt idx="1004">
                  <c:v>2.6822034612338442E-2</c:v>
                </c:pt>
                <c:pt idx="1005">
                  <c:v>2.637895136934619E-2</c:v>
                </c:pt>
                <c:pt idx="1006">
                  <c:v>2.6104314465620768E-2</c:v>
                </c:pt>
                <c:pt idx="1007">
                  <c:v>2.5638238713917395E-2</c:v>
                </c:pt>
                <c:pt idx="1008">
                  <c:v>2.4960268645370511E-2</c:v>
                </c:pt>
                <c:pt idx="1009">
                  <c:v>2.5144180629747589E-2</c:v>
                </c:pt>
                <c:pt idx="1010">
                  <c:v>2.4312003475089262E-2</c:v>
                </c:pt>
                <c:pt idx="1011">
                  <c:v>2.395072338401796E-2</c:v>
                </c:pt>
                <c:pt idx="1012">
                  <c:v>2.2889950513680354E-2</c:v>
                </c:pt>
                <c:pt idx="1013">
                  <c:v>2.2889379445670835E-2</c:v>
                </c:pt>
                <c:pt idx="1014">
                  <c:v>2.2125075128209451E-2</c:v>
                </c:pt>
                <c:pt idx="1015">
                  <c:v>2.1761342253228406E-2</c:v>
                </c:pt>
                <c:pt idx="1016">
                  <c:v>2.1990949040137656E-2</c:v>
                </c:pt>
                <c:pt idx="1017">
                  <c:v>2.1335456582916267E-2</c:v>
                </c:pt>
                <c:pt idx="1018">
                  <c:v>2.1340174915322786E-2</c:v>
                </c:pt>
                <c:pt idx="1019">
                  <c:v>2.2324808504981399E-2</c:v>
                </c:pt>
                <c:pt idx="1020">
                  <c:v>2.0623419030981843E-2</c:v>
                </c:pt>
                <c:pt idx="1021">
                  <c:v>2.1607921555851388E-2</c:v>
                </c:pt>
                <c:pt idx="1022">
                  <c:v>2.1346166448537412E-2</c:v>
                </c:pt>
                <c:pt idx="1023">
                  <c:v>2.1432013885378225E-2</c:v>
                </c:pt>
                <c:pt idx="1024">
                  <c:v>2.2568589012651498E-2</c:v>
                </c:pt>
                <c:pt idx="1025">
                  <c:v>2.1145309659287719E-2</c:v>
                </c:pt>
                <c:pt idx="1026">
                  <c:v>1.9974732581021445E-2</c:v>
                </c:pt>
                <c:pt idx="1027">
                  <c:v>2.065431287411976E-2</c:v>
                </c:pt>
                <c:pt idx="1028">
                  <c:v>1.9618320610687023E-2</c:v>
                </c:pt>
                <c:pt idx="1029">
                  <c:v>1.9537051079693009E-2</c:v>
                </c:pt>
                <c:pt idx="1030">
                  <c:v>1.9139653277462285E-2</c:v>
                </c:pt>
                <c:pt idx="1031">
                  <c:v>1.8261388125904582E-2</c:v>
                </c:pt>
                <c:pt idx="1032">
                  <c:v>1.8711726741148915E-2</c:v>
                </c:pt>
                <c:pt idx="1033">
                  <c:v>1.9169751370095134E-2</c:v>
                </c:pt>
                <c:pt idx="1034">
                  <c:v>1.8395664002306741E-2</c:v>
                </c:pt>
                <c:pt idx="1035">
                  <c:v>1.7883940256924434E-2</c:v>
                </c:pt>
                <c:pt idx="1036">
                  <c:v>1.8351158144646846E-2</c:v>
                </c:pt>
                <c:pt idx="1037">
                  <c:v>1.9349722049029464E-2</c:v>
                </c:pt>
                <c:pt idx="1038">
                  <c:v>1.9016733228855973E-2</c:v>
                </c:pt>
                <c:pt idx="1039">
                  <c:v>1.9866201573900882E-2</c:v>
                </c:pt>
                <c:pt idx="1040">
                  <c:v>2.0421101805511085E-2</c:v>
                </c:pt>
                <c:pt idx="1041">
                  <c:v>2.1247296788725435E-2</c:v>
                </c:pt>
                <c:pt idx="1042">
                  <c:v>2.1019178523349193E-2</c:v>
                </c:pt>
                <c:pt idx="1043">
                  <c:v>2.2376373137709772E-2</c:v>
                </c:pt>
                <c:pt idx="1044">
                  <c:v>2.0736097302499406E-2</c:v>
                </c:pt>
                <c:pt idx="1045">
                  <c:v>2.0286666779007916E-2</c:v>
                </c:pt>
                <c:pt idx="1046">
                  <c:v>1.8849241790195231E-2</c:v>
                </c:pt>
                <c:pt idx="1047">
                  <c:v>1.740457079090111E-2</c:v>
                </c:pt>
                <c:pt idx="1048">
                  <c:v>1.7648267042635377E-2</c:v>
                </c:pt>
                <c:pt idx="1049">
                  <c:v>1.8055972154349384E-2</c:v>
                </c:pt>
                <c:pt idx="1050">
                  <c:v>1.607042485587554E-2</c:v>
                </c:pt>
                <c:pt idx="1051">
                  <c:v>1.6344921333041246E-2</c:v>
                </c:pt>
                <c:pt idx="1052">
                  <c:v>1.758239762435708E-2</c:v>
                </c:pt>
                <c:pt idx="1053">
                  <c:v>1.7767536000689026E-2</c:v>
                </c:pt>
                <c:pt idx="1054">
                  <c:v>1.6792432693549925E-2</c:v>
                </c:pt>
                <c:pt idx="1055">
                  <c:v>1.5596391599121491E-2</c:v>
                </c:pt>
                <c:pt idx="1056">
                  <c:v>1.5103925015961819E-2</c:v>
                </c:pt>
                <c:pt idx="1057">
                  <c:v>1.5826606901122853E-2</c:v>
                </c:pt>
                <c:pt idx="1058">
                  <c:v>1.4909958489908948E-2</c:v>
                </c:pt>
                <c:pt idx="1059">
                  <c:v>1.3462918962640917E-2</c:v>
                </c:pt>
                <c:pt idx="1060">
                  <c:v>1.3139741278106376E-2</c:v>
                </c:pt>
                <c:pt idx="1061">
                  <c:v>1.4462175638051479E-2</c:v>
                </c:pt>
                <c:pt idx="1062">
                  <c:v>1.4737308715621239E-2</c:v>
                </c:pt>
                <c:pt idx="1063">
                  <c:v>1.5841960204985333E-2</c:v>
                </c:pt>
                <c:pt idx="1064">
                  <c:v>1.5311915474445175E-2</c:v>
                </c:pt>
                <c:pt idx="1065">
                  <c:v>1.5231432332185581E-2</c:v>
                </c:pt>
                <c:pt idx="1066">
                  <c:v>1.5417769015160451E-2</c:v>
                </c:pt>
                <c:pt idx="1067">
                  <c:v>1.5615058969793311E-2</c:v>
                </c:pt>
                <c:pt idx="1068">
                  <c:v>1.5440630459082508E-2</c:v>
                </c:pt>
                <c:pt idx="1069">
                  <c:v>1.6052366000295831E-2</c:v>
                </c:pt>
                <c:pt idx="1070">
                  <c:v>1.5161930546895918E-2</c:v>
                </c:pt>
                <c:pt idx="1071">
                  <c:v>1.4308839196610291E-2</c:v>
                </c:pt>
                <c:pt idx="1072">
                  <c:v>1.450128911581821E-2</c:v>
                </c:pt>
                <c:pt idx="1073">
                  <c:v>1.3360632256542474E-2</c:v>
                </c:pt>
                <c:pt idx="1074">
                  <c:v>1.4138408161966123E-2</c:v>
                </c:pt>
                <c:pt idx="1075">
                  <c:v>1.3735337126722801E-2</c:v>
                </c:pt>
                <c:pt idx="1076">
                  <c:v>1.3150086034672255E-2</c:v>
                </c:pt>
                <c:pt idx="1077">
                  <c:v>1.2629983504560119E-2</c:v>
                </c:pt>
                <c:pt idx="1078">
                  <c:v>1.2711758571169117E-2</c:v>
                </c:pt>
                <c:pt idx="1079">
                  <c:v>1.3624540571105457E-2</c:v>
                </c:pt>
                <c:pt idx="1080">
                  <c:v>1.4218713430583407E-2</c:v>
                </c:pt>
                <c:pt idx="1081">
                  <c:v>1.3210066899213049E-2</c:v>
                </c:pt>
                <c:pt idx="1082">
                  <c:v>1.3206163040852894E-2</c:v>
                </c:pt>
                <c:pt idx="1083">
                  <c:v>1.1817522238886173E-2</c:v>
                </c:pt>
                <c:pt idx="1084">
                  <c:v>1.2307498591053517E-2</c:v>
                </c:pt>
                <c:pt idx="1085">
                  <c:v>1.23206612405844E-2</c:v>
                </c:pt>
                <c:pt idx="1086">
                  <c:v>1.1387526751259626E-2</c:v>
                </c:pt>
                <c:pt idx="1087">
                  <c:v>1.0863473553934097E-2</c:v>
                </c:pt>
                <c:pt idx="1088">
                  <c:v>1.1675036089625846E-2</c:v>
                </c:pt>
                <c:pt idx="1089">
                  <c:v>1.1168292806228199E-2</c:v>
                </c:pt>
                <c:pt idx="1090">
                  <c:v>1.1694986022876422E-2</c:v>
                </c:pt>
                <c:pt idx="1091">
                  <c:v>1.2155744288851817E-2</c:v>
                </c:pt>
                <c:pt idx="1092">
                  <c:v>1.1636334529767622E-2</c:v>
                </c:pt>
                <c:pt idx="1093">
                  <c:v>1.0552634683113425E-2</c:v>
                </c:pt>
                <c:pt idx="1094">
                  <c:v>1.037295421906918E-2</c:v>
                </c:pt>
                <c:pt idx="1095">
                  <c:v>9.453459829578327E-3</c:v>
                </c:pt>
                <c:pt idx="1096">
                  <c:v>1.0928172750881411E-2</c:v>
                </c:pt>
                <c:pt idx="1097">
                  <c:v>1.064655196625269E-2</c:v>
                </c:pt>
                <c:pt idx="1098">
                  <c:v>9.658988142381298E-3</c:v>
                </c:pt>
                <c:pt idx="1099">
                  <c:v>9.7200175252346518E-3</c:v>
                </c:pt>
                <c:pt idx="1100">
                  <c:v>1.0855094769204267E-2</c:v>
                </c:pt>
                <c:pt idx="1101">
                  <c:v>1.1572431083325377E-2</c:v>
                </c:pt>
                <c:pt idx="1102">
                  <c:v>1.1738199956186914E-2</c:v>
                </c:pt>
                <c:pt idx="1103">
                  <c:v>9.6729933512704862E-3</c:v>
                </c:pt>
                <c:pt idx="1104">
                  <c:v>9.0373581457702575E-3</c:v>
                </c:pt>
                <c:pt idx="1105">
                  <c:v>8.6397946401990684E-3</c:v>
                </c:pt>
                <c:pt idx="1106">
                  <c:v>7.3830593143064706E-3</c:v>
                </c:pt>
                <c:pt idx="1107">
                  <c:v>5.9799695555218541E-3</c:v>
                </c:pt>
                <c:pt idx="1108">
                  <c:v>6.7809701415686959E-3</c:v>
                </c:pt>
                <c:pt idx="1109">
                  <c:v>5.4797860648171555E-3</c:v>
                </c:pt>
                <c:pt idx="1110">
                  <c:v>5.316738658682949E-3</c:v>
                </c:pt>
                <c:pt idx="1111">
                  <c:v>6.5327081542894691E-3</c:v>
                </c:pt>
                <c:pt idx="1112">
                  <c:v>6.4309110687959083E-3</c:v>
                </c:pt>
                <c:pt idx="1113">
                  <c:v>7.6159708062544119E-3</c:v>
                </c:pt>
                <c:pt idx="1114">
                  <c:v>8.5022627399655871E-3</c:v>
                </c:pt>
                <c:pt idx="1115">
                  <c:v>7.1614399901139703E-3</c:v>
                </c:pt>
                <c:pt idx="1116">
                  <c:v>8.3401168723447692E-3</c:v>
                </c:pt>
                <c:pt idx="1117">
                  <c:v>9.077419970903616E-3</c:v>
                </c:pt>
                <c:pt idx="1118">
                  <c:v>8.9211795082074653E-3</c:v>
                </c:pt>
                <c:pt idx="1119">
                  <c:v>9.1589291632262152E-3</c:v>
                </c:pt>
                <c:pt idx="1120">
                  <c:v>9.1214717826870895E-3</c:v>
                </c:pt>
                <c:pt idx="1121">
                  <c:v>8.8532167980123078E-3</c:v>
                </c:pt>
                <c:pt idx="1122">
                  <c:v>9.1890384899838418E-3</c:v>
                </c:pt>
                <c:pt idx="1123">
                  <c:v>9.1511841703692479E-3</c:v>
                </c:pt>
                <c:pt idx="1124">
                  <c:v>9.4944362997039806E-3</c:v>
                </c:pt>
                <c:pt idx="1125">
                  <c:v>9.3249395697704695E-3</c:v>
                </c:pt>
                <c:pt idx="1126">
                  <c:v>1.0039796887024024E-2</c:v>
                </c:pt>
                <c:pt idx="1127">
                  <c:v>1.0054017416638113E-2</c:v>
                </c:pt>
                <c:pt idx="1128">
                  <c:v>8.2402501839587937E-3</c:v>
                </c:pt>
                <c:pt idx="1129">
                  <c:v>9.0827440098710504E-3</c:v>
                </c:pt>
                <c:pt idx="1130">
                  <c:v>7.6601152995672984E-3</c:v>
                </c:pt>
                <c:pt idx="1131">
                  <c:v>8.6856223798744397E-3</c:v>
                </c:pt>
                <c:pt idx="1132">
                  <c:v>9.8876119433725217E-3</c:v>
                </c:pt>
                <c:pt idx="1133">
                  <c:v>9.9776534534635752E-3</c:v>
                </c:pt>
                <c:pt idx="1134">
                  <c:v>9.8889881236577555E-3</c:v>
                </c:pt>
                <c:pt idx="1135">
                  <c:v>1.1985172827647932E-2</c:v>
                </c:pt>
                <c:pt idx="1136">
                  <c:v>1.1815809034857617E-2</c:v>
                </c:pt>
                <c:pt idx="1137">
                  <c:v>1.2664640779498472E-2</c:v>
                </c:pt>
                <c:pt idx="1138">
                  <c:v>1.1598157229065676E-2</c:v>
                </c:pt>
                <c:pt idx="1139">
                  <c:v>1.0851509211046141E-2</c:v>
                </c:pt>
                <c:pt idx="1140">
                  <c:v>1.0690861226728979E-2</c:v>
                </c:pt>
                <c:pt idx="1141">
                  <c:v>9.8894374886488532E-3</c:v>
                </c:pt>
                <c:pt idx="1142">
                  <c:v>9.6955645803024609E-3</c:v>
                </c:pt>
                <c:pt idx="1143">
                  <c:v>9.4031122270341726E-3</c:v>
                </c:pt>
                <c:pt idx="1144">
                  <c:v>9.7671072315933544E-3</c:v>
                </c:pt>
                <c:pt idx="1145">
                  <c:v>9.8280242731989351E-3</c:v>
                </c:pt>
                <c:pt idx="1146">
                  <c:v>8.3193065923716555E-3</c:v>
                </c:pt>
                <c:pt idx="1147">
                  <c:v>8.7757958909316265E-3</c:v>
                </c:pt>
                <c:pt idx="1148">
                  <c:v>1.0134678432540017E-2</c:v>
                </c:pt>
                <c:pt idx="1149">
                  <c:v>1.0364715860899067E-2</c:v>
                </c:pt>
                <c:pt idx="1150">
                  <c:v>1.0463379561756792E-2</c:v>
                </c:pt>
                <c:pt idx="1151">
                  <c:v>1.0897372525449974E-2</c:v>
                </c:pt>
                <c:pt idx="1152">
                  <c:v>1.1050297048982657E-2</c:v>
                </c:pt>
                <c:pt idx="1153">
                  <c:v>1.1797731455736612E-2</c:v>
                </c:pt>
                <c:pt idx="1154">
                  <c:v>1.1073869987473952E-2</c:v>
                </c:pt>
                <c:pt idx="1155">
                  <c:v>9.6572000441875576E-3</c:v>
                </c:pt>
                <c:pt idx="1156">
                  <c:v>9.684433435002162E-3</c:v>
                </c:pt>
                <c:pt idx="1157">
                  <c:v>9.1436797750179283E-3</c:v>
                </c:pt>
                <c:pt idx="1158">
                  <c:v>8.7436550599434178E-3</c:v>
                </c:pt>
                <c:pt idx="1159">
                  <c:v>8.957955351843426E-3</c:v>
                </c:pt>
                <c:pt idx="1160">
                  <c:v>9.3590641599589578E-3</c:v>
                </c:pt>
                <c:pt idx="1161">
                  <c:v>9.7530739373922221E-3</c:v>
                </c:pt>
                <c:pt idx="1162">
                  <c:v>1.1209606300097175E-2</c:v>
                </c:pt>
                <c:pt idx="1163">
                  <c:v>1.1893315134051194E-2</c:v>
                </c:pt>
                <c:pt idx="1164">
                  <c:v>1.0514710150218973E-2</c:v>
                </c:pt>
                <c:pt idx="1165">
                  <c:v>1.0949143117132602E-2</c:v>
                </c:pt>
                <c:pt idx="1166">
                  <c:v>1.0596138831313998E-2</c:v>
                </c:pt>
                <c:pt idx="1167">
                  <c:v>1.0537992873820184E-2</c:v>
                </c:pt>
                <c:pt idx="1168">
                  <c:v>9.6007392054103542E-3</c:v>
                </c:pt>
                <c:pt idx="1169">
                  <c:v>1.026117467753381E-2</c:v>
                </c:pt>
                <c:pt idx="1170">
                  <c:v>1.0128349875582069E-2</c:v>
                </c:pt>
                <c:pt idx="1171">
                  <c:v>1.2166566495720735E-2</c:v>
                </c:pt>
                <c:pt idx="1172">
                  <c:v>1.160642367254773E-2</c:v>
                </c:pt>
                <c:pt idx="1173">
                  <c:v>1.1738209317957561E-2</c:v>
                </c:pt>
              </c:numCache>
            </c:numRef>
          </c:yVal>
          <c:smooth val="0"/>
          <c:extLst>
            <c:ext xmlns:c16="http://schemas.microsoft.com/office/drawing/2014/chart" uri="{C3380CC4-5D6E-409C-BE32-E72D297353CC}">
              <c16:uniqueId val="{00000007-78F5-44D7-A5E4-BCA7D51448E1}"/>
            </c:ext>
          </c:extLst>
        </c:ser>
        <c:dLbls>
          <c:showLegendKey val="0"/>
          <c:showVal val="0"/>
          <c:showCatName val="0"/>
          <c:showSerName val="0"/>
          <c:showPercent val="0"/>
          <c:showBubbleSize val="0"/>
        </c:dLbls>
        <c:axId val="723512144"/>
        <c:axId val="723511056"/>
      </c:scatterChart>
      <c:valAx>
        <c:axId val="723512144"/>
        <c:scaling>
          <c:orientation val="minMax"/>
          <c:max val="850"/>
          <c:min val="550"/>
        </c:scaling>
        <c:delete val="0"/>
        <c:axPos val="b"/>
        <c:title>
          <c:tx>
            <c:rich>
              <a:bodyPr rot="0" spcFirstLastPara="1" vertOverflow="ellipsis" vert="horz" wrap="square" anchor="ctr" anchorCtr="1"/>
              <a:lstStyle/>
              <a:p>
                <a:pPr>
                  <a:defRPr sz="1400" b="0" i="0" u="none" strike="noStrike" kern="1200" baseline="0">
                    <a:solidFill>
                      <a:schemeClr val="bg1"/>
                    </a:solidFill>
                    <a:latin typeface="+mn-lt"/>
                    <a:ea typeface="+mn-ea"/>
                    <a:cs typeface="+mn-cs"/>
                  </a:defRPr>
                </a:pPr>
                <a:r>
                  <a:rPr lang="fr-BE"/>
                  <a:t>Wavelength (nm)</a:t>
                </a:r>
              </a:p>
            </c:rich>
          </c:tx>
          <c:overlay val="0"/>
          <c:spPr>
            <a:noFill/>
            <a:ln>
              <a:noFill/>
            </a:ln>
            <a:effectLst/>
          </c:spPr>
          <c:txPr>
            <a:bodyPr rot="0" spcFirstLastPara="1" vertOverflow="ellipsis" vert="horz" wrap="square" anchor="ctr" anchorCtr="1"/>
            <a:lstStyle/>
            <a:p>
              <a:pPr>
                <a:defRPr sz="1400" b="0" i="0" u="none" strike="noStrike" kern="1200" baseline="0">
                  <a:solidFill>
                    <a:schemeClr val="bg1"/>
                  </a:solidFill>
                  <a:latin typeface="+mn-lt"/>
                  <a:ea typeface="+mn-ea"/>
                  <a:cs typeface="+mn-cs"/>
                </a:defRPr>
              </a:pPr>
              <a:endParaRPr lang="fr-FR"/>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200" b="0" i="0" u="none" strike="noStrike" kern="1200" baseline="0">
                <a:solidFill>
                  <a:schemeClr val="bg1"/>
                </a:solidFill>
                <a:latin typeface="+mn-lt"/>
                <a:ea typeface="+mn-ea"/>
                <a:cs typeface="+mn-cs"/>
              </a:defRPr>
            </a:pPr>
            <a:endParaRPr lang="fr-FR"/>
          </a:p>
        </c:txPr>
        <c:crossAx val="723511056"/>
        <c:crosses val="autoZero"/>
        <c:crossBetween val="midCat"/>
      </c:valAx>
      <c:valAx>
        <c:axId val="723511056"/>
        <c:scaling>
          <c:orientation val="minMax"/>
          <c:min val="0"/>
        </c:scaling>
        <c:delete val="0"/>
        <c:axPos val="l"/>
        <c:title>
          <c:tx>
            <c:rich>
              <a:bodyPr rot="-5400000" spcFirstLastPara="1" vertOverflow="ellipsis" vert="horz" wrap="square" anchor="ctr" anchorCtr="1"/>
              <a:lstStyle/>
              <a:p>
                <a:pPr>
                  <a:defRPr sz="1400" b="0" i="0" u="none" strike="noStrike" kern="1200" baseline="0">
                    <a:solidFill>
                      <a:schemeClr val="bg1"/>
                    </a:solidFill>
                    <a:latin typeface="+mn-lt"/>
                    <a:ea typeface="+mn-ea"/>
                    <a:cs typeface="+mn-cs"/>
                  </a:defRPr>
                </a:pPr>
                <a:r>
                  <a:rPr lang="fr-BE"/>
                  <a:t>Rel. Fluo.</a:t>
                </a:r>
              </a:p>
            </c:rich>
          </c:tx>
          <c:overlay val="0"/>
          <c:spPr>
            <a:noFill/>
            <a:ln>
              <a:noFill/>
            </a:ln>
            <a:effectLst/>
          </c:spPr>
          <c:txPr>
            <a:bodyPr rot="-5400000" spcFirstLastPara="1" vertOverflow="ellipsis" vert="horz" wrap="square" anchor="ctr" anchorCtr="1"/>
            <a:lstStyle/>
            <a:p>
              <a:pPr>
                <a:defRPr sz="1400" b="0" i="0" u="none" strike="noStrike" kern="1200" baseline="0">
                  <a:solidFill>
                    <a:schemeClr val="bg1"/>
                  </a:solidFill>
                  <a:latin typeface="+mn-lt"/>
                  <a:ea typeface="+mn-ea"/>
                  <a:cs typeface="+mn-cs"/>
                </a:defRPr>
              </a:pPr>
              <a:endParaRPr lang="fr-FR"/>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200" b="0" i="0" u="none" strike="noStrike" kern="1200" baseline="0">
                <a:solidFill>
                  <a:schemeClr val="bg1"/>
                </a:solidFill>
                <a:latin typeface="+mn-lt"/>
                <a:ea typeface="+mn-ea"/>
                <a:cs typeface="+mn-cs"/>
              </a:defRPr>
            </a:pPr>
            <a:endParaRPr lang="fr-FR"/>
          </a:p>
        </c:txPr>
        <c:crossAx val="723512144"/>
        <c:crosses val="autoZero"/>
        <c:crossBetween val="midCat"/>
      </c:valAx>
      <c:spPr>
        <a:noFill/>
        <a:ln>
          <a:noFill/>
        </a:ln>
        <a:effectLst/>
      </c:spPr>
    </c:plotArea>
    <c:plotVisOnly val="1"/>
    <c:dispBlanksAs val="gap"/>
    <c:showDLblsOverMax val="0"/>
    <c:extLst/>
  </c:chart>
  <c:spPr>
    <a:noFill/>
    <a:ln>
      <a:noFill/>
    </a:ln>
    <a:effectLst/>
  </c:spPr>
  <c:txPr>
    <a:bodyPr/>
    <a:lstStyle/>
    <a:p>
      <a:pPr>
        <a:defRPr sz="1400" baseline="0">
          <a:solidFill>
            <a:schemeClr val="bg1"/>
          </a:solidFill>
        </a:defRPr>
      </a:pPr>
      <a:endParaRPr lang="fr-FR"/>
    </a:p>
  </c:txPr>
  <c:externalData r:id="rId4">
    <c:autoUpdate val="0"/>
  </c:externalData>
  <c:userShapes r:id="rId5"/>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400" b="0" i="0" u="none" strike="noStrike" kern="1200" spc="0" baseline="0">
                <a:solidFill>
                  <a:schemeClr val="bg1"/>
                </a:solidFill>
                <a:latin typeface="+mn-lt"/>
                <a:ea typeface="+mn-ea"/>
                <a:cs typeface="+mn-cs"/>
              </a:defRPr>
            </a:pPr>
            <a:r>
              <a:rPr lang="fr-BE"/>
              <a:t>Stanieria 77K fluorescence (D17) </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bg1"/>
              </a:solidFill>
              <a:latin typeface="+mn-lt"/>
              <a:ea typeface="+mn-ea"/>
              <a:cs typeface="+mn-cs"/>
            </a:defRPr>
          </a:pPr>
          <a:endParaRPr lang="fr-FR"/>
        </a:p>
      </c:txPr>
    </c:title>
    <c:autoTitleDeleted val="0"/>
    <c:plotArea>
      <c:layout/>
      <c:scatterChart>
        <c:scatterStyle val="lineMarker"/>
        <c:varyColors val="0"/>
        <c:ser>
          <c:idx val="0"/>
          <c:order val="0"/>
          <c:tx>
            <c:strRef>
              <c:f>'Fluo 77K'!$T$2</c:f>
              <c:strCache>
                <c:ptCount val="1"/>
                <c:pt idx="0">
                  <c:v>Stan 450</c:v>
                </c:pt>
              </c:strCache>
            </c:strRef>
          </c:tx>
          <c:spPr>
            <a:ln w="19050" cap="rnd">
              <a:solidFill>
                <a:srgbClr val="0070C0"/>
              </a:solidFill>
              <a:round/>
            </a:ln>
            <a:effectLst/>
          </c:spPr>
          <c:marker>
            <c:symbol val="none"/>
          </c:marker>
          <c:xVal>
            <c:numRef>
              <c:f>'Fluo 77K'!$S$3:$S$1176</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'Fluo 77K'!$T$3:$T$1176</c:f>
              <c:numCache>
                <c:formatCode>General</c:formatCode>
                <c:ptCount val="1174"/>
                <c:pt idx="0">
                  <c:v>-6.5908809805302173E-3</c:v>
                </c:pt>
                <c:pt idx="1">
                  <c:v>-6.0546759746465109E-3</c:v>
                </c:pt>
                <c:pt idx="2">
                  <c:v>-5.1020717694720275E-3</c:v>
                </c:pt>
                <c:pt idx="3">
                  <c:v>-5.525664084929903E-3</c:v>
                </c:pt>
                <c:pt idx="4">
                  <c:v>-6.9745103878685773E-3</c:v>
                </c:pt>
                <c:pt idx="5">
                  <c:v>-6.5656705248763663E-3</c:v>
                </c:pt>
                <c:pt idx="6">
                  <c:v>-6.8268062080531116E-3</c:v>
                </c:pt>
                <c:pt idx="7">
                  <c:v>-7.343556633179405E-3</c:v>
                </c:pt>
                <c:pt idx="8">
                  <c:v>-7.6094635427859112E-3</c:v>
                </c:pt>
                <c:pt idx="9">
                  <c:v>-8.7347785439225775E-3</c:v>
                </c:pt>
                <c:pt idx="10">
                  <c:v>-9.015707388732995E-3</c:v>
                </c:pt>
                <c:pt idx="11">
                  <c:v>-8.1082760912841671E-3</c:v>
                </c:pt>
                <c:pt idx="12">
                  <c:v>-7.4741935729057902E-3</c:v>
                </c:pt>
                <c:pt idx="13">
                  <c:v>-7.2989330556509496E-3</c:v>
                </c:pt>
                <c:pt idx="14">
                  <c:v>-7.0398841362421805E-3</c:v>
                </c:pt>
                <c:pt idx="15">
                  <c:v>-7.2777233821880189E-3</c:v>
                </c:pt>
                <c:pt idx="16">
                  <c:v>-6.8117946375699009E-3</c:v>
                </c:pt>
                <c:pt idx="17">
                  <c:v>-7.0096398812341202E-3</c:v>
                </c:pt>
                <c:pt idx="18">
                  <c:v>-7.3254529210201374E-3</c:v>
                </c:pt>
                <c:pt idx="19">
                  <c:v>-8.4259996945862288E-3</c:v>
                </c:pt>
                <c:pt idx="20">
                  <c:v>-9.0630741623405463E-3</c:v>
                </c:pt>
                <c:pt idx="21">
                  <c:v>-8.8655640446456876E-3</c:v>
                </c:pt>
                <c:pt idx="22">
                  <c:v>-8.7479935628174618E-3</c:v>
                </c:pt>
                <c:pt idx="23">
                  <c:v>-8.9909287964417221E-3</c:v>
                </c:pt>
                <c:pt idx="24">
                  <c:v>-7.73496649085797E-3</c:v>
                </c:pt>
                <c:pt idx="25">
                  <c:v>-7.3413524025768076E-3</c:v>
                </c:pt>
                <c:pt idx="26">
                  <c:v>-7.0430453760562508E-3</c:v>
                </c:pt>
                <c:pt idx="27">
                  <c:v>-6.6467122760442967E-3</c:v>
                </c:pt>
                <c:pt idx="28">
                  <c:v>-7.74149626490015E-3</c:v>
                </c:pt>
                <c:pt idx="29">
                  <c:v>-8.0096454090851608E-3</c:v>
                </c:pt>
                <c:pt idx="30">
                  <c:v>-8.0524102467010809E-3</c:v>
                </c:pt>
                <c:pt idx="31">
                  <c:v>-8.9272375877287227E-3</c:v>
                </c:pt>
                <c:pt idx="32">
                  <c:v>-8.8572031699461796E-3</c:v>
                </c:pt>
                <c:pt idx="33">
                  <c:v>-8.4836759103852424E-3</c:v>
                </c:pt>
                <c:pt idx="34">
                  <c:v>-8.583799112365318E-3</c:v>
                </c:pt>
                <c:pt idx="35">
                  <c:v>-7.1255865568190524E-3</c:v>
                </c:pt>
                <c:pt idx="36">
                  <c:v>-6.8121021242840557E-3</c:v>
                </c:pt>
                <c:pt idx="37">
                  <c:v>-6.3908384160772016E-3</c:v>
                </c:pt>
                <c:pt idx="38">
                  <c:v>-7.3635847284823216E-3</c:v>
                </c:pt>
                <c:pt idx="39">
                  <c:v>-7.4486445363756773E-3</c:v>
                </c:pt>
                <c:pt idx="40">
                  <c:v>-7.8820522423382246E-3</c:v>
                </c:pt>
                <c:pt idx="41">
                  <c:v>-7.6688050237110261E-3</c:v>
                </c:pt>
                <c:pt idx="42">
                  <c:v>-7.8442590157523015E-3</c:v>
                </c:pt>
                <c:pt idx="43">
                  <c:v>-8.2102511233629796E-3</c:v>
                </c:pt>
                <c:pt idx="44">
                  <c:v>-8.5358484594915615E-3</c:v>
                </c:pt>
                <c:pt idx="45">
                  <c:v>-7.3749375525577711E-3</c:v>
                </c:pt>
                <c:pt idx="46">
                  <c:v>-7.3720181562267435E-3</c:v>
                </c:pt>
                <c:pt idx="47">
                  <c:v>-7.3291807655659104E-3</c:v>
                </c:pt>
                <c:pt idx="48">
                  <c:v>-6.9231635615115078E-3</c:v>
                </c:pt>
                <c:pt idx="49">
                  <c:v>-7.8503120126421945E-3</c:v>
                </c:pt>
                <c:pt idx="50">
                  <c:v>-8.218967853473251E-3</c:v>
                </c:pt>
                <c:pt idx="51">
                  <c:v>-8.2169398231225852E-3</c:v>
                </c:pt>
                <c:pt idx="52">
                  <c:v>-8.0441737486499944E-3</c:v>
                </c:pt>
                <c:pt idx="53">
                  <c:v>-7.9946994818330622E-3</c:v>
                </c:pt>
                <c:pt idx="54">
                  <c:v>-8.0202070594803682E-3</c:v>
                </c:pt>
                <c:pt idx="55">
                  <c:v>-8.6118287720500786E-3</c:v>
                </c:pt>
                <c:pt idx="56">
                  <c:v>-8.233730670659618E-3</c:v>
                </c:pt>
                <c:pt idx="57">
                  <c:v>-7.3060432540524326E-3</c:v>
                </c:pt>
                <c:pt idx="58">
                  <c:v>-7.3635259950650105E-3</c:v>
                </c:pt>
                <c:pt idx="59">
                  <c:v>-7.6793424897579282E-3</c:v>
                </c:pt>
                <c:pt idx="60">
                  <c:v>-7.8722714009025595E-3</c:v>
                </c:pt>
                <c:pt idx="61">
                  <c:v>-8.0351322572910621E-3</c:v>
                </c:pt>
                <c:pt idx="62">
                  <c:v>-8.0575856972382159E-3</c:v>
                </c:pt>
                <c:pt idx="63">
                  <c:v>-8.290854101354531E-3</c:v>
                </c:pt>
                <c:pt idx="64">
                  <c:v>-8.0953236453137293E-3</c:v>
                </c:pt>
                <c:pt idx="65">
                  <c:v>-8.4587763963524468E-3</c:v>
                </c:pt>
                <c:pt idx="66">
                  <c:v>-7.7319261727854206E-3</c:v>
                </c:pt>
                <c:pt idx="67">
                  <c:v>-6.8043527681059569E-3</c:v>
                </c:pt>
                <c:pt idx="68">
                  <c:v>-6.2302612531500113E-3</c:v>
                </c:pt>
                <c:pt idx="69">
                  <c:v>-6.0021613897570294E-3</c:v>
                </c:pt>
                <c:pt idx="70">
                  <c:v>-5.0719622558330919E-3</c:v>
                </c:pt>
                <c:pt idx="71">
                  <c:v>-5.8392970784616263E-3</c:v>
                </c:pt>
                <c:pt idx="72">
                  <c:v>-5.6937211212969444E-3</c:v>
                </c:pt>
                <c:pt idx="73">
                  <c:v>-6.6363751945976305E-3</c:v>
                </c:pt>
                <c:pt idx="74">
                  <c:v>-7.2807153315639604E-3</c:v>
                </c:pt>
                <c:pt idx="75">
                  <c:v>-7.9703078391146591E-3</c:v>
                </c:pt>
                <c:pt idx="76">
                  <c:v>-8.1004230878990498E-3</c:v>
                </c:pt>
                <c:pt idx="77">
                  <c:v>-9.3036358749240787E-3</c:v>
                </c:pt>
                <c:pt idx="78">
                  <c:v>-8.8196483319363979E-3</c:v>
                </c:pt>
                <c:pt idx="79">
                  <c:v>-7.8924895160850106E-3</c:v>
                </c:pt>
                <c:pt idx="80">
                  <c:v>-7.1829069172073016E-3</c:v>
                </c:pt>
                <c:pt idx="81">
                  <c:v>-6.8218311421162124E-3</c:v>
                </c:pt>
                <c:pt idx="82">
                  <c:v>-6.9846056258322008E-3</c:v>
                </c:pt>
                <c:pt idx="83">
                  <c:v>-6.7118130867727501E-3</c:v>
                </c:pt>
                <c:pt idx="84">
                  <c:v>-6.1352236741276526E-3</c:v>
                </c:pt>
                <c:pt idx="85">
                  <c:v>-6.3057336943941359E-3</c:v>
                </c:pt>
                <c:pt idx="86">
                  <c:v>-7.8048074338540789E-3</c:v>
                </c:pt>
                <c:pt idx="87">
                  <c:v>-8.7577744042531287E-3</c:v>
                </c:pt>
                <c:pt idx="88">
                  <c:v>-8.5520692473899894E-3</c:v>
                </c:pt>
                <c:pt idx="89">
                  <c:v>-8.4738121511839619E-3</c:v>
                </c:pt>
                <c:pt idx="90">
                  <c:v>-8.4486638838543217E-3</c:v>
                </c:pt>
                <c:pt idx="91">
                  <c:v>-8.0326378145088115E-3</c:v>
                </c:pt>
                <c:pt idx="92">
                  <c:v>-8.3208668776002491E-3</c:v>
                </c:pt>
                <c:pt idx="93">
                  <c:v>-7.1501647645100903E-3</c:v>
                </c:pt>
                <c:pt idx="94">
                  <c:v>-6.315141405884535E-3</c:v>
                </c:pt>
                <c:pt idx="95">
                  <c:v>-6.9721575962692533E-3</c:v>
                </c:pt>
                <c:pt idx="96">
                  <c:v>-6.0876876100819707E-3</c:v>
                </c:pt>
                <c:pt idx="97">
                  <c:v>-6.1200566328339142E-3</c:v>
                </c:pt>
                <c:pt idx="98">
                  <c:v>-7.2430326619988558E-3</c:v>
                </c:pt>
                <c:pt idx="99">
                  <c:v>-7.2455271047811064E-3</c:v>
                </c:pt>
                <c:pt idx="100">
                  <c:v>-7.801950225847263E-3</c:v>
                </c:pt>
                <c:pt idx="101">
                  <c:v>-7.9022254437309675E-3</c:v>
                </c:pt>
                <c:pt idx="102">
                  <c:v>-8.1173659513397098E-3</c:v>
                </c:pt>
                <c:pt idx="103">
                  <c:v>-9.3706437942616752E-3</c:v>
                </c:pt>
                <c:pt idx="104">
                  <c:v>-9.7593726441853566E-3</c:v>
                </c:pt>
                <c:pt idx="105">
                  <c:v>-8.7314376489496734E-3</c:v>
                </c:pt>
                <c:pt idx="106">
                  <c:v>-8.2602021673321962E-3</c:v>
                </c:pt>
                <c:pt idx="107">
                  <c:v>-8.0221901760413258E-3</c:v>
                </c:pt>
                <c:pt idx="108">
                  <c:v>-7.6787033319813125E-3</c:v>
                </c:pt>
                <c:pt idx="109">
                  <c:v>-7.3860174389880715E-3</c:v>
                </c:pt>
                <c:pt idx="110">
                  <c:v>-6.5390850162760665E-3</c:v>
                </c:pt>
                <c:pt idx="111">
                  <c:v>-5.5989944838956418E-3</c:v>
                </c:pt>
                <c:pt idx="112">
                  <c:v>-5.7170002839933469E-3</c:v>
                </c:pt>
                <c:pt idx="113">
                  <c:v>-5.4688723252974501E-3</c:v>
                </c:pt>
                <c:pt idx="114">
                  <c:v>-5.2958816818763181E-3</c:v>
                </c:pt>
                <c:pt idx="115">
                  <c:v>-6.0327269511068482E-3</c:v>
                </c:pt>
                <c:pt idx="116">
                  <c:v>-5.5586653556446604E-3</c:v>
                </c:pt>
                <c:pt idx="117">
                  <c:v>-5.5135097224535082E-3</c:v>
                </c:pt>
                <c:pt idx="118">
                  <c:v>-6.4035697480060005E-3</c:v>
                </c:pt>
                <c:pt idx="119">
                  <c:v>-6.5188565363729139E-3</c:v>
                </c:pt>
                <c:pt idx="120">
                  <c:v>-6.1051521644646242E-3</c:v>
                </c:pt>
                <c:pt idx="121">
                  <c:v>-6.2029571239143808E-3</c:v>
                </c:pt>
                <c:pt idx="122">
                  <c:v>-6.0451853453904972E-3</c:v>
                </c:pt>
                <c:pt idx="123">
                  <c:v>-6.8851768601391489E-3</c:v>
                </c:pt>
                <c:pt idx="124">
                  <c:v>-7.5194597631177626E-3</c:v>
                </c:pt>
                <c:pt idx="125">
                  <c:v>-7.7348075651405409E-3</c:v>
                </c:pt>
                <c:pt idx="126">
                  <c:v>-8.1684432949585307E-3</c:v>
                </c:pt>
                <c:pt idx="127">
                  <c:v>-8.5996916841081881E-3</c:v>
                </c:pt>
                <c:pt idx="128">
                  <c:v>-8.8952106007599407E-3</c:v>
                </c:pt>
                <c:pt idx="129">
                  <c:v>-9.1976358763060408E-3</c:v>
                </c:pt>
                <c:pt idx="130">
                  <c:v>-8.0769331758817099E-3</c:v>
                </c:pt>
                <c:pt idx="131">
                  <c:v>-7.615523449489606E-3</c:v>
                </c:pt>
                <c:pt idx="132">
                  <c:v>-7.8387760785010117E-3</c:v>
                </c:pt>
                <c:pt idx="133">
                  <c:v>-7.3649805108701736E-3</c:v>
                </c:pt>
                <c:pt idx="134">
                  <c:v>-7.5730971927499471E-3</c:v>
                </c:pt>
                <c:pt idx="135">
                  <c:v>-6.5605019841530323E-3</c:v>
                </c:pt>
                <c:pt idx="136">
                  <c:v>-5.257829337272848E-3</c:v>
                </c:pt>
                <c:pt idx="137">
                  <c:v>-6.0372977929363733E-3</c:v>
                </c:pt>
                <c:pt idx="138">
                  <c:v>-5.761565128104492E-3</c:v>
                </c:pt>
                <c:pt idx="139">
                  <c:v>-5.4808124835460052E-3</c:v>
                </c:pt>
                <c:pt idx="140">
                  <c:v>-5.5331957819732634E-3</c:v>
                </c:pt>
                <c:pt idx="141">
                  <c:v>-6.0420206506695264E-3</c:v>
                </c:pt>
                <c:pt idx="142">
                  <c:v>-7.0320587721122672E-3</c:v>
                </c:pt>
                <c:pt idx="143">
                  <c:v>-7.9245959659125058E-3</c:v>
                </c:pt>
                <c:pt idx="144">
                  <c:v>-8.3232507633616802E-3</c:v>
                </c:pt>
                <c:pt idx="145">
                  <c:v>-9.1453009465753913E-3</c:v>
                </c:pt>
                <c:pt idx="146">
                  <c:v>-8.8619847610966421E-3</c:v>
                </c:pt>
                <c:pt idx="147">
                  <c:v>-9.2883271824474138E-3</c:v>
                </c:pt>
                <c:pt idx="148">
                  <c:v>-8.9546799132403775E-3</c:v>
                </c:pt>
                <c:pt idx="149">
                  <c:v>-9.13276999924683E-3</c:v>
                </c:pt>
                <c:pt idx="150">
                  <c:v>-9.5889455416844887E-3</c:v>
                </c:pt>
                <c:pt idx="151">
                  <c:v>-9.3984523399047951E-3</c:v>
                </c:pt>
                <c:pt idx="152">
                  <c:v>-8.9448990718047107E-3</c:v>
                </c:pt>
                <c:pt idx="153">
                  <c:v>-9.3610011491020335E-3</c:v>
                </c:pt>
                <c:pt idx="154">
                  <c:v>-8.335805895038545E-3</c:v>
                </c:pt>
                <c:pt idx="155">
                  <c:v>-8.6870386403697566E-3</c:v>
                </c:pt>
                <c:pt idx="156">
                  <c:v>-8.3510143952150919E-3</c:v>
                </c:pt>
                <c:pt idx="157">
                  <c:v>-7.603942601558715E-3</c:v>
                </c:pt>
                <c:pt idx="158">
                  <c:v>-6.5460570184015252E-3</c:v>
                </c:pt>
                <c:pt idx="159">
                  <c:v>-6.2252309087027025E-3</c:v>
                </c:pt>
                <c:pt idx="160">
                  <c:v>-5.6085714858241714E-3</c:v>
                </c:pt>
                <c:pt idx="161">
                  <c:v>-5.7363615822644421E-3</c:v>
                </c:pt>
                <c:pt idx="162">
                  <c:v>-5.6184905235358625E-3</c:v>
                </c:pt>
                <c:pt idx="163">
                  <c:v>-5.1873388717794218E-3</c:v>
                </c:pt>
                <c:pt idx="164">
                  <c:v>-5.6486311313369035E-3</c:v>
                </c:pt>
                <c:pt idx="165">
                  <c:v>-6.3453372921959874E-3</c:v>
                </c:pt>
                <c:pt idx="166">
                  <c:v>-6.3477142681436158E-3</c:v>
                </c:pt>
                <c:pt idx="167">
                  <c:v>-6.0244144451039481E-3</c:v>
                </c:pt>
                <c:pt idx="168">
                  <c:v>-6.6662048607776161E-3</c:v>
                </c:pt>
                <c:pt idx="169">
                  <c:v>-6.2475323327462291E-3</c:v>
                </c:pt>
                <c:pt idx="170">
                  <c:v>-6.784093194040699E-3</c:v>
                </c:pt>
                <c:pt idx="171">
                  <c:v>-6.3102285282718483E-3</c:v>
                </c:pt>
                <c:pt idx="172">
                  <c:v>-6.5460950223774315E-3</c:v>
                </c:pt>
                <c:pt idx="173">
                  <c:v>-7.1479294397453867E-3</c:v>
                </c:pt>
                <c:pt idx="174">
                  <c:v>-7.9902357421174578E-3</c:v>
                </c:pt>
                <c:pt idx="175">
                  <c:v>-8.3687553421497949E-3</c:v>
                </c:pt>
                <c:pt idx="176">
                  <c:v>-9.0908377941939598E-3</c:v>
                </c:pt>
                <c:pt idx="177">
                  <c:v>-9.110782971731261E-3</c:v>
                </c:pt>
                <c:pt idx="178">
                  <c:v>-9.1358759605504915E-3</c:v>
                </c:pt>
                <c:pt idx="179">
                  <c:v>-9.1535650838816835E-3</c:v>
                </c:pt>
                <c:pt idx="180">
                  <c:v>-8.4062790859974687E-3</c:v>
                </c:pt>
                <c:pt idx="181">
                  <c:v>-8.1303183973101475E-3</c:v>
                </c:pt>
                <c:pt idx="182">
                  <c:v>-7.2027173533754782E-3</c:v>
                </c:pt>
                <c:pt idx="183">
                  <c:v>-6.720989319500807E-3</c:v>
                </c:pt>
                <c:pt idx="184">
                  <c:v>-6.6402308706987262E-3</c:v>
                </c:pt>
                <c:pt idx="185">
                  <c:v>-7.1361896660970666E-3</c:v>
                </c:pt>
                <c:pt idx="186">
                  <c:v>-6.7826594076769407E-3</c:v>
                </c:pt>
                <c:pt idx="187">
                  <c:v>-6.5271517678413124E-3</c:v>
                </c:pt>
                <c:pt idx="188">
                  <c:v>-6.1639063112166317E-3</c:v>
                </c:pt>
                <c:pt idx="189">
                  <c:v>-7.0237324464817643E-3</c:v>
                </c:pt>
                <c:pt idx="190">
                  <c:v>-6.8685933070161556E-3</c:v>
                </c:pt>
                <c:pt idx="191">
                  <c:v>-6.6762966438343382E-3</c:v>
                </c:pt>
                <c:pt idx="192">
                  <c:v>-6.1804069465740104E-3</c:v>
                </c:pt>
                <c:pt idx="193">
                  <c:v>-7.3035142622011762E-3</c:v>
                </c:pt>
                <c:pt idx="194">
                  <c:v>-7.4990343535212747E-3</c:v>
                </c:pt>
                <c:pt idx="195">
                  <c:v>-8.0555749414220525E-3</c:v>
                </c:pt>
                <c:pt idx="196">
                  <c:v>-7.4038309389676867E-3</c:v>
                </c:pt>
                <c:pt idx="197">
                  <c:v>-7.6470460200508978E-3</c:v>
                </c:pt>
                <c:pt idx="198">
                  <c:v>-7.6646453158026743E-3</c:v>
                </c:pt>
                <c:pt idx="199">
                  <c:v>-7.7471104886136632E-3</c:v>
                </c:pt>
                <c:pt idx="200">
                  <c:v>-6.3432401637073081E-3</c:v>
                </c:pt>
                <c:pt idx="201">
                  <c:v>-6.7615844755831355E-3</c:v>
                </c:pt>
                <c:pt idx="202">
                  <c:v>-6.861952975953157E-3</c:v>
                </c:pt>
                <c:pt idx="203">
                  <c:v>-6.9522573325216603E-3</c:v>
                </c:pt>
                <c:pt idx="204">
                  <c:v>-6.3180469825879597E-3</c:v>
                </c:pt>
                <c:pt idx="205">
                  <c:v>-6.1620406614902937E-3</c:v>
                </c:pt>
                <c:pt idx="206">
                  <c:v>-6.3325195875946717E-3</c:v>
                </c:pt>
                <c:pt idx="207">
                  <c:v>-6.4427000235624653E-3</c:v>
                </c:pt>
                <c:pt idx="208">
                  <c:v>-6.1521492630338083E-3</c:v>
                </c:pt>
                <c:pt idx="209">
                  <c:v>-6.129412520720804E-3</c:v>
                </c:pt>
                <c:pt idx="210">
                  <c:v>-6.3948841120578317E-3</c:v>
                </c:pt>
                <c:pt idx="211">
                  <c:v>-6.6555395631753902E-3</c:v>
                </c:pt>
                <c:pt idx="212">
                  <c:v>-7.0543152823660856E-3</c:v>
                </c:pt>
                <c:pt idx="213">
                  <c:v>-7.2876493297135119E-3</c:v>
                </c:pt>
                <c:pt idx="214">
                  <c:v>-7.5007929011336929E-3</c:v>
                </c:pt>
                <c:pt idx="215">
                  <c:v>-8.1699496343672021E-3</c:v>
                </c:pt>
                <c:pt idx="216">
                  <c:v>-7.6033034437820992E-3</c:v>
                </c:pt>
                <c:pt idx="217">
                  <c:v>-6.934277997010815E-3</c:v>
                </c:pt>
                <c:pt idx="218">
                  <c:v>-6.8429648076273279E-3</c:v>
                </c:pt>
                <c:pt idx="219">
                  <c:v>-6.2515745738199588E-3</c:v>
                </c:pt>
                <c:pt idx="220">
                  <c:v>-6.0384966456308899E-3</c:v>
                </c:pt>
                <c:pt idx="221">
                  <c:v>-6.0385208299791942E-3</c:v>
                </c:pt>
                <c:pt idx="222">
                  <c:v>-5.5723813360401371E-3</c:v>
                </c:pt>
                <c:pt idx="223">
                  <c:v>-5.304287470365536E-3</c:v>
                </c:pt>
                <c:pt idx="224">
                  <c:v>-5.3944398110304112E-3</c:v>
                </c:pt>
                <c:pt idx="225">
                  <c:v>-5.3728673723429177E-3</c:v>
                </c:pt>
                <c:pt idx="226">
                  <c:v>-4.8239413992511139E-3</c:v>
                </c:pt>
                <c:pt idx="227">
                  <c:v>-4.5580794034343151E-3</c:v>
                </c:pt>
                <c:pt idx="228">
                  <c:v>-4.6684291298402384E-3</c:v>
                </c:pt>
                <c:pt idx="229">
                  <c:v>-3.7359532122687891E-3</c:v>
                </c:pt>
                <c:pt idx="230">
                  <c:v>-4.0441758215941353E-3</c:v>
                </c:pt>
                <c:pt idx="231">
                  <c:v>-3.0039033538163244E-3</c:v>
                </c:pt>
                <c:pt idx="232">
                  <c:v>-2.2268737169339496E-3</c:v>
                </c:pt>
                <c:pt idx="233">
                  <c:v>-2.2769881779995671E-3</c:v>
                </c:pt>
                <c:pt idx="234">
                  <c:v>-1.2192359542487407E-3</c:v>
                </c:pt>
                <c:pt idx="235">
                  <c:v>-9.0809809448064789E-4</c:v>
                </c:pt>
                <c:pt idx="236">
                  <c:v>-1.0158621685621436E-3</c:v>
                </c:pt>
                <c:pt idx="237">
                  <c:v>1.0708466663948806E-4</c:v>
                </c:pt>
                <c:pt idx="238">
                  <c:v>-6.5492113484017943E-4</c:v>
                </c:pt>
                <c:pt idx="239">
                  <c:v>-6.374621083085674E-4</c:v>
                </c:pt>
                <c:pt idx="240">
                  <c:v>5.4297455046478855E-4</c:v>
                </c:pt>
                <c:pt idx="241">
                  <c:v>7.0334441897794181E-4</c:v>
                </c:pt>
                <c:pt idx="242">
                  <c:v>1.6005419366964318E-3</c:v>
                </c:pt>
                <c:pt idx="243">
                  <c:v>2.5354034674827616E-3</c:v>
                </c:pt>
                <c:pt idx="244">
                  <c:v>2.4977449822659627E-3</c:v>
                </c:pt>
                <c:pt idx="245">
                  <c:v>3.0917398703857123E-3</c:v>
                </c:pt>
                <c:pt idx="246">
                  <c:v>3.3023637782032688E-3</c:v>
                </c:pt>
                <c:pt idx="247">
                  <c:v>2.6206253105097574E-3</c:v>
                </c:pt>
                <c:pt idx="248">
                  <c:v>2.5278949183156359E-3</c:v>
                </c:pt>
                <c:pt idx="249">
                  <c:v>2.3424234237160008E-3</c:v>
                </c:pt>
                <c:pt idx="250">
                  <c:v>2.6757746074016543E-3</c:v>
                </c:pt>
                <c:pt idx="251">
                  <c:v>2.9690568173259429E-3</c:v>
                </c:pt>
                <c:pt idx="252">
                  <c:v>3.9111273568511141E-3</c:v>
                </c:pt>
                <c:pt idx="253">
                  <c:v>4.7005321247608339E-3</c:v>
                </c:pt>
                <c:pt idx="254">
                  <c:v>5.4800385844002656E-3</c:v>
                </c:pt>
                <c:pt idx="255">
                  <c:v>6.2319023339278074E-3</c:v>
                </c:pt>
                <c:pt idx="256">
                  <c:v>7.2688166321982122E-3</c:v>
                </c:pt>
                <c:pt idx="257">
                  <c:v>7.2561440336867235E-3</c:v>
                </c:pt>
                <c:pt idx="258">
                  <c:v>7.6242712737619855E-3</c:v>
                </c:pt>
                <c:pt idx="259">
                  <c:v>7.5141599359322062E-3</c:v>
                </c:pt>
                <c:pt idx="260">
                  <c:v>7.8046519630435521E-3</c:v>
                </c:pt>
                <c:pt idx="261">
                  <c:v>8.3284987669437274E-3</c:v>
                </c:pt>
                <c:pt idx="262">
                  <c:v>8.9095242800492254E-3</c:v>
                </c:pt>
                <c:pt idx="263">
                  <c:v>9.0378153379900867E-3</c:v>
                </c:pt>
                <c:pt idx="264">
                  <c:v>9.2330590367581365E-3</c:v>
                </c:pt>
                <c:pt idx="265">
                  <c:v>9.4986826439987914E-3</c:v>
                </c:pt>
                <c:pt idx="266">
                  <c:v>9.9245655627317794E-3</c:v>
                </c:pt>
                <c:pt idx="267">
                  <c:v>1.0368096145913155E-2</c:v>
                </c:pt>
                <c:pt idx="268">
                  <c:v>1.0472990574322993E-2</c:v>
                </c:pt>
                <c:pt idx="269">
                  <c:v>1.1688012233134353E-2</c:v>
                </c:pt>
                <c:pt idx="270">
                  <c:v>1.2389372153588575E-2</c:v>
                </c:pt>
                <c:pt idx="271">
                  <c:v>1.3238550265785985E-2</c:v>
                </c:pt>
                <c:pt idx="272">
                  <c:v>1.4050494846315376E-2</c:v>
                </c:pt>
                <c:pt idx="273">
                  <c:v>1.4363319391632354E-2</c:v>
                </c:pt>
                <c:pt idx="274">
                  <c:v>1.4392316425249288E-2</c:v>
                </c:pt>
                <c:pt idx="275">
                  <c:v>1.5020791629727952E-2</c:v>
                </c:pt>
                <c:pt idx="276">
                  <c:v>1.4810446532897276E-2</c:v>
                </c:pt>
                <c:pt idx="277">
                  <c:v>1.5374166417337552E-2</c:v>
                </c:pt>
                <c:pt idx="278">
                  <c:v>1.5401404903342068E-2</c:v>
                </c:pt>
                <c:pt idx="279">
                  <c:v>1.6559966473583435E-2</c:v>
                </c:pt>
                <c:pt idx="280">
                  <c:v>1.7416244419461629E-2</c:v>
                </c:pt>
                <c:pt idx="281">
                  <c:v>1.8008166708931694E-2</c:v>
                </c:pt>
                <c:pt idx="282">
                  <c:v>1.8504623010923722E-2</c:v>
                </c:pt>
                <c:pt idx="283">
                  <c:v>1.879966860533009E-2</c:v>
                </c:pt>
                <c:pt idx="284">
                  <c:v>1.9239222590668847E-2</c:v>
                </c:pt>
                <c:pt idx="285">
                  <c:v>2.0161402885676437E-2</c:v>
                </c:pt>
                <c:pt idx="286">
                  <c:v>2.0553248061624483E-2</c:v>
                </c:pt>
                <c:pt idx="287">
                  <c:v>2.1580353879204015E-2</c:v>
                </c:pt>
                <c:pt idx="288">
                  <c:v>2.2419440208344701E-2</c:v>
                </c:pt>
                <c:pt idx="289">
                  <c:v>2.2846912384251978E-2</c:v>
                </c:pt>
                <c:pt idx="290">
                  <c:v>2.3748940207308233E-2</c:v>
                </c:pt>
                <c:pt idx="291">
                  <c:v>2.36623498756579E-2</c:v>
                </c:pt>
                <c:pt idx="292">
                  <c:v>2.3406047607235126E-2</c:v>
                </c:pt>
                <c:pt idx="293">
                  <c:v>2.3640124459566186E-2</c:v>
                </c:pt>
                <c:pt idx="294">
                  <c:v>2.3447782882594661E-2</c:v>
                </c:pt>
                <c:pt idx="295">
                  <c:v>2.4288873057737709E-2</c:v>
                </c:pt>
                <c:pt idx="296">
                  <c:v>2.478172589183239E-2</c:v>
                </c:pt>
                <c:pt idx="297">
                  <c:v>2.4848070469045067E-2</c:v>
                </c:pt>
                <c:pt idx="298">
                  <c:v>2.6373501693249871E-2</c:v>
                </c:pt>
                <c:pt idx="299">
                  <c:v>2.6924317500416316E-2</c:v>
                </c:pt>
                <c:pt idx="300">
                  <c:v>2.6126175272954921E-2</c:v>
                </c:pt>
                <c:pt idx="301">
                  <c:v>2.7037700635080986E-2</c:v>
                </c:pt>
                <c:pt idx="302">
                  <c:v>2.7665695607500464E-2</c:v>
                </c:pt>
                <c:pt idx="303">
                  <c:v>2.7879827282294222E-2</c:v>
                </c:pt>
                <c:pt idx="304">
                  <c:v>2.8045493523086034E-2</c:v>
                </c:pt>
                <c:pt idx="305">
                  <c:v>2.7748371529632391E-2</c:v>
                </c:pt>
                <c:pt idx="306">
                  <c:v>2.8557870036076134E-2</c:v>
                </c:pt>
                <c:pt idx="307">
                  <c:v>2.9966967635123132E-2</c:v>
                </c:pt>
                <c:pt idx="308">
                  <c:v>3.0046955639686377E-2</c:v>
                </c:pt>
                <c:pt idx="309">
                  <c:v>3.0307051395886034E-2</c:v>
                </c:pt>
                <c:pt idx="310">
                  <c:v>3.0607652480588603E-2</c:v>
                </c:pt>
                <c:pt idx="311">
                  <c:v>3.0795647784679143E-2</c:v>
                </c:pt>
                <c:pt idx="312">
                  <c:v>3.0089278249219018E-2</c:v>
                </c:pt>
                <c:pt idx="313">
                  <c:v>3.0644678717842589E-2</c:v>
                </c:pt>
                <c:pt idx="314">
                  <c:v>3.073541493777367E-2</c:v>
                </c:pt>
                <c:pt idx="315">
                  <c:v>3.059183246189065E-2</c:v>
                </c:pt>
                <c:pt idx="316">
                  <c:v>3.0231634233152314E-2</c:v>
                </c:pt>
                <c:pt idx="317">
                  <c:v>3.0292357676837682E-2</c:v>
                </c:pt>
                <c:pt idx="318">
                  <c:v>3.1053473667045094E-2</c:v>
                </c:pt>
                <c:pt idx="319">
                  <c:v>3.2126467558078707E-2</c:v>
                </c:pt>
                <c:pt idx="320">
                  <c:v>3.1846443898876253E-2</c:v>
                </c:pt>
                <c:pt idx="321">
                  <c:v>3.2322042927909217E-2</c:v>
                </c:pt>
                <c:pt idx="322">
                  <c:v>3.3222674968577615E-2</c:v>
                </c:pt>
                <c:pt idx="323">
                  <c:v>3.3339865410646777E-2</c:v>
                </c:pt>
                <c:pt idx="324">
                  <c:v>3.4583514428036706E-2</c:v>
                </c:pt>
                <c:pt idx="325">
                  <c:v>3.4222887790842697E-2</c:v>
                </c:pt>
                <c:pt idx="326">
                  <c:v>3.5036901860605561E-2</c:v>
                </c:pt>
                <c:pt idx="327">
                  <c:v>3.5263854694907532E-2</c:v>
                </c:pt>
                <c:pt idx="328">
                  <c:v>3.5259916101040824E-2</c:v>
                </c:pt>
                <c:pt idx="329">
                  <c:v>3.4937089600246538E-2</c:v>
                </c:pt>
                <c:pt idx="330">
                  <c:v>3.5305244479577003E-2</c:v>
                </c:pt>
                <c:pt idx="331">
                  <c:v>3.4352737011795739E-2</c:v>
                </c:pt>
                <c:pt idx="332">
                  <c:v>3.492074789060659E-2</c:v>
                </c:pt>
                <c:pt idx="333">
                  <c:v>3.4784797304067042E-2</c:v>
                </c:pt>
                <c:pt idx="334">
                  <c:v>3.5241155956570437E-2</c:v>
                </c:pt>
                <c:pt idx="335">
                  <c:v>3.5622819521882343E-2</c:v>
                </c:pt>
                <c:pt idx="336">
                  <c:v>3.6231055881737154E-2</c:v>
                </c:pt>
                <c:pt idx="337">
                  <c:v>3.6615967059535647E-2</c:v>
                </c:pt>
                <c:pt idx="338">
                  <c:v>3.7411632118749295E-2</c:v>
                </c:pt>
                <c:pt idx="339">
                  <c:v>3.8105964758567645E-2</c:v>
                </c:pt>
                <c:pt idx="340">
                  <c:v>3.7746861735316814E-2</c:v>
                </c:pt>
                <c:pt idx="341">
                  <c:v>3.8120060778722195E-2</c:v>
                </c:pt>
                <c:pt idx="342">
                  <c:v>3.8155231730970539E-2</c:v>
                </c:pt>
                <c:pt idx="343">
                  <c:v>3.7866056023388335E-2</c:v>
                </c:pt>
                <c:pt idx="344">
                  <c:v>3.7127396928034975E-2</c:v>
                </c:pt>
                <c:pt idx="345">
                  <c:v>3.7796232354926733E-2</c:v>
                </c:pt>
                <c:pt idx="346">
                  <c:v>3.6950851185413108E-2</c:v>
                </c:pt>
                <c:pt idx="347">
                  <c:v>3.7704642772991195E-2</c:v>
                </c:pt>
                <c:pt idx="348">
                  <c:v>3.7399401748321084E-2</c:v>
                </c:pt>
                <c:pt idx="349">
                  <c:v>3.7630673216248842E-2</c:v>
                </c:pt>
                <c:pt idx="350">
                  <c:v>3.7388587889722137E-2</c:v>
                </c:pt>
                <c:pt idx="351">
                  <c:v>3.7882639576511327E-2</c:v>
                </c:pt>
                <c:pt idx="352">
                  <c:v>3.7383612823785238E-2</c:v>
                </c:pt>
                <c:pt idx="353">
                  <c:v>3.8864109528840521E-2</c:v>
                </c:pt>
                <c:pt idx="354">
                  <c:v>3.9620112256835011E-2</c:v>
                </c:pt>
                <c:pt idx="355">
                  <c:v>3.9979146181947832E-2</c:v>
                </c:pt>
                <c:pt idx="356">
                  <c:v>4.012756898239863E-2</c:v>
                </c:pt>
                <c:pt idx="357">
                  <c:v>4.0903990210175802E-2</c:v>
                </c:pt>
                <c:pt idx="358">
                  <c:v>4.2197230961217289E-2</c:v>
                </c:pt>
                <c:pt idx="359">
                  <c:v>4.2375089568461394E-2</c:v>
                </c:pt>
                <c:pt idx="360">
                  <c:v>4.2036197750579214E-2</c:v>
                </c:pt>
                <c:pt idx="361">
                  <c:v>4.1525251569045962E-2</c:v>
                </c:pt>
                <c:pt idx="362">
                  <c:v>4.2150209678299799E-2</c:v>
                </c:pt>
                <c:pt idx="363">
                  <c:v>4.2956515850767367E-2</c:v>
                </c:pt>
                <c:pt idx="364">
                  <c:v>4.4125794542214471E-2</c:v>
                </c:pt>
                <c:pt idx="365">
                  <c:v>4.3720603060909316E-2</c:v>
                </c:pt>
                <c:pt idx="366">
                  <c:v>4.4009882415698545E-2</c:v>
                </c:pt>
                <c:pt idx="367">
                  <c:v>4.448952714071213E-2</c:v>
                </c:pt>
                <c:pt idx="368">
                  <c:v>4.5333146307706441E-2</c:v>
                </c:pt>
                <c:pt idx="369">
                  <c:v>4.5732637192625568E-2</c:v>
                </c:pt>
                <c:pt idx="370">
                  <c:v>4.5451753261604853E-2</c:v>
                </c:pt>
                <c:pt idx="371">
                  <c:v>4.5378371039035602E-2</c:v>
                </c:pt>
                <c:pt idx="372">
                  <c:v>4.4544356513225039E-2</c:v>
                </c:pt>
                <c:pt idx="373">
                  <c:v>4.5402348092925933E-2</c:v>
                </c:pt>
                <c:pt idx="374">
                  <c:v>4.6088112563630747E-2</c:v>
                </c:pt>
                <c:pt idx="375">
                  <c:v>4.6485772347892543E-2</c:v>
                </c:pt>
                <c:pt idx="376">
                  <c:v>4.6644663516252217E-2</c:v>
                </c:pt>
                <c:pt idx="377">
                  <c:v>4.7149667257916396E-2</c:v>
                </c:pt>
                <c:pt idx="378">
                  <c:v>4.7375341776665136E-2</c:v>
                </c:pt>
                <c:pt idx="379">
                  <c:v>4.9828671166798059E-2</c:v>
                </c:pt>
                <c:pt idx="380">
                  <c:v>5.0420151228184856E-2</c:v>
                </c:pt>
                <c:pt idx="381">
                  <c:v>5.1303294530122293E-2</c:v>
                </c:pt>
                <c:pt idx="382">
                  <c:v>5.1577165000134734E-2</c:v>
                </c:pt>
                <c:pt idx="383">
                  <c:v>5.3764017421022554E-2</c:v>
                </c:pt>
                <c:pt idx="384">
                  <c:v>5.5434153965853078E-2</c:v>
                </c:pt>
                <c:pt idx="385">
                  <c:v>5.6645547972418782E-2</c:v>
                </c:pt>
                <c:pt idx="386">
                  <c:v>5.7213154627122266E-2</c:v>
                </c:pt>
                <c:pt idx="387">
                  <c:v>5.8962615834391108E-2</c:v>
                </c:pt>
                <c:pt idx="388">
                  <c:v>5.9071169009208703E-2</c:v>
                </c:pt>
                <c:pt idx="389">
                  <c:v>6.0094857923863515E-2</c:v>
                </c:pt>
                <c:pt idx="390">
                  <c:v>5.9752994886046802E-2</c:v>
                </c:pt>
                <c:pt idx="391">
                  <c:v>6.0593090048002472E-2</c:v>
                </c:pt>
                <c:pt idx="392">
                  <c:v>6.1625761720598915E-2</c:v>
                </c:pt>
                <c:pt idx="393">
                  <c:v>6.2619254748942269E-2</c:v>
                </c:pt>
                <c:pt idx="394">
                  <c:v>6.4224439044041085E-2</c:v>
                </c:pt>
                <c:pt idx="395">
                  <c:v>6.6066077167418566E-2</c:v>
                </c:pt>
                <c:pt idx="396">
                  <c:v>6.6835968621153569E-2</c:v>
                </c:pt>
                <c:pt idx="397">
                  <c:v>6.803340480384075E-2</c:v>
                </c:pt>
                <c:pt idx="398">
                  <c:v>6.884872828331895E-2</c:v>
                </c:pt>
                <c:pt idx="399">
                  <c:v>7.0060467780574717E-2</c:v>
                </c:pt>
                <c:pt idx="400">
                  <c:v>7.106425643148194E-2</c:v>
                </c:pt>
                <c:pt idx="401">
                  <c:v>7.038816570009887E-2</c:v>
                </c:pt>
                <c:pt idx="402">
                  <c:v>6.9878843324808926E-2</c:v>
                </c:pt>
                <c:pt idx="403">
                  <c:v>7.1311351373014545E-2</c:v>
                </c:pt>
                <c:pt idx="404">
                  <c:v>7.2124705555559387E-2</c:v>
                </c:pt>
                <c:pt idx="405">
                  <c:v>7.3762296877386044E-2</c:v>
                </c:pt>
                <c:pt idx="406">
                  <c:v>7.5227039206974489E-2</c:v>
                </c:pt>
                <c:pt idx="407">
                  <c:v>7.6199664597638078E-2</c:v>
                </c:pt>
                <c:pt idx="408">
                  <c:v>7.7565182001040608E-2</c:v>
                </c:pt>
                <c:pt idx="409">
                  <c:v>7.9924710668821605E-2</c:v>
                </c:pt>
                <c:pt idx="410">
                  <c:v>8.0704068567464315E-2</c:v>
                </c:pt>
                <c:pt idx="411">
                  <c:v>8.1894387641936212E-2</c:v>
                </c:pt>
                <c:pt idx="412">
                  <c:v>8.1014250109002303E-2</c:v>
                </c:pt>
                <c:pt idx="413">
                  <c:v>8.0684893834165855E-2</c:v>
                </c:pt>
                <c:pt idx="414">
                  <c:v>8.1421445436309831E-2</c:v>
                </c:pt>
                <c:pt idx="415">
                  <c:v>8.0892257346341284E-2</c:v>
                </c:pt>
                <c:pt idx="416">
                  <c:v>8.08912208742711E-2</c:v>
                </c:pt>
                <c:pt idx="417">
                  <c:v>8.0622463666471578E-2</c:v>
                </c:pt>
                <c:pt idx="418">
                  <c:v>8.0371119189451196E-2</c:v>
                </c:pt>
                <c:pt idx="419">
                  <c:v>8.1001674247884042E-2</c:v>
                </c:pt>
                <c:pt idx="420">
                  <c:v>8.1390834961170291E-2</c:v>
                </c:pt>
                <c:pt idx="421">
                  <c:v>8.0591645896918016E-2</c:v>
                </c:pt>
                <c:pt idx="422">
                  <c:v>8.1219402480761343E-2</c:v>
                </c:pt>
                <c:pt idx="423">
                  <c:v>8.0662989724415893E-2</c:v>
                </c:pt>
                <c:pt idx="424">
                  <c:v>8.1862118811484377E-2</c:v>
                </c:pt>
                <c:pt idx="425">
                  <c:v>8.2761223783302709E-2</c:v>
                </c:pt>
                <c:pt idx="426">
                  <c:v>8.324598177052922E-2</c:v>
                </c:pt>
                <c:pt idx="427">
                  <c:v>8.3781008653159822E-2</c:v>
                </c:pt>
                <c:pt idx="428">
                  <c:v>8.4758505462553299E-2</c:v>
                </c:pt>
                <c:pt idx="429">
                  <c:v>8.5467245064147254E-2</c:v>
                </c:pt>
                <c:pt idx="430">
                  <c:v>8.647224293246969E-2</c:v>
                </c:pt>
                <c:pt idx="431">
                  <c:v>8.7076644345664811E-2</c:v>
                </c:pt>
                <c:pt idx="432">
                  <c:v>8.7682462270689182E-2</c:v>
                </c:pt>
                <c:pt idx="433">
                  <c:v>8.8212548636451893E-2</c:v>
                </c:pt>
                <c:pt idx="434">
                  <c:v>8.8364599089148343E-2</c:v>
                </c:pt>
                <c:pt idx="435">
                  <c:v>8.9342717781783931E-2</c:v>
                </c:pt>
                <c:pt idx="436">
                  <c:v>8.9902309052477952E-2</c:v>
                </c:pt>
                <c:pt idx="437">
                  <c:v>9.1386813449537974E-2</c:v>
                </c:pt>
                <c:pt idx="438">
                  <c:v>9.3051836732155571E-2</c:v>
                </c:pt>
                <c:pt idx="439">
                  <c:v>9.4069963246700375E-2</c:v>
                </c:pt>
                <c:pt idx="440">
                  <c:v>9.5554329447484362E-2</c:v>
                </c:pt>
                <c:pt idx="441">
                  <c:v>9.7353644961329228E-2</c:v>
                </c:pt>
                <c:pt idx="442">
                  <c:v>9.8409464510159833E-2</c:v>
                </c:pt>
                <c:pt idx="443">
                  <c:v>0.10039624327243253</c:v>
                </c:pt>
                <c:pt idx="444">
                  <c:v>0.10183476285864525</c:v>
                </c:pt>
                <c:pt idx="445">
                  <c:v>0.10288540004712493</c:v>
                </c:pt>
                <c:pt idx="446">
                  <c:v>0.10449511027026355</c:v>
                </c:pt>
                <c:pt idx="447">
                  <c:v>0.10651799280964776</c:v>
                </c:pt>
                <c:pt idx="448">
                  <c:v>0.10745589638596008</c:v>
                </c:pt>
                <c:pt idx="449">
                  <c:v>0.10875449224269752</c:v>
                </c:pt>
                <c:pt idx="450">
                  <c:v>0.10991437358737494</c:v>
                </c:pt>
                <c:pt idx="451">
                  <c:v>0.11020579498444255</c:v>
                </c:pt>
                <c:pt idx="452">
                  <c:v>0.11175383511940502</c:v>
                </c:pt>
                <c:pt idx="453">
                  <c:v>0.11256819122495104</c:v>
                </c:pt>
                <c:pt idx="454">
                  <c:v>0.11273205745924764</c:v>
                </c:pt>
                <c:pt idx="455">
                  <c:v>0.11376275983491071</c:v>
                </c:pt>
                <c:pt idx="456">
                  <c:v>0.11452335758908304</c:v>
                </c:pt>
                <c:pt idx="457">
                  <c:v>0.11492502506534956</c:v>
                </c:pt>
                <c:pt idx="458">
                  <c:v>0.11550037071151043</c:v>
                </c:pt>
                <c:pt idx="459">
                  <c:v>0.11423604753122718</c:v>
                </c:pt>
                <c:pt idx="460">
                  <c:v>0.11306942911809355</c:v>
                </c:pt>
                <c:pt idx="461">
                  <c:v>0.1124217377214336</c:v>
                </c:pt>
                <c:pt idx="462">
                  <c:v>0.11187413497768475</c:v>
                </c:pt>
                <c:pt idx="463">
                  <c:v>0.1104171661886227</c:v>
                </c:pt>
                <c:pt idx="464">
                  <c:v>0.10863115206634526</c:v>
                </c:pt>
                <c:pt idx="465">
                  <c:v>0.10691340690442414</c:v>
                </c:pt>
                <c:pt idx="466">
                  <c:v>0.10559618909949234</c:v>
                </c:pt>
                <c:pt idx="467">
                  <c:v>0.10402683218895299</c:v>
                </c:pt>
                <c:pt idx="468">
                  <c:v>0.10256101883822537</c:v>
                </c:pt>
                <c:pt idx="469">
                  <c:v>0.10036632377867312</c:v>
                </c:pt>
                <c:pt idx="470">
                  <c:v>9.8633204281044232E-2</c:v>
                </c:pt>
                <c:pt idx="471">
                  <c:v>9.6509403911092806E-2</c:v>
                </c:pt>
                <c:pt idx="472">
                  <c:v>9.3623071039104694E-2</c:v>
                </c:pt>
                <c:pt idx="473">
                  <c:v>9.0642004619901503E-2</c:v>
                </c:pt>
                <c:pt idx="474">
                  <c:v>8.9216129992945079E-2</c:v>
                </c:pt>
                <c:pt idx="475">
                  <c:v>8.7168510320152395E-2</c:v>
                </c:pt>
                <c:pt idx="476">
                  <c:v>8.4986218376373407E-2</c:v>
                </c:pt>
                <c:pt idx="477">
                  <c:v>8.2348086016126115E-2</c:v>
                </c:pt>
                <c:pt idx="478">
                  <c:v>8.1135171850524129E-2</c:v>
                </c:pt>
                <c:pt idx="479">
                  <c:v>8.0374746841696848E-2</c:v>
                </c:pt>
                <c:pt idx="480">
                  <c:v>7.9610417788071861E-2</c:v>
                </c:pt>
                <c:pt idx="481">
                  <c:v>7.8044239391881098E-2</c:v>
                </c:pt>
                <c:pt idx="482">
                  <c:v>7.6503039972581857E-2</c:v>
                </c:pt>
                <c:pt idx="483">
                  <c:v>7.4765532743189159E-2</c:v>
                </c:pt>
                <c:pt idx="484">
                  <c:v>7.4165277218274803E-2</c:v>
                </c:pt>
                <c:pt idx="485">
                  <c:v>7.2798723342802074E-2</c:v>
                </c:pt>
                <c:pt idx="486">
                  <c:v>7.2415816011005954E-2</c:v>
                </c:pt>
                <c:pt idx="487">
                  <c:v>7.2074989445259419E-2</c:v>
                </c:pt>
                <c:pt idx="488">
                  <c:v>7.1297255352859995E-2</c:v>
                </c:pt>
                <c:pt idx="489">
                  <c:v>7.0911998684371452E-2</c:v>
                </c:pt>
                <c:pt idx="490">
                  <c:v>7.0577287303839012E-2</c:v>
                </c:pt>
                <c:pt idx="491">
                  <c:v>7.0540527094416383E-2</c:v>
                </c:pt>
                <c:pt idx="492">
                  <c:v>7.0308530096039504E-2</c:v>
                </c:pt>
                <c:pt idx="493">
                  <c:v>6.9569732804410117E-2</c:v>
                </c:pt>
                <c:pt idx="494">
                  <c:v>6.9595610057095789E-2</c:v>
                </c:pt>
                <c:pt idx="495">
                  <c:v>6.9650957665643776E-2</c:v>
                </c:pt>
                <c:pt idx="496">
                  <c:v>7.0206472146195076E-2</c:v>
                </c:pt>
                <c:pt idx="497">
                  <c:v>7.0905952597295346E-2</c:v>
                </c:pt>
                <c:pt idx="498">
                  <c:v>7.23313089882167E-2</c:v>
                </c:pt>
                <c:pt idx="499">
                  <c:v>7.420753072966943E-2</c:v>
                </c:pt>
                <c:pt idx="500">
                  <c:v>7.5889966743066167E-2</c:v>
                </c:pt>
                <c:pt idx="501">
                  <c:v>7.6808211899113951E-2</c:v>
                </c:pt>
                <c:pt idx="502">
                  <c:v>7.9541699689818446E-2</c:v>
                </c:pt>
                <c:pt idx="503">
                  <c:v>8.262209468241459E-2</c:v>
                </c:pt>
                <c:pt idx="504">
                  <c:v>8.5786582108971901E-2</c:v>
                </c:pt>
                <c:pt idx="505">
                  <c:v>8.9255999618578274E-2</c:v>
                </c:pt>
                <c:pt idx="506">
                  <c:v>9.256161999202607E-2</c:v>
                </c:pt>
                <c:pt idx="507">
                  <c:v>9.7332155440407339E-2</c:v>
                </c:pt>
                <c:pt idx="508">
                  <c:v>0.10300915481230527</c:v>
                </c:pt>
                <c:pt idx="509">
                  <c:v>0.10766598927458701</c:v>
                </c:pt>
                <c:pt idx="510">
                  <c:v>0.113365445541339</c:v>
                </c:pt>
                <c:pt idx="511">
                  <c:v>0.12076799816475345</c:v>
                </c:pt>
                <c:pt idx="512">
                  <c:v>0.12828276616430015</c:v>
                </c:pt>
                <c:pt idx="513">
                  <c:v>0.13597750026430036</c:v>
                </c:pt>
                <c:pt idx="514">
                  <c:v>0.14457887103316225</c:v>
                </c:pt>
                <c:pt idx="515">
                  <c:v>0.15437881810398854</c:v>
                </c:pt>
                <c:pt idx="516">
                  <c:v>0.1660209215342274</c:v>
                </c:pt>
                <c:pt idx="517">
                  <c:v>0.17880704828646982</c:v>
                </c:pt>
                <c:pt idx="518">
                  <c:v>0.19241019142257171</c:v>
                </c:pt>
                <c:pt idx="519">
                  <c:v>0.20701871246675516</c:v>
                </c:pt>
                <c:pt idx="520">
                  <c:v>0.22431370001872558</c:v>
                </c:pt>
                <c:pt idx="521">
                  <c:v>0.24185174027115491</c:v>
                </c:pt>
                <c:pt idx="522">
                  <c:v>0.25923144214032862</c:v>
                </c:pt>
                <c:pt idx="523">
                  <c:v>0.2761243821762735</c:v>
                </c:pt>
                <c:pt idx="524">
                  <c:v>0.29024745425185022</c:v>
                </c:pt>
                <c:pt idx="525">
                  <c:v>0.30315204976171506</c:v>
                </c:pt>
                <c:pt idx="526">
                  <c:v>0.31376528191694819</c:v>
                </c:pt>
                <c:pt idx="527">
                  <c:v>0.32082548781557979</c:v>
                </c:pt>
                <c:pt idx="528">
                  <c:v>0.32495161402885675</c:v>
                </c:pt>
                <c:pt idx="529">
                  <c:v>0.32689195884238503</c:v>
                </c:pt>
                <c:pt idx="530">
                  <c:v>0.32652636059416107</c:v>
                </c:pt>
                <c:pt idx="531">
                  <c:v>0.32593602065205146</c:v>
                </c:pt>
                <c:pt idx="532">
                  <c:v>0.32461168573890437</c:v>
                </c:pt>
                <c:pt idx="533">
                  <c:v>0.32293612499023988</c:v>
                </c:pt>
                <c:pt idx="534">
                  <c:v>0.32266173628419231</c:v>
                </c:pt>
                <c:pt idx="535">
                  <c:v>0.32287828984872341</c:v>
                </c:pt>
                <c:pt idx="536">
                  <c:v>0.32325722403758383</c:v>
                </c:pt>
                <c:pt idx="537">
                  <c:v>0.32544742771816526</c:v>
                </c:pt>
                <c:pt idx="538">
                  <c:v>0.32751080176642478</c:v>
                </c:pt>
                <c:pt idx="539">
                  <c:v>0.33114021601459903</c:v>
                </c:pt>
                <c:pt idx="540">
                  <c:v>0.33587806804370041</c:v>
                </c:pt>
                <c:pt idx="541">
                  <c:v>0.34060659182417008</c:v>
                </c:pt>
                <c:pt idx="542">
                  <c:v>0.34638447447756621</c:v>
                </c:pt>
                <c:pt idx="543">
                  <c:v>0.35430450305655609</c:v>
                </c:pt>
                <c:pt idx="544">
                  <c:v>0.36152525847885975</c:v>
                </c:pt>
                <c:pt idx="545">
                  <c:v>0.37036740170962607</c:v>
                </c:pt>
                <c:pt idx="546">
                  <c:v>0.37832819819004337</c:v>
                </c:pt>
                <c:pt idx="547">
                  <c:v>0.386656942255377</c:v>
                </c:pt>
                <c:pt idx="548">
                  <c:v>0.39533635937112405</c:v>
                </c:pt>
                <c:pt idx="549">
                  <c:v>0.40311439127649823</c:v>
                </c:pt>
                <c:pt idx="550">
                  <c:v>0.40974159369327473</c:v>
                </c:pt>
                <c:pt idx="551">
                  <c:v>0.41681551557230184</c:v>
                </c:pt>
                <c:pt idx="552">
                  <c:v>0.42225457550595386</c:v>
                </c:pt>
                <c:pt idx="553">
                  <c:v>0.42725417128184645</c:v>
                </c:pt>
                <c:pt idx="554">
                  <c:v>0.43082861796123179</c:v>
                </c:pt>
                <c:pt idx="555">
                  <c:v>0.4332321966919957</c:v>
                </c:pt>
                <c:pt idx="556">
                  <c:v>0.43537423897038247</c:v>
                </c:pt>
                <c:pt idx="557">
                  <c:v>0.43556598630336707</c:v>
                </c:pt>
                <c:pt idx="558">
                  <c:v>0.43326536379824171</c:v>
                </c:pt>
                <c:pt idx="559">
                  <c:v>0.43128604763487433</c:v>
                </c:pt>
                <c:pt idx="560">
                  <c:v>0.42695186692804188</c:v>
                </c:pt>
                <c:pt idx="561">
                  <c:v>0.4219111577600318</c:v>
                </c:pt>
                <c:pt idx="562">
                  <c:v>0.41424679229168809</c:v>
                </c:pt>
                <c:pt idx="563">
                  <c:v>0.40560745209598831</c:v>
                </c:pt>
                <c:pt idx="564">
                  <c:v>0.39579448002614676</c:v>
                </c:pt>
                <c:pt idx="565">
                  <c:v>0.38679306558726162</c:v>
                </c:pt>
                <c:pt idx="566">
                  <c:v>0.37568623088313635</c:v>
                </c:pt>
                <c:pt idx="567">
                  <c:v>0.36512319852516933</c:v>
                </c:pt>
                <c:pt idx="568">
                  <c:v>0.35262023594250202</c:v>
                </c:pt>
                <c:pt idx="569">
                  <c:v>0.34172933291966578</c:v>
                </c:pt>
                <c:pt idx="570">
                  <c:v>0.33108628491788028</c:v>
                </c:pt>
                <c:pt idx="571">
                  <c:v>0.32167352926340692</c:v>
                </c:pt>
                <c:pt idx="572">
                  <c:v>0.31111726852296512</c:v>
                </c:pt>
                <c:pt idx="573">
                  <c:v>0.30148405525916294</c:v>
                </c:pt>
                <c:pt idx="574">
                  <c:v>0.29226315058488117</c:v>
                </c:pt>
                <c:pt idx="575">
                  <c:v>0.28416481426075008</c:v>
                </c:pt>
                <c:pt idx="576">
                  <c:v>0.27588412795040412</c:v>
                </c:pt>
                <c:pt idx="577">
                  <c:v>0.26817581606628443</c:v>
                </c:pt>
                <c:pt idx="578">
                  <c:v>0.26112079252800374</c:v>
                </c:pt>
                <c:pt idx="579">
                  <c:v>0.2555789836631272</c:v>
                </c:pt>
                <c:pt idx="580">
                  <c:v>0.25073178383062111</c:v>
                </c:pt>
                <c:pt idx="581">
                  <c:v>0.24616678079375795</c:v>
                </c:pt>
                <c:pt idx="582">
                  <c:v>0.2437018083673699</c:v>
                </c:pt>
                <c:pt idx="583">
                  <c:v>0.2421507279143349</c:v>
                </c:pt>
                <c:pt idx="584">
                  <c:v>0.24101955684600165</c:v>
                </c:pt>
                <c:pt idx="585">
                  <c:v>0.23996207894185873</c:v>
                </c:pt>
                <c:pt idx="586">
                  <c:v>0.23985822444042598</c:v>
                </c:pt>
                <c:pt idx="587">
                  <c:v>0.23959126378421478</c:v>
                </c:pt>
                <c:pt idx="588">
                  <c:v>0.24099533794862829</c:v>
                </c:pt>
                <c:pt idx="589">
                  <c:v>0.241846799754287</c:v>
                </c:pt>
                <c:pt idx="590">
                  <c:v>0.2437427835632113</c:v>
                </c:pt>
                <c:pt idx="591">
                  <c:v>0.24597765919001779</c:v>
                </c:pt>
                <c:pt idx="592">
                  <c:v>0.24968463609811103</c:v>
                </c:pt>
                <c:pt idx="593">
                  <c:v>0.25375665846932421</c:v>
                </c:pt>
                <c:pt idx="594">
                  <c:v>0.25927110447154778</c:v>
                </c:pt>
                <c:pt idx="595">
                  <c:v>0.26425729520866603</c:v>
                </c:pt>
                <c:pt idx="596">
                  <c:v>0.27095235199697071</c:v>
                </c:pt>
                <c:pt idx="597">
                  <c:v>0.27866325506126582</c:v>
                </c:pt>
                <c:pt idx="598">
                  <c:v>0.28767209754998729</c:v>
                </c:pt>
                <c:pt idx="599">
                  <c:v>0.29807240379293498</c:v>
                </c:pt>
                <c:pt idx="600">
                  <c:v>0.30796936464953079</c:v>
                </c:pt>
                <c:pt idx="601">
                  <c:v>0.31914633396373865</c:v>
                </c:pt>
                <c:pt idx="602">
                  <c:v>0.33165886663852068</c:v>
                </c:pt>
                <c:pt idx="603">
                  <c:v>0.3442959487070702</c:v>
                </c:pt>
                <c:pt idx="604">
                  <c:v>0.35841653324967848</c:v>
                </c:pt>
                <c:pt idx="605">
                  <c:v>0.37241063365065497</c:v>
                </c:pt>
                <c:pt idx="606">
                  <c:v>0.38664381360915467</c:v>
                </c:pt>
                <c:pt idx="607">
                  <c:v>0.4027160405108563</c:v>
                </c:pt>
                <c:pt idx="608">
                  <c:v>0.41882005255604376</c:v>
                </c:pt>
                <c:pt idx="609">
                  <c:v>0.43601028733078723</c:v>
                </c:pt>
                <c:pt idx="610">
                  <c:v>0.45449922160947526</c:v>
                </c:pt>
                <c:pt idx="611">
                  <c:v>0.4719451194948649</c:v>
                </c:pt>
                <c:pt idx="612">
                  <c:v>0.49068177059832768</c:v>
                </c:pt>
                <c:pt idx="613">
                  <c:v>0.50901212465027701</c:v>
                </c:pt>
                <c:pt idx="614">
                  <c:v>0.52763234539118864</c:v>
                </c:pt>
                <c:pt idx="615">
                  <c:v>0.54693180082876303</c:v>
                </c:pt>
                <c:pt idx="616">
                  <c:v>0.56667555729375751</c:v>
                </c:pt>
                <c:pt idx="617">
                  <c:v>0.58520629594594309</c:v>
                </c:pt>
                <c:pt idx="618">
                  <c:v>0.6047690152893449</c:v>
                </c:pt>
                <c:pt idx="619">
                  <c:v>0.62391058148156076</c:v>
                </c:pt>
                <c:pt idx="620">
                  <c:v>0.64302554489064179</c:v>
                </c:pt>
                <c:pt idx="621">
                  <c:v>0.66235989488791236</c:v>
                </c:pt>
                <c:pt idx="622">
                  <c:v>0.68134218987200945</c:v>
                </c:pt>
                <c:pt idx="623">
                  <c:v>0.69882298231709539</c:v>
                </c:pt>
                <c:pt idx="624">
                  <c:v>0.71691183837669126</c:v>
                </c:pt>
                <c:pt idx="625">
                  <c:v>0.73366502742850581</c:v>
                </c:pt>
                <c:pt idx="626">
                  <c:v>0.75148198231502239</c:v>
                </c:pt>
                <c:pt idx="627">
                  <c:v>0.76825175491996012</c:v>
                </c:pt>
                <c:pt idx="628">
                  <c:v>0.78388486315459249</c:v>
                </c:pt>
                <c:pt idx="629">
                  <c:v>0.7994706391646863</c:v>
                </c:pt>
                <c:pt idx="630">
                  <c:v>0.81547964127010664</c:v>
                </c:pt>
                <c:pt idx="631">
                  <c:v>0.82967101685510869</c:v>
                </c:pt>
                <c:pt idx="632">
                  <c:v>0.84333551913776572</c:v>
                </c:pt>
                <c:pt idx="633">
                  <c:v>0.85529847977186557</c:v>
                </c:pt>
                <c:pt idx="634">
                  <c:v>0.86874532291978313</c:v>
                </c:pt>
                <c:pt idx="635">
                  <c:v>0.87974332805653876</c:v>
                </c:pt>
                <c:pt idx="636">
                  <c:v>0.8906456322721471</c:v>
                </c:pt>
                <c:pt idx="637">
                  <c:v>0.90009031126638228</c:v>
                </c:pt>
                <c:pt idx="638">
                  <c:v>0.90955122832305035</c:v>
                </c:pt>
                <c:pt idx="639">
                  <c:v>0.92010113203479504</c:v>
                </c:pt>
                <c:pt idx="640">
                  <c:v>0.92806503793142281</c:v>
                </c:pt>
                <c:pt idx="641">
                  <c:v>0.93445972511378728</c:v>
                </c:pt>
                <c:pt idx="642">
                  <c:v>0.94394379004668949</c:v>
                </c:pt>
                <c:pt idx="643">
                  <c:v>0.95065080081287046</c:v>
                </c:pt>
                <c:pt idx="644">
                  <c:v>0.95772403171051745</c:v>
                </c:pt>
                <c:pt idx="645">
                  <c:v>0.9643719635686977</c:v>
                </c:pt>
                <c:pt idx="646">
                  <c:v>0.96868645130619657</c:v>
                </c:pt>
                <c:pt idx="647">
                  <c:v>0.97360278382578413</c:v>
                </c:pt>
                <c:pt idx="648">
                  <c:v>0.9788760082282062</c:v>
                </c:pt>
                <c:pt idx="649">
                  <c:v>0.98320258813985739</c:v>
                </c:pt>
                <c:pt idx="650">
                  <c:v>0.98691799502078814</c:v>
                </c:pt>
                <c:pt idx="651">
                  <c:v>0.99006299677242593</c:v>
                </c:pt>
                <c:pt idx="652">
                  <c:v>0.99247797669596183</c:v>
                </c:pt>
                <c:pt idx="653">
                  <c:v>0.9950076595285986</c:v>
                </c:pt>
                <c:pt idx="654">
                  <c:v>0.99843734560884778</c:v>
                </c:pt>
                <c:pt idx="655">
                  <c:v>0.99947727258593555</c:v>
                </c:pt>
                <c:pt idx="656">
                  <c:v>0.99918429648076257</c:v>
                </c:pt>
                <c:pt idx="657">
                  <c:v>1</c:v>
                </c:pt>
                <c:pt idx="658">
                  <c:v>0.99924855774911425</c:v>
                </c:pt>
                <c:pt idx="659">
                  <c:v>0.99799028065590711</c:v>
                </c:pt>
                <c:pt idx="660">
                  <c:v>0.99673891337650111</c:v>
                </c:pt>
                <c:pt idx="661">
                  <c:v>0.99458546990534247</c:v>
                </c:pt>
                <c:pt idx="662">
                  <c:v>0.99265003105961291</c:v>
                </c:pt>
                <c:pt idx="663">
                  <c:v>0.99092015917447063</c:v>
                </c:pt>
                <c:pt idx="664">
                  <c:v>0.98581864364500971</c:v>
                </c:pt>
                <c:pt idx="665">
                  <c:v>0.98185966582758488</c:v>
                </c:pt>
                <c:pt idx="666">
                  <c:v>0.97849873239465801</c:v>
                </c:pt>
                <c:pt idx="667">
                  <c:v>0.97307901993964963</c:v>
                </c:pt>
                <c:pt idx="668">
                  <c:v>0.96674548460942622</c:v>
                </c:pt>
                <c:pt idx="669">
                  <c:v>0.95946979616740258</c:v>
                </c:pt>
                <c:pt idx="670">
                  <c:v>0.95243318728290227</c:v>
                </c:pt>
                <c:pt idx="671">
                  <c:v>0.9470076014861627</c:v>
                </c:pt>
                <c:pt idx="672">
                  <c:v>0.93954776650633587</c:v>
                </c:pt>
                <c:pt idx="673">
                  <c:v>0.93108877245084865</c:v>
                </c:pt>
                <c:pt idx="674">
                  <c:v>0.92270336791234486</c:v>
                </c:pt>
                <c:pt idx="675">
                  <c:v>0.9146962756794591</c:v>
                </c:pt>
                <c:pt idx="676">
                  <c:v>0.90652749380362441</c:v>
                </c:pt>
                <c:pt idx="677">
                  <c:v>0.89661812983125544</c:v>
                </c:pt>
                <c:pt idx="678">
                  <c:v>0.88600603779529941</c:v>
                </c:pt>
                <c:pt idx="679">
                  <c:v>0.87603172157319875</c:v>
                </c:pt>
                <c:pt idx="680">
                  <c:v>0.86672454787360842</c:v>
                </c:pt>
                <c:pt idx="681">
                  <c:v>0.85658094121337702</c:v>
                </c:pt>
                <c:pt idx="682">
                  <c:v>0.84601859983679006</c:v>
                </c:pt>
                <c:pt idx="683">
                  <c:v>0.83600869807361289</c:v>
                </c:pt>
                <c:pt idx="684">
                  <c:v>0.82535445617346948</c:v>
                </c:pt>
                <c:pt idx="685">
                  <c:v>0.81609496018910765</c:v>
                </c:pt>
                <c:pt idx="686">
                  <c:v>0.8060971506000828</c:v>
                </c:pt>
                <c:pt idx="687">
                  <c:v>0.79599569380403901</c:v>
                </c:pt>
                <c:pt idx="688">
                  <c:v>0.78579922706822813</c:v>
                </c:pt>
                <c:pt idx="689">
                  <c:v>0.77549082134883707</c:v>
                </c:pt>
                <c:pt idx="690">
                  <c:v>0.7644444475154728</c:v>
                </c:pt>
                <c:pt idx="691">
                  <c:v>0.75425005372380227</c:v>
                </c:pt>
                <c:pt idx="692">
                  <c:v>0.74373435359037376</c:v>
                </c:pt>
                <c:pt idx="693">
                  <c:v>0.73373205262237795</c:v>
                </c:pt>
                <c:pt idx="694">
                  <c:v>0.72236091754035503</c:v>
                </c:pt>
                <c:pt idx="695">
                  <c:v>0.71318917619126909</c:v>
                </c:pt>
                <c:pt idx="696">
                  <c:v>0.70476956807444913</c:v>
                </c:pt>
                <c:pt idx="697">
                  <c:v>0.69549279755558424</c:v>
                </c:pt>
                <c:pt idx="698">
                  <c:v>0.68648481879358791</c:v>
                </c:pt>
                <c:pt idx="699">
                  <c:v>0.67651775787597845</c:v>
                </c:pt>
                <c:pt idx="700">
                  <c:v>0.66741373270214488</c:v>
                </c:pt>
                <c:pt idx="701">
                  <c:v>0.6592155841176548</c:v>
                </c:pt>
                <c:pt idx="702">
                  <c:v>0.64932245820771861</c:v>
                </c:pt>
                <c:pt idx="703">
                  <c:v>0.63887827464713309</c:v>
                </c:pt>
                <c:pt idx="704">
                  <c:v>0.63008795501987602</c:v>
                </c:pt>
                <c:pt idx="705">
                  <c:v>0.62114631047037172</c:v>
                </c:pt>
                <c:pt idx="706">
                  <c:v>0.61335411344670498</c:v>
                </c:pt>
                <c:pt idx="707">
                  <c:v>0.60387799479967408</c:v>
                </c:pt>
                <c:pt idx="708">
                  <c:v>0.59507627397964502</c:v>
                </c:pt>
                <c:pt idx="709">
                  <c:v>0.58796849401299178</c:v>
                </c:pt>
                <c:pt idx="710">
                  <c:v>0.57937095819078965</c:v>
                </c:pt>
                <c:pt idx="711">
                  <c:v>0.56982746885919655</c:v>
                </c:pt>
                <c:pt idx="712">
                  <c:v>0.56089066117935316</c:v>
                </c:pt>
                <c:pt idx="713">
                  <c:v>0.55126079917524462</c:v>
                </c:pt>
                <c:pt idx="714">
                  <c:v>0.54269573947790828</c:v>
                </c:pt>
                <c:pt idx="715">
                  <c:v>0.53438357896569755</c:v>
                </c:pt>
                <c:pt idx="716">
                  <c:v>0.52503183696708922</c:v>
                </c:pt>
                <c:pt idx="717">
                  <c:v>0.51761000596316931</c:v>
                </c:pt>
                <c:pt idx="718">
                  <c:v>0.51125954158913278</c:v>
                </c:pt>
                <c:pt idx="719">
                  <c:v>0.50329183529491428</c:v>
                </c:pt>
                <c:pt idx="720">
                  <c:v>0.4955376422471543</c:v>
                </c:pt>
                <c:pt idx="721">
                  <c:v>0.48915193782273148</c:v>
                </c:pt>
                <c:pt idx="722">
                  <c:v>0.48152212142339396</c:v>
                </c:pt>
                <c:pt idx="723">
                  <c:v>0.47462958215664963</c:v>
                </c:pt>
                <c:pt idx="724">
                  <c:v>0.46624141369262523</c:v>
                </c:pt>
                <c:pt idx="725">
                  <c:v>0.45793512652214557</c:v>
                </c:pt>
                <c:pt idx="726">
                  <c:v>0.45088124310314209</c:v>
                </c:pt>
                <c:pt idx="727">
                  <c:v>0.44489838082333194</c:v>
                </c:pt>
                <c:pt idx="728">
                  <c:v>0.4371089477251856</c:v>
                </c:pt>
                <c:pt idx="729">
                  <c:v>0.42990753978152546</c:v>
                </c:pt>
                <c:pt idx="730">
                  <c:v>0.42186900789584414</c:v>
                </c:pt>
                <c:pt idx="731">
                  <c:v>0.41516683399932419</c:v>
                </c:pt>
                <c:pt idx="732">
                  <c:v>0.40879149429560319</c:v>
                </c:pt>
                <c:pt idx="733">
                  <c:v>0.40256920696757981</c:v>
                </c:pt>
                <c:pt idx="734">
                  <c:v>0.39537781825393148</c:v>
                </c:pt>
                <c:pt idx="735">
                  <c:v>0.38955733659845065</c:v>
                </c:pt>
                <c:pt idx="736">
                  <c:v>0.38278157318494732</c:v>
                </c:pt>
                <c:pt idx="737">
                  <c:v>0.3767344496367856</c:v>
                </c:pt>
                <c:pt idx="738">
                  <c:v>0.37153205082582635</c:v>
                </c:pt>
                <c:pt idx="739">
                  <c:v>0.36479325491615971</c:v>
                </c:pt>
                <c:pt idx="740">
                  <c:v>0.35809971828689136</c:v>
                </c:pt>
                <c:pt idx="741">
                  <c:v>0.35230445745178501</c:v>
                </c:pt>
                <c:pt idx="742">
                  <c:v>0.34608666150273248</c:v>
                </c:pt>
                <c:pt idx="743">
                  <c:v>0.34035714754594504</c:v>
                </c:pt>
                <c:pt idx="744">
                  <c:v>0.33437611636679226</c:v>
                </c:pt>
                <c:pt idx="745">
                  <c:v>0.32745452133301362</c:v>
                </c:pt>
                <c:pt idx="746">
                  <c:v>0.32141921356645198</c:v>
                </c:pt>
                <c:pt idx="747">
                  <c:v>0.31691577697055795</c:v>
                </c:pt>
                <c:pt idx="748">
                  <c:v>0.31129979125452506</c:v>
                </c:pt>
                <c:pt idx="749">
                  <c:v>0.30525950842202654</c:v>
                </c:pt>
                <c:pt idx="750">
                  <c:v>0.29935040840454474</c:v>
                </c:pt>
                <c:pt idx="751">
                  <c:v>0.29471364695135555</c:v>
                </c:pt>
                <c:pt idx="752">
                  <c:v>0.29003286998425254</c:v>
                </c:pt>
                <c:pt idx="753">
                  <c:v>0.28524761663247461</c:v>
                </c:pt>
                <c:pt idx="754">
                  <c:v>0.27880570087277856</c:v>
                </c:pt>
                <c:pt idx="755">
                  <c:v>0.27381073467213279</c:v>
                </c:pt>
                <c:pt idx="756">
                  <c:v>0.26910947010710901</c:v>
                </c:pt>
                <c:pt idx="757">
                  <c:v>0.2654018022176356</c:v>
                </c:pt>
                <c:pt idx="758">
                  <c:v>0.26055132022357391</c:v>
                </c:pt>
                <c:pt idx="759">
                  <c:v>0.255971115596348</c:v>
                </c:pt>
                <c:pt idx="760">
                  <c:v>0.25166253574964914</c:v>
                </c:pt>
                <c:pt idx="761">
                  <c:v>0.24710060757992752</c:v>
                </c:pt>
                <c:pt idx="762">
                  <c:v>0.24204524960665882</c:v>
                </c:pt>
                <c:pt idx="763">
                  <c:v>0.23733949366266424</c:v>
                </c:pt>
                <c:pt idx="764">
                  <c:v>0.23275158459304993</c:v>
                </c:pt>
                <c:pt idx="765">
                  <c:v>0.22764713239272338</c:v>
                </c:pt>
                <c:pt idx="766">
                  <c:v>0.22236713637277614</c:v>
                </c:pt>
                <c:pt idx="767">
                  <c:v>0.217929619400546</c:v>
                </c:pt>
                <c:pt idx="768">
                  <c:v>0.2144867010268674</c:v>
                </c:pt>
                <c:pt idx="769">
                  <c:v>0.21056013023617051</c:v>
                </c:pt>
                <c:pt idx="770">
                  <c:v>0.20624353500546219</c:v>
                </c:pt>
                <c:pt idx="771">
                  <c:v>0.20102019945868518</c:v>
                </c:pt>
                <c:pt idx="772">
                  <c:v>0.19771855222817311</c:v>
                </c:pt>
                <c:pt idx="773">
                  <c:v>0.19397636981876248</c:v>
                </c:pt>
                <c:pt idx="774">
                  <c:v>0.19052464143248732</c:v>
                </c:pt>
                <c:pt idx="775">
                  <c:v>0.1868612309004109</c:v>
                </c:pt>
                <c:pt idx="776">
                  <c:v>0.18348098453790967</c:v>
                </c:pt>
                <c:pt idx="777">
                  <c:v>0.17962941977602531</c:v>
                </c:pt>
                <c:pt idx="778">
                  <c:v>0.1778968876125695</c:v>
                </c:pt>
                <c:pt idx="779">
                  <c:v>0.17436448715016475</c:v>
                </c:pt>
                <c:pt idx="780">
                  <c:v>0.17188534960548418</c:v>
                </c:pt>
                <c:pt idx="781">
                  <c:v>0.17008064443687435</c:v>
                </c:pt>
                <c:pt idx="782">
                  <c:v>0.1670522457931326</c:v>
                </c:pt>
                <c:pt idx="783">
                  <c:v>0.16515719480907148</c:v>
                </c:pt>
                <c:pt idx="784">
                  <c:v>0.16331424382107174</c:v>
                </c:pt>
                <c:pt idx="785">
                  <c:v>0.15932645208009577</c:v>
                </c:pt>
                <c:pt idx="786">
                  <c:v>0.15645974307930322</c:v>
                </c:pt>
                <c:pt idx="787">
                  <c:v>0.15340812746118929</c:v>
                </c:pt>
                <c:pt idx="788">
                  <c:v>0.14949810567454638</c:v>
                </c:pt>
                <c:pt idx="789">
                  <c:v>0.14627350286791821</c:v>
                </c:pt>
                <c:pt idx="790">
                  <c:v>0.14250713611020324</c:v>
                </c:pt>
                <c:pt idx="791">
                  <c:v>0.13983946429595562</c:v>
                </c:pt>
                <c:pt idx="792">
                  <c:v>0.13767392865064462</c:v>
                </c:pt>
                <c:pt idx="793">
                  <c:v>0.13533191636084982</c:v>
                </c:pt>
                <c:pt idx="794">
                  <c:v>0.13347967167328742</c:v>
                </c:pt>
                <c:pt idx="795">
                  <c:v>0.13152395252405133</c:v>
                </c:pt>
                <c:pt idx="796">
                  <c:v>0.12987347439948535</c:v>
                </c:pt>
                <c:pt idx="797">
                  <c:v>0.12754307059687661</c:v>
                </c:pt>
                <c:pt idx="798">
                  <c:v>0.12517079332263234</c:v>
                </c:pt>
                <c:pt idx="799">
                  <c:v>0.12384763307783143</c:v>
                </c:pt>
                <c:pt idx="800">
                  <c:v>0.1220870470703426</c:v>
                </c:pt>
                <c:pt idx="801">
                  <c:v>0.12069523782542631</c:v>
                </c:pt>
                <c:pt idx="802">
                  <c:v>0.119286568634835</c:v>
                </c:pt>
                <c:pt idx="803">
                  <c:v>0.11757255477236654</c:v>
                </c:pt>
                <c:pt idx="804">
                  <c:v>0.11679108938051445</c:v>
                </c:pt>
                <c:pt idx="805">
                  <c:v>0.11612577795866134</c:v>
                </c:pt>
                <c:pt idx="806">
                  <c:v>0.11360583796348438</c:v>
                </c:pt>
                <c:pt idx="807">
                  <c:v>0.11213874629720351</c:v>
                </c:pt>
                <c:pt idx="808">
                  <c:v>0.11055543156278567</c:v>
                </c:pt>
                <c:pt idx="809">
                  <c:v>0.10901153731610394</c:v>
                </c:pt>
                <c:pt idx="810">
                  <c:v>0.10780705312333946</c:v>
                </c:pt>
                <c:pt idx="811">
                  <c:v>0.10622722784489125</c:v>
                </c:pt>
                <c:pt idx="812">
                  <c:v>0.10489346103590545</c:v>
                </c:pt>
                <c:pt idx="813">
                  <c:v>0.10388321170909408</c:v>
                </c:pt>
                <c:pt idx="814">
                  <c:v>0.10274502717975258</c:v>
                </c:pt>
                <c:pt idx="815">
                  <c:v>0.10182543461001355</c:v>
                </c:pt>
                <c:pt idx="816">
                  <c:v>0.10096036047116637</c:v>
                </c:pt>
                <c:pt idx="817">
                  <c:v>0.10013536325236642</c:v>
                </c:pt>
                <c:pt idx="818">
                  <c:v>9.8664298443149834E-2</c:v>
                </c:pt>
                <c:pt idx="819">
                  <c:v>9.744965682409755E-2</c:v>
                </c:pt>
                <c:pt idx="820">
                  <c:v>9.6738291493259118E-2</c:v>
                </c:pt>
                <c:pt idx="821">
                  <c:v>9.6308812016442591E-2</c:v>
                </c:pt>
                <c:pt idx="822">
                  <c:v>9.4719554842155648E-2</c:v>
                </c:pt>
                <c:pt idx="823">
                  <c:v>9.3127015506313152E-2</c:v>
                </c:pt>
                <c:pt idx="824">
                  <c:v>9.1526495335530186E-2</c:v>
                </c:pt>
                <c:pt idx="825">
                  <c:v>9.0664634260100588E-2</c:v>
                </c:pt>
                <c:pt idx="826">
                  <c:v>9.0480522271366354E-2</c:v>
                </c:pt>
                <c:pt idx="827">
                  <c:v>9.0181327333772335E-2</c:v>
                </c:pt>
                <c:pt idx="828">
                  <c:v>8.9160367795569004E-2</c:v>
                </c:pt>
                <c:pt idx="829">
                  <c:v>8.8437152134061447E-2</c:v>
                </c:pt>
                <c:pt idx="830">
                  <c:v>8.8342418586846341E-2</c:v>
                </c:pt>
                <c:pt idx="831">
                  <c:v>8.7451743587865532E-2</c:v>
                </c:pt>
                <c:pt idx="832">
                  <c:v>8.7621966850859268E-2</c:v>
                </c:pt>
                <c:pt idx="833">
                  <c:v>8.6583905523497859E-2</c:v>
                </c:pt>
                <c:pt idx="834">
                  <c:v>8.6482884045723615E-2</c:v>
                </c:pt>
                <c:pt idx="835">
                  <c:v>8.621291762050888E-2</c:v>
                </c:pt>
                <c:pt idx="836">
                  <c:v>8.6983154564933926E-2</c:v>
                </c:pt>
                <c:pt idx="837">
                  <c:v>8.6214817819304221E-2</c:v>
                </c:pt>
                <c:pt idx="838">
                  <c:v>8.6269405348334077E-2</c:v>
                </c:pt>
                <c:pt idx="839">
                  <c:v>8.5534062963605315E-2</c:v>
                </c:pt>
                <c:pt idx="840">
                  <c:v>8.5264338381873625E-2</c:v>
                </c:pt>
                <c:pt idx="841">
                  <c:v>8.4759334640209447E-2</c:v>
                </c:pt>
                <c:pt idx="842">
                  <c:v>8.4523917284000938E-2</c:v>
                </c:pt>
                <c:pt idx="843">
                  <c:v>8.3625330548217719E-2</c:v>
                </c:pt>
                <c:pt idx="844">
                  <c:v>8.3990686952958679E-2</c:v>
                </c:pt>
                <c:pt idx="845">
                  <c:v>8.4620758324425435E-2</c:v>
                </c:pt>
                <c:pt idx="846">
                  <c:v>8.4842563347445471E-2</c:v>
                </c:pt>
                <c:pt idx="847">
                  <c:v>8.3696017943404477E-2</c:v>
                </c:pt>
                <c:pt idx="848">
                  <c:v>8.3395061003291138E-2</c:v>
                </c:pt>
                <c:pt idx="849">
                  <c:v>8.3283294765055957E-2</c:v>
                </c:pt>
                <c:pt idx="850">
                  <c:v>8.312557826504248E-2</c:v>
                </c:pt>
                <c:pt idx="851">
                  <c:v>8.2475192041000067E-2</c:v>
                </c:pt>
                <c:pt idx="852">
                  <c:v>8.1088876098055776E-2</c:v>
                </c:pt>
                <c:pt idx="853">
                  <c:v>8.0096419541782607E-2</c:v>
                </c:pt>
                <c:pt idx="854">
                  <c:v>8.059713919889E-2</c:v>
                </c:pt>
                <c:pt idx="855">
                  <c:v>8.0160680810134208E-2</c:v>
                </c:pt>
                <c:pt idx="856">
                  <c:v>8.0020307942761854E-2</c:v>
                </c:pt>
                <c:pt idx="857">
                  <c:v>7.9675750077562654E-2</c:v>
                </c:pt>
                <c:pt idx="858">
                  <c:v>7.9638298886759898E-2</c:v>
                </c:pt>
                <c:pt idx="859">
                  <c:v>7.9455914351475962E-2</c:v>
                </c:pt>
                <c:pt idx="860">
                  <c:v>7.9905570484592139E-2</c:v>
                </c:pt>
                <c:pt idx="861">
                  <c:v>7.9209614038530496E-2</c:v>
                </c:pt>
                <c:pt idx="862">
                  <c:v>7.8496693999586781E-2</c:v>
                </c:pt>
                <c:pt idx="863">
                  <c:v>7.7358129430486228E-2</c:v>
                </c:pt>
                <c:pt idx="864">
                  <c:v>7.6403815046395943E-2</c:v>
                </c:pt>
                <c:pt idx="865">
                  <c:v>7.5836001097278422E-2</c:v>
                </c:pt>
                <c:pt idx="866">
                  <c:v>7.5166992925041642E-2</c:v>
                </c:pt>
                <c:pt idx="867">
                  <c:v>7.4314736490795771E-2</c:v>
                </c:pt>
                <c:pt idx="868">
                  <c:v>7.3366571840988604E-2</c:v>
                </c:pt>
                <c:pt idx="869">
                  <c:v>7.2992992757824157E-2</c:v>
                </c:pt>
                <c:pt idx="870">
                  <c:v>7.2893353242810169E-2</c:v>
                </c:pt>
                <c:pt idx="871">
                  <c:v>7.1625851548178326E-2</c:v>
                </c:pt>
                <c:pt idx="872">
                  <c:v>7.0915833631031142E-2</c:v>
                </c:pt>
                <c:pt idx="873">
                  <c:v>7.0597256665724625E-2</c:v>
                </c:pt>
                <c:pt idx="874">
                  <c:v>7.0079055179700075E-2</c:v>
                </c:pt>
                <c:pt idx="875">
                  <c:v>7.0045369837418991E-2</c:v>
                </c:pt>
                <c:pt idx="876">
                  <c:v>6.9668059454801867E-2</c:v>
                </c:pt>
                <c:pt idx="877">
                  <c:v>6.8300607303534988E-2</c:v>
                </c:pt>
                <c:pt idx="878">
                  <c:v>6.8178545442735952E-2</c:v>
                </c:pt>
                <c:pt idx="879">
                  <c:v>6.796848710317803E-2</c:v>
                </c:pt>
                <c:pt idx="880">
                  <c:v>6.7753660992097245E-2</c:v>
                </c:pt>
                <c:pt idx="881">
                  <c:v>6.6115516885166481E-2</c:v>
                </c:pt>
                <c:pt idx="882">
                  <c:v>6.5512359238455595E-2</c:v>
                </c:pt>
                <c:pt idx="883">
                  <c:v>6.4777846031382993E-2</c:v>
                </c:pt>
                <c:pt idx="884">
                  <c:v>6.4983965777074201E-2</c:v>
                </c:pt>
                <c:pt idx="885">
                  <c:v>6.4661104727210914E-2</c:v>
                </c:pt>
                <c:pt idx="886">
                  <c:v>6.4300757937475847E-2</c:v>
                </c:pt>
                <c:pt idx="887">
                  <c:v>6.2873743191242226E-2</c:v>
                </c:pt>
                <c:pt idx="888">
                  <c:v>6.3132861208788998E-2</c:v>
                </c:pt>
                <c:pt idx="889">
                  <c:v>6.2902591663862431E-2</c:v>
                </c:pt>
                <c:pt idx="890">
                  <c:v>6.2668141681586104E-2</c:v>
                </c:pt>
                <c:pt idx="891">
                  <c:v>6.2328386136978761E-2</c:v>
                </c:pt>
                <c:pt idx="892">
                  <c:v>6.2306654772573841E-2</c:v>
                </c:pt>
                <c:pt idx="893">
                  <c:v>6.0654310998281523E-2</c:v>
                </c:pt>
                <c:pt idx="894">
                  <c:v>6.0634514381740952E-2</c:v>
                </c:pt>
                <c:pt idx="895">
                  <c:v>6.052150437702155E-2</c:v>
                </c:pt>
                <c:pt idx="896">
                  <c:v>5.9898550113770078E-2</c:v>
                </c:pt>
                <c:pt idx="897">
                  <c:v>5.931114684252603E-2</c:v>
                </c:pt>
                <c:pt idx="898">
                  <c:v>5.7508791010608636E-2</c:v>
                </c:pt>
                <c:pt idx="899">
                  <c:v>5.676190923683179E-2</c:v>
                </c:pt>
                <c:pt idx="900">
                  <c:v>5.6855986351735777E-2</c:v>
                </c:pt>
                <c:pt idx="901">
                  <c:v>5.6227538786512321E-2</c:v>
                </c:pt>
                <c:pt idx="902">
                  <c:v>5.4942797106446367E-2</c:v>
                </c:pt>
                <c:pt idx="903">
                  <c:v>5.5099027996492578E-2</c:v>
                </c:pt>
                <c:pt idx="904">
                  <c:v>5.4985085166910003E-2</c:v>
                </c:pt>
                <c:pt idx="905">
                  <c:v>5.5242130240316413E-2</c:v>
                </c:pt>
                <c:pt idx="906">
                  <c:v>5.5177316186860705E-2</c:v>
                </c:pt>
                <c:pt idx="907">
                  <c:v>5.455564023916247E-2</c:v>
                </c:pt>
                <c:pt idx="908">
                  <c:v>5.3995634379640368E-2</c:v>
                </c:pt>
                <c:pt idx="909">
                  <c:v>5.3845449576670257E-2</c:v>
                </c:pt>
                <c:pt idx="910">
                  <c:v>5.2511302727925389E-2</c:v>
                </c:pt>
                <c:pt idx="911">
                  <c:v>5.146722986255689E-2</c:v>
                </c:pt>
                <c:pt idx="912">
                  <c:v>5.1370596116546437E-2</c:v>
                </c:pt>
                <c:pt idx="913">
                  <c:v>5.0385947649868673E-2</c:v>
                </c:pt>
                <c:pt idx="914">
                  <c:v>5.0124065706801398E-2</c:v>
                </c:pt>
                <c:pt idx="915">
                  <c:v>5.0015374335707768E-2</c:v>
                </c:pt>
                <c:pt idx="916">
                  <c:v>4.9076917974291347E-2</c:v>
                </c:pt>
                <c:pt idx="917">
                  <c:v>4.8116868444746011E-2</c:v>
                </c:pt>
                <c:pt idx="918">
                  <c:v>4.7449656824097561E-2</c:v>
                </c:pt>
                <c:pt idx="919">
                  <c:v>4.6543952980099043E-2</c:v>
                </c:pt>
                <c:pt idx="920">
                  <c:v>4.5556920627659848E-2</c:v>
                </c:pt>
                <c:pt idx="921">
                  <c:v>4.4390302214526223E-2</c:v>
                </c:pt>
                <c:pt idx="922">
                  <c:v>4.3917049067278779E-2</c:v>
                </c:pt>
                <c:pt idx="923">
                  <c:v>4.3466391011161419E-2</c:v>
                </c:pt>
                <c:pt idx="924">
                  <c:v>4.2844335023704112E-2</c:v>
                </c:pt>
                <c:pt idx="925">
                  <c:v>4.1832496439718439E-2</c:v>
                </c:pt>
                <c:pt idx="926">
                  <c:v>4.1656814423821721E-2</c:v>
                </c:pt>
                <c:pt idx="927">
                  <c:v>4.1857855456369011E-2</c:v>
                </c:pt>
                <c:pt idx="928">
                  <c:v>4.1081987013695941E-2</c:v>
                </c:pt>
                <c:pt idx="929">
                  <c:v>4.0529305556803154E-2</c:v>
                </c:pt>
                <c:pt idx="930">
                  <c:v>3.9876708192344339E-2</c:v>
                </c:pt>
                <c:pt idx="931">
                  <c:v>3.9434791050685557E-2</c:v>
                </c:pt>
                <c:pt idx="932">
                  <c:v>3.9575129368988896E-2</c:v>
                </c:pt>
                <c:pt idx="933">
                  <c:v>3.8197588889572191E-2</c:v>
                </c:pt>
                <c:pt idx="934">
                  <c:v>3.6902966175770456E-2</c:v>
                </c:pt>
                <c:pt idx="935">
                  <c:v>3.639827337572734E-2</c:v>
                </c:pt>
                <c:pt idx="936">
                  <c:v>3.539980528144708E-2</c:v>
                </c:pt>
                <c:pt idx="937">
                  <c:v>3.4960237476480721E-2</c:v>
                </c:pt>
                <c:pt idx="938">
                  <c:v>3.4333310070293534E-2</c:v>
                </c:pt>
                <c:pt idx="939">
                  <c:v>3.3160061690817616E-2</c:v>
                </c:pt>
                <c:pt idx="940">
                  <c:v>3.3013490720465555E-2</c:v>
                </c:pt>
                <c:pt idx="941">
                  <c:v>3.2645536225735322E-2</c:v>
                </c:pt>
                <c:pt idx="942">
                  <c:v>3.2253086441079666E-2</c:v>
                </c:pt>
                <c:pt idx="943">
                  <c:v>3.2035893718771961E-2</c:v>
                </c:pt>
                <c:pt idx="944">
                  <c:v>3.1415579004392562E-2</c:v>
                </c:pt>
                <c:pt idx="945">
                  <c:v>3.1246813712110896E-2</c:v>
                </c:pt>
                <c:pt idx="946">
                  <c:v>3.0936569982248686E-2</c:v>
                </c:pt>
                <c:pt idx="947">
                  <c:v>3.0440054946839344E-2</c:v>
                </c:pt>
                <c:pt idx="948">
                  <c:v>3.0195178055536932E-2</c:v>
                </c:pt>
                <c:pt idx="949">
                  <c:v>3.0240527163514525E-2</c:v>
                </c:pt>
                <c:pt idx="950">
                  <c:v>2.9865258630875673E-2</c:v>
                </c:pt>
                <c:pt idx="951">
                  <c:v>2.9630314596912555E-2</c:v>
                </c:pt>
                <c:pt idx="952">
                  <c:v>2.9182327183829373E-2</c:v>
                </c:pt>
                <c:pt idx="953">
                  <c:v>2.8688873195933988E-2</c:v>
                </c:pt>
                <c:pt idx="954">
                  <c:v>2.8286086329831667E-2</c:v>
                </c:pt>
                <c:pt idx="955">
                  <c:v>2.7188148010975546E-2</c:v>
                </c:pt>
                <c:pt idx="956">
                  <c:v>2.6621398173183427E-2</c:v>
                </c:pt>
                <c:pt idx="957">
                  <c:v>2.6117486182099848E-2</c:v>
                </c:pt>
                <c:pt idx="958">
                  <c:v>2.6169313240516107E-2</c:v>
                </c:pt>
                <c:pt idx="959">
                  <c:v>2.5570194379972041E-2</c:v>
                </c:pt>
                <c:pt idx="960">
                  <c:v>2.4979298197851458E-2</c:v>
                </c:pt>
                <c:pt idx="961">
                  <c:v>2.4628580233648441E-2</c:v>
                </c:pt>
                <c:pt idx="962">
                  <c:v>2.4664151955097267E-2</c:v>
                </c:pt>
                <c:pt idx="963">
                  <c:v>2.3896996787627561E-2</c:v>
                </c:pt>
                <c:pt idx="964">
                  <c:v>2.3271458254014426E-2</c:v>
                </c:pt>
                <c:pt idx="965">
                  <c:v>2.2525761513304501E-2</c:v>
                </c:pt>
                <c:pt idx="966">
                  <c:v>2.2421447509253969E-2</c:v>
                </c:pt>
                <c:pt idx="967">
                  <c:v>2.2233144718449269E-2</c:v>
                </c:pt>
                <c:pt idx="968">
                  <c:v>2.157739647889708E-2</c:v>
                </c:pt>
                <c:pt idx="969">
                  <c:v>2.1549964518106129E-2</c:v>
                </c:pt>
                <c:pt idx="970">
                  <c:v>2.1228057022547413E-2</c:v>
                </c:pt>
                <c:pt idx="971">
                  <c:v>2.1070699832851602E-2</c:v>
                </c:pt>
                <c:pt idx="972">
                  <c:v>2.0863018469241306E-2</c:v>
                </c:pt>
                <c:pt idx="973">
                  <c:v>2.0370003254522297E-2</c:v>
                </c:pt>
                <c:pt idx="974">
                  <c:v>2.0070300445613892E-2</c:v>
                </c:pt>
                <c:pt idx="975">
                  <c:v>2.046671646339146E-2</c:v>
                </c:pt>
                <c:pt idx="976">
                  <c:v>1.9222576849221643E-2</c:v>
                </c:pt>
                <c:pt idx="977">
                  <c:v>1.9505644281403549E-2</c:v>
                </c:pt>
                <c:pt idx="978">
                  <c:v>1.8961748652759052E-2</c:v>
                </c:pt>
                <c:pt idx="979">
                  <c:v>1.7934967596428177E-2</c:v>
                </c:pt>
                <c:pt idx="980">
                  <c:v>1.6754519190971359E-2</c:v>
                </c:pt>
                <c:pt idx="981">
                  <c:v>1.6108406686765012E-2</c:v>
                </c:pt>
                <c:pt idx="982">
                  <c:v>1.5444722526062089E-2</c:v>
                </c:pt>
                <c:pt idx="983">
                  <c:v>1.6005792496909584E-2</c:v>
                </c:pt>
                <c:pt idx="984">
                  <c:v>1.5064095432820371E-2</c:v>
                </c:pt>
                <c:pt idx="985">
                  <c:v>1.4873698968433895E-2</c:v>
                </c:pt>
                <c:pt idx="986">
                  <c:v>1.524903659921076E-2</c:v>
                </c:pt>
                <c:pt idx="987">
                  <c:v>1.5655074532706564E-2</c:v>
                </c:pt>
                <c:pt idx="988">
                  <c:v>1.542450786578654E-2</c:v>
                </c:pt>
                <c:pt idx="989">
                  <c:v>1.4868464784479452E-2</c:v>
                </c:pt>
                <c:pt idx="990">
                  <c:v>1.3841445339572434E-2</c:v>
                </c:pt>
                <c:pt idx="991">
                  <c:v>1.3881042027560481E-2</c:v>
                </c:pt>
                <c:pt idx="992">
                  <c:v>1.3537921403631937E-2</c:v>
                </c:pt>
                <c:pt idx="993">
                  <c:v>1.2298055509298191E-2</c:v>
                </c:pt>
                <c:pt idx="994">
                  <c:v>1.1546675446736735E-2</c:v>
                </c:pt>
                <c:pt idx="995">
                  <c:v>1.1466708171614898E-2</c:v>
                </c:pt>
                <c:pt idx="996">
                  <c:v>1.1453942290617093E-2</c:v>
                </c:pt>
                <c:pt idx="997">
                  <c:v>1.0865233064564607E-2</c:v>
                </c:pt>
                <c:pt idx="998">
                  <c:v>1.0108853751717951E-2</c:v>
                </c:pt>
                <c:pt idx="999">
                  <c:v>9.7529983409537068E-3</c:v>
                </c:pt>
                <c:pt idx="1000">
                  <c:v>9.1116328788288133E-3</c:v>
                </c:pt>
                <c:pt idx="1001">
                  <c:v>9.2216785734274814E-3</c:v>
                </c:pt>
                <c:pt idx="1002">
                  <c:v>8.9460564656164213E-3</c:v>
                </c:pt>
                <c:pt idx="1003">
                  <c:v>8.1069666815688311E-3</c:v>
                </c:pt>
                <c:pt idx="1004">
                  <c:v>7.8765451207386313E-3</c:v>
                </c:pt>
                <c:pt idx="1005">
                  <c:v>7.864594597769373E-3</c:v>
                </c:pt>
                <c:pt idx="1006">
                  <c:v>7.4213991405573587E-3</c:v>
                </c:pt>
                <c:pt idx="1007">
                  <c:v>7.1858712273280365E-3</c:v>
                </c:pt>
                <c:pt idx="1008">
                  <c:v>7.1209673462929194E-3</c:v>
                </c:pt>
                <c:pt idx="1009">
                  <c:v>6.5191640230870696E-3</c:v>
                </c:pt>
                <c:pt idx="1010">
                  <c:v>7.0305558876104964E-3</c:v>
                </c:pt>
                <c:pt idx="1011">
                  <c:v>6.8375786077692563E-3</c:v>
                </c:pt>
                <c:pt idx="1012">
                  <c:v>6.2735235973596214E-3</c:v>
                </c:pt>
                <c:pt idx="1013">
                  <c:v>5.9528978722610364E-3</c:v>
                </c:pt>
                <c:pt idx="1014">
                  <c:v>6.9428565308450631E-3</c:v>
                </c:pt>
                <c:pt idx="1015">
                  <c:v>6.965448167068242E-3</c:v>
                </c:pt>
                <c:pt idx="1016">
                  <c:v>7.4518195958173505E-3</c:v>
                </c:pt>
                <c:pt idx="1017">
                  <c:v>6.5796663527307921E-3</c:v>
                </c:pt>
                <c:pt idx="1018">
                  <c:v>6.8824163895255513E-3</c:v>
                </c:pt>
                <c:pt idx="1019">
                  <c:v>6.94017897799708E-3</c:v>
                </c:pt>
                <c:pt idx="1020">
                  <c:v>6.9878221441566808E-3</c:v>
                </c:pt>
                <c:pt idx="1021">
                  <c:v>6.0254267328258308E-3</c:v>
                </c:pt>
                <c:pt idx="1022">
                  <c:v>5.72969706685314E-3</c:v>
                </c:pt>
                <c:pt idx="1023">
                  <c:v>5.1685510880538294E-3</c:v>
                </c:pt>
                <c:pt idx="1024">
                  <c:v>5.2711963720713613E-3</c:v>
                </c:pt>
                <c:pt idx="1025">
                  <c:v>5.0437598508033003E-3</c:v>
                </c:pt>
                <c:pt idx="1026">
                  <c:v>4.715602428661354E-3</c:v>
                </c:pt>
                <c:pt idx="1027">
                  <c:v>4.2018715921662052E-3</c:v>
                </c:pt>
                <c:pt idx="1028">
                  <c:v>4.3396912833389874E-3</c:v>
                </c:pt>
                <c:pt idx="1029">
                  <c:v>3.4750973765509934E-3</c:v>
                </c:pt>
                <c:pt idx="1030">
                  <c:v>3.39747563772399E-3</c:v>
                </c:pt>
                <c:pt idx="1031">
                  <c:v>3.355044198623979E-3</c:v>
                </c:pt>
                <c:pt idx="1032">
                  <c:v>3.219526511919083E-3</c:v>
                </c:pt>
                <c:pt idx="1033">
                  <c:v>2.8334914529058184E-3</c:v>
                </c:pt>
                <c:pt idx="1034">
                  <c:v>2.4374952063166751E-3</c:v>
                </c:pt>
                <c:pt idx="1035">
                  <c:v>2.9187820485801364E-3</c:v>
                </c:pt>
                <c:pt idx="1036">
                  <c:v>3.2846003743737117E-3</c:v>
                </c:pt>
                <c:pt idx="1037">
                  <c:v>2.7507450506731195E-3</c:v>
                </c:pt>
                <c:pt idx="1038">
                  <c:v>2.412435384603691E-3</c:v>
                </c:pt>
                <c:pt idx="1039">
                  <c:v>1.7860172316936573E-3</c:v>
                </c:pt>
                <c:pt idx="1040">
                  <c:v>1.9663782280058897E-3</c:v>
                </c:pt>
                <c:pt idx="1041">
                  <c:v>1.8912675155142592E-3</c:v>
                </c:pt>
                <c:pt idx="1042">
                  <c:v>8.5614631392527858E-4</c:v>
                </c:pt>
                <c:pt idx="1043">
                  <c:v>2.5975724442153455E-4</c:v>
                </c:pt>
                <c:pt idx="1044">
                  <c:v>-6.6055194210681598E-5</c:v>
                </c:pt>
                <c:pt idx="1045">
                  <c:v>-2.1097395898472721E-5</c:v>
                </c:pt>
                <c:pt idx="1046">
                  <c:v>1.4830889217028268E-6</c:v>
                </c:pt>
                <c:pt idx="1047">
                  <c:v>-9.6078680667792036E-4</c:v>
                </c:pt>
                <c:pt idx="1048">
                  <c:v>-1.5097870602680868E-3</c:v>
                </c:pt>
                <c:pt idx="1049">
                  <c:v>-1.6100574412821298E-3</c:v>
                </c:pt>
                <c:pt idx="1050">
                  <c:v>-1.7252430008768552E-3</c:v>
                </c:pt>
                <c:pt idx="1051">
                  <c:v>-1.1462766122841287E-3</c:v>
                </c:pt>
                <c:pt idx="1052">
                  <c:v>-2.033434170549406E-3</c:v>
                </c:pt>
                <c:pt idx="1053">
                  <c:v>-2.0159278117932557E-3</c:v>
                </c:pt>
                <c:pt idx="1054">
                  <c:v>-1.454536189113312E-3</c:v>
                </c:pt>
                <c:pt idx="1055">
                  <c:v>-9.5322436096314503E-4</c:v>
                </c:pt>
                <c:pt idx="1056">
                  <c:v>7.4325964938222808E-5</c:v>
                </c:pt>
                <c:pt idx="1057">
                  <c:v>-1.9902378150615975E-4</c:v>
                </c:pt>
                <c:pt idx="1058">
                  <c:v>-8.9328656310698386E-4</c:v>
                </c:pt>
                <c:pt idx="1059">
                  <c:v>-7.3286659844377163E-4</c:v>
                </c:pt>
                <c:pt idx="1060">
                  <c:v>-7.8548586701234163E-4</c:v>
                </c:pt>
                <c:pt idx="1061">
                  <c:v>-3.6942144820023532E-4</c:v>
                </c:pt>
                <c:pt idx="1062">
                  <c:v>-1.3132118403805373E-4</c:v>
                </c:pt>
                <c:pt idx="1063">
                  <c:v>-1.081167509779114E-3</c:v>
                </c:pt>
                <c:pt idx="1064">
                  <c:v>-4.3195180819462459E-4</c:v>
                </c:pt>
                <c:pt idx="1065">
                  <c:v>2.0693548375951912E-4</c:v>
                </c:pt>
                <c:pt idx="1066">
                  <c:v>2.4017604132621435E-5</c:v>
                </c:pt>
                <c:pt idx="1067">
                  <c:v>-3.0932845592609813E-4</c:v>
                </c:pt>
                <c:pt idx="1068">
                  <c:v>-6.2515365698440517E-4</c:v>
                </c:pt>
                <c:pt idx="1069">
                  <c:v>-7.6800991143691644E-4</c:v>
                </c:pt>
                <c:pt idx="1070">
                  <c:v>-8.4570178487400295E-4</c:v>
                </c:pt>
                <c:pt idx="1071">
                  <c:v>-1.2292012877128998E-3</c:v>
                </c:pt>
                <c:pt idx="1072">
                  <c:v>-1.457040651125574E-3</c:v>
                </c:pt>
                <c:pt idx="1073">
                  <c:v>-1.0911490813057061E-3</c:v>
                </c:pt>
                <c:pt idx="1074">
                  <c:v>-8.8815809930369797E-4</c:v>
                </c:pt>
                <c:pt idx="1075">
                  <c:v>-1.1689065979739043E-3</c:v>
                </c:pt>
                <c:pt idx="1076">
                  <c:v>-1.1588856405086452E-3</c:v>
                </c:pt>
                <c:pt idx="1077">
                  <c:v>-1.231534040852201E-3</c:v>
                </c:pt>
                <c:pt idx="1078">
                  <c:v>-1.1312909536026732E-3</c:v>
                </c:pt>
                <c:pt idx="1079">
                  <c:v>-1.8380191083990859E-3</c:v>
                </c:pt>
                <c:pt idx="1080">
                  <c:v>-2.3167085516546584E-3</c:v>
                </c:pt>
                <c:pt idx="1081">
                  <c:v>-2.9258276402225787E-3</c:v>
                </c:pt>
                <c:pt idx="1082">
                  <c:v>-2.8581280485234762E-3</c:v>
                </c:pt>
                <c:pt idx="1083">
                  <c:v>-2.6175093299760852E-3</c:v>
                </c:pt>
                <c:pt idx="1084">
                  <c:v>-2.6200783987473885E-3</c:v>
                </c:pt>
                <c:pt idx="1085">
                  <c:v>-2.251607740926205E-3</c:v>
                </c:pt>
                <c:pt idx="1086">
                  <c:v>-1.6000264645868586E-3</c:v>
                </c:pt>
                <c:pt idx="1087">
                  <c:v>-2.0758203503690184E-3</c:v>
                </c:pt>
                <c:pt idx="1088">
                  <c:v>-1.1133043627873361E-3</c:v>
                </c:pt>
                <c:pt idx="1089">
                  <c:v>-1.8074086332595593E-3</c:v>
                </c:pt>
                <c:pt idx="1090">
                  <c:v>-2.4590880289548835E-3</c:v>
                </c:pt>
                <c:pt idx="1091">
                  <c:v>-2.5617136200030816E-3</c:v>
                </c:pt>
                <c:pt idx="1092">
                  <c:v>-3.0705453985131461E-3</c:v>
                </c:pt>
                <c:pt idx="1093">
                  <c:v>-2.6796530858882945E-3</c:v>
                </c:pt>
                <c:pt idx="1094">
                  <c:v>-2.1886793756568639E-3</c:v>
                </c:pt>
                <c:pt idx="1095">
                  <c:v>-2.9350429133986125E-3</c:v>
                </c:pt>
                <c:pt idx="1096">
                  <c:v>-2.2584678040680835E-3</c:v>
                </c:pt>
                <c:pt idx="1097">
                  <c:v>-2.0404787257197778E-3</c:v>
                </c:pt>
                <c:pt idx="1098">
                  <c:v>-2.4642887003123925E-3</c:v>
                </c:pt>
                <c:pt idx="1099">
                  <c:v>-2.4316968360653586E-3</c:v>
                </c:pt>
                <c:pt idx="1100">
                  <c:v>-3.3891541489631475E-3</c:v>
                </c:pt>
                <c:pt idx="1101">
                  <c:v>-2.9506839679191159E-3</c:v>
                </c:pt>
                <c:pt idx="1102">
                  <c:v>-2.5301706654910767E-3</c:v>
                </c:pt>
                <c:pt idx="1103">
                  <c:v>-2.9938226264616843E-3</c:v>
                </c:pt>
                <c:pt idx="1104">
                  <c:v>-3.1567125040681526E-3</c:v>
                </c:pt>
                <c:pt idx="1105">
                  <c:v>-2.8257870105174278E-3</c:v>
                </c:pt>
                <c:pt idx="1106">
                  <c:v>-3.0262510736123187E-3</c:v>
                </c:pt>
                <c:pt idx="1107">
                  <c:v>-2.697817949899704E-3</c:v>
                </c:pt>
                <c:pt idx="1108">
                  <c:v>-3.1013445115694468E-3</c:v>
                </c:pt>
                <c:pt idx="1109">
                  <c:v>-3.0712256696818789E-3</c:v>
                </c:pt>
                <c:pt idx="1110">
                  <c:v>-3.0813036331109986E-3</c:v>
                </c:pt>
                <c:pt idx="1111">
                  <c:v>-2.828119072675348E-3</c:v>
                </c:pt>
                <c:pt idx="1112">
                  <c:v>-2.7353765883070744E-3</c:v>
                </c:pt>
                <c:pt idx="1113">
                  <c:v>-3.0285364945270817E-3</c:v>
                </c:pt>
                <c:pt idx="1114">
                  <c:v>-3.0861809251826093E-3</c:v>
                </c:pt>
                <c:pt idx="1115">
                  <c:v>-3.1289036129343419E-3</c:v>
                </c:pt>
                <c:pt idx="1116">
                  <c:v>-2.6426897279399012E-3</c:v>
                </c:pt>
                <c:pt idx="1117">
                  <c:v>-2.6652371413547517E-3</c:v>
                </c:pt>
                <c:pt idx="1118">
                  <c:v>-3.4221191431554492E-3</c:v>
                </c:pt>
                <c:pt idx="1119">
                  <c:v>-3.6878574533052056E-3</c:v>
                </c:pt>
                <c:pt idx="1120">
                  <c:v>-3.4623280406462886E-3</c:v>
                </c:pt>
                <c:pt idx="1121">
                  <c:v>-3.8607789985883249E-3</c:v>
                </c:pt>
                <c:pt idx="1122">
                  <c:v>-3.7854965772237334E-3</c:v>
                </c:pt>
                <c:pt idx="1123">
                  <c:v>-5.0084472473720248E-3</c:v>
                </c:pt>
                <c:pt idx="1124">
                  <c:v>-4.1963368313114062E-3</c:v>
                </c:pt>
                <c:pt idx="1125">
                  <c:v>-3.5071830969370869E-3</c:v>
                </c:pt>
                <c:pt idx="1126">
                  <c:v>-3.0483642052297616E-3</c:v>
                </c:pt>
                <c:pt idx="1127">
                  <c:v>-3.8482100472838556E-3</c:v>
                </c:pt>
                <c:pt idx="1128">
                  <c:v>-3.7029934004368385E-3</c:v>
                </c:pt>
                <c:pt idx="1129">
                  <c:v>-4.8135732236423423E-3</c:v>
                </c:pt>
                <c:pt idx="1130">
                  <c:v>-4.8137770631494796E-3</c:v>
                </c:pt>
                <c:pt idx="1131">
                  <c:v>-6.0713735396972258E-3</c:v>
                </c:pt>
                <c:pt idx="1132">
                  <c:v>-6.5950545080661711E-3</c:v>
                </c:pt>
                <c:pt idx="1133">
                  <c:v>-6.7455571624711426E-3</c:v>
                </c:pt>
                <c:pt idx="1134">
                  <c:v>-5.9357822634753463E-3</c:v>
                </c:pt>
                <c:pt idx="1135">
                  <c:v>-5.8204851103877304E-3</c:v>
                </c:pt>
                <c:pt idx="1136">
                  <c:v>-4.3840764722913013E-3</c:v>
                </c:pt>
                <c:pt idx="1137">
                  <c:v>-3.8326111426275392E-3</c:v>
                </c:pt>
                <c:pt idx="1138">
                  <c:v>-2.7755699387168611E-3</c:v>
                </c:pt>
                <c:pt idx="1139">
                  <c:v>-2.6077975866784318E-3</c:v>
                </c:pt>
                <c:pt idx="1140">
                  <c:v>-3.0912333810340811E-3</c:v>
                </c:pt>
                <c:pt idx="1141">
                  <c:v>-2.8029825520291701E-3</c:v>
                </c:pt>
                <c:pt idx="1142">
                  <c:v>-2.9257353942083323E-3</c:v>
                </c:pt>
                <c:pt idx="1143">
                  <c:v>-3.6100736793445625E-3</c:v>
                </c:pt>
                <c:pt idx="1144">
                  <c:v>-4.3547339479843034E-3</c:v>
                </c:pt>
                <c:pt idx="1145">
                  <c:v>-4.1366705891376339E-3</c:v>
                </c:pt>
                <c:pt idx="1146">
                  <c:v>-3.6804328583757654E-3</c:v>
                </c:pt>
                <c:pt idx="1147">
                  <c:v>-3.9791993875141042E-3</c:v>
                </c:pt>
                <c:pt idx="1148">
                  <c:v>-4.3727720169124606E-3</c:v>
                </c:pt>
                <c:pt idx="1149">
                  <c:v>-4.2873701732359416E-3</c:v>
                </c:pt>
                <c:pt idx="1150">
                  <c:v>-4.4453596108945644E-3</c:v>
                </c:pt>
                <c:pt idx="1151">
                  <c:v>-4.02398534566689E-3</c:v>
                </c:pt>
                <c:pt idx="1152">
                  <c:v>-5.0591825552076851E-3</c:v>
                </c:pt>
                <c:pt idx="1153">
                  <c:v>-4.9238434871895507E-3</c:v>
                </c:pt>
                <c:pt idx="1154">
                  <c:v>-4.9663422969741236E-3</c:v>
                </c:pt>
                <c:pt idx="1155">
                  <c:v>-5.1517256914477916E-3</c:v>
                </c:pt>
                <c:pt idx="1156">
                  <c:v>-5.8257953022939893E-3</c:v>
                </c:pt>
                <c:pt idx="1157">
                  <c:v>-5.8881218227812412E-3</c:v>
                </c:pt>
                <c:pt idx="1158">
                  <c:v>-5.988628519427287E-3</c:v>
                </c:pt>
                <c:pt idx="1159">
                  <c:v>-5.9887114371929015E-3</c:v>
                </c:pt>
                <c:pt idx="1160">
                  <c:v>-6.6330032054626219E-3</c:v>
                </c:pt>
                <c:pt idx="1161">
                  <c:v>-5.4598446535661198E-3</c:v>
                </c:pt>
                <c:pt idx="1162">
                  <c:v>-4.8256930370497303E-3</c:v>
                </c:pt>
                <c:pt idx="1163">
                  <c:v>-4.7207467850363836E-3</c:v>
                </c:pt>
                <c:pt idx="1164">
                  <c:v>-4.7008914350784988E-3</c:v>
                </c:pt>
                <c:pt idx="1165">
                  <c:v>-5.0115532086756854E-3</c:v>
                </c:pt>
                <c:pt idx="1166">
                  <c:v>-4.9864878591116598E-3</c:v>
                </c:pt>
                <c:pt idx="1167">
                  <c:v>-4.7031440343777049E-3</c:v>
                </c:pt>
                <c:pt idx="1168">
                  <c:v>-4.6956227020550478E-3</c:v>
                </c:pt>
                <c:pt idx="1169">
                  <c:v>-4.7759285580531458E-3</c:v>
                </c:pt>
                <c:pt idx="1170">
                  <c:v>-4.2470514097056626E-3</c:v>
                </c:pt>
                <c:pt idx="1171">
                  <c:v>-3.1693249871995693E-3</c:v>
                </c:pt>
                <c:pt idx="1172">
                  <c:v>-3.1568541552510787E-3</c:v>
                </c:pt>
                <c:pt idx="1173">
                  <c:v>-2.5326378145088123E-3</c:v>
                </c:pt>
              </c:numCache>
            </c:numRef>
          </c:yVal>
          <c:smooth val="0"/>
          <c:extLst>
            <c:ext xmlns:c16="http://schemas.microsoft.com/office/drawing/2014/chart" uri="{C3380CC4-5D6E-409C-BE32-E72D297353CC}">
              <c16:uniqueId val="{00000000-859F-4C0C-A8BD-8B8994BA77C0}"/>
            </c:ext>
          </c:extLst>
        </c:ser>
        <c:ser>
          <c:idx val="1"/>
          <c:order val="1"/>
          <c:tx>
            <c:strRef>
              <c:f>'Fluo 77K'!$U$2</c:f>
              <c:strCache>
                <c:ptCount val="1"/>
                <c:pt idx="0">
                  <c:v>Stan 470</c:v>
                </c:pt>
              </c:strCache>
            </c:strRef>
          </c:tx>
          <c:spPr>
            <a:ln w="19050" cap="rnd">
              <a:solidFill>
                <a:srgbClr val="00B0F0"/>
              </a:solidFill>
              <a:round/>
            </a:ln>
            <a:effectLst/>
          </c:spPr>
          <c:marker>
            <c:symbol val="none"/>
          </c:marker>
          <c:xVal>
            <c:numRef>
              <c:f>'Fluo 77K'!$S$3:$S$1176</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'Fluo 77K'!$U$3:$U$1176</c:f>
              <c:numCache>
                <c:formatCode>General</c:formatCode>
                <c:ptCount val="1174"/>
                <c:pt idx="0">
                  <c:v>-1.1537936359454666E-3</c:v>
                </c:pt>
                <c:pt idx="1">
                  <c:v>-9.1395586831231193E-5</c:v>
                </c:pt>
                <c:pt idx="2">
                  <c:v>4.5911880612130518E-4</c:v>
                </c:pt>
                <c:pt idx="3">
                  <c:v>3.7495438785016023E-4</c:v>
                </c:pt>
                <c:pt idx="4">
                  <c:v>1.0842549178014945E-4</c:v>
                </c:pt>
                <c:pt idx="5">
                  <c:v>-6.687557739956631E-5</c:v>
                </c:pt>
                <c:pt idx="6">
                  <c:v>9.1092391661480552E-5</c:v>
                </c:pt>
                <c:pt idx="7">
                  <c:v>5.4686841667858513E-4</c:v>
                </c:pt>
                <c:pt idx="8">
                  <c:v>6.2427281477215192E-4</c:v>
                </c:pt>
                <c:pt idx="9">
                  <c:v>8.1708754826963746E-4</c:v>
                </c:pt>
                <c:pt idx="10">
                  <c:v>9.6789271867740235E-4</c:v>
                </c:pt>
                <c:pt idx="11">
                  <c:v>2.2443516310209004E-3</c:v>
                </c:pt>
                <c:pt idx="12">
                  <c:v>3.1280884837052532E-3</c:v>
                </c:pt>
                <c:pt idx="13">
                  <c:v>2.8721714668944699E-3</c:v>
                </c:pt>
                <c:pt idx="14">
                  <c:v>2.2134233078085685E-3</c:v>
                </c:pt>
                <c:pt idx="15">
                  <c:v>1.7572607391487538E-3</c:v>
                </c:pt>
                <c:pt idx="16">
                  <c:v>1.7503193816847892E-3</c:v>
                </c:pt>
                <c:pt idx="17">
                  <c:v>1.6731517415723824E-3</c:v>
                </c:pt>
                <c:pt idx="18">
                  <c:v>2.0658680030768875E-3</c:v>
                </c:pt>
                <c:pt idx="19">
                  <c:v>1.3819882258806432E-3</c:v>
                </c:pt>
                <c:pt idx="20">
                  <c:v>1.0172586904674474E-3</c:v>
                </c:pt>
                <c:pt idx="21">
                  <c:v>2.7630265207593267E-3</c:v>
                </c:pt>
                <c:pt idx="22">
                  <c:v>2.2021038604113602E-3</c:v>
                </c:pt>
                <c:pt idx="23">
                  <c:v>1.847933730957894E-3</c:v>
                </c:pt>
                <c:pt idx="24">
                  <c:v>1.3324840647383296E-3</c:v>
                </c:pt>
                <c:pt idx="25">
                  <c:v>4.1373645647711858E-4</c:v>
                </c:pt>
                <c:pt idx="26">
                  <c:v>3.2256235915316026E-4</c:v>
                </c:pt>
                <c:pt idx="27">
                  <c:v>3.1452171988728391E-5</c:v>
                </c:pt>
                <c:pt idx="28">
                  <c:v>-2.1764402616127374E-4</c:v>
                </c:pt>
                <c:pt idx="29">
                  <c:v>-3.754409013424661E-4</c:v>
                </c:pt>
                <c:pt idx="30">
                  <c:v>-4.2333815224407914E-5</c:v>
                </c:pt>
                <c:pt idx="31">
                  <c:v>2.4165307321523139E-4</c:v>
                </c:pt>
                <c:pt idx="32">
                  <c:v>-1.1962714000224198E-3</c:v>
                </c:pt>
                <c:pt idx="33">
                  <c:v>-9.6129973367143034E-4</c:v>
                </c:pt>
                <c:pt idx="34">
                  <c:v>-4.7732278906699964E-4</c:v>
                </c:pt>
                <c:pt idx="35">
                  <c:v>-1.2977014182286254E-3</c:v>
                </c:pt>
                <c:pt idx="36">
                  <c:v>-2.2864892366922691E-3</c:v>
                </c:pt>
                <c:pt idx="37">
                  <c:v>-2.6546435487798752E-3</c:v>
                </c:pt>
                <c:pt idx="38">
                  <c:v>-2.072498676088024E-3</c:v>
                </c:pt>
                <c:pt idx="39">
                  <c:v>-3.0851497663343685E-4</c:v>
                </c:pt>
                <c:pt idx="40">
                  <c:v>-1.2551854829669544E-3</c:v>
                </c:pt>
                <c:pt idx="41">
                  <c:v>-6.6955978477249982E-4</c:v>
                </c:pt>
                <c:pt idx="42">
                  <c:v>-2.9432220538609915E-4</c:v>
                </c:pt>
                <c:pt idx="43">
                  <c:v>7.996534636243106E-4</c:v>
                </c:pt>
                <c:pt idx="44">
                  <c:v>4.8066532858142354E-4</c:v>
                </c:pt>
                <c:pt idx="45">
                  <c:v>3.0174500295705888E-4</c:v>
                </c:pt>
                <c:pt idx="46">
                  <c:v>4.5722628844659708E-5</c:v>
                </c:pt>
                <c:pt idx="47">
                  <c:v>1.3288244628009726E-3</c:v>
                </c:pt>
                <c:pt idx="48">
                  <c:v>9.6063487860596915E-4</c:v>
                </c:pt>
                <c:pt idx="49">
                  <c:v>-9.8193923147392974E-5</c:v>
                </c:pt>
                <c:pt idx="50">
                  <c:v>-3.0858571412005275E-4</c:v>
                </c:pt>
                <c:pt idx="51">
                  <c:v>-1.8953312292474385E-4</c:v>
                </c:pt>
                <c:pt idx="52">
                  <c:v>-7.0501308450230575E-4</c:v>
                </c:pt>
                <c:pt idx="53">
                  <c:v>-1.4623864044869988E-3</c:v>
                </c:pt>
                <c:pt idx="54">
                  <c:v>-1.6129963703551951E-3</c:v>
                </c:pt>
                <c:pt idx="55">
                  <c:v>-2.9736353076694126E-3</c:v>
                </c:pt>
                <c:pt idx="56">
                  <c:v>-2.1041894566356015E-3</c:v>
                </c:pt>
                <c:pt idx="57">
                  <c:v>-2.272436925741101E-3</c:v>
                </c:pt>
                <c:pt idx="58">
                  <c:v>-2.310980641894373E-3</c:v>
                </c:pt>
                <c:pt idx="59">
                  <c:v>-1.441363745298663E-3</c:v>
                </c:pt>
                <c:pt idx="60">
                  <c:v>-3.5070128680378664E-4</c:v>
                </c:pt>
                <c:pt idx="61">
                  <c:v>-2.8110014186151691E-5</c:v>
                </c:pt>
                <c:pt idx="62">
                  <c:v>1.0169219143187362E-3</c:v>
                </c:pt>
                <c:pt idx="63">
                  <c:v>8.3106544956958379E-4</c:v>
                </c:pt>
                <c:pt idx="64">
                  <c:v>2.2650177036988364E-3</c:v>
                </c:pt>
                <c:pt idx="65">
                  <c:v>3.4677728901481627E-3</c:v>
                </c:pt>
                <c:pt idx="66">
                  <c:v>3.2013544489240564E-3</c:v>
                </c:pt>
                <c:pt idx="67">
                  <c:v>2.6261997348310615E-3</c:v>
                </c:pt>
                <c:pt idx="68">
                  <c:v>2.002037568176635E-3</c:v>
                </c:pt>
                <c:pt idx="69">
                  <c:v>2.4754597936630035E-3</c:v>
                </c:pt>
                <c:pt idx="70">
                  <c:v>2.3281639563514922E-3</c:v>
                </c:pt>
                <c:pt idx="71">
                  <c:v>1.6971855757374288E-3</c:v>
                </c:pt>
                <c:pt idx="72">
                  <c:v>1.3640226437265902E-3</c:v>
                </c:pt>
                <c:pt idx="73">
                  <c:v>1.009857346068658E-3</c:v>
                </c:pt>
                <c:pt idx="74">
                  <c:v>4.5930676296757289E-4</c:v>
                </c:pt>
                <c:pt idx="75">
                  <c:v>4.7683806333904136E-4</c:v>
                </c:pt>
                <c:pt idx="76">
                  <c:v>-4.7331399326640977E-4</c:v>
                </c:pt>
                <c:pt idx="77">
                  <c:v>1.4735942374073747E-4</c:v>
                </c:pt>
                <c:pt idx="78">
                  <c:v>1.5787297596085088E-4</c:v>
                </c:pt>
                <c:pt idx="79">
                  <c:v>-6.9964979145970476E-5</c:v>
                </c:pt>
                <c:pt idx="80">
                  <c:v>-2.9788966498262487E-4</c:v>
                </c:pt>
                <c:pt idx="81">
                  <c:v>1.4397045067123307E-4</c:v>
                </c:pt>
                <c:pt idx="82">
                  <c:v>2.1760058831942424E-4</c:v>
                </c:pt>
                <c:pt idx="83">
                  <c:v>6.2065766535370675E-4</c:v>
                </c:pt>
                <c:pt idx="84">
                  <c:v>1.9989167114413053E-4</c:v>
                </c:pt>
                <c:pt idx="85">
                  <c:v>-8.4154609726211143E-4</c:v>
                </c:pt>
                <c:pt idx="86">
                  <c:v>-1.4622926676536416E-3</c:v>
                </c:pt>
                <c:pt idx="87">
                  <c:v>-6.8028298860082798E-4</c:v>
                </c:pt>
                <c:pt idx="88">
                  <c:v>-2.2806596753806492E-4</c:v>
                </c:pt>
                <c:pt idx="89">
                  <c:v>-5.0151670061808333E-4</c:v>
                </c:pt>
                <c:pt idx="90">
                  <c:v>-4.2086581910530613E-4</c:v>
                </c:pt>
                <c:pt idx="91">
                  <c:v>9.812086639892079E-5</c:v>
                </c:pt>
                <c:pt idx="92">
                  <c:v>5.609762932783927E-4</c:v>
                </c:pt>
                <c:pt idx="93">
                  <c:v>1.5744130334785452E-3</c:v>
                </c:pt>
                <c:pt idx="94">
                  <c:v>1.4025760234709301E-3</c:v>
                </c:pt>
                <c:pt idx="95">
                  <c:v>6.0322551342659354E-4</c:v>
                </c:pt>
                <c:pt idx="96">
                  <c:v>1.13963599185166E-3</c:v>
                </c:pt>
                <c:pt idx="97">
                  <c:v>5.2602260120678934E-4</c:v>
                </c:pt>
                <c:pt idx="98">
                  <c:v>-5.4008699164679198E-4</c:v>
                </c:pt>
                <c:pt idx="99">
                  <c:v>-9.8241661287267658E-5</c:v>
                </c:pt>
                <c:pt idx="100">
                  <c:v>-9.7135663289563731E-4</c:v>
                </c:pt>
                <c:pt idx="101">
                  <c:v>-1.4517897937016582E-3</c:v>
                </c:pt>
                <c:pt idx="102">
                  <c:v>-1.5112672640054427E-3</c:v>
                </c:pt>
                <c:pt idx="103">
                  <c:v>-1.2447695813345807E-3</c:v>
                </c:pt>
                <c:pt idx="104">
                  <c:v>-1.0449395639014624E-3</c:v>
                </c:pt>
                <c:pt idx="105">
                  <c:v>-8.7568563178625695E-5</c:v>
                </c:pt>
                <c:pt idx="106">
                  <c:v>-1.2610691603885538E-4</c:v>
                </c:pt>
                <c:pt idx="107">
                  <c:v>5.0858996610012258E-4</c:v>
                </c:pt>
                <c:pt idx="108">
                  <c:v>1.0872071448726919E-3</c:v>
                </c:pt>
                <c:pt idx="109">
                  <c:v>9.2568505197079289E-4</c:v>
                </c:pt>
                <c:pt idx="110">
                  <c:v>5.6097436056017908E-5</c:v>
                </c:pt>
                <c:pt idx="111">
                  <c:v>6.206939038202108E-4</c:v>
                </c:pt>
                <c:pt idx="112">
                  <c:v>7.0172359810284396E-5</c:v>
                </c:pt>
                <c:pt idx="113">
                  <c:v>-1.0555120157091336E-3</c:v>
                </c:pt>
                <c:pt idx="114">
                  <c:v>-1.2799411873847617E-3</c:v>
                </c:pt>
                <c:pt idx="115">
                  <c:v>-1.1818161173237265E-3</c:v>
                </c:pt>
                <c:pt idx="116">
                  <c:v>1.9623105452971169E-4</c:v>
                </c:pt>
                <c:pt idx="117">
                  <c:v>1.2610836557751552E-4</c:v>
                </c:pt>
                <c:pt idx="118">
                  <c:v>-1.3693661264075021E-4</c:v>
                </c:pt>
                <c:pt idx="119">
                  <c:v>-1.0889417594693529E-4</c:v>
                </c:pt>
                <c:pt idx="120">
                  <c:v>1.9612615624867125E-4</c:v>
                </c:pt>
                <c:pt idx="121">
                  <c:v>-1.4756061970676803E-4</c:v>
                </c:pt>
                <c:pt idx="122">
                  <c:v>-8.8386876070242716E-4</c:v>
                </c:pt>
                <c:pt idx="123">
                  <c:v>-1.2764656768572457E-3</c:v>
                </c:pt>
                <c:pt idx="124">
                  <c:v>-1.4062167814057047E-3</c:v>
                </c:pt>
                <c:pt idx="125">
                  <c:v>-6.8377251133539235E-4</c:v>
                </c:pt>
                <c:pt idx="126">
                  <c:v>-1.3672705766844606E-4</c:v>
                </c:pt>
                <c:pt idx="127">
                  <c:v>-6.9423141594801769E-4</c:v>
                </c:pt>
                <c:pt idx="128">
                  <c:v>-5.1537429020923617E-4</c:v>
                </c:pt>
                <c:pt idx="129">
                  <c:v>-9.5694290363853543E-4</c:v>
                </c:pt>
                <c:pt idx="130">
                  <c:v>-1.1007550163701233E-3</c:v>
                </c:pt>
                <c:pt idx="131">
                  <c:v>-6.9397967940070286E-4</c:v>
                </c:pt>
                <c:pt idx="132">
                  <c:v>-8.868122905416637E-4</c:v>
                </c:pt>
                <c:pt idx="133">
                  <c:v>-1.5706244226004339E-3</c:v>
                </c:pt>
                <c:pt idx="134">
                  <c:v>-9.7805156878737393E-4</c:v>
                </c:pt>
                <c:pt idx="135">
                  <c:v>-8.0622663826859374E-4</c:v>
                </c:pt>
                <c:pt idx="136">
                  <c:v>3.5421134466936992E-4</c:v>
                </c:pt>
                <c:pt idx="137">
                  <c:v>1.1712847357780933E-3</c:v>
                </c:pt>
                <c:pt idx="138">
                  <c:v>1.2729916158683897E-3</c:v>
                </c:pt>
                <c:pt idx="139">
                  <c:v>6.2070356741127867E-4</c:v>
                </c:pt>
                <c:pt idx="140">
                  <c:v>1.2027677491177142E-3</c:v>
                </c:pt>
                <c:pt idx="141">
                  <c:v>2.1109998724405982E-3</c:v>
                </c:pt>
                <c:pt idx="142">
                  <c:v>2.5106521764339806E-3</c:v>
                </c:pt>
                <c:pt idx="143">
                  <c:v>2.2967529367653259E-3</c:v>
                </c:pt>
                <c:pt idx="144">
                  <c:v>1.7391975547249164E-3</c:v>
                </c:pt>
                <c:pt idx="145">
                  <c:v>1.3885787949888483E-3</c:v>
                </c:pt>
                <c:pt idx="146">
                  <c:v>3.2540364819889996E-3</c:v>
                </c:pt>
                <c:pt idx="147">
                  <c:v>4.0359930112909403E-3</c:v>
                </c:pt>
                <c:pt idx="148">
                  <c:v>3.7134117114992872E-3</c:v>
                </c:pt>
                <c:pt idx="149">
                  <c:v>3.236613027293847E-3</c:v>
                </c:pt>
                <c:pt idx="150">
                  <c:v>2.9946280097254384E-3</c:v>
                </c:pt>
                <c:pt idx="151">
                  <c:v>2.2897676099620031E-3</c:v>
                </c:pt>
                <c:pt idx="152">
                  <c:v>3.1733343834435632E-3</c:v>
                </c:pt>
                <c:pt idx="153">
                  <c:v>1.7882359307777645E-3</c:v>
                </c:pt>
                <c:pt idx="154">
                  <c:v>1.2342976308740139E-3</c:v>
                </c:pt>
                <c:pt idx="155">
                  <c:v>1.2413356242486559E-3</c:v>
                </c:pt>
                <c:pt idx="156">
                  <c:v>1.5393341979026145E-3</c:v>
                </c:pt>
                <c:pt idx="157">
                  <c:v>1.041364035206395E-3</c:v>
                </c:pt>
                <c:pt idx="158">
                  <c:v>9.8877912123168264E-4</c:v>
                </c:pt>
                <c:pt idx="159">
                  <c:v>2.6998614241040888E-4</c:v>
                </c:pt>
                <c:pt idx="160">
                  <c:v>9.8163386199618877E-5</c:v>
                </c:pt>
                <c:pt idx="161">
                  <c:v>-3.5771280193890292E-4</c:v>
                </c:pt>
                <c:pt idx="162">
                  <c:v>-3.5772488142773762E-4</c:v>
                </c:pt>
                <c:pt idx="163">
                  <c:v>-5.5758630553182607E-4</c:v>
                </c:pt>
                <c:pt idx="164">
                  <c:v>-5.8214100725542423E-4</c:v>
                </c:pt>
                <c:pt idx="165">
                  <c:v>-9.8875496225401334E-4</c:v>
                </c:pt>
                <c:pt idx="166">
                  <c:v>-1.0974307410428178E-3</c:v>
                </c:pt>
                <c:pt idx="167">
                  <c:v>-1.4866922687406022E-3</c:v>
                </c:pt>
                <c:pt idx="168">
                  <c:v>-1.5989034723215426E-3</c:v>
                </c:pt>
                <c:pt idx="169">
                  <c:v>-1.2061736817895424E-3</c:v>
                </c:pt>
                <c:pt idx="170">
                  <c:v>-1.150054309381801E-3</c:v>
                </c:pt>
                <c:pt idx="171">
                  <c:v>1.1930152530121415E-4</c:v>
                </c:pt>
                <c:pt idx="172">
                  <c:v>8.3799376118560672E-4</c:v>
                </c:pt>
                <c:pt idx="173">
                  <c:v>7.7831142275118579E-4</c:v>
                </c:pt>
                <c:pt idx="174">
                  <c:v>1.4796798838822899E-3</c:v>
                </c:pt>
                <c:pt idx="175">
                  <c:v>1.5638415480299804E-3</c:v>
                </c:pt>
                <c:pt idx="176">
                  <c:v>2.1811184060486354E-3</c:v>
                </c:pt>
                <c:pt idx="177">
                  <c:v>2.1390489286942944E-3</c:v>
                </c:pt>
                <c:pt idx="178">
                  <c:v>1.9392015167972541E-3</c:v>
                </c:pt>
                <c:pt idx="179">
                  <c:v>1.9917946448243739E-3</c:v>
                </c:pt>
                <c:pt idx="180">
                  <c:v>2.5458344124343361E-3</c:v>
                </c:pt>
                <c:pt idx="181">
                  <c:v>1.826991762754974E-3</c:v>
                </c:pt>
                <c:pt idx="182">
                  <c:v>1.9672447748963098E-3</c:v>
                </c:pt>
                <c:pt idx="183">
                  <c:v>7.3637433659447336E-4</c:v>
                </c:pt>
                <c:pt idx="184">
                  <c:v>5.2250698677634201E-4</c:v>
                </c:pt>
                <c:pt idx="185">
                  <c:v>2.5248045055526998E-4</c:v>
                </c:pt>
                <c:pt idx="186">
                  <c:v>-3.1210867287971149E-4</c:v>
                </c:pt>
                <c:pt idx="187">
                  <c:v>-5.996031163148476E-4</c:v>
                </c:pt>
                <c:pt idx="188">
                  <c:v>-5.3301759160117972E-4</c:v>
                </c:pt>
                <c:pt idx="189">
                  <c:v>-4.0680355465533838E-4</c:v>
                </c:pt>
                <c:pt idx="190">
                  <c:v>-7.2599322388994334E-4</c:v>
                </c:pt>
                <c:pt idx="191">
                  <c:v>5.7855774768750278E-4</c:v>
                </c:pt>
                <c:pt idx="192">
                  <c:v>-7.2587629443802363E-4</c:v>
                </c:pt>
                <c:pt idx="193">
                  <c:v>3.8576330773125943E-4</c:v>
                </c:pt>
                <c:pt idx="194">
                  <c:v>-3.5756262973371013E-4</c:v>
                </c:pt>
                <c:pt idx="195">
                  <c:v>2.2102502676814726E-4</c:v>
                </c:pt>
                <c:pt idx="196">
                  <c:v>6.2778697966393902E-4</c:v>
                </c:pt>
                <c:pt idx="197">
                  <c:v>1.3466943754034551E-3</c:v>
                </c:pt>
                <c:pt idx="198">
                  <c:v>-5.4006621492599623E-4</c:v>
                </c:pt>
                <c:pt idx="199">
                  <c:v>1.2517317155193409E-3</c:v>
                </c:pt>
                <c:pt idx="200">
                  <c:v>1.2026455046907072E-3</c:v>
                </c:pt>
                <c:pt idx="201">
                  <c:v>2.8117276374839107E-3</c:v>
                </c:pt>
                <c:pt idx="202">
                  <c:v>3.1624169414347729E-3</c:v>
                </c:pt>
                <c:pt idx="203">
                  <c:v>2.72414844435511E-3</c:v>
                </c:pt>
                <c:pt idx="204">
                  <c:v>2.3629456365020893E-3</c:v>
                </c:pt>
                <c:pt idx="205">
                  <c:v>3.6355352469820607E-3</c:v>
                </c:pt>
                <c:pt idx="206">
                  <c:v>2.7204540534899093E-3</c:v>
                </c:pt>
                <c:pt idx="207">
                  <c:v>1.7456484849421926E-3</c:v>
                </c:pt>
                <c:pt idx="208">
                  <c:v>1.0377063659872518E-3</c:v>
                </c:pt>
                <c:pt idx="209">
                  <c:v>6.2741251551006372E-4</c:v>
                </c:pt>
                <c:pt idx="210">
                  <c:v>1.1954470957043406E-3</c:v>
                </c:pt>
                <c:pt idx="211">
                  <c:v>1.0481372461857807E-3</c:v>
                </c:pt>
                <c:pt idx="212">
                  <c:v>1.8945185212386408E-4</c:v>
                </c:pt>
                <c:pt idx="213">
                  <c:v>1.4202048294762722E-3</c:v>
                </c:pt>
                <c:pt idx="214">
                  <c:v>1.8759953498799784E-3</c:v>
                </c:pt>
                <c:pt idx="215">
                  <c:v>2.3563927553990486E-3</c:v>
                </c:pt>
                <c:pt idx="216">
                  <c:v>1.8654688001298787E-3</c:v>
                </c:pt>
                <c:pt idx="217">
                  <c:v>7.3635066079635728E-4</c:v>
                </c:pt>
                <c:pt idx="218">
                  <c:v>2.1475992740710389E-3</c:v>
                </c:pt>
                <c:pt idx="219">
                  <c:v>2.2948419616316781E-3</c:v>
                </c:pt>
                <c:pt idx="220">
                  <c:v>1.5725107555768585E-3</c:v>
                </c:pt>
                <c:pt idx="221">
                  <c:v>2.4562403605679103E-3</c:v>
                </c:pt>
                <c:pt idx="222">
                  <c:v>1.2956749631817183E-3</c:v>
                </c:pt>
                <c:pt idx="223">
                  <c:v>2.7649254164041396E-3</c:v>
                </c:pt>
                <c:pt idx="224">
                  <c:v>2.9051987220867176E-3</c:v>
                </c:pt>
                <c:pt idx="225">
                  <c:v>1.9217814443589754E-3</c:v>
                </c:pt>
                <c:pt idx="226">
                  <c:v>2.6337039964747224E-3</c:v>
                </c:pt>
                <c:pt idx="227">
                  <c:v>2.3286118637974823E-3</c:v>
                </c:pt>
                <c:pt idx="228">
                  <c:v>1.9918893480168377E-3</c:v>
                </c:pt>
                <c:pt idx="229">
                  <c:v>4.0781180542939204E-3</c:v>
                </c:pt>
                <c:pt idx="230">
                  <c:v>4.3166976223700543E-3</c:v>
                </c:pt>
                <c:pt idx="231">
                  <c:v>5.7648587376257715E-3</c:v>
                </c:pt>
                <c:pt idx="232">
                  <c:v>6.3504578609447906E-3</c:v>
                </c:pt>
                <c:pt idx="233">
                  <c:v>6.81657151250662E-3</c:v>
                </c:pt>
                <c:pt idx="234">
                  <c:v>8.2157531996150043E-3</c:v>
                </c:pt>
                <c:pt idx="235">
                  <c:v>8.040325199166613E-3</c:v>
                </c:pt>
                <c:pt idx="236">
                  <c:v>8.5553172943491195E-3</c:v>
                </c:pt>
                <c:pt idx="237">
                  <c:v>8.0849419991264136E-3</c:v>
                </c:pt>
                <c:pt idx="238">
                  <c:v>8.1199097034050649E-3</c:v>
                </c:pt>
                <c:pt idx="239">
                  <c:v>8.5188855560237049E-3</c:v>
                </c:pt>
                <c:pt idx="240">
                  <c:v>8.6765083899297667E-3</c:v>
                </c:pt>
                <c:pt idx="241">
                  <c:v>8.2520351522788696E-3</c:v>
                </c:pt>
                <c:pt idx="242">
                  <c:v>9.9489714073667506E-3</c:v>
                </c:pt>
                <c:pt idx="243">
                  <c:v>7.9682879595520742E-3</c:v>
                </c:pt>
                <c:pt idx="244">
                  <c:v>8.1996681522827353E-3</c:v>
                </c:pt>
                <c:pt idx="245">
                  <c:v>8.5992286521609732E-3</c:v>
                </c:pt>
                <c:pt idx="246">
                  <c:v>9.6271158432642851E-3</c:v>
                </c:pt>
                <c:pt idx="247">
                  <c:v>1.049990722952575E-2</c:v>
                </c:pt>
                <c:pt idx="248">
                  <c:v>1.1734010622219303E-2</c:v>
                </c:pt>
                <c:pt idx="249">
                  <c:v>1.1225932826445772E-2</c:v>
                </c:pt>
                <c:pt idx="250">
                  <c:v>1.2537301461521514E-2</c:v>
                </c:pt>
                <c:pt idx="251">
                  <c:v>1.3350874361719811E-2</c:v>
                </c:pt>
                <c:pt idx="252">
                  <c:v>1.4608938628465847E-2</c:v>
                </c:pt>
                <c:pt idx="253">
                  <c:v>1.4205585169093518E-2</c:v>
                </c:pt>
                <c:pt idx="254">
                  <c:v>1.4030630684607446E-2</c:v>
                </c:pt>
                <c:pt idx="255">
                  <c:v>1.3522233990328678E-2</c:v>
                </c:pt>
                <c:pt idx="256">
                  <c:v>1.5115711839445234E-2</c:v>
                </c:pt>
                <c:pt idx="257">
                  <c:v>1.6763320293927787E-2</c:v>
                </c:pt>
                <c:pt idx="258">
                  <c:v>1.7688328894523837E-2</c:v>
                </c:pt>
                <c:pt idx="259">
                  <c:v>1.6850621175633837E-2</c:v>
                </c:pt>
                <c:pt idx="260">
                  <c:v>1.8038711379458301E-2</c:v>
                </c:pt>
                <c:pt idx="261">
                  <c:v>1.9444469140288283E-2</c:v>
                </c:pt>
                <c:pt idx="262">
                  <c:v>2.1123489097536561E-2</c:v>
                </c:pt>
                <c:pt idx="263">
                  <c:v>2.0753185119615932E-2</c:v>
                </c:pt>
                <c:pt idx="264">
                  <c:v>2.0675533333591029E-2</c:v>
                </c:pt>
                <c:pt idx="265">
                  <c:v>2.0093384112283199E-2</c:v>
                </c:pt>
                <c:pt idx="266">
                  <c:v>2.121552030707027E-2</c:v>
                </c:pt>
                <c:pt idx="267">
                  <c:v>2.1849654816527064E-2</c:v>
                </c:pt>
                <c:pt idx="268">
                  <c:v>2.2248621005554636E-2</c:v>
                </c:pt>
                <c:pt idx="269">
                  <c:v>2.2924221984283136E-2</c:v>
                </c:pt>
                <c:pt idx="270">
                  <c:v>2.4013767718194225E-2</c:v>
                </c:pt>
                <c:pt idx="271">
                  <c:v>2.4556924349543686E-2</c:v>
                </c:pt>
                <c:pt idx="272">
                  <c:v>2.6365620035330092E-2</c:v>
                </c:pt>
                <c:pt idx="273">
                  <c:v>2.6827554183755119E-2</c:v>
                </c:pt>
                <c:pt idx="274">
                  <c:v>2.809121850152492E-2</c:v>
                </c:pt>
                <c:pt idx="275">
                  <c:v>2.808393698565537E-2</c:v>
                </c:pt>
                <c:pt idx="276">
                  <c:v>2.775828846205881E-2</c:v>
                </c:pt>
                <c:pt idx="277">
                  <c:v>2.8546465444931061E-2</c:v>
                </c:pt>
                <c:pt idx="278">
                  <c:v>2.9895869974449468E-2</c:v>
                </c:pt>
                <c:pt idx="279">
                  <c:v>2.9688102766492853E-2</c:v>
                </c:pt>
                <c:pt idx="280">
                  <c:v>3.0915282196186365E-2</c:v>
                </c:pt>
                <c:pt idx="281">
                  <c:v>3.0836359647936053E-2</c:v>
                </c:pt>
                <c:pt idx="282">
                  <c:v>3.1925799082345392E-2</c:v>
                </c:pt>
                <c:pt idx="283">
                  <c:v>3.2938379145197393E-2</c:v>
                </c:pt>
                <c:pt idx="284">
                  <c:v>3.4092187759709014E-2</c:v>
                </c:pt>
                <c:pt idx="285">
                  <c:v>3.4435259738000719E-2</c:v>
                </c:pt>
                <c:pt idx="286">
                  <c:v>3.4796837493187169E-2</c:v>
                </c:pt>
                <c:pt idx="287">
                  <c:v>3.5202060857431113E-2</c:v>
                </c:pt>
                <c:pt idx="288">
                  <c:v>3.624604275945776E-2</c:v>
                </c:pt>
                <c:pt idx="289">
                  <c:v>3.7058861899552771E-2</c:v>
                </c:pt>
                <c:pt idx="290">
                  <c:v>3.7037867747958086E-2</c:v>
                </c:pt>
                <c:pt idx="291">
                  <c:v>3.6335609753269195E-2</c:v>
                </c:pt>
                <c:pt idx="292">
                  <c:v>3.7098632408592097E-2</c:v>
                </c:pt>
                <c:pt idx="293">
                  <c:v>3.8320521022176014E-2</c:v>
                </c:pt>
                <c:pt idx="294">
                  <c:v>3.94951498436431E-2</c:v>
                </c:pt>
                <c:pt idx="295">
                  <c:v>3.8863266950905098E-2</c:v>
                </c:pt>
                <c:pt idx="296">
                  <c:v>3.9044415797265593E-2</c:v>
                </c:pt>
                <c:pt idx="297">
                  <c:v>4.0013147315647674E-2</c:v>
                </c:pt>
                <c:pt idx="298">
                  <c:v>4.1666921141231453E-2</c:v>
                </c:pt>
                <c:pt idx="299">
                  <c:v>4.0467819275385293E-2</c:v>
                </c:pt>
                <c:pt idx="300">
                  <c:v>4.1147648075205941E-2</c:v>
                </c:pt>
                <c:pt idx="301">
                  <c:v>4.113231678797695E-2</c:v>
                </c:pt>
                <c:pt idx="302">
                  <c:v>4.2607381823944836E-2</c:v>
                </c:pt>
                <c:pt idx="303">
                  <c:v>4.3464421556765873E-2</c:v>
                </c:pt>
                <c:pt idx="304">
                  <c:v>4.4996351994371929E-2</c:v>
                </c:pt>
                <c:pt idx="305">
                  <c:v>4.4364739682183824E-2</c:v>
                </c:pt>
                <c:pt idx="306">
                  <c:v>4.5122128463914224E-2</c:v>
                </c:pt>
                <c:pt idx="307">
                  <c:v>4.5268642999887906E-2</c:v>
                </c:pt>
                <c:pt idx="308">
                  <c:v>4.5370632540016935E-2</c:v>
                </c:pt>
                <c:pt idx="309">
                  <c:v>4.5482493438421666E-2</c:v>
                </c:pt>
                <c:pt idx="310">
                  <c:v>4.6267278500829144E-2</c:v>
                </c:pt>
                <c:pt idx="311">
                  <c:v>4.4929136886700194E-2</c:v>
                </c:pt>
                <c:pt idx="312">
                  <c:v>4.5715395646745503E-2</c:v>
                </c:pt>
                <c:pt idx="313">
                  <c:v>4.71974377954643E-2</c:v>
                </c:pt>
                <c:pt idx="314">
                  <c:v>4.7625776469542296E-2</c:v>
                </c:pt>
                <c:pt idx="315">
                  <c:v>4.7505928613120071E-2</c:v>
                </c:pt>
                <c:pt idx="316">
                  <c:v>4.7368647638411622E-2</c:v>
                </c:pt>
                <c:pt idx="317">
                  <c:v>4.7660782828185221E-2</c:v>
                </c:pt>
                <c:pt idx="318">
                  <c:v>4.8924732221891518E-2</c:v>
                </c:pt>
                <c:pt idx="319">
                  <c:v>4.9071377216344615E-2</c:v>
                </c:pt>
                <c:pt idx="320">
                  <c:v>4.7698166430230809E-2</c:v>
                </c:pt>
                <c:pt idx="321">
                  <c:v>4.8863851598164698E-2</c:v>
                </c:pt>
                <c:pt idx="322">
                  <c:v>4.9523971504002659E-2</c:v>
                </c:pt>
                <c:pt idx="323">
                  <c:v>4.9736715461359174E-2</c:v>
                </c:pt>
                <c:pt idx="324">
                  <c:v>4.83174093458522E-2</c:v>
                </c:pt>
                <c:pt idx="325">
                  <c:v>4.7942384703694982E-2</c:v>
                </c:pt>
                <c:pt idx="326">
                  <c:v>4.8607331573271288E-2</c:v>
                </c:pt>
                <c:pt idx="327">
                  <c:v>5.0101902567809421E-2</c:v>
                </c:pt>
                <c:pt idx="328">
                  <c:v>4.8384537481204318E-2</c:v>
                </c:pt>
                <c:pt idx="329">
                  <c:v>4.8721990081290134E-2</c:v>
                </c:pt>
                <c:pt idx="330">
                  <c:v>4.939317479890068E-2</c:v>
                </c:pt>
                <c:pt idx="331">
                  <c:v>5.1278589734173936E-2</c:v>
                </c:pt>
                <c:pt idx="332">
                  <c:v>5.2118452433872052E-2</c:v>
                </c:pt>
                <c:pt idx="333">
                  <c:v>5.188638129438005E-2</c:v>
                </c:pt>
                <c:pt idx="334">
                  <c:v>5.1778970479662012E-2</c:v>
                </c:pt>
                <c:pt idx="335">
                  <c:v>5.2407007263155052E-2</c:v>
                </c:pt>
                <c:pt idx="336">
                  <c:v>5.2865882885007133E-2</c:v>
                </c:pt>
                <c:pt idx="337">
                  <c:v>5.3139797373822496E-2</c:v>
                </c:pt>
                <c:pt idx="338">
                  <c:v>5.2379272756790614E-2</c:v>
                </c:pt>
                <c:pt idx="339">
                  <c:v>5.2415076361696622E-2</c:v>
                </c:pt>
                <c:pt idx="340">
                  <c:v>5.2712086833163904E-2</c:v>
                </c:pt>
                <c:pt idx="341">
                  <c:v>5.3313935284863341E-2</c:v>
                </c:pt>
                <c:pt idx="342">
                  <c:v>5.4052330278350082E-2</c:v>
                </c:pt>
                <c:pt idx="343">
                  <c:v>5.3582389844725423E-2</c:v>
                </c:pt>
                <c:pt idx="344">
                  <c:v>5.4664760362268701E-2</c:v>
                </c:pt>
                <c:pt idx="345">
                  <c:v>5.5207950816186901E-2</c:v>
                </c:pt>
                <c:pt idx="346">
                  <c:v>5.5648127389322892E-2</c:v>
                </c:pt>
                <c:pt idx="347">
                  <c:v>5.5955864446875378E-2</c:v>
                </c:pt>
                <c:pt idx="348">
                  <c:v>5.6684692485205052E-2</c:v>
                </c:pt>
                <c:pt idx="349">
                  <c:v>5.660612748982425E-2</c:v>
                </c:pt>
                <c:pt idx="350">
                  <c:v>5.7862732554319049E-2</c:v>
                </c:pt>
                <c:pt idx="351">
                  <c:v>5.8189893429917712E-2</c:v>
                </c:pt>
                <c:pt idx="352">
                  <c:v>5.9219355786365065E-2</c:v>
                </c:pt>
                <c:pt idx="353">
                  <c:v>6.0092606193202253E-2</c:v>
                </c:pt>
                <c:pt idx="354">
                  <c:v>6.0182864133775028E-2</c:v>
                </c:pt>
                <c:pt idx="355">
                  <c:v>6.0010030807528328E-2</c:v>
                </c:pt>
                <c:pt idx="356">
                  <c:v>6.0775580491915449E-2</c:v>
                </c:pt>
                <c:pt idx="357">
                  <c:v>6.0317671229170138E-2</c:v>
                </c:pt>
                <c:pt idx="358">
                  <c:v>5.9907693378120866E-2</c:v>
                </c:pt>
                <c:pt idx="359">
                  <c:v>6.0183830492881805E-2</c:v>
                </c:pt>
                <c:pt idx="360">
                  <c:v>5.9412047792255993E-2</c:v>
                </c:pt>
                <c:pt idx="361">
                  <c:v>5.9121125383161395E-2</c:v>
                </c:pt>
                <c:pt idx="362">
                  <c:v>6.0048153674290602E-2</c:v>
                </c:pt>
                <c:pt idx="363">
                  <c:v>6.1091821509607548E-2</c:v>
                </c:pt>
                <c:pt idx="364">
                  <c:v>6.2082291276096532E-2</c:v>
                </c:pt>
                <c:pt idx="365">
                  <c:v>6.2945201640491222E-2</c:v>
                </c:pt>
                <c:pt idx="366">
                  <c:v>6.2869825630162773E-2</c:v>
                </c:pt>
                <c:pt idx="367">
                  <c:v>6.4051489545927195E-2</c:v>
                </c:pt>
                <c:pt idx="368">
                  <c:v>6.5113179978585498E-2</c:v>
                </c:pt>
                <c:pt idx="369">
                  <c:v>6.6413367838795853E-2</c:v>
                </c:pt>
                <c:pt idx="370">
                  <c:v>6.7770860794037963E-2</c:v>
                </c:pt>
                <c:pt idx="371">
                  <c:v>6.7825943263124133E-2</c:v>
                </c:pt>
                <c:pt idx="372">
                  <c:v>6.6241984051209304E-2</c:v>
                </c:pt>
                <c:pt idx="373">
                  <c:v>6.7404175830972191E-2</c:v>
                </c:pt>
                <c:pt idx="374">
                  <c:v>6.8129524976517475E-2</c:v>
                </c:pt>
                <c:pt idx="375">
                  <c:v>6.9783351951852132E-2</c:v>
                </c:pt>
                <c:pt idx="376">
                  <c:v>7.0748889653386313E-2</c:v>
                </c:pt>
                <c:pt idx="377">
                  <c:v>7.0736616892730281E-2</c:v>
                </c:pt>
                <c:pt idx="378">
                  <c:v>7.2037239614538687E-2</c:v>
                </c:pt>
                <c:pt idx="379">
                  <c:v>7.4811704928044911E-2</c:v>
                </c:pt>
                <c:pt idx="380">
                  <c:v>7.5631950537875484E-2</c:v>
                </c:pt>
                <c:pt idx="381">
                  <c:v>7.6043716153272295E-2</c:v>
                </c:pt>
                <c:pt idx="382">
                  <c:v>7.650365477014183E-2</c:v>
                </c:pt>
                <c:pt idx="383">
                  <c:v>7.7130048743153351E-2</c:v>
                </c:pt>
                <c:pt idx="384">
                  <c:v>7.8626310866128354E-2</c:v>
                </c:pt>
                <c:pt idx="385">
                  <c:v>8.0511194303892891E-2</c:v>
                </c:pt>
                <c:pt idx="386">
                  <c:v>8.1123721023722187E-2</c:v>
                </c:pt>
                <c:pt idx="387">
                  <c:v>8.0617445487682793E-2</c:v>
                </c:pt>
                <c:pt idx="388">
                  <c:v>8.1752675848366679E-2</c:v>
                </c:pt>
                <c:pt idx="389">
                  <c:v>8.2866984534388871E-2</c:v>
                </c:pt>
                <c:pt idx="390">
                  <c:v>8.324782665836887E-2</c:v>
                </c:pt>
                <c:pt idx="391">
                  <c:v>8.3434720509619156E-2</c:v>
                </c:pt>
                <c:pt idx="392">
                  <c:v>8.3148629896058424E-2</c:v>
                </c:pt>
                <c:pt idx="393">
                  <c:v>8.4550913595899543E-2</c:v>
                </c:pt>
                <c:pt idx="394">
                  <c:v>8.6904529518405285E-2</c:v>
                </c:pt>
                <c:pt idx="395">
                  <c:v>8.7832814076373306E-2</c:v>
                </c:pt>
                <c:pt idx="396">
                  <c:v>8.8751821586916274E-2</c:v>
                </c:pt>
                <c:pt idx="397">
                  <c:v>8.9980112329582584E-2</c:v>
                </c:pt>
                <c:pt idx="398">
                  <c:v>9.2091172116287798E-2</c:v>
                </c:pt>
                <c:pt idx="399">
                  <c:v>9.3049752032253213E-2</c:v>
                </c:pt>
                <c:pt idx="400">
                  <c:v>9.5073018094107925E-2</c:v>
                </c:pt>
                <c:pt idx="401">
                  <c:v>9.6099581373234946E-2</c:v>
                </c:pt>
                <c:pt idx="402">
                  <c:v>9.7684217036524523E-2</c:v>
                </c:pt>
                <c:pt idx="403">
                  <c:v>9.9473624194539687E-2</c:v>
                </c:pt>
                <c:pt idx="404">
                  <c:v>0.1004631276019219</c:v>
                </c:pt>
                <c:pt idx="405">
                  <c:v>0.10067476024630562</c:v>
                </c:pt>
                <c:pt idx="406">
                  <c:v>0.10225490233974868</c:v>
                </c:pt>
                <c:pt idx="407">
                  <c:v>0.10152515626026758</c:v>
                </c:pt>
                <c:pt idx="408">
                  <c:v>0.10249412453663082</c:v>
                </c:pt>
                <c:pt idx="409">
                  <c:v>0.1034176256170203</c:v>
                </c:pt>
                <c:pt idx="410">
                  <c:v>0.1038081796500234</c:v>
                </c:pt>
                <c:pt idx="411">
                  <c:v>0.10480889282304419</c:v>
                </c:pt>
                <c:pt idx="412">
                  <c:v>0.10473003791993137</c:v>
                </c:pt>
                <c:pt idx="413">
                  <c:v>0.1056170589440401</c:v>
                </c:pt>
                <c:pt idx="414">
                  <c:v>0.10606201899475461</c:v>
                </c:pt>
                <c:pt idx="415">
                  <c:v>0.10682322006316124</c:v>
                </c:pt>
                <c:pt idx="416">
                  <c:v>0.10723546885811143</c:v>
                </c:pt>
                <c:pt idx="417">
                  <c:v>0.1071476268153056</c:v>
                </c:pt>
                <c:pt idx="418">
                  <c:v>0.10618141266239665</c:v>
                </c:pt>
                <c:pt idx="419">
                  <c:v>0.10759345658921622</c:v>
                </c:pt>
                <c:pt idx="420">
                  <c:v>0.10710931067672196</c:v>
                </c:pt>
                <c:pt idx="421">
                  <c:v>0.10758843152186098</c:v>
                </c:pt>
                <c:pt idx="422">
                  <c:v>0.107588576475727</c:v>
                </c:pt>
                <c:pt idx="423">
                  <c:v>0.10766830110203593</c:v>
                </c:pt>
                <c:pt idx="424">
                  <c:v>0.10855406585930585</c:v>
                </c:pt>
                <c:pt idx="425">
                  <c:v>0.10898916904713127</c:v>
                </c:pt>
                <c:pt idx="426">
                  <c:v>0.10912788989690882</c:v>
                </c:pt>
                <c:pt idx="427">
                  <c:v>0.10944930093582217</c:v>
                </c:pt>
                <c:pt idx="428">
                  <c:v>0.11046576576228341</c:v>
                </c:pt>
                <c:pt idx="429">
                  <c:v>0.1108560782055098</c:v>
                </c:pt>
                <c:pt idx="430">
                  <c:v>0.11088511729666839</c:v>
                </c:pt>
                <c:pt idx="431">
                  <c:v>0.11081133577886612</c:v>
                </c:pt>
                <c:pt idx="432">
                  <c:v>0.11224343165715127</c:v>
                </c:pt>
                <c:pt idx="433">
                  <c:v>0.11316171439836416</c:v>
                </c:pt>
                <c:pt idx="434">
                  <c:v>0.11461796925431868</c:v>
                </c:pt>
                <c:pt idx="435">
                  <c:v>0.11463038696884073</c:v>
                </c:pt>
                <c:pt idx="436">
                  <c:v>0.11487125197620437</c:v>
                </c:pt>
                <c:pt idx="437">
                  <c:v>0.11720355968040572</c:v>
                </c:pt>
                <c:pt idx="438">
                  <c:v>0.11717973892842373</c:v>
                </c:pt>
                <c:pt idx="439">
                  <c:v>0.11704763763852759</c:v>
                </c:pt>
                <c:pt idx="440">
                  <c:v>0.11902756249444345</c:v>
                </c:pt>
                <c:pt idx="441">
                  <c:v>0.12030905130593771</c:v>
                </c:pt>
                <c:pt idx="442">
                  <c:v>0.12282284125039139</c:v>
                </c:pt>
                <c:pt idx="443">
                  <c:v>0.12572457605825987</c:v>
                </c:pt>
                <c:pt idx="444">
                  <c:v>0.12682656366567069</c:v>
                </c:pt>
                <c:pt idx="445">
                  <c:v>0.13054564500604943</c:v>
                </c:pt>
                <c:pt idx="446">
                  <c:v>0.13378029052620188</c:v>
                </c:pt>
                <c:pt idx="447">
                  <c:v>0.13379990761606941</c:v>
                </c:pt>
                <c:pt idx="448">
                  <c:v>0.13460208231060328</c:v>
                </c:pt>
                <c:pt idx="449">
                  <c:v>0.1356434792020193</c:v>
                </c:pt>
                <c:pt idx="450">
                  <c:v>0.13714317189982336</c:v>
                </c:pt>
                <c:pt idx="451">
                  <c:v>0.13782184590051141</c:v>
                </c:pt>
                <c:pt idx="452">
                  <c:v>0.1377446338078801</c:v>
                </c:pt>
                <c:pt idx="453">
                  <c:v>0.13896437227245143</c:v>
                </c:pt>
                <c:pt idx="454">
                  <c:v>0.14149850407610273</c:v>
                </c:pt>
                <c:pt idx="455">
                  <c:v>0.14337237102005004</c:v>
                </c:pt>
                <c:pt idx="456">
                  <c:v>0.14390077617963457</c:v>
                </c:pt>
                <c:pt idx="457">
                  <c:v>0.14209856476345462</c:v>
                </c:pt>
                <c:pt idx="458">
                  <c:v>0.14315962706269353</c:v>
                </c:pt>
                <c:pt idx="459">
                  <c:v>0.14391097126821106</c:v>
                </c:pt>
                <c:pt idx="460">
                  <c:v>0.14324447339226837</c:v>
                </c:pt>
                <c:pt idx="461">
                  <c:v>0.14196829955586138</c:v>
                </c:pt>
                <c:pt idx="462">
                  <c:v>0.13960221760087824</c:v>
                </c:pt>
                <c:pt idx="463">
                  <c:v>0.13798086029153123</c:v>
                </c:pt>
                <c:pt idx="464">
                  <c:v>0.13764205478869593</c:v>
                </c:pt>
                <c:pt idx="465">
                  <c:v>0.13548117919003647</c:v>
                </c:pt>
                <c:pt idx="466">
                  <c:v>0.13406280561106754</c:v>
                </c:pt>
                <c:pt idx="467">
                  <c:v>0.1319100957468603</c:v>
                </c:pt>
                <c:pt idx="468">
                  <c:v>0.12976274917569569</c:v>
                </c:pt>
                <c:pt idx="469">
                  <c:v>0.12826590723725664</c:v>
                </c:pt>
                <c:pt idx="470">
                  <c:v>0.12710173442132486</c:v>
                </c:pt>
                <c:pt idx="471">
                  <c:v>0.12471381275052862</c:v>
                </c:pt>
                <c:pt idx="472">
                  <c:v>0.12234884210851828</c:v>
                </c:pt>
                <c:pt idx="473">
                  <c:v>0.11894542197036757</c:v>
                </c:pt>
                <c:pt idx="474">
                  <c:v>0.11619796639389571</c:v>
                </c:pt>
                <c:pt idx="475">
                  <c:v>0.11377264662566729</c:v>
                </c:pt>
                <c:pt idx="476">
                  <c:v>0.11256034912621811</c:v>
                </c:pt>
                <c:pt idx="477">
                  <c:v>0.11052993200697327</c:v>
                </c:pt>
                <c:pt idx="478">
                  <c:v>0.10887740961643275</c:v>
                </c:pt>
                <c:pt idx="479">
                  <c:v>0.10706940004561216</c:v>
                </c:pt>
                <c:pt idx="480">
                  <c:v>0.1057962702403915</c:v>
                </c:pt>
                <c:pt idx="481">
                  <c:v>0.10428382160237804</c:v>
                </c:pt>
                <c:pt idx="482">
                  <c:v>0.10303852293943248</c:v>
                </c:pt>
                <c:pt idx="483">
                  <c:v>0.10210473013455586</c:v>
                </c:pt>
                <c:pt idx="484">
                  <c:v>0.10118891160906524</c:v>
                </c:pt>
                <c:pt idx="485">
                  <c:v>0.10095964291098287</c:v>
                </c:pt>
                <c:pt idx="486">
                  <c:v>0.10060798483202747</c:v>
                </c:pt>
                <c:pt idx="487">
                  <c:v>0.10012050498061485</c:v>
                </c:pt>
                <c:pt idx="488">
                  <c:v>0.10095814505436737</c:v>
                </c:pt>
                <c:pt idx="489">
                  <c:v>0.10013185970011945</c:v>
                </c:pt>
                <c:pt idx="490">
                  <c:v>9.896874987920512E-2</c:v>
                </c:pt>
                <c:pt idx="491">
                  <c:v>9.8844572733984545E-2</c:v>
                </c:pt>
                <c:pt idx="492">
                  <c:v>9.7729442642721598E-2</c:v>
                </c:pt>
                <c:pt idx="493">
                  <c:v>9.9098048727691609E-2</c:v>
                </c:pt>
                <c:pt idx="494">
                  <c:v>9.9798562444192773E-2</c:v>
                </c:pt>
                <c:pt idx="495">
                  <c:v>9.8963676493894551E-2</c:v>
                </c:pt>
                <c:pt idx="496">
                  <c:v>9.9857848575393426E-2</c:v>
                </c:pt>
                <c:pt idx="497">
                  <c:v>0.1017128715167586</c:v>
                </c:pt>
                <c:pt idx="498">
                  <c:v>0.10200553337224541</c:v>
                </c:pt>
                <c:pt idx="499">
                  <c:v>0.10393501428278762</c:v>
                </c:pt>
                <c:pt idx="500">
                  <c:v>0.10438379145197389</c:v>
                </c:pt>
                <c:pt idx="501">
                  <c:v>0.10511841764494421</c:v>
                </c:pt>
                <c:pt idx="502">
                  <c:v>0.10785326223507266</c:v>
                </c:pt>
                <c:pt idx="503">
                  <c:v>0.10995316057409463</c:v>
                </c:pt>
                <c:pt idx="504">
                  <c:v>0.11270636598725181</c:v>
                </c:pt>
                <c:pt idx="505">
                  <c:v>0.11661499866642444</c:v>
                </c:pt>
                <c:pt idx="506">
                  <c:v>0.11974653366988401</c:v>
                </c:pt>
                <c:pt idx="507">
                  <c:v>0.12398435657877954</c:v>
                </c:pt>
                <c:pt idx="508">
                  <c:v>0.12908156264133003</c:v>
                </c:pt>
                <c:pt idx="509">
                  <c:v>0.13365548524756188</c:v>
                </c:pt>
                <c:pt idx="510">
                  <c:v>0.13849399697722872</c:v>
                </c:pt>
                <c:pt idx="511">
                  <c:v>0.14383153654963415</c:v>
                </c:pt>
                <c:pt idx="512">
                  <c:v>0.15039210020757396</c:v>
                </c:pt>
                <c:pt idx="513">
                  <c:v>0.15777223302396959</c:v>
                </c:pt>
                <c:pt idx="514">
                  <c:v>0.16498272149917087</c:v>
                </c:pt>
                <c:pt idx="515">
                  <c:v>0.17481600522607008</c:v>
                </c:pt>
                <c:pt idx="516">
                  <c:v>0.1855761239722771</c:v>
                </c:pt>
                <c:pt idx="517">
                  <c:v>0.1972764134934655</c:v>
                </c:pt>
                <c:pt idx="518">
                  <c:v>0.20916818707166135</c:v>
                </c:pt>
                <c:pt idx="519">
                  <c:v>0.22154019280796902</c:v>
                </c:pt>
                <c:pt idx="520">
                  <c:v>0.23516025133067653</c:v>
                </c:pt>
                <c:pt idx="521">
                  <c:v>0.24950807489669621</c:v>
                </c:pt>
                <c:pt idx="522">
                  <c:v>0.26262093984221291</c:v>
                </c:pt>
                <c:pt idx="523">
                  <c:v>0.27595998113667031</c:v>
                </c:pt>
                <c:pt idx="524">
                  <c:v>0.28795530009315706</c:v>
                </c:pt>
                <c:pt idx="525">
                  <c:v>0.29816696172831392</c:v>
                </c:pt>
                <c:pt idx="526">
                  <c:v>0.30538387649157533</c:v>
                </c:pt>
                <c:pt idx="527">
                  <c:v>0.31228851230948235</c:v>
                </c:pt>
                <c:pt idx="528">
                  <c:v>0.3162368623479434</c:v>
                </c:pt>
                <c:pt idx="529">
                  <c:v>0.31909114892366924</c:v>
                </c:pt>
                <c:pt idx="530">
                  <c:v>0.31948783933700037</c:v>
                </c:pt>
                <c:pt idx="531">
                  <c:v>0.31996502746392586</c:v>
                </c:pt>
                <c:pt idx="532">
                  <c:v>0.31902635454556</c:v>
                </c:pt>
                <c:pt idx="533">
                  <c:v>0.31985017568408564</c:v>
                </c:pt>
                <c:pt idx="534">
                  <c:v>0.31800911663181336</c:v>
                </c:pt>
                <c:pt idx="535">
                  <c:v>0.31900398333223817</c:v>
                </c:pt>
                <c:pt idx="536">
                  <c:v>0.31917556039164607</c:v>
                </c:pt>
                <c:pt idx="537">
                  <c:v>0.31974750002899083</c:v>
                </c:pt>
                <c:pt idx="538">
                  <c:v>0.32137939065260168</c:v>
                </c:pt>
                <c:pt idx="539">
                  <c:v>0.32439331975276675</c:v>
                </c:pt>
                <c:pt idx="540">
                  <c:v>0.32722803755658036</c:v>
                </c:pt>
                <c:pt idx="541">
                  <c:v>0.3320981975469941</c:v>
                </c:pt>
                <c:pt idx="542">
                  <c:v>0.33568580573089607</c:v>
                </c:pt>
                <c:pt idx="543">
                  <c:v>0.34063308117803043</c:v>
                </c:pt>
                <c:pt idx="544">
                  <c:v>0.34634653444297131</c:v>
                </c:pt>
                <c:pt idx="545">
                  <c:v>0.35157951396002368</c:v>
                </c:pt>
                <c:pt idx="546">
                  <c:v>0.35709645810060187</c:v>
                </c:pt>
                <c:pt idx="547">
                  <c:v>0.36394088974615685</c:v>
                </c:pt>
                <c:pt idx="548">
                  <c:v>0.37037843588980418</c:v>
                </c:pt>
                <c:pt idx="549">
                  <c:v>0.37587552135073815</c:v>
                </c:pt>
                <c:pt idx="550">
                  <c:v>0.38090054038801258</c:v>
                </c:pt>
                <c:pt idx="551">
                  <c:v>0.3863085758572572</c:v>
                </c:pt>
                <c:pt idx="552">
                  <c:v>0.39082799580986693</c:v>
                </c:pt>
                <c:pt idx="553">
                  <c:v>0.39397175525602718</c:v>
                </c:pt>
                <c:pt idx="554">
                  <c:v>0.39656063130307734</c:v>
                </c:pt>
                <c:pt idx="555">
                  <c:v>0.39838555215826643</c:v>
                </c:pt>
                <c:pt idx="556">
                  <c:v>0.39984035747556079</c:v>
                </c:pt>
                <c:pt idx="557">
                  <c:v>0.39939955276900541</c:v>
                </c:pt>
                <c:pt idx="558">
                  <c:v>0.398512145201254</c:v>
                </c:pt>
                <c:pt idx="559">
                  <c:v>0.39619969617669687</c:v>
                </c:pt>
                <c:pt idx="560">
                  <c:v>0.392901512545274</c:v>
                </c:pt>
                <c:pt idx="561">
                  <c:v>0.38718776937260102</c:v>
                </c:pt>
                <c:pt idx="562">
                  <c:v>0.3814764904156504</c:v>
                </c:pt>
                <c:pt idx="563">
                  <c:v>0.37432871864647882</c:v>
                </c:pt>
                <c:pt idx="564">
                  <c:v>0.36758493330189451</c:v>
                </c:pt>
                <c:pt idx="565">
                  <c:v>0.35785335887098335</c:v>
                </c:pt>
                <c:pt idx="566">
                  <c:v>0.34876634596429112</c:v>
                </c:pt>
                <c:pt idx="567">
                  <c:v>0.34040076844876177</c:v>
                </c:pt>
                <c:pt idx="568">
                  <c:v>0.33110057672311494</c:v>
                </c:pt>
                <c:pt idx="569">
                  <c:v>0.32059775108908672</c:v>
                </c:pt>
                <c:pt idx="570">
                  <c:v>0.31073040320367373</c:v>
                </c:pt>
                <c:pt idx="571">
                  <c:v>0.30224262957909265</c:v>
                </c:pt>
                <c:pt idx="572">
                  <c:v>0.29433269038240767</c:v>
                </c:pt>
                <c:pt idx="573">
                  <c:v>0.286803786581524</c:v>
                </c:pt>
                <c:pt idx="574">
                  <c:v>0.27974419508084564</c:v>
                </c:pt>
                <c:pt idx="575">
                  <c:v>0.27402228617372049</c:v>
                </c:pt>
                <c:pt idx="576">
                  <c:v>0.26848108641956225</c:v>
                </c:pt>
                <c:pt idx="577">
                  <c:v>0.26340306258528123</c:v>
                </c:pt>
                <c:pt idx="578">
                  <c:v>0.25799367421328706</c:v>
                </c:pt>
                <c:pt idx="579">
                  <c:v>0.25348270990286159</c:v>
                </c:pt>
                <c:pt idx="580">
                  <c:v>0.24958987719508471</c:v>
                </c:pt>
                <c:pt idx="581">
                  <c:v>0.24604208300638186</c:v>
                </c:pt>
                <c:pt idx="582">
                  <c:v>0.24339595018225535</c:v>
                </c:pt>
                <c:pt idx="583">
                  <c:v>0.24214591635968663</c:v>
                </c:pt>
                <c:pt idx="584">
                  <c:v>0.24108311461405552</c:v>
                </c:pt>
                <c:pt idx="585">
                  <c:v>0.24054828316641091</c:v>
                </c:pt>
                <c:pt idx="586">
                  <c:v>0.24157750393308158</c:v>
                </c:pt>
                <c:pt idx="587">
                  <c:v>0.24174149507350132</c:v>
                </c:pt>
                <c:pt idx="588">
                  <c:v>0.24267920163276038</c:v>
                </c:pt>
                <c:pt idx="589">
                  <c:v>0.24451151513511635</c:v>
                </c:pt>
                <c:pt idx="590">
                  <c:v>0.24657841231064195</c:v>
                </c:pt>
                <c:pt idx="591">
                  <c:v>0.24920555617832033</c:v>
                </c:pt>
                <c:pt idx="592">
                  <c:v>0.25170770149553739</c:v>
                </c:pt>
                <c:pt idx="593">
                  <c:v>0.25457484064738328</c:v>
                </c:pt>
                <c:pt idx="594">
                  <c:v>0.26030708959695098</c:v>
                </c:pt>
                <c:pt idx="595">
                  <c:v>0.26789402326219641</c:v>
                </c:pt>
                <c:pt idx="596">
                  <c:v>0.27402760114880775</c:v>
                </c:pt>
                <c:pt idx="597">
                  <c:v>0.2814444072933055</c:v>
                </c:pt>
                <c:pt idx="598">
                  <c:v>0.29032374962795177</c:v>
                </c:pt>
                <c:pt idx="599">
                  <c:v>0.30056488521586533</c:v>
                </c:pt>
                <c:pt idx="600">
                  <c:v>0.31335793361499481</c:v>
                </c:pt>
                <c:pt idx="601">
                  <c:v>0.32431287035712769</c:v>
                </c:pt>
                <c:pt idx="602">
                  <c:v>0.33536072252737698</c:v>
                </c:pt>
                <c:pt idx="603">
                  <c:v>0.34959466067266326</c:v>
                </c:pt>
                <c:pt idx="604">
                  <c:v>0.3642705631554331</c:v>
                </c:pt>
                <c:pt idx="605">
                  <c:v>0.38020896549324906</c:v>
                </c:pt>
                <c:pt idx="606">
                  <c:v>0.39587437138340109</c:v>
                </c:pt>
                <c:pt idx="607">
                  <c:v>0.41138907357085158</c:v>
                </c:pt>
                <c:pt idx="608">
                  <c:v>0.42994664731371501</c:v>
                </c:pt>
                <c:pt idx="609">
                  <c:v>0.44799383849433527</c:v>
                </c:pt>
                <c:pt idx="610">
                  <c:v>0.46596014541771846</c:v>
                </c:pt>
                <c:pt idx="611">
                  <c:v>0.4845749759376583</c:v>
                </c:pt>
                <c:pt idx="612">
                  <c:v>0.50419689760072373</c:v>
                </c:pt>
                <c:pt idx="613">
                  <c:v>0.52484364309652387</c:v>
                </c:pt>
                <c:pt idx="614">
                  <c:v>0.5449183040011133</c:v>
                </c:pt>
                <c:pt idx="615">
                  <c:v>0.5646537728592248</c:v>
                </c:pt>
                <c:pt idx="616">
                  <c:v>0.58662539669041336</c:v>
                </c:pt>
                <c:pt idx="617">
                  <c:v>0.60732915737351334</c:v>
                </c:pt>
                <c:pt idx="618">
                  <c:v>0.63005309176932622</c:v>
                </c:pt>
                <c:pt idx="619">
                  <c:v>0.64961751506553855</c:v>
                </c:pt>
                <c:pt idx="620">
                  <c:v>0.66880795738742893</c:v>
                </c:pt>
                <c:pt idx="621">
                  <c:v>0.68684891555181049</c:v>
                </c:pt>
                <c:pt idx="622">
                  <c:v>0.70685496495981881</c:v>
                </c:pt>
                <c:pt idx="623">
                  <c:v>0.72299847701804776</c:v>
                </c:pt>
                <c:pt idx="624">
                  <c:v>0.74000591411773353</c:v>
                </c:pt>
                <c:pt idx="625">
                  <c:v>0.75624509572753318</c:v>
                </c:pt>
                <c:pt idx="626">
                  <c:v>0.77438365616169902</c:v>
                </c:pt>
                <c:pt idx="627">
                  <c:v>0.79061172464177076</c:v>
                </c:pt>
                <c:pt idx="628">
                  <c:v>0.80689874102735581</c:v>
                </c:pt>
                <c:pt idx="629">
                  <c:v>0.8201871451046181</c:v>
                </c:pt>
                <c:pt idx="630">
                  <c:v>0.83548122750799192</c:v>
                </c:pt>
                <c:pt idx="631">
                  <c:v>0.84813038503612259</c:v>
                </c:pt>
                <c:pt idx="632">
                  <c:v>0.85839940008426663</c:v>
                </c:pt>
                <c:pt idx="633">
                  <c:v>0.86751264964070773</c:v>
                </c:pt>
                <c:pt idx="634">
                  <c:v>0.87922153975794637</c:v>
                </c:pt>
                <c:pt idx="635">
                  <c:v>0.88853965744502394</c:v>
                </c:pt>
                <c:pt idx="636">
                  <c:v>0.89727699330892963</c:v>
                </c:pt>
                <c:pt idx="637">
                  <c:v>0.90598388886097192</c:v>
                </c:pt>
                <c:pt idx="638">
                  <c:v>0.91587022570283305</c:v>
                </c:pt>
                <c:pt idx="639">
                  <c:v>0.92344648109994865</c:v>
                </c:pt>
                <c:pt idx="640">
                  <c:v>0.93233505216406476</c:v>
                </c:pt>
                <c:pt idx="641">
                  <c:v>0.93820423419906229</c:v>
                </c:pt>
                <c:pt idx="642">
                  <c:v>0.94567902188996655</c:v>
                </c:pt>
                <c:pt idx="643">
                  <c:v>0.95269672172336628</c:v>
                </c:pt>
                <c:pt idx="644">
                  <c:v>0.95765655983888875</c:v>
                </c:pt>
                <c:pt idx="645">
                  <c:v>0.96289664209537595</c:v>
                </c:pt>
                <c:pt idx="646">
                  <c:v>0.96933645918292421</c:v>
                </c:pt>
                <c:pt idx="647">
                  <c:v>0.97244716914763263</c:v>
                </c:pt>
                <c:pt idx="648">
                  <c:v>0.97689918555254496</c:v>
                </c:pt>
                <c:pt idx="649">
                  <c:v>0.98236877809689116</c:v>
                </c:pt>
                <c:pt idx="650">
                  <c:v>0.98562105967074221</c:v>
                </c:pt>
                <c:pt idx="651">
                  <c:v>0.98916228261751904</c:v>
                </c:pt>
                <c:pt idx="652">
                  <c:v>0.99206474219471763</c:v>
                </c:pt>
                <c:pt idx="653">
                  <c:v>0.99440767984909351</c:v>
                </c:pt>
                <c:pt idx="654">
                  <c:v>0.9965462325523865</c:v>
                </c:pt>
                <c:pt idx="655">
                  <c:v>0.99872972095414436</c:v>
                </c:pt>
                <c:pt idx="656">
                  <c:v>0.99929069241562729</c:v>
                </c:pt>
                <c:pt idx="657">
                  <c:v>1</c:v>
                </c:pt>
                <c:pt idx="658">
                  <c:v>0.99962022087103763</c:v>
                </c:pt>
                <c:pt idx="659">
                  <c:v>0.99869106658987339</c:v>
                </c:pt>
                <c:pt idx="660">
                  <c:v>0.99764836511366328</c:v>
                </c:pt>
                <c:pt idx="661">
                  <c:v>0.9967119631391983</c:v>
                </c:pt>
                <c:pt idx="662">
                  <c:v>0.99534649772132533</c:v>
                </c:pt>
                <c:pt idx="663">
                  <c:v>0.99147236406226447</c:v>
                </c:pt>
                <c:pt idx="664">
                  <c:v>0.98751898895644818</c:v>
                </c:pt>
                <c:pt idx="665">
                  <c:v>0.98358687375098097</c:v>
                </c:pt>
                <c:pt idx="666">
                  <c:v>0.97983595087803399</c:v>
                </c:pt>
                <c:pt idx="667">
                  <c:v>0.97571636200585232</c:v>
                </c:pt>
                <c:pt idx="668">
                  <c:v>0.96936883221300107</c:v>
                </c:pt>
                <c:pt idx="669">
                  <c:v>0.96104461486724169</c:v>
                </c:pt>
                <c:pt idx="670">
                  <c:v>0.95358722164025944</c:v>
                </c:pt>
                <c:pt idx="671">
                  <c:v>0.94717301306904056</c:v>
                </c:pt>
                <c:pt idx="672">
                  <c:v>0.94046019953382842</c:v>
                </c:pt>
                <c:pt idx="673">
                  <c:v>0.93278779140558876</c:v>
                </c:pt>
                <c:pt idx="674">
                  <c:v>0.92404079195061528</c:v>
                </c:pt>
                <c:pt idx="675">
                  <c:v>0.91827694305825613</c:v>
                </c:pt>
                <c:pt idx="676">
                  <c:v>0.91079587403315787</c:v>
                </c:pt>
                <c:pt idx="677">
                  <c:v>0.90429904175830977</c:v>
                </c:pt>
                <c:pt idx="678">
                  <c:v>0.89703057173670209</c:v>
                </c:pt>
                <c:pt idx="679">
                  <c:v>0.88880927163581414</c:v>
                </c:pt>
                <c:pt idx="680">
                  <c:v>0.87944815096848517</c:v>
                </c:pt>
                <c:pt idx="681">
                  <c:v>0.87019477934156175</c:v>
                </c:pt>
                <c:pt idx="682">
                  <c:v>0.85990595393172875</c:v>
                </c:pt>
                <c:pt idx="683">
                  <c:v>0.85171799322002462</c:v>
                </c:pt>
                <c:pt idx="684">
                  <c:v>0.84093874056350337</c:v>
                </c:pt>
                <c:pt idx="685">
                  <c:v>0.83085188420698641</c:v>
                </c:pt>
                <c:pt idx="686">
                  <c:v>0.82013786079017259</c:v>
                </c:pt>
                <c:pt idx="687">
                  <c:v>0.80998529201439495</c:v>
                </c:pt>
                <c:pt idx="688">
                  <c:v>0.79837013873051343</c:v>
                </c:pt>
                <c:pt idx="689">
                  <c:v>0.788566908771835</c:v>
                </c:pt>
                <c:pt idx="690">
                  <c:v>0.77790120331035983</c:v>
                </c:pt>
                <c:pt idx="691">
                  <c:v>0.76961853940619174</c:v>
                </c:pt>
                <c:pt idx="692">
                  <c:v>0.75925192208826342</c:v>
                </c:pt>
                <c:pt idx="693">
                  <c:v>0.7513094165896802</c:v>
                </c:pt>
                <c:pt idx="694">
                  <c:v>0.74213963502549263</c:v>
                </c:pt>
                <c:pt idx="695">
                  <c:v>0.73602886321380123</c:v>
                </c:pt>
                <c:pt idx="696">
                  <c:v>0.72673683722260662</c:v>
                </c:pt>
                <c:pt idx="697">
                  <c:v>0.7180671464961752</c:v>
                </c:pt>
                <c:pt idx="698">
                  <c:v>0.70772033953993574</c:v>
                </c:pt>
                <c:pt idx="699">
                  <c:v>0.69770209467999988</c:v>
                </c:pt>
                <c:pt idx="700">
                  <c:v>0.68647880001391559</c:v>
                </c:pt>
                <c:pt idx="701">
                  <c:v>0.6775501250468684</c:v>
                </c:pt>
                <c:pt idx="702">
                  <c:v>0.66607654337212951</c:v>
                </c:pt>
                <c:pt idx="703">
                  <c:v>0.65708312234492838</c:v>
                </c:pt>
                <c:pt idx="704">
                  <c:v>0.64679139785777517</c:v>
                </c:pt>
                <c:pt idx="705">
                  <c:v>0.63721622864829564</c:v>
                </c:pt>
                <c:pt idx="706">
                  <c:v>0.62908528312389123</c:v>
                </c:pt>
                <c:pt idx="707">
                  <c:v>0.62141432453431167</c:v>
                </c:pt>
                <c:pt idx="708">
                  <c:v>0.61233006575107363</c:v>
                </c:pt>
                <c:pt idx="709">
                  <c:v>0.60404257005137174</c:v>
                </c:pt>
                <c:pt idx="710">
                  <c:v>0.59333192889143149</c:v>
                </c:pt>
                <c:pt idx="711">
                  <c:v>0.58522417598558973</c:v>
                </c:pt>
                <c:pt idx="712">
                  <c:v>0.5765322589997024</c:v>
                </c:pt>
                <c:pt idx="713">
                  <c:v>0.56846992497187898</c:v>
                </c:pt>
                <c:pt idx="714">
                  <c:v>0.55809605996064993</c:v>
                </c:pt>
                <c:pt idx="715">
                  <c:v>0.54867357549004081</c:v>
                </c:pt>
                <c:pt idx="716">
                  <c:v>0.53993285736926133</c:v>
                </c:pt>
                <c:pt idx="717">
                  <c:v>0.53211259629768504</c:v>
                </c:pt>
                <c:pt idx="718">
                  <c:v>0.52196920793342172</c:v>
                </c:pt>
                <c:pt idx="719">
                  <c:v>0.51357444637286775</c:v>
                </c:pt>
                <c:pt idx="720">
                  <c:v>0.5035880913634555</c:v>
                </c:pt>
                <c:pt idx="721">
                  <c:v>0.49594467400841902</c:v>
                </c:pt>
                <c:pt idx="722">
                  <c:v>0.48897432577125127</c:v>
                </c:pt>
                <c:pt idx="723">
                  <c:v>0.48211414247225587</c:v>
                </c:pt>
                <c:pt idx="724">
                  <c:v>0.4754673795819917</c:v>
                </c:pt>
                <c:pt idx="725">
                  <c:v>0.46952924782472572</c:v>
                </c:pt>
                <c:pt idx="726">
                  <c:v>0.46265171837976371</c:v>
                </c:pt>
                <c:pt idx="727">
                  <c:v>0.45640768564724804</c:v>
                </c:pt>
                <c:pt idx="728">
                  <c:v>0.44935152472139872</c:v>
                </c:pt>
                <c:pt idx="729">
                  <c:v>0.44137104130991911</c:v>
                </c:pt>
                <c:pt idx="730">
                  <c:v>0.43269820991639069</c:v>
                </c:pt>
                <c:pt idx="731">
                  <c:v>0.42391845088769753</c:v>
                </c:pt>
                <c:pt idx="732">
                  <c:v>0.41765190198799396</c:v>
                </c:pt>
                <c:pt idx="733">
                  <c:v>0.41136133906448713</c:v>
                </c:pt>
                <c:pt idx="734">
                  <c:v>0.4048749917859476</c:v>
                </c:pt>
                <c:pt idx="735">
                  <c:v>0.399806438270913</c:v>
                </c:pt>
                <c:pt idx="736">
                  <c:v>0.39396180175722745</c:v>
                </c:pt>
                <c:pt idx="737">
                  <c:v>0.38700174524454684</c:v>
                </c:pt>
                <c:pt idx="738">
                  <c:v>0.38271599092395531</c:v>
                </c:pt>
                <c:pt idx="739">
                  <c:v>0.37636937917225544</c:v>
                </c:pt>
                <c:pt idx="740">
                  <c:v>0.36932713381754367</c:v>
                </c:pt>
                <c:pt idx="741">
                  <c:v>0.3636539294094</c:v>
                </c:pt>
                <c:pt idx="742">
                  <c:v>0.35681650386736918</c:v>
                </c:pt>
                <c:pt idx="743">
                  <c:v>0.35008146407270119</c:v>
                </c:pt>
                <c:pt idx="744">
                  <c:v>0.34568298396230429</c:v>
                </c:pt>
                <c:pt idx="745">
                  <c:v>0.33917286424973814</c:v>
                </c:pt>
                <c:pt idx="746">
                  <c:v>0.33274643123581871</c:v>
                </c:pt>
                <c:pt idx="747">
                  <c:v>0.32661985945273159</c:v>
                </c:pt>
                <c:pt idx="748">
                  <c:v>0.32019767841888191</c:v>
                </c:pt>
                <c:pt idx="749">
                  <c:v>0.31436845533294938</c:v>
                </c:pt>
                <c:pt idx="750">
                  <c:v>0.30918190937097756</c:v>
                </c:pt>
                <c:pt idx="751">
                  <c:v>0.30329881176484236</c:v>
                </c:pt>
                <c:pt idx="752">
                  <c:v>0.29795528076597488</c:v>
                </c:pt>
                <c:pt idx="753">
                  <c:v>0.29189640243831733</c:v>
                </c:pt>
                <c:pt idx="754">
                  <c:v>0.28780966977576605</c:v>
                </c:pt>
                <c:pt idx="755">
                  <c:v>0.2829006138313046</c:v>
                </c:pt>
                <c:pt idx="756">
                  <c:v>0.27807712898574816</c:v>
                </c:pt>
                <c:pt idx="757">
                  <c:v>0.27408075089968037</c:v>
                </c:pt>
                <c:pt idx="758">
                  <c:v>0.26901306710784184</c:v>
                </c:pt>
                <c:pt idx="759">
                  <c:v>0.26410729678434347</c:v>
                </c:pt>
                <c:pt idx="760">
                  <c:v>0.25970934817145536</c:v>
                </c:pt>
                <c:pt idx="761">
                  <c:v>0.25482701205629626</c:v>
                </c:pt>
                <c:pt idx="762">
                  <c:v>0.24975401328937044</c:v>
                </c:pt>
                <c:pt idx="763">
                  <c:v>0.24520893650247583</c:v>
                </c:pt>
                <c:pt idx="764">
                  <c:v>0.23899814652323323</c:v>
                </c:pt>
                <c:pt idx="765">
                  <c:v>0.23473983680127405</c:v>
                </c:pt>
                <c:pt idx="766">
                  <c:v>0.23087899057993144</c:v>
                </c:pt>
                <c:pt idx="767">
                  <c:v>0.22674664576754042</c:v>
                </c:pt>
                <c:pt idx="768">
                  <c:v>0.22258637317696356</c:v>
                </c:pt>
                <c:pt idx="769">
                  <c:v>0.21890488320583837</c:v>
                </c:pt>
                <c:pt idx="770">
                  <c:v>0.21499359303912211</c:v>
                </c:pt>
                <c:pt idx="771">
                  <c:v>0.21203150910503551</c:v>
                </c:pt>
                <c:pt idx="772">
                  <c:v>0.20795458498741803</c:v>
                </c:pt>
                <c:pt idx="773">
                  <c:v>0.20344192954855569</c:v>
                </c:pt>
                <c:pt idx="774">
                  <c:v>0.20005580723841626</c:v>
                </c:pt>
                <c:pt idx="775">
                  <c:v>0.19588147412283585</c:v>
                </c:pt>
                <c:pt idx="776">
                  <c:v>0.19190142750567254</c:v>
                </c:pt>
                <c:pt idx="777">
                  <c:v>0.18784658469364485</c:v>
                </c:pt>
                <c:pt idx="778">
                  <c:v>0.1854480330726741</c:v>
                </c:pt>
                <c:pt idx="779">
                  <c:v>0.18314481277758668</c:v>
                </c:pt>
                <c:pt idx="780">
                  <c:v>0.18044205130980315</c:v>
                </c:pt>
                <c:pt idx="781">
                  <c:v>0.17725296962153514</c:v>
                </c:pt>
                <c:pt idx="782">
                  <c:v>0.17433345380610202</c:v>
                </c:pt>
                <c:pt idx="783">
                  <c:v>0.17202274422793706</c:v>
                </c:pt>
                <c:pt idx="784">
                  <c:v>0.16984249312918678</c:v>
                </c:pt>
                <c:pt idx="785">
                  <c:v>0.1665762959841981</c:v>
                </c:pt>
                <c:pt idx="786">
                  <c:v>0.16343582215900088</c:v>
                </c:pt>
                <c:pt idx="787">
                  <c:v>0.15972094448073662</c:v>
                </c:pt>
                <c:pt idx="788">
                  <c:v>0.15766598184017969</c:v>
                </c:pt>
                <c:pt idx="789">
                  <c:v>0.15601679338855753</c:v>
                </c:pt>
                <c:pt idx="790">
                  <c:v>0.15374512471830631</c:v>
                </c:pt>
                <c:pt idx="791">
                  <c:v>0.15068316757053457</c:v>
                </c:pt>
                <c:pt idx="792">
                  <c:v>0.14735444699133757</c:v>
                </c:pt>
                <c:pt idx="793">
                  <c:v>0.14536123469770357</c:v>
                </c:pt>
                <c:pt idx="794">
                  <c:v>0.14363744332303841</c:v>
                </c:pt>
                <c:pt idx="795">
                  <c:v>0.14060210936865827</c:v>
                </c:pt>
                <c:pt idx="796">
                  <c:v>0.13804550971577445</c:v>
                </c:pt>
                <c:pt idx="797">
                  <c:v>0.13648522630197563</c:v>
                </c:pt>
                <c:pt idx="798">
                  <c:v>0.13411484404896737</c:v>
                </c:pt>
                <c:pt idx="799">
                  <c:v>0.13310151988960314</c:v>
                </c:pt>
                <c:pt idx="800">
                  <c:v>0.13152471173507846</c:v>
                </c:pt>
                <c:pt idx="801">
                  <c:v>0.13034981233306148</c:v>
                </c:pt>
                <c:pt idx="802">
                  <c:v>0.1291854945632637</c:v>
                </c:pt>
                <c:pt idx="803">
                  <c:v>0.1279347842893202</c:v>
                </c:pt>
                <c:pt idx="804">
                  <c:v>0.12545882730389676</c:v>
                </c:pt>
                <c:pt idx="805">
                  <c:v>0.12417274828664532</c:v>
                </c:pt>
                <c:pt idx="806">
                  <c:v>0.1223607283255316</c:v>
                </c:pt>
                <c:pt idx="807">
                  <c:v>0.12001890198412853</c:v>
                </c:pt>
                <c:pt idx="808">
                  <c:v>0.11814334391174437</c:v>
                </c:pt>
                <c:pt idx="809">
                  <c:v>0.11635673919513884</c:v>
                </c:pt>
                <c:pt idx="810">
                  <c:v>0.1135701460748426</c:v>
                </c:pt>
                <c:pt idx="811">
                  <c:v>0.11226338697270616</c:v>
                </c:pt>
                <c:pt idx="812">
                  <c:v>0.11081834188239024</c:v>
                </c:pt>
                <c:pt idx="813">
                  <c:v>0.10934652864481664</c:v>
                </c:pt>
                <c:pt idx="814">
                  <c:v>0.1091372152622892</c:v>
                </c:pt>
                <c:pt idx="815">
                  <c:v>0.10773870036296448</c:v>
                </c:pt>
                <c:pt idx="816">
                  <c:v>0.10700943746303677</c:v>
                </c:pt>
                <c:pt idx="817">
                  <c:v>0.10729910360529257</c:v>
                </c:pt>
                <c:pt idx="818">
                  <c:v>0.10551051785251815</c:v>
                </c:pt>
                <c:pt idx="819">
                  <c:v>0.10471418963058025</c:v>
                </c:pt>
                <c:pt idx="820">
                  <c:v>0.10254524493337921</c:v>
                </c:pt>
                <c:pt idx="821">
                  <c:v>0.10086189568733259</c:v>
                </c:pt>
                <c:pt idx="822">
                  <c:v>9.9767880542552673E-2</c:v>
                </c:pt>
                <c:pt idx="823">
                  <c:v>9.8367143017282374E-2</c:v>
                </c:pt>
                <c:pt idx="824">
                  <c:v>9.6829327452716052E-2</c:v>
                </c:pt>
                <c:pt idx="825">
                  <c:v>9.7733501350970045E-2</c:v>
                </c:pt>
                <c:pt idx="826">
                  <c:v>9.6696259803713144E-2</c:v>
                </c:pt>
                <c:pt idx="827">
                  <c:v>9.733879197380782E-2</c:v>
                </c:pt>
                <c:pt idx="828">
                  <c:v>9.7753408348569604E-2</c:v>
                </c:pt>
                <c:pt idx="829">
                  <c:v>9.8280557241315333E-2</c:v>
                </c:pt>
                <c:pt idx="830">
                  <c:v>9.7881016068619237E-2</c:v>
                </c:pt>
                <c:pt idx="831">
                  <c:v>9.8431454215838252E-2</c:v>
                </c:pt>
                <c:pt idx="832">
                  <c:v>9.7301248922509603E-2</c:v>
                </c:pt>
                <c:pt idx="833">
                  <c:v>9.7228047220171407E-2</c:v>
                </c:pt>
                <c:pt idx="834">
                  <c:v>9.7039800466171652E-2</c:v>
                </c:pt>
                <c:pt idx="835">
                  <c:v>9.5280736984109202E-2</c:v>
                </c:pt>
                <c:pt idx="836">
                  <c:v>9.4900522993548592E-2</c:v>
                </c:pt>
                <c:pt idx="837">
                  <c:v>9.5144673621875286E-2</c:v>
                </c:pt>
                <c:pt idx="838">
                  <c:v>9.4604333927322079E-2</c:v>
                </c:pt>
                <c:pt idx="839">
                  <c:v>9.3720791795997738E-2</c:v>
                </c:pt>
                <c:pt idx="840">
                  <c:v>9.3321830438765699E-2</c:v>
                </c:pt>
                <c:pt idx="841">
                  <c:v>9.3497272934600695E-2</c:v>
                </c:pt>
                <c:pt idx="842">
                  <c:v>9.3933342481532886E-2</c:v>
                </c:pt>
                <c:pt idx="843">
                  <c:v>9.3341785754320603E-2</c:v>
                </c:pt>
                <c:pt idx="844">
                  <c:v>9.2662531938168494E-2</c:v>
                </c:pt>
                <c:pt idx="845">
                  <c:v>9.1684286614380217E-2</c:v>
                </c:pt>
                <c:pt idx="846">
                  <c:v>9.1662108672879716E-2</c:v>
                </c:pt>
                <c:pt idx="847">
                  <c:v>9.1617704471923411E-2</c:v>
                </c:pt>
                <c:pt idx="848">
                  <c:v>9.0198316215892374E-2</c:v>
                </c:pt>
                <c:pt idx="849">
                  <c:v>8.9580087977333092E-2</c:v>
                </c:pt>
                <c:pt idx="850">
                  <c:v>8.9963684224767401E-2</c:v>
                </c:pt>
                <c:pt idx="851">
                  <c:v>8.8741239954697099E-2</c:v>
                </c:pt>
                <c:pt idx="852">
                  <c:v>8.8216845185405679E-2</c:v>
                </c:pt>
                <c:pt idx="853">
                  <c:v>8.8346917121177579E-2</c:v>
                </c:pt>
                <c:pt idx="854">
                  <c:v>8.8948523983100325E-2</c:v>
                </c:pt>
                <c:pt idx="855">
                  <c:v>8.9916574218312131E-2</c:v>
                </c:pt>
                <c:pt idx="856">
                  <c:v>8.9161461212278179E-2</c:v>
                </c:pt>
                <c:pt idx="857">
                  <c:v>8.7984484138181621E-2</c:v>
                </c:pt>
                <c:pt idx="858">
                  <c:v>8.9018778290162859E-2</c:v>
                </c:pt>
                <c:pt idx="859">
                  <c:v>8.8933787006722012E-2</c:v>
                </c:pt>
                <c:pt idx="860">
                  <c:v>8.8235640870032439E-2</c:v>
                </c:pt>
                <c:pt idx="861">
                  <c:v>8.6980292072376439E-2</c:v>
                </c:pt>
                <c:pt idx="862">
                  <c:v>8.6017315222475202E-2</c:v>
                </c:pt>
                <c:pt idx="863">
                  <c:v>8.6101775008407322E-2</c:v>
                </c:pt>
                <c:pt idx="864">
                  <c:v>8.556733010440544E-2</c:v>
                </c:pt>
                <c:pt idx="865">
                  <c:v>8.5043418514667415E-2</c:v>
                </c:pt>
                <c:pt idx="866">
                  <c:v>8.4403108970518337E-2</c:v>
                </c:pt>
                <c:pt idx="867">
                  <c:v>8.3316196565173195E-2</c:v>
                </c:pt>
                <c:pt idx="868">
                  <c:v>8.1858540488513862E-2</c:v>
                </c:pt>
                <c:pt idx="869">
                  <c:v>8.1265002725132679E-2</c:v>
                </c:pt>
                <c:pt idx="870">
                  <c:v>8.107554802224945E-2</c:v>
                </c:pt>
                <c:pt idx="871">
                  <c:v>8.0088992010142912E-2</c:v>
                </c:pt>
                <c:pt idx="872">
                  <c:v>7.9545753238269373E-2</c:v>
                </c:pt>
                <c:pt idx="873">
                  <c:v>7.9131909950793E-2</c:v>
                </c:pt>
                <c:pt idx="874">
                  <c:v>7.9149014506982918E-2</c:v>
                </c:pt>
                <c:pt idx="875">
                  <c:v>8.0089523507651639E-2</c:v>
                </c:pt>
                <c:pt idx="876">
                  <c:v>7.9738928423713676E-2</c:v>
                </c:pt>
                <c:pt idx="877">
                  <c:v>7.8606548822394803E-2</c:v>
                </c:pt>
                <c:pt idx="878">
                  <c:v>7.8790543596324758E-2</c:v>
                </c:pt>
                <c:pt idx="879">
                  <c:v>7.7122752731897212E-2</c:v>
                </c:pt>
                <c:pt idx="880">
                  <c:v>7.7036795089349561E-2</c:v>
                </c:pt>
                <c:pt idx="881">
                  <c:v>7.5787099492468202E-2</c:v>
                </c:pt>
                <c:pt idx="882">
                  <c:v>7.4086452418410303E-2</c:v>
                </c:pt>
                <c:pt idx="883">
                  <c:v>7.2795493287669655E-2</c:v>
                </c:pt>
                <c:pt idx="884">
                  <c:v>7.2857050362771208E-2</c:v>
                </c:pt>
                <c:pt idx="885">
                  <c:v>7.2677500840732434E-2</c:v>
                </c:pt>
                <c:pt idx="886">
                  <c:v>7.3760112948052403E-2</c:v>
                </c:pt>
                <c:pt idx="887">
                  <c:v>7.3073563120644142E-2</c:v>
                </c:pt>
                <c:pt idx="888">
                  <c:v>7.3047133199073855E-2</c:v>
                </c:pt>
                <c:pt idx="889">
                  <c:v>7.1940458749995176E-2</c:v>
                </c:pt>
                <c:pt idx="890">
                  <c:v>7.1441334271345913E-2</c:v>
                </c:pt>
                <c:pt idx="891">
                  <c:v>7.028252474845674E-2</c:v>
                </c:pt>
                <c:pt idx="892">
                  <c:v>6.9405843766790501E-2</c:v>
                </c:pt>
                <c:pt idx="893">
                  <c:v>6.7953840890905795E-2</c:v>
                </c:pt>
                <c:pt idx="894">
                  <c:v>6.7452783694042978E-2</c:v>
                </c:pt>
                <c:pt idx="895">
                  <c:v>6.7950265362210716E-2</c:v>
                </c:pt>
                <c:pt idx="896">
                  <c:v>6.9093516503480834E-2</c:v>
                </c:pt>
                <c:pt idx="897">
                  <c:v>6.8949673950437385E-2</c:v>
                </c:pt>
                <c:pt idx="898">
                  <c:v>6.8646768688418777E-2</c:v>
                </c:pt>
                <c:pt idx="899">
                  <c:v>6.939149333405488E-2</c:v>
                </c:pt>
                <c:pt idx="900">
                  <c:v>6.8587289285396785E-2</c:v>
                </c:pt>
                <c:pt idx="901">
                  <c:v>6.7542944998705085E-2</c:v>
                </c:pt>
                <c:pt idx="902">
                  <c:v>6.6776863816809251E-2</c:v>
                </c:pt>
                <c:pt idx="903">
                  <c:v>6.670757586885348E-2</c:v>
                </c:pt>
                <c:pt idx="904">
                  <c:v>6.5981936815576167E-2</c:v>
                </c:pt>
                <c:pt idx="905">
                  <c:v>6.658523480593577E-2</c:v>
                </c:pt>
                <c:pt idx="906">
                  <c:v>6.464903769960148E-2</c:v>
                </c:pt>
                <c:pt idx="907">
                  <c:v>6.3513082569587528E-2</c:v>
                </c:pt>
                <c:pt idx="908">
                  <c:v>6.369519294325926E-2</c:v>
                </c:pt>
                <c:pt idx="909">
                  <c:v>6.2067940843360925E-2</c:v>
                </c:pt>
                <c:pt idx="910">
                  <c:v>6.1204354027591494E-2</c:v>
                </c:pt>
                <c:pt idx="911">
                  <c:v>6.0054096782797266E-2</c:v>
                </c:pt>
                <c:pt idx="912">
                  <c:v>5.8081902799735609E-2</c:v>
                </c:pt>
                <c:pt idx="913">
                  <c:v>5.6997986107621489E-2</c:v>
                </c:pt>
                <c:pt idx="914">
                  <c:v>5.7402842255404853E-2</c:v>
                </c:pt>
                <c:pt idx="915">
                  <c:v>5.7243344684831644E-2</c:v>
                </c:pt>
                <c:pt idx="916">
                  <c:v>5.6422664213403022E-2</c:v>
                </c:pt>
                <c:pt idx="917">
                  <c:v>5.4591123798332454E-2</c:v>
                </c:pt>
                <c:pt idx="918">
                  <c:v>5.4612287062770826E-2</c:v>
                </c:pt>
                <c:pt idx="919">
                  <c:v>5.4783042716937964E-2</c:v>
                </c:pt>
                <c:pt idx="920">
                  <c:v>5.4781254952590425E-2</c:v>
                </c:pt>
                <c:pt idx="921">
                  <c:v>5.4650023385890388E-2</c:v>
                </c:pt>
                <c:pt idx="922">
                  <c:v>5.3961105978670522E-2</c:v>
                </c:pt>
                <c:pt idx="923">
                  <c:v>5.4187089055789853E-2</c:v>
                </c:pt>
                <c:pt idx="924">
                  <c:v>5.5403590217353492E-2</c:v>
                </c:pt>
                <c:pt idx="925">
                  <c:v>5.4204580155622475E-2</c:v>
                </c:pt>
                <c:pt idx="926">
                  <c:v>5.1987075913305994E-2</c:v>
                </c:pt>
                <c:pt idx="927">
                  <c:v>5.1383149789526995E-2</c:v>
                </c:pt>
                <c:pt idx="928">
                  <c:v>4.9689025639439825E-2</c:v>
                </c:pt>
                <c:pt idx="929">
                  <c:v>4.8049829340981752E-2</c:v>
                </c:pt>
                <c:pt idx="930">
                  <c:v>4.7653680088750427E-2</c:v>
                </c:pt>
                <c:pt idx="931">
                  <c:v>4.561113033092002E-2</c:v>
                </c:pt>
                <c:pt idx="932">
                  <c:v>4.5587010007614913E-2</c:v>
                </c:pt>
                <c:pt idx="933">
                  <c:v>4.6187259134992643E-2</c:v>
                </c:pt>
                <c:pt idx="934">
                  <c:v>4.5589875262366499E-2</c:v>
                </c:pt>
                <c:pt idx="935">
                  <c:v>4.4434196742983274E-2</c:v>
                </c:pt>
                <c:pt idx="936">
                  <c:v>4.3803502471946601E-2</c:v>
                </c:pt>
                <c:pt idx="937">
                  <c:v>4.2900488204620744E-2</c:v>
                </c:pt>
                <c:pt idx="938">
                  <c:v>4.3334431761518036E-2</c:v>
                </c:pt>
                <c:pt idx="939">
                  <c:v>4.3043900727861684E-2</c:v>
                </c:pt>
                <c:pt idx="940">
                  <c:v>4.1107993529259423E-2</c:v>
                </c:pt>
                <c:pt idx="941">
                  <c:v>3.9853915493828836E-2</c:v>
                </c:pt>
                <c:pt idx="942">
                  <c:v>4.0429276042411574E-2</c:v>
                </c:pt>
                <c:pt idx="943">
                  <c:v>3.9894318968083091E-2</c:v>
                </c:pt>
                <c:pt idx="944">
                  <c:v>3.9856684112669745E-2</c:v>
                </c:pt>
                <c:pt idx="945">
                  <c:v>3.8404381665461944E-2</c:v>
                </c:pt>
                <c:pt idx="946">
                  <c:v>3.7477285729195259E-2</c:v>
                </c:pt>
                <c:pt idx="947">
                  <c:v>3.8367437756809938E-2</c:v>
                </c:pt>
                <c:pt idx="948">
                  <c:v>3.8066267109387986E-2</c:v>
                </c:pt>
                <c:pt idx="949">
                  <c:v>3.739758043006846E-2</c:v>
                </c:pt>
                <c:pt idx="950">
                  <c:v>3.6511235857334477E-2</c:v>
                </c:pt>
                <c:pt idx="951">
                  <c:v>3.595385441993329E-2</c:v>
                </c:pt>
                <c:pt idx="952">
                  <c:v>3.5680263661418694E-2</c:v>
                </c:pt>
                <c:pt idx="953">
                  <c:v>3.5143982675113941E-2</c:v>
                </c:pt>
                <c:pt idx="954">
                  <c:v>3.4674235513310635E-2</c:v>
                </c:pt>
                <c:pt idx="955">
                  <c:v>3.3625880836325825E-2</c:v>
                </c:pt>
                <c:pt idx="956">
                  <c:v>3.3176291925489855E-2</c:v>
                </c:pt>
                <c:pt idx="957">
                  <c:v>3.3179582378248418E-2</c:v>
                </c:pt>
                <c:pt idx="958">
                  <c:v>3.188593676919093E-2</c:v>
                </c:pt>
                <c:pt idx="959">
                  <c:v>3.0893485966533053E-2</c:v>
                </c:pt>
                <c:pt idx="960">
                  <c:v>3.091433033246619E-2</c:v>
                </c:pt>
                <c:pt idx="961">
                  <c:v>3.0241604272080343E-2</c:v>
                </c:pt>
                <c:pt idx="962">
                  <c:v>2.9968400057208463E-2</c:v>
                </c:pt>
                <c:pt idx="963">
                  <c:v>2.9585122708279381E-2</c:v>
                </c:pt>
                <c:pt idx="964">
                  <c:v>2.9476682721112632E-2</c:v>
                </c:pt>
                <c:pt idx="965">
                  <c:v>2.9639229154667709E-2</c:v>
                </c:pt>
                <c:pt idx="966">
                  <c:v>2.9254308995257113E-2</c:v>
                </c:pt>
                <c:pt idx="967">
                  <c:v>2.7981638210612173E-2</c:v>
                </c:pt>
                <c:pt idx="968">
                  <c:v>2.7736521223178705E-2</c:v>
                </c:pt>
                <c:pt idx="969">
                  <c:v>2.9432206043223313E-2</c:v>
                </c:pt>
                <c:pt idx="970">
                  <c:v>2.9024049779090309E-2</c:v>
                </c:pt>
                <c:pt idx="971">
                  <c:v>2.9098430439538782E-2</c:v>
                </c:pt>
                <c:pt idx="972">
                  <c:v>2.8452709284391756E-2</c:v>
                </c:pt>
                <c:pt idx="973">
                  <c:v>2.872003320409891E-2</c:v>
                </c:pt>
                <c:pt idx="974">
                  <c:v>3.035152278868046E-2</c:v>
                </c:pt>
                <c:pt idx="975">
                  <c:v>2.9934978527500648E-2</c:v>
                </c:pt>
                <c:pt idx="976">
                  <c:v>2.8096949011028095E-2</c:v>
                </c:pt>
                <c:pt idx="977">
                  <c:v>2.8184332033258219E-2</c:v>
                </c:pt>
                <c:pt idx="978">
                  <c:v>2.7152680873434015E-2</c:v>
                </c:pt>
                <c:pt idx="979">
                  <c:v>2.7073241323061582E-2</c:v>
                </c:pt>
                <c:pt idx="980">
                  <c:v>2.6186423234365278E-2</c:v>
                </c:pt>
                <c:pt idx="981">
                  <c:v>2.4767102623471704E-2</c:v>
                </c:pt>
                <c:pt idx="982">
                  <c:v>2.3817369725128816E-2</c:v>
                </c:pt>
                <c:pt idx="983">
                  <c:v>2.4000388476360924E-2</c:v>
                </c:pt>
                <c:pt idx="984">
                  <c:v>2.3878448452472528E-2</c:v>
                </c:pt>
                <c:pt idx="985">
                  <c:v>2.442577009157219E-2</c:v>
                </c:pt>
                <c:pt idx="986">
                  <c:v>2.3278808131332068E-2</c:v>
                </c:pt>
                <c:pt idx="987">
                  <c:v>2.302677684448963E-2</c:v>
                </c:pt>
                <c:pt idx="988">
                  <c:v>2.3096895861277219E-2</c:v>
                </c:pt>
                <c:pt idx="989">
                  <c:v>2.3791650077502002E-2</c:v>
                </c:pt>
                <c:pt idx="990">
                  <c:v>2.3022853426516124E-2</c:v>
                </c:pt>
                <c:pt idx="991">
                  <c:v>2.2436858095963325E-2</c:v>
                </c:pt>
                <c:pt idx="992">
                  <c:v>2.1164704313440509E-2</c:v>
                </c:pt>
                <c:pt idx="993">
                  <c:v>2.1985181849456716E-2</c:v>
                </c:pt>
                <c:pt idx="994">
                  <c:v>2.1830907449855629E-2</c:v>
                </c:pt>
                <c:pt idx="995">
                  <c:v>2.125553240588629E-2</c:v>
                </c:pt>
                <c:pt idx="996">
                  <c:v>2.0813481096083154E-2</c:v>
                </c:pt>
                <c:pt idx="997">
                  <c:v>2.1003443137497444E-2</c:v>
                </c:pt>
                <c:pt idx="998">
                  <c:v>2.0271131374587852E-2</c:v>
                </c:pt>
                <c:pt idx="999">
                  <c:v>1.9650289134644748E-2</c:v>
                </c:pt>
                <c:pt idx="1000">
                  <c:v>1.8648092600395051E-2</c:v>
                </c:pt>
                <c:pt idx="1001">
                  <c:v>1.8710640193581058E-2</c:v>
                </c:pt>
                <c:pt idx="1002">
                  <c:v>1.7150806136766873E-2</c:v>
                </c:pt>
                <c:pt idx="1003">
                  <c:v>1.701424509959297E-2</c:v>
                </c:pt>
                <c:pt idx="1004">
                  <c:v>1.6804405051352323E-2</c:v>
                </c:pt>
                <c:pt idx="1005">
                  <c:v>1.6450732113659293E-2</c:v>
                </c:pt>
                <c:pt idx="1006">
                  <c:v>1.6837420710235289E-2</c:v>
                </c:pt>
                <c:pt idx="1007">
                  <c:v>1.6735440833697327E-2</c:v>
                </c:pt>
                <c:pt idx="1008">
                  <c:v>1.6371369872015401E-2</c:v>
                </c:pt>
                <c:pt idx="1009">
                  <c:v>1.6976977460640193E-2</c:v>
                </c:pt>
                <c:pt idx="1010">
                  <c:v>1.6759967027827279E-2</c:v>
                </c:pt>
                <c:pt idx="1011">
                  <c:v>1.6226628605002649E-2</c:v>
                </c:pt>
                <c:pt idx="1012">
                  <c:v>1.6650966552378597E-2</c:v>
                </c:pt>
                <c:pt idx="1013">
                  <c:v>1.5483440470346305E-2</c:v>
                </c:pt>
                <c:pt idx="1014">
                  <c:v>1.4982354282710292E-2</c:v>
                </c:pt>
                <c:pt idx="1015">
                  <c:v>1.4761555722198815E-2</c:v>
                </c:pt>
                <c:pt idx="1016">
                  <c:v>1.5224847605168863E-2</c:v>
                </c:pt>
                <c:pt idx="1017">
                  <c:v>1.5407247886572635E-2</c:v>
                </c:pt>
                <c:pt idx="1018">
                  <c:v>1.483179070207922E-2</c:v>
                </c:pt>
                <c:pt idx="1019">
                  <c:v>1.3976089376621068E-2</c:v>
                </c:pt>
                <c:pt idx="1020">
                  <c:v>1.4971574546874217E-2</c:v>
                </c:pt>
                <c:pt idx="1021">
                  <c:v>1.5655225296962155E-2</c:v>
                </c:pt>
                <c:pt idx="1022">
                  <c:v>1.6377728514937982E-2</c:v>
                </c:pt>
                <c:pt idx="1023">
                  <c:v>1.513015890809152E-2</c:v>
                </c:pt>
                <c:pt idx="1024">
                  <c:v>1.394476484617496E-2</c:v>
                </c:pt>
                <c:pt idx="1025">
                  <c:v>1.387565567465395E-2</c:v>
                </c:pt>
                <c:pt idx="1026">
                  <c:v>1.4549241794644827E-2</c:v>
                </c:pt>
                <c:pt idx="1027">
                  <c:v>1.4233986463241633E-2</c:v>
                </c:pt>
                <c:pt idx="1028">
                  <c:v>1.374317750470617E-2</c:v>
                </c:pt>
                <c:pt idx="1029">
                  <c:v>1.2435408557303162E-2</c:v>
                </c:pt>
                <c:pt idx="1030">
                  <c:v>1.2119950290487548E-2</c:v>
                </c:pt>
                <c:pt idx="1031">
                  <c:v>1.3010455039176199E-2</c:v>
                </c:pt>
                <c:pt idx="1032">
                  <c:v>1.3237718542111998E-2</c:v>
                </c:pt>
                <c:pt idx="1033">
                  <c:v>1.3065856406767606E-2</c:v>
                </c:pt>
                <c:pt idx="1034">
                  <c:v>1.2410394351824294E-2</c:v>
                </c:pt>
                <c:pt idx="1035">
                  <c:v>1.267374170380707E-2</c:v>
                </c:pt>
                <c:pt idx="1036">
                  <c:v>1.315338438286375E-2</c:v>
                </c:pt>
                <c:pt idx="1037">
                  <c:v>1.3594962176704563E-2</c:v>
                </c:pt>
                <c:pt idx="1038">
                  <c:v>1.3609568694603466E-2</c:v>
                </c:pt>
                <c:pt idx="1039">
                  <c:v>1.3557274171540339E-2</c:v>
                </c:pt>
                <c:pt idx="1040">
                  <c:v>1.2347339420107227E-2</c:v>
                </c:pt>
                <c:pt idx="1041">
                  <c:v>1.1828061522286175E-2</c:v>
                </c:pt>
                <c:pt idx="1042">
                  <c:v>1.1112786670429024E-2</c:v>
                </c:pt>
                <c:pt idx="1043">
                  <c:v>1.0689323278044708E-2</c:v>
                </c:pt>
                <c:pt idx="1044">
                  <c:v>1.0149635875888567E-2</c:v>
                </c:pt>
                <c:pt idx="1045">
                  <c:v>8.8763707803929618E-3</c:v>
                </c:pt>
                <c:pt idx="1046">
                  <c:v>8.2344909026953704E-3</c:v>
                </c:pt>
                <c:pt idx="1047">
                  <c:v>7.7510697595312003E-3</c:v>
                </c:pt>
                <c:pt idx="1048">
                  <c:v>8.3368718182626426E-3</c:v>
                </c:pt>
                <c:pt idx="1049">
                  <c:v>9.090274368677596E-3</c:v>
                </c:pt>
                <c:pt idx="1050">
                  <c:v>8.8968624252521254E-3</c:v>
                </c:pt>
                <c:pt idx="1051">
                  <c:v>9.8854622868694998E-3</c:v>
                </c:pt>
                <c:pt idx="1052">
                  <c:v>9.6999068429821072E-3</c:v>
                </c:pt>
                <c:pt idx="1053">
                  <c:v>9.1535467311936874E-3</c:v>
                </c:pt>
                <c:pt idx="1054">
                  <c:v>9.9175840635786997E-3</c:v>
                </c:pt>
                <c:pt idx="1055">
                  <c:v>9.8755474424339889E-3</c:v>
                </c:pt>
                <c:pt idx="1056">
                  <c:v>8.7329582571520244E-3</c:v>
                </c:pt>
                <c:pt idx="1057">
                  <c:v>8.3269183194628598E-3</c:v>
                </c:pt>
                <c:pt idx="1058">
                  <c:v>7.6327922366574803E-3</c:v>
                </c:pt>
                <c:pt idx="1059">
                  <c:v>7.8676368267859287E-3</c:v>
                </c:pt>
                <c:pt idx="1060">
                  <c:v>8.4213847539456443E-3</c:v>
                </c:pt>
                <c:pt idx="1061">
                  <c:v>8.5164744900523004E-3</c:v>
                </c:pt>
                <c:pt idx="1062">
                  <c:v>7.9695152356176781E-3</c:v>
                </c:pt>
                <c:pt idx="1063">
                  <c:v>8.8533231156963776E-3</c:v>
                </c:pt>
                <c:pt idx="1064">
                  <c:v>9.7474807018086383E-3</c:v>
                </c:pt>
                <c:pt idx="1065">
                  <c:v>9.4382312922540526E-3</c:v>
                </c:pt>
                <c:pt idx="1066">
                  <c:v>9.4697104401572467E-3</c:v>
                </c:pt>
                <c:pt idx="1067">
                  <c:v>9.6066773481559946E-3</c:v>
                </c:pt>
                <c:pt idx="1068">
                  <c:v>8.5932565528811043E-3</c:v>
                </c:pt>
                <c:pt idx="1069">
                  <c:v>9.1788025264492503E-3</c:v>
                </c:pt>
                <c:pt idx="1070">
                  <c:v>7.5305900975249614E-3</c:v>
                </c:pt>
                <c:pt idx="1071">
                  <c:v>6.5977105020042295E-3</c:v>
                </c:pt>
                <c:pt idx="1072">
                  <c:v>6.4406336609934946E-3</c:v>
                </c:pt>
                <c:pt idx="1073">
                  <c:v>5.1926195289579173E-3</c:v>
                </c:pt>
                <c:pt idx="1074">
                  <c:v>4.0706592115282783E-3</c:v>
                </c:pt>
                <c:pt idx="1075">
                  <c:v>4.7089181416527836E-3</c:v>
                </c:pt>
                <c:pt idx="1076">
                  <c:v>4.8277812781452097E-3</c:v>
                </c:pt>
                <c:pt idx="1077">
                  <c:v>6.0548679373644684E-3</c:v>
                </c:pt>
                <c:pt idx="1078">
                  <c:v>5.6727792101367207E-3</c:v>
                </c:pt>
                <c:pt idx="1079">
                  <c:v>6.2336298767312328E-3</c:v>
                </c:pt>
                <c:pt idx="1080">
                  <c:v>7.3590903468456108E-3</c:v>
                </c:pt>
                <c:pt idx="1081">
                  <c:v>8.0708089971898295E-3</c:v>
                </c:pt>
                <c:pt idx="1082">
                  <c:v>7.1275313776801973E-3</c:v>
                </c:pt>
                <c:pt idx="1083">
                  <c:v>6.7280723455081706E-3</c:v>
                </c:pt>
                <c:pt idx="1084">
                  <c:v>5.3923031429863599E-3</c:v>
                </c:pt>
                <c:pt idx="1085">
                  <c:v>5.2625549375152209E-3</c:v>
                </c:pt>
                <c:pt idx="1086">
                  <c:v>4.6666457288860198E-3</c:v>
                </c:pt>
                <c:pt idx="1087">
                  <c:v>4.5821028360707077E-3</c:v>
                </c:pt>
                <c:pt idx="1088">
                  <c:v>4.8485473689906964E-3</c:v>
                </c:pt>
                <c:pt idx="1089">
                  <c:v>5.8160854338759121E-3</c:v>
                </c:pt>
                <c:pt idx="1090">
                  <c:v>5.0167566669114781E-3</c:v>
                </c:pt>
                <c:pt idx="1091">
                  <c:v>5.2656472866569005E-3</c:v>
                </c:pt>
                <c:pt idx="1092">
                  <c:v>5.2692276471475018E-3</c:v>
                </c:pt>
                <c:pt idx="1093">
                  <c:v>4.4312628767350986E-3</c:v>
                </c:pt>
                <c:pt idx="1094">
                  <c:v>2.9767213754768986E-3</c:v>
                </c:pt>
                <c:pt idx="1095">
                  <c:v>1.9492294252482579E-3</c:v>
                </c:pt>
                <c:pt idx="1096">
                  <c:v>2.22286898489774E-3</c:v>
                </c:pt>
                <c:pt idx="1097">
                  <c:v>3.8570266869730929E-3</c:v>
                </c:pt>
                <c:pt idx="1098">
                  <c:v>4.3725237047888901E-3</c:v>
                </c:pt>
                <c:pt idx="1099">
                  <c:v>5.7294320127714024E-3</c:v>
                </c:pt>
                <c:pt idx="1100">
                  <c:v>6.1431545053594284E-3</c:v>
                </c:pt>
                <c:pt idx="1101">
                  <c:v>7.899367228056885E-3</c:v>
                </c:pt>
                <c:pt idx="1102">
                  <c:v>8.3625141571609142E-3</c:v>
                </c:pt>
                <c:pt idx="1103">
                  <c:v>6.3465102839936147E-3</c:v>
                </c:pt>
                <c:pt idx="1104">
                  <c:v>5.399594322446976E-3</c:v>
                </c:pt>
                <c:pt idx="1105">
                  <c:v>5.5783127756539354E-3</c:v>
                </c:pt>
                <c:pt idx="1106">
                  <c:v>4.5578327271040544E-3</c:v>
                </c:pt>
                <c:pt idx="1107">
                  <c:v>5.0277006837957045E-3</c:v>
                </c:pt>
                <c:pt idx="1108">
                  <c:v>4.4073454888424188E-3</c:v>
                </c:pt>
                <c:pt idx="1109">
                  <c:v>3.341428201451085E-3</c:v>
                </c:pt>
                <c:pt idx="1110">
                  <c:v>4.214436535332022E-3</c:v>
                </c:pt>
                <c:pt idx="1111">
                  <c:v>4.3792452155560621E-3</c:v>
                </c:pt>
                <c:pt idx="1112">
                  <c:v>4.2531522634063007E-3</c:v>
                </c:pt>
                <c:pt idx="1113">
                  <c:v>2.805292652191896E-3</c:v>
                </c:pt>
                <c:pt idx="1114">
                  <c:v>2.6930780663540822E-3</c:v>
                </c:pt>
                <c:pt idx="1115">
                  <c:v>1.8726643100389251E-3</c:v>
                </c:pt>
                <c:pt idx="1116">
                  <c:v>2.4476117401035164E-3</c:v>
                </c:pt>
                <c:pt idx="1117">
                  <c:v>2.2162175351658083E-3</c:v>
                </c:pt>
                <c:pt idx="1118">
                  <c:v>2.1600223035681846E-3</c:v>
                </c:pt>
                <c:pt idx="1119">
                  <c:v>1.0765085832015865E-3</c:v>
                </c:pt>
                <c:pt idx="1120">
                  <c:v>2.268490315149032E-3</c:v>
                </c:pt>
                <c:pt idx="1121">
                  <c:v>2.6470634279463323E-3</c:v>
                </c:pt>
                <c:pt idx="1122">
                  <c:v>3.1379294016690958E-3</c:v>
                </c:pt>
                <c:pt idx="1123">
                  <c:v>3.8494828046060545E-3</c:v>
                </c:pt>
                <c:pt idx="1124">
                  <c:v>4.7752021623251378E-3</c:v>
                </c:pt>
                <c:pt idx="1125">
                  <c:v>3.7619292199935835E-3</c:v>
                </c:pt>
                <c:pt idx="1126">
                  <c:v>4.4559422387834705E-3</c:v>
                </c:pt>
                <c:pt idx="1127">
                  <c:v>3.7477102120964975E-3</c:v>
                </c:pt>
                <c:pt idx="1128">
                  <c:v>3.765359794822635E-3</c:v>
                </c:pt>
                <c:pt idx="1129">
                  <c:v>3.9582595679215167E-3</c:v>
                </c:pt>
                <c:pt idx="1130">
                  <c:v>3.3027810848733881E-3</c:v>
                </c:pt>
                <c:pt idx="1131">
                  <c:v>3.0884179928334812E-3</c:v>
                </c:pt>
                <c:pt idx="1132">
                  <c:v>3.72295450767869E-3</c:v>
                </c:pt>
                <c:pt idx="1133">
                  <c:v>3.5163744718847488E-3</c:v>
                </c:pt>
                <c:pt idx="1134">
                  <c:v>4.6944179232556258E-3</c:v>
                </c:pt>
                <c:pt idx="1135">
                  <c:v>3.6880993842359775E-3</c:v>
                </c:pt>
                <c:pt idx="1136">
                  <c:v>3.4847136484694808E-3</c:v>
                </c:pt>
                <c:pt idx="1137">
                  <c:v>3.4075397270228796E-3</c:v>
                </c:pt>
                <c:pt idx="1138">
                  <c:v>3.0117934465390818E-3</c:v>
                </c:pt>
                <c:pt idx="1139">
                  <c:v>2.8261582780253806E-3</c:v>
                </c:pt>
                <c:pt idx="1140">
                  <c:v>2.1388962439554239E-3</c:v>
                </c:pt>
                <c:pt idx="1141">
                  <c:v>2.2512920221257585E-3</c:v>
                </c:pt>
                <c:pt idx="1142">
                  <c:v>2.85792346822418E-3</c:v>
                </c:pt>
                <c:pt idx="1143">
                  <c:v>3.1910685225915434E-3</c:v>
                </c:pt>
                <c:pt idx="1144">
                  <c:v>3.2191828080849472E-3</c:v>
                </c:pt>
                <c:pt idx="1145">
                  <c:v>2.7808795220774403E-3</c:v>
                </c:pt>
                <c:pt idx="1146">
                  <c:v>2.7211450002512533E-3</c:v>
                </c:pt>
                <c:pt idx="1147">
                  <c:v>3.0682408978635737E-3</c:v>
                </c:pt>
                <c:pt idx="1148">
                  <c:v>2.787685106086903E-3</c:v>
                </c:pt>
                <c:pt idx="1149">
                  <c:v>2.9031437594461609E-3</c:v>
                </c:pt>
                <c:pt idx="1150">
                  <c:v>2.380690888779798E-3</c:v>
                </c:pt>
                <c:pt idx="1151">
                  <c:v>3.3447592412921383E-3</c:v>
                </c:pt>
                <c:pt idx="1152">
                  <c:v>4.431682276587438E-3</c:v>
                </c:pt>
                <c:pt idx="1153">
                  <c:v>5.2311869209093059E-3</c:v>
                </c:pt>
                <c:pt idx="1154">
                  <c:v>5.2206777656231282E-3</c:v>
                </c:pt>
                <c:pt idx="1155">
                  <c:v>4.691090265671446E-3</c:v>
                </c:pt>
                <c:pt idx="1156">
                  <c:v>3.8953471741727005E-3</c:v>
                </c:pt>
                <c:pt idx="1157">
                  <c:v>5.0240961643274341E-3</c:v>
                </c:pt>
                <c:pt idx="1158">
                  <c:v>3.7163595899545043E-3</c:v>
                </c:pt>
                <c:pt idx="1159">
                  <c:v>3.1132843453690142E-3</c:v>
                </c:pt>
                <c:pt idx="1160">
                  <c:v>2.2507213870732075E-3</c:v>
                </c:pt>
                <c:pt idx="1161">
                  <c:v>2.9765358345283975E-3</c:v>
                </c:pt>
                <c:pt idx="1162">
                  <c:v>3.1377395121046149E-3</c:v>
                </c:pt>
                <c:pt idx="1163">
                  <c:v>4.0425120698252435E-3</c:v>
                </c:pt>
                <c:pt idx="1164">
                  <c:v>3.8148552587329875E-3</c:v>
                </c:pt>
                <c:pt idx="1165">
                  <c:v>4.1023958941334279E-3</c:v>
                </c:pt>
                <c:pt idx="1166">
                  <c:v>4.4776220221644132E-3</c:v>
                </c:pt>
                <c:pt idx="1167">
                  <c:v>5.3471548455178335E-3</c:v>
                </c:pt>
                <c:pt idx="1168">
                  <c:v>5.2630526124552096E-3</c:v>
                </c:pt>
                <c:pt idx="1169">
                  <c:v>5.4561504891709805E-3</c:v>
                </c:pt>
                <c:pt idx="1170">
                  <c:v>6.1782236773442909E-3</c:v>
                </c:pt>
                <c:pt idx="1171">
                  <c:v>6.3911415793400156E-3</c:v>
                </c:pt>
                <c:pt idx="1172">
                  <c:v>6.9872353625586104E-3</c:v>
                </c:pt>
                <c:pt idx="1173">
                  <c:v>6.3209790763926214E-3</c:v>
                </c:pt>
              </c:numCache>
            </c:numRef>
          </c:yVal>
          <c:smooth val="0"/>
          <c:extLst>
            <c:ext xmlns:c16="http://schemas.microsoft.com/office/drawing/2014/chart" uri="{C3380CC4-5D6E-409C-BE32-E72D297353CC}">
              <c16:uniqueId val="{00000001-859F-4C0C-A8BD-8B8994BA77C0}"/>
            </c:ext>
          </c:extLst>
        </c:ser>
        <c:ser>
          <c:idx val="2"/>
          <c:order val="2"/>
          <c:tx>
            <c:strRef>
              <c:f>'Fluo 77K'!$V$2</c:f>
              <c:strCache>
                <c:ptCount val="1"/>
                <c:pt idx="0">
                  <c:v>Stan 520</c:v>
                </c:pt>
              </c:strCache>
            </c:strRef>
          </c:tx>
          <c:spPr>
            <a:ln w="19050" cap="rnd">
              <a:solidFill>
                <a:srgbClr val="00B050"/>
              </a:solidFill>
              <a:round/>
            </a:ln>
            <a:effectLst/>
          </c:spPr>
          <c:marker>
            <c:symbol val="none"/>
          </c:marker>
          <c:xVal>
            <c:numRef>
              <c:f>'Fluo 77K'!$S$3:$S$1176</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'Fluo 77K'!$V$3:$V$1176</c:f>
              <c:numCache>
                <c:formatCode>General</c:formatCode>
                <c:ptCount val="1174"/>
                <c:pt idx="0">
                  <c:v>3.8500329203695427E-4</c:v>
                </c:pt>
                <c:pt idx="1">
                  <c:v>1.6105135946022874E-5</c:v>
                </c:pt>
                <c:pt idx="2">
                  <c:v>-4.0626093610746902E-4</c:v>
                </c:pt>
                <c:pt idx="3">
                  <c:v>-4.0803748182380566E-4</c:v>
                </c:pt>
                <c:pt idx="4">
                  <c:v>-5.2387887170437142E-4</c:v>
                </c:pt>
                <c:pt idx="5">
                  <c:v>-6.8246934451749982E-4</c:v>
                </c:pt>
                <c:pt idx="6">
                  <c:v>-2.6910320787574101E-4</c:v>
                </c:pt>
                <c:pt idx="7">
                  <c:v>-5.09721270930098E-4</c:v>
                </c:pt>
                <c:pt idx="8">
                  <c:v>-1.0686091935872446E-5</c:v>
                </c:pt>
                <c:pt idx="9">
                  <c:v>3.5963704832111024E-6</c:v>
                </c:pt>
                <c:pt idx="10">
                  <c:v>6.1850706799474549E-4</c:v>
                </c:pt>
                <c:pt idx="11">
                  <c:v>6.3276855027828206E-4</c:v>
                </c:pt>
                <c:pt idx="12">
                  <c:v>7.1827604828844779E-4</c:v>
                </c:pt>
                <c:pt idx="13">
                  <c:v>6.1495323981377952E-4</c:v>
                </c:pt>
                <c:pt idx="14">
                  <c:v>1.3168322181010706E-3</c:v>
                </c:pt>
                <c:pt idx="15">
                  <c:v>1.2722194075708746E-3</c:v>
                </c:pt>
                <c:pt idx="16">
                  <c:v>1.6037077594575763E-3</c:v>
                </c:pt>
                <c:pt idx="17">
                  <c:v>8.5515012842750653E-4</c:v>
                </c:pt>
                <c:pt idx="18">
                  <c:v>1.0369255788447147E-3</c:v>
                </c:pt>
                <c:pt idx="19">
                  <c:v>9.175087494999321E-4</c:v>
                </c:pt>
                <c:pt idx="20">
                  <c:v>6.5192842637686597E-4</c:v>
                </c:pt>
                <c:pt idx="21">
                  <c:v>-2.3352300508822931E-4</c:v>
                </c:pt>
                <c:pt idx="22">
                  <c:v>-2.4060268957331712E-4</c:v>
                </c:pt>
                <c:pt idx="23">
                  <c:v>-6.9331452496803128E-4</c:v>
                </c:pt>
                <c:pt idx="24">
                  <c:v>-5.400291310274913E-4</c:v>
                </c:pt>
                <c:pt idx="25">
                  <c:v>-1.115672183356021E-3</c:v>
                </c:pt>
                <c:pt idx="26">
                  <c:v>-7.0752025996409084E-4</c:v>
                </c:pt>
                <c:pt idx="27">
                  <c:v>-5.8809999246060916E-4</c:v>
                </c:pt>
                <c:pt idx="28">
                  <c:v>-4.6686756973997941E-4</c:v>
                </c:pt>
                <c:pt idx="29">
                  <c:v>-5.4884506109730805E-4</c:v>
                </c:pt>
                <c:pt idx="30">
                  <c:v>-3.1358045672008991E-4</c:v>
                </c:pt>
                <c:pt idx="31">
                  <c:v>-7.656391401950958E-5</c:v>
                </c:pt>
                <c:pt idx="32">
                  <c:v>-1.4081266283672161E-4</c:v>
                </c:pt>
                <c:pt idx="33">
                  <c:v>-2.4061214450973945E-4</c:v>
                </c:pt>
                <c:pt idx="34">
                  <c:v>-7.4501460849072927E-4</c:v>
                </c:pt>
                <c:pt idx="35">
                  <c:v>-3.6361868167734013E-4</c:v>
                </c:pt>
                <c:pt idx="36">
                  <c:v>-5.8460534972581914E-4</c:v>
                </c:pt>
                <c:pt idx="37">
                  <c:v>-5.7390776451658135E-4</c:v>
                </c:pt>
                <c:pt idx="38">
                  <c:v>-8.073926306015279E-4</c:v>
                </c:pt>
                <c:pt idx="39">
                  <c:v>-4.8826961647585295E-4</c:v>
                </c:pt>
                <c:pt idx="40">
                  <c:v>-6.789626682272632E-4</c:v>
                </c:pt>
                <c:pt idx="41">
                  <c:v>-3.7238205703561461E-4</c:v>
                </c:pt>
                <c:pt idx="42">
                  <c:v>-1.603055246053055E-4</c:v>
                </c:pt>
                <c:pt idx="43">
                  <c:v>-4.3836965461485622E-4</c:v>
                </c:pt>
                <c:pt idx="44">
                  <c:v>-2.5841372689772239E-4</c:v>
                </c:pt>
                <c:pt idx="45">
                  <c:v>-3.8486134519923759E-4</c:v>
                </c:pt>
                <c:pt idx="46">
                  <c:v>-5.0600216554881486E-4</c:v>
                </c:pt>
                <c:pt idx="47">
                  <c:v>-2.4232120408246963E-4</c:v>
                </c:pt>
                <c:pt idx="48">
                  <c:v>-5.8987702934247424E-4</c:v>
                </c:pt>
                <c:pt idx="49">
                  <c:v>-1.5754659871555301E-3</c:v>
                </c:pt>
                <c:pt idx="50">
                  <c:v>-1.0176298954775198E-3</c:v>
                </c:pt>
                <c:pt idx="51">
                  <c:v>-1.4203684379978422E-3</c:v>
                </c:pt>
                <c:pt idx="52">
                  <c:v>-1.0479723827446672E-3</c:v>
                </c:pt>
                <c:pt idx="53">
                  <c:v>-5.5254108169875489E-4</c:v>
                </c:pt>
                <c:pt idx="54">
                  <c:v>-5.2395451119574988E-4</c:v>
                </c:pt>
                <c:pt idx="55">
                  <c:v>3.582833961247531E-4</c:v>
                </c:pt>
                <c:pt idx="56">
                  <c:v>9.7493115701162121E-4</c:v>
                </c:pt>
                <c:pt idx="57">
                  <c:v>1.1531400089441243E-3</c:v>
                </c:pt>
                <c:pt idx="58">
                  <c:v>1.6753422871171948E-3</c:v>
                </c:pt>
                <c:pt idx="59">
                  <c:v>1.8499636660300343E-3</c:v>
                </c:pt>
                <c:pt idx="60">
                  <c:v>1.6218081915113335E-3</c:v>
                </c:pt>
                <c:pt idx="61">
                  <c:v>1.7893359122798014E-3</c:v>
                </c:pt>
                <c:pt idx="62">
                  <c:v>1.969235110378401E-3</c:v>
                </c:pt>
                <c:pt idx="63">
                  <c:v>1.9442757973028627E-3</c:v>
                </c:pt>
                <c:pt idx="64">
                  <c:v>1.2545863195174201E-3</c:v>
                </c:pt>
                <c:pt idx="65">
                  <c:v>1.3721607869650564E-3</c:v>
                </c:pt>
                <c:pt idx="66">
                  <c:v>1.1672234437236045E-3</c:v>
                </c:pt>
                <c:pt idx="67">
                  <c:v>1.1440514820060281E-3</c:v>
                </c:pt>
                <c:pt idx="68">
                  <c:v>3.9380817088238132E-4</c:v>
                </c:pt>
                <c:pt idx="69">
                  <c:v>-9.9786072854091666E-5</c:v>
                </c:pt>
                <c:pt idx="70">
                  <c:v>-5.3293792871076165E-4</c:v>
                </c:pt>
                <c:pt idx="71">
                  <c:v>-2.6740500306118918E-4</c:v>
                </c:pt>
                <c:pt idx="72">
                  <c:v>-1.0657226137766526E-3</c:v>
                </c:pt>
                <c:pt idx="73">
                  <c:v>-1.5095144902426284E-3</c:v>
                </c:pt>
                <c:pt idx="74">
                  <c:v>-1.890961007105446E-3</c:v>
                </c:pt>
                <c:pt idx="75">
                  <c:v>-1.4543747745243247E-3</c:v>
                </c:pt>
                <c:pt idx="76">
                  <c:v>-1.682461485869045E-3</c:v>
                </c:pt>
                <c:pt idx="77">
                  <c:v>-1.1531029259467277E-3</c:v>
                </c:pt>
                <c:pt idx="78">
                  <c:v>-1.2724983895910237E-3</c:v>
                </c:pt>
                <c:pt idx="79">
                  <c:v>-1.1780934280333215E-3</c:v>
                </c:pt>
                <c:pt idx="80">
                  <c:v>-8.9647458574485374E-4</c:v>
                </c:pt>
                <c:pt idx="81">
                  <c:v>-4.3481779109600397E-4</c:v>
                </c:pt>
                <c:pt idx="82">
                  <c:v>-5.9166511744872903E-4</c:v>
                </c:pt>
                <c:pt idx="83">
                  <c:v>-4.2951786946146401E-4</c:v>
                </c:pt>
                <c:pt idx="84">
                  <c:v>-9.3563987939921614E-4</c:v>
                </c:pt>
                <c:pt idx="85">
                  <c:v>-8.7149390696882837E-4</c:v>
                </c:pt>
                <c:pt idx="86">
                  <c:v>-9.4636374196422496E-4</c:v>
                </c:pt>
                <c:pt idx="87">
                  <c:v>-1.1923372283578345E-3</c:v>
                </c:pt>
                <c:pt idx="88">
                  <c:v>-1.828422865032379E-3</c:v>
                </c:pt>
                <c:pt idx="89">
                  <c:v>-1.7909791065551688E-3</c:v>
                </c:pt>
                <c:pt idx="90">
                  <c:v>-1.7214642037334965E-3</c:v>
                </c:pt>
                <c:pt idx="91">
                  <c:v>-1.3186694227601684E-3</c:v>
                </c:pt>
                <c:pt idx="92">
                  <c:v>-8.7129449376428521E-4</c:v>
                </c:pt>
                <c:pt idx="93">
                  <c:v>-5.78991082153083E-4</c:v>
                </c:pt>
                <c:pt idx="94">
                  <c:v>-2.1717610764580188E-4</c:v>
                </c:pt>
                <c:pt idx="95">
                  <c:v>6.4349560541922572E-4</c:v>
                </c:pt>
                <c:pt idx="96">
                  <c:v>4.8667995924308444E-4</c:v>
                </c:pt>
                <c:pt idx="97">
                  <c:v>2.3360957301261535E-4</c:v>
                </c:pt>
                <c:pt idx="98">
                  <c:v>5.7579703272169305E-4</c:v>
                </c:pt>
                <c:pt idx="99">
                  <c:v>7.8070441486591052E-4</c:v>
                </c:pt>
                <c:pt idx="100">
                  <c:v>8.7871600489888499E-4</c:v>
                </c:pt>
                <c:pt idx="101">
                  <c:v>8.8406823566220287E-4</c:v>
                </c:pt>
                <c:pt idx="102">
                  <c:v>5.240436577391602E-4</c:v>
                </c:pt>
                <c:pt idx="103">
                  <c:v>8.340968092168193E-4</c:v>
                </c:pt>
                <c:pt idx="104">
                  <c:v>1.0889402538883733E-3</c:v>
                </c:pt>
                <c:pt idx="105">
                  <c:v>8.9640926072957229E-4</c:v>
                </c:pt>
                <c:pt idx="106">
                  <c:v>-3.5463231716915765E-4</c:v>
                </c:pt>
                <c:pt idx="107">
                  <c:v>-3.4215352017106317E-4</c:v>
                </c:pt>
                <c:pt idx="108">
                  <c:v>-3.9918471433935657E-4</c:v>
                </c:pt>
                <c:pt idx="109">
                  <c:v>-1.7105735904715853E-4</c:v>
                </c:pt>
                <c:pt idx="110">
                  <c:v>-5.1861652423275644E-4</c:v>
                </c:pt>
                <c:pt idx="111">
                  <c:v>-9.6955289447529639E-4</c:v>
                </c:pt>
                <c:pt idx="112">
                  <c:v>-8.6078674403178626E-4</c:v>
                </c:pt>
                <c:pt idx="113">
                  <c:v>1.5325270687462287E-4</c:v>
                </c:pt>
                <c:pt idx="114">
                  <c:v>1.3008128543912775E-4</c:v>
                </c:pt>
                <c:pt idx="115">
                  <c:v>4.7757718850466373E-4</c:v>
                </c:pt>
                <c:pt idx="116">
                  <c:v>1.6031529879932132E-4</c:v>
                </c:pt>
                <c:pt idx="117">
                  <c:v>6.2910396427065486E-4</c:v>
                </c:pt>
                <c:pt idx="118">
                  <c:v>6.5047776898864349E-4</c:v>
                </c:pt>
                <c:pt idx="119">
                  <c:v>2.0134102924227647E-4</c:v>
                </c:pt>
                <c:pt idx="120">
                  <c:v>2.3163005314165436E-4</c:v>
                </c:pt>
                <c:pt idx="121">
                  <c:v>-1.4444917873439902E-4</c:v>
                </c:pt>
                <c:pt idx="122">
                  <c:v>-6.7730744039644917E-4</c:v>
                </c:pt>
                <c:pt idx="123">
                  <c:v>-6.0424534012844472E-4</c:v>
                </c:pt>
                <c:pt idx="124">
                  <c:v>-1.7471639488431456E-4</c:v>
                </c:pt>
                <c:pt idx="125">
                  <c:v>4.5801627575211564E-4</c:v>
                </c:pt>
                <c:pt idx="126">
                  <c:v>9.035756113721519E-4</c:v>
                </c:pt>
                <c:pt idx="127">
                  <c:v>4.526561863403428E-4</c:v>
                </c:pt>
                <c:pt idx="128">
                  <c:v>8.8218191445026172E-4</c:v>
                </c:pt>
                <c:pt idx="129">
                  <c:v>1.0123648465954985E-3</c:v>
                </c:pt>
                <c:pt idx="130">
                  <c:v>1.4864503393585426E-3</c:v>
                </c:pt>
                <c:pt idx="131">
                  <c:v>8.3234285711479051E-4</c:v>
                </c:pt>
                <c:pt idx="132">
                  <c:v>-2.1930523653672311E-4</c:v>
                </c:pt>
                <c:pt idx="133">
                  <c:v>-7.1834260121755021E-4</c:v>
                </c:pt>
                <c:pt idx="134">
                  <c:v>-4.6346403821071342E-4</c:v>
                </c:pt>
                <c:pt idx="135">
                  <c:v>-2.5137164113383592E-4</c:v>
                </c:pt>
                <c:pt idx="136">
                  <c:v>7.8288715447426014E-5</c:v>
                </c:pt>
                <c:pt idx="137">
                  <c:v>-3.0668301920432653E-4</c:v>
                </c:pt>
                <c:pt idx="138">
                  <c:v>-4.1718175604937884E-4</c:v>
                </c:pt>
                <c:pt idx="139">
                  <c:v>5.2040731374941758E-4</c:v>
                </c:pt>
                <c:pt idx="140">
                  <c:v>8.411843277920856E-4</c:v>
                </c:pt>
                <c:pt idx="141">
                  <c:v>7.360255425721405E-4</c:v>
                </c:pt>
                <c:pt idx="142">
                  <c:v>5.9343527801319614E-4</c:v>
                </c:pt>
                <c:pt idx="143">
                  <c:v>6.8253761652595181E-4</c:v>
                </c:pt>
                <c:pt idx="144">
                  <c:v>9.1957753870568551E-4</c:v>
                </c:pt>
                <c:pt idx="145">
                  <c:v>7.6100081852735317E-4</c:v>
                </c:pt>
                <c:pt idx="146">
                  <c:v>7.0039664072248477E-4</c:v>
                </c:pt>
                <c:pt idx="147">
                  <c:v>7.5567830327850525E-4</c:v>
                </c:pt>
                <c:pt idx="148">
                  <c:v>1.4060762578687787E-3</c:v>
                </c:pt>
                <c:pt idx="149">
                  <c:v>1.5950200235906804E-3</c:v>
                </c:pt>
                <c:pt idx="150">
                  <c:v>1.3098630704181562E-3</c:v>
                </c:pt>
                <c:pt idx="151">
                  <c:v>1.1334187306465432E-3</c:v>
                </c:pt>
                <c:pt idx="152">
                  <c:v>1.3472476434491904E-3</c:v>
                </c:pt>
                <c:pt idx="153">
                  <c:v>1.3615051964084993E-3</c:v>
                </c:pt>
                <c:pt idx="154">
                  <c:v>1.006857161942432E-3</c:v>
                </c:pt>
                <c:pt idx="155">
                  <c:v>1.6398108816249326E-4</c:v>
                </c:pt>
                <c:pt idx="156">
                  <c:v>-4.7223748246232083E-4</c:v>
                </c:pt>
                <c:pt idx="157">
                  <c:v>-7.9303807245035358E-4</c:v>
                </c:pt>
                <c:pt idx="158">
                  <c:v>-8.4828780924702603E-4</c:v>
                </c:pt>
                <c:pt idx="159">
                  <c:v>-7.6274445615328484E-4</c:v>
                </c:pt>
                <c:pt idx="160">
                  <c:v>-1.3063357651757253E-3</c:v>
                </c:pt>
                <c:pt idx="161">
                  <c:v>-1.2118907736274563E-3</c:v>
                </c:pt>
                <c:pt idx="162">
                  <c:v>-1.3598330233669544E-3</c:v>
                </c:pt>
                <c:pt idx="163">
                  <c:v>-1.1745003066100811E-3</c:v>
                </c:pt>
                <c:pt idx="164">
                  <c:v>-1.190549385834344E-3</c:v>
                </c:pt>
                <c:pt idx="165">
                  <c:v>-6.5599208437634368E-4</c:v>
                </c:pt>
                <c:pt idx="166">
                  <c:v>-1.0124205938829753E-3</c:v>
                </c:pt>
                <c:pt idx="167">
                  <c:v>-5.900089072868581E-4</c:v>
                </c:pt>
                <c:pt idx="168">
                  <c:v>-2.8704990511909902E-4</c:v>
                </c:pt>
                <c:pt idx="169">
                  <c:v>-4.8313128830016692E-4</c:v>
                </c:pt>
                <c:pt idx="170">
                  <c:v>-5.6514856406529839E-4</c:v>
                </c:pt>
                <c:pt idx="171">
                  <c:v>-3.0671617287749569E-4</c:v>
                </c:pt>
                <c:pt idx="172">
                  <c:v>-9.6245211443076248E-5</c:v>
                </c:pt>
                <c:pt idx="173">
                  <c:v>1.0691637194688438E-4</c:v>
                </c:pt>
                <c:pt idx="174">
                  <c:v>6.4700350962328341E-4</c:v>
                </c:pt>
                <c:pt idx="175">
                  <c:v>6.7198148698890243E-4</c:v>
                </c:pt>
                <c:pt idx="176">
                  <c:v>8.5915263631869464E-4</c:v>
                </c:pt>
                <c:pt idx="177">
                  <c:v>5.3126526450368822E-4</c:v>
                </c:pt>
                <c:pt idx="178">
                  <c:v>5.8117013801996925E-4</c:v>
                </c:pt>
                <c:pt idx="179">
                  <c:v>-3.2783727293110641E-4</c:v>
                </c:pt>
                <c:pt idx="180">
                  <c:v>-1.8348455910649131E-4</c:v>
                </c:pt>
                <c:pt idx="181">
                  <c:v>-7.5921690532809E-4</c:v>
                </c:pt>
                <c:pt idx="182">
                  <c:v>-1.2564399782217205E-3</c:v>
                </c:pt>
                <c:pt idx="183">
                  <c:v>-8.5366238804188762E-4</c:v>
                </c:pt>
                <c:pt idx="184">
                  <c:v>-6.3073291474569776E-4</c:v>
                </c:pt>
                <c:pt idx="185">
                  <c:v>-4.668285220804691E-4</c:v>
                </c:pt>
                <c:pt idx="186">
                  <c:v>-3.5632045309037666E-4</c:v>
                </c:pt>
                <c:pt idx="187">
                  <c:v>-1.6203604811162816E-4</c:v>
                </c:pt>
                <c:pt idx="188">
                  <c:v>-2.4580035054483763E-4</c:v>
                </c:pt>
                <c:pt idx="189">
                  <c:v>-8.8977656143363355E-5</c:v>
                </c:pt>
                <c:pt idx="190">
                  <c:v>-1.0524795632163188E-5</c:v>
                </c:pt>
                <c:pt idx="191">
                  <c:v>6.1844591788645577E-4</c:v>
                </c:pt>
                <c:pt idx="192">
                  <c:v>4.7949494431042447E-4</c:v>
                </c:pt>
                <c:pt idx="193">
                  <c:v>3.172794243147074E-4</c:v>
                </c:pt>
                <c:pt idx="194">
                  <c:v>3.3686293068156339E-4</c:v>
                </c:pt>
                <c:pt idx="195">
                  <c:v>1.4970850553801412E-4</c:v>
                </c:pt>
                <c:pt idx="196">
                  <c:v>2.0317089097672439E-4</c:v>
                </c:pt>
                <c:pt idx="197">
                  <c:v>2.1922001931754022E-4</c:v>
                </c:pt>
                <c:pt idx="198">
                  <c:v>1.2652878340508851E-4</c:v>
                </c:pt>
                <c:pt idx="199">
                  <c:v>3.0306583067019289E-5</c:v>
                </c:pt>
                <c:pt idx="200">
                  <c:v>4.7944656450587392E-4</c:v>
                </c:pt>
                <c:pt idx="201">
                  <c:v>2.506840093940319E-5</c:v>
                </c:pt>
                <c:pt idx="202">
                  <c:v>3.1736194012348394E-4</c:v>
                </c:pt>
                <c:pt idx="203">
                  <c:v>2.3301688356945706E-5</c:v>
                </c:pt>
                <c:pt idx="204">
                  <c:v>-2.0840845914742997E-4</c:v>
                </c:pt>
                <c:pt idx="205">
                  <c:v>-2.5131589384635896E-4</c:v>
                </c:pt>
                <c:pt idx="206">
                  <c:v>-1.7825890169985022E-4</c:v>
                </c:pt>
                <c:pt idx="207">
                  <c:v>3.4882575829204061E-6</c:v>
                </c:pt>
                <c:pt idx="208">
                  <c:v>6.3438841419104913E-4</c:v>
                </c:pt>
                <c:pt idx="209">
                  <c:v>8.0191146888699671E-4</c:v>
                </c:pt>
                <c:pt idx="210">
                  <c:v>1.0532077161122184E-3</c:v>
                </c:pt>
                <c:pt idx="211">
                  <c:v>1.2332053928992691E-3</c:v>
                </c:pt>
                <c:pt idx="212">
                  <c:v>8.0561854071283336E-4</c:v>
                </c:pt>
                <c:pt idx="213">
                  <c:v>6.9511636570908223E-4</c:v>
                </c:pt>
                <c:pt idx="214">
                  <c:v>4.7058913094890481E-4</c:v>
                </c:pt>
                <c:pt idx="215">
                  <c:v>4.420163130806958E-4</c:v>
                </c:pt>
                <c:pt idx="216">
                  <c:v>5.6318365636880835E-4</c:v>
                </c:pt>
                <c:pt idx="217">
                  <c:v>6.6476479187965851E-4</c:v>
                </c:pt>
                <c:pt idx="218">
                  <c:v>5.4718271136633162E-4</c:v>
                </c:pt>
                <c:pt idx="219">
                  <c:v>9.0893177145969721E-4</c:v>
                </c:pt>
                <c:pt idx="220">
                  <c:v>1.8391464820146234E-3</c:v>
                </c:pt>
                <c:pt idx="221">
                  <c:v>1.8747871718369615E-3</c:v>
                </c:pt>
                <c:pt idx="222">
                  <c:v>2.0796302112969546E-3</c:v>
                </c:pt>
                <c:pt idx="223">
                  <c:v>2.5626635120741992E-3</c:v>
                </c:pt>
                <c:pt idx="224">
                  <c:v>3.0242166707965504E-3</c:v>
                </c:pt>
                <c:pt idx="225">
                  <c:v>3.7013325566369109E-3</c:v>
                </c:pt>
                <c:pt idx="226">
                  <c:v>4.2198830191060941E-3</c:v>
                </c:pt>
                <c:pt idx="227">
                  <c:v>4.3605552822765124E-3</c:v>
                </c:pt>
                <c:pt idx="228">
                  <c:v>4.7062670511182981E-3</c:v>
                </c:pt>
                <c:pt idx="229">
                  <c:v>5.0270840951515336E-3</c:v>
                </c:pt>
                <c:pt idx="230">
                  <c:v>5.2531184713357024E-3</c:v>
                </c:pt>
                <c:pt idx="231">
                  <c:v>5.668398925624523E-3</c:v>
                </c:pt>
                <c:pt idx="232">
                  <c:v>6.090634283795934E-3</c:v>
                </c:pt>
                <c:pt idx="233">
                  <c:v>6.3203376664774866E-3</c:v>
                </c:pt>
                <c:pt idx="234">
                  <c:v>6.3738403274895272E-3</c:v>
                </c:pt>
                <c:pt idx="235">
                  <c:v>7.6848102394260044E-3</c:v>
                </c:pt>
                <c:pt idx="236">
                  <c:v>8.2955082666842164E-3</c:v>
                </c:pt>
                <c:pt idx="237">
                  <c:v>8.4521925260815037E-3</c:v>
                </c:pt>
                <c:pt idx="238">
                  <c:v>9.047013627633169E-3</c:v>
                </c:pt>
                <c:pt idx="239">
                  <c:v>9.5892726501597397E-3</c:v>
                </c:pt>
                <c:pt idx="240">
                  <c:v>1.033754368610397E-2</c:v>
                </c:pt>
                <c:pt idx="241">
                  <c:v>1.100731664729428E-2</c:v>
                </c:pt>
                <c:pt idx="242">
                  <c:v>1.0421368451013728E-2</c:v>
                </c:pt>
                <c:pt idx="243">
                  <c:v>1.1032479057315825E-2</c:v>
                </c:pt>
                <c:pt idx="244">
                  <c:v>1.1883457716910363E-2</c:v>
                </c:pt>
                <c:pt idx="245">
                  <c:v>1.2339109521808608E-2</c:v>
                </c:pt>
                <c:pt idx="246">
                  <c:v>1.252002297672342E-2</c:v>
                </c:pt>
                <c:pt idx="247">
                  <c:v>1.2676736706052412E-2</c:v>
                </c:pt>
                <c:pt idx="248">
                  <c:v>1.3139515322768199E-2</c:v>
                </c:pt>
                <c:pt idx="249">
                  <c:v>1.3955503350117278E-2</c:v>
                </c:pt>
                <c:pt idx="250">
                  <c:v>1.3937897521750651E-2</c:v>
                </c:pt>
                <c:pt idx="251">
                  <c:v>1.386030810322433E-2</c:v>
                </c:pt>
                <c:pt idx="252">
                  <c:v>1.3916924753686626E-2</c:v>
                </c:pt>
                <c:pt idx="253">
                  <c:v>1.4552505226615178E-2</c:v>
                </c:pt>
                <c:pt idx="254">
                  <c:v>1.4944118869916529E-2</c:v>
                </c:pt>
                <c:pt idx="255">
                  <c:v>1.5013714569467628E-2</c:v>
                </c:pt>
                <c:pt idx="256">
                  <c:v>1.5308190406211081E-2</c:v>
                </c:pt>
                <c:pt idx="257">
                  <c:v>1.5001403505497491E-2</c:v>
                </c:pt>
                <c:pt idx="258">
                  <c:v>1.5527874012112633E-2</c:v>
                </c:pt>
                <c:pt idx="259">
                  <c:v>1.6037848724455399E-2</c:v>
                </c:pt>
                <c:pt idx="260">
                  <c:v>1.5692031355025005E-2</c:v>
                </c:pt>
                <c:pt idx="261">
                  <c:v>1.6335212614506035E-2</c:v>
                </c:pt>
                <c:pt idx="262">
                  <c:v>1.7066666142756769E-2</c:v>
                </c:pt>
                <c:pt idx="263">
                  <c:v>1.6803497196795539E-2</c:v>
                </c:pt>
                <c:pt idx="264">
                  <c:v>1.7526394621540996E-2</c:v>
                </c:pt>
                <c:pt idx="265">
                  <c:v>1.7490780209074429E-2</c:v>
                </c:pt>
                <c:pt idx="266">
                  <c:v>1.738387066432839E-2</c:v>
                </c:pt>
                <c:pt idx="267">
                  <c:v>1.7725994468984985E-2</c:v>
                </c:pt>
                <c:pt idx="268">
                  <c:v>1.7891197994472915E-2</c:v>
                </c:pt>
                <c:pt idx="269">
                  <c:v>1.830626724758451E-2</c:v>
                </c:pt>
                <c:pt idx="270">
                  <c:v>1.8714030413460685E-2</c:v>
                </c:pt>
                <c:pt idx="271">
                  <c:v>1.9418872593381004E-2</c:v>
                </c:pt>
                <c:pt idx="272">
                  <c:v>1.9980137266030228E-2</c:v>
                </c:pt>
                <c:pt idx="273">
                  <c:v>2.0591785698585958E-2</c:v>
                </c:pt>
                <c:pt idx="274">
                  <c:v>2.1496534704405532E-2</c:v>
                </c:pt>
                <c:pt idx="275">
                  <c:v>2.2014365609375561E-2</c:v>
                </c:pt>
                <c:pt idx="276">
                  <c:v>2.2434965386337297E-2</c:v>
                </c:pt>
                <c:pt idx="277">
                  <c:v>2.3777301128919407E-2</c:v>
                </c:pt>
                <c:pt idx="278">
                  <c:v>2.4290372639918938E-2</c:v>
                </c:pt>
                <c:pt idx="279">
                  <c:v>2.4741456605402772E-2</c:v>
                </c:pt>
                <c:pt idx="280">
                  <c:v>2.5137778070294138E-2</c:v>
                </c:pt>
                <c:pt idx="281">
                  <c:v>2.5649867250236803E-2</c:v>
                </c:pt>
                <c:pt idx="282">
                  <c:v>2.6283986505718272E-2</c:v>
                </c:pt>
                <c:pt idx="283">
                  <c:v>2.6416257382524871E-2</c:v>
                </c:pt>
                <c:pt idx="284">
                  <c:v>2.6437426616800267E-2</c:v>
                </c:pt>
                <c:pt idx="285">
                  <c:v>2.6536322795949946E-2</c:v>
                </c:pt>
                <c:pt idx="286">
                  <c:v>2.7195589726487109E-2</c:v>
                </c:pt>
                <c:pt idx="287">
                  <c:v>2.7424129046866277E-2</c:v>
                </c:pt>
                <c:pt idx="288">
                  <c:v>2.7607358347247642E-2</c:v>
                </c:pt>
                <c:pt idx="289">
                  <c:v>2.7793485524246753E-2</c:v>
                </c:pt>
                <c:pt idx="290">
                  <c:v>2.7969813948953655E-2</c:v>
                </c:pt>
                <c:pt idx="291">
                  <c:v>2.8021681028756022E-2</c:v>
                </c:pt>
                <c:pt idx="292">
                  <c:v>2.8755138512362759E-2</c:v>
                </c:pt>
                <c:pt idx="293">
                  <c:v>2.8677190543000684E-2</c:v>
                </c:pt>
                <c:pt idx="294">
                  <c:v>2.9387661479876825E-2</c:v>
                </c:pt>
                <c:pt idx="295">
                  <c:v>2.9577496956615594E-2</c:v>
                </c:pt>
                <c:pt idx="296">
                  <c:v>2.9279408597410524E-2</c:v>
                </c:pt>
                <c:pt idx="297">
                  <c:v>2.9690587819536943E-2</c:v>
                </c:pt>
                <c:pt idx="298">
                  <c:v>3.0090372001403749E-2</c:v>
                </c:pt>
                <c:pt idx="299">
                  <c:v>3.0285094575150412E-2</c:v>
                </c:pt>
                <c:pt idx="300">
                  <c:v>3.1069387690949808E-2</c:v>
                </c:pt>
                <c:pt idx="301">
                  <c:v>3.118751300053758E-2</c:v>
                </c:pt>
                <c:pt idx="302">
                  <c:v>3.1334788984237756E-2</c:v>
                </c:pt>
                <c:pt idx="303">
                  <c:v>3.2319723218401417E-2</c:v>
                </c:pt>
                <c:pt idx="304">
                  <c:v>3.2977516652353288E-2</c:v>
                </c:pt>
                <c:pt idx="305">
                  <c:v>3.3100700966883903E-2</c:v>
                </c:pt>
                <c:pt idx="306">
                  <c:v>3.318058904008328E-2</c:v>
                </c:pt>
                <c:pt idx="307">
                  <c:v>3.3243261761511142E-2</c:v>
                </c:pt>
                <c:pt idx="308">
                  <c:v>3.3521654383026102E-2</c:v>
                </c:pt>
                <c:pt idx="309">
                  <c:v>3.4482938996995782E-2</c:v>
                </c:pt>
                <c:pt idx="310">
                  <c:v>3.4491534393743334E-2</c:v>
                </c:pt>
                <c:pt idx="311">
                  <c:v>3.4242292446340777E-2</c:v>
                </c:pt>
                <c:pt idx="312">
                  <c:v>3.4716905696464122E-2</c:v>
                </c:pt>
                <c:pt idx="313">
                  <c:v>3.4774764995713352E-2</c:v>
                </c:pt>
                <c:pt idx="314">
                  <c:v>3.4898563267154507E-2</c:v>
                </c:pt>
                <c:pt idx="315">
                  <c:v>3.5138374836411183E-2</c:v>
                </c:pt>
                <c:pt idx="316">
                  <c:v>3.4871303580326564E-2</c:v>
                </c:pt>
                <c:pt idx="317">
                  <c:v>3.488864172348019E-2</c:v>
                </c:pt>
                <c:pt idx="318">
                  <c:v>3.4951068862143837E-2</c:v>
                </c:pt>
                <c:pt idx="319">
                  <c:v>3.5333883275003336E-2</c:v>
                </c:pt>
                <c:pt idx="320">
                  <c:v>3.5260994310584104E-2</c:v>
                </c:pt>
                <c:pt idx="321">
                  <c:v>3.5409866582251683E-2</c:v>
                </c:pt>
                <c:pt idx="322">
                  <c:v>3.5863703530522373E-2</c:v>
                </c:pt>
                <c:pt idx="323">
                  <c:v>3.6002064859881527E-2</c:v>
                </c:pt>
                <c:pt idx="324">
                  <c:v>3.566537089014174E-2</c:v>
                </c:pt>
                <c:pt idx="325">
                  <c:v>3.5732979825130337E-2</c:v>
                </c:pt>
                <c:pt idx="326">
                  <c:v>3.5632708382501051E-2</c:v>
                </c:pt>
                <c:pt idx="327">
                  <c:v>3.5875344153546207E-2</c:v>
                </c:pt>
                <c:pt idx="328">
                  <c:v>3.6630683061444562E-2</c:v>
                </c:pt>
                <c:pt idx="329">
                  <c:v>3.6389152412838376E-2</c:v>
                </c:pt>
                <c:pt idx="330">
                  <c:v>3.6751313315227338E-2</c:v>
                </c:pt>
                <c:pt idx="331">
                  <c:v>3.6917769312812765E-2</c:v>
                </c:pt>
                <c:pt idx="332">
                  <c:v>3.6984469591573761E-2</c:v>
                </c:pt>
                <c:pt idx="333">
                  <c:v>3.6989504038240181E-2</c:v>
                </c:pt>
                <c:pt idx="334">
                  <c:v>3.7355201332433842E-2</c:v>
                </c:pt>
                <c:pt idx="335">
                  <c:v>3.7156966925158894E-2</c:v>
                </c:pt>
                <c:pt idx="336">
                  <c:v>3.7217969683790084E-2</c:v>
                </c:pt>
                <c:pt idx="337">
                  <c:v>3.707892072269113E-2</c:v>
                </c:pt>
                <c:pt idx="338">
                  <c:v>3.8079817836528813E-2</c:v>
                </c:pt>
                <c:pt idx="339">
                  <c:v>3.8731962866903717E-2</c:v>
                </c:pt>
                <c:pt idx="340">
                  <c:v>3.9482390119517763E-2</c:v>
                </c:pt>
                <c:pt idx="341">
                  <c:v>3.9545111957498463E-2</c:v>
                </c:pt>
                <c:pt idx="342">
                  <c:v>3.9848799603727655E-2</c:v>
                </c:pt>
                <c:pt idx="343">
                  <c:v>4.0579260977610956E-2</c:v>
                </c:pt>
                <c:pt idx="344">
                  <c:v>4.1595384222830011E-2</c:v>
                </c:pt>
                <c:pt idx="345">
                  <c:v>4.1461860873925914E-2</c:v>
                </c:pt>
                <c:pt idx="346">
                  <c:v>4.1766800992252599E-2</c:v>
                </c:pt>
                <c:pt idx="347">
                  <c:v>4.1136586502722158E-2</c:v>
                </c:pt>
                <c:pt idx="348">
                  <c:v>4.1116743415373525E-2</c:v>
                </c:pt>
                <c:pt idx="349">
                  <c:v>4.0855762611841463E-2</c:v>
                </c:pt>
                <c:pt idx="350">
                  <c:v>4.0889653033303226E-2</c:v>
                </c:pt>
                <c:pt idx="351">
                  <c:v>4.0290013597917652E-2</c:v>
                </c:pt>
                <c:pt idx="352">
                  <c:v>4.0325156491476923E-2</c:v>
                </c:pt>
                <c:pt idx="353">
                  <c:v>4.0244065062732891E-2</c:v>
                </c:pt>
                <c:pt idx="354">
                  <c:v>4.0982114944030458E-2</c:v>
                </c:pt>
                <c:pt idx="355">
                  <c:v>4.1615644800877816E-2</c:v>
                </c:pt>
                <c:pt idx="356">
                  <c:v>4.195182304681274E-2</c:v>
                </c:pt>
                <c:pt idx="357">
                  <c:v>4.231332087573831E-2</c:v>
                </c:pt>
                <c:pt idx="358">
                  <c:v>4.2816962008591954E-2</c:v>
                </c:pt>
                <c:pt idx="359">
                  <c:v>4.2956207435902283E-2</c:v>
                </c:pt>
                <c:pt idx="360">
                  <c:v>4.2886805746734917E-2</c:v>
                </c:pt>
                <c:pt idx="361">
                  <c:v>4.2661483560566975E-2</c:v>
                </c:pt>
                <c:pt idx="362">
                  <c:v>4.2502959886265707E-2</c:v>
                </c:pt>
                <c:pt idx="363">
                  <c:v>4.2352786025947782E-2</c:v>
                </c:pt>
                <c:pt idx="364">
                  <c:v>4.1873089212605172E-2</c:v>
                </c:pt>
                <c:pt idx="365">
                  <c:v>4.1568517468424812E-2</c:v>
                </c:pt>
                <c:pt idx="366">
                  <c:v>4.1664049163704732E-2</c:v>
                </c:pt>
                <c:pt idx="367">
                  <c:v>4.1740867452351414E-2</c:v>
                </c:pt>
                <c:pt idx="368">
                  <c:v>4.2408926245847502E-2</c:v>
                </c:pt>
                <c:pt idx="369">
                  <c:v>4.2674302980859037E-2</c:v>
                </c:pt>
                <c:pt idx="370">
                  <c:v>4.2983418006177387E-2</c:v>
                </c:pt>
                <c:pt idx="371">
                  <c:v>4.3709213307540587E-2</c:v>
                </c:pt>
                <c:pt idx="372">
                  <c:v>4.3571515051644825E-2</c:v>
                </c:pt>
                <c:pt idx="373">
                  <c:v>4.408411995539234E-2</c:v>
                </c:pt>
                <c:pt idx="374">
                  <c:v>4.494184231769225E-2</c:v>
                </c:pt>
                <c:pt idx="375">
                  <c:v>4.5661940098925644E-2</c:v>
                </c:pt>
                <c:pt idx="376">
                  <c:v>4.5975279147788511E-2</c:v>
                </c:pt>
                <c:pt idx="377">
                  <c:v>4.635556405817659E-2</c:v>
                </c:pt>
                <c:pt idx="378">
                  <c:v>4.6468704037650785E-2</c:v>
                </c:pt>
                <c:pt idx="379">
                  <c:v>4.7651872679089387E-2</c:v>
                </c:pt>
                <c:pt idx="380">
                  <c:v>4.8521432130624487E-2</c:v>
                </c:pt>
                <c:pt idx="381">
                  <c:v>4.8342672436551853E-2</c:v>
                </c:pt>
                <c:pt idx="382">
                  <c:v>4.7967864021805785E-2</c:v>
                </c:pt>
                <c:pt idx="383">
                  <c:v>4.8134295461114793E-2</c:v>
                </c:pt>
                <c:pt idx="384">
                  <c:v>4.8876569365956871E-2</c:v>
                </c:pt>
                <c:pt idx="385">
                  <c:v>4.9874470370071117E-2</c:v>
                </c:pt>
                <c:pt idx="386">
                  <c:v>4.9840555390332927E-2</c:v>
                </c:pt>
                <c:pt idx="387">
                  <c:v>5.0268704381466654E-2</c:v>
                </c:pt>
                <c:pt idx="388">
                  <c:v>5.1244134562655162E-2</c:v>
                </c:pt>
                <c:pt idx="389">
                  <c:v>5.1974964310684789E-2</c:v>
                </c:pt>
                <c:pt idx="390">
                  <c:v>5.3007566159382721E-2</c:v>
                </c:pt>
                <c:pt idx="391">
                  <c:v>5.3436501015361938E-2</c:v>
                </c:pt>
                <c:pt idx="392">
                  <c:v>5.3668061003740962E-2</c:v>
                </c:pt>
                <c:pt idx="393">
                  <c:v>5.4752259791200616E-2</c:v>
                </c:pt>
                <c:pt idx="394">
                  <c:v>5.5370391608731646E-2</c:v>
                </c:pt>
                <c:pt idx="395">
                  <c:v>5.5862023744415137E-2</c:v>
                </c:pt>
                <c:pt idx="396">
                  <c:v>5.6643369867043943E-2</c:v>
                </c:pt>
                <c:pt idx="397">
                  <c:v>5.6970756250019954E-2</c:v>
                </c:pt>
                <c:pt idx="398">
                  <c:v>5.7724326962015959E-2</c:v>
                </c:pt>
                <c:pt idx="399">
                  <c:v>5.7997464112376704E-2</c:v>
                </c:pt>
                <c:pt idx="400">
                  <c:v>5.8538802199537464E-2</c:v>
                </c:pt>
                <c:pt idx="401">
                  <c:v>5.8553758189878201E-2</c:v>
                </c:pt>
                <c:pt idx="402">
                  <c:v>5.9691199320619844E-2</c:v>
                </c:pt>
                <c:pt idx="403">
                  <c:v>5.9975019321223975E-2</c:v>
                </c:pt>
                <c:pt idx="404">
                  <c:v>6.1234416852675146E-2</c:v>
                </c:pt>
                <c:pt idx="405">
                  <c:v>6.2071510262780925E-2</c:v>
                </c:pt>
                <c:pt idx="406">
                  <c:v>6.3236751362431773E-2</c:v>
                </c:pt>
                <c:pt idx="407">
                  <c:v>6.3600041945536132E-2</c:v>
                </c:pt>
                <c:pt idx="408">
                  <c:v>6.4330233178378798E-2</c:v>
                </c:pt>
                <c:pt idx="409">
                  <c:v>6.4311396980363436E-2</c:v>
                </c:pt>
                <c:pt idx="410">
                  <c:v>6.5352864366849575E-2</c:v>
                </c:pt>
                <c:pt idx="411">
                  <c:v>6.4855682060694808E-2</c:v>
                </c:pt>
                <c:pt idx="412">
                  <c:v>6.4613488338625236E-2</c:v>
                </c:pt>
                <c:pt idx="413">
                  <c:v>6.4231287882676277E-2</c:v>
                </c:pt>
                <c:pt idx="414">
                  <c:v>6.3801468928745872E-2</c:v>
                </c:pt>
                <c:pt idx="415">
                  <c:v>6.3718069022018209E-2</c:v>
                </c:pt>
                <c:pt idx="416">
                  <c:v>6.3026827215580172E-2</c:v>
                </c:pt>
                <c:pt idx="417">
                  <c:v>6.1499449771816775E-2</c:v>
                </c:pt>
                <c:pt idx="418">
                  <c:v>6.1227344069065735E-2</c:v>
                </c:pt>
                <c:pt idx="419">
                  <c:v>6.0737185429967533E-2</c:v>
                </c:pt>
                <c:pt idx="420">
                  <c:v>6.0080619909836742E-2</c:v>
                </c:pt>
                <c:pt idx="421">
                  <c:v>5.9733807930211269E-2</c:v>
                </c:pt>
                <c:pt idx="422">
                  <c:v>5.9601979102380263E-2</c:v>
                </c:pt>
                <c:pt idx="423">
                  <c:v>5.9784397979639713E-2</c:v>
                </c:pt>
                <c:pt idx="424">
                  <c:v>6.0215493963944031E-2</c:v>
                </c:pt>
                <c:pt idx="425">
                  <c:v>6.0289193351485172E-2</c:v>
                </c:pt>
                <c:pt idx="426">
                  <c:v>6.0230670978772563E-2</c:v>
                </c:pt>
                <c:pt idx="427">
                  <c:v>6.0559629091439547E-2</c:v>
                </c:pt>
                <c:pt idx="428">
                  <c:v>6.1189868139246407E-2</c:v>
                </c:pt>
                <c:pt idx="429">
                  <c:v>6.1197898695636264E-2</c:v>
                </c:pt>
                <c:pt idx="430">
                  <c:v>6.1803211092875225E-2</c:v>
                </c:pt>
                <c:pt idx="431">
                  <c:v>6.1913723336772308E-2</c:v>
                </c:pt>
                <c:pt idx="432">
                  <c:v>6.2158200978549079E-2</c:v>
                </c:pt>
                <c:pt idx="433">
                  <c:v>6.3055339374505609E-2</c:v>
                </c:pt>
                <c:pt idx="434">
                  <c:v>6.4146070663493412E-2</c:v>
                </c:pt>
                <c:pt idx="435">
                  <c:v>6.4845514934256263E-2</c:v>
                </c:pt>
                <c:pt idx="436">
                  <c:v>6.5562665722319072E-2</c:v>
                </c:pt>
                <c:pt idx="437">
                  <c:v>6.5661193527322428E-2</c:v>
                </c:pt>
                <c:pt idx="438">
                  <c:v>6.6655459906526285E-2</c:v>
                </c:pt>
                <c:pt idx="439">
                  <c:v>6.7334643599241351E-2</c:v>
                </c:pt>
                <c:pt idx="440">
                  <c:v>6.8133475214682312E-2</c:v>
                </c:pt>
                <c:pt idx="441">
                  <c:v>6.9197315190988498E-2</c:v>
                </c:pt>
                <c:pt idx="442">
                  <c:v>7.0360714419907724E-2</c:v>
                </c:pt>
                <c:pt idx="443">
                  <c:v>7.1778414601172361E-2</c:v>
                </c:pt>
                <c:pt idx="444">
                  <c:v>7.3576939974906358E-2</c:v>
                </c:pt>
                <c:pt idx="445">
                  <c:v>7.4821356957740365E-2</c:v>
                </c:pt>
                <c:pt idx="446">
                  <c:v>7.645462968943359E-2</c:v>
                </c:pt>
                <c:pt idx="447">
                  <c:v>7.7566972261672362E-2</c:v>
                </c:pt>
                <c:pt idx="448">
                  <c:v>7.8006221593748648E-2</c:v>
                </c:pt>
                <c:pt idx="449">
                  <c:v>7.9087448829761292E-2</c:v>
                </c:pt>
                <c:pt idx="450">
                  <c:v>8.0055707994234698E-2</c:v>
                </c:pt>
                <c:pt idx="451">
                  <c:v>8.1001815593375853E-2</c:v>
                </c:pt>
                <c:pt idx="452">
                  <c:v>8.2083165620770601E-2</c:v>
                </c:pt>
                <c:pt idx="453">
                  <c:v>8.2628015541459654E-2</c:v>
                </c:pt>
                <c:pt idx="454">
                  <c:v>8.3743305106869018E-2</c:v>
                </c:pt>
                <c:pt idx="455">
                  <c:v>8.4182505322392451E-2</c:v>
                </c:pt>
                <c:pt idx="456">
                  <c:v>8.4227250502032572E-2</c:v>
                </c:pt>
                <c:pt idx="457">
                  <c:v>8.4271479957867823E-2</c:v>
                </c:pt>
                <c:pt idx="458">
                  <c:v>8.3781591459810262E-2</c:v>
                </c:pt>
                <c:pt idx="459">
                  <c:v>8.3265941329786472E-2</c:v>
                </c:pt>
                <c:pt idx="460">
                  <c:v>8.2835950467921124E-2</c:v>
                </c:pt>
                <c:pt idx="461">
                  <c:v>8.1667958841311047E-2</c:v>
                </c:pt>
                <c:pt idx="462">
                  <c:v>8.1143025682799894E-2</c:v>
                </c:pt>
                <c:pt idx="463">
                  <c:v>8.0077417510591373E-2</c:v>
                </c:pt>
                <c:pt idx="464">
                  <c:v>7.8475382906506394E-2</c:v>
                </c:pt>
                <c:pt idx="465">
                  <c:v>7.6929586755426826E-2</c:v>
                </c:pt>
                <c:pt idx="466">
                  <c:v>7.5732346221598662E-2</c:v>
                </c:pt>
                <c:pt idx="467">
                  <c:v>7.4503548302568778E-2</c:v>
                </c:pt>
                <c:pt idx="468">
                  <c:v>7.2883316015655411E-2</c:v>
                </c:pt>
                <c:pt idx="469">
                  <c:v>7.1292209844578028E-2</c:v>
                </c:pt>
                <c:pt idx="470">
                  <c:v>6.96007585560421E-2</c:v>
                </c:pt>
                <c:pt idx="471">
                  <c:v>6.8283403492236022E-2</c:v>
                </c:pt>
                <c:pt idx="472">
                  <c:v>6.6802907798161421E-2</c:v>
                </c:pt>
                <c:pt idx="473">
                  <c:v>6.5191909423182579E-2</c:v>
                </c:pt>
                <c:pt idx="474">
                  <c:v>6.3854735830304279E-2</c:v>
                </c:pt>
                <c:pt idx="475">
                  <c:v>6.2666017018394388E-2</c:v>
                </c:pt>
                <c:pt idx="476">
                  <c:v>6.1246425849845292E-2</c:v>
                </c:pt>
                <c:pt idx="477">
                  <c:v>6.0482688011410754E-2</c:v>
                </c:pt>
                <c:pt idx="478">
                  <c:v>5.9788400978696428E-2</c:v>
                </c:pt>
                <c:pt idx="479">
                  <c:v>5.8918866085437754E-2</c:v>
                </c:pt>
                <c:pt idx="480">
                  <c:v>5.7820006006954409E-2</c:v>
                </c:pt>
                <c:pt idx="481">
                  <c:v>5.6851894192139527E-2</c:v>
                </c:pt>
                <c:pt idx="482">
                  <c:v>5.6131550828141911E-2</c:v>
                </c:pt>
                <c:pt idx="483">
                  <c:v>5.5152461463766594E-2</c:v>
                </c:pt>
                <c:pt idx="484">
                  <c:v>5.4691355265675118E-2</c:v>
                </c:pt>
                <c:pt idx="485">
                  <c:v>5.3620221481271733E-2</c:v>
                </c:pt>
                <c:pt idx="486">
                  <c:v>5.3082935509720534E-2</c:v>
                </c:pt>
                <c:pt idx="487">
                  <c:v>5.3297304704604455E-2</c:v>
                </c:pt>
                <c:pt idx="488">
                  <c:v>5.2677625715658871E-2</c:v>
                </c:pt>
                <c:pt idx="489">
                  <c:v>5.2304045214733884E-2</c:v>
                </c:pt>
                <c:pt idx="490">
                  <c:v>5.2039822718714171E-2</c:v>
                </c:pt>
                <c:pt idx="491">
                  <c:v>5.1196516064673729E-2</c:v>
                </c:pt>
                <c:pt idx="492">
                  <c:v>5.1028267312909527E-2</c:v>
                </c:pt>
                <c:pt idx="493">
                  <c:v>5.1203883547600207E-2</c:v>
                </c:pt>
                <c:pt idx="494">
                  <c:v>5.1102580657361202E-2</c:v>
                </c:pt>
                <c:pt idx="495">
                  <c:v>5.1601653950800443E-2</c:v>
                </c:pt>
                <c:pt idx="496">
                  <c:v>5.209662601207727E-2</c:v>
                </c:pt>
                <c:pt idx="497">
                  <c:v>5.2893812222997987E-2</c:v>
                </c:pt>
                <c:pt idx="498">
                  <c:v>5.3656518613822819E-2</c:v>
                </c:pt>
                <c:pt idx="499">
                  <c:v>5.4134398114710235E-2</c:v>
                </c:pt>
                <c:pt idx="500">
                  <c:v>5.4944624770410809E-2</c:v>
                </c:pt>
                <c:pt idx="501">
                  <c:v>5.5200669360382149E-2</c:v>
                </c:pt>
                <c:pt idx="502">
                  <c:v>5.5815436694043416E-2</c:v>
                </c:pt>
                <c:pt idx="503">
                  <c:v>5.6317653446864603E-2</c:v>
                </c:pt>
                <c:pt idx="504">
                  <c:v>5.7871332804675504E-2</c:v>
                </c:pt>
                <c:pt idx="505">
                  <c:v>5.9227489945227675E-2</c:v>
                </c:pt>
                <c:pt idx="506">
                  <c:v>6.1099272657527223E-2</c:v>
                </c:pt>
                <c:pt idx="507">
                  <c:v>6.2814496357639235E-2</c:v>
                </c:pt>
                <c:pt idx="508">
                  <c:v>6.5122949782990797E-2</c:v>
                </c:pt>
                <c:pt idx="509">
                  <c:v>6.7351073086167376E-2</c:v>
                </c:pt>
                <c:pt idx="510">
                  <c:v>7.0661479631242752E-2</c:v>
                </c:pt>
                <c:pt idx="511">
                  <c:v>7.2631716473716385E-2</c:v>
                </c:pt>
                <c:pt idx="512">
                  <c:v>7.519894045772206E-2</c:v>
                </c:pt>
                <c:pt idx="513">
                  <c:v>7.8702227705812478E-2</c:v>
                </c:pt>
                <c:pt idx="514">
                  <c:v>8.2522930676651729E-2</c:v>
                </c:pt>
                <c:pt idx="515">
                  <c:v>8.6980306963720291E-2</c:v>
                </c:pt>
                <c:pt idx="516">
                  <c:v>9.2022047438240231E-2</c:v>
                </c:pt>
                <c:pt idx="517">
                  <c:v>9.634120974560817E-2</c:v>
                </c:pt>
                <c:pt idx="518">
                  <c:v>0.1018630890824463</c:v>
                </c:pt>
                <c:pt idx="519">
                  <c:v>0.1082188692534554</c:v>
                </c:pt>
                <c:pt idx="520">
                  <c:v>0.11415114194757446</c:v>
                </c:pt>
                <c:pt idx="521">
                  <c:v>0.12035507829546897</c:v>
                </c:pt>
                <c:pt idx="522">
                  <c:v>0.12641210703380962</c:v>
                </c:pt>
                <c:pt idx="523">
                  <c:v>0.13181952024424679</c:v>
                </c:pt>
                <c:pt idx="524">
                  <c:v>0.13694345726994972</c:v>
                </c:pt>
                <c:pt idx="525">
                  <c:v>0.14172858831414065</c:v>
                </c:pt>
                <c:pt idx="526">
                  <c:v>0.1450658616136212</c:v>
                </c:pt>
                <c:pt idx="527">
                  <c:v>0.14752532388068901</c:v>
                </c:pt>
                <c:pt idx="528">
                  <c:v>0.14882445670339031</c:v>
                </c:pt>
                <c:pt idx="529">
                  <c:v>0.14889543012224865</c:v>
                </c:pt>
                <c:pt idx="530">
                  <c:v>0.14923836189419951</c:v>
                </c:pt>
                <c:pt idx="531">
                  <c:v>0.14917549270656028</c:v>
                </c:pt>
                <c:pt idx="532">
                  <c:v>0.14820357435890003</c:v>
                </c:pt>
                <c:pt idx="533">
                  <c:v>0.14780934034750451</c:v>
                </c:pt>
                <c:pt idx="534">
                  <c:v>0.1475981882868318</c:v>
                </c:pt>
                <c:pt idx="535">
                  <c:v>0.14769917191947732</c:v>
                </c:pt>
                <c:pt idx="536">
                  <c:v>0.14827054477870169</c:v>
                </c:pt>
                <c:pt idx="537">
                  <c:v>0.14846740392249702</c:v>
                </c:pt>
                <c:pt idx="538">
                  <c:v>0.14911510390483962</c:v>
                </c:pt>
                <c:pt idx="539">
                  <c:v>0.15007975300267906</c:v>
                </c:pt>
                <c:pt idx="540">
                  <c:v>0.15184149007833353</c:v>
                </c:pt>
                <c:pt idx="541">
                  <c:v>0.15323846307429834</c:v>
                </c:pt>
                <c:pt idx="542">
                  <c:v>0.15511213677388236</c:v>
                </c:pt>
                <c:pt idx="543">
                  <c:v>0.15692667414384323</c:v>
                </c:pt>
                <c:pt idx="544">
                  <c:v>0.15942520862869777</c:v>
                </c:pt>
                <c:pt idx="545">
                  <c:v>0.16195313937042893</c:v>
                </c:pt>
                <c:pt idx="546">
                  <c:v>0.16450366372646794</c:v>
                </c:pt>
                <c:pt idx="547">
                  <c:v>0.16650550707069617</c:v>
                </c:pt>
                <c:pt idx="548">
                  <c:v>0.16903103110133799</c:v>
                </c:pt>
                <c:pt idx="549">
                  <c:v>0.17021947977220725</c:v>
                </c:pt>
                <c:pt idx="550">
                  <c:v>0.17199688502821869</c:v>
                </c:pt>
                <c:pt idx="551">
                  <c:v>0.17390241081232147</c:v>
                </c:pt>
                <c:pt idx="552">
                  <c:v>0.17531458538139127</c:v>
                </c:pt>
                <c:pt idx="553">
                  <c:v>0.17713349412455515</c:v>
                </c:pt>
                <c:pt idx="554">
                  <c:v>0.17805722913387623</c:v>
                </c:pt>
                <c:pt idx="555">
                  <c:v>0.17838790632589277</c:v>
                </c:pt>
                <c:pt idx="556">
                  <c:v>0.17930191625775088</c:v>
                </c:pt>
                <c:pt idx="557">
                  <c:v>0.17960474436430532</c:v>
                </c:pt>
                <c:pt idx="558">
                  <c:v>0.17914719911629498</c:v>
                </c:pt>
                <c:pt idx="559">
                  <c:v>0.17783333132774073</c:v>
                </c:pt>
                <c:pt idx="560">
                  <c:v>0.17690500392072883</c:v>
                </c:pt>
                <c:pt idx="561">
                  <c:v>0.17468655657846233</c:v>
                </c:pt>
                <c:pt idx="562">
                  <c:v>0.1728343713707472</c:v>
                </c:pt>
                <c:pt idx="563">
                  <c:v>0.17054175803368757</c:v>
                </c:pt>
                <c:pt idx="564">
                  <c:v>0.16780520473375513</c:v>
                </c:pt>
                <c:pt idx="565">
                  <c:v>0.16455388540175006</c:v>
                </c:pt>
                <c:pt idx="566">
                  <c:v>0.1620721733362443</c:v>
                </c:pt>
                <c:pt idx="567">
                  <c:v>0.15854543293417131</c:v>
                </c:pt>
                <c:pt idx="568">
                  <c:v>0.15628739765031321</c:v>
                </c:pt>
                <c:pt idx="569">
                  <c:v>0.15333917656590323</c:v>
                </c:pt>
                <c:pt idx="570">
                  <c:v>0.15069336609734851</c:v>
                </c:pt>
                <c:pt idx="571">
                  <c:v>0.1482781824026688</c:v>
                </c:pt>
                <c:pt idx="572">
                  <c:v>0.14584433441790867</c:v>
                </c:pt>
                <c:pt idx="573">
                  <c:v>0.1442325256198079</c:v>
                </c:pt>
                <c:pt idx="574">
                  <c:v>0.14199551222056672</c:v>
                </c:pt>
                <c:pt idx="575">
                  <c:v>0.14084905820237836</c:v>
                </c:pt>
                <c:pt idx="576">
                  <c:v>0.13967264308695571</c:v>
                </c:pt>
                <c:pt idx="577">
                  <c:v>0.13877530822478779</c:v>
                </c:pt>
                <c:pt idx="578">
                  <c:v>0.13872081340940831</c:v>
                </c:pt>
                <c:pt idx="579">
                  <c:v>0.13904608778061209</c:v>
                </c:pt>
                <c:pt idx="580">
                  <c:v>0.13882425286969599</c:v>
                </c:pt>
                <c:pt idx="581">
                  <c:v>0.13997272066655092</c:v>
                </c:pt>
                <c:pt idx="582">
                  <c:v>0.1407564489419926</c:v>
                </c:pt>
                <c:pt idx="583">
                  <c:v>0.14193357624743153</c:v>
                </c:pt>
                <c:pt idx="584">
                  <c:v>0.1439454393684397</c:v>
                </c:pt>
                <c:pt idx="585">
                  <c:v>0.14573080150601173</c:v>
                </c:pt>
                <c:pt idx="586">
                  <c:v>0.14869184201071378</c:v>
                </c:pt>
                <c:pt idx="587">
                  <c:v>0.1521665679833259</c:v>
                </c:pt>
                <c:pt idx="588">
                  <c:v>0.15563090580501171</c:v>
                </c:pt>
                <c:pt idx="589">
                  <c:v>0.15935035500216482</c:v>
                </c:pt>
                <c:pt idx="590">
                  <c:v>0.16424575270748856</c:v>
                </c:pt>
                <c:pt idx="591">
                  <c:v>0.16834362038602171</c:v>
                </c:pt>
                <c:pt idx="592">
                  <c:v>0.17331421553374834</c:v>
                </c:pt>
                <c:pt idx="593">
                  <c:v>0.17796046952477523</c:v>
                </c:pt>
                <c:pt idx="594">
                  <c:v>0.18368554404072548</c:v>
                </c:pt>
                <c:pt idx="595">
                  <c:v>0.18972120707857937</c:v>
                </c:pt>
                <c:pt idx="596">
                  <c:v>0.19633104261916964</c:v>
                </c:pt>
                <c:pt idx="597">
                  <c:v>0.20398340155213218</c:v>
                </c:pt>
                <c:pt idx="598">
                  <c:v>0.21277639419177116</c:v>
                </c:pt>
                <c:pt idx="599">
                  <c:v>0.2224056943766704</c:v>
                </c:pt>
                <c:pt idx="600">
                  <c:v>0.23401819817399391</c:v>
                </c:pt>
                <c:pt idx="601">
                  <c:v>0.24515053855072277</c:v>
                </c:pt>
                <c:pt idx="602">
                  <c:v>0.25791863204506343</c:v>
                </c:pt>
                <c:pt idx="603">
                  <c:v>0.27220221677737949</c:v>
                </c:pt>
                <c:pt idx="604">
                  <c:v>0.28637970975555427</c:v>
                </c:pt>
                <c:pt idx="605">
                  <c:v>0.30154125286994155</c:v>
                </c:pt>
                <c:pt idx="606">
                  <c:v>0.31708664184479807</c:v>
                </c:pt>
                <c:pt idx="607">
                  <c:v>0.33324918030612871</c:v>
                </c:pt>
                <c:pt idx="608">
                  <c:v>0.35152323937418634</c:v>
                </c:pt>
                <c:pt idx="609">
                  <c:v>0.36956595947835275</c:v>
                </c:pt>
                <c:pt idx="610">
                  <c:v>0.38808142640363441</c:v>
                </c:pt>
                <c:pt idx="611">
                  <c:v>0.40754361488496782</c:v>
                </c:pt>
                <c:pt idx="612">
                  <c:v>0.42907336465823348</c:v>
                </c:pt>
                <c:pt idx="613">
                  <c:v>0.44998375470014712</c:v>
                </c:pt>
                <c:pt idx="614">
                  <c:v>0.47060975990109888</c:v>
                </c:pt>
                <c:pt idx="615">
                  <c:v>0.4924902018616647</c:v>
                </c:pt>
                <c:pt idx="616">
                  <c:v>0.51517148921633804</c:v>
                </c:pt>
                <c:pt idx="617">
                  <c:v>0.53764354005589954</c:v>
                </c:pt>
                <c:pt idx="618">
                  <c:v>0.56138991985897646</c:v>
                </c:pt>
                <c:pt idx="619">
                  <c:v>0.5834312185301036</c:v>
                </c:pt>
                <c:pt idx="620">
                  <c:v>0.60755162088308123</c:v>
                </c:pt>
                <c:pt idx="621">
                  <c:v>0.63073168683187675</c:v>
                </c:pt>
                <c:pt idx="622">
                  <c:v>0.65306817598559119</c:v>
                </c:pt>
                <c:pt idx="623">
                  <c:v>0.67526836670516588</c:v>
                </c:pt>
                <c:pt idx="624">
                  <c:v>0.6962750251906521</c:v>
                </c:pt>
                <c:pt idx="625">
                  <c:v>0.71555671034028678</c:v>
                </c:pt>
                <c:pt idx="626">
                  <c:v>0.73536197794322955</c:v>
                </c:pt>
                <c:pt idx="627">
                  <c:v>0.75244839876353986</c:v>
                </c:pt>
                <c:pt idx="628">
                  <c:v>0.76997392156626798</c:v>
                </c:pt>
                <c:pt idx="629">
                  <c:v>0.78621529209491181</c:v>
                </c:pt>
                <c:pt idx="630">
                  <c:v>0.80109146803728037</c:v>
                </c:pt>
                <c:pt idx="631">
                  <c:v>0.8146297090802016</c:v>
                </c:pt>
                <c:pt idx="632">
                  <c:v>0.82769544888477176</c:v>
                </c:pt>
                <c:pt idx="633">
                  <c:v>0.84044143993033305</c:v>
                </c:pt>
                <c:pt idx="634">
                  <c:v>0.85299489408874918</c:v>
                </c:pt>
                <c:pt idx="635">
                  <c:v>0.86468021317566257</c:v>
                </c:pt>
                <c:pt idx="636">
                  <c:v>0.87546620818001797</c:v>
                </c:pt>
                <c:pt idx="637">
                  <c:v>0.88481922775517452</c:v>
                </c:pt>
                <c:pt idx="638">
                  <c:v>0.89463320617876407</c:v>
                </c:pt>
                <c:pt idx="639">
                  <c:v>0.9035031644567082</c:v>
                </c:pt>
                <c:pt idx="640">
                  <c:v>0.91153568550867681</c:v>
                </c:pt>
                <c:pt idx="641">
                  <c:v>0.9190758131183927</c:v>
                </c:pt>
                <c:pt idx="642">
                  <c:v>0.92692291918337832</c:v>
                </c:pt>
                <c:pt idx="643">
                  <c:v>0.93196055842573577</c:v>
                </c:pt>
                <c:pt idx="644">
                  <c:v>0.93897636683385122</c:v>
                </c:pt>
                <c:pt idx="645">
                  <c:v>0.94643054047609165</c:v>
                </c:pt>
                <c:pt idx="646">
                  <c:v>0.95283484780130978</c:v>
                </c:pt>
                <c:pt idx="647">
                  <c:v>0.95858516822542139</c:v>
                </c:pt>
                <c:pt idx="648">
                  <c:v>0.96352408319656413</c:v>
                </c:pt>
                <c:pt idx="649">
                  <c:v>0.96754992145035279</c:v>
                </c:pt>
                <c:pt idx="650">
                  <c:v>0.97312980743609867</c:v>
                </c:pt>
                <c:pt idx="651">
                  <c:v>0.97796729672562044</c:v>
                </c:pt>
                <c:pt idx="652">
                  <c:v>0.98108791691050989</c:v>
                </c:pt>
                <c:pt idx="653">
                  <c:v>0.98548728654867068</c:v>
                </c:pt>
                <c:pt idx="654">
                  <c:v>0.98805460876578211</c:v>
                </c:pt>
                <c:pt idx="655">
                  <c:v>0.99178967702673926</c:v>
                </c:pt>
                <c:pt idx="656">
                  <c:v>0.99513058495113027</c:v>
                </c:pt>
                <c:pt idx="657">
                  <c:v>0.99785851829603867</c:v>
                </c:pt>
                <c:pt idx="658">
                  <c:v>0.99901054704297476</c:v>
                </c:pt>
                <c:pt idx="659">
                  <c:v>1</c:v>
                </c:pt>
                <c:pt idx="660">
                  <c:v>0.99951104471644647</c:v>
                </c:pt>
                <c:pt idx="661">
                  <c:v>0.99903805231256693</c:v>
                </c:pt>
                <c:pt idx="662">
                  <c:v>0.99711955975851352</c:v>
                </c:pt>
                <c:pt idx="663">
                  <c:v>0.99431353109458442</c:v>
                </c:pt>
                <c:pt idx="664">
                  <c:v>0.99108411774514737</c:v>
                </c:pt>
                <c:pt idx="665">
                  <c:v>0.98754256870239221</c:v>
                </c:pt>
                <c:pt idx="666">
                  <c:v>0.98422253531295967</c:v>
                </c:pt>
                <c:pt idx="667">
                  <c:v>0.98063358879671081</c:v>
                </c:pt>
                <c:pt idx="668">
                  <c:v>0.97662543250194556</c:v>
                </c:pt>
                <c:pt idx="669">
                  <c:v>0.97143184820431117</c:v>
                </c:pt>
                <c:pt idx="670">
                  <c:v>0.96630653591512849</c:v>
                </c:pt>
                <c:pt idx="671">
                  <c:v>0.95995552004974516</c:v>
                </c:pt>
                <c:pt idx="672">
                  <c:v>0.95481350813259591</c:v>
                </c:pt>
                <c:pt idx="673">
                  <c:v>0.94790354589585768</c:v>
                </c:pt>
                <c:pt idx="674">
                  <c:v>0.94100242463863104</c:v>
                </c:pt>
                <c:pt idx="675">
                  <c:v>0.93392841311539665</c:v>
                </c:pt>
                <c:pt idx="676">
                  <c:v>0.92678784866305974</c:v>
                </c:pt>
                <c:pt idx="677">
                  <c:v>0.91920179707643535</c:v>
                </c:pt>
                <c:pt idx="678">
                  <c:v>0.91214890567092355</c:v>
                </c:pt>
                <c:pt idx="679">
                  <c:v>0.90382512346059507</c:v>
                </c:pt>
                <c:pt idx="680">
                  <c:v>0.89497554855208084</c:v>
                </c:pt>
                <c:pt idx="681">
                  <c:v>0.88608766273234885</c:v>
                </c:pt>
                <c:pt idx="682">
                  <c:v>0.87710768337603606</c:v>
                </c:pt>
                <c:pt idx="683">
                  <c:v>0.86825442472605852</c:v>
                </c:pt>
                <c:pt idx="684">
                  <c:v>0.85801730719972524</c:v>
                </c:pt>
                <c:pt idx="685">
                  <c:v>0.84850195741742207</c:v>
                </c:pt>
                <c:pt idx="686">
                  <c:v>0.83880708663447734</c:v>
                </c:pt>
                <c:pt idx="687">
                  <c:v>0.83021046197310522</c:v>
                </c:pt>
                <c:pt idx="688">
                  <c:v>0.8199247190594573</c:v>
                </c:pt>
                <c:pt idx="689">
                  <c:v>0.81023500551456096</c:v>
                </c:pt>
                <c:pt idx="690">
                  <c:v>0.79987779801652625</c:v>
                </c:pt>
                <c:pt idx="691">
                  <c:v>0.79013528417732348</c:v>
                </c:pt>
                <c:pt idx="692">
                  <c:v>0.78045932326722323</c:v>
                </c:pt>
                <c:pt idx="693">
                  <c:v>0.76967873108368057</c:v>
                </c:pt>
                <c:pt idx="694">
                  <c:v>0.75879597647022423</c:v>
                </c:pt>
                <c:pt idx="695">
                  <c:v>0.74912345371882294</c:v>
                </c:pt>
                <c:pt idx="696">
                  <c:v>0.73893324250045489</c:v>
                </c:pt>
                <c:pt idx="697">
                  <c:v>0.72912638597702761</c:v>
                </c:pt>
                <c:pt idx="698">
                  <c:v>0.71893150868613953</c:v>
                </c:pt>
                <c:pt idx="699">
                  <c:v>0.70781545044667815</c:v>
                </c:pt>
                <c:pt idx="700">
                  <c:v>0.6972686530546689</c:v>
                </c:pt>
                <c:pt idx="701">
                  <c:v>0.68636084899926242</c:v>
                </c:pt>
                <c:pt idx="702">
                  <c:v>0.67523472186646827</c:v>
                </c:pt>
                <c:pt idx="703">
                  <c:v>0.66453787340552328</c:v>
                </c:pt>
                <c:pt idx="704">
                  <c:v>0.65329804145289716</c:v>
                </c:pt>
                <c:pt idx="705">
                  <c:v>0.64299658124233938</c:v>
                </c:pt>
                <c:pt idx="706">
                  <c:v>0.63287734344282964</c:v>
                </c:pt>
                <c:pt idx="707">
                  <c:v>0.6228917026670534</c:v>
                </c:pt>
                <c:pt idx="708">
                  <c:v>0.61303523842525454</c:v>
                </c:pt>
                <c:pt idx="709">
                  <c:v>0.60355083207124249</c:v>
                </c:pt>
                <c:pt idx="710">
                  <c:v>0.59335693711141124</c:v>
                </c:pt>
                <c:pt idx="711">
                  <c:v>0.58378584004163114</c:v>
                </c:pt>
                <c:pt idx="712">
                  <c:v>0.57396694996275732</c:v>
                </c:pt>
                <c:pt idx="713">
                  <c:v>0.56427748200062522</c:v>
                </c:pt>
                <c:pt idx="714">
                  <c:v>0.55446841523232004</c:v>
                </c:pt>
                <c:pt idx="715">
                  <c:v>0.54476544021815598</c:v>
                </c:pt>
                <c:pt idx="716">
                  <c:v>0.53482621458481661</c:v>
                </c:pt>
                <c:pt idx="717">
                  <c:v>0.525404923001208</c:v>
                </c:pt>
                <c:pt idx="718">
                  <c:v>0.51612705175190143</c:v>
                </c:pt>
                <c:pt idx="719">
                  <c:v>0.50684304093348964</c:v>
                </c:pt>
                <c:pt idx="720">
                  <c:v>0.49797480173489489</c:v>
                </c:pt>
                <c:pt idx="721">
                  <c:v>0.48893809276004818</c:v>
                </c:pt>
                <c:pt idx="722">
                  <c:v>0.48000059922194466</c:v>
                </c:pt>
                <c:pt idx="723">
                  <c:v>0.47146807166203292</c:v>
                </c:pt>
                <c:pt idx="724">
                  <c:v>0.4627267987525378</c:v>
                </c:pt>
                <c:pt idx="725">
                  <c:v>0.4547505161535747</c:v>
                </c:pt>
                <c:pt idx="726">
                  <c:v>0.44679461692404149</c:v>
                </c:pt>
                <c:pt idx="727">
                  <c:v>0.43825103813974003</c:v>
                </c:pt>
                <c:pt idx="728">
                  <c:v>0.43017529452126957</c:v>
                </c:pt>
                <c:pt idx="729">
                  <c:v>0.42236846402961531</c:v>
                </c:pt>
                <c:pt idx="730">
                  <c:v>0.41398549637311094</c:v>
                </c:pt>
                <c:pt idx="731">
                  <c:v>0.40608166068959145</c:v>
                </c:pt>
                <c:pt idx="732">
                  <c:v>0.39796122100803377</c:v>
                </c:pt>
                <c:pt idx="733">
                  <c:v>0.39018410603084958</c:v>
                </c:pt>
                <c:pt idx="734">
                  <c:v>0.38309044788647789</c:v>
                </c:pt>
                <c:pt idx="735">
                  <c:v>0.37592286933007724</c:v>
                </c:pt>
                <c:pt idx="736">
                  <c:v>0.36888250264554029</c:v>
                </c:pt>
                <c:pt idx="737">
                  <c:v>0.36265722515543547</c:v>
                </c:pt>
                <c:pt idx="738">
                  <c:v>0.35563282135057256</c:v>
                </c:pt>
                <c:pt idx="739">
                  <c:v>0.3489966838959348</c:v>
                </c:pt>
                <c:pt idx="740">
                  <c:v>0.34311104736874032</c:v>
                </c:pt>
                <c:pt idx="741">
                  <c:v>0.33647441874857409</c:v>
                </c:pt>
                <c:pt idx="742">
                  <c:v>0.33082454167502667</c:v>
                </c:pt>
                <c:pt idx="743">
                  <c:v>0.32447033323370861</c:v>
                </c:pt>
                <c:pt idx="744">
                  <c:v>0.31791793950166836</c:v>
                </c:pt>
                <c:pt idx="745">
                  <c:v>0.31245396858063229</c:v>
                </c:pt>
                <c:pt idx="746">
                  <c:v>0.30665158461050696</c:v>
                </c:pt>
                <c:pt idx="747">
                  <c:v>0.29979614174742447</c:v>
                </c:pt>
                <c:pt idx="748">
                  <c:v>0.29448934379548652</c:v>
                </c:pt>
                <c:pt idx="749">
                  <c:v>0.28846691766862387</c:v>
                </c:pt>
                <c:pt idx="750">
                  <c:v>0.28289046984157701</c:v>
                </c:pt>
                <c:pt idx="751">
                  <c:v>0.2776954120473572</c:v>
                </c:pt>
                <c:pt idx="752">
                  <c:v>0.27137116470327338</c:v>
                </c:pt>
                <c:pt idx="753">
                  <c:v>0.26654791921407617</c:v>
                </c:pt>
                <c:pt idx="754">
                  <c:v>0.26184206228617418</c:v>
                </c:pt>
                <c:pt idx="755">
                  <c:v>0.25634739351961117</c:v>
                </c:pt>
                <c:pt idx="756">
                  <c:v>0.25065453946232602</c:v>
                </c:pt>
                <c:pt idx="757">
                  <c:v>0.24639809899293877</c:v>
                </c:pt>
                <c:pt idx="758">
                  <c:v>0.24199227052807906</c:v>
                </c:pt>
                <c:pt idx="759">
                  <c:v>0.23835285675378387</c:v>
                </c:pt>
                <c:pt idx="760">
                  <c:v>0.2341324923924599</c:v>
                </c:pt>
                <c:pt idx="761">
                  <c:v>0.22901091296129344</c:v>
                </c:pt>
                <c:pt idx="762">
                  <c:v>0.22518817165351121</c:v>
                </c:pt>
                <c:pt idx="763">
                  <c:v>0.2213299681945762</c:v>
                </c:pt>
                <c:pt idx="764">
                  <c:v>0.2172822239582195</c:v>
                </c:pt>
                <c:pt idx="765">
                  <c:v>0.2127215555605218</c:v>
                </c:pt>
                <c:pt idx="766">
                  <c:v>0.20882364136861309</c:v>
                </c:pt>
                <c:pt idx="767">
                  <c:v>0.20482990078210744</c:v>
                </c:pt>
                <c:pt idx="768">
                  <c:v>0.20177141303656457</c:v>
                </c:pt>
                <c:pt idx="769">
                  <c:v>0.19798781762139833</c:v>
                </c:pt>
                <c:pt idx="770">
                  <c:v>0.19536784245963909</c:v>
                </c:pt>
                <c:pt idx="771">
                  <c:v>0.19185239886472</c:v>
                </c:pt>
                <c:pt idx="772">
                  <c:v>0.18855942869590395</c:v>
                </c:pt>
                <c:pt idx="773">
                  <c:v>0.18472229623813866</c:v>
                </c:pt>
                <c:pt idx="774">
                  <c:v>0.18076853652564728</c:v>
                </c:pt>
                <c:pt idx="775">
                  <c:v>0.1773476668532277</c:v>
                </c:pt>
                <c:pt idx="776">
                  <c:v>0.17404440676659103</c:v>
                </c:pt>
                <c:pt idx="777">
                  <c:v>0.17031704980443016</c:v>
                </c:pt>
                <c:pt idx="778">
                  <c:v>0.16738771403458835</c:v>
                </c:pt>
                <c:pt idx="779">
                  <c:v>0.16452868861014153</c:v>
                </c:pt>
                <c:pt idx="780">
                  <c:v>0.1622216104482696</c:v>
                </c:pt>
                <c:pt idx="781">
                  <c:v>0.15948154531480885</c:v>
                </c:pt>
                <c:pt idx="782">
                  <c:v>0.15667910215923733</c:v>
                </c:pt>
                <c:pt idx="783">
                  <c:v>0.15431929737788827</c:v>
                </c:pt>
                <c:pt idx="784">
                  <c:v>0.15116486044636632</c:v>
                </c:pt>
                <c:pt idx="785">
                  <c:v>0.14858823064249116</c:v>
                </c:pt>
                <c:pt idx="786">
                  <c:v>0.14635097166048575</c:v>
                </c:pt>
                <c:pt idx="787">
                  <c:v>0.14348013370508014</c:v>
                </c:pt>
                <c:pt idx="788">
                  <c:v>0.14180179653615335</c:v>
                </c:pt>
                <c:pt idx="789">
                  <c:v>0.13982490440076945</c:v>
                </c:pt>
                <c:pt idx="790">
                  <c:v>0.13708881770808901</c:v>
                </c:pt>
                <c:pt idx="791">
                  <c:v>0.13513535416841133</c:v>
                </c:pt>
                <c:pt idx="792">
                  <c:v>0.13290565913554375</c:v>
                </c:pt>
                <c:pt idx="793">
                  <c:v>0.13113707030076766</c:v>
                </c:pt>
                <c:pt idx="794">
                  <c:v>0.12951688713040715</c:v>
                </c:pt>
                <c:pt idx="795">
                  <c:v>0.12691555170045191</c:v>
                </c:pt>
                <c:pt idx="796">
                  <c:v>0.12499315438044749</c:v>
                </c:pt>
                <c:pt idx="797">
                  <c:v>0.12343827166709193</c:v>
                </c:pt>
                <c:pt idx="798">
                  <c:v>0.12178852033191984</c:v>
                </c:pt>
                <c:pt idx="799">
                  <c:v>0.11964684216174719</c:v>
                </c:pt>
                <c:pt idx="800">
                  <c:v>0.11743016301538306</c:v>
                </c:pt>
                <c:pt idx="801">
                  <c:v>0.1157391292175463</c:v>
                </c:pt>
                <c:pt idx="802">
                  <c:v>0.11410386726546294</c:v>
                </c:pt>
                <c:pt idx="803">
                  <c:v>0.11216231448984969</c:v>
                </c:pt>
                <c:pt idx="804">
                  <c:v>0.11055124244004158</c:v>
                </c:pt>
                <c:pt idx="805">
                  <c:v>0.10902376676317251</c:v>
                </c:pt>
                <c:pt idx="806">
                  <c:v>0.10779371637204511</c:v>
                </c:pt>
                <c:pt idx="807">
                  <c:v>0.10652022238992796</c:v>
                </c:pt>
                <c:pt idx="808">
                  <c:v>0.10546704070558875</c:v>
                </c:pt>
                <c:pt idx="809">
                  <c:v>0.10505568957552738</c:v>
                </c:pt>
                <c:pt idx="810">
                  <c:v>0.10473279735713653</c:v>
                </c:pt>
                <c:pt idx="811">
                  <c:v>0.10326467903437839</c:v>
                </c:pt>
                <c:pt idx="812">
                  <c:v>0.10253276872218621</c:v>
                </c:pt>
                <c:pt idx="813">
                  <c:v>0.10175751305210996</c:v>
                </c:pt>
                <c:pt idx="814">
                  <c:v>0.10054509550345327</c:v>
                </c:pt>
                <c:pt idx="815">
                  <c:v>9.924937628117457E-2</c:v>
                </c:pt>
                <c:pt idx="816">
                  <c:v>9.7648913406780585E-2</c:v>
                </c:pt>
                <c:pt idx="817">
                  <c:v>9.6368911481411718E-2</c:v>
                </c:pt>
                <c:pt idx="818">
                  <c:v>9.6285167758814155E-2</c:v>
                </c:pt>
                <c:pt idx="819">
                  <c:v>9.5730224386515836E-2</c:v>
                </c:pt>
                <c:pt idx="820">
                  <c:v>9.5349079936453002E-2</c:v>
                </c:pt>
                <c:pt idx="821">
                  <c:v>9.4854402574493235E-2</c:v>
                </c:pt>
                <c:pt idx="822">
                  <c:v>9.3960849686894249E-2</c:v>
                </c:pt>
                <c:pt idx="823">
                  <c:v>9.4017112698176072E-2</c:v>
                </c:pt>
                <c:pt idx="824">
                  <c:v>9.3426461591960788E-2</c:v>
                </c:pt>
                <c:pt idx="825">
                  <c:v>9.3122872178837288E-2</c:v>
                </c:pt>
                <c:pt idx="826">
                  <c:v>9.2766310563472468E-2</c:v>
                </c:pt>
                <c:pt idx="827">
                  <c:v>9.2667758200192671E-2</c:v>
                </c:pt>
                <c:pt idx="828">
                  <c:v>9.2909608106392344E-2</c:v>
                </c:pt>
                <c:pt idx="829">
                  <c:v>9.3160249875550924E-2</c:v>
                </c:pt>
                <c:pt idx="830">
                  <c:v>9.2542781131483287E-2</c:v>
                </c:pt>
                <c:pt idx="831">
                  <c:v>9.2399851962709723E-2</c:v>
                </c:pt>
                <c:pt idx="832">
                  <c:v>9.2221607992441945E-2</c:v>
                </c:pt>
                <c:pt idx="833">
                  <c:v>9.2445063749601847E-2</c:v>
                </c:pt>
                <c:pt idx="834">
                  <c:v>9.2023054327573517E-2</c:v>
                </c:pt>
                <c:pt idx="835">
                  <c:v>9.1187458972329452E-2</c:v>
                </c:pt>
                <c:pt idx="836">
                  <c:v>9.1332868527021591E-2</c:v>
                </c:pt>
                <c:pt idx="837">
                  <c:v>9.1006783732695926E-2</c:v>
                </c:pt>
                <c:pt idx="838">
                  <c:v>9.1650922764957399E-2</c:v>
                </c:pt>
                <c:pt idx="839">
                  <c:v>9.1205754888263518E-2</c:v>
                </c:pt>
                <c:pt idx="840">
                  <c:v>9.1029303672174502E-2</c:v>
                </c:pt>
                <c:pt idx="841">
                  <c:v>9.114148587886825E-2</c:v>
                </c:pt>
                <c:pt idx="842">
                  <c:v>9.1700972532304567E-2</c:v>
                </c:pt>
                <c:pt idx="843">
                  <c:v>9.118836762855706E-2</c:v>
                </c:pt>
                <c:pt idx="844">
                  <c:v>9.1448366101032255E-2</c:v>
                </c:pt>
                <c:pt idx="845">
                  <c:v>9.0603757858341474E-2</c:v>
                </c:pt>
                <c:pt idx="846">
                  <c:v>9.1319484266371834E-2</c:v>
                </c:pt>
                <c:pt idx="847">
                  <c:v>9.1007299456500781E-2</c:v>
                </c:pt>
                <c:pt idx="848">
                  <c:v>9.0418932269992716E-2</c:v>
                </c:pt>
                <c:pt idx="849">
                  <c:v>9.0102769019341361E-2</c:v>
                </c:pt>
                <c:pt idx="850">
                  <c:v>9.0291892306063895E-2</c:v>
                </c:pt>
                <c:pt idx="851">
                  <c:v>9.0603610508682944E-2</c:v>
                </c:pt>
                <c:pt idx="852">
                  <c:v>9.0619426038698436E-2</c:v>
                </c:pt>
                <c:pt idx="853">
                  <c:v>8.9674939285801114E-2</c:v>
                </c:pt>
                <c:pt idx="854">
                  <c:v>8.9035638233994699E-2</c:v>
                </c:pt>
                <c:pt idx="855">
                  <c:v>8.8479540622704564E-2</c:v>
                </c:pt>
                <c:pt idx="856">
                  <c:v>8.8021234068125148E-2</c:v>
                </c:pt>
                <c:pt idx="857">
                  <c:v>8.7575206651756526E-2</c:v>
                </c:pt>
                <c:pt idx="858">
                  <c:v>8.6862623703108113E-2</c:v>
                </c:pt>
                <c:pt idx="859">
                  <c:v>8.6942560892860343E-2</c:v>
                </c:pt>
                <c:pt idx="860">
                  <c:v>8.6377892443099083E-2</c:v>
                </c:pt>
                <c:pt idx="861">
                  <c:v>8.6156573255987856E-2</c:v>
                </c:pt>
                <c:pt idx="862">
                  <c:v>8.6232409213577679E-2</c:v>
                </c:pt>
                <c:pt idx="863">
                  <c:v>8.6248912375332984E-2</c:v>
                </c:pt>
                <c:pt idx="864">
                  <c:v>8.5802467468265184E-2</c:v>
                </c:pt>
                <c:pt idx="865">
                  <c:v>8.5162380551613265E-2</c:v>
                </c:pt>
                <c:pt idx="866">
                  <c:v>8.4000847751702079E-2</c:v>
                </c:pt>
                <c:pt idx="867">
                  <c:v>8.3466631564703561E-2</c:v>
                </c:pt>
                <c:pt idx="868">
                  <c:v>8.3273628070306416E-2</c:v>
                </c:pt>
                <c:pt idx="869">
                  <c:v>8.2992632271490757E-2</c:v>
                </c:pt>
                <c:pt idx="870">
                  <c:v>8.2388523229796451E-2</c:v>
                </c:pt>
                <c:pt idx="871">
                  <c:v>8.1924175339217323E-2</c:v>
                </c:pt>
                <c:pt idx="872">
                  <c:v>8.1466237158784233E-2</c:v>
                </c:pt>
                <c:pt idx="873">
                  <c:v>8.1216577720682512E-2</c:v>
                </c:pt>
                <c:pt idx="874">
                  <c:v>8.0871460262130129E-2</c:v>
                </c:pt>
                <c:pt idx="875">
                  <c:v>7.9952342208776284E-2</c:v>
                </c:pt>
                <c:pt idx="876">
                  <c:v>7.8832411129123231E-2</c:v>
                </c:pt>
                <c:pt idx="877">
                  <c:v>7.8084734403468414E-2</c:v>
                </c:pt>
                <c:pt idx="878">
                  <c:v>7.7337376935407071E-2</c:v>
                </c:pt>
                <c:pt idx="879">
                  <c:v>7.6709004316608251E-2</c:v>
                </c:pt>
                <c:pt idx="880">
                  <c:v>7.5647325468627166E-2</c:v>
                </c:pt>
                <c:pt idx="881">
                  <c:v>7.4952768294872213E-2</c:v>
                </c:pt>
                <c:pt idx="882">
                  <c:v>7.4349027627324218E-2</c:v>
                </c:pt>
                <c:pt idx="883">
                  <c:v>7.3950004752026482E-2</c:v>
                </c:pt>
                <c:pt idx="884">
                  <c:v>7.3332707915893788E-2</c:v>
                </c:pt>
                <c:pt idx="885">
                  <c:v>7.3087542642377226E-2</c:v>
                </c:pt>
                <c:pt idx="886">
                  <c:v>7.2981942053764459E-2</c:v>
                </c:pt>
                <c:pt idx="887">
                  <c:v>7.2804533064894997E-2</c:v>
                </c:pt>
                <c:pt idx="888">
                  <c:v>7.2223017637508546E-2</c:v>
                </c:pt>
                <c:pt idx="889">
                  <c:v>7.1339951133941579E-2</c:v>
                </c:pt>
                <c:pt idx="890">
                  <c:v>7.136116948476981E-2</c:v>
                </c:pt>
                <c:pt idx="891">
                  <c:v>7.1115807745041865E-2</c:v>
                </c:pt>
                <c:pt idx="892">
                  <c:v>7.0599764682595323E-2</c:v>
                </c:pt>
                <c:pt idx="893">
                  <c:v>6.9781974077756909E-2</c:v>
                </c:pt>
                <c:pt idx="894">
                  <c:v>6.9913581881100112E-2</c:v>
                </c:pt>
                <c:pt idx="895">
                  <c:v>6.9357459711533564E-2</c:v>
                </c:pt>
                <c:pt idx="896">
                  <c:v>6.9761467916944889E-2</c:v>
                </c:pt>
                <c:pt idx="897">
                  <c:v>6.9053649273922268E-2</c:v>
                </c:pt>
                <c:pt idx="898">
                  <c:v>6.8630215471861489E-2</c:v>
                </c:pt>
                <c:pt idx="899">
                  <c:v>6.8492713682177103E-2</c:v>
                </c:pt>
                <c:pt idx="900">
                  <c:v>6.8378493138540358E-2</c:v>
                </c:pt>
                <c:pt idx="901">
                  <c:v>6.7992584382851731E-2</c:v>
                </c:pt>
                <c:pt idx="902">
                  <c:v>6.7667555594412204E-2</c:v>
                </c:pt>
                <c:pt idx="903">
                  <c:v>6.7255541390887449E-2</c:v>
                </c:pt>
                <c:pt idx="904">
                  <c:v>6.7510800116013292E-2</c:v>
                </c:pt>
                <c:pt idx="905">
                  <c:v>6.7153059703380216E-2</c:v>
                </c:pt>
                <c:pt idx="906">
                  <c:v>6.6539225584222983E-2</c:v>
                </c:pt>
                <c:pt idx="907">
                  <c:v>6.5993368774200645E-2</c:v>
                </c:pt>
                <c:pt idx="908">
                  <c:v>6.4906763275651674E-2</c:v>
                </c:pt>
                <c:pt idx="909">
                  <c:v>6.4478835309005736E-2</c:v>
                </c:pt>
                <c:pt idx="910">
                  <c:v>6.2990284500264865E-2</c:v>
                </c:pt>
                <c:pt idx="911">
                  <c:v>6.1622044687713269E-2</c:v>
                </c:pt>
                <c:pt idx="912">
                  <c:v>6.039238722900863E-2</c:v>
                </c:pt>
                <c:pt idx="913">
                  <c:v>5.9624621833240951E-2</c:v>
                </c:pt>
                <c:pt idx="914">
                  <c:v>5.8361073953074535E-2</c:v>
                </c:pt>
                <c:pt idx="915">
                  <c:v>5.716010056123029E-2</c:v>
                </c:pt>
                <c:pt idx="916">
                  <c:v>5.6273301199647241E-2</c:v>
                </c:pt>
                <c:pt idx="917">
                  <c:v>5.6074993117543027E-2</c:v>
                </c:pt>
                <c:pt idx="918">
                  <c:v>5.5467789733019607E-2</c:v>
                </c:pt>
                <c:pt idx="919">
                  <c:v>5.5134091873003256E-2</c:v>
                </c:pt>
                <c:pt idx="920">
                  <c:v>5.3884124719697966E-2</c:v>
                </c:pt>
                <c:pt idx="921">
                  <c:v>5.3784369000873536E-2</c:v>
                </c:pt>
                <c:pt idx="922">
                  <c:v>5.371499186998259E-2</c:v>
                </c:pt>
                <c:pt idx="923">
                  <c:v>5.3101255983931027E-2</c:v>
                </c:pt>
                <c:pt idx="924">
                  <c:v>5.2452475437425879E-2</c:v>
                </c:pt>
                <c:pt idx="925">
                  <c:v>5.1637877408522256E-2</c:v>
                </c:pt>
                <c:pt idx="926">
                  <c:v>5.0728312524696409E-2</c:v>
                </c:pt>
                <c:pt idx="927">
                  <c:v>4.9811232808285567E-2</c:v>
                </c:pt>
                <c:pt idx="928">
                  <c:v>4.868837929373835E-2</c:v>
                </c:pt>
                <c:pt idx="929">
                  <c:v>4.784453235761664E-2</c:v>
                </c:pt>
                <c:pt idx="930">
                  <c:v>4.7178020735535113E-2</c:v>
                </c:pt>
                <c:pt idx="931">
                  <c:v>4.6686806090550786E-2</c:v>
                </c:pt>
                <c:pt idx="932">
                  <c:v>4.5650864316259518E-2</c:v>
                </c:pt>
                <c:pt idx="933">
                  <c:v>4.4877671541402674E-2</c:v>
                </c:pt>
                <c:pt idx="934">
                  <c:v>4.446546087166655E-2</c:v>
                </c:pt>
                <c:pt idx="935">
                  <c:v>4.4353204990143537E-2</c:v>
                </c:pt>
                <c:pt idx="936">
                  <c:v>4.3994187547136542E-2</c:v>
                </c:pt>
                <c:pt idx="937">
                  <c:v>4.3529765981728148E-2</c:v>
                </c:pt>
                <c:pt idx="938">
                  <c:v>4.2741592658254147E-2</c:v>
                </c:pt>
                <c:pt idx="939">
                  <c:v>4.2562317240376651E-2</c:v>
                </c:pt>
                <c:pt idx="940">
                  <c:v>4.1870093102881735E-2</c:v>
                </c:pt>
                <c:pt idx="941">
                  <c:v>4.1776501511439128E-2</c:v>
                </c:pt>
                <c:pt idx="942">
                  <c:v>4.0147207220526206E-2</c:v>
                </c:pt>
                <c:pt idx="943">
                  <c:v>3.9108072870300131E-2</c:v>
                </c:pt>
                <c:pt idx="944">
                  <c:v>3.8878330194376295E-2</c:v>
                </c:pt>
                <c:pt idx="945">
                  <c:v>3.7770064296023496E-2</c:v>
                </c:pt>
                <c:pt idx="946">
                  <c:v>3.6988325240971946E-2</c:v>
                </c:pt>
                <c:pt idx="947">
                  <c:v>3.6276429924063353E-2</c:v>
                </c:pt>
                <c:pt idx="948">
                  <c:v>3.5547491163318186E-2</c:v>
                </c:pt>
                <c:pt idx="949">
                  <c:v>3.554100777834289E-2</c:v>
                </c:pt>
                <c:pt idx="950">
                  <c:v>3.5201563281643887E-2</c:v>
                </c:pt>
                <c:pt idx="951">
                  <c:v>3.4535616499920062E-2</c:v>
                </c:pt>
                <c:pt idx="952">
                  <c:v>3.4531564384310501E-2</c:v>
                </c:pt>
                <c:pt idx="953">
                  <c:v>3.4298481782793336E-2</c:v>
                </c:pt>
                <c:pt idx="954">
                  <c:v>3.4482128573873873E-2</c:v>
                </c:pt>
                <c:pt idx="955">
                  <c:v>3.4159089005824483E-2</c:v>
                </c:pt>
                <c:pt idx="956">
                  <c:v>3.358796172936436E-2</c:v>
                </c:pt>
                <c:pt idx="957">
                  <c:v>3.3338695223685377E-2</c:v>
                </c:pt>
                <c:pt idx="958">
                  <c:v>3.2298701333784548E-2</c:v>
                </c:pt>
                <c:pt idx="959">
                  <c:v>3.1848179752830767E-2</c:v>
                </c:pt>
                <c:pt idx="960">
                  <c:v>3.099377275784778E-2</c:v>
                </c:pt>
                <c:pt idx="961">
                  <c:v>3.0561768117315865E-2</c:v>
                </c:pt>
                <c:pt idx="962">
                  <c:v>2.9811218073319715E-2</c:v>
                </c:pt>
                <c:pt idx="963">
                  <c:v>2.9824356751205258E-2</c:v>
                </c:pt>
                <c:pt idx="964">
                  <c:v>2.8815527314083409E-2</c:v>
                </c:pt>
                <c:pt idx="965">
                  <c:v>2.8348281546886536E-2</c:v>
                </c:pt>
                <c:pt idx="966">
                  <c:v>2.8118145938539965E-2</c:v>
                </c:pt>
                <c:pt idx="967">
                  <c:v>2.7790317506588374E-2</c:v>
                </c:pt>
                <c:pt idx="968">
                  <c:v>2.7559003100973565E-2</c:v>
                </c:pt>
                <c:pt idx="969">
                  <c:v>2.7101924460215223E-2</c:v>
                </c:pt>
                <c:pt idx="970">
                  <c:v>2.6407490077842367E-2</c:v>
                </c:pt>
                <c:pt idx="971">
                  <c:v>2.6358348966722799E-2</c:v>
                </c:pt>
                <c:pt idx="972">
                  <c:v>2.6660636791195954E-2</c:v>
                </c:pt>
                <c:pt idx="973">
                  <c:v>2.6198327237559819E-2</c:v>
                </c:pt>
                <c:pt idx="974">
                  <c:v>2.5784692187791246E-2</c:v>
                </c:pt>
                <c:pt idx="975">
                  <c:v>2.5470518157530046E-2</c:v>
                </c:pt>
                <c:pt idx="976">
                  <c:v>2.5638889700676359E-2</c:v>
                </c:pt>
                <c:pt idx="977">
                  <c:v>2.5624449434140471E-2</c:v>
                </c:pt>
                <c:pt idx="978">
                  <c:v>2.5513716165755596E-2</c:v>
                </c:pt>
                <c:pt idx="979">
                  <c:v>2.5087654628117705E-2</c:v>
                </c:pt>
                <c:pt idx="980">
                  <c:v>2.4835760386861618E-2</c:v>
                </c:pt>
                <c:pt idx="981">
                  <c:v>2.4551179079688415E-2</c:v>
                </c:pt>
                <c:pt idx="982">
                  <c:v>2.4156183761723814E-2</c:v>
                </c:pt>
                <c:pt idx="983">
                  <c:v>2.3343027303646142E-2</c:v>
                </c:pt>
                <c:pt idx="984">
                  <c:v>2.2791730835396432E-2</c:v>
                </c:pt>
                <c:pt idx="985">
                  <c:v>2.2503269320548622E-2</c:v>
                </c:pt>
                <c:pt idx="986">
                  <c:v>2.1701483344454139E-2</c:v>
                </c:pt>
                <c:pt idx="987">
                  <c:v>2.15117485566487E-2</c:v>
                </c:pt>
                <c:pt idx="988">
                  <c:v>2.1360381164096685E-2</c:v>
                </c:pt>
                <c:pt idx="989">
                  <c:v>2.0947482862620756E-2</c:v>
                </c:pt>
                <c:pt idx="990">
                  <c:v>2.1262268393964851E-2</c:v>
                </c:pt>
                <c:pt idx="991">
                  <c:v>2.1297087118275358E-2</c:v>
                </c:pt>
                <c:pt idx="992">
                  <c:v>2.1237263156912406E-2</c:v>
                </c:pt>
                <c:pt idx="993">
                  <c:v>2.1198630532273628E-2</c:v>
                </c:pt>
                <c:pt idx="994">
                  <c:v>2.0755810426805653E-2</c:v>
                </c:pt>
                <c:pt idx="995">
                  <c:v>2.0020471779225023E-2</c:v>
                </c:pt>
                <c:pt idx="996">
                  <c:v>1.942751956250904E-2</c:v>
                </c:pt>
                <c:pt idx="997">
                  <c:v>1.9130347227014496E-2</c:v>
                </c:pt>
                <c:pt idx="998">
                  <c:v>1.8687308552886368E-2</c:v>
                </c:pt>
                <c:pt idx="999">
                  <c:v>1.8285510592352994E-2</c:v>
                </c:pt>
                <c:pt idx="1000">
                  <c:v>1.8278840564476893E-2</c:v>
                </c:pt>
                <c:pt idx="1001">
                  <c:v>1.7982694764936774E-2</c:v>
                </c:pt>
                <c:pt idx="1002">
                  <c:v>1.8238884248738992E-2</c:v>
                </c:pt>
                <c:pt idx="1003">
                  <c:v>1.8212295002857353E-2</c:v>
                </c:pt>
                <c:pt idx="1004">
                  <c:v>1.7249411645092631E-2</c:v>
                </c:pt>
                <c:pt idx="1005">
                  <c:v>1.6723007445823831E-2</c:v>
                </c:pt>
                <c:pt idx="1006">
                  <c:v>1.6204491364941634E-2</c:v>
                </c:pt>
                <c:pt idx="1007">
                  <c:v>1.5906751733261754E-2</c:v>
                </c:pt>
                <c:pt idx="1008">
                  <c:v>1.5835793049369259E-2</c:v>
                </c:pt>
                <c:pt idx="1009">
                  <c:v>1.5537697322681263E-2</c:v>
                </c:pt>
                <c:pt idx="1010">
                  <c:v>1.4825352589314153E-2</c:v>
                </c:pt>
                <c:pt idx="1011">
                  <c:v>1.4969222340074662E-2</c:v>
                </c:pt>
                <c:pt idx="1012">
                  <c:v>1.5097404263857068E-2</c:v>
                </c:pt>
                <c:pt idx="1013">
                  <c:v>1.4685704406270515E-2</c:v>
                </c:pt>
                <c:pt idx="1014">
                  <c:v>1.429215065913186E-2</c:v>
                </c:pt>
                <c:pt idx="1015">
                  <c:v>1.3757725726783772E-2</c:v>
                </c:pt>
                <c:pt idx="1016">
                  <c:v>1.3550392478094631E-2</c:v>
                </c:pt>
                <c:pt idx="1017">
                  <c:v>1.3873051392859484E-2</c:v>
                </c:pt>
                <c:pt idx="1018">
                  <c:v>1.3583966097790565E-2</c:v>
                </c:pt>
                <c:pt idx="1019">
                  <c:v>1.3528582272804632E-2</c:v>
                </c:pt>
                <c:pt idx="1020">
                  <c:v>1.3530441334329743E-2</c:v>
                </c:pt>
                <c:pt idx="1021">
                  <c:v>1.3202865852625291E-2</c:v>
                </c:pt>
                <c:pt idx="1022">
                  <c:v>1.3167352129092053E-2</c:v>
                </c:pt>
                <c:pt idx="1023">
                  <c:v>1.3060869898355748E-2</c:v>
                </c:pt>
                <c:pt idx="1024">
                  <c:v>1.2422951477511863E-2</c:v>
                </c:pt>
                <c:pt idx="1025">
                  <c:v>1.2322591625087458E-2</c:v>
                </c:pt>
                <c:pt idx="1026">
                  <c:v>1.183148994817467E-2</c:v>
                </c:pt>
                <c:pt idx="1027">
                  <c:v>1.1669417602930488E-2</c:v>
                </c:pt>
                <c:pt idx="1028">
                  <c:v>1.17653446864608E-2</c:v>
                </c:pt>
                <c:pt idx="1029">
                  <c:v>1.1421717915287207E-2</c:v>
                </c:pt>
                <c:pt idx="1030">
                  <c:v>1.1067162711106015E-2</c:v>
                </c:pt>
                <c:pt idx="1031">
                  <c:v>1.1145697623274565E-2</c:v>
                </c:pt>
                <c:pt idx="1032">
                  <c:v>1.083325740732873E-2</c:v>
                </c:pt>
                <c:pt idx="1033">
                  <c:v>1.0302182223884545E-2</c:v>
                </c:pt>
                <c:pt idx="1034">
                  <c:v>1.011731488646586E-2</c:v>
                </c:pt>
                <c:pt idx="1035">
                  <c:v>9.6649759930568825E-3</c:v>
                </c:pt>
                <c:pt idx="1036">
                  <c:v>9.7680888282681479E-3</c:v>
                </c:pt>
                <c:pt idx="1037">
                  <c:v>9.534571545258325E-3</c:v>
                </c:pt>
                <c:pt idx="1038">
                  <c:v>9.3315335391153161E-3</c:v>
                </c:pt>
                <c:pt idx="1039">
                  <c:v>9.2836326209550374E-3</c:v>
                </c:pt>
                <c:pt idx="1040">
                  <c:v>9.290427896040886E-3</c:v>
                </c:pt>
                <c:pt idx="1041">
                  <c:v>8.9817107148005611E-3</c:v>
                </c:pt>
                <c:pt idx="1042">
                  <c:v>9.4077206800579679E-3</c:v>
                </c:pt>
                <c:pt idx="1043">
                  <c:v>8.814837226515963E-3</c:v>
                </c:pt>
                <c:pt idx="1044">
                  <c:v>8.9219506049563017E-3</c:v>
                </c:pt>
                <c:pt idx="1045">
                  <c:v>8.7988129511508868E-3</c:v>
                </c:pt>
                <c:pt idx="1046">
                  <c:v>8.2606453374761499E-3</c:v>
                </c:pt>
                <c:pt idx="1047">
                  <c:v>8.2823008256246947E-3</c:v>
                </c:pt>
                <c:pt idx="1048">
                  <c:v>8.5714696188334463E-3</c:v>
                </c:pt>
                <c:pt idx="1049">
                  <c:v>7.7749980537565929E-3</c:v>
                </c:pt>
                <c:pt idx="1050">
                  <c:v>7.8316171600465324E-3</c:v>
                </c:pt>
                <c:pt idx="1051">
                  <c:v>7.6212165826323374E-3</c:v>
                </c:pt>
                <c:pt idx="1052">
                  <c:v>7.4467128378635575E-3</c:v>
                </c:pt>
                <c:pt idx="1053">
                  <c:v>7.8088761960801549E-3</c:v>
                </c:pt>
                <c:pt idx="1054">
                  <c:v>7.7643127476855669E-3</c:v>
                </c:pt>
                <c:pt idx="1055">
                  <c:v>7.4738349983435445E-3</c:v>
                </c:pt>
                <c:pt idx="1056">
                  <c:v>8.0067152151047146E-3</c:v>
                </c:pt>
                <c:pt idx="1057">
                  <c:v>7.6508633339284621E-3</c:v>
                </c:pt>
                <c:pt idx="1058">
                  <c:v>7.5386000849225199E-3</c:v>
                </c:pt>
                <c:pt idx="1059">
                  <c:v>7.8416344809988936E-3</c:v>
                </c:pt>
                <c:pt idx="1060">
                  <c:v>7.3211635613135428E-3</c:v>
                </c:pt>
                <c:pt idx="1061">
                  <c:v>7.2040058478167815E-3</c:v>
                </c:pt>
                <c:pt idx="1062">
                  <c:v>6.7032576799255983E-3</c:v>
                </c:pt>
                <c:pt idx="1063">
                  <c:v>6.3631255514867945E-3</c:v>
                </c:pt>
                <c:pt idx="1064">
                  <c:v>6.9085476800164634E-3</c:v>
                </c:pt>
                <c:pt idx="1065">
                  <c:v>6.585630903349184E-3</c:v>
                </c:pt>
                <c:pt idx="1066">
                  <c:v>6.0011291895498637E-3</c:v>
                </c:pt>
                <c:pt idx="1067">
                  <c:v>6.1883909589196514E-3</c:v>
                </c:pt>
                <c:pt idx="1068">
                  <c:v>6.3324596317191756E-3</c:v>
                </c:pt>
                <c:pt idx="1069">
                  <c:v>6.6192929328402362E-3</c:v>
                </c:pt>
                <c:pt idx="1070">
                  <c:v>6.4943723481666136E-3</c:v>
                </c:pt>
                <c:pt idx="1071">
                  <c:v>5.6495357135051116E-3</c:v>
                </c:pt>
                <c:pt idx="1072">
                  <c:v>5.7586849730607986E-3</c:v>
                </c:pt>
                <c:pt idx="1073">
                  <c:v>6.256051466288731E-3</c:v>
                </c:pt>
                <c:pt idx="1074">
                  <c:v>5.7695716569984828E-3</c:v>
                </c:pt>
                <c:pt idx="1075">
                  <c:v>5.4650392060603932E-3</c:v>
                </c:pt>
                <c:pt idx="1076">
                  <c:v>5.5789773295182874E-3</c:v>
                </c:pt>
                <c:pt idx="1077">
                  <c:v>5.03898749173307E-3</c:v>
                </c:pt>
                <c:pt idx="1078">
                  <c:v>5.2955748196133207E-3</c:v>
                </c:pt>
                <c:pt idx="1079">
                  <c:v>5.3044600040226455E-3</c:v>
                </c:pt>
                <c:pt idx="1080">
                  <c:v>4.9515575718446234E-3</c:v>
                </c:pt>
                <c:pt idx="1081">
                  <c:v>5.396948928853936E-3</c:v>
                </c:pt>
                <c:pt idx="1082">
                  <c:v>5.2116591890808001E-3</c:v>
                </c:pt>
                <c:pt idx="1083">
                  <c:v>4.8714460183298062E-3</c:v>
                </c:pt>
                <c:pt idx="1084">
                  <c:v>5.705526127918659E-3</c:v>
                </c:pt>
                <c:pt idx="1085">
                  <c:v>5.3331219684342648E-3</c:v>
                </c:pt>
                <c:pt idx="1086">
                  <c:v>5.5060687184779172E-3</c:v>
                </c:pt>
                <c:pt idx="1087">
                  <c:v>5.3560225611973822E-3</c:v>
                </c:pt>
                <c:pt idx="1088">
                  <c:v>5.3026893522926501E-3</c:v>
                </c:pt>
                <c:pt idx="1089">
                  <c:v>5.0993664701431528E-3</c:v>
                </c:pt>
                <c:pt idx="1090">
                  <c:v>5.0833544739162856E-3</c:v>
                </c:pt>
                <c:pt idx="1091">
                  <c:v>4.4274667622147346E-3</c:v>
                </c:pt>
                <c:pt idx="1092">
                  <c:v>4.4417965165067233E-3</c:v>
                </c:pt>
                <c:pt idx="1093">
                  <c:v>4.0033060351718722E-3</c:v>
                </c:pt>
                <c:pt idx="1094">
                  <c:v>4.0426312032057383E-3</c:v>
                </c:pt>
                <c:pt idx="1095">
                  <c:v>3.7375781168075125E-3</c:v>
                </c:pt>
                <c:pt idx="1096">
                  <c:v>3.4009406311034988E-3</c:v>
                </c:pt>
                <c:pt idx="1097">
                  <c:v>3.0321146124937283E-3</c:v>
                </c:pt>
                <c:pt idx="1098">
                  <c:v>3.1729882535308047E-3</c:v>
                </c:pt>
                <c:pt idx="1099">
                  <c:v>3.2763024666087256E-3</c:v>
                </c:pt>
                <c:pt idx="1100">
                  <c:v>3.2978720007897943E-3</c:v>
                </c:pt>
                <c:pt idx="1101">
                  <c:v>3.1413080769469742E-3</c:v>
                </c:pt>
                <c:pt idx="1102">
                  <c:v>3.0756957298314542E-3</c:v>
                </c:pt>
                <c:pt idx="1103">
                  <c:v>3.4908607602210933E-3</c:v>
                </c:pt>
                <c:pt idx="1104">
                  <c:v>3.9238108943952365E-3</c:v>
                </c:pt>
                <c:pt idx="1105">
                  <c:v>3.7206844784571113E-3</c:v>
                </c:pt>
                <c:pt idx="1106">
                  <c:v>3.7223912786684106E-3</c:v>
                </c:pt>
                <c:pt idx="1107">
                  <c:v>3.5352694914742256E-3</c:v>
                </c:pt>
                <c:pt idx="1108">
                  <c:v>3.8577859682358343E-3</c:v>
                </c:pt>
                <c:pt idx="1109">
                  <c:v>4.0750554955651429E-3</c:v>
                </c:pt>
                <c:pt idx="1110">
                  <c:v>3.8202118053108254E-3</c:v>
                </c:pt>
                <c:pt idx="1111">
                  <c:v>3.5208390482489088E-3</c:v>
                </c:pt>
                <c:pt idx="1112">
                  <c:v>4.0412338372773516E-3</c:v>
                </c:pt>
                <c:pt idx="1113">
                  <c:v>4.3031576786240096E-3</c:v>
                </c:pt>
                <c:pt idx="1114">
                  <c:v>4.4795155732626187E-3</c:v>
                </c:pt>
                <c:pt idx="1115">
                  <c:v>3.8843899490833256E-3</c:v>
                </c:pt>
                <c:pt idx="1116">
                  <c:v>3.4889476704878528E-3</c:v>
                </c:pt>
                <c:pt idx="1117">
                  <c:v>3.7100458331112856E-3</c:v>
                </c:pt>
                <c:pt idx="1118">
                  <c:v>3.834885375472716E-3</c:v>
                </c:pt>
                <c:pt idx="1119">
                  <c:v>3.5194662405969427E-3</c:v>
                </c:pt>
                <c:pt idx="1120">
                  <c:v>3.3822812526783869E-3</c:v>
                </c:pt>
                <c:pt idx="1121">
                  <c:v>2.9528454078601709E-3</c:v>
                </c:pt>
                <c:pt idx="1122">
                  <c:v>3.5319541241573137E-3</c:v>
                </c:pt>
                <c:pt idx="1123">
                  <c:v>3.702928844604313E-3</c:v>
                </c:pt>
                <c:pt idx="1124">
                  <c:v>3.3108387707403851E-3</c:v>
                </c:pt>
                <c:pt idx="1125">
                  <c:v>3.301926572226996E-3</c:v>
                </c:pt>
                <c:pt idx="1126">
                  <c:v>2.8366675695926298E-3</c:v>
                </c:pt>
                <c:pt idx="1127">
                  <c:v>2.5980249742936241E-3</c:v>
                </c:pt>
                <c:pt idx="1128">
                  <c:v>3.2680287832822972E-3</c:v>
                </c:pt>
                <c:pt idx="1129">
                  <c:v>3.0898265620844276E-3</c:v>
                </c:pt>
                <c:pt idx="1130">
                  <c:v>3.2680754440074979E-3</c:v>
                </c:pt>
                <c:pt idx="1131">
                  <c:v>3.2644113491653993E-3</c:v>
                </c:pt>
                <c:pt idx="1132">
                  <c:v>3.4584733052763213E-3</c:v>
                </c:pt>
                <c:pt idx="1133">
                  <c:v>3.3142474595076999E-3</c:v>
                </c:pt>
                <c:pt idx="1134">
                  <c:v>3.3890003971073297E-3</c:v>
                </c:pt>
                <c:pt idx="1135">
                  <c:v>2.8437550881678961E-3</c:v>
                </c:pt>
                <c:pt idx="1136">
                  <c:v>2.2361339673625416E-3</c:v>
                </c:pt>
                <c:pt idx="1137">
                  <c:v>1.7496826456729422E-3</c:v>
                </c:pt>
                <c:pt idx="1138">
                  <c:v>1.6143424754791749E-3</c:v>
                </c:pt>
                <c:pt idx="1139">
                  <c:v>1.5789476140038168E-3</c:v>
                </c:pt>
                <c:pt idx="1140">
                  <c:v>2.0955599372978087E-3</c:v>
                </c:pt>
                <c:pt idx="1141">
                  <c:v>2.23279649759685E-3</c:v>
                </c:pt>
                <c:pt idx="1142">
                  <c:v>2.2737744376338889E-3</c:v>
                </c:pt>
                <c:pt idx="1143">
                  <c:v>2.4680036356072416E-3</c:v>
                </c:pt>
                <c:pt idx="1144">
                  <c:v>2.4270308528082508E-3</c:v>
                </c:pt>
                <c:pt idx="1145">
                  <c:v>2.2470599445424998E-3</c:v>
                </c:pt>
                <c:pt idx="1146">
                  <c:v>1.6517508700383378E-3</c:v>
                </c:pt>
                <c:pt idx="1147">
                  <c:v>1.3632674983245117E-3</c:v>
                </c:pt>
                <c:pt idx="1148">
                  <c:v>1.2403791110247751E-3</c:v>
                </c:pt>
                <c:pt idx="1149">
                  <c:v>1.3845973437277056E-3</c:v>
                </c:pt>
                <c:pt idx="1150">
                  <c:v>1.593087041653538E-3</c:v>
                </c:pt>
                <c:pt idx="1151">
                  <c:v>2.1134319773808453E-3</c:v>
                </c:pt>
                <c:pt idx="1152">
                  <c:v>2.7371083169795678E-3</c:v>
                </c:pt>
                <c:pt idx="1153">
                  <c:v>3.0205010035739659E-3</c:v>
                </c:pt>
                <c:pt idx="1154">
                  <c:v>2.8440375083467438E-3</c:v>
                </c:pt>
                <c:pt idx="1155">
                  <c:v>3.0844139179611132E-3</c:v>
                </c:pt>
                <c:pt idx="1156">
                  <c:v>3.1859943167236704E-3</c:v>
                </c:pt>
                <c:pt idx="1157">
                  <c:v>2.893672240822388E-3</c:v>
                </c:pt>
                <c:pt idx="1158">
                  <c:v>2.681638538026158E-3</c:v>
                </c:pt>
                <c:pt idx="1159">
                  <c:v>2.4517698781442881E-3</c:v>
                </c:pt>
                <c:pt idx="1160">
                  <c:v>3.1753433922396337E-3</c:v>
                </c:pt>
                <c:pt idx="1161">
                  <c:v>3.3820798748117296E-3</c:v>
                </c:pt>
                <c:pt idx="1162">
                  <c:v>3.1700167020837942E-3</c:v>
                </c:pt>
                <c:pt idx="1163">
                  <c:v>2.608786411021558E-3</c:v>
                </c:pt>
                <c:pt idx="1164">
                  <c:v>3.0132636795125278E-3</c:v>
                </c:pt>
                <c:pt idx="1165">
                  <c:v>2.900951313953742E-3</c:v>
                </c:pt>
                <c:pt idx="1166">
                  <c:v>3.4660102403101024E-3</c:v>
                </c:pt>
                <c:pt idx="1167">
                  <c:v>2.6907128211639299E-3</c:v>
                </c:pt>
                <c:pt idx="1168">
                  <c:v>2.5410325822020768E-3</c:v>
                </c:pt>
                <c:pt idx="1169">
                  <c:v>2.2275427455219826E-3</c:v>
                </c:pt>
                <c:pt idx="1170">
                  <c:v>2.6908503475118906E-3</c:v>
                </c:pt>
                <c:pt idx="1171">
                  <c:v>2.4180444883000686E-3</c:v>
                </c:pt>
                <c:pt idx="1172">
                  <c:v>2.6728859683095092E-3</c:v>
                </c:pt>
                <c:pt idx="1173">
                  <c:v>1.9349738589426631E-3</c:v>
                </c:pt>
              </c:numCache>
            </c:numRef>
          </c:yVal>
          <c:smooth val="0"/>
          <c:extLst>
            <c:ext xmlns:c16="http://schemas.microsoft.com/office/drawing/2014/chart" uri="{C3380CC4-5D6E-409C-BE32-E72D297353CC}">
              <c16:uniqueId val="{00000002-859F-4C0C-A8BD-8B8994BA77C0}"/>
            </c:ext>
          </c:extLst>
        </c:ser>
        <c:ser>
          <c:idx val="3"/>
          <c:order val="3"/>
          <c:tx>
            <c:strRef>
              <c:f>'Fluo 77K'!$W$2</c:f>
              <c:strCache>
                <c:ptCount val="1"/>
                <c:pt idx="0">
                  <c:v>Stan 590</c:v>
                </c:pt>
              </c:strCache>
            </c:strRef>
          </c:tx>
          <c:spPr>
            <a:ln w="19050" cap="rnd">
              <a:solidFill>
                <a:srgbClr val="FFFF00"/>
              </a:solidFill>
              <a:round/>
            </a:ln>
            <a:effectLst/>
          </c:spPr>
          <c:marker>
            <c:symbol val="none"/>
          </c:marker>
          <c:xVal>
            <c:numRef>
              <c:f>'Fluo 77K'!$S$3:$S$1176</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'Fluo 77K'!$W$3:$W$1176</c:f>
              <c:numCache>
                <c:formatCode>General</c:formatCode>
                <c:ptCount val="1174"/>
                <c:pt idx="0">
                  <c:v>1.6679110205602312E-4</c:v>
                </c:pt>
                <c:pt idx="1">
                  <c:v>1.2470189843910115E-4</c:v>
                </c:pt>
                <c:pt idx="2">
                  <c:v>3.7823783784890984E-4</c:v>
                </c:pt>
                <c:pt idx="3">
                  <c:v>3.1629200064226188E-4</c:v>
                </c:pt>
                <c:pt idx="4">
                  <c:v>5.921347047512925E-4</c:v>
                </c:pt>
                <c:pt idx="5">
                  <c:v>9.0180175843648618E-4</c:v>
                </c:pt>
                <c:pt idx="6">
                  <c:v>8.4483049191636536E-4</c:v>
                </c:pt>
                <c:pt idx="7">
                  <c:v>8.0519870232153093E-4</c:v>
                </c:pt>
                <c:pt idx="8">
                  <c:v>7.7878767499046681E-4</c:v>
                </c:pt>
                <c:pt idx="9">
                  <c:v>7.9612430702802209E-4</c:v>
                </c:pt>
                <c:pt idx="10">
                  <c:v>7.2096453528815814E-4</c:v>
                </c:pt>
                <c:pt idx="11">
                  <c:v>2.2129767164146496E-4</c:v>
                </c:pt>
                <c:pt idx="12">
                  <c:v>8.0104425587011288E-5</c:v>
                </c:pt>
                <c:pt idx="13">
                  <c:v>2.155470155819053E-4</c:v>
                </c:pt>
                <c:pt idx="14">
                  <c:v>1.9814358558042482E-4</c:v>
                </c:pt>
                <c:pt idx="15">
                  <c:v>2.4022755460392165E-4</c:v>
                </c:pt>
                <c:pt idx="16">
                  <c:v>-7.3586605722343739E-5</c:v>
                </c:pt>
                <c:pt idx="17">
                  <c:v>-1.6938245339248879E-4</c:v>
                </c:pt>
                <c:pt idx="18">
                  <c:v>-2.7325897707168425E-5</c:v>
                </c:pt>
                <c:pt idx="19">
                  <c:v>-2.8975079124862467E-5</c:v>
                </c:pt>
                <c:pt idx="20">
                  <c:v>3.1321019066096196E-5</c:v>
                </c:pt>
                <c:pt idx="21">
                  <c:v>5.0351485879172162E-5</c:v>
                </c:pt>
                <c:pt idx="22">
                  <c:v>1.370999191710498E-4</c:v>
                </c:pt>
                <c:pt idx="23">
                  <c:v>2.9566451627292855E-4</c:v>
                </c:pt>
                <c:pt idx="24">
                  <c:v>5.5911318249283407E-4</c:v>
                </c:pt>
                <c:pt idx="25">
                  <c:v>6.5657163945076371E-4</c:v>
                </c:pt>
                <c:pt idx="26">
                  <c:v>6.6648038341803701E-4</c:v>
                </c:pt>
                <c:pt idx="27">
                  <c:v>4.8559878002110452E-4</c:v>
                </c:pt>
                <c:pt idx="28">
                  <c:v>2.1478117180470462E-4</c:v>
                </c:pt>
                <c:pt idx="29">
                  <c:v>1.4129408025519326E-4</c:v>
                </c:pt>
                <c:pt idx="30">
                  <c:v>1.1981711240936615E-4</c:v>
                </c:pt>
                <c:pt idx="31">
                  <c:v>3.7231250568266327E-5</c:v>
                </c:pt>
                <c:pt idx="32">
                  <c:v>1.0826347711509722E-4</c:v>
                </c:pt>
                <c:pt idx="33">
                  <c:v>1.2808310440521763E-4</c:v>
                </c:pt>
                <c:pt idx="34">
                  <c:v>4.0723156805773711E-4</c:v>
                </c:pt>
                <c:pt idx="35">
                  <c:v>7.6975094601051724E-4</c:v>
                </c:pt>
                <c:pt idx="36">
                  <c:v>8.0275744726175581E-4</c:v>
                </c:pt>
                <c:pt idx="37">
                  <c:v>9.5718466723860305E-4</c:v>
                </c:pt>
                <c:pt idx="38">
                  <c:v>1.0059022316778706E-3</c:v>
                </c:pt>
                <c:pt idx="39">
                  <c:v>1.0512932119954577E-3</c:v>
                </c:pt>
                <c:pt idx="40">
                  <c:v>1.1181531944732253E-3</c:v>
                </c:pt>
                <c:pt idx="41">
                  <c:v>7.5065014219317862E-4</c:v>
                </c:pt>
                <c:pt idx="42">
                  <c:v>5.7637266117512302E-4</c:v>
                </c:pt>
                <c:pt idx="43">
                  <c:v>4.8967117991035875E-4</c:v>
                </c:pt>
                <c:pt idx="44">
                  <c:v>2.7083615688440639E-4</c:v>
                </c:pt>
                <c:pt idx="45">
                  <c:v>2.8981406155176342E-4</c:v>
                </c:pt>
                <c:pt idx="46">
                  <c:v>3.0051948787924207E-4</c:v>
                </c:pt>
                <c:pt idx="47">
                  <c:v>3.6324482432419981E-4</c:v>
                </c:pt>
                <c:pt idx="48">
                  <c:v>5.9118143977036984E-4</c:v>
                </c:pt>
                <c:pt idx="49">
                  <c:v>5.9448071296983181E-4</c:v>
                </c:pt>
                <c:pt idx="50">
                  <c:v>4.0534859376630482E-4</c:v>
                </c:pt>
                <c:pt idx="51">
                  <c:v>7.0351080767159255E-4</c:v>
                </c:pt>
                <c:pt idx="52">
                  <c:v>6.1352541560111403E-4</c:v>
                </c:pt>
                <c:pt idx="53">
                  <c:v>5.7559691718861829E-4</c:v>
                </c:pt>
                <c:pt idx="54">
                  <c:v>4.674872005656092E-4</c:v>
                </c:pt>
                <c:pt idx="55">
                  <c:v>6.3594256194430101E-4</c:v>
                </c:pt>
                <c:pt idx="56">
                  <c:v>6.2438298652444963E-4</c:v>
                </c:pt>
                <c:pt idx="57">
                  <c:v>9.0930600329346969E-4</c:v>
                </c:pt>
                <c:pt idx="58">
                  <c:v>6.4581591550820006E-4</c:v>
                </c:pt>
                <c:pt idx="59">
                  <c:v>6.8958428565950129E-4</c:v>
                </c:pt>
                <c:pt idx="60">
                  <c:v>7.2592203664829903E-4</c:v>
                </c:pt>
                <c:pt idx="61">
                  <c:v>7.1104077031366487E-4</c:v>
                </c:pt>
                <c:pt idx="62">
                  <c:v>5.7146067801867916E-4</c:v>
                </c:pt>
                <c:pt idx="63">
                  <c:v>7.7380775591500534E-4</c:v>
                </c:pt>
                <c:pt idx="64">
                  <c:v>3.7493958880903102E-4</c:v>
                </c:pt>
                <c:pt idx="65">
                  <c:v>5.1283630413579545E-4</c:v>
                </c:pt>
                <c:pt idx="66">
                  <c:v>7.0444779989469364E-4</c:v>
                </c:pt>
                <c:pt idx="67">
                  <c:v>7.8121800568135467E-4</c:v>
                </c:pt>
                <c:pt idx="68">
                  <c:v>5.2192685839161661E-4</c:v>
                </c:pt>
                <c:pt idx="69">
                  <c:v>2.4363106448984962E-4</c:v>
                </c:pt>
                <c:pt idx="70">
                  <c:v>-2.841378277552482E-4</c:v>
                </c:pt>
                <c:pt idx="71">
                  <c:v>-2.5297549652679037E-6</c:v>
                </c:pt>
                <c:pt idx="72">
                  <c:v>-7.5197403914770356E-5</c:v>
                </c:pt>
                <c:pt idx="73">
                  <c:v>-1.4539105997444382E-4</c:v>
                </c:pt>
                <c:pt idx="74">
                  <c:v>-3.9809401625659886E-4</c:v>
                </c:pt>
                <c:pt idx="75">
                  <c:v>-6.1143169202656491E-5</c:v>
                </c:pt>
                <c:pt idx="76">
                  <c:v>3.1124460082981962E-4</c:v>
                </c:pt>
                <c:pt idx="77">
                  <c:v>9.0176238519028837E-4</c:v>
                </c:pt>
                <c:pt idx="78">
                  <c:v>1.0396652454745519E-3</c:v>
                </c:pt>
                <c:pt idx="79">
                  <c:v>1.0966660988270755E-3</c:v>
                </c:pt>
                <c:pt idx="80">
                  <c:v>1.1082156602421137E-3</c:v>
                </c:pt>
                <c:pt idx="81">
                  <c:v>9.2898761938998097E-4</c:v>
                </c:pt>
                <c:pt idx="82">
                  <c:v>6.5561655374169316E-4</c:v>
                </c:pt>
                <c:pt idx="83">
                  <c:v>4.7979338832159933E-4</c:v>
                </c:pt>
                <c:pt idx="84">
                  <c:v>2.2625858686688307E-4</c:v>
                </c:pt>
                <c:pt idx="85">
                  <c:v>3.5498725319603225E-5</c:v>
                </c:pt>
                <c:pt idx="86">
                  <c:v>1.7326014916542942E-5</c:v>
                </c:pt>
                <c:pt idx="87">
                  <c:v>-1.6683912376092339E-4</c:v>
                </c:pt>
                <c:pt idx="88">
                  <c:v>7.8466248195060984E-5</c:v>
                </c:pt>
                <c:pt idx="89">
                  <c:v>3.0636413902943585E-4</c:v>
                </c:pt>
                <c:pt idx="90">
                  <c:v>4.0381303716458921E-4</c:v>
                </c:pt>
                <c:pt idx="91">
                  <c:v>5.0209833229267339E-4</c:v>
                </c:pt>
                <c:pt idx="92">
                  <c:v>5.3513282723918558E-4</c:v>
                </c:pt>
                <c:pt idx="93">
                  <c:v>4.9797449683324163E-4</c:v>
                </c:pt>
                <c:pt idx="94">
                  <c:v>7.8295020092304093E-4</c:v>
                </c:pt>
                <c:pt idx="95">
                  <c:v>9.0355716796205793E-4</c:v>
                </c:pt>
                <c:pt idx="96">
                  <c:v>9.4980343532711045E-4</c:v>
                </c:pt>
                <c:pt idx="97">
                  <c:v>8.7876897838829837E-4</c:v>
                </c:pt>
                <c:pt idx="98">
                  <c:v>8.7961425143095009E-4</c:v>
                </c:pt>
                <c:pt idx="99">
                  <c:v>7.6976209797042301E-4</c:v>
                </c:pt>
                <c:pt idx="100">
                  <c:v>7.0534063946020879E-4</c:v>
                </c:pt>
                <c:pt idx="101">
                  <c:v>1.9406174066390348E-4</c:v>
                </c:pt>
                <c:pt idx="102">
                  <c:v>3.4652803642548734E-5</c:v>
                </c:pt>
                <c:pt idx="103">
                  <c:v>4.2935330125893108E-5</c:v>
                </c:pt>
                <c:pt idx="104">
                  <c:v>1.1314241405565716E-4</c:v>
                </c:pt>
                <c:pt idx="105">
                  <c:v>1.3045369245375324E-4</c:v>
                </c:pt>
                <c:pt idx="106">
                  <c:v>2.7746736259448302E-4</c:v>
                </c:pt>
                <c:pt idx="107">
                  <c:v>4.0959931121854168E-4</c:v>
                </c:pt>
                <c:pt idx="108">
                  <c:v>6.79661886231119E-4</c:v>
                </c:pt>
                <c:pt idx="109">
                  <c:v>6.4661054954923895E-4</c:v>
                </c:pt>
                <c:pt idx="110">
                  <c:v>4.0465455495543599E-4</c:v>
                </c:pt>
                <c:pt idx="111">
                  <c:v>3.6666540353651411E-4</c:v>
                </c:pt>
                <c:pt idx="112">
                  <c:v>3.4521631559045136E-4</c:v>
                </c:pt>
                <c:pt idx="113">
                  <c:v>5.1041029767425882E-4</c:v>
                </c:pt>
                <c:pt idx="114">
                  <c:v>5.8639747656182354E-4</c:v>
                </c:pt>
                <c:pt idx="115">
                  <c:v>4.1876030489458382E-4</c:v>
                </c:pt>
                <c:pt idx="116">
                  <c:v>4.0390828400582496E-4</c:v>
                </c:pt>
                <c:pt idx="117">
                  <c:v>4.3776278939193714E-4</c:v>
                </c:pt>
                <c:pt idx="118">
                  <c:v>3.4856213115319352E-4</c:v>
                </c:pt>
                <c:pt idx="119">
                  <c:v>3.8076000151575622E-4</c:v>
                </c:pt>
                <c:pt idx="120">
                  <c:v>2.7419756243191474E-4</c:v>
                </c:pt>
                <c:pt idx="121">
                  <c:v>2.2466408419137993E-4</c:v>
                </c:pt>
                <c:pt idx="122">
                  <c:v>3.9891732676596692E-4</c:v>
                </c:pt>
                <c:pt idx="123">
                  <c:v>5.1205953598970752E-4</c:v>
                </c:pt>
                <c:pt idx="124">
                  <c:v>7.1689031467075612E-4</c:v>
                </c:pt>
                <c:pt idx="125">
                  <c:v>8.168192721343361E-4</c:v>
                </c:pt>
                <c:pt idx="126">
                  <c:v>6.2522052147247307E-4</c:v>
                </c:pt>
                <c:pt idx="127">
                  <c:v>4.3774799597573569E-4</c:v>
                </c:pt>
                <c:pt idx="128">
                  <c:v>4.8394692440894335E-4</c:v>
                </c:pt>
                <c:pt idx="129">
                  <c:v>4.0466866559858206E-4</c:v>
                </c:pt>
                <c:pt idx="130">
                  <c:v>5.0049483977194023E-4</c:v>
                </c:pt>
                <c:pt idx="131">
                  <c:v>4.41005620018815E-4</c:v>
                </c:pt>
                <c:pt idx="132">
                  <c:v>3.3776930987461671E-4</c:v>
                </c:pt>
                <c:pt idx="133">
                  <c:v>2.8903956931586029E-4</c:v>
                </c:pt>
                <c:pt idx="134">
                  <c:v>3.7741384456648635E-4</c:v>
                </c:pt>
                <c:pt idx="135">
                  <c:v>9.2527686162909888E-5</c:v>
                </c:pt>
                <c:pt idx="136">
                  <c:v>2.6100172138466833E-4</c:v>
                </c:pt>
                <c:pt idx="137">
                  <c:v>1.9488983058465971E-4</c:v>
                </c:pt>
                <c:pt idx="138">
                  <c:v>-5.6975567990370173E-5</c:v>
                </c:pt>
                <c:pt idx="139">
                  <c:v>-1.4864788744895846E-4</c:v>
                </c:pt>
                <c:pt idx="140">
                  <c:v>-3.5508420696990671E-5</c:v>
                </c:pt>
                <c:pt idx="141">
                  <c:v>1.2386629801473494E-4</c:v>
                </c:pt>
                <c:pt idx="142">
                  <c:v>1.5525735821676976E-4</c:v>
                </c:pt>
                <c:pt idx="143">
                  <c:v>2.1555065703820106E-4</c:v>
                </c:pt>
                <c:pt idx="144">
                  <c:v>1.1563182737494359E-4</c:v>
                </c:pt>
                <c:pt idx="145">
                  <c:v>3.5427466571715698E-4</c:v>
                </c:pt>
                <c:pt idx="146">
                  <c:v>4.5172822946818922E-4</c:v>
                </c:pt>
                <c:pt idx="147">
                  <c:v>4.2860703030932012E-4</c:v>
                </c:pt>
                <c:pt idx="148">
                  <c:v>3.1628380736559646E-4</c:v>
                </c:pt>
                <c:pt idx="149">
                  <c:v>3.6994885916019144E-4</c:v>
                </c:pt>
                <c:pt idx="150">
                  <c:v>1.2218155550040266E-4</c:v>
                </c:pt>
                <c:pt idx="151">
                  <c:v>1.3126641998076176E-4</c:v>
                </c:pt>
                <c:pt idx="152">
                  <c:v>1.9487037155257929E-4</c:v>
                </c:pt>
                <c:pt idx="153">
                  <c:v>1.981731724128278E-4</c:v>
                </c:pt>
                <c:pt idx="154">
                  <c:v>8.0895224719388812E-5</c:v>
                </c:pt>
                <c:pt idx="155">
                  <c:v>-3.8832125792287011E-5</c:v>
                </c:pt>
                <c:pt idx="156">
                  <c:v>9.8244818065446767E-5</c:v>
                </c:pt>
                <c:pt idx="157">
                  <c:v>4.8700483733330239E-5</c:v>
                </c:pt>
                <c:pt idx="158">
                  <c:v>-9.4975256873447905E-5</c:v>
                </c:pt>
                <c:pt idx="159">
                  <c:v>-2.8739067238693936E-4</c:v>
                </c:pt>
                <c:pt idx="160">
                  <c:v>-2.8408798532220006E-4</c:v>
                </c:pt>
                <c:pt idx="161">
                  <c:v>-1.8910719798700298E-4</c:v>
                </c:pt>
                <c:pt idx="162">
                  <c:v>-1.2964585813364214E-4</c:v>
                </c:pt>
                <c:pt idx="163">
                  <c:v>-1.4371507971432321E-4</c:v>
                </c:pt>
                <c:pt idx="164">
                  <c:v>-1.5527306199704521E-4</c:v>
                </c:pt>
                <c:pt idx="165">
                  <c:v>-4.7920552072085362E-5</c:v>
                </c:pt>
                <c:pt idx="166">
                  <c:v>1.1061922622922763E-4</c:v>
                </c:pt>
                <c:pt idx="167">
                  <c:v>2.8901567225891943E-4</c:v>
                </c:pt>
                <c:pt idx="168">
                  <c:v>3.8316302128442589E-4</c:v>
                </c:pt>
                <c:pt idx="169">
                  <c:v>4.954854476595849E-4</c:v>
                </c:pt>
                <c:pt idx="170">
                  <c:v>3.7907855907119199E-4</c:v>
                </c:pt>
                <c:pt idx="171">
                  <c:v>7.985861590749701E-4</c:v>
                </c:pt>
                <c:pt idx="172">
                  <c:v>8.5390283889070779E-4</c:v>
                </c:pt>
                <c:pt idx="173">
                  <c:v>8.3080712992590893E-4</c:v>
                </c:pt>
                <c:pt idx="174">
                  <c:v>7.4161398219077534E-4</c:v>
                </c:pt>
                <c:pt idx="175">
                  <c:v>6.7306789165256457E-4</c:v>
                </c:pt>
                <c:pt idx="176">
                  <c:v>5.9543090547200508E-4</c:v>
                </c:pt>
                <c:pt idx="177">
                  <c:v>6.7882355471453088E-4</c:v>
                </c:pt>
                <c:pt idx="178">
                  <c:v>4.2034593152036608E-4</c:v>
                </c:pt>
                <c:pt idx="179">
                  <c:v>3.3032355590938378E-4</c:v>
                </c:pt>
                <c:pt idx="180">
                  <c:v>3.80659406285586E-4</c:v>
                </c:pt>
                <c:pt idx="181">
                  <c:v>4.7392518150099239E-4</c:v>
                </c:pt>
                <c:pt idx="182">
                  <c:v>4.6814641795064991E-4</c:v>
                </c:pt>
                <c:pt idx="183">
                  <c:v>3.1539950246327455E-4</c:v>
                </c:pt>
                <c:pt idx="184">
                  <c:v>3.9375749699039329E-4</c:v>
                </c:pt>
                <c:pt idx="185">
                  <c:v>2.3439177950344874E-4</c:v>
                </c:pt>
                <c:pt idx="186">
                  <c:v>5.3996538113017831E-4</c:v>
                </c:pt>
                <c:pt idx="187">
                  <c:v>4.1612229739932885E-4</c:v>
                </c:pt>
                <c:pt idx="188">
                  <c:v>4.5580165351702661E-4</c:v>
                </c:pt>
                <c:pt idx="189">
                  <c:v>7.5472789047136717E-4</c:v>
                </c:pt>
                <c:pt idx="190">
                  <c:v>8.2158229696918184E-4</c:v>
                </c:pt>
                <c:pt idx="191">
                  <c:v>7.5398526097805198E-4</c:v>
                </c:pt>
                <c:pt idx="192">
                  <c:v>8.1673130820569177E-4</c:v>
                </c:pt>
                <c:pt idx="193">
                  <c:v>4.6075676517147332E-4</c:v>
                </c:pt>
                <c:pt idx="194">
                  <c:v>4.9048390743736733E-4</c:v>
                </c:pt>
                <c:pt idx="195">
                  <c:v>3.7323550105812758E-4</c:v>
                </c:pt>
                <c:pt idx="196">
                  <c:v>2.2789917672362932E-4</c:v>
                </c:pt>
                <c:pt idx="197">
                  <c:v>2.6176028224927754E-4</c:v>
                </c:pt>
                <c:pt idx="198">
                  <c:v>2.5845361234171473E-4</c:v>
                </c:pt>
                <c:pt idx="199">
                  <c:v>3.6332243286150306E-4</c:v>
                </c:pt>
                <c:pt idx="200">
                  <c:v>7.5070214674090232E-4</c:v>
                </c:pt>
                <c:pt idx="201">
                  <c:v>5.8887571516210227E-4</c:v>
                </c:pt>
                <c:pt idx="202">
                  <c:v>6.1529470817881329E-4</c:v>
                </c:pt>
                <c:pt idx="203">
                  <c:v>3.6507420093077902E-4</c:v>
                </c:pt>
                <c:pt idx="204">
                  <c:v>3.9893439609235329E-4</c:v>
                </c:pt>
                <c:pt idx="205">
                  <c:v>2.9075628836828962E-4</c:v>
                </c:pt>
                <c:pt idx="206">
                  <c:v>2.7505558057160171E-4</c:v>
                </c:pt>
                <c:pt idx="207">
                  <c:v>5.452599447886949E-5</c:v>
                </c:pt>
                <c:pt idx="208">
                  <c:v>2.584767128300909E-4</c:v>
                </c:pt>
                <c:pt idx="209">
                  <c:v>1.6266977009779472E-4</c:v>
                </c:pt>
                <c:pt idx="210">
                  <c:v>4.1123318714024264E-4</c:v>
                </c:pt>
                <c:pt idx="211">
                  <c:v>4.8723026623711141E-4</c:v>
                </c:pt>
                <c:pt idx="212">
                  <c:v>6.3503071852874244E-4</c:v>
                </c:pt>
                <c:pt idx="213">
                  <c:v>7.8619303154991874E-4</c:v>
                </c:pt>
                <c:pt idx="214">
                  <c:v>8.3987685960353877E-4</c:v>
                </c:pt>
                <c:pt idx="215">
                  <c:v>6.3424086389909169E-4</c:v>
                </c:pt>
                <c:pt idx="216">
                  <c:v>5.2028092014593593E-4</c:v>
                </c:pt>
                <c:pt idx="217">
                  <c:v>5.6488750801831603E-4</c:v>
                </c:pt>
                <c:pt idx="218">
                  <c:v>3.1817781982142526E-4</c:v>
                </c:pt>
                <c:pt idx="219">
                  <c:v>3.4543377880861344E-4</c:v>
                </c:pt>
                <c:pt idx="220">
                  <c:v>2.6695629899679021E-4</c:v>
                </c:pt>
                <c:pt idx="221">
                  <c:v>3.3714821398517225E-4</c:v>
                </c:pt>
                <c:pt idx="222">
                  <c:v>3.95787153693239E-4</c:v>
                </c:pt>
                <c:pt idx="223">
                  <c:v>5.8242396497010089E-4</c:v>
                </c:pt>
                <c:pt idx="224">
                  <c:v>4.8746206768943801E-4</c:v>
                </c:pt>
                <c:pt idx="225">
                  <c:v>5.8055180125204649E-4</c:v>
                </c:pt>
                <c:pt idx="226">
                  <c:v>5.7066137836176117E-4</c:v>
                </c:pt>
                <c:pt idx="227">
                  <c:v>7.0029722249059009E-4</c:v>
                </c:pt>
                <c:pt idx="228">
                  <c:v>5.6321573819203738E-4</c:v>
                </c:pt>
                <c:pt idx="229">
                  <c:v>7.9197054334965967E-4</c:v>
                </c:pt>
                <c:pt idx="230">
                  <c:v>9.4557240449797244E-4</c:v>
                </c:pt>
                <c:pt idx="231">
                  <c:v>1.2486576397241008E-3</c:v>
                </c:pt>
                <c:pt idx="232">
                  <c:v>1.376665070115672E-3</c:v>
                </c:pt>
                <c:pt idx="233">
                  <c:v>1.399775800087691E-3</c:v>
                </c:pt>
                <c:pt idx="234">
                  <c:v>1.278403785840038E-3</c:v>
                </c:pt>
                <c:pt idx="235">
                  <c:v>1.4600407638273207E-3</c:v>
                </c:pt>
                <c:pt idx="236">
                  <c:v>1.4459858804808043E-3</c:v>
                </c:pt>
                <c:pt idx="237">
                  <c:v>1.1817106036817629E-3</c:v>
                </c:pt>
                <c:pt idx="238">
                  <c:v>9.0173370872195931E-4</c:v>
                </c:pt>
                <c:pt idx="239">
                  <c:v>1.3235032220629466E-3</c:v>
                </c:pt>
                <c:pt idx="240">
                  <c:v>1.3812726502848928E-3</c:v>
                </c:pt>
                <c:pt idx="241">
                  <c:v>1.443176269357612E-3</c:v>
                </c:pt>
                <c:pt idx="242">
                  <c:v>1.5893796016770274E-3</c:v>
                </c:pt>
                <c:pt idx="243">
                  <c:v>1.6579402580404212E-3</c:v>
                </c:pt>
                <c:pt idx="244">
                  <c:v>1.8949011987560334E-3</c:v>
                </c:pt>
                <c:pt idx="245">
                  <c:v>2.0402078224626189E-3</c:v>
                </c:pt>
                <c:pt idx="246">
                  <c:v>1.8570732955737075E-3</c:v>
                </c:pt>
                <c:pt idx="247">
                  <c:v>1.9841942589482815E-3</c:v>
                </c:pt>
                <c:pt idx="248">
                  <c:v>1.9222860880551927E-3</c:v>
                </c:pt>
                <c:pt idx="249">
                  <c:v>1.7596279250993408E-3</c:v>
                </c:pt>
                <c:pt idx="250">
                  <c:v>1.7051244279926484E-3</c:v>
                </c:pt>
                <c:pt idx="251">
                  <c:v>1.7572234259890511E-3</c:v>
                </c:pt>
                <c:pt idx="252">
                  <c:v>1.8554881241299624E-3</c:v>
                </c:pt>
                <c:pt idx="253">
                  <c:v>1.7440060775905577E-3</c:v>
                </c:pt>
                <c:pt idx="254">
                  <c:v>1.7523438745527412E-3</c:v>
                </c:pt>
                <c:pt idx="255">
                  <c:v>2.035547896359147E-3</c:v>
                </c:pt>
                <c:pt idx="256">
                  <c:v>1.8744908362183339E-3</c:v>
                </c:pt>
                <c:pt idx="257">
                  <c:v>1.9867626235918804E-3</c:v>
                </c:pt>
                <c:pt idx="258">
                  <c:v>1.8851022674551787E-3</c:v>
                </c:pt>
                <c:pt idx="259">
                  <c:v>1.8809851459307924E-3</c:v>
                </c:pt>
                <c:pt idx="260">
                  <c:v>2.0320759953721644E-3</c:v>
                </c:pt>
                <c:pt idx="261">
                  <c:v>2.0412035331684895E-3</c:v>
                </c:pt>
                <c:pt idx="262">
                  <c:v>1.8124620420854486E-3</c:v>
                </c:pt>
                <c:pt idx="263">
                  <c:v>2.1650858763500275E-3</c:v>
                </c:pt>
                <c:pt idx="264">
                  <c:v>2.2914262025311993E-3</c:v>
                </c:pt>
                <c:pt idx="265">
                  <c:v>2.6547024344159499E-3</c:v>
                </c:pt>
                <c:pt idx="266">
                  <c:v>2.4854441319240445E-3</c:v>
                </c:pt>
                <c:pt idx="267">
                  <c:v>2.7126027274735252E-3</c:v>
                </c:pt>
                <c:pt idx="268">
                  <c:v>2.710868483912672E-3</c:v>
                </c:pt>
                <c:pt idx="269">
                  <c:v>3.0535204177023485E-3</c:v>
                </c:pt>
                <c:pt idx="270">
                  <c:v>3.2384119472539611E-3</c:v>
                </c:pt>
                <c:pt idx="271">
                  <c:v>3.227613891381959E-3</c:v>
                </c:pt>
                <c:pt idx="272">
                  <c:v>3.3268629206778164E-3</c:v>
                </c:pt>
                <c:pt idx="273">
                  <c:v>3.5902244195376424E-3</c:v>
                </c:pt>
                <c:pt idx="274">
                  <c:v>3.2952391486593814E-3</c:v>
                </c:pt>
                <c:pt idx="275">
                  <c:v>3.3704488766278023E-3</c:v>
                </c:pt>
                <c:pt idx="276">
                  <c:v>3.4044122843162597E-3</c:v>
                </c:pt>
                <c:pt idx="277">
                  <c:v>3.5051941391216106E-3</c:v>
                </c:pt>
                <c:pt idx="278">
                  <c:v>3.4590329907974713E-3</c:v>
                </c:pt>
                <c:pt idx="279">
                  <c:v>3.25239741533984E-3</c:v>
                </c:pt>
                <c:pt idx="280">
                  <c:v>3.3862243480740628E-3</c:v>
                </c:pt>
                <c:pt idx="281">
                  <c:v>3.6744638211644396E-3</c:v>
                </c:pt>
                <c:pt idx="282">
                  <c:v>3.8275665752092163E-3</c:v>
                </c:pt>
                <c:pt idx="283">
                  <c:v>3.8596557708604528E-3</c:v>
                </c:pt>
                <c:pt idx="284">
                  <c:v>3.6860004098914251E-3</c:v>
                </c:pt>
                <c:pt idx="285">
                  <c:v>3.8196976157451111E-3</c:v>
                </c:pt>
                <c:pt idx="286">
                  <c:v>4.0443527100912603E-3</c:v>
                </c:pt>
                <c:pt idx="287">
                  <c:v>4.2004175612416136E-3</c:v>
                </c:pt>
                <c:pt idx="288">
                  <c:v>4.2805034267810677E-3</c:v>
                </c:pt>
                <c:pt idx="289">
                  <c:v>4.1454520543673977E-3</c:v>
                </c:pt>
                <c:pt idx="290">
                  <c:v>4.1726958372350978E-3</c:v>
                </c:pt>
                <c:pt idx="291">
                  <c:v>4.2777575411430515E-3</c:v>
                </c:pt>
                <c:pt idx="292">
                  <c:v>4.5261845173699177E-3</c:v>
                </c:pt>
                <c:pt idx="293">
                  <c:v>4.2907791612656473E-3</c:v>
                </c:pt>
                <c:pt idx="294">
                  <c:v>4.2008090177934072E-3</c:v>
                </c:pt>
                <c:pt idx="295">
                  <c:v>4.0380848534421953E-3</c:v>
                </c:pt>
                <c:pt idx="296">
                  <c:v>4.1074147674480671E-3</c:v>
                </c:pt>
                <c:pt idx="297">
                  <c:v>4.2120952564000591E-3</c:v>
                </c:pt>
                <c:pt idx="298">
                  <c:v>4.161658810793686E-3</c:v>
                </c:pt>
                <c:pt idx="299">
                  <c:v>3.9713210281697373E-3</c:v>
                </c:pt>
                <c:pt idx="300">
                  <c:v>4.2281358713828539E-3</c:v>
                </c:pt>
                <c:pt idx="301">
                  <c:v>4.3220934094989434E-3</c:v>
                </c:pt>
                <c:pt idx="302">
                  <c:v>4.4764581557412168E-3</c:v>
                </c:pt>
                <c:pt idx="303">
                  <c:v>4.5620631034789224E-3</c:v>
                </c:pt>
                <c:pt idx="304">
                  <c:v>4.5514676036133711E-3</c:v>
                </c:pt>
                <c:pt idx="305">
                  <c:v>4.6893194835094954E-3</c:v>
                </c:pt>
                <c:pt idx="306">
                  <c:v>4.7183475799621125E-3</c:v>
                </c:pt>
                <c:pt idx="307">
                  <c:v>4.5977653065486018E-3</c:v>
                </c:pt>
                <c:pt idx="308">
                  <c:v>4.5920231851522353E-3</c:v>
                </c:pt>
                <c:pt idx="309">
                  <c:v>4.4822310019250787E-3</c:v>
                </c:pt>
                <c:pt idx="310">
                  <c:v>4.6299876429456511E-3</c:v>
                </c:pt>
                <c:pt idx="311">
                  <c:v>4.4962028145498481E-3</c:v>
                </c:pt>
                <c:pt idx="312">
                  <c:v>4.4061393587600294E-3</c:v>
                </c:pt>
                <c:pt idx="313">
                  <c:v>4.4048750906523475E-3</c:v>
                </c:pt>
                <c:pt idx="314">
                  <c:v>4.5997362447686785E-3</c:v>
                </c:pt>
                <c:pt idx="315">
                  <c:v>4.6540940836235405E-3</c:v>
                </c:pt>
                <c:pt idx="316">
                  <c:v>4.916755740101527E-3</c:v>
                </c:pt>
                <c:pt idx="317">
                  <c:v>4.6156892372093564E-3</c:v>
                </c:pt>
                <c:pt idx="318">
                  <c:v>4.6074970984990036E-3</c:v>
                </c:pt>
                <c:pt idx="319">
                  <c:v>4.6282351921033199E-3</c:v>
                </c:pt>
                <c:pt idx="320">
                  <c:v>4.9345476679715601E-3</c:v>
                </c:pt>
                <c:pt idx="321">
                  <c:v>4.8371489536559826E-3</c:v>
                </c:pt>
                <c:pt idx="322">
                  <c:v>4.6893092419136636E-3</c:v>
                </c:pt>
                <c:pt idx="323">
                  <c:v>4.7278460911185684E-3</c:v>
                </c:pt>
                <c:pt idx="324">
                  <c:v>5.0456041193063985E-3</c:v>
                </c:pt>
                <c:pt idx="325">
                  <c:v>5.2279864578792185E-3</c:v>
                </c:pt>
                <c:pt idx="326">
                  <c:v>5.6226281459764247E-3</c:v>
                </c:pt>
                <c:pt idx="327">
                  <c:v>5.4961637826901784E-3</c:v>
                </c:pt>
                <c:pt idx="328">
                  <c:v>5.5958702699331906E-3</c:v>
                </c:pt>
                <c:pt idx="329">
                  <c:v>5.5686685914039099E-3</c:v>
                </c:pt>
                <c:pt idx="330">
                  <c:v>5.5226053072177199E-3</c:v>
                </c:pt>
                <c:pt idx="331">
                  <c:v>5.4541618602288455E-3</c:v>
                </c:pt>
                <c:pt idx="332">
                  <c:v>5.3501038327124087E-3</c:v>
                </c:pt>
                <c:pt idx="333">
                  <c:v>5.1246703770830414E-3</c:v>
                </c:pt>
                <c:pt idx="334">
                  <c:v>5.1975029168633904E-3</c:v>
                </c:pt>
                <c:pt idx="335">
                  <c:v>5.2842913378972163E-3</c:v>
                </c:pt>
                <c:pt idx="336">
                  <c:v>5.422940924313128E-3</c:v>
                </c:pt>
                <c:pt idx="337">
                  <c:v>5.5548834034142985E-3</c:v>
                </c:pt>
                <c:pt idx="338">
                  <c:v>5.6819861595073934E-3</c:v>
                </c:pt>
                <c:pt idx="339">
                  <c:v>5.7274542931802473E-3</c:v>
                </c:pt>
                <c:pt idx="340">
                  <c:v>5.7043310457022111E-3</c:v>
                </c:pt>
                <c:pt idx="341">
                  <c:v>5.6386937959712526E-3</c:v>
                </c:pt>
                <c:pt idx="342">
                  <c:v>5.6147557726470418E-3</c:v>
                </c:pt>
                <c:pt idx="343">
                  <c:v>5.7308203643436344E-3</c:v>
                </c:pt>
                <c:pt idx="344">
                  <c:v>5.6218133701302492E-3</c:v>
                </c:pt>
                <c:pt idx="345">
                  <c:v>5.5764874808439495E-3</c:v>
                </c:pt>
                <c:pt idx="346">
                  <c:v>5.8273599225644318E-3</c:v>
                </c:pt>
                <c:pt idx="347">
                  <c:v>6.113671699728246E-3</c:v>
                </c:pt>
                <c:pt idx="348">
                  <c:v>6.0086828249462073E-3</c:v>
                </c:pt>
                <c:pt idx="349">
                  <c:v>6.0869513762030611E-3</c:v>
                </c:pt>
                <c:pt idx="350">
                  <c:v>5.9230460144659132E-3</c:v>
                </c:pt>
                <c:pt idx="351">
                  <c:v>5.9793804813163143E-3</c:v>
                </c:pt>
                <c:pt idx="352">
                  <c:v>5.9107344783209887E-3</c:v>
                </c:pt>
                <c:pt idx="353">
                  <c:v>5.7026787349080139E-3</c:v>
                </c:pt>
                <c:pt idx="354">
                  <c:v>5.596234415562765E-3</c:v>
                </c:pt>
                <c:pt idx="355">
                  <c:v>5.849264420138482E-3</c:v>
                </c:pt>
                <c:pt idx="356">
                  <c:v>5.9270299952444861E-3</c:v>
                </c:pt>
                <c:pt idx="357">
                  <c:v>6.1036941094778805E-3</c:v>
                </c:pt>
                <c:pt idx="358">
                  <c:v>6.0359664362421407E-3</c:v>
                </c:pt>
                <c:pt idx="359">
                  <c:v>6.0260707787584307E-3</c:v>
                </c:pt>
                <c:pt idx="360">
                  <c:v>6.2653907003806346E-3</c:v>
                </c:pt>
                <c:pt idx="361">
                  <c:v>6.356159688327756E-3</c:v>
                </c:pt>
                <c:pt idx="362">
                  <c:v>6.4188553241448024E-3</c:v>
                </c:pt>
                <c:pt idx="363">
                  <c:v>6.2727578216489818E-3</c:v>
                </c:pt>
                <c:pt idx="364">
                  <c:v>6.4303884990065084E-3</c:v>
                </c:pt>
                <c:pt idx="365">
                  <c:v>6.579590342994459E-3</c:v>
                </c:pt>
                <c:pt idx="366">
                  <c:v>6.8741397770723219E-3</c:v>
                </c:pt>
                <c:pt idx="367">
                  <c:v>6.9879113892576819E-3</c:v>
                </c:pt>
                <c:pt idx="368">
                  <c:v>6.9607791259890398E-3</c:v>
                </c:pt>
                <c:pt idx="369">
                  <c:v>6.8996982484481424E-3</c:v>
                </c:pt>
                <c:pt idx="370">
                  <c:v>7.0242132946610678E-3</c:v>
                </c:pt>
                <c:pt idx="371">
                  <c:v>6.743570809767706E-3</c:v>
                </c:pt>
                <c:pt idx="372">
                  <c:v>6.6054094060864444E-3</c:v>
                </c:pt>
                <c:pt idx="373">
                  <c:v>6.5022059828444166E-3</c:v>
                </c:pt>
                <c:pt idx="374">
                  <c:v>6.4000836169401916E-3</c:v>
                </c:pt>
                <c:pt idx="375">
                  <c:v>6.4711887408902425E-3</c:v>
                </c:pt>
                <c:pt idx="376">
                  <c:v>6.6809024848728787E-3</c:v>
                </c:pt>
                <c:pt idx="377">
                  <c:v>6.619012521261269E-3</c:v>
                </c:pt>
                <c:pt idx="378">
                  <c:v>7.0812851564113592E-3</c:v>
                </c:pt>
                <c:pt idx="379">
                  <c:v>7.2656964689139687E-3</c:v>
                </c:pt>
                <c:pt idx="380">
                  <c:v>7.3278083337686021E-3</c:v>
                </c:pt>
                <c:pt idx="381">
                  <c:v>7.5455935932217935E-3</c:v>
                </c:pt>
                <c:pt idx="382">
                  <c:v>7.7014183358476455E-3</c:v>
                </c:pt>
                <c:pt idx="383">
                  <c:v>7.7326574790448415E-3</c:v>
                </c:pt>
                <c:pt idx="384">
                  <c:v>8.0023232491166912E-3</c:v>
                </c:pt>
                <c:pt idx="385">
                  <c:v>8.0772689715036695E-3</c:v>
                </c:pt>
                <c:pt idx="386">
                  <c:v>8.2693193765417169E-3</c:v>
                </c:pt>
                <c:pt idx="387">
                  <c:v>8.4895853780963901E-3</c:v>
                </c:pt>
                <c:pt idx="388">
                  <c:v>8.5884907449543368E-3</c:v>
                </c:pt>
                <c:pt idx="389">
                  <c:v>8.76252959678951E-3</c:v>
                </c:pt>
                <c:pt idx="390">
                  <c:v>9.0182850038115821E-3</c:v>
                </c:pt>
                <c:pt idx="391">
                  <c:v>9.2972672122250983E-3</c:v>
                </c:pt>
                <c:pt idx="392">
                  <c:v>9.4308563123450054E-3</c:v>
                </c:pt>
                <c:pt idx="393">
                  <c:v>9.5572387428645954E-3</c:v>
                </c:pt>
                <c:pt idx="394">
                  <c:v>9.5619441871717635E-3</c:v>
                </c:pt>
                <c:pt idx="395">
                  <c:v>9.8166993316675943E-3</c:v>
                </c:pt>
                <c:pt idx="396">
                  <c:v>1.0095636021877415E-2</c:v>
                </c:pt>
                <c:pt idx="397">
                  <c:v>1.0333082869417492E-2</c:v>
                </c:pt>
                <c:pt idx="398">
                  <c:v>1.054050135797871E-2</c:v>
                </c:pt>
                <c:pt idx="399">
                  <c:v>1.0657270343877513E-2</c:v>
                </c:pt>
                <c:pt idx="400">
                  <c:v>1.110835005273853E-2</c:v>
                </c:pt>
                <c:pt idx="401">
                  <c:v>1.1705552299107401E-2</c:v>
                </c:pt>
                <c:pt idx="402">
                  <c:v>1.1916745384710185E-2</c:v>
                </c:pt>
                <c:pt idx="403">
                  <c:v>1.2042022860835035E-2</c:v>
                </c:pt>
                <c:pt idx="404">
                  <c:v>1.2261375084450493E-2</c:v>
                </c:pt>
                <c:pt idx="405">
                  <c:v>1.2235202117324763E-2</c:v>
                </c:pt>
                <c:pt idx="406">
                  <c:v>1.2695573229515415E-2</c:v>
                </c:pt>
                <c:pt idx="407">
                  <c:v>1.2679186676184524E-2</c:v>
                </c:pt>
                <c:pt idx="408">
                  <c:v>1.2649622602883374E-2</c:v>
                </c:pt>
                <c:pt idx="409">
                  <c:v>1.2532379089711032E-2</c:v>
                </c:pt>
                <c:pt idx="410">
                  <c:v>1.2497250416007934E-2</c:v>
                </c:pt>
                <c:pt idx="411">
                  <c:v>1.2552498135745072E-2</c:v>
                </c:pt>
                <c:pt idx="412">
                  <c:v>1.2876587746067144E-2</c:v>
                </c:pt>
                <c:pt idx="413">
                  <c:v>1.2910658121534286E-2</c:v>
                </c:pt>
                <c:pt idx="414">
                  <c:v>1.3180820040026433E-2</c:v>
                </c:pt>
                <c:pt idx="415">
                  <c:v>1.3570637936486859E-2</c:v>
                </c:pt>
                <c:pt idx="416">
                  <c:v>1.3936570155557325E-2</c:v>
                </c:pt>
                <c:pt idx="417">
                  <c:v>1.4129567339232266E-2</c:v>
                </c:pt>
                <c:pt idx="418">
                  <c:v>1.4244170796590187E-2</c:v>
                </c:pt>
                <c:pt idx="419">
                  <c:v>1.4408115986755569E-2</c:v>
                </c:pt>
                <c:pt idx="420">
                  <c:v>1.4449241683795737E-2</c:v>
                </c:pt>
                <c:pt idx="421">
                  <c:v>1.4613346187674058E-2</c:v>
                </c:pt>
                <c:pt idx="422">
                  <c:v>1.469497170645356E-2</c:v>
                </c:pt>
                <c:pt idx="423">
                  <c:v>1.4861659368391684E-2</c:v>
                </c:pt>
                <c:pt idx="424">
                  <c:v>1.5187410393148693E-2</c:v>
                </c:pt>
                <c:pt idx="425">
                  <c:v>1.5651548136695264E-2</c:v>
                </c:pt>
                <c:pt idx="426">
                  <c:v>1.5846001902888505E-2</c:v>
                </c:pt>
                <c:pt idx="427">
                  <c:v>1.6141745051858322E-2</c:v>
                </c:pt>
                <c:pt idx="428">
                  <c:v>1.6567897854419814E-2</c:v>
                </c:pt>
                <c:pt idx="429">
                  <c:v>1.6749879632800099E-2</c:v>
                </c:pt>
                <c:pt idx="430">
                  <c:v>1.714907427922209E-2</c:v>
                </c:pt>
                <c:pt idx="431">
                  <c:v>1.7261709074270118E-2</c:v>
                </c:pt>
                <c:pt idx="432">
                  <c:v>1.7346395692248238E-2</c:v>
                </c:pt>
                <c:pt idx="433">
                  <c:v>1.7504742143358901E-2</c:v>
                </c:pt>
                <c:pt idx="434">
                  <c:v>1.7867112562990086E-2</c:v>
                </c:pt>
                <c:pt idx="435">
                  <c:v>1.7906872713919341E-2</c:v>
                </c:pt>
                <c:pt idx="436">
                  <c:v>1.8199930288871038E-2</c:v>
                </c:pt>
                <c:pt idx="437">
                  <c:v>1.8354498729074856E-2</c:v>
                </c:pt>
                <c:pt idx="438">
                  <c:v>1.8845093928520261E-2</c:v>
                </c:pt>
                <c:pt idx="439">
                  <c:v>1.8810898377992949E-2</c:v>
                </c:pt>
                <c:pt idx="440">
                  <c:v>1.9194047857611779E-2</c:v>
                </c:pt>
                <c:pt idx="441">
                  <c:v>1.9122561518705766E-2</c:v>
                </c:pt>
                <c:pt idx="442">
                  <c:v>1.9198292430106515E-2</c:v>
                </c:pt>
                <c:pt idx="443">
                  <c:v>1.9160011620797404E-2</c:v>
                </c:pt>
                <c:pt idx="444">
                  <c:v>1.9253414974783483E-2</c:v>
                </c:pt>
                <c:pt idx="445">
                  <c:v>1.9307331287062489E-2</c:v>
                </c:pt>
                <c:pt idx="446">
                  <c:v>1.953093946272361E-2</c:v>
                </c:pt>
                <c:pt idx="447">
                  <c:v>1.948050529302742E-2</c:v>
                </c:pt>
                <c:pt idx="448">
                  <c:v>1.9840508766066363E-2</c:v>
                </c:pt>
                <c:pt idx="449">
                  <c:v>2.0007355741717425E-2</c:v>
                </c:pt>
                <c:pt idx="450">
                  <c:v>1.9941012959829162E-2</c:v>
                </c:pt>
                <c:pt idx="451">
                  <c:v>1.9831405125326978E-2</c:v>
                </c:pt>
                <c:pt idx="452">
                  <c:v>1.9661246700356964E-2</c:v>
                </c:pt>
                <c:pt idx="453">
                  <c:v>1.9607341767628891E-2</c:v>
                </c:pt>
                <c:pt idx="454">
                  <c:v>1.9537414427199494E-2</c:v>
                </c:pt>
                <c:pt idx="455">
                  <c:v>1.9318358071908067E-2</c:v>
                </c:pt>
                <c:pt idx="456">
                  <c:v>1.9021989047637418E-2</c:v>
                </c:pt>
                <c:pt idx="457">
                  <c:v>1.914992933867854E-2</c:v>
                </c:pt>
                <c:pt idx="458">
                  <c:v>1.9034176546677269E-2</c:v>
                </c:pt>
                <c:pt idx="459">
                  <c:v>1.9128945446774258E-2</c:v>
                </c:pt>
                <c:pt idx="460">
                  <c:v>1.9150737286794155E-2</c:v>
                </c:pt>
                <c:pt idx="461">
                  <c:v>1.9180085148627748E-2</c:v>
                </c:pt>
                <c:pt idx="462">
                  <c:v>1.8982888910661765E-2</c:v>
                </c:pt>
                <c:pt idx="463">
                  <c:v>1.8766119845106104E-2</c:v>
                </c:pt>
                <c:pt idx="464">
                  <c:v>1.8266557559532409E-2</c:v>
                </c:pt>
                <c:pt idx="465">
                  <c:v>1.7968436084419431E-2</c:v>
                </c:pt>
                <c:pt idx="466">
                  <c:v>1.7481402684413304E-2</c:v>
                </c:pt>
                <c:pt idx="467">
                  <c:v>1.712300372805468E-2</c:v>
                </c:pt>
                <c:pt idx="468">
                  <c:v>1.6658661152591472E-2</c:v>
                </c:pt>
                <c:pt idx="469">
                  <c:v>1.6231882474729148E-2</c:v>
                </c:pt>
                <c:pt idx="470">
                  <c:v>1.615890541465206E-2</c:v>
                </c:pt>
                <c:pt idx="471">
                  <c:v>1.5795385660377532E-2</c:v>
                </c:pt>
                <c:pt idx="472">
                  <c:v>1.5648942219533616E-2</c:v>
                </c:pt>
                <c:pt idx="473">
                  <c:v>1.5255858391957934E-2</c:v>
                </c:pt>
                <c:pt idx="474">
                  <c:v>1.4912241472249885E-2</c:v>
                </c:pt>
                <c:pt idx="475">
                  <c:v>1.4643445099868646E-2</c:v>
                </c:pt>
                <c:pt idx="476">
                  <c:v>1.4528056453496955E-2</c:v>
                </c:pt>
                <c:pt idx="477">
                  <c:v>1.4320356890027907E-2</c:v>
                </c:pt>
                <c:pt idx="478">
                  <c:v>1.4435278974811706E-2</c:v>
                </c:pt>
                <c:pt idx="479">
                  <c:v>1.4274998000043925E-2</c:v>
                </c:pt>
                <c:pt idx="480">
                  <c:v>1.4405828697019799E-2</c:v>
                </c:pt>
                <c:pt idx="481">
                  <c:v>1.4276397684807606E-2</c:v>
                </c:pt>
                <c:pt idx="482">
                  <c:v>1.3990327154123388E-2</c:v>
                </c:pt>
                <c:pt idx="483">
                  <c:v>1.3927978594609531E-2</c:v>
                </c:pt>
                <c:pt idx="484">
                  <c:v>1.3749911381747179E-2</c:v>
                </c:pt>
                <c:pt idx="485">
                  <c:v>1.3657065625756385E-2</c:v>
                </c:pt>
                <c:pt idx="486">
                  <c:v>1.344261798858927E-2</c:v>
                </c:pt>
                <c:pt idx="487">
                  <c:v>1.3463488084984309E-2</c:v>
                </c:pt>
                <c:pt idx="488">
                  <c:v>1.3533859227899746E-2</c:v>
                </c:pt>
                <c:pt idx="489">
                  <c:v>1.3721985963779118E-2</c:v>
                </c:pt>
                <c:pt idx="490">
                  <c:v>1.3765319293698586E-2</c:v>
                </c:pt>
                <c:pt idx="491">
                  <c:v>1.3880787596926748E-2</c:v>
                </c:pt>
                <c:pt idx="492">
                  <c:v>1.4036960553810882E-2</c:v>
                </c:pt>
                <c:pt idx="493">
                  <c:v>1.4311287387941296E-2</c:v>
                </c:pt>
                <c:pt idx="494">
                  <c:v>1.4147569788794398E-2</c:v>
                </c:pt>
                <c:pt idx="495">
                  <c:v>1.4443233280907745E-2</c:v>
                </c:pt>
                <c:pt idx="496">
                  <c:v>1.4823446836388119E-2</c:v>
                </c:pt>
                <c:pt idx="497">
                  <c:v>1.5116413374932422E-2</c:v>
                </c:pt>
                <c:pt idx="498">
                  <c:v>1.5488206062728866E-2</c:v>
                </c:pt>
                <c:pt idx="499">
                  <c:v>1.5723114132457749E-2</c:v>
                </c:pt>
                <c:pt idx="500">
                  <c:v>1.6148686577922101E-2</c:v>
                </c:pt>
                <c:pt idx="501">
                  <c:v>1.6902684242610662E-2</c:v>
                </c:pt>
                <c:pt idx="502">
                  <c:v>1.7606953269760337E-2</c:v>
                </c:pt>
                <c:pt idx="503">
                  <c:v>1.8420568401740937E-2</c:v>
                </c:pt>
                <c:pt idx="504">
                  <c:v>1.954052104460181E-2</c:v>
                </c:pt>
                <c:pt idx="505">
                  <c:v>2.0923307175159625E-2</c:v>
                </c:pt>
                <c:pt idx="506">
                  <c:v>2.2310542710128816E-2</c:v>
                </c:pt>
                <c:pt idx="507">
                  <c:v>2.3606411830727359E-2</c:v>
                </c:pt>
                <c:pt idx="508">
                  <c:v>2.5155566995797421E-2</c:v>
                </c:pt>
                <c:pt idx="509">
                  <c:v>2.6498752289138915E-2</c:v>
                </c:pt>
                <c:pt idx="510">
                  <c:v>2.8232085485917637E-2</c:v>
                </c:pt>
                <c:pt idx="511">
                  <c:v>2.9914119667129931E-2</c:v>
                </c:pt>
                <c:pt idx="512">
                  <c:v>3.1821639649905843E-2</c:v>
                </c:pt>
                <c:pt idx="513">
                  <c:v>3.4048105685986076E-2</c:v>
                </c:pt>
                <c:pt idx="514">
                  <c:v>3.6473281440305212E-2</c:v>
                </c:pt>
                <c:pt idx="515">
                  <c:v>3.90599899199938E-2</c:v>
                </c:pt>
                <c:pt idx="516">
                  <c:v>4.2208176821834816E-2</c:v>
                </c:pt>
                <c:pt idx="517">
                  <c:v>4.5417210182467693E-2</c:v>
                </c:pt>
                <c:pt idx="518">
                  <c:v>4.9030615885193078E-2</c:v>
                </c:pt>
                <c:pt idx="519">
                  <c:v>5.2737823226186899E-2</c:v>
                </c:pt>
                <c:pt idx="520">
                  <c:v>5.7054303103214923E-2</c:v>
                </c:pt>
                <c:pt idx="521">
                  <c:v>6.1574806948763466E-2</c:v>
                </c:pt>
                <c:pt idx="522">
                  <c:v>6.6127446646122037E-2</c:v>
                </c:pt>
                <c:pt idx="523">
                  <c:v>7.0027878761809284E-2</c:v>
                </c:pt>
                <c:pt idx="524">
                  <c:v>7.3591089265407889E-2</c:v>
                </c:pt>
                <c:pt idx="525">
                  <c:v>7.6593185492483645E-2</c:v>
                </c:pt>
                <c:pt idx="526">
                  <c:v>7.9188758642342191E-2</c:v>
                </c:pt>
                <c:pt idx="527">
                  <c:v>8.1035102159349448E-2</c:v>
                </c:pt>
                <c:pt idx="528">
                  <c:v>8.2252179269348635E-2</c:v>
                </c:pt>
                <c:pt idx="529">
                  <c:v>8.2838021310029847E-2</c:v>
                </c:pt>
                <c:pt idx="530">
                  <c:v>8.3604468203429497E-2</c:v>
                </c:pt>
                <c:pt idx="531">
                  <c:v>8.4097350692610678E-2</c:v>
                </c:pt>
                <c:pt idx="532">
                  <c:v>8.461916000024125E-2</c:v>
                </c:pt>
                <c:pt idx="533">
                  <c:v>8.4745017833463235E-2</c:v>
                </c:pt>
                <c:pt idx="534">
                  <c:v>8.472172389272134E-2</c:v>
                </c:pt>
                <c:pt idx="535">
                  <c:v>8.5121612691749712E-2</c:v>
                </c:pt>
                <c:pt idx="536">
                  <c:v>8.5705918493056144E-2</c:v>
                </c:pt>
                <c:pt idx="537">
                  <c:v>8.6330621700143606E-2</c:v>
                </c:pt>
                <c:pt idx="538">
                  <c:v>8.7159132664284017E-2</c:v>
                </c:pt>
                <c:pt idx="539">
                  <c:v>8.7827078164883554E-2</c:v>
                </c:pt>
                <c:pt idx="540">
                  <c:v>8.8898383227543343E-2</c:v>
                </c:pt>
                <c:pt idx="541">
                  <c:v>9.0107358097284471E-2</c:v>
                </c:pt>
                <c:pt idx="542">
                  <c:v>9.1367609223490173E-2</c:v>
                </c:pt>
                <c:pt idx="543">
                  <c:v>9.2597863853459611E-2</c:v>
                </c:pt>
                <c:pt idx="544">
                  <c:v>9.3878142989291966E-2</c:v>
                </c:pt>
                <c:pt idx="545">
                  <c:v>9.5178438755200045E-2</c:v>
                </c:pt>
                <c:pt idx="546">
                  <c:v>9.6498136655433914E-2</c:v>
                </c:pt>
                <c:pt idx="547">
                  <c:v>9.8440409786732436E-2</c:v>
                </c:pt>
                <c:pt idx="548">
                  <c:v>0.10007116771148014</c:v>
                </c:pt>
                <c:pt idx="549">
                  <c:v>0.1012862647796185</c:v>
                </c:pt>
                <c:pt idx="550">
                  <c:v>0.10269615700047784</c:v>
                </c:pt>
                <c:pt idx="551">
                  <c:v>0.10381064745889507</c:v>
                </c:pt>
                <c:pt idx="552">
                  <c:v>0.10469731930780923</c:v>
                </c:pt>
                <c:pt idx="553">
                  <c:v>0.10572345893285076</c:v>
                </c:pt>
                <c:pt idx="554">
                  <c:v>0.10585828385220103</c:v>
                </c:pt>
                <c:pt idx="555">
                  <c:v>0.10646924056177202</c:v>
                </c:pt>
                <c:pt idx="556">
                  <c:v>0.10688577764380254</c:v>
                </c:pt>
                <c:pt idx="557">
                  <c:v>0.10688247757403452</c:v>
                </c:pt>
                <c:pt idx="558">
                  <c:v>0.10646029623474558</c:v>
                </c:pt>
                <c:pt idx="559">
                  <c:v>0.10604836787083936</c:v>
                </c:pt>
                <c:pt idx="560">
                  <c:v>0.10538498557016046</c:v>
                </c:pt>
                <c:pt idx="561">
                  <c:v>0.10439658053598368</c:v>
                </c:pt>
                <c:pt idx="562">
                  <c:v>0.10289383117958263</c:v>
                </c:pt>
                <c:pt idx="563">
                  <c:v>0.10155688188014762</c:v>
                </c:pt>
                <c:pt idx="564">
                  <c:v>9.96990450167069E-2</c:v>
                </c:pt>
                <c:pt idx="565">
                  <c:v>9.8023076136137213E-2</c:v>
                </c:pt>
                <c:pt idx="566">
                  <c:v>9.6174832234125623E-2</c:v>
                </c:pt>
                <c:pt idx="567">
                  <c:v>9.4286839560735691E-2</c:v>
                </c:pt>
                <c:pt idx="568">
                  <c:v>9.2626767912807162E-2</c:v>
                </c:pt>
                <c:pt idx="569">
                  <c:v>9.1085009455837848E-2</c:v>
                </c:pt>
                <c:pt idx="570">
                  <c:v>8.9744145590884894E-2</c:v>
                </c:pt>
                <c:pt idx="571">
                  <c:v>8.8869319854482862E-2</c:v>
                </c:pt>
                <c:pt idx="572">
                  <c:v>8.7820591820856747E-2</c:v>
                </c:pt>
                <c:pt idx="573">
                  <c:v>8.7148561061475407E-2</c:v>
                </c:pt>
                <c:pt idx="574">
                  <c:v>8.660274090139472E-2</c:v>
                </c:pt>
                <c:pt idx="575">
                  <c:v>8.6457981634087591E-2</c:v>
                </c:pt>
                <c:pt idx="576">
                  <c:v>8.6413351035362754E-2</c:v>
                </c:pt>
                <c:pt idx="577">
                  <c:v>8.6476097879158956E-2</c:v>
                </c:pt>
                <c:pt idx="578">
                  <c:v>8.6741742115934189E-2</c:v>
                </c:pt>
                <c:pt idx="579">
                  <c:v>8.7838230124789293E-2</c:v>
                </c:pt>
                <c:pt idx="580">
                  <c:v>8.9142008033280193E-2</c:v>
                </c:pt>
                <c:pt idx="581">
                  <c:v>9.0597190866817959E-2</c:v>
                </c:pt>
                <c:pt idx="582">
                  <c:v>9.2558752336933031E-2</c:v>
                </c:pt>
                <c:pt idx="583">
                  <c:v>9.4720650801069187E-2</c:v>
                </c:pt>
                <c:pt idx="584">
                  <c:v>9.7248663557090595E-2</c:v>
                </c:pt>
                <c:pt idx="585">
                  <c:v>0.10009369922231012</c:v>
                </c:pt>
                <c:pt idx="586">
                  <c:v>0.10319149747265864</c:v>
                </c:pt>
                <c:pt idx="587">
                  <c:v>0.10607170732978496</c:v>
                </c:pt>
                <c:pt idx="588">
                  <c:v>0.10950654511940734</c:v>
                </c:pt>
                <c:pt idx="589">
                  <c:v>0.1130169886453703</c:v>
                </c:pt>
                <c:pt idx="590">
                  <c:v>0.11709136857648532</c:v>
                </c:pt>
                <c:pt idx="591">
                  <c:v>0.12140490114982397</c:v>
                </c:pt>
                <c:pt idx="592">
                  <c:v>0.12640985523731885</c:v>
                </c:pt>
                <c:pt idx="593">
                  <c:v>0.13105487412908032</c:v>
                </c:pt>
                <c:pt idx="594">
                  <c:v>0.13674294265855669</c:v>
                </c:pt>
                <c:pt idx="595">
                  <c:v>0.14283350590422311</c:v>
                </c:pt>
                <c:pt idx="596">
                  <c:v>0.14926636604169038</c:v>
                </c:pt>
                <c:pt idx="597">
                  <c:v>0.15663394249207388</c:v>
                </c:pt>
                <c:pt idx="598">
                  <c:v>0.16444725595215948</c:v>
                </c:pt>
                <c:pt idx="599">
                  <c:v>0.17253914081887023</c:v>
                </c:pt>
                <c:pt idx="600">
                  <c:v>0.18198928888389709</c:v>
                </c:pt>
                <c:pt idx="601">
                  <c:v>0.19228857903888996</c:v>
                </c:pt>
                <c:pt idx="602">
                  <c:v>0.20361953928067356</c:v>
                </c:pt>
                <c:pt idx="603">
                  <c:v>0.21556795395560588</c:v>
                </c:pt>
                <c:pt idx="604">
                  <c:v>0.22843310525299418</c:v>
                </c:pt>
                <c:pt idx="605">
                  <c:v>0.24248764721298302</c:v>
                </c:pt>
                <c:pt idx="606">
                  <c:v>0.25740305220038978</c:v>
                </c:pt>
                <c:pt idx="607">
                  <c:v>0.27361015001320599</c:v>
                </c:pt>
                <c:pt idx="608">
                  <c:v>0.29077483703629609</c:v>
                </c:pt>
                <c:pt idx="609">
                  <c:v>0.30882838078207786</c:v>
                </c:pt>
                <c:pt idx="610">
                  <c:v>0.32872381864045552</c:v>
                </c:pt>
                <c:pt idx="611">
                  <c:v>0.34968290312372091</c:v>
                </c:pt>
                <c:pt idx="612">
                  <c:v>0.37143093187256321</c:v>
                </c:pt>
                <c:pt idx="613">
                  <c:v>0.39482421609403062</c:v>
                </c:pt>
                <c:pt idx="614">
                  <c:v>0.41899620298524315</c:v>
                </c:pt>
                <c:pt idx="615">
                  <c:v>0.44480650382301706</c:v>
                </c:pt>
                <c:pt idx="616">
                  <c:v>0.47110851505622703</c:v>
                </c:pt>
                <c:pt idx="617">
                  <c:v>0.4979360339511178</c:v>
                </c:pt>
                <c:pt idx="618">
                  <c:v>0.52604659721271563</c:v>
                </c:pt>
                <c:pt idx="619">
                  <c:v>0.5542665179586953</c:v>
                </c:pt>
                <c:pt idx="620">
                  <c:v>0.58327219669599295</c:v>
                </c:pt>
                <c:pt idx="621">
                  <c:v>0.61231884181661789</c:v>
                </c:pt>
                <c:pt idx="622">
                  <c:v>0.64036317609183657</c:v>
                </c:pt>
                <c:pt idx="623">
                  <c:v>0.66829587697248882</c:v>
                </c:pt>
                <c:pt idx="624">
                  <c:v>0.69578295463894801</c:v>
                </c:pt>
                <c:pt idx="625">
                  <c:v>0.72155649952723666</c:v>
                </c:pt>
                <c:pt idx="626">
                  <c:v>0.74743143621426023</c:v>
                </c:pt>
                <c:pt idx="627">
                  <c:v>0.77073118052713041</c:v>
                </c:pt>
                <c:pt idx="628">
                  <c:v>0.79253940710036186</c:v>
                </c:pt>
                <c:pt idx="629">
                  <c:v>0.81346275979372529</c:v>
                </c:pt>
                <c:pt idx="630">
                  <c:v>0.83309430586616995</c:v>
                </c:pt>
                <c:pt idx="631">
                  <c:v>0.84961889314977213</c:v>
                </c:pt>
                <c:pt idx="632">
                  <c:v>0.86564482851187452</c:v>
                </c:pt>
                <c:pt idx="633">
                  <c:v>0.87911434775884867</c:v>
                </c:pt>
                <c:pt idx="634">
                  <c:v>0.89251479313171278</c:v>
                </c:pt>
                <c:pt idx="635">
                  <c:v>0.90432676699106362</c:v>
                </c:pt>
                <c:pt idx="636">
                  <c:v>0.91448881976191032</c:v>
                </c:pt>
                <c:pt idx="637">
                  <c:v>0.92263999208893632</c:v>
                </c:pt>
                <c:pt idx="638">
                  <c:v>0.93141863285392423</c:v>
                </c:pt>
                <c:pt idx="639">
                  <c:v>0.93828619183669704</c:v>
                </c:pt>
                <c:pt idx="640">
                  <c:v>0.94505816259170639</c:v>
                </c:pt>
                <c:pt idx="641">
                  <c:v>0.95009020001040101</c:v>
                </c:pt>
                <c:pt idx="642">
                  <c:v>0.95543858894478917</c:v>
                </c:pt>
                <c:pt idx="643">
                  <c:v>0.9593035396206947</c:v>
                </c:pt>
                <c:pt idx="644">
                  <c:v>0.96413768664881683</c:v>
                </c:pt>
                <c:pt idx="645">
                  <c:v>0.96882412710594235</c:v>
                </c:pt>
                <c:pt idx="646">
                  <c:v>0.97207970282985534</c:v>
                </c:pt>
                <c:pt idx="647">
                  <c:v>0.97493631149836502</c:v>
                </c:pt>
                <c:pt idx="648">
                  <c:v>0.97777528186294171</c:v>
                </c:pt>
                <c:pt idx="649">
                  <c:v>0.98072998226041808</c:v>
                </c:pt>
                <c:pt idx="650">
                  <c:v>0.98397838886724887</c:v>
                </c:pt>
                <c:pt idx="651">
                  <c:v>0.98722395058634849</c:v>
                </c:pt>
                <c:pt idx="652">
                  <c:v>0.98901588847038702</c:v>
                </c:pt>
                <c:pt idx="653">
                  <c:v>0.99179306787344534</c:v>
                </c:pt>
                <c:pt idx="654">
                  <c:v>0.9942921310519155</c:v>
                </c:pt>
                <c:pt idx="655">
                  <c:v>0.99678356993126649</c:v>
                </c:pt>
                <c:pt idx="656">
                  <c:v>0.99853044479364506</c:v>
                </c:pt>
                <c:pt idx="657">
                  <c:v>0.99933896188681159</c:v>
                </c:pt>
                <c:pt idx="658">
                  <c:v>0.99961525738325185</c:v>
                </c:pt>
                <c:pt idx="659">
                  <c:v>1</c:v>
                </c:pt>
                <c:pt idx="660">
                  <c:v>0.99955915619719538</c:v>
                </c:pt>
                <c:pt idx="661">
                  <c:v>0.99969161416995345</c:v>
                </c:pt>
                <c:pt idx="662">
                  <c:v>0.99939779416508978</c:v>
                </c:pt>
                <c:pt idx="663">
                  <c:v>0.99812533278074234</c:v>
                </c:pt>
                <c:pt idx="664">
                  <c:v>0.99653925097292329</c:v>
                </c:pt>
                <c:pt idx="665">
                  <c:v>0.99503726404643411</c:v>
                </c:pt>
                <c:pt idx="666">
                  <c:v>0.99318546972453403</c:v>
                </c:pt>
                <c:pt idx="667">
                  <c:v>0.99056874198950751</c:v>
                </c:pt>
                <c:pt idx="668">
                  <c:v>0.98685559452293115</c:v>
                </c:pt>
                <c:pt idx="669">
                  <c:v>0.98252055459834575</c:v>
                </c:pt>
                <c:pt idx="670">
                  <c:v>0.97825879898171242</c:v>
                </c:pt>
                <c:pt idx="671">
                  <c:v>0.97390668973074057</c:v>
                </c:pt>
                <c:pt idx="672">
                  <c:v>0.96810129803123535</c:v>
                </c:pt>
                <c:pt idx="673">
                  <c:v>0.96241482263888845</c:v>
                </c:pt>
                <c:pt idx="674">
                  <c:v>0.95725476527229625</c:v>
                </c:pt>
                <c:pt idx="675">
                  <c:v>0.95141773842122168</c:v>
                </c:pt>
                <c:pt idx="676">
                  <c:v>0.94440736607434972</c:v>
                </c:pt>
                <c:pt idx="677">
                  <c:v>0.93700792688137846</c:v>
                </c:pt>
                <c:pt idx="678">
                  <c:v>0.93005399710709069</c:v>
                </c:pt>
                <c:pt idx="679">
                  <c:v>0.92345135406983381</c:v>
                </c:pt>
                <c:pt idx="680">
                  <c:v>0.91523975632740018</c:v>
                </c:pt>
                <c:pt idx="681">
                  <c:v>0.90696921251117912</c:v>
                </c:pt>
                <c:pt idx="682">
                  <c:v>0.89868171316408074</c:v>
                </c:pt>
                <c:pt idx="683">
                  <c:v>0.89092074563824664</c:v>
                </c:pt>
                <c:pt idx="684">
                  <c:v>0.88249623649802067</c:v>
                </c:pt>
                <c:pt idx="685">
                  <c:v>0.87320984017079351</c:v>
                </c:pt>
                <c:pt idx="686">
                  <c:v>0.86299589664773235</c:v>
                </c:pt>
                <c:pt idx="687">
                  <c:v>0.8540543007135093</c:v>
                </c:pt>
                <c:pt idx="688">
                  <c:v>0.84325078265706377</c:v>
                </c:pt>
                <c:pt idx="689">
                  <c:v>0.83286660105217603</c:v>
                </c:pt>
                <c:pt idx="690">
                  <c:v>0.82176812503577457</c:v>
                </c:pt>
                <c:pt idx="691">
                  <c:v>0.81065417283011598</c:v>
                </c:pt>
                <c:pt idx="692">
                  <c:v>0.80009019432062556</c:v>
                </c:pt>
                <c:pt idx="693">
                  <c:v>0.78991494127070672</c:v>
                </c:pt>
                <c:pt idx="694">
                  <c:v>0.77779367121723531</c:v>
                </c:pt>
                <c:pt idx="695">
                  <c:v>0.76779389084256811</c:v>
                </c:pt>
                <c:pt idx="696">
                  <c:v>0.75622202550771866</c:v>
                </c:pt>
                <c:pt idx="697">
                  <c:v>0.74502659571744256</c:v>
                </c:pt>
                <c:pt idx="698">
                  <c:v>0.73402666661204485</c:v>
                </c:pt>
                <c:pt idx="699">
                  <c:v>0.72253627886181282</c:v>
                </c:pt>
                <c:pt idx="700">
                  <c:v>0.71031794123895775</c:v>
                </c:pt>
                <c:pt idx="701">
                  <c:v>0.69894146279347724</c:v>
                </c:pt>
                <c:pt idx="702">
                  <c:v>0.68679367838635241</c:v>
                </c:pt>
                <c:pt idx="703">
                  <c:v>0.67553714040761326</c:v>
                </c:pt>
                <c:pt idx="704">
                  <c:v>0.66425431566623916</c:v>
                </c:pt>
                <c:pt idx="705">
                  <c:v>0.65314502907645955</c:v>
                </c:pt>
                <c:pt idx="706">
                  <c:v>0.64205144626695543</c:v>
                </c:pt>
                <c:pt idx="707">
                  <c:v>0.63116952310464203</c:v>
                </c:pt>
                <c:pt idx="708">
                  <c:v>0.62044725504179543</c:v>
                </c:pt>
                <c:pt idx="709">
                  <c:v>0.60900818906623166</c:v>
                </c:pt>
                <c:pt idx="710">
                  <c:v>0.59772138148203402</c:v>
                </c:pt>
                <c:pt idx="711">
                  <c:v>0.58635559981442231</c:v>
                </c:pt>
                <c:pt idx="712">
                  <c:v>0.57483903909706457</c:v>
                </c:pt>
                <c:pt idx="713">
                  <c:v>0.56350022696514324</c:v>
                </c:pt>
                <c:pt idx="714">
                  <c:v>0.55192028214913746</c:v>
                </c:pt>
                <c:pt idx="715">
                  <c:v>0.5409790715265087</c:v>
                </c:pt>
                <c:pt idx="716">
                  <c:v>0.53031324603624641</c:v>
                </c:pt>
                <c:pt idx="717">
                  <c:v>0.51983529693174313</c:v>
                </c:pt>
                <c:pt idx="718">
                  <c:v>0.50948081595476769</c:v>
                </c:pt>
                <c:pt idx="719">
                  <c:v>0.49923261998342461</c:v>
                </c:pt>
                <c:pt idx="720">
                  <c:v>0.48882829657340104</c:v>
                </c:pt>
                <c:pt idx="721">
                  <c:v>0.47928199130306448</c:v>
                </c:pt>
                <c:pt idx="722">
                  <c:v>0.46919367802220679</c:v>
                </c:pt>
                <c:pt idx="723">
                  <c:v>0.45960595118650599</c:v>
                </c:pt>
                <c:pt idx="724">
                  <c:v>0.44962517466188229</c:v>
                </c:pt>
                <c:pt idx="725">
                  <c:v>0.44051607173805457</c:v>
                </c:pt>
                <c:pt idx="726">
                  <c:v>0.43155012356485373</c:v>
                </c:pt>
                <c:pt idx="727">
                  <c:v>0.42321061967003176</c:v>
                </c:pt>
                <c:pt idx="728">
                  <c:v>0.41467686684093313</c:v>
                </c:pt>
                <c:pt idx="729">
                  <c:v>0.40643431671998559</c:v>
                </c:pt>
                <c:pt idx="730">
                  <c:v>0.3981431759165916</c:v>
                </c:pt>
                <c:pt idx="731">
                  <c:v>0.39031472765377673</c:v>
                </c:pt>
                <c:pt idx="732">
                  <c:v>0.38218130742619255</c:v>
                </c:pt>
                <c:pt idx="733">
                  <c:v>0.37412139909757891</c:v>
                </c:pt>
                <c:pt idx="734">
                  <c:v>0.36654079745389379</c:v>
                </c:pt>
                <c:pt idx="735">
                  <c:v>0.35888418041003484</c:v>
                </c:pt>
                <c:pt idx="736">
                  <c:v>0.35158067083135475</c:v>
                </c:pt>
                <c:pt idx="737">
                  <c:v>0.34443488182848447</c:v>
                </c:pt>
                <c:pt idx="738">
                  <c:v>0.33741790934207649</c:v>
                </c:pt>
                <c:pt idx="739">
                  <c:v>0.33076769978195647</c:v>
                </c:pt>
                <c:pt idx="740">
                  <c:v>0.32459440720107091</c:v>
                </c:pt>
                <c:pt idx="741">
                  <c:v>0.31772366194403928</c:v>
                </c:pt>
                <c:pt idx="742">
                  <c:v>0.31123948003190377</c:v>
                </c:pt>
                <c:pt idx="743">
                  <c:v>0.30519750746868379</c:v>
                </c:pt>
                <c:pt idx="744">
                  <c:v>0.2991217376392189</c:v>
                </c:pt>
                <c:pt idx="745">
                  <c:v>0.29300477383540824</c:v>
                </c:pt>
                <c:pt idx="746">
                  <c:v>0.28707523123531969</c:v>
                </c:pt>
                <c:pt idx="747">
                  <c:v>0.28108685635695285</c:v>
                </c:pt>
                <c:pt idx="748">
                  <c:v>0.27563423073609877</c:v>
                </c:pt>
                <c:pt idx="749">
                  <c:v>0.27021847486023925</c:v>
                </c:pt>
                <c:pt idx="750">
                  <c:v>0.26466104357537301</c:v>
                </c:pt>
                <c:pt idx="751">
                  <c:v>0.25953535245257203</c:v>
                </c:pt>
                <c:pt idx="752">
                  <c:v>0.25497727332987169</c:v>
                </c:pt>
                <c:pt idx="753">
                  <c:v>0.25019854471475056</c:v>
                </c:pt>
                <c:pt idx="754">
                  <c:v>0.24517447298170295</c:v>
                </c:pt>
                <c:pt idx="755">
                  <c:v>0.24067306402260524</c:v>
                </c:pt>
                <c:pt idx="756">
                  <c:v>0.23574196322060867</c:v>
                </c:pt>
                <c:pt idx="757">
                  <c:v>0.23134627028959706</c:v>
                </c:pt>
                <c:pt idx="758">
                  <c:v>0.22721196564331506</c:v>
                </c:pt>
                <c:pt idx="759">
                  <c:v>0.22241150208592858</c:v>
                </c:pt>
                <c:pt idx="760">
                  <c:v>0.21799202589348537</c:v>
                </c:pt>
                <c:pt idx="761">
                  <c:v>0.21391848804913874</c:v>
                </c:pt>
                <c:pt idx="762">
                  <c:v>0.20958242396497012</c:v>
                </c:pt>
                <c:pt idx="763">
                  <c:v>0.20586301774538551</c:v>
                </c:pt>
                <c:pt idx="764">
                  <c:v>0.20187505412398909</c:v>
                </c:pt>
                <c:pt idx="765">
                  <c:v>0.19775702223552871</c:v>
                </c:pt>
                <c:pt idx="766">
                  <c:v>0.19421149555406636</c:v>
                </c:pt>
                <c:pt idx="767">
                  <c:v>0.19056480466488759</c:v>
                </c:pt>
                <c:pt idx="768">
                  <c:v>0.18743565575174281</c:v>
                </c:pt>
                <c:pt idx="769">
                  <c:v>0.18421990845606465</c:v>
                </c:pt>
                <c:pt idx="770">
                  <c:v>0.18100461634242346</c:v>
                </c:pt>
                <c:pt idx="771">
                  <c:v>0.17768656688393644</c:v>
                </c:pt>
                <c:pt idx="772">
                  <c:v>0.17437454858743928</c:v>
                </c:pt>
                <c:pt idx="773">
                  <c:v>0.17113592839440342</c:v>
                </c:pt>
                <c:pt idx="774">
                  <c:v>0.16826646083334956</c:v>
                </c:pt>
                <c:pt idx="775">
                  <c:v>0.16533269880957382</c:v>
                </c:pt>
                <c:pt idx="776">
                  <c:v>0.16271232961825136</c:v>
                </c:pt>
                <c:pt idx="777">
                  <c:v>0.15976183965461699</c:v>
                </c:pt>
                <c:pt idx="778">
                  <c:v>0.15686346803421561</c:v>
                </c:pt>
                <c:pt idx="779">
                  <c:v>0.15437692236176206</c:v>
                </c:pt>
                <c:pt idx="780">
                  <c:v>0.1521447096524651</c:v>
                </c:pt>
                <c:pt idx="781">
                  <c:v>0.14944479740018229</c:v>
                </c:pt>
                <c:pt idx="782">
                  <c:v>0.14673088830026265</c:v>
                </c:pt>
                <c:pt idx="783">
                  <c:v>0.14384014097898049</c:v>
                </c:pt>
                <c:pt idx="784">
                  <c:v>0.14167256411893314</c:v>
                </c:pt>
                <c:pt idx="785">
                  <c:v>0.13964359018914294</c:v>
                </c:pt>
                <c:pt idx="786">
                  <c:v>0.13757638096824731</c:v>
                </c:pt>
                <c:pt idx="787">
                  <c:v>0.13516300580823659</c:v>
                </c:pt>
                <c:pt idx="788">
                  <c:v>0.13331030112226269</c:v>
                </c:pt>
                <c:pt idx="789">
                  <c:v>0.13128667558140689</c:v>
                </c:pt>
                <c:pt idx="790">
                  <c:v>0.12935408644794488</c:v>
                </c:pt>
                <c:pt idx="791">
                  <c:v>0.1273112294660271</c:v>
                </c:pt>
                <c:pt idx="792">
                  <c:v>0.12526609657392446</c:v>
                </c:pt>
                <c:pt idx="793">
                  <c:v>0.12362573430819671</c:v>
                </c:pt>
                <c:pt idx="794">
                  <c:v>0.1220600218965319</c:v>
                </c:pt>
                <c:pt idx="795">
                  <c:v>0.12054631403259082</c:v>
                </c:pt>
                <c:pt idx="796">
                  <c:v>0.11857480683496796</c:v>
                </c:pt>
                <c:pt idx="797">
                  <c:v>0.11706155415306385</c:v>
                </c:pt>
                <c:pt idx="798">
                  <c:v>0.11602282874470013</c:v>
                </c:pt>
                <c:pt idx="799">
                  <c:v>0.11510631971326264</c:v>
                </c:pt>
                <c:pt idx="800">
                  <c:v>0.11360886184804135</c:v>
                </c:pt>
                <c:pt idx="801">
                  <c:v>0.11244492724085833</c:v>
                </c:pt>
                <c:pt idx="802">
                  <c:v>0.11109056722850924</c:v>
                </c:pt>
                <c:pt idx="803">
                  <c:v>0.1105015616726711</c:v>
                </c:pt>
                <c:pt idx="804">
                  <c:v>0.10943192940399717</c:v>
                </c:pt>
                <c:pt idx="805">
                  <c:v>0.10825275757812661</c:v>
                </c:pt>
                <c:pt idx="806">
                  <c:v>0.10704919937462541</c:v>
                </c:pt>
                <c:pt idx="807">
                  <c:v>0.10592364799270981</c:v>
                </c:pt>
                <c:pt idx="808">
                  <c:v>0.10470476153411368</c:v>
                </c:pt>
                <c:pt idx="809">
                  <c:v>0.10376173814902273</c:v>
                </c:pt>
                <c:pt idx="810">
                  <c:v>0.10256247003621999</c:v>
                </c:pt>
                <c:pt idx="811">
                  <c:v>0.10196686434084577</c:v>
                </c:pt>
                <c:pt idx="812">
                  <c:v>0.10123430575009847</c:v>
                </c:pt>
                <c:pt idx="813">
                  <c:v>0.10041745882565539</c:v>
                </c:pt>
                <c:pt idx="814">
                  <c:v>0.10009291403329634</c:v>
                </c:pt>
                <c:pt idx="815">
                  <c:v>9.9707545541247292E-2</c:v>
                </c:pt>
                <c:pt idx="816">
                  <c:v>9.9189218376199539E-2</c:v>
                </c:pt>
                <c:pt idx="817">
                  <c:v>9.893584129532064E-2</c:v>
                </c:pt>
                <c:pt idx="818">
                  <c:v>9.8486417311119095E-2</c:v>
                </c:pt>
                <c:pt idx="819">
                  <c:v>9.8173149653725963E-2</c:v>
                </c:pt>
                <c:pt idx="820">
                  <c:v>9.8120553369354171E-2</c:v>
                </c:pt>
                <c:pt idx="821">
                  <c:v>9.8309647367062103E-2</c:v>
                </c:pt>
                <c:pt idx="822">
                  <c:v>9.8494804040150249E-2</c:v>
                </c:pt>
                <c:pt idx="823">
                  <c:v>9.8792845858406766E-2</c:v>
                </c:pt>
                <c:pt idx="824">
                  <c:v>9.898214468803132E-2</c:v>
                </c:pt>
                <c:pt idx="825">
                  <c:v>9.9063417440732174E-2</c:v>
                </c:pt>
                <c:pt idx="826">
                  <c:v>9.9059844261741969E-2</c:v>
                </c:pt>
                <c:pt idx="827">
                  <c:v>9.9035992723004784E-2</c:v>
                </c:pt>
                <c:pt idx="828">
                  <c:v>9.8643591668484562E-2</c:v>
                </c:pt>
                <c:pt idx="829">
                  <c:v>9.8670595342827752E-2</c:v>
                </c:pt>
                <c:pt idx="830">
                  <c:v>9.8752368795769277E-2</c:v>
                </c:pt>
                <c:pt idx="831">
                  <c:v>9.8931528445520348E-2</c:v>
                </c:pt>
                <c:pt idx="832">
                  <c:v>9.9097715407217804E-2</c:v>
                </c:pt>
                <c:pt idx="833">
                  <c:v>9.9368036639422883E-2</c:v>
                </c:pt>
                <c:pt idx="834">
                  <c:v>9.9608611725512039E-2</c:v>
                </c:pt>
                <c:pt idx="835">
                  <c:v>9.9914801302230294E-2</c:v>
                </c:pt>
                <c:pt idx="836">
                  <c:v>0.10009400647018507</c:v>
                </c:pt>
                <c:pt idx="837">
                  <c:v>0.10008813462190817</c:v>
                </c:pt>
                <c:pt idx="838">
                  <c:v>0.10026768117639066</c:v>
                </c:pt>
                <c:pt idx="839">
                  <c:v>0.10006288339840731</c:v>
                </c:pt>
                <c:pt idx="840">
                  <c:v>9.9951648288122946E-2</c:v>
                </c:pt>
                <c:pt idx="841">
                  <c:v>0.10041444324466046</c:v>
                </c:pt>
                <c:pt idx="842">
                  <c:v>0.10068976009972129</c:v>
                </c:pt>
                <c:pt idx="843">
                  <c:v>0.10060019165439667</c:v>
                </c:pt>
                <c:pt idx="844">
                  <c:v>0.10045891452967236</c:v>
                </c:pt>
                <c:pt idx="845">
                  <c:v>0.10041670777529439</c:v>
                </c:pt>
                <c:pt idx="846">
                  <c:v>0.10055923665062037</c:v>
                </c:pt>
                <c:pt idx="847">
                  <c:v>0.10023085694959986</c:v>
                </c:pt>
                <c:pt idx="848">
                  <c:v>9.975670520123997E-2</c:v>
                </c:pt>
                <c:pt idx="849">
                  <c:v>9.9470702947861298E-2</c:v>
                </c:pt>
                <c:pt idx="850">
                  <c:v>9.9166595828962173E-2</c:v>
                </c:pt>
                <c:pt idx="851">
                  <c:v>9.9106636975142395E-2</c:v>
                </c:pt>
                <c:pt idx="852">
                  <c:v>9.8751754300019368E-2</c:v>
                </c:pt>
                <c:pt idx="853">
                  <c:v>9.850434010382475E-2</c:v>
                </c:pt>
                <c:pt idx="854">
                  <c:v>9.8656473320130791E-2</c:v>
                </c:pt>
                <c:pt idx="855">
                  <c:v>9.8006587166848014E-2</c:v>
                </c:pt>
                <c:pt idx="856">
                  <c:v>9.7524048689456952E-2</c:v>
                </c:pt>
                <c:pt idx="857">
                  <c:v>9.6940846704590161E-2</c:v>
                </c:pt>
                <c:pt idx="858">
                  <c:v>9.6279660657239627E-2</c:v>
                </c:pt>
                <c:pt idx="859">
                  <c:v>9.5528553398485816E-2</c:v>
                </c:pt>
                <c:pt idx="860">
                  <c:v>9.4784876986485536E-2</c:v>
                </c:pt>
                <c:pt idx="861">
                  <c:v>9.406819286927752E-2</c:v>
                </c:pt>
                <c:pt idx="862">
                  <c:v>9.3643735619803756E-2</c:v>
                </c:pt>
                <c:pt idx="863">
                  <c:v>9.3134819343370326E-2</c:v>
                </c:pt>
                <c:pt idx="864">
                  <c:v>9.2896907072197457E-2</c:v>
                </c:pt>
                <c:pt idx="865">
                  <c:v>9.2361669894476292E-2</c:v>
                </c:pt>
                <c:pt idx="866">
                  <c:v>9.1907728228557833E-2</c:v>
                </c:pt>
                <c:pt idx="867">
                  <c:v>9.1623706017039966E-2</c:v>
                </c:pt>
                <c:pt idx="868">
                  <c:v>9.0870277329897636E-2</c:v>
                </c:pt>
                <c:pt idx="869">
                  <c:v>9.0228777905645999E-2</c:v>
                </c:pt>
                <c:pt idx="870">
                  <c:v>8.9458416446728403E-2</c:v>
                </c:pt>
                <c:pt idx="871">
                  <c:v>8.8546766483535558E-2</c:v>
                </c:pt>
                <c:pt idx="872">
                  <c:v>8.8003301890496183E-2</c:v>
                </c:pt>
                <c:pt idx="873">
                  <c:v>8.7431627390715638E-2</c:v>
                </c:pt>
                <c:pt idx="874">
                  <c:v>8.7019949376929764E-2</c:v>
                </c:pt>
                <c:pt idx="875">
                  <c:v>8.6489776099369892E-2</c:v>
                </c:pt>
                <c:pt idx="876">
                  <c:v>8.624666337342464E-2</c:v>
                </c:pt>
                <c:pt idx="877">
                  <c:v>8.5890961370635052E-2</c:v>
                </c:pt>
                <c:pt idx="878">
                  <c:v>8.5474515325011921E-2</c:v>
                </c:pt>
                <c:pt idx="879">
                  <c:v>8.5038803699674079E-2</c:v>
                </c:pt>
                <c:pt idx="880">
                  <c:v>8.4515537809525212E-2</c:v>
                </c:pt>
                <c:pt idx="881">
                  <c:v>8.3568406406550624E-2</c:v>
                </c:pt>
                <c:pt idx="882">
                  <c:v>8.3150845164936926E-2</c:v>
                </c:pt>
                <c:pt idx="883">
                  <c:v>8.2557708832113288E-2</c:v>
                </c:pt>
                <c:pt idx="884">
                  <c:v>8.2136233024981645E-2</c:v>
                </c:pt>
                <c:pt idx="885">
                  <c:v>8.1752901472548031E-2</c:v>
                </c:pt>
                <c:pt idx="886">
                  <c:v>8.13000522435183E-2</c:v>
                </c:pt>
                <c:pt idx="887">
                  <c:v>8.1028888924544823E-2</c:v>
                </c:pt>
                <c:pt idx="888">
                  <c:v>8.1041372291908706E-2</c:v>
                </c:pt>
                <c:pt idx="889">
                  <c:v>8.100895195132557E-2</c:v>
                </c:pt>
                <c:pt idx="890">
                  <c:v>8.0928396110332951E-2</c:v>
                </c:pt>
                <c:pt idx="891">
                  <c:v>8.0666393329853467E-2</c:v>
                </c:pt>
                <c:pt idx="892">
                  <c:v>8.0679582229374658E-2</c:v>
                </c:pt>
                <c:pt idx="893">
                  <c:v>8.0321365345830828E-2</c:v>
                </c:pt>
                <c:pt idx="894">
                  <c:v>8.0164464097687529E-2</c:v>
                </c:pt>
                <c:pt idx="895">
                  <c:v>7.9723187871947737E-2</c:v>
                </c:pt>
                <c:pt idx="896">
                  <c:v>7.9009030015044904E-2</c:v>
                </c:pt>
                <c:pt idx="897">
                  <c:v>7.8312362527912613E-2</c:v>
                </c:pt>
                <c:pt idx="898">
                  <c:v>7.7919563189110044E-2</c:v>
                </c:pt>
                <c:pt idx="899">
                  <c:v>7.7417440504578397E-2</c:v>
                </c:pt>
                <c:pt idx="900">
                  <c:v>7.7264897624439097E-2</c:v>
                </c:pt>
                <c:pt idx="901">
                  <c:v>7.6721421651848795E-2</c:v>
                </c:pt>
                <c:pt idx="902">
                  <c:v>7.6322374939588808E-2</c:v>
                </c:pt>
                <c:pt idx="903">
                  <c:v>7.6207430095703174E-2</c:v>
                </c:pt>
                <c:pt idx="904">
                  <c:v>7.5823381631561326E-2</c:v>
                </c:pt>
                <c:pt idx="905">
                  <c:v>7.4972566747609423E-2</c:v>
                </c:pt>
                <c:pt idx="906">
                  <c:v>7.4223610223980288E-2</c:v>
                </c:pt>
                <c:pt idx="907">
                  <c:v>7.3314258930074136E-2</c:v>
                </c:pt>
                <c:pt idx="908">
                  <c:v>7.2522025974280174E-2</c:v>
                </c:pt>
                <c:pt idx="909">
                  <c:v>7.1669390362180382E-2</c:v>
                </c:pt>
                <c:pt idx="910">
                  <c:v>7.0464182123795169E-2</c:v>
                </c:pt>
                <c:pt idx="911">
                  <c:v>6.9802575033060449E-2</c:v>
                </c:pt>
                <c:pt idx="912">
                  <c:v>6.9291769751173612E-2</c:v>
                </c:pt>
                <c:pt idx="913">
                  <c:v>6.8718536252916435E-2</c:v>
                </c:pt>
                <c:pt idx="914">
                  <c:v>6.7776844275283632E-2</c:v>
                </c:pt>
                <c:pt idx="915">
                  <c:v>6.6783750866126076E-2</c:v>
                </c:pt>
                <c:pt idx="916">
                  <c:v>6.6112118391027083E-2</c:v>
                </c:pt>
                <c:pt idx="917">
                  <c:v>6.5323515511977945E-2</c:v>
                </c:pt>
                <c:pt idx="918">
                  <c:v>6.4186322849466876E-2</c:v>
                </c:pt>
                <c:pt idx="919">
                  <c:v>6.3006183761767739E-2</c:v>
                </c:pt>
                <c:pt idx="920">
                  <c:v>6.167407077147552E-2</c:v>
                </c:pt>
                <c:pt idx="921">
                  <c:v>6.0648932546915335E-2</c:v>
                </c:pt>
                <c:pt idx="922">
                  <c:v>5.9641603319551567E-2</c:v>
                </c:pt>
                <c:pt idx="923">
                  <c:v>5.8456866893279051E-2</c:v>
                </c:pt>
                <c:pt idx="924">
                  <c:v>5.7533803240509204E-2</c:v>
                </c:pt>
                <c:pt idx="925">
                  <c:v>5.6608406779799884E-2</c:v>
                </c:pt>
                <c:pt idx="926">
                  <c:v>5.551442227214811E-2</c:v>
                </c:pt>
                <c:pt idx="927">
                  <c:v>5.4524150991619766E-2</c:v>
                </c:pt>
                <c:pt idx="928">
                  <c:v>5.3764588726529255E-2</c:v>
                </c:pt>
                <c:pt idx="929">
                  <c:v>5.3119982684875319E-2</c:v>
                </c:pt>
                <c:pt idx="930">
                  <c:v>5.2091965433931298E-2</c:v>
                </c:pt>
                <c:pt idx="931">
                  <c:v>5.1380242800926255E-2</c:v>
                </c:pt>
                <c:pt idx="932">
                  <c:v>5.0500421441668483E-2</c:v>
                </c:pt>
                <c:pt idx="933">
                  <c:v>4.984604036577063E-2</c:v>
                </c:pt>
                <c:pt idx="934">
                  <c:v>4.909471689554927E-2</c:v>
                </c:pt>
                <c:pt idx="935">
                  <c:v>4.7981398530877219E-2</c:v>
                </c:pt>
                <c:pt idx="936">
                  <c:v>4.6928186954186955E-2</c:v>
                </c:pt>
                <c:pt idx="937">
                  <c:v>4.6098731487319827E-2</c:v>
                </c:pt>
                <c:pt idx="938">
                  <c:v>4.5327641737143078E-2</c:v>
                </c:pt>
                <c:pt idx="939">
                  <c:v>4.4446727940996578E-2</c:v>
                </c:pt>
                <c:pt idx="940">
                  <c:v>4.3627559588164951E-2</c:v>
                </c:pt>
                <c:pt idx="941">
                  <c:v>4.2944786532711152E-2</c:v>
                </c:pt>
                <c:pt idx="942">
                  <c:v>4.2520488596950304E-2</c:v>
                </c:pt>
                <c:pt idx="943">
                  <c:v>4.1822990402600548E-2</c:v>
                </c:pt>
                <c:pt idx="944">
                  <c:v>4.1009272854661626E-2</c:v>
                </c:pt>
                <c:pt idx="945">
                  <c:v>3.9978376577333781E-2</c:v>
                </c:pt>
                <c:pt idx="946">
                  <c:v>3.9600404793385481E-2</c:v>
                </c:pt>
                <c:pt idx="947">
                  <c:v>3.9164932138617041E-2</c:v>
                </c:pt>
                <c:pt idx="948">
                  <c:v>3.8549127740352337E-2</c:v>
                </c:pt>
                <c:pt idx="949">
                  <c:v>3.8109239819825294E-2</c:v>
                </c:pt>
                <c:pt idx="950">
                  <c:v>3.7575903027108483E-2</c:v>
                </c:pt>
                <c:pt idx="951">
                  <c:v>3.7146882577714084E-2</c:v>
                </c:pt>
                <c:pt idx="952">
                  <c:v>3.6804346715343834E-2</c:v>
                </c:pt>
                <c:pt idx="953">
                  <c:v>3.621639945774164E-2</c:v>
                </c:pt>
                <c:pt idx="954">
                  <c:v>3.5462754559131733E-2</c:v>
                </c:pt>
                <c:pt idx="955">
                  <c:v>3.4864395012433866E-2</c:v>
                </c:pt>
                <c:pt idx="956">
                  <c:v>3.4094135969474582E-2</c:v>
                </c:pt>
                <c:pt idx="957">
                  <c:v>3.349758577137367E-2</c:v>
                </c:pt>
                <c:pt idx="958">
                  <c:v>3.3187959570276294E-2</c:v>
                </c:pt>
                <c:pt idx="959">
                  <c:v>3.2762114015589761E-2</c:v>
                </c:pt>
                <c:pt idx="960">
                  <c:v>3.2264110728492681E-2</c:v>
                </c:pt>
                <c:pt idx="961">
                  <c:v>3.1736304397525041E-2</c:v>
                </c:pt>
                <c:pt idx="962">
                  <c:v>3.1265282025669312E-2</c:v>
                </c:pt>
                <c:pt idx="963">
                  <c:v>3.100299475641673E-2</c:v>
                </c:pt>
                <c:pt idx="964">
                  <c:v>3.0650991107677522E-2</c:v>
                </c:pt>
                <c:pt idx="965">
                  <c:v>2.9800574508007965E-2</c:v>
                </c:pt>
                <c:pt idx="966">
                  <c:v>2.9273223359077293E-2</c:v>
                </c:pt>
                <c:pt idx="967">
                  <c:v>2.8782559882326343E-2</c:v>
                </c:pt>
                <c:pt idx="968">
                  <c:v>2.8597938048131634E-2</c:v>
                </c:pt>
                <c:pt idx="969">
                  <c:v>2.8349909356187118E-2</c:v>
                </c:pt>
                <c:pt idx="970">
                  <c:v>2.7766013218713945E-2</c:v>
                </c:pt>
                <c:pt idx="971">
                  <c:v>2.7323030060335519E-2</c:v>
                </c:pt>
                <c:pt idx="972">
                  <c:v>2.7193223522942827E-2</c:v>
                </c:pt>
                <c:pt idx="973">
                  <c:v>2.6699737917562666E-2</c:v>
                </c:pt>
                <c:pt idx="974">
                  <c:v>2.6143084425002107E-2</c:v>
                </c:pt>
                <c:pt idx="975">
                  <c:v>2.5446052792240239E-2</c:v>
                </c:pt>
                <c:pt idx="976">
                  <c:v>2.4750329807834665E-2</c:v>
                </c:pt>
                <c:pt idx="977">
                  <c:v>2.4537828073875591E-2</c:v>
                </c:pt>
                <c:pt idx="978">
                  <c:v>2.4462245096636855E-2</c:v>
                </c:pt>
                <c:pt idx="979">
                  <c:v>2.4293861881611024E-2</c:v>
                </c:pt>
                <c:pt idx="980">
                  <c:v>2.4075772788148157E-2</c:v>
                </c:pt>
                <c:pt idx="981">
                  <c:v>2.3741225370526715E-2</c:v>
                </c:pt>
                <c:pt idx="982">
                  <c:v>2.347950707882035E-2</c:v>
                </c:pt>
                <c:pt idx="983">
                  <c:v>2.3432236424281095E-2</c:v>
                </c:pt>
                <c:pt idx="984">
                  <c:v>2.2879349563076454E-2</c:v>
                </c:pt>
                <c:pt idx="985">
                  <c:v>2.2181748952768379E-2</c:v>
                </c:pt>
                <c:pt idx="986">
                  <c:v>2.1662795912419795E-2</c:v>
                </c:pt>
                <c:pt idx="987">
                  <c:v>2.1314445099527263E-2</c:v>
                </c:pt>
                <c:pt idx="988">
                  <c:v>2.127112314915872E-2</c:v>
                </c:pt>
                <c:pt idx="989">
                  <c:v>2.0947750450544873E-2</c:v>
                </c:pt>
                <c:pt idx="990">
                  <c:v>2.0335132326538947E-2</c:v>
                </c:pt>
                <c:pt idx="991">
                  <c:v>2.0025096461608299E-2</c:v>
                </c:pt>
                <c:pt idx="992">
                  <c:v>1.9837572841927914E-2</c:v>
                </c:pt>
                <c:pt idx="993">
                  <c:v>1.9529061836821109E-2</c:v>
                </c:pt>
                <c:pt idx="994">
                  <c:v>1.926642180148988E-2</c:v>
                </c:pt>
                <c:pt idx="995">
                  <c:v>1.8783769528589588E-2</c:v>
                </c:pt>
                <c:pt idx="996">
                  <c:v>1.8561947942423572E-2</c:v>
                </c:pt>
                <c:pt idx="997">
                  <c:v>1.8594026896478974E-2</c:v>
                </c:pt>
                <c:pt idx="998">
                  <c:v>1.8294005036361648E-2</c:v>
                </c:pt>
                <c:pt idx="999">
                  <c:v>1.8043973543454467E-2</c:v>
                </c:pt>
                <c:pt idx="1000">
                  <c:v>1.8079045319402944E-2</c:v>
                </c:pt>
                <c:pt idx="1001">
                  <c:v>1.7795808296898856E-2</c:v>
                </c:pt>
                <c:pt idx="1002">
                  <c:v>1.7500190322989211E-2</c:v>
                </c:pt>
                <c:pt idx="1003">
                  <c:v>1.740017544991615E-2</c:v>
                </c:pt>
                <c:pt idx="1004">
                  <c:v>1.6908055390646898E-2</c:v>
                </c:pt>
                <c:pt idx="1005">
                  <c:v>1.6538402058424207E-2</c:v>
                </c:pt>
                <c:pt idx="1006">
                  <c:v>1.6353495735456393E-2</c:v>
                </c:pt>
                <c:pt idx="1007">
                  <c:v>1.5656851007425955E-2</c:v>
                </c:pt>
                <c:pt idx="1008">
                  <c:v>1.5357147774734509E-2</c:v>
                </c:pt>
                <c:pt idx="1009">
                  <c:v>1.5464365903542603E-2</c:v>
                </c:pt>
                <c:pt idx="1010">
                  <c:v>1.4986265451012002E-2</c:v>
                </c:pt>
                <c:pt idx="1011">
                  <c:v>1.4959216258465106E-2</c:v>
                </c:pt>
                <c:pt idx="1012">
                  <c:v>1.4995960828399445E-2</c:v>
                </c:pt>
                <c:pt idx="1013">
                  <c:v>1.4699591804128798E-2</c:v>
                </c:pt>
                <c:pt idx="1014">
                  <c:v>1.4807799953867301E-2</c:v>
                </c:pt>
                <c:pt idx="1015">
                  <c:v>1.4568738348051077E-2</c:v>
                </c:pt>
                <c:pt idx="1016">
                  <c:v>1.3827144393869929E-2</c:v>
                </c:pt>
                <c:pt idx="1017">
                  <c:v>1.3738201823846144E-2</c:v>
                </c:pt>
                <c:pt idx="1018">
                  <c:v>1.335260574077861E-2</c:v>
                </c:pt>
                <c:pt idx="1019">
                  <c:v>1.3235703614133995E-2</c:v>
                </c:pt>
                <c:pt idx="1020">
                  <c:v>1.302327015748047E-2</c:v>
                </c:pt>
                <c:pt idx="1021">
                  <c:v>1.2788919685746874E-2</c:v>
                </c:pt>
                <c:pt idx="1022">
                  <c:v>1.2632189130867454E-2</c:v>
                </c:pt>
                <c:pt idx="1023">
                  <c:v>1.2651614024295115E-2</c:v>
                </c:pt>
                <c:pt idx="1024">
                  <c:v>1.2502689841349716E-2</c:v>
                </c:pt>
                <c:pt idx="1025">
                  <c:v>1.2148876844013555E-2</c:v>
                </c:pt>
                <c:pt idx="1026">
                  <c:v>1.1713768334874693E-2</c:v>
                </c:pt>
                <c:pt idx="1027">
                  <c:v>1.1617906997888981E-2</c:v>
                </c:pt>
                <c:pt idx="1028">
                  <c:v>1.1227841027218407E-2</c:v>
                </c:pt>
                <c:pt idx="1029">
                  <c:v>1.0920322318952199E-2</c:v>
                </c:pt>
                <c:pt idx="1030">
                  <c:v>1.0872420099336654E-2</c:v>
                </c:pt>
                <c:pt idx="1031">
                  <c:v>1.058185805990264E-2</c:v>
                </c:pt>
                <c:pt idx="1032">
                  <c:v>1.0531817622668431E-2</c:v>
                </c:pt>
                <c:pt idx="1033">
                  <c:v>1.0367520804379488E-2</c:v>
                </c:pt>
                <c:pt idx="1034">
                  <c:v>1.0029526520783099E-2</c:v>
                </c:pt>
                <c:pt idx="1035">
                  <c:v>9.9605231998887538E-3</c:v>
                </c:pt>
                <c:pt idx="1036">
                  <c:v>1.0008270657611732E-2</c:v>
                </c:pt>
                <c:pt idx="1037">
                  <c:v>9.7907186789524866E-3</c:v>
                </c:pt>
                <c:pt idx="1038">
                  <c:v>9.5687935388730581E-3</c:v>
                </c:pt>
                <c:pt idx="1039">
                  <c:v>9.5450671751960391E-3</c:v>
                </c:pt>
                <c:pt idx="1040">
                  <c:v>9.5917927492460212E-3</c:v>
                </c:pt>
                <c:pt idx="1041">
                  <c:v>9.5607982663936941E-3</c:v>
                </c:pt>
                <c:pt idx="1042">
                  <c:v>9.4526834289727687E-3</c:v>
                </c:pt>
                <c:pt idx="1043">
                  <c:v>9.2837847202900704E-3</c:v>
                </c:pt>
                <c:pt idx="1044">
                  <c:v>9.1757984717945901E-3</c:v>
                </c:pt>
                <c:pt idx="1045">
                  <c:v>9.196889331477557E-3</c:v>
                </c:pt>
                <c:pt idx="1046">
                  <c:v>8.980475307910735E-3</c:v>
                </c:pt>
                <c:pt idx="1047">
                  <c:v>8.7929380327692371E-3</c:v>
                </c:pt>
                <c:pt idx="1048">
                  <c:v>8.7143952343351101E-3</c:v>
                </c:pt>
                <c:pt idx="1049">
                  <c:v>8.5675125428255183E-3</c:v>
                </c:pt>
                <c:pt idx="1050">
                  <c:v>8.3311899949167559E-3</c:v>
                </c:pt>
                <c:pt idx="1051">
                  <c:v>8.2369912103210721E-3</c:v>
                </c:pt>
                <c:pt idx="1052">
                  <c:v>8.0821815236376601E-3</c:v>
                </c:pt>
                <c:pt idx="1053">
                  <c:v>8.0522316835601807E-3</c:v>
                </c:pt>
                <c:pt idx="1054">
                  <c:v>7.9561552730619978E-3</c:v>
                </c:pt>
                <c:pt idx="1055">
                  <c:v>7.8520357959705692E-3</c:v>
                </c:pt>
                <c:pt idx="1056">
                  <c:v>7.7960267842766022E-3</c:v>
                </c:pt>
                <c:pt idx="1057">
                  <c:v>7.7611473227387441E-3</c:v>
                </c:pt>
                <c:pt idx="1058">
                  <c:v>7.5483235474885172E-3</c:v>
                </c:pt>
                <c:pt idx="1059">
                  <c:v>7.4551204735987036E-3</c:v>
                </c:pt>
                <c:pt idx="1060">
                  <c:v>7.2965851219426985E-3</c:v>
                </c:pt>
                <c:pt idx="1061">
                  <c:v>7.140148159477124E-3</c:v>
                </c:pt>
                <c:pt idx="1062">
                  <c:v>6.963601254618249E-3</c:v>
                </c:pt>
                <c:pt idx="1063">
                  <c:v>6.6913602921722468E-3</c:v>
                </c:pt>
                <c:pt idx="1064">
                  <c:v>6.6286054826903947E-3</c:v>
                </c:pt>
                <c:pt idx="1065">
                  <c:v>6.5642495703935044E-3</c:v>
                </c:pt>
                <c:pt idx="1066">
                  <c:v>6.3445923748132764E-3</c:v>
                </c:pt>
                <c:pt idx="1067">
                  <c:v>6.2555428370108064E-3</c:v>
                </c:pt>
                <c:pt idx="1068">
                  <c:v>5.9970677173178449E-3</c:v>
                </c:pt>
                <c:pt idx="1069">
                  <c:v>5.8014122705470029E-3</c:v>
                </c:pt>
                <c:pt idx="1070">
                  <c:v>5.81139555057283E-3</c:v>
                </c:pt>
                <c:pt idx="1071">
                  <c:v>5.7270241461553116E-3</c:v>
                </c:pt>
                <c:pt idx="1072">
                  <c:v>5.6972427234315091E-3</c:v>
                </c:pt>
                <c:pt idx="1073">
                  <c:v>5.8278526571194514E-3</c:v>
                </c:pt>
                <c:pt idx="1074">
                  <c:v>5.6487510430780876E-3</c:v>
                </c:pt>
                <c:pt idx="1075">
                  <c:v>5.7421965014025867E-3</c:v>
                </c:pt>
                <c:pt idx="1076">
                  <c:v>5.7280778925708946E-3</c:v>
                </c:pt>
                <c:pt idx="1077">
                  <c:v>5.6255287935070104E-3</c:v>
                </c:pt>
                <c:pt idx="1078">
                  <c:v>5.6843337608630615E-3</c:v>
                </c:pt>
                <c:pt idx="1079">
                  <c:v>5.3789054761016345E-3</c:v>
                </c:pt>
                <c:pt idx="1080">
                  <c:v>5.3104176488641564E-3</c:v>
                </c:pt>
                <c:pt idx="1081">
                  <c:v>5.3418024503131831E-3</c:v>
                </c:pt>
                <c:pt idx="1082">
                  <c:v>5.2063425520213324E-3</c:v>
                </c:pt>
                <c:pt idx="1083">
                  <c:v>5.0232660608421345E-3</c:v>
                </c:pt>
                <c:pt idx="1084">
                  <c:v>5.0787720963852518E-3</c:v>
                </c:pt>
                <c:pt idx="1085">
                  <c:v>5.0844436645658877E-3</c:v>
                </c:pt>
                <c:pt idx="1086">
                  <c:v>5.285927717320121E-3</c:v>
                </c:pt>
                <c:pt idx="1087">
                  <c:v>4.9339798283804413E-3</c:v>
                </c:pt>
                <c:pt idx="1088">
                  <c:v>4.7392279179529831E-3</c:v>
                </c:pt>
                <c:pt idx="1089">
                  <c:v>4.7795183559553121E-3</c:v>
                </c:pt>
                <c:pt idx="1090">
                  <c:v>4.5772536660076777E-3</c:v>
                </c:pt>
                <c:pt idx="1091">
                  <c:v>4.456521182521966E-3</c:v>
                </c:pt>
                <c:pt idx="1092">
                  <c:v>4.1148262689650172E-3</c:v>
                </c:pt>
                <c:pt idx="1093">
                  <c:v>3.9405905508988542E-3</c:v>
                </c:pt>
                <c:pt idx="1094">
                  <c:v>4.1907199079439855E-3</c:v>
                </c:pt>
                <c:pt idx="1095">
                  <c:v>4.2571298291826992E-3</c:v>
                </c:pt>
                <c:pt idx="1096">
                  <c:v>4.2943728234475197E-3</c:v>
                </c:pt>
                <c:pt idx="1097">
                  <c:v>4.2647222655593457E-3</c:v>
                </c:pt>
                <c:pt idx="1098">
                  <c:v>4.3061370031929882E-3</c:v>
                </c:pt>
                <c:pt idx="1099">
                  <c:v>4.1170703164072758E-3</c:v>
                </c:pt>
                <c:pt idx="1100">
                  <c:v>4.1609999347951739E-3</c:v>
                </c:pt>
                <c:pt idx="1101">
                  <c:v>3.9003353895043897E-3</c:v>
                </c:pt>
                <c:pt idx="1102">
                  <c:v>3.7332517191941048E-3</c:v>
                </c:pt>
                <c:pt idx="1103">
                  <c:v>3.5583798842312771E-3</c:v>
                </c:pt>
                <c:pt idx="1104">
                  <c:v>3.6541262877526561E-3</c:v>
                </c:pt>
                <c:pt idx="1105">
                  <c:v>3.5328179989901789E-3</c:v>
                </c:pt>
                <c:pt idx="1106">
                  <c:v>3.5236904611938538E-3</c:v>
                </c:pt>
                <c:pt idx="1107">
                  <c:v>3.3882669774649619E-3</c:v>
                </c:pt>
                <c:pt idx="1108">
                  <c:v>3.3114811816935346E-3</c:v>
                </c:pt>
                <c:pt idx="1109">
                  <c:v>3.315471990202662E-3</c:v>
                </c:pt>
                <c:pt idx="1110">
                  <c:v>3.6505383153462466E-3</c:v>
                </c:pt>
                <c:pt idx="1111">
                  <c:v>3.7553223582116489E-3</c:v>
                </c:pt>
                <c:pt idx="1112">
                  <c:v>3.8164624094173525E-3</c:v>
                </c:pt>
                <c:pt idx="1113">
                  <c:v>3.9601064807339081E-3</c:v>
                </c:pt>
                <c:pt idx="1114">
                  <c:v>3.8271853602532542E-3</c:v>
                </c:pt>
                <c:pt idx="1115">
                  <c:v>3.8892175682514176E-3</c:v>
                </c:pt>
                <c:pt idx="1116">
                  <c:v>3.8901017593582304E-3</c:v>
                </c:pt>
                <c:pt idx="1117">
                  <c:v>3.5187710813293096E-3</c:v>
                </c:pt>
                <c:pt idx="1118">
                  <c:v>3.3132381843562356E-3</c:v>
                </c:pt>
                <c:pt idx="1119">
                  <c:v>3.0844853137222705E-3</c:v>
                </c:pt>
                <c:pt idx="1120">
                  <c:v>3.0935775749107307E-3</c:v>
                </c:pt>
                <c:pt idx="1121">
                  <c:v>3.1785930619105608E-3</c:v>
                </c:pt>
                <c:pt idx="1122">
                  <c:v>3.1546254517539475E-3</c:v>
                </c:pt>
                <c:pt idx="1123">
                  <c:v>3.1323056005711624E-3</c:v>
                </c:pt>
                <c:pt idx="1124">
                  <c:v>3.0687075663658257E-3</c:v>
                </c:pt>
                <c:pt idx="1125">
                  <c:v>2.9894854087415207E-3</c:v>
                </c:pt>
                <c:pt idx="1126">
                  <c:v>2.9777576435590092E-3</c:v>
                </c:pt>
                <c:pt idx="1127">
                  <c:v>2.90111636808432E-3</c:v>
                </c:pt>
                <c:pt idx="1128">
                  <c:v>3.0002959821195394E-3</c:v>
                </c:pt>
                <c:pt idx="1129">
                  <c:v>2.8385026650339291E-3</c:v>
                </c:pt>
                <c:pt idx="1130">
                  <c:v>3.0656350876162837E-3</c:v>
                </c:pt>
                <c:pt idx="1131">
                  <c:v>3.0092881032598661E-3</c:v>
                </c:pt>
                <c:pt idx="1132">
                  <c:v>2.8969298312992958E-3</c:v>
                </c:pt>
                <c:pt idx="1133">
                  <c:v>2.9590883523127175E-3</c:v>
                </c:pt>
                <c:pt idx="1134">
                  <c:v>2.932561481153245E-3</c:v>
                </c:pt>
                <c:pt idx="1135">
                  <c:v>2.8822228996848208E-3</c:v>
                </c:pt>
                <c:pt idx="1136">
                  <c:v>2.8557984444836661E-3</c:v>
                </c:pt>
                <c:pt idx="1137">
                  <c:v>2.5816240963356372E-3</c:v>
                </c:pt>
                <c:pt idx="1138">
                  <c:v>2.6702321075622467E-3</c:v>
                </c:pt>
                <c:pt idx="1139">
                  <c:v>2.8783606801011368E-3</c:v>
                </c:pt>
                <c:pt idx="1140">
                  <c:v>2.7213615678199046E-3</c:v>
                </c:pt>
                <c:pt idx="1141">
                  <c:v>2.8758719723140078E-3</c:v>
                </c:pt>
                <c:pt idx="1142">
                  <c:v>2.8370859109438621E-3</c:v>
                </c:pt>
                <c:pt idx="1143">
                  <c:v>2.9567885450709308E-3</c:v>
                </c:pt>
                <c:pt idx="1144">
                  <c:v>3.0758288893342092E-3</c:v>
                </c:pt>
                <c:pt idx="1145">
                  <c:v>3.1847141223527043E-3</c:v>
                </c:pt>
                <c:pt idx="1146">
                  <c:v>3.3521778696638583E-3</c:v>
                </c:pt>
                <c:pt idx="1147">
                  <c:v>3.538902644869365E-3</c:v>
                </c:pt>
                <c:pt idx="1148">
                  <c:v>3.5776693610029392E-3</c:v>
                </c:pt>
                <c:pt idx="1149">
                  <c:v>3.5584185747044193E-3</c:v>
                </c:pt>
                <c:pt idx="1150">
                  <c:v>3.3776043382489581E-3</c:v>
                </c:pt>
                <c:pt idx="1151">
                  <c:v>3.1413625851517573E-3</c:v>
                </c:pt>
                <c:pt idx="1152">
                  <c:v>2.7368354811666729E-3</c:v>
                </c:pt>
                <c:pt idx="1153">
                  <c:v>2.4835005046261859E-3</c:v>
                </c:pt>
                <c:pt idx="1154">
                  <c:v>2.3175104091597196E-3</c:v>
                </c:pt>
                <c:pt idx="1155">
                  <c:v>2.0606489097878137E-3</c:v>
                </c:pt>
                <c:pt idx="1156">
                  <c:v>1.9839131840404529E-3</c:v>
                </c:pt>
                <c:pt idx="1157">
                  <c:v>2.1118591648570336E-3</c:v>
                </c:pt>
                <c:pt idx="1158">
                  <c:v>2.1688980259096445E-3</c:v>
                </c:pt>
                <c:pt idx="1159">
                  <c:v>2.3901790834067599E-3</c:v>
                </c:pt>
                <c:pt idx="1160">
                  <c:v>2.4273617660516816E-3</c:v>
                </c:pt>
                <c:pt idx="1161">
                  <c:v>2.4116500200905976E-3</c:v>
                </c:pt>
                <c:pt idx="1162">
                  <c:v>2.4041998281005036E-3</c:v>
                </c:pt>
                <c:pt idx="1163">
                  <c:v>2.4861200772489434E-3</c:v>
                </c:pt>
                <c:pt idx="1164">
                  <c:v>2.5662230121147839E-3</c:v>
                </c:pt>
                <c:pt idx="1165">
                  <c:v>2.4712379005502358E-3</c:v>
                </c:pt>
                <c:pt idx="1166">
                  <c:v>2.4721255055223258E-3</c:v>
                </c:pt>
                <c:pt idx="1167">
                  <c:v>2.3234414311014283E-3</c:v>
                </c:pt>
                <c:pt idx="1168">
                  <c:v>2.3490545243216848E-3</c:v>
                </c:pt>
                <c:pt idx="1169">
                  <c:v>2.633222394091373E-3</c:v>
                </c:pt>
                <c:pt idx="1170">
                  <c:v>2.4382906867593127E-3</c:v>
                </c:pt>
                <c:pt idx="1171">
                  <c:v>2.3448145036473167E-3</c:v>
                </c:pt>
                <c:pt idx="1172">
                  <c:v>2.6734877970816689E-3</c:v>
                </c:pt>
                <c:pt idx="1173">
                  <c:v>2.677623125887534E-3</c:v>
                </c:pt>
              </c:numCache>
            </c:numRef>
          </c:yVal>
          <c:smooth val="0"/>
          <c:extLst>
            <c:ext xmlns:c16="http://schemas.microsoft.com/office/drawing/2014/chart" uri="{C3380CC4-5D6E-409C-BE32-E72D297353CC}">
              <c16:uniqueId val="{00000003-859F-4C0C-A8BD-8B8994BA77C0}"/>
            </c:ext>
          </c:extLst>
        </c:ser>
        <c:ser>
          <c:idx val="4"/>
          <c:order val="4"/>
          <c:tx>
            <c:strRef>
              <c:f>'Fluo 77K'!$X$2</c:f>
              <c:strCache>
                <c:ptCount val="1"/>
                <c:pt idx="0">
                  <c:v>Stan 630</c:v>
                </c:pt>
              </c:strCache>
            </c:strRef>
          </c:tx>
          <c:spPr>
            <a:ln w="19050" cap="rnd">
              <a:solidFill>
                <a:srgbClr val="FFC000"/>
              </a:solidFill>
              <a:round/>
            </a:ln>
            <a:effectLst/>
          </c:spPr>
          <c:marker>
            <c:symbol val="none"/>
          </c:marker>
          <c:xVal>
            <c:numRef>
              <c:f>'Fluo 77K'!$S$3:$S$1176</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'Fluo 77K'!$X$3:$X$1176</c:f>
              <c:numCache>
                <c:formatCode>General</c:formatCode>
                <c:ptCount val="1174"/>
                <c:pt idx="0">
                  <c:v>7.4120824838344601E-4</c:v>
                </c:pt>
                <c:pt idx="1">
                  <c:v>9.1306887042057021E-4</c:v>
                </c:pt>
                <c:pt idx="2">
                  <c:v>1.3082465859305702E-3</c:v>
                </c:pt>
                <c:pt idx="3">
                  <c:v>1.1514394641744807E-3</c:v>
                </c:pt>
                <c:pt idx="4">
                  <c:v>1.0247576638106911E-3</c:v>
                </c:pt>
                <c:pt idx="5">
                  <c:v>9.1181994288049072E-4</c:v>
                </c:pt>
                <c:pt idx="6">
                  <c:v>1.1088483733522488E-3</c:v>
                </c:pt>
                <c:pt idx="7">
                  <c:v>1.3999096748502011E-3</c:v>
                </c:pt>
                <c:pt idx="8">
                  <c:v>1.2920466510559366E-3</c:v>
                </c:pt>
                <c:pt idx="9">
                  <c:v>1.0699390780543416E-3</c:v>
                </c:pt>
                <c:pt idx="10">
                  <c:v>1.0034496740620599E-3</c:v>
                </c:pt>
                <c:pt idx="11">
                  <c:v>1.0247809969435326E-3</c:v>
                </c:pt>
                <c:pt idx="12">
                  <c:v>1.0837690579843906E-3</c:v>
                </c:pt>
                <c:pt idx="13">
                  <c:v>5.9456486645497462E-4</c:v>
                </c:pt>
                <c:pt idx="14">
                  <c:v>4.0378902423258192E-4</c:v>
                </c:pt>
                <c:pt idx="15">
                  <c:v>2.8336344171659957E-4</c:v>
                </c:pt>
                <c:pt idx="16">
                  <c:v>3.6993143861381139E-4</c:v>
                </c:pt>
                <c:pt idx="17">
                  <c:v>3.3607247029087257E-4</c:v>
                </c:pt>
                <c:pt idx="18">
                  <c:v>6.3710894533548204E-4</c:v>
                </c:pt>
                <c:pt idx="19">
                  <c:v>8.4160345980237002E-4</c:v>
                </c:pt>
                <c:pt idx="20">
                  <c:v>6.5094825851866756E-4</c:v>
                </c:pt>
                <c:pt idx="21">
                  <c:v>4.0139279790879821E-4</c:v>
                </c:pt>
                <c:pt idx="22">
                  <c:v>5.2648293293677378E-5</c:v>
                </c:pt>
                <c:pt idx="23">
                  <c:v>5.5170259277772126E-5</c:v>
                </c:pt>
                <c:pt idx="24">
                  <c:v>1.9189306719043499E-4</c:v>
                </c:pt>
                <c:pt idx="25">
                  <c:v>7.5248160830618038E-5</c:v>
                </c:pt>
                <c:pt idx="26">
                  <c:v>-3.0861680497165113E-4</c:v>
                </c:pt>
                <c:pt idx="27">
                  <c:v>2.2578089946288855E-4</c:v>
                </c:pt>
                <c:pt idx="28">
                  <c:v>6.0575457277552277E-4</c:v>
                </c:pt>
                <c:pt idx="29">
                  <c:v>7.5628525463534296E-4</c:v>
                </c:pt>
                <c:pt idx="30">
                  <c:v>7.2490409218212159E-4</c:v>
                </c:pt>
                <c:pt idx="31">
                  <c:v>7.9639940377796261E-4</c:v>
                </c:pt>
                <c:pt idx="32">
                  <c:v>3.9247055358635434E-4</c:v>
                </c:pt>
                <c:pt idx="33">
                  <c:v>6.4330708960821774E-4</c:v>
                </c:pt>
                <c:pt idx="34">
                  <c:v>5.3541606605454349E-4</c:v>
                </c:pt>
                <c:pt idx="35">
                  <c:v>2.9843802823620178E-4</c:v>
                </c:pt>
                <c:pt idx="36">
                  <c:v>4.8911967373712446E-4</c:v>
                </c:pt>
                <c:pt idx="37">
                  <c:v>2.4580038176462085E-4</c:v>
                </c:pt>
                <c:pt idx="38">
                  <c:v>2.3777015446879618E-5</c:v>
                </c:pt>
                <c:pt idx="39">
                  <c:v>-1.27906789837954E-4</c:v>
                </c:pt>
                <c:pt idx="40">
                  <c:v>-3.1730606364172476E-4</c:v>
                </c:pt>
                <c:pt idx="41">
                  <c:v>-4.3897400585298673E-4</c:v>
                </c:pt>
                <c:pt idx="42">
                  <c:v>-5.1549354588261809E-4</c:v>
                </c:pt>
                <c:pt idx="43">
                  <c:v>-5.0546133578901597E-4</c:v>
                </c:pt>
                <c:pt idx="44">
                  <c:v>-4.7659773195035259E-4</c:v>
                </c:pt>
                <c:pt idx="45">
                  <c:v>-2.5208546356194272E-4</c:v>
                </c:pt>
                <c:pt idx="46">
                  <c:v>1.2662766749559781E-4</c:v>
                </c:pt>
                <c:pt idx="47">
                  <c:v>-1.5082429908997325E-5</c:v>
                </c:pt>
                <c:pt idx="48">
                  <c:v>3.9634731039841933E-4</c:v>
                </c:pt>
                <c:pt idx="49">
                  <c:v>4.6157136723862219E-4</c:v>
                </c:pt>
                <c:pt idx="50">
                  <c:v>8.3411974632909317E-4</c:v>
                </c:pt>
                <c:pt idx="51">
                  <c:v>8.8929240805535792E-4</c:v>
                </c:pt>
                <c:pt idx="52">
                  <c:v>7.0115995052684487E-4</c:v>
                </c:pt>
                <c:pt idx="53">
                  <c:v>3.7876916514396371E-4</c:v>
                </c:pt>
                <c:pt idx="54">
                  <c:v>3.687229551706568E-4</c:v>
                </c:pt>
                <c:pt idx="55">
                  <c:v>1.7052961372085001E-4</c:v>
                </c:pt>
                <c:pt idx="56">
                  <c:v>3.2858910249363783E-4</c:v>
                </c:pt>
                <c:pt idx="57">
                  <c:v>-1.3550988253236736E-4</c:v>
                </c:pt>
                <c:pt idx="58">
                  <c:v>1.8307297013842944E-4</c:v>
                </c:pt>
                <c:pt idx="59">
                  <c:v>-6.1478051991059431E-5</c:v>
                </c:pt>
                <c:pt idx="60">
                  <c:v>2.6346788427595734E-4</c:v>
                </c:pt>
                <c:pt idx="61">
                  <c:v>3.3370821900098244E-4</c:v>
                </c:pt>
                <c:pt idx="62">
                  <c:v>2.7347537853254989E-4</c:v>
                </c:pt>
                <c:pt idx="63">
                  <c:v>2.9354930481091174E-4</c:v>
                </c:pt>
                <c:pt idx="64">
                  <c:v>6.0080604739495076E-4</c:v>
                </c:pt>
                <c:pt idx="65">
                  <c:v>3.599811537421851E-4</c:v>
                </c:pt>
                <c:pt idx="66">
                  <c:v>6.722797542381611E-4</c:v>
                </c:pt>
                <c:pt idx="67">
                  <c:v>3.4113489592731399E-4</c:v>
                </c:pt>
                <c:pt idx="68">
                  <c:v>2.60866844897234E-4</c:v>
                </c:pt>
                <c:pt idx="69">
                  <c:v>2.0193616607936307E-4</c:v>
                </c:pt>
                <c:pt idx="70">
                  <c:v>3.2987899264470518E-4</c:v>
                </c:pt>
                <c:pt idx="71">
                  <c:v>4.2899710392611936E-4</c:v>
                </c:pt>
                <c:pt idx="72">
                  <c:v>2.00748423198734E-4</c:v>
                </c:pt>
                <c:pt idx="73">
                  <c:v>3.5171500254763245E-5</c:v>
                </c:pt>
                <c:pt idx="74">
                  <c:v>5.6951285949444186E-4</c:v>
                </c:pt>
                <c:pt idx="75">
                  <c:v>6.8741103162866645E-4</c:v>
                </c:pt>
                <c:pt idx="76">
                  <c:v>7.1498025152771537E-4</c:v>
                </c:pt>
                <c:pt idx="77">
                  <c:v>3.8005006771793661E-4</c:v>
                </c:pt>
                <c:pt idx="78">
                  <c:v>-1.3044932354655322E-4</c:v>
                </c:pt>
                <c:pt idx="79">
                  <c:v>-2.3212301780715561E-4</c:v>
                </c:pt>
                <c:pt idx="80">
                  <c:v>-8.2847952318829455E-5</c:v>
                </c:pt>
                <c:pt idx="81">
                  <c:v>1.0287453826322676E-4</c:v>
                </c:pt>
                <c:pt idx="82">
                  <c:v>-5.5172143212201537E-5</c:v>
                </c:pt>
                <c:pt idx="83">
                  <c:v>-2.3954001580430865E-4</c:v>
                </c:pt>
                <c:pt idx="84">
                  <c:v>2.7606034397531596E-4</c:v>
                </c:pt>
                <c:pt idx="85">
                  <c:v>7.3642668453120449E-4</c:v>
                </c:pt>
                <c:pt idx="86">
                  <c:v>1.0977138023604142E-3</c:v>
                </c:pt>
                <c:pt idx="87">
                  <c:v>1.3423134783928274E-3</c:v>
                </c:pt>
                <c:pt idx="88">
                  <c:v>8.8564483445920019E-4</c:v>
                </c:pt>
                <c:pt idx="89">
                  <c:v>1.1126190076193913E-3</c:v>
                </c:pt>
                <c:pt idx="90">
                  <c:v>1.1477407305240932E-3</c:v>
                </c:pt>
                <c:pt idx="91">
                  <c:v>5.2550173149129489E-4</c:v>
                </c:pt>
                <c:pt idx="92">
                  <c:v>1.4668607291966972E-4</c:v>
                </c:pt>
                <c:pt idx="93">
                  <c:v>4.7280030778994783E-4</c:v>
                </c:pt>
                <c:pt idx="94">
                  <c:v>3.0848147280117201E-4</c:v>
                </c:pt>
                <c:pt idx="95">
                  <c:v>1.4540354566829893E-4</c:v>
                </c:pt>
                <c:pt idx="96">
                  <c:v>-2.1699260460675547E-4</c:v>
                </c:pt>
                <c:pt idx="97">
                  <c:v>1.2507755242004341E-6</c:v>
                </c:pt>
                <c:pt idx="98">
                  <c:v>2.119979314745641E-4</c:v>
                </c:pt>
                <c:pt idx="99">
                  <c:v>4.8167398462847777E-4</c:v>
                </c:pt>
                <c:pt idx="100">
                  <c:v>1.9441771216385597E-4</c:v>
                </c:pt>
                <c:pt idx="101">
                  <c:v>1.6932868329921512E-4</c:v>
                </c:pt>
                <c:pt idx="102">
                  <c:v>5.4180951729106131E-4</c:v>
                </c:pt>
                <c:pt idx="103">
                  <c:v>1.0873625332799609E-3</c:v>
                </c:pt>
                <c:pt idx="104">
                  <c:v>9.7824764369925906E-4</c:v>
                </c:pt>
                <c:pt idx="105">
                  <c:v>9.5943145970005001E-4</c:v>
                </c:pt>
                <c:pt idx="106">
                  <c:v>7.3365056023716143E-4</c:v>
                </c:pt>
                <c:pt idx="107">
                  <c:v>9.0929910034353277E-4</c:v>
                </c:pt>
                <c:pt idx="108">
                  <c:v>1.194035740137344E-3</c:v>
                </c:pt>
                <c:pt idx="109">
                  <c:v>9.6205514085953038E-4</c:v>
                </c:pt>
                <c:pt idx="110">
                  <c:v>6.7360905145802689E-4</c:v>
                </c:pt>
                <c:pt idx="111">
                  <c:v>7.074711308653447E-4</c:v>
                </c:pt>
                <c:pt idx="112">
                  <c:v>6.961813513306108E-4</c:v>
                </c:pt>
                <c:pt idx="113">
                  <c:v>9.5334289473265757E-4</c:v>
                </c:pt>
                <c:pt idx="114">
                  <c:v>1.0550072557401235E-3</c:v>
                </c:pt>
                <c:pt idx="115">
                  <c:v>8.0288566903178216E-4</c:v>
                </c:pt>
                <c:pt idx="116">
                  <c:v>6.8246077786788401E-4</c:v>
                </c:pt>
                <c:pt idx="117">
                  <c:v>8.3174443340585616E-4</c:v>
                </c:pt>
                <c:pt idx="118">
                  <c:v>5.5325813496713658E-4</c:v>
                </c:pt>
                <c:pt idx="119">
                  <c:v>4.3535806161468043E-4</c:v>
                </c:pt>
                <c:pt idx="120">
                  <c:v>5.018236139600578E-4</c:v>
                </c:pt>
                <c:pt idx="121">
                  <c:v>3.023258466816137E-4</c:v>
                </c:pt>
                <c:pt idx="122">
                  <c:v>4.2650305128242352E-4</c:v>
                </c:pt>
                <c:pt idx="123">
                  <c:v>3.5872773241355855E-4</c:v>
                </c:pt>
                <c:pt idx="124">
                  <c:v>6.4724779648806961E-4</c:v>
                </c:pt>
                <c:pt idx="125">
                  <c:v>6.3472533618723478E-4</c:v>
                </c:pt>
                <c:pt idx="126">
                  <c:v>8.805663348868015E-4</c:v>
                </c:pt>
                <c:pt idx="127">
                  <c:v>6.4348165600947428E-4</c:v>
                </c:pt>
                <c:pt idx="128">
                  <c:v>2.5587044338483216E-4</c:v>
                </c:pt>
                <c:pt idx="129">
                  <c:v>4.0625092900436311E-4</c:v>
                </c:pt>
                <c:pt idx="130">
                  <c:v>8.9426720481512907E-4</c:v>
                </c:pt>
                <c:pt idx="131">
                  <c:v>2.394563622021223E-4</c:v>
                </c:pt>
                <c:pt idx="132">
                  <c:v>6.0073535664434288E-4</c:v>
                </c:pt>
                <c:pt idx="133">
                  <c:v>8.6547792132551547E-4</c:v>
                </c:pt>
                <c:pt idx="134">
                  <c:v>8.3913222177745233E-4</c:v>
                </c:pt>
                <c:pt idx="135">
                  <c:v>9.720837213546906E-4</c:v>
                </c:pt>
                <c:pt idx="136">
                  <c:v>5.4198425653033898E-4</c:v>
                </c:pt>
                <c:pt idx="137">
                  <c:v>5.5275534916391335E-5</c:v>
                </c:pt>
                <c:pt idx="138">
                  <c:v>3.6135815425585976E-4</c:v>
                </c:pt>
                <c:pt idx="139">
                  <c:v>6.0969182289495388E-4</c:v>
                </c:pt>
                <c:pt idx="140">
                  <c:v>-1.3790833846662255E-4</c:v>
                </c:pt>
                <c:pt idx="141">
                  <c:v>-7.5183761383976254E-5</c:v>
                </c:pt>
                <c:pt idx="142">
                  <c:v>5.0236943643052151E-5</c:v>
                </c:pt>
                <c:pt idx="143">
                  <c:v>5.2693628706597774E-4</c:v>
                </c:pt>
                <c:pt idx="144">
                  <c:v>7.7403278115042366E-4</c:v>
                </c:pt>
                <c:pt idx="145">
                  <c:v>8.0282828680879471E-4</c:v>
                </c:pt>
                <c:pt idx="146">
                  <c:v>6.0841817951786488E-4</c:v>
                </c:pt>
                <c:pt idx="147">
                  <c:v>9.5832737042160715E-4</c:v>
                </c:pt>
                <c:pt idx="148">
                  <c:v>9.8339493280403417E-4</c:v>
                </c:pt>
                <c:pt idx="149">
                  <c:v>8.9936609927401118E-4</c:v>
                </c:pt>
                <c:pt idx="150">
                  <c:v>6.4846008236768733E-4</c:v>
                </c:pt>
                <c:pt idx="151">
                  <c:v>6.5472476927852562E-4</c:v>
                </c:pt>
                <c:pt idx="152">
                  <c:v>4.2773988016102973E-4</c:v>
                </c:pt>
                <c:pt idx="153">
                  <c:v>1.6683108747608786E-4</c:v>
                </c:pt>
                <c:pt idx="154">
                  <c:v>-2.2828514954982611E-4</c:v>
                </c:pt>
                <c:pt idx="155">
                  <c:v>2.5235664641696414E-6</c:v>
                </c:pt>
                <c:pt idx="156">
                  <c:v>1.178996066897993E-4</c:v>
                </c:pt>
                <c:pt idx="157">
                  <c:v>-1.6557859947277491E-4</c:v>
                </c:pt>
                <c:pt idx="158">
                  <c:v>-1.3835847780863512E-5</c:v>
                </c:pt>
                <c:pt idx="159">
                  <c:v>1.5548584422040026E-4</c:v>
                </c:pt>
                <c:pt idx="160">
                  <c:v>3.611918840796133E-4</c:v>
                </c:pt>
                <c:pt idx="161">
                  <c:v>8.428501404481759E-4</c:v>
                </c:pt>
                <c:pt idx="162">
                  <c:v>7.4376037460221328E-4</c:v>
                </c:pt>
                <c:pt idx="163">
                  <c:v>4.2649112545897132E-4</c:v>
                </c:pt>
                <c:pt idx="164">
                  <c:v>7.124766927928619E-4</c:v>
                </c:pt>
                <c:pt idx="165">
                  <c:v>5.2811763493982818E-4</c:v>
                </c:pt>
                <c:pt idx="166">
                  <c:v>5.7576268233547031E-4</c:v>
                </c:pt>
                <c:pt idx="167">
                  <c:v>4.1520428417059522E-4</c:v>
                </c:pt>
                <c:pt idx="168">
                  <c:v>2.358331587669321E-4</c:v>
                </c:pt>
                <c:pt idx="169">
                  <c:v>1.6333447060751182E-5</c:v>
                </c:pt>
                <c:pt idx="170">
                  <c:v>4.1016277193470035E-4</c:v>
                </c:pt>
                <c:pt idx="171">
                  <c:v>7.8892571490990645E-4</c:v>
                </c:pt>
                <c:pt idx="172">
                  <c:v>1.2192021658678092E-3</c:v>
                </c:pt>
                <c:pt idx="173">
                  <c:v>1.0649456147882976E-3</c:v>
                </c:pt>
                <c:pt idx="174">
                  <c:v>9.5329208035447005E-4</c:v>
                </c:pt>
                <c:pt idx="175">
                  <c:v>1.0097395953239711E-3</c:v>
                </c:pt>
                <c:pt idx="176">
                  <c:v>9.7962982935356486E-4</c:v>
                </c:pt>
                <c:pt idx="177">
                  <c:v>6.6479050994821078E-4</c:v>
                </c:pt>
                <c:pt idx="178">
                  <c:v>2.9230296984114802E-4</c:v>
                </c:pt>
                <c:pt idx="179">
                  <c:v>-3.7671999756644064E-6</c:v>
                </c:pt>
                <c:pt idx="180">
                  <c:v>9.9071773407971713E-5</c:v>
                </c:pt>
                <c:pt idx="181">
                  <c:v>1.5178047359000471E-4</c:v>
                </c:pt>
                <c:pt idx="182">
                  <c:v>2.4335593363296529E-4</c:v>
                </c:pt>
                <c:pt idx="183">
                  <c:v>3.4745679222311865E-4</c:v>
                </c:pt>
                <c:pt idx="184">
                  <c:v>2.6101980654585981E-4</c:v>
                </c:pt>
                <c:pt idx="185">
                  <c:v>1.6191360380409569E-4</c:v>
                </c:pt>
                <c:pt idx="186">
                  <c:v>5.2799768535322215E-5</c:v>
                </c:pt>
                <c:pt idx="187">
                  <c:v>7.0375891584931565E-5</c:v>
                </c:pt>
                <c:pt idx="188">
                  <c:v>8.7924775362424053E-5</c:v>
                </c:pt>
                <c:pt idx="189">
                  <c:v>-1.2156774801046154E-4</c:v>
                </c:pt>
                <c:pt idx="190">
                  <c:v>-1.8681975275866766E-5</c:v>
                </c:pt>
                <c:pt idx="191">
                  <c:v>8.0273236170711428E-5</c:v>
                </c:pt>
                <c:pt idx="192">
                  <c:v>1.1163915431047654E-4</c:v>
                </c:pt>
                <c:pt idx="193">
                  <c:v>1.9066868264934415E-4</c:v>
                </c:pt>
                <c:pt idx="194">
                  <c:v>3.6390302127774312E-5</c:v>
                </c:pt>
                <c:pt idx="195">
                  <c:v>4.1145439046597819E-4</c:v>
                </c:pt>
                <c:pt idx="196">
                  <c:v>6.2720377118734879E-4</c:v>
                </c:pt>
                <c:pt idx="197">
                  <c:v>4.7290556614476499E-4</c:v>
                </c:pt>
                <c:pt idx="198">
                  <c:v>5.0677179366458776E-4</c:v>
                </c:pt>
                <c:pt idx="199">
                  <c:v>6.5472511495456777E-4</c:v>
                </c:pt>
                <c:pt idx="200">
                  <c:v>6.3715733998137493E-4</c:v>
                </c:pt>
                <c:pt idx="201">
                  <c:v>8.603575949520237E-4</c:v>
                </c:pt>
                <c:pt idx="202">
                  <c:v>7.1234049643227756E-4</c:v>
                </c:pt>
                <c:pt idx="203">
                  <c:v>6.1951576317319549E-4</c:v>
                </c:pt>
                <c:pt idx="204">
                  <c:v>4.526828263302824E-4</c:v>
                </c:pt>
                <c:pt idx="205">
                  <c:v>6.7081547052385822E-4</c:v>
                </c:pt>
                <c:pt idx="206">
                  <c:v>2.8836174444723292E-4</c:v>
                </c:pt>
                <c:pt idx="207">
                  <c:v>3.0840196731149076E-4</c:v>
                </c:pt>
                <c:pt idx="208">
                  <c:v>2.8087733962187187E-4</c:v>
                </c:pt>
                <c:pt idx="209">
                  <c:v>7.3910169858293557E-5</c:v>
                </c:pt>
                <c:pt idx="210">
                  <c:v>-6.4047427444327145E-5</c:v>
                </c:pt>
                <c:pt idx="211">
                  <c:v>2.1192827775208252E-4</c:v>
                </c:pt>
                <c:pt idx="212">
                  <c:v>-6.8896795652225012E-5</c:v>
                </c:pt>
                <c:pt idx="213">
                  <c:v>1.5056051370225263E-4</c:v>
                </c:pt>
                <c:pt idx="214">
                  <c:v>4.3907632596144609E-4</c:v>
                </c:pt>
                <c:pt idx="215">
                  <c:v>4.3529186465261972E-4</c:v>
                </c:pt>
                <c:pt idx="216">
                  <c:v>6.660743507685415E-4</c:v>
                </c:pt>
                <c:pt idx="217">
                  <c:v>1.2468021509346042E-3</c:v>
                </c:pt>
                <c:pt idx="218">
                  <c:v>1.2428740612302886E-3</c:v>
                </c:pt>
                <c:pt idx="219">
                  <c:v>1.8662202606259089E-3</c:v>
                </c:pt>
                <c:pt idx="220">
                  <c:v>2.1547232137363362E-3</c:v>
                </c:pt>
                <c:pt idx="221">
                  <c:v>2.1308836654934421E-3</c:v>
                </c:pt>
                <c:pt idx="222">
                  <c:v>2.2074007857907788E-3</c:v>
                </c:pt>
                <c:pt idx="223">
                  <c:v>2.3567069102714872E-3</c:v>
                </c:pt>
                <c:pt idx="224">
                  <c:v>1.9402830810243902E-3</c:v>
                </c:pt>
                <c:pt idx="225">
                  <c:v>2.3969919962169212E-3</c:v>
                </c:pt>
                <c:pt idx="226">
                  <c:v>2.0470589536662745E-3</c:v>
                </c:pt>
                <c:pt idx="227">
                  <c:v>2.0720720720720717E-3</c:v>
                </c:pt>
                <c:pt idx="228">
                  <c:v>1.6794724084839962E-3</c:v>
                </c:pt>
                <c:pt idx="229">
                  <c:v>1.4060416221608762E-3</c:v>
                </c:pt>
                <c:pt idx="230">
                  <c:v>1.1338125785980901E-3</c:v>
                </c:pt>
                <c:pt idx="231">
                  <c:v>1.2517212938515983E-3</c:v>
                </c:pt>
                <c:pt idx="232">
                  <c:v>1.0585696201919055E-3</c:v>
                </c:pt>
                <c:pt idx="233">
                  <c:v>1.3143989281277288E-3</c:v>
                </c:pt>
                <c:pt idx="234">
                  <c:v>8.7795181414243638E-4</c:v>
                </c:pt>
                <c:pt idx="235">
                  <c:v>7.8014277803242576E-4</c:v>
                </c:pt>
                <c:pt idx="236">
                  <c:v>1.2566952264212643E-3</c:v>
                </c:pt>
                <c:pt idx="237">
                  <c:v>1.7119282777520825E-3</c:v>
                </c:pt>
                <c:pt idx="238">
                  <c:v>2.0718733083478691E-3</c:v>
                </c:pt>
                <c:pt idx="239">
                  <c:v>2.1794701615897227E-3</c:v>
                </c:pt>
                <c:pt idx="240">
                  <c:v>1.9863547839144495E-3</c:v>
                </c:pt>
                <c:pt idx="241">
                  <c:v>2.3174519389314876E-3</c:v>
                </c:pt>
                <c:pt idx="242">
                  <c:v>3.1402542516424793E-3</c:v>
                </c:pt>
                <c:pt idx="243">
                  <c:v>3.3611032181748162E-3</c:v>
                </c:pt>
                <c:pt idx="244">
                  <c:v>3.1741771700332056E-3</c:v>
                </c:pt>
                <c:pt idx="245">
                  <c:v>3.1941330479431929E-3</c:v>
                </c:pt>
                <c:pt idx="246">
                  <c:v>3.0865154541388135E-3</c:v>
                </c:pt>
                <c:pt idx="247">
                  <c:v>3.2808458831020413E-3</c:v>
                </c:pt>
                <c:pt idx="248">
                  <c:v>3.0827078325351672E-3</c:v>
                </c:pt>
                <c:pt idx="249">
                  <c:v>2.9861380450360575E-3</c:v>
                </c:pt>
                <c:pt idx="250">
                  <c:v>2.98356275852247E-3</c:v>
                </c:pt>
                <c:pt idx="251">
                  <c:v>3.3248141472759689E-3</c:v>
                </c:pt>
                <c:pt idx="252">
                  <c:v>3.0764545529337181E-3</c:v>
                </c:pt>
                <c:pt idx="253">
                  <c:v>3.1152722440804703E-3</c:v>
                </c:pt>
                <c:pt idx="254">
                  <c:v>3.6734923857938205E-3</c:v>
                </c:pt>
                <c:pt idx="255">
                  <c:v>4.3782895396355607E-3</c:v>
                </c:pt>
                <c:pt idx="256">
                  <c:v>4.1873605629265207E-3</c:v>
                </c:pt>
                <c:pt idx="257">
                  <c:v>4.3753685770798805E-3</c:v>
                </c:pt>
                <c:pt idx="258">
                  <c:v>4.5193478337519468E-3</c:v>
                </c:pt>
                <c:pt idx="259">
                  <c:v>5.3156488926959337E-3</c:v>
                </c:pt>
                <c:pt idx="260">
                  <c:v>5.9751227322787448E-3</c:v>
                </c:pt>
                <c:pt idx="261">
                  <c:v>5.8031419878169926E-3</c:v>
                </c:pt>
                <c:pt idx="262">
                  <c:v>5.7565604127648483E-3</c:v>
                </c:pt>
                <c:pt idx="263">
                  <c:v>6.337169991724516E-3</c:v>
                </c:pt>
                <c:pt idx="264">
                  <c:v>6.3823325666238721E-3</c:v>
                </c:pt>
                <c:pt idx="265">
                  <c:v>6.231787193532263E-3</c:v>
                </c:pt>
                <c:pt idx="266">
                  <c:v>6.2031150942209188E-3</c:v>
                </c:pt>
                <c:pt idx="267">
                  <c:v>6.165723316747797E-3</c:v>
                </c:pt>
                <c:pt idx="268">
                  <c:v>6.6058155845969517E-3</c:v>
                </c:pt>
                <c:pt idx="269">
                  <c:v>7.1348589399775038E-3</c:v>
                </c:pt>
                <c:pt idx="270">
                  <c:v>7.1085270674711232E-3</c:v>
                </c:pt>
                <c:pt idx="271">
                  <c:v>7.2075494264888787E-3</c:v>
                </c:pt>
                <c:pt idx="272">
                  <c:v>7.7343925538615119E-3</c:v>
                </c:pt>
                <c:pt idx="273">
                  <c:v>7.9924570030855038E-3</c:v>
                </c:pt>
                <c:pt idx="274">
                  <c:v>8.1071160178673024E-3</c:v>
                </c:pt>
                <c:pt idx="275">
                  <c:v>8.0305677867261779E-3</c:v>
                </c:pt>
                <c:pt idx="276">
                  <c:v>7.8237549958829981E-3</c:v>
                </c:pt>
                <c:pt idx="277">
                  <c:v>8.0631909631986368E-3</c:v>
                </c:pt>
                <c:pt idx="278">
                  <c:v>8.3489250512119046E-3</c:v>
                </c:pt>
                <c:pt idx="279">
                  <c:v>8.6656265274560104E-3</c:v>
                </c:pt>
                <c:pt idx="280">
                  <c:v>8.5611113761294103E-3</c:v>
                </c:pt>
                <c:pt idx="281">
                  <c:v>8.7082034455605167E-3</c:v>
                </c:pt>
                <c:pt idx="282">
                  <c:v>9.0368946953245932E-3</c:v>
                </c:pt>
                <c:pt idx="283">
                  <c:v>9.4706714618847231E-3</c:v>
                </c:pt>
                <c:pt idx="284">
                  <c:v>9.7434219577570043E-3</c:v>
                </c:pt>
                <c:pt idx="285">
                  <c:v>9.9052864928469257E-3</c:v>
                </c:pt>
                <c:pt idx="286">
                  <c:v>1.0054639283593316E-2</c:v>
                </c:pt>
                <c:pt idx="287">
                  <c:v>1.0856049434439428E-2</c:v>
                </c:pt>
                <c:pt idx="288">
                  <c:v>1.1209525656421521E-2</c:v>
                </c:pt>
                <c:pt idx="289">
                  <c:v>1.1556392552478808E-2</c:v>
                </c:pt>
                <c:pt idx="290">
                  <c:v>1.2066606933846593E-2</c:v>
                </c:pt>
                <c:pt idx="291">
                  <c:v>1.2401777881019689E-2</c:v>
                </c:pt>
                <c:pt idx="292">
                  <c:v>1.255682568455955E-2</c:v>
                </c:pt>
                <c:pt idx="293">
                  <c:v>1.2886970502080623E-2</c:v>
                </c:pt>
                <c:pt idx="294">
                  <c:v>1.2394496215193014E-2</c:v>
                </c:pt>
                <c:pt idx="295">
                  <c:v>1.2566027580800046E-2</c:v>
                </c:pt>
                <c:pt idx="296">
                  <c:v>1.2807560073310974E-2</c:v>
                </c:pt>
                <c:pt idx="297">
                  <c:v>1.2924773634043835E-2</c:v>
                </c:pt>
                <c:pt idx="298">
                  <c:v>1.335362970214478E-2</c:v>
                </c:pt>
                <c:pt idx="299">
                  <c:v>1.3437347254398902E-2</c:v>
                </c:pt>
                <c:pt idx="300">
                  <c:v>1.3359070643047312E-2</c:v>
                </c:pt>
                <c:pt idx="301">
                  <c:v>1.3951348516807807E-2</c:v>
                </c:pt>
                <c:pt idx="302">
                  <c:v>1.4080290865648857E-2</c:v>
                </c:pt>
                <c:pt idx="303">
                  <c:v>1.4355582080430519E-2</c:v>
                </c:pt>
                <c:pt idx="304">
                  <c:v>1.4387387733063429E-2</c:v>
                </c:pt>
                <c:pt idx="305">
                  <c:v>1.4228827860935911E-2</c:v>
                </c:pt>
                <c:pt idx="306">
                  <c:v>1.4514829847881801E-2</c:v>
                </c:pt>
                <c:pt idx="307">
                  <c:v>1.4765370658049655E-2</c:v>
                </c:pt>
                <c:pt idx="308">
                  <c:v>1.4438590996798348E-2</c:v>
                </c:pt>
                <c:pt idx="309">
                  <c:v>1.4419782763348108E-2</c:v>
                </c:pt>
                <c:pt idx="310">
                  <c:v>1.3933504719515002E-2</c:v>
                </c:pt>
                <c:pt idx="311">
                  <c:v>1.3635122345121578E-2</c:v>
                </c:pt>
                <c:pt idx="312">
                  <c:v>1.3529490660179019E-2</c:v>
                </c:pt>
                <c:pt idx="313">
                  <c:v>1.3455381173514854E-2</c:v>
                </c:pt>
                <c:pt idx="314">
                  <c:v>1.3421636278285807E-2</c:v>
                </c:pt>
                <c:pt idx="315">
                  <c:v>1.3896581333078915E-2</c:v>
                </c:pt>
                <c:pt idx="316">
                  <c:v>1.432295890395806E-2</c:v>
                </c:pt>
                <c:pt idx="317">
                  <c:v>1.4735680542794349E-2</c:v>
                </c:pt>
                <c:pt idx="318">
                  <c:v>1.4835829805709322E-2</c:v>
                </c:pt>
                <c:pt idx="319">
                  <c:v>1.4823817563246617E-2</c:v>
                </c:pt>
                <c:pt idx="320">
                  <c:v>1.5400562484055693E-2</c:v>
                </c:pt>
                <c:pt idx="321">
                  <c:v>1.5158499378820153E-2</c:v>
                </c:pt>
                <c:pt idx="322">
                  <c:v>1.508488248051597E-2</c:v>
                </c:pt>
                <c:pt idx="323">
                  <c:v>1.4537841502003884E-2</c:v>
                </c:pt>
                <c:pt idx="324">
                  <c:v>1.454407922618344E-2</c:v>
                </c:pt>
                <c:pt idx="325">
                  <c:v>1.4940341500275503E-2</c:v>
                </c:pt>
                <c:pt idx="326">
                  <c:v>1.5336740316404194E-2</c:v>
                </c:pt>
                <c:pt idx="327">
                  <c:v>1.5084541989614508E-2</c:v>
                </c:pt>
                <c:pt idx="328">
                  <c:v>1.5254372629094447E-2</c:v>
                </c:pt>
                <c:pt idx="329">
                  <c:v>1.5100788763592847E-2</c:v>
                </c:pt>
                <c:pt idx="330">
                  <c:v>1.5370607926628187E-2</c:v>
                </c:pt>
                <c:pt idx="331">
                  <c:v>1.5200343463715422E-2</c:v>
                </c:pt>
                <c:pt idx="332">
                  <c:v>1.5170096810032348E-2</c:v>
                </c:pt>
                <c:pt idx="333">
                  <c:v>1.4971623453704645E-2</c:v>
                </c:pt>
                <c:pt idx="334">
                  <c:v>1.5091118476315314E-2</c:v>
                </c:pt>
                <c:pt idx="335">
                  <c:v>1.5258638271453866E-2</c:v>
                </c:pt>
                <c:pt idx="336">
                  <c:v>1.5503057158916263E-2</c:v>
                </c:pt>
                <c:pt idx="337">
                  <c:v>1.5917247920931445E-2</c:v>
                </c:pt>
                <c:pt idx="338">
                  <c:v>1.6237826153987615E-2</c:v>
                </c:pt>
                <c:pt idx="339">
                  <c:v>1.6662770897672284E-2</c:v>
                </c:pt>
                <c:pt idx="340">
                  <c:v>1.6687657844322721E-2</c:v>
                </c:pt>
                <c:pt idx="341">
                  <c:v>1.6460785472756926E-2</c:v>
                </c:pt>
                <c:pt idx="342">
                  <c:v>1.6410563928981547E-2</c:v>
                </c:pt>
                <c:pt idx="343">
                  <c:v>1.648721067779467E-2</c:v>
                </c:pt>
                <c:pt idx="344">
                  <c:v>1.6318373856935749E-2</c:v>
                </c:pt>
                <c:pt idx="345">
                  <c:v>1.6150643199411521E-2</c:v>
                </c:pt>
                <c:pt idx="346">
                  <c:v>1.570637516497389E-2</c:v>
                </c:pt>
                <c:pt idx="347">
                  <c:v>1.6142490429958776E-2</c:v>
                </c:pt>
                <c:pt idx="348">
                  <c:v>1.6368579845289232E-2</c:v>
                </c:pt>
                <c:pt idx="349">
                  <c:v>1.6254022804939847E-2</c:v>
                </c:pt>
                <c:pt idx="350">
                  <c:v>1.6169423778778395E-2</c:v>
                </c:pt>
                <c:pt idx="351">
                  <c:v>1.6059543735278521E-2</c:v>
                </c:pt>
                <c:pt idx="352">
                  <c:v>1.5898883881195293E-2</c:v>
                </c:pt>
                <c:pt idx="353">
                  <c:v>1.5946735815702127E-2</c:v>
                </c:pt>
                <c:pt idx="354">
                  <c:v>1.5640489311351102E-2</c:v>
                </c:pt>
                <c:pt idx="355">
                  <c:v>1.5726216969789989E-2</c:v>
                </c:pt>
                <c:pt idx="356">
                  <c:v>1.5819430242920381E-2</c:v>
                </c:pt>
                <c:pt idx="357">
                  <c:v>1.5729430028601235E-2</c:v>
                </c:pt>
                <c:pt idx="358">
                  <c:v>1.5656418063370713E-2</c:v>
                </c:pt>
                <c:pt idx="359">
                  <c:v>1.6053651687141058E-2</c:v>
                </c:pt>
                <c:pt idx="360">
                  <c:v>1.604234808056464E-2</c:v>
                </c:pt>
                <c:pt idx="361">
                  <c:v>1.6303672254865564E-2</c:v>
                </c:pt>
                <c:pt idx="362">
                  <c:v>1.6101456955382207E-2</c:v>
                </c:pt>
                <c:pt idx="363">
                  <c:v>1.6071174005714717E-2</c:v>
                </c:pt>
                <c:pt idx="364">
                  <c:v>1.6367261091188648E-2</c:v>
                </c:pt>
                <c:pt idx="365">
                  <c:v>1.6417328809125293E-2</c:v>
                </c:pt>
                <c:pt idx="366">
                  <c:v>1.628051887356622E-2</c:v>
                </c:pt>
                <c:pt idx="367">
                  <c:v>1.6374363005473434E-2</c:v>
                </c:pt>
                <c:pt idx="368">
                  <c:v>1.5979531830195633E-2</c:v>
                </c:pt>
                <c:pt idx="369">
                  <c:v>1.6409768874084737E-2</c:v>
                </c:pt>
                <c:pt idx="370">
                  <c:v>1.673796753548883E-2</c:v>
                </c:pt>
                <c:pt idx="371">
                  <c:v>1.6920510411416709E-2</c:v>
                </c:pt>
                <c:pt idx="372">
                  <c:v>1.7043552070219251E-2</c:v>
                </c:pt>
                <c:pt idx="373">
                  <c:v>1.7444662450801656E-2</c:v>
                </c:pt>
                <c:pt idx="374">
                  <c:v>1.7595135231924425E-2</c:v>
                </c:pt>
                <c:pt idx="375">
                  <c:v>1.7870950145909857E-2</c:v>
                </c:pt>
                <c:pt idx="376">
                  <c:v>1.75927846348382E-2</c:v>
                </c:pt>
                <c:pt idx="377">
                  <c:v>1.7965820935662083E-2</c:v>
                </c:pt>
                <c:pt idx="378">
                  <c:v>1.7993647857050512E-2</c:v>
                </c:pt>
                <c:pt idx="379">
                  <c:v>1.8588694595908162E-2</c:v>
                </c:pt>
                <c:pt idx="380">
                  <c:v>1.8372007568922617E-2</c:v>
                </c:pt>
                <c:pt idx="381">
                  <c:v>1.8656170559324576E-2</c:v>
                </c:pt>
                <c:pt idx="382">
                  <c:v>1.8952656900627127E-2</c:v>
                </c:pt>
                <c:pt idx="383">
                  <c:v>1.9556535662360236E-2</c:v>
                </c:pt>
                <c:pt idx="384">
                  <c:v>1.9628004184062815E-2</c:v>
                </c:pt>
                <c:pt idx="385">
                  <c:v>1.9630337497346936E-2</c:v>
                </c:pt>
                <c:pt idx="386">
                  <c:v>1.9611912964303417E-2</c:v>
                </c:pt>
                <c:pt idx="387">
                  <c:v>2.0151755239238931E-2</c:v>
                </c:pt>
                <c:pt idx="388">
                  <c:v>2.0400641989545373E-2</c:v>
                </c:pt>
                <c:pt idx="389">
                  <c:v>2.0918049889349099E-2</c:v>
                </c:pt>
                <c:pt idx="390">
                  <c:v>2.1238647134587584E-2</c:v>
                </c:pt>
                <c:pt idx="391">
                  <c:v>2.1386268088363091E-2</c:v>
                </c:pt>
                <c:pt idx="392">
                  <c:v>2.1809081739248264E-2</c:v>
                </c:pt>
                <c:pt idx="393">
                  <c:v>2.2349114136006931E-2</c:v>
                </c:pt>
                <c:pt idx="394">
                  <c:v>2.2423935715317804E-2</c:v>
                </c:pt>
                <c:pt idx="395">
                  <c:v>2.2536747091654621E-2</c:v>
                </c:pt>
                <c:pt idx="396">
                  <c:v>2.2254485319484166E-2</c:v>
                </c:pt>
                <c:pt idx="397">
                  <c:v>2.2724967696573867E-2</c:v>
                </c:pt>
                <c:pt idx="398">
                  <c:v>2.3184630413546077E-2</c:v>
                </c:pt>
                <c:pt idx="399">
                  <c:v>2.3716453004305051E-2</c:v>
                </c:pt>
                <c:pt idx="400">
                  <c:v>2.3835158157159538E-2</c:v>
                </c:pt>
                <c:pt idx="401">
                  <c:v>2.4054109362220789E-2</c:v>
                </c:pt>
                <c:pt idx="402">
                  <c:v>2.4455300976673089E-2</c:v>
                </c:pt>
                <c:pt idx="403">
                  <c:v>2.5133724776883398E-2</c:v>
                </c:pt>
                <c:pt idx="404">
                  <c:v>2.4993432155200244E-2</c:v>
                </c:pt>
                <c:pt idx="405">
                  <c:v>2.4886946650433721E-2</c:v>
                </c:pt>
                <c:pt idx="406">
                  <c:v>2.5139048187931619E-2</c:v>
                </c:pt>
                <c:pt idx="407">
                  <c:v>2.5399981748304979E-2</c:v>
                </c:pt>
                <c:pt idx="408">
                  <c:v>2.5855859312616275E-2</c:v>
                </c:pt>
                <c:pt idx="409">
                  <c:v>2.622632032692657E-2</c:v>
                </c:pt>
                <c:pt idx="410">
                  <c:v>2.6336366294926652E-2</c:v>
                </c:pt>
                <c:pt idx="411">
                  <c:v>2.6159207323354357E-2</c:v>
                </c:pt>
                <c:pt idx="412">
                  <c:v>2.6311564038906526E-2</c:v>
                </c:pt>
                <c:pt idx="413">
                  <c:v>2.6177597288793666E-2</c:v>
                </c:pt>
                <c:pt idx="414">
                  <c:v>2.6370069709030646E-2</c:v>
                </c:pt>
                <c:pt idx="415">
                  <c:v>2.6514821551656791E-2</c:v>
                </c:pt>
                <c:pt idx="416">
                  <c:v>2.6634079786178627E-2</c:v>
                </c:pt>
                <c:pt idx="417">
                  <c:v>2.6920818063094171E-2</c:v>
                </c:pt>
                <c:pt idx="418">
                  <c:v>2.7785595817596431E-2</c:v>
                </c:pt>
                <c:pt idx="419">
                  <c:v>2.8365501945810438E-2</c:v>
                </c:pt>
                <c:pt idx="420">
                  <c:v>2.8331660261289606E-2</c:v>
                </c:pt>
                <c:pt idx="421">
                  <c:v>2.8426237226406054E-2</c:v>
                </c:pt>
                <c:pt idx="422">
                  <c:v>2.8688138679697269E-2</c:v>
                </c:pt>
                <c:pt idx="423">
                  <c:v>2.8818977061629197E-2</c:v>
                </c:pt>
                <c:pt idx="424">
                  <c:v>2.899331877345844E-2</c:v>
                </c:pt>
                <c:pt idx="425">
                  <c:v>2.919908243751387E-2</c:v>
                </c:pt>
                <c:pt idx="426">
                  <c:v>2.9319913498027227E-2</c:v>
                </c:pt>
                <c:pt idx="427">
                  <c:v>3.0126911502093758E-2</c:v>
                </c:pt>
                <c:pt idx="428">
                  <c:v>3.0655743995088632E-2</c:v>
                </c:pt>
                <c:pt idx="429">
                  <c:v>3.0988595456019289E-2</c:v>
                </c:pt>
                <c:pt idx="430">
                  <c:v>3.1230966212932292E-2</c:v>
                </c:pt>
                <c:pt idx="431">
                  <c:v>3.1473094996615832E-2</c:v>
                </c:pt>
                <c:pt idx="432">
                  <c:v>3.13688391023208E-2</c:v>
                </c:pt>
                <c:pt idx="433">
                  <c:v>3.1939861356253041E-2</c:v>
                </c:pt>
                <c:pt idx="434">
                  <c:v>3.2168353220076037E-2</c:v>
                </c:pt>
                <c:pt idx="435">
                  <c:v>3.2209903480335526E-2</c:v>
                </c:pt>
                <c:pt idx="436">
                  <c:v>3.2484197419735752E-2</c:v>
                </c:pt>
                <c:pt idx="437">
                  <c:v>3.2659368754066012E-2</c:v>
                </c:pt>
                <c:pt idx="438">
                  <c:v>3.3155724982906316E-2</c:v>
                </c:pt>
                <c:pt idx="439">
                  <c:v>3.3714925116199002E-2</c:v>
                </c:pt>
                <c:pt idx="440">
                  <c:v>3.3878205194681293E-2</c:v>
                </c:pt>
                <c:pt idx="441">
                  <c:v>3.3912340703837904E-2</c:v>
                </c:pt>
                <c:pt idx="442">
                  <c:v>3.4359662786107414E-2</c:v>
                </c:pt>
                <c:pt idx="443">
                  <c:v>3.4616759342413553E-2</c:v>
                </c:pt>
                <c:pt idx="444">
                  <c:v>3.5133285768309937E-2</c:v>
                </c:pt>
                <c:pt idx="445">
                  <c:v>3.5518697271440733E-2</c:v>
                </c:pt>
                <c:pt idx="446">
                  <c:v>3.5671572501056042E-2</c:v>
                </c:pt>
                <c:pt idx="447">
                  <c:v>3.5914167947396401E-2</c:v>
                </c:pt>
                <c:pt idx="448">
                  <c:v>3.625455514604467E-2</c:v>
                </c:pt>
                <c:pt idx="449">
                  <c:v>3.6321823703835826E-2</c:v>
                </c:pt>
                <c:pt idx="450">
                  <c:v>3.6034566912857148E-2</c:v>
                </c:pt>
                <c:pt idx="451">
                  <c:v>3.6168464527761589E-2</c:v>
                </c:pt>
                <c:pt idx="452">
                  <c:v>3.59261456222549E-2</c:v>
                </c:pt>
                <c:pt idx="453">
                  <c:v>3.5862869622749906E-2</c:v>
                </c:pt>
                <c:pt idx="454">
                  <c:v>3.5860415322851051E-2</c:v>
                </c:pt>
                <c:pt idx="455">
                  <c:v>3.6048774198187139E-2</c:v>
                </c:pt>
                <c:pt idx="456">
                  <c:v>3.6117788419990859E-2</c:v>
                </c:pt>
                <c:pt idx="457">
                  <c:v>3.644616337617642E-2</c:v>
                </c:pt>
                <c:pt idx="458">
                  <c:v>3.6413617976813431E-2</c:v>
                </c:pt>
                <c:pt idx="459">
                  <c:v>3.6287567208064482E-2</c:v>
                </c:pt>
                <c:pt idx="460">
                  <c:v>3.5957325601251623E-2</c:v>
                </c:pt>
                <c:pt idx="461">
                  <c:v>3.5394046490662252E-2</c:v>
                </c:pt>
                <c:pt idx="462">
                  <c:v>3.4927850496494502E-2</c:v>
                </c:pt>
                <c:pt idx="463">
                  <c:v>3.4618919817676626E-2</c:v>
                </c:pt>
                <c:pt idx="464">
                  <c:v>3.408177381586943E-2</c:v>
                </c:pt>
                <c:pt idx="465">
                  <c:v>3.3233744065606544E-2</c:v>
                </c:pt>
                <c:pt idx="466">
                  <c:v>3.27353483481179E-2</c:v>
                </c:pt>
                <c:pt idx="467">
                  <c:v>3.2434057109830265E-2</c:v>
                </c:pt>
                <c:pt idx="468">
                  <c:v>3.1816541428236617E-2</c:v>
                </c:pt>
                <c:pt idx="469">
                  <c:v>3.1472438212135856E-2</c:v>
                </c:pt>
                <c:pt idx="470">
                  <c:v>3.0905252962270841E-2</c:v>
                </c:pt>
                <c:pt idx="471">
                  <c:v>3.0522174772424176E-2</c:v>
                </c:pt>
                <c:pt idx="472">
                  <c:v>3.0379548837456902E-2</c:v>
                </c:pt>
                <c:pt idx="473">
                  <c:v>2.9718426123153313E-2</c:v>
                </c:pt>
                <c:pt idx="474">
                  <c:v>2.9155129728761834E-2</c:v>
                </c:pt>
                <c:pt idx="475">
                  <c:v>2.9108895558131995E-2</c:v>
                </c:pt>
                <c:pt idx="476">
                  <c:v>2.8606645552774018E-2</c:v>
                </c:pt>
                <c:pt idx="477">
                  <c:v>2.8311075252983011E-2</c:v>
                </c:pt>
                <c:pt idx="478">
                  <c:v>2.8103773330540271E-2</c:v>
                </c:pt>
                <c:pt idx="479">
                  <c:v>2.7658542588325414E-2</c:v>
                </c:pt>
                <c:pt idx="480">
                  <c:v>2.7802188267616861E-2</c:v>
                </c:pt>
                <c:pt idx="481">
                  <c:v>2.7776089726438895E-2</c:v>
                </c:pt>
                <c:pt idx="482">
                  <c:v>2.7643592099504923E-2</c:v>
                </c:pt>
                <c:pt idx="483">
                  <c:v>2.7425228543715232E-2</c:v>
                </c:pt>
                <c:pt idx="484">
                  <c:v>2.7202008239534139E-2</c:v>
                </c:pt>
                <c:pt idx="485">
                  <c:v>2.6841882938882403E-2</c:v>
                </c:pt>
                <c:pt idx="486">
                  <c:v>2.6951289406204608E-2</c:v>
                </c:pt>
                <c:pt idx="487">
                  <c:v>2.6748273866683811E-2</c:v>
                </c:pt>
                <c:pt idx="488">
                  <c:v>2.7262657101119227E-2</c:v>
                </c:pt>
                <c:pt idx="489">
                  <c:v>2.7210373599752768E-2</c:v>
                </c:pt>
                <c:pt idx="490">
                  <c:v>2.732029858113812E-2</c:v>
                </c:pt>
                <c:pt idx="491">
                  <c:v>2.7492669939527432E-2</c:v>
                </c:pt>
                <c:pt idx="492">
                  <c:v>2.7767292271167646E-2</c:v>
                </c:pt>
                <c:pt idx="493">
                  <c:v>2.7845587894701547E-2</c:v>
                </c:pt>
                <c:pt idx="494">
                  <c:v>2.8325783768574038E-2</c:v>
                </c:pt>
                <c:pt idx="495">
                  <c:v>2.7935722922677108E-2</c:v>
                </c:pt>
                <c:pt idx="496">
                  <c:v>2.8558544731516877E-2</c:v>
                </c:pt>
                <c:pt idx="497">
                  <c:v>2.8889633244632857E-2</c:v>
                </c:pt>
                <c:pt idx="498">
                  <c:v>2.9650518064684286E-2</c:v>
                </c:pt>
                <c:pt idx="499">
                  <c:v>2.9990248478852576E-2</c:v>
                </c:pt>
                <c:pt idx="500">
                  <c:v>3.0316272837951911E-2</c:v>
                </c:pt>
                <c:pt idx="501">
                  <c:v>3.092974410985308E-2</c:v>
                </c:pt>
                <c:pt idx="502">
                  <c:v>3.1732282892976624E-2</c:v>
                </c:pt>
                <c:pt idx="503">
                  <c:v>3.2471441973782544E-2</c:v>
                </c:pt>
                <c:pt idx="504">
                  <c:v>3.3779169008621851E-2</c:v>
                </c:pt>
                <c:pt idx="505">
                  <c:v>3.4257861191711238E-2</c:v>
                </c:pt>
                <c:pt idx="506">
                  <c:v>3.5693246388895226E-2</c:v>
                </c:pt>
                <c:pt idx="507">
                  <c:v>3.7222690037132522E-2</c:v>
                </c:pt>
                <c:pt idx="508">
                  <c:v>3.8448543701402264E-2</c:v>
                </c:pt>
                <c:pt idx="509">
                  <c:v>4.0144948877970134E-2</c:v>
                </c:pt>
                <c:pt idx="510">
                  <c:v>4.2028001833465722E-2</c:v>
                </c:pt>
                <c:pt idx="511">
                  <c:v>4.3583734144704137E-2</c:v>
                </c:pt>
                <c:pt idx="512">
                  <c:v>4.6228363272335343E-2</c:v>
                </c:pt>
                <c:pt idx="513">
                  <c:v>4.8637362325874331E-2</c:v>
                </c:pt>
                <c:pt idx="514">
                  <c:v>5.1429733393895775E-2</c:v>
                </c:pt>
                <c:pt idx="515">
                  <c:v>5.4240995657617558E-2</c:v>
                </c:pt>
                <c:pt idx="516">
                  <c:v>5.7471148149146764E-2</c:v>
                </c:pt>
                <c:pt idx="517">
                  <c:v>6.0824551433483975E-2</c:v>
                </c:pt>
                <c:pt idx="518">
                  <c:v>6.454556390478422E-2</c:v>
                </c:pt>
                <c:pt idx="519">
                  <c:v>6.8322817868132879E-2</c:v>
                </c:pt>
                <c:pt idx="520">
                  <c:v>7.2195495702901125E-2</c:v>
                </c:pt>
                <c:pt idx="521">
                  <c:v>7.6468760219047999E-2</c:v>
                </c:pt>
                <c:pt idx="522">
                  <c:v>8.1223724299850461E-2</c:v>
                </c:pt>
                <c:pt idx="523">
                  <c:v>8.509106143976837E-2</c:v>
                </c:pt>
                <c:pt idx="524">
                  <c:v>8.8393978738158005E-2</c:v>
                </c:pt>
                <c:pt idx="525">
                  <c:v>9.1517023508044915E-2</c:v>
                </c:pt>
                <c:pt idx="526">
                  <c:v>9.3979602348108204E-2</c:v>
                </c:pt>
                <c:pt idx="527">
                  <c:v>9.6281943058859648E-2</c:v>
                </c:pt>
                <c:pt idx="528">
                  <c:v>9.7145562798620883E-2</c:v>
                </c:pt>
                <c:pt idx="529">
                  <c:v>9.7143730715597801E-2</c:v>
                </c:pt>
                <c:pt idx="530">
                  <c:v>9.7286754178013482E-2</c:v>
                </c:pt>
                <c:pt idx="531">
                  <c:v>9.7361160946073846E-2</c:v>
                </c:pt>
                <c:pt idx="532">
                  <c:v>9.7427720867978712E-2</c:v>
                </c:pt>
                <c:pt idx="533">
                  <c:v>9.7357859739871849E-2</c:v>
                </c:pt>
                <c:pt idx="534">
                  <c:v>9.7110476680348515E-2</c:v>
                </c:pt>
                <c:pt idx="535">
                  <c:v>9.768913837481101E-2</c:v>
                </c:pt>
                <c:pt idx="536">
                  <c:v>9.8365678240591906E-2</c:v>
                </c:pt>
                <c:pt idx="537">
                  <c:v>9.9513374551744582E-2</c:v>
                </c:pt>
                <c:pt idx="538">
                  <c:v>0.1004435196458065</c:v>
                </c:pt>
                <c:pt idx="539">
                  <c:v>0.10147631324056772</c:v>
                </c:pt>
                <c:pt idx="540">
                  <c:v>0.10249209957405797</c:v>
                </c:pt>
                <c:pt idx="541">
                  <c:v>0.10389063570515492</c:v>
                </c:pt>
                <c:pt idx="542">
                  <c:v>0.10546482711704107</c:v>
                </c:pt>
                <c:pt idx="543">
                  <c:v>0.10687013849856301</c:v>
                </c:pt>
                <c:pt idx="544">
                  <c:v>0.10804706171907462</c:v>
                </c:pt>
                <c:pt idx="545">
                  <c:v>0.11031436816295997</c:v>
                </c:pt>
                <c:pt idx="546">
                  <c:v>0.11235829874844533</c:v>
                </c:pt>
                <c:pt idx="547">
                  <c:v>0.11466993814472903</c:v>
                </c:pt>
                <c:pt idx="548">
                  <c:v>0.11670959963109452</c:v>
                </c:pt>
                <c:pt idx="549">
                  <c:v>0.11841862198319876</c:v>
                </c:pt>
                <c:pt idx="550">
                  <c:v>0.12054617160326621</c:v>
                </c:pt>
                <c:pt idx="551">
                  <c:v>0.12236378808399374</c:v>
                </c:pt>
                <c:pt idx="552">
                  <c:v>0.12354864456967135</c:v>
                </c:pt>
                <c:pt idx="553">
                  <c:v>0.12419383161843449</c:v>
                </c:pt>
                <c:pt idx="554">
                  <c:v>0.12496474104370657</c:v>
                </c:pt>
                <c:pt idx="555">
                  <c:v>0.12556951856314913</c:v>
                </c:pt>
                <c:pt idx="556">
                  <c:v>0.12548259832236502</c:v>
                </c:pt>
                <c:pt idx="557">
                  <c:v>0.12541691987436748</c:v>
                </c:pt>
                <c:pt idx="558">
                  <c:v>0.12509718681923424</c:v>
                </c:pt>
                <c:pt idx="559">
                  <c:v>0.12386331347078795</c:v>
                </c:pt>
                <c:pt idx="560">
                  <c:v>0.12335796966485325</c:v>
                </c:pt>
                <c:pt idx="561">
                  <c:v>0.12183103216792111</c:v>
                </c:pt>
                <c:pt idx="562">
                  <c:v>0.12051651259885469</c:v>
                </c:pt>
                <c:pt idx="563">
                  <c:v>0.11896930120205387</c:v>
                </c:pt>
                <c:pt idx="564">
                  <c:v>0.11693468658590292</c:v>
                </c:pt>
                <c:pt idx="565">
                  <c:v>0.11467138998410581</c:v>
                </c:pt>
                <c:pt idx="566">
                  <c:v>0.1130070289766399</c:v>
                </c:pt>
                <c:pt idx="567">
                  <c:v>0.11128281416248571</c:v>
                </c:pt>
                <c:pt idx="568">
                  <c:v>0.10973643238818589</c:v>
                </c:pt>
                <c:pt idx="569">
                  <c:v>0.10781528593285174</c:v>
                </c:pt>
                <c:pt idx="570">
                  <c:v>0.10677542326302973</c:v>
                </c:pt>
                <c:pt idx="571">
                  <c:v>0.10605247638859794</c:v>
                </c:pt>
                <c:pt idx="572">
                  <c:v>0.10555736459350917</c:v>
                </c:pt>
                <c:pt idx="573">
                  <c:v>0.10471178914314515</c:v>
                </c:pt>
                <c:pt idx="574">
                  <c:v>0.1035874951000421</c:v>
                </c:pt>
                <c:pt idx="575">
                  <c:v>0.10318837754184235</c:v>
                </c:pt>
                <c:pt idx="576">
                  <c:v>0.10325132514910736</c:v>
                </c:pt>
                <c:pt idx="577">
                  <c:v>0.10294173768580951</c:v>
                </c:pt>
                <c:pt idx="578">
                  <c:v>0.10305397869667687</c:v>
                </c:pt>
                <c:pt idx="579">
                  <c:v>0.10374861470326131</c:v>
                </c:pt>
                <c:pt idx="580">
                  <c:v>0.10500400638532785</c:v>
                </c:pt>
                <c:pt idx="581">
                  <c:v>0.10644995198559776</c:v>
                </c:pt>
                <c:pt idx="582">
                  <c:v>0.10787458665787265</c:v>
                </c:pt>
                <c:pt idx="583">
                  <c:v>0.10946194832696253</c:v>
                </c:pt>
                <c:pt idx="584">
                  <c:v>0.11216772754643985</c:v>
                </c:pt>
                <c:pt idx="585">
                  <c:v>0.11471389085348106</c:v>
                </c:pt>
                <c:pt idx="586">
                  <c:v>0.11780836549848905</c:v>
                </c:pt>
                <c:pt idx="587">
                  <c:v>0.12072969101401301</c:v>
                </c:pt>
                <c:pt idx="588">
                  <c:v>0.12409598801472026</c:v>
                </c:pt>
                <c:pt idx="589">
                  <c:v>0.1282661027999068</c:v>
                </c:pt>
                <c:pt idx="590">
                  <c:v>0.13307907132057237</c:v>
                </c:pt>
                <c:pt idx="591">
                  <c:v>0.13742596483368488</c:v>
                </c:pt>
                <c:pt idx="592">
                  <c:v>0.14278408175653207</c:v>
                </c:pt>
                <c:pt idx="593">
                  <c:v>0.14781975206731557</c:v>
                </c:pt>
                <c:pt idx="594">
                  <c:v>0.15440064613765786</c:v>
                </c:pt>
                <c:pt idx="595">
                  <c:v>0.16138373428297456</c:v>
                </c:pt>
                <c:pt idx="596">
                  <c:v>0.1685116952575321</c:v>
                </c:pt>
                <c:pt idx="597">
                  <c:v>0.17645448379850959</c:v>
                </c:pt>
                <c:pt idx="598">
                  <c:v>0.18556512156389371</c:v>
                </c:pt>
                <c:pt idx="599">
                  <c:v>0.19514380469027082</c:v>
                </c:pt>
                <c:pt idx="600">
                  <c:v>0.20637896741035408</c:v>
                </c:pt>
                <c:pt idx="601">
                  <c:v>0.2178365726635238</c:v>
                </c:pt>
                <c:pt idx="602">
                  <c:v>0.23029439154448747</c:v>
                </c:pt>
                <c:pt idx="603">
                  <c:v>0.24363731393122842</c:v>
                </c:pt>
                <c:pt idx="604">
                  <c:v>0.25753107109104345</c:v>
                </c:pt>
                <c:pt idx="605">
                  <c:v>0.272134674003295</c:v>
                </c:pt>
                <c:pt idx="606">
                  <c:v>0.28744345604141475</c:v>
                </c:pt>
                <c:pt idx="607">
                  <c:v>0.30369662502653061</c:v>
                </c:pt>
                <c:pt idx="608">
                  <c:v>0.32151173120784049</c:v>
                </c:pt>
                <c:pt idx="609">
                  <c:v>0.34035401374822755</c:v>
                </c:pt>
                <c:pt idx="610">
                  <c:v>0.36045386572974636</c:v>
                </c:pt>
                <c:pt idx="611">
                  <c:v>0.38144815447017888</c:v>
                </c:pt>
                <c:pt idx="612">
                  <c:v>0.40268925590466526</c:v>
                </c:pt>
                <c:pt idx="613">
                  <c:v>0.42560031829849954</c:v>
                </c:pt>
                <c:pt idx="614">
                  <c:v>0.44789659585147268</c:v>
                </c:pt>
                <c:pt idx="615">
                  <c:v>0.47139392481269538</c:v>
                </c:pt>
                <c:pt idx="616">
                  <c:v>0.49458446628656128</c:v>
                </c:pt>
                <c:pt idx="617">
                  <c:v>0.51808611619831013</c:v>
                </c:pt>
                <c:pt idx="618">
                  <c:v>0.54257052309772746</c:v>
                </c:pt>
                <c:pt idx="619">
                  <c:v>0.56709727531230103</c:v>
                </c:pt>
                <c:pt idx="620">
                  <c:v>0.59125570970402519</c:v>
                </c:pt>
                <c:pt idx="621">
                  <c:v>0.6154530326504849</c:v>
                </c:pt>
                <c:pt idx="622">
                  <c:v>0.63825278735876545</c:v>
                </c:pt>
                <c:pt idx="623">
                  <c:v>0.66098530807685896</c:v>
                </c:pt>
                <c:pt idx="624">
                  <c:v>0.68349486774780299</c:v>
                </c:pt>
                <c:pt idx="625">
                  <c:v>0.70381405117802931</c:v>
                </c:pt>
                <c:pt idx="626">
                  <c:v>0.72430659114336504</c:v>
                </c:pt>
                <c:pt idx="627">
                  <c:v>0.74234172012546662</c:v>
                </c:pt>
                <c:pt idx="628">
                  <c:v>0.76014922143385033</c:v>
                </c:pt>
                <c:pt idx="629">
                  <c:v>0.7769388796362936</c:v>
                </c:pt>
                <c:pt idx="630">
                  <c:v>0.79344542916026306</c:v>
                </c:pt>
                <c:pt idx="631">
                  <c:v>0.80682585739757107</c:v>
                </c:pt>
                <c:pt idx="632">
                  <c:v>0.82058047995044392</c:v>
                </c:pt>
                <c:pt idx="633">
                  <c:v>0.83269901779609401</c:v>
                </c:pt>
                <c:pt idx="634">
                  <c:v>0.84584058388831618</c:v>
                </c:pt>
                <c:pt idx="635">
                  <c:v>0.85724201678464595</c:v>
                </c:pt>
                <c:pt idx="636">
                  <c:v>0.86765775444694948</c:v>
                </c:pt>
                <c:pt idx="637">
                  <c:v>0.87691858845262272</c:v>
                </c:pt>
                <c:pt idx="638">
                  <c:v>0.8866986278735185</c:v>
                </c:pt>
                <c:pt idx="639">
                  <c:v>0.89517823402406316</c:v>
                </c:pt>
                <c:pt idx="640">
                  <c:v>0.90373302471376293</c:v>
                </c:pt>
                <c:pt idx="641">
                  <c:v>0.91085516104701125</c:v>
                </c:pt>
                <c:pt idx="642">
                  <c:v>0.91833593627393018</c:v>
                </c:pt>
                <c:pt idx="643">
                  <c:v>0.9250330639134261</c:v>
                </c:pt>
                <c:pt idx="644">
                  <c:v>0.93193949839640877</c:v>
                </c:pt>
                <c:pt idx="645">
                  <c:v>0.93909741220001364</c:v>
                </c:pt>
                <c:pt idx="646">
                  <c:v>0.94565609658465155</c:v>
                </c:pt>
                <c:pt idx="647">
                  <c:v>0.95134903532186932</c:v>
                </c:pt>
                <c:pt idx="648">
                  <c:v>0.95705389988253919</c:v>
                </c:pt>
                <c:pt idx="649">
                  <c:v>0.96210077009708661</c:v>
                </c:pt>
                <c:pt idx="650">
                  <c:v>0.96786802918335413</c:v>
                </c:pt>
                <c:pt idx="651">
                  <c:v>0.9732958343962872</c:v>
                </c:pt>
                <c:pt idx="652">
                  <c:v>0.97775419114917239</c:v>
                </c:pt>
                <c:pt idx="653">
                  <c:v>0.98193427868817318</c:v>
                </c:pt>
                <c:pt idx="654">
                  <c:v>0.98581656631691161</c:v>
                </c:pt>
                <c:pt idx="655">
                  <c:v>0.98896256397599358</c:v>
                </c:pt>
                <c:pt idx="656">
                  <c:v>0.9932382309406329</c:v>
                </c:pt>
                <c:pt idx="657">
                  <c:v>0.99540319999225679</c:v>
                </c:pt>
                <c:pt idx="658">
                  <c:v>0.99669913947406086</c:v>
                </c:pt>
                <c:pt idx="659">
                  <c:v>0.99843788996578486</c:v>
                </c:pt>
                <c:pt idx="660">
                  <c:v>0.99911852609266461</c:v>
                </c:pt>
                <c:pt idx="661">
                  <c:v>0.99965432395790776</c:v>
                </c:pt>
                <c:pt idx="662">
                  <c:v>1</c:v>
                </c:pt>
                <c:pt idx="663">
                  <c:v>0.99802791817986358</c:v>
                </c:pt>
                <c:pt idx="664">
                  <c:v>0.99551900146635774</c:v>
                </c:pt>
                <c:pt idx="665">
                  <c:v>0.99275463015774579</c:v>
                </c:pt>
                <c:pt idx="666">
                  <c:v>0.98933520274936904</c:v>
                </c:pt>
                <c:pt idx="667">
                  <c:v>0.98645623983280339</c:v>
                </c:pt>
                <c:pt idx="668">
                  <c:v>0.9830114052353327</c:v>
                </c:pt>
                <c:pt idx="669">
                  <c:v>0.97816917523770408</c:v>
                </c:pt>
                <c:pt idx="670">
                  <c:v>0.97350306718352142</c:v>
                </c:pt>
                <c:pt idx="671">
                  <c:v>0.96947663264523054</c:v>
                </c:pt>
                <c:pt idx="672">
                  <c:v>0.96487170925049837</c:v>
                </c:pt>
                <c:pt idx="673">
                  <c:v>0.95893282200933183</c:v>
                </c:pt>
                <c:pt idx="674">
                  <c:v>0.95265344386670459</c:v>
                </c:pt>
                <c:pt idx="675">
                  <c:v>0.94593332877040959</c:v>
                </c:pt>
                <c:pt idx="676">
                  <c:v>0.93869107001253416</c:v>
                </c:pt>
                <c:pt idx="677">
                  <c:v>0.93173347547532182</c:v>
                </c:pt>
                <c:pt idx="678">
                  <c:v>0.92427395932499157</c:v>
                </c:pt>
                <c:pt idx="679">
                  <c:v>0.91626170718335564</c:v>
                </c:pt>
                <c:pt idx="680">
                  <c:v>0.90786782869124971</c:v>
                </c:pt>
                <c:pt idx="681">
                  <c:v>0.8990323490553711</c:v>
                </c:pt>
                <c:pt idx="682">
                  <c:v>0.89029314019721506</c:v>
                </c:pt>
                <c:pt idx="683">
                  <c:v>0.88176997886536668</c:v>
                </c:pt>
                <c:pt idx="684">
                  <c:v>0.87253731745712404</c:v>
                </c:pt>
                <c:pt idx="685">
                  <c:v>0.8629380666062425</c:v>
                </c:pt>
                <c:pt idx="686">
                  <c:v>0.85298484348825843</c:v>
                </c:pt>
                <c:pt idx="687">
                  <c:v>0.84402803156160533</c:v>
                </c:pt>
                <c:pt idx="688">
                  <c:v>0.83412303025149304</c:v>
                </c:pt>
                <c:pt idx="689">
                  <c:v>0.82442457037653116</c:v>
                </c:pt>
                <c:pt idx="690">
                  <c:v>0.81431544736356332</c:v>
                </c:pt>
                <c:pt idx="691">
                  <c:v>0.80401481982327661</c:v>
                </c:pt>
                <c:pt idx="692">
                  <c:v>0.79430356993475715</c:v>
                </c:pt>
                <c:pt idx="693">
                  <c:v>0.78456829556131225</c:v>
                </c:pt>
                <c:pt idx="694">
                  <c:v>0.77338429289545851</c:v>
                </c:pt>
                <c:pt idx="695">
                  <c:v>0.76345578561448413</c:v>
                </c:pt>
                <c:pt idx="696">
                  <c:v>0.75232121462264956</c:v>
                </c:pt>
                <c:pt idx="697">
                  <c:v>0.74161441773290437</c:v>
                </c:pt>
                <c:pt idx="698">
                  <c:v>0.7305610806109617</c:v>
                </c:pt>
                <c:pt idx="699">
                  <c:v>0.71905387084575167</c:v>
                </c:pt>
                <c:pt idx="700">
                  <c:v>0.70731747786463461</c:v>
                </c:pt>
                <c:pt idx="701">
                  <c:v>0.69677833385530419</c:v>
                </c:pt>
                <c:pt idx="702">
                  <c:v>0.68503710140959784</c:v>
                </c:pt>
                <c:pt idx="703">
                  <c:v>0.67512276684634909</c:v>
                </c:pt>
                <c:pt idx="704">
                  <c:v>0.66506947051417931</c:v>
                </c:pt>
                <c:pt idx="705">
                  <c:v>0.65517449380928772</c:v>
                </c:pt>
                <c:pt idx="706">
                  <c:v>0.64579353737898748</c:v>
                </c:pt>
                <c:pt idx="707">
                  <c:v>0.63612411429156113</c:v>
                </c:pt>
                <c:pt idx="708">
                  <c:v>0.62638935843217936</c:v>
                </c:pt>
                <c:pt idx="709">
                  <c:v>0.61680428029902368</c:v>
                </c:pt>
                <c:pt idx="710">
                  <c:v>0.60606170593892184</c:v>
                </c:pt>
                <c:pt idx="711">
                  <c:v>0.59520886092139258</c:v>
                </c:pt>
                <c:pt idx="712">
                  <c:v>0.58481853044818277</c:v>
                </c:pt>
                <c:pt idx="713">
                  <c:v>0.57376139088977707</c:v>
                </c:pt>
                <c:pt idx="714">
                  <c:v>0.56356567602826524</c:v>
                </c:pt>
                <c:pt idx="715">
                  <c:v>0.55304640839135499</c:v>
                </c:pt>
                <c:pt idx="716">
                  <c:v>0.54293521132213485</c:v>
                </c:pt>
                <c:pt idx="717">
                  <c:v>0.5327792492054636</c:v>
                </c:pt>
                <c:pt idx="718">
                  <c:v>0.52298365436267369</c:v>
                </c:pt>
                <c:pt idx="719">
                  <c:v>0.51333393480964651</c:v>
                </c:pt>
                <c:pt idx="720">
                  <c:v>0.50415917413845424</c:v>
                </c:pt>
                <c:pt idx="721">
                  <c:v>0.49491389555467519</c:v>
                </c:pt>
                <c:pt idx="722">
                  <c:v>0.48594308374831746</c:v>
                </c:pt>
                <c:pt idx="723">
                  <c:v>0.47676694037295675</c:v>
                </c:pt>
                <c:pt idx="724">
                  <c:v>0.46745425496096971</c:v>
                </c:pt>
                <c:pt idx="725">
                  <c:v>0.45933034945773804</c:v>
                </c:pt>
                <c:pt idx="726">
                  <c:v>0.45094269313438978</c:v>
                </c:pt>
                <c:pt idx="727">
                  <c:v>0.44267567774973193</c:v>
                </c:pt>
                <c:pt idx="728">
                  <c:v>0.43452550086730118</c:v>
                </c:pt>
                <c:pt idx="729">
                  <c:v>0.42646485407977236</c:v>
                </c:pt>
                <c:pt idx="730">
                  <c:v>0.41858534153829985</c:v>
                </c:pt>
                <c:pt idx="731">
                  <c:v>0.41122538008809212</c:v>
                </c:pt>
                <c:pt idx="732">
                  <c:v>0.40364954394959762</c:v>
                </c:pt>
                <c:pt idx="733">
                  <c:v>0.39581324091338671</c:v>
                </c:pt>
                <c:pt idx="734">
                  <c:v>0.38825019478844974</c:v>
                </c:pt>
                <c:pt idx="735">
                  <c:v>0.38083492517150713</c:v>
                </c:pt>
                <c:pt idx="736">
                  <c:v>0.37391518216090391</c:v>
                </c:pt>
                <c:pt idx="737">
                  <c:v>0.36663921998892451</c:v>
                </c:pt>
                <c:pt idx="738">
                  <c:v>0.35939108473833359</c:v>
                </c:pt>
                <c:pt idx="739">
                  <c:v>0.35199655568391658</c:v>
                </c:pt>
                <c:pt idx="740">
                  <c:v>0.34563421529118715</c:v>
                </c:pt>
                <c:pt idx="741">
                  <c:v>0.33929278829900422</c:v>
                </c:pt>
                <c:pt idx="742">
                  <c:v>0.3328523251207619</c:v>
                </c:pt>
                <c:pt idx="743">
                  <c:v>0.3256420413967801</c:v>
                </c:pt>
                <c:pt idx="744">
                  <c:v>0.31948295851680086</c:v>
                </c:pt>
                <c:pt idx="745">
                  <c:v>0.31311819839177674</c:v>
                </c:pt>
                <c:pt idx="746">
                  <c:v>0.30707906509840355</c:v>
                </c:pt>
                <c:pt idx="747">
                  <c:v>0.30100277163050548</c:v>
                </c:pt>
                <c:pt idx="748">
                  <c:v>0.29485094794741024</c:v>
                </c:pt>
                <c:pt idx="749">
                  <c:v>0.28922973698892662</c:v>
                </c:pt>
                <c:pt idx="750">
                  <c:v>0.2840034609085334</c:v>
                </c:pt>
                <c:pt idx="751">
                  <c:v>0.27864617360818728</c:v>
                </c:pt>
                <c:pt idx="752">
                  <c:v>0.2735847849998721</c:v>
                </c:pt>
                <c:pt idx="753">
                  <c:v>0.26856453184056595</c:v>
                </c:pt>
                <c:pt idx="754">
                  <c:v>0.26313724514169606</c:v>
                </c:pt>
                <c:pt idx="755">
                  <c:v>0.25834150857172883</c:v>
                </c:pt>
                <c:pt idx="756">
                  <c:v>0.25266014998192116</c:v>
                </c:pt>
                <c:pt idx="757">
                  <c:v>0.24724236937420885</c:v>
                </c:pt>
                <c:pt idx="758">
                  <c:v>0.24257919956638399</c:v>
                </c:pt>
                <c:pt idx="759">
                  <c:v>0.23810908982806764</c:v>
                </c:pt>
                <c:pt idx="760">
                  <c:v>0.23307414543697252</c:v>
                </c:pt>
                <c:pt idx="761">
                  <c:v>0.22850482667457575</c:v>
                </c:pt>
                <c:pt idx="762">
                  <c:v>0.22377200314426929</c:v>
                </c:pt>
                <c:pt idx="763">
                  <c:v>0.21969700112206442</c:v>
                </c:pt>
                <c:pt idx="764">
                  <c:v>0.21610732826295714</c:v>
                </c:pt>
                <c:pt idx="765">
                  <c:v>0.21180176032067674</c:v>
                </c:pt>
                <c:pt idx="766">
                  <c:v>0.20766315390672693</c:v>
                </c:pt>
                <c:pt idx="767">
                  <c:v>0.20410787581380782</c:v>
                </c:pt>
                <c:pt idx="768">
                  <c:v>0.20042850002177759</c:v>
                </c:pt>
                <c:pt idx="769">
                  <c:v>0.19712867652396468</c:v>
                </c:pt>
                <c:pt idx="770">
                  <c:v>0.1937543598390809</c:v>
                </c:pt>
                <c:pt idx="771">
                  <c:v>0.19025957505352795</c:v>
                </c:pt>
                <c:pt idx="772">
                  <c:v>0.18706241734021642</c:v>
                </c:pt>
                <c:pt idx="773">
                  <c:v>0.18342417699719518</c:v>
                </c:pt>
                <c:pt idx="774">
                  <c:v>0.18017136544110685</c:v>
                </c:pt>
                <c:pt idx="775">
                  <c:v>0.17655058173821123</c:v>
                </c:pt>
                <c:pt idx="776">
                  <c:v>0.17248344384596398</c:v>
                </c:pt>
                <c:pt idx="777">
                  <c:v>0.16952243472080783</c:v>
                </c:pt>
                <c:pt idx="778">
                  <c:v>0.16611814792307464</c:v>
                </c:pt>
                <c:pt idx="779">
                  <c:v>0.16308107278485606</c:v>
                </c:pt>
                <c:pt idx="780">
                  <c:v>0.16027036360280164</c:v>
                </c:pt>
                <c:pt idx="781">
                  <c:v>0.15762675421949462</c:v>
                </c:pt>
                <c:pt idx="782">
                  <c:v>0.15522841927185416</c:v>
                </c:pt>
                <c:pt idx="783">
                  <c:v>0.15354037945550492</c:v>
                </c:pt>
                <c:pt idx="784">
                  <c:v>0.15069486069601179</c:v>
                </c:pt>
                <c:pt idx="785">
                  <c:v>0.14811870999231908</c:v>
                </c:pt>
                <c:pt idx="786">
                  <c:v>0.14549720659190385</c:v>
                </c:pt>
                <c:pt idx="787">
                  <c:v>0.14341044674480327</c:v>
                </c:pt>
                <c:pt idx="788">
                  <c:v>0.14088996716768953</c:v>
                </c:pt>
                <c:pt idx="789">
                  <c:v>0.13831592508785356</c:v>
                </c:pt>
                <c:pt idx="790">
                  <c:v>0.13566873795751089</c:v>
                </c:pt>
                <c:pt idx="791">
                  <c:v>0.13319637648545637</c:v>
                </c:pt>
                <c:pt idx="792">
                  <c:v>0.13127951641304414</c:v>
                </c:pt>
                <c:pt idx="793">
                  <c:v>0.12927034355359118</c:v>
                </c:pt>
                <c:pt idx="794">
                  <c:v>0.12730018023548836</c:v>
                </c:pt>
                <c:pt idx="795">
                  <c:v>0.12516692696072634</c:v>
                </c:pt>
                <c:pt idx="796">
                  <c:v>0.12385702216682186</c:v>
                </c:pt>
                <c:pt idx="797">
                  <c:v>0.1219613001843836</c:v>
                </c:pt>
                <c:pt idx="798">
                  <c:v>0.12073408109974759</c:v>
                </c:pt>
                <c:pt idx="799">
                  <c:v>0.11932180434597747</c:v>
                </c:pt>
                <c:pt idx="800">
                  <c:v>0.1175830538542533</c:v>
                </c:pt>
                <c:pt idx="801">
                  <c:v>0.11634088428079679</c:v>
                </c:pt>
                <c:pt idx="802">
                  <c:v>0.11468435283568428</c:v>
                </c:pt>
                <c:pt idx="803">
                  <c:v>0.11291257299813817</c:v>
                </c:pt>
                <c:pt idx="804">
                  <c:v>0.11148506921471391</c:v>
                </c:pt>
                <c:pt idx="805">
                  <c:v>0.11028087215448124</c:v>
                </c:pt>
                <c:pt idx="806">
                  <c:v>0.10896557481432012</c:v>
                </c:pt>
                <c:pt idx="807">
                  <c:v>0.10787904587881565</c:v>
                </c:pt>
                <c:pt idx="808">
                  <c:v>0.10627414115058963</c:v>
                </c:pt>
                <c:pt idx="809">
                  <c:v>0.10543459774716009</c:v>
                </c:pt>
                <c:pt idx="810">
                  <c:v>0.10434098245279276</c:v>
                </c:pt>
                <c:pt idx="811">
                  <c:v>0.10312619042186996</c:v>
                </c:pt>
                <c:pt idx="812">
                  <c:v>0.10234216259080045</c:v>
                </c:pt>
                <c:pt idx="813">
                  <c:v>0.10092959201239456</c:v>
                </c:pt>
                <c:pt idx="814">
                  <c:v>0.10003226885852931</c:v>
                </c:pt>
                <c:pt idx="815">
                  <c:v>9.9268774184360087E-2</c:v>
                </c:pt>
                <c:pt idx="816">
                  <c:v>9.819213158365947E-2</c:v>
                </c:pt>
                <c:pt idx="817">
                  <c:v>9.7795537460567003E-2</c:v>
                </c:pt>
                <c:pt idx="818">
                  <c:v>9.7539114972542945E-2</c:v>
                </c:pt>
                <c:pt idx="819">
                  <c:v>9.6548943233771722E-2</c:v>
                </c:pt>
                <c:pt idx="820">
                  <c:v>9.6351700484153868E-2</c:v>
                </c:pt>
                <c:pt idx="821">
                  <c:v>9.614348252019958E-2</c:v>
                </c:pt>
                <c:pt idx="822">
                  <c:v>9.6152435529689759E-2</c:v>
                </c:pt>
                <c:pt idx="823">
                  <c:v>9.627547891687252E-2</c:v>
                </c:pt>
                <c:pt idx="824">
                  <c:v>9.6202886948033139E-2</c:v>
                </c:pt>
                <c:pt idx="825">
                  <c:v>9.5693637002822782E-2</c:v>
                </c:pt>
                <c:pt idx="826">
                  <c:v>9.5018203300376566E-2</c:v>
                </c:pt>
                <c:pt idx="827">
                  <c:v>9.5229929876158095E-2</c:v>
                </c:pt>
                <c:pt idx="828">
                  <c:v>9.5118069108937039E-2</c:v>
                </c:pt>
                <c:pt idx="829">
                  <c:v>9.4777146112423521E-2</c:v>
                </c:pt>
                <c:pt idx="830">
                  <c:v>9.4530333418369639E-2</c:v>
                </c:pt>
                <c:pt idx="831">
                  <c:v>9.4007757661736635E-2</c:v>
                </c:pt>
                <c:pt idx="832">
                  <c:v>9.405354245351176E-2</c:v>
                </c:pt>
                <c:pt idx="833">
                  <c:v>9.4681981498035514E-2</c:v>
                </c:pt>
                <c:pt idx="834">
                  <c:v>9.4063618910138758E-2</c:v>
                </c:pt>
                <c:pt idx="835">
                  <c:v>9.3795132328245684E-2</c:v>
                </c:pt>
                <c:pt idx="836">
                  <c:v>9.3846413369090068E-2</c:v>
                </c:pt>
                <c:pt idx="837">
                  <c:v>9.3584252658767283E-2</c:v>
                </c:pt>
                <c:pt idx="838">
                  <c:v>9.3377019871532949E-2</c:v>
                </c:pt>
                <c:pt idx="839">
                  <c:v>9.3152797106829804E-2</c:v>
                </c:pt>
                <c:pt idx="840">
                  <c:v>9.308723964544699E-2</c:v>
                </c:pt>
                <c:pt idx="841">
                  <c:v>9.3410135636365382E-2</c:v>
                </c:pt>
                <c:pt idx="842">
                  <c:v>9.3591926666901734E-2</c:v>
                </c:pt>
                <c:pt idx="843">
                  <c:v>9.3223142181395588E-2</c:v>
                </c:pt>
                <c:pt idx="844">
                  <c:v>9.3252023414712393E-2</c:v>
                </c:pt>
                <c:pt idx="845">
                  <c:v>9.3360375570106222E-2</c:v>
                </c:pt>
                <c:pt idx="846">
                  <c:v>9.3661303848549649E-2</c:v>
                </c:pt>
                <c:pt idx="847">
                  <c:v>9.3281163905060763E-2</c:v>
                </c:pt>
                <c:pt idx="848">
                  <c:v>9.2974410985308079E-2</c:v>
                </c:pt>
                <c:pt idx="849">
                  <c:v>9.2434015628705207E-2</c:v>
                </c:pt>
                <c:pt idx="850">
                  <c:v>9.2392551787456242E-2</c:v>
                </c:pt>
                <c:pt idx="851">
                  <c:v>9.2134867581878555E-2</c:v>
                </c:pt>
                <c:pt idx="852">
                  <c:v>9.1844776247354709E-2</c:v>
                </c:pt>
                <c:pt idx="853">
                  <c:v>9.1568529238316668E-2</c:v>
                </c:pt>
                <c:pt idx="854">
                  <c:v>9.1454456144426224E-2</c:v>
                </c:pt>
                <c:pt idx="855">
                  <c:v>9.1324274546974268E-2</c:v>
                </c:pt>
                <c:pt idx="856">
                  <c:v>9.1044155966264778E-2</c:v>
                </c:pt>
                <c:pt idx="857">
                  <c:v>9.0242291251423315E-2</c:v>
                </c:pt>
                <c:pt idx="858">
                  <c:v>8.9905862043457005E-2</c:v>
                </c:pt>
                <c:pt idx="859">
                  <c:v>8.915878698128718E-2</c:v>
                </c:pt>
                <c:pt idx="860">
                  <c:v>8.836497651822646E-2</c:v>
                </c:pt>
                <c:pt idx="861">
                  <c:v>8.7901908892239644E-2</c:v>
                </c:pt>
                <c:pt idx="862">
                  <c:v>8.7143132696044984E-2</c:v>
                </c:pt>
                <c:pt idx="863">
                  <c:v>8.6789454253578271E-2</c:v>
                </c:pt>
                <c:pt idx="864">
                  <c:v>8.6692906935021893E-2</c:v>
                </c:pt>
                <c:pt idx="865">
                  <c:v>8.6308376905798428E-2</c:v>
                </c:pt>
                <c:pt idx="866">
                  <c:v>8.6175810143656051E-2</c:v>
                </c:pt>
                <c:pt idx="867">
                  <c:v>8.5667718213186708E-2</c:v>
                </c:pt>
                <c:pt idx="868">
                  <c:v>8.4926104832481933E-2</c:v>
                </c:pt>
                <c:pt idx="869">
                  <c:v>8.4563231407295561E-2</c:v>
                </c:pt>
                <c:pt idx="870">
                  <c:v>8.4021003967669608E-2</c:v>
                </c:pt>
                <c:pt idx="871">
                  <c:v>8.3258615456835078E-2</c:v>
                </c:pt>
                <c:pt idx="872">
                  <c:v>8.2542841360276703E-2</c:v>
                </c:pt>
                <c:pt idx="873">
                  <c:v>8.1859336122247647E-2</c:v>
                </c:pt>
                <c:pt idx="874">
                  <c:v>8.1347234349690031E-2</c:v>
                </c:pt>
                <c:pt idx="875">
                  <c:v>8.096489936333387E-2</c:v>
                </c:pt>
                <c:pt idx="876">
                  <c:v>8.0439713752583061E-2</c:v>
                </c:pt>
                <c:pt idx="877">
                  <c:v>7.9945915526454248E-2</c:v>
                </c:pt>
                <c:pt idx="878">
                  <c:v>7.9753806066061445E-2</c:v>
                </c:pt>
                <c:pt idx="879">
                  <c:v>7.9556926276287798E-2</c:v>
                </c:pt>
                <c:pt idx="880">
                  <c:v>7.9290980413304096E-2</c:v>
                </c:pt>
                <c:pt idx="881">
                  <c:v>7.843221742193425E-2</c:v>
                </c:pt>
                <c:pt idx="882">
                  <c:v>7.7936034031115001E-2</c:v>
                </c:pt>
                <c:pt idx="883">
                  <c:v>7.7122122506206606E-2</c:v>
                </c:pt>
                <c:pt idx="884">
                  <c:v>7.6730419699109736E-2</c:v>
                </c:pt>
                <c:pt idx="885">
                  <c:v>7.6040951549354585E-2</c:v>
                </c:pt>
                <c:pt idx="886">
                  <c:v>7.5204104419053383E-2</c:v>
                </c:pt>
                <c:pt idx="887">
                  <c:v>7.4696548286449296E-2</c:v>
                </c:pt>
                <c:pt idx="888">
                  <c:v>7.4797088163291836E-2</c:v>
                </c:pt>
                <c:pt idx="889">
                  <c:v>7.439256077503334E-2</c:v>
                </c:pt>
                <c:pt idx="890">
                  <c:v>7.4783727784264967E-2</c:v>
                </c:pt>
                <c:pt idx="891">
                  <c:v>7.4402931056296112E-2</c:v>
                </c:pt>
                <c:pt idx="892">
                  <c:v>7.4670121353031332E-2</c:v>
                </c:pt>
                <c:pt idx="893">
                  <c:v>7.4471876142891413E-2</c:v>
                </c:pt>
                <c:pt idx="894">
                  <c:v>7.4175545355807809E-2</c:v>
                </c:pt>
                <c:pt idx="895">
                  <c:v>7.4062094478793125E-2</c:v>
                </c:pt>
                <c:pt idx="896">
                  <c:v>7.3813225012288777E-2</c:v>
                </c:pt>
                <c:pt idx="897">
                  <c:v>7.2985002499237783E-2</c:v>
                </c:pt>
                <c:pt idx="898">
                  <c:v>7.269421981262976E-2</c:v>
                </c:pt>
                <c:pt idx="899">
                  <c:v>7.1681389009299379E-2</c:v>
                </c:pt>
                <c:pt idx="900">
                  <c:v>7.1088554597111123E-2</c:v>
                </c:pt>
                <c:pt idx="901">
                  <c:v>7.0661316292887161E-2</c:v>
                </c:pt>
                <c:pt idx="902">
                  <c:v>7.0159826774821785E-2</c:v>
                </c:pt>
                <c:pt idx="903">
                  <c:v>6.9452850133534652E-2</c:v>
                </c:pt>
                <c:pt idx="904">
                  <c:v>6.8375153220905663E-2</c:v>
                </c:pt>
                <c:pt idx="905">
                  <c:v>6.7764067113694912E-2</c:v>
                </c:pt>
                <c:pt idx="906">
                  <c:v>6.733516956446893E-2</c:v>
                </c:pt>
                <c:pt idx="907">
                  <c:v>6.6912511467802693E-2</c:v>
                </c:pt>
                <c:pt idx="908">
                  <c:v>6.6268689839405828E-2</c:v>
                </c:pt>
                <c:pt idx="909">
                  <c:v>6.5667576486009446E-2</c:v>
                </c:pt>
                <c:pt idx="910">
                  <c:v>6.4516025886987433E-2</c:v>
                </c:pt>
                <c:pt idx="911">
                  <c:v>6.3991739033946074E-2</c:v>
                </c:pt>
                <c:pt idx="912">
                  <c:v>6.2903810110471151E-2</c:v>
                </c:pt>
                <c:pt idx="913">
                  <c:v>6.2044010090975016E-2</c:v>
                </c:pt>
                <c:pt idx="914">
                  <c:v>6.1454148492748745E-2</c:v>
                </c:pt>
                <c:pt idx="915">
                  <c:v>6.042176970923805E-2</c:v>
                </c:pt>
                <c:pt idx="916">
                  <c:v>5.919983946804605E-2</c:v>
                </c:pt>
                <c:pt idx="917">
                  <c:v>5.9214357861813928E-2</c:v>
                </c:pt>
                <c:pt idx="918">
                  <c:v>5.8888368070318803E-2</c:v>
                </c:pt>
                <c:pt idx="919">
                  <c:v>5.8690779644658859E-2</c:v>
                </c:pt>
                <c:pt idx="920">
                  <c:v>5.7775671458427963E-2</c:v>
                </c:pt>
                <c:pt idx="921">
                  <c:v>5.6710090491074297E-2</c:v>
                </c:pt>
                <c:pt idx="922">
                  <c:v>5.5831693100513606E-2</c:v>
                </c:pt>
                <c:pt idx="923">
                  <c:v>5.5343131866422479E-2</c:v>
                </c:pt>
                <c:pt idx="924">
                  <c:v>5.4156875392774403E-2</c:v>
                </c:pt>
                <c:pt idx="925">
                  <c:v>5.3107973294451688E-2</c:v>
                </c:pt>
                <c:pt idx="926">
                  <c:v>5.1643706863950894E-2</c:v>
                </c:pt>
                <c:pt idx="927">
                  <c:v>5.1121269377734729E-2</c:v>
                </c:pt>
                <c:pt idx="928">
                  <c:v>5.0627021772751184E-2</c:v>
                </c:pt>
                <c:pt idx="929">
                  <c:v>5.0081285721298004E-2</c:v>
                </c:pt>
                <c:pt idx="930">
                  <c:v>4.9221762242635546E-2</c:v>
                </c:pt>
                <c:pt idx="931">
                  <c:v>4.8582330699973239E-2</c:v>
                </c:pt>
                <c:pt idx="932">
                  <c:v>4.8270496342401797E-2</c:v>
                </c:pt>
                <c:pt idx="933">
                  <c:v>4.7806529958705539E-2</c:v>
                </c:pt>
                <c:pt idx="934">
                  <c:v>4.7104479201018221E-2</c:v>
                </c:pt>
                <c:pt idx="935">
                  <c:v>4.6050426529668335E-2</c:v>
                </c:pt>
                <c:pt idx="936">
                  <c:v>4.5419152941599414E-2</c:v>
                </c:pt>
                <c:pt idx="937">
                  <c:v>4.4825869150556433E-2</c:v>
                </c:pt>
                <c:pt idx="938">
                  <c:v>4.4225810109088444E-2</c:v>
                </c:pt>
                <c:pt idx="939">
                  <c:v>4.3250398737314552E-2</c:v>
                </c:pt>
                <c:pt idx="940">
                  <c:v>4.2723260056925928E-2</c:v>
                </c:pt>
                <c:pt idx="941">
                  <c:v>4.1906513988472394E-2</c:v>
                </c:pt>
                <c:pt idx="942">
                  <c:v>4.1170051180794788E-2</c:v>
                </c:pt>
                <c:pt idx="943">
                  <c:v>4.0356001385469575E-2</c:v>
                </c:pt>
                <c:pt idx="944">
                  <c:v>3.938577515432707E-2</c:v>
                </c:pt>
                <c:pt idx="945">
                  <c:v>3.872330430345932E-2</c:v>
                </c:pt>
                <c:pt idx="946">
                  <c:v>3.8330806441465637E-2</c:v>
                </c:pt>
                <c:pt idx="947">
                  <c:v>3.7619284160224989E-2</c:v>
                </c:pt>
                <c:pt idx="948">
                  <c:v>3.7227788758753377E-2</c:v>
                </c:pt>
                <c:pt idx="949">
                  <c:v>3.6897668138555252E-2</c:v>
                </c:pt>
                <c:pt idx="950">
                  <c:v>3.6109440343574335E-2</c:v>
                </c:pt>
                <c:pt idx="951">
                  <c:v>3.633547790749847E-2</c:v>
                </c:pt>
                <c:pt idx="952">
                  <c:v>3.610584531273657E-2</c:v>
                </c:pt>
                <c:pt idx="953">
                  <c:v>3.5537035385473724E-2</c:v>
                </c:pt>
                <c:pt idx="954">
                  <c:v>3.5317012584681992E-2</c:v>
                </c:pt>
                <c:pt idx="955">
                  <c:v>3.4739353350741575E-2</c:v>
                </c:pt>
                <c:pt idx="956">
                  <c:v>3.4137842469896797E-2</c:v>
                </c:pt>
                <c:pt idx="957">
                  <c:v>3.4217002283535934E-2</c:v>
                </c:pt>
                <c:pt idx="958">
                  <c:v>3.3467196380633564E-2</c:v>
                </c:pt>
                <c:pt idx="959">
                  <c:v>3.309241441579712E-2</c:v>
                </c:pt>
                <c:pt idx="960">
                  <c:v>3.2744007532972304E-2</c:v>
                </c:pt>
                <c:pt idx="961">
                  <c:v>3.2169580370025458E-2</c:v>
                </c:pt>
                <c:pt idx="962">
                  <c:v>3.1617933258252497E-2</c:v>
                </c:pt>
                <c:pt idx="963">
                  <c:v>3.1476551757036758E-2</c:v>
                </c:pt>
                <c:pt idx="964">
                  <c:v>3.1226109464540897E-2</c:v>
                </c:pt>
                <c:pt idx="965">
                  <c:v>3.0848458388555079E-2</c:v>
                </c:pt>
                <c:pt idx="966">
                  <c:v>3.0000929868553228E-2</c:v>
                </c:pt>
                <c:pt idx="967">
                  <c:v>2.9448539553289761E-2</c:v>
                </c:pt>
                <c:pt idx="968">
                  <c:v>2.9197803436158128E-2</c:v>
                </c:pt>
                <c:pt idx="969">
                  <c:v>2.8828586855599365E-2</c:v>
                </c:pt>
                <c:pt idx="970">
                  <c:v>2.7939456223931708E-2</c:v>
                </c:pt>
                <c:pt idx="971">
                  <c:v>2.7433179092683353E-2</c:v>
                </c:pt>
                <c:pt idx="972">
                  <c:v>2.683460645819636E-2</c:v>
                </c:pt>
                <c:pt idx="973">
                  <c:v>2.685427542499141E-2</c:v>
                </c:pt>
                <c:pt idx="974">
                  <c:v>2.6766560129310495E-2</c:v>
                </c:pt>
                <c:pt idx="975">
                  <c:v>2.6283529711892847E-2</c:v>
                </c:pt>
                <c:pt idx="976">
                  <c:v>2.6473305859001504E-2</c:v>
                </c:pt>
                <c:pt idx="977">
                  <c:v>2.669635332516155E-2</c:v>
                </c:pt>
                <c:pt idx="978">
                  <c:v>2.6353511826614429E-2</c:v>
                </c:pt>
                <c:pt idx="979">
                  <c:v>2.6010272800618895E-2</c:v>
                </c:pt>
                <c:pt idx="980">
                  <c:v>2.5657182007423739E-2</c:v>
                </c:pt>
                <c:pt idx="981">
                  <c:v>2.4919716739224065E-2</c:v>
                </c:pt>
                <c:pt idx="982">
                  <c:v>2.4699849492651273E-2</c:v>
                </c:pt>
                <c:pt idx="983">
                  <c:v>2.3960690411845349E-2</c:v>
                </c:pt>
                <c:pt idx="984">
                  <c:v>2.3561400015624553E-2</c:v>
                </c:pt>
                <c:pt idx="985">
                  <c:v>2.2885378663906789E-2</c:v>
                </c:pt>
                <c:pt idx="986">
                  <c:v>2.2440234340702456E-2</c:v>
                </c:pt>
                <c:pt idx="987">
                  <c:v>2.1971532195229532E-2</c:v>
                </c:pt>
                <c:pt idx="988">
                  <c:v>2.2016781189139412E-2</c:v>
                </c:pt>
                <c:pt idx="989">
                  <c:v>2.1667752089438837E-2</c:v>
                </c:pt>
                <c:pt idx="990">
                  <c:v>2.1571671433539285E-2</c:v>
                </c:pt>
                <c:pt idx="991">
                  <c:v>2.1483610461816276E-2</c:v>
                </c:pt>
                <c:pt idx="992">
                  <c:v>2.1640149857477767E-2</c:v>
                </c:pt>
                <c:pt idx="993">
                  <c:v>2.1589335479290202E-2</c:v>
                </c:pt>
                <c:pt idx="994">
                  <c:v>2.1645611538942826E-2</c:v>
                </c:pt>
                <c:pt idx="995">
                  <c:v>2.1349159765244485E-2</c:v>
                </c:pt>
                <c:pt idx="996">
                  <c:v>2.0973323488479655E-2</c:v>
                </c:pt>
                <c:pt idx="997">
                  <c:v>2.0422333161186666E-2</c:v>
                </c:pt>
                <c:pt idx="998">
                  <c:v>1.9786479365560019E-2</c:v>
                </c:pt>
                <c:pt idx="999">
                  <c:v>1.9082198997401208E-2</c:v>
                </c:pt>
                <c:pt idx="1000">
                  <c:v>1.8560055335820818E-2</c:v>
                </c:pt>
                <c:pt idx="1001">
                  <c:v>1.7733941446626583E-2</c:v>
                </c:pt>
                <c:pt idx="1002">
                  <c:v>1.7068276549129898E-2</c:v>
                </c:pt>
                <c:pt idx="1003">
                  <c:v>1.7004784502098601E-2</c:v>
                </c:pt>
                <c:pt idx="1004">
                  <c:v>1.7151940521597495E-2</c:v>
                </c:pt>
                <c:pt idx="1005">
                  <c:v>1.7192702640481016E-2</c:v>
                </c:pt>
                <c:pt idx="1006">
                  <c:v>1.7110983095750189E-2</c:v>
                </c:pt>
                <c:pt idx="1007">
                  <c:v>1.6767642095322242E-2</c:v>
                </c:pt>
                <c:pt idx="1008">
                  <c:v>1.675036174997805E-2</c:v>
                </c:pt>
                <c:pt idx="1009">
                  <c:v>1.6447755214350258E-2</c:v>
                </c:pt>
                <c:pt idx="1010">
                  <c:v>1.6016864842741597E-2</c:v>
                </c:pt>
                <c:pt idx="1011">
                  <c:v>1.5374674805263401E-2</c:v>
                </c:pt>
                <c:pt idx="1012">
                  <c:v>1.4613916156967343E-2</c:v>
                </c:pt>
                <c:pt idx="1013">
                  <c:v>1.437342069258269E-2</c:v>
                </c:pt>
                <c:pt idx="1014">
                  <c:v>1.44775573286432E-2</c:v>
                </c:pt>
                <c:pt idx="1015">
                  <c:v>1.4252271610110608E-2</c:v>
                </c:pt>
                <c:pt idx="1016">
                  <c:v>1.3835467537217211E-2</c:v>
                </c:pt>
                <c:pt idx="1017">
                  <c:v>1.3629826588156722E-2</c:v>
                </c:pt>
                <c:pt idx="1018">
                  <c:v>1.3725995391447006E-2</c:v>
                </c:pt>
                <c:pt idx="1019">
                  <c:v>1.3623098003997398E-2</c:v>
                </c:pt>
                <c:pt idx="1020">
                  <c:v>1.3586744983030764E-2</c:v>
                </c:pt>
                <c:pt idx="1021">
                  <c:v>1.3324850443260389E-2</c:v>
                </c:pt>
                <c:pt idx="1022">
                  <c:v>1.2845655301529754E-2</c:v>
                </c:pt>
                <c:pt idx="1023">
                  <c:v>1.2898884226871335E-2</c:v>
                </c:pt>
                <c:pt idx="1024">
                  <c:v>1.2623164373797478E-2</c:v>
                </c:pt>
                <c:pt idx="1025">
                  <c:v>1.1883447026183576E-2</c:v>
                </c:pt>
                <c:pt idx="1026">
                  <c:v>1.2138358909903687E-2</c:v>
                </c:pt>
                <c:pt idx="1027">
                  <c:v>1.1851461622008778E-2</c:v>
                </c:pt>
                <c:pt idx="1028">
                  <c:v>1.1448887303388109E-2</c:v>
                </c:pt>
                <c:pt idx="1029">
                  <c:v>1.1261124719224636E-2</c:v>
                </c:pt>
                <c:pt idx="1030">
                  <c:v>1.1209888616265717E-2</c:v>
                </c:pt>
                <c:pt idx="1031">
                  <c:v>1.1076125815017688E-2</c:v>
                </c:pt>
                <c:pt idx="1032">
                  <c:v>1.1026770189727753E-2</c:v>
                </c:pt>
                <c:pt idx="1033">
                  <c:v>1.091640619976895E-2</c:v>
                </c:pt>
                <c:pt idx="1034">
                  <c:v>1.102451119679268E-2</c:v>
                </c:pt>
                <c:pt idx="1035">
                  <c:v>1.0870948071853605E-2</c:v>
                </c:pt>
                <c:pt idx="1036">
                  <c:v>1.1037484418652403E-2</c:v>
                </c:pt>
                <c:pt idx="1037">
                  <c:v>1.0866998723072702E-2</c:v>
                </c:pt>
                <c:pt idx="1038">
                  <c:v>1.0673993961730896E-2</c:v>
                </c:pt>
                <c:pt idx="1039">
                  <c:v>1.0907204303528453E-2</c:v>
                </c:pt>
                <c:pt idx="1040">
                  <c:v>1.0590756899175286E-2</c:v>
                </c:pt>
                <c:pt idx="1041">
                  <c:v>9.7691558107105645E-3</c:v>
                </c:pt>
                <c:pt idx="1042">
                  <c:v>9.6172761280964789E-3</c:v>
                </c:pt>
                <c:pt idx="1043">
                  <c:v>8.9984641613449837E-3</c:v>
                </c:pt>
                <c:pt idx="1044">
                  <c:v>8.9685355296206352E-3</c:v>
                </c:pt>
                <c:pt idx="1045">
                  <c:v>8.7925985228571365E-3</c:v>
                </c:pt>
                <c:pt idx="1046">
                  <c:v>8.3774865341897809E-3</c:v>
                </c:pt>
                <c:pt idx="1047">
                  <c:v>8.1674900669989302E-3</c:v>
                </c:pt>
                <c:pt idx="1048">
                  <c:v>8.418597785875814E-3</c:v>
                </c:pt>
                <c:pt idx="1049">
                  <c:v>8.6443899198100724E-3</c:v>
                </c:pt>
                <c:pt idx="1050">
                  <c:v>8.5801563976684852E-3</c:v>
                </c:pt>
                <c:pt idx="1051">
                  <c:v>8.262758384199563E-3</c:v>
                </c:pt>
                <c:pt idx="1052">
                  <c:v>7.8845041035202953E-3</c:v>
                </c:pt>
                <c:pt idx="1053">
                  <c:v>7.9315056749635834E-3</c:v>
                </c:pt>
                <c:pt idx="1054">
                  <c:v>7.7546215158447529E-3</c:v>
                </c:pt>
                <c:pt idx="1055">
                  <c:v>7.4562598820138533E-3</c:v>
                </c:pt>
                <c:pt idx="1056">
                  <c:v>7.2643768394286389E-3</c:v>
                </c:pt>
                <c:pt idx="1057">
                  <c:v>7.3801627581076583E-3</c:v>
                </c:pt>
                <c:pt idx="1058">
                  <c:v>7.1294992329448623E-3</c:v>
                </c:pt>
                <c:pt idx="1059">
                  <c:v>6.9652132371800851E-3</c:v>
                </c:pt>
                <c:pt idx="1060">
                  <c:v>6.7457227774931705E-3</c:v>
                </c:pt>
                <c:pt idx="1061">
                  <c:v>6.7473163440472158E-3</c:v>
                </c:pt>
                <c:pt idx="1062">
                  <c:v>6.8601571028476093E-3</c:v>
                </c:pt>
                <c:pt idx="1063">
                  <c:v>6.6421599636625342E-3</c:v>
                </c:pt>
                <c:pt idx="1064">
                  <c:v>6.4602704154542081E-3</c:v>
                </c:pt>
                <c:pt idx="1065">
                  <c:v>6.6275032994778217E-3</c:v>
                </c:pt>
                <c:pt idx="1066">
                  <c:v>6.7151978545962124E-3</c:v>
                </c:pt>
                <c:pt idx="1067">
                  <c:v>6.6776366958624647E-3</c:v>
                </c:pt>
                <c:pt idx="1068">
                  <c:v>6.6235280249937606E-3</c:v>
                </c:pt>
                <c:pt idx="1069">
                  <c:v>6.360235225633123E-3</c:v>
                </c:pt>
                <c:pt idx="1070">
                  <c:v>6.3375294948082922E-3</c:v>
                </c:pt>
                <c:pt idx="1071">
                  <c:v>5.8547911736462118E-3</c:v>
                </c:pt>
                <c:pt idx="1072">
                  <c:v>5.6149438518404825E-3</c:v>
                </c:pt>
                <c:pt idx="1073">
                  <c:v>5.6740561834184734E-3</c:v>
                </c:pt>
                <c:pt idx="1074">
                  <c:v>5.6127246116502508E-3</c:v>
                </c:pt>
                <c:pt idx="1075">
                  <c:v>5.6367560100965058E-3</c:v>
                </c:pt>
                <c:pt idx="1076">
                  <c:v>5.8285578188118281E-3</c:v>
                </c:pt>
                <c:pt idx="1077">
                  <c:v>5.5789952718430964E-3</c:v>
                </c:pt>
                <c:pt idx="1078">
                  <c:v>6.1998052461178848E-3</c:v>
                </c:pt>
                <c:pt idx="1079">
                  <c:v>6.3086672736737959E-3</c:v>
                </c:pt>
                <c:pt idx="1080">
                  <c:v>6.1732746098873024E-3</c:v>
                </c:pt>
                <c:pt idx="1081">
                  <c:v>6.1682502086154913E-3</c:v>
                </c:pt>
                <c:pt idx="1082">
                  <c:v>5.8923143080153286E-3</c:v>
                </c:pt>
                <c:pt idx="1083">
                  <c:v>5.5035808581200343E-3</c:v>
                </c:pt>
                <c:pt idx="1084">
                  <c:v>5.8599555737150703E-3</c:v>
                </c:pt>
                <c:pt idx="1085">
                  <c:v>5.5839384392450155E-3</c:v>
                </c:pt>
                <c:pt idx="1086">
                  <c:v>5.55020391429723E-3</c:v>
                </c:pt>
                <c:pt idx="1087">
                  <c:v>5.2741038175770734E-3</c:v>
                </c:pt>
                <c:pt idx="1088">
                  <c:v>5.5401205441493982E-3</c:v>
                </c:pt>
                <c:pt idx="1089">
                  <c:v>5.5463219723445329E-3</c:v>
                </c:pt>
                <c:pt idx="1090">
                  <c:v>5.4648651414056981E-3</c:v>
                </c:pt>
                <c:pt idx="1091">
                  <c:v>4.9329872424799907E-3</c:v>
                </c:pt>
                <c:pt idx="1092">
                  <c:v>5.0045439115733031E-3</c:v>
                </c:pt>
                <c:pt idx="1093">
                  <c:v>4.8177025540620047E-3</c:v>
                </c:pt>
                <c:pt idx="1094">
                  <c:v>5.082220774991859E-3</c:v>
                </c:pt>
                <c:pt idx="1095">
                  <c:v>4.2616532578929941E-3</c:v>
                </c:pt>
                <c:pt idx="1096">
                  <c:v>3.9619745983417226E-3</c:v>
                </c:pt>
                <c:pt idx="1097">
                  <c:v>4.0373112349553148E-3</c:v>
                </c:pt>
                <c:pt idx="1098">
                  <c:v>3.5181922387432321E-3</c:v>
                </c:pt>
                <c:pt idx="1099">
                  <c:v>3.518178411701549E-3</c:v>
                </c:pt>
                <c:pt idx="1100">
                  <c:v>3.5622953165735764E-3</c:v>
                </c:pt>
                <c:pt idx="1101">
                  <c:v>3.2151639783440872E-3</c:v>
                </c:pt>
                <c:pt idx="1102">
                  <c:v>3.4198422196273473E-3</c:v>
                </c:pt>
                <c:pt idx="1103">
                  <c:v>3.4299100343532854E-3</c:v>
                </c:pt>
                <c:pt idx="1104">
                  <c:v>2.9608449290361651E-3</c:v>
                </c:pt>
                <c:pt idx="1105">
                  <c:v>3.0912529442956881E-3</c:v>
                </c:pt>
                <c:pt idx="1106">
                  <c:v>2.727517057384297E-3</c:v>
                </c:pt>
                <c:pt idx="1107">
                  <c:v>2.51801836369406E-3</c:v>
                </c:pt>
                <c:pt idx="1108">
                  <c:v>2.4088970791065795E-3</c:v>
                </c:pt>
                <c:pt idx="1109">
                  <c:v>2.4000771548925949E-3</c:v>
                </c:pt>
                <c:pt idx="1110">
                  <c:v>2.4100862046913772E-3</c:v>
                </c:pt>
                <c:pt idx="1111">
                  <c:v>2.9218042768422627E-3</c:v>
                </c:pt>
                <c:pt idx="1112">
                  <c:v>3.1776926953812844E-3</c:v>
                </c:pt>
                <c:pt idx="1113">
                  <c:v>3.5990268528063017E-3</c:v>
                </c:pt>
                <c:pt idx="1114">
                  <c:v>3.5450426253127503E-3</c:v>
                </c:pt>
                <c:pt idx="1115">
                  <c:v>3.8323495393175386E-3</c:v>
                </c:pt>
                <c:pt idx="1116">
                  <c:v>3.7998179669962344E-3</c:v>
                </c:pt>
                <c:pt idx="1117">
                  <c:v>3.8952694924991754E-3</c:v>
                </c:pt>
                <c:pt idx="1118">
                  <c:v>4.0657361758965624E-3</c:v>
                </c:pt>
                <c:pt idx="1119">
                  <c:v>4.0255547927637563E-3</c:v>
                </c:pt>
                <c:pt idx="1120">
                  <c:v>3.6293063457133751E-3</c:v>
                </c:pt>
                <c:pt idx="1121">
                  <c:v>3.8099341763680647E-3</c:v>
                </c:pt>
                <c:pt idx="1122">
                  <c:v>3.7220460426661025E-3</c:v>
                </c:pt>
                <c:pt idx="1123">
                  <c:v>3.6366761589307823E-3</c:v>
                </c:pt>
                <c:pt idx="1124">
                  <c:v>3.6115178565873061E-3</c:v>
                </c:pt>
                <c:pt idx="1125">
                  <c:v>3.6217464106728168E-3</c:v>
                </c:pt>
                <c:pt idx="1126">
                  <c:v>3.604025328374956E-3</c:v>
                </c:pt>
                <c:pt idx="1127">
                  <c:v>3.6067008609407501E-3</c:v>
                </c:pt>
                <c:pt idx="1128">
                  <c:v>3.4699894430536746E-3</c:v>
                </c:pt>
                <c:pt idx="1129">
                  <c:v>3.4098902063755105E-3</c:v>
                </c:pt>
                <c:pt idx="1130">
                  <c:v>3.7422940168316578E-3</c:v>
                </c:pt>
                <c:pt idx="1131">
                  <c:v>3.3659789787485283E-3</c:v>
                </c:pt>
                <c:pt idx="1132">
                  <c:v>2.9932589715031587E-3</c:v>
                </c:pt>
                <c:pt idx="1133">
                  <c:v>3.1765294954996435E-3</c:v>
                </c:pt>
                <c:pt idx="1134">
                  <c:v>3.2491819576463883E-3</c:v>
                </c:pt>
                <c:pt idx="1135">
                  <c:v>3.3031489013378352E-3</c:v>
                </c:pt>
                <c:pt idx="1136">
                  <c:v>3.3632827056202085E-3</c:v>
                </c:pt>
                <c:pt idx="1137">
                  <c:v>2.9857647149105979E-3</c:v>
                </c:pt>
                <c:pt idx="1138">
                  <c:v>3.2392385862956038E-3</c:v>
                </c:pt>
                <c:pt idx="1139">
                  <c:v>3.3372273739475026E-3</c:v>
                </c:pt>
                <c:pt idx="1140">
                  <c:v>3.0750407379215605E-3</c:v>
                </c:pt>
                <c:pt idx="1141">
                  <c:v>2.8919862614513831E-3</c:v>
                </c:pt>
                <c:pt idx="1142">
                  <c:v>2.825507573416406E-3</c:v>
                </c:pt>
                <c:pt idx="1143">
                  <c:v>2.8881924668894203E-3</c:v>
                </c:pt>
                <c:pt idx="1144">
                  <c:v>3.0437639696330506E-3</c:v>
                </c:pt>
                <c:pt idx="1145">
                  <c:v>2.9810324098943543E-3</c:v>
                </c:pt>
                <c:pt idx="1146">
                  <c:v>2.9557928736809866E-3</c:v>
                </c:pt>
                <c:pt idx="1147">
                  <c:v>2.8505639013274649E-3</c:v>
                </c:pt>
                <c:pt idx="1148">
                  <c:v>2.7740692499728646E-3</c:v>
                </c:pt>
                <c:pt idx="1149">
                  <c:v>2.9657673558755593E-3</c:v>
                </c:pt>
                <c:pt idx="1150">
                  <c:v>3.0423415127198415E-3</c:v>
                </c:pt>
                <c:pt idx="1151">
                  <c:v>2.9055575028639263E-3</c:v>
                </c:pt>
                <c:pt idx="1152">
                  <c:v>2.6873253039702274E-3</c:v>
                </c:pt>
                <c:pt idx="1153">
                  <c:v>2.795307585999014E-3</c:v>
                </c:pt>
                <c:pt idx="1154">
                  <c:v>3.3783680080971155E-3</c:v>
                </c:pt>
                <c:pt idx="1155">
                  <c:v>3.2278295485263487E-3</c:v>
                </c:pt>
                <c:pt idx="1156">
                  <c:v>3.0898927090700552E-3</c:v>
                </c:pt>
                <c:pt idx="1157">
                  <c:v>2.7198741600936364E-3</c:v>
                </c:pt>
                <c:pt idx="1158">
                  <c:v>2.6810979500719351E-3</c:v>
                </c:pt>
                <c:pt idx="1159">
                  <c:v>2.8416765702852726E-3</c:v>
                </c:pt>
                <c:pt idx="1160">
                  <c:v>2.6623467531686393E-3</c:v>
                </c:pt>
                <c:pt idx="1161">
                  <c:v>2.460496141909694E-3</c:v>
                </c:pt>
                <c:pt idx="1162">
                  <c:v>3.2354154092700633E-3</c:v>
                </c:pt>
                <c:pt idx="1163">
                  <c:v>3.4325458141742384E-3</c:v>
                </c:pt>
                <c:pt idx="1164">
                  <c:v>3.635735920096291E-3</c:v>
                </c:pt>
                <c:pt idx="1165">
                  <c:v>3.7510828302018541E-3</c:v>
                </c:pt>
                <c:pt idx="1166">
                  <c:v>3.7585891854558882E-3</c:v>
                </c:pt>
                <c:pt idx="1167">
                  <c:v>3.8125077345014416E-3</c:v>
                </c:pt>
                <c:pt idx="1168">
                  <c:v>3.700937335155737E-3</c:v>
                </c:pt>
                <c:pt idx="1169">
                  <c:v>3.4177214971091111E-3</c:v>
                </c:pt>
                <c:pt idx="1170">
                  <c:v>3.3774917193304119E-3</c:v>
                </c:pt>
                <c:pt idx="1171">
                  <c:v>3.3545803112605349E-3</c:v>
                </c:pt>
                <c:pt idx="1172">
                  <c:v>3.3069686216029553E-3</c:v>
                </c:pt>
                <c:pt idx="1173">
                  <c:v>3.6693321746272402E-3</c:v>
                </c:pt>
              </c:numCache>
            </c:numRef>
          </c:yVal>
          <c:smooth val="0"/>
          <c:extLst>
            <c:ext xmlns:c16="http://schemas.microsoft.com/office/drawing/2014/chart" uri="{C3380CC4-5D6E-409C-BE32-E72D297353CC}">
              <c16:uniqueId val="{00000004-859F-4C0C-A8BD-8B8994BA77C0}"/>
            </c:ext>
          </c:extLst>
        </c:ser>
        <c:ser>
          <c:idx val="5"/>
          <c:order val="5"/>
          <c:tx>
            <c:strRef>
              <c:f>'Fluo 77K'!$Y$2</c:f>
              <c:strCache>
                <c:ptCount val="1"/>
                <c:pt idx="0">
                  <c:v>Stan 655</c:v>
                </c:pt>
              </c:strCache>
            </c:strRef>
          </c:tx>
          <c:spPr>
            <a:ln w="19050" cap="rnd">
              <a:solidFill>
                <a:srgbClr val="FF0000"/>
              </a:solidFill>
              <a:round/>
            </a:ln>
            <a:effectLst/>
          </c:spPr>
          <c:marker>
            <c:symbol val="none"/>
          </c:marker>
          <c:xVal>
            <c:numRef>
              <c:f>'Fluo 77K'!$S$3:$S$1176</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'Fluo 77K'!$Y$3:$Y$1176</c:f>
              <c:numCache>
                <c:formatCode>General</c:formatCode>
                <c:ptCount val="1174"/>
                <c:pt idx="0">
                  <c:v>1.9917986627779251E-4</c:v>
                </c:pt>
                <c:pt idx="1">
                  <c:v>3.1561748579540946E-4</c:v>
                </c:pt>
                <c:pt idx="2">
                  <c:v>3.1049579336777066E-4</c:v>
                </c:pt>
                <c:pt idx="3">
                  <c:v>2.4650663868239794E-4</c:v>
                </c:pt>
                <c:pt idx="4">
                  <c:v>4.2692953401749515E-4</c:v>
                </c:pt>
                <c:pt idx="5">
                  <c:v>4.7815086609830673E-4</c:v>
                </c:pt>
                <c:pt idx="6">
                  <c:v>3.0304924857513314E-4</c:v>
                </c:pt>
                <c:pt idx="7">
                  <c:v>3.2479523985332238E-4</c:v>
                </c:pt>
                <c:pt idx="8">
                  <c:v>-1.1666730139050363E-4</c:v>
                </c:pt>
                <c:pt idx="9">
                  <c:v>-2.1135757202616896E-4</c:v>
                </c:pt>
                <c:pt idx="10">
                  <c:v>2.794198906229779E-5</c:v>
                </c:pt>
                <c:pt idx="11">
                  <c:v>7.7843395292958556E-5</c:v>
                </c:pt>
                <c:pt idx="12">
                  <c:v>-2.711120608460375E-5</c:v>
                </c:pt>
                <c:pt idx="13">
                  <c:v>2.7940261202963881E-5</c:v>
                </c:pt>
                <c:pt idx="14">
                  <c:v>1.4177156359633115E-4</c:v>
                </c:pt>
                <c:pt idx="15">
                  <c:v>7.1370622653505324E-4</c:v>
                </c:pt>
                <c:pt idx="16">
                  <c:v>9.158851629424246E-4</c:v>
                </c:pt>
                <c:pt idx="17">
                  <c:v>6.1517046390202124E-4</c:v>
                </c:pt>
                <c:pt idx="18">
                  <c:v>6.0109511019334745E-4</c:v>
                </c:pt>
                <c:pt idx="19">
                  <c:v>9.5808583511496797E-4</c:v>
                </c:pt>
                <c:pt idx="20">
                  <c:v>1.0451059442239956E-3</c:v>
                </c:pt>
                <c:pt idx="21">
                  <c:v>1.0656195133854443E-3</c:v>
                </c:pt>
                <c:pt idx="22">
                  <c:v>6.9587718657954025E-4</c:v>
                </c:pt>
                <c:pt idx="23">
                  <c:v>6.3061135542101759E-4</c:v>
                </c:pt>
                <c:pt idx="24">
                  <c:v>7.0735211199067385E-4</c:v>
                </c:pt>
                <c:pt idx="25">
                  <c:v>4.616778430955623E-4</c:v>
                </c:pt>
                <c:pt idx="26">
                  <c:v>4.028295988651138E-4</c:v>
                </c:pt>
                <c:pt idx="27">
                  <c:v>2.6588369955135604E-4</c:v>
                </c:pt>
                <c:pt idx="28">
                  <c:v>1.1363808187866972E-4</c:v>
                </c:pt>
                <c:pt idx="29">
                  <c:v>1.0084259589354835E-4</c:v>
                </c:pt>
                <c:pt idx="30">
                  <c:v>5.2208433434571782E-5</c:v>
                </c:pt>
                <c:pt idx="31">
                  <c:v>2.9540117896426467E-4</c:v>
                </c:pt>
                <c:pt idx="32">
                  <c:v>6.0633510809170632E-4</c:v>
                </c:pt>
                <c:pt idx="33">
                  <c:v>5.9226257537786349E-4</c:v>
                </c:pt>
                <c:pt idx="34">
                  <c:v>7.7522753967993699E-4</c:v>
                </c:pt>
                <c:pt idx="35">
                  <c:v>1.0401020283305458E-3</c:v>
                </c:pt>
                <c:pt idx="36">
                  <c:v>1.5813663065314142E-3</c:v>
                </c:pt>
                <c:pt idx="37">
                  <c:v>1.6850353981957623E-3</c:v>
                </c:pt>
                <c:pt idx="38">
                  <c:v>1.5109553334257209E-3</c:v>
                </c:pt>
                <c:pt idx="39">
                  <c:v>1.5531605897148644E-3</c:v>
                </c:pt>
                <c:pt idx="40">
                  <c:v>1.3190261291119968E-3</c:v>
                </c:pt>
                <c:pt idx="41">
                  <c:v>8.2513005667731246E-4</c:v>
                </c:pt>
                <c:pt idx="42">
                  <c:v>4.7064508041422081E-4</c:v>
                </c:pt>
                <c:pt idx="43">
                  <c:v>9.5724658915278128E-5</c:v>
                </c:pt>
                <c:pt idx="44">
                  <c:v>1.5836167551577484E-4</c:v>
                </c:pt>
                <c:pt idx="45">
                  <c:v>1.2759564142193655E-4</c:v>
                </c:pt>
                <c:pt idx="46">
                  <c:v>4.2049801842744349E-4</c:v>
                </c:pt>
                <c:pt idx="47">
                  <c:v>6.8017517672651058E-4</c:v>
                </c:pt>
                <c:pt idx="48">
                  <c:v>9.8600874719972182E-4</c:v>
                </c:pt>
                <c:pt idx="49">
                  <c:v>9.8990595155858205E-4</c:v>
                </c:pt>
                <c:pt idx="50">
                  <c:v>1.0090883637842094E-3</c:v>
                </c:pt>
                <c:pt idx="51">
                  <c:v>6.086190560316572E-4</c:v>
                </c:pt>
                <c:pt idx="52">
                  <c:v>2.7853780080179725E-4</c:v>
                </c:pt>
                <c:pt idx="53">
                  <c:v>-4.9551761552590922E-4</c:v>
                </c:pt>
                <c:pt idx="54">
                  <c:v>-7.0532205358550212E-4</c:v>
                </c:pt>
                <c:pt idx="55">
                  <c:v>-7.0278016093070265E-4</c:v>
                </c:pt>
                <c:pt idx="56">
                  <c:v>-6.3371251030103898E-4</c:v>
                </c:pt>
                <c:pt idx="57">
                  <c:v>-7.2710736247914669E-4</c:v>
                </c:pt>
                <c:pt idx="58">
                  <c:v>-1.9224162949124418E-4</c:v>
                </c:pt>
                <c:pt idx="59">
                  <c:v>-1.0392740663476827E-4</c:v>
                </c:pt>
                <c:pt idx="60">
                  <c:v>9.4450151081904412E-5</c:v>
                </c:pt>
                <c:pt idx="61">
                  <c:v>2.4415745523698298E-4</c:v>
                </c:pt>
                <c:pt idx="62">
                  <c:v>4.8469716091553976E-4</c:v>
                </c:pt>
                <c:pt idx="63">
                  <c:v>2.440959222872344E-4</c:v>
                </c:pt>
                <c:pt idx="64">
                  <c:v>5.2812073434726939E-4</c:v>
                </c:pt>
                <c:pt idx="65">
                  <c:v>5.0249199630872832E-4</c:v>
                </c:pt>
                <c:pt idx="66">
                  <c:v>4.4618723154267161E-4</c:v>
                </c:pt>
                <c:pt idx="67">
                  <c:v>6.8291295220987923E-4</c:v>
                </c:pt>
                <c:pt idx="68">
                  <c:v>5.6648132730627786E-4</c:v>
                </c:pt>
                <c:pt idx="69">
                  <c:v>3.0162517512206976E-4</c:v>
                </c:pt>
                <c:pt idx="70">
                  <c:v>5.5502103580582949E-4</c:v>
                </c:pt>
                <c:pt idx="71">
                  <c:v>5.6275920093910923E-4</c:v>
                </c:pt>
                <c:pt idx="72">
                  <c:v>1.7892882594779257E-4</c:v>
                </c:pt>
                <c:pt idx="73">
                  <c:v>2.7745735978157036E-4</c:v>
                </c:pt>
                <c:pt idx="74">
                  <c:v>5.7179502369459343E-4</c:v>
                </c:pt>
                <c:pt idx="75">
                  <c:v>1.0196536946745613E-3</c:v>
                </c:pt>
                <c:pt idx="76">
                  <c:v>1.1731438471105431E-3</c:v>
                </c:pt>
                <c:pt idx="77">
                  <c:v>1.4866216083267306E-3</c:v>
                </c:pt>
                <c:pt idx="78">
                  <c:v>1.5633584860284943E-3</c:v>
                </c:pt>
                <c:pt idx="79">
                  <c:v>1.4942455231693596E-3</c:v>
                </c:pt>
                <c:pt idx="80">
                  <c:v>1.7104744243319268E-3</c:v>
                </c:pt>
                <c:pt idx="81">
                  <c:v>1.4481441203944175E-3</c:v>
                </c:pt>
                <c:pt idx="82">
                  <c:v>1.2459540763198995E-3</c:v>
                </c:pt>
                <c:pt idx="83">
                  <c:v>9.8370223130112401E-4</c:v>
                </c:pt>
                <c:pt idx="84">
                  <c:v>4.8214363165706301E-4</c:v>
                </c:pt>
                <c:pt idx="85">
                  <c:v>5.6061383437022528E-5</c:v>
                </c:pt>
                <c:pt idx="86">
                  <c:v>7.9093166527908985E-5</c:v>
                </c:pt>
                <c:pt idx="87">
                  <c:v>-8.4667840200516319E-5</c:v>
                </c:pt>
                <c:pt idx="88">
                  <c:v>-1.2436124742980925E-4</c:v>
                </c:pt>
                <c:pt idx="89">
                  <c:v>1.4543536589537142E-4</c:v>
                </c:pt>
                <c:pt idx="90">
                  <c:v>1.5695808953767069E-4</c:v>
                </c:pt>
                <c:pt idx="91">
                  <c:v>7.6095242427480156E-4</c:v>
                </c:pt>
                <c:pt idx="92">
                  <c:v>8.3261309809057446E-4</c:v>
                </c:pt>
                <c:pt idx="93">
                  <c:v>7.9167552635355746E-4</c:v>
                </c:pt>
                <c:pt idx="94">
                  <c:v>8.6845277954383804E-4</c:v>
                </c:pt>
                <c:pt idx="95">
                  <c:v>5.5748729053672604E-4</c:v>
                </c:pt>
                <c:pt idx="96">
                  <c:v>3.8617691375407768E-4</c:v>
                </c:pt>
                <c:pt idx="97">
                  <c:v>4.5143745554729239E-4</c:v>
                </c:pt>
                <c:pt idx="98">
                  <c:v>1.888601382499042E-5</c:v>
                </c:pt>
                <c:pt idx="99">
                  <c:v>-1.9499879931407514E-5</c:v>
                </c:pt>
                <c:pt idx="100">
                  <c:v>1.8394772837628122E-4</c:v>
                </c:pt>
                <c:pt idx="101">
                  <c:v>1.7499662362181179E-4</c:v>
                </c:pt>
                <c:pt idx="102">
                  <c:v>3.9258409826371294E-4</c:v>
                </c:pt>
                <c:pt idx="103">
                  <c:v>2.5569408991004203E-4</c:v>
                </c:pt>
                <c:pt idx="104">
                  <c:v>2.9206076846014942E-5</c:v>
                </c:pt>
                <c:pt idx="105">
                  <c:v>4.7128244893382259E-5</c:v>
                </c:pt>
                <c:pt idx="106">
                  <c:v>4.0727460515769539E-5</c:v>
                </c:pt>
                <c:pt idx="107">
                  <c:v>-1.9472093132323346E-4</c:v>
                </c:pt>
                <c:pt idx="108">
                  <c:v>-3.6491154947019958E-4</c:v>
                </c:pt>
                <c:pt idx="109">
                  <c:v>-3.0478557089353954E-4</c:v>
                </c:pt>
                <c:pt idx="110">
                  <c:v>-3.4443218487107525E-4</c:v>
                </c:pt>
                <c:pt idx="111">
                  <c:v>-2.1007419569029565E-4</c:v>
                </c:pt>
                <c:pt idx="112">
                  <c:v>1.4054562976770167E-4</c:v>
                </c:pt>
                <c:pt idx="113">
                  <c:v>1.5334093944064609E-4</c:v>
                </c:pt>
                <c:pt idx="114">
                  <c:v>3.5681018125244409E-4</c:v>
                </c:pt>
                <c:pt idx="115">
                  <c:v>2.3396678772260733E-4</c:v>
                </c:pt>
                <c:pt idx="116">
                  <c:v>2.9154822896181395E-4</c:v>
                </c:pt>
                <c:pt idx="117">
                  <c:v>3.3762054022756262E-4</c:v>
                </c:pt>
                <c:pt idx="118">
                  <c:v>4.7967102968779702E-4</c:v>
                </c:pt>
                <c:pt idx="119">
                  <c:v>1.8407132321230914E-4</c:v>
                </c:pt>
                <c:pt idx="120">
                  <c:v>1.5336666338726019E-4</c:v>
                </c:pt>
                <c:pt idx="121">
                  <c:v>1.4951600544310951E-4</c:v>
                </c:pt>
                <c:pt idx="122">
                  <c:v>4.284551632844702E-4</c:v>
                </c:pt>
                <c:pt idx="123">
                  <c:v>4.8860653081460813E-4</c:v>
                </c:pt>
                <c:pt idx="124">
                  <c:v>2.953807267517408E-4</c:v>
                </c:pt>
                <c:pt idx="125">
                  <c:v>1.3924751373383702E-4</c:v>
                </c:pt>
                <c:pt idx="126">
                  <c:v>2.0833822599624312E-4</c:v>
                </c:pt>
                <c:pt idx="127">
                  <c:v>2.5568139543330308E-4</c:v>
                </c:pt>
                <c:pt idx="128">
                  <c:v>1.9938562258826984E-4</c:v>
                </c:pt>
                <c:pt idx="129">
                  <c:v>4.3343051660525716E-4</c:v>
                </c:pt>
                <c:pt idx="130">
                  <c:v>3.7328443844042712E-4</c:v>
                </c:pt>
                <c:pt idx="131">
                  <c:v>5.8184904927184838E-4</c:v>
                </c:pt>
                <c:pt idx="132">
                  <c:v>7.2902440477890635E-4</c:v>
                </c:pt>
                <c:pt idx="133">
                  <c:v>6.8680363301819292E-4</c:v>
                </c:pt>
                <c:pt idx="134">
                  <c:v>8.9026171426919137E-4</c:v>
                </c:pt>
                <c:pt idx="135">
                  <c:v>9.452889210012133E-4</c:v>
                </c:pt>
                <c:pt idx="136">
                  <c:v>4.3229982661460525E-4</c:v>
                </c:pt>
                <c:pt idx="137">
                  <c:v>4.425275196861361E-4</c:v>
                </c:pt>
                <c:pt idx="138">
                  <c:v>4.2332747624281573E-4</c:v>
                </c:pt>
                <c:pt idx="139">
                  <c:v>5.0010085056520395E-4</c:v>
                </c:pt>
                <c:pt idx="140">
                  <c:v>5.973075720085377E-4</c:v>
                </c:pt>
                <c:pt idx="141">
                  <c:v>8.8049066973590909E-5</c:v>
                </c:pt>
                <c:pt idx="142">
                  <c:v>1.609465707105275E-4</c:v>
                </c:pt>
                <c:pt idx="143">
                  <c:v>3.0170046042161881E-4</c:v>
                </c:pt>
                <c:pt idx="144">
                  <c:v>3.5289358255412165E-4</c:v>
                </c:pt>
                <c:pt idx="145">
                  <c:v>8.0580624208578713E-4</c:v>
                </c:pt>
                <c:pt idx="146">
                  <c:v>1.1359451513975032E-3</c:v>
                </c:pt>
                <c:pt idx="147">
                  <c:v>7.9306363212252717E-4</c:v>
                </c:pt>
                <c:pt idx="148">
                  <c:v>1.2383074172064466E-3</c:v>
                </c:pt>
                <c:pt idx="149">
                  <c:v>1.3240690099965478E-3</c:v>
                </c:pt>
                <c:pt idx="150">
                  <c:v>1.4763464872796055E-3</c:v>
                </c:pt>
                <c:pt idx="151">
                  <c:v>1.3931698073154743E-3</c:v>
                </c:pt>
                <c:pt idx="152">
                  <c:v>7.7520179810210523E-4</c:v>
                </c:pt>
                <c:pt idx="153">
                  <c:v>2.5694714055148331E-4</c:v>
                </c:pt>
                <c:pt idx="154">
                  <c:v>5.7300258579438682E-4</c:v>
                </c:pt>
                <c:pt idx="155">
                  <c:v>6.6646249716578179E-4</c:v>
                </c:pt>
                <c:pt idx="156">
                  <c:v>6.3059442945203237E-4</c:v>
                </c:pt>
                <c:pt idx="157">
                  <c:v>2.6974916771836882E-4</c:v>
                </c:pt>
                <c:pt idx="158">
                  <c:v>9.0618693533821442E-5</c:v>
                </c:pt>
                <c:pt idx="159">
                  <c:v>2.6976045169769234E-4</c:v>
                </c:pt>
                <c:pt idx="160">
                  <c:v>2.6335838024118803E-4</c:v>
                </c:pt>
                <c:pt idx="161">
                  <c:v>-1.7044173958056743E-4</c:v>
                </c:pt>
                <c:pt idx="162">
                  <c:v>-3.1504923164916418E-4</c:v>
                </c:pt>
                <c:pt idx="163">
                  <c:v>-6.668641363048283E-4</c:v>
                </c:pt>
                <c:pt idx="164">
                  <c:v>-6.4766232973973857E-4</c:v>
                </c:pt>
                <c:pt idx="165">
                  <c:v>-7.4997275976866433E-4</c:v>
                </c:pt>
                <c:pt idx="166">
                  <c:v>-8.4978431731396159E-4</c:v>
                </c:pt>
                <c:pt idx="167">
                  <c:v>-8.7153982944970505E-4</c:v>
                </c:pt>
                <c:pt idx="168">
                  <c:v>-6.2456684505932732E-4</c:v>
                </c:pt>
                <c:pt idx="169">
                  <c:v>-6.475963889855668E-4</c:v>
                </c:pt>
                <c:pt idx="170">
                  <c:v>-2.1898448417580581E-4</c:v>
                </c:pt>
                <c:pt idx="171">
                  <c:v>3.1200908078236065E-4</c:v>
                </c:pt>
                <c:pt idx="172">
                  <c:v>5.1027212374011731E-4</c:v>
                </c:pt>
                <c:pt idx="173">
                  <c:v>7.0352031944945475E-4</c:v>
                </c:pt>
                <c:pt idx="174">
                  <c:v>6.2033341337906171E-4</c:v>
                </c:pt>
                <c:pt idx="175">
                  <c:v>7.4445965430824088E-4</c:v>
                </c:pt>
                <c:pt idx="176">
                  <c:v>6.2288641370100771E-4</c:v>
                </c:pt>
                <c:pt idx="177">
                  <c:v>3.260410616955096E-4</c:v>
                </c:pt>
                <c:pt idx="178">
                  <c:v>-1.780484992483812E-4</c:v>
                </c:pt>
                <c:pt idx="179">
                  <c:v>-1.8823828520187214E-7</c:v>
                </c:pt>
                <c:pt idx="180">
                  <c:v>-8.7252788288922064E-5</c:v>
                </c:pt>
                <c:pt idx="181">
                  <c:v>3.2350798464955666E-4</c:v>
                </c:pt>
                <c:pt idx="182">
                  <c:v>3.4781579185853839E-4</c:v>
                </c:pt>
                <c:pt idx="183">
                  <c:v>1.3168955727659747E-4</c:v>
                </c:pt>
                <c:pt idx="184">
                  <c:v>1.6751028517084121E-4</c:v>
                </c:pt>
                <c:pt idx="185">
                  <c:v>6.254752053948705E-4</c:v>
                </c:pt>
                <c:pt idx="186">
                  <c:v>4.7703851257405552E-4</c:v>
                </c:pt>
                <c:pt idx="187">
                  <c:v>1.2775435764360893E-4</c:v>
                </c:pt>
                <c:pt idx="188">
                  <c:v>-2.9960869275452164E-4</c:v>
                </c:pt>
                <c:pt idx="189">
                  <c:v>-3.6870860851256345E-4</c:v>
                </c:pt>
                <c:pt idx="190">
                  <c:v>1.5455666479423136E-4</c:v>
                </c:pt>
                <c:pt idx="191">
                  <c:v>4.0666139140633291E-4</c:v>
                </c:pt>
                <c:pt idx="192">
                  <c:v>1.0732823932191748E-4</c:v>
                </c:pt>
                <c:pt idx="193">
                  <c:v>-1.2968076211996353E-5</c:v>
                </c:pt>
                <c:pt idx="194">
                  <c:v>1.7256020091125184E-4</c:v>
                </c:pt>
                <c:pt idx="195">
                  <c:v>4.0927045900054275E-4</c:v>
                </c:pt>
                <c:pt idx="196">
                  <c:v>4.1950679136874321E-4</c:v>
                </c:pt>
                <c:pt idx="197">
                  <c:v>2.1602790528086707E-4</c:v>
                </c:pt>
                <c:pt idx="198">
                  <c:v>-1.5253025605112207E-4</c:v>
                </c:pt>
                <c:pt idx="199">
                  <c:v>-7.4485653301851042E-5</c:v>
                </c:pt>
                <c:pt idx="200">
                  <c:v>1.1235849625460043E-4</c:v>
                </c:pt>
                <c:pt idx="201">
                  <c:v>1.6352284423982828E-4</c:v>
                </c:pt>
                <c:pt idx="202">
                  <c:v>2.6845538896405662E-4</c:v>
                </c:pt>
                <c:pt idx="203">
                  <c:v>2.9532712784995411E-4</c:v>
                </c:pt>
                <c:pt idx="204">
                  <c:v>-1.2059668272165351E-4</c:v>
                </c:pt>
                <c:pt idx="205">
                  <c:v>5.4681652496457012E-5</c:v>
                </c:pt>
                <c:pt idx="206">
                  <c:v>9.0511971773125729E-5</c:v>
                </c:pt>
                <c:pt idx="207">
                  <c:v>9.0500564375278354E-5</c:v>
                </c:pt>
                <c:pt idx="208">
                  <c:v>3.4132856162057688E-4</c:v>
                </c:pt>
                <c:pt idx="209">
                  <c:v>2.7478728817414283E-4</c:v>
                </c:pt>
                <c:pt idx="210">
                  <c:v>4.6282739848914573E-4</c:v>
                </c:pt>
                <c:pt idx="211">
                  <c:v>9.286561591661704E-4</c:v>
                </c:pt>
                <c:pt idx="212">
                  <c:v>1.253649221282008E-3</c:v>
                </c:pt>
                <c:pt idx="213">
                  <c:v>1.2869410154664569E-3</c:v>
                </c:pt>
                <c:pt idx="214">
                  <c:v>1.5646476806662061E-3</c:v>
                </c:pt>
                <c:pt idx="215">
                  <c:v>1.5978908126898219E-3</c:v>
                </c:pt>
                <c:pt idx="216">
                  <c:v>1.5454201325232849E-3</c:v>
                </c:pt>
                <c:pt idx="217">
                  <c:v>1.2793245057352589E-3</c:v>
                </c:pt>
                <c:pt idx="218">
                  <c:v>1.3379454835696447E-3</c:v>
                </c:pt>
                <c:pt idx="219">
                  <c:v>9.4006108864306279E-4</c:v>
                </c:pt>
                <c:pt idx="220">
                  <c:v>9.2597568514030386E-4</c:v>
                </c:pt>
                <c:pt idx="221">
                  <c:v>7.480795196127902E-4</c:v>
                </c:pt>
                <c:pt idx="222">
                  <c:v>4.0772473014539764E-4</c:v>
                </c:pt>
                <c:pt idx="223">
                  <c:v>7.6604255682276984E-4</c:v>
                </c:pt>
                <c:pt idx="224">
                  <c:v>9.9636391397517322E-4</c:v>
                </c:pt>
                <c:pt idx="225">
                  <c:v>1.4444671299445428E-3</c:v>
                </c:pt>
                <c:pt idx="226">
                  <c:v>1.6709718574029427E-3</c:v>
                </c:pt>
                <c:pt idx="227">
                  <c:v>1.8385604604427765E-3</c:v>
                </c:pt>
                <c:pt idx="228">
                  <c:v>1.6517432513869596E-3</c:v>
                </c:pt>
                <c:pt idx="229">
                  <c:v>1.6875721777974307E-3</c:v>
                </c:pt>
                <c:pt idx="230">
                  <c:v>1.427776185091113E-3</c:v>
                </c:pt>
                <c:pt idx="231">
                  <c:v>1.7105964323583624E-3</c:v>
                </c:pt>
                <c:pt idx="232">
                  <c:v>1.4840906470269008E-3</c:v>
                </c:pt>
                <c:pt idx="233">
                  <c:v>1.4315944015947085E-3</c:v>
                </c:pt>
                <c:pt idx="234">
                  <c:v>1.2947177929664843E-3</c:v>
                </c:pt>
                <c:pt idx="235">
                  <c:v>1.6183968004276628E-3</c:v>
                </c:pt>
                <c:pt idx="236">
                  <c:v>1.7962384854925053E-3</c:v>
                </c:pt>
                <c:pt idx="237">
                  <c:v>1.9062343633138086E-3</c:v>
                </c:pt>
                <c:pt idx="238">
                  <c:v>1.7872024864248441E-3</c:v>
                </c:pt>
                <c:pt idx="239">
                  <c:v>1.4378816938240314E-3</c:v>
                </c:pt>
                <c:pt idx="240">
                  <c:v>1.460885143548085E-3</c:v>
                </c:pt>
                <c:pt idx="241">
                  <c:v>1.7359460682208232E-3</c:v>
                </c:pt>
                <c:pt idx="242">
                  <c:v>1.6694569831787606E-3</c:v>
                </c:pt>
                <c:pt idx="243">
                  <c:v>1.7359901462650558E-3</c:v>
                </c:pt>
                <c:pt idx="244">
                  <c:v>1.8293516754417239E-3</c:v>
                </c:pt>
                <c:pt idx="245">
                  <c:v>1.6975223555024739E-3</c:v>
                </c:pt>
                <c:pt idx="246">
                  <c:v>2.2132097314448186E-3</c:v>
                </c:pt>
                <c:pt idx="247">
                  <c:v>2.3846715603874497E-3</c:v>
                </c:pt>
                <c:pt idx="248">
                  <c:v>2.2823205785578301E-3</c:v>
                </c:pt>
                <c:pt idx="249">
                  <c:v>2.599656050205245E-3</c:v>
                </c:pt>
                <c:pt idx="250">
                  <c:v>2.6483199741596875E-3</c:v>
                </c:pt>
                <c:pt idx="251">
                  <c:v>2.5332850943217255E-3</c:v>
                </c:pt>
                <c:pt idx="252">
                  <c:v>2.4846405647067455E-3</c:v>
                </c:pt>
                <c:pt idx="253">
                  <c:v>2.4691868023988331E-3</c:v>
                </c:pt>
                <c:pt idx="254">
                  <c:v>2.474386248496498E-3</c:v>
                </c:pt>
                <c:pt idx="255">
                  <c:v>2.5383382013125385E-3</c:v>
                </c:pt>
                <c:pt idx="256">
                  <c:v>2.2950732383151748E-3</c:v>
                </c:pt>
                <c:pt idx="257">
                  <c:v>2.3014592653635784E-3</c:v>
                </c:pt>
                <c:pt idx="258">
                  <c:v>2.555939445935458E-3</c:v>
                </c:pt>
                <c:pt idx="259">
                  <c:v>2.7901067006032344E-3</c:v>
                </c:pt>
                <c:pt idx="260">
                  <c:v>2.506083651664969E-3</c:v>
                </c:pt>
                <c:pt idx="261">
                  <c:v>2.892447103702238E-3</c:v>
                </c:pt>
                <c:pt idx="262">
                  <c:v>3.1521090991540896E-3</c:v>
                </c:pt>
                <c:pt idx="263">
                  <c:v>3.4682174380500719E-3</c:v>
                </c:pt>
                <c:pt idx="264">
                  <c:v>3.6050638972960417E-3</c:v>
                </c:pt>
                <c:pt idx="265">
                  <c:v>3.6485865581712055E-3</c:v>
                </c:pt>
                <c:pt idx="266">
                  <c:v>4.0388923504846297E-3</c:v>
                </c:pt>
                <c:pt idx="267">
                  <c:v>4.4687220435004459E-3</c:v>
                </c:pt>
                <c:pt idx="268">
                  <c:v>4.3957429072255909E-3</c:v>
                </c:pt>
                <c:pt idx="269">
                  <c:v>4.5402113418802426E-3</c:v>
                </c:pt>
                <c:pt idx="270">
                  <c:v>4.4838831275946546E-3</c:v>
                </c:pt>
                <c:pt idx="271">
                  <c:v>4.9200318490316411E-3</c:v>
                </c:pt>
                <c:pt idx="272">
                  <c:v>5.3909352267850642E-3</c:v>
                </c:pt>
                <c:pt idx="273">
                  <c:v>5.5096867673127096E-3</c:v>
                </c:pt>
                <c:pt idx="274">
                  <c:v>5.758718901617452E-3</c:v>
                </c:pt>
                <c:pt idx="275">
                  <c:v>5.8929982555673216E-3</c:v>
                </c:pt>
                <c:pt idx="276">
                  <c:v>5.9839012877488775E-3</c:v>
                </c:pt>
                <c:pt idx="277">
                  <c:v>6.1719576187841589E-3</c:v>
                </c:pt>
                <c:pt idx="278">
                  <c:v>6.0491544244306618E-3</c:v>
                </c:pt>
                <c:pt idx="279">
                  <c:v>5.7724624358091439E-3</c:v>
                </c:pt>
                <c:pt idx="280">
                  <c:v>5.4391477915665658E-3</c:v>
                </c:pt>
                <c:pt idx="281">
                  <c:v>5.7618043647137277E-3</c:v>
                </c:pt>
                <c:pt idx="282">
                  <c:v>5.88391465221189E-3</c:v>
                </c:pt>
                <c:pt idx="283">
                  <c:v>5.7815548547734234E-3</c:v>
                </c:pt>
                <c:pt idx="284">
                  <c:v>5.9998839865875809E-3</c:v>
                </c:pt>
                <c:pt idx="285">
                  <c:v>6.248083927417214E-3</c:v>
                </c:pt>
                <c:pt idx="286">
                  <c:v>6.5232490525865168E-3</c:v>
                </c:pt>
                <c:pt idx="287">
                  <c:v>6.7900922430047268E-3</c:v>
                </c:pt>
                <c:pt idx="288">
                  <c:v>6.4933306392832707E-3</c:v>
                </c:pt>
                <c:pt idx="289">
                  <c:v>6.4658594389958102E-3</c:v>
                </c:pt>
                <c:pt idx="290">
                  <c:v>6.7358092499715258E-3</c:v>
                </c:pt>
                <c:pt idx="291">
                  <c:v>6.6684985501849698E-3</c:v>
                </c:pt>
                <c:pt idx="292">
                  <c:v>6.8613928873552076E-3</c:v>
                </c:pt>
                <c:pt idx="293">
                  <c:v>6.9891081389579736E-3</c:v>
                </c:pt>
                <c:pt idx="294">
                  <c:v>7.0196859598029397E-3</c:v>
                </c:pt>
                <c:pt idx="295">
                  <c:v>7.2753844575174052E-3</c:v>
                </c:pt>
                <c:pt idx="296">
                  <c:v>7.2930121489668629E-3</c:v>
                </c:pt>
                <c:pt idx="297">
                  <c:v>7.2556551249189413E-3</c:v>
                </c:pt>
                <c:pt idx="298">
                  <c:v>7.7736409063997444E-3</c:v>
                </c:pt>
                <c:pt idx="299">
                  <c:v>7.5886841434348925E-3</c:v>
                </c:pt>
                <c:pt idx="300">
                  <c:v>7.2102847124295502E-3</c:v>
                </c:pt>
                <c:pt idx="301">
                  <c:v>7.3817024633279485E-3</c:v>
                </c:pt>
                <c:pt idx="302">
                  <c:v>7.6068707444852191E-3</c:v>
                </c:pt>
                <c:pt idx="303">
                  <c:v>7.8356481359042468E-3</c:v>
                </c:pt>
                <c:pt idx="304">
                  <c:v>8.1018072350759682E-3</c:v>
                </c:pt>
                <c:pt idx="305">
                  <c:v>7.9965188923786946E-3</c:v>
                </c:pt>
                <c:pt idx="306">
                  <c:v>8.1169048467864824E-3</c:v>
                </c:pt>
                <c:pt idx="307">
                  <c:v>8.8933008072629334E-3</c:v>
                </c:pt>
                <c:pt idx="308">
                  <c:v>8.9343268877127707E-3</c:v>
                </c:pt>
                <c:pt idx="309">
                  <c:v>8.6491154947019953E-3</c:v>
                </c:pt>
                <c:pt idx="310">
                  <c:v>8.811486667802116E-3</c:v>
                </c:pt>
                <c:pt idx="311">
                  <c:v>8.723369368016055E-3</c:v>
                </c:pt>
                <c:pt idx="312">
                  <c:v>8.4215211579901691E-3</c:v>
                </c:pt>
                <c:pt idx="313">
                  <c:v>8.4248622737429918E-3</c:v>
                </c:pt>
                <c:pt idx="314">
                  <c:v>8.1855713872136301E-3</c:v>
                </c:pt>
                <c:pt idx="315">
                  <c:v>8.3223455584670574E-3</c:v>
                </c:pt>
                <c:pt idx="316">
                  <c:v>8.5936036057955925E-3</c:v>
                </c:pt>
                <c:pt idx="317">
                  <c:v>8.488957039422344E-3</c:v>
                </c:pt>
                <c:pt idx="318">
                  <c:v>8.9482167610113132E-3</c:v>
                </c:pt>
                <c:pt idx="319">
                  <c:v>9.3756697658821126E-3</c:v>
                </c:pt>
                <c:pt idx="320">
                  <c:v>9.5227670150947914E-3</c:v>
                </c:pt>
                <c:pt idx="321">
                  <c:v>9.7605504325114015E-3</c:v>
                </c:pt>
                <c:pt idx="322">
                  <c:v>9.595268345370167E-3</c:v>
                </c:pt>
                <c:pt idx="323">
                  <c:v>9.5438151627766903E-3</c:v>
                </c:pt>
                <c:pt idx="324">
                  <c:v>9.748469522148159E-3</c:v>
                </c:pt>
                <c:pt idx="325">
                  <c:v>9.2583604589617542E-3</c:v>
                </c:pt>
                <c:pt idx="326">
                  <c:v>8.9001540615802014E-3</c:v>
                </c:pt>
                <c:pt idx="327">
                  <c:v>8.6006031992197137E-3</c:v>
                </c:pt>
                <c:pt idx="328">
                  <c:v>8.3868599471275049E-3</c:v>
                </c:pt>
                <c:pt idx="329">
                  <c:v>8.8652266193303738E-3</c:v>
                </c:pt>
                <c:pt idx="330">
                  <c:v>9.0650271044709595E-3</c:v>
                </c:pt>
                <c:pt idx="331">
                  <c:v>8.9885199615357368E-3</c:v>
                </c:pt>
                <c:pt idx="332">
                  <c:v>9.273500385594732E-3</c:v>
                </c:pt>
                <c:pt idx="333">
                  <c:v>9.5228040406519464E-3</c:v>
                </c:pt>
                <c:pt idx="334">
                  <c:v>9.6983034184462743E-3</c:v>
                </c:pt>
                <c:pt idx="335">
                  <c:v>1.0124531053687411E-2</c:v>
                </c:pt>
                <c:pt idx="336">
                  <c:v>1.0220451930424394E-2</c:v>
                </c:pt>
                <c:pt idx="337">
                  <c:v>1.0071750240401654E-2</c:v>
                </c:pt>
                <c:pt idx="338">
                  <c:v>1.0254316210247335E-2</c:v>
                </c:pt>
                <c:pt idx="339">
                  <c:v>1.008568419174443E-2</c:v>
                </c:pt>
                <c:pt idx="340">
                  <c:v>9.911727545498239E-3</c:v>
                </c:pt>
                <c:pt idx="341">
                  <c:v>9.9660757740369036E-3</c:v>
                </c:pt>
                <c:pt idx="342">
                  <c:v>9.6641323554354768E-3</c:v>
                </c:pt>
                <c:pt idx="343">
                  <c:v>9.1867265845968736E-3</c:v>
                </c:pt>
                <c:pt idx="344">
                  <c:v>8.8158715516423649E-3</c:v>
                </c:pt>
                <c:pt idx="345">
                  <c:v>8.5488573384125358E-3</c:v>
                </c:pt>
                <c:pt idx="346">
                  <c:v>8.4616868350165866E-3</c:v>
                </c:pt>
                <c:pt idx="347">
                  <c:v>8.6956107788801994E-3</c:v>
                </c:pt>
                <c:pt idx="348">
                  <c:v>8.7271847635248187E-3</c:v>
                </c:pt>
                <c:pt idx="349">
                  <c:v>8.6873064753467972E-3</c:v>
                </c:pt>
                <c:pt idx="350">
                  <c:v>8.9242964879672239E-3</c:v>
                </c:pt>
                <c:pt idx="351">
                  <c:v>9.1021990007331063E-3</c:v>
                </c:pt>
                <c:pt idx="352">
                  <c:v>9.5291883045785803E-3</c:v>
                </c:pt>
                <c:pt idx="353">
                  <c:v>1.002684000269405E-2</c:v>
                </c:pt>
                <c:pt idx="354">
                  <c:v>1.0171227333747316E-2</c:v>
                </c:pt>
                <c:pt idx="355">
                  <c:v>1.0548219793580756E-2</c:v>
                </c:pt>
                <c:pt idx="356">
                  <c:v>1.0779865784118435E-2</c:v>
                </c:pt>
                <c:pt idx="357">
                  <c:v>1.0911549822823894E-2</c:v>
                </c:pt>
                <c:pt idx="358">
                  <c:v>1.1268511456236321E-2</c:v>
                </c:pt>
                <c:pt idx="359">
                  <c:v>1.1079316148538073E-2</c:v>
                </c:pt>
                <c:pt idx="360">
                  <c:v>1.0762204593355359E-2</c:v>
                </c:pt>
                <c:pt idx="361">
                  <c:v>1.0594745050829038E-2</c:v>
                </c:pt>
                <c:pt idx="362">
                  <c:v>1.048304952362213E-2</c:v>
                </c:pt>
                <c:pt idx="363">
                  <c:v>1.0135287859601909E-2</c:v>
                </c:pt>
                <c:pt idx="364">
                  <c:v>9.9602821559029858E-3</c:v>
                </c:pt>
                <c:pt idx="365">
                  <c:v>9.9511033439720099E-3</c:v>
                </c:pt>
                <c:pt idx="366">
                  <c:v>1.011579831156407E-2</c:v>
                </c:pt>
                <c:pt idx="367">
                  <c:v>1.0467299556856975E-2</c:v>
                </c:pt>
                <c:pt idx="368">
                  <c:v>1.0503332476456155E-2</c:v>
                </c:pt>
                <c:pt idx="369">
                  <c:v>1.0895237420214332E-2</c:v>
                </c:pt>
                <c:pt idx="370">
                  <c:v>1.1528067664382014E-2</c:v>
                </c:pt>
                <c:pt idx="371">
                  <c:v>1.1576405410809135E-2</c:v>
                </c:pt>
                <c:pt idx="372">
                  <c:v>1.1317325245541155E-2</c:v>
                </c:pt>
                <c:pt idx="373">
                  <c:v>1.1482388705582996E-2</c:v>
                </c:pt>
                <c:pt idx="374">
                  <c:v>1.1504184416895078E-2</c:v>
                </c:pt>
                <c:pt idx="375">
                  <c:v>1.2043027928906698E-2</c:v>
                </c:pt>
                <c:pt idx="376">
                  <c:v>1.2073653354039437E-2</c:v>
                </c:pt>
                <c:pt idx="377">
                  <c:v>1.17141193259656E-2</c:v>
                </c:pt>
                <c:pt idx="378">
                  <c:v>1.2250184158068804E-2</c:v>
                </c:pt>
                <c:pt idx="379">
                  <c:v>1.2745840002341425E-2</c:v>
                </c:pt>
                <c:pt idx="380">
                  <c:v>1.2467212106017218E-2</c:v>
                </c:pt>
                <c:pt idx="381">
                  <c:v>1.2061676467860582E-2</c:v>
                </c:pt>
                <c:pt idx="382">
                  <c:v>1.222869170370104E-2</c:v>
                </c:pt>
                <c:pt idx="383">
                  <c:v>1.2213167416522355E-2</c:v>
                </c:pt>
                <c:pt idx="384">
                  <c:v>1.247778378414594E-2</c:v>
                </c:pt>
                <c:pt idx="385">
                  <c:v>1.2645162223070871E-2</c:v>
                </c:pt>
                <c:pt idx="386">
                  <c:v>1.2768679481740935E-2</c:v>
                </c:pt>
                <c:pt idx="387">
                  <c:v>1.3076268416247662E-2</c:v>
                </c:pt>
                <c:pt idx="388">
                  <c:v>1.4035057560636402E-2</c:v>
                </c:pt>
                <c:pt idx="389">
                  <c:v>1.4059328694912583E-2</c:v>
                </c:pt>
                <c:pt idx="390">
                  <c:v>1.4134427103554137E-2</c:v>
                </c:pt>
                <c:pt idx="391">
                  <c:v>1.4482019507884504E-2</c:v>
                </c:pt>
                <c:pt idx="392">
                  <c:v>1.439982453412152E-2</c:v>
                </c:pt>
                <c:pt idx="393">
                  <c:v>1.4741471691845811E-2</c:v>
                </c:pt>
                <c:pt idx="394">
                  <c:v>1.5430388602616685E-2</c:v>
                </c:pt>
                <c:pt idx="395">
                  <c:v>1.5129892706987853E-2</c:v>
                </c:pt>
                <c:pt idx="396">
                  <c:v>1.5235962112628924E-2</c:v>
                </c:pt>
                <c:pt idx="397">
                  <c:v>1.5412429444274598E-2</c:v>
                </c:pt>
                <c:pt idx="398">
                  <c:v>1.5628314889316507E-2</c:v>
                </c:pt>
                <c:pt idx="399">
                  <c:v>1.6091984178450491E-2</c:v>
                </c:pt>
                <c:pt idx="400">
                  <c:v>1.6548010334714564E-2</c:v>
                </c:pt>
                <c:pt idx="401">
                  <c:v>1.621614145032281E-2</c:v>
                </c:pt>
                <c:pt idx="402">
                  <c:v>1.6704127714898979E-2</c:v>
                </c:pt>
                <c:pt idx="403">
                  <c:v>1.6998029535110631E-2</c:v>
                </c:pt>
                <c:pt idx="404">
                  <c:v>1.72213200915836E-2</c:v>
                </c:pt>
                <c:pt idx="405">
                  <c:v>1.7311071805249802E-2</c:v>
                </c:pt>
                <c:pt idx="406">
                  <c:v>1.6968655926434095E-2</c:v>
                </c:pt>
                <c:pt idx="407">
                  <c:v>1.6805122856088005E-2</c:v>
                </c:pt>
                <c:pt idx="408">
                  <c:v>1.7458278368012177E-2</c:v>
                </c:pt>
                <c:pt idx="409">
                  <c:v>1.7778209154903999E-2</c:v>
                </c:pt>
                <c:pt idx="410">
                  <c:v>1.7890290805778385E-2</c:v>
                </c:pt>
                <c:pt idx="411">
                  <c:v>1.8206013021006891E-2</c:v>
                </c:pt>
                <c:pt idx="412">
                  <c:v>1.8644272199201731E-2</c:v>
                </c:pt>
                <c:pt idx="413">
                  <c:v>1.9220865911415825E-2</c:v>
                </c:pt>
                <c:pt idx="414">
                  <c:v>1.924865271049999E-2</c:v>
                </c:pt>
                <c:pt idx="415">
                  <c:v>1.9192021239270083E-2</c:v>
                </c:pt>
                <c:pt idx="416">
                  <c:v>1.9360452261891287E-2</c:v>
                </c:pt>
                <c:pt idx="417">
                  <c:v>1.9905098207645675E-2</c:v>
                </c:pt>
                <c:pt idx="418">
                  <c:v>1.9979413790221657E-2</c:v>
                </c:pt>
                <c:pt idx="419">
                  <c:v>2.0084072698447291E-2</c:v>
                </c:pt>
                <c:pt idx="420">
                  <c:v>2.0655623882401188E-2</c:v>
                </c:pt>
                <c:pt idx="421">
                  <c:v>2.1030357783248157E-2</c:v>
                </c:pt>
                <c:pt idx="422">
                  <c:v>2.1343382422169637E-2</c:v>
                </c:pt>
                <c:pt idx="423">
                  <c:v>2.103548846759682E-2</c:v>
                </c:pt>
                <c:pt idx="424">
                  <c:v>2.0782057344477675E-2</c:v>
                </c:pt>
                <c:pt idx="425">
                  <c:v>2.1008547966961919E-2</c:v>
                </c:pt>
                <c:pt idx="426">
                  <c:v>2.1265099815612726E-2</c:v>
                </c:pt>
                <c:pt idx="427">
                  <c:v>2.1281126592495661E-2</c:v>
                </c:pt>
                <c:pt idx="428">
                  <c:v>2.173691120107734E-2</c:v>
                </c:pt>
                <c:pt idx="429">
                  <c:v>2.20406618194923E-2</c:v>
                </c:pt>
                <c:pt idx="430">
                  <c:v>2.264121635655118E-2</c:v>
                </c:pt>
                <c:pt idx="431">
                  <c:v>2.3245632130284827E-2</c:v>
                </c:pt>
                <c:pt idx="432">
                  <c:v>2.3337984448560747E-2</c:v>
                </c:pt>
                <c:pt idx="433">
                  <c:v>2.3224703874883238E-2</c:v>
                </c:pt>
                <c:pt idx="434">
                  <c:v>2.3487955586257381E-2</c:v>
                </c:pt>
                <c:pt idx="435">
                  <c:v>2.3782961120696618E-2</c:v>
                </c:pt>
                <c:pt idx="436">
                  <c:v>2.3970204652596253E-2</c:v>
                </c:pt>
                <c:pt idx="437">
                  <c:v>2.4468974169913459E-2</c:v>
                </c:pt>
                <c:pt idx="438">
                  <c:v>2.456691558419806E-2</c:v>
                </c:pt>
                <c:pt idx="439">
                  <c:v>2.4900216123466483E-2</c:v>
                </c:pt>
                <c:pt idx="440">
                  <c:v>2.4880116535296464E-2</c:v>
                </c:pt>
                <c:pt idx="441">
                  <c:v>2.4923207231338149E-2</c:v>
                </c:pt>
                <c:pt idx="442">
                  <c:v>2.4905487857556689E-2</c:v>
                </c:pt>
                <c:pt idx="443">
                  <c:v>2.5301255801111401E-2</c:v>
                </c:pt>
                <c:pt idx="444">
                  <c:v>2.5170167697563965E-2</c:v>
                </c:pt>
                <c:pt idx="445">
                  <c:v>2.5091038792557797E-2</c:v>
                </c:pt>
                <c:pt idx="446">
                  <c:v>2.5492889506216591E-2</c:v>
                </c:pt>
                <c:pt idx="447">
                  <c:v>2.6157709831766445E-2</c:v>
                </c:pt>
                <c:pt idx="448">
                  <c:v>2.6344036540346047E-2</c:v>
                </c:pt>
                <c:pt idx="449">
                  <c:v>2.6377500591527353E-2</c:v>
                </c:pt>
                <c:pt idx="450">
                  <c:v>2.6307963068946172E-2</c:v>
                </c:pt>
                <c:pt idx="451">
                  <c:v>2.6545455571270849E-2</c:v>
                </c:pt>
                <c:pt idx="452">
                  <c:v>2.66188366993091E-2</c:v>
                </c:pt>
                <c:pt idx="453">
                  <c:v>2.608401134180972E-2</c:v>
                </c:pt>
                <c:pt idx="454">
                  <c:v>2.5965159303341222E-2</c:v>
                </c:pt>
                <c:pt idx="455">
                  <c:v>2.5873494602555329E-2</c:v>
                </c:pt>
                <c:pt idx="456">
                  <c:v>2.5810692205132872E-2</c:v>
                </c:pt>
                <c:pt idx="457">
                  <c:v>2.5622954999137835E-2</c:v>
                </c:pt>
                <c:pt idx="458">
                  <c:v>2.5357093867545127E-2</c:v>
                </c:pt>
                <c:pt idx="459">
                  <c:v>2.5415382673238174E-2</c:v>
                </c:pt>
                <c:pt idx="460">
                  <c:v>2.5795211995998421E-2</c:v>
                </c:pt>
                <c:pt idx="461">
                  <c:v>2.5832713596031422E-2</c:v>
                </c:pt>
                <c:pt idx="462">
                  <c:v>2.55490273033511E-2</c:v>
                </c:pt>
                <c:pt idx="463">
                  <c:v>2.5183761366405266E-2</c:v>
                </c:pt>
                <c:pt idx="464">
                  <c:v>2.4495086003316787E-2</c:v>
                </c:pt>
                <c:pt idx="465">
                  <c:v>2.3909130114507706E-2</c:v>
                </c:pt>
                <c:pt idx="466">
                  <c:v>2.3512075092061407E-2</c:v>
                </c:pt>
                <c:pt idx="467">
                  <c:v>2.3230063765061912E-2</c:v>
                </c:pt>
                <c:pt idx="468">
                  <c:v>2.2674839088691726E-2</c:v>
                </c:pt>
                <c:pt idx="469">
                  <c:v>2.2358940561286289E-2</c:v>
                </c:pt>
                <c:pt idx="470">
                  <c:v>2.2140965816947761E-2</c:v>
                </c:pt>
                <c:pt idx="471">
                  <c:v>2.190232728547304E-2</c:v>
                </c:pt>
                <c:pt idx="472">
                  <c:v>2.1658752013044281E-2</c:v>
                </c:pt>
                <c:pt idx="473">
                  <c:v>2.1185265661898836E-2</c:v>
                </c:pt>
                <c:pt idx="474">
                  <c:v>2.0523936317452193E-2</c:v>
                </c:pt>
                <c:pt idx="475">
                  <c:v>1.9592743554996527E-2</c:v>
                </c:pt>
                <c:pt idx="476">
                  <c:v>1.8792251009299057E-2</c:v>
                </c:pt>
                <c:pt idx="477">
                  <c:v>1.8211972372587124E-2</c:v>
                </c:pt>
                <c:pt idx="478">
                  <c:v>1.7459267479324751E-2</c:v>
                </c:pt>
                <c:pt idx="479">
                  <c:v>1.7482801628701364E-2</c:v>
                </c:pt>
                <c:pt idx="480">
                  <c:v>1.727605444378974E-2</c:v>
                </c:pt>
                <c:pt idx="481">
                  <c:v>1.70562196059846E-2</c:v>
                </c:pt>
                <c:pt idx="482">
                  <c:v>1.7280065545814894E-2</c:v>
                </c:pt>
                <c:pt idx="483">
                  <c:v>1.7491499108389322E-2</c:v>
                </c:pt>
                <c:pt idx="484">
                  <c:v>1.745225025468294E-2</c:v>
                </c:pt>
                <c:pt idx="485">
                  <c:v>1.7634638149229921E-2</c:v>
                </c:pt>
                <c:pt idx="486">
                  <c:v>1.7621070927215158E-2</c:v>
                </c:pt>
                <c:pt idx="487">
                  <c:v>1.7660203414884768E-2</c:v>
                </c:pt>
                <c:pt idx="488">
                  <c:v>1.7621659809886107E-2</c:v>
                </c:pt>
                <c:pt idx="489">
                  <c:v>1.7750087362683669E-2</c:v>
                </c:pt>
                <c:pt idx="490">
                  <c:v>1.7533493142690502E-2</c:v>
                </c:pt>
                <c:pt idx="491">
                  <c:v>1.7557995245918463E-2</c:v>
                </c:pt>
                <c:pt idx="492">
                  <c:v>1.7516909219328469E-2</c:v>
                </c:pt>
                <c:pt idx="493">
                  <c:v>1.7054038624355977E-2</c:v>
                </c:pt>
                <c:pt idx="494">
                  <c:v>1.7017831155701636E-2</c:v>
                </c:pt>
                <c:pt idx="495">
                  <c:v>1.7171016464383706E-2</c:v>
                </c:pt>
                <c:pt idx="496">
                  <c:v>1.7409984699629288E-2</c:v>
                </c:pt>
                <c:pt idx="497">
                  <c:v>1.7796492727651637E-2</c:v>
                </c:pt>
                <c:pt idx="498">
                  <c:v>1.8140283841447395E-2</c:v>
                </c:pt>
                <c:pt idx="499">
                  <c:v>1.8864450845751883E-2</c:v>
                </c:pt>
                <c:pt idx="500">
                  <c:v>1.9747757220953361E-2</c:v>
                </c:pt>
                <c:pt idx="501">
                  <c:v>2.056963643371244E-2</c:v>
                </c:pt>
                <c:pt idx="502">
                  <c:v>2.1285005460388119E-2</c:v>
                </c:pt>
                <c:pt idx="503">
                  <c:v>2.1871948697388007E-2</c:v>
                </c:pt>
                <c:pt idx="504">
                  <c:v>2.2551737926759217E-2</c:v>
                </c:pt>
                <c:pt idx="505">
                  <c:v>2.3467609161039665E-2</c:v>
                </c:pt>
                <c:pt idx="506">
                  <c:v>2.4282065631149992E-2</c:v>
                </c:pt>
                <c:pt idx="507">
                  <c:v>2.524136255460829E-2</c:v>
                </c:pt>
                <c:pt idx="508">
                  <c:v>2.6299641134195077E-2</c:v>
                </c:pt>
                <c:pt idx="509">
                  <c:v>2.7537317353808113E-2</c:v>
                </c:pt>
                <c:pt idx="510">
                  <c:v>2.9272211543581374E-2</c:v>
                </c:pt>
                <c:pt idx="511">
                  <c:v>3.1241107254576097E-2</c:v>
                </c:pt>
                <c:pt idx="512">
                  <c:v>3.2836256412914655E-2</c:v>
                </c:pt>
                <c:pt idx="513">
                  <c:v>3.5355916102203233E-2</c:v>
                </c:pt>
                <c:pt idx="514">
                  <c:v>3.7828482809033816E-2</c:v>
                </c:pt>
                <c:pt idx="515">
                  <c:v>4.0252105255548634E-2</c:v>
                </c:pt>
                <c:pt idx="516">
                  <c:v>4.2932790856027359E-2</c:v>
                </c:pt>
                <c:pt idx="517">
                  <c:v>4.578273614635886E-2</c:v>
                </c:pt>
                <c:pt idx="518">
                  <c:v>4.8669301475838714E-2</c:v>
                </c:pt>
                <c:pt idx="519">
                  <c:v>5.2433266722592894E-2</c:v>
                </c:pt>
                <c:pt idx="520">
                  <c:v>5.5897977311443831E-2</c:v>
                </c:pt>
                <c:pt idx="521">
                  <c:v>5.9834199555058587E-2</c:v>
                </c:pt>
                <c:pt idx="522">
                  <c:v>6.353254140955944E-2</c:v>
                </c:pt>
                <c:pt idx="523">
                  <c:v>6.7298093465905998E-2</c:v>
                </c:pt>
                <c:pt idx="524">
                  <c:v>7.0416738513878765E-2</c:v>
                </c:pt>
                <c:pt idx="525">
                  <c:v>7.3672818903768464E-2</c:v>
                </c:pt>
                <c:pt idx="526">
                  <c:v>7.6193836196819409E-2</c:v>
                </c:pt>
                <c:pt idx="527">
                  <c:v>7.8055586997893778E-2</c:v>
                </c:pt>
                <c:pt idx="528">
                  <c:v>7.9065009473253262E-2</c:v>
                </c:pt>
                <c:pt idx="529">
                  <c:v>7.9817174851254238E-2</c:v>
                </c:pt>
                <c:pt idx="530">
                  <c:v>8.0286658915983369E-2</c:v>
                </c:pt>
                <c:pt idx="531">
                  <c:v>8.0787508916988354E-2</c:v>
                </c:pt>
                <c:pt idx="532">
                  <c:v>8.0833526395167082E-2</c:v>
                </c:pt>
                <c:pt idx="533">
                  <c:v>8.1266936988496338E-2</c:v>
                </c:pt>
                <c:pt idx="534">
                  <c:v>8.1812058977128427E-2</c:v>
                </c:pt>
                <c:pt idx="535">
                  <c:v>8.2395070452582791E-2</c:v>
                </c:pt>
                <c:pt idx="536">
                  <c:v>8.3141452791180445E-2</c:v>
                </c:pt>
                <c:pt idx="537">
                  <c:v>8.4063336270694206E-2</c:v>
                </c:pt>
                <c:pt idx="538">
                  <c:v>8.5148731663092822E-2</c:v>
                </c:pt>
                <c:pt idx="539">
                  <c:v>8.7104721322736264E-2</c:v>
                </c:pt>
                <c:pt idx="540">
                  <c:v>8.8597538893584682E-2</c:v>
                </c:pt>
                <c:pt idx="541">
                  <c:v>9.0641525960733882E-2</c:v>
                </c:pt>
                <c:pt idx="542">
                  <c:v>9.2907243221590205E-2</c:v>
                </c:pt>
                <c:pt idx="543">
                  <c:v>9.5459573557263894E-2</c:v>
                </c:pt>
                <c:pt idx="544">
                  <c:v>9.7706531202494895E-2</c:v>
                </c:pt>
                <c:pt idx="545">
                  <c:v>0.10048491138021051</c:v>
                </c:pt>
                <c:pt idx="546">
                  <c:v>0.10230431199638632</c:v>
                </c:pt>
                <c:pt idx="547">
                  <c:v>0.10455569507725823</c:v>
                </c:pt>
                <c:pt idx="548">
                  <c:v>0.10635467874334553</c:v>
                </c:pt>
                <c:pt idx="549">
                  <c:v>0.10778199634046445</c:v>
                </c:pt>
                <c:pt idx="550">
                  <c:v>0.10971857402942792</c:v>
                </c:pt>
                <c:pt idx="551">
                  <c:v>0.11206520094827742</c:v>
                </c:pt>
                <c:pt idx="552">
                  <c:v>0.11312582447981737</c:v>
                </c:pt>
                <c:pt idx="553">
                  <c:v>0.11449903186983648</c:v>
                </c:pt>
                <c:pt idx="554">
                  <c:v>0.11567376464228553</c:v>
                </c:pt>
                <c:pt idx="555">
                  <c:v>0.11658362363133265</c:v>
                </c:pt>
                <c:pt idx="556">
                  <c:v>0.11767892776807475</c:v>
                </c:pt>
                <c:pt idx="557">
                  <c:v>0.11792181542301346</c:v>
                </c:pt>
                <c:pt idx="558">
                  <c:v>0.11747050914372582</c:v>
                </c:pt>
                <c:pt idx="559">
                  <c:v>0.11698013208603046</c:v>
                </c:pt>
                <c:pt idx="560">
                  <c:v>0.11696872468818312</c:v>
                </c:pt>
                <c:pt idx="561">
                  <c:v>0.11611450982217507</c:v>
                </c:pt>
                <c:pt idx="562">
                  <c:v>0.11510914252688498</c:v>
                </c:pt>
                <c:pt idx="563">
                  <c:v>0.11331245091909775</c:v>
                </c:pt>
                <c:pt idx="564">
                  <c:v>0.11154922336249185</c:v>
                </c:pt>
                <c:pt idx="565">
                  <c:v>0.1096216904882049</c:v>
                </c:pt>
                <c:pt idx="566">
                  <c:v>0.10813060077669041</c:v>
                </c:pt>
                <c:pt idx="567">
                  <c:v>0.10555221150126645</c:v>
                </c:pt>
                <c:pt idx="568">
                  <c:v>0.10333877080086985</c:v>
                </c:pt>
                <c:pt idx="569">
                  <c:v>0.10114093372813156</c:v>
                </c:pt>
                <c:pt idx="570">
                  <c:v>9.984359346784541E-2</c:v>
                </c:pt>
                <c:pt idx="571">
                  <c:v>9.8581145387373739E-2</c:v>
                </c:pt>
                <c:pt idx="572">
                  <c:v>9.695101589313225E-2</c:v>
                </c:pt>
                <c:pt idx="573">
                  <c:v>9.5738746258214824E-2</c:v>
                </c:pt>
                <c:pt idx="574">
                  <c:v>9.5031611010201786E-2</c:v>
                </c:pt>
                <c:pt idx="575">
                  <c:v>9.4525048494664268E-2</c:v>
                </c:pt>
                <c:pt idx="576">
                  <c:v>9.3988953689490978E-2</c:v>
                </c:pt>
                <c:pt idx="577">
                  <c:v>9.3712002521969387E-2</c:v>
                </c:pt>
                <c:pt idx="578">
                  <c:v>9.3335734705183124E-2</c:v>
                </c:pt>
                <c:pt idx="579">
                  <c:v>9.4322853690160968E-2</c:v>
                </c:pt>
                <c:pt idx="580">
                  <c:v>9.5179642713952198E-2</c:v>
                </c:pt>
                <c:pt idx="581">
                  <c:v>9.5985724355658331E-2</c:v>
                </c:pt>
                <c:pt idx="582">
                  <c:v>9.7453417441294224E-2</c:v>
                </c:pt>
                <c:pt idx="583">
                  <c:v>9.9202504761310345E-2</c:v>
                </c:pt>
                <c:pt idx="584">
                  <c:v>0.10130675533053421</c:v>
                </c:pt>
                <c:pt idx="585">
                  <c:v>0.1036627444259787</c:v>
                </c:pt>
                <c:pt idx="586">
                  <c:v>0.10587020814357735</c:v>
                </c:pt>
                <c:pt idx="587">
                  <c:v>0.10854858405453829</c:v>
                </c:pt>
                <c:pt idx="588">
                  <c:v>0.1116319490359074</c:v>
                </c:pt>
                <c:pt idx="589">
                  <c:v>0.11544822610555669</c:v>
                </c:pt>
                <c:pt idx="590">
                  <c:v>0.11899781337638171</c:v>
                </c:pt>
                <c:pt idx="591">
                  <c:v>0.12276817875515847</c:v>
                </c:pt>
                <c:pt idx="592">
                  <c:v>0.12709355723569304</c:v>
                </c:pt>
                <c:pt idx="593">
                  <c:v>0.13233158043767029</c:v>
                </c:pt>
                <c:pt idx="594">
                  <c:v>0.13783278482615091</c:v>
                </c:pt>
                <c:pt idx="595">
                  <c:v>0.14380618848688539</c:v>
                </c:pt>
                <c:pt idx="596">
                  <c:v>0.14986355200627388</c:v>
                </c:pt>
                <c:pt idx="597">
                  <c:v>0.1573719647417961</c:v>
                </c:pt>
                <c:pt idx="598">
                  <c:v>0.16549387332816387</c:v>
                </c:pt>
                <c:pt idx="599">
                  <c:v>0.17434500907831399</c:v>
                </c:pt>
                <c:pt idx="600">
                  <c:v>0.18367955755517074</c:v>
                </c:pt>
                <c:pt idx="601">
                  <c:v>0.19368192366458514</c:v>
                </c:pt>
                <c:pt idx="602">
                  <c:v>0.20483190573363674</c:v>
                </c:pt>
                <c:pt idx="603">
                  <c:v>0.21659950935847405</c:v>
                </c:pt>
                <c:pt idx="604">
                  <c:v>0.22888811546613944</c:v>
                </c:pt>
                <c:pt idx="605">
                  <c:v>0.24244193775545431</c:v>
                </c:pt>
                <c:pt idx="606">
                  <c:v>0.25711199243691285</c:v>
                </c:pt>
                <c:pt idx="607">
                  <c:v>0.27257086779795608</c:v>
                </c:pt>
                <c:pt idx="608">
                  <c:v>0.28961267388347672</c:v>
                </c:pt>
                <c:pt idx="609">
                  <c:v>0.30668498197560617</c:v>
                </c:pt>
                <c:pt idx="610">
                  <c:v>0.32533598929996665</c:v>
                </c:pt>
                <c:pt idx="611">
                  <c:v>0.34458681065024283</c:v>
                </c:pt>
                <c:pt idx="612">
                  <c:v>0.36449651060570637</c:v>
                </c:pt>
                <c:pt idx="613">
                  <c:v>0.38584121536920302</c:v>
                </c:pt>
                <c:pt idx="614">
                  <c:v>0.40720866440352355</c:v>
                </c:pt>
                <c:pt idx="615">
                  <c:v>0.42948535533427201</c:v>
                </c:pt>
                <c:pt idx="616">
                  <c:v>0.45351952604465851</c:v>
                </c:pt>
                <c:pt idx="617">
                  <c:v>0.47671162979802739</c:v>
                </c:pt>
                <c:pt idx="618">
                  <c:v>0.50194348912629916</c:v>
                </c:pt>
                <c:pt idx="619">
                  <c:v>0.52617266110437011</c:v>
                </c:pt>
                <c:pt idx="620">
                  <c:v>0.55093993784643136</c:v>
                </c:pt>
                <c:pt idx="621">
                  <c:v>0.57638513490878851</c:v>
                </c:pt>
                <c:pt idx="622">
                  <c:v>0.60066561373034599</c:v>
                </c:pt>
                <c:pt idx="623">
                  <c:v>0.62438771188756648</c:v>
                </c:pt>
                <c:pt idx="624">
                  <c:v>0.64791339827968686</c:v>
                </c:pt>
                <c:pt idx="625">
                  <c:v>0.67081070807322885</c:v>
                </c:pt>
                <c:pt idx="626">
                  <c:v>0.6934541283319916</c:v>
                </c:pt>
                <c:pt idx="627">
                  <c:v>0.713462563106536</c:v>
                </c:pt>
                <c:pt idx="628">
                  <c:v>0.73242105886746223</c:v>
                </c:pt>
                <c:pt idx="629">
                  <c:v>0.75122563409792886</c:v>
                </c:pt>
                <c:pt idx="630">
                  <c:v>0.76913648290353709</c:v>
                </c:pt>
                <c:pt idx="631">
                  <c:v>0.78499276591138056</c:v>
                </c:pt>
                <c:pt idx="632">
                  <c:v>0.79876398111485003</c:v>
                </c:pt>
                <c:pt idx="633">
                  <c:v>0.81219244544636782</c:v>
                </c:pt>
                <c:pt idx="634">
                  <c:v>0.82589243053035755</c:v>
                </c:pt>
                <c:pt idx="635">
                  <c:v>0.83865672689138016</c:v>
                </c:pt>
                <c:pt idx="636">
                  <c:v>0.85029315425658147</c:v>
                </c:pt>
                <c:pt idx="637">
                  <c:v>0.85999508441650729</c:v>
                </c:pt>
                <c:pt idx="638">
                  <c:v>0.87008595923874055</c:v>
                </c:pt>
                <c:pt idx="639">
                  <c:v>0.88065693211875395</c:v>
                </c:pt>
                <c:pt idx="640">
                  <c:v>0.89005525271000629</c:v>
                </c:pt>
                <c:pt idx="641">
                  <c:v>0.89883842011594994</c:v>
                </c:pt>
                <c:pt idx="642">
                  <c:v>0.90748529820912682</c:v>
                </c:pt>
                <c:pt idx="643">
                  <c:v>0.91487489416861578</c:v>
                </c:pt>
                <c:pt idx="644">
                  <c:v>0.92288634317613694</c:v>
                </c:pt>
                <c:pt idx="645">
                  <c:v>0.93121215679512415</c:v>
                </c:pt>
                <c:pt idx="646">
                  <c:v>0.93779935603740494</c:v>
                </c:pt>
                <c:pt idx="647">
                  <c:v>0.94353972789389118</c:v>
                </c:pt>
                <c:pt idx="648">
                  <c:v>0.94910837169004747</c:v>
                </c:pt>
                <c:pt idx="649">
                  <c:v>0.95448307209158079</c:v>
                </c:pt>
                <c:pt idx="650">
                  <c:v>0.95948945635550753</c:v>
                </c:pt>
                <c:pt idx="651">
                  <c:v>0.96459016763409156</c:v>
                </c:pt>
                <c:pt idx="652">
                  <c:v>0.96907572572736711</c:v>
                </c:pt>
                <c:pt idx="653">
                  <c:v>0.97399219078105936</c:v>
                </c:pt>
                <c:pt idx="654">
                  <c:v>0.97994942661516948</c:v>
                </c:pt>
                <c:pt idx="655">
                  <c:v>0.98383816798953694</c:v>
                </c:pt>
                <c:pt idx="656">
                  <c:v>0.98721578036298441</c:v>
                </c:pt>
                <c:pt idx="657">
                  <c:v>0.99119990662507107</c:v>
                </c:pt>
                <c:pt idx="658">
                  <c:v>0.99444175862228257</c:v>
                </c:pt>
                <c:pt idx="659">
                  <c:v>0.99669467561909386</c:v>
                </c:pt>
                <c:pt idx="660">
                  <c:v>0.99811416495555705</c:v>
                </c:pt>
                <c:pt idx="661">
                  <c:v>0.99889646208459526</c:v>
                </c:pt>
                <c:pt idx="662">
                  <c:v>0.99977097048216801</c:v>
                </c:pt>
                <c:pt idx="663">
                  <c:v>1</c:v>
                </c:pt>
                <c:pt idx="664">
                  <c:v>0.99864856716383177</c:v>
                </c:pt>
                <c:pt idx="665">
                  <c:v>0.99664795289220742</c:v>
                </c:pt>
                <c:pt idx="666">
                  <c:v>0.99498515275158073</c:v>
                </c:pt>
                <c:pt idx="667">
                  <c:v>0.99260952247962631</c:v>
                </c:pt>
                <c:pt idx="668">
                  <c:v>0.98915591955792193</c:v>
                </c:pt>
                <c:pt idx="669">
                  <c:v>0.98533470574731863</c:v>
                </c:pt>
                <c:pt idx="670">
                  <c:v>0.98109915832092975</c:v>
                </c:pt>
                <c:pt idx="671">
                  <c:v>0.97690345744652718</c:v>
                </c:pt>
                <c:pt idx="672">
                  <c:v>0.97214461547901032</c:v>
                </c:pt>
                <c:pt idx="673">
                  <c:v>0.96678137536897746</c:v>
                </c:pt>
                <c:pt idx="674">
                  <c:v>0.96088725929420826</c:v>
                </c:pt>
                <c:pt idx="675">
                  <c:v>0.95493213920622144</c:v>
                </c:pt>
                <c:pt idx="676">
                  <c:v>0.94834687939788687</c:v>
                </c:pt>
                <c:pt idx="677">
                  <c:v>0.94231541613728942</c:v>
                </c:pt>
                <c:pt idx="678">
                  <c:v>0.93575677946767133</c:v>
                </c:pt>
                <c:pt idx="679">
                  <c:v>0.92875066249300486</c:v>
                </c:pt>
                <c:pt idx="680">
                  <c:v>0.92149647428539794</c:v>
                </c:pt>
                <c:pt idx="681">
                  <c:v>0.91350918004611636</c:v>
                </c:pt>
                <c:pt idx="682">
                  <c:v>0.90593181161819669</c:v>
                </c:pt>
                <c:pt idx="683">
                  <c:v>0.89819576223104025</c:v>
                </c:pt>
                <c:pt idx="684">
                  <c:v>0.88933237278459354</c:v>
                </c:pt>
                <c:pt idx="685">
                  <c:v>0.87964983696413002</c:v>
                </c:pt>
                <c:pt idx="686">
                  <c:v>0.87028889455438696</c:v>
                </c:pt>
                <c:pt idx="687">
                  <c:v>0.86152476886355167</c:v>
                </c:pt>
                <c:pt idx="688">
                  <c:v>0.8521495451674771</c:v>
                </c:pt>
                <c:pt idx="689">
                  <c:v>0.84175823439575526</c:v>
                </c:pt>
                <c:pt idx="690">
                  <c:v>0.83090322259870752</c:v>
                </c:pt>
                <c:pt idx="691">
                  <c:v>0.82086136256166076</c:v>
                </c:pt>
                <c:pt idx="692">
                  <c:v>0.81096055226615804</c:v>
                </c:pt>
                <c:pt idx="693">
                  <c:v>0.80113537989455819</c:v>
                </c:pt>
                <c:pt idx="694">
                  <c:v>0.78988701563077968</c:v>
                </c:pt>
                <c:pt idx="695">
                  <c:v>0.78034394274226782</c:v>
                </c:pt>
                <c:pt idx="696">
                  <c:v>0.77023984450676486</c:v>
                </c:pt>
                <c:pt idx="697">
                  <c:v>0.76012269917016917</c:v>
                </c:pt>
                <c:pt idx="698">
                  <c:v>0.74925340608679003</c:v>
                </c:pt>
                <c:pt idx="699">
                  <c:v>0.74027488478880799</c:v>
                </c:pt>
                <c:pt idx="700">
                  <c:v>0.72932854328411045</c:v>
                </c:pt>
                <c:pt idx="701">
                  <c:v>0.71831820045918748</c:v>
                </c:pt>
                <c:pt idx="702">
                  <c:v>0.70683833830709986</c:v>
                </c:pt>
                <c:pt idx="703">
                  <c:v>0.69595670337133564</c:v>
                </c:pt>
                <c:pt idx="704">
                  <c:v>0.68624348923208645</c:v>
                </c:pt>
                <c:pt idx="705">
                  <c:v>0.67633121864508328</c:v>
                </c:pt>
                <c:pt idx="706">
                  <c:v>0.66467539694041955</c:v>
                </c:pt>
                <c:pt idx="707">
                  <c:v>0.65431123824394477</c:v>
                </c:pt>
                <c:pt idx="708">
                  <c:v>0.64417998793319464</c:v>
                </c:pt>
                <c:pt idx="709">
                  <c:v>0.63358062879269539</c:v>
                </c:pt>
                <c:pt idx="710">
                  <c:v>0.624174903090012</c:v>
                </c:pt>
                <c:pt idx="711">
                  <c:v>0.61335409585528855</c:v>
                </c:pt>
                <c:pt idx="712">
                  <c:v>0.60231043002892581</c:v>
                </c:pt>
                <c:pt idx="713">
                  <c:v>0.59178952980716037</c:v>
                </c:pt>
                <c:pt idx="714">
                  <c:v>0.58138199831516091</c:v>
                </c:pt>
                <c:pt idx="715">
                  <c:v>0.57154254465722976</c:v>
                </c:pt>
                <c:pt idx="716">
                  <c:v>0.56157473573449368</c:v>
                </c:pt>
                <c:pt idx="717">
                  <c:v>0.55084296614911998</c:v>
                </c:pt>
                <c:pt idx="718">
                  <c:v>0.54137288650185711</c:v>
                </c:pt>
                <c:pt idx="719">
                  <c:v>0.5316663722253312</c:v>
                </c:pt>
                <c:pt idx="720">
                  <c:v>0.5221234756489963</c:v>
                </c:pt>
                <c:pt idx="721">
                  <c:v>0.51249083617460411</c:v>
                </c:pt>
                <c:pt idx="722">
                  <c:v>0.50319865551386367</c:v>
                </c:pt>
                <c:pt idx="723">
                  <c:v>0.49453908294394788</c:v>
                </c:pt>
                <c:pt idx="724">
                  <c:v>0.48510708672690195</c:v>
                </c:pt>
                <c:pt idx="725">
                  <c:v>0.47598645781431437</c:v>
                </c:pt>
                <c:pt idx="726">
                  <c:v>0.46755996994230015</c:v>
                </c:pt>
                <c:pt idx="727">
                  <c:v>0.45894147810960906</c:v>
                </c:pt>
                <c:pt idx="728">
                  <c:v>0.45067561063077799</c:v>
                </c:pt>
                <c:pt idx="729">
                  <c:v>0.44228050632625721</c:v>
                </c:pt>
                <c:pt idx="730">
                  <c:v>0.43358567132095555</c:v>
                </c:pt>
                <c:pt idx="731">
                  <c:v>0.42564950761298354</c:v>
                </c:pt>
                <c:pt idx="732">
                  <c:v>0.41754143953250472</c:v>
                </c:pt>
                <c:pt idx="733">
                  <c:v>0.40923872280869533</c:v>
                </c:pt>
                <c:pt idx="734">
                  <c:v>0.40149456306139997</c:v>
                </c:pt>
                <c:pt idx="735">
                  <c:v>0.3938221623701153</c:v>
                </c:pt>
                <c:pt idx="736">
                  <c:v>0.38587541993152741</c:v>
                </c:pt>
                <c:pt idx="737">
                  <c:v>0.37859549014608879</c:v>
                </c:pt>
                <c:pt idx="738">
                  <c:v>0.37169709991152655</c:v>
                </c:pt>
                <c:pt idx="739">
                  <c:v>0.3646756437774672</c:v>
                </c:pt>
                <c:pt idx="740">
                  <c:v>0.35771519165662569</c:v>
                </c:pt>
                <c:pt idx="741">
                  <c:v>0.35115249980693819</c:v>
                </c:pt>
                <c:pt idx="742">
                  <c:v>0.34531921143320998</c:v>
                </c:pt>
                <c:pt idx="743">
                  <c:v>0.33866977399247289</c:v>
                </c:pt>
                <c:pt idx="744">
                  <c:v>0.33225853430276819</c:v>
                </c:pt>
                <c:pt idx="745">
                  <c:v>0.32577606449358382</c:v>
                </c:pt>
                <c:pt idx="746">
                  <c:v>0.31954201854169378</c:v>
                </c:pt>
                <c:pt idx="747">
                  <c:v>0.31404196018236324</c:v>
                </c:pt>
                <c:pt idx="748">
                  <c:v>0.30775255220691716</c:v>
                </c:pt>
                <c:pt idx="749">
                  <c:v>0.30110664100971868</c:v>
                </c:pt>
                <c:pt idx="750">
                  <c:v>0.29532924359607726</c:v>
                </c:pt>
                <c:pt idx="751">
                  <c:v>0.28944464837886247</c:v>
                </c:pt>
                <c:pt idx="752">
                  <c:v>0.28372155511571545</c:v>
                </c:pt>
                <c:pt idx="753">
                  <c:v>0.2784293688129853</c:v>
                </c:pt>
                <c:pt idx="754">
                  <c:v>0.27230657584473811</c:v>
                </c:pt>
                <c:pt idx="755">
                  <c:v>0.26752992634735123</c:v>
                </c:pt>
                <c:pt idx="756">
                  <c:v>0.26221975620257426</c:v>
                </c:pt>
                <c:pt idx="757">
                  <c:v>0.25723082684416365</c:v>
                </c:pt>
                <c:pt idx="758">
                  <c:v>0.25229990419196308</c:v>
                </c:pt>
                <c:pt idx="759">
                  <c:v>0.24766307025088163</c:v>
                </c:pt>
                <c:pt idx="760">
                  <c:v>0.24265862542090125</c:v>
                </c:pt>
                <c:pt idx="761">
                  <c:v>0.23840297840634245</c:v>
                </c:pt>
                <c:pt idx="762">
                  <c:v>0.23344384580583305</c:v>
                </c:pt>
                <c:pt idx="763">
                  <c:v>0.22940100758882873</c:v>
                </c:pt>
                <c:pt idx="764">
                  <c:v>0.22501295012939551</c:v>
                </c:pt>
                <c:pt idx="765">
                  <c:v>0.22071110932448104</c:v>
                </c:pt>
                <c:pt idx="766">
                  <c:v>0.21628355793741555</c:v>
                </c:pt>
                <c:pt idx="767">
                  <c:v>0.21205664980769631</c:v>
                </c:pt>
                <c:pt idx="768">
                  <c:v>0.20871359462092703</c:v>
                </c:pt>
                <c:pt idx="769">
                  <c:v>0.20507398235256161</c:v>
                </c:pt>
                <c:pt idx="770">
                  <c:v>0.20112564746239175</c:v>
                </c:pt>
                <c:pt idx="771">
                  <c:v>0.1977707793597682</c:v>
                </c:pt>
                <c:pt idx="772">
                  <c:v>0.19421262331714437</c:v>
                </c:pt>
                <c:pt idx="773">
                  <c:v>0.19024172046832749</c:v>
                </c:pt>
                <c:pt idx="774">
                  <c:v>0.18684365588235605</c:v>
                </c:pt>
                <c:pt idx="775">
                  <c:v>0.18282038831699096</c:v>
                </c:pt>
                <c:pt idx="776">
                  <c:v>0.17946164134647496</c:v>
                </c:pt>
                <c:pt idx="777">
                  <c:v>0.17599495606124238</c:v>
                </c:pt>
                <c:pt idx="778">
                  <c:v>0.17265094878871773</c:v>
                </c:pt>
                <c:pt idx="779">
                  <c:v>0.16948284817511608</c:v>
                </c:pt>
                <c:pt idx="780">
                  <c:v>0.16699808066564195</c:v>
                </c:pt>
                <c:pt idx="781">
                  <c:v>0.16439327982611388</c:v>
                </c:pt>
                <c:pt idx="782">
                  <c:v>0.16109916889966039</c:v>
                </c:pt>
                <c:pt idx="783">
                  <c:v>0.15816112041451699</c:v>
                </c:pt>
                <c:pt idx="784">
                  <c:v>0.15555192940178336</c:v>
                </c:pt>
                <c:pt idx="785">
                  <c:v>0.1530244414518391</c:v>
                </c:pt>
                <c:pt idx="786">
                  <c:v>0.15093367876415037</c:v>
                </c:pt>
                <c:pt idx="787">
                  <c:v>0.14859269383496262</c:v>
                </c:pt>
                <c:pt idx="788">
                  <c:v>0.14633385274900657</c:v>
                </c:pt>
                <c:pt idx="789">
                  <c:v>0.14451817231976399</c:v>
                </c:pt>
                <c:pt idx="790">
                  <c:v>0.14214846613695437</c:v>
                </c:pt>
                <c:pt idx="791">
                  <c:v>0.14007457652459784</c:v>
                </c:pt>
                <c:pt idx="792">
                  <c:v>0.13751873757660324</c:v>
                </c:pt>
                <c:pt idx="793">
                  <c:v>0.13550264309584437</c:v>
                </c:pt>
                <c:pt idx="794">
                  <c:v>0.13299879860882641</c:v>
                </c:pt>
                <c:pt idx="795">
                  <c:v>0.13052154199808949</c:v>
                </c:pt>
                <c:pt idx="796">
                  <c:v>0.12847007929463847</c:v>
                </c:pt>
                <c:pt idx="797">
                  <c:v>0.1266847950846986</c:v>
                </c:pt>
                <c:pt idx="798">
                  <c:v>0.12457529041260222</c:v>
                </c:pt>
                <c:pt idx="799">
                  <c:v>0.12304121579235222</c:v>
                </c:pt>
                <c:pt idx="800">
                  <c:v>0.12090521140006326</c:v>
                </c:pt>
                <c:pt idx="801">
                  <c:v>0.11970993825900188</c:v>
                </c:pt>
                <c:pt idx="802">
                  <c:v>0.11849877939079911</c:v>
                </c:pt>
                <c:pt idx="803">
                  <c:v>0.11740342236040395</c:v>
                </c:pt>
                <c:pt idx="804">
                  <c:v>0.11593546480650269</c:v>
                </c:pt>
                <c:pt idx="805">
                  <c:v>0.11441761090653021</c:v>
                </c:pt>
                <c:pt idx="806">
                  <c:v>0.11315264156192842</c:v>
                </c:pt>
                <c:pt idx="807">
                  <c:v>0.11197782063339091</c:v>
                </c:pt>
                <c:pt idx="808">
                  <c:v>0.11006044334049515</c:v>
                </c:pt>
                <c:pt idx="809">
                  <c:v>0.10863474781540397</c:v>
                </c:pt>
                <c:pt idx="810">
                  <c:v>0.10711343819676368</c:v>
                </c:pt>
                <c:pt idx="811">
                  <c:v>0.10605011708891669</c:v>
                </c:pt>
                <c:pt idx="812">
                  <c:v>0.1058368851421376</c:v>
                </c:pt>
                <c:pt idx="813">
                  <c:v>0.10455067018021573</c:v>
                </c:pt>
                <c:pt idx="814">
                  <c:v>0.10399967699609186</c:v>
                </c:pt>
                <c:pt idx="815">
                  <c:v>0.10408818570891072</c:v>
                </c:pt>
                <c:pt idx="816">
                  <c:v>0.10334409542861314</c:v>
                </c:pt>
                <c:pt idx="817">
                  <c:v>0.10263792989757321</c:v>
                </c:pt>
                <c:pt idx="818">
                  <c:v>0.10207997238246061</c:v>
                </c:pt>
                <c:pt idx="819">
                  <c:v>0.10093071671957796</c:v>
                </c:pt>
                <c:pt idx="820">
                  <c:v>0.10076946160255779</c:v>
                </c:pt>
                <c:pt idx="821">
                  <c:v>0.10035786082551477</c:v>
                </c:pt>
                <c:pt idx="822">
                  <c:v>9.9976850211169088E-2</c:v>
                </c:pt>
                <c:pt idx="823">
                  <c:v>9.9839644075082196E-2</c:v>
                </c:pt>
                <c:pt idx="824">
                  <c:v>9.9262133539548061E-2</c:v>
                </c:pt>
                <c:pt idx="825">
                  <c:v>9.8876309602772203E-2</c:v>
                </c:pt>
                <c:pt idx="826">
                  <c:v>9.8240369211803472E-2</c:v>
                </c:pt>
                <c:pt idx="827">
                  <c:v>9.7626838098522531E-2</c:v>
                </c:pt>
                <c:pt idx="828">
                  <c:v>9.7080693499264251E-2</c:v>
                </c:pt>
                <c:pt idx="829">
                  <c:v>9.6358483560123692E-2</c:v>
                </c:pt>
                <c:pt idx="830">
                  <c:v>9.6147279203379274E-2</c:v>
                </c:pt>
                <c:pt idx="831">
                  <c:v>9.6183599511826839E-2</c:v>
                </c:pt>
                <c:pt idx="832">
                  <c:v>9.5949844827653091E-2</c:v>
                </c:pt>
                <c:pt idx="833">
                  <c:v>9.6779957819074794E-2</c:v>
                </c:pt>
                <c:pt idx="834">
                  <c:v>9.7183236661366718E-2</c:v>
                </c:pt>
                <c:pt idx="835">
                  <c:v>9.6938744565617921E-2</c:v>
                </c:pt>
                <c:pt idx="836">
                  <c:v>9.6887032204124368E-2</c:v>
                </c:pt>
                <c:pt idx="837">
                  <c:v>9.684854325590056E-2</c:v>
                </c:pt>
                <c:pt idx="838">
                  <c:v>9.6874972451222369E-2</c:v>
                </c:pt>
                <c:pt idx="839">
                  <c:v>9.7204217810421392E-2</c:v>
                </c:pt>
                <c:pt idx="840">
                  <c:v>9.6764371822634199E-2</c:v>
                </c:pt>
                <c:pt idx="841">
                  <c:v>9.658469208312484E-2</c:v>
                </c:pt>
                <c:pt idx="842">
                  <c:v>9.6509283365051893E-2</c:v>
                </c:pt>
                <c:pt idx="843">
                  <c:v>9.6539027229299995E-2</c:v>
                </c:pt>
                <c:pt idx="844">
                  <c:v>9.5985953561488341E-2</c:v>
                </c:pt>
                <c:pt idx="845">
                  <c:v>9.5853190492260085E-2</c:v>
                </c:pt>
                <c:pt idx="846">
                  <c:v>9.5784675580305095E-2</c:v>
                </c:pt>
                <c:pt idx="847">
                  <c:v>9.5544996806986471E-2</c:v>
                </c:pt>
                <c:pt idx="848">
                  <c:v>9.5688144663435934E-2</c:v>
                </c:pt>
                <c:pt idx="849">
                  <c:v>9.5557814702249291E-2</c:v>
                </c:pt>
                <c:pt idx="850">
                  <c:v>9.5276808354658279E-2</c:v>
                </c:pt>
                <c:pt idx="851">
                  <c:v>9.5187629655567124E-2</c:v>
                </c:pt>
                <c:pt idx="852">
                  <c:v>9.4612428809550758E-2</c:v>
                </c:pt>
                <c:pt idx="853">
                  <c:v>9.4439343145458612E-2</c:v>
                </c:pt>
                <c:pt idx="854">
                  <c:v>9.4382112212827135E-2</c:v>
                </c:pt>
                <c:pt idx="855">
                  <c:v>9.3662353012945898E-2</c:v>
                </c:pt>
                <c:pt idx="856">
                  <c:v>9.3624498788559024E-2</c:v>
                </c:pt>
                <c:pt idx="857">
                  <c:v>9.3358937387667124E-2</c:v>
                </c:pt>
                <c:pt idx="858">
                  <c:v>9.3117160499443033E-2</c:v>
                </c:pt>
                <c:pt idx="859">
                  <c:v>9.3023503471057839E-2</c:v>
                </c:pt>
                <c:pt idx="860">
                  <c:v>9.2011295263302845E-2</c:v>
                </c:pt>
                <c:pt idx="861">
                  <c:v>9.1232083597360819E-2</c:v>
                </c:pt>
                <c:pt idx="862">
                  <c:v>9.0777973954459995E-2</c:v>
                </c:pt>
                <c:pt idx="863">
                  <c:v>9.0365826609668465E-2</c:v>
                </c:pt>
                <c:pt idx="864">
                  <c:v>8.9788510017528952E-2</c:v>
                </c:pt>
                <c:pt idx="865">
                  <c:v>8.9216518053132729E-2</c:v>
                </c:pt>
                <c:pt idx="866">
                  <c:v>8.8793245409976948E-2</c:v>
                </c:pt>
                <c:pt idx="867">
                  <c:v>8.8439633707926193E-2</c:v>
                </c:pt>
                <c:pt idx="868">
                  <c:v>8.7814748090450978E-2</c:v>
                </c:pt>
                <c:pt idx="869">
                  <c:v>8.776000315951421E-2</c:v>
                </c:pt>
                <c:pt idx="870">
                  <c:v>8.69790107405852E-2</c:v>
                </c:pt>
                <c:pt idx="871">
                  <c:v>8.6879658828885153E-2</c:v>
                </c:pt>
                <c:pt idx="872">
                  <c:v>8.6051079753402746E-2</c:v>
                </c:pt>
                <c:pt idx="873">
                  <c:v>8.5498535022121902E-2</c:v>
                </c:pt>
                <c:pt idx="874">
                  <c:v>8.5026053650384945E-2</c:v>
                </c:pt>
                <c:pt idx="875">
                  <c:v>8.4397112852840336E-2</c:v>
                </c:pt>
                <c:pt idx="876">
                  <c:v>8.3201416562554337E-2</c:v>
                </c:pt>
                <c:pt idx="877">
                  <c:v>8.2450820362928043E-2</c:v>
                </c:pt>
                <c:pt idx="878">
                  <c:v>8.1345484063318638E-2</c:v>
                </c:pt>
                <c:pt idx="879">
                  <c:v>8.0969039934355461E-2</c:v>
                </c:pt>
                <c:pt idx="880">
                  <c:v>8.0450717396616717E-2</c:v>
                </c:pt>
                <c:pt idx="881">
                  <c:v>7.9600152192671136E-2</c:v>
                </c:pt>
                <c:pt idx="882">
                  <c:v>7.9359115815590159E-2</c:v>
                </c:pt>
                <c:pt idx="883">
                  <c:v>7.8954602788059713E-2</c:v>
                </c:pt>
                <c:pt idx="884">
                  <c:v>7.8666491059738441E-2</c:v>
                </c:pt>
                <c:pt idx="885">
                  <c:v>7.8534151139734804E-2</c:v>
                </c:pt>
                <c:pt idx="886">
                  <c:v>7.8409939211087631E-2</c:v>
                </c:pt>
                <c:pt idx="887">
                  <c:v>7.7844082910448587E-2</c:v>
                </c:pt>
                <c:pt idx="888">
                  <c:v>7.7626654733858533E-2</c:v>
                </c:pt>
                <c:pt idx="889">
                  <c:v>7.7366735322628374E-2</c:v>
                </c:pt>
                <c:pt idx="890">
                  <c:v>7.6913806971312948E-2</c:v>
                </c:pt>
                <c:pt idx="891">
                  <c:v>7.629322337095483E-2</c:v>
                </c:pt>
                <c:pt idx="892">
                  <c:v>7.5772220888126754E-2</c:v>
                </c:pt>
                <c:pt idx="893">
                  <c:v>7.4779883062711772E-2</c:v>
                </c:pt>
                <c:pt idx="894">
                  <c:v>7.4288236557342541E-2</c:v>
                </c:pt>
                <c:pt idx="895">
                  <c:v>7.4051837190514835E-2</c:v>
                </c:pt>
                <c:pt idx="896">
                  <c:v>7.3642211109853417E-2</c:v>
                </c:pt>
                <c:pt idx="897">
                  <c:v>7.3812810772250867E-2</c:v>
                </c:pt>
                <c:pt idx="898">
                  <c:v>7.3735533145102464E-2</c:v>
                </c:pt>
                <c:pt idx="899">
                  <c:v>7.3301452565500858E-2</c:v>
                </c:pt>
                <c:pt idx="900">
                  <c:v>7.3212379653715839E-2</c:v>
                </c:pt>
                <c:pt idx="901">
                  <c:v>7.2728649565090758E-2</c:v>
                </c:pt>
                <c:pt idx="902">
                  <c:v>7.1913805208191184E-2</c:v>
                </c:pt>
                <c:pt idx="903">
                  <c:v>7.1600604257092776E-2</c:v>
                </c:pt>
                <c:pt idx="904">
                  <c:v>7.1044991693933343E-2</c:v>
                </c:pt>
                <c:pt idx="905">
                  <c:v>7.0481092458458211E-2</c:v>
                </c:pt>
                <c:pt idx="906">
                  <c:v>7.028482174309976E-2</c:v>
                </c:pt>
                <c:pt idx="907">
                  <c:v>6.934652359991382E-2</c:v>
                </c:pt>
                <c:pt idx="908">
                  <c:v>6.8676889951933787E-2</c:v>
                </c:pt>
                <c:pt idx="909">
                  <c:v>6.8336096145145825E-2</c:v>
                </c:pt>
                <c:pt idx="910">
                  <c:v>6.730228969571693E-2</c:v>
                </c:pt>
                <c:pt idx="911">
                  <c:v>6.622927141813878E-2</c:v>
                </c:pt>
                <c:pt idx="912">
                  <c:v>6.5516176818545505E-2</c:v>
                </c:pt>
                <c:pt idx="913">
                  <c:v>6.4211360921957533E-2</c:v>
                </c:pt>
                <c:pt idx="914">
                  <c:v>6.3686620620978546E-2</c:v>
                </c:pt>
                <c:pt idx="915">
                  <c:v>6.2853721897161346E-2</c:v>
                </c:pt>
                <c:pt idx="916">
                  <c:v>6.1827708445952742E-2</c:v>
                </c:pt>
                <c:pt idx="917">
                  <c:v>6.1020745243361936E-2</c:v>
                </c:pt>
                <c:pt idx="918">
                  <c:v>6.0132713701818732E-2</c:v>
                </c:pt>
                <c:pt idx="919">
                  <c:v>5.9083250731078445E-2</c:v>
                </c:pt>
                <c:pt idx="920">
                  <c:v>5.8533139107839229E-2</c:v>
                </c:pt>
                <c:pt idx="921">
                  <c:v>5.7888894413337097E-2</c:v>
                </c:pt>
                <c:pt idx="922">
                  <c:v>5.7414826232007783E-2</c:v>
                </c:pt>
                <c:pt idx="923">
                  <c:v>5.6405156919600595E-2</c:v>
                </c:pt>
                <c:pt idx="924">
                  <c:v>5.5871142598115084E-2</c:v>
                </c:pt>
                <c:pt idx="925">
                  <c:v>5.4940461140972514E-2</c:v>
                </c:pt>
                <c:pt idx="926">
                  <c:v>5.4131364561040861E-2</c:v>
                </c:pt>
                <c:pt idx="927">
                  <c:v>5.2971230436841626E-2</c:v>
                </c:pt>
                <c:pt idx="928">
                  <c:v>5.2067083962327024E-2</c:v>
                </c:pt>
                <c:pt idx="929">
                  <c:v>5.1020759348336095E-2</c:v>
                </c:pt>
                <c:pt idx="930">
                  <c:v>5.0686471460876861E-2</c:v>
                </c:pt>
                <c:pt idx="931">
                  <c:v>4.9972107413609683E-2</c:v>
                </c:pt>
                <c:pt idx="932">
                  <c:v>4.9455442210334086E-2</c:v>
                </c:pt>
                <c:pt idx="933">
                  <c:v>4.9146560907570462E-2</c:v>
                </c:pt>
                <c:pt idx="934">
                  <c:v>4.8548016329328578E-2</c:v>
                </c:pt>
                <c:pt idx="935">
                  <c:v>4.7945487095888084E-2</c:v>
                </c:pt>
                <c:pt idx="936">
                  <c:v>4.7242248346985184E-2</c:v>
                </c:pt>
                <c:pt idx="937">
                  <c:v>4.6067462680883076E-2</c:v>
                </c:pt>
                <c:pt idx="938">
                  <c:v>4.5118462388557483E-2</c:v>
                </c:pt>
                <c:pt idx="939">
                  <c:v>4.4196578909043722E-2</c:v>
                </c:pt>
                <c:pt idx="940">
                  <c:v>4.3277040381483133E-2</c:v>
                </c:pt>
                <c:pt idx="941">
                  <c:v>4.2661746146432901E-2</c:v>
                </c:pt>
                <c:pt idx="942">
                  <c:v>4.2127731824947397E-2</c:v>
                </c:pt>
                <c:pt idx="943">
                  <c:v>4.1777575841564468E-2</c:v>
                </c:pt>
                <c:pt idx="944">
                  <c:v>4.1942039840204746E-2</c:v>
                </c:pt>
                <c:pt idx="945">
                  <c:v>4.1380168194764304E-2</c:v>
                </c:pt>
                <c:pt idx="946">
                  <c:v>4.1178273120961791E-2</c:v>
                </c:pt>
                <c:pt idx="947">
                  <c:v>4.0428770056832465E-2</c:v>
                </c:pt>
                <c:pt idx="948">
                  <c:v>3.9915595834660089E-2</c:v>
                </c:pt>
                <c:pt idx="949">
                  <c:v>3.9001187991448152E-2</c:v>
                </c:pt>
                <c:pt idx="950">
                  <c:v>3.8186378896983973E-2</c:v>
                </c:pt>
                <c:pt idx="951">
                  <c:v>3.7421660091985588E-2</c:v>
                </c:pt>
                <c:pt idx="952">
                  <c:v>3.7129193452894144E-2</c:v>
                </c:pt>
                <c:pt idx="953">
                  <c:v>3.6443092247588849E-2</c:v>
                </c:pt>
                <c:pt idx="954">
                  <c:v>3.5831535830689536E-2</c:v>
                </c:pt>
                <c:pt idx="955">
                  <c:v>3.5596423542753407E-2</c:v>
                </c:pt>
                <c:pt idx="956">
                  <c:v>3.5336028088645527E-2</c:v>
                </c:pt>
                <c:pt idx="957">
                  <c:v>3.5074680548782232E-2</c:v>
                </c:pt>
                <c:pt idx="958">
                  <c:v>3.4673006147300366E-2</c:v>
                </c:pt>
                <c:pt idx="959">
                  <c:v>3.4007674516437408E-2</c:v>
                </c:pt>
                <c:pt idx="960">
                  <c:v>3.3703553642450895E-2</c:v>
                </c:pt>
                <c:pt idx="961">
                  <c:v>3.3041430893208067E-2</c:v>
                </c:pt>
                <c:pt idx="962">
                  <c:v>3.1982023915688926E-2</c:v>
                </c:pt>
                <c:pt idx="963">
                  <c:v>3.155705867563461E-2</c:v>
                </c:pt>
                <c:pt idx="964">
                  <c:v>3.1034945426091875E-2</c:v>
                </c:pt>
                <c:pt idx="965">
                  <c:v>3.0397682693796176E-2</c:v>
                </c:pt>
                <c:pt idx="966">
                  <c:v>2.988521372033151E-2</c:v>
                </c:pt>
                <c:pt idx="967">
                  <c:v>2.9097785906944548E-2</c:v>
                </c:pt>
                <c:pt idx="968">
                  <c:v>2.9146765429695697E-2</c:v>
                </c:pt>
                <c:pt idx="969">
                  <c:v>2.9130051035322738E-2</c:v>
                </c:pt>
                <c:pt idx="970">
                  <c:v>2.8730703954576341E-2</c:v>
                </c:pt>
                <c:pt idx="971">
                  <c:v>2.8350592532333008E-2</c:v>
                </c:pt>
                <c:pt idx="972">
                  <c:v>2.7595482740977315E-2</c:v>
                </c:pt>
                <c:pt idx="973">
                  <c:v>2.7636193222630445E-2</c:v>
                </c:pt>
                <c:pt idx="974">
                  <c:v>2.7521907669544435E-2</c:v>
                </c:pt>
                <c:pt idx="975">
                  <c:v>2.6893143184176758E-2</c:v>
                </c:pt>
                <c:pt idx="976">
                  <c:v>2.6307522288503849E-2</c:v>
                </c:pt>
                <c:pt idx="977">
                  <c:v>2.6063982278510471E-2</c:v>
                </c:pt>
                <c:pt idx="978">
                  <c:v>2.5867976031417422E-2</c:v>
                </c:pt>
                <c:pt idx="979">
                  <c:v>2.5655608014305269E-2</c:v>
                </c:pt>
                <c:pt idx="980">
                  <c:v>2.4673549188805304E-2</c:v>
                </c:pt>
                <c:pt idx="981">
                  <c:v>2.4290687296601866E-2</c:v>
                </c:pt>
                <c:pt idx="982">
                  <c:v>2.4503143469802483E-2</c:v>
                </c:pt>
                <c:pt idx="983">
                  <c:v>2.4457002573099913E-2</c:v>
                </c:pt>
                <c:pt idx="984">
                  <c:v>2.3838411300341096E-2</c:v>
                </c:pt>
                <c:pt idx="985">
                  <c:v>2.3291896445511249E-2</c:v>
                </c:pt>
                <c:pt idx="986">
                  <c:v>2.30195999194606E-2</c:v>
                </c:pt>
                <c:pt idx="987">
                  <c:v>2.3022597226468405E-2</c:v>
                </c:pt>
                <c:pt idx="988">
                  <c:v>2.2262709375117908E-2</c:v>
                </c:pt>
                <c:pt idx="989">
                  <c:v>2.1711204885680947E-2</c:v>
                </c:pt>
                <c:pt idx="990">
                  <c:v>2.1334584444540828E-2</c:v>
                </c:pt>
                <c:pt idx="991">
                  <c:v>2.1443721682060483E-2</c:v>
                </c:pt>
                <c:pt idx="992">
                  <c:v>2.1331939761886878E-2</c:v>
                </c:pt>
                <c:pt idx="993">
                  <c:v>2.1208150982464345E-2</c:v>
                </c:pt>
                <c:pt idx="994">
                  <c:v>2.0848597560051047E-2</c:v>
                </c:pt>
                <c:pt idx="995">
                  <c:v>2.070104189917835E-2</c:v>
                </c:pt>
                <c:pt idx="996">
                  <c:v>2.0460640245934331E-2</c:v>
                </c:pt>
                <c:pt idx="997">
                  <c:v>2.0030473796660578E-2</c:v>
                </c:pt>
                <c:pt idx="998">
                  <c:v>1.9492298507799523E-2</c:v>
                </c:pt>
                <c:pt idx="999">
                  <c:v>1.8917503179790112E-2</c:v>
                </c:pt>
                <c:pt idx="1000">
                  <c:v>1.8914558766435382E-2</c:v>
                </c:pt>
                <c:pt idx="1001">
                  <c:v>1.8580729290636169E-2</c:v>
                </c:pt>
                <c:pt idx="1002">
                  <c:v>1.8632900063789745E-2</c:v>
                </c:pt>
                <c:pt idx="1003">
                  <c:v>1.8063059107952067E-2</c:v>
                </c:pt>
                <c:pt idx="1004">
                  <c:v>1.7944259963136651E-2</c:v>
                </c:pt>
                <c:pt idx="1005">
                  <c:v>1.7454251397891096E-2</c:v>
                </c:pt>
                <c:pt idx="1006">
                  <c:v>1.7527357478933338E-2</c:v>
                </c:pt>
                <c:pt idx="1007">
                  <c:v>1.6792929105931529E-2</c:v>
                </c:pt>
                <c:pt idx="1008">
                  <c:v>1.6341823822525574E-2</c:v>
                </c:pt>
                <c:pt idx="1009">
                  <c:v>1.6149146349332958E-2</c:v>
                </c:pt>
                <c:pt idx="1010">
                  <c:v>1.6067362182942222E-2</c:v>
                </c:pt>
                <c:pt idx="1011">
                  <c:v>1.5796164081753841E-2</c:v>
                </c:pt>
                <c:pt idx="1012">
                  <c:v>1.5705269865181132E-2</c:v>
                </c:pt>
                <c:pt idx="1013">
                  <c:v>1.5131394886735296E-2</c:v>
                </c:pt>
                <c:pt idx="1014">
                  <c:v>1.4918228175461646E-2</c:v>
                </c:pt>
                <c:pt idx="1015">
                  <c:v>1.458961930322133E-2</c:v>
                </c:pt>
                <c:pt idx="1016">
                  <c:v>1.3994697940215361E-2</c:v>
                </c:pt>
                <c:pt idx="1017">
                  <c:v>1.3987095359146141E-2</c:v>
                </c:pt>
                <c:pt idx="1018">
                  <c:v>1.3977673236411003E-2</c:v>
                </c:pt>
                <c:pt idx="1019">
                  <c:v>1.3571030357783247E-2</c:v>
                </c:pt>
                <c:pt idx="1020">
                  <c:v>1.3646171081347264E-2</c:v>
                </c:pt>
                <c:pt idx="1021">
                  <c:v>1.3679220798912789E-2</c:v>
                </c:pt>
                <c:pt idx="1022">
                  <c:v>1.3812137259734989E-2</c:v>
                </c:pt>
                <c:pt idx="1023">
                  <c:v>1.3744667878989196E-2</c:v>
                </c:pt>
                <c:pt idx="1024">
                  <c:v>1.2948121199811416E-2</c:v>
                </c:pt>
                <c:pt idx="1025">
                  <c:v>1.2840819372053605E-2</c:v>
                </c:pt>
                <c:pt idx="1026">
                  <c:v>1.2965278137748474E-2</c:v>
                </c:pt>
                <c:pt idx="1027">
                  <c:v>1.2690767130755579E-2</c:v>
                </c:pt>
                <c:pt idx="1028">
                  <c:v>1.2403161418382096E-2</c:v>
                </c:pt>
                <c:pt idx="1029">
                  <c:v>1.2270645186201528E-2</c:v>
                </c:pt>
                <c:pt idx="1030">
                  <c:v>1.2357586483767467E-2</c:v>
                </c:pt>
                <c:pt idx="1031">
                  <c:v>1.2196527073263703E-2</c:v>
                </c:pt>
                <c:pt idx="1032">
                  <c:v>1.1528254555289559E-2</c:v>
                </c:pt>
                <c:pt idx="1033">
                  <c:v>1.1093302993533926E-2</c:v>
                </c:pt>
                <c:pt idx="1034">
                  <c:v>1.0810808571169644E-2</c:v>
                </c:pt>
                <c:pt idx="1035">
                  <c:v>1.0708891317295272E-2</c:v>
                </c:pt>
                <c:pt idx="1036">
                  <c:v>1.0287961862970882E-2</c:v>
                </c:pt>
                <c:pt idx="1037">
                  <c:v>1.0100065976016608E-2</c:v>
                </c:pt>
                <c:pt idx="1038">
                  <c:v>1.0620927409103139E-2</c:v>
                </c:pt>
                <c:pt idx="1039">
                  <c:v>1.0940923431500427E-2</c:v>
                </c:pt>
                <c:pt idx="1040">
                  <c:v>1.0914979094665182E-2</c:v>
                </c:pt>
                <c:pt idx="1041">
                  <c:v>1.0645967264470734E-2</c:v>
                </c:pt>
                <c:pt idx="1042">
                  <c:v>1.0308147844107595E-2</c:v>
                </c:pt>
                <c:pt idx="1043">
                  <c:v>1.0346880103135572E-2</c:v>
                </c:pt>
                <c:pt idx="1044">
                  <c:v>1.0136016028892629E-2</c:v>
                </c:pt>
                <c:pt idx="1045">
                  <c:v>9.6036361212872619E-3</c:v>
                </c:pt>
                <c:pt idx="1046">
                  <c:v>9.0420677327911377E-3</c:v>
                </c:pt>
                <c:pt idx="1047">
                  <c:v>8.7253810899548256E-3</c:v>
                </c:pt>
                <c:pt idx="1048">
                  <c:v>8.9138993588936625E-3</c:v>
                </c:pt>
                <c:pt idx="1049">
                  <c:v>8.774558082344135E-3</c:v>
                </c:pt>
                <c:pt idx="1050">
                  <c:v>8.9609200533591182E-3</c:v>
                </c:pt>
                <c:pt idx="1051">
                  <c:v>8.7281562436197033E-3</c:v>
                </c:pt>
                <c:pt idx="1052">
                  <c:v>8.6876167847781943E-3</c:v>
                </c:pt>
                <c:pt idx="1053">
                  <c:v>8.6984388261981561E-3</c:v>
                </c:pt>
                <c:pt idx="1054">
                  <c:v>8.9091918237696327E-3</c:v>
                </c:pt>
                <c:pt idx="1055">
                  <c:v>8.525497738091083E-3</c:v>
                </c:pt>
                <c:pt idx="1056">
                  <c:v>8.4810370964346505E-3</c:v>
                </c:pt>
                <c:pt idx="1057">
                  <c:v>7.9967674925481656E-3</c:v>
                </c:pt>
                <c:pt idx="1058">
                  <c:v>7.6795519131810626E-3</c:v>
                </c:pt>
                <c:pt idx="1059">
                  <c:v>7.5784633265382623E-3</c:v>
                </c:pt>
                <c:pt idx="1060">
                  <c:v>7.2559530924979519E-3</c:v>
                </c:pt>
                <c:pt idx="1061">
                  <c:v>6.9751530301539666E-3</c:v>
                </c:pt>
                <c:pt idx="1062">
                  <c:v>6.9546161877851627E-3</c:v>
                </c:pt>
                <c:pt idx="1063">
                  <c:v>6.5977056849040455E-3</c:v>
                </c:pt>
                <c:pt idx="1064">
                  <c:v>6.7653574077032206E-3</c:v>
                </c:pt>
                <c:pt idx="1065">
                  <c:v>7.0076579430927762E-3</c:v>
                </c:pt>
                <c:pt idx="1066">
                  <c:v>6.8911808296475271E-3</c:v>
                </c:pt>
                <c:pt idx="1067">
                  <c:v>6.9257521212999574E-3</c:v>
                </c:pt>
                <c:pt idx="1068">
                  <c:v>6.5954418365522646E-3</c:v>
                </c:pt>
                <c:pt idx="1069">
                  <c:v>6.439456690500547E-3</c:v>
                </c:pt>
                <c:pt idx="1070">
                  <c:v>6.505966933003841E-3</c:v>
                </c:pt>
                <c:pt idx="1071">
                  <c:v>6.4190520822644415E-3</c:v>
                </c:pt>
                <c:pt idx="1072">
                  <c:v>6.0924302482581235E-3</c:v>
                </c:pt>
                <c:pt idx="1073">
                  <c:v>5.7152420819082898E-3</c:v>
                </c:pt>
                <c:pt idx="1074">
                  <c:v>5.5118853801590269E-3</c:v>
                </c:pt>
                <c:pt idx="1075">
                  <c:v>5.8433998770751503E-3</c:v>
                </c:pt>
                <c:pt idx="1076">
                  <c:v>5.6092432011379898E-3</c:v>
                </c:pt>
                <c:pt idx="1077">
                  <c:v>5.4915495336719236E-3</c:v>
                </c:pt>
                <c:pt idx="1078">
                  <c:v>5.0540167616460368E-3</c:v>
                </c:pt>
                <c:pt idx="1079">
                  <c:v>4.6523212027029361E-3</c:v>
                </c:pt>
                <c:pt idx="1080">
                  <c:v>4.8057392434585535E-3</c:v>
                </c:pt>
                <c:pt idx="1081">
                  <c:v>4.7035592844405566E-3</c:v>
                </c:pt>
                <c:pt idx="1082">
                  <c:v>4.4361148694990159E-3</c:v>
                </c:pt>
                <c:pt idx="1083">
                  <c:v>4.6920672567482601E-3</c:v>
                </c:pt>
                <c:pt idx="1084">
                  <c:v>4.6204968547670757E-3</c:v>
                </c:pt>
                <c:pt idx="1085">
                  <c:v>4.6370455156937232E-3</c:v>
                </c:pt>
                <c:pt idx="1086">
                  <c:v>5.1449744506024409E-3</c:v>
                </c:pt>
                <c:pt idx="1087">
                  <c:v>5.2508587284577374E-3</c:v>
                </c:pt>
                <c:pt idx="1088">
                  <c:v>5.3467320009069497E-3</c:v>
                </c:pt>
                <c:pt idx="1089">
                  <c:v>5.2136603853690519E-3</c:v>
                </c:pt>
                <c:pt idx="1090">
                  <c:v>5.0026199989491801E-3</c:v>
                </c:pt>
                <c:pt idx="1091">
                  <c:v>5.0434010054730824E-3</c:v>
                </c:pt>
                <c:pt idx="1092">
                  <c:v>5.0843442191997618E-3</c:v>
                </c:pt>
                <c:pt idx="1093">
                  <c:v>5.1686884383995236E-3</c:v>
                </c:pt>
                <c:pt idx="1094">
                  <c:v>5.0625555603747551E-3</c:v>
                </c:pt>
                <c:pt idx="1095">
                  <c:v>4.9532631681394029E-3</c:v>
                </c:pt>
                <c:pt idx="1096">
                  <c:v>4.8561081061639097E-3</c:v>
                </c:pt>
                <c:pt idx="1097">
                  <c:v>4.6693758795773727E-3</c:v>
                </c:pt>
                <c:pt idx="1098">
                  <c:v>4.3740000895665862E-3</c:v>
                </c:pt>
                <c:pt idx="1099">
                  <c:v>4.2385218128135936E-3</c:v>
                </c:pt>
                <c:pt idx="1100">
                  <c:v>3.6514604466551643E-3</c:v>
                </c:pt>
                <c:pt idx="1101">
                  <c:v>3.8539690868333947E-3</c:v>
                </c:pt>
                <c:pt idx="1102">
                  <c:v>3.8789472329390645E-3</c:v>
                </c:pt>
                <c:pt idx="1103">
                  <c:v>4.0644470374088595E-3</c:v>
                </c:pt>
                <c:pt idx="1104">
                  <c:v>4.5069623915547884E-3</c:v>
                </c:pt>
                <c:pt idx="1105">
                  <c:v>4.4340502539071663E-3</c:v>
                </c:pt>
                <c:pt idx="1106">
                  <c:v>4.4184907042930958E-3</c:v>
                </c:pt>
                <c:pt idx="1107">
                  <c:v>4.5937961386928001E-3</c:v>
                </c:pt>
                <c:pt idx="1108">
                  <c:v>4.2150758195254453E-3</c:v>
                </c:pt>
                <c:pt idx="1109">
                  <c:v>3.9948707261487533E-3</c:v>
                </c:pt>
                <c:pt idx="1110">
                  <c:v>3.8093321330000328E-3</c:v>
                </c:pt>
                <c:pt idx="1111">
                  <c:v>3.5253002684529208E-3</c:v>
                </c:pt>
                <c:pt idx="1112">
                  <c:v>3.9321494323276843E-3</c:v>
                </c:pt>
                <c:pt idx="1113">
                  <c:v>3.7723488907672013E-3</c:v>
                </c:pt>
                <c:pt idx="1114">
                  <c:v>3.7403006263666398E-3</c:v>
                </c:pt>
                <c:pt idx="1115">
                  <c:v>3.3552489369257292E-3</c:v>
                </c:pt>
                <c:pt idx="1116">
                  <c:v>3.6328683275978981E-3</c:v>
                </c:pt>
                <c:pt idx="1117">
                  <c:v>3.1838858428021788E-3</c:v>
                </c:pt>
                <c:pt idx="1118">
                  <c:v>3.1992761327263967E-3</c:v>
                </c:pt>
                <c:pt idx="1119">
                  <c:v>2.8627984480296942E-3</c:v>
                </c:pt>
                <c:pt idx="1120">
                  <c:v>3.0290044109780429E-3</c:v>
                </c:pt>
                <c:pt idx="1121">
                  <c:v>2.8243588672154205E-3</c:v>
                </c:pt>
                <c:pt idx="1122">
                  <c:v>3.1723074221431877E-3</c:v>
                </c:pt>
                <c:pt idx="1123">
                  <c:v>2.9061765329197755E-3</c:v>
                </c:pt>
                <c:pt idx="1124">
                  <c:v>3.4882623694452407E-3</c:v>
                </c:pt>
                <c:pt idx="1125">
                  <c:v>3.127582312221361E-3</c:v>
                </c:pt>
                <c:pt idx="1126">
                  <c:v>3.2872788295974543E-3</c:v>
                </c:pt>
                <c:pt idx="1127">
                  <c:v>3.3271218553400901E-3</c:v>
                </c:pt>
                <c:pt idx="1128">
                  <c:v>3.5049661850875867E-3</c:v>
                </c:pt>
                <c:pt idx="1129">
                  <c:v>3.7851526810558562E-3</c:v>
                </c:pt>
                <c:pt idx="1130">
                  <c:v>3.728958464024735E-3</c:v>
                </c:pt>
                <c:pt idx="1131">
                  <c:v>3.4141001784631854E-3</c:v>
                </c:pt>
                <c:pt idx="1132">
                  <c:v>3.265629457392223E-3</c:v>
                </c:pt>
                <c:pt idx="1133">
                  <c:v>3.2517607415549115E-3</c:v>
                </c:pt>
                <c:pt idx="1134">
                  <c:v>3.1071565465240229E-3</c:v>
                </c:pt>
                <c:pt idx="1135">
                  <c:v>2.9613093506457785E-3</c:v>
                </c:pt>
                <c:pt idx="1136">
                  <c:v>2.4022463581838296E-3</c:v>
                </c:pt>
                <c:pt idx="1137">
                  <c:v>2.4341659146952322E-3</c:v>
                </c:pt>
                <c:pt idx="1138">
                  <c:v>2.6569451658551018E-3</c:v>
                </c:pt>
                <c:pt idx="1139">
                  <c:v>2.7478005937488872E-3</c:v>
                </c:pt>
                <c:pt idx="1140">
                  <c:v>2.4253732264317342E-3</c:v>
                </c:pt>
                <c:pt idx="1141">
                  <c:v>2.1068458844682725E-3</c:v>
                </c:pt>
                <c:pt idx="1142">
                  <c:v>2.2424123173097302E-3</c:v>
                </c:pt>
                <c:pt idx="1143">
                  <c:v>2.0825006990777815E-3</c:v>
                </c:pt>
                <c:pt idx="1144">
                  <c:v>2.2028531541719515E-3</c:v>
                </c:pt>
                <c:pt idx="1145">
                  <c:v>2.2015272866014383E-3</c:v>
                </c:pt>
                <c:pt idx="1146">
                  <c:v>2.7323873832416686E-3</c:v>
                </c:pt>
                <c:pt idx="1147">
                  <c:v>2.8014823622587565E-3</c:v>
                </c:pt>
                <c:pt idx="1148">
                  <c:v>2.9742242176058996E-3</c:v>
                </c:pt>
                <c:pt idx="1149">
                  <c:v>2.7080880390171797E-3</c:v>
                </c:pt>
                <c:pt idx="1150">
                  <c:v>3.1789120762909843E-3</c:v>
                </c:pt>
                <c:pt idx="1151">
                  <c:v>3.2914010082940779E-3</c:v>
                </c:pt>
                <c:pt idx="1152">
                  <c:v>3.141745469394146E-3</c:v>
                </c:pt>
                <c:pt idx="1153">
                  <c:v>2.8335500209987806E-3</c:v>
                </c:pt>
                <c:pt idx="1154">
                  <c:v>2.7645185143653872E-3</c:v>
                </c:pt>
                <c:pt idx="1155">
                  <c:v>2.6851057467543573E-3</c:v>
                </c:pt>
                <c:pt idx="1156">
                  <c:v>3.0380527518980892E-3</c:v>
                </c:pt>
                <c:pt idx="1157">
                  <c:v>2.7731789684961876E-3</c:v>
                </c:pt>
                <c:pt idx="1158">
                  <c:v>2.3306212994277965E-3</c:v>
                </c:pt>
                <c:pt idx="1159">
                  <c:v>2.4841098650541862E-3</c:v>
                </c:pt>
                <c:pt idx="1160">
                  <c:v>2.6811951426700506E-3</c:v>
                </c:pt>
                <c:pt idx="1161">
                  <c:v>2.8436950236593313E-3</c:v>
                </c:pt>
                <c:pt idx="1162">
                  <c:v>3.1071777039852547E-3</c:v>
                </c:pt>
                <c:pt idx="1163">
                  <c:v>2.6378558464588936E-3</c:v>
                </c:pt>
                <c:pt idx="1164">
                  <c:v>2.7900890693855415E-3</c:v>
                </c:pt>
                <c:pt idx="1165">
                  <c:v>3.208368551690675E-3</c:v>
                </c:pt>
                <c:pt idx="1166">
                  <c:v>3.2737080813391543E-3</c:v>
                </c:pt>
                <c:pt idx="1167">
                  <c:v>3.0126232466194786E-3</c:v>
                </c:pt>
                <c:pt idx="1168">
                  <c:v>3.1239326501589101E-3</c:v>
                </c:pt>
                <c:pt idx="1169">
                  <c:v>2.8106611741897311E-3</c:v>
                </c:pt>
                <c:pt idx="1170">
                  <c:v>3.0690784056724568E-3</c:v>
                </c:pt>
                <c:pt idx="1171">
                  <c:v>3.0470711197480571E-3</c:v>
                </c:pt>
                <c:pt idx="1172">
                  <c:v>2.9703524022005171E-3</c:v>
                </c:pt>
                <c:pt idx="1173">
                  <c:v>2.704207408002951E-3</c:v>
                </c:pt>
              </c:numCache>
            </c:numRef>
          </c:yVal>
          <c:smooth val="0"/>
          <c:extLst>
            <c:ext xmlns:c16="http://schemas.microsoft.com/office/drawing/2014/chart" uri="{C3380CC4-5D6E-409C-BE32-E72D297353CC}">
              <c16:uniqueId val="{00000005-859F-4C0C-A8BD-8B8994BA77C0}"/>
            </c:ext>
          </c:extLst>
        </c:ser>
        <c:ser>
          <c:idx val="6"/>
          <c:order val="6"/>
          <c:tx>
            <c:strRef>
              <c:f>'Fluo 77K'!$Z$2</c:f>
              <c:strCache>
                <c:ptCount val="1"/>
                <c:pt idx="0">
                  <c:v>Stan 720</c:v>
                </c:pt>
              </c:strCache>
            </c:strRef>
          </c:tx>
          <c:spPr>
            <a:ln w="19050" cap="rnd">
              <a:solidFill>
                <a:srgbClr val="C00000"/>
              </a:solidFill>
              <a:round/>
            </a:ln>
            <a:effectLst/>
          </c:spPr>
          <c:marker>
            <c:symbol val="none"/>
          </c:marker>
          <c:xVal>
            <c:numRef>
              <c:f>'Fluo 77K'!$S$3:$S$1176</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'Fluo 77K'!$Z$3:$Z$1176</c:f>
              <c:numCache>
                <c:formatCode>General</c:formatCode>
                <c:ptCount val="1174"/>
                <c:pt idx="0">
                  <c:v>3.2726337806542407E-4</c:v>
                </c:pt>
                <c:pt idx="1">
                  <c:v>2.2354458441309062E-4</c:v>
                </c:pt>
                <c:pt idx="2">
                  <c:v>2.9415394535962404E-4</c:v>
                </c:pt>
                <c:pt idx="3">
                  <c:v>2.9415207083184397E-4</c:v>
                </c:pt>
                <c:pt idx="4">
                  <c:v>6.0537804363268021E-4</c:v>
                </c:pt>
                <c:pt idx="5">
                  <c:v>5.2801054140697132E-4</c:v>
                </c:pt>
                <c:pt idx="6">
                  <c:v>3.2314422042665895E-4</c:v>
                </c:pt>
                <c:pt idx="7">
                  <c:v>1.267241701494807E-4</c:v>
                </c:pt>
                <c:pt idx="8">
                  <c:v>1.4628463321876453E-4</c:v>
                </c:pt>
                <c:pt idx="9">
                  <c:v>-2.3379426799865924E-4</c:v>
                </c:pt>
                <c:pt idx="10">
                  <c:v>-1.5895585522225281E-4</c:v>
                </c:pt>
                <c:pt idx="11">
                  <c:v>-5.0078654014072774E-4</c:v>
                </c:pt>
                <c:pt idx="12">
                  <c:v>-5.271483757861154E-4</c:v>
                </c:pt>
                <c:pt idx="13">
                  <c:v>-4.4042170782836778E-4</c:v>
                </c:pt>
                <c:pt idx="14">
                  <c:v>-3.1205650576540304E-4</c:v>
                </c:pt>
                <c:pt idx="15">
                  <c:v>-3.8602876954942089E-4</c:v>
                </c:pt>
                <c:pt idx="16">
                  <c:v>-2.5425743335204346E-4</c:v>
                </c:pt>
                <c:pt idx="17">
                  <c:v>-2.8147827135265811E-4</c:v>
                </c:pt>
                <c:pt idx="18">
                  <c:v>-1.3693402001972238E-4</c:v>
                </c:pt>
                <c:pt idx="19">
                  <c:v>-3.6591567225896884E-5</c:v>
                </c:pt>
                <c:pt idx="20">
                  <c:v>-1.4203625032115932E-4</c:v>
                </c:pt>
                <c:pt idx="21">
                  <c:v>-4.6678424642167292E-4</c:v>
                </c:pt>
                <c:pt idx="22">
                  <c:v>-2.4316889858488382E-4</c:v>
                </c:pt>
                <c:pt idx="23">
                  <c:v>-2.9757870761385152E-4</c:v>
                </c:pt>
                <c:pt idx="24">
                  <c:v>-3.3329010203640496E-4</c:v>
                </c:pt>
                <c:pt idx="25">
                  <c:v>-1.5812239330802955E-4</c:v>
                </c:pt>
                <c:pt idx="26">
                  <c:v>-1.6152899607438734E-4</c:v>
                </c:pt>
                <c:pt idx="27">
                  <c:v>-8.58456399011046E-5</c:v>
                </c:pt>
                <c:pt idx="28">
                  <c:v>2.6441971707986527E-4</c:v>
                </c:pt>
                <c:pt idx="29">
                  <c:v>1.4708271342113856E-4</c:v>
                </c:pt>
                <c:pt idx="30">
                  <c:v>1.3687989303007224E-4</c:v>
                </c:pt>
                <c:pt idx="31">
                  <c:v>2.7547298729316196E-4</c:v>
                </c:pt>
                <c:pt idx="32">
                  <c:v>1.8278871857632426E-4</c:v>
                </c:pt>
                <c:pt idx="33">
                  <c:v>2.5167433407107719E-4</c:v>
                </c:pt>
                <c:pt idx="34">
                  <c:v>2.8059302560850977E-4</c:v>
                </c:pt>
                <c:pt idx="35">
                  <c:v>1.6497976740156357E-4</c:v>
                </c:pt>
                <c:pt idx="36">
                  <c:v>1.7347454151100762E-4</c:v>
                </c:pt>
                <c:pt idx="37">
                  <c:v>3.0951663778136518E-4</c:v>
                </c:pt>
                <c:pt idx="38">
                  <c:v>1.2925958613004091E-4</c:v>
                </c:pt>
                <c:pt idx="39">
                  <c:v>5.1877954651189627E-5</c:v>
                </c:pt>
                <c:pt idx="40">
                  <c:v>-5.2727912409877685E-5</c:v>
                </c:pt>
                <c:pt idx="41">
                  <c:v>-3.061788067529395E-5</c:v>
                </c:pt>
                <c:pt idx="42">
                  <c:v>1.5986054919211952E-4</c:v>
                </c:pt>
                <c:pt idx="43">
                  <c:v>2.1599714978051037E-4</c:v>
                </c:pt>
                <c:pt idx="44">
                  <c:v>2.4150841844568138E-4</c:v>
                </c:pt>
                <c:pt idx="45">
                  <c:v>3.5032112418242764E-4</c:v>
                </c:pt>
                <c:pt idx="46">
                  <c:v>3.5882773124848357E-4</c:v>
                </c:pt>
                <c:pt idx="47">
                  <c:v>3.4777891303866462E-4</c:v>
                </c:pt>
                <c:pt idx="48">
                  <c:v>4.1495905972749282E-4</c:v>
                </c:pt>
                <c:pt idx="49">
                  <c:v>3.6900266803882099E-4</c:v>
                </c:pt>
                <c:pt idx="50">
                  <c:v>1.887303858492835E-4</c:v>
                </c:pt>
                <c:pt idx="51">
                  <c:v>3.970692695422157E-4</c:v>
                </c:pt>
                <c:pt idx="52">
                  <c:v>1.3773479485578027E-4</c:v>
                </c:pt>
                <c:pt idx="53">
                  <c:v>2.2701749859966919E-4</c:v>
                </c:pt>
                <c:pt idx="54">
                  <c:v>2.1596504849227631E-4</c:v>
                </c:pt>
                <c:pt idx="55">
                  <c:v>2.4741775011443405E-4</c:v>
                </c:pt>
                <c:pt idx="56">
                  <c:v>1.309572053508864E-4</c:v>
                </c:pt>
                <c:pt idx="57">
                  <c:v>1.1310146127641516E-4</c:v>
                </c:pt>
                <c:pt idx="58">
                  <c:v>-2.5762877156453831E-4</c:v>
                </c:pt>
                <c:pt idx="59">
                  <c:v>-8.4700666617225984E-6</c:v>
                </c:pt>
                <c:pt idx="60">
                  <c:v>2.6871566611989036E-4</c:v>
                </c:pt>
                <c:pt idx="61">
                  <c:v>3.0442752917438884E-4</c:v>
                </c:pt>
                <c:pt idx="62">
                  <c:v>1.3651693758865197E-5</c:v>
                </c:pt>
                <c:pt idx="63">
                  <c:v>2.1307933013281145E-5</c:v>
                </c:pt>
                <c:pt idx="64">
                  <c:v>-4.7551942871891368E-5</c:v>
                </c:pt>
                <c:pt idx="65">
                  <c:v>2.1771820059860703E-4</c:v>
                </c:pt>
                <c:pt idx="66">
                  <c:v>1.3949087591176739E-4</c:v>
                </c:pt>
                <c:pt idx="67">
                  <c:v>-3.1456837299072586E-4</c:v>
                </c:pt>
                <c:pt idx="68">
                  <c:v>-1.7684927730510387E-4</c:v>
                </c:pt>
                <c:pt idx="69">
                  <c:v>1.0712650941956067E-4</c:v>
                </c:pt>
                <c:pt idx="70">
                  <c:v>2.0321790811369433E-4</c:v>
                </c:pt>
                <c:pt idx="71">
                  <c:v>8.2450108564447957E-5</c:v>
                </c:pt>
                <c:pt idx="72">
                  <c:v>-1.2161245005115704E-4</c:v>
                </c:pt>
                <c:pt idx="73">
                  <c:v>-2.4916082663394674E-4</c:v>
                </c:pt>
                <c:pt idx="74">
                  <c:v>-1.8624089579933554E-4</c:v>
                </c:pt>
                <c:pt idx="75">
                  <c:v>-3.7922235917990812E-4</c:v>
                </c:pt>
                <c:pt idx="76">
                  <c:v>-4.7870800047284962E-4</c:v>
                </c:pt>
                <c:pt idx="77">
                  <c:v>-7.4145435003502441E-4</c:v>
                </c:pt>
                <c:pt idx="78">
                  <c:v>-4.9740957834489279E-4</c:v>
                </c:pt>
                <c:pt idx="79">
                  <c:v>-4.7277558868080461E-4</c:v>
                </c:pt>
                <c:pt idx="80">
                  <c:v>-3.6393406207943941E-4</c:v>
                </c:pt>
                <c:pt idx="81">
                  <c:v>-3.2907534348085516E-4</c:v>
                </c:pt>
                <c:pt idx="82">
                  <c:v>-3.741487154271176E-4</c:v>
                </c:pt>
                <c:pt idx="83">
                  <c:v>-4.0136533574022701E-4</c:v>
                </c:pt>
                <c:pt idx="84">
                  <c:v>-2.4066160052102498E-4</c:v>
                </c:pt>
                <c:pt idx="85">
                  <c:v>-1.9474914307719902E-4</c:v>
                </c:pt>
                <c:pt idx="86">
                  <c:v>-2.1262850620169944E-5</c:v>
                </c:pt>
                <c:pt idx="87">
                  <c:v>-2.1428406570547911E-4</c:v>
                </c:pt>
                <c:pt idx="88">
                  <c:v>-3.213836873671941E-4</c:v>
                </c:pt>
                <c:pt idx="89">
                  <c:v>-3.4174609685239837E-4</c:v>
                </c:pt>
                <c:pt idx="90">
                  <c:v>-5.823784078768595E-4</c:v>
                </c:pt>
                <c:pt idx="91">
                  <c:v>-6.1043727695316127E-4</c:v>
                </c:pt>
                <c:pt idx="92">
                  <c:v>-6.4189712521248057E-4</c:v>
                </c:pt>
                <c:pt idx="93">
                  <c:v>-8.1536990935369448E-4</c:v>
                </c:pt>
                <c:pt idx="94">
                  <c:v>-7.0398171960508852E-4</c:v>
                </c:pt>
                <c:pt idx="95">
                  <c:v>-7.0657840921246049E-4</c:v>
                </c:pt>
                <c:pt idx="96">
                  <c:v>-7.2699447705536994E-4</c:v>
                </c:pt>
                <c:pt idx="97">
                  <c:v>-5.2546598710348318E-4</c:v>
                </c:pt>
                <c:pt idx="98">
                  <c:v>-4.1152469051839244E-4</c:v>
                </c:pt>
                <c:pt idx="99">
                  <c:v>-4.3448332097902368E-4</c:v>
                </c:pt>
                <c:pt idx="100">
                  <c:v>-2.5764072167913638E-4</c:v>
                </c:pt>
                <c:pt idx="101">
                  <c:v>-2.0832072420506258E-4</c:v>
                </c:pt>
                <c:pt idx="102">
                  <c:v>-2.1251720611475646E-4</c:v>
                </c:pt>
                <c:pt idx="103">
                  <c:v>-1.3006024380811257E-4</c:v>
                </c:pt>
                <c:pt idx="104">
                  <c:v>2.1940586139062077E-4</c:v>
                </c:pt>
                <c:pt idx="105">
                  <c:v>1.0036354123135153E-4</c:v>
                </c:pt>
                <c:pt idx="106">
                  <c:v>-1.4197427374643004E-4</c:v>
                </c:pt>
                <c:pt idx="107">
                  <c:v>-2.7182140717754342E-5</c:v>
                </c:pt>
                <c:pt idx="108">
                  <c:v>-6.1196173667032091E-5</c:v>
                </c:pt>
                <c:pt idx="109">
                  <c:v>8.5861409366054615E-5</c:v>
                </c:pt>
                <c:pt idx="110">
                  <c:v>4.7591659429232064E-5</c:v>
                </c:pt>
                <c:pt idx="111">
                  <c:v>-3.1888810510196085E-4</c:v>
                </c:pt>
                <c:pt idx="112">
                  <c:v>-4.863840745743387E-4</c:v>
                </c:pt>
                <c:pt idx="113">
                  <c:v>-3.341751134645807E-4</c:v>
                </c:pt>
                <c:pt idx="114">
                  <c:v>-4.9400649031812265E-4</c:v>
                </c:pt>
                <c:pt idx="115">
                  <c:v>-5.3651375089142582E-4</c:v>
                </c:pt>
                <c:pt idx="116">
                  <c:v>-6.3599552597082092E-4</c:v>
                </c:pt>
                <c:pt idx="117">
                  <c:v>-5.4841454197729648E-4</c:v>
                </c:pt>
                <c:pt idx="118">
                  <c:v>-3.8940045923587451E-4</c:v>
                </c:pt>
                <c:pt idx="119">
                  <c:v>-4.1153089989166396E-4</c:v>
                </c:pt>
                <c:pt idx="120">
                  <c:v>-4.0387778875548109E-4</c:v>
                </c:pt>
                <c:pt idx="121">
                  <c:v>-5.6118546542708832E-4</c:v>
                </c:pt>
                <c:pt idx="122">
                  <c:v>-4.2003738979973362E-4</c:v>
                </c:pt>
                <c:pt idx="123">
                  <c:v>-4.0475131870100381E-4</c:v>
                </c:pt>
                <c:pt idx="124">
                  <c:v>-1.5900482726050771E-4</c:v>
                </c:pt>
                <c:pt idx="125">
                  <c:v>-2.0832587915645782E-4</c:v>
                </c:pt>
                <c:pt idx="126">
                  <c:v>1.088319782254853E-4</c:v>
                </c:pt>
                <c:pt idx="127">
                  <c:v>2.5848097875656246E-4</c:v>
                </c:pt>
                <c:pt idx="128">
                  <c:v>3.7921966454622423E-4</c:v>
                </c:pt>
                <c:pt idx="129">
                  <c:v>3.1887416330159639E-4</c:v>
                </c:pt>
                <c:pt idx="130">
                  <c:v>4.1326917293374021E-4</c:v>
                </c:pt>
                <c:pt idx="131">
                  <c:v>2.797510111612899E-4</c:v>
                </c:pt>
                <c:pt idx="132">
                  <c:v>3.4438109712127597E-4</c:v>
                </c:pt>
                <c:pt idx="133">
                  <c:v>1.1905582847508455E-4</c:v>
                </c:pt>
                <c:pt idx="134">
                  <c:v>1.5314329605014736E-5</c:v>
                </c:pt>
                <c:pt idx="135">
                  <c:v>-1.6142050777911453E-5</c:v>
                </c:pt>
                <c:pt idx="136">
                  <c:v>-5.0189122279313306E-5</c:v>
                </c:pt>
                <c:pt idx="137">
                  <c:v>9.0953728101854343E-5</c:v>
                </c:pt>
                <c:pt idx="138">
                  <c:v>1.01815597313005E-5</c:v>
                </c:pt>
                <c:pt idx="139">
                  <c:v>1.530277782756992E-4</c:v>
                </c:pt>
                <c:pt idx="140">
                  <c:v>1.7347571309087018E-4</c:v>
                </c:pt>
                <c:pt idx="141">
                  <c:v>4.2685305565016063E-4</c:v>
                </c:pt>
                <c:pt idx="142">
                  <c:v>5.3482292683378313E-4</c:v>
                </c:pt>
                <c:pt idx="143">
                  <c:v>7.1594636179346841E-4</c:v>
                </c:pt>
                <c:pt idx="144">
                  <c:v>5.7055130916434374E-4</c:v>
                </c:pt>
                <c:pt idx="145">
                  <c:v>5.628938631826693E-4</c:v>
                </c:pt>
                <c:pt idx="146">
                  <c:v>3.0269605129551545E-4</c:v>
                </c:pt>
                <c:pt idx="147">
                  <c:v>1.9807654704484797E-4</c:v>
                </c:pt>
                <c:pt idx="148">
                  <c:v>-2.1276440946575607E-5</c:v>
                </c:pt>
                <c:pt idx="149">
                  <c:v>-6.6327670033435721E-5</c:v>
                </c:pt>
                <c:pt idx="150">
                  <c:v>-3.4097133108928926E-4</c:v>
                </c:pt>
                <c:pt idx="151">
                  <c:v>-3.9368609837310905E-4</c:v>
                </c:pt>
                <c:pt idx="152">
                  <c:v>-2.8740049039989885E-4</c:v>
                </c:pt>
                <c:pt idx="153">
                  <c:v>-1.7430636321342331E-4</c:v>
                </c:pt>
                <c:pt idx="154">
                  <c:v>-1.3178914421128833E-4</c:v>
                </c:pt>
                <c:pt idx="155">
                  <c:v>-2.9250904723259364E-4</c:v>
                </c:pt>
                <c:pt idx="156">
                  <c:v>-3.2567436429783764E-4</c:v>
                </c:pt>
                <c:pt idx="157">
                  <c:v>-2.0493099218872558E-4</c:v>
                </c:pt>
                <c:pt idx="158">
                  <c:v>-2.6954526182056712E-4</c:v>
                </c:pt>
                <c:pt idx="159">
                  <c:v>-2.1259476470165777E-4</c:v>
                </c:pt>
                <c:pt idx="160">
                  <c:v>-2.4320463177069182E-4</c:v>
                </c:pt>
                <c:pt idx="161">
                  <c:v>-1.1930022003441399E-5</c:v>
                </c:pt>
                <c:pt idx="162">
                  <c:v>4.3960242203048145E-4</c:v>
                </c:pt>
                <c:pt idx="163">
                  <c:v>4.7190264452521321E-4</c:v>
                </c:pt>
                <c:pt idx="164">
                  <c:v>3.4607426433864378E-4</c:v>
                </c:pt>
                <c:pt idx="165">
                  <c:v>6.4192067396771804E-4</c:v>
                </c:pt>
                <c:pt idx="166">
                  <c:v>6.5553841534216626E-4</c:v>
                </c:pt>
                <c:pt idx="167">
                  <c:v>6.0536890530975219E-4</c:v>
                </c:pt>
                <c:pt idx="168">
                  <c:v>5.4584901639426848E-4</c:v>
                </c:pt>
                <c:pt idx="169">
                  <c:v>2.4908279941510044E-4</c:v>
                </c:pt>
                <c:pt idx="170">
                  <c:v>6.2031064908687653E-5</c:v>
                </c:pt>
                <c:pt idx="171">
                  <c:v>2.0401141915460437E-4</c:v>
                </c:pt>
                <c:pt idx="172">
                  <c:v>-5.6989862202291299E-5</c:v>
                </c:pt>
                <c:pt idx="173">
                  <c:v>-4.7607909241925735E-5</c:v>
                </c:pt>
                <c:pt idx="174">
                  <c:v>9.3549363287349999E-5</c:v>
                </c:pt>
                <c:pt idx="175">
                  <c:v>2.0664583363355066E-4</c:v>
                </c:pt>
                <c:pt idx="176">
                  <c:v>1.7686837405686356E-4</c:v>
                </c:pt>
                <c:pt idx="177">
                  <c:v>3.6307740288393759E-4</c:v>
                </c:pt>
                <c:pt idx="178">
                  <c:v>3.3331564247740867E-4</c:v>
                </c:pt>
                <c:pt idx="179">
                  <c:v>5.3059750690148406E-4</c:v>
                </c:pt>
                <c:pt idx="180">
                  <c:v>4.0473093321139532E-4</c:v>
                </c:pt>
                <c:pt idx="181">
                  <c:v>5.1266389962934726E-4</c:v>
                </c:pt>
                <c:pt idx="182">
                  <c:v>4.1316958864542289E-4</c:v>
                </c:pt>
                <c:pt idx="183">
                  <c:v>3.5031198585949968E-4</c:v>
                </c:pt>
                <c:pt idx="184">
                  <c:v>1.8287436106427722E-4</c:v>
                </c:pt>
                <c:pt idx="185">
                  <c:v>2.0414345620511459E-4</c:v>
                </c:pt>
                <c:pt idx="186">
                  <c:v>1.6211994095706124E-5</c:v>
                </c:pt>
                <c:pt idx="187">
                  <c:v>-1.674420767987002E-4</c:v>
                </c:pt>
                <c:pt idx="188">
                  <c:v>-2.4136407980661435E-4</c:v>
                </c:pt>
                <c:pt idx="189">
                  <c:v>-1.1637193817854244E-4</c:v>
                </c:pt>
                <c:pt idx="190">
                  <c:v>-9.9421872201022488E-5</c:v>
                </c:pt>
                <c:pt idx="191">
                  <c:v>-2.4918004054369275E-4</c:v>
                </c:pt>
                <c:pt idx="192">
                  <c:v>-1.4035022974095315E-4</c:v>
                </c:pt>
                <c:pt idx="193">
                  <c:v>1.0166249525656602E-5</c:v>
                </c:pt>
                <c:pt idx="194">
                  <c:v>2.2076583129507727E-5</c:v>
                </c:pt>
                <c:pt idx="195">
                  <c:v>-1.5479018586294415E-4</c:v>
                </c:pt>
                <c:pt idx="196">
                  <c:v>-2.0751608315545822E-4</c:v>
                </c:pt>
                <c:pt idx="197">
                  <c:v>2.0365924224791963E-5</c:v>
                </c:pt>
                <c:pt idx="198">
                  <c:v>2.2936265001055007E-5</c:v>
                </c:pt>
                <c:pt idx="199">
                  <c:v>1.5893921878820446E-4</c:v>
                </c:pt>
                <c:pt idx="200">
                  <c:v>7.560621935513198E-5</c:v>
                </c:pt>
                <c:pt idx="201">
                  <c:v>-4.2655676310291984E-6</c:v>
                </c:pt>
                <c:pt idx="202">
                  <c:v>1.8788134192288826E-4</c:v>
                </c:pt>
                <c:pt idx="203">
                  <c:v>2.4656319976268479E-4</c:v>
                </c:pt>
                <c:pt idx="204">
                  <c:v>1.6833646086577642E-4</c:v>
                </c:pt>
                <c:pt idx="205">
                  <c:v>4.8294302736002164E-4</c:v>
                </c:pt>
                <c:pt idx="206">
                  <c:v>8.6790753376229566E-5</c:v>
                </c:pt>
                <c:pt idx="207">
                  <c:v>2.0474225067286762E-5</c:v>
                </c:pt>
                <c:pt idx="208">
                  <c:v>-5.1862653818184623E-5</c:v>
                </c:pt>
                <c:pt idx="209">
                  <c:v>-3.1882800305501165E-4</c:v>
                </c:pt>
                <c:pt idx="210">
                  <c:v>-4.0386431558706167E-4</c:v>
                </c:pt>
                <c:pt idx="211">
                  <c:v>-2.227626720128199E-4</c:v>
                </c:pt>
                <c:pt idx="212">
                  <c:v>-3.9446754214143473E-4</c:v>
                </c:pt>
                <c:pt idx="213">
                  <c:v>-1.8874128154200529E-4</c:v>
                </c:pt>
                <c:pt idx="214">
                  <c:v>-1.759923837936295E-4</c:v>
                </c:pt>
                <c:pt idx="215">
                  <c:v>-2.0375074263518539E-5</c:v>
                </c:pt>
                <c:pt idx="216">
                  <c:v>1.0375978723172433E-4</c:v>
                </c:pt>
                <c:pt idx="217">
                  <c:v>1.4627807237153421E-4</c:v>
                </c:pt>
                <c:pt idx="218">
                  <c:v>-3.6597272819827536E-5</c:v>
                </c:pt>
                <c:pt idx="219">
                  <c:v>9.6870698471310872E-5</c:v>
                </c:pt>
                <c:pt idx="220">
                  <c:v>4.6703812777788903E-5</c:v>
                </c:pt>
                <c:pt idx="221">
                  <c:v>1.5808443412048268E-4</c:v>
                </c:pt>
                <c:pt idx="222">
                  <c:v>1.3936293939077613E-4</c:v>
                </c:pt>
                <c:pt idx="223">
                  <c:v>1.5042698813880833E-4</c:v>
                </c:pt>
                <c:pt idx="224">
                  <c:v>2.4818654082024418E-4</c:v>
                </c:pt>
                <c:pt idx="225">
                  <c:v>5.059083358258694E-4</c:v>
                </c:pt>
                <c:pt idx="226">
                  <c:v>7.1591250313544062E-4</c:v>
                </c:pt>
                <c:pt idx="227">
                  <c:v>7.2952028608105717E-4</c:v>
                </c:pt>
                <c:pt idx="228">
                  <c:v>8.4432925471235776E-4</c:v>
                </c:pt>
                <c:pt idx="229">
                  <c:v>9.9822552514017065E-4</c:v>
                </c:pt>
                <c:pt idx="230">
                  <c:v>1.16145788117673E-3</c:v>
                </c:pt>
                <c:pt idx="231">
                  <c:v>1.0866574275878705E-3</c:v>
                </c:pt>
                <c:pt idx="232">
                  <c:v>9.5993466333422475E-4</c:v>
                </c:pt>
                <c:pt idx="233">
                  <c:v>1.1265432782187018E-3</c:v>
                </c:pt>
                <c:pt idx="234">
                  <c:v>1.3867112148193605E-3</c:v>
                </c:pt>
                <c:pt idx="235">
                  <c:v>1.6841542534851278E-3</c:v>
                </c:pt>
                <c:pt idx="236">
                  <c:v>1.8507599394199483E-3</c:v>
                </c:pt>
                <c:pt idx="237">
                  <c:v>2.1091671086451696E-3</c:v>
                </c:pt>
                <c:pt idx="238">
                  <c:v>2.3004029180305318E-3</c:v>
                </c:pt>
                <c:pt idx="239">
                  <c:v>2.5441571379147495E-3</c:v>
                </c:pt>
                <c:pt idx="240">
                  <c:v>2.3044237801188288E-3</c:v>
                </c:pt>
                <c:pt idx="241">
                  <c:v>2.4514828276267432E-3</c:v>
                </c:pt>
                <c:pt idx="242">
                  <c:v>2.3002201515719728E-3</c:v>
                </c:pt>
                <c:pt idx="243">
                  <c:v>2.4473096601563145E-3</c:v>
                </c:pt>
                <c:pt idx="244">
                  <c:v>2.2780913511279911E-3</c:v>
                </c:pt>
                <c:pt idx="245">
                  <c:v>2.3962299497286795E-3</c:v>
                </c:pt>
                <c:pt idx="246">
                  <c:v>2.3820315733743482E-3</c:v>
                </c:pt>
                <c:pt idx="247">
                  <c:v>2.6089712790711437E-3</c:v>
                </c:pt>
                <c:pt idx="248">
                  <c:v>2.7984942386974471E-3</c:v>
                </c:pt>
                <c:pt idx="249">
                  <c:v>2.9218358234677521E-3</c:v>
                </c:pt>
                <c:pt idx="250">
                  <c:v>2.8589559606644406E-3</c:v>
                </c:pt>
                <c:pt idx="251">
                  <c:v>3.1046960084156923E-3</c:v>
                </c:pt>
                <c:pt idx="252">
                  <c:v>3.1088855780041975E-3</c:v>
                </c:pt>
                <c:pt idx="253">
                  <c:v>3.2729301903594672E-3</c:v>
                </c:pt>
                <c:pt idx="254">
                  <c:v>3.5424369072025565E-3</c:v>
                </c:pt>
                <c:pt idx="255">
                  <c:v>3.3851675411924551E-3</c:v>
                </c:pt>
                <c:pt idx="256">
                  <c:v>3.5802578483256305E-3</c:v>
                </c:pt>
                <c:pt idx="257">
                  <c:v>3.8505237489196566E-3</c:v>
                </c:pt>
                <c:pt idx="258">
                  <c:v>3.8733765857186992E-3</c:v>
                </c:pt>
                <c:pt idx="259">
                  <c:v>3.9251885335604324E-3</c:v>
                </c:pt>
                <c:pt idx="260">
                  <c:v>4.1996053416074987E-3</c:v>
                </c:pt>
                <c:pt idx="261">
                  <c:v>4.1477219273941502E-3</c:v>
                </c:pt>
                <c:pt idx="262">
                  <c:v>4.3949311362930493E-3</c:v>
                </c:pt>
                <c:pt idx="263">
                  <c:v>4.627268310416645E-3</c:v>
                </c:pt>
                <c:pt idx="264">
                  <c:v>4.4996820918042947E-3</c:v>
                </c:pt>
                <c:pt idx="265">
                  <c:v>4.7927481081035481E-3</c:v>
                </c:pt>
                <c:pt idx="266">
                  <c:v>5.2144582796310414E-3</c:v>
                </c:pt>
                <c:pt idx="267">
                  <c:v>5.2944115757713999E-3</c:v>
                </c:pt>
                <c:pt idx="268">
                  <c:v>5.6419127072246528E-3</c:v>
                </c:pt>
                <c:pt idx="269">
                  <c:v>6.0395293388786552E-3</c:v>
                </c:pt>
                <c:pt idx="270">
                  <c:v>6.273804306094922E-3</c:v>
                </c:pt>
                <c:pt idx="271">
                  <c:v>6.9868969336591728E-3</c:v>
                </c:pt>
                <c:pt idx="272">
                  <c:v>7.1494161490333937E-3</c:v>
                </c:pt>
                <c:pt idx="273">
                  <c:v>7.1739009965809779E-3</c:v>
                </c:pt>
                <c:pt idx="274">
                  <c:v>7.3236909967485143E-3</c:v>
                </c:pt>
                <c:pt idx="275">
                  <c:v>7.4332196549392691E-3</c:v>
                </c:pt>
                <c:pt idx="276">
                  <c:v>7.4503961873042222E-3</c:v>
                </c:pt>
                <c:pt idx="277">
                  <c:v>7.3687312129846663E-3</c:v>
                </c:pt>
                <c:pt idx="278">
                  <c:v>7.3141086450526586E-3</c:v>
                </c:pt>
                <c:pt idx="279">
                  <c:v>7.6416765167243604E-3</c:v>
                </c:pt>
                <c:pt idx="280">
                  <c:v>7.9644713720360052E-3</c:v>
                </c:pt>
                <c:pt idx="281">
                  <c:v>8.4227781837302E-3</c:v>
                </c:pt>
                <c:pt idx="282">
                  <c:v>8.6852167592624801E-3</c:v>
                </c:pt>
                <c:pt idx="283">
                  <c:v>8.9290108128620253E-3</c:v>
                </c:pt>
                <c:pt idx="284">
                  <c:v>9.275294672838082E-3</c:v>
                </c:pt>
                <c:pt idx="285">
                  <c:v>9.4868503633596373E-3</c:v>
                </c:pt>
                <c:pt idx="286">
                  <c:v>9.7045228723436038E-3</c:v>
                </c:pt>
                <c:pt idx="287">
                  <c:v>9.6652046521561816E-3</c:v>
                </c:pt>
                <c:pt idx="288">
                  <c:v>9.8785786346244249E-3</c:v>
                </c:pt>
                <c:pt idx="289">
                  <c:v>9.9703719168557879E-3</c:v>
                </c:pt>
                <c:pt idx="290">
                  <c:v>1.0099503449306851E-2</c:v>
                </c:pt>
                <c:pt idx="291">
                  <c:v>1.0203628781171493E-2</c:v>
                </c:pt>
                <c:pt idx="292">
                  <c:v>1.0409100457466789E-2</c:v>
                </c:pt>
                <c:pt idx="293">
                  <c:v>1.0170887810332468E-2</c:v>
                </c:pt>
                <c:pt idx="294">
                  <c:v>1.0474290675759064E-2</c:v>
                </c:pt>
                <c:pt idx="295">
                  <c:v>9.9564922102240716E-3</c:v>
                </c:pt>
                <c:pt idx="296">
                  <c:v>1.0341808424901086E-2</c:v>
                </c:pt>
                <c:pt idx="297">
                  <c:v>1.0436207300746776E-2</c:v>
                </c:pt>
                <c:pt idx="298">
                  <c:v>1.0372434694088195E-2</c:v>
                </c:pt>
                <c:pt idx="299">
                  <c:v>1.0602953576265103E-2</c:v>
                </c:pt>
                <c:pt idx="300">
                  <c:v>1.0891889773548843E-2</c:v>
                </c:pt>
                <c:pt idx="301">
                  <c:v>1.1072649315803217E-2</c:v>
                </c:pt>
                <c:pt idx="302">
                  <c:v>1.1515126911974401E-2</c:v>
                </c:pt>
                <c:pt idx="303">
                  <c:v>1.1522504350368924E-2</c:v>
                </c:pt>
                <c:pt idx="304">
                  <c:v>1.18405484493379E-2</c:v>
                </c:pt>
                <c:pt idx="305">
                  <c:v>1.2284998985997629E-2</c:v>
                </c:pt>
                <c:pt idx="306">
                  <c:v>1.2420199302136739E-2</c:v>
                </c:pt>
                <c:pt idx="307">
                  <c:v>1.2585766968313334E-2</c:v>
                </c:pt>
                <c:pt idx="308">
                  <c:v>1.262822502253241E-2</c:v>
                </c:pt>
                <c:pt idx="309">
                  <c:v>1.2714921932361649E-2</c:v>
                </c:pt>
                <c:pt idx="310">
                  <c:v>1.2830111664448281E-2</c:v>
                </c:pt>
                <c:pt idx="311">
                  <c:v>1.2791941592526165E-2</c:v>
                </c:pt>
                <c:pt idx="312">
                  <c:v>1.2767057236245447E-2</c:v>
                </c:pt>
                <c:pt idx="313">
                  <c:v>1.254539432624961E-2</c:v>
                </c:pt>
                <c:pt idx="314">
                  <c:v>1.2809714459041159E-2</c:v>
                </c:pt>
                <c:pt idx="315">
                  <c:v>1.2863173648169647E-2</c:v>
                </c:pt>
                <c:pt idx="316">
                  <c:v>1.2815560642555318E-2</c:v>
                </c:pt>
                <c:pt idx="317">
                  <c:v>1.3083618115108425E-2</c:v>
                </c:pt>
                <c:pt idx="318">
                  <c:v>1.318189023397973E-2</c:v>
                </c:pt>
                <c:pt idx="319">
                  <c:v>1.3335390627571983E-2</c:v>
                </c:pt>
                <c:pt idx="320">
                  <c:v>1.3551406522630295E-2</c:v>
                </c:pt>
                <c:pt idx="321">
                  <c:v>1.3510530101225672E-2</c:v>
                </c:pt>
                <c:pt idx="322">
                  <c:v>1.3606857397525131E-2</c:v>
                </c:pt>
                <c:pt idx="323">
                  <c:v>1.4074926984214016E-2</c:v>
                </c:pt>
                <c:pt idx="324">
                  <c:v>1.3595071304107803E-2</c:v>
                </c:pt>
                <c:pt idx="325">
                  <c:v>1.3928702101568241E-2</c:v>
                </c:pt>
                <c:pt idx="326">
                  <c:v>1.4108680200054291E-2</c:v>
                </c:pt>
                <c:pt idx="327">
                  <c:v>1.4238139774866869E-2</c:v>
                </c:pt>
                <c:pt idx="328">
                  <c:v>1.4246832897447045E-2</c:v>
                </c:pt>
                <c:pt idx="329">
                  <c:v>1.4535064975233387E-2</c:v>
                </c:pt>
                <c:pt idx="330">
                  <c:v>1.4530706698144675E-2</c:v>
                </c:pt>
                <c:pt idx="331">
                  <c:v>1.4799150792052422E-2</c:v>
                </c:pt>
                <c:pt idx="332">
                  <c:v>1.4652984488399778E-2</c:v>
                </c:pt>
                <c:pt idx="333">
                  <c:v>1.4705529845235472E-2</c:v>
                </c:pt>
                <c:pt idx="334">
                  <c:v>1.4789016626241302E-2</c:v>
                </c:pt>
                <c:pt idx="335">
                  <c:v>1.48226878314912E-2</c:v>
                </c:pt>
                <c:pt idx="336">
                  <c:v>1.4607773221503691E-2</c:v>
                </c:pt>
                <c:pt idx="337">
                  <c:v>1.453420972193372E-2</c:v>
                </c:pt>
                <c:pt idx="338">
                  <c:v>1.4730929696655714E-2</c:v>
                </c:pt>
                <c:pt idx="339">
                  <c:v>1.4836453894876249E-2</c:v>
                </c:pt>
                <c:pt idx="340">
                  <c:v>1.4725821608454964E-2</c:v>
                </c:pt>
                <c:pt idx="341">
                  <c:v>1.4645099755924767E-2</c:v>
                </c:pt>
                <c:pt idx="342">
                  <c:v>1.4783088432136764E-2</c:v>
                </c:pt>
                <c:pt idx="343">
                  <c:v>1.5035962229671128E-2</c:v>
                </c:pt>
                <c:pt idx="344">
                  <c:v>1.4956060483044721E-2</c:v>
                </c:pt>
                <c:pt idx="345">
                  <c:v>1.4987716570931019E-2</c:v>
                </c:pt>
                <c:pt idx="346">
                  <c:v>1.4925458817034724E-2</c:v>
                </c:pt>
                <c:pt idx="347">
                  <c:v>1.5027339401882707E-2</c:v>
                </c:pt>
                <c:pt idx="348">
                  <c:v>1.500964854595809E-2</c:v>
                </c:pt>
                <c:pt idx="349">
                  <c:v>1.5056019676918107E-2</c:v>
                </c:pt>
                <c:pt idx="350">
                  <c:v>1.4766311408504942E-2</c:v>
                </c:pt>
                <c:pt idx="351">
                  <c:v>1.5049810303646554E-2</c:v>
                </c:pt>
                <c:pt idx="352">
                  <c:v>1.5328997784893952E-2</c:v>
                </c:pt>
                <c:pt idx="353">
                  <c:v>1.5188150453817318E-2</c:v>
                </c:pt>
                <c:pt idx="354">
                  <c:v>1.5234767616548472E-2</c:v>
                </c:pt>
                <c:pt idx="355">
                  <c:v>1.5395086604940812E-2</c:v>
                </c:pt>
                <c:pt idx="356">
                  <c:v>1.5405220770751932E-2</c:v>
                </c:pt>
                <c:pt idx="357">
                  <c:v>1.582892262804577E-2</c:v>
                </c:pt>
                <c:pt idx="358">
                  <c:v>1.5843907134487877E-2</c:v>
                </c:pt>
                <c:pt idx="359">
                  <c:v>1.5652927901092416E-2</c:v>
                </c:pt>
                <c:pt idx="360">
                  <c:v>1.5855095722175302E-2</c:v>
                </c:pt>
                <c:pt idx="361">
                  <c:v>1.5760631237857307E-2</c:v>
                </c:pt>
                <c:pt idx="362">
                  <c:v>1.5925765419484754E-2</c:v>
                </c:pt>
                <c:pt idx="363">
                  <c:v>1.6187238613210288E-2</c:v>
                </c:pt>
                <c:pt idx="364">
                  <c:v>1.6151153953443523E-2</c:v>
                </c:pt>
                <c:pt idx="365">
                  <c:v>1.6398076125276096E-2</c:v>
                </c:pt>
                <c:pt idx="366">
                  <c:v>1.6534541747666769E-2</c:v>
                </c:pt>
                <c:pt idx="367">
                  <c:v>1.6574680073757984E-2</c:v>
                </c:pt>
                <c:pt idx="368">
                  <c:v>1.6673327098185305E-2</c:v>
                </c:pt>
                <c:pt idx="369">
                  <c:v>1.6637277585814417E-2</c:v>
                </c:pt>
                <c:pt idx="370">
                  <c:v>1.6590965033847528E-2</c:v>
                </c:pt>
                <c:pt idx="371">
                  <c:v>1.6590414391312126E-2</c:v>
                </c:pt>
                <c:pt idx="372">
                  <c:v>1.6082194762733402E-2</c:v>
                </c:pt>
                <c:pt idx="373">
                  <c:v>1.5962447584981422E-2</c:v>
                </c:pt>
                <c:pt idx="374">
                  <c:v>1.6300764701892088E-2</c:v>
                </c:pt>
                <c:pt idx="375">
                  <c:v>1.6455378096353772E-2</c:v>
                </c:pt>
                <c:pt idx="376">
                  <c:v>1.6782143435819623E-2</c:v>
                </c:pt>
                <c:pt idx="377">
                  <c:v>1.6761629072426246E-2</c:v>
                </c:pt>
                <c:pt idx="378">
                  <c:v>1.6865536490436452E-2</c:v>
                </c:pt>
                <c:pt idx="379">
                  <c:v>1.7243898207049326E-2</c:v>
                </c:pt>
                <c:pt idx="380">
                  <c:v>1.733838612296457E-2</c:v>
                </c:pt>
                <c:pt idx="381">
                  <c:v>1.7269590953435207E-2</c:v>
                </c:pt>
                <c:pt idx="382">
                  <c:v>1.7596309429706556E-2</c:v>
                </c:pt>
                <c:pt idx="383">
                  <c:v>1.7783094407194062E-2</c:v>
                </c:pt>
                <c:pt idx="384">
                  <c:v>1.8041556640672824E-2</c:v>
                </c:pt>
                <c:pt idx="385">
                  <c:v>1.8394459926872327E-2</c:v>
                </c:pt>
                <c:pt idx="386">
                  <c:v>1.8738318616532888E-2</c:v>
                </c:pt>
                <c:pt idx="387">
                  <c:v>1.9096564306905654E-2</c:v>
                </c:pt>
                <c:pt idx="388">
                  <c:v>1.9220646330149097E-2</c:v>
                </c:pt>
                <c:pt idx="389">
                  <c:v>1.9173197345715525E-2</c:v>
                </c:pt>
                <c:pt idx="390">
                  <c:v>1.9190349274903366E-2</c:v>
                </c:pt>
                <c:pt idx="391">
                  <c:v>1.9584410161674504E-2</c:v>
                </c:pt>
                <c:pt idx="392">
                  <c:v>1.9713893168084334E-2</c:v>
                </c:pt>
                <c:pt idx="393">
                  <c:v>1.9714092336660969E-2</c:v>
                </c:pt>
                <c:pt idx="394">
                  <c:v>1.9765864450787377E-2</c:v>
                </c:pt>
                <c:pt idx="395">
                  <c:v>1.9995892441001875E-2</c:v>
                </c:pt>
                <c:pt idx="396">
                  <c:v>2.0228415896323616E-2</c:v>
                </c:pt>
                <c:pt idx="397">
                  <c:v>2.0262450291330909E-2</c:v>
                </c:pt>
                <c:pt idx="398">
                  <c:v>2.0157090114291131E-2</c:v>
                </c:pt>
                <c:pt idx="399">
                  <c:v>2.0181376964841943E-2</c:v>
                </c:pt>
                <c:pt idx="400">
                  <c:v>2.0266152483696589E-2</c:v>
                </c:pt>
                <c:pt idx="401">
                  <c:v>2.011445632309267E-2</c:v>
                </c:pt>
                <c:pt idx="402">
                  <c:v>1.9876438158215534E-2</c:v>
                </c:pt>
                <c:pt idx="403">
                  <c:v>1.9807291514727401E-2</c:v>
                </c:pt>
                <c:pt idx="404">
                  <c:v>1.9861617672954184E-2</c:v>
                </c:pt>
                <c:pt idx="405">
                  <c:v>1.9718333455763428E-2</c:v>
                </c:pt>
                <c:pt idx="406">
                  <c:v>1.9799805119405663E-2</c:v>
                </c:pt>
                <c:pt idx="407">
                  <c:v>1.9896905658414409E-2</c:v>
                </c:pt>
                <c:pt idx="408">
                  <c:v>2.0466574650784261E-2</c:v>
                </c:pt>
                <c:pt idx="409">
                  <c:v>2.104908415844774E-2</c:v>
                </c:pt>
                <c:pt idx="410">
                  <c:v>2.117896550201084E-2</c:v>
                </c:pt>
                <c:pt idx="411">
                  <c:v>2.1002056942764691E-2</c:v>
                </c:pt>
                <c:pt idx="412">
                  <c:v>2.1162961721088308E-2</c:v>
                </c:pt>
                <c:pt idx="413">
                  <c:v>2.1166066407724084E-2</c:v>
                </c:pt>
                <c:pt idx="414">
                  <c:v>2.1186850234485851E-2</c:v>
                </c:pt>
                <c:pt idx="415">
                  <c:v>2.0851134024870065E-2</c:v>
                </c:pt>
                <c:pt idx="416">
                  <c:v>2.0597334679244277E-2</c:v>
                </c:pt>
                <c:pt idx="417">
                  <c:v>2.061506068256477E-2</c:v>
                </c:pt>
                <c:pt idx="418">
                  <c:v>2.1161977594003761E-2</c:v>
                </c:pt>
                <c:pt idx="419">
                  <c:v>2.1252294685608301E-2</c:v>
                </c:pt>
                <c:pt idx="420">
                  <c:v>2.1174970414679518E-2</c:v>
                </c:pt>
                <c:pt idx="421">
                  <c:v>2.1340362343876731E-2</c:v>
                </c:pt>
                <c:pt idx="422">
                  <c:v>2.1499123131051869E-2</c:v>
                </c:pt>
                <c:pt idx="423">
                  <c:v>2.1783594437479403E-2</c:v>
                </c:pt>
                <c:pt idx="424">
                  <c:v>2.1990999220547917E-2</c:v>
                </c:pt>
                <c:pt idx="425">
                  <c:v>2.2054487133299897E-2</c:v>
                </c:pt>
                <c:pt idx="426">
                  <c:v>2.2104279277458581E-2</c:v>
                </c:pt>
                <c:pt idx="427">
                  <c:v>2.2201250942682448E-2</c:v>
                </c:pt>
                <c:pt idx="428">
                  <c:v>2.2301057831173702E-2</c:v>
                </c:pt>
                <c:pt idx="429">
                  <c:v>2.2333205982602272E-2</c:v>
                </c:pt>
                <c:pt idx="430">
                  <c:v>2.2315433116087281E-2</c:v>
                </c:pt>
                <c:pt idx="431">
                  <c:v>2.2257053291536051E-2</c:v>
                </c:pt>
                <c:pt idx="432">
                  <c:v>2.1990284556831757E-2</c:v>
                </c:pt>
                <c:pt idx="433">
                  <c:v>2.2150638692619972E-2</c:v>
                </c:pt>
                <c:pt idx="434">
                  <c:v>2.2411338643636217E-2</c:v>
                </c:pt>
                <c:pt idx="435">
                  <c:v>2.2419633429063123E-2</c:v>
                </c:pt>
                <c:pt idx="436">
                  <c:v>2.2736135728932971E-2</c:v>
                </c:pt>
                <c:pt idx="437">
                  <c:v>2.2810343597427351E-2</c:v>
                </c:pt>
                <c:pt idx="438">
                  <c:v>2.2767381763867375E-2</c:v>
                </c:pt>
                <c:pt idx="439">
                  <c:v>2.2828315632518976E-2</c:v>
                </c:pt>
                <c:pt idx="440">
                  <c:v>2.2653398759039177E-2</c:v>
                </c:pt>
                <c:pt idx="441">
                  <c:v>2.2856726444185994E-2</c:v>
                </c:pt>
                <c:pt idx="442">
                  <c:v>2.2924689792012943E-2</c:v>
                </c:pt>
                <c:pt idx="443">
                  <c:v>2.2753557121489201E-2</c:v>
                </c:pt>
                <c:pt idx="444">
                  <c:v>2.2793215099836762E-2</c:v>
                </c:pt>
                <c:pt idx="445">
                  <c:v>2.2833728331483994E-2</c:v>
                </c:pt>
                <c:pt idx="446">
                  <c:v>2.3022376120952967E-2</c:v>
                </c:pt>
                <c:pt idx="447">
                  <c:v>2.3196461172730352E-2</c:v>
                </c:pt>
                <c:pt idx="448">
                  <c:v>2.3100965698133309E-2</c:v>
                </c:pt>
                <c:pt idx="449">
                  <c:v>2.3297685672855301E-2</c:v>
                </c:pt>
                <c:pt idx="450">
                  <c:v>2.3620783967351351E-2</c:v>
                </c:pt>
                <c:pt idx="451">
                  <c:v>2.3557096886022737E-2</c:v>
                </c:pt>
                <c:pt idx="452">
                  <c:v>2.375949902307813E-2</c:v>
                </c:pt>
                <c:pt idx="453">
                  <c:v>2.3782040219633732E-2</c:v>
                </c:pt>
                <c:pt idx="454">
                  <c:v>2.3801336139970052E-2</c:v>
                </c:pt>
                <c:pt idx="455">
                  <c:v>2.3798957832849063E-2</c:v>
                </c:pt>
                <c:pt idx="456">
                  <c:v>2.3677570443289501E-2</c:v>
                </c:pt>
                <c:pt idx="457">
                  <c:v>2.3542780180102287E-2</c:v>
                </c:pt>
                <c:pt idx="458">
                  <c:v>2.3655228415310536E-2</c:v>
                </c:pt>
                <c:pt idx="459">
                  <c:v>2.3508780932490876E-2</c:v>
                </c:pt>
                <c:pt idx="460">
                  <c:v>2.3499572314771171E-2</c:v>
                </c:pt>
                <c:pt idx="461">
                  <c:v>2.3743331220974839E-2</c:v>
                </c:pt>
                <c:pt idx="462">
                  <c:v>2.3589432490229316E-2</c:v>
                </c:pt>
                <c:pt idx="463">
                  <c:v>2.3489274127779295E-2</c:v>
                </c:pt>
                <c:pt idx="464">
                  <c:v>2.3413461194873215E-2</c:v>
                </c:pt>
                <c:pt idx="465">
                  <c:v>2.3385964215498992E-2</c:v>
                </c:pt>
                <c:pt idx="466">
                  <c:v>2.3497732934386961E-2</c:v>
                </c:pt>
                <c:pt idx="467">
                  <c:v>2.3404416598334272E-2</c:v>
                </c:pt>
                <c:pt idx="468">
                  <c:v>2.3115844762387788E-2</c:v>
                </c:pt>
                <c:pt idx="469">
                  <c:v>2.2984334922815732E-2</c:v>
                </c:pt>
                <c:pt idx="470">
                  <c:v>2.2891311481728682E-2</c:v>
                </c:pt>
                <c:pt idx="471">
                  <c:v>2.2644576762674121E-2</c:v>
                </c:pt>
                <c:pt idx="472">
                  <c:v>2.2476115294237011E-2</c:v>
                </c:pt>
                <c:pt idx="473">
                  <c:v>2.2175640206886945E-2</c:v>
                </c:pt>
                <c:pt idx="474">
                  <c:v>2.179918816545004E-2</c:v>
                </c:pt>
                <c:pt idx="475">
                  <c:v>2.1597067207561656E-2</c:v>
                </c:pt>
                <c:pt idx="476">
                  <c:v>2.160251505392255E-2</c:v>
                </c:pt>
                <c:pt idx="477">
                  <c:v>2.1473734995430253E-2</c:v>
                </c:pt>
                <c:pt idx="478">
                  <c:v>2.1405923952985437E-2</c:v>
                </c:pt>
                <c:pt idx="479">
                  <c:v>2.1046178640388599E-2</c:v>
                </c:pt>
                <c:pt idx="480">
                  <c:v>2.1033408419886726E-2</c:v>
                </c:pt>
                <c:pt idx="481">
                  <c:v>2.0994055052303427E-2</c:v>
                </c:pt>
                <c:pt idx="482">
                  <c:v>2.1041668057917753E-2</c:v>
                </c:pt>
                <c:pt idx="483">
                  <c:v>2.0882145743831956E-2</c:v>
                </c:pt>
                <c:pt idx="484">
                  <c:v>2.0803146113699714E-2</c:v>
                </c:pt>
                <c:pt idx="485">
                  <c:v>2.0762527439864856E-2</c:v>
                </c:pt>
                <c:pt idx="486">
                  <c:v>2.0833630621723456E-2</c:v>
                </c:pt>
                <c:pt idx="487">
                  <c:v>2.0952756862148283E-2</c:v>
                </c:pt>
                <c:pt idx="488">
                  <c:v>2.1191524838137455E-2</c:v>
                </c:pt>
                <c:pt idx="489">
                  <c:v>2.1086117797903176E-2</c:v>
                </c:pt>
                <c:pt idx="490">
                  <c:v>2.1025605698002093E-2</c:v>
                </c:pt>
                <c:pt idx="491">
                  <c:v>2.0947215289398385E-2</c:v>
                </c:pt>
                <c:pt idx="492">
                  <c:v>2.0920526700129331E-2</c:v>
                </c:pt>
                <c:pt idx="493">
                  <c:v>2.1070992701877563E-2</c:v>
                </c:pt>
                <c:pt idx="494">
                  <c:v>2.1008922400759279E-2</c:v>
                </c:pt>
                <c:pt idx="495">
                  <c:v>2.0890335087071228E-2</c:v>
                </c:pt>
                <c:pt idx="496">
                  <c:v>2.0983967749686808E-2</c:v>
                </c:pt>
                <c:pt idx="497">
                  <c:v>2.1305390684979397E-2</c:v>
                </c:pt>
                <c:pt idx="498">
                  <c:v>2.1788034725158494E-2</c:v>
                </c:pt>
                <c:pt idx="499">
                  <c:v>2.1897647737099353E-2</c:v>
                </c:pt>
                <c:pt idx="500">
                  <c:v>2.1849941005096019E-2</c:v>
                </c:pt>
                <c:pt idx="501">
                  <c:v>2.2011396425955041E-2</c:v>
                </c:pt>
                <c:pt idx="502">
                  <c:v>2.2280930089134968E-2</c:v>
                </c:pt>
                <c:pt idx="503">
                  <c:v>2.2573297843836135E-2</c:v>
                </c:pt>
                <c:pt idx="504">
                  <c:v>2.2687784628005234E-2</c:v>
                </c:pt>
                <c:pt idx="505">
                  <c:v>2.2944840965648926E-2</c:v>
                </c:pt>
                <c:pt idx="506">
                  <c:v>2.3464167171324692E-2</c:v>
                </c:pt>
                <c:pt idx="507">
                  <c:v>2.4056166475874885E-2</c:v>
                </c:pt>
                <c:pt idx="508">
                  <c:v>2.4623586034908627E-2</c:v>
                </c:pt>
                <c:pt idx="509">
                  <c:v>2.5060632186836993E-2</c:v>
                </c:pt>
                <c:pt idx="510">
                  <c:v>2.5322550580910298E-2</c:v>
                </c:pt>
                <c:pt idx="511">
                  <c:v>2.5860118285046082E-2</c:v>
                </c:pt>
                <c:pt idx="512">
                  <c:v>2.6224760801468412E-2</c:v>
                </c:pt>
                <c:pt idx="513">
                  <c:v>2.6931820964320355E-2</c:v>
                </c:pt>
                <c:pt idx="514">
                  <c:v>2.7613282107175424E-2</c:v>
                </c:pt>
                <c:pt idx="515">
                  <c:v>2.835759850965669E-2</c:v>
                </c:pt>
                <c:pt idx="516">
                  <c:v>2.953576265104154E-2</c:v>
                </c:pt>
                <c:pt idx="517">
                  <c:v>3.0855031871072788E-2</c:v>
                </c:pt>
                <c:pt idx="518">
                  <c:v>3.1903021773928904E-2</c:v>
                </c:pt>
                <c:pt idx="519">
                  <c:v>3.3158299301867276E-2</c:v>
                </c:pt>
                <c:pt idx="520">
                  <c:v>3.446339240556158E-2</c:v>
                </c:pt>
                <c:pt idx="521">
                  <c:v>3.5921517270903126E-2</c:v>
                </c:pt>
                <c:pt idx="522">
                  <c:v>3.7165571063758195E-2</c:v>
                </c:pt>
                <c:pt idx="523">
                  <c:v>3.835037806296375E-2</c:v>
                </c:pt>
                <c:pt idx="524">
                  <c:v>3.9605046369373592E-2</c:v>
                </c:pt>
                <c:pt idx="525">
                  <c:v>4.0730173090380475E-2</c:v>
                </c:pt>
                <c:pt idx="526">
                  <c:v>4.1729882187100602E-2</c:v>
                </c:pt>
                <c:pt idx="527">
                  <c:v>4.2054316082639959E-2</c:v>
                </c:pt>
                <c:pt idx="528">
                  <c:v>4.2179932875503354E-2</c:v>
                </c:pt>
                <c:pt idx="529">
                  <c:v>4.2530446138783241E-2</c:v>
                </c:pt>
                <c:pt idx="530">
                  <c:v>4.2789552741186405E-2</c:v>
                </c:pt>
                <c:pt idx="531">
                  <c:v>4.2748242835232639E-2</c:v>
                </c:pt>
                <c:pt idx="532">
                  <c:v>4.2694068982387985E-2</c:v>
                </c:pt>
                <c:pt idx="533">
                  <c:v>4.2567796104801568E-2</c:v>
                </c:pt>
                <c:pt idx="534">
                  <c:v>4.2534031173162665E-2</c:v>
                </c:pt>
                <c:pt idx="535">
                  <c:v>4.2572869045606442E-2</c:v>
                </c:pt>
                <c:pt idx="536">
                  <c:v>4.2518917792935679E-2</c:v>
                </c:pt>
                <c:pt idx="537">
                  <c:v>4.2443514912981491E-2</c:v>
                </c:pt>
                <c:pt idx="538">
                  <c:v>4.2229174377126637E-2</c:v>
                </c:pt>
                <c:pt idx="539">
                  <c:v>4.2334768870138921E-2</c:v>
                </c:pt>
                <c:pt idx="540">
                  <c:v>4.2280208395939635E-2</c:v>
                </c:pt>
                <c:pt idx="541">
                  <c:v>4.2444088987114145E-2</c:v>
                </c:pt>
                <c:pt idx="542">
                  <c:v>4.2574415531025013E-2</c:v>
                </c:pt>
                <c:pt idx="543">
                  <c:v>4.2769706178314687E-2</c:v>
                </c:pt>
                <c:pt idx="544">
                  <c:v>4.2831659321446718E-2</c:v>
                </c:pt>
                <c:pt idx="545">
                  <c:v>4.3491715700212867E-2</c:v>
                </c:pt>
                <c:pt idx="546">
                  <c:v>4.3931069864470464E-2</c:v>
                </c:pt>
                <c:pt idx="547">
                  <c:v>4.4230455382548356E-2</c:v>
                </c:pt>
                <c:pt idx="548">
                  <c:v>4.4634170087386967E-2</c:v>
                </c:pt>
                <c:pt idx="549">
                  <c:v>4.5186593424179973E-2</c:v>
                </c:pt>
                <c:pt idx="550">
                  <c:v>4.5498596857377609E-2</c:v>
                </c:pt>
                <c:pt idx="551">
                  <c:v>4.5605105182682688E-2</c:v>
                </c:pt>
                <c:pt idx="552">
                  <c:v>4.5213352308240785E-2</c:v>
                </c:pt>
                <c:pt idx="553">
                  <c:v>4.5274836819427795E-2</c:v>
                </c:pt>
                <c:pt idx="554">
                  <c:v>4.498074684232866E-2</c:v>
                </c:pt>
                <c:pt idx="555">
                  <c:v>4.520342902680493E-2</c:v>
                </c:pt>
                <c:pt idx="556">
                  <c:v>4.511447096784095E-2</c:v>
                </c:pt>
                <c:pt idx="557">
                  <c:v>4.4641797072292218E-2</c:v>
                </c:pt>
                <c:pt idx="558">
                  <c:v>4.4448181784206002E-2</c:v>
                </c:pt>
                <c:pt idx="559">
                  <c:v>4.4255351454627695E-2</c:v>
                </c:pt>
                <c:pt idx="560">
                  <c:v>4.3807995399908824E-2</c:v>
                </c:pt>
                <c:pt idx="561">
                  <c:v>4.3505001415854262E-2</c:v>
                </c:pt>
                <c:pt idx="562">
                  <c:v>4.273337548677679E-2</c:v>
                </c:pt>
                <c:pt idx="563">
                  <c:v>4.1910539801906933E-2</c:v>
                </c:pt>
                <c:pt idx="564">
                  <c:v>4.1277277454597472E-2</c:v>
                </c:pt>
                <c:pt idx="565">
                  <c:v>4.0434044564320495E-2</c:v>
                </c:pt>
                <c:pt idx="566">
                  <c:v>3.9567544097973126E-2</c:v>
                </c:pt>
                <c:pt idx="567">
                  <c:v>3.860206856483693E-2</c:v>
                </c:pt>
                <c:pt idx="568">
                  <c:v>3.7922528812956449E-2</c:v>
                </c:pt>
                <c:pt idx="569">
                  <c:v>3.7177591473148038E-2</c:v>
                </c:pt>
                <c:pt idx="570">
                  <c:v>3.656521839478797E-2</c:v>
                </c:pt>
                <c:pt idx="571">
                  <c:v>3.6106064530853146E-2</c:v>
                </c:pt>
                <c:pt idx="572">
                  <c:v>3.5464226218949763E-2</c:v>
                </c:pt>
                <c:pt idx="573">
                  <c:v>3.4852064024964963E-2</c:v>
                </c:pt>
                <c:pt idx="574">
                  <c:v>3.4254862905825009E-2</c:v>
                </c:pt>
                <c:pt idx="575">
                  <c:v>3.3591865861603849E-2</c:v>
                </c:pt>
                <c:pt idx="576">
                  <c:v>3.2769229345310624E-2</c:v>
                </c:pt>
                <c:pt idx="577">
                  <c:v>3.1998950733075099E-2</c:v>
                </c:pt>
                <c:pt idx="578">
                  <c:v>3.1172834624590078E-2</c:v>
                </c:pt>
                <c:pt idx="579">
                  <c:v>3.0963684187526354E-2</c:v>
                </c:pt>
                <c:pt idx="580">
                  <c:v>3.1070227660227316E-2</c:v>
                </c:pt>
                <c:pt idx="581">
                  <c:v>3.090456626766171E-2</c:v>
                </c:pt>
                <c:pt idx="582">
                  <c:v>3.0875440792278542E-2</c:v>
                </c:pt>
                <c:pt idx="583">
                  <c:v>3.0957299077275416E-2</c:v>
                </c:pt>
                <c:pt idx="584">
                  <c:v>3.099300883148616E-2</c:v>
                </c:pt>
                <c:pt idx="585">
                  <c:v>3.126132405160903E-2</c:v>
                </c:pt>
                <c:pt idx="586">
                  <c:v>3.1239099181616319E-2</c:v>
                </c:pt>
                <c:pt idx="587">
                  <c:v>3.0995305128016779E-2</c:v>
                </c:pt>
                <c:pt idx="588">
                  <c:v>3.1122644143278123E-2</c:v>
                </c:pt>
                <c:pt idx="589">
                  <c:v>3.1199851256220646E-2</c:v>
                </c:pt>
                <c:pt idx="590">
                  <c:v>3.1309265099584878E-2</c:v>
                </c:pt>
                <c:pt idx="591">
                  <c:v>3.1598305567476379E-2</c:v>
                </c:pt>
                <c:pt idx="592">
                  <c:v>3.1538215236325814E-2</c:v>
                </c:pt>
                <c:pt idx="593">
                  <c:v>3.1820261372437854E-2</c:v>
                </c:pt>
                <c:pt idx="594">
                  <c:v>3.2465309813164644E-2</c:v>
                </c:pt>
                <c:pt idx="595">
                  <c:v>3.3045241845130496E-2</c:v>
                </c:pt>
                <c:pt idx="596">
                  <c:v>3.3759518939935791E-2</c:v>
                </c:pt>
                <c:pt idx="597">
                  <c:v>3.4572337616980788E-2</c:v>
                </c:pt>
                <c:pt idx="598">
                  <c:v>3.5395513060010778E-2</c:v>
                </c:pt>
                <c:pt idx="599">
                  <c:v>3.6817072917841913E-2</c:v>
                </c:pt>
                <c:pt idx="600">
                  <c:v>3.7902131607549329E-2</c:v>
                </c:pt>
                <c:pt idx="601">
                  <c:v>3.9079381916641391E-2</c:v>
                </c:pt>
                <c:pt idx="602">
                  <c:v>4.0379308353141817E-2</c:v>
                </c:pt>
                <c:pt idx="603">
                  <c:v>4.1450893874429837E-2</c:v>
                </c:pt>
                <c:pt idx="604">
                  <c:v>4.3114877037421319E-2</c:v>
                </c:pt>
                <c:pt idx="605">
                  <c:v>4.5029425985617919E-2</c:v>
                </c:pt>
                <c:pt idx="606">
                  <c:v>4.6659456764192489E-2</c:v>
                </c:pt>
                <c:pt idx="607">
                  <c:v>4.8959678087344326E-2</c:v>
                </c:pt>
                <c:pt idx="608">
                  <c:v>5.0984308679426812E-2</c:v>
                </c:pt>
                <c:pt idx="609">
                  <c:v>5.3445118454339371E-2</c:v>
                </c:pt>
                <c:pt idx="610">
                  <c:v>5.6631136164174888E-2</c:v>
                </c:pt>
                <c:pt idx="611">
                  <c:v>5.9300534017817152E-2</c:v>
                </c:pt>
                <c:pt idx="612">
                  <c:v>6.2260682845950245E-2</c:v>
                </c:pt>
                <c:pt idx="613">
                  <c:v>6.5341106062773477E-2</c:v>
                </c:pt>
                <c:pt idx="614">
                  <c:v>6.8537527401788506E-2</c:v>
                </c:pt>
                <c:pt idx="615">
                  <c:v>7.2115813481205465E-2</c:v>
                </c:pt>
                <c:pt idx="616">
                  <c:v>7.5204847810018488E-2</c:v>
                </c:pt>
                <c:pt idx="617">
                  <c:v>7.8678453228715931E-2</c:v>
                </c:pt>
                <c:pt idx="618">
                  <c:v>8.2458930560813021E-2</c:v>
                </c:pt>
                <c:pt idx="619">
                  <c:v>8.608481793004566E-2</c:v>
                </c:pt>
                <c:pt idx="620">
                  <c:v>8.9974990284673984E-2</c:v>
                </c:pt>
                <c:pt idx="621">
                  <c:v>9.3669743118227747E-2</c:v>
                </c:pt>
                <c:pt idx="622">
                  <c:v>9.74167132662557E-2</c:v>
                </c:pt>
                <c:pt idx="623">
                  <c:v>0.10127783044029259</c:v>
                </c:pt>
                <c:pt idx="624">
                  <c:v>0.10469050199033844</c:v>
                </c:pt>
                <c:pt idx="625">
                  <c:v>0.10834408550752195</c:v>
                </c:pt>
                <c:pt idx="626">
                  <c:v>0.11186412063617256</c:v>
                </c:pt>
                <c:pt idx="627">
                  <c:v>0.1153436776805718</c:v>
                </c:pt>
                <c:pt idx="628">
                  <c:v>0.11876293350944521</c:v>
                </c:pt>
                <c:pt idx="629">
                  <c:v>0.12210427927745858</c:v>
                </c:pt>
                <c:pt idx="630">
                  <c:v>0.12614189495778974</c:v>
                </c:pt>
                <c:pt idx="631">
                  <c:v>0.12970830121740035</c:v>
                </c:pt>
                <c:pt idx="632">
                  <c:v>0.13326369462630294</c:v>
                </c:pt>
                <c:pt idx="633">
                  <c:v>0.13707144633760035</c:v>
                </c:pt>
                <c:pt idx="634">
                  <c:v>0.14107051704045337</c:v>
                </c:pt>
                <c:pt idx="635">
                  <c:v>0.1448276565016883</c:v>
                </c:pt>
                <c:pt idx="636">
                  <c:v>0.14887218450320852</c:v>
                </c:pt>
                <c:pt idx="637">
                  <c:v>0.15230022718105113</c:v>
                </c:pt>
                <c:pt idx="638">
                  <c:v>0.15634698118431026</c:v>
                </c:pt>
                <c:pt idx="639">
                  <c:v>0.16030164901037233</c:v>
                </c:pt>
                <c:pt idx="640">
                  <c:v>0.16385610515538487</c:v>
                </c:pt>
                <c:pt idx="641">
                  <c:v>0.16747136629526413</c:v>
                </c:pt>
                <c:pt idx="642">
                  <c:v>0.17109775744383768</c:v>
                </c:pt>
                <c:pt idx="643">
                  <c:v>0.17454103065989351</c:v>
                </c:pt>
                <c:pt idx="644">
                  <c:v>0.17822436058978736</c:v>
                </c:pt>
                <c:pt idx="645">
                  <c:v>0.18123813262822969</c:v>
                </c:pt>
                <c:pt idx="646">
                  <c:v>0.1848244557455038</c:v>
                </c:pt>
                <c:pt idx="647">
                  <c:v>0.1887610812416825</c:v>
                </c:pt>
                <c:pt idx="648">
                  <c:v>0.19239719650311529</c:v>
                </c:pt>
                <c:pt idx="649">
                  <c:v>0.19619862168315491</c:v>
                </c:pt>
                <c:pt idx="650">
                  <c:v>0.19996747694301539</c:v>
                </c:pt>
                <c:pt idx="651">
                  <c:v>0.20381295352588716</c:v>
                </c:pt>
                <c:pt idx="652">
                  <c:v>0.20800053142862565</c:v>
                </c:pt>
                <c:pt idx="653">
                  <c:v>0.21176903521452739</c:v>
                </c:pt>
                <c:pt idx="654">
                  <c:v>0.2153635593908394</c:v>
                </c:pt>
                <c:pt idx="655">
                  <c:v>0.21937985231767199</c:v>
                </c:pt>
                <c:pt idx="656">
                  <c:v>0.22366021934552502</c:v>
                </c:pt>
                <c:pt idx="657">
                  <c:v>0.22798639514600402</c:v>
                </c:pt>
                <c:pt idx="658">
                  <c:v>0.23243558683205157</c:v>
                </c:pt>
                <c:pt idx="659">
                  <c:v>0.23724656237965677</c:v>
                </c:pt>
                <c:pt idx="660">
                  <c:v>0.24222894006115414</c:v>
                </c:pt>
                <c:pt idx="661">
                  <c:v>0.24748968511799507</c:v>
                </c:pt>
                <c:pt idx="662">
                  <c:v>0.25293331379138123</c:v>
                </c:pt>
                <c:pt idx="663">
                  <c:v>0.25873474295479237</c:v>
                </c:pt>
                <c:pt idx="664">
                  <c:v>0.26510333392966745</c:v>
                </c:pt>
                <c:pt idx="665">
                  <c:v>0.27261878443199994</c:v>
                </c:pt>
                <c:pt idx="666">
                  <c:v>0.28110477169247478</c:v>
                </c:pt>
                <c:pt idx="667">
                  <c:v>0.29062186638998638</c:v>
                </c:pt>
                <c:pt idx="668">
                  <c:v>0.3020385606766483</c:v>
                </c:pt>
                <c:pt idx="669">
                  <c:v>0.31492336168908075</c:v>
                </c:pt>
                <c:pt idx="670">
                  <c:v>0.33024598607952238</c:v>
                </c:pt>
                <c:pt idx="671">
                  <c:v>0.34796812318646758</c:v>
                </c:pt>
                <c:pt idx="672">
                  <c:v>0.36784549860857318</c:v>
                </c:pt>
                <c:pt idx="673">
                  <c:v>0.39018096574031014</c:v>
                </c:pt>
                <c:pt idx="674">
                  <c:v>0.4154925971969014</c:v>
                </c:pt>
                <c:pt idx="675">
                  <c:v>0.44346816694497548</c:v>
                </c:pt>
                <c:pt idx="676">
                  <c:v>0.47407252758865548</c:v>
                </c:pt>
                <c:pt idx="677">
                  <c:v>0.50679580757175668</c:v>
                </c:pt>
                <c:pt idx="678">
                  <c:v>0.54196815809954746</c:v>
                </c:pt>
                <c:pt idx="679">
                  <c:v>0.57902136293868778</c:v>
                </c:pt>
                <c:pt idx="680">
                  <c:v>0.61688178630313006</c:v>
                </c:pt>
                <c:pt idx="681">
                  <c:v>0.65525301848764739</c:v>
                </c:pt>
                <c:pt idx="682">
                  <c:v>0.69425268611044033</c:v>
                </c:pt>
                <c:pt idx="683">
                  <c:v>0.73245181321314801</c:v>
                </c:pt>
                <c:pt idx="684">
                  <c:v>0.76892906939185512</c:v>
                </c:pt>
                <c:pt idx="685">
                  <c:v>0.80362118933398374</c:v>
                </c:pt>
                <c:pt idx="686">
                  <c:v>0.83557216387168709</c:v>
                </c:pt>
                <c:pt idx="687">
                  <c:v>0.8663547218124622</c:v>
                </c:pt>
                <c:pt idx="688">
                  <c:v>0.89327399515645445</c:v>
                </c:pt>
                <c:pt idx="689">
                  <c:v>0.91695642765617369</c:v>
                </c:pt>
                <c:pt idx="690">
                  <c:v>0.93764219318344377</c:v>
                </c:pt>
                <c:pt idx="691">
                  <c:v>0.9558327279194393</c:v>
                </c:pt>
                <c:pt idx="692">
                  <c:v>0.97049774453302751</c:v>
                </c:pt>
                <c:pt idx="693">
                  <c:v>0.98275176694745925</c:v>
                </c:pt>
                <c:pt idx="694">
                  <c:v>0.99027471556091196</c:v>
                </c:pt>
                <c:pt idx="695">
                  <c:v>0.9970922559391191</c:v>
                </c:pt>
                <c:pt idx="696">
                  <c:v>0.99982285712478125</c:v>
                </c:pt>
                <c:pt idx="697">
                  <c:v>1</c:v>
                </c:pt>
                <c:pt idx="698">
                  <c:v>0.99787264528556852</c:v>
                </c:pt>
                <c:pt idx="699">
                  <c:v>0.99285582315611198</c:v>
                </c:pt>
                <c:pt idx="700">
                  <c:v>0.98474040660616402</c:v>
                </c:pt>
                <c:pt idx="701">
                  <c:v>0.97513766942069946</c:v>
                </c:pt>
                <c:pt idx="702">
                  <c:v>0.96188967865087416</c:v>
                </c:pt>
                <c:pt idx="703">
                  <c:v>0.94774812391987662</c:v>
                </c:pt>
                <c:pt idx="704">
                  <c:v>0.93097063165611127</c:v>
                </c:pt>
                <c:pt idx="705">
                  <c:v>0.9108870581781956</c:v>
                </c:pt>
                <c:pt idx="706">
                  <c:v>0.88998244153259987</c:v>
                </c:pt>
                <c:pt idx="707">
                  <c:v>0.86787472952614386</c:v>
                </c:pt>
                <c:pt idx="708">
                  <c:v>0.84413910730066477</c:v>
                </c:pt>
                <c:pt idx="709">
                  <c:v>0.8191654766344213</c:v>
                </c:pt>
                <c:pt idx="710">
                  <c:v>0.79269175511215939</c:v>
                </c:pt>
                <c:pt idx="711">
                  <c:v>0.76620549768536828</c:v>
                </c:pt>
                <c:pt idx="712">
                  <c:v>0.74035060464650915</c:v>
                </c:pt>
                <c:pt idx="713">
                  <c:v>0.71418090809858092</c:v>
                </c:pt>
                <c:pt idx="714">
                  <c:v>0.68783688046710423</c:v>
                </c:pt>
                <c:pt idx="715">
                  <c:v>0.66261264886825966</c:v>
                </c:pt>
                <c:pt idx="716">
                  <c:v>0.63745496300560844</c:v>
                </c:pt>
                <c:pt idx="717">
                  <c:v>0.61374734153884436</c:v>
                </c:pt>
                <c:pt idx="718">
                  <c:v>0.59031117512623488</c:v>
                </c:pt>
                <c:pt idx="719">
                  <c:v>0.56810575335924163</c:v>
                </c:pt>
                <c:pt idx="720">
                  <c:v>0.54607185088412691</c:v>
                </c:pt>
                <c:pt idx="721">
                  <c:v>0.52569971728606335</c:v>
                </c:pt>
                <c:pt idx="722">
                  <c:v>0.50593211889707934</c:v>
                </c:pt>
                <c:pt idx="723">
                  <c:v>0.48766379125820997</c:v>
                </c:pt>
                <c:pt idx="724">
                  <c:v>0.46895776138268919</c:v>
                </c:pt>
                <c:pt idx="725">
                  <c:v>0.45253549213325128</c:v>
                </c:pt>
                <c:pt idx="726">
                  <c:v>0.43636089486675794</c:v>
                </c:pt>
                <c:pt idx="727">
                  <c:v>0.42122935515189946</c:v>
                </c:pt>
                <c:pt idx="728">
                  <c:v>0.40648724858335494</c:v>
                </c:pt>
                <c:pt idx="729">
                  <c:v>0.39241481706424813</c:v>
                </c:pt>
                <c:pt idx="730">
                  <c:v>0.37865964937192192</c:v>
                </c:pt>
                <c:pt idx="731">
                  <c:v>0.36653508653230288</c:v>
                </c:pt>
                <c:pt idx="732">
                  <c:v>0.35399519863140727</c:v>
                </c:pt>
                <c:pt idx="733">
                  <c:v>0.3418831716963176</c:v>
                </c:pt>
                <c:pt idx="734">
                  <c:v>0.33049518111628834</c:v>
                </c:pt>
                <c:pt idx="735">
                  <c:v>0.3196143674587601</c:v>
                </c:pt>
                <c:pt idx="736">
                  <c:v>0.3092447140952656</c:v>
                </c:pt>
                <c:pt idx="737">
                  <c:v>0.29935775163514472</c:v>
                </c:pt>
                <c:pt idx="738">
                  <c:v>0.28943060398573811</c:v>
                </c:pt>
                <c:pt idx="739">
                  <c:v>0.2798017405693386</c:v>
                </c:pt>
                <c:pt idx="740">
                  <c:v>0.2710760480689845</c:v>
                </c:pt>
                <c:pt idx="741">
                  <c:v>0.26244911975104396</c:v>
                </c:pt>
                <c:pt idx="742">
                  <c:v>0.25400413778575853</c:v>
                </c:pt>
                <c:pt idx="743">
                  <c:v>0.24527457907185801</c:v>
                </c:pt>
                <c:pt idx="744">
                  <c:v>0.23751942332964637</c:v>
                </c:pt>
                <c:pt idx="745">
                  <c:v>0.22982729858404027</c:v>
                </c:pt>
                <c:pt idx="746">
                  <c:v>0.22241377552975033</c:v>
                </c:pt>
                <c:pt idx="747">
                  <c:v>0.21508261453979816</c:v>
                </c:pt>
                <c:pt idx="748">
                  <c:v>0.20780159716796343</c:v>
                </c:pt>
                <c:pt idx="749">
                  <c:v>0.20117900767888588</c:v>
                </c:pt>
                <c:pt idx="750">
                  <c:v>0.19498135020595789</c:v>
                </c:pt>
                <c:pt idx="751">
                  <c:v>0.18834552186443343</c:v>
                </c:pt>
                <c:pt idx="752">
                  <c:v>0.18223784172494983</c:v>
                </c:pt>
                <c:pt idx="753">
                  <c:v>0.17657313593149912</c:v>
                </c:pt>
                <c:pt idx="754">
                  <c:v>0.17081903859453529</c:v>
                </c:pt>
                <c:pt idx="755">
                  <c:v>0.16539368656700504</c:v>
                </c:pt>
                <c:pt idx="756">
                  <c:v>0.1597042604384544</c:v>
                </c:pt>
                <c:pt idx="757">
                  <c:v>0.15435271794226524</c:v>
                </c:pt>
                <c:pt idx="758">
                  <c:v>0.14925025332485578</c:v>
                </c:pt>
                <c:pt idx="759">
                  <c:v>0.14493098984556585</c:v>
                </c:pt>
                <c:pt idx="760">
                  <c:v>0.14051776566129884</c:v>
                </c:pt>
                <c:pt idx="761">
                  <c:v>0.13578868354608636</c:v>
                </c:pt>
                <c:pt idx="762">
                  <c:v>0.13162031955309383</c:v>
                </c:pt>
                <c:pt idx="763">
                  <c:v>0.127384941191963</c:v>
                </c:pt>
                <c:pt idx="764">
                  <c:v>0.12377624089931408</c:v>
                </c:pt>
                <c:pt idx="765">
                  <c:v>0.12034854969543023</c:v>
                </c:pt>
                <c:pt idx="766">
                  <c:v>0.11622878283513657</c:v>
                </c:pt>
                <c:pt idx="767">
                  <c:v>0.11238990224689101</c:v>
                </c:pt>
                <c:pt idx="768">
                  <c:v>0.10947073528235016</c:v>
                </c:pt>
                <c:pt idx="769">
                  <c:v>0.10638731282107879</c:v>
                </c:pt>
                <c:pt idx="770">
                  <c:v>0.10349921615449295</c:v>
                </c:pt>
                <c:pt idx="771">
                  <c:v>0.10048857223428363</c:v>
                </c:pt>
                <c:pt idx="772">
                  <c:v>9.746323670259785E-2</c:v>
                </c:pt>
                <c:pt idx="773">
                  <c:v>9.4810404988212152E-2</c:v>
                </c:pt>
                <c:pt idx="774">
                  <c:v>9.2342964071277511E-2</c:v>
                </c:pt>
                <c:pt idx="775">
                  <c:v>8.986827107499365E-2</c:v>
                </c:pt>
                <c:pt idx="776">
                  <c:v>8.7301351311929273E-2</c:v>
                </c:pt>
                <c:pt idx="777">
                  <c:v>8.4845544183029836E-2</c:v>
                </c:pt>
                <c:pt idx="778">
                  <c:v>8.2248093048747209E-2</c:v>
                </c:pt>
                <c:pt idx="779">
                  <c:v>8.0269364955679712E-2</c:v>
                </c:pt>
                <c:pt idx="780">
                  <c:v>7.8400167863962714E-2</c:v>
                </c:pt>
                <c:pt idx="781">
                  <c:v>7.6457723599238622E-2</c:v>
                </c:pt>
                <c:pt idx="782">
                  <c:v>7.444245393025796E-2</c:v>
                </c:pt>
                <c:pt idx="783">
                  <c:v>7.2608099623653388E-2</c:v>
                </c:pt>
                <c:pt idx="784">
                  <c:v>7.1185098722591322E-2</c:v>
                </c:pt>
                <c:pt idx="785">
                  <c:v>6.9704116334131302E-2</c:v>
                </c:pt>
                <c:pt idx="786">
                  <c:v>6.7892865582416362E-2</c:v>
                </c:pt>
                <c:pt idx="787">
                  <c:v>6.5876728944337423E-2</c:v>
                </c:pt>
                <c:pt idx="788">
                  <c:v>6.4432955932312214E-2</c:v>
                </c:pt>
                <c:pt idx="789">
                  <c:v>6.2700798537118518E-2</c:v>
                </c:pt>
                <c:pt idx="790">
                  <c:v>6.1413665752717214E-2</c:v>
                </c:pt>
                <c:pt idx="791">
                  <c:v>6.0032244220977291E-2</c:v>
                </c:pt>
                <c:pt idx="792">
                  <c:v>5.8764536230697197E-2</c:v>
                </c:pt>
                <c:pt idx="793">
                  <c:v>5.7782225094936045E-2</c:v>
                </c:pt>
                <c:pt idx="794">
                  <c:v>5.708390491785878E-2</c:v>
                </c:pt>
                <c:pt idx="795">
                  <c:v>5.5560441043582418E-2</c:v>
                </c:pt>
                <c:pt idx="796">
                  <c:v>5.4926229716584292E-2</c:v>
                </c:pt>
                <c:pt idx="797">
                  <c:v>5.3855604890783566E-2</c:v>
                </c:pt>
                <c:pt idx="798">
                  <c:v>5.2740389735413916E-2</c:v>
                </c:pt>
                <c:pt idx="799">
                  <c:v>5.178728608562632E-2</c:v>
                </c:pt>
                <c:pt idx="800">
                  <c:v>5.0975100061707114E-2</c:v>
                </c:pt>
                <c:pt idx="801">
                  <c:v>5.0038597698571947E-2</c:v>
                </c:pt>
                <c:pt idx="802">
                  <c:v>4.9485588571847663E-2</c:v>
                </c:pt>
                <c:pt idx="803">
                  <c:v>4.8853486088602127E-2</c:v>
                </c:pt>
                <c:pt idx="804">
                  <c:v>4.8333948998551111E-2</c:v>
                </c:pt>
                <c:pt idx="805">
                  <c:v>4.7773769803067967E-2</c:v>
                </c:pt>
                <c:pt idx="806">
                  <c:v>4.7112061496695612E-2</c:v>
                </c:pt>
                <c:pt idx="807">
                  <c:v>4.6476549716050045E-2</c:v>
                </c:pt>
                <c:pt idx="808">
                  <c:v>4.5807003540397184E-2</c:v>
                </c:pt>
                <c:pt idx="809">
                  <c:v>4.5359963812241201E-2</c:v>
                </c:pt>
                <c:pt idx="810">
                  <c:v>4.4676815594384051E-2</c:v>
                </c:pt>
                <c:pt idx="811">
                  <c:v>4.41535997435646E-2</c:v>
                </c:pt>
                <c:pt idx="812">
                  <c:v>4.37030218442237E-2</c:v>
                </c:pt>
                <c:pt idx="813">
                  <c:v>4.3098346045560634E-2</c:v>
                </c:pt>
                <c:pt idx="814">
                  <c:v>4.269229989679553E-2</c:v>
                </c:pt>
                <c:pt idx="815">
                  <c:v>4.2343907193066868E-2</c:v>
                </c:pt>
                <c:pt idx="816">
                  <c:v>4.1864449850113929E-2</c:v>
                </c:pt>
                <c:pt idx="817">
                  <c:v>4.1519771054549577E-2</c:v>
                </c:pt>
                <c:pt idx="818">
                  <c:v>4.1106285373657236E-2</c:v>
                </c:pt>
                <c:pt idx="819">
                  <c:v>4.0822727899522501E-2</c:v>
                </c:pt>
                <c:pt idx="820">
                  <c:v>4.0641109589228869E-2</c:v>
                </c:pt>
                <c:pt idx="821">
                  <c:v>4.0447541164337159E-2</c:v>
                </c:pt>
                <c:pt idx="822">
                  <c:v>4.0175640909834859E-2</c:v>
                </c:pt>
                <c:pt idx="823">
                  <c:v>4.0205574775323195E-2</c:v>
                </c:pt>
                <c:pt idx="824">
                  <c:v>3.9947721763372968E-2</c:v>
                </c:pt>
                <c:pt idx="825">
                  <c:v>4.0058213460210747E-2</c:v>
                </c:pt>
                <c:pt idx="826">
                  <c:v>3.9717107983227196E-2</c:v>
                </c:pt>
                <c:pt idx="827">
                  <c:v>3.9870760682201578E-2</c:v>
                </c:pt>
                <c:pt idx="828">
                  <c:v>3.9930405813004374E-2</c:v>
                </c:pt>
                <c:pt idx="829">
                  <c:v>3.9910078902388998E-2</c:v>
                </c:pt>
                <c:pt idx="830">
                  <c:v>3.9913874821143683E-2</c:v>
                </c:pt>
                <c:pt idx="831">
                  <c:v>4.0128086483213664E-2</c:v>
                </c:pt>
                <c:pt idx="832">
                  <c:v>4.0052660171662223E-2</c:v>
                </c:pt>
                <c:pt idx="833">
                  <c:v>4.0398147357331743E-2</c:v>
                </c:pt>
                <c:pt idx="834">
                  <c:v>4.0305979169544356E-2</c:v>
                </c:pt>
                <c:pt idx="835">
                  <c:v>4.0135725183917538E-2</c:v>
                </c:pt>
                <c:pt idx="836">
                  <c:v>4.035396708071471E-2</c:v>
                </c:pt>
                <c:pt idx="837">
                  <c:v>4.0231701006258225E-2</c:v>
                </c:pt>
                <c:pt idx="838">
                  <c:v>4.0025221771281129E-2</c:v>
                </c:pt>
                <c:pt idx="839">
                  <c:v>4.0211046053281345E-2</c:v>
                </c:pt>
                <c:pt idx="840">
                  <c:v>4.035457630224324E-2</c:v>
                </c:pt>
                <c:pt idx="841">
                  <c:v>4.0325849164013335E-2</c:v>
                </c:pt>
                <c:pt idx="842">
                  <c:v>4.0244717258531237E-2</c:v>
                </c:pt>
                <c:pt idx="843">
                  <c:v>4.0126539997795085E-2</c:v>
                </c:pt>
                <c:pt idx="844">
                  <c:v>4.0396389987537903E-2</c:v>
                </c:pt>
                <c:pt idx="845">
                  <c:v>4.0760270977049567E-2</c:v>
                </c:pt>
                <c:pt idx="846">
                  <c:v>4.0628280789733864E-2</c:v>
                </c:pt>
                <c:pt idx="847">
                  <c:v>4.0612300440408589E-2</c:v>
                </c:pt>
                <c:pt idx="848">
                  <c:v>4.1227086973285518E-2</c:v>
                </c:pt>
                <c:pt idx="849">
                  <c:v>4.1619671669429842E-2</c:v>
                </c:pt>
                <c:pt idx="850">
                  <c:v>4.1853507294197644E-2</c:v>
                </c:pt>
                <c:pt idx="851">
                  <c:v>4.2157145647176611E-2</c:v>
                </c:pt>
                <c:pt idx="852">
                  <c:v>4.2203833104699523E-2</c:v>
                </c:pt>
                <c:pt idx="853">
                  <c:v>4.2597741686088535E-2</c:v>
                </c:pt>
                <c:pt idx="854">
                  <c:v>4.2779629459750543E-2</c:v>
                </c:pt>
                <c:pt idx="855">
                  <c:v>4.287288721681011E-2</c:v>
                </c:pt>
                <c:pt idx="856">
                  <c:v>4.3085423519676626E-2</c:v>
                </c:pt>
                <c:pt idx="857">
                  <c:v>4.3310976074816147E-2</c:v>
                </c:pt>
                <c:pt idx="858">
                  <c:v>4.3446457570122277E-2</c:v>
                </c:pt>
                <c:pt idx="859">
                  <c:v>4.3629446628855095E-2</c:v>
                </c:pt>
                <c:pt idx="860">
                  <c:v>4.3677446255824072E-2</c:v>
                </c:pt>
                <c:pt idx="861">
                  <c:v>4.3685412998889457E-2</c:v>
                </c:pt>
                <c:pt idx="862">
                  <c:v>4.3559784490227446E-2</c:v>
                </c:pt>
                <c:pt idx="863">
                  <c:v>4.3498007084074794E-2</c:v>
                </c:pt>
                <c:pt idx="864">
                  <c:v>4.3607819264592292E-2</c:v>
                </c:pt>
                <c:pt idx="865">
                  <c:v>4.3515615929409036E-2</c:v>
                </c:pt>
                <c:pt idx="866">
                  <c:v>4.3561764460195163E-2</c:v>
                </c:pt>
                <c:pt idx="867">
                  <c:v>4.3600543753645811E-2</c:v>
                </c:pt>
                <c:pt idx="868">
                  <c:v>4.3801903184623528E-2</c:v>
                </c:pt>
                <c:pt idx="869">
                  <c:v>4.4054905855942773E-2</c:v>
                </c:pt>
                <c:pt idx="870">
                  <c:v>4.4267535885198293E-2</c:v>
                </c:pt>
                <c:pt idx="871">
                  <c:v>4.4242522655132697E-2</c:v>
                </c:pt>
                <c:pt idx="872">
                  <c:v>4.4384190092113127E-2</c:v>
                </c:pt>
                <c:pt idx="873">
                  <c:v>4.4168057039068558E-2</c:v>
                </c:pt>
                <c:pt idx="874">
                  <c:v>4.4168373365631446E-2</c:v>
                </c:pt>
                <c:pt idx="875">
                  <c:v>4.4165268678995673E-2</c:v>
                </c:pt>
                <c:pt idx="876">
                  <c:v>4.3821761463293876E-2</c:v>
                </c:pt>
                <c:pt idx="877">
                  <c:v>4.3471166189423607E-2</c:v>
                </c:pt>
                <c:pt idx="878">
                  <c:v>4.3404819621806992E-2</c:v>
                </c:pt>
                <c:pt idx="879">
                  <c:v>4.3131326018691622E-2</c:v>
                </c:pt>
                <c:pt idx="880">
                  <c:v>4.3314022182458799E-2</c:v>
                </c:pt>
                <c:pt idx="881">
                  <c:v>4.3180508941321777E-2</c:v>
                </c:pt>
                <c:pt idx="882">
                  <c:v>4.3208814310801161E-2</c:v>
                </c:pt>
                <c:pt idx="883">
                  <c:v>4.3398165048187665E-2</c:v>
                </c:pt>
                <c:pt idx="884">
                  <c:v>4.3505751226966302E-2</c:v>
                </c:pt>
                <c:pt idx="885">
                  <c:v>4.3546276174412153E-2</c:v>
                </c:pt>
                <c:pt idx="886">
                  <c:v>4.3634296969486085E-2</c:v>
                </c:pt>
                <c:pt idx="887">
                  <c:v>4.3415574724945269E-2</c:v>
                </c:pt>
                <c:pt idx="888">
                  <c:v>4.3295768968200157E-2</c:v>
                </c:pt>
                <c:pt idx="889">
                  <c:v>4.2858629089882784E-2</c:v>
                </c:pt>
                <c:pt idx="890">
                  <c:v>4.2742162335745966E-2</c:v>
                </c:pt>
                <c:pt idx="891">
                  <c:v>4.2541318399907775E-2</c:v>
                </c:pt>
                <c:pt idx="892">
                  <c:v>4.2249056087394238E-2</c:v>
                </c:pt>
                <c:pt idx="893">
                  <c:v>4.1809209859594354E-2</c:v>
                </c:pt>
                <c:pt idx="894">
                  <c:v>4.1638323220841753E-2</c:v>
                </c:pt>
                <c:pt idx="895">
                  <c:v>4.1669920729734924E-2</c:v>
                </c:pt>
                <c:pt idx="896">
                  <c:v>4.1663301303511473E-2</c:v>
                </c:pt>
                <c:pt idx="897">
                  <c:v>4.1362134984042495E-2</c:v>
                </c:pt>
                <c:pt idx="898">
                  <c:v>4.1280136109462108E-2</c:v>
                </c:pt>
                <c:pt idx="899">
                  <c:v>4.1089192023462527E-2</c:v>
                </c:pt>
                <c:pt idx="900">
                  <c:v>4.1189865881052071E-2</c:v>
                </c:pt>
                <c:pt idx="901">
                  <c:v>4.0881951261574768E-2</c:v>
                </c:pt>
                <c:pt idx="902">
                  <c:v>4.0546844273487509E-2</c:v>
                </c:pt>
                <c:pt idx="903">
                  <c:v>4.0478962936250938E-2</c:v>
                </c:pt>
                <c:pt idx="904">
                  <c:v>4.0478213125138905E-2</c:v>
                </c:pt>
                <c:pt idx="905">
                  <c:v>4.0519769062863809E-2</c:v>
                </c:pt>
                <c:pt idx="906">
                  <c:v>4.0443358624227828E-2</c:v>
                </c:pt>
                <c:pt idx="907">
                  <c:v>4.0198029801008332E-2</c:v>
                </c:pt>
                <c:pt idx="908">
                  <c:v>4.0378488247238026E-2</c:v>
                </c:pt>
                <c:pt idx="909">
                  <c:v>4.0256397909760933E-2</c:v>
                </c:pt>
                <c:pt idx="910">
                  <c:v>3.9854920922459805E-2</c:v>
                </c:pt>
                <c:pt idx="911">
                  <c:v>3.9871440198521867E-2</c:v>
                </c:pt>
                <c:pt idx="912">
                  <c:v>3.9483694127209909E-2</c:v>
                </c:pt>
                <c:pt idx="913">
                  <c:v>3.9429871748324026E-2</c:v>
                </c:pt>
                <c:pt idx="914">
                  <c:v>3.9238552756768422E-2</c:v>
                </c:pt>
                <c:pt idx="915">
                  <c:v>3.8825324823445841E-2</c:v>
                </c:pt>
                <c:pt idx="916">
                  <c:v>3.8461467265531429E-2</c:v>
                </c:pt>
                <c:pt idx="917">
                  <c:v>3.8351748811402943E-2</c:v>
                </c:pt>
                <c:pt idx="918">
                  <c:v>3.7746651243989356E-2</c:v>
                </c:pt>
                <c:pt idx="919">
                  <c:v>3.7369613412621169E-2</c:v>
                </c:pt>
                <c:pt idx="920">
                  <c:v>3.6875241858017875E-2</c:v>
                </c:pt>
                <c:pt idx="921">
                  <c:v>3.6498567216407082E-2</c:v>
                </c:pt>
                <c:pt idx="922">
                  <c:v>3.6330234621754852E-2</c:v>
                </c:pt>
                <c:pt idx="923">
                  <c:v>3.6281274299298588E-2</c:v>
                </c:pt>
                <c:pt idx="924">
                  <c:v>3.5780646508229236E-2</c:v>
                </c:pt>
                <c:pt idx="925">
                  <c:v>3.5391681993860218E-2</c:v>
                </c:pt>
                <c:pt idx="926">
                  <c:v>3.5227250760150305E-2</c:v>
                </c:pt>
                <c:pt idx="927">
                  <c:v>3.5030062153483282E-2</c:v>
                </c:pt>
                <c:pt idx="928">
                  <c:v>3.4875085569264212E-2</c:v>
                </c:pt>
                <c:pt idx="929">
                  <c:v>3.4522229146259208E-2</c:v>
                </c:pt>
                <c:pt idx="930">
                  <c:v>3.3880777455710477E-2</c:v>
                </c:pt>
                <c:pt idx="931">
                  <c:v>3.355288739957657E-2</c:v>
                </c:pt>
                <c:pt idx="932">
                  <c:v>3.3240895682177564E-2</c:v>
                </c:pt>
                <c:pt idx="933">
                  <c:v>3.2890077808133411E-2</c:v>
                </c:pt>
                <c:pt idx="934">
                  <c:v>3.2073685812507621E-2</c:v>
                </c:pt>
                <c:pt idx="935">
                  <c:v>3.1704966198163598E-2</c:v>
                </c:pt>
                <c:pt idx="936">
                  <c:v>3.1263561769146513E-2</c:v>
                </c:pt>
                <c:pt idx="937">
                  <c:v>3.0975353122957419E-2</c:v>
                </c:pt>
                <c:pt idx="938">
                  <c:v>3.0606926403579031E-2</c:v>
                </c:pt>
                <c:pt idx="939">
                  <c:v>3.0248071491677738E-2</c:v>
                </c:pt>
                <c:pt idx="940">
                  <c:v>2.9535422892881396E-2</c:v>
                </c:pt>
                <c:pt idx="941">
                  <c:v>2.940937261546886E-2</c:v>
                </c:pt>
                <c:pt idx="942">
                  <c:v>2.8915411113817457E-2</c:v>
                </c:pt>
                <c:pt idx="943">
                  <c:v>2.8646802998728953E-2</c:v>
                </c:pt>
                <c:pt idx="944">
                  <c:v>2.8185423133055269E-2</c:v>
                </c:pt>
                <c:pt idx="945">
                  <c:v>2.7867175179190212E-2</c:v>
                </c:pt>
                <c:pt idx="946">
                  <c:v>2.738126243119458E-2</c:v>
                </c:pt>
                <c:pt idx="947">
                  <c:v>2.7264268466119606E-2</c:v>
                </c:pt>
                <c:pt idx="948">
                  <c:v>2.6918066616733932E-2</c:v>
                </c:pt>
                <c:pt idx="949">
                  <c:v>2.6552217373053171E-2</c:v>
                </c:pt>
                <c:pt idx="950">
                  <c:v>2.6157230938190609E-2</c:v>
                </c:pt>
                <c:pt idx="951">
                  <c:v>2.6017402881594397E-2</c:v>
                </c:pt>
                <c:pt idx="952">
                  <c:v>2.571904835379556E-2</c:v>
                </c:pt>
                <c:pt idx="953">
                  <c:v>2.5440762989042329E-2</c:v>
                </c:pt>
                <c:pt idx="954">
                  <c:v>2.5199124642389891E-2</c:v>
                </c:pt>
                <c:pt idx="955">
                  <c:v>2.4976325299927375E-2</c:v>
                </c:pt>
                <c:pt idx="956">
                  <c:v>2.4590852093548776E-2</c:v>
                </c:pt>
                <c:pt idx="957">
                  <c:v>2.418288455380908E-2</c:v>
                </c:pt>
                <c:pt idx="958">
                  <c:v>2.3631269607121235E-2</c:v>
                </c:pt>
                <c:pt idx="959">
                  <c:v>2.353337239380595E-2</c:v>
                </c:pt>
                <c:pt idx="960">
                  <c:v>2.3536055311691208E-2</c:v>
                </c:pt>
                <c:pt idx="961">
                  <c:v>2.3015780126326768E-2</c:v>
                </c:pt>
                <c:pt idx="962">
                  <c:v>2.303240484457646E-2</c:v>
                </c:pt>
                <c:pt idx="963">
                  <c:v>2.3116465699714945E-2</c:v>
                </c:pt>
                <c:pt idx="964">
                  <c:v>2.3049779373938185E-2</c:v>
                </c:pt>
                <c:pt idx="965">
                  <c:v>2.2990895770046055E-2</c:v>
                </c:pt>
                <c:pt idx="966">
                  <c:v>2.284019545232531E-2</c:v>
                </c:pt>
                <c:pt idx="967">
                  <c:v>2.257299323307187E-2</c:v>
                </c:pt>
                <c:pt idx="968">
                  <c:v>2.2549655362209729E-2</c:v>
                </c:pt>
                <c:pt idx="969">
                  <c:v>2.2049226739717011E-2</c:v>
                </c:pt>
                <c:pt idx="970">
                  <c:v>2.1643098580361533E-2</c:v>
                </c:pt>
                <c:pt idx="971">
                  <c:v>2.1417546025222004E-2</c:v>
                </c:pt>
                <c:pt idx="972">
                  <c:v>2.1215624235910259E-2</c:v>
                </c:pt>
                <c:pt idx="973">
                  <c:v>2.0952838872738661E-2</c:v>
                </c:pt>
                <c:pt idx="974">
                  <c:v>2.081803689375282E-2</c:v>
                </c:pt>
                <c:pt idx="975">
                  <c:v>2.071424663372887E-2</c:v>
                </c:pt>
                <c:pt idx="976">
                  <c:v>2.0695524787525205E-2</c:v>
                </c:pt>
                <c:pt idx="977">
                  <c:v>2.04510160702095E-2</c:v>
                </c:pt>
                <c:pt idx="978">
                  <c:v>2.0508833536426702E-2</c:v>
                </c:pt>
                <c:pt idx="979">
                  <c:v>2.0556188794471266E-2</c:v>
                </c:pt>
                <c:pt idx="980">
                  <c:v>2.0253065936631821E-2</c:v>
                </c:pt>
                <c:pt idx="981">
                  <c:v>1.9973538697224281E-2</c:v>
                </c:pt>
                <c:pt idx="982">
                  <c:v>1.995068117410579E-2</c:v>
                </c:pt>
                <c:pt idx="983">
                  <c:v>1.9843024700535401E-2</c:v>
                </c:pt>
                <c:pt idx="984">
                  <c:v>1.9626961942282587E-2</c:v>
                </c:pt>
                <c:pt idx="985">
                  <c:v>1.9499142579277585E-2</c:v>
                </c:pt>
                <c:pt idx="986">
                  <c:v>1.9388311124279668E-2</c:v>
                </c:pt>
                <c:pt idx="987">
                  <c:v>1.915000006443689E-2</c:v>
                </c:pt>
                <c:pt idx="988">
                  <c:v>1.9060655384118275E-2</c:v>
                </c:pt>
                <c:pt idx="989">
                  <c:v>1.8485679134971036E-2</c:v>
                </c:pt>
                <c:pt idx="990">
                  <c:v>1.8208026423343588E-2</c:v>
                </c:pt>
                <c:pt idx="991">
                  <c:v>1.8060981434794024E-2</c:v>
                </c:pt>
                <c:pt idx="992">
                  <c:v>1.7844590634179692E-2</c:v>
                </c:pt>
                <c:pt idx="993">
                  <c:v>1.7386444328926672E-2</c:v>
                </c:pt>
                <c:pt idx="994">
                  <c:v>1.7161184668752782E-2</c:v>
                </c:pt>
                <c:pt idx="995">
                  <c:v>1.6931180110135537E-2</c:v>
                </c:pt>
                <c:pt idx="996">
                  <c:v>1.7206009314294224E-2</c:v>
                </c:pt>
                <c:pt idx="997">
                  <c:v>1.6940025538097842E-2</c:v>
                </c:pt>
                <c:pt idx="998">
                  <c:v>1.6823406478578891E-2</c:v>
                </c:pt>
                <c:pt idx="999">
                  <c:v>1.6270561373035366E-2</c:v>
                </c:pt>
                <c:pt idx="1000">
                  <c:v>1.5964638439324403E-2</c:v>
                </c:pt>
                <c:pt idx="1001">
                  <c:v>1.5681772197308576E-2</c:v>
                </c:pt>
                <c:pt idx="1002">
                  <c:v>1.522913231740957E-2</c:v>
                </c:pt>
                <c:pt idx="1003">
                  <c:v>1.4670546470539511E-2</c:v>
                </c:pt>
                <c:pt idx="1004">
                  <c:v>1.4431450452188821E-2</c:v>
                </c:pt>
                <c:pt idx="1005">
                  <c:v>1.4082741421897273E-2</c:v>
                </c:pt>
                <c:pt idx="1006">
                  <c:v>1.374745869683063E-2</c:v>
                </c:pt>
                <c:pt idx="1007">
                  <c:v>1.3666514244126548E-2</c:v>
                </c:pt>
                <c:pt idx="1008">
                  <c:v>1.3284567493134248E-2</c:v>
                </c:pt>
                <c:pt idx="1009">
                  <c:v>1.3327177852735458E-2</c:v>
                </c:pt>
                <c:pt idx="1010">
                  <c:v>1.3112860748477853E-2</c:v>
                </c:pt>
                <c:pt idx="1011">
                  <c:v>1.2854445378193595E-2</c:v>
                </c:pt>
                <c:pt idx="1012">
                  <c:v>1.2609819502891634E-2</c:v>
                </c:pt>
                <c:pt idx="1013">
                  <c:v>1.2547678906981595E-2</c:v>
                </c:pt>
                <c:pt idx="1014">
                  <c:v>1.2225119539222326E-2</c:v>
                </c:pt>
                <c:pt idx="1015">
                  <c:v>1.2182720063996379E-2</c:v>
                </c:pt>
                <c:pt idx="1016">
                  <c:v>1.1549908774934002E-2</c:v>
                </c:pt>
                <c:pt idx="1017">
                  <c:v>1.1182850460835081E-2</c:v>
                </c:pt>
                <c:pt idx="1018">
                  <c:v>1.1131750833549782E-2</c:v>
                </c:pt>
                <c:pt idx="1019">
                  <c:v>1.1026376597551655E-2</c:v>
                </c:pt>
                <c:pt idx="1020">
                  <c:v>1.0589995902985221E-2</c:v>
                </c:pt>
                <c:pt idx="1021">
                  <c:v>1.0432842523381513E-2</c:v>
                </c:pt>
                <c:pt idx="1022">
                  <c:v>1.0253787629827158E-2</c:v>
                </c:pt>
                <c:pt idx="1023">
                  <c:v>1.0394251854288737E-2</c:v>
                </c:pt>
                <c:pt idx="1024">
                  <c:v>1.0399321280354023E-2</c:v>
                </c:pt>
                <c:pt idx="1025">
                  <c:v>1.0013620787482091E-2</c:v>
                </c:pt>
                <c:pt idx="1026">
                  <c:v>9.7448404501537869E-3</c:v>
                </c:pt>
                <c:pt idx="1027">
                  <c:v>9.8213528162378154E-3</c:v>
                </c:pt>
                <c:pt idx="1028">
                  <c:v>9.5513411484739654E-3</c:v>
                </c:pt>
                <c:pt idx="1029">
                  <c:v>9.4819601890133217E-3</c:v>
                </c:pt>
                <c:pt idx="1030">
                  <c:v>9.0376619577357247E-3</c:v>
                </c:pt>
                <c:pt idx="1031">
                  <c:v>8.3768815426145185E-3</c:v>
                </c:pt>
                <c:pt idx="1032">
                  <c:v>7.9865626819243841E-3</c:v>
                </c:pt>
                <c:pt idx="1033">
                  <c:v>8.0240157469706162E-3</c:v>
                </c:pt>
                <c:pt idx="1034">
                  <c:v>7.5697602584411444E-3</c:v>
                </c:pt>
                <c:pt idx="1035">
                  <c:v>7.2505410648700253E-3</c:v>
                </c:pt>
                <c:pt idx="1036">
                  <c:v>7.1356571151275213E-3</c:v>
                </c:pt>
                <c:pt idx="1037">
                  <c:v>7.2038044009928902E-3</c:v>
                </c:pt>
                <c:pt idx="1038">
                  <c:v>7.4741523121772948E-3</c:v>
                </c:pt>
                <c:pt idx="1039">
                  <c:v>7.4675317143739848E-3</c:v>
                </c:pt>
                <c:pt idx="1040">
                  <c:v>7.1095051094355174E-3</c:v>
                </c:pt>
                <c:pt idx="1041">
                  <c:v>7.0530431611192943E-3</c:v>
                </c:pt>
                <c:pt idx="1042">
                  <c:v>7.1380108190713986E-3</c:v>
                </c:pt>
                <c:pt idx="1043">
                  <c:v>7.1222858741561545E-3</c:v>
                </c:pt>
                <c:pt idx="1044">
                  <c:v>6.6821256629531096E-3</c:v>
                </c:pt>
                <c:pt idx="1045">
                  <c:v>6.5730750093462784E-3</c:v>
                </c:pt>
                <c:pt idx="1046">
                  <c:v>6.2941335598700153E-3</c:v>
                </c:pt>
                <c:pt idx="1047">
                  <c:v>6.505167897352733E-3</c:v>
                </c:pt>
                <c:pt idx="1048">
                  <c:v>6.6381504128120231E-3</c:v>
                </c:pt>
                <c:pt idx="1049">
                  <c:v>6.4367066280841979E-3</c:v>
                </c:pt>
                <c:pt idx="1050">
                  <c:v>6.0096950576786342E-3</c:v>
                </c:pt>
                <c:pt idx="1051">
                  <c:v>6.0589576477394422E-3</c:v>
                </c:pt>
                <c:pt idx="1052">
                  <c:v>5.9224803095501441E-3</c:v>
                </c:pt>
                <c:pt idx="1053">
                  <c:v>6.1872983637832795E-3</c:v>
                </c:pt>
                <c:pt idx="1054">
                  <c:v>5.701081005023383E-3</c:v>
                </c:pt>
                <c:pt idx="1055">
                  <c:v>5.5243610701351054E-3</c:v>
                </c:pt>
                <c:pt idx="1056">
                  <c:v>5.4965184747014315E-3</c:v>
                </c:pt>
                <c:pt idx="1057">
                  <c:v>5.3693985448743792E-3</c:v>
                </c:pt>
                <c:pt idx="1058">
                  <c:v>5.1527371093117984E-3</c:v>
                </c:pt>
                <c:pt idx="1059">
                  <c:v>4.8756737023552153E-3</c:v>
                </c:pt>
                <c:pt idx="1060">
                  <c:v>4.5483132003191849E-3</c:v>
                </c:pt>
                <c:pt idx="1061">
                  <c:v>4.567257646696736E-3</c:v>
                </c:pt>
                <c:pt idx="1062">
                  <c:v>4.2569869801158296E-3</c:v>
                </c:pt>
                <c:pt idx="1063">
                  <c:v>4.0394105406805917E-3</c:v>
                </c:pt>
                <c:pt idx="1064">
                  <c:v>4.0394843502119327E-3</c:v>
                </c:pt>
                <c:pt idx="1065">
                  <c:v>3.9872916389148685E-3</c:v>
                </c:pt>
                <c:pt idx="1066">
                  <c:v>4.0951507958014799E-3</c:v>
                </c:pt>
                <c:pt idx="1067">
                  <c:v>3.9821202854015405E-3</c:v>
                </c:pt>
                <c:pt idx="1068">
                  <c:v>3.9454650662417113E-3</c:v>
                </c:pt>
                <c:pt idx="1069">
                  <c:v>3.8851076148824853E-3</c:v>
                </c:pt>
                <c:pt idx="1070">
                  <c:v>3.5612103029201746E-3</c:v>
                </c:pt>
                <c:pt idx="1071">
                  <c:v>3.3503247560800016E-3</c:v>
                </c:pt>
                <c:pt idx="1072">
                  <c:v>3.3507008332158824E-3</c:v>
                </c:pt>
                <c:pt idx="1073">
                  <c:v>2.9546962954527588E-3</c:v>
                </c:pt>
                <c:pt idx="1074">
                  <c:v>2.8323564114649397E-3</c:v>
                </c:pt>
                <c:pt idx="1075">
                  <c:v>2.6981964582437805E-3</c:v>
                </c:pt>
                <c:pt idx="1076">
                  <c:v>2.5595903594442166E-3</c:v>
                </c:pt>
                <c:pt idx="1077">
                  <c:v>2.9615793271452829E-3</c:v>
                </c:pt>
                <c:pt idx="1078">
                  <c:v>3.1885893276338314E-3</c:v>
                </c:pt>
                <c:pt idx="1079">
                  <c:v>3.3423615277542E-3</c:v>
                </c:pt>
                <c:pt idx="1080">
                  <c:v>3.3925332637883528E-3</c:v>
                </c:pt>
                <c:pt idx="1081">
                  <c:v>3.4987557236069709E-3</c:v>
                </c:pt>
                <c:pt idx="1082">
                  <c:v>3.3746127782106764E-3</c:v>
                </c:pt>
                <c:pt idx="1083">
                  <c:v>3.5821171455675091E-3</c:v>
                </c:pt>
                <c:pt idx="1084">
                  <c:v>3.6503054367280677E-3</c:v>
                </c:pt>
                <c:pt idx="1085">
                  <c:v>3.5456763255225275E-3</c:v>
                </c:pt>
                <c:pt idx="1086">
                  <c:v>3.3485685578660282E-3</c:v>
                </c:pt>
                <c:pt idx="1087">
                  <c:v>3.6227908836559105E-3</c:v>
                </c:pt>
                <c:pt idx="1088">
                  <c:v>3.5420924627229647E-3</c:v>
                </c:pt>
                <c:pt idx="1089">
                  <c:v>3.4978266607759633E-3</c:v>
                </c:pt>
                <c:pt idx="1090">
                  <c:v>3.3362974303856032E-3</c:v>
                </c:pt>
                <c:pt idx="1091">
                  <c:v>3.1669490759925361E-3</c:v>
                </c:pt>
                <c:pt idx="1092">
                  <c:v>3.1474680460379335E-3</c:v>
                </c:pt>
                <c:pt idx="1093">
                  <c:v>3.1074351621343515E-3</c:v>
                </c:pt>
                <c:pt idx="1094">
                  <c:v>2.8390426177405544E-3</c:v>
                </c:pt>
                <c:pt idx="1095">
                  <c:v>2.7427246940799951E-3</c:v>
                </c:pt>
                <c:pt idx="1096">
                  <c:v>2.6025018150701018E-3</c:v>
                </c:pt>
                <c:pt idx="1097">
                  <c:v>2.5421467068706015E-3</c:v>
                </c:pt>
                <c:pt idx="1098">
                  <c:v>2.4674994959277639E-3</c:v>
                </c:pt>
                <c:pt idx="1099">
                  <c:v>2.2668102086314274E-3</c:v>
                </c:pt>
                <c:pt idx="1100">
                  <c:v>2.1368738008147865E-3</c:v>
                </c:pt>
                <c:pt idx="1101">
                  <c:v>2.2397748317230554E-3</c:v>
                </c:pt>
                <c:pt idx="1102">
                  <c:v>2.3718200832922986E-3</c:v>
                </c:pt>
                <c:pt idx="1103">
                  <c:v>2.4355505130758269E-3</c:v>
                </c:pt>
                <c:pt idx="1104">
                  <c:v>2.3820222007354475E-3</c:v>
                </c:pt>
                <c:pt idx="1105">
                  <c:v>2.2425620202160788E-3</c:v>
                </c:pt>
                <c:pt idx="1106">
                  <c:v>2.2077274361626638E-3</c:v>
                </c:pt>
                <c:pt idx="1107">
                  <c:v>2.208588547361643E-3</c:v>
                </c:pt>
                <c:pt idx="1108">
                  <c:v>1.6875471487670939E-3</c:v>
                </c:pt>
                <c:pt idx="1109">
                  <c:v>1.5744170540788376E-3</c:v>
                </c:pt>
                <c:pt idx="1110">
                  <c:v>1.6134880709152604E-3</c:v>
                </c:pt>
                <c:pt idx="1111">
                  <c:v>1.7333278034763822E-3</c:v>
                </c:pt>
                <c:pt idx="1112">
                  <c:v>1.6619469571903546E-3</c:v>
                </c:pt>
                <c:pt idx="1113">
                  <c:v>1.6202890920174054E-3</c:v>
                </c:pt>
                <c:pt idx="1114">
                  <c:v>1.4519131489102608E-3</c:v>
                </c:pt>
                <c:pt idx="1115">
                  <c:v>1.9756515243484173E-3</c:v>
                </c:pt>
                <c:pt idx="1116">
                  <c:v>1.9323370452498118E-3</c:v>
                </c:pt>
                <c:pt idx="1117">
                  <c:v>1.6816330136209046E-3</c:v>
                </c:pt>
                <c:pt idx="1118">
                  <c:v>1.6824437468857941E-3</c:v>
                </c:pt>
                <c:pt idx="1119">
                  <c:v>1.5225969051780666E-3</c:v>
                </c:pt>
                <c:pt idx="1120">
                  <c:v>1.6322392066154896E-3</c:v>
                </c:pt>
                <c:pt idx="1121">
                  <c:v>1.711297415740855E-3</c:v>
                </c:pt>
                <c:pt idx="1122">
                  <c:v>1.482514814920257E-3</c:v>
                </c:pt>
                <c:pt idx="1123">
                  <c:v>1.4102201363414349E-3</c:v>
                </c:pt>
                <c:pt idx="1124">
                  <c:v>1.9160520851602657E-3</c:v>
                </c:pt>
                <c:pt idx="1125">
                  <c:v>1.6831666116609921E-3</c:v>
                </c:pt>
                <c:pt idx="1126">
                  <c:v>1.7613402779901265E-3</c:v>
                </c:pt>
                <c:pt idx="1127">
                  <c:v>1.6900191822770895E-3</c:v>
                </c:pt>
                <c:pt idx="1128">
                  <c:v>1.7206360788252991E-3</c:v>
                </c:pt>
                <c:pt idx="1129">
                  <c:v>1.7393942440047036E-3</c:v>
                </c:pt>
                <c:pt idx="1130">
                  <c:v>1.957899746270949E-3</c:v>
                </c:pt>
                <c:pt idx="1131">
                  <c:v>1.6287467270452063E-3</c:v>
                </c:pt>
                <c:pt idx="1132">
                  <c:v>1.7068899322979143E-3</c:v>
                </c:pt>
                <c:pt idx="1133">
                  <c:v>1.6448817249123452E-3</c:v>
                </c:pt>
                <c:pt idx="1134">
                  <c:v>1.6133955161061185E-3</c:v>
                </c:pt>
                <c:pt idx="1135">
                  <c:v>1.4629213132988489E-3</c:v>
                </c:pt>
                <c:pt idx="1136">
                  <c:v>1.3387783679025547E-3</c:v>
                </c:pt>
                <c:pt idx="1137">
                  <c:v>1.1415048216955033E-3</c:v>
                </c:pt>
                <c:pt idx="1138">
                  <c:v>1.0795991275479079E-3</c:v>
                </c:pt>
                <c:pt idx="1139">
                  <c:v>9.4533748119467859E-4</c:v>
                </c:pt>
                <c:pt idx="1140">
                  <c:v>8.5267348080946329E-4</c:v>
                </c:pt>
                <c:pt idx="1141">
                  <c:v>8.0848172270977516E-4</c:v>
                </c:pt>
                <c:pt idx="1142">
                  <c:v>1.0159313772870264E-3</c:v>
                </c:pt>
                <c:pt idx="1143">
                  <c:v>1.2650203860753986E-3</c:v>
                </c:pt>
                <c:pt idx="1144">
                  <c:v>1.0746372525140054E-3</c:v>
                </c:pt>
                <c:pt idx="1145">
                  <c:v>1.2658756393750651E-3</c:v>
                </c:pt>
                <c:pt idx="1146">
                  <c:v>1.5310580549454554E-3</c:v>
                </c:pt>
                <c:pt idx="1147">
                  <c:v>1.7911921328880862E-3</c:v>
                </c:pt>
                <c:pt idx="1148">
                  <c:v>1.7299759134896057E-3</c:v>
                </c:pt>
                <c:pt idx="1149">
                  <c:v>1.5751856104686752E-3</c:v>
                </c:pt>
                <c:pt idx="1150">
                  <c:v>1.3890180555687359E-3</c:v>
                </c:pt>
                <c:pt idx="1151">
                  <c:v>1.5981181146983714E-3</c:v>
                </c:pt>
                <c:pt idx="1152">
                  <c:v>1.4239018459763788E-3</c:v>
                </c:pt>
                <c:pt idx="1153">
                  <c:v>1.2854070472637577E-3</c:v>
                </c:pt>
                <c:pt idx="1154">
                  <c:v>1.2565194025926827E-3</c:v>
                </c:pt>
                <c:pt idx="1155">
                  <c:v>1.3678394063932878E-3</c:v>
                </c:pt>
                <c:pt idx="1156">
                  <c:v>1.3865460220587398E-3</c:v>
                </c:pt>
                <c:pt idx="1157">
                  <c:v>1.244559915355698E-3</c:v>
                </c:pt>
                <c:pt idx="1158">
                  <c:v>7.6000959758223399E-4</c:v>
                </c:pt>
                <c:pt idx="1159">
                  <c:v>7.4640204895258999E-4</c:v>
                </c:pt>
                <c:pt idx="1160">
                  <c:v>6.6647523051712484E-4</c:v>
                </c:pt>
                <c:pt idx="1161">
                  <c:v>7.1577847439916408E-4</c:v>
                </c:pt>
                <c:pt idx="1162">
                  <c:v>8.6534634302475901E-4</c:v>
                </c:pt>
                <c:pt idx="1163">
                  <c:v>1.030367467195471E-3</c:v>
                </c:pt>
                <c:pt idx="1164">
                  <c:v>1.2582111639142155E-3</c:v>
                </c:pt>
                <c:pt idx="1165">
                  <c:v>1.6679946524408753E-3</c:v>
                </c:pt>
                <c:pt idx="1166">
                  <c:v>1.6994445422713631E-3</c:v>
                </c:pt>
                <c:pt idx="1167">
                  <c:v>1.7334414467230501E-3</c:v>
                </c:pt>
                <c:pt idx="1168">
                  <c:v>1.8023268279018306E-3</c:v>
                </c:pt>
                <c:pt idx="1169">
                  <c:v>1.726820848919739E-3</c:v>
                </c:pt>
                <c:pt idx="1170">
                  <c:v>1.6341137343955814E-3</c:v>
                </c:pt>
                <c:pt idx="1171">
                  <c:v>1.5413351534998079E-3</c:v>
                </c:pt>
                <c:pt idx="1172">
                  <c:v>1.6025396570996627E-3</c:v>
                </c:pt>
                <c:pt idx="1173">
                  <c:v>1.4528984475746715E-3</c:v>
                </c:pt>
              </c:numCache>
            </c:numRef>
          </c:yVal>
          <c:smooth val="0"/>
          <c:extLst>
            <c:ext xmlns:c16="http://schemas.microsoft.com/office/drawing/2014/chart" uri="{C3380CC4-5D6E-409C-BE32-E72D297353CC}">
              <c16:uniqueId val="{00000006-859F-4C0C-A8BD-8B8994BA77C0}"/>
            </c:ext>
          </c:extLst>
        </c:ser>
        <c:ser>
          <c:idx val="7"/>
          <c:order val="7"/>
          <c:tx>
            <c:strRef>
              <c:f>'Fluo 77K'!$AA$2</c:f>
              <c:strCache>
                <c:ptCount val="1"/>
                <c:pt idx="0">
                  <c:v>Stan White</c:v>
                </c:pt>
              </c:strCache>
            </c:strRef>
          </c:tx>
          <c:spPr>
            <a:ln w="19050" cap="rnd">
              <a:solidFill>
                <a:sysClr val="window" lastClr="FFFFFF"/>
              </a:solidFill>
              <a:round/>
            </a:ln>
            <a:effectLst/>
          </c:spPr>
          <c:marker>
            <c:symbol val="none"/>
          </c:marker>
          <c:xVal>
            <c:numRef>
              <c:f>'Fluo 77K'!$S$3:$S$1176</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'Fluo 77K'!$AA$3:$AA$1176</c:f>
              <c:numCache>
                <c:formatCode>General</c:formatCode>
                <c:ptCount val="1174"/>
                <c:pt idx="0">
                  <c:v>2.5392556000235618E-4</c:v>
                </c:pt>
                <c:pt idx="1">
                  <c:v>-1.1423045762708206E-4</c:v>
                </c:pt>
                <c:pt idx="2">
                  <c:v>2.0698167573417187E-4</c:v>
                </c:pt>
                <c:pt idx="3">
                  <c:v>-9.2958664080620965E-5</c:v>
                </c:pt>
                <c:pt idx="4">
                  <c:v>-2.0267161670929284E-4</c:v>
                </c:pt>
                <c:pt idx="5">
                  <c:v>-1.2992537311131336E-4</c:v>
                </c:pt>
                <c:pt idx="6">
                  <c:v>-3.4021941501869991E-4</c:v>
                </c:pt>
                <c:pt idx="7">
                  <c:v>-3.2790064304705186E-4</c:v>
                </c:pt>
                <c:pt idx="8">
                  <c:v>-3.8039250819807116E-5</c:v>
                </c:pt>
                <c:pt idx="9">
                  <c:v>-1.6879283497983521E-5</c:v>
                </c:pt>
                <c:pt idx="10">
                  <c:v>2.6516122744855796E-4</c:v>
                </c:pt>
                <c:pt idx="11">
                  <c:v>2.4841890486166518E-4</c:v>
                </c:pt>
                <c:pt idx="12">
                  <c:v>1.8126118146595977E-4</c:v>
                </c:pt>
                <c:pt idx="13">
                  <c:v>5.6288698550607536E-4</c:v>
                </c:pt>
                <c:pt idx="14">
                  <c:v>3.0892380057430445E-4</c:v>
                </c:pt>
                <c:pt idx="15">
                  <c:v>9.0697729643910886E-5</c:v>
                </c:pt>
                <c:pt idx="16">
                  <c:v>-2.3153811019848385E-4</c:v>
                </c:pt>
                <c:pt idx="17">
                  <c:v>-2.2483300853561616E-4</c:v>
                </c:pt>
                <c:pt idx="18">
                  <c:v>-2.3043264659613124E-4</c:v>
                </c:pt>
                <c:pt idx="19">
                  <c:v>-9.9464708278810597E-6</c:v>
                </c:pt>
                <c:pt idx="20">
                  <c:v>-4.3522745040833845E-4</c:v>
                </c:pt>
                <c:pt idx="21">
                  <c:v>-4.8116826022634787E-4</c:v>
                </c:pt>
                <c:pt idx="22">
                  <c:v>-2.506438643146357E-4</c:v>
                </c:pt>
                <c:pt idx="23">
                  <c:v>-3.8940753380615329E-4</c:v>
                </c:pt>
                <c:pt idx="24">
                  <c:v>-2.2602960465142817E-4</c:v>
                </c:pt>
                <c:pt idx="25">
                  <c:v>2.8988882450160076E-4</c:v>
                </c:pt>
                <c:pt idx="26">
                  <c:v>3.1897567054871642E-4</c:v>
                </c:pt>
                <c:pt idx="27">
                  <c:v>4.2530495467892212E-4</c:v>
                </c:pt>
                <c:pt idx="28">
                  <c:v>6.6699516519657016E-4</c:v>
                </c:pt>
                <c:pt idx="29">
                  <c:v>4.7785202361982047E-4</c:v>
                </c:pt>
                <c:pt idx="30">
                  <c:v>6.8600762799183722E-4</c:v>
                </c:pt>
                <c:pt idx="31">
                  <c:v>5.6180002596736931E-4</c:v>
                </c:pt>
                <c:pt idx="32">
                  <c:v>4.7451759135070721E-4</c:v>
                </c:pt>
                <c:pt idx="33">
                  <c:v>4.9020240670019817E-4</c:v>
                </c:pt>
                <c:pt idx="34">
                  <c:v>3.9395382804358693E-4</c:v>
                </c:pt>
                <c:pt idx="35">
                  <c:v>2.6189865262660558E-4</c:v>
                </c:pt>
                <c:pt idx="36">
                  <c:v>2.7645364068994252E-4</c:v>
                </c:pt>
                <c:pt idx="37">
                  <c:v>3.5478812692924135E-4</c:v>
                </c:pt>
                <c:pt idx="38">
                  <c:v>2.5294731183757383E-4</c:v>
                </c:pt>
                <c:pt idx="39">
                  <c:v>-9.6235009009936991E-5</c:v>
                </c:pt>
                <c:pt idx="40">
                  <c:v>-3.7154201455591332E-4</c:v>
                </c:pt>
                <c:pt idx="41">
                  <c:v>-1.6451176565466917E-4</c:v>
                </c:pt>
                <c:pt idx="42">
                  <c:v>2.4399088243103921E-4</c:v>
                </c:pt>
                <c:pt idx="43">
                  <c:v>6.5136339482953286E-4</c:v>
                </c:pt>
                <c:pt idx="44">
                  <c:v>7.7775925658073891E-4</c:v>
                </c:pt>
                <c:pt idx="45">
                  <c:v>7.3300270683611033E-4</c:v>
                </c:pt>
                <c:pt idx="46">
                  <c:v>8.8070368486839446E-4</c:v>
                </c:pt>
                <c:pt idx="47">
                  <c:v>1.0384673269122175E-3</c:v>
                </c:pt>
                <c:pt idx="48">
                  <c:v>1.0026793884160244E-3</c:v>
                </c:pt>
                <c:pt idx="49">
                  <c:v>7.0385664778532581E-4</c:v>
                </c:pt>
                <c:pt idx="50">
                  <c:v>3.0431798493214097E-4</c:v>
                </c:pt>
                <c:pt idx="51">
                  <c:v>3.111279429556726E-4</c:v>
                </c:pt>
                <c:pt idx="52">
                  <c:v>3.1223664476916338E-4</c:v>
                </c:pt>
                <c:pt idx="53">
                  <c:v>2.2831161830064232E-4</c:v>
                </c:pt>
                <c:pt idx="54">
                  <c:v>2.1042296897084409E-4</c:v>
                </c:pt>
                <c:pt idx="55">
                  <c:v>9.8498426075186327E-5</c:v>
                </c:pt>
                <c:pt idx="56">
                  <c:v>1.8244420793509761E-4</c:v>
                </c:pt>
                <c:pt idx="57">
                  <c:v>4.0400369341110387E-4</c:v>
                </c:pt>
                <c:pt idx="58">
                  <c:v>-2.4627181667654068E-5</c:v>
                </c:pt>
                <c:pt idx="59">
                  <c:v>1.7122534834670817E-4</c:v>
                </c:pt>
                <c:pt idx="60">
                  <c:v>3.3016322742943706E-4</c:v>
                </c:pt>
                <c:pt idx="61">
                  <c:v>5.7297648040990196E-4</c:v>
                </c:pt>
                <c:pt idx="62">
                  <c:v>5.0137207631939366E-4</c:v>
                </c:pt>
                <c:pt idx="63">
                  <c:v>5.4054409965548515E-4</c:v>
                </c:pt>
                <c:pt idx="64">
                  <c:v>4.487793640215005E-4</c:v>
                </c:pt>
                <c:pt idx="65">
                  <c:v>7.7330193604933917E-4</c:v>
                </c:pt>
                <c:pt idx="66">
                  <c:v>5.6850050161432538E-4</c:v>
                </c:pt>
                <c:pt idx="67">
                  <c:v>4.6440234495830573E-4</c:v>
                </c:pt>
                <c:pt idx="68">
                  <c:v>2.5739584293874138E-4</c:v>
                </c:pt>
                <c:pt idx="69">
                  <c:v>5.0918356678779635E-4</c:v>
                </c:pt>
                <c:pt idx="70">
                  <c:v>5.2261890479998491E-4</c:v>
                </c:pt>
                <c:pt idx="71">
                  <c:v>4.0401309964345754E-4</c:v>
                </c:pt>
                <c:pt idx="72">
                  <c:v>5.6734785264967401E-4</c:v>
                </c:pt>
                <c:pt idx="73">
                  <c:v>6.870916577204659E-4</c:v>
                </c:pt>
                <c:pt idx="74">
                  <c:v>4.184843568187937E-4</c:v>
                </c:pt>
                <c:pt idx="75">
                  <c:v>5.3487630496053859E-4</c:v>
                </c:pt>
                <c:pt idx="76">
                  <c:v>5.0686685801924487E-4</c:v>
                </c:pt>
                <c:pt idx="77">
                  <c:v>3.6808175465400332E-4</c:v>
                </c:pt>
                <c:pt idx="78">
                  <c:v>3.9158268648780846E-4</c:v>
                </c:pt>
                <c:pt idx="79">
                  <c:v>3.3570211048097919E-4</c:v>
                </c:pt>
                <c:pt idx="80">
                  <c:v>6.9338473556613647E-5</c:v>
                </c:pt>
                <c:pt idx="81">
                  <c:v>3.4578528316305999E-4</c:v>
                </c:pt>
                <c:pt idx="82">
                  <c:v>1.4770881141922776E-4</c:v>
                </c:pt>
                <c:pt idx="83">
                  <c:v>-1.1186027211459197E-5</c:v>
                </c:pt>
                <c:pt idx="84">
                  <c:v>1.2316054958302636E-5</c:v>
                </c:pt>
                <c:pt idx="85">
                  <c:v>9.5127263239734629E-5</c:v>
                </c:pt>
                <c:pt idx="86">
                  <c:v>7.7217426757061075E-5</c:v>
                </c:pt>
                <c:pt idx="87">
                  <c:v>5.3729956629558819E-5</c:v>
                </c:pt>
                <c:pt idx="88">
                  <c:v>-2.4277686165529333E-4</c:v>
                </c:pt>
                <c:pt idx="89">
                  <c:v>-3.0205771355771156E-4</c:v>
                </c:pt>
                <c:pt idx="90">
                  <c:v>-4.2290991204093346E-4</c:v>
                </c:pt>
                <c:pt idx="91">
                  <c:v>-4.9229352009279173E-4</c:v>
                </c:pt>
                <c:pt idx="92">
                  <c:v>-6.6799823964674521E-4</c:v>
                </c:pt>
                <c:pt idx="93">
                  <c:v>-8.6498463700115751E-4</c:v>
                </c:pt>
                <c:pt idx="94">
                  <c:v>-6.400389078778276E-4</c:v>
                </c:pt>
                <c:pt idx="95">
                  <c:v>-3.1667484443479495E-4</c:v>
                </c:pt>
                <c:pt idx="96">
                  <c:v>-1.5557846632769279E-4</c:v>
                </c:pt>
                <c:pt idx="97">
                  <c:v>-3.3599015707174427E-5</c:v>
                </c:pt>
                <c:pt idx="98">
                  <c:v>1.3986941065482488E-4</c:v>
                </c:pt>
                <c:pt idx="99">
                  <c:v>1.9694938922711918E-4</c:v>
                </c:pt>
                <c:pt idx="100">
                  <c:v>1.2421619099401056E-4</c:v>
                </c:pt>
                <c:pt idx="101">
                  <c:v>5.1470317477303995E-5</c:v>
                </c:pt>
                <c:pt idx="102">
                  <c:v>-1.0517347405468135E-4</c:v>
                </c:pt>
                <c:pt idx="103">
                  <c:v>-3.1664431272977809E-4</c:v>
                </c:pt>
                <c:pt idx="104">
                  <c:v>1.8358729646686492E-4</c:v>
                </c:pt>
                <c:pt idx="105">
                  <c:v>1.1677569158166877E-6</c:v>
                </c:pt>
                <c:pt idx="106">
                  <c:v>-3.6876008278718074E-5</c:v>
                </c:pt>
                <c:pt idx="107">
                  <c:v>-9.2853931080381333E-5</c:v>
                </c:pt>
                <c:pt idx="108">
                  <c:v>2.2049704382163192E-4</c:v>
                </c:pt>
                <c:pt idx="109">
                  <c:v>5.1703715400099493E-4</c:v>
                </c:pt>
                <c:pt idx="110">
                  <c:v>8.0126805264159383E-4</c:v>
                </c:pt>
                <c:pt idx="111">
                  <c:v>3.167018295276129E-4</c:v>
                </c:pt>
                <c:pt idx="112">
                  <c:v>-2.3509073621809632E-5</c:v>
                </c:pt>
                <c:pt idx="113">
                  <c:v>6.9372012171973064E-5</c:v>
                </c:pt>
                <c:pt idx="114">
                  <c:v>1.9472628018051333E-4</c:v>
                </c:pt>
                <c:pt idx="115">
                  <c:v>-6.9376499407407363E-5</c:v>
                </c:pt>
                <c:pt idx="116">
                  <c:v>-4.7003051011694258E-4</c:v>
                </c:pt>
                <c:pt idx="117">
                  <c:v>-7.621274862137016E-4</c:v>
                </c:pt>
                <c:pt idx="118">
                  <c:v>-7.0840556343177601E-4</c:v>
                </c:pt>
                <c:pt idx="119">
                  <c:v>-4.9578030248592848E-4</c:v>
                </c:pt>
                <c:pt idx="120">
                  <c:v>-7.9459887970230664E-4</c:v>
                </c:pt>
                <c:pt idx="121">
                  <c:v>-9.5910879495061105E-4</c:v>
                </c:pt>
                <c:pt idx="122">
                  <c:v>-4.700920361285675E-4</c:v>
                </c:pt>
                <c:pt idx="123">
                  <c:v>-1.4217783885489454E-4</c:v>
                </c:pt>
                <c:pt idx="124">
                  <c:v>3.1557878706479599E-4</c:v>
                </c:pt>
                <c:pt idx="125">
                  <c:v>4.5770325711612316E-4</c:v>
                </c:pt>
                <c:pt idx="126">
                  <c:v>7.9118750136852965E-4</c:v>
                </c:pt>
                <c:pt idx="127">
                  <c:v>9.1429303220231357E-4</c:v>
                </c:pt>
                <c:pt idx="128">
                  <c:v>1.1728026655720486E-3</c:v>
                </c:pt>
                <c:pt idx="129">
                  <c:v>5.0145889121800227E-4</c:v>
                </c:pt>
                <c:pt idx="130">
                  <c:v>1.5111642726006321E-4</c:v>
                </c:pt>
                <c:pt idx="131">
                  <c:v>-1.477123271913206E-4</c:v>
                </c:pt>
                <c:pt idx="132">
                  <c:v>-1.54410551510533E-4</c:v>
                </c:pt>
                <c:pt idx="133">
                  <c:v>-3.9500979327568493E-4</c:v>
                </c:pt>
                <c:pt idx="134">
                  <c:v>-2.6182479057254966E-4</c:v>
                </c:pt>
                <c:pt idx="135">
                  <c:v>-3.0098000605082885E-4</c:v>
                </c:pt>
                <c:pt idx="136">
                  <c:v>-2.0483921356495899E-4</c:v>
                </c:pt>
                <c:pt idx="137">
                  <c:v>9.4007551508374162E-5</c:v>
                </c:pt>
                <c:pt idx="138">
                  <c:v>2.1038472723930782E-4</c:v>
                </c:pt>
                <c:pt idx="139">
                  <c:v>1.6785668355984875E-4</c:v>
                </c:pt>
                <c:pt idx="140">
                  <c:v>1.0299508316188803E-4</c:v>
                </c:pt>
                <c:pt idx="141">
                  <c:v>3.9954251786644446E-4</c:v>
                </c:pt>
                <c:pt idx="142">
                  <c:v>4.4653004088472865E-4</c:v>
                </c:pt>
                <c:pt idx="143">
                  <c:v>5.9986411849262205E-4</c:v>
                </c:pt>
                <c:pt idx="144">
                  <c:v>4.6668590061282373E-4</c:v>
                </c:pt>
                <c:pt idx="145">
                  <c:v>4.3310380070383288E-4</c:v>
                </c:pt>
                <c:pt idx="146">
                  <c:v>3.446858333813925E-4</c:v>
                </c:pt>
                <c:pt idx="147">
                  <c:v>3.603145197378221E-4</c:v>
                </c:pt>
                <c:pt idx="148">
                  <c:v>5.817967507481039E-5</c:v>
                </c:pt>
                <c:pt idx="149">
                  <c:v>-1.1639463123097359E-4</c:v>
                </c:pt>
                <c:pt idx="150">
                  <c:v>-4.4094520607513085E-4</c:v>
                </c:pt>
                <c:pt idx="151">
                  <c:v>-3.1001538612892215E-4</c:v>
                </c:pt>
                <c:pt idx="152">
                  <c:v>-4.5660519513922922E-4</c:v>
                </c:pt>
                <c:pt idx="153">
                  <c:v>-1.5334926636013658E-4</c:v>
                </c:pt>
                <c:pt idx="154">
                  <c:v>-3.4025596054440186E-4</c:v>
                </c:pt>
                <c:pt idx="155">
                  <c:v>-4.8351318769196042E-4</c:v>
                </c:pt>
                <c:pt idx="156">
                  <c:v>-3.8838873090187882E-4</c:v>
                </c:pt>
                <c:pt idx="157">
                  <c:v>-2.9325779768952094E-4</c:v>
                </c:pt>
                <c:pt idx="158">
                  <c:v>-4.8684391914834434E-4</c:v>
                </c:pt>
                <c:pt idx="159">
                  <c:v>-3.6709764686906616E-4</c:v>
                </c:pt>
                <c:pt idx="160">
                  <c:v>-5.1143427772934165E-4</c:v>
                </c:pt>
                <c:pt idx="161">
                  <c:v>-9.2876829859143978E-5</c:v>
                </c:pt>
                <c:pt idx="162">
                  <c:v>3.1787591236598817E-4</c:v>
                </c:pt>
                <c:pt idx="163">
                  <c:v>6.2776963427643414E-4</c:v>
                </c:pt>
                <c:pt idx="164">
                  <c:v>4.9013579207107046E-4</c:v>
                </c:pt>
                <c:pt idx="165">
                  <c:v>7.0386343260866286E-4</c:v>
                </c:pt>
                <c:pt idx="166">
                  <c:v>5.4718227828816444E-4</c:v>
                </c:pt>
                <c:pt idx="167">
                  <c:v>3.4685127142963324E-4</c:v>
                </c:pt>
                <c:pt idx="168">
                  <c:v>3.1776118717137937E-4</c:v>
                </c:pt>
                <c:pt idx="169">
                  <c:v>-3.8144369321372718E-5</c:v>
                </c:pt>
                <c:pt idx="170">
                  <c:v>-2.450941872259664E-4</c:v>
                </c:pt>
                <c:pt idx="171">
                  <c:v>6.3766128989977268E-5</c:v>
                </c:pt>
                <c:pt idx="172">
                  <c:v>1.6002514702249571E-4</c:v>
                </c:pt>
                <c:pt idx="173">
                  <c:v>5.204130662127826E-4</c:v>
                </c:pt>
                <c:pt idx="174">
                  <c:v>7.2634417373341998E-4</c:v>
                </c:pt>
                <c:pt idx="175">
                  <c:v>8.0244969130595823E-4</c:v>
                </c:pt>
                <c:pt idx="176">
                  <c:v>1.1494039686898907E-3</c:v>
                </c:pt>
                <c:pt idx="177">
                  <c:v>1.2322068778987771E-3</c:v>
                </c:pt>
                <c:pt idx="178">
                  <c:v>1.2780921755258469E-3</c:v>
                </c:pt>
                <c:pt idx="179">
                  <c:v>1.1594666327014297E-3</c:v>
                </c:pt>
                <c:pt idx="180">
                  <c:v>9.814979409603177E-4</c:v>
                </c:pt>
                <c:pt idx="181">
                  <c:v>7.9011642448445377E-4</c:v>
                </c:pt>
                <c:pt idx="182">
                  <c:v>5.0586131636058381E-4</c:v>
                </c:pt>
                <c:pt idx="183">
                  <c:v>1.3992998062316135E-4</c:v>
                </c:pt>
                <c:pt idx="184">
                  <c:v>-9.9509333912304923E-5</c:v>
                </c:pt>
                <c:pt idx="185">
                  <c:v>-7.3784028587544723E-5</c:v>
                </c:pt>
                <c:pt idx="186">
                  <c:v>1.1086826926249894E-4</c:v>
                </c:pt>
                <c:pt idx="187">
                  <c:v>-1.0959555976488737E-4</c:v>
                </c:pt>
                <c:pt idx="188">
                  <c:v>-2.4533443165231109E-5</c:v>
                </c:pt>
                <c:pt idx="189">
                  <c:v>3.1342398885315204E-4</c:v>
                </c:pt>
                <c:pt idx="190">
                  <c:v>4.2304175349441533E-4</c:v>
                </c:pt>
                <c:pt idx="191">
                  <c:v>2.6967575637673163E-4</c:v>
                </c:pt>
                <c:pt idx="192">
                  <c:v>1.9918267550873069E-4</c:v>
                </c:pt>
                <c:pt idx="193">
                  <c:v>1.0742241169012725E-4</c:v>
                </c:pt>
                <c:pt idx="194">
                  <c:v>2.7417440265027534E-4</c:v>
                </c:pt>
                <c:pt idx="195">
                  <c:v>2.8537337037024473E-4</c:v>
                </c:pt>
                <c:pt idx="196">
                  <c:v>-6.6031920743394592E-5</c:v>
                </c:pt>
                <c:pt idx="197">
                  <c:v>1.0855408938264585E-4</c:v>
                </c:pt>
                <c:pt idx="198">
                  <c:v>2.6637416882059107E-4</c:v>
                </c:pt>
                <c:pt idx="199">
                  <c:v>5.3043455868270804E-4</c:v>
                </c:pt>
                <c:pt idx="200">
                  <c:v>6.7813954592878213E-4</c:v>
                </c:pt>
                <c:pt idx="201">
                  <c:v>6.0317156566891731E-4</c:v>
                </c:pt>
                <c:pt idx="202">
                  <c:v>3.3456935338474795E-4</c:v>
                </c:pt>
                <c:pt idx="203">
                  <c:v>3.3454529810200738E-4</c:v>
                </c:pt>
                <c:pt idx="204">
                  <c:v>4.7108262033578095E-4</c:v>
                </c:pt>
                <c:pt idx="205">
                  <c:v>7.0597551727338923E-4</c:v>
                </c:pt>
                <c:pt idx="206">
                  <c:v>3.3898180156180464E-4</c:v>
                </c:pt>
                <c:pt idx="207">
                  <c:v>9.6126050915164738E-5</c:v>
                </c:pt>
                <c:pt idx="208">
                  <c:v>2.2256579813731929E-4</c:v>
                </c:pt>
                <c:pt idx="209">
                  <c:v>6.0640407138744397E-4</c:v>
                </c:pt>
                <c:pt idx="210">
                  <c:v>8.9291636687513552E-4</c:v>
                </c:pt>
                <c:pt idx="211">
                  <c:v>7.5078187378933305E-4</c:v>
                </c:pt>
                <c:pt idx="212">
                  <c:v>7.8999059685165693E-4</c:v>
                </c:pt>
                <c:pt idx="213">
                  <c:v>1.2588792520410754E-3</c:v>
                </c:pt>
                <c:pt idx="214">
                  <c:v>1.3942801163658882E-3</c:v>
                </c:pt>
                <c:pt idx="215">
                  <c:v>1.0552178221272209E-3</c:v>
                </c:pt>
                <c:pt idx="216">
                  <c:v>8.6275027131583321E-4</c:v>
                </c:pt>
                <c:pt idx="217">
                  <c:v>9.4892847593438579E-4</c:v>
                </c:pt>
                <c:pt idx="218">
                  <c:v>9.7100027725255367E-4</c:v>
                </c:pt>
                <c:pt idx="219">
                  <c:v>7.8306838084200284E-4</c:v>
                </c:pt>
                <c:pt idx="220">
                  <c:v>7.0915081459514196E-4</c:v>
                </c:pt>
                <c:pt idx="221">
                  <c:v>5.7823965291311011E-4</c:v>
                </c:pt>
                <c:pt idx="222">
                  <c:v>8.3897625034271071E-4</c:v>
                </c:pt>
                <c:pt idx="223">
                  <c:v>1.0997336648439135E-3</c:v>
                </c:pt>
                <c:pt idx="224">
                  <c:v>1.1198556004553234E-3</c:v>
                </c:pt>
                <c:pt idx="225">
                  <c:v>1.6886222521850986E-3</c:v>
                </c:pt>
                <c:pt idx="226">
                  <c:v>1.950474798853118E-3</c:v>
                </c:pt>
                <c:pt idx="227">
                  <c:v>1.8206533723193394E-3</c:v>
                </c:pt>
                <c:pt idx="228">
                  <c:v>2.4741583041149027E-3</c:v>
                </c:pt>
                <c:pt idx="229">
                  <c:v>2.6453471069359091E-3</c:v>
                </c:pt>
                <c:pt idx="230">
                  <c:v>2.7393061161173171E-3</c:v>
                </c:pt>
                <c:pt idx="231">
                  <c:v>3.0582282790819885E-3</c:v>
                </c:pt>
                <c:pt idx="232">
                  <c:v>2.6900405886636091E-3</c:v>
                </c:pt>
                <c:pt idx="233">
                  <c:v>3.0726460286732804E-3</c:v>
                </c:pt>
                <c:pt idx="234">
                  <c:v>3.5045817603594227E-3</c:v>
                </c:pt>
                <c:pt idx="235">
                  <c:v>3.5659366093955614E-3</c:v>
                </c:pt>
                <c:pt idx="236">
                  <c:v>3.9887806778100198E-3</c:v>
                </c:pt>
                <c:pt idx="237">
                  <c:v>4.6095889291420805E-3</c:v>
                </c:pt>
                <c:pt idx="238">
                  <c:v>4.6900183837872327E-3</c:v>
                </c:pt>
                <c:pt idx="239">
                  <c:v>5.1951931993865288E-3</c:v>
                </c:pt>
                <c:pt idx="240">
                  <c:v>5.2152701084430654E-3</c:v>
                </c:pt>
                <c:pt idx="241">
                  <c:v>5.4613525668682885E-3</c:v>
                </c:pt>
                <c:pt idx="242">
                  <c:v>5.4021118071037712E-3</c:v>
                </c:pt>
                <c:pt idx="243">
                  <c:v>5.7992552731184381E-3</c:v>
                </c:pt>
                <c:pt idx="244">
                  <c:v>5.6726658897015949E-3</c:v>
                </c:pt>
                <c:pt idx="245">
                  <c:v>6.0014723066641453E-3</c:v>
                </c:pt>
                <c:pt idx="246">
                  <c:v>6.2010833512462955E-3</c:v>
                </c:pt>
                <c:pt idx="247">
                  <c:v>6.5231249909407183E-3</c:v>
                </c:pt>
                <c:pt idx="248">
                  <c:v>6.6573164605056977E-3</c:v>
                </c:pt>
                <c:pt idx="249">
                  <c:v>7.1384498714121775E-3</c:v>
                </c:pt>
                <c:pt idx="250">
                  <c:v>7.0322658441815981E-3</c:v>
                </c:pt>
                <c:pt idx="251">
                  <c:v>7.1029991694759433E-3</c:v>
                </c:pt>
                <c:pt idx="252">
                  <c:v>7.2090814243564675E-3</c:v>
                </c:pt>
                <c:pt idx="253">
                  <c:v>7.4998218983874012E-3</c:v>
                </c:pt>
                <c:pt idx="254">
                  <c:v>7.6029095789677884E-3</c:v>
                </c:pt>
                <c:pt idx="255">
                  <c:v>7.6911647105301385E-3</c:v>
                </c:pt>
                <c:pt idx="256">
                  <c:v>7.5674712130739839E-3</c:v>
                </c:pt>
                <c:pt idx="257">
                  <c:v>7.95546904563133E-3</c:v>
                </c:pt>
                <c:pt idx="258">
                  <c:v>8.3388115641762576E-3</c:v>
                </c:pt>
                <c:pt idx="259">
                  <c:v>8.3432355773930926E-3</c:v>
                </c:pt>
                <c:pt idx="260">
                  <c:v>8.1709442407798104E-3</c:v>
                </c:pt>
                <c:pt idx="261">
                  <c:v>8.5096379957508503E-3</c:v>
                </c:pt>
                <c:pt idx="262">
                  <c:v>8.6693774091905363E-3</c:v>
                </c:pt>
                <c:pt idx="263">
                  <c:v>9.2089096449656151E-3</c:v>
                </c:pt>
                <c:pt idx="264">
                  <c:v>9.0185737622863124E-3</c:v>
                </c:pt>
                <c:pt idx="265">
                  <c:v>9.1213345377422761E-3</c:v>
                </c:pt>
                <c:pt idx="266">
                  <c:v>9.4147473069648366E-3</c:v>
                </c:pt>
                <c:pt idx="267">
                  <c:v>9.867694402921668E-3</c:v>
                </c:pt>
                <c:pt idx="268">
                  <c:v>9.9179776538759392E-3</c:v>
                </c:pt>
                <c:pt idx="269">
                  <c:v>1.0299263137345487E-2</c:v>
                </c:pt>
                <c:pt idx="270">
                  <c:v>1.0315736380006853E-2</c:v>
                </c:pt>
                <c:pt idx="271">
                  <c:v>1.1140115545541431E-2</c:v>
                </c:pt>
                <c:pt idx="272">
                  <c:v>1.1436781945955181E-2</c:v>
                </c:pt>
                <c:pt idx="273">
                  <c:v>1.177190750065304E-2</c:v>
                </c:pt>
                <c:pt idx="274">
                  <c:v>1.1715143201406555E-2</c:v>
                </c:pt>
                <c:pt idx="275">
                  <c:v>1.17921925804256E-2</c:v>
                </c:pt>
                <c:pt idx="276">
                  <c:v>1.1879670541314795E-2</c:v>
                </c:pt>
                <c:pt idx="277">
                  <c:v>1.202475011033048E-2</c:v>
                </c:pt>
                <c:pt idx="278">
                  <c:v>1.1873443923897721E-2</c:v>
                </c:pt>
                <c:pt idx="279">
                  <c:v>1.1878638939766498E-2</c:v>
                </c:pt>
                <c:pt idx="280">
                  <c:v>1.1804943422283396E-2</c:v>
                </c:pt>
                <c:pt idx="281">
                  <c:v>1.2233839861515588E-2</c:v>
                </c:pt>
                <c:pt idx="282">
                  <c:v>1.2354568082772379E-2</c:v>
                </c:pt>
                <c:pt idx="283">
                  <c:v>1.2660855054277045E-2</c:v>
                </c:pt>
                <c:pt idx="284">
                  <c:v>1.2925427698301111E-2</c:v>
                </c:pt>
                <c:pt idx="285">
                  <c:v>1.3177016657666497E-2</c:v>
                </c:pt>
                <c:pt idx="286">
                  <c:v>1.3514920905921948E-2</c:v>
                </c:pt>
                <c:pt idx="287">
                  <c:v>1.3705643831932525E-2</c:v>
                </c:pt>
                <c:pt idx="288">
                  <c:v>1.3826669660212964E-2</c:v>
                </c:pt>
                <c:pt idx="289">
                  <c:v>1.4296145511022099E-2</c:v>
                </c:pt>
                <c:pt idx="290">
                  <c:v>1.4670569070889376E-2</c:v>
                </c:pt>
                <c:pt idx="291">
                  <c:v>1.4818848300910617E-2</c:v>
                </c:pt>
                <c:pt idx="292">
                  <c:v>1.5185310487393954E-2</c:v>
                </c:pt>
                <c:pt idx="293">
                  <c:v>1.4980165185776174E-2</c:v>
                </c:pt>
                <c:pt idx="294">
                  <c:v>1.5159349286097804E-2</c:v>
                </c:pt>
                <c:pt idx="295">
                  <c:v>1.5101337504560481E-2</c:v>
                </c:pt>
                <c:pt idx="296">
                  <c:v>1.515480653847257E-2</c:v>
                </c:pt>
                <c:pt idx="297">
                  <c:v>1.4926982964850606E-2</c:v>
                </c:pt>
                <c:pt idx="298">
                  <c:v>1.4803938651627385E-2</c:v>
                </c:pt>
                <c:pt idx="299">
                  <c:v>1.5079098704067902E-2</c:v>
                </c:pt>
                <c:pt idx="300">
                  <c:v>1.5301838286202969E-2</c:v>
                </c:pt>
                <c:pt idx="301">
                  <c:v>1.5688346541636766E-2</c:v>
                </c:pt>
                <c:pt idx="302">
                  <c:v>1.6067294345065628E-2</c:v>
                </c:pt>
                <c:pt idx="303">
                  <c:v>1.6494753635354603E-2</c:v>
                </c:pt>
                <c:pt idx="304">
                  <c:v>1.6735722804192159E-2</c:v>
                </c:pt>
                <c:pt idx="305">
                  <c:v>1.7162010170450184E-2</c:v>
                </c:pt>
                <c:pt idx="306">
                  <c:v>1.6997246903730452E-2</c:v>
                </c:pt>
                <c:pt idx="307">
                  <c:v>1.7460927898607603E-2</c:v>
                </c:pt>
                <c:pt idx="308">
                  <c:v>1.7370458447428877E-2</c:v>
                </c:pt>
                <c:pt idx="309">
                  <c:v>1.7503548925206884E-2</c:v>
                </c:pt>
                <c:pt idx="310">
                  <c:v>1.7427312182982987E-2</c:v>
                </c:pt>
                <c:pt idx="311">
                  <c:v>1.7501081716720674E-2</c:v>
                </c:pt>
                <c:pt idx="312">
                  <c:v>1.7460511557175554E-2</c:v>
                </c:pt>
                <c:pt idx="313">
                  <c:v>1.7105094754683917E-2</c:v>
                </c:pt>
                <c:pt idx="314">
                  <c:v>1.733232465626389E-2</c:v>
                </c:pt>
                <c:pt idx="315">
                  <c:v>1.7649561407431416E-2</c:v>
                </c:pt>
                <c:pt idx="316">
                  <c:v>1.7251770299189121E-2</c:v>
                </c:pt>
                <c:pt idx="317">
                  <c:v>1.7344336877581124E-2</c:v>
                </c:pt>
                <c:pt idx="318">
                  <c:v>1.7223459081809857E-2</c:v>
                </c:pt>
                <c:pt idx="319">
                  <c:v>1.7446726029758854E-2</c:v>
                </c:pt>
                <c:pt idx="320">
                  <c:v>1.767293820783826E-2</c:v>
                </c:pt>
                <c:pt idx="321">
                  <c:v>1.7606847860513902E-2</c:v>
                </c:pt>
                <c:pt idx="322">
                  <c:v>1.7682190239661548E-2</c:v>
                </c:pt>
                <c:pt idx="323">
                  <c:v>1.8318359947830876E-2</c:v>
                </c:pt>
                <c:pt idx="324">
                  <c:v>1.7846506324843154E-2</c:v>
                </c:pt>
                <c:pt idx="325">
                  <c:v>1.7967322440402268E-2</c:v>
                </c:pt>
                <c:pt idx="326">
                  <c:v>1.8042248478117865E-2</c:v>
                </c:pt>
                <c:pt idx="327">
                  <c:v>1.8407009832751019E-2</c:v>
                </c:pt>
                <c:pt idx="328">
                  <c:v>1.8303402496383226E-2</c:v>
                </c:pt>
                <c:pt idx="329">
                  <c:v>1.838347883181379E-2</c:v>
                </c:pt>
                <c:pt idx="330">
                  <c:v>1.8193442098163443E-2</c:v>
                </c:pt>
                <c:pt idx="331">
                  <c:v>1.8538959226604156E-2</c:v>
                </c:pt>
                <c:pt idx="332">
                  <c:v>1.8594548517809083E-2</c:v>
                </c:pt>
                <c:pt idx="333">
                  <c:v>1.8667069027250627E-2</c:v>
                </c:pt>
                <c:pt idx="334">
                  <c:v>1.8470895112490827E-2</c:v>
                </c:pt>
                <c:pt idx="335">
                  <c:v>1.8630245940593936E-2</c:v>
                </c:pt>
                <c:pt idx="336">
                  <c:v>1.8701424905421104E-2</c:v>
                </c:pt>
                <c:pt idx="337">
                  <c:v>1.8941869792455338E-2</c:v>
                </c:pt>
                <c:pt idx="338">
                  <c:v>1.9070133793632198E-2</c:v>
                </c:pt>
                <c:pt idx="339">
                  <c:v>1.9431286855854268E-2</c:v>
                </c:pt>
                <c:pt idx="340">
                  <c:v>1.9455419238860013E-2</c:v>
                </c:pt>
                <c:pt idx="341">
                  <c:v>1.9938745381308614E-2</c:v>
                </c:pt>
                <c:pt idx="342">
                  <c:v>1.975515422982849E-2</c:v>
                </c:pt>
                <c:pt idx="343">
                  <c:v>1.9847859588697839E-2</c:v>
                </c:pt>
                <c:pt idx="344">
                  <c:v>1.9743820490844957E-2</c:v>
                </c:pt>
                <c:pt idx="345">
                  <c:v>1.9852485604609484E-2</c:v>
                </c:pt>
                <c:pt idx="346">
                  <c:v>1.9902307795977896E-2</c:v>
                </c:pt>
                <c:pt idx="347">
                  <c:v>1.9990618439731187E-2</c:v>
                </c:pt>
                <c:pt idx="348">
                  <c:v>1.9612349118636029E-2</c:v>
                </c:pt>
                <c:pt idx="349">
                  <c:v>1.9894520669193293E-2</c:v>
                </c:pt>
                <c:pt idx="350">
                  <c:v>1.9804652600083086E-2</c:v>
                </c:pt>
                <c:pt idx="351">
                  <c:v>2.0043786782609017E-2</c:v>
                </c:pt>
                <c:pt idx="352">
                  <c:v>2.0332002993957498E-2</c:v>
                </c:pt>
                <c:pt idx="353">
                  <c:v>2.0279528553466413E-2</c:v>
                </c:pt>
                <c:pt idx="354">
                  <c:v>2.0401161931836581E-2</c:v>
                </c:pt>
                <c:pt idx="355">
                  <c:v>2.0829931926633856E-2</c:v>
                </c:pt>
                <c:pt idx="356">
                  <c:v>2.1303342974978497E-2</c:v>
                </c:pt>
                <c:pt idx="357">
                  <c:v>2.1529385532474479E-2</c:v>
                </c:pt>
                <c:pt idx="358">
                  <c:v>2.1587071950892683E-2</c:v>
                </c:pt>
                <c:pt idx="359">
                  <c:v>2.145743556499537E-2</c:v>
                </c:pt>
                <c:pt idx="360">
                  <c:v>2.1588382655400983E-2</c:v>
                </c:pt>
                <c:pt idx="361">
                  <c:v>2.1333412078404185E-2</c:v>
                </c:pt>
                <c:pt idx="362">
                  <c:v>2.1507149815992506E-2</c:v>
                </c:pt>
                <c:pt idx="363">
                  <c:v>2.1728412157046455E-2</c:v>
                </c:pt>
                <c:pt idx="364">
                  <c:v>2.1849536673666344E-2</c:v>
                </c:pt>
                <c:pt idx="365">
                  <c:v>2.1890908675969482E-2</c:v>
                </c:pt>
                <c:pt idx="366">
                  <c:v>2.2163211392581907E-2</c:v>
                </c:pt>
                <c:pt idx="367">
                  <c:v>2.2048655818556553E-2</c:v>
                </c:pt>
                <c:pt idx="368">
                  <c:v>2.2516793208761921E-2</c:v>
                </c:pt>
                <c:pt idx="369">
                  <c:v>2.2383409749976178E-2</c:v>
                </c:pt>
                <c:pt idx="370">
                  <c:v>2.2221930954553711E-2</c:v>
                </c:pt>
                <c:pt idx="371">
                  <c:v>2.2218954884317219E-2</c:v>
                </c:pt>
                <c:pt idx="372">
                  <c:v>2.2014238260173919E-2</c:v>
                </c:pt>
                <c:pt idx="373">
                  <c:v>2.2247374042067756E-2</c:v>
                </c:pt>
                <c:pt idx="374">
                  <c:v>2.2937035914228729E-2</c:v>
                </c:pt>
                <c:pt idx="375">
                  <c:v>2.2977544393561696E-2</c:v>
                </c:pt>
                <c:pt idx="376">
                  <c:v>2.346228918088987E-2</c:v>
                </c:pt>
                <c:pt idx="377">
                  <c:v>2.3588209334004826E-2</c:v>
                </c:pt>
                <c:pt idx="378">
                  <c:v>2.406657021937493E-2</c:v>
                </c:pt>
                <c:pt idx="379">
                  <c:v>2.4850587396080408E-2</c:v>
                </c:pt>
                <c:pt idx="380">
                  <c:v>2.513124778143987E-2</c:v>
                </c:pt>
                <c:pt idx="381">
                  <c:v>2.5531799079176114E-2</c:v>
                </c:pt>
                <c:pt idx="382">
                  <c:v>2.6182772038262702E-2</c:v>
                </c:pt>
                <c:pt idx="383">
                  <c:v>2.6748903865529736E-2</c:v>
                </c:pt>
                <c:pt idx="384">
                  <c:v>2.7254111063240414E-2</c:v>
                </c:pt>
                <c:pt idx="385">
                  <c:v>2.7681632033741542E-2</c:v>
                </c:pt>
                <c:pt idx="386">
                  <c:v>2.8268935593830868E-2</c:v>
                </c:pt>
                <c:pt idx="387">
                  <c:v>2.8447823629134152E-2</c:v>
                </c:pt>
                <c:pt idx="388">
                  <c:v>2.8546218987574829E-2</c:v>
                </c:pt>
                <c:pt idx="389">
                  <c:v>2.8600944755809585E-2</c:v>
                </c:pt>
                <c:pt idx="390">
                  <c:v>2.8995142991693836E-2</c:v>
                </c:pt>
                <c:pt idx="391">
                  <c:v>2.9295063023298776E-2</c:v>
                </c:pt>
                <c:pt idx="392">
                  <c:v>2.9670649255165178E-2</c:v>
                </c:pt>
                <c:pt idx="393">
                  <c:v>2.9829367861093695E-2</c:v>
                </c:pt>
                <c:pt idx="394">
                  <c:v>3.026564742172087E-2</c:v>
                </c:pt>
                <c:pt idx="395">
                  <c:v>3.09218786188937E-2</c:v>
                </c:pt>
                <c:pt idx="396">
                  <c:v>3.1719804683440191E-2</c:v>
                </c:pt>
                <c:pt idx="397">
                  <c:v>3.2075514466939563E-2</c:v>
                </c:pt>
                <c:pt idx="398">
                  <c:v>3.2956647137683495E-2</c:v>
                </c:pt>
                <c:pt idx="399">
                  <c:v>3.3465801868972113E-2</c:v>
                </c:pt>
                <c:pt idx="400">
                  <c:v>3.4107013934485134E-2</c:v>
                </c:pt>
                <c:pt idx="401">
                  <c:v>3.4866621167230168E-2</c:v>
                </c:pt>
                <c:pt idx="402">
                  <c:v>3.5055085055470558E-2</c:v>
                </c:pt>
                <c:pt idx="403">
                  <c:v>3.5318598341850853E-2</c:v>
                </c:pt>
                <c:pt idx="404">
                  <c:v>3.5892902797228461E-2</c:v>
                </c:pt>
                <c:pt idx="405">
                  <c:v>3.6218050035604903E-2</c:v>
                </c:pt>
                <c:pt idx="406">
                  <c:v>3.6553744590259896E-2</c:v>
                </c:pt>
                <c:pt idx="407">
                  <c:v>3.7069591624567348E-2</c:v>
                </c:pt>
                <c:pt idx="408">
                  <c:v>3.7432086231403802E-2</c:v>
                </c:pt>
                <c:pt idx="409">
                  <c:v>3.8368253071443266E-2</c:v>
                </c:pt>
                <c:pt idx="410">
                  <c:v>3.8786599110386302E-2</c:v>
                </c:pt>
                <c:pt idx="411">
                  <c:v>3.849017943082117E-2</c:v>
                </c:pt>
                <c:pt idx="412">
                  <c:v>3.840732748584362E-2</c:v>
                </c:pt>
                <c:pt idx="413">
                  <c:v>3.8660247195786257E-2</c:v>
                </c:pt>
                <c:pt idx="414">
                  <c:v>3.8254854001395826E-2</c:v>
                </c:pt>
                <c:pt idx="415">
                  <c:v>3.8125202195445476E-2</c:v>
                </c:pt>
                <c:pt idx="416">
                  <c:v>3.7415293793644534E-2</c:v>
                </c:pt>
                <c:pt idx="417">
                  <c:v>3.7252411773395541E-2</c:v>
                </c:pt>
                <c:pt idx="418">
                  <c:v>3.7445763818449232E-2</c:v>
                </c:pt>
                <c:pt idx="419">
                  <c:v>3.7575878225990747E-2</c:v>
                </c:pt>
                <c:pt idx="420">
                  <c:v>3.7300229357868898E-2</c:v>
                </c:pt>
                <c:pt idx="421">
                  <c:v>3.721563494689796E-2</c:v>
                </c:pt>
                <c:pt idx="422">
                  <c:v>3.7006415667267333E-2</c:v>
                </c:pt>
                <c:pt idx="423">
                  <c:v>3.7435648263655773E-2</c:v>
                </c:pt>
                <c:pt idx="424">
                  <c:v>3.7308340305767317E-2</c:v>
                </c:pt>
                <c:pt idx="425">
                  <c:v>3.7491561375974508E-2</c:v>
                </c:pt>
                <c:pt idx="426">
                  <c:v>3.7127740644576725E-2</c:v>
                </c:pt>
                <c:pt idx="427">
                  <c:v>3.6901636406868589E-2</c:v>
                </c:pt>
                <c:pt idx="428">
                  <c:v>3.7299566295588227E-2</c:v>
                </c:pt>
                <c:pt idx="429">
                  <c:v>3.7692978108767504E-2</c:v>
                </c:pt>
                <c:pt idx="430">
                  <c:v>3.7727226046566711E-2</c:v>
                </c:pt>
                <c:pt idx="431">
                  <c:v>3.8352462937131515E-2</c:v>
                </c:pt>
                <c:pt idx="432">
                  <c:v>3.8340867057246333E-2</c:v>
                </c:pt>
                <c:pt idx="433">
                  <c:v>3.9081939386238718E-2</c:v>
                </c:pt>
                <c:pt idx="434">
                  <c:v>3.9860760005070113E-2</c:v>
                </c:pt>
                <c:pt idx="435">
                  <c:v>3.991361994688717E-2</c:v>
                </c:pt>
                <c:pt idx="436">
                  <c:v>4.0858051935355438E-2</c:v>
                </c:pt>
                <c:pt idx="437">
                  <c:v>4.1249628762223087E-2</c:v>
                </c:pt>
                <c:pt idx="438">
                  <c:v>4.1398355173782451E-2</c:v>
                </c:pt>
                <c:pt idx="439">
                  <c:v>4.2177021592083468E-2</c:v>
                </c:pt>
                <c:pt idx="440">
                  <c:v>4.2482153601615523E-2</c:v>
                </c:pt>
                <c:pt idx="441">
                  <c:v>4.3737962721096577E-2</c:v>
                </c:pt>
                <c:pt idx="442">
                  <c:v>4.5042252487331659E-2</c:v>
                </c:pt>
                <c:pt idx="443">
                  <c:v>4.5228465047828376E-2</c:v>
                </c:pt>
                <c:pt idx="444">
                  <c:v>4.64260634670879E-2</c:v>
                </c:pt>
                <c:pt idx="445">
                  <c:v>4.765089370001397E-2</c:v>
                </c:pt>
                <c:pt idx="446">
                  <c:v>4.8625194331218424E-2</c:v>
                </c:pt>
                <c:pt idx="447">
                  <c:v>4.9690874196730891E-2</c:v>
                </c:pt>
                <c:pt idx="448">
                  <c:v>5.0127261697729332E-2</c:v>
                </c:pt>
                <c:pt idx="449">
                  <c:v>5.0938418167783127E-2</c:v>
                </c:pt>
                <c:pt idx="450">
                  <c:v>5.2008770309366355E-2</c:v>
                </c:pt>
                <c:pt idx="451">
                  <c:v>5.2388458275341082E-2</c:v>
                </c:pt>
                <c:pt idx="452">
                  <c:v>5.2841113932295486E-2</c:v>
                </c:pt>
                <c:pt idx="453">
                  <c:v>5.3188774448108593E-2</c:v>
                </c:pt>
                <c:pt idx="454">
                  <c:v>5.3268141461099372E-2</c:v>
                </c:pt>
                <c:pt idx="455">
                  <c:v>5.3522263935179032E-2</c:v>
                </c:pt>
                <c:pt idx="456">
                  <c:v>5.3576033660125373E-2</c:v>
                </c:pt>
                <c:pt idx="457">
                  <c:v>5.3376714054545658E-2</c:v>
                </c:pt>
                <c:pt idx="458">
                  <c:v>5.3421756029472037E-2</c:v>
                </c:pt>
                <c:pt idx="459">
                  <c:v>5.3110502258883564E-2</c:v>
                </c:pt>
                <c:pt idx="460">
                  <c:v>5.2510739295938878E-2</c:v>
                </c:pt>
                <c:pt idx="461">
                  <c:v>5.2362043724485594E-2</c:v>
                </c:pt>
                <c:pt idx="462">
                  <c:v>5.1380171847239087E-2</c:v>
                </c:pt>
                <c:pt idx="463">
                  <c:v>5.0568228954480314E-2</c:v>
                </c:pt>
                <c:pt idx="464">
                  <c:v>4.9767974461924963E-2</c:v>
                </c:pt>
                <c:pt idx="465">
                  <c:v>4.8733042182171893E-2</c:v>
                </c:pt>
                <c:pt idx="466">
                  <c:v>4.7721671743462132E-2</c:v>
                </c:pt>
                <c:pt idx="467">
                  <c:v>4.6901787523388368E-2</c:v>
                </c:pt>
                <c:pt idx="468">
                  <c:v>4.6103075036136892E-2</c:v>
                </c:pt>
                <c:pt idx="469">
                  <c:v>4.519114851947445E-2</c:v>
                </c:pt>
                <c:pt idx="470">
                  <c:v>4.3969340616943985E-2</c:v>
                </c:pt>
                <c:pt idx="471">
                  <c:v>4.2571605329293688E-2</c:v>
                </c:pt>
                <c:pt idx="472">
                  <c:v>4.1491045112598768E-2</c:v>
                </c:pt>
                <c:pt idx="473">
                  <c:v>4.0355080645335384E-2</c:v>
                </c:pt>
                <c:pt idx="474">
                  <c:v>3.9086627082362511E-2</c:v>
                </c:pt>
                <c:pt idx="475">
                  <c:v>3.7959344104959984E-2</c:v>
                </c:pt>
                <c:pt idx="476">
                  <c:v>3.7272766243406773E-2</c:v>
                </c:pt>
                <c:pt idx="477">
                  <c:v>3.6543721555784663E-2</c:v>
                </c:pt>
                <c:pt idx="478">
                  <c:v>3.591294886617892E-2</c:v>
                </c:pt>
                <c:pt idx="479">
                  <c:v>3.5109394482273258E-2</c:v>
                </c:pt>
                <c:pt idx="480">
                  <c:v>3.4630694355736305E-2</c:v>
                </c:pt>
                <c:pt idx="481">
                  <c:v>3.4129187970754947E-2</c:v>
                </c:pt>
                <c:pt idx="482">
                  <c:v>3.3328810117775283E-2</c:v>
                </c:pt>
                <c:pt idx="483">
                  <c:v>3.2439612759292046E-2</c:v>
                </c:pt>
                <c:pt idx="484">
                  <c:v>3.1666235419183349E-2</c:v>
                </c:pt>
                <c:pt idx="485">
                  <c:v>3.1227858731342893E-2</c:v>
                </c:pt>
                <c:pt idx="486">
                  <c:v>3.0866335587847887E-2</c:v>
                </c:pt>
                <c:pt idx="487">
                  <c:v>3.0684240181512532E-2</c:v>
                </c:pt>
                <c:pt idx="488">
                  <c:v>3.066639918014662E-2</c:v>
                </c:pt>
                <c:pt idx="489">
                  <c:v>3.0533370382580766E-2</c:v>
                </c:pt>
                <c:pt idx="490">
                  <c:v>3.0290936308704528E-2</c:v>
                </c:pt>
                <c:pt idx="491">
                  <c:v>3.0244645309482007E-2</c:v>
                </c:pt>
                <c:pt idx="492">
                  <c:v>3.0110274967301776E-2</c:v>
                </c:pt>
                <c:pt idx="493">
                  <c:v>3.004714527016087E-2</c:v>
                </c:pt>
                <c:pt idx="494">
                  <c:v>2.9740039493839847E-2</c:v>
                </c:pt>
                <c:pt idx="495">
                  <c:v>2.9550434521674582E-2</c:v>
                </c:pt>
                <c:pt idx="496">
                  <c:v>2.9207230401189686E-2</c:v>
                </c:pt>
                <c:pt idx="497">
                  <c:v>2.9835427941937949E-2</c:v>
                </c:pt>
                <c:pt idx="498">
                  <c:v>3.0340157118004425E-2</c:v>
                </c:pt>
                <c:pt idx="499">
                  <c:v>3.0619398858484314E-2</c:v>
                </c:pt>
                <c:pt idx="500">
                  <c:v>3.0769790635771874E-2</c:v>
                </c:pt>
                <c:pt idx="501">
                  <c:v>3.123883780910653E-2</c:v>
                </c:pt>
                <c:pt idx="502">
                  <c:v>3.2306044259869833E-2</c:v>
                </c:pt>
                <c:pt idx="503">
                  <c:v>3.3576271128942174E-2</c:v>
                </c:pt>
                <c:pt idx="504">
                  <c:v>3.4217483194455195E-2</c:v>
                </c:pt>
                <c:pt idx="505">
                  <c:v>3.549736301672983E-2</c:v>
                </c:pt>
                <c:pt idx="506">
                  <c:v>3.7023285205291794E-2</c:v>
                </c:pt>
                <c:pt idx="507">
                  <c:v>3.8770454314854659E-2</c:v>
                </c:pt>
                <c:pt idx="508">
                  <c:v>4.0873256107651711E-2</c:v>
                </c:pt>
                <c:pt idx="509">
                  <c:v>4.2358053014759145E-2</c:v>
                </c:pt>
                <c:pt idx="510">
                  <c:v>4.4009494435057056E-2</c:v>
                </c:pt>
                <c:pt idx="511">
                  <c:v>4.6176212347699995E-2</c:v>
                </c:pt>
                <c:pt idx="512">
                  <c:v>4.8459567541528518E-2</c:v>
                </c:pt>
                <c:pt idx="513">
                  <c:v>5.127156841368672E-2</c:v>
                </c:pt>
                <c:pt idx="514">
                  <c:v>5.4391199343969264E-2</c:v>
                </c:pt>
                <c:pt idx="515">
                  <c:v>5.7751629822505937E-2</c:v>
                </c:pt>
                <c:pt idx="516">
                  <c:v>6.1840349406065816E-2</c:v>
                </c:pt>
                <c:pt idx="517">
                  <c:v>6.6338147576692402E-2</c:v>
                </c:pt>
                <c:pt idx="518">
                  <c:v>7.1110900713054093E-2</c:v>
                </c:pt>
                <c:pt idx="519">
                  <c:v>7.6098593968723816E-2</c:v>
                </c:pt>
                <c:pt idx="520">
                  <c:v>8.1442999311340442E-2</c:v>
                </c:pt>
                <c:pt idx="521">
                  <c:v>8.6647159271569033E-2</c:v>
                </c:pt>
                <c:pt idx="522">
                  <c:v>9.1880817793260877E-2</c:v>
                </c:pt>
                <c:pt idx="523">
                  <c:v>9.6562037494784161E-2</c:v>
                </c:pt>
                <c:pt idx="524">
                  <c:v>0.10164562806030226</c:v>
                </c:pt>
                <c:pt idx="525">
                  <c:v>0.10545786609287622</c:v>
                </c:pt>
                <c:pt idx="526">
                  <c:v>0.10861075807756349</c:v>
                </c:pt>
                <c:pt idx="527">
                  <c:v>0.11081380563516587</c:v>
                </c:pt>
                <c:pt idx="528">
                  <c:v>0.11231647438374529</c:v>
                </c:pt>
                <c:pt idx="529">
                  <c:v>0.11304277430192648</c:v>
                </c:pt>
                <c:pt idx="530">
                  <c:v>0.11416154541005159</c:v>
                </c:pt>
                <c:pt idx="531">
                  <c:v>0.11455454088179881</c:v>
                </c:pt>
                <c:pt idx="532">
                  <c:v>0.11501353418055217</c:v>
                </c:pt>
                <c:pt idx="533">
                  <c:v>0.11575843068269819</c:v>
                </c:pt>
                <c:pt idx="534">
                  <c:v>0.11656727414479616</c:v>
                </c:pt>
                <c:pt idx="535">
                  <c:v>0.11762569116532733</c:v>
                </c:pt>
                <c:pt idx="536">
                  <c:v>0.11910236170448332</c:v>
                </c:pt>
                <c:pt idx="537">
                  <c:v>0.12007968466608337</c:v>
                </c:pt>
                <c:pt idx="538">
                  <c:v>0.1209773013735258</c:v>
                </c:pt>
                <c:pt idx="539">
                  <c:v>0.12264658379518963</c:v>
                </c:pt>
                <c:pt idx="540">
                  <c:v>0.12415649996869729</c:v>
                </c:pt>
                <c:pt idx="541">
                  <c:v>0.12582522726845172</c:v>
                </c:pt>
                <c:pt idx="542">
                  <c:v>0.12801903821428384</c:v>
                </c:pt>
                <c:pt idx="543">
                  <c:v>0.13024015807404771</c:v>
                </c:pt>
                <c:pt idx="544">
                  <c:v>0.13272858455323944</c:v>
                </c:pt>
                <c:pt idx="545">
                  <c:v>0.13558755490695384</c:v>
                </c:pt>
                <c:pt idx="546">
                  <c:v>0.13811644360531944</c:v>
                </c:pt>
                <c:pt idx="547">
                  <c:v>0.14066547089295367</c:v>
                </c:pt>
                <c:pt idx="548">
                  <c:v>0.14336114288498708</c:v>
                </c:pt>
                <c:pt idx="549">
                  <c:v>0.14548103009655111</c:v>
                </c:pt>
                <c:pt idx="550">
                  <c:v>0.14732788984900994</c:v>
                </c:pt>
                <c:pt idx="551">
                  <c:v>0.14915704738058017</c:v>
                </c:pt>
                <c:pt idx="552">
                  <c:v>0.15067638520649457</c:v>
                </c:pt>
                <c:pt idx="553">
                  <c:v>0.15216192227614786</c:v>
                </c:pt>
                <c:pt idx="554">
                  <c:v>0.15305004023091837</c:v>
                </c:pt>
                <c:pt idx="555">
                  <c:v>0.15413622876697247</c:v>
                </c:pt>
                <c:pt idx="556">
                  <c:v>0.15519018939217544</c:v>
                </c:pt>
                <c:pt idx="557">
                  <c:v>0.15573760127505334</c:v>
                </c:pt>
                <c:pt idx="558">
                  <c:v>0.15573343786073288</c:v>
                </c:pt>
                <c:pt idx="559">
                  <c:v>0.15516968072163381</c:v>
                </c:pt>
                <c:pt idx="560">
                  <c:v>0.15441749053440046</c:v>
                </c:pt>
                <c:pt idx="561">
                  <c:v>0.15311787304423613</c:v>
                </c:pt>
                <c:pt idx="562">
                  <c:v>0.15094335258475555</c:v>
                </c:pt>
                <c:pt idx="563">
                  <c:v>0.14865990487060879</c:v>
                </c:pt>
                <c:pt idx="564">
                  <c:v>0.14632145382727257</c:v>
                </c:pt>
                <c:pt idx="565">
                  <c:v>0.14344493545319997</c:v>
                </c:pt>
                <c:pt idx="566">
                  <c:v>0.14049517182719301</c:v>
                </c:pt>
                <c:pt idx="567">
                  <c:v>0.13759456733027378</c:v>
                </c:pt>
                <c:pt idx="568">
                  <c:v>0.13476477171690879</c:v>
                </c:pt>
                <c:pt idx="569">
                  <c:v>0.1322693136935314</c:v>
                </c:pt>
                <c:pt idx="570">
                  <c:v>0.12968935377950125</c:v>
                </c:pt>
                <c:pt idx="571">
                  <c:v>0.12729199813355677</c:v>
                </c:pt>
                <c:pt idx="572">
                  <c:v>0.12494611462465588</c:v>
                </c:pt>
                <c:pt idx="573">
                  <c:v>0.12268420872460432</c:v>
                </c:pt>
                <c:pt idx="574">
                  <c:v>0.12087955365731276</c:v>
                </c:pt>
                <c:pt idx="575">
                  <c:v>0.11958194077404349</c:v>
                </c:pt>
                <c:pt idx="576">
                  <c:v>0.11785435513183992</c:v>
                </c:pt>
                <c:pt idx="577">
                  <c:v>0.11663654102304651</c:v>
                </c:pt>
                <c:pt idx="578">
                  <c:v>0.11542151794385312</c:v>
                </c:pt>
                <c:pt idx="579">
                  <c:v>0.11515212961726502</c:v>
                </c:pt>
                <c:pt idx="580">
                  <c:v>0.1158268494580314</c:v>
                </c:pt>
                <c:pt idx="581">
                  <c:v>0.1159222379061295</c:v>
                </c:pt>
                <c:pt idx="582">
                  <c:v>0.11654793739828548</c:v>
                </c:pt>
                <c:pt idx="583">
                  <c:v>0.11787600488630642</c:v>
                </c:pt>
                <c:pt idx="584">
                  <c:v>0.11956456237426874</c:v>
                </c:pt>
                <c:pt idx="585">
                  <c:v>0.1218385113357436</c:v>
                </c:pt>
                <c:pt idx="586">
                  <c:v>0.12424912822730144</c:v>
                </c:pt>
                <c:pt idx="587">
                  <c:v>0.12641152852509352</c:v>
                </c:pt>
                <c:pt idx="588">
                  <c:v>0.1290620660218823</c:v>
                </c:pt>
                <c:pt idx="589">
                  <c:v>0.13223094860157081</c:v>
                </c:pt>
                <c:pt idx="590">
                  <c:v>0.13580556361681662</c:v>
                </c:pt>
                <c:pt idx="591">
                  <c:v>0.13962782468386578</c:v>
                </c:pt>
                <c:pt idx="592">
                  <c:v>0.14351190474354755</c:v>
                </c:pt>
                <c:pt idx="593">
                  <c:v>0.1480834570278588</c:v>
                </c:pt>
                <c:pt idx="594">
                  <c:v>0.15340166370036246</c:v>
                </c:pt>
                <c:pt idx="595">
                  <c:v>0.15943517579323063</c:v>
                </c:pt>
                <c:pt idx="596">
                  <c:v>0.16569417532168546</c:v>
                </c:pt>
                <c:pt idx="597">
                  <c:v>0.17332617637271625</c:v>
                </c:pt>
                <c:pt idx="598">
                  <c:v>0.18090297363386809</c:v>
                </c:pt>
                <c:pt idx="599">
                  <c:v>0.18963935888353883</c:v>
                </c:pt>
                <c:pt idx="600">
                  <c:v>0.19922323024822275</c:v>
                </c:pt>
                <c:pt idx="601">
                  <c:v>0.20925813816429201</c:v>
                </c:pt>
                <c:pt idx="602">
                  <c:v>0.22023336091466822</c:v>
                </c:pt>
                <c:pt idx="603">
                  <c:v>0.23168783891349073</c:v>
                </c:pt>
                <c:pt idx="604">
                  <c:v>0.24407846833229968</c:v>
                </c:pt>
                <c:pt idx="605">
                  <c:v>0.25802775671227202</c:v>
                </c:pt>
                <c:pt idx="606">
                  <c:v>0.27254280683823839</c:v>
                </c:pt>
                <c:pt idx="607">
                  <c:v>0.28765415041521575</c:v>
                </c:pt>
                <c:pt idx="608">
                  <c:v>0.30385831315105394</c:v>
                </c:pt>
                <c:pt idx="609">
                  <c:v>0.32129823893742265</c:v>
                </c:pt>
                <c:pt idx="610">
                  <c:v>0.34052797028000653</c:v>
                </c:pt>
                <c:pt idx="611">
                  <c:v>0.35916587998696081</c:v>
                </c:pt>
                <c:pt idx="612">
                  <c:v>0.37915659094701021</c:v>
                </c:pt>
                <c:pt idx="613">
                  <c:v>0.39977566906839135</c:v>
                </c:pt>
                <c:pt idx="614">
                  <c:v>0.42146705767809156</c:v>
                </c:pt>
                <c:pt idx="615">
                  <c:v>0.44452296678119657</c:v>
                </c:pt>
                <c:pt idx="616">
                  <c:v>0.46740509188655405</c:v>
                </c:pt>
                <c:pt idx="617">
                  <c:v>0.49051111616203513</c:v>
                </c:pt>
                <c:pt idx="618">
                  <c:v>0.51510995577220386</c:v>
                </c:pt>
                <c:pt idx="619">
                  <c:v>0.53896693663067519</c:v>
                </c:pt>
                <c:pt idx="620">
                  <c:v>0.56320633480450921</c:v>
                </c:pt>
                <c:pt idx="621">
                  <c:v>0.58716909722682686</c:v>
                </c:pt>
                <c:pt idx="622">
                  <c:v>0.61008915566265987</c:v>
                </c:pt>
                <c:pt idx="623">
                  <c:v>0.63275617102812587</c:v>
                </c:pt>
                <c:pt idx="624">
                  <c:v>0.65498201867615147</c:v>
                </c:pt>
                <c:pt idx="625">
                  <c:v>0.67609176288522765</c:v>
                </c:pt>
                <c:pt idx="626">
                  <c:v>0.6974718206240742</c:v>
                </c:pt>
                <c:pt idx="627">
                  <c:v>0.71704002213086016</c:v>
                </c:pt>
                <c:pt idx="628">
                  <c:v>0.73600576216541946</c:v>
                </c:pt>
                <c:pt idx="629">
                  <c:v>0.75460758894826296</c:v>
                </c:pt>
                <c:pt idx="630">
                  <c:v>0.77267649869808486</c:v>
                </c:pt>
                <c:pt idx="631">
                  <c:v>0.78793679998741728</c:v>
                </c:pt>
                <c:pt idx="632">
                  <c:v>0.80285200048974092</c:v>
                </c:pt>
                <c:pt idx="633">
                  <c:v>0.81610954529039192</c:v>
                </c:pt>
                <c:pt idx="634">
                  <c:v>0.82950602476892288</c:v>
                </c:pt>
                <c:pt idx="635">
                  <c:v>0.84168462845844816</c:v>
                </c:pt>
                <c:pt idx="636">
                  <c:v>0.85349962729731799</c:v>
                </c:pt>
                <c:pt idx="637">
                  <c:v>0.8634534257344032</c:v>
                </c:pt>
                <c:pt idx="638">
                  <c:v>0.87403189052009067</c:v>
                </c:pt>
                <c:pt idx="639">
                  <c:v>0.8836152992831835</c:v>
                </c:pt>
                <c:pt idx="640">
                  <c:v>0.89291914248468252</c:v>
                </c:pt>
                <c:pt idx="641">
                  <c:v>0.9018401057692278</c:v>
                </c:pt>
                <c:pt idx="642">
                  <c:v>0.91055135633244522</c:v>
                </c:pt>
                <c:pt idx="643">
                  <c:v>0.91738722004508211</c:v>
                </c:pt>
                <c:pt idx="644">
                  <c:v>0.92463880838764534</c:v>
                </c:pt>
                <c:pt idx="645">
                  <c:v>0.9320981048446414</c:v>
                </c:pt>
                <c:pt idx="646">
                  <c:v>0.9387128449967016</c:v>
                </c:pt>
                <c:pt idx="647">
                  <c:v>0.94516104857594263</c:v>
                </c:pt>
                <c:pt idx="648">
                  <c:v>0.95058397282863294</c:v>
                </c:pt>
                <c:pt idx="649">
                  <c:v>0.95591638136998536</c:v>
                </c:pt>
                <c:pt idx="650">
                  <c:v>0.96118217528221017</c:v>
                </c:pt>
                <c:pt idx="651">
                  <c:v>0.96719568756628693</c:v>
                </c:pt>
                <c:pt idx="652">
                  <c:v>0.97225284816089652</c:v>
                </c:pt>
                <c:pt idx="653">
                  <c:v>0.97675180283550112</c:v>
                </c:pt>
                <c:pt idx="654">
                  <c:v>0.98104613340628055</c:v>
                </c:pt>
                <c:pt idx="655">
                  <c:v>0.98557901219757038</c:v>
                </c:pt>
                <c:pt idx="656">
                  <c:v>0.98974227231751988</c:v>
                </c:pt>
                <c:pt idx="657">
                  <c:v>0.99313144577492096</c:v>
                </c:pt>
                <c:pt idx="658">
                  <c:v>0.99541654343474273</c:v>
                </c:pt>
                <c:pt idx="659">
                  <c:v>0.99719940996709044</c:v>
                </c:pt>
                <c:pt idx="660">
                  <c:v>0.99877287217917121</c:v>
                </c:pt>
                <c:pt idx="661">
                  <c:v>0.9999318433655684</c:v>
                </c:pt>
                <c:pt idx="662">
                  <c:v>1</c:v>
                </c:pt>
                <c:pt idx="663">
                  <c:v>0.99959722821462615</c:v>
                </c:pt>
                <c:pt idx="664">
                  <c:v>0.99800803754844603</c:v>
                </c:pt>
                <c:pt idx="665">
                  <c:v>0.99661391055320681</c:v>
                </c:pt>
                <c:pt idx="666">
                  <c:v>0.9951766074094589</c:v>
                </c:pt>
                <c:pt idx="667">
                  <c:v>0.99299389890181478</c:v>
                </c:pt>
                <c:pt idx="668">
                  <c:v>0.98973209508251425</c:v>
                </c:pt>
                <c:pt idx="669">
                  <c:v>0.98602079671713239</c:v>
                </c:pt>
                <c:pt idx="670">
                  <c:v>0.98189732033402299</c:v>
                </c:pt>
                <c:pt idx="671">
                  <c:v>0.9786601885995847</c:v>
                </c:pt>
                <c:pt idx="672">
                  <c:v>0.97323387193522592</c:v>
                </c:pt>
                <c:pt idx="673">
                  <c:v>0.96757717967846724</c:v>
                </c:pt>
                <c:pt idx="674">
                  <c:v>0.96243104537782376</c:v>
                </c:pt>
                <c:pt idx="675">
                  <c:v>0.95696926259147563</c:v>
                </c:pt>
                <c:pt idx="676">
                  <c:v>0.95071751048794917</c:v>
                </c:pt>
                <c:pt idx="677">
                  <c:v>0.94368673730490171</c:v>
                </c:pt>
                <c:pt idx="678">
                  <c:v>0.93649467036706813</c:v>
                </c:pt>
                <c:pt idx="679">
                  <c:v>0.93024260986248086</c:v>
                </c:pt>
                <c:pt idx="680">
                  <c:v>0.92280197166966171</c:v>
                </c:pt>
                <c:pt idx="681">
                  <c:v>0.91479495492872709</c:v>
                </c:pt>
                <c:pt idx="682">
                  <c:v>0.90669217965842119</c:v>
                </c:pt>
                <c:pt idx="683">
                  <c:v>0.89869796156150861</c:v>
                </c:pt>
                <c:pt idx="684">
                  <c:v>0.89022387141402815</c:v>
                </c:pt>
                <c:pt idx="685">
                  <c:v>0.88177738316148724</c:v>
                </c:pt>
                <c:pt idx="686">
                  <c:v>0.87162620804550528</c:v>
                </c:pt>
                <c:pt idx="687">
                  <c:v>0.86223986756024851</c:v>
                </c:pt>
                <c:pt idx="688">
                  <c:v>0.85228776532899764</c:v>
                </c:pt>
                <c:pt idx="689">
                  <c:v>0.84238223165792403</c:v>
                </c:pt>
                <c:pt idx="690">
                  <c:v>0.83242874162189973</c:v>
                </c:pt>
                <c:pt idx="691">
                  <c:v>0.8230286772894384</c:v>
                </c:pt>
                <c:pt idx="692">
                  <c:v>0.81253579379811636</c:v>
                </c:pt>
                <c:pt idx="693">
                  <c:v>0.80310427255745587</c:v>
                </c:pt>
                <c:pt idx="694">
                  <c:v>0.79262357090803448</c:v>
                </c:pt>
                <c:pt idx="695">
                  <c:v>0.78318726945093198</c:v>
                </c:pt>
                <c:pt idx="696">
                  <c:v>0.7729360181907281</c:v>
                </c:pt>
                <c:pt idx="697">
                  <c:v>0.76233041411169244</c:v>
                </c:pt>
                <c:pt idx="698">
                  <c:v>0.75156783389272142</c:v>
                </c:pt>
                <c:pt idx="699">
                  <c:v>0.74122020730102511</c:v>
                </c:pt>
                <c:pt idx="700">
                  <c:v>0.72960659435484199</c:v>
                </c:pt>
                <c:pt idx="701">
                  <c:v>0.71935734770153315</c:v>
                </c:pt>
                <c:pt idx="702">
                  <c:v>0.70748205645528128</c:v>
                </c:pt>
                <c:pt idx="703">
                  <c:v>0.6967830068548303</c:v>
                </c:pt>
                <c:pt idx="704">
                  <c:v>0.68659328160625144</c:v>
                </c:pt>
                <c:pt idx="705">
                  <c:v>0.67533571768473455</c:v>
                </c:pt>
                <c:pt idx="706">
                  <c:v>0.66481739110589844</c:v>
                </c:pt>
                <c:pt idx="707">
                  <c:v>0.6553800102450833</c:v>
                </c:pt>
                <c:pt idx="708">
                  <c:v>0.64503315465603872</c:v>
                </c:pt>
                <c:pt idx="709">
                  <c:v>0.6351913058040155</c:v>
                </c:pt>
                <c:pt idx="710">
                  <c:v>0.62496087161541403</c:v>
                </c:pt>
                <c:pt idx="711">
                  <c:v>0.61429775073854342</c:v>
                </c:pt>
                <c:pt idx="712">
                  <c:v>0.60435721354707173</c:v>
                </c:pt>
                <c:pt idx="713">
                  <c:v>0.59417720293190723</c:v>
                </c:pt>
                <c:pt idx="714">
                  <c:v>0.58383744056726061</c:v>
                </c:pt>
                <c:pt idx="715">
                  <c:v>0.5735983711489574</c:v>
                </c:pt>
                <c:pt idx="716">
                  <c:v>0.56352892231408125</c:v>
                </c:pt>
                <c:pt idx="717">
                  <c:v>0.55360550138148257</c:v>
                </c:pt>
                <c:pt idx="718">
                  <c:v>0.54377336716287372</c:v>
                </c:pt>
                <c:pt idx="719">
                  <c:v>0.53421894809949388</c:v>
                </c:pt>
                <c:pt idx="720">
                  <c:v>0.5239550523957982</c:v>
                </c:pt>
                <c:pt idx="721">
                  <c:v>0.51454712383628709</c:v>
                </c:pt>
                <c:pt idx="722">
                  <c:v>0.50501460124822251</c:v>
                </c:pt>
                <c:pt idx="723">
                  <c:v>0.49555979572747338</c:v>
                </c:pt>
                <c:pt idx="724">
                  <c:v>0.48558579702090743</c:v>
                </c:pt>
                <c:pt idx="725">
                  <c:v>0.47681409984977785</c:v>
                </c:pt>
                <c:pt idx="726">
                  <c:v>0.46803453845159848</c:v>
                </c:pt>
                <c:pt idx="727">
                  <c:v>0.45954487405054883</c:v>
                </c:pt>
                <c:pt idx="728">
                  <c:v>0.4507185898916618</c:v>
                </c:pt>
                <c:pt idx="729">
                  <c:v>0.44239715826926557</c:v>
                </c:pt>
                <c:pt idx="730">
                  <c:v>0.43436038082596584</c:v>
                </c:pt>
                <c:pt idx="731">
                  <c:v>0.42665050850708908</c:v>
                </c:pt>
                <c:pt idx="732">
                  <c:v>0.41869514894383431</c:v>
                </c:pt>
                <c:pt idx="733">
                  <c:v>0.41043801894260995</c:v>
                </c:pt>
                <c:pt idx="734">
                  <c:v>0.40267602684446191</c:v>
                </c:pt>
                <c:pt idx="735">
                  <c:v>0.39525050030362086</c:v>
                </c:pt>
                <c:pt idx="736">
                  <c:v>0.38757748191150676</c:v>
                </c:pt>
                <c:pt idx="737">
                  <c:v>0.3802270510289647</c:v>
                </c:pt>
                <c:pt idx="738">
                  <c:v>0.37301678842854546</c:v>
                </c:pt>
                <c:pt idx="739">
                  <c:v>0.36609534342154321</c:v>
                </c:pt>
                <c:pt idx="740">
                  <c:v>0.359413063437173</c:v>
                </c:pt>
                <c:pt idx="741">
                  <c:v>0.3526954715313439</c:v>
                </c:pt>
                <c:pt idx="742">
                  <c:v>0.34618265792987024</c:v>
                </c:pt>
                <c:pt idx="743">
                  <c:v>0.3396749329458994</c:v>
                </c:pt>
                <c:pt idx="744">
                  <c:v>0.33299820418062315</c:v>
                </c:pt>
                <c:pt idx="745">
                  <c:v>0.32647845155528199</c:v>
                </c:pt>
                <c:pt idx="746">
                  <c:v>0.31960342090792659</c:v>
                </c:pt>
                <c:pt idx="747">
                  <c:v>0.31330540864528361</c:v>
                </c:pt>
                <c:pt idx="748">
                  <c:v>0.30706367957623226</c:v>
                </c:pt>
                <c:pt idx="749">
                  <c:v>0.3008578792307614</c:v>
                </c:pt>
                <c:pt idx="750">
                  <c:v>0.2954207685292754</c:v>
                </c:pt>
                <c:pt idx="751">
                  <c:v>0.2900860469799672</c:v>
                </c:pt>
                <c:pt idx="752">
                  <c:v>0.28467869698084614</c:v>
                </c:pt>
                <c:pt idx="753">
                  <c:v>0.27980503501739845</c:v>
                </c:pt>
                <c:pt idx="754">
                  <c:v>0.27421233598075084</c:v>
                </c:pt>
                <c:pt idx="755">
                  <c:v>0.26890891713911141</c:v>
                </c:pt>
                <c:pt idx="756">
                  <c:v>0.26383618229093259</c:v>
                </c:pt>
                <c:pt idx="757">
                  <c:v>0.25865411926670862</c:v>
                </c:pt>
                <c:pt idx="758">
                  <c:v>0.25371708088527145</c:v>
                </c:pt>
                <c:pt idx="759">
                  <c:v>0.24950355139241537</c:v>
                </c:pt>
                <c:pt idx="760">
                  <c:v>0.24413906914074224</c:v>
                </c:pt>
                <c:pt idx="761">
                  <c:v>0.23976732990370794</c:v>
                </c:pt>
                <c:pt idx="762">
                  <c:v>0.23577076055710802</c:v>
                </c:pt>
                <c:pt idx="763">
                  <c:v>0.23120920046716592</c:v>
                </c:pt>
                <c:pt idx="764">
                  <c:v>0.22696082165444217</c:v>
                </c:pt>
                <c:pt idx="765">
                  <c:v>0.22246155857877686</c:v>
                </c:pt>
                <c:pt idx="766">
                  <c:v>0.21782752423955237</c:v>
                </c:pt>
                <c:pt idx="767">
                  <c:v>0.21408214755695473</c:v>
                </c:pt>
                <c:pt idx="768">
                  <c:v>0.21005149989313901</c:v>
                </c:pt>
                <c:pt idx="769">
                  <c:v>0.20585894167241578</c:v>
                </c:pt>
                <c:pt idx="770">
                  <c:v>0.20221071132396265</c:v>
                </c:pt>
                <c:pt idx="771">
                  <c:v>0.1984607086254534</c:v>
                </c:pt>
                <c:pt idx="772">
                  <c:v>0.19473167719907689</c:v>
                </c:pt>
                <c:pt idx="773">
                  <c:v>0.19077350378454364</c:v>
                </c:pt>
                <c:pt idx="774">
                  <c:v>0.18717384660316277</c:v>
                </c:pt>
                <c:pt idx="775">
                  <c:v>0.18418281891522392</c:v>
                </c:pt>
                <c:pt idx="776">
                  <c:v>0.18088570317446465</c:v>
                </c:pt>
                <c:pt idx="777">
                  <c:v>0.17766260368829165</c:v>
                </c:pt>
                <c:pt idx="778">
                  <c:v>0.17458784511235204</c:v>
                </c:pt>
                <c:pt idx="779">
                  <c:v>0.17164168977875616</c:v>
                </c:pt>
                <c:pt idx="780">
                  <c:v>0.1690506582666442</c:v>
                </c:pt>
                <c:pt idx="781">
                  <c:v>0.16641213299117263</c:v>
                </c:pt>
                <c:pt idx="782">
                  <c:v>0.16326690477284567</c:v>
                </c:pt>
                <c:pt idx="783">
                  <c:v>0.16044889008000232</c:v>
                </c:pt>
                <c:pt idx="784">
                  <c:v>0.157628099777612</c:v>
                </c:pt>
                <c:pt idx="785">
                  <c:v>0.15457415827327481</c:v>
                </c:pt>
                <c:pt idx="786">
                  <c:v>0.15197674285920476</c:v>
                </c:pt>
                <c:pt idx="787">
                  <c:v>0.14921747856843928</c:v>
                </c:pt>
                <c:pt idx="788">
                  <c:v>0.14686848020882454</c:v>
                </c:pt>
                <c:pt idx="789">
                  <c:v>0.14436424817526802</c:v>
                </c:pt>
                <c:pt idx="790">
                  <c:v>0.14217216427537624</c:v>
                </c:pt>
                <c:pt idx="791">
                  <c:v>0.1399609903498224</c:v>
                </c:pt>
                <c:pt idx="792">
                  <c:v>0.13808187184640641</c:v>
                </c:pt>
                <c:pt idx="793">
                  <c:v>0.13602810582227279</c:v>
                </c:pt>
                <c:pt idx="794">
                  <c:v>0.1344019378689055</c:v>
                </c:pt>
                <c:pt idx="795">
                  <c:v>0.13222069426629998</c:v>
                </c:pt>
                <c:pt idx="796">
                  <c:v>0.13051798116964802</c:v>
                </c:pt>
                <c:pt idx="797">
                  <c:v>0.12845576495644914</c:v>
                </c:pt>
                <c:pt idx="798">
                  <c:v>0.12660838092218704</c:v>
                </c:pt>
                <c:pt idx="799">
                  <c:v>0.12461094435180418</c:v>
                </c:pt>
                <c:pt idx="800">
                  <c:v>0.12303905498513353</c:v>
                </c:pt>
                <c:pt idx="801">
                  <c:v>0.1209119511887473</c:v>
                </c:pt>
                <c:pt idx="802">
                  <c:v>0.11953262744442536</c:v>
                </c:pt>
                <c:pt idx="803">
                  <c:v>0.11801739135261929</c:v>
                </c:pt>
                <c:pt idx="804">
                  <c:v>0.11691104880724347</c:v>
                </c:pt>
                <c:pt idx="805">
                  <c:v>0.11540401618365406</c:v>
                </c:pt>
                <c:pt idx="806">
                  <c:v>0.11410973403184117</c:v>
                </c:pt>
                <c:pt idx="807">
                  <c:v>0.11288511967965766</c:v>
                </c:pt>
                <c:pt idx="808">
                  <c:v>0.11213104824595355</c:v>
                </c:pt>
                <c:pt idx="809">
                  <c:v>0.11074120802545913</c:v>
                </c:pt>
                <c:pt idx="810">
                  <c:v>0.10951505166797172</c:v>
                </c:pt>
                <c:pt idx="811">
                  <c:v>0.10836021305578883</c:v>
                </c:pt>
                <c:pt idx="812">
                  <c:v>0.10746293558951327</c:v>
                </c:pt>
                <c:pt idx="813">
                  <c:v>0.10620233083353714</c:v>
                </c:pt>
                <c:pt idx="814">
                  <c:v>0.10533729669816573</c:v>
                </c:pt>
                <c:pt idx="815">
                  <c:v>0.1042835519537053</c:v>
                </c:pt>
                <c:pt idx="816">
                  <c:v>0.10346005944122046</c:v>
                </c:pt>
                <c:pt idx="817">
                  <c:v>0.10265339020660097</c:v>
                </c:pt>
                <c:pt idx="818">
                  <c:v>0.10186061443976943</c:v>
                </c:pt>
                <c:pt idx="819">
                  <c:v>0.1011876987452086</c:v>
                </c:pt>
                <c:pt idx="820">
                  <c:v>0.10093878824905606</c:v>
                </c:pt>
                <c:pt idx="821">
                  <c:v>0.10049785183241115</c:v>
                </c:pt>
                <c:pt idx="822">
                  <c:v>0.10006370023910335</c:v>
                </c:pt>
                <c:pt idx="823">
                  <c:v>9.947163188262502E-2</c:v>
                </c:pt>
                <c:pt idx="824">
                  <c:v>9.917041656656482E-2</c:v>
                </c:pt>
                <c:pt idx="825">
                  <c:v>9.8872531981960998E-2</c:v>
                </c:pt>
                <c:pt idx="826">
                  <c:v>9.859816297824138E-2</c:v>
                </c:pt>
                <c:pt idx="827">
                  <c:v>9.8632025414714622E-2</c:v>
                </c:pt>
                <c:pt idx="828">
                  <c:v>9.8287526009774473E-2</c:v>
                </c:pt>
                <c:pt idx="829">
                  <c:v>9.8126664016473547E-2</c:v>
                </c:pt>
                <c:pt idx="830">
                  <c:v>9.8172415313839703E-2</c:v>
                </c:pt>
                <c:pt idx="831">
                  <c:v>9.8241466311347517E-2</c:v>
                </c:pt>
                <c:pt idx="832">
                  <c:v>9.8104767541158433E-2</c:v>
                </c:pt>
                <c:pt idx="833">
                  <c:v>9.8314341482008974E-2</c:v>
                </c:pt>
                <c:pt idx="834">
                  <c:v>9.8184705096111644E-2</c:v>
                </c:pt>
                <c:pt idx="835">
                  <c:v>9.779391469194898E-2</c:v>
                </c:pt>
                <c:pt idx="836">
                  <c:v>9.7696290336160244E-2</c:v>
                </c:pt>
                <c:pt idx="837">
                  <c:v>9.775809390873981E-2</c:v>
                </c:pt>
                <c:pt idx="838">
                  <c:v>9.7471388862589131E-2</c:v>
                </c:pt>
                <c:pt idx="839">
                  <c:v>9.7523246500958671E-2</c:v>
                </c:pt>
                <c:pt idx="840">
                  <c:v>9.7408089544864795E-2</c:v>
                </c:pt>
                <c:pt idx="841">
                  <c:v>9.7010730198107589E-2</c:v>
                </c:pt>
                <c:pt idx="842">
                  <c:v>9.7227428203462044E-2</c:v>
                </c:pt>
                <c:pt idx="843">
                  <c:v>9.6850192025920503E-2</c:v>
                </c:pt>
                <c:pt idx="844">
                  <c:v>9.6592507519588866E-2</c:v>
                </c:pt>
                <c:pt idx="845">
                  <c:v>9.6575221640132353E-2</c:v>
                </c:pt>
                <c:pt idx="846">
                  <c:v>9.6254700417667566E-2</c:v>
                </c:pt>
                <c:pt idx="847">
                  <c:v>9.601248222453386E-2</c:v>
                </c:pt>
                <c:pt idx="848">
                  <c:v>9.6212973754144518E-2</c:v>
                </c:pt>
                <c:pt idx="849">
                  <c:v>9.5938142148833741E-2</c:v>
                </c:pt>
                <c:pt idx="850">
                  <c:v>9.615780080437164E-2</c:v>
                </c:pt>
                <c:pt idx="851">
                  <c:v>9.6277876757384903E-2</c:v>
                </c:pt>
                <c:pt idx="852">
                  <c:v>9.5886993832903986E-2</c:v>
                </c:pt>
                <c:pt idx="853">
                  <c:v>9.5645238241361466E-2</c:v>
                </c:pt>
                <c:pt idx="854">
                  <c:v>9.5114880937144486E-2</c:v>
                </c:pt>
                <c:pt idx="855">
                  <c:v>9.449383830100623E-2</c:v>
                </c:pt>
                <c:pt idx="856">
                  <c:v>9.4201165694329528E-2</c:v>
                </c:pt>
                <c:pt idx="857">
                  <c:v>9.3350518468443333E-2</c:v>
                </c:pt>
                <c:pt idx="858">
                  <c:v>9.2577896710933527E-2</c:v>
                </c:pt>
                <c:pt idx="859">
                  <c:v>9.2090175853368872E-2</c:v>
                </c:pt>
                <c:pt idx="860">
                  <c:v>9.1576981068184071E-2</c:v>
                </c:pt>
                <c:pt idx="861">
                  <c:v>9.1392110052301731E-2</c:v>
                </c:pt>
                <c:pt idx="862">
                  <c:v>9.0667305879265303E-2</c:v>
                </c:pt>
                <c:pt idx="863">
                  <c:v>8.9768270526943306E-2</c:v>
                </c:pt>
                <c:pt idx="864">
                  <c:v>8.9376107738060179E-2</c:v>
                </c:pt>
                <c:pt idx="865">
                  <c:v>8.8834154553958003E-2</c:v>
                </c:pt>
                <c:pt idx="866">
                  <c:v>8.8287760394580653E-2</c:v>
                </c:pt>
                <c:pt idx="867">
                  <c:v>8.7873022648048693E-2</c:v>
                </c:pt>
                <c:pt idx="868">
                  <c:v>8.7010872062595543E-2</c:v>
                </c:pt>
                <c:pt idx="869">
                  <c:v>8.6755130482946807E-2</c:v>
                </c:pt>
                <c:pt idx="870">
                  <c:v>8.6431000968070937E-2</c:v>
                </c:pt>
                <c:pt idx="871">
                  <c:v>8.5567030816359205E-2</c:v>
                </c:pt>
                <c:pt idx="872">
                  <c:v>8.4949349751783407E-2</c:v>
                </c:pt>
                <c:pt idx="873">
                  <c:v>8.4222078370260758E-2</c:v>
                </c:pt>
                <c:pt idx="874">
                  <c:v>8.3598445165212004E-2</c:v>
                </c:pt>
                <c:pt idx="875">
                  <c:v>8.3294700960453424E-2</c:v>
                </c:pt>
                <c:pt idx="876">
                  <c:v>8.2855167768635066E-2</c:v>
                </c:pt>
                <c:pt idx="877">
                  <c:v>8.2356622033837146E-2</c:v>
                </c:pt>
                <c:pt idx="878">
                  <c:v>8.2104565846864694E-2</c:v>
                </c:pt>
                <c:pt idx="879">
                  <c:v>8.1728547853513189E-2</c:v>
                </c:pt>
                <c:pt idx="880">
                  <c:v>8.1688656176301777E-2</c:v>
                </c:pt>
                <c:pt idx="881">
                  <c:v>8.1209246727325046E-2</c:v>
                </c:pt>
                <c:pt idx="882">
                  <c:v>8.0675867092712447E-2</c:v>
                </c:pt>
                <c:pt idx="883">
                  <c:v>8.0332138690424243E-2</c:v>
                </c:pt>
                <c:pt idx="884">
                  <c:v>7.9776569599488797E-2</c:v>
                </c:pt>
                <c:pt idx="885">
                  <c:v>7.9549956500030369E-2</c:v>
                </c:pt>
                <c:pt idx="886">
                  <c:v>7.9149328102028946E-2</c:v>
                </c:pt>
                <c:pt idx="887">
                  <c:v>7.8192991832614717E-2</c:v>
                </c:pt>
                <c:pt idx="888">
                  <c:v>7.7642711819871577E-2</c:v>
                </c:pt>
                <c:pt idx="889">
                  <c:v>7.6992263142588308E-2</c:v>
                </c:pt>
                <c:pt idx="890">
                  <c:v>7.6434026382477149E-2</c:v>
                </c:pt>
                <c:pt idx="891">
                  <c:v>7.6222170273776868E-2</c:v>
                </c:pt>
                <c:pt idx="892">
                  <c:v>7.5716577574740235E-2</c:v>
                </c:pt>
                <c:pt idx="893">
                  <c:v>7.5199404415871432E-2</c:v>
                </c:pt>
                <c:pt idx="894">
                  <c:v>7.5180391490474577E-2</c:v>
                </c:pt>
                <c:pt idx="895">
                  <c:v>7.5087269790173175E-2</c:v>
                </c:pt>
                <c:pt idx="896">
                  <c:v>7.4718005780052679E-2</c:v>
                </c:pt>
                <c:pt idx="897">
                  <c:v>7.4089376477819338E-2</c:v>
                </c:pt>
                <c:pt idx="898">
                  <c:v>7.3632557406544466E-2</c:v>
                </c:pt>
                <c:pt idx="899">
                  <c:v>7.3014537100801816E-2</c:v>
                </c:pt>
                <c:pt idx="900">
                  <c:v>7.2717716499857671E-2</c:v>
                </c:pt>
                <c:pt idx="901">
                  <c:v>7.2029103191303345E-2</c:v>
                </c:pt>
                <c:pt idx="902">
                  <c:v>7.1386919662448867E-2</c:v>
                </c:pt>
                <c:pt idx="903">
                  <c:v>7.121176327998098E-2</c:v>
                </c:pt>
                <c:pt idx="904">
                  <c:v>7.0674112290676633E-2</c:v>
                </c:pt>
                <c:pt idx="905">
                  <c:v>7.0166499564691912E-2</c:v>
                </c:pt>
                <c:pt idx="906">
                  <c:v>6.9658054155843072E-2</c:v>
                </c:pt>
                <c:pt idx="907">
                  <c:v>6.8986325805366247E-2</c:v>
                </c:pt>
                <c:pt idx="908">
                  <c:v>6.8374566041157353E-2</c:v>
                </c:pt>
                <c:pt idx="909">
                  <c:v>6.773805709182118E-2</c:v>
                </c:pt>
                <c:pt idx="910">
                  <c:v>6.6747179903600004E-2</c:v>
                </c:pt>
                <c:pt idx="911">
                  <c:v>6.6202821191223768E-2</c:v>
                </c:pt>
                <c:pt idx="912">
                  <c:v>6.5530738179527037E-2</c:v>
                </c:pt>
                <c:pt idx="913">
                  <c:v>6.5086578971797038E-2</c:v>
                </c:pt>
                <c:pt idx="914">
                  <c:v>6.4327203039847583E-2</c:v>
                </c:pt>
                <c:pt idx="915">
                  <c:v>6.3950105642783361E-2</c:v>
                </c:pt>
                <c:pt idx="916">
                  <c:v>6.2911642170884408E-2</c:v>
                </c:pt>
                <c:pt idx="917">
                  <c:v>6.1996230722235195E-2</c:v>
                </c:pt>
                <c:pt idx="918">
                  <c:v>6.105187583403212E-2</c:v>
                </c:pt>
                <c:pt idx="919">
                  <c:v>6.0009017647017097E-2</c:v>
                </c:pt>
                <c:pt idx="920">
                  <c:v>5.9037538885518749E-2</c:v>
                </c:pt>
                <c:pt idx="921">
                  <c:v>5.8142636107411161E-2</c:v>
                </c:pt>
                <c:pt idx="922">
                  <c:v>5.7088999303322008E-2</c:v>
                </c:pt>
                <c:pt idx="923">
                  <c:v>5.66601367882065E-2</c:v>
                </c:pt>
                <c:pt idx="924">
                  <c:v>5.5814655280088304E-2</c:v>
                </c:pt>
                <c:pt idx="925">
                  <c:v>5.4772136334240135E-2</c:v>
                </c:pt>
                <c:pt idx="926">
                  <c:v>5.4085882293800736E-2</c:v>
                </c:pt>
                <c:pt idx="927">
                  <c:v>5.3256576421320263E-2</c:v>
                </c:pt>
                <c:pt idx="928">
                  <c:v>5.2376014292538763E-2</c:v>
                </c:pt>
                <c:pt idx="929">
                  <c:v>5.1504503734891051E-2</c:v>
                </c:pt>
                <c:pt idx="930">
                  <c:v>5.0565915946524487E-2</c:v>
                </c:pt>
                <c:pt idx="931">
                  <c:v>5.0113645790896062E-2</c:v>
                </c:pt>
                <c:pt idx="932">
                  <c:v>4.9740033325818632E-2</c:v>
                </c:pt>
                <c:pt idx="933">
                  <c:v>4.8922431273594608E-2</c:v>
                </c:pt>
                <c:pt idx="934">
                  <c:v>4.785187867132188E-2</c:v>
                </c:pt>
                <c:pt idx="935">
                  <c:v>4.7452699758306092E-2</c:v>
                </c:pt>
                <c:pt idx="936">
                  <c:v>4.7402260764816129E-2</c:v>
                </c:pt>
                <c:pt idx="937">
                  <c:v>4.6615622179094048E-2</c:v>
                </c:pt>
                <c:pt idx="938">
                  <c:v>4.5758806931992323E-2</c:v>
                </c:pt>
                <c:pt idx="939">
                  <c:v>4.5086261318704433E-2</c:v>
                </c:pt>
                <c:pt idx="940">
                  <c:v>4.4376059935895752E-2</c:v>
                </c:pt>
                <c:pt idx="941">
                  <c:v>4.402661069393015E-2</c:v>
                </c:pt>
                <c:pt idx="942">
                  <c:v>4.3177258752499205E-2</c:v>
                </c:pt>
                <c:pt idx="943">
                  <c:v>4.1967216350437361E-2</c:v>
                </c:pt>
                <c:pt idx="944">
                  <c:v>4.1337970246082455E-2</c:v>
                </c:pt>
                <c:pt idx="945">
                  <c:v>4.0752285791562204E-2</c:v>
                </c:pt>
                <c:pt idx="946">
                  <c:v>4.0033911780642965E-2</c:v>
                </c:pt>
                <c:pt idx="947">
                  <c:v>3.9777445458501398E-2</c:v>
                </c:pt>
                <c:pt idx="948">
                  <c:v>3.9036558170145487E-2</c:v>
                </c:pt>
                <c:pt idx="949">
                  <c:v>3.847161368696244E-2</c:v>
                </c:pt>
                <c:pt idx="950">
                  <c:v>3.8044478217787281E-2</c:v>
                </c:pt>
                <c:pt idx="951">
                  <c:v>3.7771327398257719E-2</c:v>
                </c:pt>
                <c:pt idx="952">
                  <c:v>3.7173522782048961E-2</c:v>
                </c:pt>
                <c:pt idx="953">
                  <c:v>3.6752709534619718E-2</c:v>
                </c:pt>
                <c:pt idx="954">
                  <c:v>3.6179484482954827E-2</c:v>
                </c:pt>
                <c:pt idx="955">
                  <c:v>3.6001059049242709E-2</c:v>
                </c:pt>
                <c:pt idx="956">
                  <c:v>3.5536144450122452E-2</c:v>
                </c:pt>
                <c:pt idx="957">
                  <c:v>3.4950136174488382E-2</c:v>
                </c:pt>
                <c:pt idx="958">
                  <c:v>3.4380380634757235E-2</c:v>
                </c:pt>
                <c:pt idx="959">
                  <c:v>3.4194723196169903E-2</c:v>
                </c:pt>
                <c:pt idx="960">
                  <c:v>3.3683039576182926E-2</c:v>
                </c:pt>
                <c:pt idx="961">
                  <c:v>3.2805422677531844E-2</c:v>
                </c:pt>
                <c:pt idx="962">
                  <c:v>3.2324502063357297E-2</c:v>
                </c:pt>
                <c:pt idx="963">
                  <c:v>3.2023579728304837E-2</c:v>
                </c:pt>
                <c:pt idx="964">
                  <c:v>3.1836688685474401E-2</c:v>
                </c:pt>
                <c:pt idx="965">
                  <c:v>3.1173688085017536E-2</c:v>
                </c:pt>
                <c:pt idx="966">
                  <c:v>3.0581588888433139E-2</c:v>
                </c:pt>
                <c:pt idx="967">
                  <c:v>3.0430688249395304E-2</c:v>
                </c:pt>
                <c:pt idx="968">
                  <c:v>3.0415622857576381E-2</c:v>
                </c:pt>
                <c:pt idx="969">
                  <c:v>2.9657773510877769E-2</c:v>
                </c:pt>
                <c:pt idx="970">
                  <c:v>2.9267198987457638E-2</c:v>
                </c:pt>
                <c:pt idx="971">
                  <c:v>2.8729362957516831E-2</c:v>
                </c:pt>
                <c:pt idx="972">
                  <c:v>2.858188557025361E-2</c:v>
                </c:pt>
                <c:pt idx="973">
                  <c:v>2.8306298382343914E-2</c:v>
                </c:pt>
                <c:pt idx="974">
                  <c:v>2.743705457249291E-2</c:v>
                </c:pt>
                <c:pt idx="975">
                  <c:v>2.7109671426425837E-2</c:v>
                </c:pt>
                <c:pt idx="976">
                  <c:v>2.7032478640913533E-2</c:v>
                </c:pt>
                <c:pt idx="977">
                  <c:v>2.6454010771215449E-2</c:v>
                </c:pt>
                <c:pt idx="978">
                  <c:v>2.6209849651398862E-2</c:v>
                </c:pt>
                <c:pt idx="979">
                  <c:v>2.5930669591131127E-2</c:v>
                </c:pt>
                <c:pt idx="980">
                  <c:v>2.5532801382623635E-2</c:v>
                </c:pt>
                <c:pt idx="981">
                  <c:v>2.5259619722988E-2</c:v>
                </c:pt>
                <c:pt idx="982">
                  <c:v>2.4834411760442689E-2</c:v>
                </c:pt>
                <c:pt idx="983">
                  <c:v>2.4469449945120032E-2</c:v>
                </c:pt>
                <c:pt idx="984">
                  <c:v>2.424422465043511E-2</c:v>
                </c:pt>
                <c:pt idx="985">
                  <c:v>2.3638324506380971E-2</c:v>
                </c:pt>
                <c:pt idx="986">
                  <c:v>2.3414332815939156E-2</c:v>
                </c:pt>
                <c:pt idx="987">
                  <c:v>2.3039255445823033E-2</c:v>
                </c:pt>
                <c:pt idx="988">
                  <c:v>2.321186751953952E-2</c:v>
                </c:pt>
                <c:pt idx="989">
                  <c:v>2.2720707990147204E-2</c:v>
                </c:pt>
                <c:pt idx="990">
                  <c:v>2.2334019320092855E-2</c:v>
                </c:pt>
                <c:pt idx="991">
                  <c:v>2.1876999788128473E-2</c:v>
                </c:pt>
                <c:pt idx="992">
                  <c:v>2.1748411965837801E-2</c:v>
                </c:pt>
                <c:pt idx="993">
                  <c:v>2.0991241101472893E-2</c:v>
                </c:pt>
                <c:pt idx="994">
                  <c:v>2.0595300399595257E-2</c:v>
                </c:pt>
                <c:pt idx="995">
                  <c:v>2.0102675965164248E-2</c:v>
                </c:pt>
                <c:pt idx="996">
                  <c:v>1.9866995874519008E-2</c:v>
                </c:pt>
                <c:pt idx="997">
                  <c:v>1.9618409199480283E-2</c:v>
                </c:pt>
                <c:pt idx="998">
                  <c:v>1.948269731268568E-2</c:v>
                </c:pt>
                <c:pt idx="999">
                  <c:v>1.9117858857787329E-2</c:v>
                </c:pt>
                <c:pt idx="1000">
                  <c:v>1.8736274225288826E-2</c:v>
                </c:pt>
                <c:pt idx="1001">
                  <c:v>1.8465575194192438E-2</c:v>
                </c:pt>
                <c:pt idx="1002">
                  <c:v>1.8152363076868041E-2</c:v>
                </c:pt>
                <c:pt idx="1003">
                  <c:v>1.7877207650443434E-2</c:v>
                </c:pt>
                <c:pt idx="1004">
                  <c:v>1.7516625130183799E-2</c:v>
                </c:pt>
                <c:pt idx="1005">
                  <c:v>1.719052184851895E-2</c:v>
                </c:pt>
                <c:pt idx="1006">
                  <c:v>1.6771466487136129E-2</c:v>
                </c:pt>
                <c:pt idx="1007">
                  <c:v>1.6690649989159704E-2</c:v>
                </c:pt>
                <c:pt idx="1008">
                  <c:v>1.6127555912341315E-2</c:v>
                </c:pt>
                <c:pt idx="1009">
                  <c:v>1.5983763917754371E-2</c:v>
                </c:pt>
                <c:pt idx="1010">
                  <c:v>1.5694884644125225E-2</c:v>
                </c:pt>
                <c:pt idx="1011">
                  <c:v>1.5417334483463691E-2</c:v>
                </c:pt>
                <c:pt idx="1012">
                  <c:v>1.5039470709763452E-2</c:v>
                </c:pt>
                <c:pt idx="1013">
                  <c:v>1.4489486762038668E-2</c:v>
                </c:pt>
                <c:pt idx="1014">
                  <c:v>1.4140850156868201E-2</c:v>
                </c:pt>
                <c:pt idx="1015">
                  <c:v>1.4197884307042864E-2</c:v>
                </c:pt>
                <c:pt idx="1016">
                  <c:v>1.3812877964775047E-2</c:v>
                </c:pt>
                <c:pt idx="1017">
                  <c:v>1.3443720353020525E-2</c:v>
                </c:pt>
                <c:pt idx="1018">
                  <c:v>1.3380946859104816E-2</c:v>
                </c:pt>
                <c:pt idx="1019">
                  <c:v>1.3170734528058484E-2</c:v>
                </c:pt>
                <c:pt idx="1020">
                  <c:v>1.3298108792175E-2</c:v>
                </c:pt>
                <c:pt idx="1021">
                  <c:v>1.3224226692050129E-2</c:v>
                </c:pt>
                <c:pt idx="1022">
                  <c:v>1.2930423795485688E-2</c:v>
                </c:pt>
                <c:pt idx="1023">
                  <c:v>1.2713024177717962E-2</c:v>
                </c:pt>
                <c:pt idx="1024">
                  <c:v>1.2695113786113378E-2</c:v>
                </c:pt>
                <c:pt idx="1025">
                  <c:v>1.2549472927167082E-2</c:v>
                </c:pt>
                <c:pt idx="1026">
                  <c:v>1.2763419995059415E-2</c:v>
                </c:pt>
                <c:pt idx="1027">
                  <c:v>1.2648431117543671E-2</c:v>
                </c:pt>
                <c:pt idx="1028">
                  <c:v>1.2489724847657585E-2</c:v>
                </c:pt>
                <c:pt idx="1029">
                  <c:v>1.2543688865272221E-2</c:v>
                </c:pt>
                <c:pt idx="1030">
                  <c:v>1.2299800680394421E-2</c:v>
                </c:pt>
                <c:pt idx="1031">
                  <c:v>1.1804561004968033E-2</c:v>
                </c:pt>
                <c:pt idx="1032">
                  <c:v>1.1324349713233274E-2</c:v>
                </c:pt>
                <c:pt idx="1033">
                  <c:v>1.1036091867741588E-2</c:v>
                </c:pt>
                <c:pt idx="1034">
                  <c:v>1.0818314458674412E-2</c:v>
                </c:pt>
                <c:pt idx="1035">
                  <c:v>1.0457460545481292E-2</c:v>
                </c:pt>
                <c:pt idx="1036">
                  <c:v>1.0374431269893796E-2</c:v>
                </c:pt>
                <c:pt idx="1037">
                  <c:v>1.0376946280544428E-2</c:v>
                </c:pt>
                <c:pt idx="1038">
                  <c:v>1.0521472269656018E-2</c:v>
                </c:pt>
                <c:pt idx="1039">
                  <c:v>1.0490433244894189E-2</c:v>
                </c:pt>
                <c:pt idx="1040">
                  <c:v>1.0331040782647875E-2</c:v>
                </c:pt>
                <c:pt idx="1041">
                  <c:v>1.0156041684720979E-2</c:v>
                </c:pt>
                <c:pt idx="1042">
                  <c:v>1.0176194152037406E-2</c:v>
                </c:pt>
                <c:pt idx="1043">
                  <c:v>1.0206946363812712E-2</c:v>
                </c:pt>
                <c:pt idx="1044">
                  <c:v>1.0040209330304013E-2</c:v>
                </c:pt>
                <c:pt idx="1045">
                  <c:v>9.9346821973328864E-3</c:v>
                </c:pt>
                <c:pt idx="1046">
                  <c:v>9.8602974034789487E-3</c:v>
                </c:pt>
                <c:pt idx="1047">
                  <c:v>9.8005046058156423E-3</c:v>
                </c:pt>
                <c:pt idx="1048">
                  <c:v>9.8816757650119613E-3</c:v>
                </c:pt>
                <c:pt idx="1049">
                  <c:v>9.455537973268412E-3</c:v>
                </c:pt>
                <c:pt idx="1050">
                  <c:v>8.9896179866900267E-3</c:v>
                </c:pt>
                <c:pt idx="1051">
                  <c:v>8.6798954273683126E-3</c:v>
                </c:pt>
                <c:pt idx="1052">
                  <c:v>8.5875108056021662E-3</c:v>
                </c:pt>
                <c:pt idx="1053">
                  <c:v>8.7842460102925766E-3</c:v>
                </c:pt>
                <c:pt idx="1054">
                  <c:v>8.2974688599738913E-3</c:v>
                </c:pt>
                <c:pt idx="1055">
                  <c:v>8.0906073064528905E-3</c:v>
                </c:pt>
                <c:pt idx="1056">
                  <c:v>8.4017392586223545E-3</c:v>
                </c:pt>
                <c:pt idx="1057">
                  <c:v>8.2602664400124471E-3</c:v>
                </c:pt>
                <c:pt idx="1058">
                  <c:v>8.2088467311492164E-3</c:v>
                </c:pt>
                <c:pt idx="1059">
                  <c:v>7.8855915332806375E-3</c:v>
                </c:pt>
                <c:pt idx="1060">
                  <c:v>7.4368402337556677E-3</c:v>
                </c:pt>
                <c:pt idx="1061">
                  <c:v>7.7011276067985163E-3</c:v>
                </c:pt>
                <c:pt idx="1062">
                  <c:v>7.4884897014091765E-3</c:v>
                </c:pt>
                <c:pt idx="1063">
                  <c:v>7.1585468265376647E-3</c:v>
                </c:pt>
                <c:pt idx="1064">
                  <c:v>6.9931312915743902E-3</c:v>
                </c:pt>
                <c:pt idx="1065">
                  <c:v>7.1476972772195543E-3</c:v>
                </c:pt>
                <c:pt idx="1066">
                  <c:v>7.485286956393015E-3</c:v>
                </c:pt>
                <c:pt idx="1067">
                  <c:v>7.341010772140652E-3</c:v>
                </c:pt>
                <c:pt idx="1068">
                  <c:v>7.0634991616117162E-3</c:v>
                </c:pt>
                <c:pt idx="1069">
                  <c:v>6.7916991387283578E-3</c:v>
                </c:pt>
                <c:pt idx="1070">
                  <c:v>6.4146264137490121E-3</c:v>
                </c:pt>
                <c:pt idx="1071">
                  <c:v>6.5475179728428203E-3</c:v>
                </c:pt>
                <c:pt idx="1072">
                  <c:v>6.3997059704286562E-3</c:v>
                </c:pt>
                <c:pt idx="1073">
                  <c:v>5.6985669527908909E-3</c:v>
                </c:pt>
                <c:pt idx="1074">
                  <c:v>5.6908230021547983E-3</c:v>
                </c:pt>
                <c:pt idx="1075">
                  <c:v>5.6664007221519245E-3</c:v>
                </c:pt>
                <c:pt idx="1076">
                  <c:v>5.6248776033290043E-3</c:v>
                </c:pt>
                <c:pt idx="1077">
                  <c:v>6.0331188815157047E-3</c:v>
                </c:pt>
                <c:pt idx="1078">
                  <c:v>5.7648454247623227E-3</c:v>
                </c:pt>
                <c:pt idx="1079">
                  <c:v>5.7301148393030018E-3</c:v>
                </c:pt>
                <c:pt idx="1080">
                  <c:v>6.013152996841048E-3</c:v>
                </c:pt>
                <c:pt idx="1081">
                  <c:v>5.8230036968035161E-3</c:v>
                </c:pt>
                <c:pt idx="1082">
                  <c:v>5.7367824702369849E-3</c:v>
                </c:pt>
                <c:pt idx="1083">
                  <c:v>5.9718935609250918E-3</c:v>
                </c:pt>
                <c:pt idx="1084">
                  <c:v>6.1522742573625359E-3</c:v>
                </c:pt>
                <c:pt idx="1085">
                  <c:v>6.165569427092601E-3</c:v>
                </c:pt>
                <c:pt idx="1086">
                  <c:v>5.9755296094316452E-3</c:v>
                </c:pt>
                <c:pt idx="1087">
                  <c:v>5.9125001426354913E-3</c:v>
                </c:pt>
                <c:pt idx="1088">
                  <c:v>5.9707324309312701E-3</c:v>
                </c:pt>
                <c:pt idx="1089">
                  <c:v>5.9806305629768845E-3</c:v>
                </c:pt>
                <c:pt idx="1090">
                  <c:v>5.6338135240649968E-3</c:v>
                </c:pt>
                <c:pt idx="1091">
                  <c:v>5.1368884368414676E-3</c:v>
                </c:pt>
                <c:pt idx="1092">
                  <c:v>5.1571180044230874E-3</c:v>
                </c:pt>
                <c:pt idx="1093">
                  <c:v>4.9769007605478558E-3</c:v>
                </c:pt>
                <c:pt idx="1094">
                  <c:v>5.0329110192007418E-3</c:v>
                </c:pt>
                <c:pt idx="1095">
                  <c:v>4.8131660113658126E-3</c:v>
                </c:pt>
                <c:pt idx="1096">
                  <c:v>4.4911104936236537E-3</c:v>
                </c:pt>
                <c:pt idx="1097">
                  <c:v>4.3154637534691259E-3</c:v>
                </c:pt>
                <c:pt idx="1098">
                  <c:v>4.1086669641708902E-3</c:v>
                </c:pt>
                <c:pt idx="1099">
                  <c:v>3.677850728335365E-3</c:v>
                </c:pt>
                <c:pt idx="1100">
                  <c:v>3.6724552517770838E-3</c:v>
                </c:pt>
                <c:pt idx="1101">
                  <c:v>3.450073414872518E-3</c:v>
                </c:pt>
                <c:pt idx="1102">
                  <c:v>3.6407886308565747E-3</c:v>
                </c:pt>
                <c:pt idx="1103">
                  <c:v>3.3465801868972109E-3</c:v>
                </c:pt>
                <c:pt idx="1104">
                  <c:v>3.545759469994273E-3</c:v>
                </c:pt>
                <c:pt idx="1105">
                  <c:v>3.5904406156795419E-3</c:v>
                </c:pt>
                <c:pt idx="1106">
                  <c:v>3.6933663857030199E-3</c:v>
                </c:pt>
                <c:pt idx="1107">
                  <c:v>3.8365832123116168E-3</c:v>
                </c:pt>
                <c:pt idx="1108">
                  <c:v>3.6340516096839163E-3</c:v>
                </c:pt>
                <c:pt idx="1109">
                  <c:v>3.6070372187652178E-3</c:v>
                </c:pt>
                <c:pt idx="1110">
                  <c:v>3.5343100806129535E-3</c:v>
                </c:pt>
                <c:pt idx="1111">
                  <c:v>3.4168139024730987E-3</c:v>
                </c:pt>
                <c:pt idx="1112">
                  <c:v>3.3900045982598165E-3</c:v>
                </c:pt>
                <c:pt idx="1113">
                  <c:v>3.483938935356362E-3</c:v>
                </c:pt>
                <c:pt idx="1114">
                  <c:v>3.261163887099306E-3</c:v>
                </c:pt>
                <c:pt idx="1115">
                  <c:v>3.4280982972869035E-3</c:v>
                </c:pt>
                <c:pt idx="1116">
                  <c:v>3.3073808700672409E-3</c:v>
                </c:pt>
                <c:pt idx="1117">
                  <c:v>3.4618173272668788E-3</c:v>
                </c:pt>
                <c:pt idx="1118">
                  <c:v>3.5546136644491605E-3</c:v>
                </c:pt>
                <c:pt idx="1119">
                  <c:v>3.123815932677282E-3</c:v>
                </c:pt>
                <c:pt idx="1120">
                  <c:v>3.0377041884873269E-3</c:v>
                </c:pt>
                <c:pt idx="1121">
                  <c:v>2.753578917210044E-3</c:v>
                </c:pt>
                <c:pt idx="1122">
                  <c:v>2.5117477674076209E-3</c:v>
                </c:pt>
                <c:pt idx="1123">
                  <c:v>2.50380181407672E-3</c:v>
                </c:pt>
                <c:pt idx="1124">
                  <c:v>2.7757437014480353E-3</c:v>
                </c:pt>
                <c:pt idx="1125">
                  <c:v>2.5229504359403194E-3</c:v>
                </c:pt>
                <c:pt idx="1126">
                  <c:v>2.9110500408477207E-3</c:v>
                </c:pt>
                <c:pt idx="1127">
                  <c:v>3.2333553634491079E-3</c:v>
                </c:pt>
                <c:pt idx="1128">
                  <c:v>3.3329519440215066E-3</c:v>
                </c:pt>
                <c:pt idx="1129">
                  <c:v>3.5333077771654308E-3</c:v>
                </c:pt>
                <c:pt idx="1130">
                  <c:v>3.4618466253676524E-3</c:v>
                </c:pt>
                <c:pt idx="1131">
                  <c:v>3.2556728062121845E-3</c:v>
                </c:pt>
                <c:pt idx="1132">
                  <c:v>3.3271632561107357E-3</c:v>
                </c:pt>
                <c:pt idx="1133">
                  <c:v>3.3306851962248006E-3</c:v>
                </c:pt>
                <c:pt idx="1134">
                  <c:v>3.0610162246714066E-3</c:v>
                </c:pt>
                <c:pt idx="1135">
                  <c:v>2.9222742974546736E-3</c:v>
                </c:pt>
                <c:pt idx="1136">
                  <c:v>2.7130056736543152E-3</c:v>
                </c:pt>
                <c:pt idx="1137">
                  <c:v>2.4813270867726478E-3</c:v>
                </c:pt>
                <c:pt idx="1138">
                  <c:v>2.4077379676555135E-3</c:v>
                </c:pt>
                <c:pt idx="1139">
                  <c:v>2.4604113268307999E-3</c:v>
                </c:pt>
                <c:pt idx="1140">
                  <c:v>2.4155651865780158E-3</c:v>
                </c:pt>
                <c:pt idx="1141">
                  <c:v>2.247778047457372E-3</c:v>
                </c:pt>
                <c:pt idx="1142">
                  <c:v>2.3977380632598426E-3</c:v>
                </c:pt>
                <c:pt idx="1143">
                  <c:v>2.4839207396937764E-3</c:v>
                </c:pt>
                <c:pt idx="1144">
                  <c:v>2.3519451317504749E-3</c:v>
                </c:pt>
                <c:pt idx="1145">
                  <c:v>2.3653559518783322E-3</c:v>
                </c:pt>
                <c:pt idx="1146">
                  <c:v>2.2691086068259642E-3</c:v>
                </c:pt>
                <c:pt idx="1147">
                  <c:v>2.1919975475947649E-3</c:v>
                </c:pt>
                <c:pt idx="1148">
                  <c:v>2.0689085162177326E-3</c:v>
                </c:pt>
                <c:pt idx="1149">
                  <c:v>1.7991794064574865E-3</c:v>
                </c:pt>
                <c:pt idx="1150">
                  <c:v>1.595542186026903E-3</c:v>
                </c:pt>
                <c:pt idx="1151">
                  <c:v>1.6235002841915773E-3</c:v>
                </c:pt>
                <c:pt idx="1152">
                  <c:v>1.9502357880310163E-3</c:v>
                </c:pt>
                <c:pt idx="1153">
                  <c:v>2.3094212514853368E-3</c:v>
                </c:pt>
                <c:pt idx="1154">
                  <c:v>2.2064939394565541E-3</c:v>
                </c:pt>
                <c:pt idx="1155">
                  <c:v>2.3138468067074765E-3</c:v>
                </c:pt>
                <c:pt idx="1156">
                  <c:v>2.3239222693630375E-3</c:v>
                </c:pt>
                <c:pt idx="1157">
                  <c:v>2.3283570766170006E-3</c:v>
                </c:pt>
                <c:pt idx="1158">
                  <c:v>2.2041670534529972E-3</c:v>
                </c:pt>
                <c:pt idx="1159">
                  <c:v>1.7901972255623773E-3</c:v>
                </c:pt>
                <c:pt idx="1160">
                  <c:v>1.4623787713980221E-3</c:v>
                </c:pt>
                <c:pt idx="1161">
                  <c:v>1.8897675920446096E-3</c:v>
                </c:pt>
                <c:pt idx="1162">
                  <c:v>2.2118863320042276E-3</c:v>
                </c:pt>
                <c:pt idx="1163">
                  <c:v>2.6998323223432559E-3</c:v>
                </c:pt>
                <c:pt idx="1164">
                  <c:v>3.0321529693933535E-3</c:v>
                </c:pt>
                <c:pt idx="1165">
                  <c:v>3.4607024574321724E-3</c:v>
                </c:pt>
                <c:pt idx="1166">
                  <c:v>3.4685296763546747E-3</c:v>
                </c:pt>
                <c:pt idx="1167">
                  <c:v>3.5345151673183695E-3</c:v>
                </c:pt>
                <c:pt idx="1168">
                  <c:v>2.9862706015763613E-3</c:v>
                </c:pt>
                <c:pt idx="1169">
                  <c:v>2.9082096670779707E-3</c:v>
                </c:pt>
                <c:pt idx="1170">
                  <c:v>2.7380725118742117E-3</c:v>
                </c:pt>
                <c:pt idx="1171">
                  <c:v>2.6180381930041687E-3</c:v>
                </c:pt>
                <c:pt idx="1172">
                  <c:v>2.4334293180234821E-3</c:v>
                </c:pt>
                <c:pt idx="1173">
                  <c:v>2.4524036932877433E-3</c:v>
                </c:pt>
              </c:numCache>
            </c:numRef>
          </c:yVal>
          <c:smooth val="0"/>
          <c:extLst>
            <c:ext xmlns:c16="http://schemas.microsoft.com/office/drawing/2014/chart" uri="{C3380CC4-5D6E-409C-BE32-E72D297353CC}">
              <c16:uniqueId val="{00000007-859F-4C0C-A8BD-8B8994BA77C0}"/>
            </c:ext>
          </c:extLst>
        </c:ser>
        <c:dLbls>
          <c:showLegendKey val="0"/>
          <c:showVal val="0"/>
          <c:showCatName val="0"/>
          <c:showSerName val="0"/>
          <c:showPercent val="0"/>
          <c:showBubbleSize val="0"/>
        </c:dLbls>
        <c:axId val="937154464"/>
        <c:axId val="937144128"/>
      </c:scatterChart>
      <c:valAx>
        <c:axId val="937154464"/>
        <c:scaling>
          <c:orientation val="minMax"/>
          <c:max val="800"/>
          <c:min val="650"/>
        </c:scaling>
        <c:delete val="0"/>
        <c:axPos val="b"/>
        <c:title>
          <c:tx>
            <c:rich>
              <a:bodyPr rot="0" spcFirstLastPara="1" vertOverflow="ellipsis" vert="horz" wrap="square" anchor="ctr" anchorCtr="1"/>
              <a:lstStyle/>
              <a:p>
                <a:pPr marL="0" marR="0" indent="0" algn="ctr" defTabSz="914400" rtl="0" eaLnBrk="1" fontAlgn="auto" latinLnBrk="0" hangingPunct="1">
                  <a:lnSpc>
                    <a:spcPct val="100000"/>
                  </a:lnSpc>
                  <a:spcBef>
                    <a:spcPts val="0"/>
                  </a:spcBef>
                  <a:spcAft>
                    <a:spcPts val="0"/>
                  </a:spcAft>
                  <a:buClrTx/>
                  <a:buSzTx/>
                  <a:buFontTx/>
                  <a:buNone/>
                  <a:tabLst/>
                  <a:defRPr sz="1200" b="0" i="0" u="none" strike="noStrike" kern="1200" baseline="0">
                    <a:solidFill>
                      <a:prstClr val="white"/>
                    </a:solidFill>
                    <a:latin typeface="+mn-lt"/>
                    <a:ea typeface="+mn-ea"/>
                    <a:cs typeface="+mn-cs"/>
                  </a:defRPr>
                </a:pPr>
                <a:r>
                  <a:rPr lang="fr-BE" sz="1200" b="0" i="0" baseline="0" dirty="0" err="1">
                    <a:effectLst/>
                  </a:rPr>
                  <a:t>Wavelength</a:t>
                </a:r>
                <a:r>
                  <a:rPr lang="fr-BE" sz="1200" b="0" i="0" baseline="0" dirty="0">
                    <a:effectLst/>
                  </a:rPr>
                  <a:t> (nm)</a:t>
                </a:r>
                <a:endParaRPr lang="en-US" sz="1200" dirty="0">
                  <a:effectLst/>
                </a:endParaRPr>
              </a:p>
            </c:rich>
          </c:tx>
          <c:overlay val="0"/>
          <c:spPr>
            <a:noFill/>
            <a:ln>
              <a:noFill/>
            </a:ln>
            <a:effectLst/>
          </c:spPr>
          <c:txPr>
            <a:bodyPr rot="0" spcFirstLastPara="1" vertOverflow="ellipsis" vert="horz" wrap="square" anchor="ctr" anchorCtr="1"/>
            <a:lstStyle/>
            <a:p>
              <a:pPr marL="0" marR="0" indent="0" algn="ctr" defTabSz="914400" rtl="0" eaLnBrk="1" fontAlgn="auto" latinLnBrk="0" hangingPunct="1">
                <a:lnSpc>
                  <a:spcPct val="100000"/>
                </a:lnSpc>
                <a:spcBef>
                  <a:spcPts val="0"/>
                </a:spcBef>
                <a:spcAft>
                  <a:spcPts val="0"/>
                </a:spcAft>
                <a:buClrTx/>
                <a:buSzTx/>
                <a:buFontTx/>
                <a:buNone/>
                <a:tabLst/>
                <a:defRPr sz="1200" b="0" i="0" u="none" strike="noStrike" kern="1200" baseline="0">
                  <a:solidFill>
                    <a:prstClr val="white"/>
                  </a:solidFill>
                  <a:latin typeface="+mn-lt"/>
                  <a:ea typeface="+mn-ea"/>
                  <a:cs typeface="+mn-cs"/>
                </a:defRPr>
              </a:pPr>
              <a:endParaRPr lang="fr-FR"/>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200" b="0" i="0" u="none" strike="noStrike" kern="1200" baseline="0">
                <a:ln>
                  <a:noFill/>
                </a:ln>
                <a:solidFill>
                  <a:schemeClr val="bg1"/>
                </a:solidFill>
                <a:latin typeface="+mn-lt"/>
                <a:ea typeface="+mn-ea"/>
                <a:cs typeface="+mn-cs"/>
              </a:defRPr>
            </a:pPr>
            <a:endParaRPr lang="fr-FR"/>
          </a:p>
        </c:txPr>
        <c:crossAx val="937144128"/>
        <c:crosses val="autoZero"/>
        <c:crossBetween val="midCat"/>
      </c:valAx>
      <c:valAx>
        <c:axId val="937144128"/>
        <c:scaling>
          <c:orientation val="minMax"/>
          <c:min val="0"/>
        </c:scaling>
        <c:delete val="0"/>
        <c:axPos val="l"/>
        <c:title>
          <c:tx>
            <c:rich>
              <a:bodyPr rot="-5400000" spcFirstLastPara="1" vertOverflow="ellipsis" vert="horz" wrap="square" anchor="ctr" anchorCtr="1"/>
              <a:lstStyle/>
              <a:p>
                <a:pPr>
                  <a:defRPr sz="1000" b="0" i="0" u="none" strike="noStrike" kern="1200" baseline="0">
                    <a:solidFill>
                      <a:schemeClr val="bg1"/>
                    </a:solidFill>
                    <a:latin typeface="+mn-lt"/>
                    <a:ea typeface="+mn-ea"/>
                    <a:cs typeface="+mn-cs"/>
                  </a:defRPr>
                </a:pPr>
                <a:r>
                  <a:rPr lang="fr-BE" dirty="0"/>
                  <a:t>Rel. Fluo</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bg1"/>
                  </a:solidFill>
                  <a:latin typeface="+mn-lt"/>
                  <a:ea typeface="+mn-ea"/>
                  <a:cs typeface="+mn-cs"/>
                </a:defRPr>
              </a:pPr>
              <a:endParaRPr lang="fr-FR"/>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200" b="0" i="0" u="none" strike="noStrike" kern="1200" baseline="0">
                <a:solidFill>
                  <a:schemeClr val="bg1"/>
                </a:solidFill>
                <a:latin typeface="+mn-lt"/>
                <a:ea typeface="+mn-ea"/>
                <a:cs typeface="+mn-cs"/>
              </a:defRPr>
            </a:pPr>
            <a:endParaRPr lang="fr-FR"/>
          </a:p>
        </c:txPr>
        <c:crossAx val="937154464"/>
        <c:crosses val="autoZero"/>
        <c:crossBetween val="midCat"/>
      </c:valAx>
      <c:spPr>
        <a:noFill/>
        <a:ln>
          <a:noFill/>
        </a:ln>
        <a:effectLst/>
      </c:spPr>
    </c:plotArea>
    <c:legend>
      <c:legendPos val="r"/>
      <c:overlay val="0"/>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mn-cs"/>
            </a:defRPr>
          </a:pPr>
          <a:endParaRPr lang="fr-FR"/>
        </a:p>
      </c:txPr>
    </c:legend>
    <c:plotVisOnly val="1"/>
    <c:dispBlanksAs val="gap"/>
    <c:showDLblsOverMax val="0"/>
    <c:extLst/>
  </c:chart>
  <c:spPr>
    <a:noFill/>
    <a:ln>
      <a:noFill/>
    </a:ln>
    <a:effectLst/>
  </c:spPr>
  <c:txPr>
    <a:bodyPr/>
    <a:lstStyle/>
    <a:p>
      <a:pPr>
        <a:defRPr>
          <a:solidFill>
            <a:schemeClr val="bg1"/>
          </a:solidFill>
        </a:defRPr>
      </a:pPr>
      <a:endParaRPr lang="fr-FR"/>
    </a:p>
  </c:txPr>
  <c:externalData r:id="rId4">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vert="horz"/>
          <a:lstStyle/>
          <a:p>
            <a:pPr>
              <a:defRPr/>
            </a:pPr>
            <a:r>
              <a:rPr lang="fr-BE" sz="1600" dirty="0"/>
              <a:t>Band 1</a:t>
            </a:r>
          </a:p>
        </c:rich>
      </c:tx>
      <c:layout>
        <c:manualLayout>
          <c:xMode val="edge"/>
          <c:yMode val="edge"/>
          <c:x val="0.35541013629952706"/>
          <c:y val="9.6420414029608256E-2"/>
        </c:manualLayout>
      </c:layout>
      <c:overlay val="0"/>
      <c:spPr>
        <a:noFill/>
        <a:ln>
          <a:noFill/>
        </a:ln>
        <a:effectLst/>
      </c:spPr>
    </c:title>
    <c:autoTitleDeleted val="0"/>
    <c:plotArea>
      <c:layout/>
      <c:scatterChart>
        <c:scatterStyle val="lineMarker"/>
        <c:varyColors val="0"/>
        <c:ser>
          <c:idx val="1"/>
          <c:order val="0"/>
          <c:tx>
            <c:strRef>
              <c:f>'Fluo 77K'!$AX$2</c:f>
              <c:strCache>
                <c:ptCount val="1"/>
                <c:pt idx="0">
                  <c:v>FR Band1</c:v>
                </c:pt>
              </c:strCache>
            </c:strRef>
          </c:tx>
          <c:spPr>
            <a:ln>
              <a:solidFill>
                <a:srgbClr val="FF0000"/>
              </a:solidFill>
            </a:ln>
          </c:spPr>
          <c:marker>
            <c:symbol val="none"/>
          </c:marker>
          <c:xVal>
            <c:numRef>
              <c:f>'Fluo 77K'!$AW$3:$AW$1176</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'Fluo 77K'!$AX$3:$AX$1176</c:f>
              <c:numCache>
                <c:formatCode>General</c:formatCode>
                <c:ptCount val="1174"/>
                <c:pt idx="0">
                  <c:v>2.9447541942721868E-3</c:v>
                </c:pt>
                <c:pt idx="1">
                  <c:v>2.7673212557967749E-3</c:v>
                </c:pt>
                <c:pt idx="2">
                  <c:v>3.3243023977680714E-3</c:v>
                </c:pt>
                <c:pt idx="3">
                  <c:v>2.0847962902163699E-3</c:v>
                </c:pt>
                <c:pt idx="4">
                  <c:v>6.3198113313023936E-4</c:v>
                </c:pt>
                <c:pt idx="5">
                  <c:v>1.1880519726832561E-3</c:v>
                </c:pt>
                <c:pt idx="6">
                  <c:v>1.5745470706164592E-3</c:v>
                </c:pt>
                <c:pt idx="7">
                  <c:v>1.0416424115671926E-3</c:v>
                </c:pt>
                <c:pt idx="8">
                  <c:v>4.6545466658320716E-4</c:v>
                </c:pt>
                <c:pt idx="9">
                  <c:v>-5.0178111931642802E-4</c:v>
                </c:pt>
                <c:pt idx="10">
                  <c:v>-7.7414783025094665E-4</c:v>
                </c:pt>
                <c:pt idx="11">
                  <c:v>4.1814912828131405E-4</c:v>
                </c:pt>
                <c:pt idx="12">
                  <c:v>-3.2367783830773359E-4</c:v>
                </c:pt>
                <c:pt idx="13">
                  <c:v>-7.3802882135572795E-4</c:v>
                </c:pt>
                <c:pt idx="14">
                  <c:v>-3.1581968933831929E-4</c:v>
                </c:pt>
                <c:pt idx="15">
                  <c:v>8.4043734015199184E-4</c:v>
                </c:pt>
                <c:pt idx="16">
                  <c:v>7.6152184893103878E-4</c:v>
                </c:pt>
                <c:pt idx="17">
                  <c:v>-1.4239732629030264E-4</c:v>
                </c:pt>
                <c:pt idx="18">
                  <c:v>-2.3703390322241837E-4</c:v>
                </c:pt>
                <c:pt idx="19">
                  <c:v>-1.0858009335122328E-3</c:v>
                </c:pt>
                <c:pt idx="20">
                  <c:v>-8.4108728024635056E-4</c:v>
                </c:pt>
                <c:pt idx="21">
                  <c:v>-1.4962737937663259E-3</c:v>
                </c:pt>
                <c:pt idx="22">
                  <c:v>-1.9695094527355877E-3</c:v>
                </c:pt>
                <c:pt idx="23">
                  <c:v>-1.4250099788328777E-3</c:v>
                </c:pt>
                <c:pt idx="24">
                  <c:v>-7.7773656485115154E-4</c:v>
                </c:pt>
                <c:pt idx="25">
                  <c:v>-1.8556953993125907E-3</c:v>
                </c:pt>
                <c:pt idx="26">
                  <c:v>-7.9771985606977053E-4</c:v>
                </c:pt>
                <c:pt idx="27">
                  <c:v>-6.3532811243082257E-4</c:v>
                </c:pt>
                <c:pt idx="28">
                  <c:v>4.8942115859683562E-4</c:v>
                </c:pt>
                <c:pt idx="29">
                  <c:v>-3.3166022452856832E-4</c:v>
                </c:pt>
                <c:pt idx="30">
                  <c:v>-7.454887963271063E-5</c:v>
                </c:pt>
                <c:pt idx="31">
                  <c:v>5.0578625409344359E-4</c:v>
                </c:pt>
                <c:pt idx="32">
                  <c:v>1.2713983839799398E-3</c:v>
                </c:pt>
                <c:pt idx="33">
                  <c:v>1.0307331186615914E-3</c:v>
                </c:pt>
                <c:pt idx="34">
                  <c:v>6.2389270863350422E-4</c:v>
                </c:pt>
                <c:pt idx="35">
                  <c:v>1.1377537039879777E-3</c:v>
                </c:pt>
                <c:pt idx="36">
                  <c:v>1.3311027210841605E-3</c:v>
                </c:pt>
                <c:pt idx="37">
                  <c:v>1.3031314778593685E-3</c:v>
                </c:pt>
                <c:pt idx="38">
                  <c:v>1.1966482002831805E-3</c:v>
                </c:pt>
                <c:pt idx="39">
                  <c:v>9.325114251617731E-4</c:v>
                </c:pt>
                <c:pt idx="40">
                  <c:v>5.9305755057404179E-4</c:v>
                </c:pt>
                <c:pt idx="41">
                  <c:v>9.4811058589792691E-4</c:v>
                </c:pt>
                <c:pt idx="42">
                  <c:v>-7.8465875873574639E-5</c:v>
                </c:pt>
                <c:pt idx="43">
                  <c:v>6.676061581742331E-4</c:v>
                </c:pt>
                <c:pt idx="44">
                  <c:v>4.7796031975899222E-4</c:v>
                </c:pt>
                <c:pt idx="45">
                  <c:v>8.3287888940874306E-4</c:v>
                </c:pt>
                <c:pt idx="46">
                  <c:v>5.1690906532319604E-4</c:v>
                </c:pt>
                <c:pt idx="47">
                  <c:v>1.8980013526000911E-3</c:v>
                </c:pt>
                <c:pt idx="48">
                  <c:v>1.5860126972266368E-3</c:v>
                </c:pt>
                <c:pt idx="49">
                  <c:v>1.1834429257140944E-3</c:v>
                </c:pt>
                <c:pt idx="50">
                  <c:v>5.2811296944685815E-4</c:v>
                </c:pt>
                <c:pt idx="51">
                  <c:v>7.5732563851268846E-4</c:v>
                </c:pt>
                <c:pt idx="52">
                  <c:v>1.0609654526589836E-4</c:v>
                </c:pt>
                <c:pt idx="53">
                  <c:v>2.2471213586849141E-4</c:v>
                </c:pt>
                <c:pt idx="54">
                  <c:v>-1.9975862010525431E-3</c:v>
                </c:pt>
                <c:pt idx="55">
                  <c:v>-2.482796459475003E-3</c:v>
                </c:pt>
                <c:pt idx="56">
                  <c:v>-1.5787728237663715E-3</c:v>
                </c:pt>
                <c:pt idx="57">
                  <c:v>-9.3120485297308836E-4</c:v>
                </c:pt>
                <c:pt idx="58">
                  <c:v>-9.9824645117937115E-4</c:v>
                </c:pt>
                <c:pt idx="59">
                  <c:v>-1.8886673728086797E-4</c:v>
                </c:pt>
                <c:pt idx="60">
                  <c:v>-8.2267802358908349E-5</c:v>
                </c:pt>
                <c:pt idx="61">
                  <c:v>1.4300227220602132E-3</c:v>
                </c:pt>
                <c:pt idx="62">
                  <c:v>2.7796367664027657E-3</c:v>
                </c:pt>
                <c:pt idx="63">
                  <c:v>1.7059390493187072E-3</c:v>
                </c:pt>
                <c:pt idx="64">
                  <c:v>1.2830354454835813E-3</c:v>
                </c:pt>
                <c:pt idx="65">
                  <c:v>9.0390084022956183E-4</c:v>
                </c:pt>
                <c:pt idx="66">
                  <c:v>-7.5029561093756814E-5</c:v>
                </c:pt>
                <c:pt idx="67">
                  <c:v>5.8424233679633464E-4</c:v>
                </c:pt>
                <c:pt idx="68">
                  <c:v>-2.2875976212497227E-4</c:v>
                </c:pt>
                <c:pt idx="69">
                  <c:v>-8.2046449498210177E-4</c:v>
                </c:pt>
                <c:pt idx="70">
                  <c:v>-1.2270625240357734E-3</c:v>
                </c:pt>
                <c:pt idx="71">
                  <c:v>-1.167762427254764E-3</c:v>
                </c:pt>
                <c:pt idx="72">
                  <c:v>-1.20312583862525E-3</c:v>
                </c:pt>
                <c:pt idx="73">
                  <c:v>-1.1398227833273771E-3</c:v>
                </c:pt>
                <c:pt idx="74">
                  <c:v>-1.5228376876354501E-3</c:v>
                </c:pt>
                <c:pt idx="75">
                  <c:v>-7.9686512989511973E-4</c:v>
                </c:pt>
                <c:pt idx="76">
                  <c:v>-4.0228304923753232E-4</c:v>
                </c:pt>
                <c:pt idx="77">
                  <c:v>1.1727074343848723E-3</c:v>
                </c:pt>
                <c:pt idx="78">
                  <c:v>6.9541087397220346E-4</c:v>
                </c:pt>
                <c:pt idx="79">
                  <c:v>1.05847662714279E-3</c:v>
                </c:pt>
                <c:pt idx="80">
                  <c:v>6.0431860872994249E-4</c:v>
                </c:pt>
                <c:pt idx="81">
                  <c:v>4.619882024393102E-4</c:v>
                </c:pt>
                <c:pt idx="82">
                  <c:v>2.387602215878974E-5</c:v>
                </c:pt>
                <c:pt idx="83">
                  <c:v>-3.1949620883240081E-4</c:v>
                </c:pt>
                <c:pt idx="84">
                  <c:v>-1.1205783052270696E-3</c:v>
                </c:pt>
                <c:pt idx="85">
                  <c:v>-2.8376038494342439E-4</c:v>
                </c:pt>
                <c:pt idx="86">
                  <c:v>-3.904979476370589E-4</c:v>
                </c:pt>
                <c:pt idx="87">
                  <c:v>1.5201960614533432E-3</c:v>
                </c:pt>
                <c:pt idx="88">
                  <c:v>2.1359471088261469E-3</c:v>
                </c:pt>
                <c:pt idx="89">
                  <c:v>3.1658714748087958E-3</c:v>
                </c:pt>
                <c:pt idx="90">
                  <c:v>3.3671744507275795E-3</c:v>
                </c:pt>
                <c:pt idx="91">
                  <c:v>2.644110383070481E-3</c:v>
                </c:pt>
                <c:pt idx="92">
                  <c:v>2.5018923262101894E-3</c:v>
                </c:pt>
                <c:pt idx="93">
                  <c:v>1.3732498073805743E-3</c:v>
                </c:pt>
                <c:pt idx="94">
                  <c:v>9.9817033648055917E-4</c:v>
                </c:pt>
                <c:pt idx="95">
                  <c:v>1.2707134060971357E-3</c:v>
                </c:pt>
                <c:pt idx="96">
                  <c:v>9.7089004497268809E-4</c:v>
                </c:pt>
                <c:pt idx="97">
                  <c:v>1.2037264864271687E-3</c:v>
                </c:pt>
                <c:pt idx="98">
                  <c:v>1.5830857905418702E-3</c:v>
                </c:pt>
                <c:pt idx="99">
                  <c:v>1.7884959134322885E-3</c:v>
                </c:pt>
                <c:pt idx="100">
                  <c:v>2.6686128961204928E-3</c:v>
                </c:pt>
                <c:pt idx="101">
                  <c:v>1.8593705586440769E-3</c:v>
                </c:pt>
                <c:pt idx="102">
                  <c:v>1.7330340866811493E-3</c:v>
                </c:pt>
                <c:pt idx="103">
                  <c:v>1.2793177946726294E-3</c:v>
                </c:pt>
                <c:pt idx="104">
                  <c:v>1.7769681001882716E-4</c:v>
                </c:pt>
                <c:pt idx="105">
                  <c:v>-1.4588287895605679E-4</c:v>
                </c:pt>
                <c:pt idx="106">
                  <c:v>-1.24732677044E-3</c:v>
                </c:pt>
                <c:pt idx="107">
                  <c:v>-1.3818370579073717E-3</c:v>
                </c:pt>
                <c:pt idx="108">
                  <c:v>-1.760745168886085E-3</c:v>
                </c:pt>
                <c:pt idx="109">
                  <c:v>-2.7947511107835844E-3</c:v>
                </c:pt>
                <c:pt idx="110">
                  <c:v>-1.5950651777674027E-3</c:v>
                </c:pt>
                <c:pt idx="111">
                  <c:v>-3.1204142968213735E-4</c:v>
                </c:pt>
                <c:pt idx="112">
                  <c:v>8.681888463892485E-4</c:v>
                </c:pt>
                <c:pt idx="113">
                  <c:v>1.5943714404374871E-3</c:v>
                </c:pt>
                <c:pt idx="114">
                  <c:v>1.9616966787903401E-3</c:v>
                </c:pt>
                <c:pt idx="115">
                  <c:v>2.4984347928938906E-3</c:v>
                </c:pt>
                <c:pt idx="116">
                  <c:v>2.4196237077537242E-3</c:v>
                </c:pt>
                <c:pt idx="117">
                  <c:v>8.4882448355782408E-4</c:v>
                </c:pt>
                <c:pt idx="118">
                  <c:v>-8.0887819474650263E-4</c:v>
                </c:pt>
                <c:pt idx="119">
                  <c:v>-1.8273721895334346E-3</c:v>
                </c:pt>
                <c:pt idx="120">
                  <c:v>-1.8902201344270458E-3</c:v>
                </c:pt>
                <c:pt idx="121">
                  <c:v>-1.8546981008947395E-3</c:v>
                </c:pt>
                <c:pt idx="122">
                  <c:v>-1.8308805929307835E-3</c:v>
                </c:pt>
                <c:pt idx="123">
                  <c:v>-1.4756537288272674E-3</c:v>
                </c:pt>
                <c:pt idx="124">
                  <c:v>-7.4932717516998165E-4</c:v>
                </c:pt>
                <c:pt idx="125">
                  <c:v>4.2693055562016344E-4</c:v>
                </c:pt>
                <c:pt idx="126">
                  <c:v>4.8201822884469077E-4</c:v>
                </c:pt>
                <c:pt idx="127">
                  <c:v>1.1487606837711467E-4</c:v>
                </c:pt>
                <c:pt idx="128">
                  <c:v>-7.391939638378015E-6</c:v>
                </c:pt>
                <c:pt idx="129">
                  <c:v>4.1444943161661506E-4</c:v>
                </c:pt>
                <c:pt idx="130">
                  <c:v>1.0576363186916456E-3</c:v>
                </c:pt>
                <c:pt idx="131">
                  <c:v>9.591223534534298E-4</c:v>
                </c:pt>
                <c:pt idx="132">
                  <c:v>-3.7879140902806837E-4</c:v>
                </c:pt>
                <c:pt idx="133">
                  <c:v>-1.1829470104319854E-4</c:v>
                </c:pt>
                <c:pt idx="134">
                  <c:v>8.6841485100602107E-5</c:v>
                </c:pt>
                <c:pt idx="135">
                  <c:v>-6.2791647763807E-4</c:v>
                </c:pt>
                <c:pt idx="136">
                  <c:v>-3.1152448628631025E-4</c:v>
                </c:pt>
                <c:pt idx="137">
                  <c:v>-4.3771174841257472E-4</c:v>
                </c:pt>
                <c:pt idx="138">
                  <c:v>-8.9965310685211563E-4</c:v>
                </c:pt>
                <c:pt idx="139">
                  <c:v>2.3979938581041896E-5</c:v>
                </c:pt>
                <c:pt idx="140">
                  <c:v>1.0150137195520464E-3</c:v>
                </c:pt>
                <c:pt idx="141">
                  <c:v>1.1098624818489703E-3</c:v>
                </c:pt>
                <c:pt idx="142">
                  <c:v>4.6677488664336933E-4</c:v>
                </c:pt>
                <c:pt idx="143">
                  <c:v>1.4705669927547678E-4</c:v>
                </c:pt>
                <c:pt idx="144">
                  <c:v>-2.5964443010289011E-4</c:v>
                </c:pt>
                <c:pt idx="145">
                  <c:v>2.2585363872465599E-4</c:v>
                </c:pt>
                <c:pt idx="146">
                  <c:v>2.0215090128045983E-4</c:v>
                </c:pt>
                <c:pt idx="147">
                  <c:v>-1.4438561197156359E-3</c:v>
                </c:pt>
                <c:pt idx="148">
                  <c:v>-1.7401601961419748E-3</c:v>
                </c:pt>
                <c:pt idx="149">
                  <c:v>-1.4877878481495983E-3</c:v>
                </c:pt>
                <c:pt idx="150">
                  <c:v>-1.239392397958766E-3</c:v>
                </c:pt>
                <c:pt idx="151">
                  <c:v>-2.2262099469180226E-3</c:v>
                </c:pt>
                <c:pt idx="152">
                  <c:v>-2.1828245685951899E-3</c:v>
                </c:pt>
                <c:pt idx="153">
                  <c:v>-1.5236642040378822E-3</c:v>
                </c:pt>
                <c:pt idx="154">
                  <c:v>-8.2521135362538165E-4</c:v>
                </c:pt>
                <c:pt idx="155">
                  <c:v>-8.9207651153985084E-4</c:v>
                </c:pt>
                <c:pt idx="156">
                  <c:v>-2.1679862828146367E-4</c:v>
                </c:pt>
                <c:pt idx="157">
                  <c:v>-2.3647705265605621E-4</c:v>
                </c:pt>
                <c:pt idx="158">
                  <c:v>5.2920885244958887E-4</c:v>
                </c:pt>
                <c:pt idx="159">
                  <c:v>-2.0907227906749758E-4</c:v>
                </c:pt>
                <c:pt idx="160">
                  <c:v>-1.6064154081830266E-3</c:v>
                </c:pt>
                <c:pt idx="161">
                  <c:v>-6.0771849835546826E-4</c:v>
                </c:pt>
                <c:pt idx="162">
                  <c:v>-1.2226546179111491E-4</c:v>
                </c:pt>
                <c:pt idx="163">
                  <c:v>-3.7076517116517329E-4</c:v>
                </c:pt>
                <c:pt idx="164">
                  <c:v>-1.9022738953432686E-3</c:v>
                </c:pt>
                <c:pt idx="165">
                  <c:v>-1.8274548874192063E-3</c:v>
                </c:pt>
                <c:pt idx="166">
                  <c:v>-9.3924170010422389E-4</c:v>
                </c:pt>
                <c:pt idx="167">
                  <c:v>-7.867833327090185E-5</c:v>
                </c:pt>
                <c:pt idx="168">
                  <c:v>-1.025768851629139E-3</c:v>
                </c:pt>
                <c:pt idx="169">
                  <c:v>-5.08538135055495E-4</c:v>
                </c:pt>
                <c:pt idx="170">
                  <c:v>-5.5214712410893377E-5</c:v>
                </c:pt>
                <c:pt idx="171">
                  <c:v>9.1964727937149393E-4</c:v>
                </c:pt>
                <c:pt idx="172">
                  <c:v>7.5039599093707355E-4</c:v>
                </c:pt>
                <c:pt idx="173">
                  <c:v>1.6740802056870521E-3</c:v>
                </c:pt>
                <c:pt idx="174">
                  <c:v>2.431674204279719E-3</c:v>
                </c:pt>
                <c:pt idx="175">
                  <c:v>2.6527789713204548E-3</c:v>
                </c:pt>
                <c:pt idx="176">
                  <c:v>2.4868619854712328E-3</c:v>
                </c:pt>
                <c:pt idx="177">
                  <c:v>2.2110845308136811E-3</c:v>
                </c:pt>
                <c:pt idx="178">
                  <c:v>2.9337477585540564E-3</c:v>
                </c:pt>
                <c:pt idx="179">
                  <c:v>3.1229675940445665E-3</c:v>
                </c:pt>
                <c:pt idx="180">
                  <c:v>3.1147905413531464E-3</c:v>
                </c:pt>
                <c:pt idx="181">
                  <c:v>2.2346921928924923E-3</c:v>
                </c:pt>
                <c:pt idx="182">
                  <c:v>2.2935359823261564E-3</c:v>
                </c:pt>
                <c:pt idx="183">
                  <c:v>1.8712469543579217E-3</c:v>
                </c:pt>
                <c:pt idx="184">
                  <c:v>2.403559915475144E-3</c:v>
                </c:pt>
                <c:pt idx="185">
                  <c:v>1.2548411247119212E-3</c:v>
                </c:pt>
                <c:pt idx="186">
                  <c:v>1.3498180687317907E-3</c:v>
                </c:pt>
                <c:pt idx="187">
                  <c:v>2.4884093064392202E-4</c:v>
                </c:pt>
                <c:pt idx="188">
                  <c:v>5.8037153167719401E-4</c:v>
                </c:pt>
                <c:pt idx="189">
                  <c:v>6.2394379634056973E-4</c:v>
                </c:pt>
                <c:pt idx="190">
                  <c:v>9.2019161644198285E-4</c:v>
                </c:pt>
                <c:pt idx="191">
                  <c:v>5.6931618451214953E-4</c:v>
                </c:pt>
                <c:pt idx="192">
                  <c:v>3.9567401918879307E-4</c:v>
                </c:pt>
                <c:pt idx="193">
                  <c:v>8.4546591567193226E-4</c:v>
                </c:pt>
                <c:pt idx="194">
                  <c:v>2.7308310857326532E-4</c:v>
                </c:pt>
                <c:pt idx="195">
                  <c:v>6.7572687293097184E-4</c:v>
                </c:pt>
                <c:pt idx="196">
                  <c:v>-1.8472232185413241E-4</c:v>
                </c:pt>
                <c:pt idx="197">
                  <c:v>-4.3797823146817232E-4</c:v>
                </c:pt>
                <c:pt idx="198">
                  <c:v>-2.5273453208815344E-4</c:v>
                </c:pt>
                <c:pt idx="199">
                  <c:v>-5.5618378745489938E-4</c:v>
                </c:pt>
                <c:pt idx="200">
                  <c:v>-8.0054254709651404E-4</c:v>
                </c:pt>
                <c:pt idx="201">
                  <c:v>-7.874525327057233E-6</c:v>
                </c:pt>
                <c:pt idx="202">
                  <c:v>-8.3286376440068748E-4</c:v>
                </c:pt>
                <c:pt idx="203">
                  <c:v>8.0231638954305923E-6</c:v>
                </c:pt>
                <c:pt idx="204">
                  <c:v>-7.8516871089583551E-4</c:v>
                </c:pt>
                <c:pt idx="205">
                  <c:v>-1.1994868596187885E-3</c:v>
                </c:pt>
                <c:pt idx="206">
                  <c:v>-1.1684499350399949E-3</c:v>
                </c:pt>
                <c:pt idx="207">
                  <c:v>-1.3186988543160043E-3</c:v>
                </c:pt>
                <c:pt idx="208">
                  <c:v>-1.6217901420910177E-3</c:v>
                </c:pt>
                <c:pt idx="209">
                  <c:v>-1.1122335172844429E-3</c:v>
                </c:pt>
                <c:pt idx="210">
                  <c:v>-1.6214977887428648E-3</c:v>
                </c:pt>
                <c:pt idx="211">
                  <c:v>3.8790449841406409E-4</c:v>
                </c:pt>
                <c:pt idx="212">
                  <c:v>2.6974880598806659E-4</c:v>
                </c:pt>
                <c:pt idx="213">
                  <c:v>1.7934840105134043E-3</c:v>
                </c:pt>
                <c:pt idx="214">
                  <c:v>1.7461002982265303E-3</c:v>
                </c:pt>
                <c:pt idx="215">
                  <c:v>2.622415245616393E-3</c:v>
                </c:pt>
                <c:pt idx="216">
                  <c:v>2.2239110001000813E-3</c:v>
                </c:pt>
                <c:pt idx="217">
                  <c:v>2.10154070785745E-3</c:v>
                </c:pt>
                <c:pt idx="218">
                  <c:v>1.4140603979112174E-4</c:v>
                </c:pt>
                <c:pt idx="219">
                  <c:v>-4.0163969233013199E-5</c:v>
                </c:pt>
                <c:pt idx="220">
                  <c:v>-7.6653132776814648E-4</c:v>
                </c:pt>
                <c:pt idx="221">
                  <c:v>-1.4177091700883599E-3</c:v>
                </c:pt>
                <c:pt idx="222">
                  <c:v>-1.749190859674718E-3</c:v>
                </c:pt>
                <c:pt idx="223">
                  <c:v>-1.3230165544573327E-3</c:v>
                </c:pt>
                <c:pt idx="224">
                  <c:v>-5.3332519412036558E-4</c:v>
                </c:pt>
                <c:pt idx="225">
                  <c:v>3.8481720135610391E-4</c:v>
                </c:pt>
                <c:pt idx="226">
                  <c:v>3.4125391376585424E-4</c:v>
                </c:pt>
                <c:pt idx="227">
                  <c:v>2.9021789287908876E-4</c:v>
                </c:pt>
                <c:pt idx="228">
                  <c:v>2.2089040541572485E-6</c:v>
                </c:pt>
                <c:pt idx="229">
                  <c:v>-9.2306074341971903E-5</c:v>
                </c:pt>
                <c:pt idx="230">
                  <c:v>-1.3157478455500552E-3</c:v>
                </c:pt>
                <c:pt idx="231">
                  <c:v>-8.7771020217973733E-4</c:v>
                </c:pt>
                <c:pt idx="232">
                  <c:v>-9.1805534507039221E-5</c:v>
                </c:pt>
                <c:pt idx="233">
                  <c:v>1.2036840493542076E-3</c:v>
                </c:pt>
                <c:pt idx="234">
                  <c:v>2.6803554518349967E-3</c:v>
                </c:pt>
                <c:pt idx="235">
                  <c:v>4.6067401334009403E-3</c:v>
                </c:pt>
                <c:pt idx="236">
                  <c:v>4.2789355073737014E-3</c:v>
                </c:pt>
                <c:pt idx="237">
                  <c:v>3.2028374297486226E-3</c:v>
                </c:pt>
                <c:pt idx="238">
                  <c:v>2.3111066715404034E-3</c:v>
                </c:pt>
                <c:pt idx="239">
                  <c:v>1.3835165866795853E-3</c:v>
                </c:pt>
                <c:pt idx="240">
                  <c:v>-5.318507778674635E-5</c:v>
                </c:pt>
                <c:pt idx="241">
                  <c:v>-1.1861950787086647E-3</c:v>
                </c:pt>
                <c:pt idx="242">
                  <c:v>-2.4879822153844123E-3</c:v>
                </c:pt>
                <c:pt idx="243">
                  <c:v>-1.6547819739609932E-3</c:v>
                </c:pt>
                <c:pt idx="244">
                  <c:v>6.4541347324292234E-4</c:v>
                </c:pt>
                <c:pt idx="245">
                  <c:v>1.7585814222300798E-3</c:v>
                </c:pt>
                <c:pt idx="246">
                  <c:v>1.1705804121189285E-3</c:v>
                </c:pt>
                <c:pt idx="247">
                  <c:v>1.8494130803191511E-3</c:v>
                </c:pt>
                <c:pt idx="248">
                  <c:v>1.474957597611185E-3</c:v>
                </c:pt>
                <c:pt idx="249">
                  <c:v>2.5168775095509932E-3</c:v>
                </c:pt>
                <c:pt idx="250">
                  <c:v>2.4377459701034614E-3</c:v>
                </c:pt>
                <c:pt idx="251">
                  <c:v>3.0497157654623764E-3</c:v>
                </c:pt>
                <c:pt idx="252">
                  <c:v>3.1598807746757093E-3</c:v>
                </c:pt>
                <c:pt idx="253">
                  <c:v>3.9103804100025178E-3</c:v>
                </c:pt>
                <c:pt idx="254">
                  <c:v>4.396235929560008E-3</c:v>
                </c:pt>
                <c:pt idx="255">
                  <c:v>4.0885644302628464E-3</c:v>
                </c:pt>
                <c:pt idx="256">
                  <c:v>4.1865315013248925E-3</c:v>
                </c:pt>
                <c:pt idx="257">
                  <c:v>4.7864638577187237E-3</c:v>
                </c:pt>
                <c:pt idx="258">
                  <c:v>4.0144818143676726E-3</c:v>
                </c:pt>
                <c:pt idx="259">
                  <c:v>2.7759340773803572E-3</c:v>
                </c:pt>
                <c:pt idx="260">
                  <c:v>2.8782101435431296E-3</c:v>
                </c:pt>
                <c:pt idx="261">
                  <c:v>3.2690311025932294E-3</c:v>
                </c:pt>
                <c:pt idx="262">
                  <c:v>4.3745386158457692E-3</c:v>
                </c:pt>
                <c:pt idx="263">
                  <c:v>4.5608564084237482E-3</c:v>
                </c:pt>
                <c:pt idx="264">
                  <c:v>3.5519639646139018E-3</c:v>
                </c:pt>
                <c:pt idx="265">
                  <c:v>3.7999406479450079E-3</c:v>
                </c:pt>
                <c:pt idx="266">
                  <c:v>4.1122775049427639E-3</c:v>
                </c:pt>
                <c:pt idx="267">
                  <c:v>4.1299215341241259E-3</c:v>
                </c:pt>
                <c:pt idx="268">
                  <c:v>3.1044976741355667E-3</c:v>
                </c:pt>
                <c:pt idx="269">
                  <c:v>3.8424049241585563E-3</c:v>
                </c:pt>
                <c:pt idx="270">
                  <c:v>2.051560445176862E-3</c:v>
                </c:pt>
                <c:pt idx="271">
                  <c:v>1.1410131976304558E-3</c:v>
                </c:pt>
                <c:pt idx="272">
                  <c:v>1.6258023497135272E-3</c:v>
                </c:pt>
                <c:pt idx="273">
                  <c:v>1.4051839768167344E-3</c:v>
                </c:pt>
                <c:pt idx="274">
                  <c:v>1.5746602361443607E-3</c:v>
                </c:pt>
                <c:pt idx="275">
                  <c:v>3.0610731231299941E-3</c:v>
                </c:pt>
                <c:pt idx="276">
                  <c:v>1.9332535026703093E-3</c:v>
                </c:pt>
                <c:pt idx="277">
                  <c:v>2.4947286218552347E-3</c:v>
                </c:pt>
                <c:pt idx="278">
                  <c:v>3.6299747300832194E-3</c:v>
                </c:pt>
                <c:pt idx="279">
                  <c:v>3.0872698547082518E-3</c:v>
                </c:pt>
                <c:pt idx="280">
                  <c:v>3.0848487652892749E-3</c:v>
                </c:pt>
                <c:pt idx="281">
                  <c:v>3.198558358224992E-3</c:v>
                </c:pt>
                <c:pt idx="282">
                  <c:v>3.7224929897899934E-3</c:v>
                </c:pt>
                <c:pt idx="283">
                  <c:v>3.6409376405983056E-3</c:v>
                </c:pt>
                <c:pt idx="284">
                  <c:v>2.8387681486155046E-3</c:v>
                </c:pt>
                <c:pt idx="285">
                  <c:v>2.2380931434448459E-3</c:v>
                </c:pt>
                <c:pt idx="286">
                  <c:v>2.3905401670840059E-3</c:v>
                </c:pt>
                <c:pt idx="287">
                  <c:v>1.2646519775091124E-3</c:v>
                </c:pt>
                <c:pt idx="288">
                  <c:v>1.2499350182320255E-3</c:v>
                </c:pt>
                <c:pt idx="289">
                  <c:v>-5.1882042020809274E-4</c:v>
                </c:pt>
                <c:pt idx="290">
                  <c:v>-1.1384832952038969E-3</c:v>
                </c:pt>
                <c:pt idx="291">
                  <c:v>-9.1974194668809309E-5</c:v>
                </c:pt>
                <c:pt idx="292">
                  <c:v>-5.7281887522659552E-4</c:v>
                </c:pt>
                <c:pt idx="293">
                  <c:v>-1.3704454241423596E-3</c:v>
                </c:pt>
                <c:pt idx="294">
                  <c:v>7.7278997993243355E-4</c:v>
                </c:pt>
                <c:pt idx="295">
                  <c:v>2.8291381974445713E-6</c:v>
                </c:pt>
                <c:pt idx="296">
                  <c:v>4.4172640432775138E-4</c:v>
                </c:pt>
                <c:pt idx="297">
                  <c:v>7.4574994754532929E-4</c:v>
                </c:pt>
                <c:pt idx="298">
                  <c:v>5.178683063916448E-4</c:v>
                </c:pt>
                <c:pt idx="299">
                  <c:v>2.730417596303799E-3</c:v>
                </c:pt>
                <c:pt idx="300">
                  <c:v>3.9389764683982172E-3</c:v>
                </c:pt>
                <c:pt idx="301">
                  <c:v>3.358867121662815E-3</c:v>
                </c:pt>
                <c:pt idx="302">
                  <c:v>4.2886198650495611E-3</c:v>
                </c:pt>
                <c:pt idx="303">
                  <c:v>4.0829088741931438E-3</c:v>
                </c:pt>
                <c:pt idx="304">
                  <c:v>5.3811024612931083E-3</c:v>
                </c:pt>
                <c:pt idx="305">
                  <c:v>5.8661092393913631E-3</c:v>
                </c:pt>
                <c:pt idx="306">
                  <c:v>4.0544814759592169E-3</c:v>
                </c:pt>
                <c:pt idx="307">
                  <c:v>3.5697195271280563E-3</c:v>
                </c:pt>
                <c:pt idx="308">
                  <c:v>3.2963268455481797E-3</c:v>
                </c:pt>
                <c:pt idx="309">
                  <c:v>2.480610134119919E-3</c:v>
                </c:pt>
                <c:pt idx="310">
                  <c:v>2.5512841825522038E-3</c:v>
                </c:pt>
                <c:pt idx="311">
                  <c:v>4.8897845287544325E-4</c:v>
                </c:pt>
                <c:pt idx="312">
                  <c:v>7.7774097177796156E-4</c:v>
                </c:pt>
                <c:pt idx="313">
                  <c:v>1.7158995200013359E-3</c:v>
                </c:pt>
                <c:pt idx="314">
                  <c:v>1.6460415691260102E-3</c:v>
                </c:pt>
                <c:pt idx="315">
                  <c:v>2.0099122665202759E-3</c:v>
                </c:pt>
                <c:pt idx="316">
                  <c:v>2.1328165585976716E-3</c:v>
                </c:pt>
                <c:pt idx="317">
                  <c:v>2.3842018093916473E-3</c:v>
                </c:pt>
                <c:pt idx="318">
                  <c:v>4.3868236044031315E-3</c:v>
                </c:pt>
                <c:pt idx="319">
                  <c:v>4.799197699932407E-3</c:v>
                </c:pt>
                <c:pt idx="320">
                  <c:v>5.1586886737710015E-3</c:v>
                </c:pt>
                <c:pt idx="321">
                  <c:v>5.7430417278025777E-3</c:v>
                </c:pt>
                <c:pt idx="322">
                  <c:v>4.8602690004445216E-3</c:v>
                </c:pt>
                <c:pt idx="323">
                  <c:v>4.9611114552322406E-3</c:v>
                </c:pt>
                <c:pt idx="324">
                  <c:v>4.8533593744623064E-3</c:v>
                </c:pt>
                <c:pt idx="325">
                  <c:v>4.739921814045576E-3</c:v>
                </c:pt>
                <c:pt idx="326">
                  <c:v>3.9917235738293937E-3</c:v>
                </c:pt>
                <c:pt idx="327">
                  <c:v>3.3778005849841694E-3</c:v>
                </c:pt>
                <c:pt idx="328">
                  <c:v>3.080033789703244E-3</c:v>
                </c:pt>
                <c:pt idx="329">
                  <c:v>3.4357435115279535E-3</c:v>
                </c:pt>
                <c:pt idx="330">
                  <c:v>3.3739649264664857E-3</c:v>
                </c:pt>
                <c:pt idx="331">
                  <c:v>3.9728445170118462E-3</c:v>
                </c:pt>
                <c:pt idx="332">
                  <c:v>3.4884906169591456E-3</c:v>
                </c:pt>
                <c:pt idx="333">
                  <c:v>2.9987776762824417E-3</c:v>
                </c:pt>
                <c:pt idx="334">
                  <c:v>2.722256620734258E-3</c:v>
                </c:pt>
                <c:pt idx="335">
                  <c:v>1.5698452605583258E-3</c:v>
                </c:pt>
                <c:pt idx="336">
                  <c:v>1.8685097631518923E-3</c:v>
                </c:pt>
                <c:pt idx="337">
                  <c:v>3.0509807166756615E-3</c:v>
                </c:pt>
                <c:pt idx="338">
                  <c:v>2.6253586374718049E-3</c:v>
                </c:pt>
                <c:pt idx="339">
                  <c:v>3.1936889761351541E-3</c:v>
                </c:pt>
                <c:pt idx="340">
                  <c:v>4.6684860745601396E-3</c:v>
                </c:pt>
                <c:pt idx="341">
                  <c:v>4.6276811967123884E-3</c:v>
                </c:pt>
                <c:pt idx="342">
                  <c:v>5.4833050786757586E-3</c:v>
                </c:pt>
                <c:pt idx="343">
                  <c:v>6.0944805390792285E-3</c:v>
                </c:pt>
                <c:pt idx="344">
                  <c:v>5.9680398242550189E-3</c:v>
                </c:pt>
                <c:pt idx="345">
                  <c:v>6.2863994812231002E-3</c:v>
                </c:pt>
                <c:pt idx="346">
                  <c:v>5.8177418575158495E-3</c:v>
                </c:pt>
                <c:pt idx="347">
                  <c:v>5.0570573246782385E-3</c:v>
                </c:pt>
                <c:pt idx="348">
                  <c:v>5.2720446244320417E-3</c:v>
                </c:pt>
                <c:pt idx="349">
                  <c:v>5.7650219553365646E-3</c:v>
                </c:pt>
                <c:pt idx="350">
                  <c:v>5.0424491784087488E-3</c:v>
                </c:pt>
                <c:pt idx="351">
                  <c:v>5.1651358444709502E-3</c:v>
                </c:pt>
                <c:pt idx="352">
                  <c:v>6.5326977239120818E-3</c:v>
                </c:pt>
                <c:pt idx="353">
                  <c:v>7.3286920777139355E-3</c:v>
                </c:pt>
                <c:pt idx="354">
                  <c:v>7.4059765163575495E-3</c:v>
                </c:pt>
                <c:pt idx="355">
                  <c:v>7.9977288549054996E-3</c:v>
                </c:pt>
                <c:pt idx="356">
                  <c:v>9.0026985897915836E-3</c:v>
                </c:pt>
                <c:pt idx="357">
                  <c:v>9.5670572536777441E-3</c:v>
                </c:pt>
                <c:pt idx="358">
                  <c:v>9.0637698903036981E-3</c:v>
                </c:pt>
                <c:pt idx="359">
                  <c:v>7.2988501103812787E-3</c:v>
                </c:pt>
                <c:pt idx="360">
                  <c:v>5.8973657758227349E-3</c:v>
                </c:pt>
                <c:pt idx="361">
                  <c:v>5.9399660682957845E-3</c:v>
                </c:pt>
                <c:pt idx="362">
                  <c:v>5.8106418087703312E-3</c:v>
                </c:pt>
                <c:pt idx="363">
                  <c:v>5.4069183473447859E-3</c:v>
                </c:pt>
                <c:pt idx="364">
                  <c:v>6.4622685047468686E-3</c:v>
                </c:pt>
                <c:pt idx="365">
                  <c:v>6.3346580500910389E-3</c:v>
                </c:pt>
                <c:pt idx="366">
                  <c:v>6.904212535089823E-3</c:v>
                </c:pt>
                <c:pt idx="367">
                  <c:v>7.908121343151853E-3</c:v>
                </c:pt>
                <c:pt idx="368">
                  <c:v>7.4509162884938704E-3</c:v>
                </c:pt>
                <c:pt idx="369">
                  <c:v>8.539971274998186E-3</c:v>
                </c:pt>
                <c:pt idx="370">
                  <c:v>9.1405102639093554E-3</c:v>
                </c:pt>
                <c:pt idx="371">
                  <c:v>7.9463419120692456E-3</c:v>
                </c:pt>
                <c:pt idx="372">
                  <c:v>7.6978946124802976E-3</c:v>
                </c:pt>
                <c:pt idx="373">
                  <c:v>8.5150802995110787E-3</c:v>
                </c:pt>
                <c:pt idx="374">
                  <c:v>8.3681011295034975E-3</c:v>
                </c:pt>
                <c:pt idx="375">
                  <c:v>9.1216856135955902E-3</c:v>
                </c:pt>
                <c:pt idx="376">
                  <c:v>8.7126031115460408E-3</c:v>
                </c:pt>
                <c:pt idx="377">
                  <c:v>7.455323215301418E-3</c:v>
                </c:pt>
                <c:pt idx="378">
                  <c:v>7.5391908409044696E-3</c:v>
                </c:pt>
                <c:pt idx="379">
                  <c:v>7.7362784009090716E-3</c:v>
                </c:pt>
                <c:pt idx="380">
                  <c:v>6.5470338376625772E-3</c:v>
                </c:pt>
                <c:pt idx="381">
                  <c:v>8.0141324158002868E-3</c:v>
                </c:pt>
                <c:pt idx="382">
                  <c:v>7.7554294902456144E-3</c:v>
                </c:pt>
                <c:pt idx="383">
                  <c:v>7.0890858349919898E-3</c:v>
                </c:pt>
                <c:pt idx="384">
                  <c:v>7.0038580467939992E-3</c:v>
                </c:pt>
                <c:pt idx="385">
                  <c:v>6.8107693648184926E-3</c:v>
                </c:pt>
                <c:pt idx="386">
                  <c:v>6.9296475756149166E-3</c:v>
                </c:pt>
                <c:pt idx="387">
                  <c:v>7.0506748433113086E-3</c:v>
                </c:pt>
                <c:pt idx="388">
                  <c:v>6.4497006023697644E-3</c:v>
                </c:pt>
                <c:pt idx="389">
                  <c:v>7.0412353149025345E-3</c:v>
                </c:pt>
                <c:pt idx="390">
                  <c:v>7.2690353463005283E-3</c:v>
                </c:pt>
                <c:pt idx="391">
                  <c:v>8.7244637293737767E-3</c:v>
                </c:pt>
                <c:pt idx="392">
                  <c:v>9.5870516438231451E-3</c:v>
                </c:pt>
                <c:pt idx="393">
                  <c:v>9.7471155779938808E-3</c:v>
                </c:pt>
                <c:pt idx="394">
                  <c:v>9.859274585571379E-3</c:v>
                </c:pt>
                <c:pt idx="395">
                  <c:v>1.1144954676798029E-2</c:v>
                </c:pt>
                <c:pt idx="396">
                  <c:v>1.0956517750897158E-2</c:v>
                </c:pt>
                <c:pt idx="397">
                  <c:v>1.2735964067333376E-2</c:v>
                </c:pt>
                <c:pt idx="398">
                  <c:v>1.2835854408304655E-2</c:v>
                </c:pt>
                <c:pt idx="399">
                  <c:v>1.2308192931229551E-2</c:v>
                </c:pt>
                <c:pt idx="400">
                  <c:v>1.2998910700184215E-2</c:v>
                </c:pt>
                <c:pt idx="401">
                  <c:v>1.324831011358962E-2</c:v>
                </c:pt>
                <c:pt idx="402">
                  <c:v>1.1872288022808077E-2</c:v>
                </c:pt>
                <c:pt idx="403">
                  <c:v>1.2689609726098332E-2</c:v>
                </c:pt>
                <c:pt idx="404">
                  <c:v>1.1485185748292515E-2</c:v>
                </c:pt>
                <c:pt idx="405">
                  <c:v>1.1210976969155679E-2</c:v>
                </c:pt>
                <c:pt idx="406">
                  <c:v>1.2672526083906099E-2</c:v>
                </c:pt>
                <c:pt idx="407">
                  <c:v>1.2787024571146851E-2</c:v>
                </c:pt>
                <c:pt idx="408">
                  <c:v>1.4090767621634099E-2</c:v>
                </c:pt>
                <c:pt idx="409">
                  <c:v>1.3731031818528418E-2</c:v>
                </c:pt>
                <c:pt idx="410">
                  <c:v>1.2966647643432628E-2</c:v>
                </c:pt>
                <c:pt idx="411">
                  <c:v>1.3684650274041468E-2</c:v>
                </c:pt>
                <c:pt idx="412">
                  <c:v>1.4134456044183077E-2</c:v>
                </c:pt>
                <c:pt idx="413">
                  <c:v>1.4894814137997913E-2</c:v>
                </c:pt>
                <c:pt idx="414">
                  <c:v>1.5927966441850842E-2</c:v>
                </c:pt>
                <c:pt idx="415">
                  <c:v>1.5689638751968132E-2</c:v>
                </c:pt>
                <c:pt idx="416">
                  <c:v>1.5813576767617656E-2</c:v>
                </c:pt>
                <c:pt idx="417">
                  <c:v>1.6064390750121785E-2</c:v>
                </c:pt>
                <c:pt idx="418">
                  <c:v>1.6239579692348093E-2</c:v>
                </c:pt>
                <c:pt idx="419">
                  <c:v>1.554325805350232E-2</c:v>
                </c:pt>
                <c:pt idx="420">
                  <c:v>1.2957670570306121E-2</c:v>
                </c:pt>
                <c:pt idx="421">
                  <c:v>1.2562244100709606E-2</c:v>
                </c:pt>
                <c:pt idx="422">
                  <c:v>1.317886021149277E-2</c:v>
                </c:pt>
                <c:pt idx="423">
                  <c:v>1.4181218434196605E-2</c:v>
                </c:pt>
                <c:pt idx="424">
                  <c:v>1.5198021583658532E-2</c:v>
                </c:pt>
                <c:pt idx="425">
                  <c:v>1.5095356510993606E-2</c:v>
                </c:pt>
                <c:pt idx="426">
                  <c:v>1.6259682895501087E-2</c:v>
                </c:pt>
                <c:pt idx="427">
                  <c:v>1.7483421182154853E-2</c:v>
                </c:pt>
                <c:pt idx="428">
                  <c:v>1.6779863478304083E-2</c:v>
                </c:pt>
                <c:pt idx="429">
                  <c:v>1.5580608118358964E-2</c:v>
                </c:pt>
                <c:pt idx="430">
                  <c:v>1.5944886864531698E-2</c:v>
                </c:pt>
                <c:pt idx="431">
                  <c:v>1.5706504768145186E-2</c:v>
                </c:pt>
                <c:pt idx="432">
                  <c:v>1.4374823977958192E-2</c:v>
                </c:pt>
                <c:pt idx="433">
                  <c:v>1.3538623217850373E-2</c:v>
                </c:pt>
                <c:pt idx="434">
                  <c:v>1.4541797538111136E-2</c:v>
                </c:pt>
                <c:pt idx="435">
                  <c:v>1.5321877989552375E-2</c:v>
                </c:pt>
                <c:pt idx="436">
                  <c:v>1.5628649061211693E-2</c:v>
                </c:pt>
                <c:pt idx="437">
                  <c:v>1.5595705923162619E-2</c:v>
                </c:pt>
                <c:pt idx="438">
                  <c:v>1.6217735481073602E-2</c:v>
                </c:pt>
                <c:pt idx="439">
                  <c:v>1.633985087884593E-2</c:v>
                </c:pt>
                <c:pt idx="440">
                  <c:v>1.6241728749248074E-2</c:v>
                </c:pt>
                <c:pt idx="441">
                  <c:v>1.5363770997476055E-2</c:v>
                </c:pt>
                <c:pt idx="442">
                  <c:v>1.4508419148031687E-2</c:v>
                </c:pt>
                <c:pt idx="443">
                  <c:v>1.482672439849597E-2</c:v>
                </c:pt>
                <c:pt idx="444">
                  <c:v>1.4068950613611516E-2</c:v>
                </c:pt>
                <c:pt idx="445">
                  <c:v>1.2424133190820941E-2</c:v>
                </c:pt>
                <c:pt idx="446">
                  <c:v>1.2856610489503206E-2</c:v>
                </c:pt>
                <c:pt idx="447">
                  <c:v>1.36028772988346E-2</c:v>
                </c:pt>
                <c:pt idx="448">
                  <c:v>1.2926114798103855E-2</c:v>
                </c:pt>
                <c:pt idx="449">
                  <c:v>1.2817709839288366E-2</c:v>
                </c:pt>
                <c:pt idx="450">
                  <c:v>1.2524703613089674E-2</c:v>
                </c:pt>
                <c:pt idx="451">
                  <c:v>1.1467095585779996E-2</c:v>
                </c:pt>
                <c:pt idx="452">
                  <c:v>1.2073238444582255E-2</c:v>
                </c:pt>
                <c:pt idx="453">
                  <c:v>1.2112275111056591E-2</c:v>
                </c:pt>
                <c:pt idx="454">
                  <c:v>1.1259616383550178E-2</c:v>
                </c:pt>
                <c:pt idx="455">
                  <c:v>1.2553756686117263E-2</c:v>
                </c:pt>
                <c:pt idx="456">
                  <c:v>1.2945565123211282E-2</c:v>
                </c:pt>
                <c:pt idx="457">
                  <c:v>1.3306497869400514E-2</c:v>
                </c:pt>
                <c:pt idx="458">
                  <c:v>1.4656377635107602E-2</c:v>
                </c:pt>
                <c:pt idx="459">
                  <c:v>1.4327979978188982E-2</c:v>
                </c:pt>
                <c:pt idx="460">
                  <c:v>1.4630072090521766E-2</c:v>
                </c:pt>
                <c:pt idx="461">
                  <c:v>1.554151704538082E-2</c:v>
                </c:pt>
                <c:pt idx="462">
                  <c:v>1.4742067878587851E-2</c:v>
                </c:pt>
                <c:pt idx="463">
                  <c:v>1.400178578467413E-2</c:v>
                </c:pt>
                <c:pt idx="464">
                  <c:v>1.3301628487310677E-2</c:v>
                </c:pt>
                <c:pt idx="465">
                  <c:v>1.157294343891704E-2</c:v>
                </c:pt>
                <c:pt idx="466">
                  <c:v>1.181899685233892E-2</c:v>
                </c:pt>
                <c:pt idx="467">
                  <c:v>1.0792155702926447E-2</c:v>
                </c:pt>
                <c:pt idx="468">
                  <c:v>9.2139046375314861E-3</c:v>
                </c:pt>
                <c:pt idx="469">
                  <c:v>9.6612349117503361E-3</c:v>
                </c:pt>
                <c:pt idx="470">
                  <c:v>9.7060114643752523E-3</c:v>
                </c:pt>
                <c:pt idx="471">
                  <c:v>9.1114571908817721E-3</c:v>
                </c:pt>
                <c:pt idx="472">
                  <c:v>9.2429849138109827E-3</c:v>
                </c:pt>
                <c:pt idx="473">
                  <c:v>9.161619987382583E-3</c:v>
                </c:pt>
                <c:pt idx="474">
                  <c:v>9.1392589143220286E-3</c:v>
                </c:pt>
                <c:pt idx="475">
                  <c:v>8.9798478581968478E-3</c:v>
                </c:pt>
                <c:pt idx="476">
                  <c:v>8.6204656973658429E-3</c:v>
                </c:pt>
                <c:pt idx="477">
                  <c:v>8.3029493412066051E-3</c:v>
                </c:pt>
                <c:pt idx="478">
                  <c:v>7.5584235399967174E-3</c:v>
                </c:pt>
                <c:pt idx="479">
                  <c:v>8.0804539439288236E-3</c:v>
                </c:pt>
                <c:pt idx="480">
                  <c:v>8.1728361873761087E-3</c:v>
                </c:pt>
                <c:pt idx="481">
                  <c:v>7.3223537200215851E-3</c:v>
                </c:pt>
                <c:pt idx="482">
                  <c:v>6.9873456728916138E-3</c:v>
                </c:pt>
                <c:pt idx="483">
                  <c:v>5.7524268497075532E-3</c:v>
                </c:pt>
                <c:pt idx="484">
                  <c:v>5.4284089163445905E-3</c:v>
                </c:pt>
                <c:pt idx="485">
                  <c:v>5.7081127523649113E-3</c:v>
                </c:pt>
                <c:pt idx="486">
                  <c:v>5.4746544445720283E-3</c:v>
                </c:pt>
                <c:pt idx="487">
                  <c:v>5.8507394020687132E-3</c:v>
                </c:pt>
                <c:pt idx="488">
                  <c:v>6.7680874625897442E-3</c:v>
                </c:pt>
                <c:pt idx="489">
                  <c:v>7.1886769401923751E-3</c:v>
                </c:pt>
                <c:pt idx="490">
                  <c:v>7.847675717433401E-3</c:v>
                </c:pt>
                <c:pt idx="491">
                  <c:v>7.6153871494721616E-3</c:v>
                </c:pt>
                <c:pt idx="492">
                  <c:v>9.1692368979141674E-3</c:v>
                </c:pt>
                <c:pt idx="493">
                  <c:v>9.0121925247041556E-3</c:v>
                </c:pt>
                <c:pt idx="494">
                  <c:v>8.4264249015738799E-3</c:v>
                </c:pt>
                <c:pt idx="495">
                  <c:v>9.8307383743298539E-3</c:v>
                </c:pt>
                <c:pt idx="496">
                  <c:v>9.9113144064531932E-3</c:v>
                </c:pt>
                <c:pt idx="497">
                  <c:v>9.5790538877649854E-3</c:v>
                </c:pt>
                <c:pt idx="498">
                  <c:v>1.1035271165143299E-2</c:v>
                </c:pt>
                <c:pt idx="499">
                  <c:v>1.095461352326426E-2</c:v>
                </c:pt>
                <c:pt idx="500">
                  <c:v>1.2426336654224714E-2</c:v>
                </c:pt>
                <c:pt idx="501">
                  <c:v>1.1577812821006872E-2</c:v>
                </c:pt>
                <c:pt idx="502">
                  <c:v>1.0872541312286507E-2</c:v>
                </c:pt>
                <c:pt idx="503">
                  <c:v>1.2003217274195533E-2</c:v>
                </c:pt>
                <c:pt idx="504">
                  <c:v>1.4375232026736667E-2</c:v>
                </c:pt>
                <c:pt idx="505">
                  <c:v>1.5452671224680341E-2</c:v>
                </c:pt>
                <c:pt idx="506">
                  <c:v>1.5630526085592695E-2</c:v>
                </c:pt>
                <c:pt idx="507">
                  <c:v>1.7981947976446668E-2</c:v>
                </c:pt>
                <c:pt idx="508">
                  <c:v>2.2395213141695125E-2</c:v>
                </c:pt>
                <c:pt idx="509">
                  <c:v>2.4304146937168192E-2</c:v>
                </c:pt>
                <c:pt idx="510">
                  <c:v>2.628019115507484E-2</c:v>
                </c:pt>
                <c:pt idx="511">
                  <c:v>2.6852601981522957E-2</c:v>
                </c:pt>
                <c:pt idx="512">
                  <c:v>2.9120346669537157E-2</c:v>
                </c:pt>
                <c:pt idx="513">
                  <c:v>3.2656306961059166E-2</c:v>
                </c:pt>
                <c:pt idx="514">
                  <c:v>3.5598229840873762E-2</c:v>
                </c:pt>
                <c:pt idx="515">
                  <c:v>3.7408497441710986E-2</c:v>
                </c:pt>
                <c:pt idx="516">
                  <c:v>4.0991818594788273E-2</c:v>
                </c:pt>
                <c:pt idx="517">
                  <c:v>4.5246053549438149E-2</c:v>
                </c:pt>
                <c:pt idx="518">
                  <c:v>4.9920361119904562E-2</c:v>
                </c:pt>
                <c:pt idx="519">
                  <c:v>5.4860770900442057E-2</c:v>
                </c:pt>
                <c:pt idx="520">
                  <c:v>5.9881511883835815E-2</c:v>
                </c:pt>
                <c:pt idx="521">
                  <c:v>6.4143309342513458E-2</c:v>
                </c:pt>
                <c:pt idx="522">
                  <c:v>6.897648390406709E-2</c:v>
                </c:pt>
                <c:pt idx="523">
                  <c:v>7.4909404330121138E-2</c:v>
                </c:pt>
                <c:pt idx="524">
                  <c:v>7.864177210035031E-2</c:v>
                </c:pt>
                <c:pt idx="525">
                  <c:v>8.3606392775077448E-2</c:v>
                </c:pt>
                <c:pt idx="526">
                  <c:v>8.6642166873941856E-2</c:v>
                </c:pt>
                <c:pt idx="527">
                  <c:v>8.9161079186734868E-2</c:v>
                </c:pt>
                <c:pt idx="528">
                  <c:v>9.1728848539937541E-2</c:v>
                </c:pt>
                <c:pt idx="529">
                  <c:v>9.2803975461469859E-2</c:v>
                </c:pt>
                <c:pt idx="530">
                  <c:v>9.2046963367638568E-2</c:v>
                </c:pt>
                <c:pt idx="531">
                  <c:v>9.2903185721143672E-2</c:v>
                </c:pt>
                <c:pt idx="532">
                  <c:v>9.2128845155853012E-2</c:v>
                </c:pt>
                <c:pt idx="533">
                  <c:v>9.1745551336603226E-2</c:v>
                </c:pt>
                <c:pt idx="534">
                  <c:v>9.1301539859116002E-2</c:v>
                </c:pt>
                <c:pt idx="535">
                  <c:v>8.9510776989890004E-2</c:v>
                </c:pt>
                <c:pt idx="536">
                  <c:v>8.9791541752734377E-2</c:v>
                </c:pt>
                <c:pt idx="537">
                  <c:v>8.9620732534063705E-2</c:v>
                </c:pt>
                <c:pt idx="538">
                  <c:v>8.9053435918972509E-2</c:v>
                </c:pt>
                <c:pt idx="539">
                  <c:v>8.891105409853578E-2</c:v>
                </c:pt>
                <c:pt idx="540">
                  <c:v>8.9055421756361094E-2</c:v>
                </c:pt>
                <c:pt idx="541">
                  <c:v>8.8578059092046316E-2</c:v>
                </c:pt>
                <c:pt idx="542">
                  <c:v>8.8315846946996721E-2</c:v>
                </c:pt>
                <c:pt idx="543">
                  <c:v>8.6969340384525043E-2</c:v>
                </c:pt>
                <c:pt idx="544">
                  <c:v>8.5846879804689358E-2</c:v>
                </c:pt>
                <c:pt idx="545">
                  <c:v>8.4991174312970319E-2</c:v>
                </c:pt>
                <c:pt idx="546">
                  <c:v>8.3933457472653045E-2</c:v>
                </c:pt>
                <c:pt idx="547">
                  <c:v>8.2870816843742173E-2</c:v>
                </c:pt>
                <c:pt idx="548">
                  <c:v>8.1079537112730082E-2</c:v>
                </c:pt>
                <c:pt idx="549">
                  <c:v>7.832605115881637E-2</c:v>
                </c:pt>
                <c:pt idx="550">
                  <c:v>7.7895695713782187E-2</c:v>
                </c:pt>
                <c:pt idx="551">
                  <c:v>7.7958671241927208E-2</c:v>
                </c:pt>
                <c:pt idx="552">
                  <c:v>7.699649222227746E-2</c:v>
                </c:pt>
                <c:pt idx="553">
                  <c:v>7.5862905512415285E-2</c:v>
                </c:pt>
                <c:pt idx="554">
                  <c:v>7.392595236748678E-2</c:v>
                </c:pt>
                <c:pt idx="555">
                  <c:v>7.4739737648030255E-2</c:v>
                </c:pt>
                <c:pt idx="556">
                  <c:v>7.5679446781611828E-2</c:v>
                </c:pt>
                <c:pt idx="557">
                  <c:v>7.4778339062474206E-2</c:v>
                </c:pt>
                <c:pt idx="558">
                  <c:v>7.2897805461983184E-2</c:v>
                </c:pt>
                <c:pt idx="559">
                  <c:v>7.1955620832478806E-2</c:v>
                </c:pt>
                <c:pt idx="560">
                  <c:v>7.0651632952724461E-2</c:v>
                </c:pt>
                <c:pt idx="561">
                  <c:v>7.0230145767809199E-2</c:v>
                </c:pt>
                <c:pt idx="562">
                  <c:v>6.8652193938185127E-2</c:v>
                </c:pt>
                <c:pt idx="563">
                  <c:v>6.8570257743466867E-2</c:v>
                </c:pt>
                <c:pt idx="564">
                  <c:v>6.7954974592026721E-2</c:v>
                </c:pt>
                <c:pt idx="565">
                  <c:v>6.8195560151817006E-2</c:v>
                </c:pt>
                <c:pt idx="566">
                  <c:v>6.8252986216574718E-2</c:v>
                </c:pt>
                <c:pt idx="567">
                  <c:v>7.0175929686775496E-2</c:v>
                </c:pt>
                <c:pt idx="568">
                  <c:v>6.9856481899731482E-2</c:v>
                </c:pt>
                <c:pt idx="569">
                  <c:v>6.9595058648986963E-2</c:v>
                </c:pt>
                <c:pt idx="570">
                  <c:v>7.0005664533142817E-2</c:v>
                </c:pt>
                <c:pt idx="571">
                  <c:v>7.0507646140425748E-2</c:v>
                </c:pt>
                <c:pt idx="572">
                  <c:v>7.0916211780689242E-2</c:v>
                </c:pt>
                <c:pt idx="573">
                  <c:v>7.1197058153289292E-2</c:v>
                </c:pt>
                <c:pt idx="574">
                  <c:v>7.1592239793618728E-2</c:v>
                </c:pt>
                <c:pt idx="575">
                  <c:v>7.4362673373465221E-2</c:v>
                </c:pt>
                <c:pt idx="576">
                  <c:v>7.7278834773731916E-2</c:v>
                </c:pt>
                <c:pt idx="577">
                  <c:v>7.8533557564298098E-2</c:v>
                </c:pt>
                <c:pt idx="578">
                  <c:v>8.1200428364166993E-2</c:v>
                </c:pt>
                <c:pt idx="579">
                  <c:v>8.3471383035905219E-2</c:v>
                </c:pt>
                <c:pt idx="580">
                  <c:v>8.8165684996517044E-2</c:v>
                </c:pt>
                <c:pt idx="581">
                  <c:v>9.0557802952211164E-2</c:v>
                </c:pt>
                <c:pt idx="582">
                  <c:v>9.4256302673826675E-2</c:v>
                </c:pt>
                <c:pt idx="583">
                  <c:v>9.830662205224544E-2</c:v>
                </c:pt>
                <c:pt idx="584">
                  <c:v>0.10314327863004208</c:v>
                </c:pt>
                <c:pt idx="585">
                  <c:v>0.10734250860935317</c:v>
                </c:pt>
                <c:pt idx="586">
                  <c:v>0.11380358017101652</c:v>
                </c:pt>
                <c:pt idx="587">
                  <c:v>0.11927355565626201</c:v>
                </c:pt>
                <c:pt idx="588">
                  <c:v>0.12651296666124506</c:v>
                </c:pt>
                <c:pt idx="589">
                  <c:v>0.1326360922245734</c:v>
                </c:pt>
                <c:pt idx="590">
                  <c:v>0.13968886171828093</c:v>
                </c:pt>
                <c:pt idx="591">
                  <c:v>0.14738191415192325</c:v>
                </c:pt>
                <c:pt idx="592">
                  <c:v>0.15744175831374224</c:v>
                </c:pt>
                <c:pt idx="593">
                  <c:v>0.1652449567143216</c:v>
                </c:pt>
                <c:pt idx="594">
                  <c:v>0.17297070745674595</c:v>
                </c:pt>
                <c:pt idx="595">
                  <c:v>0.18147433518720774</c:v>
                </c:pt>
                <c:pt idx="596">
                  <c:v>0.19138575840666855</c:v>
                </c:pt>
                <c:pt idx="597">
                  <c:v>0.20196899313501457</c:v>
                </c:pt>
                <c:pt idx="598">
                  <c:v>0.21206809158932308</c:v>
                </c:pt>
                <c:pt idx="599">
                  <c:v>0.22164981139577411</c:v>
                </c:pt>
                <c:pt idx="600">
                  <c:v>0.23331992485047259</c:v>
                </c:pt>
                <c:pt idx="601">
                  <c:v>0.24632305205470106</c:v>
                </c:pt>
                <c:pt idx="602">
                  <c:v>0.25797251824120859</c:v>
                </c:pt>
                <c:pt idx="603">
                  <c:v>0.26924845657589785</c:v>
                </c:pt>
                <c:pt idx="604">
                  <c:v>0.28169802480724393</c:v>
                </c:pt>
                <c:pt idx="605">
                  <c:v>0.29515294361900263</c:v>
                </c:pt>
                <c:pt idx="606">
                  <c:v>0.30578503538775831</c:v>
                </c:pt>
                <c:pt idx="607">
                  <c:v>0.3181772319608504</c:v>
                </c:pt>
                <c:pt idx="608">
                  <c:v>0.33101852701953477</c:v>
                </c:pt>
                <c:pt idx="609">
                  <c:v>0.34440881090478259</c:v>
                </c:pt>
                <c:pt idx="610">
                  <c:v>0.35777126586333835</c:v>
                </c:pt>
                <c:pt idx="611">
                  <c:v>0.37018797256639097</c:v>
                </c:pt>
                <c:pt idx="612">
                  <c:v>0.38067161618953665</c:v>
                </c:pt>
                <c:pt idx="613">
                  <c:v>0.39472609467313813</c:v>
                </c:pt>
                <c:pt idx="614">
                  <c:v>0.40649286128183193</c:v>
                </c:pt>
                <c:pt idx="615">
                  <c:v>0.41688915526313147</c:v>
                </c:pt>
                <c:pt idx="616">
                  <c:v>0.42905202842271928</c:v>
                </c:pt>
                <c:pt idx="617">
                  <c:v>0.43905833658480203</c:v>
                </c:pt>
                <c:pt idx="618">
                  <c:v>0.44869574144788932</c:v>
                </c:pt>
                <c:pt idx="619">
                  <c:v>0.46054822550331526</c:v>
                </c:pt>
                <c:pt idx="620">
                  <c:v>0.47047403924303033</c:v>
                </c:pt>
                <c:pt idx="621">
                  <c:v>0.4816844721471481</c:v>
                </c:pt>
                <c:pt idx="622">
                  <c:v>0.493641226267101</c:v>
                </c:pt>
                <c:pt idx="623">
                  <c:v>0.50428700127156167</c:v>
                </c:pt>
                <c:pt idx="624">
                  <c:v>0.51721752299647306</c:v>
                </c:pt>
                <c:pt idx="625">
                  <c:v>0.52852800946107337</c:v>
                </c:pt>
                <c:pt idx="626">
                  <c:v>0.54037086356532738</c:v>
                </c:pt>
                <c:pt idx="627">
                  <c:v>0.55035015889827488</c:v>
                </c:pt>
                <c:pt idx="628">
                  <c:v>0.5616479142409867</c:v>
                </c:pt>
                <c:pt idx="629">
                  <c:v>0.57089421795152928</c:v>
                </c:pt>
                <c:pt idx="630">
                  <c:v>0.58033687473427531</c:v>
                </c:pt>
                <c:pt idx="631">
                  <c:v>0.58876887630248842</c:v>
                </c:pt>
                <c:pt idx="632">
                  <c:v>0.5979861269400033</c:v>
                </c:pt>
                <c:pt idx="633">
                  <c:v>0.60531653282258691</c:v>
                </c:pt>
                <c:pt idx="634">
                  <c:v>0.6155693296501219</c:v>
                </c:pt>
                <c:pt idx="635">
                  <c:v>0.62337807751408858</c:v>
                </c:pt>
                <c:pt idx="636">
                  <c:v>0.63257092683465055</c:v>
                </c:pt>
                <c:pt idx="637">
                  <c:v>0.6419817014061715</c:v>
                </c:pt>
                <c:pt idx="638">
                  <c:v>0.64943000618248314</c:v>
                </c:pt>
                <c:pt idx="639">
                  <c:v>0.65693426804794985</c:v>
                </c:pt>
                <c:pt idx="640">
                  <c:v>0.66533830467321142</c:v>
                </c:pt>
                <c:pt idx="641">
                  <c:v>0.67304493152955103</c:v>
                </c:pt>
                <c:pt idx="642">
                  <c:v>0.68148563813837171</c:v>
                </c:pt>
                <c:pt idx="643">
                  <c:v>0.68773724466041652</c:v>
                </c:pt>
                <c:pt idx="644">
                  <c:v>0.69417309880757005</c:v>
                </c:pt>
                <c:pt idx="645">
                  <c:v>0.70238461801914576</c:v>
                </c:pt>
                <c:pt idx="646">
                  <c:v>0.71043215602827736</c:v>
                </c:pt>
                <c:pt idx="647">
                  <c:v>0.71833260605439397</c:v>
                </c:pt>
                <c:pt idx="648">
                  <c:v>0.72409256820487733</c:v>
                </c:pt>
                <c:pt idx="649">
                  <c:v>0.72994959155813455</c:v>
                </c:pt>
                <c:pt idx="650">
                  <c:v>0.73750948407373373</c:v>
                </c:pt>
                <c:pt idx="651">
                  <c:v>0.7437406881568549</c:v>
                </c:pt>
                <c:pt idx="652">
                  <c:v>0.75145838673671728</c:v>
                </c:pt>
                <c:pt idx="653">
                  <c:v>0.75851014971010455</c:v>
                </c:pt>
                <c:pt idx="654">
                  <c:v>0.76524640936797295</c:v>
                </c:pt>
                <c:pt idx="655">
                  <c:v>0.77322523196280912</c:v>
                </c:pt>
                <c:pt idx="656">
                  <c:v>0.78122154624861584</c:v>
                </c:pt>
                <c:pt idx="657">
                  <c:v>0.7895845059635106</c:v>
                </c:pt>
                <c:pt idx="658">
                  <c:v>0.79805266065349678</c:v>
                </c:pt>
                <c:pt idx="659">
                  <c:v>0.80635446745812356</c:v>
                </c:pt>
                <c:pt idx="660">
                  <c:v>0.81363234386129113</c:v>
                </c:pt>
                <c:pt idx="661">
                  <c:v>0.82181840082908997</c:v>
                </c:pt>
                <c:pt idx="662">
                  <c:v>0.83265780858056404</c:v>
                </c:pt>
                <c:pt idx="663">
                  <c:v>0.84106249808387101</c:v>
                </c:pt>
                <c:pt idx="664">
                  <c:v>0.84802566006582492</c:v>
                </c:pt>
                <c:pt idx="665">
                  <c:v>0.85608475945701334</c:v>
                </c:pt>
                <c:pt idx="666">
                  <c:v>0.86388349652428131</c:v>
                </c:pt>
                <c:pt idx="667">
                  <c:v>0.87174014931484134</c:v>
                </c:pt>
                <c:pt idx="668">
                  <c:v>0.87912074519717753</c:v>
                </c:pt>
                <c:pt idx="669">
                  <c:v>0.88487722533141799</c:v>
                </c:pt>
                <c:pt idx="670">
                  <c:v>0.89296303831597068</c:v>
                </c:pt>
                <c:pt idx="671">
                  <c:v>0.90222335170124124</c:v>
                </c:pt>
                <c:pt idx="672">
                  <c:v>0.91124966271368069</c:v>
                </c:pt>
                <c:pt idx="673">
                  <c:v>0.92021506564511935</c:v>
                </c:pt>
                <c:pt idx="674">
                  <c:v>0.93082683658470688</c:v>
                </c:pt>
                <c:pt idx="675">
                  <c:v>0.94089633790094984</c:v>
                </c:pt>
                <c:pt idx="676">
                  <c:v>0.94963184615059448</c:v>
                </c:pt>
                <c:pt idx="677">
                  <c:v>0.9585231474238618</c:v>
                </c:pt>
                <c:pt idx="678">
                  <c:v>0.9685187375046963</c:v>
                </c:pt>
                <c:pt idx="679">
                  <c:v>0.9757704715827894</c:v>
                </c:pt>
                <c:pt idx="680">
                  <c:v>0.98341863865079926</c:v>
                </c:pt>
                <c:pt idx="681">
                  <c:v>0.98848948802419012</c:v>
                </c:pt>
                <c:pt idx="682">
                  <c:v>0.99338789598379629</c:v>
                </c:pt>
                <c:pt idx="683">
                  <c:v>0.99751922664636883</c:v>
                </c:pt>
                <c:pt idx="684">
                  <c:v>1</c:v>
                </c:pt>
                <c:pt idx="685">
                  <c:v>0.99841356075578358</c:v>
                </c:pt>
                <c:pt idx="686">
                  <c:v>0.99728715570442272</c:v>
                </c:pt>
                <c:pt idx="687">
                  <c:v>0.99360900401522734</c:v>
                </c:pt>
                <c:pt idx="688">
                  <c:v>0.98879514376252153</c:v>
                </c:pt>
                <c:pt idx="689">
                  <c:v>0.98362818530017337</c:v>
                </c:pt>
                <c:pt idx="690">
                  <c:v>0.977234931445493</c:v>
                </c:pt>
                <c:pt idx="691">
                  <c:v>0.96751635207874076</c:v>
                </c:pt>
                <c:pt idx="692">
                  <c:v>0.9568213119850919</c:v>
                </c:pt>
                <c:pt idx="693">
                  <c:v>0.94854015244865597</c:v>
                </c:pt>
                <c:pt idx="694">
                  <c:v>0.9366019237432458</c:v>
                </c:pt>
                <c:pt idx="695">
                  <c:v>0.92625999274054027</c:v>
                </c:pt>
                <c:pt idx="696">
                  <c:v>0.91225773089895801</c:v>
                </c:pt>
                <c:pt idx="697">
                  <c:v>0.89865723388466445</c:v>
                </c:pt>
                <c:pt idx="698">
                  <c:v>0.88540955488651885</c:v>
                </c:pt>
                <c:pt idx="699">
                  <c:v>0.87274834535540258</c:v>
                </c:pt>
                <c:pt idx="700">
                  <c:v>0.85758899319431781</c:v>
                </c:pt>
                <c:pt idx="701">
                  <c:v>0.84281582383783438</c:v>
                </c:pt>
                <c:pt idx="702">
                  <c:v>0.82655918226589553</c:v>
                </c:pt>
                <c:pt idx="703">
                  <c:v>0.81125531554942509</c:v>
                </c:pt>
                <c:pt idx="704">
                  <c:v>0.79400650609294376</c:v>
                </c:pt>
                <c:pt idx="705">
                  <c:v>0.7786695847050914</c:v>
                </c:pt>
                <c:pt idx="706">
                  <c:v>0.76229995714671739</c:v>
                </c:pt>
                <c:pt idx="707">
                  <c:v>0.74677941652887547</c:v>
                </c:pt>
                <c:pt idx="708">
                  <c:v>0.73208096906470688</c:v>
                </c:pt>
                <c:pt idx="709">
                  <c:v>0.71645282598398041</c:v>
                </c:pt>
                <c:pt idx="710">
                  <c:v>0.70070581285343325</c:v>
                </c:pt>
                <c:pt idx="711">
                  <c:v>0.68481631997074244</c:v>
                </c:pt>
                <c:pt idx="712">
                  <c:v>0.66707237596548086</c:v>
                </c:pt>
                <c:pt idx="713">
                  <c:v>0.6503575119372631</c:v>
                </c:pt>
                <c:pt idx="714">
                  <c:v>0.63027026349151405</c:v>
                </c:pt>
                <c:pt idx="715">
                  <c:v>0.61198453952144216</c:v>
                </c:pt>
                <c:pt idx="716">
                  <c:v>0.59518474694079715</c:v>
                </c:pt>
                <c:pt idx="717">
                  <c:v>0.57867067283516727</c:v>
                </c:pt>
                <c:pt idx="718">
                  <c:v>0.56308800815096494</c:v>
                </c:pt>
                <c:pt idx="719">
                  <c:v>0.54895537744498402</c:v>
                </c:pt>
                <c:pt idx="720">
                  <c:v>0.53477662090508427</c:v>
                </c:pt>
                <c:pt idx="721">
                  <c:v>0.52138919880193624</c:v>
                </c:pt>
                <c:pt idx="722">
                  <c:v>0.50669002229061677</c:v>
                </c:pt>
                <c:pt idx="723">
                  <c:v>0.49386060145138599</c:v>
                </c:pt>
                <c:pt idx="724">
                  <c:v>0.48051903042931271</c:v>
                </c:pt>
                <c:pt idx="725">
                  <c:v>0.46708030843373449</c:v>
                </c:pt>
                <c:pt idx="726">
                  <c:v>0.45480954173646687</c:v>
                </c:pt>
                <c:pt idx="727">
                  <c:v>0.44192363878531932</c:v>
                </c:pt>
                <c:pt idx="728">
                  <c:v>0.43028854407678985</c:v>
                </c:pt>
                <c:pt idx="729">
                  <c:v>0.42060205366597692</c:v>
                </c:pt>
                <c:pt idx="730">
                  <c:v>0.40830088461438757</c:v>
                </c:pt>
                <c:pt idx="731">
                  <c:v>0.39675433649078762</c:v>
                </c:pt>
                <c:pt idx="732">
                  <c:v>0.38654206706793098</c:v>
                </c:pt>
                <c:pt idx="733">
                  <c:v>0.37564101674765488</c:v>
                </c:pt>
                <c:pt idx="734">
                  <c:v>0.3666595475756449</c:v>
                </c:pt>
                <c:pt idx="735">
                  <c:v>0.35779610515264687</c:v>
                </c:pt>
                <c:pt idx="736">
                  <c:v>0.34751183416266535</c:v>
                </c:pt>
                <c:pt idx="737">
                  <c:v>0.33867689258668132</c:v>
                </c:pt>
                <c:pt idx="738">
                  <c:v>0.33124430584931669</c:v>
                </c:pt>
                <c:pt idx="739">
                  <c:v>0.32328864138282187</c:v>
                </c:pt>
                <c:pt idx="740">
                  <c:v>0.31547287235954019</c:v>
                </c:pt>
                <c:pt idx="741">
                  <c:v>0.30723988706189131</c:v>
                </c:pt>
                <c:pt idx="742">
                  <c:v>0.29889024605912612</c:v>
                </c:pt>
                <c:pt idx="743">
                  <c:v>0.29192008468045877</c:v>
                </c:pt>
                <c:pt idx="744">
                  <c:v>0.28422716010210036</c:v>
                </c:pt>
                <c:pt idx="745">
                  <c:v>0.27553302799859342</c:v>
                </c:pt>
                <c:pt idx="746">
                  <c:v>0.26831610864228</c:v>
                </c:pt>
                <c:pt idx="747">
                  <c:v>0.26190512370801217</c:v>
                </c:pt>
                <c:pt idx="748">
                  <c:v>0.25546185123406601</c:v>
                </c:pt>
                <c:pt idx="749">
                  <c:v>0.25032327936507393</c:v>
                </c:pt>
                <c:pt idx="750">
                  <c:v>0.24398299024183992</c:v>
                </c:pt>
                <c:pt idx="751">
                  <c:v>0.23817720965418385</c:v>
                </c:pt>
                <c:pt idx="752">
                  <c:v>0.23440072637035092</c:v>
                </c:pt>
                <c:pt idx="753">
                  <c:v>0.23035307835126859</c:v>
                </c:pt>
                <c:pt idx="754">
                  <c:v>0.22635486408153624</c:v>
                </c:pt>
                <c:pt idx="755">
                  <c:v>0.2209015968336068</c:v>
                </c:pt>
                <c:pt idx="756">
                  <c:v>0.21518644387965055</c:v>
                </c:pt>
                <c:pt idx="757">
                  <c:v>0.21143028686563617</c:v>
                </c:pt>
                <c:pt idx="758">
                  <c:v>0.2094032447113954</c:v>
                </c:pt>
                <c:pt idx="759">
                  <c:v>0.20466212323394112</c:v>
                </c:pt>
                <c:pt idx="760">
                  <c:v>0.20096869963912983</c:v>
                </c:pt>
                <c:pt idx="761">
                  <c:v>0.19448892584178626</c:v>
                </c:pt>
                <c:pt idx="762">
                  <c:v>0.1912549461292643</c:v>
                </c:pt>
                <c:pt idx="763">
                  <c:v>0.1883112441567755</c:v>
                </c:pt>
                <c:pt idx="764">
                  <c:v>0.18420332733311207</c:v>
                </c:pt>
                <c:pt idx="765">
                  <c:v>0.17848366135966587</c:v>
                </c:pt>
                <c:pt idx="766">
                  <c:v>0.17476187021377487</c:v>
                </c:pt>
                <c:pt idx="767">
                  <c:v>0.17051252912414153</c:v>
                </c:pt>
                <c:pt idx="768">
                  <c:v>0.16746353968550484</c:v>
                </c:pt>
                <c:pt idx="769">
                  <c:v>0.16431577523922472</c:v>
                </c:pt>
                <c:pt idx="770">
                  <c:v>0.16150756994411719</c:v>
                </c:pt>
                <c:pt idx="771">
                  <c:v>0.15795292101854091</c:v>
                </c:pt>
                <c:pt idx="772">
                  <c:v>0.15505528503281704</c:v>
                </c:pt>
                <c:pt idx="773">
                  <c:v>0.15290526785804398</c:v>
                </c:pt>
                <c:pt idx="774">
                  <c:v>0.15007334404760614</c:v>
                </c:pt>
                <c:pt idx="775">
                  <c:v>0.14880102347338686</c:v>
                </c:pt>
                <c:pt idx="776">
                  <c:v>0.14515712067833159</c:v>
                </c:pt>
                <c:pt idx="777">
                  <c:v>0.14177616995677755</c:v>
                </c:pt>
                <c:pt idx="778">
                  <c:v>0.13956677080343527</c:v>
                </c:pt>
                <c:pt idx="779">
                  <c:v>0.13793059313344766</c:v>
                </c:pt>
                <c:pt idx="780">
                  <c:v>0.13544071213108072</c:v>
                </c:pt>
                <c:pt idx="781">
                  <c:v>0.13410472778644339</c:v>
                </c:pt>
                <c:pt idx="782">
                  <c:v>0.1323350283951624</c:v>
                </c:pt>
                <c:pt idx="783">
                  <c:v>0.13189785309487725</c:v>
                </c:pt>
                <c:pt idx="784">
                  <c:v>0.12967533925379468</c:v>
                </c:pt>
                <c:pt idx="785">
                  <c:v>0.12788597735204144</c:v>
                </c:pt>
                <c:pt idx="786">
                  <c:v>0.12569222822951634</c:v>
                </c:pt>
                <c:pt idx="787">
                  <c:v>0.12293772215365643</c:v>
                </c:pt>
                <c:pt idx="788">
                  <c:v>0.12046063212033217</c:v>
                </c:pt>
                <c:pt idx="789">
                  <c:v>0.11674918909146335</c:v>
                </c:pt>
                <c:pt idx="790">
                  <c:v>0.11308964986721685</c:v>
                </c:pt>
                <c:pt idx="791">
                  <c:v>0.11185328927168219</c:v>
                </c:pt>
                <c:pt idx="792">
                  <c:v>0.10966769840440142</c:v>
                </c:pt>
                <c:pt idx="793">
                  <c:v>0.10858013687642633</c:v>
                </c:pt>
                <c:pt idx="794">
                  <c:v>0.1075074800101664</c:v>
                </c:pt>
                <c:pt idx="795">
                  <c:v>0.10559497986836947</c:v>
                </c:pt>
                <c:pt idx="796">
                  <c:v>0.10488213497432054</c:v>
                </c:pt>
                <c:pt idx="797">
                  <c:v>0.10411901575043803</c:v>
                </c:pt>
                <c:pt idx="798">
                  <c:v>0.10173102452805691</c:v>
                </c:pt>
                <c:pt idx="799">
                  <c:v>0.10083398369507811</c:v>
                </c:pt>
                <c:pt idx="800">
                  <c:v>9.8958615992122592E-2</c:v>
                </c:pt>
                <c:pt idx="801">
                  <c:v>9.8187596943888747E-2</c:v>
                </c:pt>
                <c:pt idx="802">
                  <c:v>9.6733131555932703E-2</c:v>
                </c:pt>
                <c:pt idx="803">
                  <c:v>9.5851038909872108E-2</c:v>
                </c:pt>
                <c:pt idx="804">
                  <c:v>9.5402715716958991E-2</c:v>
                </c:pt>
                <c:pt idx="805">
                  <c:v>9.568404630744283E-2</c:v>
                </c:pt>
                <c:pt idx="806">
                  <c:v>9.4852856386334714E-2</c:v>
                </c:pt>
                <c:pt idx="807">
                  <c:v>9.3686971255493467E-2</c:v>
                </c:pt>
                <c:pt idx="808">
                  <c:v>9.1617059496585884E-2</c:v>
                </c:pt>
                <c:pt idx="809">
                  <c:v>9.1209546622170859E-2</c:v>
                </c:pt>
                <c:pt idx="810">
                  <c:v>8.9603605366668435E-2</c:v>
                </c:pt>
                <c:pt idx="811">
                  <c:v>8.7814191778736589E-2</c:v>
                </c:pt>
                <c:pt idx="812">
                  <c:v>8.6505962912011292E-2</c:v>
                </c:pt>
                <c:pt idx="813">
                  <c:v>8.5646677472342392E-2</c:v>
                </c:pt>
                <c:pt idx="814">
                  <c:v>8.5844137716898E-2</c:v>
                </c:pt>
                <c:pt idx="815">
                  <c:v>8.60376589305787E-2</c:v>
                </c:pt>
                <c:pt idx="816">
                  <c:v>8.5376826654159702E-2</c:v>
                </c:pt>
                <c:pt idx="817">
                  <c:v>8.5019068527467032E-2</c:v>
                </c:pt>
                <c:pt idx="818">
                  <c:v>8.4529910533129082E-2</c:v>
                </c:pt>
                <c:pt idx="819">
                  <c:v>8.3790749213193544E-2</c:v>
                </c:pt>
                <c:pt idx="820">
                  <c:v>8.2730420860694043E-2</c:v>
                </c:pt>
                <c:pt idx="821">
                  <c:v>8.1456054601931976E-2</c:v>
                </c:pt>
                <c:pt idx="822">
                  <c:v>8.1267797217493609E-2</c:v>
                </c:pt>
                <c:pt idx="823">
                  <c:v>8.2035908238099517E-2</c:v>
                </c:pt>
                <c:pt idx="824">
                  <c:v>8.2848510177185392E-2</c:v>
                </c:pt>
                <c:pt idx="825">
                  <c:v>8.2585215342710239E-2</c:v>
                </c:pt>
                <c:pt idx="826">
                  <c:v>8.2324910145618754E-2</c:v>
                </c:pt>
                <c:pt idx="827">
                  <c:v>8.3937774628729353E-2</c:v>
                </c:pt>
                <c:pt idx="828">
                  <c:v>8.3579233048381982E-2</c:v>
                </c:pt>
                <c:pt idx="829">
                  <c:v>8.3360872545392761E-2</c:v>
                </c:pt>
                <c:pt idx="830">
                  <c:v>8.2186777473128567E-2</c:v>
                </c:pt>
                <c:pt idx="831">
                  <c:v>8.0738544350182462E-2</c:v>
                </c:pt>
                <c:pt idx="832">
                  <c:v>8.165936898629611E-2</c:v>
                </c:pt>
                <c:pt idx="833">
                  <c:v>8.0571646959134838E-2</c:v>
                </c:pt>
                <c:pt idx="834">
                  <c:v>7.9106183296436205E-2</c:v>
                </c:pt>
                <c:pt idx="835">
                  <c:v>7.9194591144781126E-2</c:v>
                </c:pt>
                <c:pt idx="836">
                  <c:v>7.9256043290819811E-2</c:v>
                </c:pt>
                <c:pt idx="837">
                  <c:v>7.9290751919917121E-2</c:v>
                </c:pt>
                <c:pt idx="838">
                  <c:v>7.9580238045320134E-2</c:v>
                </c:pt>
                <c:pt idx="839">
                  <c:v>7.9103642512708905E-2</c:v>
                </c:pt>
                <c:pt idx="840">
                  <c:v>8.0499101326971911E-2</c:v>
                </c:pt>
                <c:pt idx="841">
                  <c:v>8.1166291003359592E-2</c:v>
                </c:pt>
                <c:pt idx="842">
                  <c:v>8.2335911140686488E-2</c:v>
                </c:pt>
                <c:pt idx="843">
                  <c:v>8.1136791797000854E-2</c:v>
                </c:pt>
                <c:pt idx="844">
                  <c:v>8.0336295305009797E-2</c:v>
                </c:pt>
                <c:pt idx="845">
                  <c:v>8.0412706519267491E-2</c:v>
                </c:pt>
                <c:pt idx="846">
                  <c:v>8.1078144306232905E-2</c:v>
                </c:pt>
                <c:pt idx="847">
                  <c:v>8.0156239701018858E-2</c:v>
                </c:pt>
                <c:pt idx="848">
                  <c:v>7.9324619968530755E-2</c:v>
                </c:pt>
                <c:pt idx="849">
                  <c:v>7.8922368203032889E-2</c:v>
                </c:pt>
                <c:pt idx="850">
                  <c:v>8.1156437985521954E-2</c:v>
                </c:pt>
                <c:pt idx="851">
                  <c:v>8.2831872668324286E-2</c:v>
                </c:pt>
                <c:pt idx="852">
                  <c:v>8.255270201604116E-2</c:v>
                </c:pt>
                <c:pt idx="853">
                  <c:v>8.2506244302448906E-2</c:v>
                </c:pt>
                <c:pt idx="854">
                  <c:v>8.3424514553209303E-2</c:v>
                </c:pt>
                <c:pt idx="855">
                  <c:v>8.3871700650193101E-2</c:v>
                </c:pt>
                <c:pt idx="856">
                  <c:v>8.2954581096987987E-2</c:v>
                </c:pt>
                <c:pt idx="857">
                  <c:v>8.2019711421919148E-2</c:v>
                </c:pt>
                <c:pt idx="858">
                  <c:v>8.2336901339055607E-2</c:v>
                </c:pt>
                <c:pt idx="859">
                  <c:v>8.4283196080686046E-2</c:v>
                </c:pt>
                <c:pt idx="860">
                  <c:v>8.3836121517035039E-2</c:v>
                </c:pt>
                <c:pt idx="861">
                  <c:v>8.4733339171151195E-2</c:v>
                </c:pt>
                <c:pt idx="862">
                  <c:v>8.4859426243700728E-2</c:v>
                </c:pt>
                <c:pt idx="863">
                  <c:v>8.5466874858594111E-2</c:v>
                </c:pt>
                <c:pt idx="864">
                  <c:v>8.4948048997735642E-2</c:v>
                </c:pt>
                <c:pt idx="865">
                  <c:v>8.4047629520871039E-2</c:v>
                </c:pt>
                <c:pt idx="866">
                  <c:v>8.2916183706933294E-2</c:v>
                </c:pt>
                <c:pt idx="867">
                  <c:v>8.2799065546534698E-2</c:v>
                </c:pt>
                <c:pt idx="868">
                  <c:v>8.1915011546012231E-2</c:v>
                </c:pt>
                <c:pt idx="869">
                  <c:v>8.1884100490879977E-2</c:v>
                </c:pt>
                <c:pt idx="870">
                  <c:v>8.1448443132050768E-2</c:v>
                </c:pt>
                <c:pt idx="871">
                  <c:v>8.2026109626765681E-2</c:v>
                </c:pt>
                <c:pt idx="872">
                  <c:v>8.1979972911545837E-2</c:v>
                </c:pt>
                <c:pt idx="873">
                  <c:v>8.2001923215502717E-2</c:v>
                </c:pt>
                <c:pt idx="874">
                  <c:v>8.3054011703002181E-2</c:v>
                </c:pt>
                <c:pt idx="875">
                  <c:v>8.3394648102949942E-2</c:v>
                </c:pt>
                <c:pt idx="876">
                  <c:v>8.3513208035699171E-2</c:v>
                </c:pt>
                <c:pt idx="877">
                  <c:v>8.4350866890108747E-2</c:v>
                </c:pt>
                <c:pt idx="878">
                  <c:v>8.3354207748677661E-2</c:v>
                </c:pt>
                <c:pt idx="879">
                  <c:v>8.3843327658462974E-2</c:v>
                </c:pt>
                <c:pt idx="880">
                  <c:v>8.3698590036411821E-2</c:v>
                </c:pt>
                <c:pt idx="881">
                  <c:v>8.2158518735056404E-2</c:v>
                </c:pt>
                <c:pt idx="882">
                  <c:v>8.1385350629922595E-2</c:v>
                </c:pt>
                <c:pt idx="883">
                  <c:v>8.1958699968561213E-2</c:v>
                </c:pt>
                <c:pt idx="884">
                  <c:v>8.1215749235636236E-2</c:v>
                </c:pt>
                <c:pt idx="885">
                  <c:v>8.1847892962603058E-2</c:v>
                </c:pt>
                <c:pt idx="886">
                  <c:v>8.0140951473451905E-2</c:v>
                </c:pt>
                <c:pt idx="887">
                  <c:v>7.9768555276912637E-2</c:v>
                </c:pt>
                <c:pt idx="888">
                  <c:v>7.9879362282870792E-2</c:v>
                </c:pt>
                <c:pt idx="889">
                  <c:v>8.042415092734119E-2</c:v>
                </c:pt>
                <c:pt idx="890">
                  <c:v>8.0001246453001995E-2</c:v>
                </c:pt>
                <c:pt idx="891">
                  <c:v>7.964782996531232E-2</c:v>
                </c:pt>
                <c:pt idx="892">
                  <c:v>7.8683023111529179E-2</c:v>
                </c:pt>
                <c:pt idx="893">
                  <c:v>7.9041292659357554E-2</c:v>
                </c:pt>
                <c:pt idx="894">
                  <c:v>7.8821661764504669E-2</c:v>
                </c:pt>
                <c:pt idx="895">
                  <c:v>7.8109249402160935E-2</c:v>
                </c:pt>
                <c:pt idx="896">
                  <c:v>7.7959046646803407E-2</c:v>
                </c:pt>
                <c:pt idx="897">
                  <c:v>7.730522464839866E-2</c:v>
                </c:pt>
                <c:pt idx="898">
                  <c:v>7.6166561811732231E-2</c:v>
                </c:pt>
                <c:pt idx="899">
                  <c:v>7.6225054243964377E-2</c:v>
                </c:pt>
                <c:pt idx="900">
                  <c:v>7.4882655372529375E-2</c:v>
                </c:pt>
                <c:pt idx="901">
                  <c:v>7.3679480023985652E-2</c:v>
                </c:pt>
                <c:pt idx="902">
                  <c:v>7.3356778728014577E-2</c:v>
                </c:pt>
                <c:pt idx="903">
                  <c:v>7.1710761641815279E-2</c:v>
                </c:pt>
                <c:pt idx="904">
                  <c:v>6.9549819641079758E-2</c:v>
                </c:pt>
                <c:pt idx="905">
                  <c:v>6.9123645335862363E-2</c:v>
                </c:pt>
                <c:pt idx="906">
                  <c:v>6.8079154716618157E-2</c:v>
                </c:pt>
                <c:pt idx="907">
                  <c:v>6.785683886080289E-2</c:v>
                </c:pt>
                <c:pt idx="908">
                  <c:v>6.7212603288367187E-2</c:v>
                </c:pt>
                <c:pt idx="909">
                  <c:v>6.6415251492295588E-2</c:v>
                </c:pt>
                <c:pt idx="910">
                  <c:v>6.7223811028149366E-2</c:v>
                </c:pt>
                <c:pt idx="911">
                  <c:v>6.7890366868767787E-2</c:v>
                </c:pt>
                <c:pt idx="912">
                  <c:v>6.7110109596189224E-2</c:v>
                </c:pt>
                <c:pt idx="913">
                  <c:v>6.6410614698009504E-2</c:v>
                </c:pt>
                <c:pt idx="914">
                  <c:v>6.6248527657995063E-2</c:v>
                </c:pt>
                <c:pt idx="915">
                  <c:v>6.5399716014372125E-2</c:v>
                </c:pt>
                <c:pt idx="916">
                  <c:v>6.4793657757683282E-2</c:v>
                </c:pt>
                <c:pt idx="917">
                  <c:v>6.1330656315720516E-2</c:v>
                </c:pt>
                <c:pt idx="918">
                  <c:v>6.0465576583397247E-2</c:v>
                </c:pt>
                <c:pt idx="919">
                  <c:v>6.005310183583594E-2</c:v>
                </c:pt>
                <c:pt idx="920">
                  <c:v>5.9904765223558643E-2</c:v>
                </c:pt>
                <c:pt idx="921">
                  <c:v>5.9880625057823919E-2</c:v>
                </c:pt>
                <c:pt idx="922">
                  <c:v>5.8488944775249595E-2</c:v>
                </c:pt>
                <c:pt idx="923">
                  <c:v>5.7359514722277523E-2</c:v>
                </c:pt>
                <c:pt idx="924">
                  <c:v>5.8512437503589136E-2</c:v>
                </c:pt>
                <c:pt idx="925">
                  <c:v>5.6773537634107619E-2</c:v>
                </c:pt>
                <c:pt idx="926">
                  <c:v>5.5722417582375741E-2</c:v>
                </c:pt>
                <c:pt idx="927">
                  <c:v>5.4767988769191867E-2</c:v>
                </c:pt>
                <c:pt idx="928">
                  <c:v>5.2162888393408859E-2</c:v>
                </c:pt>
                <c:pt idx="929">
                  <c:v>5.2488924808062699E-2</c:v>
                </c:pt>
                <c:pt idx="930">
                  <c:v>5.2873051046820579E-2</c:v>
                </c:pt>
                <c:pt idx="931">
                  <c:v>5.2207746555789483E-2</c:v>
                </c:pt>
                <c:pt idx="932">
                  <c:v>5.1148011234181348E-2</c:v>
                </c:pt>
                <c:pt idx="933">
                  <c:v>5.0069723294778441E-2</c:v>
                </c:pt>
                <c:pt idx="934">
                  <c:v>5.0420722501504416E-2</c:v>
                </c:pt>
                <c:pt idx="935">
                  <c:v>5.0573405105305017E-2</c:v>
                </c:pt>
                <c:pt idx="936">
                  <c:v>4.9615842749534962E-2</c:v>
                </c:pt>
                <c:pt idx="937">
                  <c:v>4.8557407743367573E-2</c:v>
                </c:pt>
                <c:pt idx="938">
                  <c:v>4.6436009205689258E-2</c:v>
                </c:pt>
                <c:pt idx="939">
                  <c:v>4.6059979198761404E-2</c:v>
                </c:pt>
                <c:pt idx="940">
                  <c:v>4.571618994191861E-2</c:v>
                </c:pt>
                <c:pt idx="941">
                  <c:v>4.3965784185014109E-2</c:v>
                </c:pt>
                <c:pt idx="942">
                  <c:v>4.3584832565752782E-2</c:v>
                </c:pt>
                <c:pt idx="943">
                  <c:v>4.2598080848663115E-2</c:v>
                </c:pt>
                <c:pt idx="944">
                  <c:v>4.1859515279944179E-2</c:v>
                </c:pt>
                <c:pt idx="945">
                  <c:v>4.1403713913084152E-2</c:v>
                </c:pt>
                <c:pt idx="946">
                  <c:v>4.1772568246226209E-2</c:v>
                </c:pt>
                <c:pt idx="947">
                  <c:v>4.2283749993301201E-2</c:v>
                </c:pt>
                <c:pt idx="948">
                  <c:v>4.0985888285874406E-2</c:v>
                </c:pt>
                <c:pt idx="949">
                  <c:v>4.0198949894629563E-2</c:v>
                </c:pt>
                <c:pt idx="950">
                  <c:v>3.9823433485097558E-2</c:v>
                </c:pt>
                <c:pt idx="951">
                  <c:v>3.9309961224212715E-2</c:v>
                </c:pt>
                <c:pt idx="952">
                  <c:v>3.8908000533510179E-2</c:v>
                </c:pt>
                <c:pt idx="953">
                  <c:v>3.7618106658564451E-2</c:v>
                </c:pt>
                <c:pt idx="954">
                  <c:v>3.6517743280245922E-2</c:v>
                </c:pt>
                <c:pt idx="955">
                  <c:v>3.5598368577458447E-2</c:v>
                </c:pt>
                <c:pt idx="956">
                  <c:v>3.5348381573812038E-2</c:v>
                </c:pt>
                <c:pt idx="957">
                  <c:v>3.6124591002508116E-2</c:v>
                </c:pt>
                <c:pt idx="958">
                  <c:v>3.5059085871172312E-2</c:v>
                </c:pt>
                <c:pt idx="959">
                  <c:v>3.5602378336788289E-2</c:v>
                </c:pt>
                <c:pt idx="960">
                  <c:v>3.5898083125575304E-2</c:v>
                </c:pt>
                <c:pt idx="961">
                  <c:v>3.5868932120840878E-2</c:v>
                </c:pt>
                <c:pt idx="962">
                  <c:v>3.6788178968344423E-2</c:v>
                </c:pt>
                <c:pt idx="963">
                  <c:v>3.5362679603009886E-2</c:v>
                </c:pt>
                <c:pt idx="964">
                  <c:v>3.4219974363111347E-2</c:v>
                </c:pt>
                <c:pt idx="965">
                  <c:v>3.4841704685251447E-2</c:v>
                </c:pt>
                <c:pt idx="966">
                  <c:v>3.4408764931286903E-2</c:v>
                </c:pt>
                <c:pt idx="967">
                  <c:v>3.3513633766591368E-2</c:v>
                </c:pt>
                <c:pt idx="968">
                  <c:v>3.2988333531781058E-2</c:v>
                </c:pt>
                <c:pt idx="969">
                  <c:v>3.2901242320828028E-2</c:v>
                </c:pt>
                <c:pt idx="970">
                  <c:v>3.204765052178149E-2</c:v>
                </c:pt>
                <c:pt idx="971">
                  <c:v>3.1252871881306987E-2</c:v>
                </c:pt>
                <c:pt idx="972">
                  <c:v>3.0751348920851081E-2</c:v>
                </c:pt>
                <c:pt idx="973">
                  <c:v>2.9736415722924653E-2</c:v>
                </c:pt>
                <c:pt idx="974">
                  <c:v>3.0030017428307396E-2</c:v>
                </c:pt>
                <c:pt idx="975">
                  <c:v>2.9184617616537577E-2</c:v>
                </c:pt>
                <c:pt idx="976">
                  <c:v>2.7582514195812983E-2</c:v>
                </c:pt>
                <c:pt idx="977">
                  <c:v>2.8608370587506725E-2</c:v>
                </c:pt>
                <c:pt idx="978">
                  <c:v>2.8280914163103788E-2</c:v>
                </c:pt>
                <c:pt idx="979">
                  <c:v>2.8334357671783571E-2</c:v>
                </c:pt>
                <c:pt idx="980">
                  <c:v>2.8337496927052657E-2</c:v>
                </c:pt>
                <c:pt idx="981">
                  <c:v>2.9454218980900355E-2</c:v>
                </c:pt>
                <c:pt idx="982">
                  <c:v>2.8203198552917579E-2</c:v>
                </c:pt>
                <c:pt idx="983">
                  <c:v>2.9099531013216946E-2</c:v>
                </c:pt>
                <c:pt idx="984">
                  <c:v>2.9549345760431681E-2</c:v>
                </c:pt>
                <c:pt idx="985">
                  <c:v>3.025921679498305E-2</c:v>
                </c:pt>
                <c:pt idx="986">
                  <c:v>2.9279500926964411E-2</c:v>
                </c:pt>
                <c:pt idx="987">
                  <c:v>2.9642792276702992E-2</c:v>
                </c:pt>
                <c:pt idx="988">
                  <c:v>2.6688921919077346E-2</c:v>
                </c:pt>
                <c:pt idx="989">
                  <c:v>2.761704355548026E-2</c:v>
                </c:pt>
                <c:pt idx="990">
                  <c:v>2.7017027413070584E-2</c:v>
                </c:pt>
                <c:pt idx="991">
                  <c:v>2.636672279513631E-2</c:v>
                </c:pt>
                <c:pt idx="992">
                  <c:v>2.5163984330818092E-2</c:v>
                </c:pt>
                <c:pt idx="993">
                  <c:v>2.4805331489170482E-2</c:v>
                </c:pt>
                <c:pt idx="994">
                  <c:v>2.2750797456528596E-2</c:v>
                </c:pt>
                <c:pt idx="995">
                  <c:v>2.3799925958188983E-2</c:v>
                </c:pt>
                <c:pt idx="996">
                  <c:v>2.2769970036434134E-2</c:v>
                </c:pt>
                <c:pt idx="997">
                  <c:v>2.2404245709455508E-2</c:v>
                </c:pt>
                <c:pt idx="998">
                  <c:v>2.0897424398830577E-2</c:v>
                </c:pt>
                <c:pt idx="999">
                  <c:v>2.1555326340955056E-2</c:v>
                </c:pt>
                <c:pt idx="1000">
                  <c:v>2.1623828481755772E-2</c:v>
                </c:pt>
                <c:pt idx="1001">
                  <c:v>2.188800034907213E-2</c:v>
                </c:pt>
                <c:pt idx="1002">
                  <c:v>2.033772075540928E-2</c:v>
                </c:pt>
                <c:pt idx="1003">
                  <c:v>2.0480108832593935E-2</c:v>
                </c:pt>
                <c:pt idx="1004">
                  <c:v>2.0484659392571516E-2</c:v>
                </c:pt>
                <c:pt idx="1005">
                  <c:v>2.0473924173274816E-2</c:v>
                </c:pt>
                <c:pt idx="1006">
                  <c:v>2.0050621715360355E-2</c:v>
                </c:pt>
                <c:pt idx="1007">
                  <c:v>1.8771586562474948E-2</c:v>
                </c:pt>
                <c:pt idx="1008">
                  <c:v>1.9008567963421204E-2</c:v>
                </c:pt>
                <c:pt idx="1009">
                  <c:v>1.9813199077668302E-2</c:v>
                </c:pt>
                <c:pt idx="1010">
                  <c:v>1.9860998727676705E-2</c:v>
                </c:pt>
                <c:pt idx="1011">
                  <c:v>1.8538612472565861E-2</c:v>
                </c:pt>
                <c:pt idx="1012">
                  <c:v>1.9121415158865226E-2</c:v>
                </c:pt>
                <c:pt idx="1013">
                  <c:v>1.8118596113074235E-2</c:v>
                </c:pt>
                <c:pt idx="1014">
                  <c:v>1.8678710035940668E-2</c:v>
                </c:pt>
                <c:pt idx="1015">
                  <c:v>1.8781870751855178E-2</c:v>
                </c:pt>
                <c:pt idx="1016">
                  <c:v>1.762603423023271E-2</c:v>
                </c:pt>
                <c:pt idx="1017">
                  <c:v>1.6540514306312589E-2</c:v>
                </c:pt>
                <c:pt idx="1018">
                  <c:v>1.5880949157367031E-2</c:v>
                </c:pt>
                <c:pt idx="1019">
                  <c:v>1.59284201920925E-2</c:v>
                </c:pt>
                <c:pt idx="1020">
                  <c:v>1.5640559733022936E-2</c:v>
                </c:pt>
                <c:pt idx="1021">
                  <c:v>1.634293931844048E-2</c:v>
                </c:pt>
                <c:pt idx="1022">
                  <c:v>1.5533500981534136E-2</c:v>
                </c:pt>
                <c:pt idx="1023">
                  <c:v>1.5593321558133718E-2</c:v>
                </c:pt>
                <c:pt idx="1024">
                  <c:v>1.5332885241368064E-2</c:v>
                </c:pt>
                <c:pt idx="1025">
                  <c:v>1.7007387124662793E-2</c:v>
                </c:pt>
                <c:pt idx="1026">
                  <c:v>1.5911685839654622E-2</c:v>
                </c:pt>
                <c:pt idx="1027">
                  <c:v>1.5315863350557617E-2</c:v>
                </c:pt>
                <c:pt idx="1028">
                  <c:v>1.3868372876388342E-2</c:v>
                </c:pt>
                <c:pt idx="1029">
                  <c:v>1.4101553711011858E-2</c:v>
                </c:pt>
                <c:pt idx="1030">
                  <c:v>1.3671233630205145E-2</c:v>
                </c:pt>
                <c:pt idx="1031">
                  <c:v>1.3947626830469417E-2</c:v>
                </c:pt>
                <c:pt idx="1032">
                  <c:v>1.2198963713881529E-2</c:v>
                </c:pt>
                <c:pt idx="1033">
                  <c:v>1.2806351393490661E-2</c:v>
                </c:pt>
                <c:pt idx="1034">
                  <c:v>1.3769464844843126E-2</c:v>
                </c:pt>
                <c:pt idx="1035">
                  <c:v>1.3228864957100066E-2</c:v>
                </c:pt>
                <c:pt idx="1036">
                  <c:v>1.2427291216333835E-2</c:v>
                </c:pt>
                <c:pt idx="1037">
                  <c:v>1.2822000336177787E-2</c:v>
                </c:pt>
                <c:pt idx="1038">
                  <c:v>1.2841902561705748E-2</c:v>
                </c:pt>
                <c:pt idx="1039">
                  <c:v>1.3528601811883475E-2</c:v>
                </c:pt>
                <c:pt idx="1040">
                  <c:v>1.2588781553017875E-2</c:v>
                </c:pt>
                <c:pt idx="1041">
                  <c:v>1.2303473683886953E-2</c:v>
                </c:pt>
                <c:pt idx="1042">
                  <c:v>1.2315093471325639E-2</c:v>
                </c:pt>
                <c:pt idx="1043">
                  <c:v>1.2003886746224754E-2</c:v>
                </c:pt>
                <c:pt idx="1044">
                  <c:v>1.1289690421824778E-2</c:v>
                </c:pt>
                <c:pt idx="1045">
                  <c:v>1.0823496841471228E-2</c:v>
                </c:pt>
                <c:pt idx="1046">
                  <c:v>9.7696074986960806E-3</c:v>
                </c:pt>
                <c:pt idx="1047">
                  <c:v>1.0401813901955291E-2</c:v>
                </c:pt>
                <c:pt idx="1048">
                  <c:v>8.8006467083480335E-3</c:v>
                </c:pt>
                <c:pt idx="1049">
                  <c:v>7.4945116759213498E-3</c:v>
                </c:pt>
                <c:pt idx="1050">
                  <c:v>6.9180970748588073E-3</c:v>
                </c:pt>
                <c:pt idx="1051">
                  <c:v>7.5968206580189152E-3</c:v>
                </c:pt>
                <c:pt idx="1052">
                  <c:v>7.89715979279936E-3</c:v>
                </c:pt>
                <c:pt idx="1053">
                  <c:v>8.3477359590347321E-3</c:v>
                </c:pt>
                <c:pt idx="1054">
                  <c:v>7.3255449335017878E-3</c:v>
                </c:pt>
                <c:pt idx="1055">
                  <c:v>7.0494817086830417E-3</c:v>
                </c:pt>
                <c:pt idx="1056">
                  <c:v>9.6857483061011107E-3</c:v>
                </c:pt>
                <c:pt idx="1057">
                  <c:v>1.1067680303357608E-2</c:v>
                </c:pt>
                <c:pt idx="1058">
                  <c:v>9.9942415612316229E-3</c:v>
                </c:pt>
                <c:pt idx="1059">
                  <c:v>1.0404885203501135E-2</c:v>
                </c:pt>
                <c:pt idx="1060">
                  <c:v>9.8523840018654926E-3</c:v>
                </c:pt>
                <c:pt idx="1061">
                  <c:v>1.030260677065545E-2</c:v>
                </c:pt>
                <c:pt idx="1062">
                  <c:v>1.1060117799329826E-2</c:v>
                </c:pt>
                <c:pt idx="1063">
                  <c:v>1.035818739400763E-2</c:v>
                </c:pt>
                <c:pt idx="1064">
                  <c:v>8.9018319241096731E-3</c:v>
                </c:pt>
                <c:pt idx="1065">
                  <c:v>8.8776381679687103E-3</c:v>
                </c:pt>
                <c:pt idx="1066">
                  <c:v>8.1906578537923689E-3</c:v>
                </c:pt>
                <c:pt idx="1067">
                  <c:v>8.4626853129724615E-3</c:v>
                </c:pt>
                <c:pt idx="1068">
                  <c:v>8.4307665405768742E-3</c:v>
                </c:pt>
                <c:pt idx="1069">
                  <c:v>8.6243399300947165E-3</c:v>
                </c:pt>
                <c:pt idx="1070">
                  <c:v>7.8820328805161641E-3</c:v>
                </c:pt>
                <c:pt idx="1071">
                  <c:v>7.6847089242525731E-3</c:v>
                </c:pt>
                <c:pt idx="1072">
                  <c:v>7.6575655739147585E-3</c:v>
                </c:pt>
                <c:pt idx="1073">
                  <c:v>8.1117056653846054E-3</c:v>
                </c:pt>
                <c:pt idx="1074">
                  <c:v>7.5827245041534064E-3</c:v>
                </c:pt>
                <c:pt idx="1075">
                  <c:v>6.9004356355962283E-3</c:v>
                </c:pt>
                <c:pt idx="1076">
                  <c:v>6.9042220562279795E-3</c:v>
                </c:pt>
                <c:pt idx="1077">
                  <c:v>5.5227579549041355E-3</c:v>
                </c:pt>
                <c:pt idx="1078">
                  <c:v>6.2096827744466052E-3</c:v>
                </c:pt>
                <c:pt idx="1079">
                  <c:v>7.4327722635426025E-3</c:v>
                </c:pt>
                <c:pt idx="1080">
                  <c:v>6.4857236925987922E-3</c:v>
                </c:pt>
                <c:pt idx="1081">
                  <c:v>6.1940351919220716E-3</c:v>
                </c:pt>
                <c:pt idx="1082">
                  <c:v>6.4504386265937753E-3</c:v>
                </c:pt>
                <c:pt idx="1083">
                  <c:v>6.9399317649951331E-3</c:v>
                </c:pt>
                <c:pt idx="1084">
                  <c:v>7.745319129645014E-3</c:v>
                </c:pt>
                <c:pt idx="1085">
                  <c:v>7.7369734167918227E-3</c:v>
                </c:pt>
                <c:pt idx="1086">
                  <c:v>7.1889310185651043E-3</c:v>
                </c:pt>
                <c:pt idx="1087">
                  <c:v>7.4997894604319319E-3</c:v>
                </c:pt>
                <c:pt idx="1088">
                  <c:v>7.4996190048555369E-3</c:v>
                </c:pt>
                <c:pt idx="1089">
                  <c:v>7.1556589932005744E-3</c:v>
                </c:pt>
                <c:pt idx="1090">
                  <c:v>6.1964290780891383E-3</c:v>
                </c:pt>
                <c:pt idx="1091">
                  <c:v>5.9831338206034219E-3</c:v>
                </c:pt>
                <c:pt idx="1092">
                  <c:v>5.0599854827125925E-3</c:v>
                </c:pt>
                <c:pt idx="1093">
                  <c:v>4.1676709427186298E-3</c:v>
                </c:pt>
                <c:pt idx="1094">
                  <c:v>3.5210112885062377E-3</c:v>
                </c:pt>
                <c:pt idx="1095">
                  <c:v>4.5767850005403931E-3</c:v>
                </c:pt>
                <c:pt idx="1096">
                  <c:v>3.8113782552057301E-3</c:v>
                </c:pt>
                <c:pt idx="1097">
                  <c:v>3.7526031811863617E-3</c:v>
                </c:pt>
                <c:pt idx="1098">
                  <c:v>4.7672482966751827E-3</c:v>
                </c:pt>
                <c:pt idx="1099">
                  <c:v>4.2621043113590636E-3</c:v>
                </c:pt>
                <c:pt idx="1100">
                  <c:v>4.0846539628024365E-3</c:v>
                </c:pt>
                <c:pt idx="1101">
                  <c:v>3.3703708328256528E-3</c:v>
                </c:pt>
                <c:pt idx="1102">
                  <c:v>1.8055347790719182E-3</c:v>
                </c:pt>
                <c:pt idx="1103">
                  <c:v>1.9832411102289095E-3</c:v>
                </c:pt>
                <c:pt idx="1104">
                  <c:v>2.5392154598474427E-3</c:v>
                </c:pt>
                <c:pt idx="1105">
                  <c:v>1.3863810891044967E-3</c:v>
                </c:pt>
                <c:pt idx="1106">
                  <c:v>2.0804530190182561E-3</c:v>
                </c:pt>
                <c:pt idx="1107">
                  <c:v>2.3212398828725907E-3</c:v>
                </c:pt>
                <c:pt idx="1108">
                  <c:v>3.8009349268018984E-3</c:v>
                </c:pt>
                <c:pt idx="1109">
                  <c:v>3.6313328524342466E-3</c:v>
                </c:pt>
                <c:pt idx="1110">
                  <c:v>4.0734975827598418E-3</c:v>
                </c:pt>
                <c:pt idx="1111">
                  <c:v>4.002775166945677E-3</c:v>
                </c:pt>
                <c:pt idx="1112">
                  <c:v>3.8564635647397E-3</c:v>
                </c:pt>
                <c:pt idx="1113">
                  <c:v>4.1135125325789546E-3</c:v>
                </c:pt>
                <c:pt idx="1114">
                  <c:v>4.6383516722695844E-3</c:v>
                </c:pt>
                <c:pt idx="1115">
                  <c:v>4.4453255577734368E-3</c:v>
                </c:pt>
                <c:pt idx="1116">
                  <c:v>4.9105876715787311E-3</c:v>
                </c:pt>
                <c:pt idx="1117">
                  <c:v>3.7461094929256726E-3</c:v>
                </c:pt>
                <c:pt idx="1118">
                  <c:v>3.5997957144595434E-3</c:v>
                </c:pt>
                <c:pt idx="1119">
                  <c:v>3.9827059678575636E-3</c:v>
                </c:pt>
                <c:pt idx="1120">
                  <c:v>3.9627034167365998E-3</c:v>
                </c:pt>
                <c:pt idx="1121">
                  <c:v>2.3801955864845648E-3</c:v>
                </c:pt>
                <c:pt idx="1122">
                  <c:v>2.4430870565812137E-3</c:v>
                </c:pt>
                <c:pt idx="1123">
                  <c:v>2.5970065922456429E-3</c:v>
                </c:pt>
                <c:pt idx="1124">
                  <c:v>3.2720862998139493E-3</c:v>
                </c:pt>
                <c:pt idx="1125">
                  <c:v>2.9169870189618367E-3</c:v>
                </c:pt>
                <c:pt idx="1126">
                  <c:v>2.5381201209097497E-3</c:v>
                </c:pt>
                <c:pt idx="1127">
                  <c:v>3.2880929652635425E-3</c:v>
                </c:pt>
                <c:pt idx="1128">
                  <c:v>4.4564359099138204E-3</c:v>
                </c:pt>
                <c:pt idx="1129">
                  <c:v>3.0119478586565821E-3</c:v>
                </c:pt>
                <c:pt idx="1130">
                  <c:v>2.8978767345031447E-3</c:v>
                </c:pt>
                <c:pt idx="1131">
                  <c:v>3.1145190256959467E-3</c:v>
                </c:pt>
                <c:pt idx="1132">
                  <c:v>3.2407530502122253E-3</c:v>
                </c:pt>
                <c:pt idx="1133">
                  <c:v>3.3908856211798647E-3</c:v>
                </c:pt>
                <c:pt idx="1134">
                  <c:v>2.1991231249376538E-3</c:v>
                </c:pt>
                <c:pt idx="1135">
                  <c:v>2.0845960742823968E-3</c:v>
                </c:pt>
                <c:pt idx="1136">
                  <c:v>3.9163444509487423E-3</c:v>
                </c:pt>
                <c:pt idx="1137">
                  <c:v>4.2951402124971148E-3</c:v>
                </c:pt>
                <c:pt idx="1138">
                  <c:v>4.7809636322173671E-3</c:v>
                </c:pt>
                <c:pt idx="1139">
                  <c:v>3.8298038338141376E-3</c:v>
                </c:pt>
                <c:pt idx="1140">
                  <c:v>3.7705497105288365E-3</c:v>
                </c:pt>
                <c:pt idx="1141">
                  <c:v>3.4230412250864802E-3</c:v>
                </c:pt>
                <c:pt idx="1142">
                  <c:v>3.3044864609551318E-3</c:v>
                </c:pt>
                <c:pt idx="1143">
                  <c:v>2.2780413908903003E-3</c:v>
                </c:pt>
                <c:pt idx="1144">
                  <c:v>1.6387519137147672E-3</c:v>
                </c:pt>
                <c:pt idx="1145">
                  <c:v>1.650356004877108E-3</c:v>
                </c:pt>
                <c:pt idx="1146">
                  <c:v>2.1317703215296521E-3</c:v>
                </c:pt>
                <c:pt idx="1147">
                  <c:v>2.2583277383044996E-3</c:v>
                </c:pt>
                <c:pt idx="1148">
                  <c:v>2.1477076186869042E-3</c:v>
                </c:pt>
                <c:pt idx="1149">
                  <c:v>2.6054627230982894E-3</c:v>
                </c:pt>
                <c:pt idx="1150">
                  <c:v>3.0202467547132557E-3</c:v>
                </c:pt>
                <c:pt idx="1151">
                  <c:v>2.7952957198865919E-3</c:v>
                </c:pt>
                <c:pt idx="1152">
                  <c:v>2.4797268445307771E-3</c:v>
                </c:pt>
                <c:pt idx="1153">
                  <c:v>2.8588441485165894E-3</c:v>
                </c:pt>
                <c:pt idx="1154">
                  <c:v>3.3045408674589292E-3</c:v>
                </c:pt>
                <c:pt idx="1155">
                  <c:v>3.782136663642481E-3</c:v>
                </c:pt>
                <c:pt idx="1156">
                  <c:v>2.574734473818788E-3</c:v>
                </c:pt>
                <c:pt idx="1157">
                  <c:v>2.1834507874538933E-3</c:v>
                </c:pt>
                <c:pt idx="1158">
                  <c:v>2.6846527495374022E-3</c:v>
                </c:pt>
                <c:pt idx="1159">
                  <c:v>2.8072757599901699E-3</c:v>
                </c:pt>
                <c:pt idx="1160">
                  <c:v>3.4625196723716513E-3</c:v>
                </c:pt>
                <c:pt idx="1161">
                  <c:v>3.2771656910084357E-3</c:v>
                </c:pt>
                <c:pt idx="1162">
                  <c:v>3.959575586833311E-3</c:v>
                </c:pt>
                <c:pt idx="1163">
                  <c:v>5.265970682348145E-3</c:v>
                </c:pt>
                <c:pt idx="1164">
                  <c:v>3.5337372417768723E-3</c:v>
                </c:pt>
                <c:pt idx="1165">
                  <c:v>4.3464541690085273E-3</c:v>
                </c:pt>
                <c:pt idx="1166">
                  <c:v>4.3149491036678124E-3</c:v>
                </c:pt>
                <c:pt idx="1167">
                  <c:v>3.8371147893716141E-3</c:v>
                </c:pt>
                <c:pt idx="1168">
                  <c:v>3.4660515249721369E-3</c:v>
                </c:pt>
                <c:pt idx="1169">
                  <c:v>3.652317032899967E-3</c:v>
                </c:pt>
                <c:pt idx="1170">
                  <c:v>2.3813147282676687E-3</c:v>
                </c:pt>
                <c:pt idx="1171">
                  <c:v>5.2684068967751669E-3</c:v>
                </c:pt>
                <c:pt idx="1172">
                  <c:v>4.7200272598346632E-3</c:v>
                </c:pt>
                <c:pt idx="1173">
                  <c:v>4.8656921319300047E-3</c:v>
                </c:pt>
              </c:numCache>
            </c:numRef>
          </c:yVal>
          <c:smooth val="0"/>
          <c:extLst>
            <c:ext xmlns:c16="http://schemas.microsoft.com/office/drawing/2014/chart" uri="{C3380CC4-5D6E-409C-BE32-E72D297353CC}">
              <c16:uniqueId val="{00000000-41CD-4646-88D4-E93B66DE3359}"/>
            </c:ext>
          </c:extLst>
        </c:ser>
        <c:ser>
          <c:idx val="0"/>
          <c:order val="1"/>
          <c:tx>
            <c:strRef>
              <c:f>'Fluo 77K'!$BI$2</c:f>
              <c:strCache>
                <c:ptCount val="1"/>
                <c:pt idx="0">
                  <c:v>LL Band1</c:v>
                </c:pt>
              </c:strCache>
            </c:strRef>
          </c:tx>
          <c:spPr>
            <a:ln w="19050" cap="rnd">
              <a:solidFill>
                <a:schemeClr val="accent1"/>
              </a:solidFill>
              <a:round/>
            </a:ln>
            <a:effectLst/>
          </c:spPr>
          <c:marker>
            <c:symbol val="none"/>
          </c:marker>
          <c:xVal>
            <c:numRef>
              <c:f>'Fluo 77K'!$AW$3:$AW$1176</c:f>
              <c:numCache>
                <c:formatCode>General</c:formatCode>
                <c:ptCount val="1174"/>
                <c:pt idx="0">
                  <c:v>500.24290000000002</c:v>
                </c:pt>
                <c:pt idx="1">
                  <c:v>500.6046</c:v>
                </c:pt>
                <c:pt idx="2">
                  <c:v>500.96609999999998</c:v>
                </c:pt>
                <c:pt idx="3">
                  <c:v>501.32769999999999</c:v>
                </c:pt>
                <c:pt idx="4">
                  <c:v>501.68920000000003</c:v>
                </c:pt>
                <c:pt idx="5">
                  <c:v>502.05059999999997</c:v>
                </c:pt>
                <c:pt idx="6">
                  <c:v>502.41199999999998</c:v>
                </c:pt>
                <c:pt idx="7">
                  <c:v>502.77339999999998</c:v>
                </c:pt>
                <c:pt idx="8">
                  <c:v>503.13479999999998</c:v>
                </c:pt>
                <c:pt idx="9">
                  <c:v>503.49610000000001</c:v>
                </c:pt>
                <c:pt idx="10">
                  <c:v>503.85730000000001</c:v>
                </c:pt>
                <c:pt idx="11">
                  <c:v>504.21850000000001</c:v>
                </c:pt>
                <c:pt idx="12">
                  <c:v>504.5797</c:v>
                </c:pt>
                <c:pt idx="13">
                  <c:v>504.94080000000002</c:v>
                </c:pt>
                <c:pt idx="14">
                  <c:v>505.30189999999999</c:v>
                </c:pt>
                <c:pt idx="15">
                  <c:v>505.66300000000001</c:v>
                </c:pt>
                <c:pt idx="16">
                  <c:v>506.024</c:v>
                </c:pt>
                <c:pt idx="17">
                  <c:v>506.38490000000002</c:v>
                </c:pt>
                <c:pt idx="18">
                  <c:v>506.74590000000001</c:v>
                </c:pt>
                <c:pt idx="19">
                  <c:v>507.10680000000002</c:v>
                </c:pt>
                <c:pt idx="20">
                  <c:v>507.4676</c:v>
                </c:pt>
                <c:pt idx="21">
                  <c:v>507.82839999999999</c:v>
                </c:pt>
                <c:pt idx="22">
                  <c:v>508.18920000000003</c:v>
                </c:pt>
                <c:pt idx="23">
                  <c:v>508.54989999999998</c:v>
                </c:pt>
                <c:pt idx="24">
                  <c:v>508.91059999999999</c:v>
                </c:pt>
                <c:pt idx="25">
                  <c:v>509.27120000000002</c:v>
                </c:pt>
                <c:pt idx="26">
                  <c:v>509.6318</c:v>
                </c:pt>
                <c:pt idx="27">
                  <c:v>509.99239999999998</c:v>
                </c:pt>
                <c:pt idx="28">
                  <c:v>510.35289999999998</c:v>
                </c:pt>
                <c:pt idx="29">
                  <c:v>510.71339999999998</c:v>
                </c:pt>
                <c:pt idx="30">
                  <c:v>511.07380000000001</c:v>
                </c:pt>
                <c:pt idx="31">
                  <c:v>511.43419999999998</c:v>
                </c:pt>
                <c:pt idx="32">
                  <c:v>511.7946</c:v>
                </c:pt>
                <c:pt idx="33">
                  <c:v>512.1549</c:v>
                </c:pt>
                <c:pt idx="34">
                  <c:v>512.51520000000005</c:v>
                </c:pt>
                <c:pt idx="35">
                  <c:v>512.87540000000001</c:v>
                </c:pt>
                <c:pt idx="36">
                  <c:v>513.23559999999998</c:v>
                </c:pt>
                <c:pt idx="37">
                  <c:v>513.59580000000005</c:v>
                </c:pt>
                <c:pt idx="38">
                  <c:v>513.95590000000004</c:v>
                </c:pt>
                <c:pt idx="39">
                  <c:v>514.31590000000006</c:v>
                </c:pt>
                <c:pt idx="40">
                  <c:v>514.67600000000004</c:v>
                </c:pt>
                <c:pt idx="41">
                  <c:v>515.03589999999997</c:v>
                </c:pt>
                <c:pt idx="42">
                  <c:v>515.39589999999998</c:v>
                </c:pt>
                <c:pt idx="43">
                  <c:v>515.75570000000005</c:v>
                </c:pt>
                <c:pt idx="44">
                  <c:v>516.11559999999997</c:v>
                </c:pt>
                <c:pt idx="45">
                  <c:v>516.47550000000001</c:v>
                </c:pt>
                <c:pt idx="46">
                  <c:v>516.83519999999999</c:v>
                </c:pt>
                <c:pt idx="47">
                  <c:v>517.19489999999996</c:v>
                </c:pt>
                <c:pt idx="48">
                  <c:v>517.55470000000003</c:v>
                </c:pt>
                <c:pt idx="49">
                  <c:v>517.91430000000003</c:v>
                </c:pt>
                <c:pt idx="50">
                  <c:v>518.27390000000003</c:v>
                </c:pt>
                <c:pt idx="51">
                  <c:v>518.63350000000003</c:v>
                </c:pt>
                <c:pt idx="52">
                  <c:v>518.99300000000005</c:v>
                </c:pt>
                <c:pt idx="53">
                  <c:v>519.35249999999996</c:v>
                </c:pt>
                <c:pt idx="54">
                  <c:v>519.71199999999999</c:v>
                </c:pt>
                <c:pt idx="55">
                  <c:v>520.07140000000004</c:v>
                </c:pt>
                <c:pt idx="56">
                  <c:v>520.4307</c:v>
                </c:pt>
                <c:pt idx="57">
                  <c:v>520.79</c:v>
                </c:pt>
                <c:pt idx="58">
                  <c:v>521.14940000000001</c:v>
                </c:pt>
                <c:pt idx="59">
                  <c:v>521.5086</c:v>
                </c:pt>
                <c:pt idx="60">
                  <c:v>521.86779999999999</c:v>
                </c:pt>
                <c:pt idx="61">
                  <c:v>522.2269</c:v>
                </c:pt>
                <c:pt idx="62">
                  <c:v>522.58609999999999</c:v>
                </c:pt>
                <c:pt idx="63">
                  <c:v>522.94510000000002</c:v>
                </c:pt>
                <c:pt idx="64">
                  <c:v>523.30420000000004</c:v>
                </c:pt>
                <c:pt idx="65">
                  <c:v>523.66309999999999</c:v>
                </c:pt>
                <c:pt idx="66">
                  <c:v>524.02210000000002</c:v>
                </c:pt>
                <c:pt idx="67">
                  <c:v>524.38099999999997</c:v>
                </c:pt>
                <c:pt idx="68">
                  <c:v>524.73990000000003</c:v>
                </c:pt>
                <c:pt idx="69">
                  <c:v>525.09879999999998</c:v>
                </c:pt>
                <c:pt idx="70">
                  <c:v>525.45749999999998</c:v>
                </c:pt>
                <c:pt idx="71">
                  <c:v>525.81629999999996</c:v>
                </c:pt>
                <c:pt idx="72">
                  <c:v>526.17499999999995</c:v>
                </c:pt>
                <c:pt idx="73">
                  <c:v>526.53359999999998</c:v>
                </c:pt>
                <c:pt idx="74">
                  <c:v>526.89229999999998</c:v>
                </c:pt>
                <c:pt idx="75">
                  <c:v>527.2509</c:v>
                </c:pt>
                <c:pt idx="76">
                  <c:v>527.60940000000005</c:v>
                </c:pt>
                <c:pt idx="77">
                  <c:v>527.96789999999999</c:v>
                </c:pt>
                <c:pt idx="78">
                  <c:v>528.32629999999995</c:v>
                </c:pt>
                <c:pt idx="79">
                  <c:v>528.6848</c:v>
                </c:pt>
                <c:pt idx="80">
                  <c:v>529.04309999999998</c:v>
                </c:pt>
                <c:pt idx="81">
                  <c:v>529.40139999999997</c:v>
                </c:pt>
                <c:pt idx="82">
                  <c:v>529.75969999999995</c:v>
                </c:pt>
                <c:pt idx="83">
                  <c:v>530.11800000000005</c:v>
                </c:pt>
                <c:pt idx="84">
                  <c:v>530.47619999999995</c:v>
                </c:pt>
                <c:pt idx="85">
                  <c:v>530.83439999999996</c:v>
                </c:pt>
                <c:pt idx="86">
                  <c:v>531.19240000000002</c:v>
                </c:pt>
                <c:pt idx="87">
                  <c:v>531.55050000000006</c:v>
                </c:pt>
                <c:pt idx="88">
                  <c:v>531.90859999999998</c:v>
                </c:pt>
                <c:pt idx="89">
                  <c:v>532.26660000000004</c:v>
                </c:pt>
                <c:pt idx="90">
                  <c:v>532.62450000000001</c:v>
                </c:pt>
                <c:pt idx="91">
                  <c:v>532.98249999999996</c:v>
                </c:pt>
                <c:pt idx="92">
                  <c:v>533.34029999999996</c:v>
                </c:pt>
                <c:pt idx="93">
                  <c:v>533.69820000000004</c:v>
                </c:pt>
                <c:pt idx="94">
                  <c:v>534.05600000000004</c:v>
                </c:pt>
                <c:pt idx="95">
                  <c:v>534.41369999999995</c:v>
                </c:pt>
                <c:pt idx="96">
                  <c:v>534.77139999999997</c:v>
                </c:pt>
                <c:pt idx="97">
                  <c:v>535.12909999999999</c:v>
                </c:pt>
                <c:pt idx="98">
                  <c:v>535.48670000000004</c:v>
                </c:pt>
                <c:pt idx="99">
                  <c:v>535.84429999999998</c:v>
                </c:pt>
                <c:pt idx="100">
                  <c:v>536.20180000000005</c:v>
                </c:pt>
                <c:pt idx="101">
                  <c:v>536.55930000000001</c:v>
                </c:pt>
                <c:pt idx="102">
                  <c:v>536.91669999999999</c:v>
                </c:pt>
                <c:pt idx="103">
                  <c:v>537.27419999999995</c:v>
                </c:pt>
                <c:pt idx="104">
                  <c:v>537.63149999999996</c:v>
                </c:pt>
                <c:pt idx="105">
                  <c:v>537.98889999999994</c:v>
                </c:pt>
                <c:pt idx="106">
                  <c:v>538.34619999999995</c:v>
                </c:pt>
                <c:pt idx="107">
                  <c:v>538.70339999999999</c:v>
                </c:pt>
                <c:pt idx="108">
                  <c:v>539.06060000000002</c:v>
                </c:pt>
                <c:pt idx="109">
                  <c:v>539.41780000000006</c:v>
                </c:pt>
                <c:pt idx="110">
                  <c:v>539.7749</c:v>
                </c:pt>
                <c:pt idx="111">
                  <c:v>540.13199999999995</c:v>
                </c:pt>
                <c:pt idx="112">
                  <c:v>540.48900000000003</c:v>
                </c:pt>
                <c:pt idx="113">
                  <c:v>540.846</c:v>
                </c:pt>
                <c:pt idx="114">
                  <c:v>541.20299999999997</c:v>
                </c:pt>
                <c:pt idx="115">
                  <c:v>541.55989999999997</c:v>
                </c:pt>
                <c:pt idx="116">
                  <c:v>541.91669999999999</c:v>
                </c:pt>
                <c:pt idx="117">
                  <c:v>542.27359999999999</c:v>
                </c:pt>
                <c:pt idx="118">
                  <c:v>542.63040000000001</c:v>
                </c:pt>
                <c:pt idx="119">
                  <c:v>542.98710000000005</c:v>
                </c:pt>
                <c:pt idx="120">
                  <c:v>543.34389999999996</c:v>
                </c:pt>
                <c:pt idx="121">
                  <c:v>543.70050000000003</c:v>
                </c:pt>
                <c:pt idx="122">
                  <c:v>544.05709999999999</c:v>
                </c:pt>
                <c:pt idx="123">
                  <c:v>544.41369999999995</c:v>
                </c:pt>
                <c:pt idx="124">
                  <c:v>544.77030000000002</c:v>
                </c:pt>
                <c:pt idx="125">
                  <c:v>545.12670000000003</c:v>
                </c:pt>
                <c:pt idx="126">
                  <c:v>545.48320000000001</c:v>
                </c:pt>
                <c:pt idx="127">
                  <c:v>545.83960000000002</c:v>
                </c:pt>
                <c:pt idx="128">
                  <c:v>546.19600000000003</c:v>
                </c:pt>
                <c:pt idx="129">
                  <c:v>546.55229999999995</c:v>
                </c:pt>
                <c:pt idx="130">
                  <c:v>546.90859999999998</c:v>
                </c:pt>
                <c:pt idx="131">
                  <c:v>547.26480000000004</c:v>
                </c:pt>
                <c:pt idx="132">
                  <c:v>547.62099999999998</c:v>
                </c:pt>
                <c:pt idx="133">
                  <c:v>547.97720000000004</c:v>
                </c:pt>
                <c:pt idx="134">
                  <c:v>548.33330000000001</c:v>
                </c:pt>
                <c:pt idx="135">
                  <c:v>548.68939999999998</c:v>
                </c:pt>
                <c:pt idx="136">
                  <c:v>549.04539999999997</c:v>
                </c:pt>
                <c:pt idx="137">
                  <c:v>549.40139999999997</c:v>
                </c:pt>
                <c:pt idx="138">
                  <c:v>549.75729999999999</c:v>
                </c:pt>
                <c:pt idx="139">
                  <c:v>550.11329999999998</c:v>
                </c:pt>
                <c:pt idx="140">
                  <c:v>550.46910000000003</c:v>
                </c:pt>
                <c:pt idx="141">
                  <c:v>550.82500000000005</c:v>
                </c:pt>
                <c:pt idx="142">
                  <c:v>551.1807</c:v>
                </c:pt>
                <c:pt idx="143">
                  <c:v>551.53639999999996</c:v>
                </c:pt>
                <c:pt idx="144">
                  <c:v>551.8922</c:v>
                </c:pt>
                <c:pt idx="145">
                  <c:v>552.24779999999998</c:v>
                </c:pt>
                <c:pt idx="146">
                  <c:v>552.60339999999997</c:v>
                </c:pt>
                <c:pt idx="147">
                  <c:v>552.95899999999995</c:v>
                </c:pt>
                <c:pt idx="148">
                  <c:v>553.31449999999995</c:v>
                </c:pt>
                <c:pt idx="149">
                  <c:v>553.66999999999996</c:v>
                </c:pt>
                <c:pt idx="150">
                  <c:v>554.02549999999997</c:v>
                </c:pt>
                <c:pt idx="151">
                  <c:v>554.3809</c:v>
                </c:pt>
                <c:pt idx="152">
                  <c:v>554.73620000000005</c:v>
                </c:pt>
                <c:pt idx="153">
                  <c:v>555.09159999999997</c:v>
                </c:pt>
                <c:pt idx="154">
                  <c:v>555.44680000000005</c:v>
                </c:pt>
                <c:pt idx="155">
                  <c:v>555.8021</c:v>
                </c:pt>
                <c:pt idx="156">
                  <c:v>556.15719999999999</c:v>
                </c:pt>
                <c:pt idx="157">
                  <c:v>556.51239999999996</c:v>
                </c:pt>
                <c:pt idx="158">
                  <c:v>556.86749999999995</c:v>
                </c:pt>
                <c:pt idx="159">
                  <c:v>557.22249999999997</c:v>
                </c:pt>
                <c:pt idx="160">
                  <c:v>557.57759999999996</c:v>
                </c:pt>
                <c:pt idx="161">
                  <c:v>557.93259999999998</c:v>
                </c:pt>
                <c:pt idx="162">
                  <c:v>558.28750000000002</c:v>
                </c:pt>
                <c:pt idx="163">
                  <c:v>558.64239999999995</c:v>
                </c:pt>
                <c:pt idx="164">
                  <c:v>558.9973</c:v>
                </c:pt>
                <c:pt idx="165">
                  <c:v>559.35209999999995</c:v>
                </c:pt>
                <c:pt idx="166">
                  <c:v>559.70680000000004</c:v>
                </c:pt>
                <c:pt idx="167">
                  <c:v>560.06150000000002</c:v>
                </c:pt>
                <c:pt idx="168">
                  <c:v>560.4162</c:v>
                </c:pt>
                <c:pt idx="169">
                  <c:v>560.77089999999998</c:v>
                </c:pt>
                <c:pt idx="170">
                  <c:v>561.12540000000001</c:v>
                </c:pt>
                <c:pt idx="171">
                  <c:v>561.48</c:v>
                </c:pt>
                <c:pt idx="172">
                  <c:v>561.83450000000005</c:v>
                </c:pt>
                <c:pt idx="173">
                  <c:v>562.18899999999996</c:v>
                </c:pt>
                <c:pt idx="174">
                  <c:v>562.54349999999999</c:v>
                </c:pt>
                <c:pt idx="175">
                  <c:v>562.89779999999996</c:v>
                </c:pt>
                <c:pt idx="176">
                  <c:v>563.25210000000004</c:v>
                </c:pt>
                <c:pt idx="177">
                  <c:v>563.60640000000001</c:v>
                </c:pt>
                <c:pt idx="178">
                  <c:v>563.96069999999997</c:v>
                </c:pt>
                <c:pt idx="179">
                  <c:v>564.31489999999997</c:v>
                </c:pt>
                <c:pt idx="180">
                  <c:v>564.66909999999996</c:v>
                </c:pt>
                <c:pt idx="181">
                  <c:v>565.02329999999995</c:v>
                </c:pt>
                <c:pt idx="182">
                  <c:v>565.37729999999999</c:v>
                </c:pt>
                <c:pt idx="183">
                  <c:v>565.73140000000001</c:v>
                </c:pt>
                <c:pt idx="184">
                  <c:v>566.08540000000005</c:v>
                </c:pt>
                <c:pt idx="185">
                  <c:v>566.4393</c:v>
                </c:pt>
                <c:pt idx="186">
                  <c:v>566.79330000000004</c:v>
                </c:pt>
                <c:pt idx="187">
                  <c:v>567.1472</c:v>
                </c:pt>
                <c:pt idx="188">
                  <c:v>567.50099999999998</c:v>
                </c:pt>
                <c:pt idx="189">
                  <c:v>567.85479999999995</c:v>
                </c:pt>
                <c:pt idx="190">
                  <c:v>568.20860000000005</c:v>
                </c:pt>
                <c:pt idx="191">
                  <c:v>568.56230000000005</c:v>
                </c:pt>
                <c:pt idx="192">
                  <c:v>568.91589999999997</c:v>
                </c:pt>
                <c:pt idx="193">
                  <c:v>569.26949999999999</c:v>
                </c:pt>
                <c:pt idx="194">
                  <c:v>569.62310000000002</c:v>
                </c:pt>
                <c:pt idx="195">
                  <c:v>569.97659999999996</c:v>
                </c:pt>
                <c:pt idx="196">
                  <c:v>570.33010000000002</c:v>
                </c:pt>
                <c:pt idx="197">
                  <c:v>570.68359999999996</c:v>
                </c:pt>
                <c:pt idx="198">
                  <c:v>571.03700000000003</c:v>
                </c:pt>
                <c:pt idx="199">
                  <c:v>571.3904</c:v>
                </c:pt>
                <c:pt idx="200">
                  <c:v>571.74369999999999</c:v>
                </c:pt>
                <c:pt idx="201">
                  <c:v>572.09699999999998</c:v>
                </c:pt>
                <c:pt idx="202">
                  <c:v>572.4502</c:v>
                </c:pt>
                <c:pt idx="203">
                  <c:v>572.80340000000001</c:v>
                </c:pt>
                <c:pt idx="204">
                  <c:v>573.15660000000003</c:v>
                </c:pt>
                <c:pt idx="205">
                  <c:v>573.50969999999995</c:v>
                </c:pt>
                <c:pt idx="206">
                  <c:v>573.86270000000002</c:v>
                </c:pt>
                <c:pt idx="207">
                  <c:v>574.21579999999994</c:v>
                </c:pt>
                <c:pt idx="208">
                  <c:v>574.56870000000004</c:v>
                </c:pt>
                <c:pt idx="209">
                  <c:v>574.92169999999999</c:v>
                </c:pt>
                <c:pt idx="210">
                  <c:v>575.27459999999996</c:v>
                </c:pt>
                <c:pt idx="211">
                  <c:v>575.62739999999997</c:v>
                </c:pt>
                <c:pt idx="212">
                  <c:v>575.98030000000006</c:v>
                </c:pt>
                <c:pt idx="213">
                  <c:v>576.33299999999997</c:v>
                </c:pt>
                <c:pt idx="214">
                  <c:v>576.68579999999997</c:v>
                </c:pt>
                <c:pt idx="215">
                  <c:v>577.0385</c:v>
                </c:pt>
                <c:pt idx="216">
                  <c:v>577.39110000000005</c:v>
                </c:pt>
                <c:pt idx="217">
                  <c:v>577.74369999999999</c:v>
                </c:pt>
                <c:pt idx="218">
                  <c:v>578.09630000000004</c:v>
                </c:pt>
                <c:pt idx="219">
                  <c:v>578.44870000000003</c:v>
                </c:pt>
                <c:pt idx="220">
                  <c:v>578.80119999999999</c:v>
                </c:pt>
                <c:pt idx="221">
                  <c:v>579.15359999999998</c:v>
                </c:pt>
                <c:pt idx="222">
                  <c:v>579.50599999999997</c:v>
                </c:pt>
                <c:pt idx="223">
                  <c:v>579.85839999999996</c:v>
                </c:pt>
                <c:pt idx="224">
                  <c:v>580.21069999999997</c:v>
                </c:pt>
                <c:pt idx="225">
                  <c:v>580.56290000000001</c:v>
                </c:pt>
                <c:pt idx="226">
                  <c:v>580.91520000000003</c:v>
                </c:pt>
                <c:pt idx="227">
                  <c:v>581.26729999999998</c:v>
                </c:pt>
                <c:pt idx="228">
                  <c:v>581.61940000000004</c:v>
                </c:pt>
                <c:pt idx="229">
                  <c:v>581.97159999999997</c:v>
                </c:pt>
                <c:pt idx="230">
                  <c:v>582.32360000000006</c:v>
                </c:pt>
                <c:pt idx="231">
                  <c:v>582.67560000000003</c:v>
                </c:pt>
                <c:pt idx="232">
                  <c:v>583.02750000000003</c:v>
                </c:pt>
                <c:pt idx="233">
                  <c:v>583.37950000000001</c:v>
                </c:pt>
                <c:pt idx="234">
                  <c:v>583.73130000000003</c:v>
                </c:pt>
                <c:pt idx="235">
                  <c:v>584.08309999999994</c:v>
                </c:pt>
                <c:pt idx="236">
                  <c:v>584.43489999999997</c:v>
                </c:pt>
                <c:pt idx="237">
                  <c:v>584.7867</c:v>
                </c:pt>
                <c:pt idx="238">
                  <c:v>585.13840000000005</c:v>
                </c:pt>
                <c:pt idx="239">
                  <c:v>585.49009999999998</c:v>
                </c:pt>
                <c:pt idx="240">
                  <c:v>585.84159999999997</c:v>
                </c:pt>
                <c:pt idx="241">
                  <c:v>586.19320000000005</c:v>
                </c:pt>
                <c:pt idx="242">
                  <c:v>586.54470000000003</c:v>
                </c:pt>
                <c:pt idx="243">
                  <c:v>586.89620000000002</c:v>
                </c:pt>
                <c:pt idx="244">
                  <c:v>587.24770000000001</c:v>
                </c:pt>
                <c:pt idx="245">
                  <c:v>587.59910000000002</c:v>
                </c:pt>
                <c:pt idx="246">
                  <c:v>587.95039999999995</c:v>
                </c:pt>
                <c:pt idx="247">
                  <c:v>588.30179999999996</c:v>
                </c:pt>
                <c:pt idx="248">
                  <c:v>588.65300000000002</c:v>
                </c:pt>
                <c:pt idx="249">
                  <c:v>589.00419999999997</c:v>
                </c:pt>
                <c:pt idx="250">
                  <c:v>589.35540000000003</c:v>
                </c:pt>
                <c:pt idx="251">
                  <c:v>589.70650000000001</c:v>
                </c:pt>
                <c:pt idx="252">
                  <c:v>590.05759999999998</c:v>
                </c:pt>
                <c:pt idx="253">
                  <c:v>590.40869999999995</c:v>
                </c:pt>
                <c:pt idx="254">
                  <c:v>590.75969999999995</c:v>
                </c:pt>
                <c:pt idx="255">
                  <c:v>591.11069999999995</c:v>
                </c:pt>
                <c:pt idx="256">
                  <c:v>591.46159999999998</c:v>
                </c:pt>
                <c:pt idx="257">
                  <c:v>591.8125</c:v>
                </c:pt>
                <c:pt idx="258">
                  <c:v>592.16330000000005</c:v>
                </c:pt>
                <c:pt idx="259">
                  <c:v>592.51409999999998</c:v>
                </c:pt>
                <c:pt idx="260">
                  <c:v>592.86490000000003</c:v>
                </c:pt>
                <c:pt idx="261">
                  <c:v>593.21559999999999</c:v>
                </c:pt>
                <c:pt idx="262">
                  <c:v>593.56619999999998</c:v>
                </c:pt>
                <c:pt idx="263">
                  <c:v>593.91690000000006</c:v>
                </c:pt>
                <c:pt idx="264">
                  <c:v>594.26750000000004</c:v>
                </c:pt>
                <c:pt idx="265">
                  <c:v>594.61800000000005</c:v>
                </c:pt>
                <c:pt idx="266">
                  <c:v>594.96849999999995</c:v>
                </c:pt>
                <c:pt idx="267">
                  <c:v>595.31889999999999</c:v>
                </c:pt>
                <c:pt idx="268">
                  <c:v>595.66930000000002</c:v>
                </c:pt>
                <c:pt idx="269">
                  <c:v>596.01969999999994</c:v>
                </c:pt>
                <c:pt idx="270">
                  <c:v>596.37</c:v>
                </c:pt>
                <c:pt idx="271">
                  <c:v>596.72029999999995</c:v>
                </c:pt>
                <c:pt idx="272">
                  <c:v>597.07060000000001</c:v>
                </c:pt>
                <c:pt idx="273">
                  <c:v>597.42070000000001</c:v>
                </c:pt>
                <c:pt idx="274">
                  <c:v>597.77089999999998</c:v>
                </c:pt>
                <c:pt idx="275">
                  <c:v>598.12099999999998</c:v>
                </c:pt>
                <c:pt idx="276">
                  <c:v>598.471</c:v>
                </c:pt>
                <c:pt idx="277">
                  <c:v>598.82100000000003</c:v>
                </c:pt>
                <c:pt idx="278">
                  <c:v>599.17100000000005</c:v>
                </c:pt>
                <c:pt idx="279">
                  <c:v>599.52089999999998</c:v>
                </c:pt>
                <c:pt idx="280">
                  <c:v>599.87080000000003</c:v>
                </c:pt>
                <c:pt idx="281">
                  <c:v>600.22069999999997</c:v>
                </c:pt>
                <c:pt idx="282">
                  <c:v>600.57050000000004</c:v>
                </c:pt>
                <c:pt idx="283">
                  <c:v>600.92020000000002</c:v>
                </c:pt>
                <c:pt idx="284">
                  <c:v>601.27</c:v>
                </c:pt>
                <c:pt idx="285">
                  <c:v>601.61959999999999</c:v>
                </c:pt>
                <c:pt idx="286">
                  <c:v>601.9692</c:v>
                </c:pt>
                <c:pt idx="287">
                  <c:v>602.31880000000001</c:v>
                </c:pt>
                <c:pt idx="288">
                  <c:v>602.66840000000002</c:v>
                </c:pt>
                <c:pt idx="289">
                  <c:v>603.01790000000005</c:v>
                </c:pt>
                <c:pt idx="290">
                  <c:v>603.3673</c:v>
                </c:pt>
                <c:pt idx="291">
                  <c:v>603.71669999999995</c:v>
                </c:pt>
                <c:pt idx="292">
                  <c:v>604.06610000000001</c:v>
                </c:pt>
                <c:pt idx="293">
                  <c:v>604.41539999999998</c:v>
                </c:pt>
                <c:pt idx="294">
                  <c:v>604.76469999999995</c:v>
                </c:pt>
                <c:pt idx="295">
                  <c:v>605.11400000000003</c:v>
                </c:pt>
                <c:pt idx="296">
                  <c:v>605.46310000000005</c:v>
                </c:pt>
                <c:pt idx="297">
                  <c:v>605.81230000000005</c:v>
                </c:pt>
                <c:pt idx="298">
                  <c:v>606.16139999999996</c:v>
                </c:pt>
                <c:pt idx="299">
                  <c:v>606.5104</c:v>
                </c:pt>
                <c:pt idx="300">
                  <c:v>606.85940000000005</c:v>
                </c:pt>
                <c:pt idx="301">
                  <c:v>607.20839999999998</c:v>
                </c:pt>
                <c:pt idx="302">
                  <c:v>607.55740000000003</c:v>
                </c:pt>
                <c:pt idx="303">
                  <c:v>607.90629999999999</c:v>
                </c:pt>
                <c:pt idx="304">
                  <c:v>608.25509999999997</c:v>
                </c:pt>
                <c:pt idx="305">
                  <c:v>608.60389999999995</c:v>
                </c:pt>
                <c:pt idx="306">
                  <c:v>608.95259999999996</c:v>
                </c:pt>
                <c:pt idx="307">
                  <c:v>609.30139999999994</c:v>
                </c:pt>
                <c:pt idx="308">
                  <c:v>609.65</c:v>
                </c:pt>
                <c:pt idx="309">
                  <c:v>609.99869999999999</c:v>
                </c:pt>
                <c:pt idx="310">
                  <c:v>610.34720000000004</c:v>
                </c:pt>
                <c:pt idx="311">
                  <c:v>610.69579999999996</c:v>
                </c:pt>
                <c:pt idx="312">
                  <c:v>611.04430000000002</c:v>
                </c:pt>
                <c:pt idx="313">
                  <c:v>611.39279999999997</c:v>
                </c:pt>
                <c:pt idx="314">
                  <c:v>611.74109999999996</c:v>
                </c:pt>
                <c:pt idx="315">
                  <c:v>612.08950000000004</c:v>
                </c:pt>
                <c:pt idx="316">
                  <c:v>612.43790000000001</c:v>
                </c:pt>
                <c:pt idx="317">
                  <c:v>612.78610000000003</c:v>
                </c:pt>
                <c:pt idx="318">
                  <c:v>613.13430000000005</c:v>
                </c:pt>
                <c:pt idx="319">
                  <c:v>613.48249999999996</c:v>
                </c:pt>
                <c:pt idx="320">
                  <c:v>613.83069999999998</c:v>
                </c:pt>
                <c:pt idx="321">
                  <c:v>614.17880000000002</c:v>
                </c:pt>
                <c:pt idx="322">
                  <c:v>614.52689999999996</c:v>
                </c:pt>
                <c:pt idx="323">
                  <c:v>614.87490000000003</c:v>
                </c:pt>
                <c:pt idx="324">
                  <c:v>615.22280000000001</c:v>
                </c:pt>
                <c:pt idx="325">
                  <c:v>615.57069999999999</c:v>
                </c:pt>
                <c:pt idx="326">
                  <c:v>615.91859999999997</c:v>
                </c:pt>
                <c:pt idx="327">
                  <c:v>616.26649999999995</c:v>
                </c:pt>
                <c:pt idx="328">
                  <c:v>616.61429999999996</c:v>
                </c:pt>
                <c:pt idx="329">
                  <c:v>616.96199999999999</c:v>
                </c:pt>
                <c:pt idx="330">
                  <c:v>617.3098</c:v>
                </c:pt>
                <c:pt idx="331">
                  <c:v>617.65740000000005</c:v>
                </c:pt>
                <c:pt idx="332">
                  <c:v>618.005</c:v>
                </c:pt>
                <c:pt idx="333">
                  <c:v>618.35260000000005</c:v>
                </c:pt>
                <c:pt idx="334">
                  <c:v>618.70010000000002</c:v>
                </c:pt>
                <c:pt idx="335">
                  <c:v>619.04759999999999</c:v>
                </c:pt>
                <c:pt idx="336">
                  <c:v>619.39509999999996</c:v>
                </c:pt>
                <c:pt idx="337">
                  <c:v>619.74249999999995</c:v>
                </c:pt>
                <c:pt idx="338">
                  <c:v>620.08979999999997</c:v>
                </c:pt>
                <c:pt idx="339">
                  <c:v>620.43709999999999</c:v>
                </c:pt>
                <c:pt idx="340">
                  <c:v>620.78440000000001</c:v>
                </c:pt>
                <c:pt idx="341">
                  <c:v>621.13170000000002</c:v>
                </c:pt>
                <c:pt idx="342">
                  <c:v>621.47879999999998</c:v>
                </c:pt>
                <c:pt idx="343">
                  <c:v>621.82600000000002</c:v>
                </c:pt>
                <c:pt idx="344">
                  <c:v>622.17309999999998</c:v>
                </c:pt>
                <c:pt idx="345">
                  <c:v>622.52009999999996</c:v>
                </c:pt>
                <c:pt idx="346">
                  <c:v>622.86710000000005</c:v>
                </c:pt>
                <c:pt idx="347">
                  <c:v>623.21410000000003</c:v>
                </c:pt>
                <c:pt idx="348">
                  <c:v>623.56100000000004</c:v>
                </c:pt>
                <c:pt idx="349">
                  <c:v>623.90790000000004</c:v>
                </c:pt>
                <c:pt idx="350">
                  <c:v>624.25469999999996</c:v>
                </c:pt>
                <c:pt idx="351">
                  <c:v>624.60149999999999</c:v>
                </c:pt>
                <c:pt idx="352">
                  <c:v>624.94820000000004</c:v>
                </c:pt>
                <c:pt idx="353">
                  <c:v>625.29499999999996</c:v>
                </c:pt>
                <c:pt idx="354">
                  <c:v>625.64160000000004</c:v>
                </c:pt>
                <c:pt idx="355">
                  <c:v>625.98820000000001</c:v>
                </c:pt>
                <c:pt idx="356">
                  <c:v>626.33479999999997</c:v>
                </c:pt>
                <c:pt idx="357">
                  <c:v>626.68129999999996</c:v>
                </c:pt>
                <c:pt idx="358">
                  <c:v>627.02779999999996</c:v>
                </c:pt>
                <c:pt idx="359">
                  <c:v>627.37419999999997</c:v>
                </c:pt>
                <c:pt idx="360">
                  <c:v>627.72059999999999</c:v>
                </c:pt>
                <c:pt idx="361">
                  <c:v>628.06700000000001</c:v>
                </c:pt>
                <c:pt idx="362">
                  <c:v>628.41330000000005</c:v>
                </c:pt>
                <c:pt idx="363">
                  <c:v>628.7595</c:v>
                </c:pt>
                <c:pt idx="364">
                  <c:v>629.10569999999996</c:v>
                </c:pt>
                <c:pt idx="365">
                  <c:v>629.45190000000002</c:v>
                </c:pt>
                <c:pt idx="366">
                  <c:v>629.798</c:v>
                </c:pt>
                <c:pt idx="367">
                  <c:v>630.14409999999998</c:v>
                </c:pt>
                <c:pt idx="368">
                  <c:v>630.49019999999996</c:v>
                </c:pt>
                <c:pt idx="369">
                  <c:v>630.83619999999996</c:v>
                </c:pt>
                <c:pt idx="370">
                  <c:v>631.18209999999999</c:v>
                </c:pt>
                <c:pt idx="371">
                  <c:v>631.52800000000002</c:v>
                </c:pt>
                <c:pt idx="372">
                  <c:v>631.87390000000005</c:v>
                </c:pt>
                <c:pt idx="373">
                  <c:v>632.21969999999999</c:v>
                </c:pt>
                <c:pt idx="374">
                  <c:v>632.56550000000004</c:v>
                </c:pt>
                <c:pt idx="375">
                  <c:v>632.91120000000001</c:v>
                </c:pt>
                <c:pt idx="376">
                  <c:v>633.25689999999997</c:v>
                </c:pt>
                <c:pt idx="377">
                  <c:v>633.60249999999996</c:v>
                </c:pt>
                <c:pt idx="378">
                  <c:v>633.94809999999995</c:v>
                </c:pt>
                <c:pt idx="379">
                  <c:v>634.29369999999994</c:v>
                </c:pt>
                <c:pt idx="380">
                  <c:v>634.63919999999996</c:v>
                </c:pt>
                <c:pt idx="381">
                  <c:v>634.9846</c:v>
                </c:pt>
                <c:pt idx="382">
                  <c:v>635.33010000000002</c:v>
                </c:pt>
                <c:pt idx="383">
                  <c:v>635.67539999999997</c:v>
                </c:pt>
                <c:pt idx="384">
                  <c:v>636.02080000000001</c:v>
                </c:pt>
                <c:pt idx="385">
                  <c:v>636.36599999999999</c:v>
                </c:pt>
                <c:pt idx="386">
                  <c:v>636.71130000000005</c:v>
                </c:pt>
                <c:pt idx="387">
                  <c:v>637.05650000000003</c:v>
                </c:pt>
                <c:pt idx="388">
                  <c:v>637.40170000000001</c:v>
                </c:pt>
                <c:pt idx="389">
                  <c:v>637.74680000000001</c:v>
                </c:pt>
                <c:pt idx="390">
                  <c:v>638.09190000000001</c:v>
                </c:pt>
                <c:pt idx="391">
                  <c:v>638.43679999999995</c:v>
                </c:pt>
                <c:pt idx="392">
                  <c:v>638.78179999999998</c:v>
                </c:pt>
                <c:pt idx="393">
                  <c:v>639.1268</c:v>
                </c:pt>
                <c:pt idx="394">
                  <c:v>639.47159999999997</c:v>
                </c:pt>
                <c:pt idx="395">
                  <c:v>639.81650000000002</c:v>
                </c:pt>
                <c:pt idx="396">
                  <c:v>640.16129999999998</c:v>
                </c:pt>
                <c:pt idx="397">
                  <c:v>640.50599999999997</c:v>
                </c:pt>
                <c:pt idx="398">
                  <c:v>640.85080000000005</c:v>
                </c:pt>
                <c:pt idx="399">
                  <c:v>641.19539999999995</c:v>
                </c:pt>
                <c:pt idx="400">
                  <c:v>641.54</c:v>
                </c:pt>
                <c:pt idx="401">
                  <c:v>641.88459999999998</c:v>
                </c:pt>
                <c:pt idx="402">
                  <c:v>642.22910000000002</c:v>
                </c:pt>
                <c:pt idx="403">
                  <c:v>642.57370000000003</c:v>
                </c:pt>
                <c:pt idx="404">
                  <c:v>642.91809999999998</c:v>
                </c:pt>
                <c:pt idx="405">
                  <c:v>643.26250000000005</c:v>
                </c:pt>
                <c:pt idx="406">
                  <c:v>643.60680000000002</c:v>
                </c:pt>
                <c:pt idx="407">
                  <c:v>643.95119999999997</c:v>
                </c:pt>
                <c:pt idx="408">
                  <c:v>644.29539999999997</c:v>
                </c:pt>
                <c:pt idx="409">
                  <c:v>644.63959999999997</c:v>
                </c:pt>
                <c:pt idx="410">
                  <c:v>644.98379999999997</c:v>
                </c:pt>
                <c:pt idx="411">
                  <c:v>645.3279</c:v>
                </c:pt>
                <c:pt idx="412">
                  <c:v>645.6721</c:v>
                </c:pt>
                <c:pt idx="413">
                  <c:v>646.01610000000005</c:v>
                </c:pt>
                <c:pt idx="414">
                  <c:v>646.36009999999999</c:v>
                </c:pt>
                <c:pt idx="415">
                  <c:v>646.70399999999995</c:v>
                </c:pt>
                <c:pt idx="416">
                  <c:v>647.04790000000003</c:v>
                </c:pt>
                <c:pt idx="417">
                  <c:v>647.39179999999999</c:v>
                </c:pt>
                <c:pt idx="418">
                  <c:v>647.73569999999995</c:v>
                </c:pt>
                <c:pt idx="419">
                  <c:v>648.07939999999996</c:v>
                </c:pt>
                <c:pt idx="420">
                  <c:v>648.42319999999995</c:v>
                </c:pt>
                <c:pt idx="421">
                  <c:v>648.76679999999999</c:v>
                </c:pt>
                <c:pt idx="422">
                  <c:v>649.1105</c:v>
                </c:pt>
                <c:pt idx="423">
                  <c:v>649.45399999999995</c:v>
                </c:pt>
                <c:pt idx="424">
                  <c:v>649.79759999999999</c:v>
                </c:pt>
                <c:pt idx="425">
                  <c:v>650.14110000000005</c:v>
                </c:pt>
                <c:pt idx="426">
                  <c:v>650.4846</c:v>
                </c:pt>
                <c:pt idx="427">
                  <c:v>650.82799999999997</c:v>
                </c:pt>
                <c:pt idx="428">
                  <c:v>651.17139999999995</c:v>
                </c:pt>
                <c:pt idx="429">
                  <c:v>651.51469999999995</c:v>
                </c:pt>
                <c:pt idx="430">
                  <c:v>651.85799999999995</c:v>
                </c:pt>
                <c:pt idx="431">
                  <c:v>652.20119999999997</c:v>
                </c:pt>
                <c:pt idx="432">
                  <c:v>652.5444</c:v>
                </c:pt>
                <c:pt idx="433">
                  <c:v>652.88760000000002</c:v>
                </c:pt>
                <c:pt idx="434">
                  <c:v>653.23069999999996</c:v>
                </c:pt>
                <c:pt idx="435">
                  <c:v>653.57370000000003</c:v>
                </c:pt>
                <c:pt idx="436">
                  <c:v>653.91669999999999</c:v>
                </c:pt>
                <c:pt idx="437">
                  <c:v>654.25980000000004</c:v>
                </c:pt>
                <c:pt idx="438">
                  <c:v>654.60270000000003</c:v>
                </c:pt>
                <c:pt idx="439">
                  <c:v>654.94560000000001</c:v>
                </c:pt>
                <c:pt idx="440">
                  <c:v>655.28840000000002</c:v>
                </c:pt>
                <c:pt idx="441">
                  <c:v>655.63120000000004</c:v>
                </c:pt>
                <c:pt idx="442">
                  <c:v>655.97389999999996</c:v>
                </c:pt>
                <c:pt idx="443">
                  <c:v>656.31669999999997</c:v>
                </c:pt>
                <c:pt idx="444">
                  <c:v>656.65930000000003</c:v>
                </c:pt>
                <c:pt idx="445">
                  <c:v>657.00189999999998</c:v>
                </c:pt>
                <c:pt idx="446">
                  <c:v>657.34450000000004</c:v>
                </c:pt>
                <c:pt idx="447">
                  <c:v>657.68700000000001</c:v>
                </c:pt>
                <c:pt idx="448">
                  <c:v>658.02949999999998</c:v>
                </c:pt>
                <c:pt idx="449">
                  <c:v>658.37189999999998</c:v>
                </c:pt>
                <c:pt idx="450">
                  <c:v>658.71429999999998</c:v>
                </c:pt>
                <c:pt idx="451">
                  <c:v>659.0566</c:v>
                </c:pt>
                <c:pt idx="452">
                  <c:v>659.39890000000003</c:v>
                </c:pt>
                <c:pt idx="453">
                  <c:v>659.74120000000005</c:v>
                </c:pt>
                <c:pt idx="454">
                  <c:v>660.08339999999998</c:v>
                </c:pt>
                <c:pt idx="455">
                  <c:v>660.42550000000006</c:v>
                </c:pt>
                <c:pt idx="456">
                  <c:v>660.76769999999999</c:v>
                </c:pt>
                <c:pt idx="457">
                  <c:v>661.10969999999998</c:v>
                </c:pt>
                <c:pt idx="458">
                  <c:v>661.45180000000005</c:v>
                </c:pt>
                <c:pt idx="459">
                  <c:v>661.79380000000003</c:v>
                </c:pt>
                <c:pt idx="460">
                  <c:v>662.13570000000004</c:v>
                </c:pt>
                <c:pt idx="461">
                  <c:v>662.47760000000005</c:v>
                </c:pt>
                <c:pt idx="462">
                  <c:v>662.81949999999995</c:v>
                </c:pt>
                <c:pt idx="463">
                  <c:v>663.16129999999998</c:v>
                </c:pt>
                <c:pt idx="464">
                  <c:v>663.50310000000002</c:v>
                </c:pt>
                <c:pt idx="465">
                  <c:v>663.84469999999999</c:v>
                </c:pt>
                <c:pt idx="466">
                  <c:v>664.18640000000005</c:v>
                </c:pt>
                <c:pt idx="467">
                  <c:v>664.52800000000002</c:v>
                </c:pt>
                <c:pt idx="468">
                  <c:v>664.86959999999999</c:v>
                </c:pt>
                <c:pt idx="469">
                  <c:v>665.21109999999999</c:v>
                </c:pt>
                <c:pt idx="470">
                  <c:v>665.55259999999998</c:v>
                </c:pt>
                <c:pt idx="471">
                  <c:v>665.89409999999998</c:v>
                </c:pt>
                <c:pt idx="472">
                  <c:v>666.2355</c:v>
                </c:pt>
                <c:pt idx="473">
                  <c:v>666.57680000000005</c:v>
                </c:pt>
                <c:pt idx="474">
                  <c:v>666.91819999999996</c:v>
                </c:pt>
                <c:pt idx="475">
                  <c:v>667.25940000000003</c:v>
                </c:pt>
                <c:pt idx="476">
                  <c:v>667.60059999999999</c:v>
                </c:pt>
                <c:pt idx="477">
                  <c:v>667.94179999999994</c:v>
                </c:pt>
                <c:pt idx="478">
                  <c:v>668.28300000000002</c:v>
                </c:pt>
                <c:pt idx="479">
                  <c:v>668.62400000000002</c:v>
                </c:pt>
                <c:pt idx="480">
                  <c:v>668.96500000000003</c:v>
                </c:pt>
                <c:pt idx="481">
                  <c:v>669.30600000000004</c:v>
                </c:pt>
                <c:pt idx="482">
                  <c:v>669.64700000000005</c:v>
                </c:pt>
                <c:pt idx="483">
                  <c:v>669.98789999999997</c:v>
                </c:pt>
                <c:pt idx="484">
                  <c:v>670.32870000000003</c:v>
                </c:pt>
                <c:pt idx="485">
                  <c:v>670.66959999999995</c:v>
                </c:pt>
                <c:pt idx="486">
                  <c:v>671.01030000000003</c:v>
                </c:pt>
                <c:pt idx="487">
                  <c:v>671.35109999999997</c:v>
                </c:pt>
                <c:pt idx="488">
                  <c:v>671.69169999999997</c:v>
                </c:pt>
                <c:pt idx="489">
                  <c:v>672.03229999999996</c:v>
                </c:pt>
                <c:pt idx="490">
                  <c:v>672.37300000000005</c:v>
                </c:pt>
                <c:pt idx="491">
                  <c:v>672.71349999999995</c:v>
                </c:pt>
                <c:pt idx="492">
                  <c:v>673.05399999999997</c:v>
                </c:pt>
                <c:pt idx="493">
                  <c:v>673.39449999999999</c:v>
                </c:pt>
                <c:pt idx="494">
                  <c:v>673.73490000000004</c:v>
                </c:pt>
                <c:pt idx="495">
                  <c:v>674.0752</c:v>
                </c:pt>
                <c:pt idx="496">
                  <c:v>674.41549999999995</c:v>
                </c:pt>
                <c:pt idx="497">
                  <c:v>674.75580000000002</c:v>
                </c:pt>
                <c:pt idx="498">
                  <c:v>675.096</c:v>
                </c:pt>
                <c:pt idx="499">
                  <c:v>675.43619999999999</c:v>
                </c:pt>
                <c:pt idx="500">
                  <c:v>675.77639999999997</c:v>
                </c:pt>
                <c:pt idx="501">
                  <c:v>676.11649999999997</c:v>
                </c:pt>
                <c:pt idx="502">
                  <c:v>676.45650000000001</c:v>
                </c:pt>
                <c:pt idx="503">
                  <c:v>676.79639999999995</c:v>
                </c:pt>
                <c:pt idx="504">
                  <c:v>677.13639999999998</c:v>
                </c:pt>
                <c:pt idx="505">
                  <c:v>677.47630000000004</c:v>
                </c:pt>
                <c:pt idx="506">
                  <c:v>677.81619999999998</c:v>
                </c:pt>
                <c:pt idx="507">
                  <c:v>678.15599999999995</c:v>
                </c:pt>
                <c:pt idx="508">
                  <c:v>678.49580000000003</c:v>
                </c:pt>
                <c:pt idx="509">
                  <c:v>678.83550000000002</c:v>
                </c:pt>
                <c:pt idx="510">
                  <c:v>679.17520000000002</c:v>
                </c:pt>
                <c:pt idx="511">
                  <c:v>679.51480000000004</c:v>
                </c:pt>
                <c:pt idx="512">
                  <c:v>679.85440000000006</c:v>
                </c:pt>
                <c:pt idx="513">
                  <c:v>680.19399999999996</c:v>
                </c:pt>
                <c:pt idx="514">
                  <c:v>680.53340000000003</c:v>
                </c:pt>
                <c:pt idx="515">
                  <c:v>680.87289999999996</c:v>
                </c:pt>
                <c:pt idx="516">
                  <c:v>681.21230000000003</c:v>
                </c:pt>
                <c:pt idx="517">
                  <c:v>681.55169999999998</c:v>
                </c:pt>
                <c:pt idx="518">
                  <c:v>681.89099999999996</c:v>
                </c:pt>
                <c:pt idx="519">
                  <c:v>682.23030000000006</c:v>
                </c:pt>
                <c:pt idx="520">
                  <c:v>682.56949999999995</c:v>
                </c:pt>
                <c:pt idx="521">
                  <c:v>682.90869999999995</c:v>
                </c:pt>
                <c:pt idx="522">
                  <c:v>683.24779999999998</c:v>
                </c:pt>
                <c:pt idx="523">
                  <c:v>683.58690000000001</c:v>
                </c:pt>
                <c:pt idx="524">
                  <c:v>683.92589999999996</c:v>
                </c:pt>
                <c:pt idx="525">
                  <c:v>684.26499999999999</c:v>
                </c:pt>
                <c:pt idx="526">
                  <c:v>684.60389999999995</c:v>
                </c:pt>
                <c:pt idx="527">
                  <c:v>684.94280000000003</c:v>
                </c:pt>
                <c:pt idx="528">
                  <c:v>685.28160000000003</c:v>
                </c:pt>
                <c:pt idx="529">
                  <c:v>685.62049999999999</c:v>
                </c:pt>
                <c:pt idx="530">
                  <c:v>685.95920000000001</c:v>
                </c:pt>
                <c:pt idx="531">
                  <c:v>686.298</c:v>
                </c:pt>
                <c:pt idx="532">
                  <c:v>686.63670000000002</c:v>
                </c:pt>
                <c:pt idx="533">
                  <c:v>686.97529999999995</c:v>
                </c:pt>
                <c:pt idx="534">
                  <c:v>687.31380000000001</c:v>
                </c:pt>
                <c:pt idx="535">
                  <c:v>687.65239999999994</c:v>
                </c:pt>
                <c:pt idx="536">
                  <c:v>687.99090000000001</c:v>
                </c:pt>
                <c:pt idx="537">
                  <c:v>688.32929999999999</c:v>
                </c:pt>
                <c:pt idx="538">
                  <c:v>688.66769999999997</c:v>
                </c:pt>
                <c:pt idx="539">
                  <c:v>689.00609999999995</c:v>
                </c:pt>
                <c:pt idx="540">
                  <c:v>689.34439999999995</c:v>
                </c:pt>
                <c:pt idx="541">
                  <c:v>689.68269999999995</c:v>
                </c:pt>
                <c:pt idx="542">
                  <c:v>690.02089999999998</c:v>
                </c:pt>
                <c:pt idx="543">
                  <c:v>690.35910000000001</c:v>
                </c:pt>
                <c:pt idx="544">
                  <c:v>690.69719999999995</c:v>
                </c:pt>
                <c:pt idx="545">
                  <c:v>691.03530000000001</c:v>
                </c:pt>
                <c:pt idx="546">
                  <c:v>691.37339999999995</c:v>
                </c:pt>
                <c:pt idx="547">
                  <c:v>691.71130000000005</c:v>
                </c:pt>
                <c:pt idx="548">
                  <c:v>692.04930000000002</c:v>
                </c:pt>
                <c:pt idx="549">
                  <c:v>692.38720000000001</c:v>
                </c:pt>
                <c:pt idx="550">
                  <c:v>692.72500000000002</c:v>
                </c:pt>
                <c:pt idx="551">
                  <c:v>693.06290000000001</c:v>
                </c:pt>
                <c:pt idx="552">
                  <c:v>693.40060000000005</c:v>
                </c:pt>
                <c:pt idx="553">
                  <c:v>693.73829999999998</c:v>
                </c:pt>
                <c:pt idx="554">
                  <c:v>694.07600000000002</c:v>
                </c:pt>
                <c:pt idx="555">
                  <c:v>694.41359999999997</c:v>
                </c:pt>
                <c:pt idx="556">
                  <c:v>694.75120000000004</c:v>
                </c:pt>
                <c:pt idx="557">
                  <c:v>695.08870000000002</c:v>
                </c:pt>
                <c:pt idx="558">
                  <c:v>695.42619999999999</c:v>
                </c:pt>
                <c:pt idx="559">
                  <c:v>695.76369999999997</c:v>
                </c:pt>
                <c:pt idx="560">
                  <c:v>696.10109999999997</c:v>
                </c:pt>
                <c:pt idx="561">
                  <c:v>696.4384</c:v>
                </c:pt>
                <c:pt idx="562">
                  <c:v>696.7758</c:v>
                </c:pt>
                <c:pt idx="563">
                  <c:v>697.11300000000006</c:v>
                </c:pt>
                <c:pt idx="564">
                  <c:v>697.4502</c:v>
                </c:pt>
                <c:pt idx="565">
                  <c:v>697.78740000000005</c:v>
                </c:pt>
                <c:pt idx="566">
                  <c:v>698.12450000000001</c:v>
                </c:pt>
                <c:pt idx="567">
                  <c:v>698.4615</c:v>
                </c:pt>
                <c:pt idx="568">
                  <c:v>698.79859999999996</c:v>
                </c:pt>
                <c:pt idx="569">
                  <c:v>699.13559999999995</c:v>
                </c:pt>
                <c:pt idx="570">
                  <c:v>699.47249999999997</c:v>
                </c:pt>
                <c:pt idx="571">
                  <c:v>699.80939999999998</c:v>
                </c:pt>
                <c:pt idx="572">
                  <c:v>700.14620000000002</c:v>
                </c:pt>
                <c:pt idx="573">
                  <c:v>700.48310000000004</c:v>
                </c:pt>
                <c:pt idx="574">
                  <c:v>700.81979999999999</c:v>
                </c:pt>
                <c:pt idx="575">
                  <c:v>701.15660000000003</c:v>
                </c:pt>
                <c:pt idx="576">
                  <c:v>701.4932</c:v>
                </c:pt>
                <c:pt idx="577">
                  <c:v>701.82979999999998</c:v>
                </c:pt>
                <c:pt idx="578">
                  <c:v>702.16639999999995</c:v>
                </c:pt>
                <c:pt idx="579">
                  <c:v>702.50289999999995</c:v>
                </c:pt>
                <c:pt idx="580">
                  <c:v>702.83939999999996</c:v>
                </c:pt>
                <c:pt idx="581">
                  <c:v>703.17579999999998</c:v>
                </c:pt>
                <c:pt idx="582">
                  <c:v>703.51220000000001</c:v>
                </c:pt>
                <c:pt idx="583">
                  <c:v>703.84849999999994</c:v>
                </c:pt>
                <c:pt idx="584">
                  <c:v>704.1848</c:v>
                </c:pt>
                <c:pt idx="585">
                  <c:v>704.52110000000005</c:v>
                </c:pt>
                <c:pt idx="586">
                  <c:v>704.85730000000001</c:v>
                </c:pt>
                <c:pt idx="587">
                  <c:v>705.1934</c:v>
                </c:pt>
                <c:pt idx="588">
                  <c:v>705.52949999999998</c:v>
                </c:pt>
                <c:pt idx="589">
                  <c:v>705.86559999999997</c:v>
                </c:pt>
                <c:pt idx="590">
                  <c:v>706.20159999999998</c:v>
                </c:pt>
                <c:pt idx="591">
                  <c:v>706.5376</c:v>
                </c:pt>
                <c:pt idx="592">
                  <c:v>706.87350000000004</c:v>
                </c:pt>
                <c:pt idx="593">
                  <c:v>707.20939999999996</c:v>
                </c:pt>
                <c:pt idx="594">
                  <c:v>707.54520000000002</c:v>
                </c:pt>
                <c:pt idx="595">
                  <c:v>707.88099999999997</c:v>
                </c:pt>
                <c:pt idx="596">
                  <c:v>708.21669999999995</c:v>
                </c:pt>
                <c:pt idx="597">
                  <c:v>708.55240000000003</c:v>
                </c:pt>
                <c:pt idx="598">
                  <c:v>708.88810000000001</c:v>
                </c:pt>
                <c:pt idx="599">
                  <c:v>709.22370000000001</c:v>
                </c:pt>
                <c:pt idx="600">
                  <c:v>709.55930000000001</c:v>
                </c:pt>
                <c:pt idx="601">
                  <c:v>709.89480000000003</c:v>
                </c:pt>
                <c:pt idx="602">
                  <c:v>710.23019999999997</c:v>
                </c:pt>
                <c:pt idx="603">
                  <c:v>710.56569999999999</c:v>
                </c:pt>
                <c:pt idx="604">
                  <c:v>710.90099999999995</c:v>
                </c:pt>
                <c:pt idx="605">
                  <c:v>711.23630000000003</c:v>
                </c:pt>
                <c:pt idx="606">
                  <c:v>711.57159999999999</c:v>
                </c:pt>
                <c:pt idx="607">
                  <c:v>711.90689999999995</c:v>
                </c:pt>
                <c:pt idx="608">
                  <c:v>712.24199999999996</c:v>
                </c:pt>
                <c:pt idx="609">
                  <c:v>712.57709999999997</c:v>
                </c:pt>
                <c:pt idx="610">
                  <c:v>712.91229999999996</c:v>
                </c:pt>
                <c:pt idx="611">
                  <c:v>713.2473</c:v>
                </c:pt>
                <c:pt idx="612">
                  <c:v>713.58230000000003</c:v>
                </c:pt>
                <c:pt idx="613">
                  <c:v>713.91719999999998</c:v>
                </c:pt>
                <c:pt idx="614">
                  <c:v>714.25220000000002</c:v>
                </c:pt>
                <c:pt idx="615">
                  <c:v>714.58699999999999</c:v>
                </c:pt>
                <c:pt idx="616">
                  <c:v>714.92190000000005</c:v>
                </c:pt>
                <c:pt idx="617">
                  <c:v>715.25660000000005</c:v>
                </c:pt>
                <c:pt idx="618">
                  <c:v>715.59130000000005</c:v>
                </c:pt>
                <c:pt idx="619">
                  <c:v>715.92600000000004</c:v>
                </c:pt>
                <c:pt idx="620">
                  <c:v>716.26059999999995</c:v>
                </c:pt>
                <c:pt idx="621">
                  <c:v>716.59519999999998</c:v>
                </c:pt>
                <c:pt idx="622">
                  <c:v>716.92970000000003</c:v>
                </c:pt>
                <c:pt idx="623">
                  <c:v>717.26419999999996</c:v>
                </c:pt>
                <c:pt idx="624">
                  <c:v>717.59870000000001</c:v>
                </c:pt>
                <c:pt idx="625">
                  <c:v>717.93309999999997</c:v>
                </c:pt>
                <c:pt idx="626">
                  <c:v>718.26750000000004</c:v>
                </c:pt>
                <c:pt idx="627">
                  <c:v>718.60170000000005</c:v>
                </c:pt>
                <c:pt idx="628">
                  <c:v>718.93600000000004</c:v>
                </c:pt>
                <c:pt idx="629">
                  <c:v>719.27020000000005</c:v>
                </c:pt>
                <c:pt idx="630">
                  <c:v>719.60440000000006</c:v>
                </c:pt>
                <c:pt idx="631">
                  <c:v>719.93849999999998</c:v>
                </c:pt>
                <c:pt idx="632">
                  <c:v>720.27260000000001</c:v>
                </c:pt>
                <c:pt idx="633">
                  <c:v>720.60659999999996</c:v>
                </c:pt>
                <c:pt idx="634">
                  <c:v>720.94060000000002</c:v>
                </c:pt>
                <c:pt idx="635">
                  <c:v>721.27449999999999</c:v>
                </c:pt>
                <c:pt idx="636">
                  <c:v>721.60839999999996</c:v>
                </c:pt>
                <c:pt idx="637">
                  <c:v>721.94219999999996</c:v>
                </c:pt>
                <c:pt idx="638">
                  <c:v>722.27599999999995</c:v>
                </c:pt>
                <c:pt idx="639">
                  <c:v>722.60969999999998</c:v>
                </c:pt>
                <c:pt idx="640">
                  <c:v>722.9434</c:v>
                </c:pt>
                <c:pt idx="641">
                  <c:v>723.27710000000002</c:v>
                </c:pt>
                <c:pt idx="642">
                  <c:v>723.61069999999995</c:v>
                </c:pt>
                <c:pt idx="643">
                  <c:v>723.9443</c:v>
                </c:pt>
                <c:pt idx="644">
                  <c:v>724.27779999999996</c:v>
                </c:pt>
                <c:pt idx="645">
                  <c:v>724.61130000000003</c:v>
                </c:pt>
                <c:pt idx="646">
                  <c:v>724.94460000000004</c:v>
                </c:pt>
                <c:pt idx="647">
                  <c:v>725.27800000000002</c:v>
                </c:pt>
                <c:pt idx="648">
                  <c:v>725.61130000000003</c:v>
                </c:pt>
                <c:pt idx="649">
                  <c:v>725.94460000000004</c:v>
                </c:pt>
                <c:pt idx="650">
                  <c:v>726.27790000000005</c:v>
                </c:pt>
                <c:pt idx="651">
                  <c:v>726.61099999999999</c:v>
                </c:pt>
                <c:pt idx="652">
                  <c:v>726.94420000000002</c:v>
                </c:pt>
                <c:pt idx="653">
                  <c:v>727.27729999999997</c:v>
                </c:pt>
                <c:pt idx="654">
                  <c:v>727.61040000000003</c:v>
                </c:pt>
                <c:pt idx="655">
                  <c:v>727.94330000000002</c:v>
                </c:pt>
                <c:pt idx="656">
                  <c:v>728.27620000000002</c:v>
                </c:pt>
                <c:pt idx="657">
                  <c:v>728.60919999999999</c:v>
                </c:pt>
                <c:pt idx="658">
                  <c:v>728.94200000000001</c:v>
                </c:pt>
                <c:pt idx="659">
                  <c:v>729.27480000000003</c:v>
                </c:pt>
                <c:pt idx="660">
                  <c:v>729.60760000000005</c:v>
                </c:pt>
                <c:pt idx="661">
                  <c:v>729.94029999999998</c:v>
                </c:pt>
                <c:pt idx="662">
                  <c:v>730.27300000000002</c:v>
                </c:pt>
                <c:pt idx="663">
                  <c:v>730.60569999999996</c:v>
                </c:pt>
                <c:pt idx="664">
                  <c:v>730.93820000000005</c:v>
                </c:pt>
                <c:pt idx="665">
                  <c:v>731.27080000000001</c:v>
                </c:pt>
                <c:pt idx="666">
                  <c:v>731.60320000000002</c:v>
                </c:pt>
                <c:pt idx="667">
                  <c:v>731.9357</c:v>
                </c:pt>
                <c:pt idx="668">
                  <c:v>732.2681</c:v>
                </c:pt>
                <c:pt idx="669">
                  <c:v>732.60040000000004</c:v>
                </c:pt>
                <c:pt idx="670">
                  <c:v>732.93269999999995</c:v>
                </c:pt>
                <c:pt idx="671">
                  <c:v>733.26499999999999</c:v>
                </c:pt>
                <c:pt idx="672">
                  <c:v>733.59709999999995</c:v>
                </c:pt>
                <c:pt idx="673">
                  <c:v>733.92930000000001</c:v>
                </c:pt>
                <c:pt idx="674">
                  <c:v>734.26139999999998</c:v>
                </c:pt>
                <c:pt idx="675">
                  <c:v>734.59339999999997</c:v>
                </c:pt>
                <c:pt idx="676">
                  <c:v>734.92550000000006</c:v>
                </c:pt>
                <c:pt idx="677">
                  <c:v>735.25739999999996</c:v>
                </c:pt>
                <c:pt idx="678">
                  <c:v>735.58939999999996</c:v>
                </c:pt>
                <c:pt idx="679">
                  <c:v>735.9212</c:v>
                </c:pt>
                <c:pt idx="680">
                  <c:v>736.25310000000002</c:v>
                </c:pt>
                <c:pt idx="681">
                  <c:v>736.58479999999997</c:v>
                </c:pt>
                <c:pt idx="682">
                  <c:v>736.91660000000002</c:v>
                </c:pt>
                <c:pt idx="683">
                  <c:v>737.2482</c:v>
                </c:pt>
                <c:pt idx="684">
                  <c:v>737.57989999999995</c:v>
                </c:pt>
                <c:pt idx="685">
                  <c:v>737.91150000000005</c:v>
                </c:pt>
                <c:pt idx="686">
                  <c:v>738.24300000000005</c:v>
                </c:pt>
                <c:pt idx="687">
                  <c:v>738.57449999999994</c:v>
                </c:pt>
                <c:pt idx="688">
                  <c:v>738.90599999999995</c:v>
                </c:pt>
                <c:pt idx="689">
                  <c:v>739.23739999999998</c:v>
                </c:pt>
                <c:pt idx="690">
                  <c:v>739.56870000000004</c:v>
                </c:pt>
                <c:pt idx="691">
                  <c:v>739.9</c:v>
                </c:pt>
                <c:pt idx="692">
                  <c:v>740.23130000000003</c:v>
                </c:pt>
                <c:pt idx="693">
                  <c:v>740.5625</c:v>
                </c:pt>
                <c:pt idx="694">
                  <c:v>740.89369999999997</c:v>
                </c:pt>
                <c:pt idx="695">
                  <c:v>741.22479999999996</c:v>
                </c:pt>
                <c:pt idx="696">
                  <c:v>741.55589999999995</c:v>
                </c:pt>
                <c:pt idx="697">
                  <c:v>741.88689999999997</c:v>
                </c:pt>
                <c:pt idx="698">
                  <c:v>742.21789999999999</c:v>
                </c:pt>
                <c:pt idx="699">
                  <c:v>742.54880000000003</c:v>
                </c:pt>
                <c:pt idx="700">
                  <c:v>742.87969999999996</c:v>
                </c:pt>
                <c:pt idx="701">
                  <c:v>743.2106</c:v>
                </c:pt>
                <c:pt idx="702">
                  <c:v>743.54129999999998</c:v>
                </c:pt>
                <c:pt idx="703">
                  <c:v>743.87210000000005</c:v>
                </c:pt>
                <c:pt idx="704">
                  <c:v>744.20280000000002</c:v>
                </c:pt>
                <c:pt idx="705">
                  <c:v>744.53340000000003</c:v>
                </c:pt>
                <c:pt idx="706">
                  <c:v>744.86400000000003</c:v>
                </c:pt>
                <c:pt idx="707">
                  <c:v>745.19460000000004</c:v>
                </c:pt>
                <c:pt idx="708">
                  <c:v>745.52509999999995</c:v>
                </c:pt>
                <c:pt idx="709">
                  <c:v>745.85559999999998</c:v>
                </c:pt>
                <c:pt idx="710">
                  <c:v>746.18600000000004</c:v>
                </c:pt>
                <c:pt idx="711">
                  <c:v>746.51639999999998</c:v>
                </c:pt>
                <c:pt idx="712">
                  <c:v>746.84670000000006</c:v>
                </c:pt>
                <c:pt idx="713">
                  <c:v>747.17690000000005</c:v>
                </c:pt>
                <c:pt idx="714">
                  <c:v>747.50710000000004</c:v>
                </c:pt>
                <c:pt idx="715">
                  <c:v>747.83730000000003</c:v>
                </c:pt>
                <c:pt idx="716">
                  <c:v>748.16750000000002</c:v>
                </c:pt>
                <c:pt idx="717">
                  <c:v>748.49760000000003</c:v>
                </c:pt>
                <c:pt idx="718">
                  <c:v>748.82759999999996</c:v>
                </c:pt>
                <c:pt idx="719">
                  <c:v>749.1576</c:v>
                </c:pt>
                <c:pt idx="720">
                  <c:v>749.48749999999995</c:v>
                </c:pt>
                <c:pt idx="721">
                  <c:v>749.81740000000002</c:v>
                </c:pt>
                <c:pt idx="722">
                  <c:v>750.14729999999997</c:v>
                </c:pt>
                <c:pt idx="723">
                  <c:v>750.47709999999995</c:v>
                </c:pt>
                <c:pt idx="724">
                  <c:v>750.80679999999995</c:v>
                </c:pt>
                <c:pt idx="725">
                  <c:v>751.13649999999996</c:v>
                </c:pt>
                <c:pt idx="726">
                  <c:v>751.46619999999996</c:v>
                </c:pt>
                <c:pt idx="727">
                  <c:v>751.79579999999999</c:v>
                </c:pt>
                <c:pt idx="728">
                  <c:v>752.12530000000004</c:v>
                </c:pt>
                <c:pt idx="729">
                  <c:v>752.45479999999998</c:v>
                </c:pt>
                <c:pt idx="730">
                  <c:v>752.78430000000003</c:v>
                </c:pt>
                <c:pt idx="731">
                  <c:v>753.11369999999999</c:v>
                </c:pt>
                <c:pt idx="732">
                  <c:v>753.44309999999996</c:v>
                </c:pt>
                <c:pt idx="733">
                  <c:v>753.77250000000004</c:v>
                </c:pt>
                <c:pt idx="734">
                  <c:v>754.10170000000005</c:v>
                </c:pt>
                <c:pt idx="735">
                  <c:v>754.43089999999995</c:v>
                </c:pt>
                <c:pt idx="736">
                  <c:v>754.76009999999997</c:v>
                </c:pt>
                <c:pt idx="737">
                  <c:v>755.08920000000001</c:v>
                </c:pt>
                <c:pt idx="738">
                  <c:v>755.41830000000004</c:v>
                </c:pt>
                <c:pt idx="739">
                  <c:v>755.74739999999997</c:v>
                </c:pt>
                <c:pt idx="740">
                  <c:v>756.07640000000004</c:v>
                </c:pt>
                <c:pt idx="741">
                  <c:v>756.40530000000001</c:v>
                </c:pt>
                <c:pt idx="742">
                  <c:v>756.73419999999999</c:v>
                </c:pt>
                <c:pt idx="743">
                  <c:v>757.06299999999999</c:v>
                </c:pt>
                <c:pt idx="744">
                  <c:v>757.39179999999999</c:v>
                </c:pt>
                <c:pt idx="745">
                  <c:v>757.72059999999999</c:v>
                </c:pt>
                <c:pt idx="746">
                  <c:v>758.04930000000002</c:v>
                </c:pt>
                <c:pt idx="747">
                  <c:v>758.37800000000004</c:v>
                </c:pt>
                <c:pt idx="748">
                  <c:v>758.70659999999998</c:v>
                </c:pt>
                <c:pt idx="749">
                  <c:v>759.03520000000003</c:v>
                </c:pt>
                <c:pt idx="750">
                  <c:v>759.36369999999999</c:v>
                </c:pt>
                <c:pt idx="751">
                  <c:v>759.69209999999998</c:v>
                </c:pt>
                <c:pt idx="752">
                  <c:v>760.02059999999994</c:v>
                </c:pt>
                <c:pt idx="753">
                  <c:v>760.34889999999996</c:v>
                </c:pt>
                <c:pt idx="754">
                  <c:v>760.67719999999997</c:v>
                </c:pt>
                <c:pt idx="755">
                  <c:v>761.00559999999996</c:v>
                </c:pt>
                <c:pt idx="756">
                  <c:v>761.3338</c:v>
                </c:pt>
                <c:pt idx="757">
                  <c:v>761.66200000000003</c:v>
                </c:pt>
                <c:pt idx="758">
                  <c:v>761.99009999999998</c:v>
                </c:pt>
                <c:pt idx="759">
                  <c:v>762.31820000000005</c:v>
                </c:pt>
                <c:pt idx="760">
                  <c:v>762.64620000000002</c:v>
                </c:pt>
                <c:pt idx="761">
                  <c:v>762.9742</c:v>
                </c:pt>
                <c:pt idx="762">
                  <c:v>763.30219999999997</c:v>
                </c:pt>
                <c:pt idx="763">
                  <c:v>763.63009999999997</c:v>
                </c:pt>
                <c:pt idx="764">
                  <c:v>763.9579</c:v>
                </c:pt>
                <c:pt idx="765">
                  <c:v>764.28570000000002</c:v>
                </c:pt>
                <c:pt idx="766">
                  <c:v>764.61350000000004</c:v>
                </c:pt>
                <c:pt idx="767">
                  <c:v>764.94119999999998</c:v>
                </c:pt>
                <c:pt idx="768">
                  <c:v>765.26890000000003</c:v>
                </c:pt>
                <c:pt idx="769">
                  <c:v>765.59640000000002</c:v>
                </c:pt>
                <c:pt idx="770">
                  <c:v>765.92399999999998</c:v>
                </c:pt>
                <c:pt idx="771">
                  <c:v>766.25149999999996</c:v>
                </c:pt>
                <c:pt idx="772">
                  <c:v>766.57899999999995</c:v>
                </c:pt>
                <c:pt idx="773">
                  <c:v>766.90639999999996</c:v>
                </c:pt>
                <c:pt idx="774">
                  <c:v>767.23379999999997</c:v>
                </c:pt>
                <c:pt idx="775">
                  <c:v>767.56110000000001</c:v>
                </c:pt>
                <c:pt idx="776">
                  <c:v>767.88840000000005</c:v>
                </c:pt>
                <c:pt idx="777">
                  <c:v>768.21559999999999</c:v>
                </c:pt>
                <c:pt idx="778">
                  <c:v>768.54280000000006</c:v>
                </c:pt>
                <c:pt idx="779">
                  <c:v>768.86990000000003</c:v>
                </c:pt>
                <c:pt idx="780">
                  <c:v>769.197</c:v>
                </c:pt>
                <c:pt idx="781">
                  <c:v>769.524</c:v>
                </c:pt>
                <c:pt idx="782">
                  <c:v>769.851</c:v>
                </c:pt>
                <c:pt idx="783">
                  <c:v>770.178</c:v>
                </c:pt>
                <c:pt idx="784">
                  <c:v>770.50490000000002</c:v>
                </c:pt>
                <c:pt idx="785">
                  <c:v>770.83169999999996</c:v>
                </c:pt>
                <c:pt idx="786">
                  <c:v>771.1585</c:v>
                </c:pt>
                <c:pt idx="787">
                  <c:v>771.48519999999996</c:v>
                </c:pt>
                <c:pt idx="788">
                  <c:v>771.81200000000001</c:v>
                </c:pt>
                <c:pt idx="789">
                  <c:v>772.1386</c:v>
                </c:pt>
                <c:pt idx="790">
                  <c:v>772.46519999999998</c:v>
                </c:pt>
                <c:pt idx="791">
                  <c:v>772.79169999999999</c:v>
                </c:pt>
                <c:pt idx="792">
                  <c:v>773.11829999999998</c:v>
                </c:pt>
                <c:pt idx="793">
                  <c:v>773.44479999999999</c:v>
                </c:pt>
                <c:pt idx="794">
                  <c:v>773.77120000000002</c:v>
                </c:pt>
                <c:pt idx="795">
                  <c:v>774.09749999999997</c:v>
                </c:pt>
                <c:pt idx="796">
                  <c:v>774.42380000000003</c:v>
                </c:pt>
                <c:pt idx="797">
                  <c:v>774.75009999999997</c:v>
                </c:pt>
                <c:pt idx="798">
                  <c:v>775.07640000000004</c:v>
                </c:pt>
                <c:pt idx="799">
                  <c:v>775.40250000000003</c:v>
                </c:pt>
                <c:pt idx="800">
                  <c:v>775.72860000000003</c:v>
                </c:pt>
                <c:pt idx="801">
                  <c:v>776.05470000000003</c:v>
                </c:pt>
                <c:pt idx="802">
                  <c:v>776.38070000000005</c:v>
                </c:pt>
                <c:pt idx="803">
                  <c:v>776.70669999999996</c:v>
                </c:pt>
                <c:pt idx="804">
                  <c:v>777.03269999999998</c:v>
                </c:pt>
                <c:pt idx="805">
                  <c:v>777.35850000000005</c:v>
                </c:pt>
                <c:pt idx="806">
                  <c:v>777.68439999999998</c:v>
                </c:pt>
                <c:pt idx="807">
                  <c:v>778.01009999999997</c:v>
                </c:pt>
                <c:pt idx="808">
                  <c:v>778.33590000000004</c:v>
                </c:pt>
                <c:pt idx="809">
                  <c:v>778.66160000000002</c:v>
                </c:pt>
                <c:pt idx="810">
                  <c:v>778.98720000000003</c:v>
                </c:pt>
                <c:pt idx="811">
                  <c:v>779.31280000000004</c:v>
                </c:pt>
                <c:pt idx="812">
                  <c:v>779.63840000000005</c:v>
                </c:pt>
                <c:pt idx="813">
                  <c:v>779.96389999999997</c:v>
                </c:pt>
                <c:pt idx="814">
                  <c:v>780.28930000000003</c:v>
                </c:pt>
                <c:pt idx="815">
                  <c:v>780.61469999999997</c:v>
                </c:pt>
                <c:pt idx="816">
                  <c:v>780.94010000000003</c:v>
                </c:pt>
                <c:pt idx="817">
                  <c:v>781.2654</c:v>
                </c:pt>
                <c:pt idx="818">
                  <c:v>781.59059999999999</c:v>
                </c:pt>
                <c:pt idx="819">
                  <c:v>781.91579999999999</c:v>
                </c:pt>
                <c:pt idx="820">
                  <c:v>782.24099999999999</c:v>
                </c:pt>
                <c:pt idx="821">
                  <c:v>782.56619999999998</c:v>
                </c:pt>
                <c:pt idx="822">
                  <c:v>782.89120000000003</c:v>
                </c:pt>
                <c:pt idx="823">
                  <c:v>783.21619999999996</c:v>
                </c:pt>
                <c:pt idx="824">
                  <c:v>783.5412</c:v>
                </c:pt>
                <c:pt idx="825">
                  <c:v>783.86609999999996</c:v>
                </c:pt>
                <c:pt idx="826">
                  <c:v>784.19100000000003</c:v>
                </c:pt>
                <c:pt idx="827">
                  <c:v>784.51580000000001</c:v>
                </c:pt>
                <c:pt idx="828">
                  <c:v>784.84059999999999</c:v>
                </c:pt>
                <c:pt idx="829">
                  <c:v>785.1653</c:v>
                </c:pt>
                <c:pt idx="830">
                  <c:v>785.49</c:v>
                </c:pt>
                <c:pt idx="831">
                  <c:v>785.81460000000004</c:v>
                </c:pt>
                <c:pt idx="832">
                  <c:v>786.13919999999996</c:v>
                </c:pt>
                <c:pt idx="833">
                  <c:v>786.46370000000002</c:v>
                </c:pt>
                <c:pt idx="834">
                  <c:v>786.78819999999996</c:v>
                </c:pt>
                <c:pt idx="835">
                  <c:v>787.11270000000002</c:v>
                </c:pt>
                <c:pt idx="836">
                  <c:v>787.43709999999999</c:v>
                </c:pt>
                <c:pt idx="837">
                  <c:v>787.76139999999998</c:v>
                </c:pt>
                <c:pt idx="838">
                  <c:v>788.08569999999997</c:v>
                </c:pt>
                <c:pt idx="839">
                  <c:v>788.40989999999999</c:v>
                </c:pt>
                <c:pt idx="840">
                  <c:v>788.73410000000001</c:v>
                </c:pt>
                <c:pt idx="841">
                  <c:v>789.05830000000003</c:v>
                </c:pt>
                <c:pt idx="842">
                  <c:v>789.38239999999996</c:v>
                </c:pt>
                <c:pt idx="843">
                  <c:v>789.70640000000003</c:v>
                </c:pt>
                <c:pt idx="844">
                  <c:v>790.03039999999999</c:v>
                </c:pt>
                <c:pt idx="845">
                  <c:v>790.35440000000006</c:v>
                </c:pt>
                <c:pt idx="846">
                  <c:v>790.67830000000004</c:v>
                </c:pt>
                <c:pt idx="847">
                  <c:v>791.00210000000004</c:v>
                </c:pt>
                <c:pt idx="848">
                  <c:v>791.32590000000005</c:v>
                </c:pt>
                <c:pt idx="849">
                  <c:v>791.64970000000005</c:v>
                </c:pt>
                <c:pt idx="850">
                  <c:v>791.97339999999997</c:v>
                </c:pt>
                <c:pt idx="851">
                  <c:v>792.2971</c:v>
                </c:pt>
                <c:pt idx="852">
                  <c:v>792.62070000000006</c:v>
                </c:pt>
                <c:pt idx="853">
                  <c:v>792.9443</c:v>
                </c:pt>
                <c:pt idx="854">
                  <c:v>793.26779999999997</c:v>
                </c:pt>
                <c:pt idx="855">
                  <c:v>793.59119999999996</c:v>
                </c:pt>
                <c:pt idx="856">
                  <c:v>793.91470000000004</c:v>
                </c:pt>
                <c:pt idx="857">
                  <c:v>794.23800000000006</c:v>
                </c:pt>
                <c:pt idx="858">
                  <c:v>794.56129999999996</c:v>
                </c:pt>
                <c:pt idx="859">
                  <c:v>794.88459999999998</c:v>
                </c:pt>
                <c:pt idx="860">
                  <c:v>795.20780000000002</c:v>
                </c:pt>
                <c:pt idx="861">
                  <c:v>795.53099999999995</c:v>
                </c:pt>
                <c:pt idx="862">
                  <c:v>795.85410000000002</c:v>
                </c:pt>
                <c:pt idx="863">
                  <c:v>796.17719999999997</c:v>
                </c:pt>
                <c:pt idx="864">
                  <c:v>796.50019999999995</c:v>
                </c:pt>
                <c:pt idx="865">
                  <c:v>796.82320000000004</c:v>
                </c:pt>
                <c:pt idx="866">
                  <c:v>797.14620000000002</c:v>
                </c:pt>
                <c:pt idx="867">
                  <c:v>797.46910000000003</c:v>
                </c:pt>
                <c:pt idx="868">
                  <c:v>797.79190000000006</c:v>
                </c:pt>
                <c:pt idx="869">
                  <c:v>798.11469999999997</c:v>
                </c:pt>
                <c:pt idx="870">
                  <c:v>798.43740000000003</c:v>
                </c:pt>
                <c:pt idx="871">
                  <c:v>798.76009999999997</c:v>
                </c:pt>
                <c:pt idx="872">
                  <c:v>799.08280000000002</c:v>
                </c:pt>
                <c:pt idx="873">
                  <c:v>799.40530000000001</c:v>
                </c:pt>
                <c:pt idx="874">
                  <c:v>799.72789999999998</c:v>
                </c:pt>
                <c:pt idx="875">
                  <c:v>800.05039999999997</c:v>
                </c:pt>
                <c:pt idx="876">
                  <c:v>800.37279999999998</c:v>
                </c:pt>
                <c:pt idx="877">
                  <c:v>800.69529999999997</c:v>
                </c:pt>
                <c:pt idx="878">
                  <c:v>801.01760000000002</c:v>
                </c:pt>
                <c:pt idx="879">
                  <c:v>801.33979999999997</c:v>
                </c:pt>
                <c:pt idx="880">
                  <c:v>801.66210000000001</c:v>
                </c:pt>
                <c:pt idx="881">
                  <c:v>801.98429999999996</c:v>
                </c:pt>
                <c:pt idx="882">
                  <c:v>802.30650000000003</c:v>
                </c:pt>
                <c:pt idx="883">
                  <c:v>802.62860000000001</c:v>
                </c:pt>
                <c:pt idx="884">
                  <c:v>802.95060000000001</c:v>
                </c:pt>
                <c:pt idx="885">
                  <c:v>803.27260000000001</c:v>
                </c:pt>
                <c:pt idx="886">
                  <c:v>803.59460000000001</c:v>
                </c:pt>
                <c:pt idx="887">
                  <c:v>803.91650000000004</c:v>
                </c:pt>
                <c:pt idx="888">
                  <c:v>804.23839999999996</c:v>
                </c:pt>
                <c:pt idx="889">
                  <c:v>804.56020000000001</c:v>
                </c:pt>
                <c:pt idx="890">
                  <c:v>804.88199999999995</c:v>
                </c:pt>
                <c:pt idx="891">
                  <c:v>805.20370000000003</c:v>
                </c:pt>
                <c:pt idx="892">
                  <c:v>805.52530000000002</c:v>
                </c:pt>
                <c:pt idx="893">
                  <c:v>805.84690000000001</c:v>
                </c:pt>
                <c:pt idx="894">
                  <c:v>806.16849999999999</c:v>
                </c:pt>
                <c:pt idx="895">
                  <c:v>806.49009999999998</c:v>
                </c:pt>
                <c:pt idx="896">
                  <c:v>806.81150000000002</c:v>
                </c:pt>
                <c:pt idx="897">
                  <c:v>807.13289999999995</c:v>
                </c:pt>
                <c:pt idx="898">
                  <c:v>807.45429999999999</c:v>
                </c:pt>
                <c:pt idx="899">
                  <c:v>807.77560000000005</c:v>
                </c:pt>
                <c:pt idx="900">
                  <c:v>808.09690000000001</c:v>
                </c:pt>
                <c:pt idx="901">
                  <c:v>808.41809999999998</c:v>
                </c:pt>
                <c:pt idx="902">
                  <c:v>808.73929999999996</c:v>
                </c:pt>
                <c:pt idx="903">
                  <c:v>809.06039999999996</c:v>
                </c:pt>
                <c:pt idx="904">
                  <c:v>809.38149999999996</c:v>
                </c:pt>
                <c:pt idx="905">
                  <c:v>809.70249999999999</c:v>
                </c:pt>
                <c:pt idx="906">
                  <c:v>810.02350000000001</c:v>
                </c:pt>
                <c:pt idx="907">
                  <c:v>810.34439999999995</c:v>
                </c:pt>
                <c:pt idx="908">
                  <c:v>810.6653</c:v>
                </c:pt>
                <c:pt idx="909">
                  <c:v>810.98609999999996</c:v>
                </c:pt>
                <c:pt idx="910">
                  <c:v>811.30690000000004</c:v>
                </c:pt>
                <c:pt idx="911">
                  <c:v>811.6277</c:v>
                </c:pt>
                <c:pt idx="912">
                  <c:v>811.94839999999999</c:v>
                </c:pt>
                <c:pt idx="913">
                  <c:v>812.26900000000001</c:v>
                </c:pt>
                <c:pt idx="914">
                  <c:v>812.58960000000002</c:v>
                </c:pt>
                <c:pt idx="915">
                  <c:v>812.91010000000006</c:v>
                </c:pt>
                <c:pt idx="916">
                  <c:v>813.23059999999998</c:v>
                </c:pt>
                <c:pt idx="917">
                  <c:v>813.55100000000004</c:v>
                </c:pt>
                <c:pt idx="918">
                  <c:v>813.87149999999997</c:v>
                </c:pt>
                <c:pt idx="919">
                  <c:v>814.19179999999994</c:v>
                </c:pt>
                <c:pt idx="920">
                  <c:v>814.51210000000003</c:v>
                </c:pt>
                <c:pt idx="921">
                  <c:v>814.83230000000003</c:v>
                </c:pt>
                <c:pt idx="922">
                  <c:v>815.15250000000003</c:v>
                </c:pt>
                <c:pt idx="923">
                  <c:v>815.47270000000003</c:v>
                </c:pt>
                <c:pt idx="924">
                  <c:v>815.79269999999997</c:v>
                </c:pt>
                <c:pt idx="925">
                  <c:v>816.11279999999999</c:v>
                </c:pt>
                <c:pt idx="926">
                  <c:v>816.43280000000004</c:v>
                </c:pt>
                <c:pt idx="927">
                  <c:v>816.7527</c:v>
                </c:pt>
                <c:pt idx="928">
                  <c:v>817.07259999999997</c:v>
                </c:pt>
                <c:pt idx="929">
                  <c:v>817.39250000000004</c:v>
                </c:pt>
                <c:pt idx="930">
                  <c:v>817.71230000000003</c:v>
                </c:pt>
                <c:pt idx="931">
                  <c:v>818.03200000000004</c:v>
                </c:pt>
                <c:pt idx="932">
                  <c:v>818.35170000000005</c:v>
                </c:pt>
                <c:pt idx="933">
                  <c:v>818.67139999999995</c:v>
                </c:pt>
                <c:pt idx="934">
                  <c:v>818.99099999999999</c:v>
                </c:pt>
                <c:pt idx="935">
                  <c:v>819.31050000000005</c:v>
                </c:pt>
                <c:pt idx="936">
                  <c:v>819.63009999999997</c:v>
                </c:pt>
                <c:pt idx="937">
                  <c:v>819.94949999999994</c:v>
                </c:pt>
                <c:pt idx="938">
                  <c:v>820.26890000000003</c:v>
                </c:pt>
                <c:pt idx="939">
                  <c:v>820.5883</c:v>
                </c:pt>
                <c:pt idx="940">
                  <c:v>820.9076</c:v>
                </c:pt>
                <c:pt idx="941">
                  <c:v>821.2269</c:v>
                </c:pt>
                <c:pt idx="942">
                  <c:v>821.54600000000005</c:v>
                </c:pt>
                <c:pt idx="943">
                  <c:v>821.86519999999996</c:v>
                </c:pt>
                <c:pt idx="944">
                  <c:v>822.18430000000001</c:v>
                </c:pt>
                <c:pt idx="945">
                  <c:v>822.50340000000006</c:v>
                </c:pt>
                <c:pt idx="946">
                  <c:v>822.82240000000002</c:v>
                </c:pt>
                <c:pt idx="947">
                  <c:v>823.14139999999998</c:v>
                </c:pt>
                <c:pt idx="948">
                  <c:v>823.46029999999996</c:v>
                </c:pt>
                <c:pt idx="949">
                  <c:v>823.77909999999997</c:v>
                </c:pt>
                <c:pt idx="950">
                  <c:v>824.09799999999996</c:v>
                </c:pt>
                <c:pt idx="951">
                  <c:v>824.41669999999999</c:v>
                </c:pt>
                <c:pt idx="952">
                  <c:v>824.73540000000003</c:v>
                </c:pt>
                <c:pt idx="953">
                  <c:v>825.05409999999995</c:v>
                </c:pt>
                <c:pt idx="954">
                  <c:v>825.37270000000001</c:v>
                </c:pt>
                <c:pt idx="955">
                  <c:v>825.69129999999996</c:v>
                </c:pt>
                <c:pt idx="956">
                  <c:v>826.00980000000004</c:v>
                </c:pt>
                <c:pt idx="957">
                  <c:v>826.32820000000004</c:v>
                </c:pt>
                <c:pt idx="958">
                  <c:v>826.64670000000001</c:v>
                </c:pt>
                <c:pt idx="959">
                  <c:v>826.96500000000003</c:v>
                </c:pt>
                <c:pt idx="960">
                  <c:v>827.28340000000003</c:v>
                </c:pt>
                <c:pt idx="961">
                  <c:v>827.60159999999996</c:v>
                </c:pt>
                <c:pt idx="962">
                  <c:v>827.91989999999998</c:v>
                </c:pt>
                <c:pt idx="963">
                  <c:v>828.23800000000006</c:v>
                </c:pt>
                <c:pt idx="964">
                  <c:v>828.55619999999999</c:v>
                </c:pt>
                <c:pt idx="965">
                  <c:v>828.87419999999997</c:v>
                </c:pt>
                <c:pt idx="966">
                  <c:v>829.19230000000005</c:v>
                </c:pt>
                <c:pt idx="967">
                  <c:v>829.51020000000005</c:v>
                </c:pt>
                <c:pt idx="968">
                  <c:v>829.82809999999995</c:v>
                </c:pt>
                <c:pt idx="969">
                  <c:v>830.14599999999996</c:v>
                </c:pt>
                <c:pt idx="970">
                  <c:v>830.46379999999999</c:v>
                </c:pt>
                <c:pt idx="971">
                  <c:v>830.78160000000003</c:v>
                </c:pt>
                <c:pt idx="972">
                  <c:v>831.09929999999997</c:v>
                </c:pt>
                <c:pt idx="973">
                  <c:v>831.41700000000003</c:v>
                </c:pt>
                <c:pt idx="974">
                  <c:v>831.7346</c:v>
                </c:pt>
                <c:pt idx="975">
                  <c:v>832.05219999999997</c:v>
                </c:pt>
                <c:pt idx="976">
                  <c:v>832.36980000000005</c:v>
                </c:pt>
                <c:pt idx="977">
                  <c:v>832.68719999999996</c:v>
                </c:pt>
                <c:pt idx="978">
                  <c:v>833.00459999999998</c:v>
                </c:pt>
                <c:pt idx="979">
                  <c:v>833.322</c:v>
                </c:pt>
                <c:pt idx="980">
                  <c:v>833.63930000000005</c:v>
                </c:pt>
                <c:pt idx="981">
                  <c:v>833.95659999999998</c:v>
                </c:pt>
                <c:pt idx="982">
                  <c:v>834.27390000000003</c:v>
                </c:pt>
                <c:pt idx="983">
                  <c:v>834.59100000000001</c:v>
                </c:pt>
                <c:pt idx="984">
                  <c:v>834.90809999999999</c:v>
                </c:pt>
                <c:pt idx="985">
                  <c:v>835.22519999999997</c:v>
                </c:pt>
                <c:pt idx="986">
                  <c:v>835.54219999999998</c:v>
                </c:pt>
                <c:pt idx="987">
                  <c:v>835.85929999999996</c:v>
                </c:pt>
                <c:pt idx="988">
                  <c:v>836.17610000000002</c:v>
                </c:pt>
                <c:pt idx="989">
                  <c:v>836.49300000000005</c:v>
                </c:pt>
                <c:pt idx="990">
                  <c:v>836.80989999999997</c:v>
                </c:pt>
                <c:pt idx="991">
                  <c:v>837.12660000000005</c:v>
                </c:pt>
                <c:pt idx="992">
                  <c:v>837.4434</c:v>
                </c:pt>
                <c:pt idx="993">
                  <c:v>837.76009999999997</c:v>
                </c:pt>
                <c:pt idx="994">
                  <c:v>838.07669999999996</c:v>
                </c:pt>
                <c:pt idx="995">
                  <c:v>838.39319999999998</c:v>
                </c:pt>
                <c:pt idx="996">
                  <c:v>838.70979999999997</c:v>
                </c:pt>
                <c:pt idx="997">
                  <c:v>839.02629999999999</c:v>
                </c:pt>
                <c:pt idx="998">
                  <c:v>839.34270000000004</c:v>
                </c:pt>
                <c:pt idx="999">
                  <c:v>839.65909999999997</c:v>
                </c:pt>
                <c:pt idx="1000">
                  <c:v>839.97540000000004</c:v>
                </c:pt>
                <c:pt idx="1001">
                  <c:v>840.29169999999999</c:v>
                </c:pt>
                <c:pt idx="1002">
                  <c:v>840.60799999999995</c:v>
                </c:pt>
                <c:pt idx="1003">
                  <c:v>840.92409999999995</c:v>
                </c:pt>
                <c:pt idx="1004">
                  <c:v>841.24019999999996</c:v>
                </c:pt>
                <c:pt idx="1005">
                  <c:v>841.55629999999996</c:v>
                </c:pt>
                <c:pt idx="1006">
                  <c:v>841.87239999999997</c:v>
                </c:pt>
                <c:pt idx="1007">
                  <c:v>842.1884</c:v>
                </c:pt>
                <c:pt idx="1008">
                  <c:v>842.50429999999994</c:v>
                </c:pt>
                <c:pt idx="1009">
                  <c:v>842.8202</c:v>
                </c:pt>
                <c:pt idx="1010">
                  <c:v>843.13599999999997</c:v>
                </c:pt>
                <c:pt idx="1011">
                  <c:v>843.45180000000005</c:v>
                </c:pt>
                <c:pt idx="1012">
                  <c:v>843.76750000000004</c:v>
                </c:pt>
                <c:pt idx="1013">
                  <c:v>844.08320000000003</c:v>
                </c:pt>
                <c:pt idx="1014">
                  <c:v>844.39880000000005</c:v>
                </c:pt>
                <c:pt idx="1015">
                  <c:v>844.71439999999996</c:v>
                </c:pt>
                <c:pt idx="1016">
                  <c:v>845.03</c:v>
                </c:pt>
                <c:pt idx="1017">
                  <c:v>845.34540000000004</c:v>
                </c:pt>
                <c:pt idx="1018">
                  <c:v>845.66079999999999</c:v>
                </c:pt>
                <c:pt idx="1019">
                  <c:v>845.97630000000004</c:v>
                </c:pt>
                <c:pt idx="1020">
                  <c:v>846.29160000000002</c:v>
                </c:pt>
                <c:pt idx="1021">
                  <c:v>846.6069</c:v>
                </c:pt>
                <c:pt idx="1022">
                  <c:v>846.9221</c:v>
                </c:pt>
                <c:pt idx="1023">
                  <c:v>847.23720000000003</c:v>
                </c:pt>
                <c:pt idx="1024">
                  <c:v>847.55240000000003</c:v>
                </c:pt>
                <c:pt idx="1025">
                  <c:v>847.86749999999995</c:v>
                </c:pt>
                <c:pt idx="1026">
                  <c:v>848.1825</c:v>
                </c:pt>
                <c:pt idx="1027">
                  <c:v>848.49749999999995</c:v>
                </c:pt>
                <c:pt idx="1028">
                  <c:v>848.81240000000003</c:v>
                </c:pt>
                <c:pt idx="1029">
                  <c:v>849.12729999999999</c:v>
                </c:pt>
                <c:pt idx="1030">
                  <c:v>849.44209999999998</c:v>
                </c:pt>
                <c:pt idx="1031">
                  <c:v>849.75689999999997</c:v>
                </c:pt>
                <c:pt idx="1032">
                  <c:v>850.07169999999996</c:v>
                </c:pt>
                <c:pt idx="1033">
                  <c:v>850.38639999999998</c:v>
                </c:pt>
                <c:pt idx="1034">
                  <c:v>850.70090000000005</c:v>
                </c:pt>
                <c:pt idx="1035">
                  <c:v>851.01559999999995</c:v>
                </c:pt>
                <c:pt idx="1036">
                  <c:v>851.33010000000002</c:v>
                </c:pt>
                <c:pt idx="1037">
                  <c:v>851.64449999999999</c:v>
                </c:pt>
                <c:pt idx="1038">
                  <c:v>851.95899999999995</c:v>
                </c:pt>
                <c:pt idx="1039">
                  <c:v>852.27340000000004</c:v>
                </c:pt>
                <c:pt idx="1040">
                  <c:v>852.58770000000004</c:v>
                </c:pt>
                <c:pt idx="1041">
                  <c:v>852.90200000000004</c:v>
                </c:pt>
                <c:pt idx="1042">
                  <c:v>853.21619999999996</c:v>
                </c:pt>
                <c:pt idx="1043">
                  <c:v>853.53039999999999</c:v>
                </c:pt>
                <c:pt idx="1044">
                  <c:v>853.84450000000004</c:v>
                </c:pt>
                <c:pt idx="1045">
                  <c:v>854.15859999999998</c:v>
                </c:pt>
                <c:pt idx="1046">
                  <c:v>854.47260000000006</c:v>
                </c:pt>
                <c:pt idx="1047">
                  <c:v>854.78660000000002</c:v>
                </c:pt>
                <c:pt idx="1048">
                  <c:v>855.10050000000001</c:v>
                </c:pt>
                <c:pt idx="1049">
                  <c:v>855.4144</c:v>
                </c:pt>
                <c:pt idx="1050">
                  <c:v>855.72820000000002</c:v>
                </c:pt>
                <c:pt idx="1051">
                  <c:v>856.04200000000003</c:v>
                </c:pt>
                <c:pt idx="1052">
                  <c:v>856.35569999999996</c:v>
                </c:pt>
                <c:pt idx="1053">
                  <c:v>856.6694</c:v>
                </c:pt>
                <c:pt idx="1054">
                  <c:v>856.98299999999995</c:v>
                </c:pt>
                <c:pt idx="1055">
                  <c:v>857.29660000000001</c:v>
                </c:pt>
                <c:pt idx="1056">
                  <c:v>857.61009999999999</c:v>
                </c:pt>
                <c:pt idx="1057">
                  <c:v>857.92359999999996</c:v>
                </c:pt>
                <c:pt idx="1058">
                  <c:v>858.23699999999997</c:v>
                </c:pt>
                <c:pt idx="1059">
                  <c:v>858.55039999999997</c:v>
                </c:pt>
                <c:pt idx="1060">
                  <c:v>858.86369999999999</c:v>
                </c:pt>
                <c:pt idx="1061">
                  <c:v>859.17700000000002</c:v>
                </c:pt>
                <c:pt idx="1062">
                  <c:v>859.49019999999996</c:v>
                </c:pt>
                <c:pt idx="1063">
                  <c:v>859.80330000000004</c:v>
                </c:pt>
                <c:pt idx="1064">
                  <c:v>860.11649999999997</c:v>
                </c:pt>
                <c:pt idx="1065">
                  <c:v>860.42960000000005</c:v>
                </c:pt>
                <c:pt idx="1066">
                  <c:v>860.74260000000004</c:v>
                </c:pt>
                <c:pt idx="1067">
                  <c:v>861.05550000000005</c:v>
                </c:pt>
                <c:pt idx="1068">
                  <c:v>861.36850000000004</c:v>
                </c:pt>
                <c:pt idx="1069">
                  <c:v>861.68129999999996</c:v>
                </c:pt>
                <c:pt idx="1070">
                  <c:v>861.9941</c:v>
                </c:pt>
                <c:pt idx="1071">
                  <c:v>862.30690000000004</c:v>
                </c:pt>
                <c:pt idx="1072">
                  <c:v>862.61959999999999</c:v>
                </c:pt>
                <c:pt idx="1073">
                  <c:v>862.93230000000005</c:v>
                </c:pt>
                <c:pt idx="1074">
                  <c:v>863.24490000000003</c:v>
                </c:pt>
                <c:pt idx="1075">
                  <c:v>863.5575</c:v>
                </c:pt>
                <c:pt idx="1076">
                  <c:v>863.87</c:v>
                </c:pt>
                <c:pt idx="1077">
                  <c:v>864.18240000000003</c:v>
                </c:pt>
                <c:pt idx="1078">
                  <c:v>864.49490000000003</c:v>
                </c:pt>
                <c:pt idx="1079">
                  <c:v>864.80730000000005</c:v>
                </c:pt>
                <c:pt idx="1080">
                  <c:v>865.11959999999999</c:v>
                </c:pt>
                <c:pt idx="1081">
                  <c:v>865.43179999999995</c:v>
                </c:pt>
                <c:pt idx="1082">
                  <c:v>865.74400000000003</c:v>
                </c:pt>
                <c:pt idx="1083">
                  <c:v>866.05619999999999</c:v>
                </c:pt>
                <c:pt idx="1084">
                  <c:v>866.36829999999998</c:v>
                </c:pt>
                <c:pt idx="1085">
                  <c:v>866.68039999999996</c:v>
                </c:pt>
                <c:pt idx="1086">
                  <c:v>866.99239999999998</c:v>
                </c:pt>
                <c:pt idx="1087">
                  <c:v>867.30430000000001</c:v>
                </c:pt>
                <c:pt idx="1088">
                  <c:v>867.61620000000005</c:v>
                </c:pt>
                <c:pt idx="1089">
                  <c:v>867.92809999999997</c:v>
                </c:pt>
                <c:pt idx="1090">
                  <c:v>868.23990000000003</c:v>
                </c:pt>
                <c:pt idx="1091">
                  <c:v>868.55160000000001</c:v>
                </c:pt>
                <c:pt idx="1092">
                  <c:v>868.86329999999998</c:v>
                </c:pt>
                <c:pt idx="1093">
                  <c:v>869.17499999999995</c:v>
                </c:pt>
                <c:pt idx="1094">
                  <c:v>869.48659999999995</c:v>
                </c:pt>
                <c:pt idx="1095">
                  <c:v>869.79819999999995</c:v>
                </c:pt>
                <c:pt idx="1096">
                  <c:v>870.10969999999998</c:v>
                </c:pt>
                <c:pt idx="1097">
                  <c:v>870.42110000000002</c:v>
                </c:pt>
                <c:pt idx="1098">
                  <c:v>870.73249999999996</c:v>
                </c:pt>
                <c:pt idx="1099">
                  <c:v>871.04380000000003</c:v>
                </c:pt>
                <c:pt idx="1100">
                  <c:v>871.35519999999997</c:v>
                </c:pt>
                <c:pt idx="1101">
                  <c:v>871.66639999999995</c:v>
                </c:pt>
                <c:pt idx="1102">
                  <c:v>871.97760000000005</c:v>
                </c:pt>
                <c:pt idx="1103">
                  <c:v>872.28880000000004</c:v>
                </c:pt>
                <c:pt idx="1104">
                  <c:v>872.59990000000005</c:v>
                </c:pt>
                <c:pt idx="1105">
                  <c:v>872.91089999999997</c:v>
                </c:pt>
                <c:pt idx="1106">
                  <c:v>873.22190000000001</c:v>
                </c:pt>
                <c:pt idx="1107">
                  <c:v>873.53279999999995</c:v>
                </c:pt>
                <c:pt idx="1108">
                  <c:v>873.84370000000001</c:v>
                </c:pt>
                <c:pt idx="1109">
                  <c:v>874.15449999999998</c:v>
                </c:pt>
                <c:pt idx="1110">
                  <c:v>874.46529999999996</c:v>
                </c:pt>
                <c:pt idx="1111">
                  <c:v>874.77610000000004</c:v>
                </c:pt>
                <c:pt idx="1112">
                  <c:v>875.08680000000004</c:v>
                </c:pt>
                <c:pt idx="1113">
                  <c:v>875.39739999999995</c:v>
                </c:pt>
                <c:pt idx="1114">
                  <c:v>875.70799999999997</c:v>
                </c:pt>
                <c:pt idx="1115">
                  <c:v>876.01850000000002</c:v>
                </c:pt>
                <c:pt idx="1116">
                  <c:v>876.32899999999995</c:v>
                </c:pt>
                <c:pt idx="1117">
                  <c:v>876.6395</c:v>
                </c:pt>
                <c:pt idx="1118">
                  <c:v>876.94979999999998</c:v>
                </c:pt>
                <c:pt idx="1119">
                  <c:v>877.26009999999997</c:v>
                </c:pt>
                <c:pt idx="1120">
                  <c:v>877.57039999999995</c:v>
                </c:pt>
                <c:pt idx="1121">
                  <c:v>877.88070000000005</c:v>
                </c:pt>
                <c:pt idx="1122">
                  <c:v>878.19090000000006</c:v>
                </c:pt>
                <c:pt idx="1123">
                  <c:v>878.50099999999998</c:v>
                </c:pt>
                <c:pt idx="1124">
                  <c:v>878.81100000000004</c:v>
                </c:pt>
                <c:pt idx="1125">
                  <c:v>879.12109999999996</c:v>
                </c:pt>
                <c:pt idx="1126">
                  <c:v>879.43100000000004</c:v>
                </c:pt>
                <c:pt idx="1127">
                  <c:v>879.74099999999999</c:v>
                </c:pt>
                <c:pt idx="1128">
                  <c:v>880.05079999999998</c:v>
                </c:pt>
                <c:pt idx="1129">
                  <c:v>880.36069999999995</c:v>
                </c:pt>
                <c:pt idx="1130">
                  <c:v>880.67039999999997</c:v>
                </c:pt>
                <c:pt idx="1131">
                  <c:v>880.98019999999997</c:v>
                </c:pt>
                <c:pt idx="1132">
                  <c:v>881.28980000000001</c:v>
                </c:pt>
                <c:pt idx="1133">
                  <c:v>881.59939999999995</c:v>
                </c:pt>
                <c:pt idx="1134">
                  <c:v>881.90899999999999</c:v>
                </c:pt>
                <c:pt idx="1135">
                  <c:v>882.21849999999995</c:v>
                </c:pt>
                <c:pt idx="1136">
                  <c:v>882.52800000000002</c:v>
                </c:pt>
                <c:pt idx="1137">
                  <c:v>882.8374</c:v>
                </c:pt>
                <c:pt idx="1138">
                  <c:v>883.14679999999998</c:v>
                </c:pt>
                <c:pt idx="1139">
                  <c:v>883.45609999999999</c:v>
                </c:pt>
                <c:pt idx="1140">
                  <c:v>883.76530000000002</c:v>
                </c:pt>
                <c:pt idx="1141">
                  <c:v>884.07449999999994</c:v>
                </c:pt>
                <c:pt idx="1142">
                  <c:v>884.38369999999998</c:v>
                </c:pt>
                <c:pt idx="1143">
                  <c:v>884.69280000000003</c:v>
                </c:pt>
                <c:pt idx="1144">
                  <c:v>885.0018</c:v>
                </c:pt>
                <c:pt idx="1145">
                  <c:v>885.31089999999995</c:v>
                </c:pt>
                <c:pt idx="1146">
                  <c:v>885.61980000000005</c:v>
                </c:pt>
                <c:pt idx="1147">
                  <c:v>885.92870000000005</c:v>
                </c:pt>
                <c:pt idx="1148">
                  <c:v>886.23749999999995</c:v>
                </c:pt>
                <c:pt idx="1149">
                  <c:v>886.54639999999995</c:v>
                </c:pt>
                <c:pt idx="1150">
                  <c:v>886.85509999999999</c:v>
                </c:pt>
                <c:pt idx="1151">
                  <c:v>887.16380000000004</c:v>
                </c:pt>
                <c:pt idx="1152">
                  <c:v>887.47249999999997</c:v>
                </c:pt>
                <c:pt idx="1153">
                  <c:v>887.78110000000004</c:v>
                </c:pt>
                <c:pt idx="1154">
                  <c:v>888.08960000000002</c:v>
                </c:pt>
                <c:pt idx="1155">
                  <c:v>888.3981</c:v>
                </c:pt>
                <c:pt idx="1156">
                  <c:v>888.70650000000001</c:v>
                </c:pt>
                <c:pt idx="1157">
                  <c:v>889.01490000000001</c:v>
                </c:pt>
                <c:pt idx="1158">
                  <c:v>889.32320000000004</c:v>
                </c:pt>
                <c:pt idx="1159">
                  <c:v>889.63149999999996</c:v>
                </c:pt>
                <c:pt idx="1160">
                  <c:v>889.93979999999999</c:v>
                </c:pt>
                <c:pt idx="1161">
                  <c:v>890.24789999999996</c:v>
                </c:pt>
                <c:pt idx="1162">
                  <c:v>890.55610000000001</c:v>
                </c:pt>
                <c:pt idx="1163">
                  <c:v>890.86410000000001</c:v>
                </c:pt>
                <c:pt idx="1164">
                  <c:v>891.17219999999998</c:v>
                </c:pt>
                <c:pt idx="1165">
                  <c:v>891.48019999999997</c:v>
                </c:pt>
                <c:pt idx="1166">
                  <c:v>891.78809999999999</c:v>
                </c:pt>
                <c:pt idx="1167">
                  <c:v>892.09590000000003</c:v>
                </c:pt>
                <c:pt idx="1168">
                  <c:v>892.40380000000005</c:v>
                </c:pt>
                <c:pt idx="1169">
                  <c:v>892.7115</c:v>
                </c:pt>
                <c:pt idx="1170">
                  <c:v>893.01930000000004</c:v>
                </c:pt>
                <c:pt idx="1171">
                  <c:v>893.327</c:v>
                </c:pt>
                <c:pt idx="1172">
                  <c:v>893.63459999999998</c:v>
                </c:pt>
                <c:pt idx="1173">
                  <c:v>893.94209999999998</c:v>
                </c:pt>
              </c:numCache>
            </c:numRef>
          </c:xVal>
          <c:yVal>
            <c:numRef>
              <c:f>'Fluo 77K'!$BI$3:$BI$1176</c:f>
              <c:numCache>
                <c:formatCode>General</c:formatCode>
                <c:ptCount val="1174"/>
                <c:pt idx="0">
                  <c:v>2.3885468936758604E-3</c:v>
                </c:pt>
                <c:pt idx="1">
                  <c:v>2.304992754718909E-3</c:v>
                </c:pt>
                <c:pt idx="2">
                  <c:v>1.2707114713585816E-3</c:v>
                </c:pt>
                <c:pt idx="3">
                  <c:v>6.4005888516198569E-4</c:v>
                </c:pt>
                <c:pt idx="4">
                  <c:v>1.1994932629392231E-4</c:v>
                </c:pt>
                <c:pt idx="5">
                  <c:v>1.2018421595840626E-3</c:v>
                </c:pt>
                <c:pt idx="6">
                  <c:v>2.0742918391807165E-3</c:v>
                </c:pt>
                <c:pt idx="7">
                  <c:v>1.0248737483503955E-3</c:v>
                </c:pt>
                <c:pt idx="8">
                  <c:v>5.3477275527100891E-4</c:v>
                </c:pt>
                <c:pt idx="9">
                  <c:v>2.4496497255775104E-4</c:v>
                </c:pt>
                <c:pt idx="10">
                  <c:v>-6.6092506809575389E-4</c:v>
                </c:pt>
                <c:pt idx="11">
                  <c:v>-4.8754271048911512E-4</c:v>
                </c:pt>
                <c:pt idx="12">
                  <c:v>-9.9842548526078668E-4</c:v>
                </c:pt>
                <c:pt idx="13">
                  <c:v>-1.7457606762317287E-3</c:v>
                </c:pt>
                <c:pt idx="14">
                  <c:v>-1.5365912446020902E-3</c:v>
                </c:pt>
                <c:pt idx="15">
                  <c:v>-1.3664122612322457E-3</c:v>
                </c:pt>
                <c:pt idx="16">
                  <c:v>-1.7610966928804244E-3</c:v>
                </c:pt>
                <c:pt idx="17">
                  <c:v>-1.5964520577463528E-3</c:v>
                </c:pt>
                <c:pt idx="18">
                  <c:v>-1.5156170107746001E-3</c:v>
                </c:pt>
                <c:pt idx="19">
                  <c:v>-1.7965771454540134E-3</c:v>
                </c:pt>
                <c:pt idx="20">
                  <c:v>-1.3959586287651459E-3</c:v>
                </c:pt>
                <c:pt idx="21">
                  <c:v>-1.464651598184992E-3</c:v>
                </c:pt>
                <c:pt idx="22">
                  <c:v>-1.8920331573068566E-3</c:v>
                </c:pt>
                <c:pt idx="23">
                  <c:v>-6.903924729831564E-4</c:v>
                </c:pt>
                <c:pt idx="24">
                  <c:v>-4.3351621299025131E-4</c:v>
                </c:pt>
                <c:pt idx="25">
                  <c:v>-4.0372263654893072E-4</c:v>
                </c:pt>
                <c:pt idx="26">
                  <c:v>1.8520314598056853E-4</c:v>
                </c:pt>
                <c:pt idx="27">
                  <c:v>-3.2288303681311456E-4</c:v>
                </c:pt>
                <c:pt idx="28">
                  <c:v>1.9698275347050404E-4</c:v>
                </c:pt>
                <c:pt idx="29">
                  <c:v>4.2738876938169335E-4</c:v>
                </c:pt>
                <c:pt idx="30">
                  <c:v>2.0649566127764978E-4</c:v>
                </c:pt>
                <c:pt idx="31">
                  <c:v>1.1973996094923282E-4</c:v>
                </c:pt>
                <c:pt idx="32">
                  <c:v>1.1661577596610269E-3</c:v>
                </c:pt>
                <c:pt idx="33">
                  <c:v>1.190103650575152E-3</c:v>
                </c:pt>
                <c:pt idx="34">
                  <c:v>1.3037457917833525E-3</c:v>
                </c:pt>
                <c:pt idx="35">
                  <c:v>9.0939958312337757E-4</c:v>
                </c:pt>
                <c:pt idx="36">
                  <c:v>6.4917800977876041E-4</c:v>
                </c:pt>
                <c:pt idx="37">
                  <c:v>1.6762110043397522E-4</c:v>
                </c:pt>
                <c:pt idx="38">
                  <c:v>5.0562132457005219E-4</c:v>
                </c:pt>
                <c:pt idx="39">
                  <c:v>-3.4052944731916365E-4</c:v>
                </c:pt>
                <c:pt idx="40">
                  <c:v>-1.2074834668742121E-3</c:v>
                </c:pt>
                <c:pt idx="41">
                  <c:v>-9.6549252048846828E-4</c:v>
                </c:pt>
                <c:pt idx="42">
                  <c:v>-9.8931521896323052E-4</c:v>
                </c:pt>
                <c:pt idx="43">
                  <c:v>-6.7248414463863613E-4</c:v>
                </c:pt>
                <c:pt idx="44">
                  <c:v>4.4525702928230722E-4</c:v>
                </c:pt>
                <c:pt idx="45">
                  <c:v>6.4832013306431496E-4</c:v>
                </c:pt>
                <c:pt idx="46">
                  <c:v>1.1711802206504313E-3</c:v>
                </c:pt>
                <c:pt idx="47">
                  <c:v>2.3485353078183521E-3</c:v>
                </c:pt>
                <c:pt idx="48">
                  <c:v>2.8388566670388528E-3</c:v>
                </c:pt>
                <c:pt idx="49">
                  <c:v>2.0348082503501095E-3</c:v>
                </c:pt>
                <c:pt idx="50">
                  <c:v>1.8823689370470154E-3</c:v>
                </c:pt>
                <c:pt idx="51">
                  <c:v>7.1083687631767496E-4</c:v>
                </c:pt>
                <c:pt idx="52">
                  <c:v>5.6447826353870484E-4</c:v>
                </c:pt>
                <c:pt idx="53">
                  <c:v>-1.4364033452309485E-4</c:v>
                </c:pt>
                <c:pt idx="54">
                  <c:v>-1.3629131839394963E-3</c:v>
                </c:pt>
                <c:pt idx="55">
                  <c:v>-2.3553154241466243E-3</c:v>
                </c:pt>
                <c:pt idx="56">
                  <c:v>-1.3180472391503099E-3</c:v>
                </c:pt>
                <c:pt idx="57">
                  <c:v>-1.392677960542986E-3</c:v>
                </c:pt>
                <c:pt idx="58">
                  <c:v>-1.3208761742938167E-3</c:v>
                </c:pt>
                <c:pt idx="59">
                  <c:v>-1.4583992728761973E-3</c:v>
                </c:pt>
                <c:pt idx="60">
                  <c:v>-1.2520245379562497E-3</c:v>
                </c:pt>
                <c:pt idx="61">
                  <c:v>-7.9160556829825917E-4</c:v>
                </c:pt>
                <c:pt idx="62">
                  <c:v>-3.3157601447325754E-4</c:v>
                </c:pt>
                <c:pt idx="63">
                  <c:v>-4.6589987956806002E-4</c:v>
                </c:pt>
                <c:pt idx="64">
                  <c:v>6.5894111360196973E-5</c:v>
                </c:pt>
                <c:pt idx="65">
                  <c:v>4.1563101927941077E-4</c:v>
                </c:pt>
                <c:pt idx="66">
                  <c:v>5.3530761234511835E-4</c:v>
                </c:pt>
                <c:pt idx="67">
                  <c:v>2.3323006867875489E-4</c:v>
                </c:pt>
                <c:pt idx="68">
                  <c:v>-2.9870932228913801E-4</c:v>
                </c:pt>
                <c:pt idx="69">
                  <c:v>-5.9442247260822279E-4</c:v>
                </c:pt>
                <c:pt idx="70">
                  <c:v>-1.7187349743335351E-3</c:v>
                </c:pt>
                <c:pt idx="71">
                  <c:v>-1.5841369339585519E-3</c:v>
                </c:pt>
                <c:pt idx="72">
                  <c:v>-1.8769462036333938E-3</c:v>
                </c:pt>
                <c:pt idx="73">
                  <c:v>-1.8858308918020166E-3</c:v>
                </c:pt>
                <c:pt idx="74">
                  <c:v>-1.4373308936560837E-3</c:v>
                </c:pt>
                <c:pt idx="75">
                  <c:v>-7.3806594874452889E-4</c:v>
                </c:pt>
                <c:pt idx="76">
                  <c:v>-4.6894046673865932E-4</c:v>
                </c:pt>
                <c:pt idx="77">
                  <c:v>4.7875630846233174E-4</c:v>
                </c:pt>
                <c:pt idx="78">
                  <c:v>-1.188986266309093E-4</c:v>
                </c:pt>
                <c:pt idx="79">
                  <c:v>9.3182719932495458E-5</c:v>
                </c:pt>
                <c:pt idx="80">
                  <c:v>4.5484997097355401E-4</c:v>
                </c:pt>
                <c:pt idx="81">
                  <c:v>-4.7713379399340051E-5</c:v>
                </c:pt>
                <c:pt idx="82">
                  <c:v>-1.0970610156907613E-3</c:v>
                </c:pt>
                <c:pt idx="83">
                  <c:v>-1.9426565975731499E-4</c:v>
                </c:pt>
                <c:pt idx="84">
                  <c:v>-1.3360815410344126E-3</c:v>
                </c:pt>
                <c:pt idx="85">
                  <c:v>-1.013345366913642E-3</c:v>
                </c:pt>
                <c:pt idx="86">
                  <c:v>-8.4597072140091625E-4</c:v>
                </c:pt>
                <c:pt idx="87">
                  <c:v>-4.9931708539048916E-4</c:v>
                </c:pt>
                <c:pt idx="88">
                  <c:v>-3.8854915975752104E-4</c:v>
                </c:pt>
                <c:pt idx="89">
                  <c:v>3.8872307122459463E-4</c:v>
                </c:pt>
                <c:pt idx="90">
                  <c:v>-3.8834253431156697E-5</c:v>
                </c:pt>
                <c:pt idx="91">
                  <c:v>8.5776650047361095E-4</c:v>
                </c:pt>
                <c:pt idx="92">
                  <c:v>1.3331723206777477E-3</c:v>
                </c:pt>
                <c:pt idx="93">
                  <c:v>5.6516282620760517E-4</c:v>
                </c:pt>
                <c:pt idx="94">
                  <c:v>3.887628306573655E-4</c:v>
                </c:pt>
                <c:pt idx="95">
                  <c:v>9.477076935944462E-4</c:v>
                </c:pt>
                <c:pt idx="96">
                  <c:v>1.8744224066858473E-3</c:v>
                </c:pt>
                <c:pt idx="97">
                  <c:v>2.1105596521276237E-3</c:v>
                </c:pt>
                <c:pt idx="98">
                  <c:v>2.1824940659561608E-3</c:v>
                </c:pt>
                <c:pt idx="99">
                  <c:v>1.7549561471997205E-3</c:v>
                </c:pt>
                <c:pt idx="100">
                  <c:v>2.1972521081769702E-3</c:v>
                </c:pt>
                <c:pt idx="101">
                  <c:v>1.9133751143856218E-3</c:v>
                </c:pt>
                <c:pt idx="102">
                  <c:v>1.8655826693370721E-3</c:v>
                </c:pt>
                <c:pt idx="103">
                  <c:v>1.1153620971885341E-3</c:v>
                </c:pt>
                <c:pt idx="104">
                  <c:v>4.4265124138013437E-4</c:v>
                </c:pt>
                <c:pt idx="105">
                  <c:v>1.7367703062547556E-4</c:v>
                </c:pt>
                <c:pt idx="106">
                  <c:v>5.4139574973723755E-5</c:v>
                </c:pt>
                <c:pt idx="107">
                  <c:v>4.8448455088527569E-4</c:v>
                </c:pt>
                <c:pt idx="108">
                  <c:v>-1.2535700056487233E-4</c:v>
                </c:pt>
                <c:pt idx="109">
                  <c:v>-1.4286128654932206E-3</c:v>
                </c:pt>
                <c:pt idx="110">
                  <c:v>-5.1715901754235602E-4</c:v>
                </c:pt>
                <c:pt idx="111">
                  <c:v>7.4655256876836828E-5</c:v>
                </c:pt>
                <c:pt idx="112">
                  <c:v>2.1196103822797351E-4</c:v>
                </c:pt>
                <c:pt idx="113">
                  <c:v>9.3240727502856276E-4</c:v>
                </c:pt>
                <c:pt idx="114">
                  <c:v>6.9625624769014175E-4</c:v>
                </c:pt>
                <c:pt idx="115">
                  <c:v>1.1266261711007017E-3</c:v>
                </c:pt>
                <c:pt idx="116">
                  <c:v>1.4855032575953905E-3</c:v>
                </c:pt>
                <c:pt idx="117">
                  <c:v>1.7939577610618773E-4</c:v>
                </c:pt>
                <c:pt idx="118">
                  <c:v>-1.609161067728237E-4</c:v>
                </c:pt>
                <c:pt idx="119">
                  <c:v>-2.4150806498462969E-4</c:v>
                </c:pt>
                <c:pt idx="120">
                  <c:v>-9.9176526525309849E-4</c:v>
                </c:pt>
                <c:pt idx="121">
                  <c:v>-1.4283489905842245E-3</c:v>
                </c:pt>
                <c:pt idx="122">
                  <c:v>-1.4192807292003572E-3</c:v>
                </c:pt>
                <c:pt idx="123">
                  <c:v>-1.5061480237501838E-3</c:v>
                </c:pt>
                <c:pt idx="124">
                  <c:v>-1.2072797873344163E-3</c:v>
                </c:pt>
                <c:pt idx="125">
                  <c:v>-1.1448708065643852E-3</c:v>
                </c:pt>
                <c:pt idx="126">
                  <c:v>-1.2495938563642079E-3</c:v>
                </c:pt>
                <c:pt idx="127">
                  <c:v>-1.8206604433197351E-3</c:v>
                </c:pt>
                <c:pt idx="128">
                  <c:v>-2.0117088439399002E-3</c:v>
                </c:pt>
                <c:pt idx="129">
                  <c:v>-1.1783412447050941E-3</c:v>
                </c:pt>
                <c:pt idx="130">
                  <c:v>-4.2334525566963334E-5</c:v>
                </c:pt>
                <c:pt idx="131">
                  <c:v>-3.6154179252003526E-5</c:v>
                </c:pt>
                <c:pt idx="132">
                  <c:v>-5.2304852257655963E-4</c:v>
                </c:pt>
                <c:pt idx="133">
                  <c:v>7.4812831955212337E-5</c:v>
                </c:pt>
                <c:pt idx="134">
                  <c:v>5.0224980707404764E-4</c:v>
                </c:pt>
                <c:pt idx="135">
                  <c:v>1.2225692875068445E-3</c:v>
                </c:pt>
                <c:pt idx="136">
                  <c:v>7.7181814323860963E-4</c:v>
                </c:pt>
                <c:pt idx="137">
                  <c:v>3.3343125552872409E-5</c:v>
                </c:pt>
                <c:pt idx="138">
                  <c:v>-3.3145770440983602E-4</c:v>
                </c:pt>
                <c:pt idx="139">
                  <c:v>3.9024398283216497E-5</c:v>
                </c:pt>
                <c:pt idx="140">
                  <c:v>-3.6735882414258678E-4</c:v>
                </c:pt>
                <c:pt idx="141">
                  <c:v>-6.7815884573216474E-4</c:v>
                </c:pt>
                <c:pt idx="142">
                  <c:v>-8.3648346151801939E-4</c:v>
                </c:pt>
                <c:pt idx="143">
                  <c:v>-1.4164116226092322E-3</c:v>
                </c:pt>
                <c:pt idx="144">
                  <c:v>-1.3835407896758967E-3</c:v>
                </c:pt>
                <c:pt idx="145">
                  <c:v>-1.5897112888360043E-3</c:v>
                </c:pt>
                <c:pt idx="146">
                  <c:v>-1.9395017998868607E-3</c:v>
                </c:pt>
                <c:pt idx="147">
                  <c:v>-1.3774423107111087E-3</c:v>
                </c:pt>
                <c:pt idx="148">
                  <c:v>-1.2190514017363127E-3</c:v>
                </c:pt>
                <c:pt idx="149">
                  <c:v>-1.6465485310228638E-3</c:v>
                </c:pt>
                <c:pt idx="150">
                  <c:v>-9.4120053710255492E-4</c:v>
                </c:pt>
                <c:pt idx="151">
                  <c:v>-1.0247845471359407E-3</c:v>
                </c:pt>
                <c:pt idx="152">
                  <c:v>-1.1476422244351997E-3</c:v>
                </c:pt>
                <c:pt idx="153">
                  <c:v>-7.7703301516173428E-4</c:v>
                </c:pt>
                <c:pt idx="154">
                  <c:v>-1.0522732713196051E-3</c:v>
                </c:pt>
                <c:pt idx="155">
                  <c:v>-7.2931139546544702E-4</c:v>
                </c:pt>
                <c:pt idx="156">
                  <c:v>-6.545212243268398E-4</c:v>
                </c:pt>
                <c:pt idx="157">
                  <c:v>-3.4660753154900693E-4</c:v>
                </c:pt>
                <c:pt idx="158">
                  <c:v>-1.5538715593155114E-4</c:v>
                </c:pt>
                <c:pt idx="159">
                  <c:v>8.9398998062294177E-4</c:v>
                </c:pt>
                <c:pt idx="160">
                  <c:v>4.5474140506127271E-4</c:v>
                </c:pt>
                <c:pt idx="161">
                  <c:v>9.3594817182831994E-4</c:v>
                </c:pt>
                <c:pt idx="162">
                  <c:v>1.0314828167147831E-3</c:v>
                </c:pt>
                <c:pt idx="163">
                  <c:v>1.4889312211254842E-3</c:v>
                </c:pt>
                <c:pt idx="164">
                  <c:v>3.6214395221946213E-4</c:v>
                </c:pt>
                <c:pt idx="165">
                  <c:v>5.8914682849511163E-4</c:v>
                </c:pt>
                <c:pt idx="166">
                  <c:v>4.5467630671538887E-4</c:v>
                </c:pt>
                <c:pt idx="167">
                  <c:v>1.3217973982910447E-3</c:v>
                </c:pt>
                <c:pt idx="168">
                  <c:v>2.6670318491597172E-4</c:v>
                </c:pt>
                <c:pt idx="169">
                  <c:v>2.367655680840115E-4</c:v>
                </c:pt>
                <c:pt idx="170">
                  <c:v>-1.6715912054606795E-4</c:v>
                </c:pt>
                <c:pt idx="171">
                  <c:v>6.3384817335277485E-4</c:v>
                </c:pt>
                <c:pt idx="172">
                  <c:v>-3.8451697645376264E-5</c:v>
                </c:pt>
                <c:pt idx="173">
                  <c:v>2.9916748279941013E-4</c:v>
                </c:pt>
                <c:pt idx="174">
                  <c:v>1.9099133656380433E-4</c:v>
                </c:pt>
                <c:pt idx="175">
                  <c:v>6.5446918685161737E-4</c:v>
                </c:pt>
                <c:pt idx="176">
                  <c:v>9.4447924825419001E-4</c:v>
                </c:pt>
                <c:pt idx="177">
                  <c:v>1.2856145634064068E-3</c:v>
                </c:pt>
                <c:pt idx="178">
                  <c:v>6.2198976802328048E-4</c:v>
                </c:pt>
                <c:pt idx="179">
                  <c:v>1.2347374249978471E-3</c:v>
                </c:pt>
                <c:pt idx="180">
                  <c:v>1.4738423927844661E-3</c:v>
                </c:pt>
                <c:pt idx="181">
                  <c:v>1.5188148640124396E-3</c:v>
                </c:pt>
                <c:pt idx="182">
                  <c:v>2.0148054651297413E-3</c:v>
                </c:pt>
                <c:pt idx="183">
                  <c:v>1.5276562906220887E-3</c:v>
                </c:pt>
                <c:pt idx="184">
                  <c:v>2.0619390160343818E-3</c:v>
                </c:pt>
                <c:pt idx="185">
                  <c:v>3.1171347910693304E-3</c:v>
                </c:pt>
                <c:pt idx="186">
                  <c:v>3.1830473194932049E-3</c:v>
                </c:pt>
                <c:pt idx="187">
                  <c:v>3.2284504904418732E-3</c:v>
                </c:pt>
                <c:pt idx="188">
                  <c:v>2.6485004101607802E-3</c:v>
                </c:pt>
                <c:pt idx="189">
                  <c:v>2.3526236899472906E-3</c:v>
                </c:pt>
                <c:pt idx="190">
                  <c:v>2.1073780734762555E-3</c:v>
                </c:pt>
                <c:pt idx="191">
                  <c:v>7.47779548983827E-4</c:v>
                </c:pt>
                <c:pt idx="192">
                  <c:v>-2.5642176641477453E-4</c:v>
                </c:pt>
                <c:pt idx="193">
                  <c:v>3.1460485510055841E-4</c:v>
                </c:pt>
                <c:pt idx="194">
                  <c:v>-5.1376500403568532E-4</c:v>
                </c:pt>
                <c:pt idx="195">
                  <c:v>-3.5475714402844236E-5</c:v>
                </c:pt>
                <c:pt idx="196">
                  <c:v>-9.8107121388226403E-5</c:v>
                </c:pt>
                <c:pt idx="197">
                  <c:v>1.4204993867158995E-3</c:v>
                </c:pt>
                <c:pt idx="198">
                  <c:v>2.1707591414764226E-3</c:v>
                </c:pt>
                <c:pt idx="199">
                  <c:v>2.0394520902955256E-3</c:v>
                </c:pt>
                <c:pt idx="200">
                  <c:v>1.2532885995079719E-3</c:v>
                </c:pt>
                <c:pt idx="201">
                  <c:v>2.1671972731209339E-3</c:v>
                </c:pt>
                <c:pt idx="202">
                  <c:v>1.3600422438823005E-3</c:v>
                </c:pt>
                <c:pt idx="203">
                  <c:v>1.6172037211532953E-3</c:v>
                </c:pt>
                <c:pt idx="204">
                  <c:v>8.3405710608187454E-4</c:v>
                </c:pt>
                <c:pt idx="205">
                  <c:v>1.0879616677866601E-3</c:v>
                </c:pt>
                <c:pt idx="206">
                  <c:v>1.2908896306987317E-3</c:v>
                </c:pt>
                <c:pt idx="207">
                  <c:v>7.5864582256086172E-4</c:v>
                </c:pt>
                <c:pt idx="208">
                  <c:v>1.0784323823893309E-4</c:v>
                </c:pt>
                <c:pt idx="209">
                  <c:v>-2.2979716097049267E-4</c:v>
                </c:pt>
                <c:pt idx="210">
                  <c:v>-2.8075948344874545E-4</c:v>
                </c:pt>
                <c:pt idx="211">
                  <c:v>-2.958147119789608E-4</c:v>
                </c:pt>
                <c:pt idx="212">
                  <c:v>-5.4946423649322631E-4</c:v>
                </c:pt>
                <c:pt idx="213">
                  <c:v>-3.7021861919816129E-4</c:v>
                </c:pt>
                <c:pt idx="214">
                  <c:v>-3.1353402851225145E-4</c:v>
                </c:pt>
                <c:pt idx="215">
                  <c:v>-2.0640295793699276E-5</c:v>
                </c:pt>
                <c:pt idx="216">
                  <c:v>1.2313043112821621E-4</c:v>
                </c:pt>
                <c:pt idx="217">
                  <c:v>3.2654298530301819E-4</c:v>
                </c:pt>
                <c:pt idx="218">
                  <c:v>-1.5111921773213E-4</c:v>
                </c:pt>
                <c:pt idx="219">
                  <c:v>1.5989884211467444E-4</c:v>
                </c:pt>
                <c:pt idx="220">
                  <c:v>4.9798380534440945E-4</c:v>
                </c:pt>
                <c:pt idx="221">
                  <c:v>6.8658566180090897E-4</c:v>
                </c:pt>
                <c:pt idx="222">
                  <c:v>1.7844775054313896E-4</c:v>
                </c:pt>
                <c:pt idx="223">
                  <c:v>1.1440642875006641E-3</c:v>
                </c:pt>
                <c:pt idx="224">
                  <c:v>4.686442280634023E-4</c:v>
                </c:pt>
                <c:pt idx="225">
                  <c:v>4.9204461131961295E-4</c:v>
                </c:pt>
                <c:pt idx="226">
                  <c:v>-3.1521401905239065E-4</c:v>
                </c:pt>
                <c:pt idx="227">
                  <c:v>-5.9014328640346887E-4</c:v>
                </c:pt>
                <c:pt idx="228">
                  <c:v>-7.7826926571125947E-4</c:v>
                </c:pt>
                <c:pt idx="229">
                  <c:v>-4.2522816352210101E-4</c:v>
                </c:pt>
                <c:pt idx="230">
                  <c:v>-1.1306078825856567E-3</c:v>
                </c:pt>
                <c:pt idx="231">
                  <c:v>-5.7768189734485242E-4</c:v>
                </c:pt>
                <c:pt idx="232">
                  <c:v>-8.6447719230010151E-4</c:v>
                </c:pt>
                <c:pt idx="233">
                  <c:v>-1.4139443128972594E-3</c:v>
                </c:pt>
                <c:pt idx="234">
                  <c:v>-1.1778227240196823E-3</c:v>
                </c:pt>
                <c:pt idx="235">
                  <c:v>-7.6819962284160859E-4</c:v>
                </c:pt>
                <c:pt idx="236">
                  <c:v>-9.8953605892141924E-4</c:v>
                </c:pt>
                <c:pt idx="237">
                  <c:v>-1.7567118248673207E-3</c:v>
                </c:pt>
                <c:pt idx="238">
                  <c:v>-2.4079363123929529E-3</c:v>
                </c:pt>
                <c:pt idx="239">
                  <c:v>-2.1147486070808037E-3</c:v>
                </c:pt>
                <c:pt idx="240">
                  <c:v>-1.3555000067982457E-3</c:v>
                </c:pt>
                <c:pt idx="241">
                  <c:v>-1.582194695968063E-3</c:v>
                </c:pt>
                <c:pt idx="242">
                  <c:v>-1.5698321904728152E-3</c:v>
                </c:pt>
                <c:pt idx="243">
                  <c:v>-1.3424865178441564E-3</c:v>
                </c:pt>
                <c:pt idx="244">
                  <c:v>-2.5219016792489069E-4</c:v>
                </c:pt>
                <c:pt idx="245">
                  <c:v>-4.0735083929484424E-4</c:v>
                </c:pt>
                <c:pt idx="246">
                  <c:v>-2.4252223953142389E-4</c:v>
                </c:pt>
                <c:pt idx="247">
                  <c:v>-2.751908967791566E-4</c:v>
                </c:pt>
                <c:pt idx="248">
                  <c:v>-8.8787757555631292E-4</c:v>
                </c:pt>
                <c:pt idx="249">
                  <c:v>-1.9156836335754184E-4</c:v>
                </c:pt>
                <c:pt idx="250">
                  <c:v>1.495098877383141E-4</c:v>
                </c:pt>
                <c:pt idx="251">
                  <c:v>9.1157048935415421E-4</c:v>
                </c:pt>
                <c:pt idx="252">
                  <c:v>1.3358592590242573E-3</c:v>
                </c:pt>
                <c:pt idx="253">
                  <c:v>1.4614805259122318E-3</c:v>
                </c:pt>
                <c:pt idx="254">
                  <c:v>2.0956867401673678E-3</c:v>
                </c:pt>
                <c:pt idx="255">
                  <c:v>2.1382973156820685E-3</c:v>
                </c:pt>
                <c:pt idx="256">
                  <c:v>1.6513699287667512E-3</c:v>
                </c:pt>
                <c:pt idx="257">
                  <c:v>1.8457750143484168E-3</c:v>
                </c:pt>
                <c:pt idx="258">
                  <c:v>5.4392758097430625E-4</c:v>
                </c:pt>
                <c:pt idx="259">
                  <c:v>8.5515535637842159E-4</c:v>
                </c:pt>
                <c:pt idx="260">
                  <c:v>4.3693350533579754E-4</c:v>
                </c:pt>
                <c:pt idx="261">
                  <c:v>-6.8336370569449696E-4</c:v>
                </c:pt>
                <c:pt idx="262">
                  <c:v>-6.4729592595598755E-4</c:v>
                </c:pt>
                <c:pt idx="263">
                  <c:v>-7.7544078378408686E-4</c:v>
                </c:pt>
                <c:pt idx="264">
                  <c:v>-2.2690049058607872E-3</c:v>
                </c:pt>
                <c:pt idx="265">
                  <c:v>-1.639042444533532E-3</c:v>
                </c:pt>
                <c:pt idx="266">
                  <c:v>-1.7700199044372743E-3</c:v>
                </c:pt>
                <c:pt idx="267">
                  <c:v>-1.7207882503253872E-3</c:v>
                </c:pt>
                <c:pt idx="268">
                  <c:v>-6.5910221140729028E-4</c:v>
                </c:pt>
                <c:pt idx="269">
                  <c:v>2.3480726151447467E-4</c:v>
                </c:pt>
                <c:pt idx="270">
                  <c:v>-1.3238037045903018E-4</c:v>
                </c:pt>
                <c:pt idx="271">
                  <c:v>4.1922510719597387E-5</c:v>
                </c:pt>
                <c:pt idx="272">
                  <c:v>-5.8567910553225054E-5</c:v>
                </c:pt>
                <c:pt idx="273">
                  <c:v>-1.0320971926544326E-3</c:v>
                </c:pt>
                <c:pt idx="274">
                  <c:v>-9.6347611982545176E-4</c:v>
                </c:pt>
                <c:pt idx="275">
                  <c:v>-7.6731585099400602E-4</c:v>
                </c:pt>
                <c:pt idx="276">
                  <c:v>-1.3405315073934027E-3</c:v>
                </c:pt>
                <c:pt idx="277">
                  <c:v>-1.8117734890694562E-3</c:v>
                </c:pt>
                <c:pt idx="278">
                  <c:v>-1.0375769901244147E-3</c:v>
                </c:pt>
                <c:pt idx="279">
                  <c:v>-1.0520799127517358E-3</c:v>
                </c:pt>
                <c:pt idx="280">
                  <c:v>-1.0618240638919677E-3</c:v>
                </c:pt>
                <c:pt idx="281">
                  <c:v>-1.2734142887573089E-3</c:v>
                </c:pt>
                <c:pt idx="282">
                  <c:v>-1.1359455349332994E-3</c:v>
                </c:pt>
                <c:pt idx="283">
                  <c:v>-1.5347347056998573E-3</c:v>
                </c:pt>
                <c:pt idx="284">
                  <c:v>-1.7387438573736392E-3</c:v>
                </c:pt>
                <c:pt idx="285">
                  <c:v>-2.4596256350693812E-3</c:v>
                </c:pt>
                <c:pt idx="286">
                  <c:v>-3.8087064505456527E-3</c:v>
                </c:pt>
                <c:pt idx="287">
                  <c:v>-4.229105800056609E-3</c:v>
                </c:pt>
                <c:pt idx="288">
                  <c:v>-4.811365182355711E-3</c:v>
                </c:pt>
                <c:pt idx="289">
                  <c:v>-5.7896738366863829E-3</c:v>
                </c:pt>
                <c:pt idx="290">
                  <c:v>-6.216809628951791E-3</c:v>
                </c:pt>
                <c:pt idx="291">
                  <c:v>-5.1212621498028296E-3</c:v>
                </c:pt>
                <c:pt idx="292">
                  <c:v>-5.7243076811515983E-3</c:v>
                </c:pt>
                <c:pt idx="293">
                  <c:v>-4.6331893616118397E-3</c:v>
                </c:pt>
                <c:pt idx="294">
                  <c:v>-3.6067985745934362E-3</c:v>
                </c:pt>
                <c:pt idx="295">
                  <c:v>-2.6228041153690982E-3</c:v>
                </c:pt>
                <c:pt idx="296">
                  <c:v>-2.5461899545012011E-3</c:v>
                </c:pt>
                <c:pt idx="297">
                  <c:v>-2.1747997710845476E-3</c:v>
                </c:pt>
                <c:pt idx="298">
                  <c:v>-2.9564743395092941E-3</c:v>
                </c:pt>
                <c:pt idx="299">
                  <c:v>-1.4328434339459842E-3</c:v>
                </c:pt>
                <c:pt idx="300">
                  <c:v>-1.423717305076806E-3</c:v>
                </c:pt>
                <c:pt idx="301">
                  <c:v>-2.4105752674903405E-3</c:v>
                </c:pt>
                <c:pt idx="302">
                  <c:v>-3.3289357615291027E-3</c:v>
                </c:pt>
                <c:pt idx="303">
                  <c:v>-3.3895019440920598E-3</c:v>
                </c:pt>
                <c:pt idx="304">
                  <c:v>-2.9333191050872707E-3</c:v>
                </c:pt>
                <c:pt idx="305">
                  <c:v>-2.9365740223814734E-3</c:v>
                </c:pt>
                <c:pt idx="306">
                  <c:v>-3.2454821541949134E-3</c:v>
                </c:pt>
                <c:pt idx="307">
                  <c:v>-3.5924604579050559E-3</c:v>
                </c:pt>
                <c:pt idx="308">
                  <c:v>-3.2232951546641939E-3</c:v>
                </c:pt>
                <c:pt idx="309">
                  <c:v>-2.5835803018997598E-3</c:v>
                </c:pt>
                <c:pt idx="310">
                  <c:v>-2.7420412121971199E-3</c:v>
                </c:pt>
                <c:pt idx="311">
                  <c:v>-3.3429442663395785E-3</c:v>
                </c:pt>
                <c:pt idx="312">
                  <c:v>-2.4085563947382396E-3</c:v>
                </c:pt>
                <c:pt idx="313">
                  <c:v>-3.7009439672168036E-3</c:v>
                </c:pt>
                <c:pt idx="314">
                  <c:v>-3.4818138706446474E-3</c:v>
                </c:pt>
                <c:pt idx="315">
                  <c:v>-2.5136819830439399E-3</c:v>
                </c:pt>
                <c:pt idx="316">
                  <c:v>-3.7987150904969982E-3</c:v>
                </c:pt>
                <c:pt idx="317">
                  <c:v>-3.5631044000301636E-3</c:v>
                </c:pt>
                <c:pt idx="318">
                  <c:v>-3.8410702168063309E-3</c:v>
                </c:pt>
                <c:pt idx="319">
                  <c:v>-4.4259664941285869E-3</c:v>
                </c:pt>
                <c:pt idx="320">
                  <c:v>-2.7932134562401126E-3</c:v>
                </c:pt>
                <c:pt idx="321">
                  <c:v>-3.1287995494205648E-3</c:v>
                </c:pt>
                <c:pt idx="322">
                  <c:v>-4.3000547567732146E-3</c:v>
                </c:pt>
                <c:pt idx="323">
                  <c:v>-2.727661894024013E-3</c:v>
                </c:pt>
                <c:pt idx="324">
                  <c:v>-3.0827774909696669E-3</c:v>
                </c:pt>
                <c:pt idx="325">
                  <c:v>-2.6316418338451337E-3</c:v>
                </c:pt>
                <c:pt idx="326">
                  <c:v>-2.4497372787325778E-3</c:v>
                </c:pt>
                <c:pt idx="327">
                  <c:v>-3.6722265323553163E-3</c:v>
                </c:pt>
                <c:pt idx="328">
                  <c:v>-2.3738235431052042E-3</c:v>
                </c:pt>
                <c:pt idx="329">
                  <c:v>-2.3781909004872994E-3</c:v>
                </c:pt>
                <c:pt idx="330">
                  <c:v>-3.21002827657898E-3</c:v>
                </c:pt>
                <c:pt idx="331">
                  <c:v>-2.3559833002142045E-3</c:v>
                </c:pt>
                <c:pt idx="332">
                  <c:v>-2.1448256909385897E-3</c:v>
                </c:pt>
                <c:pt idx="333">
                  <c:v>-2.7634659842602086E-3</c:v>
                </c:pt>
                <c:pt idx="334">
                  <c:v>-3.0417820136566438E-3</c:v>
                </c:pt>
                <c:pt idx="335">
                  <c:v>-4.2687004268885786E-3</c:v>
                </c:pt>
                <c:pt idx="336">
                  <c:v>-3.6476086452251321E-3</c:v>
                </c:pt>
                <c:pt idx="337">
                  <c:v>-3.0797697825838814E-3</c:v>
                </c:pt>
                <c:pt idx="338">
                  <c:v>-3.0811706330649289E-3</c:v>
                </c:pt>
                <c:pt idx="339">
                  <c:v>-2.4339571100784117E-3</c:v>
                </c:pt>
                <c:pt idx="340">
                  <c:v>-2.896732186641081E-3</c:v>
                </c:pt>
                <c:pt idx="341">
                  <c:v>-2.0647918068375615E-3</c:v>
                </c:pt>
                <c:pt idx="342">
                  <c:v>-1.3531597624651943E-3</c:v>
                </c:pt>
                <c:pt idx="343">
                  <c:v>-1.4125929041978896E-3</c:v>
                </c:pt>
                <c:pt idx="344">
                  <c:v>-1.9064132995096597E-3</c:v>
                </c:pt>
                <c:pt idx="345">
                  <c:v>-2.7066697375506682E-3</c:v>
                </c:pt>
                <c:pt idx="346">
                  <c:v>-3.8217673212071765E-3</c:v>
                </c:pt>
                <c:pt idx="347">
                  <c:v>-2.7482008341652626E-3</c:v>
                </c:pt>
                <c:pt idx="348">
                  <c:v>-2.6652828461326394E-3</c:v>
                </c:pt>
                <c:pt idx="349">
                  <c:v>-4.0631462195371655E-3</c:v>
                </c:pt>
                <c:pt idx="350">
                  <c:v>-3.6900873759886789E-3</c:v>
                </c:pt>
                <c:pt idx="351">
                  <c:v>-3.4933090848861827E-3</c:v>
                </c:pt>
                <c:pt idx="352">
                  <c:v>-2.6320332479501159E-3</c:v>
                </c:pt>
                <c:pt idx="353">
                  <c:v>-1.9970977674151459E-3</c:v>
                </c:pt>
                <c:pt idx="354">
                  <c:v>-1.8523981530198393E-3</c:v>
                </c:pt>
                <c:pt idx="355">
                  <c:v>-1.5595586002537199E-3</c:v>
                </c:pt>
                <c:pt idx="356">
                  <c:v>-8.330734206337875E-4</c:v>
                </c:pt>
                <c:pt idx="357">
                  <c:v>-4.0426896823653983E-4</c:v>
                </c:pt>
                <c:pt idx="358">
                  <c:v>-4.5187728384980667E-4</c:v>
                </c:pt>
                <c:pt idx="359">
                  <c:v>-1.1465755179953649E-3</c:v>
                </c:pt>
                <c:pt idx="360">
                  <c:v>-1.7307919708194547E-3</c:v>
                </c:pt>
                <c:pt idx="361">
                  <c:v>-1.7711488251190553E-3</c:v>
                </c:pt>
                <c:pt idx="362">
                  <c:v>-2.2562757071513851E-3</c:v>
                </c:pt>
                <c:pt idx="363">
                  <c:v>-1.8584135697913987E-3</c:v>
                </c:pt>
                <c:pt idx="364">
                  <c:v>-1.8695585714126784E-3</c:v>
                </c:pt>
                <c:pt idx="365">
                  <c:v>-1.3523769342551942E-3</c:v>
                </c:pt>
                <c:pt idx="366">
                  <c:v>-9.6551559331992185E-4</c:v>
                </c:pt>
                <c:pt idx="367">
                  <c:v>-2.5518139571677488E-4</c:v>
                </c:pt>
                <c:pt idx="368">
                  <c:v>-2.712087732793461E-4</c:v>
                </c:pt>
                <c:pt idx="369">
                  <c:v>6.1452014484790544E-5</c:v>
                </c:pt>
                <c:pt idx="370">
                  <c:v>3.486881653267313E-4</c:v>
                </c:pt>
                <c:pt idx="371">
                  <c:v>-6.2560334424210712E-4</c:v>
                </c:pt>
                <c:pt idx="372">
                  <c:v>-8.1325550647543075E-4</c:v>
                </c:pt>
                <c:pt idx="373">
                  <c:v>6.5922375579743733E-7</c:v>
                </c:pt>
                <c:pt idx="374">
                  <c:v>-2.1070439294350779E-4</c:v>
                </c:pt>
                <c:pt idx="375">
                  <c:v>-5.5766209591128694E-4</c:v>
                </c:pt>
                <c:pt idx="376">
                  <c:v>-3.9532824604867104E-4</c:v>
                </c:pt>
                <c:pt idx="377">
                  <c:v>-7.4974341775379519E-4</c:v>
                </c:pt>
                <c:pt idx="378">
                  <c:v>-4.7682478285787183E-4</c:v>
                </c:pt>
                <c:pt idx="379">
                  <c:v>7.0619344838712892E-5</c:v>
                </c:pt>
                <c:pt idx="380">
                  <c:v>6.0051164003742944E-5</c:v>
                </c:pt>
                <c:pt idx="381">
                  <c:v>1.0805089372200626E-3</c:v>
                </c:pt>
                <c:pt idx="382">
                  <c:v>9.3028832387004161E-4</c:v>
                </c:pt>
                <c:pt idx="383">
                  <c:v>1.0823630040332172E-3</c:v>
                </c:pt>
                <c:pt idx="384">
                  <c:v>9.6572160074360049E-4</c:v>
                </c:pt>
                <c:pt idx="385">
                  <c:v>5.0037143138490111E-4</c:v>
                </c:pt>
                <c:pt idx="386">
                  <c:v>-3.2905565784969001E-4</c:v>
                </c:pt>
                <c:pt idx="387">
                  <c:v>-1.068684111100634E-3</c:v>
                </c:pt>
                <c:pt idx="388">
                  <c:v>-1.4447300622925316E-3</c:v>
                </c:pt>
                <c:pt idx="389">
                  <c:v>-1.1301567263277878E-3</c:v>
                </c:pt>
                <c:pt idx="390">
                  <c:v>-1.2520513189213272E-3</c:v>
                </c:pt>
                <c:pt idx="391">
                  <c:v>-9.1018199931853009E-4</c:v>
                </c:pt>
                <c:pt idx="392">
                  <c:v>-2.5645864174360822E-4</c:v>
                </c:pt>
                <c:pt idx="393">
                  <c:v>-5.5622004394546613E-5</c:v>
                </c:pt>
                <c:pt idx="394">
                  <c:v>3.3544188798386864E-4</c:v>
                </c:pt>
                <c:pt idx="395">
                  <c:v>1.007726514432677E-3</c:v>
                </c:pt>
                <c:pt idx="396">
                  <c:v>2.1664976719101012E-3</c:v>
                </c:pt>
                <c:pt idx="397">
                  <c:v>3.0810058271259883E-3</c:v>
                </c:pt>
                <c:pt idx="398">
                  <c:v>4.1110017440588497E-3</c:v>
                </c:pt>
                <c:pt idx="399">
                  <c:v>5.0151271251210822E-3</c:v>
                </c:pt>
                <c:pt idx="400">
                  <c:v>5.7225978195350208E-3</c:v>
                </c:pt>
                <c:pt idx="401">
                  <c:v>6.3303403201437772E-3</c:v>
                </c:pt>
                <c:pt idx="402">
                  <c:v>5.8801110956834346E-3</c:v>
                </c:pt>
                <c:pt idx="403">
                  <c:v>5.0849636417497832E-3</c:v>
                </c:pt>
                <c:pt idx="404">
                  <c:v>4.9168203825393098E-3</c:v>
                </c:pt>
                <c:pt idx="405">
                  <c:v>4.8032484898625797E-3</c:v>
                </c:pt>
                <c:pt idx="406">
                  <c:v>4.9957212258100944E-3</c:v>
                </c:pt>
                <c:pt idx="407">
                  <c:v>4.4400986033932659E-3</c:v>
                </c:pt>
                <c:pt idx="408">
                  <c:v>4.075197653822648E-3</c:v>
                </c:pt>
                <c:pt idx="409">
                  <c:v>3.694743143763929E-3</c:v>
                </c:pt>
                <c:pt idx="410">
                  <c:v>4.2505099713773349E-3</c:v>
                </c:pt>
                <c:pt idx="411">
                  <c:v>3.7949039531588553E-3</c:v>
                </c:pt>
                <c:pt idx="412">
                  <c:v>3.5087184401777064E-3</c:v>
                </c:pt>
                <c:pt idx="413">
                  <c:v>3.9174783702505553E-3</c:v>
                </c:pt>
                <c:pt idx="414">
                  <c:v>4.5357890516942697E-3</c:v>
                </c:pt>
                <c:pt idx="415">
                  <c:v>4.5960462231217029E-3</c:v>
                </c:pt>
                <c:pt idx="416">
                  <c:v>4.6085920752240188E-3</c:v>
                </c:pt>
                <c:pt idx="417">
                  <c:v>4.3420802712046602E-3</c:v>
                </c:pt>
                <c:pt idx="418">
                  <c:v>5.1167093857394192E-3</c:v>
                </c:pt>
                <c:pt idx="419">
                  <c:v>5.4890060018202812E-3</c:v>
                </c:pt>
                <c:pt idx="420">
                  <c:v>4.2282817703618771E-3</c:v>
                </c:pt>
                <c:pt idx="421">
                  <c:v>4.2012535963746036E-3</c:v>
                </c:pt>
                <c:pt idx="422">
                  <c:v>3.9266869020892041E-3</c:v>
                </c:pt>
                <c:pt idx="423">
                  <c:v>3.79315289005754E-3</c:v>
                </c:pt>
                <c:pt idx="424">
                  <c:v>4.120313279609337E-3</c:v>
                </c:pt>
                <c:pt idx="425">
                  <c:v>3.797870460059903E-3</c:v>
                </c:pt>
                <c:pt idx="426">
                  <c:v>3.4771169013846593E-3</c:v>
                </c:pt>
                <c:pt idx="427">
                  <c:v>3.9181581947487099E-3</c:v>
                </c:pt>
                <c:pt idx="428">
                  <c:v>4.1479182743829317E-3</c:v>
                </c:pt>
                <c:pt idx="429">
                  <c:v>4.0583256458229756E-3</c:v>
                </c:pt>
                <c:pt idx="430">
                  <c:v>4.3467978412069994E-3</c:v>
                </c:pt>
                <c:pt idx="431">
                  <c:v>3.757513605760291E-3</c:v>
                </c:pt>
                <c:pt idx="432">
                  <c:v>3.5419062361331283E-3</c:v>
                </c:pt>
                <c:pt idx="433">
                  <c:v>3.7532492520900586E-3</c:v>
                </c:pt>
                <c:pt idx="434">
                  <c:v>4.871024932254454E-3</c:v>
                </c:pt>
                <c:pt idx="435">
                  <c:v>4.4328471420796052E-3</c:v>
                </c:pt>
                <c:pt idx="436">
                  <c:v>4.4548899364137418E-3</c:v>
                </c:pt>
                <c:pt idx="437">
                  <c:v>4.3515772134364696E-3</c:v>
                </c:pt>
                <c:pt idx="438">
                  <c:v>5.0339974051304926E-3</c:v>
                </c:pt>
                <c:pt idx="439">
                  <c:v>4.3151551009292148E-3</c:v>
                </c:pt>
                <c:pt idx="440">
                  <c:v>4.3766895183834816E-3</c:v>
                </c:pt>
                <c:pt idx="441">
                  <c:v>3.1916730151287779E-3</c:v>
                </c:pt>
                <c:pt idx="442">
                  <c:v>3.3226731358491205E-3</c:v>
                </c:pt>
                <c:pt idx="443">
                  <c:v>4.0415772422775055E-3</c:v>
                </c:pt>
                <c:pt idx="444">
                  <c:v>4.260233521775186E-3</c:v>
                </c:pt>
                <c:pt idx="445">
                  <c:v>4.0899477853583912E-3</c:v>
                </c:pt>
                <c:pt idx="446">
                  <c:v>4.6891203771419155E-3</c:v>
                </c:pt>
                <c:pt idx="447">
                  <c:v>4.5230783936529902E-3</c:v>
                </c:pt>
                <c:pt idx="448">
                  <c:v>4.1642134615963063E-3</c:v>
                </c:pt>
                <c:pt idx="449">
                  <c:v>4.0537110795324637E-3</c:v>
                </c:pt>
                <c:pt idx="450">
                  <c:v>3.4291583731511362E-3</c:v>
                </c:pt>
                <c:pt idx="451">
                  <c:v>2.4288687267134297E-3</c:v>
                </c:pt>
                <c:pt idx="452">
                  <c:v>2.4635397761193752E-3</c:v>
                </c:pt>
                <c:pt idx="453">
                  <c:v>1.5347965079269585E-3</c:v>
                </c:pt>
                <c:pt idx="454">
                  <c:v>1.6641073677731049E-3</c:v>
                </c:pt>
                <c:pt idx="455">
                  <c:v>1.677044633980426E-3</c:v>
                </c:pt>
                <c:pt idx="456">
                  <c:v>2.1538282153535718E-3</c:v>
                </c:pt>
                <c:pt idx="457">
                  <c:v>1.4407541190154306E-3</c:v>
                </c:pt>
                <c:pt idx="458">
                  <c:v>2.1530247864012027E-3</c:v>
                </c:pt>
                <c:pt idx="459">
                  <c:v>9.8397385848196322E-4</c:v>
                </c:pt>
                <c:pt idx="460">
                  <c:v>1.8918897761399753E-3</c:v>
                </c:pt>
                <c:pt idx="461">
                  <c:v>1.6867681843782891E-3</c:v>
                </c:pt>
                <c:pt idx="462">
                  <c:v>1.7462837290804605E-3</c:v>
                </c:pt>
                <c:pt idx="463">
                  <c:v>4.6384631516581252E-4</c:v>
                </c:pt>
                <c:pt idx="464">
                  <c:v>7.4924899993696178E-4</c:v>
                </c:pt>
                <c:pt idx="465">
                  <c:v>1.4288674906689009E-4</c:v>
                </c:pt>
                <c:pt idx="466">
                  <c:v>6.3507968573155323E-4</c:v>
                </c:pt>
                <c:pt idx="467">
                  <c:v>1.8046250314676437E-4</c:v>
                </c:pt>
                <c:pt idx="468">
                  <c:v>-2.0221688708774605E-4</c:v>
                </c:pt>
                <c:pt idx="469">
                  <c:v>-7.1976933760784921E-4</c:v>
                </c:pt>
                <c:pt idx="470">
                  <c:v>-3.7495411184637373E-4</c:v>
                </c:pt>
                <c:pt idx="471">
                  <c:v>-5.6647921364494152E-4</c:v>
                </c:pt>
                <c:pt idx="472">
                  <c:v>-1.6520353327452539E-3</c:v>
                </c:pt>
                <c:pt idx="473">
                  <c:v>-1.5866897779528385E-3</c:v>
                </c:pt>
                <c:pt idx="474">
                  <c:v>-2.1260584146410304E-3</c:v>
                </c:pt>
                <c:pt idx="475">
                  <c:v>-2.6019561640923251E-3</c:v>
                </c:pt>
                <c:pt idx="476">
                  <c:v>-2.3629669518770735E-3</c:v>
                </c:pt>
                <c:pt idx="477">
                  <c:v>-2.6372452357693184E-3</c:v>
                </c:pt>
                <c:pt idx="478">
                  <c:v>-3.7361506359243151E-3</c:v>
                </c:pt>
                <c:pt idx="479">
                  <c:v>-2.5875768459192238E-3</c:v>
                </c:pt>
                <c:pt idx="480">
                  <c:v>-2.5230553208215405E-3</c:v>
                </c:pt>
                <c:pt idx="481">
                  <c:v>-2.5321814496907192E-3</c:v>
                </c:pt>
                <c:pt idx="482">
                  <c:v>-2.9480486358806398E-3</c:v>
                </c:pt>
                <c:pt idx="483">
                  <c:v>-3.1848541694048495E-3</c:v>
                </c:pt>
                <c:pt idx="484">
                  <c:v>-2.9135629931560211E-3</c:v>
                </c:pt>
                <c:pt idx="485">
                  <c:v>-2.2901845290896881E-3</c:v>
                </c:pt>
                <c:pt idx="486">
                  <c:v>-2.3991624562182752E-3</c:v>
                </c:pt>
                <c:pt idx="487">
                  <c:v>-1.9729742981018073E-3</c:v>
                </c:pt>
                <c:pt idx="488">
                  <c:v>-1.6301779450924271E-3</c:v>
                </c:pt>
                <c:pt idx="489">
                  <c:v>-9.5974738545678503E-4</c:v>
                </c:pt>
                <c:pt idx="490">
                  <c:v>-6.0230390462350631E-4</c:v>
                </c:pt>
                <c:pt idx="491">
                  <c:v>-1.080673743159009E-3</c:v>
                </c:pt>
                <c:pt idx="492">
                  <c:v>-4.0179687915233752E-4</c:v>
                </c:pt>
                <c:pt idx="493">
                  <c:v>5.3170516052719167E-5</c:v>
                </c:pt>
                <c:pt idx="494">
                  <c:v>-6.887652203434808E-4</c:v>
                </c:pt>
                <c:pt idx="495">
                  <c:v>9.0536142560433371E-4</c:v>
                </c:pt>
                <c:pt idx="496">
                  <c:v>1.0192011279318435E-3</c:v>
                </c:pt>
                <c:pt idx="497">
                  <c:v>8.4020127749323385E-4</c:v>
                </c:pt>
                <c:pt idx="498">
                  <c:v>1.4180108994407703E-3</c:v>
                </c:pt>
                <c:pt idx="499">
                  <c:v>1.5016087119715483E-3</c:v>
                </c:pt>
                <c:pt idx="500">
                  <c:v>2.5250123913465347E-3</c:v>
                </c:pt>
                <c:pt idx="501">
                  <c:v>3.0763088578660064E-3</c:v>
                </c:pt>
                <c:pt idx="502">
                  <c:v>2.0840947024366981E-3</c:v>
                </c:pt>
                <c:pt idx="503">
                  <c:v>2.7632187753517863E-3</c:v>
                </c:pt>
                <c:pt idx="504">
                  <c:v>3.4094022612198866E-3</c:v>
                </c:pt>
                <c:pt idx="505">
                  <c:v>4.5214509350058954E-3</c:v>
                </c:pt>
                <c:pt idx="506">
                  <c:v>4.8041343217844193E-3</c:v>
                </c:pt>
                <c:pt idx="507">
                  <c:v>5.2070642417670187E-3</c:v>
                </c:pt>
                <c:pt idx="508">
                  <c:v>7.0652306026499946E-3</c:v>
                </c:pt>
                <c:pt idx="509">
                  <c:v>7.5331764655471112E-3</c:v>
                </c:pt>
                <c:pt idx="510">
                  <c:v>8.6950583351221595E-3</c:v>
                </c:pt>
                <c:pt idx="511">
                  <c:v>1.0080643666075152E-2</c:v>
                </c:pt>
                <c:pt idx="512">
                  <c:v>1.189750553850958E-2</c:v>
                </c:pt>
                <c:pt idx="513">
                  <c:v>1.4104195258780341E-2</c:v>
                </c:pt>
                <c:pt idx="514">
                  <c:v>1.5971879162637509E-2</c:v>
                </c:pt>
                <c:pt idx="515">
                  <c:v>1.7679268690126523E-2</c:v>
                </c:pt>
                <c:pt idx="516">
                  <c:v>2.0431012851979131E-2</c:v>
                </c:pt>
                <c:pt idx="517">
                  <c:v>2.237395126770788E-2</c:v>
                </c:pt>
                <c:pt idx="518">
                  <c:v>2.4488926482954736E-2</c:v>
                </c:pt>
                <c:pt idx="519">
                  <c:v>2.6449025317076331E-2</c:v>
                </c:pt>
                <c:pt idx="520">
                  <c:v>2.9123599098017094E-2</c:v>
                </c:pt>
                <c:pt idx="521">
                  <c:v>3.2164824891629792E-2</c:v>
                </c:pt>
                <c:pt idx="522">
                  <c:v>3.4058383327901606E-2</c:v>
                </c:pt>
                <c:pt idx="523">
                  <c:v>3.6626780882675881E-2</c:v>
                </c:pt>
                <c:pt idx="524">
                  <c:v>3.8257309040388578E-2</c:v>
                </c:pt>
                <c:pt idx="525">
                  <c:v>4.1426321238912163E-2</c:v>
                </c:pt>
                <c:pt idx="526">
                  <c:v>4.3345754207598626E-2</c:v>
                </c:pt>
                <c:pt idx="527">
                  <c:v>4.3917898625394872E-2</c:v>
                </c:pt>
                <c:pt idx="528">
                  <c:v>4.509434521982434E-2</c:v>
                </c:pt>
                <c:pt idx="529">
                  <c:v>4.6259461405951219E-2</c:v>
                </c:pt>
                <c:pt idx="530">
                  <c:v>4.6053000765935596E-2</c:v>
                </c:pt>
                <c:pt idx="531">
                  <c:v>4.8009679876824037E-2</c:v>
                </c:pt>
                <c:pt idx="532">
                  <c:v>4.8084954989437989E-2</c:v>
                </c:pt>
                <c:pt idx="533">
                  <c:v>4.8384633988670406E-2</c:v>
                </c:pt>
                <c:pt idx="534">
                  <c:v>4.9907811677901613E-2</c:v>
                </c:pt>
                <c:pt idx="535">
                  <c:v>4.9574656472320636E-2</c:v>
                </c:pt>
                <c:pt idx="536">
                  <c:v>5.0971675215288052E-2</c:v>
                </c:pt>
                <c:pt idx="537">
                  <c:v>5.1881960218318424E-2</c:v>
                </c:pt>
                <c:pt idx="538">
                  <c:v>5.11857375292376E-2</c:v>
                </c:pt>
                <c:pt idx="539">
                  <c:v>5.1532468624039332E-2</c:v>
                </c:pt>
                <c:pt idx="540">
                  <c:v>5.1939868905115864E-2</c:v>
                </c:pt>
                <c:pt idx="541">
                  <c:v>5.1681927009921726E-2</c:v>
                </c:pt>
                <c:pt idx="542">
                  <c:v>5.1432596225037555E-2</c:v>
                </c:pt>
                <c:pt idx="543">
                  <c:v>5.0730584727351223E-2</c:v>
                </c:pt>
                <c:pt idx="544">
                  <c:v>5.0438857614672997E-2</c:v>
                </c:pt>
                <c:pt idx="545">
                  <c:v>5.0983211631014332E-2</c:v>
                </c:pt>
                <c:pt idx="546">
                  <c:v>5.1081456571368998E-2</c:v>
                </c:pt>
                <c:pt idx="547">
                  <c:v>5.134108772743734E-2</c:v>
                </c:pt>
                <c:pt idx="548">
                  <c:v>5.1275494963736505E-2</c:v>
                </c:pt>
                <c:pt idx="549">
                  <c:v>5.1112625494572322E-2</c:v>
                </c:pt>
                <c:pt idx="550">
                  <c:v>5.047010894084579E-2</c:v>
                </c:pt>
                <c:pt idx="551">
                  <c:v>5.104478724995333E-2</c:v>
                </c:pt>
                <c:pt idx="552">
                  <c:v>5.1191134923738106E-2</c:v>
                </c:pt>
                <c:pt idx="553">
                  <c:v>5.1100903672164723E-2</c:v>
                </c:pt>
                <c:pt idx="554">
                  <c:v>5.1186788167098388E-2</c:v>
                </c:pt>
                <c:pt idx="555">
                  <c:v>5.2105251664848994E-2</c:v>
                </c:pt>
                <c:pt idx="556">
                  <c:v>5.261977580624095E-2</c:v>
                </c:pt>
                <c:pt idx="557">
                  <c:v>5.3257203976602496E-2</c:v>
                </c:pt>
                <c:pt idx="558">
                  <c:v>5.2908742419441823E-2</c:v>
                </c:pt>
                <c:pt idx="559">
                  <c:v>5.2346094943877396E-2</c:v>
                </c:pt>
                <c:pt idx="560">
                  <c:v>5.2351059722788161E-2</c:v>
                </c:pt>
                <c:pt idx="561">
                  <c:v>5.1945637112978997E-2</c:v>
                </c:pt>
                <c:pt idx="562">
                  <c:v>5.2660956690235287E-2</c:v>
                </c:pt>
                <c:pt idx="563">
                  <c:v>5.3909032065879527E-2</c:v>
                </c:pt>
                <c:pt idx="564">
                  <c:v>5.511569994936337E-2</c:v>
                </c:pt>
                <c:pt idx="565">
                  <c:v>5.7088777251177017E-2</c:v>
                </c:pt>
                <c:pt idx="566">
                  <c:v>5.9761064349714905E-2</c:v>
                </c:pt>
                <c:pt idx="567">
                  <c:v>6.1936399740101025E-2</c:v>
                </c:pt>
                <c:pt idx="568">
                  <c:v>6.4340465173002973E-2</c:v>
                </c:pt>
                <c:pt idx="569">
                  <c:v>6.5267580982548284E-2</c:v>
                </c:pt>
                <c:pt idx="570">
                  <c:v>6.7984097874951022E-2</c:v>
                </c:pt>
                <c:pt idx="571">
                  <c:v>7.0357323996527527E-2</c:v>
                </c:pt>
                <c:pt idx="572">
                  <c:v>7.3386374751400529E-2</c:v>
                </c:pt>
                <c:pt idx="573">
                  <c:v>7.5649675311699513E-2</c:v>
                </c:pt>
                <c:pt idx="574">
                  <c:v>7.9011860671411152E-2</c:v>
                </c:pt>
                <c:pt idx="575">
                  <c:v>8.3135614274995995E-2</c:v>
                </c:pt>
                <c:pt idx="576">
                  <c:v>8.9306587252178229E-2</c:v>
                </c:pt>
                <c:pt idx="577">
                  <c:v>9.3544407166256616E-2</c:v>
                </c:pt>
                <c:pt idx="578">
                  <c:v>9.9338098147704834E-2</c:v>
                </c:pt>
                <c:pt idx="579">
                  <c:v>0.10448356616979049</c:v>
                </c:pt>
                <c:pt idx="580">
                  <c:v>0.11216051521632632</c:v>
                </c:pt>
                <c:pt idx="581">
                  <c:v>0.11912838671054349</c:v>
                </c:pt>
                <c:pt idx="582">
                  <c:v>0.12675737722884581</c:v>
                </c:pt>
                <c:pt idx="583">
                  <c:v>0.13450422459423747</c:v>
                </c:pt>
                <c:pt idx="584">
                  <c:v>0.14422007031445386</c:v>
                </c:pt>
                <c:pt idx="585">
                  <c:v>0.15279070016567114</c:v>
                </c:pt>
                <c:pt idx="586">
                  <c:v>0.16395729136495163</c:v>
                </c:pt>
                <c:pt idx="587">
                  <c:v>0.17358352385586567</c:v>
                </c:pt>
                <c:pt idx="588">
                  <c:v>0.18477059219306027</c:v>
                </c:pt>
                <c:pt idx="589">
                  <c:v>0.19670140913197945</c:v>
                </c:pt>
                <c:pt idx="590">
                  <c:v>0.20925857104186604</c:v>
                </c:pt>
                <c:pt idx="591">
                  <c:v>0.22129669724778198</c:v>
                </c:pt>
                <c:pt idx="592">
                  <c:v>0.23566213052053539</c:v>
                </c:pt>
                <c:pt idx="593">
                  <c:v>0.24903477281707323</c:v>
                </c:pt>
                <c:pt idx="594">
                  <c:v>0.26434372009029722</c:v>
                </c:pt>
                <c:pt idx="595">
                  <c:v>0.27907331268589591</c:v>
                </c:pt>
                <c:pt idx="596">
                  <c:v>0.29457907945170714</c:v>
                </c:pt>
                <c:pt idx="597">
                  <c:v>0.31032290839632692</c:v>
                </c:pt>
                <c:pt idx="598">
                  <c:v>0.32703307696396144</c:v>
                </c:pt>
                <c:pt idx="599">
                  <c:v>0.34399039263778908</c:v>
                </c:pt>
                <c:pt idx="600">
                  <c:v>0.36157172539869642</c:v>
                </c:pt>
                <c:pt idx="601">
                  <c:v>0.37939299500596796</c:v>
                </c:pt>
                <c:pt idx="602">
                  <c:v>0.39737719588463088</c:v>
                </c:pt>
                <c:pt idx="603">
                  <c:v>0.41561785540503732</c:v>
                </c:pt>
                <c:pt idx="604">
                  <c:v>0.43376134122369225</c:v>
                </c:pt>
                <c:pt idx="605">
                  <c:v>0.45372236873927985</c:v>
                </c:pt>
                <c:pt idx="606">
                  <c:v>0.47170576618899035</c:v>
                </c:pt>
                <c:pt idx="607">
                  <c:v>0.49036140706366493</c:v>
                </c:pt>
                <c:pt idx="608">
                  <c:v>0.50933407276264608</c:v>
                </c:pt>
                <c:pt idx="609">
                  <c:v>0.52911060002958255</c:v>
                </c:pt>
                <c:pt idx="610">
                  <c:v>0.54958007446756352</c:v>
                </c:pt>
                <c:pt idx="611">
                  <c:v>0.56930100033084796</c:v>
                </c:pt>
                <c:pt idx="612">
                  <c:v>0.58589555753231115</c:v>
                </c:pt>
                <c:pt idx="613">
                  <c:v>0.60595485058899579</c:v>
                </c:pt>
                <c:pt idx="614">
                  <c:v>0.62458574997208594</c:v>
                </c:pt>
                <c:pt idx="615">
                  <c:v>0.64287366759548537</c:v>
                </c:pt>
                <c:pt idx="616">
                  <c:v>0.66158657853394398</c:v>
                </c:pt>
                <c:pt idx="617">
                  <c:v>0.67665468252813954</c:v>
                </c:pt>
                <c:pt idx="618">
                  <c:v>0.69461160802390676</c:v>
                </c:pt>
                <c:pt idx="619">
                  <c:v>0.71433539739038032</c:v>
                </c:pt>
                <c:pt idx="620">
                  <c:v>0.73201239999884637</c:v>
                </c:pt>
                <c:pt idx="621">
                  <c:v>0.7501369125337799</c:v>
                </c:pt>
                <c:pt idx="622">
                  <c:v>0.76731739604968408</c:v>
                </c:pt>
                <c:pt idx="623">
                  <c:v>0.78395150667649449</c:v>
                </c:pt>
                <c:pt idx="624">
                  <c:v>0.80303109022836749</c:v>
                </c:pt>
                <c:pt idx="625">
                  <c:v>0.81835344858487302</c:v>
                </c:pt>
                <c:pt idx="626">
                  <c:v>0.83483027254370135</c:v>
                </c:pt>
                <c:pt idx="627">
                  <c:v>0.84910168402828545</c:v>
                </c:pt>
                <c:pt idx="628">
                  <c:v>0.86379205281041516</c:v>
                </c:pt>
                <c:pt idx="629">
                  <c:v>0.87816595298828182</c:v>
                </c:pt>
                <c:pt idx="630">
                  <c:v>0.89204518814039968</c:v>
                </c:pt>
                <c:pt idx="631">
                  <c:v>0.90391931183632113</c:v>
                </c:pt>
                <c:pt idx="632">
                  <c:v>0.91628756493869001</c:v>
                </c:pt>
                <c:pt idx="633">
                  <c:v>0.92457994056273807</c:v>
                </c:pt>
                <c:pt idx="634">
                  <c:v>0.93509715516108327</c:v>
                </c:pt>
                <c:pt idx="635">
                  <c:v>0.94370068439786292</c:v>
                </c:pt>
                <c:pt idx="636">
                  <c:v>0.95184728916891237</c:v>
                </c:pt>
                <c:pt idx="637">
                  <c:v>0.96013276354426713</c:v>
                </c:pt>
                <c:pt idx="638">
                  <c:v>0.96594159607135599</c:v>
                </c:pt>
                <c:pt idx="639">
                  <c:v>0.97220234708377951</c:v>
                </c:pt>
                <c:pt idx="640">
                  <c:v>0.97963004774840057</c:v>
                </c:pt>
                <c:pt idx="641">
                  <c:v>0.98346998492437665</c:v>
                </c:pt>
                <c:pt idx="642">
                  <c:v>0.98900711426036947</c:v>
                </c:pt>
                <c:pt idx="643">
                  <c:v>0.99201669731370434</c:v>
                </c:pt>
                <c:pt idx="644">
                  <c:v>0.99493508088057447</c:v>
                </c:pt>
                <c:pt idx="645">
                  <c:v>0.99802412099722426</c:v>
                </c:pt>
                <c:pt idx="646">
                  <c:v>0.99927005389566215</c:v>
                </c:pt>
                <c:pt idx="647">
                  <c:v>1</c:v>
                </c:pt>
                <c:pt idx="648">
                  <c:v>0.99988953881942078</c:v>
                </c:pt>
                <c:pt idx="649">
                  <c:v>0.99785018892940835</c:v>
                </c:pt>
                <c:pt idx="650">
                  <c:v>0.99668468132917631</c:v>
                </c:pt>
                <c:pt idx="651">
                  <c:v>0.99264633840345073</c:v>
                </c:pt>
                <c:pt idx="652">
                  <c:v>0.98914101908576391</c:v>
                </c:pt>
                <c:pt idx="653">
                  <c:v>0.98531350415743579</c:v>
                </c:pt>
                <c:pt idx="654">
                  <c:v>0.97897665400270362</c:v>
                </c:pt>
                <c:pt idx="655">
                  <c:v>0.97459969667466928</c:v>
                </c:pt>
                <c:pt idx="656">
                  <c:v>0.96813883005087964</c:v>
                </c:pt>
                <c:pt idx="657">
                  <c:v>0.96154504743732938</c:v>
                </c:pt>
                <c:pt idx="658">
                  <c:v>0.95541780983619506</c:v>
                </c:pt>
                <c:pt idx="659">
                  <c:v>0.94860322846594092</c:v>
                </c:pt>
                <c:pt idx="660">
                  <c:v>0.94064757197590365</c:v>
                </c:pt>
                <c:pt idx="661">
                  <c:v>0.93312896023521097</c:v>
                </c:pt>
                <c:pt idx="662">
                  <c:v>0.92474322204674952</c:v>
                </c:pt>
                <c:pt idx="663">
                  <c:v>0.91693840419233319</c:v>
                </c:pt>
                <c:pt idx="664">
                  <c:v>0.90736499200485188</c:v>
                </c:pt>
                <c:pt idx="665">
                  <c:v>0.89702475838419304</c:v>
                </c:pt>
                <c:pt idx="666">
                  <c:v>0.88692203072229914</c:v>
                </c:pt>
                <c:pt idx="667">
                  <c:v>0.87607971580863875</c:v>
                </c:pt>
                <c:pt idx="668">
                  <c:v>0.86448320771687326</c:v>
                </c:pt>
                <c:pt idx="669">
                  <c:v>0.85229848662826391</c:v>
                </c:pt>
                <c:pt idx="670">
                  <c:v>0.84204378728991869</c:v>
                </c:pt>
                <c:pt idx="671">
                  <c:v>0.83037783409562937</c:v>
                </c:pt>
                <c:pt idx="672">
                  <c:v>0.81823390247690964</c:v>
                </c:pt>
                <c:pt idx="673">
                  <c:v>0.80698962587815803</c:v>
                </c:pt>
                <c:pt idx="674">
                  <c:v>0.79492587234873591</c:v>
                </c:pt>
                <c:pt idx="675">
                  <c:v>0.78496351814533982</c:v>
                </c:pt>
                <c:pt idx="676">
                  <c:v>0.7733350171006762</c:v>
                </c:pt>
                <c:pt idx="677">
                  <c:v>0.7609889303970957</c:v>
                </c:pt>
                <c:pt idx="678">
                  <c:v>0.75118670576412883</c:v>
                </c:pt>
                <c:pt idx="679">
                  <c:v>0.74081806371974412</c:v>
                </c:pt>
                <c:pt idx="680">
                  <c:v>0.72920149050491179</c:v>
                </c:pt>
                <c:pt idx="681">
                  <c:v>0.71730447938421904</c:v>
                </c:pt>
                <c:pt idx="682">
                  <c:v>0.70618928703714767</c:v>
                </c:pt>
                <c:pt idx="683">
                  <c:v>0.69676689889196841</c:v>
                </c:pt>
                <c:pt idx="684">
                  <c:v>0.6854139121757391</c:v>
                </c:pt>
                <c:pt idx="685">
                  <c:v>0.67367832847224474</c:v>
                </c:pt>
                <c:pt idx="686">
                  <c:v>0.6621901802853366</c:v>
                </c:pt>
                <c:pt idx="687">
                  <c:v>0.65149901301843316</c:v>
                </c:pt>
                <c:pt idx="688">
                  <c:v>0.6419761344519811</c:v>
                </c:pt>
                <c:pt idx="689">
                  <c:v>0.63104807924858375</c:v>
                </c:pt>
                <c:pt idx="690">
                  <c:v>0.61987365976720332</c:v>
                </c:pt>
                <c:pt idx="691">
                  <c:v>0.60901113552527975</c:v>
                </c:pt>
                <c:pt idx="692">
                  <c:v>0.59818270551197572</c:v>
                </c:pt>
                <c:pt idx="693">
                  <c:v>0.58887430127432061</c:v>
                </c:pt>
                <c:pt idx="694">
                  <c:v>0.57858519869622016</c:v>
                </c:pt>
                <c:pt idx="695">
                  <c:v>0.56940380627556286</c:v>
                </c:pt>
                <c:pt idx="696">
                  <c:v>0.56002124966575295</c:v>
                </c:pt>
                <c:pt idx="697">
                  <c:v>0.5494386792122441</c:v>
                </c:pt>
                <c:pt idx="698">
                  <c:v>0.54026313328227094</c:v>
                </c:pt>
                <c:pt idx="699">
                  <c:v>0.53137061683154807</c:v>
                </c:pt>
                <c:pt idx="700">
                  <c:v>0.52253140480170335</c:v>
                </c:pt>
                <c:pt idx="701">
                  <c:v>0.51306564591361614</c:v>
                </c:pt>
                <c:pt idx="702">
                  <c:v>0.50446073230694943</c:v>
                </c:pt>
                <c:pt idx="703">
                  <c:v>0.49432589014777734</c:v>
                </c:pt>
                <c:pt idx="704">
                  <c:v>0.48626025453453237</c:v>
                </c:pt>
                <c:pt idx="705">
                  <c:v>0.4773743303213675</c:v>
                </c:pt>
                <c:pt idx="706">
                  <c:v>0.46897267599935233</c:v>
                </c:pt>
                <c:pt idx="707">
                  <c:v>0.45933050059391939</c:v>
                </c:pt>
                <c:pt idx="708">
                  <c:v>0.44996294132455356</c:v>
                </c:pt>
                <c:pt idx="709">
                  <c:v>0.44100459726166685</c:v>
                </c:pt>
                <c:pt idx="710">
                  <c:v>0.43359852531645832</c:v>
                </c:pt>
                <c:pt idx="711">
                  <c:v>0.42486746306389894</c:v>
                </c:pt>
                <c:pt idx="712">
                  <c:v>0.41588197752294204</c:v>
                </c:pt>
                <c:pt idx="713">
                  <c:v>0.40845986789979966</c:v>
                </c:pt>
                <c:pt idx="714">
                  <c:v>0.40016470087516071</c:v>
                </c:pt>
                <c:pt idx="715">
                  <c:v>0.39432338303743109</c:v>
                </c:pt>
                <c:pt idx="716">
                  <c:v>0.38600839603855963</c:v>
                </c:pt>
                <c:pt idx="717">
                  <c:v>0.37870888349332554</c:v>
                </c:pt>
                <c:pt idx="718">
                  <c:v>0.37145096178685894</c:v>
                </c:pt>
                <c:pt idx="719">
                  <c:v>0.36567101356064463</c:v>
                </c:pt>
                <c:pt idx="720">
                  <c:v>0.35797466891516899</c:v>
                </c:pt>
                <c:pt idx="721">
                  <c:v>0.35136562527167226</c:v>
                </c:pt>
                <c:pt idx="722">
                  <c:v>0.34405594007985668</c:v>
                </c:pt>
                <c:pt idx="723">
                  <c:v>0.33740182819228071</c:v>
                </c:pt>
                <c:pt idx="724">
                  <c:v>0.32995630170528817</c:v>
                </c:pt>
                <c:pt idx="725">
                  <c:v>0.32500405628617229</c:v>
                </c:pt>
                <c:pt idx="726">
                  <c:v>0.31968623833328458</c:v>
                </c:pt>
                <c:pt idx="727">
                  <c:v>0.31242612882797838</c:v>
                </c:pt>
                <c:pt idx="728">
                  <c:v>0.30590929616739665</c:v>
                </c:pt>
                <c:pt idx="729">
                  <c:v>0.29981192140239965</c:v>
                </c:pt>
                <c:pt idx="730">
                  <c:v>0.29451537165593294</c:v>
                </c:pt>
                <c:pt idx="731">
                  <c:v>0.28874006271690006</c:v>
                </c:pt>
                <c:pt idx="732">
                  <c:v>0.28131419139820119</c:v>
                </c:pt>
                <c:pt idx="733">
                  <c:v>0.27348145953787589</c:v>
                </c:pt>
                <c:pt idx="734">
                  <c:v>0.26890991583772711</c:v>
                </c:pt>
                <c:pt idx="735">
                  <c:v>0.26361031512131572</c:v>
                </c:pt>
                <c:pt idx="736">
                  <c:v>0.25877196296645744</c:v>
                </c:pt>
                <c:pt idx="737">
                  <c:v>0.25344883002203866</c:v>
                </c:pt>
                <c:pt idx="738">
                  <c:v>0.24961947750749144</c:v>
                </c:pt>
                <c:pt idx="739">
                  <c:v>0.24519273436537556</c:v>
                </c:pt>
                <c:pt idx="740">
                  <c:v>0.24175900056734445</c:v>
                </c:pt>
                <c:pt idx="741">
                  <c:v>0.23659424819032773</c:v>
                </c:pt>
                <c:pt idx="742">
                  <c:v>0.23229311395465443</c:v>
                </c:pt>
                <c:pt idx="743">
                  <c:v>0.22780101289730073</c:v>
                </c:pt>
                <c:pt idx="744">
                  <c:v>0.22338227108352074</c:v>
                </c:pt>
                <c:pt idx="745">
                  <c:v>0.21808996096983352</c:v>
                </c:pt>
                <c:pt idx="746">
                  <c:v>0.21391035463353952</c:v>
                </c:pt>
                <c:pt idx="747">
                  <c:v>0.20982028736387545</c:v>
                </c:pt>
                <c:pt idx="748">
                  <c:v>0.20610091191246163</c:v>
                </c:pt>
                <c:pt idx="749">
                  <c:v>0.20270194392725133</c:v>
                </c:pt>
                <c:pt idx="750">
                  <c:v>0.19863960113666657</c:v>
                </c:pt>
                <c:pt idx="751">
                  <c:v>0.19550725207933592</c:v>
                </c:pt>
                <c:pt idx="752">
                  <c:v>0.19231587365482303</c:v>
                </c:pt>
                <c:pt idx="753">
                  <c:v>0.18966342919133433</c:v>
                </c:pt>
                <c:pt idx="754">
                  <c:v>0.18597262902965969</c:v>
                </c:pt>
                <c:pt idx="755">
                  <c:v>0.18248014809461671</c:v>
                </c:pt>
                <c:pt idx="756">
                  <c:v>0.17831286924255602</c:v>
                </c:pt>
                <c:pt idx="757">
                  <c:v>0.17614405398712946</c:v>
                </c:pt>
                <c:pt idx="758">
                  <c:v>0.17332171726140322</c:v>
                </c:pt>
                <c:pt idx="759">
                  <c:v>0.16964808781849261</c:v>
                </c:pt>
                <c:pt idx="760">
                  <c:v>0.16667693751012011</c:v>
                </c:pt>
                <c:pt idx="761">
                  <c:v>0.16352896896992578</c:v>
                </c:pt>
                <c:pt idx="762">
                  <c:v>0.16074141865776273</c:v>
                </c:pt>
                <c:pt idx="763">
                  <c:v>0.15853255761924634</c:v>
                </c:pt>
                <c:pt idx="764">
                  <c:v>0.15438994815617174</c:v>
                </c:pt>
                <c:pt idx="765">
                  <c:v>0.15057871399453751</c:v>
                </c:pt>
                <c:pt idx="766">
                  <c:v>0.14819411214302516</c:v>
                </c:pt>
                <c:pt idx="767">
                  <c:v>0.14502880601805362</c:v>
                </c:pt>
                <c:pt idx="768">
                  <c:v>0.1426913881068618</c:v>
                </c:pt>
                <c:pt idx="769">
                  <c:v>0.14089529590288313</c:v>
                </c:pt>
                <c:pt idx="770">
                  <c:v>0.13902486179991982</c:v>
                </c:pt>
                <c:pt idx="771">
                  <c:v>0.13683516769210294</c:v>
                </c:pt>
                <c:pt idx="772">
                  <c:v>0.13413785069158748</c:v>
                </c:pt>
                <c:pt idx="773">
                  <c:v>0.13223664319967432</c:v>
                </c:pt>
                <c:pt idx="774">
                  <c:v>0.13055091741285987</c:v>
                </c:pt>
                <c:pt idx="775">
                  <c:v>0.12836324423786932</c:v>
                </c:pt>
                <c:pt idx="776">
                  <c:v>0.12552973572955672</c:v>
                </c:pt>
                <c:pt idx="777">
                  <c:v>0.12367499321205537</c:v>
                </c:pt>
                <c:pt idx="778">
                  <c:v>0.12211724335698161</c:v>
                </c:pt>
                <c:pt idx="779">
                  <c:v>0.12108305724905101</c:v>
                </c:pt>
                <c:pt idx="780">
                  <c:v>0.11956596089896696</c:v>
                </c:pt>
                <c:pt idx="781">
                  <c:v>0.11837063990437957</c:v>
                </c:pt>
                <c:pt idx="782">
                  <c:v>0.11600376499167524</c:v>
                </c:pt>
                <c:pt idx="783">
                  <c:v>0.11472353803741671</c:v>
                </c:pt>
                <c:pt idx="784">
                  <c:v>0.11180774398386217</c:v>
                </c:pt>
                <c:pt idx="785">
                  <c:v>0.11023725668978208</c:v>
                </c:pt>
                <c:pt idx="786">
                  <c:v>0.10894695185235695</c:v>
                </c:pt>
                <c:pt idx="787">
                  <c:v>0.10664114166018086</c:v>
                </c:pt>
                <c:pt idx="788">
                  <c:v>0.10480243064039055</c:v>
                </c:pt>
                <c:pt idx="789">
                  <c:v>0.10413758700208518</c:v>
                </c:pt>
                <c:pt idx="790">
                  <c:v>0.10217013782308657</c:v>
                </c:pt>
                <c:pt idx="791">
                  <c:v>0.10195700254254363</c:v>
                </c:pt>
                <c:pt idx="792">
                  <c:v>9.9818975096586576E-2</c:v>
                </c:pt>
                <c:pt idx="793">
                  <c:v>9.8729502776362041E-2</c:v>
                </c:pt>
                <c:pt idx="794">
                  <c:v>9.771007092011566E-2</c:v>
                </c:pt>
                <c:pt idx="795">
                  <c:v>9.6586030554197039E-2</c:v>
                </c:pt>
                <c:pt idx="796">
                  <c:v>9.4912809418000177E-2</c:v>
                </c:pt>
                <c:pt idx="797">
                  <c:v>9.4526844209357919E-2</c:v>
                </c:pt>
                <c:pt idx="798">
                  <c:v>9.2752310682267733E-2</c:v>
                </c:pt>
                <c:pt idx="799">
                  <c:v>9.3566833134398827E-2</c:v>
                </c:pt>
                <c:pt idx="800">
                  <c:v>9.2583949055188131E-2</c:v>
                </c:pt>
                <c:pt idx="801">
                  <c:v>9.1960469647484208E-2</c:v>
                </c:pt>
                <c:pt idx="802">
                  <c:v>9.0865115815313521E-2</c:v>
                </c:pt>
                <c:pt idx="803">
                  <c:v>9.0549512442230362E-2</c:v>
                </c:pt>
                <c:pt idx="804">
                  <c:v>8.9667460756615816E-2</c:v>
                </c:pt>
                <c:pt idx="805">
                  <c:v>8.9742855353535517E-2</c:v>
                </c:pt>
                <c:pt idx="806">
                  <c:v>8.7896991755994913E-2</c:v>
                </c:pt>
                <c:pt idx="807">
                  <c:v>8.6716975052913009E-2</c:v>
                </c:pt>
                <c:pt idx="808">
                  <c:v>8.545728909886996E-2</c:v>
                </c:pt>
                <c:pt idx="809">
                  <c:v>8.4548069154220043E-2</c:v>
                </c:pt>
                <c:pt idx="810">
                  <c:v>8.3421334211199641E-2</c:v>
                </c:pt>
                <c:pt idx="811">
                  <c:v>8.2434900624078877E-2</c:v>
                </c:pt>
                <c:pt idx="812">
                  <c:v>8.1750154608571476E-2</c:v>
                </c:pt>
                <c:pt idx="813">
                  <c:v>8.0391173076312966E-2</c:v>
                </c:pt>
                <c:pt idx="814">
                  <c:v>7.9684211220235529E-2</c:v>
                </c:pt>
                <c:pt idx="815">
                  <c:v>8.0461784180854728E-2</c:v>
                </c:pt>
                <c:pt idx="816">
                  <c:v>8.0189969745749753E-2</c:v>
                </c:pt>
                <c:pt idx="817">
                  <c:v>8.0307964617812963E-2</c:v>
                </c:pt>
                <c:pt idx="818">
                  <c:v>8.0651778647495342E-2</c:v>
                </c:pt>
                <c:pt idx="819">
                  <c:v>7.9205940265263397E-2</c:v>
                </c:pt>
                <c:pt idx="820">
                  <c:v>7.9061570262745989E-2</c:v>
                </c:pt>
                <c:pt idx="821">
                  <c:v>7.8872844801835276E-2</c:v>
                </c:pt>
                <c:pt idx="822">
                  <c:v>7.7787321643922755E-2</c:v>
                </c:pt>
                <c:pt idx="823">
                  <c:v>7.8231803261262306E-2</c:v>
                </c:pt>
                <c:pt idx="824">
                  <c:v>7.7540967666310814E-2</c:v>
                </c:pt>
                <c:pt idx="825">
                  <c:v>7.6259399603724104E-2</c:v>
                </c:pt>
                <c:pt idx="826">
                  <c:v>7.6940379803526596E-2</c:v>
                </c:pt>
                <c:pt idx="827">
                  <c:v>7.761658681132233E-2</c:v>
                </c:pt>
                <c:pt idx="828">
                  <c:v>7.8033935190888526E-2</c:v>
                </c:pt>
                <c:pt idx="829">
                  <c:v>7.8495659629590389E-2</c:v>
                </c:pt>
                <c:pt idx="830">
                  <c:v>7.6990443727630156E-2</c:v>
                </c:pt>
                <c:pt idx="831">
                  <c:v>7.6601965228418958E-2</c:v>
                </c:pt>
                <c:pt idx="832">
                  <c:v>7.7533897491530002E-2</c:v>
                </c:pt>
                <c:pt idx="833">
                  <c:v>7.7144419856313942E-2</c:v>
                </c:pt>
                <c:pt idx="834">
                  <c:v>7.7284115550387958E-2</c:v>
                </c:pt>
                <c:pt idx="835">
                  <c:v>7.6917440876899432E-2</c:v>
                </c:pt>
                <c:pt idx="836">
                  <c:v>7.6446116492253899E-2</c:v>
                </c:pt>
                <c:pt idx="837">
                  <c:v>7.6845068408885178E-2</c:v>
                </c:pt>
                <c:pt idx="838">
                  <c:v>7.7104423515005779E-2</c:v>
                </c:pt>
                <c:pt idx="839">
                  <c:v>7.600086646722401E-2</c:v>
                </c:pt>
                <c:pt idx="840">
                  <c:v>7.6498322893563786E-2</c:v>
                </c:pt>
                <c:pt idx="841">
                  <c:v>7.5726209129672192E-2</c:v>
                </c:pt>
                <c:pt idx="842">
                  <c:v>7.5765301098390372E-2</c:v>
                </c:pt>
                <c:pt idx="843">
                  <c:v>7.5136587042050645E-2</c:v>
                </c:pt>
                <c:pt idx="844">
                  <c:v>7.3972902607518362E-2</c:v>
                </c:pt>
                <c:pt idx="845">
                  <c:v>7.3334771951842057E-2</c:v>
                </c:pt>
                <c:pt idx="846">
                  <c:v>7.2492813431024788E-2</c:v>
                </c:pt>
                <c:pt idx="847">
                  <c:v>7.1663870459235862E-2</c:v>
                </c:pt>
                <c:pt idx="848">
                  <c:v>7.0984363212512724E-2</c:v>
                </c:pt>
                <c:pt idx="849">
                  <c:v>7.0487928582994394E-2</c:v>
                </c:pt>
                <c:pt idx="850">
                  <c:v>7.0543058229646349E-2</c:v>
                </c:pt>
                <c:pt idx="851">
                  <c:v>7.1085547878803348E-2</c:v>
                </c:pt>
                <c:pt idx="852">
                  <c:v>7.1181992314275036E-2</c:v>
                </c:pt>
                <c:pt idx="853">
                  <c:v>7.1949250483190397E-2</c:v>
                </c:pt>
                <c:pt idx="854">
                  <c:v>7.1997536563227577E-2</c:v>
                </c:pt>
                <c:pt idx="855">
                  <c:v>7.2311259088532517E-2</c:v>
                </c:pt>
                <c:pt idx="856">
                  <c:v>7.1951722572274598E-2</c:v>
                </c:pt>
                <c:pt idx="857">
                  <c:v>7.1527757234259692E-2</c:v>
                </c:pt>
                <c:pt idx="858">
                  <c:v>7.1820514384056344E-2</c:v>
                </c:pt>
                <c:pt idx="859">
                  <c:v>7.1820048807278811E-2</c:v>
                </c:pt>
                <c:pt idx="860">
                  <c:v>7.1112833562070224E-2</c:v>
                </c:pt>
                <c:pt idx="861">
                  <c:v>7.0925943627304547E-2</c:v>
                </c:pt>
                <c:pt idx="862">
                  <c:v>7.0378561301835063E-2</c:v>
                </c:pt>
                <c:pt idx="863">
                  <c:v>7.0250857299893651E-2</c:v>
                </c:pt>
                <c:pt idx="864">
                  <c:v>6.9143110061114163E-2</c:v>
                </c:pt>
                <c:pt idx="865">
                  <c:v>6.7923325684964383E-2</c:v>
                </c:pt>
                <c:pt idx="866">
                  <c:v>6.687721380727675E-2</c:v>
                </c:pt>
                <c:pt idx="867">
                  <c:v>6.7016180235070957E-2</c:v>
                </c:pt>
                <c:pt idx="868">
                  <c:v>6.6664358696830003E-2</c:v>
                </c:pt>
                <c:pt idx="869">
                  <c:v>6.6451979463531943E-2</c:v>
                </c:pt>
                <c:pt idx="870">
                  <c:v>6.5282827591975096E-2</c:v>
                </c:pt>
                <c:pt idx="871">
                  <c:v>6.4591388395272203E-2</c:v>
                </c:pt>
                <c:pt idx="872">
                  <c:v>6.4529668571136622E-2</c:v>
                </c:pt>
                <c:pt idx="873">
                  <c:v>6.5232605042155278E-2</c:v>
                </c:pt>
                <c:pt idx="874">
                  <c:v>6.4738560098751716E-2</c:v>
                </c:pt>
                <c:pt idx="875">
                  <c:v>6.4538442427311299E-2</c:v>
                </c:pt>
                <c:pt idx="876">
                  <c:v>6.4367524248103797E-2</c:v>
                </c:pt>
                <c:pt idx="877">
                  <c:v>6.4148694922370228E-2</c:v>
                </c:pt>
                <c:pt idx="878">
                  <c:v>6.5006169922339319E-2</c:v>
                </c:pt>
                <c:pt idx="879">
                  <c:v>6.474477122257577E-2</c:v>
                </c:pt>
                <c:pt idx="880">
                  <c:v>6.3996333891888108E-2</c:v>
                </c:pt>
                <c:pt idx="881">
                  <c:v>6.3285247767188538E-2</c:v>
                </c:pt>
                <c:pt idx="882">
                  <c:v>6.2425601448973814E-2</c:v>
                </c:pt>
                <c:pt idx="883">
                  <c:v>6.1953071920899737E-2</c:v>
                </c:pt>
                <c:pt idx="884">
                  <c:v>6.1818423408705948E-2</c:v>
                </c:pt>
                <c:pt idx="885">
                  <c:v>6.1207730881790046E-2</c:v>
                </c:pt>
                <c:pt idx="886">
                  <c:v>5.9936012034129661E-2</c:v>
                </c:pt>
                <c:pt idx="887">
                  <c:v>5.9733477895609448E-2</c:v>
                </c:pt>
                <c:pt idx="888">
                  <c:v>5.9775200579128059E-2</c:v>
                </c:pt>
                <c:pt idx="889">
                  <c:v>5.943602171647857E-2</c:v>
                </c:pt>
                <c:pt idx="890">
                  <c:v>5.8333303118911183E-2</c:v>
                </c:pt>
                <c:pt idx="891">
                  <c:v>5.7772680696321563E-2</c:v>
                </c:pt>
                <c:pt idx="892">
                  <c:v>5.6214840197981376E-2</c:v>
                </c:pt>
                <c:pt idx="893">
                  <c:v>5.5570924853848028E-2</c:v>
                </c:pt>
                <c:pt idx="894">
                  <c:v>5.4561618262475693E-2</c:v>
                </c:pt>
                <c:pt idx="895">
                  <c:v>5.3857536390181357E-2</c:v>
                </c:pt>
                <c:pt idx="896">
                  <c:v>5.3387911566781215E-2</c:v>
                </c:pt>
                <c:pt idx="897">
                  <c:v>5.3678862031472159E-2</c:v>
                </c:pt>
                <c:pt idx="898">
                  <c:v>5.2781048717871593E-2</c:v>
                </c:pt>
                <c:pt idx="899">
                  <c:v>5.3432056897602359E-2</c:v>
                </c:pt>
                <c:pt idx="900">
                  <c:v>5.2970023447764962E-2</c:v>
                </c:pt>
                <c:pt idx="901">
                  <c:v>5.3099435251248703E-2</c:v>
                </c:pt>
                <c:pt idx="902">
                  <c:v>5.2482183447962731E-2</c:v>
                </c:pt>
                <c:pt idx="903">
                  <c:v>5.2402950932739813E-2</c:v>
                </c:pt>
                <c:pt idx="904">
                  <c:v>5.124020589205952E-2</c:v>
                </c:pt>
                <c:pt idx="905">
                  <c:v>5.0220710173511811E-2</c:v>
                </c:pt>
                <c:pt idx="906">
                  <c:v>4.874565993860154E-2</c:v>
                </c:pt>
                <c:pt idx="907">
                  <c:v>4.9224454152429833E-2</c:v>
                </c:pt>
                <c:pt idx="908">
                  <c:v>4.8810064039467728E-2</c:v>
                </c:pt>
                <c:pt idx="909">
                  <c:v>4.8114214223823767E-2</c:v>
                </c:pt>
                <c:pt idx="910">
                  <c:v>4.8125769180218173E-2</c:v>
                </c:pt>
                <c:pt idx="911">
                  <c:v>4.8137898897324664E-2</c:v>
                </c:pt>
                <c:pt idx="912">
                  <c:v>4.8122767652055108E-2</c:v>
                </c:pt>
                <c:pt idx="913">
                  <c:v>4.7467156236442133E-2</c:v>
                </c:pt>
                <c:pt idx="914">
                  <c:v>4.7066505376587742E-2</c:v>
                </c:pt>
                <c:pt idx="915">
                  <c:v>4.5096053021366676E-2</c:v>
                </c:pt>
                <c:pt idx="916">
                  <c:v>4.5126194173533238E-2</c:v>
                </c:pt>
                <c:pt idx="917">
                  <c:v>4.2899974743489853E-2</c:v>
                </c:pt>
                <c:pt idx="918">
                  <c:v>4.1781156665761605E-2</c:v>
                </c:pt>
                <c:pt idx="919">
                  <c:v>4.1421082470127886E-2</c:v>
                </c:pt>
                <c:pt idx="920">
                  <c:v>4.1960123555012427E-2</c:v>
                </c:pt>
                <c:pt idx="921">
                  <c:v>4.1159817675189739E-2</c:v>
                </c:pt>
                <c:pt idx="922">
                  <c:v>4.0788621138751355E-2</c:v>
                </c:pt>
                <c:pt idx="923">
                  <c:v>3.9332288738356973E-2</c:v>
                </c:pt>
                <c:pt idx="924">
                  <c:v>3.9342646791619779E-2</c:v>
                </c:pt>
                <c:pt idx="925">
                  <c:v>3.8110485489455094E-2</c:v>
                </c:pt>
                <c:pt idx="926">
                  <c:v>3.7381847532257671E-2</c:v>
                </c:pt>
                <c:pt idx="927">
                  <c:v>3.6539378113029673E-2</c:v>
                </c:pt>
                <c:pt idx="928">
                  <c:v>3.6112833562070241E-2</c:v>
                </c:pt>
                <c:pt idx="929">
                  <c:v>3.6920778197163107E-2</c:v>
                </c:pt>
                <c:pt idx="930">
                  <c:v>3.6824420284809381E-2</c:v>
                </c:pt>
                <c:pt idx="931">
                  <c:v>3.5810682473753623E-2</c:v>
                </c:pt>
                <c:pt idx="932">
                  <c:v>3.5915494930775324E-2</c:v>
                </c:pt>
                <c:pt idx="933">
                  <c:v>3.5358426136244243E-2</c:v>
                </c:pt>
                <c:pt idx="934">
                  <c:v>3.5973540406502087E-2</c:v>
                </c:pt>
                <c:pt idx="935">
                  <c:v>3.6319440467356683E-2</c:v>
                </c:pt>
                <c:pt idx="936">
                  <c:v>3.5017611780658126E-2</c:v>
                </c:pt>
                <c:pt idx="937">
                  <c:v>3.518906351909297E-2</c:v>
                </c:pt>
                <c:pt idx="938">
                  <c:v>3.465920686317852E-2</c:v>
                </c:pt>
                <c:pt idx="939">
                  <c:v>3.3643920288311507E-2</c:v>
                </c:pt>
                <c:pt idx="940">
                  <c:v>3.3299459395318767E-2</c:v>
                </c:pt>
                <c:pt idx="941">
                  <c:v>3.1578340297070948E-2</c:v>
                </c:pt>
                <c:pt idx="942">
                  <c:v>2.9614246979004132E-2</c:v>
                </c:pt>
                <c:pt idx="943">
                  <c:v>2.8517024659500626E-2</c:v>
                </c:pt>
                <c:pt idx="944">
                  <c:v>2.7700372090608657E-2</c:v>
                </c:pt>
                <c:pt idx="945">
                  <c:v>2.6959540554003399E-2</c:v>
                </c:pt>
                <c:pt idx="946">
                  <c:v>2.7714458878240134E-2</c:v>
                </c:pt>
                <c:pt idx="947">
                  <c:v>2.7350736291132979E-2</c:v>
                </c:pt>
                <c:pt idx="948">
                  <c:v>2.6673120192559262E-2</c:v>
                </c:pt>
                <c:pt idx="949">
                  <c:v>2.6604785470049196E-2</c:v>
                </c:pt>
                <c:pt idx="950">
                  <c:v>2.6175134327140609E-2</c:v>
                </c:pt>
                <c:pt idx="951">
                  <c:v>2.5595586002537182E-2</c:v>
                </c:pt>
                <c:pt idx="952">
                  <c:v>2.5128769060321854E-2</c:v>
                </c:pt>
                <c:pt idx="953">
                  <c:v>2.4502096537550828E-2</c:v>
                </c:pt>
                <c:pt idx="954">
                  <c:v>2.4860617437209964E-2</c:v>
                </c:pt>
                <c:pt idx="955">
                  <c:v>2.4516863149680462E-2</c:v>
                </c:pt>
                <c:pt idx="956">
                  <c:v>2.4168265627620155E-2</c:v>
                </c:pt>
                <c:pt idx="957">
                  <c:v>2.4559632350911399E-2</c:v>
                </c:pt>
                <c:pt idx="958">
                  <c:v>2.4063271884065613E-2</c:v>
                </c:pt>
                <c:pt idx="959">
                  <c:v>2.4254438532946971E-2</c:v>
                </c:pt>
                <c:pt idx="960">
                  <c:v>2.4188046460442248E-2</c:v>
                </c:pt>
                <c:pt idx="961">
                  <c:v>2.3588161082972785E-2</c:v>
                </c:pt>
                <c:pt idx="962">
                  <c:v>2.3818205452851699E-2</c:v>
                </c:pt>
                <c:pt idx="963">
                  <c:v>2.2797896004980431E-2</c:v>
                </c:pt>
                <c:pt idx="964">
                  <c:v>2.2248799697745906E-2</c:v>
                </c:pt>
                <c:pt idx="965">
                  <c:v>2.2280504240250798E-2</c:v>
                </c:pt>
                <c:pt idx="966">
                  <c:v>2.1298384448581988E-2</c:v>
                </c:pt>
                <c:pt idx="967">
                  <c:v>2.0163503972029134E-2</c:v>
                </c:pt>
                <c:pt idx="968">
                  <c:v>1.9921853143899895E-2</c:v>
                </c:pt>
                <c:pt idx="969">
                  <c:v>2.0171956456622869E-2</c:v>
                </c:pt>
                <c:pt idx="970">
                  <c:v>2.0743950488999817E-2</c:v>
                </c:pt>
                <c:pt idx="971">
                  <c:v>1.9940906564508955E-2</c:v>
                </c:pt>
                <c:pt idx="972">
                  <c:v>1.9680551498353793E-2</c:v>
                </c:pt>
                <c:pt idx="973">
                  <c:v>1.9762310488620764E-2</c:v>
                </c:pt>
                <c:pt idx="974">
                  <c:v>1.9473465213792441E-2</c:v>
                </c:pt>
                <c:pt idx="975">
                  <c:v>1.8930343945874433E-2</c:v>
                </c:pt>
                <c:pt idx="976">
                  <c:v>1.7675125880836241E-2</c:v>
                </c:pt>
                <c:pt idx="977">
                  <c:v>1.7358315304250301E-2</c:v>
                </c:pt>
                <c:pt idx="978">
                  <c:v>1.7387729044203833E-2</c:v>
                </c:pt>
                <c:pt idx="979">
                  <c:v>1.749313068245727E-2</c:v>
                </c:pt>
                <c:pt idx="980">
                  <c:v>1.706242272146519E-2</c:v>
                </c:pt>
                <c:pt idx="981">
                  <c:v>1.758316725701527E-2</c:v>
                </c:pt>
                <c:pt idx="982">
                  <c:v>1.6418376562617808E-2</c:v>
                </c:pt>
                <c:pt idx="983">
                  <c:v>1.6765854640337821E-2</c:v>
                </c:pt>
                <c:pt idx="984">
                  <c:v>1.6614196713192756E-2</c:v>
                </c:pt>
                <c:pt idx="985">
                  <c:v>1.6716118474045329E-2</c:v>
                </c:pt>
                <c:pt idx="986">
                  <c:v>1.5831294752537702E-2</c:v>
                </c:pt>
                <c:pt idx="987">
                  <c:v>1.6479828844912257E-2</c:v>
                </c:pt>
                <c:pt idx="988">
                  <c:v>1.5780701595362687E-2</c:v>
                </c:pt>
                <c:pt idx="989">
                  <c:v>1.6351588131829915E-2</c:v>
                </c:pt>
                <c:pt idx="990">
                  <c:v>1.6112185256707906E-2</c:v>
                </c:pt>
                <c:pt idx="991">
                  <c:v>1.6150634482264201E-2</c:v>
                </c:pt>
                <c:pt idx="992">
                  <c:v>1.6207909902241236E-2</c:v>
                </c:pt>
                <c:pt idx="993">
                  <c:v>1.576952425057589E-2</c:v>
                </c:pt>
                <c:pt idx="994">
                  <c:v>1.4858886768843602E-2</c:v>
                </c:pt>
                <c:pt idx="995">
                  <c:v>1.4673782712433824E-2</c:v>
                </c:pt>
                <c:pt idx="996">
                  <c:v>1.4001761775487341E-2</c:v>
                </c:pt>
                <c:pt idx="997">
                  <c:v>1.3272799562605039E-2</c:v>
                </c:pt>
                <c:pt idx="998">
                  <c:v>1.2469479382159015E-2</c:v>
                </c:pt>
                <c:pt idx="999">
                  <c:v>1.2014550716349614E-2</c:v>
                </c:pt>
                <c:pt idx="1000">
                  <c:v>1.2442009116240512E-2</c:v>
                </c:pt>
                <c:pt idx="1001">
                  <c:v>1.2062241434932347E-2</c:v>
                </c:pt>
                <c:pt idx="1002">
                  <c:v>1.2013966479296046E-2</c:v>
                </c:pt>
                <c:pt idx="1003">
                  <c:v>1.2289026149346316E-2</c:v>
                </c:pt>
                <c:pt idx="1004">
                  <c:v>1.2424102744966515E-2</c:v>
                </c:pt>
                <c:pt idx="1005">
                  <c:v>1.2161815535184623E-2</c:v>
                </c:pt>
                <c:pt idx="1006">
                  <c:v>1.2088410351955443E-2</c:v>
                </c:pt>
                <c:pt idx="1007">
                  <c:v>1.1998468952827183E-2</c:v>
                </c:pt>
                <c:pt idx="1008">
                  <c:v>1.2383987331367471E-2</c:v>
                </c:pt>
                <c:pt idx="1009">
                  <c:v>1.2091188774078662E-2</c:v>
                </c:pt>
                <c:pt idx="1010">
                  <c:v>1.2166178154395971E-2</c:v>
                </c:pt>
                <c:pt idx="1011">
                  <c:v>1.2150751700488278E-2</c:v>
                </c:pt>
                <c:pt idx="1012">
                  <c:v>1.2162022531443941E-2</c:v>
                </c:pt>
                <c:pt idx="1013">
                  <c:v>1.1638837013930634E-2</c:v>
                </c:pt>
                <c:pt idx="1014">
                  <c:v>1.1023502356930934E-2</c:v>
                </c:pt>
                <c:pt idx="1015">
                  <c:v>1.0978957783722694E-2</c:v>
                </c:pt>
                <c:pt idx="1016">
                  <c:v>1.0748987370508882E-2</c:v>
                </c:pt>
                <c:pt idx="1017">
                  <c:v>1.0318603871209102E-2</c:v>
                </c:pt>
                <c:pt idx="1018">
                  <c:v>9.4517510012990819E-3</c:v>
                </c:pt>
                <c:pt idx="1019">
                  <c:v>9.4158840787986631E-3</c:v>
                </c:pt>
                <c:pt idx="1020">
                  <c:v>9.7953200881546951E-3</c:v>
                </c:pt>
                <c:pt idx="1021">
                  <c:v>1.0449651002823539E-2</c:v>
                </c:pt>
                <c:pt idx="1022">
                  <c:v>1.0171487315916916E-2</c:v>
                </c:pt>
                <c:pt idx="1023">
                  <c:v>9.8667966298833544E-3</c:v>
                </c:pt>
                <c:pt idx="1024">
                  <c:v>8.7847030835603197E-3</c:v>
                </c:pt>
                <c:pt idx="1025">
                  <c:v>8.4268024722538894E-3</c:v>
                </c:pt>
                <c:pt idx="1026">
                  <c:v>7.9372892801564988E-3</c:v>
                </c:pt>
                <c:pt idx="1027">
                  <c:v>6.9573012533079631E-3</c:v>
                </c:pt>
                <c:pt idx="1028">
                  <c:v>5.8009568632815247E-3</c:v>
                </c:pt>
                <c:pt idx="1029">
                  <c:v>5.6547224935797778E-3</c:v>
                </c:pt>
                <c:pt idx="1030">
                  <c:v>5.0873389073448644E-3</c:v>
                </c:pt>
                <c:pt idx="1031">
                  <c:v>5.7570484409976194E-3</c:v>
                </c:pt>
                <c:pt idx="1032">
                  <c:v>6.0168361627079576E-3</c:v>
                </c:pt>
                <c:pt idx="1033">
                  <c:v>5.6879280061736303E-3</c:v>
                </c:pt>
                <c:pt idx="1034">
                  <c:v>6.3935703847023831E-3</c:v>
                </c:pt>
                <c:pt idx="1035">
                  <c:v>6.6058956440554284E-3</c:v>
                </c:pt>
                <c:pt idx="1036">
                  <c:v>6.5906428544059009E-3</c:v>
                </c:pt>
                <c:pt idx="1037">
                  <c:v>8.105560263969672E-3</c:v>
                </c:pt>
                <c:pt idx="1038">
                  <c:v>8.1534222159229709E-3</c:v>
                </c:pt>
                <c:pt idx="1039">
                  <c:v>8.1921799993984589E-3</c:v>
                </c:pt>
                <c:pt idx="1040">
                  <c:v>8.4101917846711519E-3</c:v>
                </c:pt>
                <c:pt idx="1041">
                  <c:v>8.621421372940594E-3</c:v>
                </c:pt>
                <c:pt idx="1042">
                  <c:v>8.5195393097185646E-3</c:v>
                </c:pt>
                <c:pt idx="1043">
                  <c:v>8.8996033121049537E-3</c:v>
                </c:pt>
                <c:pt idx="1044">
                  <c:v>7.7281404698699707E-3</c:v>
                </c:pt>
                <c:pt idx="1045">
                  <c:v>7.8860261868396678E-3</c:v>
                </c:pt>
                <c:pt idx="1046">
                  <c:v>6.7685965991470471E-3</c:v>
                </c:pt>
                <c:pt idx="1047">
                  <c:v>7.8659220047653643E-3</c:v>
                </c:pt>
                <c:pt idx="1048">
                  <c:v>6.805642914148053E-3</c:v>
                </c:pt>
                <c:pt idx="1049">
                  <c:v>6.4920330749038864E-3</c:v>
                </c:pt>
                <c:pt idx="1050">
                  <c:v>5.6729005886456112E-3</c:v>
                </c:pt>
                <c:pt idx="1051">
                  <c:v>5.5024457201339697E-3</c:v>
                </c:pt>
                <c:pt idx="1052">
                  <c:v>5.0216585904889659E-3</c:v>
                </c:pt>
                <c:pt idx="1053">
                  <c:v>5.8016340096831718E-3</c:v>
                </c:pt>
                <c:pt idx="1054">
                  <c:v>4.3279689686897549E-3</c:v>
                </c:pt>
                <c:pt idx="1055">
                  <c:v>3.6854736337278648E-3</c:v>
                </c:pt>
                <c:pt idx="1056">
                  <c:v>4.9016215668347823E-3</c:v>
                </c:pt>
                <c:pt idx="1057">
                  <c:v>5.254548334903796E-3</c:v>
                </c:pt>
                <c:pt idx="1058">
                  <c:v>4.8840431181778063E-3</c:v>
                </c:pt>
                <c:pt idx="1059">
                  <c:v>5.0722409528749773E-3</c:v>
                </c:pt>
                <c:pt idx="1060">
                  <c:v>4.8422271544977386E-3</c:v>
                </c:pt>
                <c:pt idx="1061">
                  <c:v>5.8019112750747085E-3</c:v>
                </c:pt>
                <c:pt idx="1062">
                  <c:v>6.3847236018997168E-3</c:v>
                </c:pt>
                <c:pt idx="1063">
                  <c:v>5.769231514026839E-3</c:v>
                </c:pt>
                <c:pt idx="1064">
                  <c:v>4.5467715134582592E-3</c:v>
                </c:pt>
                <c:pt idx="1065">
                  <c:v>4.6002804997080865E-3</c:v>
                </c:pt>
                <c:pt idx="1066">
                  <c:v>4.3043650500989451E-3</c:v>
                </c:pt>
                <c:pt idx="1067">
                  <c:v>4.6568502206545508E-3</c:v>
                </c:pt>
                <c:pt idx="1068">
                  <c:v>4.1962228950882469E-3</c:v>
                </c:pt>
                <c:pt idx="1069">
                  <c:v>4.0048238286314874E-3</c:v>
                </c:pt>
                <c:pt idx="1070">
                  <c:v>3.8614377587710743E-3</c:v>
                </c:pt>
                <c:pt idx="1071">
                  <c:v>4.9138763304474439E-3</c:v>
                </c:pt>
                <c:pt idx="1072">
                  <c:v>5.2937355202532076E-3</c:v>
                </c:pt>
                <c:pt idx="1073">
                  <c:v>5.470364863868234E-3</c:v>
                </c:pt>
                <c:pt idx="1074">
                  <c:v>6.032247804681889E-3</c:v>
                </c:pt>
                <c:pt idx="1075">
                  <c:v>5.4495691766748497E-3</c:v>
                </c:pt>
                <c:pt idx="1076">
                  <c:v>5.4943323237596183E-3</c:v>
                </c:pt>
                <c:pt idx="1077">
                  <c:v>4.7770464056442726E-3</c:v>
                </c:pt>
                <c:pt idx="1078">
                  <c:v>4.5736505380707887E-3</c:v>
                </c:pt>
                <c:pt idx="1079">
                  <c:v>4.6959952568850771E-3</c:v>
                </c:pt>
                <c:pt idx="1080">
                  <c:v>4.0175283476515363E-3</c:v>
                </c:pt>
                <c:pt idx="1081">
                  <c:v>3.7786944650337424E-3</c:v>
                </c:pt>
                <c:pt idx="1082">
                  <c:v>4.065734290800903E-3</c:v>
                </c:pt>
                <c:pt idx="1083">
                  <c:v>4.7502005482269556E-3</c:v>
                </c:pt>
                <c:pt idx="1084">
                  <c:v>4.8429963862177735E-3</c:v>
                </c:pt>
                <c:pt idx="1085">
                  <c:v>4.6901679042905984E-3</c:v>
                </c:pt>
                <c:pt idx="1086">
                  <c:v>4.7261366150590598E-3</c:v>
                </c:pt>
                <c:pt idx="1087">
                  <c:v>4.7736471389482988E-3</c:v>
                </c:pt>
                <c:pt idx="1088">
                  <c:v>4.0680765334059578E-3</c:v>
                </c:pt>
                <c:pt idx="1089">
                  <c:v>4.1334163817927337E-3</c:v>
                </c:pt>
                <c:pt idx="1090">
                  <c:v>3.7988193302533847E-3</c:v>
                </c:pt>
                <c:pt idx="1091">
                  <c:v>3.601342673984599E-3</c:v>
                </c:pt>
                <c:pt idx="1092">
                  <c:v>3.0996420827020918E-3</c:v>
                </c:pt>
                <c:pt idx="1093">
                  <c:v>3.2340524503140997E-3</c:v>
                </c:pt>
                <c:pt idx="1094">
                  <c:v>3.3178663646323157E-3</c:v>
                </c:pt>
                <c:pt idx="1095">
                  <c:v>4.0547316403093895E-3</c:v>
                </c:pt>
                <c:pt idx="1096">
                  <c:v>3.9384241750535717E-3</c:v>
                </c:pt>
                <c:pt idx="1097">
                  <c:v>3.3705875784939784E-3</c:v>
                </c:pt>
                <c:pt idx="1098">
                  <c:v>3.6486063391780385E-3</c:v>
                </c:pt>
                <c:pt idx="1099">
                  <c:v>2.9790235000908489E-3</c:v>
                </c:pt>
                <c:pt idx="1100">
                  <c:v>1.9778206227439609E-3</c:v>
                </c:pt>
                <c:pt idx="1101">
                  <c:v>1.9989699628815824E-3</c:v>
                </c:pt>
                <c:pt idx="1102">
                  <c:v>1.1216943533777183E-3</c:v>
                </c:pt>
                <c:pt idx="1103">
                  <c:v>1.5325839881965973E-4</c:v>
                </c:pt>
                <c:pt idx="1104">
                  <c:v>4.9674364065383457E-4</c:v>
                </c:pt>
                <c:pt idx="1105">
                  <c:v>-1.6376539544979039E-4</c:v>
                </c:pt>
                <c:pt idx="1106">
                  <c:v>9.1187620437090079E-4</c:v>
                </c:pt>
                <c:pt idx="1107">
                  <c:v>1.5276253895085362E-3</c:v>
                </c:pt>
                <c:pt idx="1108">
                  <c:v>2.148887333303943E-3</c:v>
                </c:pt>
                <c:pt idx="1109">
                  <c:v>2.319252691589994E-3</c:v>
                </c:pt>
                <c:pt idx="1110">
                  <c:v>3.1771461544388212E-3</c:v>
                </c:pt>
                <c:pt idx="1111">
                  <c:v>3.1624562182722814E-3</c:v>
                </c:pt>
                <c:pt idx="1112">
                  <c:v>3.5209223199567214E-3</c:v>
                </c:pt>
                <c:pt idx="1113">
                  <c:v>2.9202994359104725E-3</c:v>
                </c:pt>
                <c:pt idx="1114">
                  <c:v>2.9710112533615262E-3</c:v>
                </c:pt>
                <c:pt idx="1115">
                  <c:v>3.3987815484918813E-3</c:v>
                </c:pt>
                <c:pt idx="1116">
                  <c:v>3.4583584834063075E-3</c:v>
                </c:pt>
                <c:pt idx="1117">
                  <c:v>3.0399701783653476E-3</c:v>
                </c:pt>
                <c:pt idx="1118">
                  <c:v>3.5538884519242531E-3</c:v>
                </c:pt>
                <c:pt idx="1119">
                  <c:v>3.6525579735791356E-3</c:v>
                </c:pt>
                <c:pt idx="1120">
                  <c:v>3.8917400087429546E-3</c:v>
                </c:pt>
                <c:pt idx="1121">
                  <c:v>3.2045429169085533E-3</c:v>
                </c:pt>
                <c:pt idx="1122">
                  <c:v>2.2777422987214765E-3</c:v>
                </c:pt>
                <c:pt idx="1123">
                  <c:v>2.5287275292252428E-3</c:v>
                </c:pt>
                <c:pt idx="1124">
                  <c:v>2.3254062363391326E-3</c:v>
                </c:pt>
                <c:pt idx="1125">
                  <c:v>1.6349610254555132E-3</c:v>
                </c:pt>
                <c:pt idx="1126">
                  <c:v>1.4765389475575139E-3</c:v>
                </c:pt>
                <c:pt idx="1127">
                  <c:v>2.0712742424386006E-3</c:v>
                </c:pt>
                <c:pt idx="1128">
                  <c:v>2.1966456223216457E-3</c:v>
                </c:pt>
                <c:pt idx="1129">
                  <c:v>2.2955287736748878E-3</c:v>
                </c:pt>
                <c:pt idx="1130">
                  <c:v>2.0568842118794586E-3</c:v>
                </c:pt>
                <c:pt idx="1131">
                  <c:v>2.3437235512218917E-3</c:v>
                </c:pt>
                <c:pt idx="1132">
                  <c:v>3.010431597913062E-3</c:v>
                </c:pt>
                <c:pt idx="1133">
                  <c:v>3.0405152740084138E-3</c:v>
                </c:pt>
                <c:pt idx="1134">
                  <c:v>2.1589526500176955E-3</c:v>
                </c:pt>
                <c:pt idx="1135">
                  <c:v>2.6253689077939614E-3</c:v>
                </c:pt>
                <c:pt idx="1136">
                  <c:v>2.1170670146269392E-3</c:v>
                </c:pt>
                <c:pt idx="1137">
                  <c:v>1.8627539402009889E-3</c:v>
                </c:pt>
                <c:pt idx="1138">
                  <c:v>1.8567821970032513E-3</c:v>
                </c:pt>
                <c:pt idx="1139">
                  <c:v>7.6871525942308859E-4</c:v>
                </c:pt>
                <c:pt idx="1140">
                  <c:v>5.2950479523480095E-4</c:v>
                </c:pt>
                <c:pt idx="1141">
                  <c:v>7.8351091859946262E-4</c:v>
                </c:pt>
                <c:pt idx="1142">
                  <c:v>1.2348795701201888E-3</c:v>
                </c:pt>
                <c:pt idx="1143">
                  <c:v>1.9702696266362652E-3</c:v>
                </c:pt>
                <c:pt idx="1144">
                  <c:v>1.7581441944841923E-3</c:v>
                </c:pt>
                <c:pt idx="1145">
                  <c:v>2.2273464966583532E-3</c:v>
                </c:pt>
                <c:pt idx="1146">
                  <c:v>2.4214841846040762E-3</c:v>
                </c:pt>
                <c:pt idx="1147">
                  <c:v>2.7205078742217554E-3</c:v>
                </c:pt>
                <c:pt idx="1148">
                  <c:v>2.2660198582916129E-3</c:v>
                </c:pt>
                <c:pt idx="1149">
                  <c:v>1.9757722909302762E-3</c:v>
                </c:pt>
                <c:pt idx="1150">
                  <c:v>1.4199578756020051E-3</c:v>
                </c:pt>
                <c:pt idx="1151">
                  <c:v>1.7248762616409641E-3</c:v>
                </c:pt>
                <c:pt idx="1152">
                  <c:v>1.1571051754421023E-3</c:v>
                </c:pt>
                <c:pt idx="1153">
                  <c:v>9.0904277826555756E-4</c:v>
                </c:pt>
                <c:pt idx="1154">
                  <c:v>7.1167963208722197E-4</c:v>
                </c:pt>
                <c:pt idx="1155">
                  <c:v>1.0405603896342008E-3</c:v>
                </c:pt>
                <c:pt idx="1156">
                  <c:v>1.6216883791624301E-4</c:v>
                </c:pt>
                <c:pt idx="1157">
                  <c:v>7.8214014520227123E-5</c:v>
                </c:pt>
                <c:pt idx="1158">
                  <c:v>-6.5328044161399359E-5</c:v>
                </c:pt>
                <c:pt idx="1159">
                  <c:v>-3.1635839029095253E-4</c:v>
                </c:pt>
                <c:pt idx="1160">
                  <c:v>5.2364573809781821E-4</c:v>
                </c:pt>
                <c:pt idx="1161">
                  <c:v>1.0513115050613949E-4</c:v>
                </c:pt>
                <c:pt idx="1162">
                  <c:v>1.1509498796298621E-3</c:v>
                </c:pt>
                <c:pt idx="1163">
                  <c:v>2.1431990563211935E-3</c:v>
                </c:pt>
                <c:pt idx="1164">
                  <c:v>1.5218835505956291E-3</c:v>
                </c:pt>
                <c:pt idx="1165">
                  <c:v>1.6263045317101046E-3</c:v>
                </c:pt>
                <c:pt idx="1166">
                  <c:v>2.4007790170726588E-3</c:v>
                </c:pt>
                <c:pt idx="1167">
                  <c:v>1.6533530180293575E-3</c:v>
                </c:pt>
                <c:pt idx="1168">
                  <c:v>2.2392807539212485E-3</c:v>
                </c:pt>
                <c:pt idx="1169">
                  <c:v>1.6208795940170499E-3</c:v>
                </c:pt>
                <c:pt idx="1170">
                  <c:v>8.5573073511277054E-4</c:v>
                </c:pt>
                <c:pt idx="1171">
                  <c:v>2.2980473380338731E-3</c:v>
                </c:pt>
                <c:pt idx="1172">
                  <c:v>2.5583520147732042E-3</c:v>
                </c:pt>
                <c:pt idx="1173">
                  <c:v>2.4084607248906821E-3</c:v>
                </c:pt>
              </c:numCache>
            </c:numRef>
          </c:yVal>
          <c:smooth val="0"/>
          <c:extLst>
            <c:ext xmlns:c16="http://schemas.microsoft.com/office/drawing/2014/chart" uri="{C3380CC4-5D6E-409C-BE32-E72D297353CC}">
              <c16:uniqueId val="{00000001-41CD-4646-88D4-E93B66DE3359}"/>
            </c:ext>
          </c:extLst>
        </c:ser>
        <c:dLbls>
          <c:showLegendKey val="0"/>
          <c:showVal val="0"/>
          <c:showCatName val="0"/>
          <c:showSerName val="0"/>
          <c:showPercent val="0"/>
          <c:showBubbleSize val="0"/>
        </c:dLbls>
        <c:axId val="731386656"/>
        <c:axId val="731384480"/>
      </c:scatterChart>
      <c:valAx>
        <c:axId val="731386656"/>
        <c:scaling>
          <c:orientation val="minMax"/>
          <c:max val="800"/>
          <c:min val="650"/>
        </c:scaling>
        <c:delete val="0"/>
        <c:axPos val="b"/>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vert="horz"/>
          <a:lstStyle/>
          <a:p>
            <a:pPr>
              <a:defRPr/>
            </a:pPr>
            <a:endParaRPr lang="fr-FR"/>
          </a:p>
        </c:txPr>
        <c:crossAx val="731384480"/>
        <c:crosses val="autoZero"/>
        <c:crossBetween val="midCat"/>
      </c:valAx>
      <c:valAx>
        <c:axId val="731384480"/>
        <c:scaling>
          <c:orientation val="minMax"/>
          <c:min val="0"/>
        </c:scaling>
        <c:delete val="0"/>
        <c:axPos val="l"/>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vert="horz"/>
          <a:lstStyle/>
          <a:p>
            <a:pPr>
              <a:defRPr/>
            </a:pPr>
            <a:endParaRPr lang="fr-FR"/>
          </a:p>
        </c:txPr>
        <c:crossAx val="731386656"/>
        <c:crosses val="autoZero"/>
        <c:crossBetween val="midCat"/>
      </c:valAx>
    </c:plotArea>
    <c:plotVisOnly val="1"/>
    <c:dispBlanksAs val="gap"/>
    <c:showDLblsOverMax val="0"/>
    <c:extLst/>
  </c:chart>
  <c:txPr>
    <a:bodyPr/>
    <a:lstStyle/>
    <a:p>
      <a:pPr>
        <a:defRPr>
          <a:solidFill>
            <a:schemeClr val="bg1"/>
          </a:solidFill>
        </a:defRPr>
      </a:pPr>
      <a:endParaRPr lang="fr-FR"/>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drawings/_rels/drawing1.xml.rels><?xml version="1.0" encoding="UTF-8" standalone="yes"?>
<Relationships xmlns="http://schemas.openxmlformats.org/package/2006/relationships"><Relationship Id="rId3" Type="http://schemas.openxmlformats.org/officeDocument/2006/relationships/image" Target="../media/image24.emf"/><Relationship Id="rId2" Type="http://schemas.openxmlformats.org/officeDocument/2006/relationships/image" Target="../media/image23.emf"/><Relationship Id="rId1" Type="http://schemas.openxmlformats.org/officeDocument/2006/relationships/image" Target="../media/image22.emf"/><Relationship Id="rId6" Type="http://schemas.openxmlformats.org/officeDocument/2006/relationships/image" Target="../media/image27.emf"/><Relationship Id="rId5" Type="http://schemas.openxmlformats.org/officeDocument/2006/relationships/image" Target="../media/image26.emf"/><Relationship Id="rId4" Type="http://schemas.openxmlformats.org/officeDocument/2006/relationships/image" Target="../media/image25.emf"/></Relationships>
</file>

<file path=ppt/drawings/drawing1.xml><?xml version="1.0" encoding="utf-8"?>
<c:userShapes xmlns:c="http://schemas.openxmlformats.org/drawingml/2006/chart">
  <cdr:relSizeAnchor xmlns:cdr="http://schemas.openxmlformats.org/drawingml/2006/chartDrawing">
    <cdr:from>
      <cdr:x>0.09629</cdr:x>
      <cdr:y>0.57686</cdr:y>
    </cdr:from>
    <cdr:to>
      <cdr:x>0.24143</cdr:x>
      <cdr:y>0.82439</cdr:y>
    </cdr:to>
    <cdr:pic>
      <cdr:nvPicPr>
        <cdr:cNvPr id="2" name="Picture 18">
          <a:extLst xmlns:a="http://schemas.openxmlformats.org/drawingml/2006/main">
            <a:ext uri="{FF2B5EF4-FFF2-40B4-BE49-F238E27FC236}">
              <a16:creationId xmlns:a16="http://schemas.microsoft.com/office/drawing/2014/main" id="{47F11621-0E7C-40AA-BC77-B5E14AFE3A78}"/>
            </a:ext>
          </a:extLst>
        </cdr:cNvPr>
        <cdr:cNvPicPr>
          <a:picLocks xmlns:a="http://schemas.openxmlformats.org/drawingml/2006/main" noChangeAspect="1" noChangeArrowheads="1"/>
        </cdr:cNvPicPr>
      </cdr:nvPicPr>
      <cdr:blipFill rotWithShape="1">
        <a:blip xmlns:a="http://schemas.openxmlformats.org/drawingml/2006/main" xmlns:r="http://schemas.openxmlformats.org/officeDocument/2006/relationships" r:embed="rId1">
          <a:extLst>
            <a:ext uri="{28A0092B-C50C-407E-A947-70E740481C1C}">
              <a14:useLocalDpi xmlns:a14="http://schemas.microsoft.com/office/drawing/2010/main" val="0"/>
            </a:ext>
          </a:extLst>
        </a:blip>
        <a:srcRect xmlns:a="http://schemas.openxmlformats.org/drawingml/2006/main" t="8943" r="7049"/>
        <a:stretch xmlns:a="http://schemas.openxmlformats.org/drawingml/2006/main"/>
      </cdr:blipFill>
      <cdr:spPr bwMode="auto">
        <a:xfrm xmlns:a="http://schemas.openxmlformats.org/drawingml/2006/main">
          <a:off x="1039708" y="2644564"/>
          <a:ext cx="1567179" cy="1134744"/>
        </a:xfrm>
        <a:prstGeom xmlns:a="http://schemas.openxmlformats.org/drawingml/2006/main" prst="rect">
          <a:avLst/>
        </a:prstGeom>
        <a:noFill xmlns:a="http://schemas.openxmlformats.org/drawingml/2006/main"/>
      </cdr:spPr>
    </cdr:pic>
  </cdr:relSizeAnchor>
  <cdr:relSizeAnchor xmlns:cdr="http://schemas.openxmlformats.org/drawingml/2006/chartDrawing">
    <cdr:from>
      <cdr:x>0.19799</cdr:x>
      <cdr:y>0.52367</cdr:y>
    </cdr:from>
    <cdr:to>
      <cdr:x>0.35197</cdr:x>
      <cdr:y>0.77485</cdr:y>
    </cdr:to>
    <cdr:pic>
      <cdr:nvPicPr>
        <cdr:cNvPr id="3" name="Picture 19">
          <a:extLst xmlns:a="http://schemas.openxmlformats.org/drawingml/2006/main">
            <a:ext uri="{FF2B5EF4-FFF2-40B4-BE49-F238E27FC236}">
              <a16:creationId xmlns:a16="http://schemas.microsoft.com/office/drawing/2014/main" id="{09CE6A6C-67FD-4304-BD58-EEBB3900D048}"/>
            </a:ext>
          </a:extLst>
        </cdr:cNvPr>
        <cdr:cNvPicPr>
          <a:picLocks xmlns:a="http://schemas.openxmlformats.org/drawingml/2006/main" noChangeAspect="1" noChangeArrowheads="1"/>
        </cdr:cNvPicPr>
      </cdr:nvPicPr>
      <cdr:blipFill rotWithShape="1">
        <a:blip xmlns:a="http://schemas.openxmlformats.org/drawingml/2006/main" xmlns:r="http://schemas.openxmlformats.org/officeDocument/2006/relationships" r:embed="rId2">
          <a:extLst>
            <a:ext uri="{28A0092B-C50C-407E-A947-70E740481C1C}">
              <a14:useLocalDpi xmlns:a14="http://schemas.microsoft.com/office/drawing/2010/main" val="0"/>
            </a:ext>
          </a:extLst>
        </a:blip>
        <a:srcRect xmlns:a="http://schemas.openxmlformats.org/drawingml/2006/main" t="6465"/>
        <a:stretch xmlns:a="http://schemas.openxmlformats.org/drawingml/2006/main"/>
      </cdr:blipFill>
      <cdr:spPr bwMode="auto">
        <a:xfrm xmlns:a="http://schemas.openxmlformats.org/drawingml/2006/main">
          <a:off x="2137834" y="2400724"/>
          <a:ext cx="1662572" cy="1151467"/>
        </a:xfrm>
        <a:prstGeom xmlns:a="http://schemas.openxmlformats.org/drawingml/2006/main" prst="rect">
          <a:avLst/>
        </a:prstGeom>
        <a:noFill xmlns:a="http://schemas.openxmlformats.org/drawingml/2006/main"/>
        <a:extLst xmlns:a="http://schemas.openxmlformats.org/drawingml/2006/main">
          <a:ext uri="{909E8E84-426E-40DD-AFC4-6F175D3DCCD1}">
            <a14:hiddenFill xmlns:a14="http://schemas.microsoft.com/office/drawing/2010/main">
              <a:solidFill>
                <a:srgbClr val="FFFFFF"/>
              </a:solidFill>
            </a14:hiddenFill>
          </a:ext>
        </a:extLst>
      </cdr:spPr>
    </cdr:pic>
  </cdr:relSizeAnchor>
  <cdr:relSizeAnchor xmlns:cdr="http://schemas.openxmlformats.org/drawingml/2006/chartDrawing">
    <cdr:from>
      <cdr:x>0.32275</cdr:x>
      <cdr:y>0.47492</cdr:y>
    </cdr:from>
    <cdr:to>
      <cdr:x>0.49173</cdr:x>
      <cdr:y>0.75551</cdr:y>
    </cdr:to>
    <cdr:pic>
      <cdr:nvPicPr>
        <cdr:cNvPr id="4" name="Picture 23">
          <a:extLst xmlns:a="http://schemas.openxmlformats.org/drawingml/2006/main">
            <a:ext uri="{FF2B5EF4-FFF2-40B4-BE49-F238E27FC236}">
              <a16:creationId xmlns:a16="http://schemas.microsoft.com/office/drawing/2014/main" id="{EF146063-F534-4C80-AF1F-F7719219E8FD}"/>
            </a:ext>
          </a:extLst>
        </cdr:cNvPr>
        <cdr:cNvPicPr>
          <a:picLocks xmlns:a="http://schemas.openxmlformats.org/drawingml/2006/main" noChangeAspect="1" noChangeArrowheads="1"/>
        </cdr:cNvPicPr>
      </cdr:nvPicPr>
      <cdr:blipFill rotWithShape="1">
        <a:blip xmlns:a="http://schemas.openxmlformats.org/drawingml/2006/main" xmlns:r="http://schemas.openxmlformats.org/officeDocument/2006/relationships" r:embed="rId3">
          <a:extLst>
            <a:ext uri="{28A0092B-C50C-407E-A947-70E740481C1C}">
              <a14:useLocalDpi xmlns:a14="http://schemas.microsoft.com/office/drawing/2010/main" val="0"/>
            </a:ext>
          </a:extLst>
        </a:blip>
        <a:srcRect xmlns:a="http://schemas.openxmlformats.org/drawingml/2006/main" t="4786"/>
        <a:stretch xmlns:a="http://schemas.openxmlformats.org/drawingml/2006/main"/>
      </cdr:blipFill>
      <cdr:spPr bwMode="auto">
        <a:xfrm xmlns:a="http://schemas.openxmlformats.org/drawingml/2006/main">
          <a:off x="3484881" y="2177204"/>
          <a:ext cx="1824566" cy="1286342"/>
        </a:xfrm>
        <a:prstGeom xmlns:a="http://schemas.openxmlformats.org/drawingml/2006/main" prst="rect">
          <a:avLst/>
        </a:prstGeom>
        <a:noFill xmlns:a="http://schemas.openxmlformats.org/drawingml/2006/main"/>
        <a:extLst xmlns:a="http://schemas.openxmlformats.org/drawingml/2006/main">
          <a:ext uri="{909E8E84-426E-40DD-AFC4-6F175D3DCCD1}">
            <a14:hiddenFill xmlns:a14="http://schemas.microsoft.com/office/drawing/2010/main">
              <a:solidFill>
                <a:srgbClr val="FFFFFF"/>
              </a:solidFill>
            </a14:hiddenFill>
          </a:ext>
        </a:extLst>
      </cdr:spPr>
    </cdr:pic>
  </cdr:relSizeAnchor>
  <cdr:relSizeAnchor xmlns:cdr="http://schemas.openxmlformats.org/drawingml/2006/chartDrawing">
    <cdr:from>
      <cdr:x>0.51972</cdr:x>
      <cdr:y>0.15088</cdr:y>
    </cdr:from>
    <cdr:to>
      <cdr:x>0.72052</cdr:x>
      <cdr:y>0.47467</cdr:y>
    </cdr:to>
    <cdr:pic>
      <cdr:nvPicPr>
        <cdr:cNvPr id="5" name="Picture 24">
          <a:extLst xmlns:a="http://schemas.openxmlformats.org/drawingml/2006/main">
            <a:ext uri="{FF2B5EF4-FFF2-40B4-BE49-F238E27FC236}">
              <a16:creationId xmlns:a16="http://schemas.microsoft.com/office/drawing/2014/main" id="{B9F7BACE-5C9A-465D-88AF-BCCE98317FF1}"/>
            </a:ext>
          </a:extLst>
        </cdr:cNvPr>
        <cdr:cNvPicPr>
          <a:picLocks xmlns:a="http://schemas.openxmlformats.org/drawingml/2006/main" noChangeAspect="1" noChangeArrowheads="1"/>
        </cdr:cNvPicPr>
      </cdr:nvPicPr>
      <cdr:blipFill rotWithShape="1">
        <a:blip xmlns:a="http://schemas.openxmlformats.org/drawingml/2006/main" xmlns:r="http://schemas.openxmlformats.org/officeDocument/2006/relationships" r:embed="rId4">
          <a:extLst>
            <a:ext uri="{28A0092B-C50C-407E-A947-70E740481C1C}">
              <a14:useLocalDpi xmlns:a14="http://schemas.microsoft.com/office/drawing/2010/main" val="0"/>
            </a:ext>
          </a:extLst>
        </a:blip>
        <a:srcRect xmlns:a="http://schemas.openxmlformats.org/drawingml/2006/main" t="7073"/>
        <a:stretch xmlns:a="http://schemas.openxmlformats.org/drawingml/2006/main"/>
      </cdr:blipFill>
      <cdr:spPr bwMode="auto">
        <a:xfrm xmlns:a="http://schemas.openxmlformats.org/drawingml/2006/main">
          <a:off x="5611707" y="691681"/>
          <a:ext cx="2168118" cy="1484399"/>
        </a:xfrm>
        <a:prstGeom xmlns:a="http://schemas.openxmlformats.org/drawingml/2006/main" prst="rect">
          <a:avLst/>
        </a:prstGeom>
        <a:noFill xmlns:a="http://schemas.openxmlformats.org/drawingml/2006/main"/>
        <a:extLst xmlns:a="http://schemas.openxmlformats.org/drawingml/2006/main">
          <a:ext uri="{909E8E84-426E-40DD-AFC4-6F175D3DCCD1}">
            <a14:hiddenFill xmlns:a14="http://schemas.microsoft.com/office/drawing/2010/main">
              <a:solidFill>
                <a:srgbClr val="FFFFFF"/>
              </a:solidFill>
            </a14:hiddenFill>
          </a:ext>
        </a:extLst>
      </cdr:spPr>
    </cdr:pic>
  </cdr:relSizeAnchor>
  <cdr:relSizeAnchor xmlns:cdr="http://schemas.openxmlformats.org/drawingml/2006/chartDrawing">
    <cdr:from>
      <cdr:x>0.73967</cdr:x>
      <cdr:y>0.57142</cdr:y>
    </cdr:from>
    <cdr:to>
      <cdr:x>0.89697</cdr:x>
      <cdr:y>0.8295</cdr:y>
    </cdr:to>
    <cdr:pic>
      <cdr:nvPicPr>
        <cdr:cNvPr id="6" name="Picture 28">
          <a:extLst xmlns:a="http://schemas.openxmlformats.org/drawingml/2006/main">
            <a:ext uri="{FF2B5EF4-FFF2-40B4-BE49-F238E27FC236}">
              <a16:creationId xmlns:a16="http://schemas.microsoft.com/office/drawing/2014/main" id="{FF1278E4-7235-4A70-8F66-F15911182D9F}"/>
            </a:ext>
          </a:extLst>
        </cdr:cNvPr>
        <cdr:cNvPicPr>
          <a:picLocks xmlns:a="http://schemas.openxmlformats.org/drawingml/2006/main" noChangeAspect="1" noChangeArrowheads="1"/>
        </cdr:cNvPicPr>
      </cdr:nvPicPr>
      <cdr:blipFill rotWithShape="1">
        <a:blip xmlns:a="http://schemas.openxmlformats.org/drawingml/2006/main" xmlns:r="http://schemas.openxmlformats.org/officeDocument/2006/relationships" r:embed="rId5">
          <a:extLst>
            <a:ext uri="{28A0092B-C50C-407E-A947-70E740481C1C}">
              <a14:useLocalDpi xmlns:a14="http://schemas.microsoft.com/office/drawing/2010/main" val="0"/>
            </a:ext>
          </a:extLst>
        </a:blip>
        <a:srcRect xmlns:a="http://schemas.openxmlformats.org/drawingml/2006/main" t="5687"/>
        <a:stretch xmlns:a="http://schemas.openxmlformats.org/drawingml/2006/main"/>
      </cdr:blipFill>
      <cdr:spPr bwMode="auto">
        <a:xfrm xmlns:a="http://schemas.openxmlformats.org/drawingml/2006/main">
          <a:off x="7986607" y="2619619"/>
          <a:ext cx="1698413" cy="1183108"/>
        </a:xfrm>
        <a:prstGeom xmlns:a="http://schemas.openxmlformats.org/drawingml/2006/main" prst="rect">
          <a:avLst/>
        </a:prstGeom>
        <a:noFill xmlns:a="http://schemas.openxmlformats.org/drawingml/2006/main"/>
        <a:extLst xmlns:a="http://schemas.openxmlformats.org/drawingml/2006/main">
          <a:ext uri="{909E8E84-426E-40DD-AFC4-6F175D3DCCD1}">
            <a14:hiddenFill xmlns:a14="http://schemas.microsoft.com/office/drawing/2010/main">
              <a:solidFill>
                <a:srgbClr val="FFFFFF"/>
              </a:solidFill>
            </a14:hiddenFill>
          </a:ext>
        </a:extLst>
      </cdr:spPr>
    </cdr:pic>
  </cdr:relSizeAnchor>
  <cdr:relSizeAnchor xmlns:cdr="http://schemas.openxmlformats.org/drawingml/2006/chartDrawing">
    <cdr:from>
      <cdr:x>0.10907</cdr:x>
      <cdr:y>0.58573</cdr:y>
    </cdr:from>
    <cdr:to>
      <cdr:x>0.24771</cdr:x>
      <cdr:y>0.65369</cdr:y>
    </cdr:to>
    <cdr:sp macro="" textlink="">
      <cdr:nvSpPr>
        <cdr:cNvPr id="7" name="ZoneTexte 6">
          <a:extLst xmlns:a="http://schemas.openxmlformats.org/drawingml/2006/main">
            <a:ext uri="{FF2B5EF4-FFF2-40B4-BE49-F238E27FC236}">
              <a16:creationId xmlns:a16="http://schemas.microsoft.com/office/drawing/2014/main" id="{A60BDF11-C518-B360-766E-CCB74AADAB88}"/>
            </a:ext>
          </a:extLst>
        </cdr:cNvPr>
        <cdr:cNvSpPr txBox="1"/>
      </cdr:nvSpPr>
      <cdr:spPr>
        <a:xfrm xmlns:a="http://schemas.openxmlformats.org/drawingml/2006/main">
          <a:off x="1177714" y="2685203"/>
          <a:ext cx="1496907" cy="311573"/>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fr-BE" sz="1050" dirty="0" err="1">
              <a:solidFill>
                <a:schemeClr val="bg1"/>
              </a:solidFill>
            </a:rPr>
            <a:t>Myxoxanthophyl</a:t>
          </a:r>
          <a:endParaRPr lang="fr-BE" sz="1050" dirty="0">
            <a:solidFill>
              <a:schemeClr val="bg1"/>
            </a:solidFill>
          </a:endParaRPr>
        </a:p>
      </cdr:txBody>
    </cdr:sp>
  </cdr:relSizeAnchor>
  <cdr:relSizeAnchor xmlns:cdr="http://schemas.openxmlformats.org/drawingml/2006/chartDrawing">
    <cdr:from>
      <cdr:x>0.22544</cdr:x>
      <cdr:y>0.53476</cdr:y>
    </cdr:from>
    <cdr:to>
      <cdr:x>0.36407</cdr:x>
      <cdr:y>0.60272</cdr:y>
    </cdr:to>
    <cdr:sp macro="" textlink="">
      <cdr:nvSpPr>
        <cdr:cNvPr id="8" name="ZoneTexte 1">
          <a:extLst xmlns:a="http://schemas.openxmlformats.org/drawingml/2006/main">
            <a:ext uri="{FF2B5EF4-FFF2-40B4-BE49-F238E27FC236}">
              <a16:creationId xmlns:a16="http://schemas.microsoft.com/office/drawing/2014/main" id="{2832F44D-AC92-FD2D-23E6-42762C5C6E5F}"/>
            </a:ext>
          </a:extLst>
        </cdr:cNvPr>
        <cdr:cNvSpPr txBox="1"/>
      </cdr:nvSpPr>
      <cdr:spPr>
        <a:xfrm xmlns:a="http://schemas.openxmlformats.org/drawingml/2006/main">
          <a:off x="2434168" y="2451523"/>
          <a:ext cx="1496907" cy="311573"/>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fr-BE" sz="1050" dirty="0" err="1">
              <a:solidFill>
                <a:schemeClr val="bg1"/>
              </a:solidFill>
            </a:rPr>
            <a:t>Zeaxanthin</a:t>
          </a:r>
          <a:endParaRPr lang="fr-BE" sz="1050" dirty="0">
            <a:solidFill>
              <a:schemeClr val="bg1"/>
            </a:solidFill>
          </a:endParaRPr>
        </a:p>
      </cdr:txBody>
    </cdr:sp>
  </cdr:relSizeAnchor>
  <cdr:relSizeAnchor xmlns:cdr="http://schemas.openxmlformats.org/drawingml/2006/chartDrawing">
    <cdr:from>
      <cdr:x>0.37442</cdr:x>
      <cdr:y>0.46602</cdr:y>
    </cdr:from>
    <cdr:to>
      <cdr:x>0.51306</cdr:x>
      <cdr:y>0.53398</cdr:y>
    </cdr:to>
    <cdr:sp macro="" textlink="">
      <cdr:nvSpPr>
        <cdr:cNvPr id="9" name="ZoneTexte 1">
          <a:extLst xmlns:a="http://schemas.openxmlformats.org/drawingml/2006/main">
            <a:ext uri="{FF2B5EF4-FFF2-40B4-BE49-F238E27FC236}">
              <a16:creationId xmlns:a16="http://schemas.microsoft.com/office/drawing/2014/main" id="{F67740B3-F2DD-FB93-B95E-8919E611D925}"/>
            </a:ext>
          </a:extLst>
        </cdr:cNvPr>
        <cdr:cNvSpPr txBox="1"/>
      </cdr:nvSpPr>
      <cdr:spPr>
        <a:xfrm xmlns:a="http://schemas.openxmlformats.org/drawingml/2006/main">
          <a:off x="4042833" y="2136404"/>
          <a:ext cx="1496907" cy="311573"/>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fr-BE" sz="1050" dirty="0" err="1">
              <a:solidFill>
                <a:schemeClr val="bg1"/>
              </a:solidFill>
            </a:rPr>
            <a:t>Chlorophyll</a:t>
          </a:r>
          <a:r>
            <a:rPr lang="fr-BE" sz="1050" dirty="0">
              <a:solidFill>
                <a:schemeClr val="bg1"/>
              </a:solidFill>
            </a:rPr>
            <a:t> f</a:t>
          </a:r>
        </a:p>
      </cdr:txBody>
    </cdr:sp>
  </cdr:relSizeAnchor>
  <cdr:relSizeAnchor xmlns:cdr="http://schemas.openxmlformats.org/drawingml/2006/chartDrawing">
    <cdr:from>
      <cdr:x>0.59053</cdr:x>
      <cdr:y>0.08291</cdr:y>
    </cdr:from>
    <cdr:to>
      <cdr:x>0.72916</cdr:x>
      <cdr:y>0.15088</cdr:y>
    </cdr:to>
    <cdr:sp macro="" textlink="">
      <cdr:nvSpPr>
        <cdr:cNvPr id="10" name="ZoneTexte 1">
          <a:extLst xmlns:a="http://schemas.openxmlformats.org/drawingml/2006/main">
            <a:ext uri="{FF2B5EF4-FFF2-40B4-BE49-F238E27FC236}">
              <a16:creationId xmlns:a16="http://schemas.microsoft.com/office/drawing/2014/main" id="{E759D8AE-8818-668F-48BE-2EF05EBC3BF5}"/>
            </a:ext>
          </a:extLst>
        </cdr:cNvPr>
        <cdr:cNvSpPr txBox="1"/>
      </cdr:nvSpPr>
      <cdr:spPr>
        <a:xfrm xmlns:a="http://schemas.openxmlformats.org/drawingml/2006/main">
          <a:off x="6376247" y="380108"/>
          <a:ext cx="1496907" cy="311573"/>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fr-BE" sz="1050" dirty="0" err="1">
              <a:solidFill>
                <a:schemeClr val="bg1"/>
              </a:solidFill>
            </a:rPr>
            <a:t>Chlorophyll</a:t>
          </a:r>
          <a:r>
            <a:rPr lang="fr-BE" sz="1050" dirty="0">
              <a:solidFill>
                <a:schemeClr val="bg1"/>
              </a:solidFill>
            </a:rPr>
            <a:t> a</a:t>
          </a:r>
        </a:p>
      </cdr:txBody>
    </cdr:sp>
  </cdr:relSizeAnchor>
  <cdr:relSizeAnchor xmlns:cdr="http://schemas.openxmlformats.org/drawingml/2006/chartDrawing">
    <cdr:from>
      <cdr:x>0.76413</cdr:x>
      <cdr:y>0.5</cdr:y>
    </cdr:from>
    <cdr:to>
      <cdr:x>0.90277</cdr:x>
      <cdr:y>0.56796</cdr:y>
    </cdr:to>
    <cdr:sp macro="" textlink="">
      <cdr:nvSpPr>
        <cdr:cNvPr id="11" name="ZoneTexte 1">
          <a:extLst xmlns:a="http://schemas.openxmlformats.org/drawingml/2006/main">
            <a:ext uri="{FF2B5EF4-FFF2-40B4-BE49-F238E27FC236}">
              <a16:creationId xmlns:a16="http://schemas.microsoft.com/office/drawing/2014/main" id="{36E5B356-D876-58C9-92D4-CFF75062F882}"/>
            </a:ext>
          </a:extLst>
        </cdr:cNvPr>
        <cdr:cNvSpPr txBox="1"/>
      </cdr:nvSpPr>
      <cdr:spPr>
        <a:xfrm xmlns:a="http://schemas.openxmlformats.org/drawingml/2006/main">
          <a:off x="8250766" y="2292191"/>
          <a:ext cx="1496907" cy="311573"/>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l-GR" sz="1050" dirty="0">
              <a:solidFill>
                <a:schemeClr val="bg1"/>
              </a:solidFill>
            </a:rPr>
            <a:t>Β</a:t>
          </a:r>
          <a:r>
            <a:rPr lang="fr-BE" sz="1050" dirty="0">
              <a:solidFill>
                <a:schemeClr val="bg1"/>
              </a:solidFill>
            </a:rPr>
            <a:t>-</a:t>
          </a:r>
          <a:r>
            <a:rPr lang="fr-BE" sz="1050" dirty="0" err="1">
              <a:solidFill>
                <a:schemeClr val="bg1"/>
              </a:solidFill>
            </a:rPr>
            <a:t>Caroten</a:t>
          </a:r>
          <a:endParaRPr lang="fr-BE" sz="1050" dirty="0">
            <a:solidFill>
              <a:schemeClr val="bg1"/>
            </a:solidFill>
          </a:endParaRPr>
        </a:p>
      </cdr:txBody>
    </cdr:sp>
  </cdr:relSizeAnchor>
  <cdr:relSizeAnchor xmlns:cdr="http://schemas.openxmlformats.org/drawingml/2006/chartDrawing">
    <cdr:from>
      <cdr:x>0.56324</cdr:x>
      <cdr:y>0.65636</cdr:y>
    </cdr:from>
    <cdr:to>
      <cdr:x>0.7025</cdr:x>
      <cdr:y>0.88488</cdr:y>
    </cdr:to>
    <cdr:pic>
      <cdr:nvPicPr>
        <cdr:cNvPr id="12" name="Picture 25">
          <a:extLst xmlns:a="http://schemas.openxmlformats.org/drawingml/2006/main">
            <a:ext uri="{FF2B5EF4-FFF2-40B4-BE49-F238E27FC236}">
              <a16:creationId xmlns:a16="http://schemas.microsoft.com/office/drawing/2014/main" id="{03E6351B-9A1C-4A2D-902C-F58BC00928BA}"/>
            </a:ext>
          </a:extLst>
        </cdr:cNvPr>
        <cdr:cNvPicPr>
          <a:picLocks xmlns:a="http://schemas.openxmlformats.org/drawingml/2006/main" noChangeAspect="1" noChangeArrowheads="1"/>
        </cdr:cNvPicPr>
      </cdr:nvPicPr>
      <cdr:blipFill rotWithShape="1">
        <a:blip xmlns:a="http://schemas.openxmlformats.org/drawingml/2006/main" xmlns:r="http://schemas.openxmlformats.org/officeDocument/2006/relationships" r:embed="rId6">
          <a:extLst>
            <a:ext uri="{28A0092B-C50C-407E-A947-70E740481C1C}">
              <a14:useLocalDpi xmlns:a14="http://schemas.microsoft.com/office/drawing/2010/main" val="0"/>
            </a:ext>
          </a:extLst>
        </a:blip>
        <a:srcRect xmlns:a="http://schemas.openxmlformats.org/drawingml/2006/main" t="5166"/>
        <a:stretch xmlns:a="http://schemas.openxmlformats.org/drawingml/2006/main"/>
      </cdr:blipFill>
      <cdr:spPr bwMode="auto">
        <a:xfrm xmlns:a="http://schemas.openxmlformats.org/drawingml/2006/main">
          <a:off x="6081607" y="3009018"/>
          <a:ext cx="1503680" cy="1047598"/>
        </a:xfrm>
        <a:prstGeom xmlns:a="http://schemas.openxmlformats.org/drawingml/2006/main" prst="rect">
          <a:avLst/>
        </a:prstGeom>
        <a:noFill xmlns:a="http://schemas.openxmlformats.org/drawingml/2006/main"/>
        <a:extLst xmlns:a="http://schemas.openxmlformats.org/drawingml/2006/main">
          <a:ext uri="{909E8E84-426E-40DD-AFC4-6F175D3DCCD1}">
            <a14:hiddenFill xmlns:a14="http://schemas.microsoft.com/office/drawing/2010/main">
              <a:solidFill>
                <a:srgbClr val="FFFFFF"/>
              </a:solidFill>
            </a14:hiddenFill>
          </a:ext>
        </a:extLst>
      </cdr:spPr>
    </cdr:pic>
  </cdr:relSizeAnchor>
  <cdr:relSizeAnchor xmlns:cdr="http://schemas.openxmlformats.org/drawingml/2006/chartDrawing">
    <cdr:from>
      <cdr:x>0.58645</cdr:x>
      <cdr:y>0.59191</cdr:y>
    </cdr:from>
    <cdr:to>
      <cdr:x>0.72508</cdr:x>
      <cdr:y>0.65987</cdr:y>
    </cdr:to>
    <cdr:sp macro="" textlink="">
      <cdr:nvSpPr>
        <cdr:cNvPr id="13" name="ZoneTexte 1">
          <a:extLst xmlns:a="http://schemas.openxmlformats.org/drawingml/2006/main">
            <a:ext uri="{FF2B5EF4-FFF2-40B4-BE49-F238E27FC236}">
              <a16:creationId xmlns:a16="http://schemas.microsoft.com/office/drawing/2014/main" id="{C3FBB469-E675-E8B1-91AD-44FC02555D88}"/>
            </a:ext>
          </a:extLst>
        </cdr:cNvPr>
        <cdr:cNvSpPr txBox="1"/>
      </cdr:nvSpPr>
      <cdr:spPr>
        <a:xfrm xmlns:a="http://schemas.openxmlformats.org/drawingml/2006/main">
          <a:off x="6332220" y="2713521"/>
          <a:ext cx="1496907" cy="311573"/>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fr-BE" sz="1050" dirty="0" err="1">
              <a:solidFill>
                <a:schemeClr val="bg1"/>
              </a:solidFill>
            </a:rPr>
            <a:t>Carotenoïd</a:t>
          </a:r>
          <a:endParaRPr lang="fr-BE" sz="1050" dirty="0">
            <a:solidFill>
              <a:schemeClr val="bg1"/>
            </a:solidFill>
          </a:endParaRPr>
        </a:p>
      </cdr:txBody>
    </cdr:sp>
  </cdr:relSizeAnchor>
</c:userShapes>
</file>

<file path=ppt/drawings/drawing2.xml><?xml version="1.0" encoding="utf-8"?>
<c:userShapes xmlns:c="http://schemas.openxmlformats.org/drawingml/2006/chart">
  <cdr:relSizeAnchor xmlns:cdr="http://schemas.openxmlformats.org/drawingml/2006/chartDrawing">
    <cdr:from>
      <cdr:x>0.68213</cdr:x>
      <cdr:y>0.25251</cdr:y>
    </cdr:from>
    <cdr:to>
      <cdr:x>0.68213</cdr:x>
      <cdr:y>0.36733</cdr:y>
    </cdr:to>
    <cdr:cxnSp macro="">
      <cdr:nvCxnSpPr>
        <cdr:cNvPr id="3" name="Connecteur droit avec flèche 2">
          <a:extLst xmlns:a="http://schemas.openxmlformats.org/drawingml/2006/main">
            <a:ext uri="{FF2B5EF4-FFF2-40B4-BE49-F238E27FC236}">
              <a16:creationId xmlns:a16="http://schemas.microsoft.com/office/drawing/2014/main" id="{904E53E3-B4C8-800A-71AF-52558EAC6503}"/>
            </a:ext>
          </a:extLst>
        </cdr:cNvPr>
        <cdr:cNvCxnSpPr/>
      </cdr:nvCxnSpPr>
      <cdr:spPr>
        <a:xfrm xmlns:a="http://schemas.openxmlformats.org/drawingml/2006/main" flipV="1">
          <a:off x="3571158" y="1094549"/>
          <a:ext cx="0" cy="497712"/>
        </a:xfrm>
        <a:prstGeom xmlns:a="http://schemas.openxmlformats.org/drawingml/2006/main" prst="straightConnector1">
          <a:avLst/>
        </a:prstGeom>
        <a:ln xmlns:a="http://schemas.openxmlformats.org/drawingml/2006/main">
          <a:solidFill>
            <a:srgbClr val="FF0000"/>
          </a:solidFill>
          <a:tailEnd type="triangle"/>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userShapes>
</file>

<file path=ppt/drawings/drawing3.xml><?xml version="1.0" encoding="utf-8"?>
<c:userShapes xmlns:c="http://schemas.openxmlformats.org/drawingml/2006/chart">
  <cdr:relSizeAnchor xmlns:cdr="http://schemas.openxmlformats.org/drawingml/2006/chartDrawing">
    <cdr:from>
      <cdr:x>0.60764</cdr:x>
      <cdr:y>0.07857</cdr:y>
    </cdr:from>
    <cdr:to>
      <cdr:x>0.71593</cdr:x>
      <cdr:y>0.1557</cdr:y>
    </cdr:to>
    <cdr:sp macro="" textlink="">
      <cdr:nvSpPr>
        <cdr:cNvPr id="2" name="ZoneTexte 2">
          <a:extLst xmlns:a="http://schemas.openxmlformats.org/drawingml/2006/main">
            <a:ext uri="{FF2B5EF4-FFF2-40B4-BE49-F238E27FC236}">
              <a16:creationId xmlns:a16="http://schemas.microsoft.com/office/drawing/2014/main" id="{E870729A-E792-87E7-A8DB-07376C97CEA6}"/>
            </a:ext>
          </a:extLst>
        </cdr:cNvPr>
        <cdr:cNvSpPr txBox="1"/>
      </cdr:nvSpPr>
      <cdr:spPr>
        <a:xfrm xmlns:a="http://schemas.openxmlformats.org/drawingml/2006/main">
          <a:off x="4617719" y="376171"/>
          <a:ext cx="822960" cy="369332"/>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fr-FR" dirty="0">
              <a:solidFill>
                <a:schemeClr val="bg1"/>
              </a:solidFill>
            </a:rPr>
            <a:t>LHC</a:t>
          </a:r>
          <a:endParaRPr lang="fr-BE" dirty="0">
            <a:solidFill>
              <a:schemeClr val="bg1"/>
            </a:solidFill>
          </a:endParaRPr>
        </a:p>
      </cdr:txBody>
    </cdr:sp>
  </cdr:relSizeAnchor>
  <cdr:relSizeAnchor xmlns:cdr="http://schemas.openxmlformats.org/drawingml/2006/chartDrawing">
    <cdr:from>
      <cdr:x>0.58175</cdr:x>
      <cdr:y>0.13407</cdr:y>
    </cdr:from>
    <cdr:to>
      <cdr:x>0.60541</cdr:x>
      <cdr:y>0.19749</cdr:y>
    </cdr:to>
    <cdr:cxnSp macro="">
      <cdr:nvCxnSpPr>
        <cdr:cNvPr id="3" name="Connecteur droit avec flèche 2">
          <a:extLst xmlns:a="http://schemas.openxmlformats.org/drawingml/2006/main">
            <a:ext uri="{FF2B5EF4-FFF2-40B4-BE49-F238E27FC236}">
              <a16:creationId xmlns:a16="http://schemas.microsoft.com/office/drawing/2014/main" id="{ADB8AC26-3FC8-7ACB-20CD-50B37C724D42}"/>
            </a:ext>
          </a:extLst>
        </cdr:cNvPr>
        <cdr:cNvCxnSpPr>
          <a:cxnSpLocks xmlns:a="http://schemas.openxmlformats.org/drawingml/2006/main"/>
        </cdr:cNvCxnSpPr>
      </cdr:nvCxnSpPr>
      <cdr:spPr>
        <a:xfrm xmlns:a="http://schemas.openxmlformats.org/drawingml/2006/main" flipH="1">
          <a:off x="4420952" y="641903"/>
          <a:ext cx="179834" cy="303682"/>
        </a:xfrm>
        <a:prstGeom xmlns:a="http://schemas.openxmlformats.org/drawingml/2006/main" prst="straightConnector1">
          <a:avLst/>
        </a:prstGeom>
        <a:ln xmlns:a="http://schemas.openxmlformats.org/drawingml/2006/main">
          <a:tailEnd type="triangle"/>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0.23375</cdr:x>
      <cdr:y>0.0932</cdr:y>
    </cdr:from>
    <cdr:to>
      <cdr:x>0.38219</cdr:x>
      <cdr:y>0.17034</cdr:y>
    </cdr:to>
    <cdr:sp macro="" textlink="">
      <cdr:nvSpPr>
        <cdr:cNvPr id="4" name="ZoneTexte 12">
          <a:extLst xmlns:a="http://schemas.openxmlformats.org/drawingml/2006/main">
            <a:ext uri="{FF2B5EF4-FFF2-40B4-BE49-F238E27FC236}">
              <a16:creationId xmlns:a16="http://schemas.microsoft.com/office/drawing/2014/main" id="{ABDD09D4-9255-98A9-CA14-5EDB476CB7B9}"/>
            </a:ext>
          </a:extLst>
        </cdr:cNvPr>
        <cdr:cNvSpPr txBox="1"/>
      </cdr:nvSpPr>
      <cdr:spPr>
        <a:xfrm xmlns:a="http://schemas.openxmlformats.org/drawingml/2006/main">
          <a:off x="1776353" y="446250"/>
          <a:ext cx="1128072" cy="369332"/>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fr-FR" dirty="0">
              <a:solidFill>
                <a:schemeClr val="bg1"/>
              </a:solidFill>
            </a:rPr>
            <a:t>PSII</a:t>
          </a:r>
          <a:endParaRPr lang="fr-BE" dirty="0">
            <a:solidFill>
              <a:schemeClr val="bg1"/>
            </a:solidFill>
          </a:endParaRPr>
        </a:p>
      </cdr:txBody>
    </cdr:sp>
  </cdr:relSizeAnchor>
  <cdr:relSizeAnchor xmlns:cdr="http://schemas.openxmlformats.org/drawingml/2006/chartDrawing">
    <cdr:from>
      <cdr:x>0.2815</cdr:x>
      <cdr:y>0.16632</cdr:y>
    </cdr:from>
    <cdr:to>
      <cdr:x>0.36831</cdr:x>
      <cdr:y>0.22005</cdr:y>
    </cdr:to>
    <cdr:cxnSp macro="">
      <cdr:nvCxnSpPr>
        <cdr:cNvPr id="5" name="Connecteur droit avec flèche 4">
          <a:extLst xmlns:a="http://schemas.openxmlformats.org/drawingml/2006/main">
            <a:ext uri="{FF2B5EF4-FFF2-40B4-BE49-F238E27FC236}">
              <a16:creationId xmlns:a16="http://schemas.microsoft.com/office/drawing/2014/main" id="{E15C6B99-8BD9-AF7D-E4A7-A16AF7CA01B8}"/>
            </a:ext>
          </a:extLst>
        </cdr:cNvPr>
        <cdr:cNvCxnSpPr>
          <a:cxnSpLocks xmlns:a="http://schemas.openxmlformats.org/drawingml/2006/main"/>
        </cdr:cNvCxnSpPr>
      </cdr:nvCxnSpPr>
      <cdr:spPr>
        <a:xfrm xmlns:a="http://schemas.openxmlformats.org/drawingml/2006/main">
          <a:off x="2139267" y="796321"/>
          <a:ext cx="659728" cy="257294"/>
        </a:xfrm>
        <a:prstGeom xmlns:a="http://schemas.openxmlformats.org/drawingml/2006/main" prst="straightConnector1">
          <a:avLst/>
        </a:prstGeom>
        <a:ln xmlns:a="http://schemas.openxmlformats.org/drawingml/2006/main">
          <a:tailEnd type="triangle"/>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0.40049</cdr:x>
      <cdr:y>0.23009</cdr:y>
    </cdr:from>
    <cdr:to>
      <cdr:x>0.40049</cdr:x>
      <cdr:y>0.82351</cdr:y>
    </cdr:to>
    <cdr:cxnSp macro="">
      <cdr:nvCxnSpPr>
        <cdr:cNvPr id="6" name="Connecteur droit avec flèche 5">
          <a:extLst xmlns:a="http://schemas.openxmlformats.org/drawingml/2006/main">
            <a:ext uri="{FF2B5EF4-FFF2-40B4-BE49-F238E27FC236}">
              <a16:creationId xmlns:a16="http://schemas.microsoft.com/office/drawing/2014/main" id="{BEFFE414-D21B-38C8-A431-729C91DE5A85}"/>
            </a:ext>
          </a:extLst>
        </cdr:cNvPr>
        <cdr:cNvCxnSpPr>
          <a:cxnSpLocks xmlns:a="http://schemas.openxmlformats.org/drawingml/2006/main"/>
        </cdr:cNvCxnSpPr>
      </cdr:nvCxnSpPr>
      <cdr:spPr>
        <a:xfrm xmlns:a="http://schemas.openxmlformats.org/drawingml/2006/main">
          <a:off x="3043507" y="1101645"/>
          <a:ext cx="0" cy="2841286"/>
        </a:xfrm>
        <a:prstGeom xmlns:a="http://schemas.openxmlformats.org/drawingml/2006/main" prst="straightConnector1">
          <a:avLst/>
        </a:prstGeom>
        <a:ln xmlns:a="http://schemas.openxmlformats.org/drawingml/2006/main">
          <a:solidFill>
            <a:schemeClr val="bg1"/>
          </a:solidFill>
          <a:tailEnd type="triangle"/>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0.57206</cdr:x>
      <cdr:y>0.23432</cdr:y>
    </cdr:from>
    <cdr:to>
      <cdr:x>0.57206</cdr:x>
      <cdr:y>0.82351</cdr:y>
    </cdr:to>
    <cdr:cxnSp macro="">
      <cdr:nvCxnSpPr>
        <cdr:cNvPr id="8" name="Connecteur droit avec flèche 7">
          <a:extLst xmlns:a="http://schemas.openxmlformats.org/drawingml/2006/main">
            <a:ext uri="{FF2B5EF4-FFF2-40B4-BE49-F238E27FC236}">
              <a16:creationId xmlns:a16="http://schemas.microsoft.com/office/drawing/2014/main" id="{6E5696B3-2755-4B65-4F4E-AEC65E404947}"/>
            </a:ext>
          </a:extLst>
        </cdr:cNvPr>
        <cdr:cNvCxnSpPr>
          <a:cxnSpLocks xmlns:a="http://schemas.openxmlformats.org/drawingml/2006/main"/>
        </cdr:cNvCxnSpPr>
      </cdr:nvCxnSpPr>
      <cdr:spPr>
        <a:xfrm xmlns:a="http://schemas.openxmlformats.org/drawingml/2006/main">
          <a:off x="4347374" y="1121941"/>
          <a:ext cx="0" cy="2820990"/>
        </a:xfrm>
        <a:prstGeom xmlns:a="http://schemas.openxmlformats.org/drawingml/2006/main" prst="straightConnector1">
          <a:avLst/>
        </a:prstGeom>
        <a:ln xmlns:a="http://schemas.openxmlformats.org/drawingml/2006/main">
          <a:solidFill>
            <a:schemeClr val="bg1"/>
          </a:solidFill>
          <a:tailEnd type="triangle"/>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0.34337</cdr:x>
      <cdr:y>0.83348</cdr:y>
    </cdr:from>
    <cdr:to>
      <cdr:x>0.47148</cdr:x>
      <cdr:y>0.88812</cdr:y>
    </cdr:to>
    <cdr:sp macro="" textlink="">
      <cdr:nvSpPr>
        <cdr:cNvPr id="10" name="ZoneTexte 2">
          <a:extLst xmlns:a="http://schemas.openxmlformats.org/drawingml/2006/main">
            <a:ext uri="{FF2B5EF4-FFF2-40B4-BE49-F238E27FC236}">
              <a16:creationId xmlns:a16="http://schemas.microsoft.com/office/drawing/2014/main" id="{9BA6A08C-3EE9-F456-4A96-14AFDFD08827}"/>
            </a:ext>
          </a:extLst>
        </cdr:cNvPr>
        <cdr:cNvSpPr txBox="1"/>
      </cdr:nvSpPr>
      <cdr:spPr>
        <a:xfrm xmlns:a="http://schemas.openxmlformats.org/drawingml/2006/main">
          <a:off x="2609425" y="3990698"/>
          <a:ext cx="973540" cy="261610"/>
        </a:xfrm>
        <a:prstGeom xmlns:a="http://schemas.openxmlformats.org/drawingml/2006/main" prst="rect">
          <a:avLst/>
        </a:prstGeom>
        <a:solidFill xmlns:a="http://schemas.openxmlformats.org/drawingml/2006/main">
          <a:schemeClr val="tx1"/>
        </a:solidFill>
      </cdr:spPr>
      <cdr:txBody>
        <a:bodyPr xmlns:a="http://schemas.openxmlformats.org/drawingml/2006/main" wrap="square" rtlCol="0">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fr-FR" dirty="0">
              <a:solidFill>
                <a:schemeClr val="bg1"/>
              </a:solidFill>
            </a:rPr>
            <a:t>685 nm</a:t>
          </a:r>
          <a:endParaRPr lang="fr-BE" dirty="0">
            <a:solidFill>
              <a:schemeClr val="bg1"/>
            </a:solidFill>
          </a:endParaRPr>
        </a:p>
      </cdr:txBody>
    </cdr:sp>
  </cdr:relSizeAnchor>
  <cdr:relSizeAnchor xmlns:cdr="http://schemas.openxmlformats.org/drawingml/2006/chartDrawing">
    <cdr:from>
      <cdr:x>0.51797</cdr:x>
      <cdr:y>0.83412</cdr:y>
    </cdr:from>
    <cdr:to>
      <cdr:x>0.64608</cdr:x>
      <cdr:y>0.88876</cdr:y>
    </cdr:to>
    <cdr:sp macro="" textlink="">
      <cdr:nvSpPr>
        <cdr:cNvPr id="15" name="ZoneTexte 2">
          <a:extLst xmlns:a="http://schemas.openxmlformats.org/drawingml/2006/main">
            <a:ext uri="{FF2B5EF4-FFF2-40B4-BE49-F238E27FC236}">
              <a16:creationId xmlns:a16="http://schemas.microsoft.com/office/drawing/2014/main" id="{EA0C4360-2AAE-C6A8-308B-F99D6105882A}"/>
            </a:ext>
          </a:extLst>
        </cdr:cNvPr>
        <cdr:cNvSpPr txBox="1"/>
      </cdr:nvSpPr>
      <cdr:spPr>
        <a:xfrm xmlns:a="http://schemas.openxmlformats.org/drawingml/2006/main">
          <a:off x="3936290" y="3993731"/>
          <a:ext cx="973540" cy="261610"/>
        </a:xfrm>
        <a:prstGeom xmlns:a="http://schemas.openxmlformats.org/drawingml/2006/main" prst="rect">
          <a:avLst/>
        </a:prstGeom>
        <a:solidFill xmlns:a="http://schemas.openxmlformats.org/drawingml/2006/main">
          <a:schemeClr val="tx1"/>
        </a:solidFill>
      </cdr:spPr>
      <cdr:txBody>
        <a:bodyPr xmlns:a="http://schemas.openxmlformats.org/drawingml/2006/main" wrap="square" rtlCol="0">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fr-FR" dirty="0">
              <a:solidFill>
                <a:schemeClr val="bg1"/>
              </a:solidFill>
            </a:rPr>
            <a:t>705 nm</a:t>
          </a:r>
          <a:endParaRPr lang="fr-BE" dirty="0">
            <a:solidFill>
              <a:schemeClr val="bg1"/>
            </a:solidFill>
          </a:endParaRPr>
        </a:p>
      </cdr:txBody>
    </cdr:sp>
  </cdr:relSizeAnchor>
</c:userShapes>
</file>

<file path=ppt/drawings/drawing4.xml><?xml version="1.0" encoding="utf-8"?>
<c:userShapes xmlns:c="http://schemas.openxmlformats.org/drawingml/2006/chart">
  <cdr:relSizeAnchor xmlns:cdr="http://schemas.openxmlformats.org/drawingml/2006/chartDrawing">
    <cdr:from>
      <cdr:x>0.05464</cdr:x>
      <cdr:y>0.10898</cdr:y>
    </cdr:from>
    <cdr:to>
      <cdr:x>0.22949</cdr:x>
      <cdr:y>0.21278</cdr:y>
    </cdr:to>
    <cdr:sp macro="" textlink="">
      <cdr:nvSpPr>
        <cdr:cNvPr id="2" name="ZoneTexte 1">
          <a:extLst xmlns:a="http://schemas.openxmlformats.org/drawingml/2006/main">
            <a:ext uri="{FF2B5EF4-FFF2-40B4-BE49-F238E27FC236}">
              <a16:creationId xmlns:a16="http://schemas.microsoft.com/office/drawing/2014/main" id="{B41CBE05-F457-D66A-E838-15DEFB146676}"/>
            </a:ext>
          </a:extLst>
        </cdr:cNvPr>
        <cdr:cNvSpPr txBox="1"/>
      </cdr:nvSpPr>
      <cdr:spPr>
        <a:xfrm xmlns:a="http://schemas.openxmlformats.org/drawingml/2006/main">
          <a:off x="229490" y="305453"/>
          <a:ext cx="734291" cy="29094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fr-BE" sz="1100" dirty="0" err="1">
              <a:solidFill>
                <a:schemeClr val="bg1"/>
              </a:solidFill>
            </a:rPr>
            <a:t>Dark</a:t>
          </a:r>
          <a:endParaRPr lang="fr-BE" sz="1100" dirty="0">
            <a:solidFill>
              <a:schemeClr val="bg1"/>
            </a:solidFill>
          </a:endParaRPr>
        </a:p>
      </cdr:txBody>
    </cdr:sp>
  </cdr:relSizeAnchor>
  <cdr:relSizeAnchor xmlns:cdr="http://schemas.openxmlformats.org/drawingml/2006/chartDrawing">
    <cdr:from>
      <cdr:x>0.3378</cdr:x>
      <cdr:y>0.10898</cdr:y>
    </cdr:from>
    <cdr:to>
      <cdr:x>0.6622</cdr:x>
      <cdr:y>0.21278</cdr:y>
    </cdr:to>
    <cdr:sp macro="" textlink="">
      <cdr:nvSpPr>
        <cdr:cNvPr id="3" name="ZoneTexte 1">
          <a:extLst xmlns:a="http://schemas.openxmlformats.org/drawingml/2006/main">
            <a:ext uri="{FF2B5EF4-FFF2-40B4-BE49-F238E27FC236}">
              <a16:creationId xmlns:a16="http://schemas.microsoft.com/office/drawing/2014/main" id="{DBA3CDD6-727F-66BE-BCB4-68EC5E40F055}"/>
            </a:ext>
          </a:extLst>
        </cdr:cNvPr>
        <cdr:cNvSpPr txBox="1"/>
      </cdr:nvSpPr>
      <cdr:spPr>
        <a:xfrm xmlns:a="http://schemas.openxmlformats.org/drawingml/2006/main">
          <a:off x="1418671" y="305453"/>
          <a:ext cx="1362363" cy="290946"/>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fr-BE" sz="1100" dirty="0" err="1">
              <a:solidFill>
                <a:schemeClr val="bg1"/>
              </a:solidFill>
            </a:rPr>
            <a:t>Actinic</a:t>
          </a:r>
          <a:r>
            <a:rPr lang="fr-BE" sz="1100" dirty="0">
              <a:solidFill>
                <a:schemeClr val="bg1"/>
              </a:solidFill>
            </a:rPr>
            <a:t> Light (50µE)</a:t>
          </a:r>
        </a:p>
      </cdr:txBody>
    </cdr:sp>
  </cdr:relSizeAnchor>
  <cdr:relSizeAnchor xmlns:cdr="http://schemas.openxmlformats.org/drawingml/2006/chartDrawing">
    <cdr:from>
      <cdr:x>0.15779</cdr:x>
      <cdr:y>0.35109</cdr:y>
    </cdr:from>
    <cdr:to>
      <cdr:x>0.36408</cdr:x>
      <cdr:y>0.44992</cdr:y>
    </cdr:to>
    <cdr:sp macro="" textlink="">
      <cdr:nvSpPr>
        <cdr:cNvPr id="6" name="ZoneTexte 13">
          <a:extLst xmlns:a="http://schemas.openxmlformats.org/drawingml/2006/main">
            <a:ext uri="{FF2B5EF4-FFF2-40B4-BE49-F238E27FC236}">
              <a16:creationId xmlns:a16="http://schemas.microsoft.com/office/drawing/2014/main" id="{E4D74083-5D71-B8A5-DD48-CE77690B5F6A}"/>
            </a:ext>
          </a:extLst>
        </cdr:cNvPr>
        <cdr:cNvSpPr txBox="1"/>
      </cdr:nvSpPr>
      <cdr:spPr>
        <a:xfrm xmlns:a="http://schemas.openxmlformats.org/drawingml/2006/main">
          <a:off x="662666" y="984062"/>
          <a:ext cx="866355" cy="276999"/>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fr-BE" sz="1200" dirty="0">
              <a:solidFill>
                <a:schemeClr val="bg1"/>
              </a:solidFill>
            </a:rPr>
            <a:t>t</a:t>
          </a:r>
          <a:r>
            <a:rPr lang="fr-BE" sz="800" dirty="0">
              <a:solidFill>
                <a:schemeClr val="bg1"/>
              </a:solidFill>
            </a:rPr>
            <a:t>1/2</a:t>
          </a:r>
          <a:endParaRPr lang="fr-BE" sz="1200" dirty="0">
            <a:solidFill>
              <a:schemeClr val="bg1"/>
            </a:solidFill>
          </a:endParaRPr>
        </a:p>
      </cdr:txBody>
    </cdr:sp>
  </cdr:relSizeAnchor>
</c:userShapes>
</file>

<file path=ppt/drawings/drawing5.xml><?xml version="1.0" encoding="utf-8"?>
<c:userShapes xmlns:c="http://schemas.openxmlformats.org/drawingml/2006/chart">
  <cdr:relSizeAnchor xmlns:cdr="http://schemas.openxmlformats.org/drawingml/2006/chartDrawing">
    <cdr:from>
      <cdr:x>0.2591</cdr:x>
      <cdr:y>0.0609</cdr:y>
    </cdr:from>
    <cdr:to>
      <cdr:x>0.38803</cdr:x>
      <cdr:y>0.13849</cdr:y>
    </cdr:to>
    <cdr:sp macro="" textlink="">
      <cdr:nvSpPr>
        <cdr:cNvPr id="3" name="ZoneTexte 4">
          <a:extLst xmlns:a="http://schemas.openxmlformats.org/drawingml/2006/main">
            <a:ext uri="{FF2B5EF4-FFF2-40B4-BE49-F238E27FC236}">
              <a16:creationId xmlns:a16="http://schemas.microsoft.com/office/drawing/2014/main" id="{D98C5091-6A4F-4B6E-AF2C-784626CEB73E}"/>
            </a:ext>
          </a:extLst>
        </cdr:cNvPr>
        <cdr:cNvSpPr txBox="1"/>
      </cdr:nvSpPr>
      <cdr:spPr>
        <a:xfrm xmlns:a="http://schemas.openxmlformats.org/drawingml/2006/main">
          <a:off x="1324897" y="289875"/>
          <a:ext cx="659289" cy="369332"/>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fr-BE" dirty="0">
              <a:solidFill>
                <a:schemeClr val="bg1"/>
              </a:solidFill>
            </a:rPr>
            <a:t>PS II</a:t>
          </a:r>
        </a:p>
      </cdr:txBody>
    </cdr:sp>
  </cdr:relSizeAnchor>
  <cdr:relSizeAnchor xmlns:cdr="http://schemas.openxmlformats.org/drawingml/2006/chartDrawing">
    <cdr:from>
      <cdr:x>0.58666</cdr:x>
      <cdr:y>0.0609</cdr:y>
    </cdr:from>
    <cdr:to>
      <cdr:x>0.72634</cdr:x>
      <cdr:y>0.13849</cdr:y>
    </cdr:to>
    <cdr:sp macro="" textlink="">
      <cdr:nvSpPr>
        <cdr:cNvPr id="4" name="ZoneTexte 4">
          <a:extLst xmlns:a="http://schemas.openxmlformats.org/drawingml/2006/main">
            <a:ext uri="{FF2B5EF4-FFF2-40B4-BE49-F238E27FC236}">
              <a16:creationId xmlns:a16="http://schemas.microsoft.com/office/drawing/2014/main" id="{C50008A4-2660-4D1F-816A-8AF82AA4BA9A}"/>
            </a:ext>
          </a:extLst>
        </cdr:cNvPr>
        <cdr:cNvSpPr txBox="1"/>
      </cdr:nvSpPr>
      <cdr:spPr>
        <a:xfrm xmlns:a="http://schemas.openxmlformats.org/drawingml/2006/main">
          <a:off x="2999877" y="289875"/>
          <a:ext cx="714257" cy="369332"/>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fr-BE" sz="1800" dirty="0">
              <a:solidFill>
                <a:schemeClr val="bg1"/>
              </a:solidFill>
            </a:rPr>
            <a:t>LHCE</a:t>
          </a:r>
        </a:p>
      </cdr:txBody>
    </cdr:sp>
  </cdr:relSizeAnchor>
  <cdr:relSizeAnchor xmlns:cdr="http://schemas.openxmlformats.org/drawingml/2006/chartDrawing">
    <cdr:from>
      <cdr:x>0.42358</cdr:x>
      <cdr:y>0.19158</cdr:y>
    </cdr:from>
    <cdr:to>
      <cdr:x>0.42358</cdr:x>
      <cdr:y>0.85773</cdr:y>
    </cdr:to>
    <cdr:cxnSp macro="">
      <cdr:nvCxnSpPr>
        <cdr:cNvPr id="5" name="Connecteur droit avec flèche 4">
          <a:extLst xmlns:a="http://schemas.openxmlformats.org/drawingml/2006/main">
            <a:ext uri="{FF2B5EF4-FFF2-40B4-BE49-F238E27FC236}">
              <a16:creationId xmlns:a16="http://schemas.microsoft.com/office/drawing/2014/main" id="{AFD98268-30F5-7372-1235-663C9F9B4B62}"/>
            </a:ext>
          </a:extLst>
        </cdr:cNvPr>
        <cdr:cNvCxnSpPr/>
      </cdr:nvCxnSpPr>
      <cdr:spPr>
        <a:xfrm xmlns:a="http://schemas.openxmlformats.org/drawingml/2006/main">
          <a:off x="2165987" y="911911"/>
          <a:ext cx="0" cy="3170741"/>
        </a:xfrm>
        <a:prstGeom xmlns:a="http://schemas.openxmlformats.org/drawingml/2006/main" prst="straightConnector1">
          <a:avLst/>
        </a:prstGeom>
        <a:ln xmlns:a="http://schemas.openxmlformats.org/drawingml/2006/main" w="12700">
          <a:solidFill>
            <a:schemeClr val="bg1"/>
          </a:solidFill>
          <a:prstDash val="lgDash"/>
          <a:tailEnd type="triangle"/>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0.48162</cdr:x>
      <cdr:y>0.18331</cdr:y>
    </cdr:from>
    <cdr:to>
      <cdr:x>0.48162</cdr:x>
      <cdr:y>0.85773</cdr:y>
    </cdr:to>
    <cdr:cxnSp macro="">
      <cdr:nvCxnSpPr>
        <cdr:cNvPr id="6" name="Connecteur droit avec flèche 5">
          <a:extLst xmlns:a="http://schemas.openxmlformats.org/drawingml/2006/main">
            <a:ext uri="{FF2B5EF4-FFF2-40B4-BE49-F238E27FC236}">
              <a16:creationId xmlns:a16="http://schemas.microsoft.com/office/drawing/2014/main" id="{9BD47337-DB1B-0022-F7CF-CD8AAFD1FA90}"/>
            </a:ext>
          </a:extLst>
        </cdr:cNvPr>
        <cdr:cNvCxnSpPr/>
      </cdr:nvCxnSpPr>
      <cdr:spPr>
        <a:xfrm xmlns:a="http://schemas.openxmlformats.org/drawingml/2006/main">
          <a:off x="2462768" y="872534"/>
          <a:ext cx="0" cy="3210118"/>
        </a:xfrm>
        <a:prstGeom xmlns:a="http://schemas.openxmlformats.org/drawingml/2006/main" prst="straightConnector1">
          <a:avLst/>
        </a:prstGeom>
        <a:ln xmlns:a="http://schemas.openxmlformats.org/drawingml/2006/main" w="12700">
          <a:solidFill>
            <a:schemeClr val="bg1"/>
          </a:solidFill>
          <a:prstDash val="lgDash"/>
          <a:tailEnd type="triangle"/>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0.49101</cdr:x>
      <cdr:y>0.10553</cdr:y>
    </cdr:from>
    <cdr:to>
      <cdr:x>0.56867</cdr:x>
      <cdr:y>0.16261</cdr:y>
    </cdr:to>
    <cdr:cxnSp macro="">
      <cdr:nvCxnSpPr>
        <cdr:cNvPr id="7" name="Connecteur droit avec flèche 6">
          <a:extLst xmlns:a="http://schemas.openxmlformats.org/drawingml/2006/main">
            <a:ext uri="{FF2B5EF4-FFF2-40B4-BE49-F238E27FC236}">
              <a16:creationId xmlns:a16="http://schemas.microsoft.com/office/drawing/2014/main" id="{6D10F63E-63A6-FD46-459B-14B325F9DA58}"/>
            </a:ext>
          </a:extLst>
        </cdr:cNvPr>
        <cdr:cNvCxnSpPr/>
      </cdr:nvCxnSpPr>
      <cdr:spPr>
        <a:xfrm xmlns:a="http://schemas.openxmlformats.org/drawingml/2006/main" flipH="1">
          <a:off x="2510752" y="502286"/>
          <a:ext cx="397112" cy="271708"/>
        </a:xfrm>
        <a:prstGeom xmlns:a="http://schemas.openxmlformats.org/drawingml/2006/main" prst="straightConnector1">
          <a:avLst/>
        </a:prstGeom>
        <a:ln xmlns:a="http://schemas.openxmlformats.org/drawingml/2006/main" w="12700">
          <a:solidFill>
            <a:schemeClr val="bg1"/>
          </a:solidFill>
          <a:prstDash val="lgDash"/>
          <a:tailEnd type="triangle"/>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0.36086</cdr:x>
      <cdr:y>0.10669</cdr:y>
    </cdr:from>
    <cdr:to>
      <cdr:x>0.42303</cdr:x>
      <cdr:y>0.15935</cdr:y>
    </cdr:to>
    <cdr:cxnSp macro="">
      <cdr:nvCxnSpPr>
        <cdr:cNvPr id="10" name="Connecteur droit avec flèche 9">
          <a:extLst xmlns:a="http://schemas.openxmlformats.org/drawingml/2006/main">
            <a:ext uri="{FF2B5EF4-FFF2-40B4-BE49-F238E27FC236}">
              <a16:creationId xmlns:a16="http://schemas.microsoft.com/office/drawing/2014/main" id="{07D3898F-2271-4F16-9D29-773DFB2B6296}"/>
            </a:ext>
          </a:extLst>
        </cdr:cNvPr>
        <cdr:cNvCxnSpPr/>
      </cdr:nvCxnSpPr>
      <cdr:spPr>
        <a:xfrm xmlns:a="http://schemas.openxmlformats.org/drawingml/2006/main">
          <a:off x="1845229" y="507836"/>
          <a:ext cx="317906" cy="250669"/>
        </a:xfrm>
        <a:prstGeom xmlns:a="http://schemas.openxmlformats.org/drawingml/2006/main" prst="straightConnector1">
          <a:avLst/>
        </a:prstGeom>
        <a:ln xmlns:a="http://schemas.openxmlformats.org/drawingml/2006/main" w="12700">
          <a:solidFill>
            <a:schemeClr val="bg1"/>
          </a:solidFill>
          <a:prstDash val="lgDash"/>
          <a:tailEnd type="triangle"/>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userShapes>
</file>

<file path=ppt/drawings/drawing6.xml><?xml version="1.0" encoding="utf-8"?>
<c:userShapes xmlns:c="http://schemas.openxmlformats.org/drawingml/2006/chart">
  <cdr:relSizeAnchor xmlns:cdr="http://schemas.openxmlformats.org/drawingml/2006/chartDrawing">
    <cdr:from>
      <cdr:x>0.34165</cdr:x>
      <cdr:y>0.23394</cdr:y>
    </cdr:from>
    <cdr:to>
      <cdr:x>0.34165</cdr:x>
      <cdr:y>0.85754</cdr:y>
    </cdr:to>
    <cdr:cxnSp macro="">
      <cdr:nvCxnSpPr>
        <cdr:cNvPr id="9" name="Connecteur droit 8">
          <a:extLst xmlns:a="http://schemas.openxmlformats.org/drawingml/2006/main">
            <a:ext uri="{FF2B5EF4-FFF2-40B4-BE49-F238E27FC236}">
              <a16:creationId xmlns:a16="http://schemas.microsoft.com/office/drawing/2014/main" id="{5D6E3D1C-4D0D-4373-AFBF-7262D3CCA4C7}"/>
            </a:ext>
          </a:extLst>
        </cdr:cNvPr>
        <cdr:cNvCxnSpPr/>
      </cdr:nvCxnSpPr>
      <cdr:spPr>
        <a:xfrm xmlns:a="http://schemas.openxmlformats.org/drawingml/2006/main" flipV="1">
          <a:off x="2495162" y="1105987"/>
          <a:ext cx="0" cy="2948162"/>
        </a:xfrm>
        <a:prstGeom xmlns:a="http://schemas.openxmlformats.org/drawingml/2006/main" prst="line">
          <a:avLst/>
        </a:prstGeom>
        <a:ln xmlns:a="http://schemas.openxmlformats.org/drawingml/2006/main">
          <a:solidFill>
            <a:srgbClr val="FF0000"/>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0.34033</cdr:x>
      <cdr:y>0.22744</cdr:y>
    </cdr:from>
    <cdr:to>
      <cdr:x>0.98393</cdr:x>
      <cdr:y>0.22744</cdr:y>
    </cdr:to>
    <cdr:cxnSp macro="">
      <cdr:nvCxnSpPr>
        <cdr:cNvPr id="11" name="Connecteur droit avec flèche 10">
          <a:extLst xmlns:a="http://schemas.openxmlformats.org/drawingml/2006/main">
            <a:ext uri="{FF2B5EF4-FFF2-40B4-BE49-F238E27FC236}">
              <a16:creationId xmlns:a16="http://schemas.microsoft.com/office/drawing/2014/main" id="{3B61ABEE-DA27-47E3-A53F-31566B39CFF2}"/>
            </a:ext>
          </a:extLst>
        </cdr:cNvPr>
        <cdr:cNvCxnSpPr/>
      </cdr:nvCxnSpPr>
      <cdr:spPr>
        <a:xfrm xmlns:a="http://schemas.openxmlformats.org/drawingml/2006/main">
          <a:off x="2485457" y="1075262"/>
          <a:ext cx="4700373" cy="0"/>
        </a:xfrm>
        <a:prstGeom xmlns:a="http://schemas.openxmlformats.org/drawingml/2006/main" prst="straightConnector1">
          <a:avLst/>
        </a:prstGeom>
        <a:ln xmlns:a="http://schemas.openxmlformats.org/drawingml/2006/main">
          <a:solidFill>
            <a:srgbClr val="FF0000"/>
          </a:solidFill>
          <a:tailEnd type="triangle"/>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fr-BE"/>
          </a:p>
        </p:txBody>
      </p:sp>
      <p:sp>
        <p:nvSpPr>
          <p:cNvPr id="3" name="Espace réservé de la date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D8570E8-8C62-4A36-BCB6-C9FFEAC75A1E}" type="datetimeFigureOut">
              <a:rPr lang="fr-BE" smtClean="0"/>
              <a:t>21-05-24</a:t>
            </a:fld>
            <a:endParaRPr lang="fr-BE"/>
          </a:p>
        </p:txBody>
      </p:sp>
      <p:sp>
        <p:nvSpPr>
          <p:cNvPr id="4" name="Espace réservé de l'image des diapositives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fr-BE"/>
          </a:p>
        </p:txBody>
      </p:sp>
      <p:sp>
        <p:nvSpPr>
          <p:cNvPr id="5" name="Espace réservé des note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fr-BE"/>
          </a:p>
        </p:txBody>
      </p:sp>
      <p:sp>
        <p:nvSpPr>
          <p:cNvPr id="6" name="Espace réservé du pied de page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fr-BE"/>
          </a:p>
        </p:txBody>
      </p:sp>
      <p:sp>
        <p:nvSpPr>
          <p:cNvPr id="7" name="Espace réservé du numéro de diapositive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7EAA805-0B13-4910-B271-8BA9F56B9E76}" type="slidenum">
              <a:rPr lang="fr-BE" smtClean="0"/>
              <a:t>‹N°›</a:t>
            </a:fld>
            <a:endParaRPr lang="fr-BE"/>
          </a:p>
        </p:txBody>
      </p:sp>
    </p:spTree>
    <p:extLst>
      <p:ext uri="{BB962C8B-B14F-4D97-AF65-F5344CB8AC3E}">
        <p14:creationId xmlns:p14="http://schemas.microsoft.com/office/powerpoint/2010/main" val="115053546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en-US" noProof="0" dirty="0"/>
          </a:p>
        </p:txBody>
      </p:sp>
      <p:sp>
        <p:nvSpPr>
          <p:cNvPr id="4" name="Espace réservé du numéro de diapositive 3"/>
          <p:cNvSpPr>
            <a:spLocks noGrp="1"/>
          </p:cNvSpPr>
          <p:nvPr>
            <p:ph type="sldNum" sz="quarter" idx="5"/>
          </p:nvPr>
        </p:nvSpPr>
        <p:spPr/>
        <p:txBody>
          <a:bodyPr/>
          <a:lstStyle/>
          <a:p>
            <a:fld id="{906FD76D-87E9-483F-8DFC-0EC726632CEF}" type="slidenum">
              <a:rPr lang="fr-BE" smtClean="0"/>
              <a:t>1</a:t>
            </a:fld>
            <a:endParaRPr lang="fr-BE"/>
          </a:p>
        </p:txBody>
      </p:sp>
    </p:spTree>
    <p:extLst>
      <p:ext uri="{BB962C8B-B14F-4D97-AF65-F5344CB8AC3E}">
        <p14:creationId xmlns:p14="http://schemas.microsoft.com/office/powerpoint/2010/main" val="171209766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BE" dirty="0"/>
              <a:t>This </a:t>
            </a:r>
            <a:r>
              <a:rPr lang="fr-BE" dirty="0" err="1"/>
              <a:t>is</a:t>
            </a:r>
            <a:r>
              <a:rPr lang="fr-BE" dirty="0"/>
              <a:t> </a:t>
            </a:r>
            <a:r>
              <a:rPr lang="fr-BE" dirty="0" err="1"/>
              <a:t>what</a:t>
            </a:r>
            <a:r>
              <a:rPr lang="fr-BE" dirty="0"/>
              <a:t> I </a:t>
            </a:r>
            <a:r>
              <a:rPr lang="fr-BE" dirty="0" err="1"/>
              <a:t>obtained</a:t>
            </a:r>
            <a:r>
              <a:rPr lang="fr-BE" dirty="0"/>
              <a:t> </a:t>
            </a:r>
            <a:r>
              <a:rPr lang="fr-BE" dirty="0" err="1"/>
              <a:t>after</a:t>
            </a:r>
            <a:r>
              <a:rPr lang="fr-BE" dirty="0"/>
              <a:t> the migration. So a </a:t>
            </a:r>
            <a:r>
              <a:rPr lang="fr-BE" dirty="0" err="1"/>
              <a:t>cuted</a:t>
            </a:r>
            <a:r>
              <a:rPr lang="fr-BE" dirty="0"/>
              <a:t> the band and </a:t>
            </a:r>
            <a:r>
              <a:rPr lang="fr-BE" dirty="0" err="1"/>
              <a:t>took</a:t>
            </a:r>
            <a:r>
              <a:rPr lang="fr-BE" dirty="0"/>
              <a:t> the fluorescence </a:t>
            </a:r>
            <a:r>
              <a:rPr lang="fr-BE" dirty="0" err="1"/>
              <a:t>emission</a:t>
            </a:r>
            <a:r>
              <a:rPr lang="fr-BE" dirty="0"/>
              <a:t> </a:t>
            </a:r>
            <a:r>
              <a:rPr lang="fr-BE" dirty="0" err="1"/>
              <a:t>spectrum</a:t>
            </a:r>
            <a:r>
              <a:rPr lang="fr-BE" dirty="0"/>
              <a:t>. </a:t>
            </a:r>
          </a:p>
          <a:p>
            <a:r>
              <a:rPr lang="fr-BE" dirty="0"/>
              <a:t>And </a:t>
            </a:r>
            <a:r>
              <a:rPr lang="fr-BE" dirty="0" err="1"/>
              <a:t>we</a:t>
            </a:r>
            <a:r>
              <a:rPr lang="fr-BE" dirty="0"/>
              <a:t> can </a:t>
            </a:r>
            <a:r>
              <a:rPr lang="fr-BE" dirty="0" err="1"/>
              <a:t>see</a:t>
            </a:r>
            <a:r>
              <a:rPr lang="fr-BE" dirty="0"/>
              <a:t> </a:t>
            </a:r>
            <a:r>
              <a:rPr lang="fr-BE" dirty="0" err="1"/>
              <a:t>that</a:t>
            </a:r>
            <a:r>
              <a:rPr lang="fr-BE" dirty="0"/>
              <a:t> the Far </a:t>
            </a:r>
            <a:r>
              <a:rPr lang="fr-BE" dirty="0" err="1"/>
              <a:t>red</a:t>
            </a:r>
            <a:r>
              <a:rPr lang="fr-BE" dirty="0"/>
              <a:t> </a:t>
            </a:r>
            <a:r>
              <a:rPr lang="fr-BE" dirty="0" err="1"/>
              <a:t>acclimated</a:t>
            </a:r>
            <a:r>
              <a:rPr lang="fr-BE" dirty="0"/>
              <a:t> culture </a:t>
            </a:r>
            <a:r>
              <a:rPr lang="fr-BE" dirty="0" err="1"/>
              <a:t>had</a:t>
            </a:r>
            <a:r>
              <a:rPr lang="fr-BE" dirty="0"/>
              <a:t> a shift on all the complexes.</a:t>
            </a:r>
          </a:p>
          <a:p>
            <a:r>
              <a:rPr lang="fr-BE" dirty="0"/>
              <a:t>So all </a:t>
            </a:r>
            <a:r>
              <a:rPr lang="fr-BE" dirty="0" err="1"/>
              <a:t>these</a:t>
            </a:r>
            <a:r>
              <a:rPr lang="fr-BE" dirty="0"/>
              <a:t> </a:t>
            </a:r>
            <a:r>
              <a:rPr lang="fr-BE" dirty="0" err="1"/>
              <a:t>differences</a:t>
            </a:r>
            <a:r>
              <a:rPr lang="fr-BE" dirty="0"/>
              <a:t> </a:t>
            </a:r>
            <a:r>
              <a:rPr lang="fr-BE" dirty="0" err="1"/>
              <a:t>Mean</a:t>
            </a:r>
            <a:r>
              <a:rPr lang="fr-BE" dirty="0"/>
              <a:t> </a:t>
            </a:r>
            <a:r>
              <a:rPr lang="fr-BE" dirty="0" err="1"/>
              <a:t>that</a:t>
            </a:r>
            <a:r>
              <a:rPr lang="fr-BE" dirty="0"/>
              <a:t> The </a:t>
            </a:r>
            <a:r>
              <a:rPr lang="fr-BE" dirty="0" err="1"/>
              <a:t>farlip</a:t>
            </a:r>
            <a:r>
              <a:rPr lang="fr-BE" dirty="0"/>
              <a:t> </a:t>
            </a:r>
            <a:r>
              <a:rPr lang="fr-BE" dirty="0" err="1"/>
              <a:t>induce</a:t>
            </a:r>
            <a:r>
              <a:rPr lang="fr-BE" dirty="0"/>
              <a:t> a </a:t>
            </a:r>
            <a:r>
              <a:rPr lang="fr-BE" dirty="0" err="1"/>
              <a:t>complete</a:t>
            </a:r>
            <a:r>
              <a:rPr lang="fr-BE" dirty="0"/>
              <a:t> réorganisation of the </a:t>
            </a:r>
            <a:r>
              <a:rPr lang="fr-BE" dirty="0" err="1"/>
              <a:t>photosynthetic</a:t>
            </a:r>
            <a:r>
              <a:rPr lang="fr-BE" dirty="0"/>
              <a:t> </a:t>
            </a:r>
            <a:r>
              <a:rPr lang="fr-BE" dirty="0" err="1"/>
              <a:t>chain</a:t>
            </a:r>
            <a:r>
              <a:rPr lang="fr-BE" dirty="0"/>
              <a:t>.</a:t>
            </a:r>
          </a:p>
          <a:p>
            <a:r>
              <a:rPr lang="fr-BE" dirty="0"/>
              <a:t>In </a:t>
            </a:r>
            <a:r>
              <a:rPr lang="fr-BE" dirty="0" err="1"/>
              <a:t>contrast</a:t>
            </a:r>
            <a:r>
              <a:rPr lang="fr-BE" dirty="0"/>
              <a:t> </a:t>
            </a:r>
            <a:r>
              <a:rPr lang="fr-BE" dirty="0" err="1"/>
              <a:t>with</a:t>
            </a:r>
            <a:r>
              <a:rPr lang="fr-BE" dirty="0"/>
              <a:t> </a:t>
            </a:r>
            <a:r>
              <a:rPr lang="fr-BE" dirty="0" err="1"/>
              <a:t>euglena</a:t>
            </a:r>
            <a:r>
              <a:rPr lang="fr-BE" dirty="0"/>
              <a:t> gracilis, the </a:t>
            </a:r>
            <a:r>
              <a:rPr lang="fr-BE" dirty="0" err="1"/>
              <a:t>algae</a:t>
            </a:r>
            <a:r>
              <a:rPr lang="fr-BE" dirty="0"/>
              <a:t> </a:t>
            </a:r>
            <a:r>
              <a:rPr lang="fr-BE" dirty="0" err="1"/>
              <a:t>that</a:t>
            </a:r>
            <a:r>
              <a:rPr lang="fr-BE" dirty="0"/>
              <a:t> i talk </a:t>
            </a:r>
            <a:r>
              <a:rPr lang="fr-BE" dirty="0" err="1"/>
              <a:t>you</a:t>
            </a:r>
            <a:r>
              <a:rPr lang="fr-BE" dirty="0"/>
              <a:t> about last </a:t>
            </a:r>
            <a:r>
              <a:rPr lang="fr-BE" dirty="0" err="1"/>
              <a:t>year</a:t>
            </a:r>
            <a:r>
              <a:rPr lang="fr-BE" dirty="0"/>
              <a:t>, </a:t>
            </a:r>
            <a:r>
              <a:rPr lang="fr-BE" dirty="0" err="1"/>
              <a:t>that</a:t>
            </a:r>
            <a:r>
              <a:rPr lang="fr-BE" dirty="0"/>
              <a:t> </a:t>
            </a:r>
            <a:r>
              <a:rPr lang="fr-BE" dirty="0" err="1"/>
              <a:t>shown</a:t>
            </a:r>
            <a:r>
              <a:rPr lang="fr-BE" dirty="0"/>
              <a:t> an adaptation </a:t>
            </a:r>
            <a:r>
              <a:rPr lang="fr-BE" dirty="0" err="1"/>
              <a:t>only</a:t>
            </a:r>
            <a:r>
              <a:rPr lang="fr-BE" dirty="0"/>
              <a:t> by </a:t>
            </a:r>
            <a:r>
              <a:rPr lang="fr-BE" dirty="0" err="1"/>
              <a:t>producing</a:t>
            </a:r>
            <a:r>
              <a:rPr lang="fr-BE" dirty="0"/>
              <a:t> a </a:t>
            </a:r>
            <a:r>
              <a:rPr lang="fr-BE" dirty="0" err="1"/>
              <a:t>specific</a:t>
            </a:r>
            <a:r>
              <a:rPr lang="fr-BE" dirty="0"/>
              <a:t> light </a:t>
            </a:r>
            <a:r>
              <a:rPr lang="fr-BE" dirty="0" err="1"/>
              <a:t>harvesting</a:t>
            </a:r>
            <a:r>
              <a:rPr lang="fr-BE" dirty="0"/>
              <a:t> </a:t>
            </a:r>
            <a:r>
              <a:rPr lang="fr-BE" dirty="0" err="1"/>
              <a:t>antenna</a:t>
            </a:r>
            <a:r>
              <a:rPr lang="fr-BE" dirty="0"/>
              <a:t>.</a:t>
            </a:r>
          </a:p>
          <a:p>
            <a:pPr marL="0" marR="0" lvl="0" indent="0" algn="l" defTabSz="914400" rtl="0" eaLnBrk="1" fontAlgn="auto" latinLnBrk="0" hangingPunct="1">
              <a:lnSpc>
                <a:spcPct val="100000"/>
              </a:lnSpc>
              <a:spcBef>
                <a:spcPts val="0"/>
              </a:spcBef>
              <a:spcAft>
                <a:spcPts val="0"/>
              </a:spcAft>
              <a:buClrTx/>
              <a:buSzTx/>
              <a:buFontTx/>
              <a:buNone/>
              <a:tabLst/>
              <a:defRPr/>
            </a:pPr>
            <a:r>
              <a:rPr lang="fr-BE" dirty="0" err="1"/>
              <a:t>Thank’s</a:t>
            </a:r>
            <a:r>
              <a:rPr lang="fr-BE" dirty="0"/>
              <a:t> to </a:t>
            </a:r>
            <a:r>
              <a:rPr lang="fr-BE" dirty="0" err="1"/>
              <a:t>their</a:t>
            </a:r>
            <a:r>
              <a:rPr lang="fr-BE" dirty="0"/>
              <a:t> fluorescence signature of all the bands, </a:t>
            </a:r>
            <a:r>
              <a:rPr lang="fr-BE" dirty="0" err="1"/>
              <a:t>we</a:t>
            </a:r>
            <a:r>
              <a:rPr lang="fr-BE" dirty="0"/>
              <a:t> know </a:t>
            </a:r>
            <a:r>
              <a:rPr lang="fr-BE" dirty="0" err="1"/>
              <a:t>that</a:t>
            </a:r>
            <a:r>
              <a:rPr lang="fr-BE" dirty="0"/>
              <a:t> </a:t>
            </a:r>
            <a:r>
              <a:rPr lang="fr-BE" dirty="0" err="1"/>
              <a:t>we</a:t>
            </a:r>
            <a:r>
              <a:rPr lang="fr-BE" dirty="0"/>
              <a:t> have </a:t>
            </a:r>
            <a:r>
              <a:rPr lang="fr-BE" dirty="0" err="1"/>
              <a:t>subunit</a:t>
            </a:r>
            <a:r>
              <a:rPr lang="fr-BE" dirty="0"/>
              <a:t> of PSI on the top and </a:t>
            </a:r>
            <a:r>
              <a:rPr lang="fr-BE" dirty="0" err="1"/>
              <a:t>subunit</a:t>
            </a:r>
            <a:r>
              <a:rPr lang="fr-BE" dirty="0"/>
              <a:t> of PSII and </a:t>
            </a:r>
            <a:r>
              <a:rPr lang="fr-BE" dirty="0" err="1"/>
              <a:t>then</a:t>
            </a:r>
            <a:r>
              <a:rPr lang="fr-BE" dirty="0"/>
              <a:t> phycobilisome at the end</a:t>
            </a:r>
          </a:p>
          <a:p>
            <a:endParaRPr lang="fr-BE" dirty="0"/>
          </a:p>
        </p:txBody>
      </p:sp>
      <p:sp>
        <p:nvSpPr>
          <p:cNvPr id="4" name="Espace réservé du numéro de diapositive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06FD76D-87E9-483F-8DFC-0EC726632CEF}" type="slidenum">
              <a:rPr kumimoji="0" lang="fr-BE"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fr-BE"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9065685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BE" dirty="0"/>
              <a:t>I </a:t>
            </a:r>
            <a:r>
              <a:rPr lang="fr-BE" dirty="0" err="1"/>
              <a:t>also</a:t>
            </a:r>
            <a:r>
              <a:rPr lang="fr-BE" dirty="0"/>
              <a:t> mesure the </a:t>
            </a:r>
            <a:r>
              <a:rPr lang="fr-BE" dirty="0" err="1"/>
              <a:t>oxigen</a:t>
            </a:r>
            <a:r>
              <a:rPr lang="fr-BE" dirty="0"/>
              <a:t> </a:t>
            </a:r>
            <a:r>
              <a:rPr lang="fr-BE" dirty="0" err="1"/>
              <a:t>evolution</a:t>
            </a:r>
            <a:r>
              <a:rPr lang="fr-BE" dirty="0"/>
              <a:t> </a:t>
            </a:r>
            <a:r>
              <a:rPr lang="fr-BE" dirty="0" err="1"/>
              <a:t>when</a:t>
            </a:r>
            <a:r>
              <a:rPr lang="fr-BE" dirty="0"/>
              <a:t> </a:t>
            </a:r>
            <a:r>
              <a:rPr lang="fr-BE" dirty="0" err="1"/>
              <a:t>stanieria</a:t>
            </a:r>
            <a:r>
              <a:rPr lang="fr-BE" dirty="0"/>
              <a:t> </a:t>
            </a:r>
            <a:r>
              <a:rPr lang="fr-BE" dirty="0" err="1"/>
              <a:t>is</a:t>
            </a:r>
            <a:r>
              <a:rPr lang="fr-BE" dirty="0"/>
              <a:t> </a:t>
            </a:r>
            <a:r>
              <a:rPr lang="fr-BE" dirty="0" err="1"/>
              <a:t>exposed</a:t>
            </a:r>
            <a:r>
              <a:rPr lang="fr-BE" dirty="0"/>
              <a:t> to light and </a:t>
            </a:r>
            <a:r>
              <a:rPr lang="fr-BE" dirty="0" err="1"/>
              <a:t>we</a:t>
            </a:r>
            <a:r>
              <a:rPr lang="fr-BE" dirty="0"/>
              <a:t> can </a:t>
            </a:r>
            <a:r>
              <a:rPr lang="fr-BE" dirty="0" err="1"/>
              <a:t>see</a:t>
            </a:r>
            <a:r>
              <a:rPr lang="fr-BE" dirty="0"/>
              <a:t> </a:t>
            </a:r>
            <a:r>
              <a:rPr lang="fr-BE" dirty="0" err="1"/>
              <a:t>that</a:t>
            </a:r>
            <a:r>
              <a:rPr lang="fr-BE" dirty="0"/>
              <a:t> </a:t>
            </a:r>
            <a:r>
              <a:rPr lang="fr-BE" dirty="0" err="1"/>
              <a:t>when</a:t>
            </a:r>
            <a:r>
              <a:rPr lang="fr-BE" dirty="0"/>
              <a:t> </a:t>
            </a:r>
            <a:r>
              <a:rPr lang="fr-BE" dirty="0" err="1"/>
              <a:t>Stanieria</a:t>
            </a:r>
            <a:r>
              <a:rPr lang="fr-BE" dirty="0"/>
              <a:t>  </a:t>
            </a:r>
            <a:r>
              <a:rPr lang="fr-BE" dirty="0" err="1"/>
              <a:t>is</a:t>
            </a:r>
            <a:r>
              <a:rPr lang="fr-BE" dirty="0"/>
              <a:t> </a:t>
            </a:r>
            <a:r>
              <a:rPr lang="fr-BE" dirty="0" err="1"/>
              <a:t>adapted</a:t>
            </a:r>
            <a:r>
              <a:rPr lang="fr-BE" dirty="0"/>
              <a:t> to white light </a:t>
            </a:r>
            <a:r>
              <a:rPr lang="fr-BE" dirty="0" err="1"/>
              <a:t>there</a:t>
            </a:r>
            <a:r>
              <a:rPr lang="fr-BE" dirty="0"/>
              <a:t> </a:t>
            </a:r>
            <a:r>
              <a:rPr lang="fr-BE" dirty="0" err="1"/>
              <a:t>is</a:t>
            </a:r>
            <a:r>
              <a:rPr lang="fr-BE" dirty="0"/>
              <a:t> a </a:t>
            </a:r>
            <a:r>
              <a:rPr lang="fr-BE" dirty="0" err="1"/>
              <a:t>drastic</a:t>
            </a:r>
            <a:r>
              <a:rPr lang="fr-BE" dirty="0"/>
              <a:t> </a:t>
            </a:r>
            <a:r>
              <a:rPr lang="fr-BE" dirty="0" err="1"/>
              <a:t>decrease</a:t>
            </a:r>
            <a:r>
              <a:rPr lang="fr-BE" dirty="0"/>
              <a:t> of </a:t>
            </a:r>
            <a:r>
              <a:rPr lang="fr-BE" dirty="0" err="1"/>
              <a:t>oxygen</a:t>
            </a:r>
            <a:r>
              <a:rPr lang="fr-BE" dirty="0"/>
              <a:t> production in the far </a:t>
            </a:r>
            <a:r>
              <a:rPr lang="fr-BE" dirty="0" err="1"/>
              <a:t>red</a:t>
            </a:r>
            <a:r>
              <a:rPr lang="fr-BE" dirty="0"/>
              <a:t>.</a:t>
            </a:r>
          </a:p>
        </p:txBody>
      </p:sp>
      <p:sp>
        <p:nvSpPr>
          <p:cNvPr id="4" name="Espace réservé du numéro de diapositive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7EAA805-0B13-4910-B271-8BA9F56B9E76}" type="slidenum">
              <a:rPr kumimoji="0" lang="fr-BE"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fr-BE"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5888131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BE" dirty="0"/>
              <a:t>But the </a:t>
            </a:r>
            <a:r>
              <a:rPr lang="fr-BE" dirty="0" err="1"/>
              <a:t>stanieria</a:t>
            </a:r>
            <a:r>
              <a:rPr lang="fr-BE" dirty="0"/>
              <a:t> </a:t>
            </a:r>
            <a:r>
              <a:rPr lang="fr-BE" dirty="0" err="1"/>
              <a:t>adapted</a:t>
            </a:r>
            <a:r>
              <a:rPr lang="fr-BE" dirty="0"/>
              <a:t> to far </a:t>
            </a:r>
            <a:r>
              <a:rPr lang="fr-BE" dirty="0" err="1"/>
              <a:t>red</a:t>
            </a:r>
            <a:r>
              <a:rPr lang="fr-BE" dirty="0"/>
              <a:t> light </a:t>
            </a:r>
            <a:r>
              <a:rPr lang="fr-BE" dirty="0" err="1"/>
              <a:t>maintain</a:t>
            </a:r>
            <a:r>
              <a:rPr lang="fr-BE" dirty="0"/>
              <a:t> a good </a:t>
            </a:r>
            <a:r>
              <a:rPr lang="fr-BE" dirty="0" err="1"/>
              <a:t>photosynthesis</a:t>
            </a:r>
            <a:r>
              <a:rPr lang="fr-BE" dirty="0"/>
              <a:t> in the </a:t>
            </a:r>
            <a:r>
              <a:rPr lang="fr-BE" dirty="0" err="1"/>
              <a:t>infrared</a:t>
            </a:r>
            <a:r>
              <a:rPr lang="fr-BE" dirty="0"/>
              <a:t>. </a:t>
            </a:r>
            <a:br>
              <a:rPr lang="fr-BE" dirty="0"/>
            </a:br>
            <a:r>
              <a:rPr lang="fr-BE" dirty="0" err="1"/>
              <a:t>Given</a:t>
            </a:r>
            <a:r>
              <a:rPr lang="fr-BE" dirty="0"/>
              <a:t> </a:t>
            </a:r>
            <a:r>
              <a:rPr lang="fr-BE" dirty="0" err="1"/>
              <a:t>that</a:t>
            </a:r>
            <a:r>
              <a:rPr lang="fr-BE" dirty="0"/>
              <a:t> the PSII </a:t>
            </a:r>
            <a:r>
              <a:rPr lang="fr-BE" dirty="0" err="1"/>
              <a:t>is</a:t>
            </a:r>
            <a:r>
              <a:rPr lang="fr-BE" dirty="0"/>
              <a:t> </a:t>
            </a:r>
            <a:r>
              <a:rPr lang="fr-BE" dirty="0" err="1"/>
              <a:t>responsible</a:t>
            </a:r>
            <a:r>
              <a:rPr lang="fr-BE" dirty="0"/>
              <a:t> for the production of </a:t>
            </a:r>
            <a:r>
              <a:rPr lang="fr-BE" dirty="0" err="1"/>
              <a:t>oxygen,this</a:t>
            </a:r>
            <a:r>
              <a:rPr lang="fr-BE" dirty="0"/>
              <a:t> </a:t>
            </a:r>
            <a:r>
              <a:rPr lang="fr-BE" dirty="0" err="1"/>
              <a:t>result</a:t>
            </a:r>
            <a:r>
              <a:rPr lang="fr-BE" dirty="0"/>
              <a:t> shows </a:t>
            </a:r>
            <a:r>
              <a:rPr lang="fr-BE" dirty="0" err="1"/>
              <a:t>that</a:t>
            </a:r>
            <a:r>
              <a:rPr lang="fr-BE" dirty="0"/>
              <a:t> PSII </a:t>
            </a:r>
            <a:r>
              <a:rPr lang="fr-BE" dirty="0" err="1"/>
              <a:t>is</a:t>
            </a:r>
            <a:r>
              <a:rPr lang="fr-BE" dirty="0"/>
              <a:t> </a:t>
            </a:r>
            <a:r>
              <a:rPr lang="fr-BE" dirty="0" err="1"/>
              <a:t>highly</a:t>
            </a:r>
            <a:r>
              <a:rPr lang="fr-BE" dirty="0"/>
              <a:t> </a:t>
            </a:r>
            <a:r>
              <a:rPr lang="fr-BE" dirty="0" err="1"/>
              <a:t>improved</a:t>
            </a:r>
            <a:r>
              <a:rPr lang="fr-BE" dirty="0"/>
              <a:t> for </a:t>
            </a:r>
            <a:r>
              <a:rPr lang="fr-BE" dirty="0" err="1"/>
              <a:t>prossessing</a:t>
            </a:r>
            <a:r>
              <a:rPr lang="fr-BE" dirty="0"/>
              <a:t> the far </a:t>
            </a:r>
            <a:r>
              <a:rPr lang="fr-BE" dirty="0" err="1"/>
              <a:t>red</a:t>
            </a:r>
            <a:r>
              <a:rPr lang="fr-BE" dirty="0"/>
              <a:t> light.</a:t>
            </a:r>
          </a:p>
        </p:txBody>
      </p:sp>
      <p:sp>
        <p:nvSpPr>
          <p:cNvPr id="4" name="Espace réservé du numéro de diapositive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7EAA805-0B13-4910-B271-8BA9F56B9E76}" type="slidenum">
              <a:rPr kumimoji="0" lang="fr-BE"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fr-BE"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1623644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BE" dirty="0"/>
          </a:p>
        </p:txBody>
      </p:sp>
      <p:sp>
        <p:nvSpPr>
          <p:cNvPr id="4" name="Espace réservé du numéro de diapositive 3"/>
          <p:cNvSpPr>
            <a:spLocks noGrp="1"/>
          </p:cNvSpPr>
          <p:nvPr>
            <p:ph type="sldNum" sz="quarter" idx="5"/>
          </p:nvPr>
        </p:nvSpPr>
        <p:spPr/>
        <p:txBody>
          <a:bodyPr/>
          <a:lstStyle/>
          <a:p>
            <a:fld id="{E7EAA805-0B13-4910-B271-8BA9F56B9E76}" type="slidenum">
              <a:rPr lang="fr-BE" smtClean="0"/>
              <a:t>13</a:t>
            </a:fld>
            <a:endParaRPr lang="fr-BE"/>
          </a:p>
        </p:txBody>
      </p:sp>
    </p:spTree>
    <p:extLst>
      <p:ext uri="{BB962C8B-B14F-4D97-AF65-F5344CB8AC3E}">
        <p14:creationId xmlns:p14="http://schemas.microsoft.com/office/powerpoint/2010/main" val="104728173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en-US" noProof="0" dirty="0"/>
          </a:p>
        </p:txBody>
      </p:sp>
      <p:sp>
        <p:nvSpPr>
          <p:cNvPr id="4" name="Espace réservé du numéro de diapositive 3"/>
          <p:cNvSpPr>
            <a:spLocks noGrp="1"/>
          </p:cNvSpPr>
          <p:nvPr>
            <p:ph type="sldNum" sz="quarter" idx="5"/>
          </p:nvPr>
        </p:nvSpPr>
        <p:spPr/>
        <p:txBody>
          <a:bodyPr/>
          <a:lstStyle/>
          <a:p>
            <a:fld id="{906FD76D-87E9-483F-8DFC-0EC726632CEF}" type="slidenum">
              <a:rPr lang="fr-BE" smtClean="0"/>
              <a:t>14</a:t>
            </a:fld>
            <a:endParaRPr lang="fr-BE"/>
          </a:p>
        </p:txBody>
      </p:sp>
    </p:spTree>
    <p:extLst>
      <p:ext uri="{BB962C8B-B14F-4D97-AF65-F5344CB8AC3E}">
        <p14:creationId xmlns:p14="http://schemas.microsoft.com/office/powerpoint/2010/main" val="121972285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BE"/>
              <a:t>Phycocyanin increase the efficency of chlorophyll’s oxygen production under low light condition </a:t>
            </a:r>
          </a:p>
          <a:p>
            <a:endParaRPr lang="fr-BE" dirty="0"/>
          </a:p>
        </p:txBody>
      </p:sp>
      <p:sp>
        <p:nvSpPr>
          <p:cNvPr id="4" name="Espace réservé du numéro de diapositive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06FD76D-87E9-483F-8DFC-0EC726632CEF}" type="slidenum">
              <a:rPr kumimoji="0" lang="fr-BE"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fr-BE"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5412566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BE" dirty="0"/>
          </a:p>
        </p:txBody>
      </p:sp>
      <p:sp>
        <p:nvSpPr>
          <p:cNvPr id="4" name="Espace réservé du numéro de diapositive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7EAA805-0B13-4910-B271-8BA9F56B9E76}" type="slidenum">
              <a:rPr kumimoji="0" lang="fr-BE"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fr-BE"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2713105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BE" dirty="0"/>
          </a:p>
        </p:txBody>
      </p:sp>
      <p:sp>
        <p:nvSpPr>
          <p:cNvPr id="4" name="Espace réservé du numéro de diapositive 3"/>
          <p:cNvSpPr>
            <a:spLocks noGrp="1"/>
          </p:cNvSpPr>
          <p:nvPr>
            <p:ph type="sldNum" sz="quarter" idx="5"/>
          </p:nvPr>
        </p:nvSpPr>
        <p:spPr/>
        <p:txBody>
          <a:bodyPr/>
          <a:lstStyle/>
          <a:p>
            <a:fld id="{906FD76D-87E9-483F-8DFC-0EC726632CEF}" type="slidenum">
              <a:rPr lang="fr-BE" smtClean="0"/>
              <a:t>17</a:t>
            </a:fld>
            <a:endParaRPr lang="fr-BE"/>
          </a:p>
        </p:txBody>
      </p:sp>
    </p:spTree>
    <p:extLst>
      <p:ext uri="{BB962C8B-B14F-4D97-AF65-F5344CB8AC3E}">
        <p14:creationId xmlns:p14="http://schemas.microsoft.com/office/powerpoint/2010/main" val="121987693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At room temperature, PSII emits 90% of fluorescence while PSI contributes the remaining 10% (Govindjee 1995)</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r>
              <a:rPr lang="en-US" dirty="0"/>
              <a:t>There is almost no modulation of PSI fluorescence yield by the reduction state of the electron acceptors of PSI at room temperature, which is due to the efficient quenching of excitation by P700+</a:t>
            </a:r>
          </a:p>
          <a:p>
            <a:endParaRPr lang="en-US" dirty="0"/>
          </a:p>
          <a:p>
            <a:endParaRPr lang="fr-BE" dirty="0"/>
          </a:p>
        </p:txBody>
      </p:sp>
      <p:sp>
        <p:nvSpPr>
          <p:cNvPr id="4" name="Espace réservé du numéro de diapositive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06FD76D-87E9-483F-8DFC-0EC726632CEF}" type="slidenum">
              <a:rPr kumimoji="0" lang="fr-BE"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fr-BE"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7054548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en-US" dirty="0"/>
              <a:t>Physiological acclimations and biochemical reactions are eliminated </a:t>
            </a:r>
            <a:r>
              <a:rPr lang="en-US" dirty="0">
                <a:sym typeface="Wingdings" panose="05000000000000000000" pitchFamily="2" charset="2"/>
              </a:rPr>
              <a:t> </a:t>
            </a:r>
            <a:r>
              <a:rPr lang="en-US" dirty="0"/>
              <a:t>Electron transport reactions, are inhibited at 77 K </a:t>
            </a:r>
            <a:r>
              <a:rPr lang="en-US" dirty="0">
                <a:sym typeface="Wingdings" panose="05000000000000000000" pitchFamily="2" charset="2"/>
              </a:rPr>
              <a:t> PSI and PSII are discernable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Compared to RT, PSII is 2x higher and PSI 20x higher.</a:t>
            </a:r>
          </a:p>
          <a:p>
            <a:endParaRPr lang="fr-BE" dirty="0"/>
          </a:p>
          <a:p>
            <a:r>
              <a:rPr lang="en-US" dirty="0"/>
              <a:t>Electrons accumulate on the acceptor side of PSII, and on the acceptor side of a fraction of PSI and remain at the electron acceptors</a:t>
            </a:r>
          </a:p>
          <a:p>
            <a:endParaRPr lang="fr-BE" dirty="0"/>
          </a:p>
        </p:txBody>
      </p:sp>
      <p:sp>
        <p:nvSpPr>
          <p:cNvPr id="4" name="Espace réservé du numéro de diapositive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06FD76D-87E9-483F-8DFC-0EC726632CEF}" type="slidenum">
              <a:rPr kumimoji="0" lang="fr-BE"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fr-BE"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757856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0" i="0" dirty="0">
                <a:solidFill>
                  <a:srgbClr val="FFFFFF"/>
                </a:solidFill>
                <a:effectLst/>
                <a:latin typeface="Segoe UI Historic" panose="020B0502040204020203" pitchFamily="34" charset="0"/>
              </a:rPr>
              <a:t>Last year I present you some result on Eukaryotic micro algae and Among the 60 eukaryote that we have screened we especially focused on </a:t>
            </a:r>
            <a:r>
              <a:rPr lang="en-US" b="0" i="0" dirty="0" err="1">
                <a:solidFill>
                  <a:srgbClr val="FFFFFF"/>
                </a:solidFill>
                <a:effectLst/>
                <a:latin typeface="Segoe UI Historic" panose="020B0502040204020203" pitchFamily="34" charset="0"/>
              </a:rPr>
              <a:t>vitrella</a:t>
            </a:r>
            <a:r>
              <a:rPr lang="en-US" b="0" i="0" dirty="0">
                <a:solidFill>
                  <a:srgbClr val="FFFFFF"/>
                </a:solidFill>
                <a:effectLst/>
                <a:latin typeface="Segoe UI Historic" panose="020B0502040204020203" pitchFamily="34" charset="0"/>
              </a:rPr>
              <a:t> </a:t>
            </a:r>
            <a:r>
              <a:rPr lang="en-US" b="0" i="0" dirty="0" err="1">
                <a:solidFill>
                  <a:srgbClr val="FFFFFF"/>
                </a:solidFill>
                <a:effectLst/>
                <a:latin typeface="Segoe UI Historic" panose="020B0502040204020203" pitchFamily="34" charset="0"/>
              </a:rPr>
              <a:t>brasicaformis</a:t>
            </a:r>
            <a:r>
              <a:rPr lang="en-US" b="0" i="0" dirty="0">
                <a:solidFill>
                  <a:srgbClr val="FFFFFF"/>
                </a:solidFill>
                <a:effectLst/>
                <a:latin typeface="Segoe UI Historic" panose="020B0502040204020203" pitchFamily="34" charset="0"/>
              </a:rPr>
              <a:t> and euglena </a:t>
            </a:r>
            <a:r>
              <a:rPr lang="en-US" b="0" i="0" dirty="0" err="1">
                <a:solidFill>
                  <a:srgbClr val="FFFFFF"/>
                </a:solidFill>
                <a:effectLst/>
                <a:latin typeface="Segoe UI Historic" panose="020B0502040204020203" pitchFamily="34" charset="0"/>
              </a:rPr>
              <a:t>gracilis</a:t>
            </a:r>
            <a:r>
              <a:rPr lang="en-US" b="0" i="0" dirty="0">
                <a:solidFill>
                  <a:srgbClr val="FFFFFF"/>
                </a:solidFill>
                <a:effectLst/>
                <a:latin typeface="Segoe UI Historic" panose="020B0502040204020203" pitchFamily="34" charset="0"/>
              </a:rPr>
              <a:t> that showed interesting adaptation.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dirty="0">
                <a:solidFill>
                  <a:srgbClr val="FFFFFF"/>
                </a:solidFill>
                <a:effectLst/>
                <a:latin typeface="Segoe UI Historic" panose="020B0502040204020203" pitchFamily="34" charset="0"/>
              </a:rPr>
              <a:t>This time, I will show you some result of cyanobacteria that are prokaryotic microalgae. We have screened also 60 strain of them and I will talk to you about one of them, </a:t>
            </a:r>
            <a:r>
              <a:rPr lang="en-US" b="0" i="0" dirty="0" err="1">
                <a:solidFill>
                  <a:srgbClr val="FFFFFF"/>
                </a:solidFill>
                <a:effectLst/>
                <a:latin typeface="Segoe UI Historic" panose="020B0502040204020203" pitchFamily="34" charset="0"/>
              </a:rPr>
              <a:t>stanieria</a:t>
            </a:r>
            <a:r>
              <a:rPr lang="en-US" b="0" i="0" dirty="0">
                <a:solidFill>
                  <a:srgbClr val="FFFFFF"/>
                </a:solidFill>
                <a:effectLst/>
                <a:latin typeface="Segoe UI Historic" panose="020B0502040204020203" pitchFamily="34" charset="0"/>
              </a:rPr>
              <a:t> </a:t>
            </a:r>
            <a:r>
              <a:rPr lang="en-US" b="0" i="0" dirty="0" err="1">
                <a:solidFill>
                  <a:srgbClr val="FFFFFF"/>
                </a:solidFill>
                <a:effectLst/>
                <a:latin typeface="Segoe UI Historic" panose="020B0502040204020203" pitchFamily="34" charset="0"/>
              </a:rPr>
              <a:t>cyanosphera</a:t>
            </a:r>
            <a:r>
              <a:rPr lang="en-US" b="0" i="0" dirty="0">
                <a:solidFill>
                  <a:srgbClr val="FFFFFF"/>
                </a:solidFill>
                <a:effectLst/>
                <a:latin typeface="Segoe UI Historic" panose="020B0502040204020203" pitchFamily="34" charset="0"/>
              </a:rPr>
              <a:t>.</a:t>
            </a:r>
          </a:p>
        </p:txBody>
      </p:sp>
      <p:sp>
        <p:nvSpPr>
          <p:cNvPr id="4" name="Espace réservé du numéro de diapositive 3"/>
          <p:cNvSpPr>
            <a:spLocks noGrp="1"/>
          </p:cNvSpPr>
          <p:nvPr>
            <p:ph type="sldNum" sz="quarter" idx="5"/>
          </p:nvPr>
        </p:nvSpPr>
        <p:spPr/>
        <p:txBody>
          <a:bodyPr/>
          <a:lstStyle/>
          <a:p>
            <a:fld id="{906FD76D-87E9-483F-8DFC-0EC726632CEF}" type="slidenum">
              <a:rPr lang="fr-BE" smtClean="0"/>
              <a:t>2</a:t>
            </a:fld>
            <a:endParaRPr lang="fr-BE"/>
          </a:p>
        </p:txBody>
      </p:sp>
    </p:spTree>
    <p:extLst>
      <p:ext uri="{BB962C8B-B14F-4D97-AF65-F5344CB8AC3E}">
        <p14:creationId xmlns:p14="http://schemas.microsoft.com/office/powerpoint/2010/main" val="3059185233"/>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BE" dirty="0"/>
          </a:p>
        </p:txBody>
      </p:sp>
      <p:sp>
        <p:nvSpPr>
          <p:cNvPr id="4" name="Espace réservé du numéro de diapositive 3"/>
          <p:cNvSpPr>
            <a:spLocks noGrp="1"/>
          </p:cNvSpPr>
          <p:nvPr>
            <p:ph type="sldNum" sz="quarter" idx="5"/>
          </p:nvPr>
        </p:nvSpPr>
        <p:spPr/>
        <p:txBody>
          <a:bodyPr/>
          <a:lstStyle/>
          <a:p>
            <a:fld id="{906FD76D-87E9-483F-8DFC-0EC726632CEF}" type="slidenum">
              <a:rPr lang="fr-BE" smtClean="0"/>
              <a:t>20</a:t>
            </a:fld>
            <a:endParaRPr lang="fr-BE"/>
          </a:p>
        </p:txBody>
      </p:sp>
    </p:spTree>
    <p:extLst>
      <p:ext uri="{BB962C8B-B14F-4D97-AF65-F5344CB8AC3E}">
        <p14:creationId xmlns:p14="http://schemas.microsoft.com/office/powerpoint/2010/main" val="219099770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BE" dirty="0"/>
          </a:p>
        </p:txBody>
      </p:sp>
      <p:sp>
        <p:nvSpPr>
          <p:cNvPr id="4" name="Espace réservé du numéro de diapositive 3"/>
          <p:cNvSpPr>
            <a:spLocks noGrp="1"/>
          </p:cNvSpPr>
          <p:nvPr>
            <p:ph type="sldNum" sz="quarter" idx="5"/>
          </p:nvPr>
        </p:nvSpPr>
        <p:spPr/>
        <p:txBody>
          <a:bodyPr/>
          <a:lstStyle/>
          <a:p>
            <a:fld id="{906FD76D-87E9-483F-8DFC-0EC726632CEF}" type="slidenum">
              <a:rPr lang="fr-BE" smtClean="0"/>
              <a:t>21</a:t>
            </a:fld>
            <a:endParaRPr lang="fr-BE"/>
          </a:p>
        </p:txBody>
      </p:sp>
    </p:spTree>
    <p:extLst>
      <p:ext uri="{BB962C8B-B14F-4D97-AF65-F5344CB8AC3E}">
        <p14:creationId xmlns:p14="http://schemas.microsoft.com/office/powerpoint/2010/main" val="385075370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BE" dirty="0"/>
          </a:p>
        </p:txBody>
      </p:sp>
      <p:sp>
        <p:nvSpPr>
          <p:cNvPr id="4" name="Espace réservé du numéro de diapositive 3"/>
          <p:cNvSpPr>
            <a:spLocks noGrp="1"/>
          </p:cNvSpPr>
          <p:nvPr>
            <p:ph type="sldNum" sz="quarter" idx="5"/>
          </p:nvPr>
        </p:nvSpPr>
        <p:spPr/>
        <p:txBody>
          <a:bodyPr/>
          <a:lstStyle/>
          <a:p>
            <a:fld id="{906FD76D-87E9-483F-8DFC-0EC726632CEF}" type="slidenum">
              <a:rPr lang="fr-BE" smtClean="0"/>
              <a:t>24</a:t>
            </a:fld>
            <a:endParaRPr lang="fr-BE"/>
          </a:p>
        </p:txBody>
      </p:sp>
    </p:spTree>
    <p:extLst>
      <p:ext uri="{BB962C8B-B14F-4D97-AF65-F5344CB8AC3E}">
        <p14:creationId xmlns:p14="http://schemas.microsoft.com/office/powerpoint/2010/main" val="339432771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BE" dirty="0"/>
          </a:p>
        </p:txBody>
      </p:sp>
      <p:sp>
        <p:nvSpPr>
          <p:cNvPr id="4" name="Espace réservé du numéro de diapositive 3"/>
          <p:cNvSpPr>
            <a:spLocks noGrp="1"/>
          </p:cNvSpPr>
          <p:nvPr>
            <p:ph type="sldNum" sz="quarter" idx="5"/>
          </p:nvPr>
        </p:nvSpPr>
        <p:spPr/>
        <p:txBody>
          <a:bodyPr/>
          <a:lstStyle/>
          <a:p>
            <a:fld id="{906FD76D-87E9-483F-8DFC-0EC726632CEF}" type="slidenum">
              <a:rPr lang="fr-BE" smtClean="0"/>
              <a:t>25</a:t>
            </a:fld>
            <a:endParaRPr lang="fr-BE"/>
          </a:p>
        </p:txBody>
      </p:sp>
    </p:spTree>
    <p:extLst>
      <p:ext uri="{BB962C8B-B14F-4D97-AF65-F5344CB8AC3E}">
        <p14:creationId xmlns:p14="http://schemas.microsoft.com/office/powerpoint/2010/main" val="3728098205"/>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BE" sz="1200" b="0" i="0" u="none" strike="noStrike" kern="1200" baseline="0" dirty="0">
                <a:solidFill>
                  <a:schemeClr val="tx1"/>
                </a:solidFill>
                <a:latin typeface="+mn-lt"/>
                <a:ea typeface="+mn-ea"/>
                <a:cs typeface="+mn-cs"/>
              </a:rPr>
              <a:t>63 </a:t>
            </a:r>
            <a:r>
              <a:rPr lang="fr-BE" sz="1200" b="0" i="0" u="none" strike="noStrike" kern="1200" baseline="0" dirty="0" err="1">
                <a:solidFill>
                  <a:schemeClr val="tx1"/>
                </a:solidFill>
                <a:latin typeface="+mn-lt"/>
                <a:ea typeface="+mn-ea"/>
                <a:cs typeface="+mn-cs"/>
              </a:rPr>
              <a:t>cyanobacterial</a:t>
            </a:r>
            <a:r>
              <a:rPr lang="fr-BE" sz="1200" b="0" i="0" u="none" strike="noStrike" kern="1200" baseline="0" dirty="0">
                <a:solidFill>
                  <a:schemeClr val="tx1"/>
                </a:solidFill>
                <a:latin typeface="+mn-lt"/>
                <a:ea typeface="+mn-ea"/>
                <a:cs typeface="+mn-cs"/>
              </a:rPr>
              <a:t> </a:t>
            </a:r>
            <a:r>
              <a:rPr lang="fr-BE" sz="1200" b="0" i="0" u="none" strike="noStrike" kern="1200" baseline="0" dirty="0" err="1">
                <a:solidFill>
                  <a:schemeClr val="tx1"/>
                </a:solidFill>
                <a:latin typeface="+mn-lt"/>
                <a:ea typeface="+mn-ea"/>
                <a:cs typeface="+mn-cs"/>
              </a:rPr>
              <a:t>strains</a:t>
            </a:r>
            <a:r>
              <a:rPr lang="fr-BE" sz="1200" b="0" i="0" u="none" strike="noStrike" kern="1200" baseline="0" dirty="0">
                <a:solidFill>
                  <a:schemeClr val="tx1"/>
                </a:solidFill>
                <a:latin typeface="+mn-lt"/>
                <a:ea typeface="+mn-ea"/>
                <a:cs typeface="+mn-cs"/>
              </a:rPr>
              <a:t>, 37 </a:t>
            </a:r>
            <a:r>
              <a:rPr lang="fr-BE" sz="1200" b="0" i="0" u="none" strike="noStrike" kern="1200" baseline="0" dirty="0" err="1">
                <a:solidFill>
                  <a:schemeClr val="tx1"/>
                </a:solidFill>
                <a:latin typeface="+mn-lt"/>
                <a:ea typeface="+mn-ea"/>
                <a:cs typeface="+mn-cs"/>
              </a:rPr>
              <a:t>Archaeplastida</a:t>
            </a:r>
            <a:r>
              <a:rPr lang="fr-BE" sz="1200" b="0" i="0" u="none" strike="noStrike" kern="1200" baseline="0" dirty="0">
                <a:solidFill>
                  <a:schemeClr val="tx1"/>
                </a:solidFill>
                <a:latin typeface="+mn-lt"/>
                <a:ea typeface="+mn-ea"/>
                <a:cs typeface="+mn-cs"/>
              </a:rPr>
              <a:t> (</a:t>
            </a:r>
            <a:r>
              <a:rPr lang="fr-BE" sz="1200" b="0" i="0" u="none" strike="noStrike" kern="1200" baseline="0" dirty="0" err="1">
                <a:solidFill>
                  <a:schemeClr val="tx1"/>
                </a:solidFill>
                <a:latin typeface="+mn-lt"/>
                <a:ea typeface="+mn-ea"/>
                <a:cs typeface="+mn-cs"/>
              </a:rPr>
              <a:t>primary</a:t>
            </a:r>
            <a:r>
              <a:rPr lang="fr-BE" sz="1200" b="0" i="0" u="none" strike="noStrike" kern="1200" baseline="0" dirty="0">
                <a:solidFill>
                  <a:schemeClr val="tx1"/>
                </a:solidFill>
                <a:latin typeface="+mn-lt"/>
                <a:ea typeface="+mn-ea"/>
                <a:cs typeface="+mn-cs"/>
              </a:rPr>
              <a:t> </a:t>
            </a:r>
            <a:r>
              <a:rPr lang="fr-BE" sz="1200" b="0" i="0" u="none" strike="noStrike" kern="1200" baseline="0" dirty="0" err="1">
                <a:solidFill>
                  <a:schemeClr val="tx1"/>
                </a:solidFill>
                <a:latin typeface="+mn-lt"/>
                <a:ea typeface="+mn-ea"/>
                <a:cs typeface="+mn-cs"/>
              </a:rPr>
              <a:t>eukaryotic</a:t>
            </a:r>
            <a:r>
              <a:rPr lang="fr-BE" sz="1200" b="0" i="0" u="none" strike="noStrike" kern="1200" baseline="0" dirty="0">
                <a:solidFill>
                  <a:schemeClr val="tx1"/>
                </a:solidFill>
                <a:latin typeface="+mn-lt"/>
                <a:ea typeface="+mn-ea"/>
                <a:cs typeface="+mn-cs"/>
              </a:rPr>
              <a:t> </a:t>
            </a:r>
            <a:r>
              <a:rPr lang="fr-BE" sz="1200" b="0" i="0" u="none" strike="noStrike" kern="1200" baseline="0" dirty="0" err="1">
                <a:solidFill>
                  <a:schemeClr val="tx1"/>
                </a:solidFill>
                <a:latin typeface="+mn-lt"/>
                <a:ea typeface="+mn-ea"/>
                <a:cs typeface="+mn-cs"/>
              </a:rPr>
              <a:t>algae</a:t>
            </a:r>
            <a:r>
              <a:rPr lang="fr-BE" sz="1200" b="0" i="0" u="none" strike="noStrike" kern="1200" baseline="0" dirty="0">
                <a:solidFill>
                  <a:schemeClr val="tx1"/>
                </a:solidFill>
                <a:latin typeface="+mn-lt"/>
                <a:ea typeface="+mn-ea"/>
                <a:cs typeface="+mn-cs"/>
              </a:rPr>
              <a:t>), 59 </a:t>
            </a:r>
            <a:r>
              <a:rPr lang="fr-BE" sz="1200" b="0" i="0" u="none" strike="noStrike" kern="1200" baseline="0" dirty="0" err="1">
                <a:solidFill>
                  <a:schemeClr val="tx1"/>
                </a:solidFill>
                <a:latin typeface="+mn-lt"/>
                <a:ea typeface="+mn-ea"/>
                <a:cs typeface="+mn-cs"/>
              </a:rPr>
              <a:t>complex</a:t>
            </a:r>
            <a:r>
              <a:rPr lang="fr-BE" sz="1200" b="0" i="0" u="none" strike="noStrike" kern="1200" baseline="0" dirty="0">
                <a:solidFill>
                  <a:schemeClr val="tx1"/>
                </a:solidFill>
                <a:latin typeface="+mn-lt"/>
                <a:ea typeface="+mn-ea"/>
                <a:cs typeface="+mn-cs"/>
              </a:rPr>
              <a:t> </a:t>
            </a:r>
            <a:r>
              <a:rPr lang="fr-BE" sz="1200" b="0" i="0" u="none" strike="noStrike" kern="1200" baseline="0" dirty="0" err="1">
                <a:solidFill>
                  <a:schemeClr val="tx1"/>
                </a:solidFill>
                <a:latin typeface="+mn-lt"/>
                <a:ea typeface="+mn-ea"/>
                <a:cs typeface="+mn-cs"/>
              </a:rPr>
              <a:t>algae</a:t>
            </a:r>
            <a:r>
              <a:rPr lang="fr-BE" sz="1200" b="0" i="0" u="none" strike="noStrike" kern="1200" baseline="0" dirty="0">
                <a:solidFill>
                  <a:schemeClr val="tx1"/>
                </a:solidFill>
                <a:latin typeface="+mn-lt"/>
                <a:ea typeface="+mn-ea"/>
                <a:cs typeface="+mn-cs"/>
              </a:rPr>
              <a:t> (</a:t>
            </a:r>
            <a:r>
              <a:rPr lang="fr-BE" sz="1200" b="0" i="0" u="none" strike="noStrike" kern="1200" baseline="0" dirty="0" err="1">
                <a:solidFill>
                  <a:schemeClr val="tx1"/>
                </a:solidFill>
                <a:latin typeface="+mn-lt"/>
                <a:ea typeface="+mn-ea"/>
                <a:cs typeface="+mn-cs"/>
              </a:rPr>
              <a:t>Crypstista</a:t>
            </a:r>
            <a:r>
              <a:rPr lang="fr-BE" sz="1200" b="0" i="0" u="none" strike="noStrike" kern="1200" baseline="0" dirty="0">
                <a:solidFill>
                  <a:schemeClr val="tx1"/>
                </a:solidFill>
                <a:latin typeface="+mn-lt"/>
                <a:ea typeface="+mn-ea"/>
                <a:cs typeface="+mn-cs"/>
              </a:rPr>
              <a:t>/</a:t>
            </a:r>
            <a:r>
              <a:rPr lang="fr-BE" sz="1200" b="0" i="0" u="none" strike="noStrike" kern="1200" baseline="0" dirty="0" err="1">
                <a:solidFill>
                  <a:schemeClr val="tx1"/>
                </a:solidFill>
                <a:latin typeface="+mn-lt"/>
                <a:ea typeface="+mn-ea"/>
                <a:cs typeface="+mn-cs"/>
              </a:rPr>
              <a:t>Discoba</a:t>
            </a:r>
            <a:r>
              <a:rPr lang="fr-BE" sz="1200" b="0" i="0" u="none" strike="noStrike" kern="1200" baseline="0" dirty="0">
                <a:solidFill>
                  <a:schemeClr val="tx1"/>
                </a:solidFill>
                <a:latin typeface="+mn-lt"/>
                <a:ea typeface="+mn-ea"/>
                <a:cs typeface="+mn-cs"/>
              </a:rPr>
              <a:t>/</a:t>
            </a:r>
            <a:r>
              <a:rPr lang="fr-BE" sz="1200" b="0" i="0" u="none" strike="noStrike" kern="1200" baseline="0" dirty="0" err="1">
                <a:solidFill>
                  <a:schemeClr val="tx1"/>
                </a:solidFill>
                <a:latin typeface="+mn-lt"/>
                <a:ea typeface="+mn-ea"/>
                <a:cs typeface="+mn-cs"/>
              </a:rPr>
              <a:t>Haptista</a:t>
            </a:r>
            <a:r>
              <a:rPr lang="fr-BE" sz="1200" b="0" i="0" u="none" strike="noStrike" kern="1200" baseline="0" dirty="0">
                <a:solidFill>
                  <a:schemeClr val="tx1"/>
                </a:solidFill>
                <a:latin typeface="+mn-lt"/>
                <a:ea typeface="+mn-ea"/>
                <a:cs typeface="+mn-cs"/>
              </a:rPr>
              <a:t>/</a:t>
            </a:r>
            <a:r>
              <a:rPr lang="fr-BE" sz="1200" b="0" i="0" u="none" strike="noStrike" kern="1200" baseline="0" dirty="0" err="1">
                <a:solidFill>
                  <a:schemeClr val="tx1"/>
                </a:solidFill>
                <a:latin typeface="+mn-lt"/>
                <a:ea typeface="+mn-ea"/>
                <a:cs typeface="+mn-cs"/>
              </a:rPr>
              <a:t>Rhodophyta</a:t>
            </a:r>
            <a:r>
              <a:rPr lang="fr-BE" sz="1200" b="0" i="0" u="none" strike="noStrike" kern="1200" baseline="0" dirty="0">
                <a:solidFill>
                  <a:schemeClr val="tx1"/>
                </a:solidFill>
                <a:latin typeface="+mn-lt"/>
                <a:ea typeface="+mn-ea"/>
                <a:cs typeface="+mn-cs"/>
              </a:rPr>
              <a:t>/Sar) </a:t>
            </a:r>
            <a:r>
              <a:rPr lang="fr-BE" sz="1200" b="0" i="0" u="none" strike="noStrike" kern="1200" baseline="0" dirty="0" err="1">
                <a:solidFill>
                  <a:schemeClr val="tx1"/>
                </a:solidFill>
                <a:latin typeface="+mn-lt"/>
                <a:ea typeface="+mn-ea"/>
                <a:cs typeface="+mn-cs"/>
              </a:rPr>
              <a:t>were</a:t>
            </a:r>
            <a:r>
              <a:rPr lang="fr-BE" sz="1200" b="0" i="0" u="none" strike="noStrike" kern="1200" baseline="0" dirty="0">
                <a:solidFill>
                  <a:schemeClr val="tx1"/>
                </a:solidFill>
                <a:latin typeface="+mn-lt"/>
                <a:ea typeface="+mn-ea"/>
                <a:cs typeface="+mn-cs"/>
              </a:rPr>
              <a:t> </a:t>
            </a:r>
            <a:r>
              <a:rPr lang="fr-BE" sz="1200" b="0" i="0" u="none" strike="noStrike" kern="1200" baseline="0" dirty="0" err="1">
                <a:solidFill>
                  <a:schemeClr val="tx1"/>
                </a:solidFill>
                <a:latin typeface="+mn-lt"/>
                <a:ea typeface="+mn-ea"/>
                <a:cs typeface="+mn-cs"/>
              </a:rPr>
              <a:t>cultivated</a:t>
            </a:r>
            <a:r>
              <a:rPr lang="fr-BE" sz="1200" b="0" i="0" u="none" strike="noStrike" kern="1200" baseline="0" dirty="0">
                <a:solidFill>
                  <a:schemeClr val="tx1"/>
                </a:solidFill>
                <a:latin typeface="+mn-lt"/>
                <a:ea typeface="+mn-ea"/>
                <a:cs typeface="+mn-cs"/>
              </a:rPr>
              <a:t> </a:t>
            </a:r>
            <a:r>
              <a:rPr lang="fr-BE" sz="1200" b="0" i="0" u="none" strike="noStrike" kern="1200" baseline="0" dirty="0" err="1">
                <a:solidFill>
                  <a:schemeClr val="tx1"/>
                </a:solidFill>
                <a:latin typeface="+mn-lt"/>
                <a:ea typeface="+mn-ea"/>
                <a:cs typeface="+mn-cs"/>
              </a:rPr>
              <a:t>under</a:t>
            </a:r>
            <a:r>
              <a:rPr lang="fr-BE" sz="1200" b="0" i="0" u="none" strike="noStrike" kern="1200" baseline="0" dirty="0">
                <a:solidFill>
                  <a:schemeClr val="tx1"/>
                </a:solidFill>
                <a:latin typeface="+mn-lt"/>
                <a:ea typeface="+mn-ea"/>
                <a:cs typeface="+mn-cs"/>
              </a:rPr>
              <a:t> IR. </a:t>
            </a:r>
            <a:r>
              <a:rPr lang="fr-BE" sz="1200" b="0" i="0" u="none" strike="noStrike" kern="1200" baseline="0" dirty="0" err="1">
                <a:solidFill>
                  <a:schemeClr val="tx1"/>
                </a:solidFill>
                <a:latin typeface="+mn-lt"/>
                <a:ea typeface="+mn-ea"/>
                <a:cs typeface="+mn-cs"/>
              </a:rPr>
              <a:t>Among</a:t>
            </a:r>
            <a:r>
              <a:rPr lang="fr-BE" sz="1200" b="0" i="0" u="none" strike="noStrike" kern="1200" baseline="0" dirty="0">
                <a:solidFill>
                  <a:schemeClr val="tx1"/>
                </a:solidFill>
                <a:latin typeface="+mn-lt"/>
                <a:ea typeface="+mn-ea"/>
                <a:cs typeface="+mn-cs"/>
              </a:rPr>
              <a:t> </a:t>
            </a:r>
            <a:r>
              <a:rPr lang="fr-BE" sz="1200" b="0" i="0" u="none" strike="noStrike" kern="1200" baseline="0" dirty="0" err="1">
                <a:solidFill>
                  <a:schemeClr val="tx1"/>
                </a:solidFill>
                <a:latin typeface="+mn-lt"/>
                <a:ea typeface="+mn-ea"/>
                <a:cs typeface="+mn-cs"/>
              </a:rPr>
              <a:t>cyano</a:t>
            </a:r>
            <a:r>
              <a:rPr lang="fr-BE" sz="1200" b="0" i="0" u="none" strike="noStrike" kern="1200" baseline="0" dirty="0">
                <a:solidFill>
                  <a:schemeClr val="tx1"/>
                </a:solidFill>
                <a:latin typeface="+mn-lt"/>
                <a:ea typeface="+mn-ea"/>
                <a:cs typeface="+mn-cs"/>
              </a:rPr>
              <a:t>	</a:t>
            </a:r>
          </a:p>
          <a:p>
            <a:r>
              <a:rPr lang="fr-FR" dirty="0"/>
              <a:t> 4 </a:t>
            </a:r>
            <a:r>
              <a:rPr lang="fr-FR" dirty="0" err="1"/>
              <a:t>lineage</a:t>
            </a:r>
            <a:r>
              <a:rPr lang="fr-FR" dirty="0"/>
              <a:t> </a:t>
            </a:r>
            <a:r>
              <a:rPr lang="fr-FR" dirty="0" err="1"/>
              <a:t>adaptated</a:t>
            </a:r>
            <a:r>
              <a:rPr lang="fr-FR"/>
              <a:t> to IR (FARLIP)</a:t>
            </a:r>
            <a:endParaRPr lang="fr-BE" dirty="0"/>
          </a:p>
        </p:txBody>
      </p:sp>
      <p:sp>
        <p:nvSpPr>
          <p:cNvPr id="4" name="Espace réservé du numéro de diapositive 3"/>
          <p:cNvSpPr>
            <a:spLocks noGrp="1"/>
          </p:cNvSpPr>
          <p:nvPr>
            <p:ph type="sldNum" sz="quarter" idx="5"/>
          </p:nvPr>
        </p:nvSpPr>
        <p:spPr/>
        <p:txBody>
          <a:bodyPr/>
          <a:lstStyle/>
          <a:p>
            <a:fld id="{906FD76D-87E9-483F-8DFC-0EC726632CEF}" type="slidenum">
              <a:rPr lang="fr-BE" smtClean="0"/>
              <a:t>28</a:t>
            </a:fld>
            <a:endParaRPr lang="fr-BE"/>
          </a:p>
        </p:txBody>
      </p:sp>
    </p:spTree>
    <p:extLst>
      <p:ext uri="{BB962C8B-B14F-4D97-AF65-F5344CB8AC3E}">
        <p14:creationId xmlns:p14="http://schemas.microsoft.com/office/powerpoint/2010/main" val="426953162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0" i="0" dirty="0">
                <a:solidFill>
                  <a:srgbClr val="FFFFFF"/>
                </a:solidFill>
                <a:effectLst/>
                <a:latin typeface="Segoe UI Historic" panose="020B0502040204020203" pitchFamily="34" charset="0"/>
              </a:rPr>
              <a:t>On this phylogenetic tree, you can see the Diversity of cyanobacteria phyla, the red line represents the already known far red light adaptation, if you can see it, there is less than ten .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dirty="0">
                <a:solidFill>
                  <a:srgbClr val="FFFFFF"/>
                </a:solidFill>
                <a:effectLst/>
                <a:latin typeface="Segoe UI Historic" panose="020B0502040204020203" pitchFamily="34" charset="0"/>
              </a:rPr>
              <a:t>The blue line represents the small cluster of </a:t>
            </a:r>
            <a:r>
              <a:rPr lang="en-US" b="0" i="0" dirty="0" err="1">
                <a:solidFill>
                  <a:srgbClr val="FFFFFF"/>
                </a:solidFill>
                <a:effectLst/>
                <a:latin typeface="Segoe UI Historic" panose="020B0502040204020203" pitchFamily="34" charset="0"/>
              </a:rPr>
              <a:t>stanieria</a:t>
            </a:r>
            <a:r>
              <a:rPr lang="en-US" b="0" i="0" dirty="0">
                <a:solidFill>
                  <a:srgbClr val="FFFFFF"/>
                </a:solidFill>
                <a:effectLst/>
                <a:latin typeface="Segoe UI Historic" panose="020B0502040204020203" pitchFamily="34" charset="0"/>
              </a:rPr>
              <a:t> that is not well knows.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dirty="0" err="1">
                <a:solidFill>
                  <a:srgbClr val="FFFFFF"/>
                </a:solidFill>
                <a:effectLst/>
                <a:latin typeface="Segoe UI Historic" panose="020B0502040204020203" pitchFamily="34" charset="0"/>
              </a:rPr>
              <a:t>Stanieria</a:t>
            </a:r>
            <a:r>
              <a:rPr lang="en-US" b="0" i="0" dirty="0">
                <a:solidFill>
                  <a:srgbClr val="FFFFFF"/>
                </a:solidFill>
                <a:effectLst/>
                <a:latin typeface="Segoe UI Historic" panose="020B0502040204020203" pitchFamily="34" charset="0"/>
              </a:rPr>
              <a:t> can live in different environments like back seawater or bed reed, so fresh water and they have a specific division mode that is a kind of sporulation.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dirty="0">
                <a:solidFill>
                  <a:srgbClr val="FFFFFF"/>
                </a:solidFill>
                <a:effectLst/>
                <a:latin typeface="Segoe UI Historic" panose="020B0502040204020203" pitchFamily="34" charset="0"/>
              </a:rPr>
              <a:t>A cell that is called a </a:t>
            </a:r>
            <a:r>
              <a:rPr lang="en-US" b="0" i="0" dirty="0" err="1">
                <a:solidFill>
                  <a:srgbClr val="FFFFFF"/>
                </a:solidFill>
                <a:effectLst/>
                <a:latin typeface="Segoe UI Historic" panose="020B0502040204020203" pitchFamily="34" charset="0"/>
              </a:rPr>
              <a:t>beaocyte</a:t>
            </a:r>
            <a:r>
              <a:rPr lang="en-US" b="0" i="0" dirty="0">
                <a:solidFill>
                  <a:srgbClr val="FFFFFF"/>
                </a:solidFill>
                <a:effectLst/>
                <a:latin typeface="Segoe UI Historic" panose="020B0502040204020203" pitchFamily="34" charset="0"/>
              </a:rPr>
              <a:t> that give birth to a lot of little cells after maturation.</a:t>
            </a:r>
            <a:endParaRPr lang="fr-BE" dirty="0"/>
          </a:p>
        </p:txBody>
      </p:sp>
      <p:sp>
        <p:nvSpPr>
          <p:cNvPr id="4" name="Espace réservé du numéro de diapositive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06FD76D-87E9-483F-8DFC-0EC726632CEF}" type="slidenum">
              <a:rPr kumimoji="0" lang="fr-BE"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fr-BE"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7755627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en-US" b="0" i="0" dirty="0">
                <a:solidFill>
                  <a:srgbClr val="FFFFFF"/>
                </a:solidFill>
                <a:effectLst/>
                <a:latin typeface="Segoe UI Historic" panose="020B0502040204020203" pitchFamily="34" charset="0"/>
              </a:rPr>
              <a:t>In This presentation, I will present the result we had so far for one of the </a:t>
            </a:r>
            <a:r>
              <a:rPr lang="en-US" b="0" i="0" dirty="0" err="1">
                <a:solidFill>
                  <a:srgbClr val="FFFFFF"/>
                </a:solidFill>
                <a:effectLst/>
                <a:latin typeface="Segoe UI Historic" panose="020B0502040204020203" pitchFamily="34" charset="0"/>
              </a:rPr>
              <a:t>stanieria</a:t>
            </a:r>
            <a:r>
              <a:rPr lang="en-US" b="0" i="0" dirty="0">
                <a:solidFill>
                  <a:srgbClr val="FFFFFF"/>
                </a:solidFill>
                <a:effectLst/>
                <a:latin typeface="Segoe UI Historic" panose="020B0502040204020203" pitchFamily="34" charset="0"/>
              </a:rPr>
              <a:t> </a:t>
            </a:r>
            <a:r>
              <a:rPr lang="en-US" b="0" i="0" dirty="0" err="1">
                <a:solidFill>
                  <a:srgbClr val="FFFFFF"/>
                </a:solidFill>
                <a:effectLst/>
                <a:latin typeface="Segoe UI Historic" panose="020B0502040204020203" pitchFamily="34" charset="0"/>
              </a:rPr>
              <a:t>spieces</a:t>
            </a:r>
            <a:r>
              <a:rPr lang="en-US" b="0" i="0" dirty="0">
                <a:solidFill>
                  <a:srgbClr val="FFFFFF"/>
                </a:solidFill>
                <a:effectLst/>
                <a:latin typeface="Segoe UI Historic" panose="020B0502040204020203" pitchFamily="34" charset="0"/>
              </a:rPr>
              <a:t>, that is the SAG 33.87.</a:t>
            </a:r>
          </a:p>
          <a:p>
            <a:r>
              <a:rPr lang="en-US" b="0" i="0" dirty="0">
                <a:solidFill>
                  <a:srgbClr val="FFFFFF"/>
                </a:solidFill>
                <a:effectLst/>
                <a:latin typeface="Segoe UI Historic" panose="020B0502040204020203" pitchFamily="34" charset="0"/>
              </a:rPr>
              <a:t>We acclimated it in White light and in Far red Light and we can see that another peak appear at 710 nm. </a:t>
            </a:r>
          </a:p>
          <a:p>
            <a:r>
              <a:rPr lang="en-US" b="0" i="0" dirty="0">
                <a:solidFill>
                  <a:srgbClr val="FFFFFF"/>
                </a:solidFill>
                <a:effectLst/>
                <a:latin typeface="Segoe UI Historic" panose="020B0502040204020203" pitchFamily="34" charset="0"/>
              </a:rPr>
              <a:t>That is due to a modified chlorophyll a.</a:t>
            </a:r>
          </a:p>
          <a:p>
            <a:r>
              <a:rPr lang="en-US" b="0" i="0" dirty="0">
                <a:solidFill>
                  <a:srgbClr val="FFFFFF"/>
                </a:solidFill>
                <a:effectLst/>
                <a:latin typeface="Segoe UI Historic" panose="020B0502040204020203" pitchFamily="34" charset="0"/>
              </a:rPr>
              <a:t>It could be </a:t>
            </a:r>
            <a:r>
              <a:rPr lang="en-US" b="0" i="0" dirty="0" err="1">
                <a:solidFill>
                  <a:srgbClr val="FFFFFF"/>
                </a:solidFill>
                <a:effectLst/>
                <a:latin typeface="Segoe UI Historic" panose="020B0502040204020203" pitchFamily="34" charset="0"/>
              </a:rPr>
              <a:t>chl</a:t>
            </a:r>
            <a:r>
              <a:rPr lang="en-US" b="0" i="0" dirty="0">
                <a:solidFill>
                  <a:srgbClr val="FFFFFF"/>
                </a:solidFill>
                <a:effectLst/>
                <a:latin typeface="Segoe UI Historic" panose="020B0502040204020203" pitchFamily="34" charset="0"/>
              </a:rPr>
              <a:t> d or f, that have close absorbance spectrum, so to know which one it was, we have done a HPLC that </a:t>
            </a:r>
            <a:r>
              <a:rPr lang="en-US" b="0" i="0" dirty="0" err="1">
                <a:solidFill>
                  <a:srgbClr val="FFFFFF"/>
                </a:solidFill>
                <a:effectLst/>
                <a:latin typeface="Segoe UI Historic" panose="020B0502040204020203" pitchFamily="34" charset="0"/>
              </a:rPr>
              <a:t>anable</a:t>
            </a:r>
            <a:r>
              <a:rPr lang="en-US" b="0" i="0" dirty="0">
                <a:solidFill>
                  <a:srgbClr val="FFFFFF"/>
                </a:solidFill>
                <a:effectLst/>
                <a:latin typeface="Segoe UI Historic" panose="020B0502040204020203" pitchFamily="34" charset="0"/>
              </a:rPr>
              <a:t> the separation of liposoluble pigment.</a:t>
            </a:r>
          </a:p>
          <a:p>
            <a:endParaRPr lang="en-US" b="0" i="0" dirty="0">
              <a:solidFill>
                <a:srgbClr val="FFFFFF"/>
              </a:solidFill>
              <a:effectLst/>
              <a:latin typeface="Segoe UI Historic" panose="020B0502040204020203" pitchFamily="34" charset="0"/>
            </a:endParaRPr>
          </a:p>
        </p:txBody>
      </p:sp>
      <p:sp>
        <p:nvSpPr>
          <p:cNvPr id="4" name="Espace réservé du numéro de diapositive 3"/>
          <p:cNvSpPr>
            <a:spLocks noGrp="1"/>
          </p:cNvSpPr>
          <p:nvPr>
            <p:ph type="sldNum" sz="quarter" idx="5"/>
          </p:nvPr>
        </p:nvSpPr>
        <p:spPr/>
        <p:txBody>
          <a:bodyPr/>
          <a:lstStyle/>
          <a:p>
            <a:fld id="{906FD76D-87E9-483F-8DFC-0EC726632CEF}" type="slidenum">
              <a:rPr lang="fr-BE" smtClean="0">
                <a:solidFill>
                  <a:prstClr val="black"/>
                </a:solidFill>
              </a:rPr>
              <a:pPr/>
              <a:t>4</a:t>
            </a:fld>
            <a:endParaRPr lang="fr-BE">
              <a:solidFill>
                <a:prstClr val="black"/>
              </a:solidFill>
            </a:endParaRPr>
          </a:p>
        </p:txBody>
      </p:sp>
    </p:spTree>
    <p:extLst>
      <p:ext uri="{BB962C8B-B14F-4D97-AF65-F5344CB8AC3E}">
        <p14:creationId xmlns:p14="http://schemas.microsoft.com/office/powerpoint/2010/main" val="369791199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BE" dirty="0"/>
              <a:t>So </a:t>
            </a:r>
            <a:r>
              <a:rPr lang="fr-BE" dirty="0" err="1"/>
              <a:t>we</a:t>
            </a:r>
            <a:r>
              <a:rPr lang="fr-BE" dirty="0"/>
              <a:t> can </a:t>
            </a:r>
            <a:r>
              <a:rPr lang="fr-BE" dirty="0" err="1"/>
              <a:t>see</a:t>
            </a:r>
            <a:r>
              <a:rPr lang="fr-BE" dirty="0"/>
              <a:t> the </a:t>
            </a:r>
            <a:r>
              <a:rPr lang="fr-BE" dirty="0" err="1"/>
              <a:t>elution</a:t>
            </a:r>
            <a:r>
              <a:rPr lang="fr-BE" dirty="0"/>
              <a:t> of the différents pigments, and </a:t>
            </a:r>
            <a:r>
              <a:rPr lang="fr-BE" dirty="0" err="1"/>
              <a:t>we</a:t>
            </a:r>
            <a:r>
              <a:rPr lang="fr-BE" dirty="0"/>
              <a:t> can </a:t>
            </a:r>
            <a:r>
              <a:rPr lang="fr-BE" dirty="0" err="1"/>
              <a:t>conclude</a:t>
            </a:r>
            <a:r>
              <a:rPr lang="fr-BE" dirty="0"/>
              <a:t> </a:t>
            </a:r>
            <a:r>
              <a:rPr lang="fr-BE" dirty="0" err="1"/>
              <a:t>it’s</a:t>
            </a:r>
            <a:r>
              <a:rPr lang="fr-BE" dirty="0"/>
              <a:t> </a:t>
            </a:r>
            <a:r>
              <a:rPr lang="fr-BE" dirty="0" err="1"/>
              <a:t>only</a:t>
            </a:r>
            <a:r>
              <a:rPr lang="fr-BE" dirty="0"/>
              <a:t> </a:t>
            </a:r>
            <a:r>
              <a:rPr lang="fr-BE" dirty="0" err="1"/>
              <a:t>Chlorophyll</a:t>
            </a:r>
            <a:r>
              <a:rPr lang="fr-BE" dirty="0"/>
              <a:t> f </a:t>
            </a:r>
            <a:r>
              <a:rPr lang="fr-BE" dirty="0" err="1"/>
              <a:t>that</a:t>
            </a:r>
            <a:r>
              <a:rPr lang="fr-BE" dirty="0"/>
              <a:t> </a:t>
            </a:r>
            <a:r>
              <a:rPr lang="fr-BE" dirty="0" err="1"/>
              <a:t>is</a:t>
            </a:r>
            <a:r>
              <a:rPr lang="fr-BE" dirty="0"/>
              <a:t> </a:t>
            </a:r>
            <a:r>
              <a:rPr lang="fr-BE" dirty="0" err="1"/>
              <a:t>produced</a:t>
            </a:r>
            <a:r>
              <a:rPr lang="fr-BE" dirty="0"/>
              <a:t>, </a:t>
            </a:r>
            <a:r>
              <a:rPr lang="fr-BE" dirty="0" err="1"/>
              <a:t>thank’s</a:t>
            </a:r>
            <a:r>
              <a:rPr lang="fr-BE" dirty="0"/>
              <a:t> to the absorbance </a:t>
            </a:r>
            <a:r>
              <a:rPr lang="fr-BE" dirty="0" err="1"/>
              <a:t>spectrum</a:t>
            </a:r>
            <a:r>
              <a:rPr lang="fr-BE" dirty="0"/>
              <a:t>.</a:t>
            </a:r>
          </a:p>
        </p:txBody>
      </p:sp>
      <p:sp>
        <p:nvSpPr>
          <p:cNvPr id="4" name="Espace réservé du numéro de diapositive 3"/>
          <p:cNvSpPr>
            <a:spLocks noGrp="1"/>
          </p:cNvSpPr>
          <p:nvPr>
            <p:ph type="sldNum" sz="quarter" idx="5"/>
          </p:nvPr>
        </p:nvSpPr>
        <p:spPr/>
        <p:txBody>
          <a:bodyPr/>
          <a:lstStyle/>
          <a:p>
            <a:fld id="{906FD76D-87E9-483F-8DFC-0EC726632CEF}" type="slidenum">
              <a:rPr lang="fr-BE" smtClean="0">
                <a:solidFill>
                  <a:prstClr val="black"/>
                </a:solidFill>
              </a:rPr>
              <a:pPr/>
              <a:t>5</a:t>
            </a:fld>
            <a:endParaRPr lang="fr-BE">
              <a:solidFill>
                <a:prstClr val="black"/>
              </a:solidFill>
            </a:endParaRPr>
          </a:p>
        </p:txBody>
      </p:sp>
    </p:spTree>
    <p:extLst>
      <p:ext uri="{BB962C8B-B14F-4D97-AF65-F5344CB8AC3E}">
        <p14:creationId xmlns:p14="http://schemas.microsoft.com/office/powerpoint/2010/main" val="192605048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BE" dirty="0"/>
              <a:t>In </a:t>
            </a:r>
            <a:r>
              <a:rPr lang="fr-BE" dirty="0" err="1"/>
              <a:t>order</a:t>
            </a:r>
            <a:r>
              <a:rPr lang="fr-BE" dirty="0"/>
              <a:t> to </a:t>
            </a:r>
            <a:r>
              <a:rPr lang="fr-BE" dirty="0" err="1"/>
              <a:t>better</a:t>
            </a:r>
            <a:r>
              <a:rPr lang="fr-BE" dirty="0"/>
              <a:t> </a:t>
            </a:r>
            <a:r>
              <a:rPr lang="fr-BE" dirty="0" err="1"/>
              <a:t>understand</a:t>
            </a:r>
            <a:r>
              <a:rPr lang="fr-BE" dirty="0"/>
              <a:t> in </a:t>
            </a:r>
            <a:r>
              <a:rPr lang="fr-BE" dirty="0" err="1"/>
              <a:t>wich</a:t>
            </a:r>
            <a:r>
              <a:rPr lang="fr-BE" dirty="0"/>
              <a:t> condition </a:t>
            </a:r>
            <a:r>
              <a:rPr lang="fr-BE" dirty="0" err="1"/>
              <a:t>stanieria</a:t>
            </a:r>
            <a:r>
              <a:rPr lang="fr-BE" dirty="0"/>
              <a:t> </a:t>
            </a:r>
            <a:r>
              <a:rPr lang="fr-BE" dirty="0" err="1"/>
              <a:t>produce</a:t>
            </a:r>
            <a:r>
              <a:rPr lang="fr-BE" dirty="0"/>
              <a:t> the </a:t>
            </a:r>
            <a:r>
              <a:rPr lang="fr-BE" dirty="0" err="1"/>
              <a:t>chlorophyll</a:t>
            </a:r>
            <a:r>
              <a:rPr lang="fr-BE" dirty="0"/>
              <a:t> f, I </a:t>
            </a:r>
            <a:r>
              <a:rPr lang="fr-BE" dirty="0" err="1"/>
              <a:t>aclimated</a:t>
            </a:r>
            <a:r>
              <a:rPr lang="fr-BE" dirty="0"/>
              <a:t> </a:t>
            </a:r>
            <a:r>
              <a:rPr lang="fr-BE" dirty="0" err="1"/>
              <a:t>stanieria</a:t>
            </a:r>
            <a:r>
              <a:rPr lang="fr-BE" dirty="0"/>
              <a:t> to </a:t>
            </a:r>
            <a:r>
              <a:rPr lang="fr-BE" dirty="0" err="1"/>
              <a:t>different</a:t>
            </a:r>
            <a:r>
              <a:rPr lang="fr-BE" dirty="0"/>
              <a:t> </a:t>
            </a:r>
            <a:r>
              <a:rPr lang="fr-BE" dirty="0" err="1"/>
              <a:t>monochromatic</a:t>
            </a:r>
            <a:r>
              <a:rPr lang="fr-BE" dirty="0"/>
              <a:t> light, </a:t>
            </a:r>
            <a:r>
              <a:rPr lang="fr-BE" dirty="0" err="1"/>
              <a:t>so</a:t>
            </a:r>
            <a:r>
              <a:rPr lang="fr-BE" dirty="0"/>
              <a:t> </a:t>
            </a:r>
            <a:r>
              <a:rPr lang="fr-BE" dirty="0" err="1"/>
              <a:t>blue</a:t>
            </a:r>
            <a:r>
              <a:rPr lang="fr-BE" dirty="0"/>
              <a:t>, green, </a:t>
            </a:r>
            <a:r>
              <a:rPr lang="fr-BE" dirty="0" err="1"/>
              <a:t>yellow</a:t>
            </a:r>
            <a:r>
              <a:rPr lang="fr-BE" dirty="0"/>
              <a:t>, orange, </a:t>
            </a:r>
            <a:r>
              <a:rPr lang="fr-BE" dirty="0" err="1"/>
              <a:t>red</a:t>
            </a:r>
            <a:r>
              <a:rPr lang="fr-BE" dirty="0"/>
              <a:t> and far </a:t>
            </a:r>
            <a:r>
              <a:rPr lang="fr-BE" dirty="0" err="1"/>
              <a:t>red</a:t>
            </a:r>
            <a:r>
              <a:rPr lang="fr-BE" dirty="0"/>
              <a:t>, </a:t>
            </a:r>
            <a:r>
              <a:rPr lang="fr-BE" dirty="0" err="1"/>
              <a:t>with</a:t>
            </a:r>
            <a:r>
              <a:rPr lang="fr-BE" dirty="0"/>
              <a:t> 30µM of photons </a:t>
            </a:r>
            <a:r>
              <a:rPr lang="fr-BE" dirty="0" err="1"/>
              <a:t>each</a:t>
            </a:r>
            <a:r>
              <a:rPr lang="fr-BE" dirty="0"/>
              <a:t>.</a:t>
            </a:r>
          </a:p>
          <a:p>
            <a:endParaRPr lang="fr-BE" dirty="0"/>
          </a:p>
          <a:p>
            <a:r>
              <a:rPr lang="fr-BE" dirty="0" err="1"/>
              <a:t>We</a:t>
            </a:r>
            <a:r>
              <a:rPr lang="fr-BE" dirty="0"/>
              <a:t> can observe </a:t>
            </a:r>
            <a:r>
              <a:rPr lang="fr-BE" dirty="0" err="1"/>
              <a:t>that</a:t>
            </a:r>
            <a:r>
              <a:rPr lang="fr-BE" dirty="0"/>
              <a:t> the </a:t>
            </a:r>
            <a:r>
              <a:rPr lang="fr-BE" dirty="0" err="1"/>
              <a:t>shoulders</a:t>
            </a:r>
            <a:r>
              <a:rPr lang="fr-BE" dirty="0"/>
              <a:t> </a:t>
            </a:r>
            <a:r>
              <a:rPr lang="fr-BE" dirty="0" err="1"/>
              <a:t>well</a:t>
            </a:r>
            <a:r>
              <a:rPr lang="fr-BE" dirty="0"/>
              <a:t> </a:t>
            </a:r>
            <a:r>
              <a:rPr lang="fr-BE" dirty="0" err="1"/>
              <a:t>appear</a:t>
            </a:r>
            <a:r>
              <a:rPr lang="fr-BE" dirty="0"/>
              <a:t> </a:t>
            </a:r>
            <a:r>
              <a:rPr lang="fr-BE" dirty="0" err="1"/>
              <a:t>with</a:t>
            </a:r>
            <a:r>
              <a:rPr lang="fr-BE" dirty="0"/>
              <a:t> the far </a:t>
            </a:r>
            <a:r>
              <a:rPr lang="fr-BE" dirty="0" err="1"/>
              <a:t>red</a:t>
            </a:r>
            <a:r>
              <a:rPr lang="fr-BE" dirty="0"/>
              <a:t> (720nm) </a:t>
            </a:r>
            <a:r>
              <a:rPr lang="fr-BE" dirty="0" err="1"/>
              <a:t>represented</a:t>
            </a:r>
            <a:r>
              <a:rPr lang="fr-BE" dirty="0"/>
              <a:t> in </a:t>
            </a:r>
            <a:r>
              <a:rPr lang="fr-BE" dirty="0" err="1"/>
              <a:t>deep</a:t>
            </a:r>
            <a:r>
              <a:rPr lang="fr-BE" dirty="0"/>
              <a:t> </a:t>
            </a:r>
            <a:r>
              <a:rPr lang="fr-BE" dirty="0" err="1"/>
              <a:t>red</a:t>
            </a:r>
            <a:r>
              <a:rPr lang="fr-BE" dirty="0"/>
              <a:t>. </a:t>
            </a:r>
          </a:p>
          <a:p>
            <a:r>
              <a:rPr lang="fr-BE" dirty="0" err="1"/>
              <a:t>Whereas</a:t>
            </a:r>
            <a:r>
              <a:rPr lang="fr-BE" dirty="0"/>
              <a:t> </a:t>
            </a:r>
            <a:r>
              <a:rPr lang="fr-BE" dirty="0" err="1"/>
              <a:t>it</a:t>
            </a:r>
            <a:r>
              <a:rPr lang="fr-BE" dirty="0"/>
              <a:t> </a:t>
            </a:r>
            <a:r>
              <a:rPr lang="fr-BE" dirty="0" err="1"/>
              <a:t>was</a:t>
            </a:r>
            <a:r>
              <a:rPr lang="fr-BE" dirty="0"/>
              <a:t> </a:t>
            </a:r>
            <a:r>
              <a:rPr lang="fr-BE" dirty="0" err="1"/>
              <a:t>supposed</a:t>
            </a:r>
            <a:r>
              <a:rPr lang="fr-BE" dirty="0"/>
              <a:t> to have no </a:t>
            </a:r>
            <a:r>
              <a:rPr lang="fr-BE" dirty="0" err="1"/>
              <a:t>shoulder</a:t>
            </a:r>
            <a:r>
              <a:rPr lang="fr-BE" dirty="0"/>
              <a:t> </a:t>
            </a:r>
            <a:r>
              <a:rPr lang="fr-BE" dirty="0" err="1"/>
              <a:t>with</a:t>
            </a:r>
            <a:r>
              <a:rPr lang="fr-BE" dirty="0"/>
              <a:t> the </a:t>
            </a:r>
            <a:r>
              <a:rPr lang="fr-BE" dirty="0" err="1"/>
              <a:t>other</a:t>
            </a:r>
            <a:r>
              <a:rPr lang="fr-BE" dirty="0"/>
              <a:t> light, </a:t>
            </a:r>
            <a:r>
              <a:rPr lang="fr-BE" dirty="0" err="1"/>
              <a:t>we</a:t>
            </a:r>
            <a:r>
              <a:rPr lang="fr-BE" dirty="0"/>
              <a:t> can </a:t>
            </a:r>
            <a:r>
              <a:rPr lang="fr-BE" dirty="0" err="1"/>
              <a:t>see</a:t>
            </a:r>
            <a:r>
              <a:rPr lang="fr-BE" dirty="0"/>
              <a:t> </a:t>
            </a:r>
            <a:r>
              <a:rPr lang="fr-BE" dirty="0" err="1"/>
              <a:t>that</a:t>
            </a:r>
            <a:r>
              <a:rPr lang="fr-BE" dirty="0"/>
              <a:t> </a:t>
            </a:r>
            <a:r>
              <a:rPr lang="fr-BE" dirty="0" err="1"/>
              <a:t>there</a:t>
            </a:r>
            <a:r>
              <a:rPr lang="fr-BE" dirty="0"/>
              <a:t> </a:t>
            </a:r>
            <a:r>
              <a:rPr lang="fr-BE" dirty="0" err="1"/>
              <a:t>is</a:t>
            </a:r>
            <a:r>
              <a:rPr lang="fr-BE" dirty="0"/>
              <a:t> </a:t>
            </a:r>
            <a:r>
              <a:rPr lang="fr-BE" dirty="0" err="1"/>
              <a:t>also</a:t>
            </a:r>
            <a:r>
              <a:rPr lang="fr-BE" dirty="0"/>
              <a:t> a </a:t>
            </a:r>
            <a:r>
              <a:rPr lang="fr-BE" dirty="0" err="1"/>
              <a:t>slight</a:t>
            </a:r>
            <a:r>
              <a:rPr lang="fr-BE" dirty="0"/>
              <a:t> </a:t>
            </a:r>
            <a:r>
              <a:rPr lang="fr-BE" dirty="0" err="1"/>
              <a:t>shoulder</a:t>
            </a:r>
            <a:r>
              <a:rPr lang="fr-BE" dirty="0"/>
              <a:t>. </a:t>
            </a:r>
            <a:br>
              <a:rPr lang="fr-BE" dirty="0"/>
            </a:br>
            <a:endParaRPr lang="fr-BE" dirty="0"/>
          </a:p>
          <a:p>
            <a:r>
              <a:rPr lang="fr-BE" dirty="0" err="1"/>
              <a:t>We</a:t>
            </a:r>
            <a:r>
              <a:rPr lang="fr-BE" dirty="0"/>
              <a:t> can </a:t>
            </a:r>
            <a:r>
              <a:rPr lang="fr-BE" dirty="0" err="1"/>
              <a:t>represent</a:t>
            </a:r>
            <a:r>
              <a:rPr lang="fr-BE" dirty="0"/>
              <a:t> </a:t>
            </a:r>
            <a:r>
              <a:rPr lang="fr-BE" dirty="0" err="1"/>
              <a:t>it</a:t>
            </a:r>
            <a:r>
              <a:rPr lang="fr-BE" dirty="0"/>
              <a:t> by </a:t>
            </a:r>
            <a:r>
              <a:rPr lang="fr-BE" dirty="0" err="1"/>
              <a:t>making</a:t>
            </a:r>
            <a:r>
              <a:rPr lang="fr-BE" dirty="0"/>
              <a:t> the ratio </a:t>
            </a:r>
            <a:r>
              <a:rPr lang="fr-BE" dirty="0" err="1"/>
              <a:t>with</a:t>
            </a:r>
            <a:r>
              <a:rPr lang="fr-BE" dirty="0"/>
              <a:t> the </a:t>
            </a:r>
            <a:r>
              <a:rPr lang="fr-BE" dirty="0" err="1"/>
              <a:t>classic</a:t>
            </a:r>
            <a:r>
              <a:rPr lang="fr-BE" dirty="0"/>
              <a:t> light </a:t>
            </a:r>
            <a:r>
              <a:rPr lang="fr-BE" dirty="0" err="1"/>
              <a:t>harvesting</a:t>
            </a:r>
            <a:r>
              <a:rPr lang="fr-BE" dirty="0"/>
              <a:t>. </a:t>
            </a:r>
          </a:p>
          <a:p>
            <a:r>
              <a:rPr lang="fr-BE" dirty="0"/>
              <a:t>And </a:t>
            </a:r>
            <a:r>
              <a:rPr lang="fr-BE" dirty="0" err="1"/>
              <a:t>even</a:t>
            </a:r>
            <a:r>
              <a:rPr lang="fr-BE" dirty="0"/>
              <a:t> if the ratio </a:t>
            </a:r>
            <a:r>
              <a:rPr lang="fr-BE" dirty="0" err="1"/>
              <a:t>is</a:t>
            </a:r>
            <a:r>
              <a:rPr lang="fr-BE" dirty="0"/>
              <a:t> </a:t>
            </a:r>
            <a:r>
              <a:rPr lang="fr-BE" dirty="0" err="1"/>
              <a:t>higher</a:t>
            </a:r>
            <a:r>
              <a:rPr lang="fr-BE" dirty="0"/>
              <a:t> </a:t>
            </a:r>
            <a:r>
              <a:rPr lang="fr-BE" dirty="0" err="1"/>
              <a:t>than</a:t>
            </a:r>
            <a:r>
              <a:rPr lang="fr-BE" dirty="0"/>
              <a:t> the control in dot, HPLC </a:t>
            </a:r>
            <a:r>
              <a:rPr lang="fr-BE" dirty="0" err="1"/>
              <a:t>annalysis</a:t>
            </a:r>
            <a:r>
              <a:rPr lang="fr-BE" dirty="0"/>
              <a:t> </a:t>
            </a:r>
            <a:r>
              <a:rPr lang="fr-BE" dirty="0" err="1"/>
              <a:t>didn’t</a:t>
            </a:r>
            <a:r>
              <a:rPr lang="fr-BE" dirty="0"/>
              <a:t> show </a:t>
            </a:r>
            <a:r>
              <a:rPr lang="fr-BE" dirty="0" err="1"/>
              <a:t>any</a:t>
            </a:r>
            <a:r>
              <a:rPr lang="fr-BE" dirty="0"/>
              <a:t> </a:t>
            </a:r>
            <a:r>
              <a:rPr lang="fr-BE" dirty="0" err="1"/>
              <a:t>chlorophyl</a:t>
            </a:r>
            <a:r>
              <a:rPr lang="fr-BE" dirty="0"/>
              <a:t> f in the </a:t>
            </a:r>
            <a:r>
              <a:rPr lang="fr-BE" dirty="0" err="1"/>
              <a:t>other</a:t>
            </a:r>
            <a:r>
              <a:rPr lang="fr-BE" dirty="0"/>
              <a:t> light </a:t>
            </a:r>
            <a:r>
              <a:rPr lang="fr-BE" dirty="0" err="1"/>
              <a:t>than</a:t>
            </a:r>
            <a:r>
              <a:rPr lang="fr-BE" dirty="0"/>
              <a:t> 720 nm </a:t>
            </a:r>
            <a:r>
              <a:rPr lang="fr-BE" dirty="0" err="1"/>
              <a:t>where</a:t>
            </a:r>
            <a:r>
              <a:rPr lang="fr-BE" dirty="0"/>
              <a:t> </a:t>
            </a:r>
            <a:r>
              <a:rPr lang="fr-BE" dirty="0" err="1"/>
              <a:t>there</a:t>
            </a:r>
            <a:r>
              <a:rPr lang="fr-BE" dirty="0"/>
              <a:t> </a:t>
            </a:r>
            <a:r>
              <a:rPr lang="fr-BE" dirty="0" err="1"/>
              <a:t>is</a:t>
            </a:r>
            <a:r>
              <a:rPr lang="fr-BE" dirty="0"/>
              <a:t> a bit more </a:t>
            </a:r>
            <a:r>
              <a:rPr lang="fr-BE" dirty="0" err="1"/>
              <a:t>than</a:t>
            </a:r>
            <a:r>
              <a:rPr lang="fr-BE" dirty="0"/>
              <a:t> 2%.</a:t>
            </a:r>
          </a:p>
          <a:p>
            <a:r>
              <a:rPr lang="fr-BE" dirty="0"/>
              <a:t>So </a:t>
            </a:r>
            <a:r>
              <a:rPr lang="fr-BE" dirty="0" err="1"/>
              <a:t>it’s</a:t>
            </a:r>
            <a:r>
              <a:rPr lang="fr-BE" dirty="0"/>
              <a:t> </a:t>
            </a:r>
            <a:r>
              <a:rPr lang="fr-BE" dirty="0" err="1"/>
              <a:t>seems</a:t>
            </a:r>
            <a:r>
              <a:rPr lang="fr-BE" dirty="0"/>
              <a:t> </a:t>
            </a:r>
            <a:r>
              <a:rPr lang="fr-BE" dirty="0" err="1"/>
              <a:t>that</a:t>
            </a:r>
            <a:r>
              <a:rPr lang="fr-BE" dirty="0"/>
              <a:t> in addition to have a far </a:t>
            </a:r>
            <a:r>
              <a:rPr lang="fr-BE" dirty="0" err="1"/>
              <a:t>red</a:t>
            </a:r>
            <a:r>
              <a:rPr lang="fr-BE" dirty="0"/>
              <a:t> light </a:t>
            </a:r>
            <a:r>
              <a:rPr lang="fr-BE" dirty="0" err="1"/>
              <a:t>photoacclimation</a:t>
            </a:r>
            <a:r>
              <a:rPr lang="fr-BE" dirty="0"/>
              <a:t> (</a:t>
            </a:r>
            <a:r>
              <a:rPr lang="fr-BE" dirty="0" err="1"/>
              <a:t>that</a:t>
            </a:r>
            <a:r>
              <a:rPr lang="fr-BE" dirty="0"/>
              <a:t> </a:t>
            </a:r>
            <a:r>
              <a:rPr lang="fr-BE" dirty="0" err="1"/>
              <a:t>we</a:t>
            </a:r>
            <a:r>
              <a:rPr lang="fr-BE" dirty="0"/>
              <a:t> call </a:t>
            </a:r>
            <a:r>
              <a:rPr lang="fr-BE" dirty="0" err="1"/>
              <a:t>FarLiP</a:t>
            </a:r>
            <a:r>
              <a:rPr lang="fr-BE" dirty="0"/>
              <a:t>) </a:t>
            </a:r>
            <a:r>
              <a:rPr lang="fr-BE" dirty="0" err="1"/>
              <a:t>Stanieria</a:t>
            </a:r>
            <a:r>
              <a:rPr lang="fr-BE" dirty="0"/>
              <a:t> can </a:t>
            </a:r>
            <a:r>
              <a:rPr lang="fr-BE" dirty="0" err="1"/>
              <a:t>also</a:t>
            </a:r>
            <a:r>
              <a:rPr lang="fr-BE" dirty="0"/>
              <a:t> have a Low light </a:t>
            </a:r>
            <a:r>
              <a:rPr lang="fr-BE" dirty="0" err="1"/>
              <a:t>photoaclimation</a:t>
            </a:r>
            <a:r>
              <a:rPr lang="fr-BE" dirty="0"/>
              <a:t> (</a:t>
            </a:r>
            <a:r>
              <a:rPr lang="fr-BE" dirty="0" err="1"/>
              <a:t>LoliP</a:t>
            </a:r>
            <a:r>
              <a:rPr lang="fr-BE" dirty="0"/>
              <a:t>)</a:t>
            </a:r>
          </a:p>
          <a:p>
            <a:endParaRPr lang="fr-BE" dirty="0"/>
          </a:p>
        </p:txBody>
      </p:sp>
      <p:sp>
        <p:nvSpPr>
          <p:cNvPr id="4" name="Espace réservé du numéro de diapositive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06FD76D-87E9-483F-8DFC-0EC726632CEF}" type="slidenum">
              <a:rPr kumimoji="0" lang="fr-BE"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fr-BE"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9070103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The 77k fluorescence signature of PSI show clearly the shift from 730 to 742nm of </a:t>
            </a:r>
            <a:r>
              <a:rPr lang="en-US" dirty="0" err="1"/>
              <a:t>stanieria</a:t>
            </a:r>
            <a:r>
              <a:rPr lang="en-US" dirty="0"/>
              <a:t> acclimated to Far red light, so PS I seems to have it’s importance to the </a:t>
            </a:r>
            <a:r>
              <a:rPr lang="en-US" dirty="0" err="1"/>
              <a:t>farlip</a:t>
            </a:r>
            <a:r>
              <a:rPr lang="en-US" dirty="0"/>
              <a:t>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In the other hand, we see no differences between the other light conditions so PS I seems to not playing an important role to </a:t>
            </a:r>
            <a:r>
              <a:rPr lang="en-US" dirty="0" err="1"/>
              <a:t>LoLiP</a:t>
            </a:r>
            <a:r>
              <a:rPr lang="en-US" dirty="0"/>
              <a:t>.</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Concerning the room temperature that display the </a:t>
            </a:r>
            <a:r>
              <a:rPr lang="en-US" dirty="0" err="1"/>
              <a:t>fluorenscence</a:t>
            </a:r>
            <a:r>
              <a:rPr lang="en-US" dirty="0"/>
              <a:t> of PSII, we can see first, the shift of the far red light from 725 to 735 due to the chlorophyll f production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endParaRPr lang="fr-BE" dirty="0"/>
          </a:p>
        </p:txBody>
      </p:sp>
      <p:sp>
        <p:nvSpPr>
          <p:cNvPr id="4" name="Espace réservé du numéro de diapositive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06FD76D-87E9-483F-8DFC-0EC726632CEF}" type="slidenum">
              <a:rPr kumimoji="0" lang="fr-BE"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fr-BE"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5287362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When we focus only on the other light acclimation, we can see that there is a rise of the peak at 725nm.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And thus, PSII and their antennas seems to have an important role in </a:t>
            </a:r>
            <a:r>
              <a:rPr lang="en-US" dirty="0" err="1"/>
              <a:t>Lolip</a:t>
            </a:r>
            <a:r>
              <a:rPr lang="en-US" dirty="0"/>
              <a:t>.</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endParaRPr lang="fr-BE" dirty="0"/>
          </a:p>
        </p:txBody>
      </p:sp>
      <p:sp>
        <p:nvSpPr>
          <p:cNvPr id="4" name="Espace réservé du numéro de diapositive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06FD76D-87E9-483F-8DFC-0EC726632CEF}" type="slidenum">
              <a:rPr kumimoji="0" lang="fr-BE"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fr-BE"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6611984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BE" dirty="0"/>
              <a:t>In </a:t>
            </a:r>
            <a:r>
              <a:rPr lang="fr-BE" dirty="0" err="1"/>
              <a:t>order</a:t>
            </a:r>
            <a:r>
              <a:rPr lang="fr-BE" dirty="0"/>
              <a:t> to </a:t>
            </a:r>
            <a:r>
              <a:rPr lang="fr-BE" dirty="0" err="1"/>
              <a:t>better</a:t>
            </a:r>
            <a:r>
              <a:rPr lang="fr-BE" dirty="0"/>
              <a:t> </a:t>
            </a:r>
            <a:r>
              <a:rPr lang="fr-BE" dirty="0" err="1"/>
              <a:t>understand</a:t>
            </a:r>
            <a:r>
              <a:rPr lang="fr-BE" dirty="0"/>
              <a:t> </a:t>
            </a:r>
            <a:r>
              <a:rPr lang="fr-BE" dirty="0" err="1"/>
              <a:t>where</a:t>
            </a:r>
            <a:r>
              <a:rPr lang="fr-BE" dirty="0"/>
              <a:t> the </a:t>
            </a:r>
            <a:r>
              <a:rPr lang="fr-BE" dirty="0" err="1"/>
              <a:t>Chl</a:t>
            </a:r>
            <a:r>
              <a:rPr lang="fr-BE" dirty="0"/>
              <a:t> f have an impact on the </a:t>
            </a:r>
            <a:r>
              <a:rPr lang="fr-BE" dirty="0" err="1"/>
              <a:t>photosynthetic</a:t>
            </a:r>
            <a:r>
              <a:rPr lang="fr-BE" dirty="0"/>
              <a:t> </a:t>
            </a:r>
            <a:r>
              <a:rPr lang="fr-BE" dirty="0" err="1"/>
              <a:t>chain</a:t>
            </a:r>
            <a:r>
              <a:rPr lang="fr-BE" dirty="0"/>
              <a:t>, </a:t>
            </a:r>
          </a:p>
          <a:p>
            <a:r>
              <a:rPr lang="fr-BE" dirty="0"/>
              <a:t>I </a:t>
            </a:r>
            <a:r>
              <a:rPr lang="fr-BE" dirty="0" err="1"/>
              <a:t>broke</a:t>
            </a:r>
            <a:r>
              <a:rPr lang="fr-BE" dirty="0"/>
              <a:t> de </a:t>
            </a:r>
            <a:r>
              <a:rPr lang="fr-BE" dirty="0" err="1"/>
              <a:t>cells</a:t>
            </a:r>
            <a:r>
              <a:rPr lang="fr-BE" dirty="0"/>
              <a:t> </a:t>
            </a:r>
            <a:r>
              <a:rPr lang="fr-BE" dirty="0" err="1"/>
              <a:t>with</a:t>
            </a:r>
            <a:r>
              <a:rPr lang="fr-BE" dirty="0"/>
              <a:t> the french </a:t>
            </a:r>
            <a:r>
              <a:rPr lang="fr-BE" dirty="0" err="1"/>
              <a:t>press</a:t>
            </a:r>
            <a:r>
              <a:rPr lang="fr-BE" dirty="0"/>
              <a:t>, </a:t>
            </a:r>
            <a:r>
              <a:rPr lang="fr-BE" dirty="0" err="1"/>
              <a:t>then</a:t>
            </a:r>
            <a:r>
              <a:rPr lang="fr-BE" dirty="0"/>
              <a:t> i </a:t>
            </a:r>
            <a:r>
              <a:rPr lang="fr-BE" dirty="0" err="1"/>
              <a:t>used</a:t>
            </a:r>
            <a:r>
              <a:rPr lang="fr-BE" dirty="0"/>
              <a:t> a </a:t>
            </a:r>
            <a:r>
              <a:rPr lang="fr-BE" dirty="0" err="1"/>
              <a:t>mild</a:t>
            </a:r>
            <a:r>
              <a:rPr lang="fr-BE" dirty="0"/>
              <a:t> </a:t>
            </a:r>
            <a:r>
              <a:rPr lang="fr-BE" dirty="0" err="1"/>
              <a:t>detergent</a:t>
            </a:r>
            <a:r>
              <a:rPr lang="fr-BE" dirty="0"/>
              <a:t> </a:t>
            </a:r>
            <a:r>
              <a:rPr lang="fr-BE" dirty="0" err="1"/>
              <a:t>that</a:t>
            </a:r>
            <a:r>
              <a:rPr lang="fr-BE" dirty="0"/>
              <a:t> </a:t>
            </a:r>
            <a:r>
              <a:rPr lang="fr-BE" dirty="0" err="1"/>
              <a:t>anable</a:t>
            </a:r>
            <a:r>
              <a:rPr lang="fr-BE" dirty="0"/>
              <a:t> to </a:t>
            </a:r>
            <a:r>
              <a:rPr lang="fr-BE" dirty="0" err="1"/>
              <a:t>create</a:t>
            </a:r>
            <a:r>
              <a:rPr lang="fr-BE" dirty="0"/>
              <a:t> a </a:t>
            </a:r>
            <a:r>
              <a:rPr lang="fr-BE" dirty="0" err="1"/>
              <a:t>micele</a:t>
            </a:r>
            <a:r>
              <a:rPr lang="fr-BE" dirty="0"/>
              <a:t> </a:t>
            </a:r>
            <a:r>
              <a:rPr lang="fr-BE" dirty="0" err="1"/>
              <a:t>aroud</a:t>
            </a:r>
            <a:r>
              <a:rPr lang="fr-BE" dirty="0"/>
              <a:t> the </a:t>
            </a:r>
            <a:r>
              <a:rPr lang="fr-BE" dirty="0" err="1"/>
              <a:t>different</a:t>
            </a:r>
            <a:r>
              <a:rPr lang="fr-BE" dirty="0"/>
              <a:t> complexes </a:t>
            </a:r>
            <a:r>
              <a:rPr lang="fr-BE" dirty="0" err="1"/>
              <a:t>without</a:t>
            </a:r>
            <a:r>
              <a:rPr lang="fr-BE" dirty="0"/>
              <a:t> </a:t>
            </a:r>
            <a:r>
              <a:rPr lang="fr-BE" dirty="0" err="1"/>
              <a:t>denaturating</a:t>
            </a:r>
            <a:r>
              <a:rPr lang="fr-BE" dirty="0"/>
              <a:t> </a:t>
            </a:r>
            <a:r>
              <a:rPr lang="fr-BE" dirty="0" err="1"/>
              <a:t>them</a:t>
            </a:r>
            <a:r>
              <a:rPr lang="fr-BE" dirty="0"/>
              <a:t>. </a:t>
            </a:r>
          </a:p>
          <a:p>
            <a:r>
              <a:rPr lang="fr-BE" dirty="0" err="1"/>
              <a:t>Then</a:t>
            </a:r>
            <a:r>
              <a:rPr lang="fr-BE" dirty="0"/>
              <a:t> i put </a:t>
            </a:r>
            <a:r>
              <a:rPr lang="fr-BE" dirty="0" err="1"/>
              <a:t>them</a:t>
            </a:r>
            <a:r>
              <a:rPr lang="fr-BE" dirty="0"/>
              <a:t> on a gel </a:t>
            </a:r>
            <a:r>
              <a:rPr lang="fr-BE" dirty="0" err="1"/>
              <a:t>that</a:t>
            </a:r>
            <a:r>
              <a:rPr lang="fr-BE" dirty="0"/>
              <a:t> </a:t>
            </a:r>
            <a:r>
              <a:rPr lang="fr-BE" dirty="0" err="1"/>
              <a:t>is</a:t>
            </a:r>
            <a:r>
              <a:rPr lang="fr-BE" dirty="0"/>
              <a:t> a </a:t>
            </a:r>
            <a:r>
              <a:rPr lang="fr-BE" dirty="0" err="1"/>
              <a:t>kind</a:t>
            </a:r>
            <a:r>
              <a:rPr lang="fr-BE" dirty="0"/>
              <a:t> of </a:t>
            </a:r>
            <a:r>
              <a:rPr lang="fr-BE" dirty="0" err="1"/>
              <a:t>strainer</a:t>
            </a:r>
            <a:r>
              <a:rPr lang="fr-BE" dirty="0"/>
              <a:t>, and the </a:t>
            </a:r>
            <a:r>
              <a:rPr lang="fr-BE" dirty="0" err="1"/>
              <a:t>different</a:t>
            </a:r>
            <a:r>
              <a:rPr lang="fr-BE" dirty="0"/>
              <a:t> complexes </a:t>
            </a:r>
            <a:r>
              <a:rPr lang="fr-BE" dirty="0" err="1"/>
              <a:t>will</a:t>
            </a:r>
            <a:r>
              <a:rPr lang="fr-BE" dirty="0"/>
              <a:t> </a:t>
            </a:r>
            <a:r>
              <a:rPr lang="fr-BE" dirty="0" err="1"/>
              <a:t>migrate</a:t>
            </a:r>
            <a:r>
              <a:rPr lang="fr-BE" dirty="0"/>
              <a:t> </a:t>
            </a:r>
            <a:r>
              <a:rPr lang="fr-BE" dirty="0" err="1"/>
              <a:t>with</a:t>
            </a:r>
            <a:r>
              <a:rPr lang="fr-BE" dirty="0"/>
              <a:t> </a:t>
            </a:r>
            <a:r>
              <a:rPr lang="fr-BE" dirty="0" err="1"/>
              <a:t>their</a:t>
            </a:r>
            <a:r>
              <a:rPr lang="fr-BE" dirty="0"/>
              <a:t> size. </a:t>
            </a:r>
          </a:p>
          <a:p>
            <a:endParaRPr lang="fr-BE" dirty="0"/>
          </a:p>
        </p:txBody>
      </p:sp>
      <p:sp>
        <p:nvSpPr>
          <p:cNvPr id="4" name="Espace réservé du numéro de diapositive 3"/>
          <p:cNvSpPr>
            <a:spLocks noGrp="1"/>
          </p:cNvSpPr>
          <p:nvPr>
            <p:ph type="sldNum" sz="quarter" idx="5"/>
          </p:nvPr>
        </p:nvSpPr>
        <p:spPr/>
        <p:txBody>
          <a:bodyPr/>
          <a:lstStyle/>
          <a:p>
            <a:fld id="{E7EAA805-0B13-4910-B271-8BA9F56B9E76}" type="slidenum">
              <a:rPr lang="fr-BE" smtClean="0"/>
              <a:t>9</a:t>
            </a:fld>
            <a:endParaRPr lang="fr-BE"/>
          </a:p>
        </p:txBody>
      </p:sp>
    </p:spTree>
    <p:extLst>
      <p:ext uri="{BB962C8B-B14F-4D97-AF65-F5344CB8AC3E}">
        <p14:creationId xmlns:p14="http://schemas.microsoft.com/office/powerpoint/2010/main" val="374175564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2BDCD682-E76D-2FD4-FA6F-3C33391D1FC4}"/>
              </a:ext>
            </a:extLst>
          </p:cNvPr>
          <p:cNvSpPr>
            <a:spLocks noGrp="1"/>
          </p:cNvSpPr>
          <p:nvPr>
            <p:ph type="ctrTitle"/>
          </p:nvPr>
        </p:nvSpPr>
        <p:spPr>
          <a:xfrm>
            <a:off x="1524000" y="1122363"/>
            <a:ext cx="9144000" cy="2387600"/>
          </a:xfrm>
        </p:spPr>
        <p:txBody>
          <a:bodyPr anchor="b"/>
          <a:lstStyle>
            <a:lvl1pPr algn="ctr">
              <a:defRPr sz="6000"/>
            </a:lvl1pPr>
          </a:lstStyle>
          <a:p>
            <a:r>
              <a:rPr lang="fr-FR"/>
              <a:t>Modifiez le style du titre</a:t>
            </a:r>
            <a:endParaRPr lang="fr-BE"/>
          </a:p>
        </p:txBody>
      </p:sp>
      <p:sp>
        <p:nvSpPr>
          <p:cNvPr id="3" name="Sous-titre 2">
            <a:extLst>
              <a:ext uri="{FF2B5EF4-FFF2-40B4-BE49-F238E27FC236}">
                <a16:creationId xmlns:a16="http://schemas.microsoft.com/office/drawing/2014/main" id="{AB13E3F4-AC46-B5D3-BE98-7BF206713410}"/>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FR"/>
              <a:t>Modifiez le style des sous-titres du masque</a:t>
            </a:r>
            <a:endParaRPr lang="fr-BE"/>
          </a:p>
        </p:txBody>
      </p:sp>
      <p:sp>
        <p:nvSpPr>
          <p:cNvPr id="4" name="Espace réservé de la date 3">
            <a:extLst>
              <a:ext uri="{FF2B5EF4-FFF2-40B4-BE49-F238E27FC236}">
                <a16:creationId xmlns:a16="http://schemas.microsoft.com/office/drawing/2014/main" id="{A67AB258-4E59-2256-B23D-1CF598B69300}"/>
              </a:ext>
            </a:extLst>
          </p:cNvPr>
          <p:cNvSpPr>
            <a:spLocks noGrp="1"/>
          </p:cNvSpPr>
          <p:nvPr>
            <p:ph type="dt" sz="half" idx="10"/>
          </p:nvPr>
        </p:nvSpPr>
        <p:spPr/>
        <p:txBody>
          <a:bodyPr/>
          <a:lstStyle/>
          <a:p>
            <a:fld id="{1C84897B-6A06-4542-9F6D-8020F4C36992}" type="datetimeFigureOut">
              <a:rPr lang="fr-BE" smtClean="0"/>
              <a:t>21-05-24</a:t>
            </a:fld>
            <a:endParaRPr lang="fr-BE"/>
          </a:p>
        </p:txBody>
      </p:sp>
      <p:sp>
        <p:nvSpPr>
          <p:cNvPr id="5" name="Espace réservé du pied de page 4">
            <a:extLst>
              <a:ext uri="{FF2B5EF4-FFF2-40B4-BE49-F238E27FC236}">
                <a16:creationId xmlns:a16="http://schemas.microsoft.com/office/drawing/2014/main" id="{B9EA1F93-F5AC-6DA1-2395-D67C3104466A}"/>
              </a:ext>
            </a:extLst>
          </p:cNvPr>
          <p:cNvSpPr>
            <a:spLocks noGrp="1"/>
          </p:cNvSpPr>
          <p:nvPr>
            <p:ph type="ftr" sz="quarter" idx="11"/>
          </p:nvPr>
        </p:nvSpPr>
        <p:spPr/>
        <p:txBody>
          <a:bodyPr/>
          <a:lstStyle/>
          <a:p>
            <a:endParaRPr lang="fr-BE"/>
          </a:p>
        </p:txBody>
      </p:sp>
      <p:sp>
        <p:nvSpPr>
          <p:cNvPr id="6" name="Espace réservé du numéro de diapositive 5">
            <a:extLst>
              <a:ext uri="{FF2B5EF4-FFF2-40B4-BE49-F238E27FC236}">
                <a16:creationId xmlns:a16="http://schemas.microsoft.com/office/drawing/2014/main" id="{AEE71899-0BC8-F2BD-AE24-95EC50A7EE52}"/>
              </a:ext>
            </a:extLst>
          </p:cNvPr>
          <p:cNvSpPr>
            <a:spLocks noGrp="1"/>
          </p:cNvSpPr>
          <p:nvPr>
            <p:ph type="sldNum" sz="quarter" idx="12"/>
          </p:nvPr>
        </p:nvSpPr>
        <p:spPr/>
        <p:txBody>
          <a:bodyPr/>
          <a:lstStyle/>
          <a:p>
            <a:fld id="{B3914CE4-3C06-43FB-B55C-8A442FE7B91B}" type="slidenum">
              <a:rPr lang="fr-BE" smtClean="0"/>
              <a:t>‹N°›</a:t>
            </a:fld>
            <a:endParaRPr lang="fr-BE"/>
          </a:p>
        </p:txBody>
      </p:sp>
    </p:spTree>
    <p:extLst>
      <p:ext uri="{BB962C8B-B14F-4D97-AF65-F5344CB8AC3E}">
        <p14:creationId xmlns:p14="http://schemas.microsoft.com/office/powerpoint/2010/main" val="25323752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98AE3A5E-970A-2607-8430-8E8EA5349420}"/>
              </a:ext>
            </a:extLst>
          </p:cNvPr>
          <p:cNvSpPr>
            <a:spLocks noGrp="1"/>
          </p:cNvSpPr>
          <p:nvPr>
            <p:ph type="title"/>
          </p:nvPr>
        </p:nvSpPr>
        <p:spPr/>
        <p:txBody>
          <a:bodyPr/>
          <a:lstStyle/>
          <a:p>
            <a:r>
              <a:rPr lang="fr-FR"/>
              <a:t>Modifiez le style du titre</a:t>
            </a:r>
            <a:endParaRPr lang="fr-BE"/>
          </a:p>
        </p:txBody>
      </p:sp>
      <p:sp>
        <p:nvSpPr>
          <p:cNvPr id="3" name="Espace réservé du texte vertical 2">
            <a:extLst>
              <a:ext uri="{FF2B5EF4-FFF2-40B4-BE49-F238E27FC236}">
                <a16:creationId xmlns:a16="http://schemas.microsoft.com/office/drawing/2014/main" id="{CDAED688-9844-2FFC-48FC-A96D965C531D}"/>
              </a:ext>
            </a:extLst>
          </p:cNvPr>
          <p:cNvSpPr>
            <a:spLocks noGrp="1"/>
          </p:cNvSpPr>
          <p:nvPr>
            <p:ph type="body" orient="vert" idx="1"/>
          </p:nvPr>
        </p:nvSpPr>
        <p:spPr/>
        <p:txBody>
          <a:bodyPr vert="eaVert"/>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fr-BE"/>
          </a:p>
        </p:txBody>
      </p:sp>
      <p:sp>
        <p:nvSpPr>
          <p:cNvPr id="4" name="Espace réservé de la date 3">
            <a:extLst>
              <a:ext uri="{FF2B5EF4-FFF2-40B4-BE49-F238E27FC236}">
                <a16:creationId xmlns:a16="http://schemas.microsoft.com/office/drawing/2014/main" id="{12275E45-9A78-324E-4BEE-CA4F57DBAF31}"/>
              </a:ext>
            </a:extLst>
          </p:cNvPr>
          <p:cNvSpPr>
            <a:spLocks noGrp="1"/>
          </p:cNvSpPr>
          <p:nvPr>
            <p:ph type="dt" sz="half" idx="10"/>
          </p:nvPr>
        </p:nvSpPr>
        <p:spPr/>
        <p:txBody>
          <a:bodyPr/>
          <a:lstStyle/>
          <a:p>
            <a:fld id="{1C84897B-6A06-4542-9F6D-8020F4C36992}" type="datetimeFigureOut">
              <a:rPr lang="fr-BE" smtClean="0"/>
              <a:t>21-05-24</a:t>
            </a:fld>
            <a:endParaRPr lang="fr-BE"/>
          </a:p>
        </p:txBody>
      </p:sp>
      <p:sp>
        <p:nvSpPr>
          <p:cNvPr id="5" name="Espace réservé du pied de page 4">
            <a:extLst>
              <a:ext uri="{FF2B5EF4-FFF2-40B4-BE49-F238E27FC236}">
                <a16:creationId xmlns:a16="http://schemas.microsoft.com/office/drawing/2014/main" id="{56BF243F-8A45-1E0B-43C1-0A2574B4E117}"/>
              </a:ext>
            </a:extLst>
          </p:cNvPr>
          <p:cNvSpPr>
            <a:spLocks noGrp="1"/>
          </p:cNvSpPr>
          <p:nvPr>
            <p:ph type="ftr" sz="quarter" idx="11"/>
          </p:nvPr>
        </p:nvSpPr>
        <p:spPr/>
        <p:txBody>
          <a:bodyPr/>
          <a:lstStyle/>
          <a:p>
            <a:endParaRPr lang="fr-BE"/>
          </a:p>
        </p:txBody>
      </p:sp>
      <p:sp>
        <p:nvSpPr>
          <p:cNvPr id="6" name="Espace réservé du numéro de diapositive 5">
            <a:extLst>
              <a:ext uri="{FF2B5EF4-FFF2-40B4-BE49-F238E27FC236}">
                <a16:creationId xmlns:a16="http://schemas.microsoft.com/office/drawing/2014/main" id="{CD92259E-379E-11B9-3671-F326BA4533FD}"/>
              </a:ext>
            </a:extLst>
          </p:cNvPr>
          <p:cNvSpPr>
            <a:spLocks noGrp="1"/>
          </p:cNvSpPr>
          <p:nvPr>
            <p:ph type="sldNum" sz="quarter" idx="12"/>
          </p:nvPr>
        </p:nvSpPr>
        <p:spPr/>
        <p:txBody>
          <a:bodyPr/>
          <a:lstStyle/>
          <a:p>
            <a:fld id="{B3914CE4-3C06-43FB-B55C-8A442FE7B91B}" type="slidenum">
              <a:rPr lang="fr-BE" smtClean="0"/>
              <a:t>‹N°›</a:t>
            </a:fld>
            <a:endParaRPr lang="fr-BE"/>
          </a:p>
        </p:txBody>
      </p:sp>
    </p:spTree>
    <p:extLst>
      <p:ext uri="{BB962C8B-B14F-4D97-AF65-F5344CB8AC3E}">
        <p14:creationId xmlns:p14="http://schemas.microsoft.com/office/powerpoint/2010/main" val="392696884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a:extLst>
              <a:ext uri="{FF2B5EF4-FFF2-40B4-BE49-F238E27FC236}">
                <a16:creationId xmlns:a16="http://schemas.microsoft.com/office/drawing/2014/main" id="{9811C66C-2F55-C346-80D6-1578ED3BB7A7}"/>
              </a:ext>
            </a:extLst>
          </p:cNvPr>
          <p:cNvSpPr>
            <a:spLocks noGrp="1"/>
          </p:cNvSpPr>
          <p:nvPr>
            <p:ph type="title" orient="vert"/>
          </p:nvPr>
        </p:nvSpPr>
        <p:spPr>
          <a:xfrm>
            <a:off x="8724900" y="365125"/>
            <a:ext cx="2628900" cy="5811838"/>
          </a:xfrm>
        </p:spPr>
        <p:txBody>
          <a:bodyPr vert="eaVert"/>
          <a:lstStyle/>
          <a:p>
            <a:r>
              <a:rPr lang="fr-FR"/>
              <a:t>Modifiez le style du titre</a:t>
            </a:r>
            <a:endParaRPr lang="fr-BE"/>
          </a:p>
        </p:txBody>
      </p:sp>
      <p:sp>
        <p:nvSpPr>
          <p:cNvPr id="3" name="Espace réservé du texte vertical 2">
            <a:extLst>
              <a:ext uri="{FF2B5EF4-FFF2-40B4-BE49-F238E27FC236}">
                <a16:creationId xmlns:a16="http://schemas.microsoft.com/office/drawing/2014/main" id="{3B5E37C4-9270-EAA1-B308-C44AAF5388B8}"/>
              </a:ext>
            </a:extLst>
          </p:cNvPr>
          <p:cNvSpPr>
            <a:spLocks noGrp="1"/>
          </p:cNvSpPr>
          <p:nvPr>
            <p:ph type="body" orient="vert" idx="1"/>
          </p:nvPr>
        </p:nvSpPr>
        <p:spPr>
          <a:xfrm>
            <a:off x="838200" y="365125"/>
            <a:ext cx="7734300" cy="5811838"/>
          </a:xfrm>
        </p:spPr>
        <p:txBody>
          <a:bodyPr vert="eaVert"/>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fr-BE"/>
          </a:p>
        </p:txBody>
      </p:sp>
      <p:sp>
        <p:nvSpPr>
          <p:cNvPr id="4" name="Espace réservé de la date 3">
            <a:extLst>
              <a:ext uri="{FF2B5EF4-FFF2-40B4-BE49-F238E27FC236}">
                <a16:creationId xmlns:a16="http://schemas.microsoft.com/office/drawing/2014/main" id="{DA50AA4E-BB61-1FD2-2940-CDF7C52DB8FC}"/>
              </a:ext>
            </a:extLst>
          </p:cNvPr>
          <p:cNvSpPr>
            <a:spLocks noGrp="1"/>
          </p:cNvSpPr>
          <p:nvPr>
            <p:ph type="dt" sz="half" idx="10"/>
          </p:nvPr>
        </p:nvSpPr>
        <p:spPr/>
        <p:txBody>
          <a:bodyPr/>
          <a:lstStyle/>
          <a:p>
            <a:fld id="{1C84897B-6A06-4542-9F6D-8020F4C36992}" type="datetimeFigureOut">
              <a:rPr lang="fr-BE" smtClean="0"/>
              <a:t>21-05-24</a:t>
            </a:fld>
            <a:endParaRPr lang="fr-BE"/>
          </a:p>
        </p:txBody>
      </p:sp>
      <p:sp>
        <p:nvSpPr>
          <p:cNvPr id="5" name="Espace réservé du pied de page 4">
            <a:extLst>
              <a:ext uri="{FF2B5EF4-FFF2-40B4-BE49-F238E27FC236}">
                <a16:creationId xmlns:a16="http://schemas.microsoft.com/office/drawing/2014/main" id="{FE7BEA9C-CD3C-01FA-80B6-D10B97CA37F6}"/>
              </a:ext>
            </a:extLst>
          </p:cNvPr>
          <p:cNvSpPr>
            <a:spLocks noGrp="1"/>
          </p:cNvSpPr>
          <p:nvPr>
            <p:ph type="ftr" sz="quarter" idx="11"/>
          </p:nvPr>
        </p:nvSpPr>
        <p:spPr/>
        <p:txBody>
          <a:bodyPr/>
          <a:lstStyle/>
          <a:p>
            <a:endParaRPr lang="fr-BE"/>
          </a:p>
        </p:txBody>
      </p:sp>
      <p:sp>
        <p:nvSpPr>
          <p:cNvPr id="6" name="Espace réservé du numéro de diapositive 5">
            <a:extLst>
              <a:ext uri="{FF2B5EF4-FFF2-40B4-BE49-F238E27FC236}">
                <a16:creationId xmlns:a16="http://schemas.microsoft.com/office/drawing/2014/main" id="{E775E7EE-63FA-81FF-B2EC-8A476858CC1B}"/>
              </a:ext>
            </a:extLst>
          </p:cNvPr>
          <p:cNvSpPr>
            <a:spLocks noGrp="1"/>
          </p:cNvSpPr>
          <p:nvPr>
            <p:ph type="sldNum" sz="quarter" idx="12"/>
          </p:nvPr>
        </p:nvSpPr>
        <p:spPr/>
        <p:txBody>
          <a:bodyPr/>
          <a:lstStyle/>
          <a:p>
            <a:fld id="{B3914CE4-3C06-43FB-B55C-8A442FE7B91B}" type="slidenum">
              <a:rPr lang="fr-BE" smtClean="0"/>
              <a:t>‹N°›</a:t>
            </a:fld>
            <a:endParaRPr lang="fr-BE"/>
          </a:p>
        </p:txBody>
      </p:sp>
    </p:spTree>
    <p:extLst>
      <p:ext uri="{BB962C8B-B14F-4D97-AF65-F5344CB8AC3E}">
        <p14:creationId xmlns:p14="http://schemas.microsoft.com/office/powerpoint/2010/main" val="251829354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FEE5E9D0-CE4B-C27E-8634-B47A81683DF7}"/>
              </a:ext>
            </a:extLst>
          </p:cNvPr>
          <p:cNvSpPr>
            <a:spLocks noGrp="1"/>
          </p:cNvSpPr>
          <p:nvPr>
            <p:ph type="title"/>
          </p:nvPr>
        </p:nvSpPr>
        <p:spPr/>
        <p:txBody>
          <a:bodyPr/>
          <a:lstStyle/>
          <a:p>
            <a:r>
              <a:rPr lang="fr-FR"/>
              <a:t>Modifiez le style du titre</a:t>
            </a:r>
            <a:endParaRPr lang="fr-BE"/>
          </a:p>
        </p:txBody>
      </p:sp>
      <p:sp>
        <p:nvSpPr>
          <p:cNvPr id="3" name="Espace réservé du contenu 2">
            <a:extLst>
              <a:ext uri="{FF2B5EF4-FFF2-40B4-BE49-F238E27FC236}">
                <a16:creationId xmlns:a16="http://schemas.microsoft.com/office/drawing/2014/main" id="{88455DFE-A5A0-59A5-A6B8-7B1ACE6B7D26}"/>
              </a:ext>
            </a:extLst>
          </p:cNvPr>
          <p:cNvSpPr>
            <a:spLocks noGrp="1"/>
          </p:cNvSpPr>
          <p:nvPr>
            <p:ph idx="1"/>
          </p:nvPr>
        </p:nvSpPr>
        <p:spPr/>
        <p:txBody>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fr-BE"/>
          </a:p>
        </p:txBody>
      </p:sp>
      <p:sp>
        <p:nvSpPr>
          <p:cNvPr id="4" name="Espace réservé de la date 3">
            <a:extLst>
              <a:ext uri="{FF2B5EF4-FFF2-40B4-BE49-F238E27FC236}">
                <a16:creationId xmlns:a16="http://schemas.microsoft.com/office/drawing/2014/main" id="{C391C05F-B2D5-DAE6-BB57-3B4BE19AFAD8}"/>
              </a:ext>
            </a:extLst>
          </p:cNvPr>
          <p:cNvSpPr>
            <a:spLocks noGrp="1"/>
          </p:cNvSpPr>
          <p:nvPr>
            <p:ph type="dt" sz="half" idx="10"/>
          </p:nvPr>
        </p:nvSpPr>
        <p:spPr/>
        <p:txBody>
          <a:bodyPr/>
          <a:lstStyle/>
          <a:p>
            <a:fld id="{1C84897B-6A06-4542-9F6D-8020F4C36992}" type="datetimeFigureOut">
              <a:rPr lang="fr-BE" smtClean="0"/>
              <a:t>21-05-24</a:t>
            </a:fld>
            <a:endParaRPr lang="fr-BE"/>
          </a:p>
        </p:txBody>
      </p:sp>
      <p:sp>
        <p:nvSpPr>
          <p:cNvPr id="5" name="Espace réservé du pied de page 4">
            <a:extLst>
              <a:ext uri="{FF2B5EF4-FFF2-40B4-BE49-F238E27FC236}">
                <a16:creationId xmlns:a16="http://schemas.microsoft.com/office/drawing/2014/main" id="{B3F5843C-CC8D-185E-4AF5-006CCFA70BF2}"/>
              </a:ext>
            </a:extLst>
          </p:cNvPr>
          <p:cNvSpPr>
            <a:spLocks noGrp="1"/>
          </p:cNvSpPr>
          <p:nvPr>
            <p:ph type="ftr" sz="quarter" idx="11"/>
          </p:nvPr>
        </p:nvSpPr>
        <p:spPr/>
        <p:txBody>
          <a:bodyPr/>
          <a:lstStyle/>
          <a:p>
            <a:endParaRPr lang="fr-BE"/>
          </a:p>
        </p:txBody>
      </p:sp>
      <p:sp>
        <p:nvSpPr>
          <p:cNvPr id="6" name="Espace réservé du numéro de diapositive 5">
            <a:extLst>
              <a:ext uri="{FF2B5EF4-FFF2-40B4-BE49-F238E27FC236}">
                <a16:creationId xmlns:a16="http://schemas.microsoft.com/office/drawing/2014/main" id="{E6F8C1DE-3F0C-7D31-87FD-E8CF9783E2C4}"/>
              </a:ext>
            </a:extLst>
          </p:cNvPr>
          <p:cNvSpPr>
            <a:spLocks noGrp="1"/>
          </p:cNvSpPr>
          <p:nvPr>
            <p:ph type="sldNum" sz="quarter" idx="12"/>
          </p:nvPr>
        </p:nvSpPr>
        <p:spPr/>
        <p:txBody>
          <a:bodyPr/>
          <a:lstStyle/>
          <a:p>
            <a:fld id="{B3914CE4-3C06-43FB-B55C-8A442FE7B91B}" type="slidenum">
              <a:rPr lang="fr-BE" smtClean="0"/>
              <a:t>‹N°›</a:t>
            </a:fld>
            <a:endParaRPr lang="fr-BE"/>
          </a:p>
        </p:txBody>
      </p:sp>
    </p:spTree>
    <p:extLst>
      <p:ext uri="{BB962C8B-B14F-4D97-AF65-F5344CB8AC3E}">
        <p14:creationId xmlns:p14="http://schemas.microsoft.com/office/powerpoint/2010/main" val="294272401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81CB2896-FC7C-ABC8-A7A9-3AB9B56F6179}"/>
              </a:ext>
            </a:extLst>
          </p:cNvPr>
          <p:cNvSpPr>
            <a:spLocks noGrp="1"/>
          </p:cNvSpPr>
          <p:nvPr>
            <p:ph type="title"/>
          </p:nvPr>
        </p:nvSpPr>
        <p:spPr>
          <a:xfrm>
            <a:off x="831850" y="1709738"/>
            <a:ext cx="10515600" cy="2852737"/>
          </a:xfrm>
        </p:spPr>
        <p:txBody>
          <a:bodyPr anchor="b"/>
          <a:lstStyle>
            <a:lvl1pPr>
              <a:defRPr sz="6000"/>
            </a:lvl1pPr>
          </a:lstStyle>
          <a:p>
            <a:r>
              <a:rPr lang="fr-FR"/>
              <a:t>Modifiez le style du titre</a:t>
            </a:r>
            <a:endParaRPr lang="fr-BE"/>
          </a:p>
        </p:txBody>
      </p:sp>
      <p:sp>
        <p:nvSpPr>
          <p:cNvPr id="3" name="Espace réservé du texte 2">
            <a:extLst>
              <a:ext uri="{FF2B5EF4-FFF2-40B4-BE49-F238E27FC236}">
                <a16:creationId xmlns:a16="http://schemas.microsoft.com/office/drawing/2014/main" id="{EEE366F9-A1A7-A0BE-1F09-CC21884F2B9B}"/>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r-FR"/>
              <a:t>Cliquez pour modifier les styles du texte du masque</a:t>
            </a:r>
          </a:p>
        </p:txBody>
      </p:sp>
      <p:sp>
        <p:nvSpPr>
          <p:cNvPr id="4" name="Espace réservé de la date 3">
            <a:extLst>
              <a:ext uri="{FF2B5EF4-FFF2-40B4-BE49-F238E27FC236}">
                <a16:creationId xmlns:a16="http://schemas.microsoft.com/office/drawing/2014/main" id="{CADCFC73-CAE4-3A61-3FE8-3B74287FCD09}"/>
              </a:ext>
            </a:extLst>
          </p:cNvPr>
          <p:cNvSpPr>
            <a:spLocks noGrp="1"/>
          </p:cNvSpPr>
          <p:nvPr>
            <p:ph type="dt" sz="half" idx="10"/>
          </p:nvPr>
        </p:nvSpPr>
        <p:spPr/>
        <p:txBody>
          <a:bodyPr/>
          <a:lstStyle/>
          <a:p>
            <a:fld id="{1C84897B-6A06-4542-9F6D-8020F4C36992}" type="datetimeFigureOut">
              <a:rPr lang="fr-BE" smtClean="0"/>
              <a:t>21-05-24</a:t>
            </a:fld>
            <a:endParaRPr lang="fr-BE"/>
          </a:p>
        </p:txBody>
      </p:sp>
      <p:sp>
        <p:nvSpPr>
          <p:cNvPr id="5" name="Espace réservé du pied de page 4">
            <a:extLst>
              <a:ext uri="{FF2B5EF4-FFF2-40B4-BE49-F238E27FC236}">
                <a16:creationId xmlns:a16="http://schemas.microsoft.com/office/drawing/2014/main" id="{AD6E2E73-CB74-C72E-5395-F4A5BD5E43DE}"/>
              </a:ext>
            </a:extLst>
          </p:cNvPr>
          <p:cNvSpPr>
            <a:spLocks noGrp="1"/>
          </p:cNvSpPr>
          <p:nvPr>
            <p:ph type="ftr" sz="quarter" idx="11"/>
          </p:nvPr>
        </p:nvSpPr>
        <p:spPr/>
        <p:txBody>
          <a:bodyPr/>
          <a:lstStyle/>
          <a:p>
            <a:endParaRPr lang="fr-BE"/>
          </a:p>
        </p:txBody>
      </p:sp>
      <p:sp>
        <p:nvSpPr>
          <p:cNvPr id="6" name="Espace réservé du numéro de diapositive 5">
            <a:extLst>
              <a:ext uri="{FF2B5EF4-FFF2-40B4-BE49-F238E27FC236}">
                <a16:creationId xmlns:a16="http://schemas.microsoft.com/office/drawing/2014/main" id="{53C87A03-DF27-314B-B700-3ED23B64CE9A}"/>
              </a:ext>
            </a:extLst>
          </p:cNvPr>
          <p:cNvSpPr>
            <a:spLocks noGrp="1"/>
          </p:cNvSpPr>
          <p:nvPr>
            <p:ph type="sldNum" sz="quarter" idx="12"/>
          </p:nvPr>
        </p:nvSpPr>
        <p:spPr/>
        <p:txBody>
          <a:bodyPr/>
          <a:lstStyle/>
          <a:p>
            <a:fld id="{B3914CE4-3C06-43FB-B55C-8A442FE7B91B}" type="slidenum">
              <a:rPr lang="fr-BE" smtClean="0"/>
              <a:t>‹N°›</a:t>
            </a:fld>
            <a:endParaRPr lang="fr-BE"/>
          </a:p>
        </p:txBody>
      </p:sp>
    </p:spTree>
    <p:extLst>
      <p:ext uri="{BB962C8B-B14F-4D97-AF65-F5344CB8AC3E}">
        <p14:creationId xmlns:p14="http://schemas.microsoft.com/office/powerpoint/2010/main" val="63113769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529CC91E-FF66-E0D8-1026-07F5FA68454D}"/>
              </a:ext>
            </a:extLst>
          </p:cNvPr>
          <p:cNvSpPr>
            <a:spLocks noGrp="1"/>
          </p:cNvSpPr>
          <p:nvPr>
            <p:ph type="title"/>
          </p:nvPr>
        </p:nvSpPr>
        <p:spPr/>
        <p:txBody>
          <a:bodyPr/>
          <a:lstStyle/>
          <a:p>
            <a:r>
              <a:rPr lang="fr-FR"/>
              <a:t>Modifiez le style du titre</a:t>
            </a:r>
            <a:endParaRPr lang="fr-BE"/>
          </a:p>
        </p:txBody>
      </p:sp>
      <p:sp>
        <p:nvSpPr>
          <p:cNvPr id="3" name="Espace réservé du contenu 2">
            <a:extLst>
              <a:ext uri="{FF2B5EF4-FFF2-40B4-BE49-F238E27FC236}">
                <a16:creationId xmlns:a16="http://schemas.microsoft.com/office/drawing/2014/main" id="{73A74F68-3AC8-ADB1-6B8C-13602B92B64D}"/>
              </a:ext>
            </a:extLst>
          </p:cNvPr>
          <p:cNvSpPr>
            <a:spLocks noGrp="1"/>
          </p:cNvSpPr>
          <p:nvPr>
            <p:ph sz="half" idx="1"/>
          </p:nvPr>
        </p:nvSpPr>
        <p:spPr>
          <a:xfrm>
            <a:off x="838200" y="1825625"/>
            <a:ext cx="5181600" cy="4351338"/>
          </a:xfrm>
        </p:spPr>
        <p:txBody>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fr-BE"/>
          </a:p>
        </p:txBody>
      </p:sp>
      <p:sp>
        <p:nvSpPr>
          <p:cNvPr id="4" name="Espace réservé du contenu 3">
            <a:extLst>
              <a:ext uri="{FF2B5EF4-FFF2-40B4-BE49-F238E27FC236}">
                <a16:creationId xmlns:a16="http://schemas.microsoft.com/office/drawing/2014/main" id="{CBA0E0FA-6442-F894-8F19-3E135EF92AEA}"/>
              </a:ext>
            </a:extLst>
          </p:cNvPr>
          <p:cNvSpPr>
            <a:spLocks noGrp="1"/>
          </p:cNvSpPr>
          <p:nvPr>
            <p:ph sz="half" idx="2"/>
          </p:nvPr>
        </p:nvSpPr>
        <p:spPr>
          <a:xfrm>
            <a:off x="6172200" y="1825625"/>
            <a:ext cx="5181600" cy="4351338"/>
          </a:xfrm>
        </p:spPr>
        <p:txBody>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fr-BE"/>
          </a:p>
        </p:txBody>
      </p:sp>
      <p:sp>
        <p:nvSpPr>
          <p:cNvPr id="5" name="Espace réservé de la date 4">
            <a:extLst>
              <a:ext uri="{FF2B5EF4-FFF2-40B4-BE49-F238E27FC236}">
                <a16:creationId xmlns:a16="http://schemas.microsoft.com/office/drawing/2014/main" id="{BCAEA37A-1D1A-B843-85E0-8853F895FE16}"/>
              </a:ext>
            </a:extLst>
          </p:cNvPr>
          <p:cNvSpPr>
            <a:spLocks noGrp="1"/>
          </p:cNvSpPr>
          <p:nvPr>
            <p:ph type="dt" sz="half" idx="10"/>
          </p:nvPr>
        </p:nvSpPr>
        <p:spPr/>
        <p:txBody>
          <a:bodyPr/>
          <a:lstStyle/>
          <a:p>
            <a:fld id="{1C84897B-6A06-4542-9F6D-8020F4C36992}" type="datetimeFigureOut">
              <a:rPr lang="fr-BE" smtClean="0"/>
              <a:t>21-05-24</a:t>
            </a:fld>
            <a:endParaRPr lang="fr-BE"/>
          </a:p>
        </p:txBody>
      </p:sp>
      <p:sp>
        <p:nvSpPr>
          <p:cNvPr id="6" name="Espace réservé du pied de page 5">
            <a:extLst>
              <a:ext uri="{FF2B5EF4-FFF2-40B4-BE49-F238E27FC236}">
                <a16:creationId xmlns:a16="http://schemas.microsoft.com/office/drawing/2014/main" id="{A0C690B5-7C7D-327C-E95E-AA2177DB7CF8}"/>
              </a:ext>
            </a:extLst>
          </p:cNvPr>
          <p:cNvSpPr>
            <a:spLocks noGrp="1"/>
          </p:cNvSpPr>
          <p:nvPr>
            <p:ph type="ftr" sz="quarter" idx="11"/>
          </p:nvPr>
        </p:nvSpPr>
        <p:spPr/>
        <p:txBody>
          <a:bodyPr/>
          <a:lstStyle/>
          <a:p>
            <a:endParaRPr lang="fr-BE"/>
          </a:p>
        </p:txBody>
      </p:sp>
      <p:sp>
        <p:nvSpPr>
          <p:cNvPr id="7" name="Espace réservé du numéro de diapositive 6">
            <a:extLst>
              <a:ext uri="{FF2B5EF4-FFF2-40B4-BE49-F238E27FC236}">
                <a16:creationId xmlns:a16="http://schemas.microsoft.com/office/drawing/2014/main" id="{0A8BCC2B-2D18-FC6C-C566-20EE874F50F6}"/>
              </a:ext>
            </a:extLst>
          </p:cNvPr>
          <p:cNvSpPr>
            <a:spLocks noGrp="1"/>
          </p:cNvSpPr>
          <p:nvPr>
            <p:ph type="sldNum" sz="quarter" idx="12"/>
          </p:nvPr>
        </p:nvSpPr>
        <p:spPr/>
        <p:txBody>
          <a:bodyPr/>
          <a:lstStyle/>
          <a:p>
            <a:fld id="{B3914CE4-3C06-43FB-B55C-8A442FE7B91B}" type="slidenum">
              <a:rPr lang="fr-BE" smtClean="0"/>
              <a:t>‹N°›</a:t>
            </a:fld>
            <a:endParaRPr lang="fr-BE"/>
          </a:p>
        </p:txBody>
      </p:sp>
    </p:spTree>
    <p:extLst>
      <p:ext uri="{BB962C8B-B14F-4D97-AF65-F5344CB8AC3E}">
        <p14:creationId xmlns:p14="http://schemas.microsoft.com/office/powerpoint/2010/main" val="251154970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A4EE1861-9F3F-CC3F-5ED6-A1608B12C239}"/>
              </a:ext>
            </a:extLst>
          </p:cNvPr>
          <p:cNvSpPr>
            <a:spLocks noGrp="1"/>
          </p:cNvSpPr>
          <p:nvPr>
            <p:ph type="title"/>
          </p:nvPr>
        </p:nvSpPr>
        <p:spPr>
          <a:xfrm>
            <a:off x="839788" y="365125"/>
            <a:ext cx="10515600" cy="1325563"/>
          </a:xfrm>
        </p:spPr>
        <p:txBody>
          <a:bodyPr/>
          <a:lstStyle/>
          <a:p>
            <a:r>
              <a:rPr lang="fr-FR"/>
              <a:t>Modifiez le style du titre</a:t>
            </a:r>
            <a:endParaRPr lang="fr-BE"/>
          </a:p>
        </p:txBody>
      </p:sp>
      <p:sp>
        <p:nvSpPr>
          <p:cNvPr id="3" name="Espace réservé du texte 2">
            <a:extLst>
              <a:ext uri="{FF2B5EF4-FFF2-40B4-BE49-F238E27FC236}">
                <a16:creationId xmlns:a16="http://schemas.microsoft.com/office/drawing/2014/main" id="{D733E33C-F681-8AAC-A899-A3901BE5811D}"/>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Cliquez pour modifier les styles du texte du masque</a:t>
            </a:r>
          </a:p>
        </p:txBody>
      </p:sp>
      <p:sp>
        <p:nvSpPr>
          <p:cNvPr id="4" name="Espace réservé du contenu 3">
            <a:extLst>
              <a:ext uri="{FF2B5EF4-FFF2-40B4-BE49-F238E27FC236}">
                <a16:creationId xmlns:a16="http://schemas.microsoft.com/office/drawing/2014/main" id="{171A387A-C326-A17D-A13A-D0FC87D06989}"/>
              </a:ext>
            </a:extLst>
          </p:cNvPr>
          <p:cNvSpPr>
            <a:spLocks noGrp="1"/>
          </p:cNvSpPr>
          <p:nvPr>
            <p:ph sz="half" idx="2"/>
          </p:nvPr>
        </p:nvSpPr>
        <p:spPr>
          <a:xfrm>
            <a:off x="839788" y="2505075"/>
            <a:ext cx="5157787" cy="3684588"/>
          </a:xfrm>
        </p:spPr>
        <p:txBody>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fr-BE"/>
          </a:p>
        </p:txBody>
      </p:sp>
      <p:sp>
        <p:nvSpPr>
          <p:cNvPr id="5" name="Espace réservé du texte 4">
            <a:extLst>
              <a:ext uri="{FF2B5EF4-FFF2-40B4-BE49-F238E27FC236}">
                <a16:creationId xmlns:a16="http://schemas.microsoft.com/office/drawing/2014/main" id="{2C92357B-B344-4DAB-55AC-1EE07D915A73}"/>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Cliquez pour modifier les styles du texte du masque</a:t>
            </a:r>
          </a:p>
        </p:txBody>
      </p:sp>
      <p:sp>
        <p:nvSpPr>
          <p:cNvPr id="6" name="Espace réservé du contenu 5">
            <a:extLst>
              <a:ext uri="{FF2B5EF4-FFF2-40B4-BE49-F238E27FC236}">
                <a16:creationId xmlns:a16="http://schemas.microsoft.com/office/drawing/2014/main" id="{4E67A1EB-DED7-4F94-2B4C-6966F1368FC2}"/>
              </a:ext>
            </a:extLst>
          </p:cNvPr>
          <p:cNvSpPr>
            <a:spLocks noGrp="1"/>
          </p:cNvSpPr>
          <p:nvPr>
            <p:ph sz="quarter" idx="4"/>
          </p:nvPr>
        </p:nvSpPr>
        <p:spPr>
          <a:xfrm>
            <a:off x="6172200" y="2505075"/>
            <a:ext cx="5183188" cy="3684588"/>
          </a:xfrm>
        </p:spPr>
        <p:txBody>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fr-BE"/>
          </a:p>
        </p:txBody>
      </p:sp>
      <p:sp>
        <p:nvSpPr>
          <p:cNvPr id="7" name="Espace réservé de la date 6">
            <a:extLst>
              <a:ext uri="{FF2B5EF4-FFF2-40B4-BE49-F238E27FC236}">
                <a16:creationId xmlns:a16="http://schemas.microsoft.com/office/drawing/2014/main" id="{5E61608B-4730-81A5-4E24-45A8D2279792}"/>
              </a:ext>
            </a:extLst>
          </p:cNvPr>
          <p:cNvSpPr>
            <a:spLocks noGrp="1"/>
          </p:cNvSpPr>
          <p:nvPr>
            <p:ph type="dt" sz="half" idx="10"/>
          </p:nvPr>
        </p:nvSpPr>
        <p:spPr/>
        <p:txBody>
          <a:bodyPr/>
          <a:lstStyle/>
          <a:p>
            <a:fld id="{1C84897B-6A06-4542-9F6D-8020F4C36992}" type="datetimeFigureOut">
              <a:rPr lang="fr-BE" smtClean="0"/>
              <a:t>21-05-24</a:t>
            </a:fld>
            <a:endParaRPr lang="fr-BE"/>
          </a:p>
        </p:txBody>
      </p:sp>
      <p:sp>
        <p:nvSpPr>
          <p:cNvPr id="8" name="Espace réservé du pied de page 7">
            <a:extLst>
              <a:ext uri="{FF2B5EF4-FFF2-40B4-BE49-F238E27FC236}">
                <a16:creationId xmlns:a16="http://schemas.microsoft.com/office/drawing/2014/main" id="{3B2820A0-49DA-EF5F-89E2-E06E48DF198A}"/>
              </a:ext>
            </a:extLst>
          </p:cNvPr>
          <p:cNvSpPr>
            <a:spLocks noGrp="1"/>
          </p:cNvSpPr>
          <p:nvPr>
            <p:ph type="ftr" sz="quarter" idx="11"/>
          </p:nvPr>
        </p:nvSpPr>
        <p:spPr/>
        <p:txBody>
          <a:bodyPr/>
          <a:lstStyle/>
          <a:p>
            <a:endParaRPr lang="fr-BE"/>
          </a:p>
        </p:txBody>
      </p:sp>
      <p:sp>
        <p:nvSpPr>
          <p:cNvPr id="9" name="Espace réservé du numéro de diapositive 8">
            <a:extLst>
              <a:ext uri="{FF2B5EF4-FFF2-40B4-BE49-F238E27FC236}">
                <a16:creationId xmlns:a16="http://schemas.microsoft.com/office/drawing/2014/main" id="{E509AD95-97E0-B16C-165D-92601899B46B}"/>
              </a:ext>
            </a:extLst>
          </p:cNvPr>
          <p:cNvSpPr>
            <a:spLocks noGrp="1"/>
          </p:cNvSpPr>
          <p:nvPr>
            <p:ph type="sldNum" sz="quarter" idx="12"/>
          </p:nvPr>
        </p:nvSpPr>
        <p:spPr/>
        <p:txBody>
          <a:bodyPr/>
          <a:lstStyle/>
          <a:p>
            <a:fld id="{B3914CE4-3C06-43FB-B55C-8A442FE7B91B}" type="slidenum">
              <a:rPr lang="fr-BE" smtClean="0"/>
              <a:t>‹N°›</a:t>
            </a:fld>
            <a:endParaRPr lang="fr-BE"/>
          </a:p>
        </p:txBody>
      </p:sp>
    </p:spTree>
    <p:extLst>
      <p:ext uri="{BB962C8B-B14F-4D97-AF65-F5344CB8AC3E}">
        <p14:creationId xmlns:p14="http://schemas.microsoft.com/office/powerpoint/2010/main" val="200726127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ACFA41B8-30F9-6DBC-7F3B-C89A8EB4AF69}"/>
              </a:ext>
            </a:extLst>
          </p:cNvPr>
          <p:cNvSpPr>
            <a:spLocks noGrp="1"/>
          </p:cNvSpPr>
          <p:nvPr>
            <p:ph type="title"/>
          </p:nvPr>
        </p:nvSpPr>
        <p:spPr/>
        <p:txBody>
          <a:bodyPr/>
          <a:lstStyle/>
          <a:p>
            <a:r>
              <a:rPr lang="fr-FR"/>
              <a:t>Modifiez le style du titre</a:t>
            </a:r>
            <a:endParaRPr lang="fr-BE"/>
          </a:p>
        </p:txBody>
      </p:sp>
      <p:sp>
        <p:nvSpPr>
          <p:cNvPr id="3" name="Espace réservé de la date 2">
            <a:extLst>
              <a:ext uri="{FF2B5EF4-FFF2-40B4-BE49-F238E27FC236}">
                <a16:creationId xmlns:a16="http://schemas.microsoft.com/office/drawing/2014/main" id="{C07D482C-341C-81C6-ACE9-C6D481578D6B}"/>
              </a:ext>
            </a:extLst>
          </p:cNvPr>
          <p:cNvSpPr>
            <a:spLocks noGrp="1"/>
          </p:cNvSpPr>
          <p:nvPr>
            <p:ph type="dt" sz="half" idx="10"/>
          </p:nvPr>
        </p:nvSpPr>
        <p:spPr/>
        <p:txBody>
          <a:bodyPr/>
          <a:lstStyle/>
          <a:p>
            <a:fld id="{1C84897B-6A06-4542-9F6D-8020F4C36992}" type="datetimeFigureOut">
              <a:rPr lang="fr-BE" smtClean="0"/>
              <a:t>21-05-24</a:t>
            </a:fld>
            <a:endParaRPr lang="fr-BE"/>
          </a:p>
        </p:txBody>
      </p:sp>
      <p:sp>
        <p:nvSpPr>
          <p:cNvPr id="4" name="Espace réservé du pied de page 3">
            <a:extLst>
              <a:ext uri="{FF2B5EF4-FFF2-40B4-BE49-F238E27FC236}">
                <a16:creationId xmlns:a16="http://schemas.microsoft.com/office/drawing/2014/main" id="{A653B79F-65A5-9DC7-3885-12FAE8184932}"/>
              </a:ext>
            </a:extLst>
          </p:cNvPr>
          <p:cNvSpPr>
            <a:spLocks noGrp="1"/>
          </p:cNvSpPr>
          <p:nvPr>
            <p:ph type="ftr" sz="quarter" idx="11"/>
          </p:nvPr>
        </p:nvSpPr>
        <p:spPr/>
        <p:txBody>
          <a:bodyPr/>
          <a:lstStyle/>
          <a:p>
            <a:endParaRPr lang="fr-BE"/>
          </a:p>
        </p:txBody>
      </p:sp>
      <p:sp>
        <p:nvSpPr>
          <p:cNvPr id="5" name="Espace réservé du numéro de diapositive 4">
            <a:extLst>
              <a:ext uri="{FF2B5EF4-FFF2-40B4-BE49-F238E27FC236}">
                <a16:creationId xmlns:a16="http://schemas.microsoft.com/office/drawing/2014/main" id="{AF526B97-3C47-4B4D-D453-F4CA3BBF7059}"/>
              </a:ext>
            </a:extLst>
          </p:cNvPr>
          <p:cNvSpPr>
            <a:spLocks noGrp="1"/>
          </p:cNvSpPr>
          <p:nvPr>
            <p:ph type="sldNum" sz="quarter" idx="12"/>
          </p:nvPr>
        </p:nvSpPr>
        <p:spPr/>
        <p:txBody>
          <a:bodyPr/>
          <a:lstStyle/>
          <a:p>
            <a:fld id="{B3914CE4-3C06-43FB-B55C-8A442FE7B91B}" type="slidenum">
              <a:rPr lang="fr-BE" smtClean="0"/>
              <a:t>‹N°›</a:t>
            </a:fld>
            <a:endParaRPr lang="fr-BE"/>
          </a:p>
        </p:txBody>
      </p:sp>
    </p:spTree>
    <p:extLst>
      <p:ext uri="{BB962C8B-B14F-4D97-AF65-F5344CB8AC3E}">
        <p14:creationId xmlns:p14="http://schemas.microsoft.com/office/powerpoint/2010/main" val="211833822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a:extLst>
              <a:ext uri="{FF2B5EF4-FFF2-40B4-BE49-F238E27FC236}">
                <a16:creationId xmlns:a16="http://schemas.microsoft.com/office/drawing/2014/main" id="{70342C38-8388-1CE6-20B2-032084F97BCA}"/>
              </a:ext>
            </a:extLst>
          </p:cNvPr>
          <p:cNvSpPr>
            <a:spLocks noGrp="1"/>
          </p:cNvSpPr>
          <p:nvPr>
            <p:ph type="dt" sz="half" idx="10"/>
          </p:nvPr>
        </p:nvSpPr>
        <p:spPr/>
        <p:txBody>
          <a:bodyPr/>
          <a:lstStyle/>
          <a:p>
            <a:fld id="{1C84897B-6A06-4542-9F6D-8020F4C36992}" type="datetimeFigureOut">
              <a:rPr lang="fr-BE" smtClean="0"/>
              <a:t>21-05-24</a:t>
            </a:fld>
            <a:endParaRPr lang="fr-BE"/>
          </a:p>
        </p:txBody>
      </p:sp>
      <p:sp>
        <p:nvSpPr>
          <p:cNvPr id="3" name="Espace réservé du pied de page 2">
            <a:extLst>
              <a:ext uri="{FF2B5EF4-FFF2-40B4-BE49-F238E27FC236}">
                <a16:creationId xmlns:a16="http://schemas.microsoft.com/office/drawing/2014/main" id="{E9DE41E7-3D76-1723-ECB9-B8DB0A0F17AF}"/>
              </a:ext>
            </a:extLst>
          </p:cNvPr>
          <p:cNvSpPr>
            <a:spLocks noGrp="1"/>
          </p:cNvSpPr>
          <p:nvPr>
            <p:ph type="ftr" sz="quarter" idx="11"/>
          </p:nvPr>
        </p:nvSpPr>
        <p:spPr/>
        <p:txBody>
          <a:bodyPr/>
          <a:lstStyle/>
          <a:p>
            <a:endParaRPr lang="fr-BE"/>
          </a:p>
        </p:txBody>
      </p:sp>
      <p:sp>
        <p:nvSpPr>
          <p:cNvPr id="4" name="Espace réservé du numéro de diapositive 3">
            <a:extLst>
              <a:ext uri="{FF2B5EF4-FFF2-40B4-BE49-F238E27FC236}">
                <a16:creationId xmlns:a16="http://schemas.microsoft.com/office/drawing/2014/main" id="{40C884C7-C6F0-1A7F-BE69-45D475CA964C}"/>
              </a:ext>
            </a:extLst>
          </p:cNvPr>
          <p:cNvSpPr>
            <a:spLocks noGrp="1"/>
          </p:cNvSpPr>
          <p:nvPr>
            <p:ph type="sldNum" sz="quarter" idx="12"/>
          </p:nvPr>
        </p:nvSpPr>
        <p:spPr/>
        <p:txBody>
          <a:bodyPr/>
          <a:lstStyle/>
          <a:p>
            <a:fld id="{B3914CE4-3C06-43FB-B55C-8A442FE7B91B}" type="slidenum">
              <a:rPr lang="fr-BE" smtClean="0"/>
              <a:t>‹N°›</a:t>
            </a:fld>
            <a:endParaRPr lang="fr-BE"/>
          </a:p>
        </p:txBody>
      </p:sp>
    </p:spTree>
    <p:extLst>
      <p:ext uri="{BB962C8B-B14F-4D97-AF65-F5344CB8AC3E}">
        <p14:creationId xmlns:p14="http://schemas.microsoft.com/office/powerpoint/2010/main" val="81488854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E80C4CA5-F50A-05AF-4ED9-77BE00822666}"/>
              </a:ext>
            </a:extLst>
          </p:cNvPr>
          <p:cNvSpPr>
            <a:spLocks noGrp="1"/>
          </p:cNvSpPr>
          <p:nvPr>
            <p:ph type="title"/>
          </p:nvPr>
        </p:nvSpPr>
        <p:spPr>
          <a:xfrm>
            <a:off x="839788" y="457200"/>
            <a:ext cx="3932237" cy="1600200"/>
          </a:xfrm>
        </p:spPr>
        <p:txBody>
          <a:bodyPr anchor="b"/>
          <a:lstStyle>
            <a:lvl1pPr>
              <a:defRPr sz="3200"/>
            </a:lvl1pPr>
          </a:lstStyle>
          <a:p>
            <a:r>
              <a:rPr lang="fr-FR"/>
              <a:t>Modifiez le style du titre</a:t>
            </a:r>
            <a:endParaRPr lang="fr-BE"/>
          </a:p>
        </p:txBody>
      </p:sp>
      <p:sp>
        <p:nvSpPr>
          <p:cNvPr id="3" name="Espace réservé du contenu 2">
            <a:extLst>
              <a:ext uri="{FF2B5EF4-FFF2-40B4-BE49-F238E27FC236}">
                <a16:creationId xmlns:a16="http://schemas.microsoft.com/office/drawing/2014/main" id="{E00BC28C-0B3F-CB44-BD48-B762D1912593}"/>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fr-BE"/>
          </a:p>
        </p:txBody>
      </p:sp>
      <p:sp>
        <p:nvSpPr>
          <p:cNvPr id="4" name="Espace réservé du texte 3">
            <a:extLst>
              <a:ext uri="{FF2B5EF4-FFF2-40B4-BE49-F238E27FC236}">
                <a16:creationId xmlns:a16="http://schemas.microsoft.com/office/drawing/2014/main" id="{140FBBD4-C737-F69D-115D-A9D2DF84FA14}"/>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fr-FR"/>
              <a:t>Cliquez pour modifier les styles du texte du masque</a:t>
            </a:r>
          </a:p>
        </p:txBody>
      </p:sp>
      <p:sp>
        <p:nvSpPr>
          <p:cNvPr id="5" name="Espace réservé de la date 4">
            <a:extLst>
              <a:ext uri="{FF2B5EF4-FFF2-40B4-BE49-F238E27FC236}">
                <a16:creationId xmlns:a16="http://schemas.microsoft.com/office/drawing/2014/main" id="{F5F260E1-7138-93CD-6828-EC8EB8651525}"/>
              </a:ext>
            </a:extLst>
          </p:cNvPr>
          <p:cNvSpPr>
            <a:spLocks noGrp="1"/>
          </p:cNvSpPr>
          <p:nvPr>
            <p:ph type="dt" sz="half" idx="10"/>
          </p:nvPr>
        </p:nvSpPr>
        <p:spPr/>
        <p:txBody>
          <a:bodyPr/>
          <a:lstStyle/>
          <a:p>
            <a:fld id="{1C84897B-6A06-4542-9F6D-8020F4C36992}" type="datetimeFigureOut">
              <a:rPr lang="fr-BE" smtClean="0"/>
              <a:t>21-05-24</a:t>
            </a:fld>
            <a:endParaRPr lang="fr-BE"/>
          </a:p>
        </p:txBody>
      </p:sp>
      <p:sp>
        <p:nvSpPr>
          <p:cNvPr id="6" name="Espace réservé du pied de page 5">
            <a:extLst>
              <a:ext uri="{FF2B5EF4-FFF2-40B4-BE49-F238E27FC236}">
                <a16:creationId xmlns:a16="http://schemas.microsoft.com/office/drawing/2014/main" id="{7656EBFC-0A6B-478A-24FF-D2DCE6D2AE8D}"/>
              </a:ext>
            </a:extLst>
          </p:cNvPr>
          <p:cNvSpPr>
            <a:spLocks noGrp="1"/>
          </p:cNvSpPr>
          <p:nvPr>
            <p:ph type="ftr" sz="quarter" idx="11"/>
          </p:nvPr>
        </p:nvSpPr>
        <p:spPr/>
        <p:txBody>
          <a:bodyPr/>
          <a:lstStyle/>
          <a:p>
            <a:endParaRPr lang="fr-BE"/>
          </a:p>
        </p:txBody>
      </p:sp>
      <p:sp>
        <p:nvSpPr>
          <p:cNvPr id="7" name="Espace réservé du numéro de diapositive 6">
            <a:extLst>
              <a:ext uri="{FF2B5EF4-FFF2-40B4-BE49-F238E27FC236}">
                <a16:creationId xmlns:a16="http://schemas.microsoft.com/office/drawing/2014/main" id="{0DD4731D-7232-241A-9E8E-2F450571AC9D}"/>
              </a:ext>
            </a:extLst>
          </p:cNvPr>
          <p:cNvSpPr>
            <a:spLocks noGrp="1"/>
          </p:cNvSpPr>
          <p:nvPr>
            <p:ph type="sldNum" sz="quarter" idx="12"/>
          </p:nvPr>
        </p:nvSpPr>
        <p:spPr/>
        <p:txBody>
          <a:bodyPr/>
          <a:lstStyle/>
          <a:p>
            <a:fld id="{B3914CE4-3C06-43FB-B55C-8A442FE7B91B}" type="slidenum">
              <a:rPr lang="fr-BE" smtClean="0"/>
              <a:t>‹N°›</a:t>
            </a:fld>
            <a:endParaRPr lang="fr-BE"/>
          </a:p>
        </p:txBody>
      </p:sp>
    </p:spTree>
    <p:extLst>
      <p:ext uri="{BB962C8B-B14F-4D97-AF65-F5344CB8AC3E}">
        <p14:creationId xmlns:p14="http://schemas.microsoft.com/office/powerpoint/2010/main" val="263278097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77004669-870F-D872-B46A-AE736C5A99C5}"/>
              </a:ext>
            </a:extLst>
          </p:cNvPr>
          <p:cNvSpPr>
            <a:spLocks noGrp="1"/>
          </p:cNvSpPr>
          <p:nvPr>
            <p:ph type="title"/>
          </p:nvPr>
        </p:nvSpPr>
        <p:spPr>
          <a:xfrm>
            <a:off x="839788" y="457200"/>
            <a:ext cx="3932237" cy="1600200"/>
          </a:xfrm>
        </p:spPr>
        <p:txBody>
          <a:bodyPr anchor="b"/>
          <a:lstStyle>
            <a:lvl1pPr>
              <a:defRPr sz="3200"/>
            </a:lvl1pPr>
          </a:lstStyle>
          <a:p>
            <a:r>
              <a:rPr lang="fr-FR"/>
              <a:t>Modifiez le style du titre</a:t>
            </a:r>
            <a:endParaRPr lang="fr-BE"/>
          </a:p>
        </p:txBody>
      </p:sp>
      <p:sp>
        <p:nvSpPr>
          <p:cNvPr id="3" name="Espace réservé pour une image  2">
            <a:extLst>
              <a:ext uri="{FF2B5EF4-FFF2-40B4-BE49-F238E27FC236}">
                <a16:creationId xmlns:a16="http://schemas.microsoft.com/office/drawing/2014/main" id="{B9C4D11E-834F-9587-7513-42F4357E8272}"/>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BE"/>
          </a:p>
        </p:txBody>
      </p:sp>
      <p:sp>
        <p:nvSpPr>
          <p:cNvPr id="4" name="Espace réservé du texte 3">
            <a:extLst>
              <a:ext uri="{FF2B5EF4-FFF2-40B4-BE49-F238E27FC236}">
                <a16:creationId xmlns:a16="http://schemas.microsoft.com/office/drawing/2014/main" id="{D1CA8D4E-CB01-2435-3551-09EBDE84B0AD}"/>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fr-FR"/>
              <a:t>Cliquez pour modifier les styles du texte du masque</a:t>
            </a:r>
          </a:p>
        </p:txBody>
      </p:sp>
      <p:sp>
        <p:nvSpPr>
          <p:cNvPr id="5" name="Espace réservé de la date 4">
            <a:extLst>
              <a:ext uri="{FF2B5EF4-FFF2-40B4-BE49-F238E27FC236}">
                <a16:creationId xmlns:a16="http://schemas.microsoft.com/office/drawing/2014/main" id="{D1DA1302-1A15-B98D-9021-F79CF7F5E265}"/>
              </a:ext>
            </a:extLst>
          </p:cNvPr>
          <p:cNvSpPr>
            <a:spLocks noGrp="1"/>
          </p:cNvSpPr>
          <p:nvPr>
            <p:ph type="dt" sz="half" idx="10"/>
          </p:nvPr>
        </p:nvSpPr>
        <p:spPr/>
        <p:txBody>
          <a:bodyPr/>
          <a:lstStyle/>
          <a:p>
            <a:fld id="{1C84897B-6A06-4542-9F6D-8020F4C36992}" type="datetimeFigureOut">
              <a:rPr lang="fr-BE" smtClean="0"/>
              <a:t>21-05-24</a:t>
            </a:fld>
            <a:endParaRPr lang="fr-BE"/>
          </a:p>
        </p:txBody>
      </p:sp>
      <p:sp>
        <p:nvSpPr>
          <p:cNvPr id="6" name="Espace réservé du pied de page 5">
            <a:extLst>
              <a:ext uri="{FF2B5EF4-FFF2-40B4-BE49-F238E27FC236}">
                <a16:creationId xmlns:a16="http://schemas.microsoft.com/office/drawing/2014/main" id="{3DD875B4-C4B0-9EBD-4EA1-1E49CCC77860}"/>
              </a:ext>
            </a:extLst>
          </p:cNvPr>
          <p:cNvSpPr>
            <a:spLocks noGrp="1"/>
          </p:cNvSpPr>
          <p:nvPr>
            <p:ph type="ftr" sz="quarter" idx="11"/>
          </p:nvPr>
        </p:nvSpPr>
        <p:spPr/>
        <p:txBody>
          <a:bodyPr/>
          <a:lstStyle/>
          <a:p>
            <a:endParaRPr lang="fr-BE"/>
          </a:p>
        </p:txBody>
      </p:sp>
      <p:sp>
        <p:nvSpPr>
          <p:cNvPr id="7" name="Espace réservé du numéro de diapositive 6">
            <a:extLst>
              <a:ext uri="{FF2B5EF4-FFF2-40B4-BE49-F238E27FC236}">
                <a16:creationId xmlns:a16="http://schemas.microsoft.com/office/drawing/2014/main" id="{43335DF8-4861-8750-37A9-1F34B5DD3A4D}"/>
              </a:ext>
            </a:extLst>
          </p:cNvPr>
          <p:cNvSpPr>
            <a:spLocks noGrp="1"/>
          </p:cNvSpPr>
          <p:nvPr>
            <p:ph type="sldNum" sz="quarter" idx="12"/>
          </p:nvPr>
        </p:nvSpPr>
        <p:spPr/>
        <p:txBody>
          <a:bodyPr/>
          <a:lstStyle/>
          <a:p>
            <a:fld id="{B3914CE4-3C06-43FB-B55C-8A442FE7B91B}" type="slidenum">
              <a:rPr lang="fr-BE" smtClean="0"/>
              <a:t>‹N°›</a:t>
            </a:fld>
            <a:endParaRPr lang="fr-BE"/>
          </a:p>
        </p:txBody>
      </p:sp>
    </p:spTree>
    <p:extLst>
      <p:ext uri="{BB962C8B-B14F-4D97-AF65-F5344CB8AC3E}">
        <p14:creationId xmlns:p14="http://schemas.microsoft.com/office/powerpoint/2010/main" val="94015006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a:extLst>
              <a:ext uri="{FF2B5EF4-FFF2-40B4-BE49-F238E27FC236}">
                <a16:creationId xmlns:a16="http://schemas.microsoft.com/office/drawing/2014/main" id="{E2F62AC4-4701-0CF4-2ED0-26039E8BB345}"/>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fr-FR"/>
              <a:t>Modifiez le style du titre</a:t>
            </a:r>
            <a:endParaRPr lang="fr-BE"/>
          </a:p>
        </p:txBody>
      </p:sp>
      <p:sp>
        <p:nvSpPr>
          <p:cNvPr id="3" name="Espace réservé du texte 2">
            <a:extLst>
              <a:ext uri="{FF2B5EF4-FFF2-40B4-BE49-F238E27FC236}">
                <a16:creationId xmlns:a16="http://schemas.microsoft.com/office/drawing/2014/main" id="{C09C6F28-97F0-AE21-6AB9-8ED87C3B4723}"/>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fr-BE"/>
          </a:p>
        </p:txBody>
      </p:sp>
      <p:sp>
        <p:nvSpPr>
          <p:cNvPr id="4" name="Espace réservé de la date 3">
            <a:extLst>
              <a:ext uri="{FF2B5EF4-FFF2-40B4-BE49-F238E27FC236}">
                <a16:creationId xmlns:a16="http://schemas.microsoft.com/office/drawing/2014/main" id="{474DC915-538C-BCF4-CCBF-FAD622B1C1E6}"/>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C84897B-6A06-4542-9F6D-8020F4C36992}" type="datetimeFigureOut">
              <a:rPr lang="fr-BE" smtClean="0"/>
              <a:t>21-05-24</a:t>
            </a:fld>
            <a:endParaRPr lang="fr-BE"/>
          </a:p>
        </p:txBody>
      </p:sp>
      <p:sp>
        <p:nvSpPr>
          <p:cNvPr id="5" name="Espace réservé du pied de page 4">
            <a:extLst>
              <a:ext uri="{FF2B5EF4-FFF2-40B4-BE49-F238E27FC236}">
                <a16:creationId xmlns:a16="http://schemas.microsoft.com/office/drawing/2014/main" id="{9932786F-7825-FC2D-E1EB-AC671C9E8518}"/>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BE"/>
          </a:p>
        </p:txBody>
      </p:sp>
      <p:sp>
        <p:nvSpPr>
          <p:cNvPr id="6" name="Espace réservé du numéro de diapositive 5">
            <a:extLst>
              <a:ext uri="{FF2B5EF4-FFF2-40B4-BE49-F238E27FC236}">
                <a16:creationId xmlns:a16="http://schemas.microsoft.com/office/drawing/2014/main" id="{35985FD6-174E-148E-6597-C1E09BDCDF2D}"/>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3914CE4-3C06-43FB-B55C-8A442FE7B91B}" type="slidenum">
              <a:rPr lang="fr-BE" smtClean="0"/>
              <a:t>‹N°›</a:t>
            </a:fld>
            <a:endParaRPr lang="fr-BE"/>
          </a:p>
        </p:txBody>
      </p:sp>
    </p:spTree>
    <p:extLst>
      <p:ext uri="{BB962C8B-B14F-4D97-AF65-F5344CB8AC3E}">
        <p14:creationId xmlns:p14="http://schemas.microsoft.com/office/powerpoint/2010/main" val="3337057741"/>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eg"/><Relationship Id="rId7" Type="http://schemas.openxmlformats.org/officeDocument/2006/relationships/image" Target="../media/image5.png"/><Relationship Id="rId2" Type="http://schemas.openxmlformats.org/officeDocument/2006/relationships/notesSlide" Target="../notesSlides/notesSlide1.xml"/><Relationship Id="rId1" Type="http://schemas.openxmlformats.org/officeDocument/2006/relationships/slideLayout" Target="../slideLayouts/slideLayout2.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8" Type="http://schemas.openxmlformats.org/officeDocument/2006/relationships/chart" Target="../charts/chart12.xml"/><Relationship Id="rId13" Type="http://schemas.openxmlformats.org/officeDocument/2006/relationships/image" Target="../media/image5.png"/><Relationship Id="rId3" Type="http://schemas.openxmlformats.org/officeDocument/2006/relationships/image" Target="../media/image6.jpeg"/><Relationship Id="rId7" Type="http://schemas.openxmlformats.org/officeDocument/2006/relationships/chart" Target="../charts/chart11.xml"/><Relationship Id="rId12" Type="http://schemas.openxmlformats.org/officeDocument/2006/relationships/chart" Target="../charts/chart16.xml"/><Relationship Id="rId2" Type="http://schemas.openxmlformats.org/officeDocument/2006/relationships/notesSlide" Target="../notesSlides/notesSlide10.xml"/><Relationship Id="rId1" Type="http://schemas.openxmlformats.org/officeDocument/2006/relationships/slideLayout" Target="../slideLayouts/slideLayout2.xml"/><Relationship Id="rId6" Type="http://schemas.openxmlformats.org/officeDocument/2006/relationships/chart" Target="../charts/chart10.xml"/><Relationship Id="rId11" Type="http://schemas.openxmlformats.org/officeDocument/2006/relationships/chart" Target="../charts/chart15.xml"/><Relationship Id="rId5" Type="http://schemas.openxmlformats.org/officeDocument/2006/relationships/chart" Target="../charts/chart9.xml"/><Relationship Id="rId10" Type="http://schemas.openxmlformats.org/officeDocument/2006/relationships/chart" Target="../charts/chart14.xml"/><Relationship Id="rId4" Type="http://schemas.openxmlformats.org/officeDocument/2006/relationships/image" Target="../media/image31.png"/><Relationship Id="rId9" Type="http://schemas.openxmlformats.org/officeDocument/2006/relationships/chart" Target="../charts/chart13.xml"/></Relationships>
</file>

<file path=ppt/slides/_rels/slide11.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11.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chart" Target="../charts/chart17.xml"/></Relationships>
</file>

<file path=ppt/slides/_rels/slide12.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12.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chart" Target="../charts/chart18.xml"/></Relationships>
</file>

<file path=ppt/slides/_rels/slide13.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13.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14.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4.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15.xml.rels><?xml version="1.0" encoding="UTF-8" standalone="yes"?>
<Relationships xmlns="http://schemas.openxmlformats.org/package/2006/relationships"><Relationship Id="rId3" Type="http://schemas.openxmlformats.org/officeDocument/2006/relationships/chart" Target="../charts/chart19.xml"/><Relationship Id="rId7" Type="http://schemas.openxmlformats.org/officeDocument/2006/relationships/image" Target="../media/image33.png"/><Relationship Id="rId2" Type="http://schemas.openxmlformats.org/officeDocument/2006/relationships/notesSlide" Target="../notesSlides/notesSlide15.xml"/><Relationship Id="rId1" Type="http://schemas.openxmlformats.org/officeDocument/2006/relationships/slideLayout" Target="../slideLayouts/slideLayout2.xml"/><Relationship Id="rId6" Type="http://schemas.openxmlformats.org/officeDocument/2006/relationships/image" Target="../media/image32.jpeg"/><Relationship Id="rId5" Type="http://schemas.openxmlformats.org/officeDocument/2006/relationships/chart" Target="../charts/chart20.xml"/><Relationship Id="rId4" Type="http://schemas.openxmlformats.org/officeDocument/2006/relationships/image" Target="../media/image6.jpeg"/></Relationships>
</file>

<file path=ppt/slides/_rels/slide16.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16.xml"/><Relationship Id="rId1" Type="http://schemas.openxmlformats.org/officeDocument/2006/relationships/slideLayout" Target="../slideLayouts/slideLayout2.xml"/><Relationship Id="rId6" Type="http://schemas.openxmlformats.org/officeDocument/2006/relationships/chart" Target="../charts/chart23.xml"/><Relationship Id="rId5" Type="http://schemas.openxmlformats.org/officeDocument/2006/relationships/chart" Target="../charts/chart22.xml"/><Relationship Id="rId4" Type="http://schemas.openxmlformats.org/officeDocument/2006/relationships/chart" Target="../charts/chart21.xml"/></Relationships>
</file>

<file path=ppt/slides/_rels/slide17.xml.rels><?xml version="1.0" encoding="UTF-8" standalone="yes"?>
<Relationships xmlns="http://schemas.openxmlformats.org/package/2006/relationships"><Relationship Id="rId8" Type="http://schemas.openxmlformats.org/officeDocument/2006/relationships/image" Target="../media/image37.jpeg"/><Relationship Id="rId3" Type="http://schemas.openxmlformats.org/officeDocument/2006/relationships/image" Target="../media/image6.jpeg"/><Relationship Id="rId7" Type="http://schemas.openxmlformats.org/officeDocument/2006/relationships/image" Target="../media/image20.png"/><Relationship Id="rId2" Type="http://schemas.openxmlformats.org/officeDocument/2006/relationships/notesSlide" Target="../notesSlides/notesSlide17.xml"/><Relationship Id="rId1" Type="http://schemas.openxmlformats.org/officeDocument/2006/relationships/slideLayout" Target="../slideLayouts/slideLayout2.xml"/><Relationship Id="rId6" Type="http://schemas.openxmlformats.org/officeDocument/2006/relationships/image" Target="../media/image36.png"/><Relationship Id="rId5" Type="http://schemas.openxmlformats.org/officeDocument/2006/relationships/image" Target="../media/image35.png"/><Relationship Id="rId4" Type="http://schemas.openxmlformats.org/officeDocument/2006/relationships/image" Target="../media/image34.png"/></Relationships>
</file>

<file path=ppt/slides/_rels/slide18.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18.xml"/><Relationship Id="rId1" Type="http://schemas.openxmlformats.org/officeDocument/2006/relationships/slideLayout" Target="../slideLayouts/slideLayout2.xml"/><Relationship Id="rId5" Type="http://schemas.openxmlformats.org/officeDocument/2006/relationships/chart" Target="../charts/chart25.xml"/><Relationship Id="rId4" Type="http://schemas.openxmlformats.org/officeDocument/2006/relationships/chart" Target="../charts/chart24.xml"/></Relationships>
</file>

<file path=ppt/slides/_rels/slide19.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19.xml"/><Relationship Id="rId1" Type="http://schemas.openxmlformats.org/officeDocument/2006/relationships/slideLayout" Target="../slideLayouts/slideLayout2.xml"/><Relationship Id="rId5" Type="http://schemas.openxmlformats.org/officeDocument/2006/relationships/chart" Target="../charts/chart27.xml"/><Relationship Id="rId4" Type="http://schemas.openxmlformats.org/officeDocument/2006/relationships/chart" Target="../charts/chart26.xml"/></Relationships>
</file>

<file path=ppt/slides/_rels/slide2.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6.jpeg"/><Relationship Id="rId7" Type="http://schemas.openxmlformats.org/officeDocument/2006/relationships/image" Target="../media/image10.png"/><Relationship Id="rId2" Type="http://schemas.openxmlformats.org/officeDocument/2006/relationships/notesSlide" Target="../notesSlides/notesSlide2.xml"/><Relationship Id="rId1" Type="http://schemas.openxmlformats.org/officeDocument/2006/relationships/slideLayout" Target="../slideLayouts/slideLayout2.xml"/><Relationship Id="rId6" Type="http://schemas.openxmlformats.org/officeDocument/2006/relationships/image" Target="../media/image9.png"/><Relationship Id="rId5" Type="http://schemas.openxmlformats.org/officeDocument/2006/relationships/image" Target="../media/image8.png"/><Relationship Id="rId4" Type="http://schemas.openxmlformats.org/officeDocument/2006/relationships/image" Target="../media/image7.png"/></Relationships>
</file>

<file path=ppt/slides/_rels/slide20.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0.xml"/><Relationship Id="rId1" Type="http://schemas.openxmlformats.org/officeDocument/2006/relationships/slideLayout" Target="../slideLayouts/slideLayout2.xml"/><Relationship Id="rId5" Type="http://schemas.openxmlformats.org/officeDocument/2006/relationships/chart" Target="../charts/chart28.xml"/><Relationship Id="rId4" Type="http://schemas.openxmlformats.org/officeDocument/2006/relationships/image" Target="../media/image6.jpeg"/></Relationships>
</file>

<file path=ppt/slides/_rels/slide21.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1.xml"/><Relationship Id="rId1" Type="http://schemas.openxmlformats.org/officeDocument/2006/relationships/slideLayout" Target="../slideLayouts/slideLayout2.xml"/><Relationship Id="rId5" Type="http://schemas.openxmlformats.org/officeDocument/2006/relationships/chart" Target="../charts/chart29.xml"/><Relationship Id="rId4" Type="http://schemas.openxmlformats.org/officeDocument/2006/relationships/image" Target="../media/image6.jpeg"/></Relationships>
</file>

<file path=ppt/slides/_rels/slide2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6.jpeg"/><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chart" Target="../charts/chart30.xml"/><Relationship Id="rId7" Type="http://schemas.openxmlformats.org/officeDocument/2006/relationships/image" Target="../media/image40.png"/><Relationship Id="rId2" Type="http://schemas.openxmlformats.org/officeDocument/2006/relationships/image" Target="../media/image6.jpeg"/><Relationship Id="rId1" Type="http://schemas.openxmlformats.org/officeDocument/2006/relationships/slideLayout" Target="../slideLayouts/slideLayout2.xml"/><Relationship Id="rId6" Type="http://schemas.openxmlformats.org/officeDocument/2006/relationships/chart" Target="../charts/chart33.xml"/><Relationship Id="rId5" Type="http://schemas.openxmlformats.org/officeDocument/2006/relationships/chart" Target="../charts/chart32.xml"/><Relationship Id="rId4" Type="http://schemas.openxmlformats.org/officeDocument/2006/relationships/chart" Target="../charts/chart31.xml"/></Relationships>
</file>

<file path=ppt/slides/_rels/slide24.xml.rels><?xml version="1.0" encoding="UTF-8" standalone="yes"?>
<Relationships xmlns="http://schemas.openxmlformats.org/package/2006/relationships"><Relationship Id="rId3" Type="http://schemas.openxmlformats.org/officeDocument/2006/relationships/chart" Target="../charts/chart34.xml"/><Relationship Id="rId2" Type="http://schemas.openxmlformats.org/officeDocument/2006/relationships/notesSlide" Target="../notesSlides/notesSlide22.xml"/><Relationship Id="rId1" Type="http://schemas.openxmlformats.org/officeDocument/2006/relationships/slideLayout" Target="../slideLayouts/slideLayout2.xml"/><Relationship Id="rId4" Type="http://schemas.openxmlformats.org/officeDocument/2006/relationships/image" Target="../media/image6.jpeg"/></Relationships>
</file>

<file path=ppt/slides/_rels/slide25.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23.xml"/><Relationship Id="rId1" Type="http://schemas.openxmlformats.org/officeDocument/2006/relationships/slideLayout" Target="../slideLayouts/slideLayout2.xml"/><Relationship Id="rId5" Type="http://schemas.openxmlformats.org/officeDocument/2006/relationships/chart" Target="../charts/chart36.xml"/><Relationship Id="rId4" Type="http://schemas.openxmlformats.org/officeDocument/2006/relationships/chart" Target="../charts/chart35.xml"/></Relationships>
</file>

<file path=ppt/slides/_rels/slide26.xml.rels><?xml version="1.0" encoding="UTF-8" standalone="yes"?>
<Relationships xmlns="http://schemas.openxmlformats.org/package/2006/relationships"><Relationship Id="rId3" Type="http://schemas.openxmlformats.org/officeDocument/2006/relationships/chart" Target="../charts/chart38.xml"/><Relationship Id="rId2" Type="http://schemas.openxmlformats.org/officeDocument/2006/relationships/chart" Target="../charts/chart37.xml"/><Relationship Id="rId1" Type="http://schemas.openxmlformats.org/officeDocument/2006/relationships/slideLayout" Target="../slideLayouts/slideLayout2.xml"/><Relationship Id="rId4" Type="http://schemas.openxmlformats.org/officeDocument/2006/relationships/image" Target="../media/image6.jpeg"/></Relationships>
</file>

<file path=ppt/slides/_rels/slide27.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6.jpeg"/><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24.xml"/><Relationship Id="rId1" Type="http://schemas.openxmlformats.org/officeDocument/2006/relationships/slideLayout" Target="../slideLayouts/slideLayout2.xml"/><Relationship Id="rId4" Type="http://schemas.openxmlformats.org/officeDocument/2006/relationships/image" Target="../media/image42.png"/></Relationships>
</file>

<file path=ppt/slides/_rels/slide3.xml.rels><?xml version="1.0" encoding="UTF-8" standalone="yes"?>
<Relationships xmlns="http://schemas.openxmlformats.org/package/2006/relationships"><Relationship Id="rId8" Type="http://schemas.openxmlformats.org/officeDocument/2006/relationships/image" Target="../media/image15.JPG"/><Relationship Id="rId3" Type="http://schemas.openxmlformats.org/officeDocument/2006/relationships/image" Target="../media/image6.jpeg"/><Relationship Id="rId7" Type="http://schemas.openxmlformats.org/officeDocument/2006/relationships/image" Target="../media/image14.jpeg"/><Relationship Id="rId12" Type="http://schemas.openxmlformats.org/officeDocument/2006/relationships/image" Target="../media/image19.jpeg"/><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image" Target="../media/image13.jpeg"/><Relationship Id="rId11" Type="http://schemas.openxmlformats.org/officeDocument/2006/relationships/image" Target="../media/image18.png"/><Relationship Id="rId5" Type="http://schemas.openxmlformats.org/officeDocument/2006/relationships/image" Target="../media/image12.jpg"/><Relationship Id="rId10" Type="http://schemas.openxmlformats.org/officeDocument/2006/relationships/image" Target="../media/image17.jpeg"/><Relationship Id="rId4" Type="http://schemas.openxmlformats.org/officeDocument/2006/relationships/image" Target="../media/image11.png"/><Relationship Id="rId9" Type="http://schemas.openxmlformats.org/officeDocument/2006/relationships/image" Target="../media/image16.png"/></Relationships>
</file>

<file path=ppt/slides/_rels/slide4.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6.jpeg"/><Relationship Id="rId7" Type="http://schemas.openxmlformats.org/officeDocument/2006/relationships/image" Target="../media/image21.png"/><Relationship Id="rId2" Type="http://schemas.openxmlformats.org/officeDocument/2006/relationships/notesSlide" Target="../notesSlides/notesSlide4.xml"/><Relationship Id="rId1" Type="http://schemas.openxmlformats.org/officeDocument/2006/relationships/slideLayout" Target="../slideLayouts/slideLayout2.xml"/><Relationship Id="rId6" Type="http://schemas.openxmlformats.org/officeDocument/2006/relationships/image" Target="../media/image20.png"/><Relationship Id="rId5" Type="http://schemas.openxmlformats.org/officeDocument/2006/relationships/image" Target="../media/image10.png"/><Relationship Id="rId4" Type="http://schemas.openxmlformats.org/officeDocument/2006/relationships/chart" Target="../charts/chart1.xml"/></Relationships>
</file>

<file path=ppt/slides/_rels/slide5.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5.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chart" Target="../charts/chart2.xml"/></Relationships>
</file>

<file path=ppt/slides/_rels/slide6.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6.xml"/><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chart" Target="../charts/chart4.xml"/><Relationship Id="rId4" Type="http://schemas.openxmlformats.org/officeDocument/2006/relationships/chart" Target="../charts/chart3.xml"/></Relationships>
</file>

<file path=ppt/slides/_rels/slide7.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7.xml"/><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chart" Target="../charts/chart6.xml"/><Relationship Id="rId4" Type="http://schemas.openxmlformats.org/officeDocument/2006/relationships/chart" Target="../charts/chart5.xml"/></Relationships>
</file>

<file path=ppt/slides/_rels/slide8.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8.xml"/><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chart" Target="../charts/chart8.xml"/><Relationship Id="rId4" Type="http://schemas.openxmlformats.org/officeDocument/2006/relationships/chart" Target="../charts/chart7.xml"/></Relationships>
</file>

<file path=ppt/slides/_rels/slide9.xml.rels><?xml version="1.0" encoding="UTF-8" standalone="yes"?>
<Relationships xmlns="http://schemas.openxmlformats.org/package/2006/relationships"><Relationship Id="rId3" Type="http://schemas.openxmlformats.org/officeDocument/2006/relationships/image" Target="../media/image6.jpeg"/><Relationship Id="rId7" Type="http://schemas.openxmlformats.org/officeDocument/2006/relationships/image" Target="../media/image5.png"/><Relationship Id="rId2" Type="http://schemas.openxmlformats.org/officeDocument/2006/relationships/notesSlide" Target="../notesSlides/notesSlide9.xml"/><Relationship Id="rId1" Type="http://schemas.openxmlformats.org/officeDocument/2006/relationships/slideLayout" Target="../slideLayouts/slideLayout2.xml"/><Relationship Id="rId6" Type="http://schemas.openxmlformats.org/officeDocument/2006/relationships/image" Target="../media/image30.png"/><Relationship Id="rId5" Type="http://schemas.openxmlformats.org/officeDocument/2006/relationships/image" Target="../media/image29.png"/><Relationship Id="rId4" Type="http://schemas.openxmlformats.org/officeDocument/2006/relationships/image" Target="../media/image28.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2" descr="New illustration of the TRAPPIST-1 system.">
            <a:extLst>
              <a:ext uri="{FF2B5EF4-FFF2-40B4-BE49-F238E27FC236}">
                <a16:creationId xmlns:a16="http://schemas.microsoft.com/office/drawing/2014/main" id="{B40E2207-63FD-6536-3A83-1A533105BBCD}"/>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6293" r="1207"/>
          <a:stretch/>
        </p:blipFill>
        <p:spPr bwMode="auto">
          <a:xfrm>
            <a:off x="0" y="0"/>
            <a:ext cx="1219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2" name="Titre 1">
            <a:extLst>
              <a:ext uri="{FF2B5EF4-FFF2-40B4-BE49-F238E27FC236}">
                <a16:creationId xmlns:a16="http://schemas.microsoft.com/office/drawing/2014/main" id="{14B664C1-45BC-4136-8A8C-1D37AD2D6012}"/>
              </a:ext>
            </a:extLst>
          </p:cNvPr>
          <p:cNvSpPr>
            <a:spLocks noGrp="1"/>
          </p:cNvSpPr>
          <p:nvPr>
            <p:ph type="title"/>
          </p:nvPr>
        </p:nvSpPr>
        <p:spPr>
          <a:xfrm>
            <a:off x="837217" y="413539"/>
            <a:ext cx="10515600" cy="1325563"/>
          </a:xfrm>
        </p:spPr>
        <p:txBody>
          <a:bodyPr>
            <a:normAutofit fontScale="90000"/>
          </a:bodyPr>
          <a:lstStyle/>
          <a:p>
            <a:pPr algn="ctr"/>
            <a:r>
              <a:rPr lang="en-US"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WP6:</a:t>
            </a:r>
            <a:br>
              <a:rPr lang="en-US"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br>
            <a:r>
              <a:rPr lang="en-US" b="0" i="0" dirty="0">
                <a:solidFill>
                  <a:schemeClr val="bg1"/>
                </a:solidFill>
                <a:effectLst/>
                <a:latin typeface="+mn-lt"/>
              </a:rPr>
              <a:t>Chromatic Adaptation of the cyanobacteria </a:t>
            </a:r>
            <a:r>
              <a:rPr lang="en-US" b="0" i="0" dirty="0" err="1">
                <a:solidFill>
                  <a:schemeClr val="bg1"/>
                </a:solidFill>
                <a:effectLst/>
                <a:latin typeface="+mn-lt"/>
              </a:rPr>
              <a:t>Staniera</a:t>
            </a:r>
            <a:endParaRPr lang="fr-BE" sz="8800" dirty="0">
              <a:solidFill>
                <a:schemeClr val="bg1"/>
              </a:solidFill>
              <a:latin typeface="+mn-lt"/>
            </a:endParaRPr>
          </a:p>
        </p:txBody>
      </p:sp>
      <p:sp>
        <p:nvSpPr>
          <p:cNvPr id="5" name="Titre 1">
            <a:extLst>
              <a:ext uri="{FF2B5EF4-FFF2-40B4-BE49-F238E27FC236}">
                <a16:creationId xmlns:a16="http://schemas.microsoft.com/office/drawing/2014/main" id="{DCD9DF5C-327D-43CA-A902-A27C4694DEAF}"/>
              </a:ext>
            </a:extLst>
          </p:cNvPr>
          <p:cNvSpPr txBox="1">
            <a:spLocks/>
          </p:cNvSpPr>
          <p:nvPr/>
        </p:nvSpPr>
        <p:spPr>
          <a:xfrm>
            <a:off x="838200" y="4203986"/>
            <a:ext cx="10515600" cy="157769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2400" dirty="0">
                <a:solidFill>
                  <a:schemeClr val="bg1"/>
                </a:solidFill>
                <a:latin typeface="Calibri" panose="020F0502020204030204" pitchFamily="34" charset="0"/>
                <a:ea typeface="Calibri" panose="020F0502020204030204" pitchFamily="34" charset="0"/>
                <a:cs typeface="Times New Roman" panose="02020603050405020304" pitchFamily="18" charset="0"/>
              </a:rPr>
              <a:t>Tom Feller</a:t>
            </a:r>
          </a:p>
          <a:p>
            <a:pPr algn="ctr"/>
            <a:r>
              <a:rPr lang="en-US" sz="2400" dirty="0">
                <a:solidFill>
                  <a:schemeClr val="bg1"/>
                </a:solidFill>
                <a:latin typeface="Calibri" panose="020F0502020204030204" pitchFamily="34" charset="0"/>
                <a:cs typeface="Times New Roman" panose="02020603050405020304" pitchFamily="18" charset="0"/>
              </a:rPr>
              <a:t>Pierre </a:t>
            </a:r>
            <a:r>
              <a:rPr lang="en-US" sz="2400" dirty="0" err="1">
                <a:solidFill>
                  <a:schemeClr val="bg1"/>
                </a:solidFill>
                <a:latin typeface="Calibri" panose="020F0502020204030204" pitchFamily="34" charset="0"/>
                <a:cs typeface="Times New Roman" panose="02020603050405020304" pitchFamily="18" charset="0"/>
              </a:rPr>
              <a:t>Cardol</a:t>
            </a:r>
            <a:endParaRPr lang="en-US" sz="2400" dirty="0">
              <a:solidFill>
                <a:schemeClr val="bg1"/>
              </a:solidFill>
              <a:latin typeface="Calibri" panose="020F0502020204030204" pitchFamily="34" charset="0"/>
              <a:cs typeface="Times New Roman" panose="02020603050405020304" pitchFamily="18" charset="0"/>
            </a:endParaRPr>
          </a:p>
          <a:p>
            <a:pPr algn="ctr"/>
            <a:r>
              <a:rPr lang="en-US" sz="2400" dirty="0">
                <a:solidFill>
                  <a:schemeClr val="bg1"/>
                </a:solidFill>
                <a:latin typeface="Calibri" panose="020F0502020204030204" pitchFamily="34" charset="0"/>
                <a:ea typeface="Calibri" panose="020F0502020204030204" pitchFamily="34" charset="0"/>
                <a:cs typeface="Times New Roman" panose="02020603050405020304" pitchFamily="18" charset="0"/>
              </a:rPr>
              <a:t>Emmanuelle </a:t>
            </a:r>
            <a:r>
              <a:rPr lang="en-US" sz="2400" dirty="0" err="1">
                <a:solidFill>
                  <a:schemeClr val="bg1"/>
                </a:solidFill>
                <a:latin typeface="Calibri" panose="020F0502020204030204" pitchFamily="34" charset="0"/>
                <a:ea typeface="Calibri" panose="020F0502020204030204" pitchFamily="34" charset="0"/>
                <a:cs typeface="Times New Roman" panose="02020603050405020304" pitchFamily="18" charset="0"/>
              </a:rPr>
              <a:t>Javaux</a:t>
            </a:r>
            <a:endParaRPr lang="en-US" sz="2400" dirty="0">
              <a:solidFill>
                <a:schemeClr val="bg1"/>
              </a:solidFill>
              <a:latin typeface="Calibri" panose="020F0502020204030204" pitchFamily="34" charset="0"/>
              <a:ea typeface="Calibri" panose="020F0502020204030204" pitchFamily="34" charset="0"/>
              <a:cs typeface="Times New Roman" panose="02020603050405020304" pitchFamily="18" charset="0"/>
            </a:endParaRPr>
          </a:p>
          <a:p>
            <a:pPr algn="ctr"/>
            <a:r>
              <a:rPr lang="en-US" sz="2400" dirty="0">
                <a:solidFill>
                  <a:schemeClr val="bg1"/>
                </a:solidFill>
                <a:latin typeface="Calibri" panose="020F0502020204030204" pitchFamily="34" charset="0"/>
                <a:ea typeface="Calibri" panose="020F0502020204030204" pitchFamily="34" charset="0"/>
                <a:cs typeface="Times New Roman" panose="02020603050405020304" pitchFamily="18" charset="0"/>
              </a:rPr>
              <a:t>Yannick Lara</a:t>
            </a:r>
          </a:p>
          <a:p>
            <a:pPr algn="ctr"/>
            <a:endParaRPr lang="en-US" sz="2400" dirty="0">
              <a:solidFill>
                <a:schemeClr val="bg1"/>
              </a:solidFill>
              <a:latin typeface="Calibri" panose="020F0502020204030204" pitchFamily="34" charset="0"/>
              <a:ea typeface="Calibri" panose="020F0502020204030204" pitchFamily="34" charset="0"/>
              <a:cs typeface="Times New Roman" panose="02020603050405020304" pitchFamily="18" charset="0"/>
            </a:endParaRPr>
          </a:p>
        </p:txBody>
      </p:sp>
      <p:pic>
        <p:nvPicPr>
          <p:cNvPr id="8" name="officeArt object" descr="Picture 9">
            <a:extLst>
              <a:ext uri="{FF2B5EF4-FFF2-40B4-BE49-F238E27FC236}">
                <a16:creationId xmlns:a16="http://schemas.microsoft.com/office/drawing/2014/main" id="{12B181A5-16DD-43D7-AB06-D1735067356F}"/>
              </a:ext>
            </a:extLst>
          </p:cNvPr>
          <p:cNvPicPr/>
          <p:nvPr/>
        </p:nvPicPr>
        <p:blipFill>
          <a:blip r:embed="rId4"/>
          <a:stretch>
            <a:fillRect/>
          </a:stretch>
        </p:blipFill>
        <p:spPr>
          <a:xfrm>
            <a:off x="11077575" y="5918204"/>
            <a:ext cx="1114425" cy="933450"/>
          </a:xfrm>
          <a:prstGeom prst="rect">
            <a:avLst/>
          </a:prstGeom>
          <a:ln w="12700" cap="flat">
            <a:noFill/>
            <a:miter lim="400000"/>
          </a:ln>
          <a:effectLst/>
        </p:spPr>
      </p:pic>
      <p:pic>
        <p:nvPicPr>
          <p:cNvPr id="3080" name="Picture 8" descr="ULiège Library">
            <a:extLst>
              <a:ext uri="{FF2B5EF4-FFF2-40B4-BE49-F238E27FC236}">
                <a16:creationId xmlns:a16="http://schemas.microsoft.com/office/drawing/2014/main" id="{D8D4A452-3DFF-4429-A4B0-00F19DF09BCE}"/>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461144" y="5648588"/>
            <a:ext cx="3548369" cy="1472682"/>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a:extLst>
              <a:ext uri="{FF2B5EF4-FFF2-40B4-BE49-F238E27FC236}">
                <a16:creationId xmlns:a16="http://schemas.microsoft.com/office/drawing/2014/main" id="{BFD8D024-F82E-447B-A807-1D195E80E6E3}"/>
              </a:ext>
            </a:extLst>
          </p:cNvPr>
          <p:cNvSpPr/>
          <p:nvPr/>
        </p:nvSpPr>
        <p:spPr>
          <a:xfrm>
            <a:off x="8615947" y="6250190"/>
            <a:ext cx="1499616" cy="413322"/>
          </a:xfrm>
          <a:prstGeom prst="rect">
            <a:avLst/>
          </a:prstGeom>
          <a:solidFill>
            <a:srgbClr val="000000"/>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pic>
        <p:nvPicPr>
          <p:cNvPr id="3082" name="Picture 10" descr="Homepage - Génétique et physiologie des microalgues">
            <a:extLst>
              <a:ext uri="{FF2B5EF4-FFF2-40B4-BE49-F238E27FC236}">
                <a16:creationId xmlns:a16="http://schemas.microsoft.com/office/drawing/2014/main" id="{9E732E30-111A-4E1D-8897-0C77E7848F7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573919" y="6208846"/>
            <a:ext cx="2469625" cy="545054"/>
          </a:xfrm>
          <a:prstGeom prst="rect">
            <a:avLst/>
          </a:prstGeom>
          <a:noFill/>
          <a:extLst>
            <a:ext uri="{909E8E84-426E-40DD-AFC4-6F175D3DCCD1}">
              <a14:hiddenFill xmlns:a14="http://schemas.microsoft.com/office/drawing/2010/main">
                <a:solidFill>
                  <a:srgbClr val="FFFFFF"/>
                </a:solidFill>
              </a14:hiddenFill>
            </a:ext>
          </a:extLst>
        </p:spPr>
      </p:pic>
      <p:sp>
        <p:nvSpPr>
          <p:cNvPr id="9" name="Titre 1">
            <a:extLst>
              <a:ext uri="{FF2B5EF4-FFF2-40B4-BE49-F238E27FC236}">
                <a16:creationId xmlns:a16="http://schemas.microsoft.com/office/drawing/2014/main" id="{969D554A-7C33-4AF1-8E47-7565C804F2B7}"/>
              </a:ext>
            </a:extLst>
          </p:cNvPr>
          <p:cNvSpPr txBox="1">
            <a:spLocks/>
          </p:cNvSpPr>
          <p:nvPr/>
        </p:nvSpPr>
        <p:spPr>
          <a:xfrm>
            <a:off x="4549436" y="2004841"/>
            <a:ext cx="3739158" cy="465153"/>
          </a:xfrm>
          <a:prstGeom prst="rect">
            <a:avLst/>
          </a:prstGeom>
        </p:spPr>
        <p:txBody>
          <a:bodyPr vert="horz" lIns="91440" tIns="45720" rIns="91440" bIns="45720" rtlCol="0" anchor="ctr">
            <a:normAutofit fontScale="77500" lnSpcReduction="2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2800" dirty="0">
                <a:solidFill>
                  <a:schemeClr val="bg1"/>
                </a:solidFill>
                <a:latin typeface="Calibri" panose="020F0502020204030204" pitchFamily="34" charset="0"/>
                <a:ea typeface="Calibri" panose="020F0502020204030204" pitchFamily="34" charset="0"/>
                <a:cs typeface="Times New Roman" panose="02020603050405020304" pitchFamily="18" charset="0"/>
              </a:rPr>
              <a:t>PORTAL Meeting 3 April 2024</a:t>
            </a:r>
            <a:endParaRPr lang="fr-BE" sz="6000" dirty="0">
              <a:solidFill>
                <a:schemeClr val="bg1"/>
              </a:solidFill>
            </a:endParaRPr>
          </a:p>
        </p:txBody>
      </p:sp>
      <p:sp>
        <p:nvSpPr>
          <p:cNvPr id="3" name="Espace réservé du numéro de diapositive 2">
            <a:extLst>
              <a:ext uri="{FF2B5EF4-FFF2-40B4-BE49-F238E27FC236}">
                <a16:creationId xmlns:a16="http://schemas.microsoft.com/office/drawing/2014/main" id="{95B573F5-58D3-6C60-53C0-DDF28670F0C3}"/>
              </a:ext>
            </a:extLst>
          </p:cNvPr>
          <p:cNvSpPr>
            <a:spLocks noGrp="1"/>
          </p:cNvSpPr>
          <p:nvPr>
            <p:ph type="sldNum" sz="quarter" idx="12"/>
          </p:nvPr>
        </p:nvSpPr>
        <p:spPr/>
        <p:txBody>
          <a:bodyPr/>
          <a:lstStyle/>
          <a:p>
            <a:fld id="{B74DAD60-A87F-4444-AFEE-1EF8AEC43777}" type="slidenum">
              <a:rPr lang="fr-BE" smtClean="0"/>
              <a:t>1</a:t>
            </a:fld>
            <a:endParaRPr lang="fr-BE"/>
          </a:p>
        </p:txBody>
      </p:sp>
      <p:sp>
        <p:nvSpPr>
          <p:cNvPr id="6" name="Ellipse 5">
            <a:extLst>
              <a:ext uri="{FF2B5EF4-FFF2-40B4-BE49-F238E27FC236}">
                <a16:creationId xmlns:a16="http://schemas.microsoft.com/office/drawing/2014/main" id="{E5EE52C6-517C-2665-CDF1-B18077495C04}"/>
              </a:ext>
            </a:extLst>
          </p:cNvPr>
          <p:cNvSpPr/>
          <p:nvPr/>
        </p:nvSpPr>
        <p:spPr>
          <a:xfrm>
            <a:off x="9069685" y="2626293"/>
            <a:ext cx="1656930" cy="1577693"/>
          </a:xfrm>
          <a:prstGeom prst="ellipse">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BE"/>
          </a:p>
        </p:txBody>
      </p:sp>
      <p:pic>
        <p:nvPicPr>
          <p:cNvPr id="4" name="Image 3">
            <a:extLst>
              <a:ext uri="{FF2B5EF4-FFF2-40B4-BE49-F238E27FC236}">
                <a16:creationId xmlns:a16="http://schemas.microsoft.com/office/drawing/2014/main" id="{2BC023D1-4935-D74B-A17F-0C4BAAD7C98C}"/>
              </a:ext>
            </a:extLst>
          </p:cNvPr>
          <p:cNvPicPr>
            <a:picLocks noChangeAspect="1"/>
          </p:cNvPicPr>
          <p:nvPr/>
        </p:nvPicPr>
        <p:blipFill>
          <a:blip r:embed="rId7"/>
          <a:stretch>
            <a:fillRect/>
          </a:stretch>
        </p:blipFill>
        <p:spPr>
          <a:xfrm rot="396238">
            <a:off x="9515576" y="2973177"/>
            <a:ext cx="1097677" cy="800796"/>
          </a:xfrm>
          <a:prstGeom prst="rect">
            <a:avLst/>
          </a:prstGeom>
        </p:spPr>
      </p:pic>
    </p:spTree>
    <p:extLst>
      <p:ext uri="{BB962C8B-B14F-4D97-AF65-F5344CB8AC3E}">
        <p14:creationId xmlns:p14="http://schemas.microsoft.com/office/powerpoint/2010/main" val="374025426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42" name="Picture 2">
            <a:extLst>
              <a:ext uri="{FF2B5EF4-FFF2-40B4-BE49-F238E27FC236}">
                <a16:creationId xmlns:a16="http://schemas.microsoft.com/office/drawing/2014/main" id="{B0F6098D-5722-45C9-B34D-644B0DCDAD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2192000" cy="952500"/>
          </a:xfrm>
          <a:prstGeom prst="rect">
            <a:avLst/>
          </a:prstGeom>
          <a:noFill/>
          <a:extLst>
            <a:ext uri="{909E8E84-426E-40DD-AFC4-6F175D3DCCD1}">
              <a14:hiddenFill xmlns:a14="http://schemas.microsoft.com/office/drawing/2010/main">
                <a:solidFill>
                  <a:srgbClr val="FFFFFF"/>
                </a:solidFill>
              </a14:hiddenFill>
            </a:ext>
          </a:extLst>
        </p:spPr>
      </p:pic>
      <p:sp>
        <p:nvSpPr>
          <p:cNvPr id="9" name="Titre 1">
            <a:extLst>
              <a:ext uri="{FF2B5EF4-FFF2-40B4-BE49-F238E27FC236}">
                <a16:creationId xmlns:a16="http://schemas.microsoft.com/office/drawing/2014/main" id="{4E38E265-8ABA-52DA-3BD5-0B8FC3E5C1A5}"/>
              </a:ext>
            </a:extLst>
          </p:cNvPr>
          <p:cNvSpPr>
            <a:spLocks noGrp="1"/>
          </p:cNvSpPr>
          <p:nvPr>
            <p:ph type="title"/>
          </p:nvPr>
        </p:nvSpPr>
        <p:spPr>
          <a:xfrm>
            <a:off x="838200" y="476250"/>
            <a:ext cx="10515600" cy="1325563"/>
          </a:xfrm>
        </p:spPr>
        <p:txBody>
          <a:bodyPr>
            <a:normAutofit/>
          </a:bodyPr>
          <a:lstStyle/>
          <a:p>
            <a:pPr algn="ctr"/>
            <a:r>
              <a:rPr lang="en-US" sz="4000" i="1" dirty="0" err="1">
                <a:solidFill>
                  <a:schemeClr val="bg1"/>
                </a:solidFill>
                <a:latin typeface="Calibri" panose="020F0502020204030204" pitchFamily="34" charset="0"/>
                <a:cs typeface="Times New Roman" panose="02020603050405020304" pitchFamily="18" charset="0"/>
              </a:rPr>
              <a:t>Stanieria</a:t>
            </a:r>
            <a:r>
              <a:rPr lang="en-US" sz="4000" dirty="0">
                <a:solidFill>
                  <a:schemeClr val="bg1"/>
                </a:solidFill>
                <a:latin typeface="Calibri" panose="020F0502020204030204" pitchFamily="34" charset="0"/>
                <a:cs typeface="Times New Roman" panose="02020603050405020304" pitchFamily="18" charset="0"/>
              </a:rPr>
              <a:t> : N-PAGE -77k </a:t>
            </a:r>
            <a:r>
              <a:rPr lang="en-US" sz="4000" dirty="0" err="1">
                <a:solidFill>
                  <a:schemeClr val="bg1"/>
                </a:solidFill>
                <a:latin typeface="Calibri" panose="020F0502020204030204" pitchFamily="34" charset="0"/>
                <a:cs typeface="Times New Roman" panose="02020603050405020304" pitchFamily="18" charset="0"/>
              </a:rPr>
              <a:t>Fluo</a:t>
            </a:r>
            <a:endParaRPr lang="en-US" sz="8000" dirty="0">
              <a:solidFill>
                <a:schemeClr val="bg1"/>
              </a:solidFill>
            </a:endParaRPr>
          </a:p>
        </p:txBody>
      </p:sp>
      <p:sp>
        <p:nvSpPr>
          <p:cNvPr id="2" name="Espace réservé du numéro de diapositive 1">
            <a:extLst>
              <a:ext uri="{FF2B5EF4-FFF2-40B4-BE49-F238E27FC236}">
                <a16:creationId xmlns:a16="http://schemas.microsoft.com/office/drawing/2014/main" id="{0E802601-2750-7AB6-0A7E-8BD0755079B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74DAD60-A87F-4444-AFEE-1EF8AEC43777}"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dirty="0">
              <a:ln>
                <a:noFill/>
              </a:ln>
              <a:solidFill>
                <a:prstClr val="black">
                  <a:tint val="75000"/>
                </a:prstClr>
              </a:solidFill>
              <a:effectLst/>
              <a:uLnTx/>
              <a:uFillTx/>
              <a:latin typeface="Calibri" panose="020F0502020204030204"/>
              <a:ea typeface="+mn-ea"/>
              <a:cs typeface="+mn-cs"/>
            </a:endParaRPr>
          </a:p>
        </p:txBody>
      </p:sp>
      <p:pic>
        <p:nvPicPr>
          <p:cNvPr id="20" name="Image 19">
            <a:extLst>
              <a:ext uri="{FF2B5EF4-FFF2-40B4-BE49-F238E27FC236}">
                <a16:creationId xmlns:a16="http://schemas.microsoft.com/office/drawing/2014/main" id="{E1CBE563-5580-12A9-E31A-F6D30E3C633D}"/>
              </a:ext>
            </a:extLst>
          </p:cNvPr>
          <p:cNvPicPr>
            <a:picLocks noChangeAspect="1"/>
          </p:cNvPicPr>
          <p:nvPr/>
        </p:nvPicPr>
        <p:blipFill rotWithShape="1">
          <a:blip r:embed="rId4"/>
          <a:srcRect r="57829"/>
          <a:stretch/>
        </p:blipFill>
        <p:spPr>
          <a:xfrm>
            <a:off x="545410" y="1252640"/>
            <a:ext cx="1365110" cy="5322667"/>
          </a:xfrm>
          <a:prstGeom prst="rect">
            <a:avLst/>
          </a:prstGeom>
        </p:spPr>
      </p:pic>
      <p:sp>
        <p:nvSpPr>
          <p:cNvPr id="21" name="ZoneTexte 20">
            <a:extLst>
              <a:ext uri="{FF2B5EF4-FFF2-40B4-BE49-F238E27FC236}">
                <a16:creationId xmlns:a16="http://schemas.microsoft.com/office/drawing/2014/main" id="{F0FB0459-46F4-1D23-2DFD-2F217B57CD74}"/>
              </a:ext>
            </a:extLst>
          </p:cNvPr>
          <p:cNvSpPr txBox="1"/>
          <p:nvPr/>
        </p:nvSpPr>
        <p:spPr>
          <a:xfrm>
            <a:off x="726963" y="1702679"/>
            <a:ext cx="5506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BE" sz="1800" b="0" i="0" u="none" strike="noStrike" kern="1200" cap="none" spc="0" normalizeH="0" baseline="0" noProof="0" dirty="0">
                <a:ln>
                  <a:noFill/>
                </a:ln>
                <a:solidFill>
                  <a:prstClr val="black"/>
                </a:solidFill>
                <a:effectLst/>
                <a:uLnTx/>
                <a:uFillTx/>
                <a:latin typeface="Calibri" panose="020F0502020204030204"/>
                <a:ea typeface="+mn-ea"/>
                <a:cs typeface="+mn-cs"/>
              </a:rPr>
              <a:t>FR</a:t>
            </a:r>
          </a:p>
        </p:txBody>
      </p:sp>
      <p:sp>
        <p:nvSpPr>
          <p:cNvPr id="24" name="ZoneTexte 23">
            <a:extLst>
              <a:ext uri="{FF2B5EF4-FFF2-40B4-BE49-F238E27FC236}">
                <a16:creationId xmlns:a16="http://schemas.microsoft.com/office/drawing/2014/main" id="{BFDF3675-5745-B6EF-3006-8DB00C491862}"/>
              </a:ext>
            </a:extLst>
          </p:cNvPr>
          <p:cNvSpPr txBox="1"/>
          <p:nvPr/>
        </p:nvSpPr>
        <p:spPr>
          <a:xfrm>
            <a:off x="1359914" y="1693469"/>
            <a:ext cx="5506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BE" sz="1800" b="0" i="0" u="none" strike="noStrike" kern="1200" cap="none" spc="0" normalizeH="0" baseline="0" noProof="0" dirty="0">
                <a:ln>
                  <a:noFill/>
                </a:ln>
                <a:solidFill>
                  <a:prstClr val="black"/>
                </a:solidFill>
                <a:effectLst/>
                <a:uLnTx/>
                <a:uFillTx/>
                <a:latin typeface="Calibri" panose="020F0502020204030204"/>
                <a:ea typeface="+mn-ea"/>
                <a:cs typeface="+mn-cs"/>
              </a:rPr>
              <a:t>LL</a:t>
            </a:r>
          </a:p>
        </p:txBody>
      </p:sp>
      <p:graphicFrame>
        <p:nvGraphicFramePr>
          <p:cNvPr id="3" name="Graphique 2">
            <a:extLst>
              <a:ext uri="{FF2B5EF4-FFF2-40B4-BE49-F238E27FC236}">
                <a16:creationId xmlns:a16="http://schemas.microsoft.com/office/drawing/2014/main" id="{57F6C524-5F8F-D34B-3C4C-D00B3706C808}"/>
              </a:ext>
            </a:extLst>
          </p:cNvPr>
          <p:cNvGraphicFramePr>
            <a:graphicFrameLocks/>
          </p:cNvGraphicFramePr>
          <p:nvPr>
            <p:extLst>
              <p:ext uri="{D42A27DB-BD31-4B8C-83A1-F6EECF244321}">
                <p14:modId xmlns:p14="http://schemas.microsoft.com/office/powerpoint/2010/main" val="202971465"/>
              </p:ext>
            </p:extLst>
          </p:nvPr>
        </p:nvGraphicFramePr>
        <p:xfrm>
          <a:off x="2432234" y="1623732"/>
          <a:ext cx="2524807" cy="1712293"/>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 name="Graphique 3">
            <a:extLst>
              <a:ext uri="{FF2B5EF4-FFF2-40B4-BE49-F238E27FC236}">
                <a16:creationId xmlns:a16="http://schemas.microsoft.com/office/drawing/2014/main" id="{B78D20A8-52E6-4B9B-B965-D7ED76253AA2}"/>
              </a:ext>
            </a:extLst>
          </p:cNvPr>
          <p:cNvGraphicFramePr>
            <a:graphicFrameLocks/>
          </p:cNvGraphicFramePr>
          <p:nvPr>
            <p:extLst>
              <p:ext uri="{D42A27DB-BD31-4B8C-83A1-F6EECF244321}">
                <p14:modId xmlns:p14="http://schemas.microsoft.com/office/powerpoint/2010/main" val="3867831347"/>
              </p:ext>
            </p:extLst>
          </p:nvPr>
        </p:nvGraphicFramePr>
        <p:xfrm>
          <a:off x="4870030" y="1454043"/>
          <a:ext cx="2549408" cy="191408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 name="Graphique 4">
            <a:extLst>
              <a:ext uri="{FF2B5EF4-FFF2-40B4-BE49-F238E27FC236}">
                <a16:creationId xmlns:a16="http://schemas.microsoft.com/office/drawing/2014/main" id="{3EEC8BD7-9D68-464C-9C27-D5836EC0BB6E}"/>
              </a:ext>
            </a:extLst>
          </p:cNvPr>
          <p:cNvGraphicFramePr>
            <a:graphicFrameLocks/>
          </p:cNvGraphicFramePr>
          <p:nvPr>
            <p:extLst>
              <p:ext uri="{D42A27DB-BD31-4B8C-83A1-F6EECF244321}">
                <p14:modId xmlns:p14="http://schemas.microsoft.com/office/powerpoint/2010/main" val="1441197869"/>
              </p:ext>
            </p:extLst>
          </p:nvPr>
        </p:nvGraphicFramePr>
        <p:xfrm>
          <a:off x="7451166" y="1255095"/>
          <a:ext cx="2557885" cy="2124424"/>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6" name="Graphique 5">
            <a:extLst>
              <a:ext uri="{FF2B5EF4-FFF2-40B4-BE49-F238E27FC236}">
                <a16:creationId xmlns:a16="http://schemas.microsoft.com/office/drawing/2014/main" id="{BE8D29F8-C8D5-4115-9A70-9F428DAF5F07}"/>
              </a:ext>
            </a:extLst>
          </p:cNvPr>
          <p:cNvGraphicFramePr>
            <a:graphicFrameLocks/>
          </p:cNvGraphicFramePr>
          <p:nvPr>
            <p:extLst>
              <p:ext uri="{D42A27DB-BD31-4B8C-83A1-F6EECF244321}">
                <p14:modId xmlns:p14="http://schemas.microsoft.com/office/powerpoint/2010/main" val="2098969288"/>
              </p:ext>
            </p:extLst>
          </p:nvPr>
        </p:nvGraphicFramePr>
        <p:xfrm>
          <a:off x="9750235" y="1553351"/>
          <a:ext cx="2519582" cy="1716933"/>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7" name="Graphique 6">
            <a:extLst>
              <a:ext uri="{FF2B5EF4-FFF2-40B4-BE49-F238E27FC236}">
                <a16:creationId xmlns:a16="http://schemas.microsoft.com/office/drawing/2014/main" id="{49BBCEBC-D52F-4763-A121-5AC6058DC1B2}"/>
              </a:ext>
            </a:extLst>
          </p:cNvPr>
          <p:cNvGraphicFramePr>
            <a:graphicFrameLocks/>
          </p:cNvGraphicFramePr>
          <p:nvPr>
            <p:extLst>
              <p:ext uri="{D42A27DB-BD31-4B8C-83A1-F6EECF244321}">
                <p14:modId xmlns:p14="http://schemas.microsoft.com/office/powerpoint/2010/main" val="4115495186"/>
              </p:ext>
            </p:extLst>
          </p:nvPr>
        </p:nvGraphicFramePr>
        <p:xfrm>
          <a:off x="2437754" y="3504421"/>
          <a:ext cx="2521672" cy="1716932"/>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8" name="Graphique 7">
            <a:extLst>
              <a:ext uri="{FF2B5EF4-FFF2-40B4-BE49-F238E27FC236}">
                <a16:creationId xmlns:a16="http://schemas.microsoft.com/office/drawing/2014/main" id="{BA80D58F-211D-4AED-B326-D951695F500F}"/>
              </a:ext>
            </a:extLst>
          </p:cNvPr>
          <p:cNvGraphicFramePr>
            <a:graphicFrameLocks/>
          </p:cNvGraphicFramePr>
          <p:nvPr>
            <p:extLst>
              <p:ext uri="{D42A27DB-BD31-4B8C-83A1-F6EECF244321}">
                <p14:modId xmlns:p14="http://schemas.microsoft.com/office/powerpoint/2010/main" val="3206167908"/>
              </p:ext>
            </p:extLst>
          </p:nvPr>
        </p:nvGraphicFramePr>
        <p:xfrm>
          <a:off x="4957041" y="3514565"/>
          <a:ext cx="2519582" cy="1718662"/>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10" name="Graphique 9">
            <a:extLst>
              <a:ext uri="{FF2B5EF4-FFF2-40B4-BE49-F238E27FC236}">
                <a16:creationId xmlns:a16="http://schemas.microsoft.com/office/drawing/2014/main" id="{B0819621-F5B3-4AF1-837B-30F96EFCBFB8}"/>
              </a:ext>
            </a:extLst>
          </p:cNvPr>
          <p:cNvGraphicFramePr>
            <a:graphicFrameLocks/>
          </p:cNvGraphicFramePr>
          <p:nvPr>
            <p:extLst>
              <p:ext uri="{D42A27DB-BD31-4B8C-83A1-F6EECF244321}">
                <p14:modId xmlns:p14="http://schemas.microsoft.com/office/powerpoint/2010/main" val="3004638478"/>
              </p:ext>
            </p:extLst>
          </p:nvPr>
        </p:nvGraphicFramePr>
        <p:xfrm>
          <a:off x="7528436" y="3504421"/>
          <a:ext cx="2522190" cy="1712292"/>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11" name="Graphique 10">
            <a:extLst>
              <a:ext uri="{FF2B5EF4-FFF2-40B4-BE49-F238E27FC236}">
                <a16:creationId xmlns:a16="http://schemas.microsoft.com/office/drawing/2014/main" id="{5C4CFB7C-090F-4898-A4BF-D2D5F0202AF0}"/>
              </a:ext>
            </a:extLst>
          </p:cNvPr>
          <p:cNvGraphicFramePr>
            <a:graphicFrameLocks/>
          </p:cNvGraphicFramePr>
          <p:nvPr>
            <p:extLst>
              <p:ext uri="{D42A27DB-BD31-4B8C-83A1-F6EECF244321}">
                <p14:modId xmlns:p14="http://schemas.microsoft.com/office/powerpoint/2010/main" val="2249055627"/>
              </p:ext>
            </p:extLst>
          </p:nvPr>
        </p:nvGraphicFramePr>
        <p:xfrm>
          <a:off x="9750235" y="3616889"/>
          <a:ext cx="2524280" cy="1882277"/>
        </p:xfrm>
        <a:graphic>
          <a:graphicData uri="http://schemas.openxmlformats.org/drawingml/2006/chart">
            <c:chart xmlns:c="http://schemas.openxmlformats.org/drawingml/2006/chart" xmlns:r="http://schemas.openxmlformats.org/officeDocument/2006/relationships" r:id="rId12"/>
          </a:graphicData>
        </a:graphic>
      </p:graphicFrame>
      <p:sp>
        <p:nvSpPr>
          <p:cNvPr id="13" name="ZoneTexte 12">
            <a:extLst>
              <a:ext uri="{FF2B5EF4-FFF2-40B4-BE49-F238E27FC236}">
                <a16:creationId xmlns:a16="http://schemas.microsoft.com/office/drawing/2014/main" id="{555AB200-6D24-AA4B-F9FC-F6C8A0295C9D}"/>
              </a:ext>
            </a:extLst>
          </p:cNvPr>
          <p:cNvSpPr txBox="1"/>
          <p:nvPr/>
        </p:nvSpPr>
        <p:spPr>
          <a:xfrm>
            <a:off x="3098906" y="5689782"/>
            <a:ext cx="5879289" cy="369332"/>
          </a:xfrm>
          <a:prstGeom prst="rect">
            <a:avLst/>
          </a:prstGeom>
          <a:noFill/>
        </p:spPr>
        <p:txBody>
          <a:bodyPr wrap="square" rtlCol="0">
            <a:spAutoFit/>
          </a:bodyPr>
          <a:lstStyle/>
          <a:p>
            <a:r>
              <a:rPr lang="en-US" dirty="0">
                <a:solidFill>
                  <a:schemeClr val="bg1"/>
                </a:solidFill>
                <a:sym typeface="Wingdings" panose="05000000000000000000" pitchFamily="2" charset="2"/>
              </a:rPr>
              <a:t> Complete rearrangement of the photosynthetic chain </a:t>
            </a:r>
          </a:p>
        </p:txBody>
      </p:sp>
      <p:sp>
        <p:nvSpPr>
          <p:cNvPr id="14" name="ZoneTexte 13">
            <a:extLst>
              <a:ext uri="{FF2B5EF4-FFF2-40B4-BE49-F238E27FC236}">
                <a16:creationId xmlns:a16="http://schemas.microsoft.com/office/drawing/2014/main" id="{239BCA3B-E891-3BEE-3655-CACF9B2815B5}"/>
              </a:ext>
            </a:extLst>
          </p:cNvPr>
          <p:cNvSpPr txBox="1"/>
          <p:nvPr/>
        </p:nvSpPr>
        <p:spPr>
          <a:xfrm>
            <a:off x="8012" y="2949846"/>
            <a:ext cx="332509" cy="369332"/>
          </a:xfrm>
          <a:prstGeom prst="rect">
            <a:avLst/>
          </a:prstGeom>
          <a:noFill/>
        </p:spPr>
        <p:txBody>
          <a:bodyPr wrap="square" rtlCol="0">
            <a:spAutoFit/>
          </a:bodyPr>
          <a:lstStyle/>
          <a:p>
            <a:r>
              <a:rPr lang="fr-BE" dirty="0">
                <a:solidFill>
                  <a:schemeClr val="bg1"/>
                </a:solidFill>
              </a:rPr>
              <a:t>1</a:t>
            </a:r>
          </a:p>
        </p:txBody>
      </p:sp>
      <p:cxnSp>
        <p:nvCxnSpPr>
          <p:cNvPr id="16" name="Connecteur droit avec flèche 15">
            <a:extLst>
              <a:ext uri="{FF2B5EF4-FFF2-40B4-BE49-F238E27FC236}">
                <a16:creationId xmlns:a16="http://schemas.microsoft.com/office/drawing/2014/main" id="{70361FC2-61ED-C044-74D3-FD1F2DC104C5}"/>
              </a:ext>
            </a:extLst>
          </p:cNvPr>
          <p:cNvCxnSpPr>
            <a:cxnSpLocks/>
            <a:stCxn id="14" idx="3"/>
          </p:cNvCxnSpPr>
          <p:nvPr/>
        </p:nvCxnSpPr>
        <p:spPr>
          <a:xfrm>
            <a:off x="340521" y="3134512"/>
            <a:ext cx="284714" cy="0"/>
          </a:xfrm>
          <a:prstGeom prst="straightConnector1">
            <a:avLst/>
          </a:prstGeom>
          <a:ln w="28575">
            <a:solidFill>
              <a:srgbClr val="FF0000"/>
            </a:solidFill>
            <a:tailEnd type="triangle"/>
          </a:ln>
        </p:spPr>
        <p:style>
          <a:lnRef idx="1">
            <a:schemeClr val="accent2"/>
          </a:lnRef>
          <a:fillRef idx="0">
            <a:schemeClr val="accent2"/>
          </a:fillRef>
          <a:effectRef idx="0">
            <a:schemeClr val="accent2"/>
          </a:effectRef>
          <a:fontRef idx="minor">
            <a:schemeClr val="tx1"/>
          </a:fontRef>
        </p:style>
      </p:cxnSp>
      <p:sp>
        <p:nvSpPr>
          <p:cNvPr id="22" name="ZoneTexte 21">
            <a:extLst>
              <a:ext uri="{FF2B5EF4-FFF2-40B4-BE49-F238E27FC236}">
                <a16:creationId xmlns:a16="http://schemas.microsoft.com/office/drawing/2014/main" id="{3820C60F-968F-1028-DF5B-2180B23F1DFD}"/>
              </a:ext>
            </a:extLst>
          </p:cNvPr>
          <p:cNvSpPr txBox="1"/>
          <p:nvPr/>
        </p:nvSpPr>
        <p:spPr>
          <a:xfrm>
            <a:off x="14417" y="3758216"/>
            <a:ext cx="332509" cy="369332"/>
          </a:xfrm>
          <a:prstGeom prst="rect">
            <a:avLst/>
          </a:prstGeom>
          <a:noFill/>
        </p:spPr>
        <p:txBody>
          <a:bodyPr wrap="square" rtlCol="0">
            <a:spAutoFit/>
          </a:bodyPr>
          <a:lstStyle/>
          <a:p>
            <a:r>
              <a:rPr lang="fr-BE" dirty="0">
                <a:solidFill>
                  <a:schemeClr val="bg1"/>
                </a:solidFill>
              </a:rPr>
              <a:t>4</a:t>
            </a:r>
          </a:p>
        </p:txBody>
      </p:sp>
      <p:cxnSp>
        <p:nvCxnSpPr>
          <p:cNvPr id="23" name="Connecteur droit avec flèche 22">
            <a:extLst>
              <a:ext uri="{FF2B5EF4-FFF2-40B4-BE49-F238E27FC236}">
                <a16:creationId xmlns:a16="http://schemas.microsoft.com/office/drawing/2014/main" id="{36BB35A5-A06A-E200-928E-569537895E36}"/>
              </a:ext>
            </a:extLst>
          </p:cNvPr>
          <p:cNvCxnSpPr>
            <a:cxnSpLocks/>
          </p:cNvCxnSpPr>
          <p:nvPr/>
        </p:nvCxnSpPr>
        <p:spPr>
          <a:xfrm>
            <a:off x="347875" y="3914744"/>
            <a:ext cx="288217" cy="0"/>
          </a:xfrm>
          <a:prstGeom prst="straightConnector1">
            <a:avLst/>
          </a:prstGeom>
          <a:ln w="28575">
            <a:solidFill>
              <a:srgbClr val="FF0000"/>
            </a:solidFill>
            <a:tailEnd type="triangle"/>
          </a:ln>
        </p:spPr>
        <p:style>
          <a:lnRef idx="1">
            <a:schemeClr val="accent2"/>
          </a:lnRef>
          <a:fillRef idx="0">
            <a:schemeClr val="accent2"/>
          </a:fillRef>
          <a:effectRef idx="0">
            <a:schemeClr val="accent2"/>
          </a:effectRef>
          <a:fontRef idx="minor">
            <a:schemeClr val="tx1"/>
          </a:fontRef>
        </p:style>
      </p:cxnSp>
      <p:sp>
        <p:nvSpPr>
          <p:cNvPr id="25" name="ZoneTexte 24">
            <a:extLst>
              <a:ext uri="{FF2B5EF4-FFF2-40B4-BE49-F238E27FC236}">
                <a16:creationId xmlns:a16="http://schemas.microsoft.com/office/drawing/2014/main" id="{6E3190D8-C058-F769-CC23-EAE133800557}"/>
              </a:ext>
            </a:extLst>
          </p:cNvPr>
          <p:cNvSpPr txBox="1"/>
          <p:nvPr/>
        </p:nvSpPr>
        <p:spPr>
          <a:xfrm>
            <a:off x="38192" y="4861132"/>
            <a:ext cx="332509" cy="369332"/>
          </a:xfrm>
          <a:prstGeom prst="rect">
            <a:avLst/>
          </a:prstGeom>
          <a:noFill/>
        </p:spPr>
        <p:txBody>
          <a:bodyPr wrap="square" rtlCol="0">
            <a:spAutoFit/>
          </a:bodyPr>
          <a:lstStyle/>
          <a:p>
            <a:r>
              <a:rPr lang="fr-BE" dirty="0">
                <a:solidFill>
                  <a:schemeClr val="bg1"/>
                </a:solidFill>
              </a:rPr>
              <a:t>6</a:t>
            </a:r>
          </a:p>
        </p:txBody>
      </p:sp>
      <p:cxnSp>
        <p:nvCxnSpPr>
          <p:cNvPr id="26" name="Connecteur droit avec flèche 25">
            <a:extLst>
              <a:ext uri="{FF2B5EF4-FFF2-40B4-BE49-F238E27FC236}">
                <a16:creationId xmlns:a16="http://schemas.microsoft.com/office/drawing/2014/main" id="{18647141-CB89-3929-9226-E34314CEC38E}"/>
              </a:ext>
            </a:extLst>
          </p:cNvPr>
          <p:cNvCxnSpPr>
            <a:cxnSpLocks/>
          </p:cNvCxnSpPr>
          <p:nvPr/>
        </p:nvCxnSpPr>
        <p:spPr>
          <a:xfrm flipV="1">
            <a:off x="361791" y="5024320"/>
            <a:ext cx="274301" cy="65136"/>
          </a:xfrm>
          <a:prstGeom prst="straightConnector1">
            <a:avLst/>
          </a:prstGeom>
          <a:ln w="28575">
            <a:solidFill>
              <a:srgbClr val="FF0000"/>
            </a:solidFill>
            <a:tailEnd type="triangle"/>
          </a:ln>
        </p:spPr>
        <p:style>
          <a:lnRef idx="1">
            <a:schemeClr val="accent2"/>
          </a:lnRef>
          <a:fillRef idx="0">
            <a:schemeClr val="accent2"/>
          </a:fillRef>
          <a:effectRef idx="0">
            <a:schemeClr val="accent2"/>
          </a:effectRef>
          <a:fontRef idx="minor">
            <a:schemeClr val="tx1"/>
          </a:fontRef>
        </p:style>
      </p:cxnSp>
      <p:sp>
        <p:nvSpPr>
          <p:cNvPr id="29" name="ZoneTexte 28">
            <a:extLst>
              <a:ext uri="{FF2B5EF4-FFF2-40B4-BE49-F238E27FC236}">
                <a16:creationId xmlns:a16="http://schemas.microsoft.com/office/drawing/2014/main" id="{93429F89-E7E5-C8D4-094A-248257D83D99}"/>
              </a:ext>
            </a:extLst>
          </p:cNvPr>
          <p:cNvSpPr txBox="1"/>
          <p:nvPr/>
        </p:nvSpPr>
        <p:spPr>
          <a:xfrm>
            <a:off x="10338" y="5671258"/>
            <a:ext cx="332509" cy="369332"/>
          </a:xfrm>
          <a:prstGeom prst="rect">
            <a:avLst/>
          </a:prstGeom>
          <a:noFill/>
        </p:spPr>
        <p:txBody>
          <a:bodyPr wrap="square" rtlCol="0">
            <a:spAutoFit/>
          </a:bodyPr>
          <a:lstStyle/>
          <a:p>
            <a:r>
              <a:rPr lang="fr-BE" dirty="0">
                <a:solidFill>
                  <a:schemeClr val="bg1"/>
                </a:solidFill>
              </a:rPr>
              <a:t>8</a:t>
            </a:r>
          </a:p>
        </p:txBody>
      </p:sp>
      <p:cxnSp>
        <p:nvCxnSpPr>
          <p:cNvPr id="30" name="Connecteur droit avec flèche 29">
            <a:extLst>
              <a:ext uri="{FF2B5EF4-FFF2-40B4-BE49-F238E27FC236}">
                <a16:creationId xmlns:a16="http://schemas.microsoft.com/office/drawing/2014/main" id="{1D0FA063-700E-D192-2688-C36308971A5B}"/>
              </a:ext>
            </a:extLst>
          </p:cNvPr>
          <p:cNvCxnSpPr>
            <a:cxnSpLocks/>
            <a:stCxn id="29" idx="3"/>
          </p:cNvCxnSpPr>
          <p:nvPr/>
        </p:nvCxnSpPr>
        <p:spPr>
          <a:xfrm>
            <a:off x="342847" y="5855924"/>
            <a:ext cx="284714" cy="0"/>
          </a:xfrm>
          <a:prstGeom prst="straightConnector1">
            <a:avLst/>
          </a:prstGeom>
          <a:ln w="28575">
            <a:solidFill>
              <a:srgbClr val="FF0000"/>
            </a:solidFill>
            <a:tailEnd type="triangle"/>
          </a:ln>
        </p:spPr>
        <p:style>
          <a:lnRef idx="1">
            <a:schemeClr val="accent2"/>
          </a:lnRef>
          <a:fillRef idx="0">
            <a:schemeClr val="accent2"/>
          </a:fillRef>
          <a:effectRef idx="0">
            <a:schemeClr val="accent2"/>
          </a:effectRef>
          <a:fontRef idx="minor">
            <a:schemeClr val="tx1"/>
          </a:fontRef>
        </p:style>
      </p:cxnSp>
      <p:sp>
        <p:nvSpPr>
          <p:cNvPr id="32" name="ZoneTexte 31">
            <a:extLst>
              <a:ext uri="{FF2B5EF4-FFF2-40B4-BE49-F238E27FC236}">
                <a16:creationId xmlns:a16="http://schemas.microsoft.com/office/drawing/2014/main" id="{5D536876-DE93-6D94-4A87-C2FC7297B610}"/>
              </a:ext>
            </a:extLst>
          </p:cNvPr>
          <p:cNvSpPr txBox="1"/>
          <p:nvPr/>
        </p:nvSpPr>
        <p:spPr>
          <a:xfrm>
            <a:off x="34093" y="4623023"/>
            <a:ext cx="332509" cy="369332"/>
          </a:xfrm>
          <a:prstGeom prst="rect">
            <a:avLst/>
          </a:prstGeom>
          <a:noFill/>
        </p:spPr>
        <p:txBody>
          <a:bodyPr wrap="square" rtlCol="0">
            <a:spAutoFit/>
          </a:bodyPr>
          <a:lstStyle/>
          <a:p>
            <a:r>
              <a:rPr lang="fr-BE" dirty="0">
                <a:solidFill>
                  <a:schemeClr val="bg1"/>
                </a:solidFill>
              </a:rPr>
              <a:t>5</a:t>
            </a:r>
          </a:p>
        </p:txBody>
      </p:sp>
      <p:cxnSp>
        <p:nvCxnSpPr>
          <p:cNvPr id="33" name="Connecteur droit avec flèche 32">
            <a:extLst>
              <a:ext uri="{FF2B5EF4-FFF2-40B4-BE49-F238E27FC236}">
                <a16:creationId xmlns:a16="http://schemas.microsoft.com/office/drawing/2014/main" id="{C5E99BD5-D3F6-9198-1FF1-FD37CEDBFF1C}"/>
              </a:ext>
            </a:extLst>
          </p:cNvPr>
          <p:cNvCxnSpPr>
            <a:cxnSpLocks/>
            <a:stCxn id="32" idx="3"/>
          </p:cNvCxnSpPr>
          <p:nvPr/>
        </p:nvCxnSpPr>
        <p:spPr>
          <a:xfrm>
            <a:off x="366602" y="4807689"/>
            <a:ext cx="248470" cy="168788"/>
          </a:xfrm>
          <a:prstGeom prst="straightConnector1">
            <a:avLst/>
          </a:prstGeom>
          <a:ln w="28575">
            <a:solidFill>
              <a:srgbClr val="FF0000"/>
            </a:solidFill>
            <a:tailEnd type="triangle"/>
          </a:ln>
        </p:spPr>
        <p:style>
          <a:lnRef idx="1">
            <a:schemeClr val="accent2"/>
          </a:lnRef>
          <a:fillRef idx="0">
            <a:schemeClr val="accent2"/>
          </a:fillRef>
          <a:effectRef idx="0">
            <a:schemeClr val="accent2"/>
          </a:effectRef>
          <a:fontRef idx="minor">
            <a:schemeClr val="tx1"/>
          </a:fontRef>
        </p:style>
      </p:cxnSp>
      <p:sp>
        <p:nvSpPr>
          <p:cNvPr id="34" name="ZoneTexte 33">
            <a:extLst>
              <a:ext uri="{FF2B5EF4-FFF2-40B4-BE49-F238E27FC236}">
                <a16:creationId xmlns:a16="http://schemas.microsoft.com/office/drawing/2014/main" id="{FD7C5A34-73E5-F9DA-BF4D-6B06F7F08171}"/>
              </a:ext>
            </a:extLst>
          </p:cNvPr>
          <p:cNvSpPr txBox="1"/>
          <p:nvPr/>
        </p:nvSpPr>
        <p:spPr>
          <a:xfrm>
            <a:off x="29282" y="5089456"/>
            <a:ext cx="332509" cy="369332"/>
          </a:xfrm>
          <a:prstGeom prst="rect">
            <a:avLst/>
          </a:prstGeom>
          <a:noFill/>
        </p:spPr>
        <p:txBody>
          <a:bodyPr wrap="square" rtlCol="0">
            <a:spAutoFit/>
          </a:bodyPr>
          <a:lstStyle/>
          <a:p>
            <a:r>
              <a:rPr lang="fr-BE" dirty="0">
                <a:solidFill>
                  <a:schemeClr val="bg1"/>
                </a:solidFill>
              </a:rPr>
              <a:t>7</a:t>
            </a:r>
          </a:p>
        </p:txBody>
      </p:sp>
      <p:cxnSp>
        <p:nvCxnSpPr>
          <p:cNvPr id="35" name="Connecteur droit avec flèche 34">
            <a:extLst>
              <a:ext uri="{FF2B5EF4-FFF2-40B4-BE49-F238E27FC236}">
                <a16:creationId xmlns:a16="http://schemas.microsoft.com/office/drawing/2014/main" id="{A03A36ED-E9C9-5EF9-469C-C5F95EAC3DA6}"/>
              </a:ext>
            </a:extLst>
          </p:cNvPr>
          <p:cNvCxnSpPr>
            <a:cxnSpLocks/>
            <a:stCxn id="34" idx="3"/>
          </p:cNvCxnSpPr>
          <p:nvPr/>
        </p:nvCxnSpPr>
        <p:spPr>
          <a:xfrm>
            <a:off x="361791" y="5274122"/>
            <a:ext cx="284714" cy="0"/>
          </a:xfrm>
          <a:prstGeom prst="straightConnector1">
            <a:avLst/>
          </a:prstGeom>
          <a:ln w="28575">
            <a:solidFill>
              <a:srgbClr val="FF0000"/>
            </a:solidFill>
            <a:tailEnd type="triangle"/>
          </a:ln>
        </p:spPr>
        <p:style>
          <a:lnRef idx="1">
            <a:schemeClr val="accent2"/>
          </a:lnRef>
          <a:fillRef idx="0">
            <a:schemeClr val="accent2"/>
          </a:fillRef>
          <a:effectRef idx="0">
            <a:schemeClr val="accent2"/>
          </a:effectRef>
          <a:fontRef idx="minor">
            <a:schemeClr val="tx1"/>
          </a:fontRef>
        </p:style>
      </p:cxnSp>
      <p:sp>
        <p:nvSpPr>
          <p:cNvPr id="38" name="ZoneTexte 37">
            <a:extLst>
              <a:ext uri="{FF2B5EF4-FFF2-40B4-BE49-F238E27FC236}">
                <a16:creationId xmlns:a16="http://schemas.microsoft.com/office/drawing/2014/main" id="{3726A493-14EB-1CB4-D498-184803588525}"/>
              </a:ext>
            </a:extLst>
          </p:cNvPr>
          <p:cNvSpPr txBox="1"/>
          <p:nvPr/>
        </p:nvSpPr>
        <p:spPr>
          <a:xfrm>
            <a:off x="14417" y="3178169"/>
            <a:ext cx="332509" cy="369332"/>
          </a:xfrm>
          <a:prstGeom prst="rect">
            <a:avLst/>
          </a:prstGeom>
          <a:noFill/>
        </p:spPr>
        <p:txBody>
          <a:bodyPr wrap="square" rtlCol="0">
            <a:spAutoFit/>
          </a:bodyPr>
          <a:lstStyle/>
          <a:p>
            <a:r>
              <a:rPr lang="fr-BE" dirty="0">
                <a:solidFill>
                  <a:schemeClr val="bg1"/>
                </a:solidFill>
              </a:rPr>
              <a:t>2</a:t>
            </a:r>
          </a:p>
        </p:txBody>
      </p:sp>
      <p:cxnSp>
        <p:nvCxnSpPr>
          <p:cNvPr id="39" name="Connecteur droit avec flèche 38">
            <a:extLst>
              <a:ext uri="{FF2B5EF4-FFF2-40B4-BE49-F238E27FC236}">
                <a16:creationId xmlns:a16="http://schemas.microsoft.com/office/drawing/2014/main" id="{EFEA6B17-67EB-2D74-135E-456AC6FF1FC1}"/>
              </a:ext>
            </a:extLst>
          </p:cNvPr>
          <p:cNvCxnSpPr>
            <a:cxnSpLocks/>
            <a:stCxn id="38" idx="3"/>
          </p:cNvCxnSpPr>
          <p:nvPr/>
        </p:nvCxnSpPr>
        <p:spPr>
          <a:xfrm>
            <a:off x="346926" y="3362835"/>
            <a:ext cx="284714" cy="0"/>
          </a:xfrm>
          <a:prstGeom prst="straightConnector1">
            <a:avLst/>
          </a:prstGeom>
          <a:ln w="28575">
            <a:solidFill>
              <a:srgbClr val="FF0000"/>
            </a:solidFill>
            <a:tailEnd type="triangle"/>
          </a:ln>
        </p:spPr>
        <p:style>
          <a:lnRef idx="1">
            <a:schemeClr val="accent2"/>
          </a:lnRef>
          <a:fillRef idx="0">
            <a:schemeClr val="accent2"/>
          </a:fillRef>
          <a:effectRef idx="0">
            <a:schemeClr val="accent2"/>
          </a:effectRef>
          <a:fontRef idx="minor">
            <a:schemeClr val="tx1"/>
          </a:fontRef>
        </p:style>
      </p:cxnSp>
      <p:sp>
        <p:nvSpPr>
          <p:cNvPr id="43" name="ZoneTexte 42">
            <a:extLst>
              <a:ext uri="{FF2B5EF4-FFF2-40B4-BE49-F238E27FC236}">
                <a16:creationId xmlns:a16="http://schemas.microsoft.com/office/drawing/2014/main" id="{05E5D26E-76DB-95BF-1EE9-203A01352723}"/>
              </a:ext>
            </a:extLst>
          </p:cNvPr>
          <p:cNvSpPr txBox="1"/>
          <p:nvPr/>
        </p:nvSpPr>
        <p:spPr>
          <a:xfrm>
            <a:off x="18522" y="3549642"/>
            <a:ext cx="332509" cy="369332"/>
          </a:xfrm>
          <a:prstGeom prst="rect">
            <a:avLst/>
          </a:prstGeom>
          <a:noFill/>
        </p:spPr>
        <p:txBody>
          <a:bodyPr wrap="square" rtlCol="0">
            <a:spAutoFit/>
          </a:bodyPr>
          <a:lstStyle/>
          <a:p>
            <a:r>
              <a:rPr lang="fr-BE" dirty="0">
                <a:solidFill>
                  <a:schemeClr val="bg1"/>
                </a:solidFill>
              </a:rPr>
              <a:t>3</a:t>
            </a:r>
          </a:p>
        </p:txBody>
      </p:sp>
      <p:cxnSp>
        <p:nvCxnSpPr>
          <p:cNvPr id="44" name="Connecteur droit avec flèche 43">
            <a:extLst>
              <a:ext uri="{FF2B5EF4-FFF2-40B4-BE49-F238E27FC236}">
                <a16:creationId xmlns:a16="http://schemas.microsoft.com/office/drawing/2014/main" id="{21D5FE22-932D-2763-46C3-5EAE6614070B}"/>
              </a:ext>
            </a:extLst>
          </p:cNvPr>
          <p:cNvCxnSpPr>
            <a:cxnSpLocks/>
          </p:cNvCxnSpPr>
          <p:nvPr/>
        </p:nvCxnSpPr>
        <p:spPr>
          <a:xfrm>
            <a:off x="361541" y="3797368"/>
            <a:ext cx="274551" cy="23908"/>
          </a:xfrm>
          <a:prstGeom prst="straightConnector1">
            <a:avLst/>
          </a:prstGeom>
          <a:ln w="28575">
            <a:solidFill>
              <a:srgbClr val="FF0000"/>
            </a:solidFill>
            <a:tailEnd type="triangle"/>
          </a:ln>
        </p:spPr>
        <p:style>
          <a:lnRef idx="1">
            <a:schemeClr val="accent2"/>
          </a:lnRef>
          <a:fillRef idx="0">
            <a:schemeClr val="accent2"/>
          </a:fillRef>
          <a:effectRef idx="0">
            <a:schemeClr val="accent2"/>
          </a:effectRef>
          <a:fontRef idx="minor">
            <a:schemeClr val="tx1"/>
          </a:fontRef>
        </p:style>
      </p:cxnSp>
      <p:sp>
        <p:nvSpPr>
          <p:cNvPr id="45" name="ZoneTexte 44">
            <a:extLst>
              <a:ext uri="{FF2B5EF4-FFF2-40B4-BE49-F238E27FC236}">
                <a16:creationId xmlns:a16="http://schemas.microsoft.com/office/drawing/2014/main" id="{B26566AD-1029-D203-E94E-578B70673174}"/>
              </a:ext>
            </a:extLst>
          </p:cNvPr>
          <p:cNvSpPr txBox="1"/>
          <p:nvPr/>
        </p:nvSpPr>
        <p:spPr>
          <a:xfrm>
            <a:off x="1824253" y="3069703"/>
            <a:ext cx="767675" cy="369332"/>
          </a:xfrm>
          <a:prstGeom prst="rect">
            <a:avLst/>
          </a:prstGeom>
          <a:noFill/>
        </p:spPr>
        <p:txBody>
          <a:bodyPr wrap="square" rtlCol="0">
            <a:spAutoFit/>
          </a:bodyPr>
          <a:lstStyle/>
          <a:p>
            <a:r>
              <a:rPr lang="fr-BE" dirty="0">
                <a:solidFill>
                  <a:schemeClr val="bg1"/>
                </a:solidFill>
              </a:rPr>
              <a:t>PSI </a:t>
            </a:r>
          </a:p>
        </p:txBody>
      </p:sp>
      <p:sp>
        <p:nvSpPr>
          <p:cNvPr id="46" name="ZoneTexte 45">
            <a:extLst>
              <a:ext uri="{FF2B5EF4-FFF2-40B4-BE49-F238E27FC236}">
                <a16:creationId xmlns:a16="http://schemas.microsoft.com/office/drawing/2014/main" id="{B265231B-04B0-935C-8E6B-C7087AE94F39}"/>
              </a:ext>
            </a:extLst>
          </p:cNvPr>
          <p:cNvSpPr txBox="1"/>
          <p:nvPr/>
        </p:nvSpPr>
        <p:spPr>
          <a:xfrm>
            <a:off x="1826951" y="3691816"/>
            <a:ext cx="767675" cy="369332"/>
          </a:xfrm>
          <a:prstGeom prst="rect">
            <a:avLst/>
          </a:prstGeom>
          <a:noFill/>
        </p:spPr>
        <p:txBody>
          <a:bodyPr wrap="square" rtlCol="0">
            <a:spAutoFit/>
          </a:bodyPr>
          <a:lstStyle/>
          <a:p>
            <a:r>
              <a:rPr lang="fr-BE" dirty="0">
                <a:solidFill>
                  <a:schemeClr val="bg1"/>
                </a:solidFill>
              </a:rPr>
              <a:t>PSI </a:t>
            </a:r>
          </a:p>
        </p:txBody>
      </p:sp>
      <p:sp>
        <p:nvSpPr>
          <p:cNvPr id="47" name="ZoneTexte 46">
            <a:extLst>
              <a:ext uri="{FF2B5EF4-FFF2-40B4-BE49-F238E27FC236}">
                <a16:creationId xmlns:a16="http://schemas.microsoft.com/office/drawing/2014/main" id="{BB932AF4-A22A-28D6-E745-6F44264FC6AB}"/>
              </a:ext>
            </a:extLst>
          </p:cNvPr>
          <p:cNvSpPr txBox="1"/>
          <p:nvPr/>
        </p:nvSpPr>
        <p:spPr>
          <a:xfrm>
            <a:off x="1833057" y="4827839"/>
            <a:ext cx="767675" cy="369332"/>
          </a:xfrm>
          <a:prstGeom prst="rect">
            <a:avLst/>
          </a:prstGeom>
          <a:noFill/>
        </p:spPr>
        <p:txBody>
          <a:bodyPr wrap="square" rtlCol="0">
            <a:spAutoFit/>
          </a:bodyPr>
          <a:lstStyle/>
          <a:p>
            <a:r>
              <a:rPr lang="fr-BE" dirty="0">
                <a:solidFill>
                  <a:schemeClr val="bg1"/>
                </a:solidFill>
              </a:rPr>
              <a:t>PSII </a:t>
            </a:r>
          </a:p>
        </p:txBody>
      </p:sp>
      <p:sp>
        <p:nvSpPr>
          <p:cNvPr id="48" name="ZoneTexte 47">
            <a:extLst>
              <a:ext uri="{FF2B5EF4-FFF2-40B4-BE49-F238E27FC236}">
                <a16:creationId xmlns:a16="http://schemas.microsoft.com/office/drawing/2014/main" id="{FE63BE9A-DFB4-EE0F-F6E7-2230737F7041}"/>
              </a:ext>
            </a:extLst>
          </p:cNvPr>
          <p:cNvSpPr txBox="1"/>
          <p:nvPr/>
        </p:nvSpPr>
        <p:spPr>
          <a:xfrm>
            <a:off x="1824471" y="5183630"/>
            <a:ext cx="767675" cy="369332"/>
          </a:xfrm>
          <a:prstGeom prst="rect">
            <a:avLst/>
          </a:prstGeom>
          <a:noFill/>
        </p:spPr>
        <p:txBody>
          <a:bodyPr wrap="square" rtlCol="0">
            <a:spAutoFit/>
          </a:bodyPr>
          <a:lstStyle/>
          <a:p>
            <a:r>
              <a:rPr lang="fr-BE" dirty="0">
                <a:solidFill>
                  <a:schemeClr val="bg1"/>
                </a:solidFill>
              </a:rPr>
              <a:t>PBP</a:t>
            </a:r>
          </a:p>
        </p:txBody>
      </p:sp>
      <p:sp>
        <p:nvSpPr>
          <p:cNvPr id="49" name="ZoneTexte 48">
            <a:extLst>
              <a:ext uri="{FF2B5EF4-FFF2-40B4-BE49-F238E27FC236}">
                <a16:creationId xmlns:a16="http://schemas.microsoft.com/office/drawing/2014/main" id="{F3EE2C26-2B2C-6807-EA64-9CFF86BC399A}"/>
              </a:ext>
            </a:extLst>
          </p:cNvPr>
          <p:cNvSpPr txBox="1"/>
          <p:nvPr/>
        </p:nvSpPr>
        <p:spPr>
          <a:xfrm>
            <a:off x="1815947" y="5692792"/>
            <a:ext cx="767675" cy="369332"/>
          </a:xfrm>
          <a:prstGeom prst="rect">
            <a:avLst/>
          </a:prstGeom>
          <a:noFill/>
        </p:spPr>
        <p:txBody>
          <a:bodyPr wrap="square" rtlCol="0">
            <a:spAutoFit/>
          </a:bodyPr>
          <a:lstStyle/>
          <a:p>
            <a:r>
              <a:rPr lang="fr-BE" dirty="0">
                <a:solidFill>
                  <a:schemeClr val="bg1"/>
                </a:solidFill>
              </a:rPr>
              <a:t>PBP</a:t>
            </a:r>
          </a:p>
        </p:txBody>
      </p:sp>
      <p:pic>
        <p:nvPicPr>
          <p:cNvPr id="18" name="Image 17">
            <a:extLst>
              <a:ext uri="{FF2B5EF4-FFF2-40B4-BE49-F238E27FC236}">
                <a16:creationId xmlns:a16="http://schemas.microsoft.com/office/drawing/2014/main" id="{8F842267-1D3C-C1AF-C089-83C999A8EBAC}"/>
              </a:ext>
            </a:extLst>
          </p:cNvPr>
          <p:cNvPicPr>
            <a:picLocks noChangeAspect="1"/>
          </p:cNvPicPr>
          <p:nvPr/>
        </p:nvPicPr>
        <p:blipFill>
          <a:blip r:embed="rId13"/>
          <a:stretch>
            <a:fillRect/>
          </a:stretch>
        </p:blipFill>
        <p:spPr>
          <a:xfrm rot="21299669">
            <a:off x="9454302" y="121336"/>
            <a:ext cx="1097677" cy="800796"/>
          </a:xfrm>
          <a:prstGeom prst="rect">
            <a:avLst/>
          </a:prstGeom>
        </p:spPr>
      </p:pic>
    </p:spTree>
    <p:extLst>
      <p:ext uri="{BB962C8B-B14F-4D97-AF65-F5344CB8AC3E}">
        <p14:creationId xmlns:p14="http://schemas.microsoft.com/office/powerpoint/2010/main" val="40247769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500"/>
                                        <p:tgtEl>
                                          <p:spTgt spid="4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6"/>
                                        </p:tgtEl>
                                        <p:attrNameLst>
                                          <p:attrName>style.visibility</p:attrName>
                                        </p:attrNameLst>
                                      </p:cBhvr>
                                      <p:to>
                                        <p:strVal val="visible"/>
                                      </p:to>
                                    </p:set>
                                    <p:animEffect transition="in" filter="fade">
                                      <p:cBhvr>
                                        <p:cTn id="10" dur="500"/>
                                        <p:tgtEl>
                                          <p:spTgt spid="46"/>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7"/>
                                        </p:tgtEl>
                                        <p:attrNameLst>
                                          <p:attrName>style.visibility</p:attrName>
                                        </p:attrNameLst>
                                      </p:cBhvr>
                                      <p:to>
                                        <p:strVal val="visible"/>
                                      </p:to>
                                    </p:set>
                                    <p:animEffect transition="in" filter="fade">
                                      <p:cBhvr>
                                        <p:cTn id="13" dur="500"/>
                                        <p:tgtEl>
                                          <p:spTgt spid="4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48"/>
                                        </p:tgtEl>
                                        <p:attrNameLst>
                                          <p:attrName>style.visibility</p:attrName>
                                        </p:attrNameLst>
                                      </p:cBhvr>
                                      <p:to>
                                        <p:strVal val="visible"/>
                                      </p:to>
                                    </p:set>
                                    <p:animEffect transition="in" filter="fade">
                                      <p:cBhvr>
                                        <p:cTn id="16" dur="500"/>
                                        <p:tgtEl>
                                          <p:spTgt spid="48"/>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49"/>
                                        </p:tgtEl>
                                        <p:attrNameLst>
                                          <p:attrName>style.visibility</p:attrName>
                                        </p:attrNameLst>
                                      </p:cBhvr>
                                      <p:to>
                                        <p:strVal val="visible"/>
                                      </p:to>
                                    </p:set>
                                    <p:animEffect transition="in" filter="fade">
                                      <p:cBhvr>
                                        <p:cTn id="19" dur="500"/>
                                        <p:tgtEl>
                                          <p:spTgt spid="49"/>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fade">
                                      <p:cBhvr>
                                        <p:cTn id="22" dur="500"/>
                                        <p:tgtEl>
                                          <p:spTgt spid="3"/>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fade">
                                      <p:cBhvr>
                                        <p:cTn id="25" dur="500"/>
                                        <p:tgtEl>
                                          <p:spTgt spid="4"/>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fade">
                                      <p:cBhvr>
                                        <p:cTn id="28" dur="500"/>
                                        <p:tgtEl>
                                          <p:spTgt spid="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fade">
                                      <p:cBhvr>
                                        <p:cTn id="31" dur="500"/>
                                        <p:tgtEl>
                                          <p:spTgt spid="6"/>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500"/>
                                        <p:tgtEl>
                                          <p:spTgt spid="11"/>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fade">
                                      <p:cBhvr>
                                        <p:cTn id="37" dur="500"/>
                                        <p:tgtEl>
                                          <p:spTgt spid="10"/>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8"/>
                                        </p:tgtEl>
                                        <p:attrNameLst>
                                          <p:attrName>style.visibility</p:attrName>
                                        </p:attrNameLst>
                                      </p:cBhvr>
                                      <p:to>
                                        <p:strVal val="visible"/>
                                      </p:to>
                                    </p:set>
                                    <p:animEffect transition="in" filter="fade">
                                      <p:cBhvr>
                                        <p:cTn id="40" dur="500"/>
                                        <p:tgtEl>
                                          <p:spTgt spid="8"/>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7"/>
                                        </p:tgtEl>
                                        <p:attrNameLst>
                                          <p:attrName>style.visibility</p:attrName>
                                        </p:attrNameLst>
                                      </p:cBhvr>
                                      <p:to>
                                        <p:strVal val="visible"/>
                                      </p:to>
                                    </p:set>
                                    <p:animEffect transition="in" filter="fade">
                                      <p:cBhvr>
                                        <p:cTn id="43" dur="500"/>
                                        <p:tgtEl>
                                          <p:spTgt spid="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fade">
                                      <p:cBhvr>
                                        <p:cTn id="46"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 grpId="0">
        <p:bldAsOne/>
      </p:bldGraphic>
      <p:bldGraphic spid="4" grpId="0">
        <p:bldAsOne/>
      </p:bldGraphic>
      <p:bldGraphic spid="5" grpId="0">
        <p:bldAsOne/>
      </p:bldGraphic>
      <p:bldGraphic spid="6" grpId="0">
        <p:bldAsOne/>
      </p:bldGraphic>
      <p:bldGraphic spid="7" grpId="0">
        <p:bldAsOne/>
      </p:bldGraphic>
      <p:bldGraphic spid="8" grpId="0">
        <p:bldAsOne/>
      </p:bldGraphic>
      <p:bldGraphic spid="10" grpId="0">
        <p:bldAsOne/>
      </p:bldGraphic>
      <p:bldGraphic spid="11" grpId="0">
        <p:bldAsOne/>
      </p:bldGraphic>
      <p:bldP spid="13" grpId="0"/>
      <p:bldP spid="45" grpId="0"/>
      <p:bldP spid="46" grpId="0"/>
      <p:bldP spid="47" grpId="0"/>
      <p:bldP spid="48" grpId="0"/>
      <p:bldP spid="49" grpId="0"/>
    </p:bld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 name="Espace réservé du contenu 2">
            <a:extLst>
              <a:ext uri="{FF2B5EF4-FFF2-40B4-BE49-F238E27FC236}">
                <a16:creationId xmlns:a16="http://schemas.microsoft.com/office/drawing/2014/main" id="{ECDEBF3F-CFA1-AB7A-0819-E16A0EE354E4}"/>
              </a:ext>
            </a:extLst>
          </p:cNvPr>
          <p:cNvSpPr>
            <a:spLocks noGrp="1"/>
          </p:cNvSpPr>
          <p:nvPr>
            <p:ph idx="1"/>
          </p:nvPr>
        </p:nvSpPr>
        <p:spPr>
          <a:xfrm>
            <a:off x="838200" y="1849282"/>
            <a:ext cx="10515600" cy="4728497"/>
          </a:xfrm>
        </p:spPr>
        <p:txBody>
          <a:bodyPr>
            <a:normAutofit/>
          </a:bodyPr>
          <a:lstStyle/>
          <a:p>
            <a:pPr marL="457200" lvl="1" indent="0">
              <a:buNone/>
            </a:pPr>
            <a:endParaRPr lang="en-US" dirty="0">
              <a:solidFill>
                <a:schemeClr val="bg1"/>
              </a:solidFill>
              <a:sym typeface="Wingdings" panose="05000000000000000000" pitchFamily="2" charset="2"/>
            </a:endParaRPr>
          </a:p>
          <a:p>
            <a:endParaRPr lang="en-US" dirty="0">
              <a:solidFill>
                <a:schemeClr val="bg1"/>
              </a:solidFill>
              <a:sym typeface="Wingdings" panose="05000000000000000000" pitchFamily="2" charset="2"/>
            </a:endParaRPr>
          </a:p>
          <a:p>
            <a:pPr marL="0" indent="0">
              <a:buNone/>
            </a:pPr>
            <a:endParaRPr lang="en-US" dirty="0">
              <a:solidFill>
                <a:schemeClr val="bg1"/>
              </a:solidFill>
              <a:sym typeface="Wingdings" panose="05000000000000000000" pitchFamily="2" charset="2"/>
            </a:endParaRPr>
          </a:p>
          <a:p>
            <a:endParaRPr lang="en-US" dirty="0">
              <a:solidFill>
                <a:schemeClr val="bg1"/>
              </a:solidFill>
              <a:sym typeface="Wingdings" panose="05000000000000000000" pitchFamily="2" charset="2"/>
            </a:endParaRPr>
          </a:p>
          <a:p>
            <a:pPr lvl="1"/>
            <a:endParaRPr lang="en-US" dirty="0">
              <a:solidFill>
                <a:schemeClr val="bg1"/>
              </a:solidFill>
              <a:sym typeface="Wingdings" panose="05000000000000000000" pitchFamily="2" charset="2"/>
            </a:endParaRPr>
          </a:p>
          <a:p>
            <a:pPr lvl="1"/>
            <a:endParaRPr lang="en-US" dirty="0">
              <a:solidFill>
                <a:schemeClr val="bg1"/>
              </a:solidFill>
            </a:endParaRPr>
          </a:p>
          <a:p>
            <a:endParaRPr lang="en-US" dirty="0"/>
          </a:p>
          <a:p>
            <a:endParaRPr lang="en-US" dirty="0"/>
          </a:p>
          <a:p>
            <a:endParaRPr lang="fr-BE" dirty="0"/>
          </a:p>
        </p:txBody>
      </p:sp>
      <p:pic>
        <p:nvPicPr>
          <p:cNvPr id="4" name="Picture 2">
            <a:extLst>
              <a:ext uri="{FF2B5EF4-FFF2-40B4-BE49-F238E27FC236}">
                <a16:creationId xmlns:a16="http://schemas.microsoft.com/office/drawing/2014/main" id="{75E5056B-ED84-3C6C-F1B2-3E932A31BB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2192000" cy="952500"/>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5" name="Graphique 4">
            <a:extLst>
              <a:ext uri="{FF2B5EF4-FFF2-40B4-BE49-F238E27FC236}">
                <a16:creationId xmlns:a16="http://schemas.microsoft.com/office/drawing/2014/main" id="{30DDC7C2-B380-43B5-A3C1-BC589195175A}"/>
              </a:ext>
            </a:extLst>
          </p:cNvPr>
          <p:cNvGraphicFramePr>
            <a:graphicFrameLocks/>
          </p:cNvGraphicFramePr>
          <p:nvPr>
            <p:extLst>
              <p:ext uri="{D42A27DB-BD31-4B8C-83A1-F6EECF244321}">
                <p14:modId xmlns:p14="http://schemas.microsoft.com/office/powerpoint/2010/main" val="1184128313"/>
              </p:ext>
            </p:extLst>
          </p:nvPr>
        </p:nvGraphicFramePr>
        <p:xfrm>
          <a:off x="3082541" y="1650681"/>
          <a:ext cx="5135484" cy="3736868"/>
        </p:xfrm>
        <a:graphic>
          <a:graphicData uri="http://schemas.openxmlformats.org/drawingml/2006/chart">
            <c:chart xmlns:c="http://schemas.openxmlformats.org/drawingml/2006/chart" xmlns:r="http://schemas.openxmlformats.org/officeDocument/2006/relationships" r:id="rId4"/>
          </a:graphicData>
        </a:graphic>
      </p:graphicFrame>
      <p:sp>
        <p:nvSpPr>
          <p:cNvPr id="2" name="Titre 1">
            <a:extLst>
              <a:ext uri="{FF2B5EF4-FFF2-40B4-BE49-F238E27FC236}">
                <a16:creationId xmlns:a16="http://schemas.microsoft.com/office/drawing/2014/main" id="{BCD45BF2-CC7B-DB8C-AD06-F78F67E5B25C}"/>
              </a:ext>
            </a:extLst>
          </p:cNvPr>
          <p:cNvSpPr>
            <a:spLocks noGrp="1"/>
          </p:cNvSpPr>
          <p:nvPr>
            <p:ph type="title"/>
          </p:nvPr>
        </p:nvSpPr>
        <p:spPr>
          <a:xfrm>
            <a:off x="838200" y="455282"/>
            <a:ext cx="10515600" cy="1325563"/>
          </a:xfrm>
        </p:spPr>
        <p:txBody>
          <a:bodyPr/>
          <a:lstStyle/>
          <a:p>
            <a:pPr algn="ctr"/>
            <a:r>
              <a:rPr lang="fr-BE" dirty="0" err="1">
                <a:solidFill>
                  <a:schemeClr val="bg1"/>
                </a:solidFill>
              </a:rPr>
              <a:t>Oxygen</a:t>
            </a:r>
            <a:r>
              <a:rPr lang="fr-BE" dirty="0">
                <a:solidFill>
                  <a:schemeClr val="bg1"/>
                </a:solidFill>
              </a:rPr>
              <a:t> Evolution </a:t>
            </a:r>
            <a:r>
              <a:rPr lang="fr-BE" dirty="0"/>
              <a:t>	</a:t>
            </a:r>
          </a:p>
        </p:txBody>
      </p:sp>
      <p:pic>
        <p:nvPicPr>
          <p:cNvPr id="6" name="Image 5">
            <a:extLst>
              <a:ext uri="{FF2B5EF4-FFF2-40B4-BE49-F238E27FC236}">
                <a16:creationId xmlns:a16="http://schemas.microsoft.com/office/drawing/2014/main" id="{9A79A0EC-F068-2A50-A4BE-116F988B0F04}"/>
              </a:ext>
            </a:extLst>
          </p:cNvPr>
          <p:cNvPicPr>
            <a:picLocks noChangeAspect="1"/>
          </p:cNvPicPr>
          <p:nvPr/>
        </p:nvPicPr>
        <p:blipFill>
          <a:blip r:embed="rId5"/>
          <a:stretch>
            <a:fillRect/>
          </a:stretch>
        </p:blipFill>
        <p:spPr>
          <a:xfrm rot="21299669">
            <a:off x="9454302" y="121336"/>
            <a:ext cx="1097677" cy="800796"/>
          </a:xfrm>
          <a:prstGeom prst="rect">
            <a:avLst/>
          </a:prstGeom>
        </p:spPr>
      </p:pic>
    </p:spTree>
    <p:extLst>
      <p:ext uri="{BB962C8B-B14F-4D97-AF65-F5344CB8AC3E}">
        <p14:creationId xmlns:p14="http://schemas.microsoft.com/office/powerpoint/2010/main" val="324219266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 name="Espace réservé du contenu 2">
            <a:extLst>
              <a:ext uri="{FF2B5EF4-FFF2-40B4-BE49-F238E27FC236}">
                <a16:creationId xmlns:a16="http://schemas.microsoft.com/office/drawing/2014/main" id="{ECDEBF3F-CFA1-AB7A-0819-E16A0EE354E4}"/>
              </a:ext>
            </a:extLst>
          </p:cNvPr>
          <p:cNvSpPr>
            <a:spLocks noGrp="1"/>
          </p:cNvSpPr>
          <p:nvPr>
            <p:ph idx="1"/>
          </p:nvPr>
        </p:nvSpPr>
        <p:spPr>
          <a:xfrm>
            <a:off x="838200" y="1849282"/>
            <a:ext cx="10515600" cy="4728497"/>
          </a:xfrm>
        </p:spPr>
        <p:txBody>
          <a:bodyPr>
            <a:normAutofit/>
          </a:bodyPr>
          <a:lstStyle/>
          <a:p>
            <a:pPr marL="457200" lvl="1" indent="0">
              <a:buNone/>
            </a:pPr>
            <a:endParaRPr lang="en-US" dirty="0">
              <a:solidFill>
                <a:schemeClr val="bg1"/>
              </a:solidFill>
              <a:sym typeface="Wingdings" panose="05000000000000000000" pitchFamily="2" charset="2"/>
            </a:endParaRPr>
          </a:p>
          <a:p>
            <a:endParaRPr lang="en-US" dirty="0">
              <a:solidFill>
                <a:schemeClr val="bg1"/>
              </a:solidFill>
              <a:sym typeface="Wingdings" panose="05000000000000000000" pitchFamily="2" charset="2"/>
            </a:endParaRPr>
          </a:p>
          <a:p>
            <a:pPr marL="0" indent="0">
              <a:buNone/>
            </a:pPr>
            <a:endParaRPr lang="en-US" dirty="0">
              <a:solidFill>
                <a:schemeClr val="bg1"/>
              </a:solidFill>
              <a:sym typeface="Wingdings" panose="05000000000000000000" pitchFamily="2" charset="2"/>
            </a:endParaRPr>
          </a:p>
          <a:p>
            <a:endParaRPr lang="en-US" dirty="0">
              <a:solidFill>
                <a:schemeClr val="bg1"/>
              </a:solidFill>
              <a:sym typeface="Wingdings" panose="05000000000000000000" pitchFamily="2" charset="2"/>
            </a:endParaRPr>
          </a:p>
          <a:p>
            <a:pPr lvl="1"/>
            <a:endParaRPr lang="en-US" dirty="0">
              <a:solidFill>
                <a:schemeClr val="bg1"/>
              </a:solidFill>
              <a:sym typeface="Wingdings" panose="05000000000000000000" pitchFamily="2" charset="2"/>
            </a:endParaRPr>
          </a:p>
          <a:p>
            <a:pPr lvl="1"/>
            <a:endParaRPr lang="en-US" dirty="0">
              <a:solidFill>
                <a:schemeClr val="bg1"/>
              </a:solidFill>
            </a:endParaRPr>
          </a:p>
          <a:p>
            <a:endParaRPr lang="en-US" dirty="0"/>
          </a:p>
          <a:p>
            <a:endParaRPr lang="en-US" dirty="0"/>
          </a:p>
          <a:p>
            <a:endParaRPr lang="fr-BE" dirty="0"/>
          </a:p>
        </p:txBody>
      </p:sp>
      <p:pic>
        <p:nvPicPr>
          <p:cNvPr id="4" name="Picture 2">
            <a:extLst>
              <a:ext uri="{FF2B5EF4-FFF2-40B4-BE49-F238E27FC236}">
                <a16:creationId xmlns:a16="http://schemas.microsoft.com/office/drawing/2014/main" id="{75E5056B-ED84-3C6C-F1B2-3E932A31BB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2192000" cy="952500"/>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5" name="Graphique 4">
            <a:extLst>
              <a:ext uri="{FF2B5EF4-FFF2-40B4-BE49-F238E27FC236}">
                <a16:creationId xmlns:a16="http://schemas.microsoft.com/office/drawing/2014/main" id="{30DDC7C2-B380-43B5-A3C1-BC589195175A}"/>
              </a:ext>
            </a:extLst>
          </p:cNvPr>
          <p:cNvGraphicFramePr>
            <a:graphicFrameLocks/>
          </p:cNvGraphicFramePr>
          <p:nvPr/>
        </p:nvGraphicFramePr>
        <p:xfrm>
          <a:off x="3082541" y="1650681"/>
          <a:ext cx="5135484" cy="3736868"/>
        </p:xfrm>
        <a:graphic>
          <a:graphicData uri="http://schemas.openxmlformats.org/drawingml/2006/chart">
            <c:chart xmlns:c="http://schemas.openxmlformats.org/drawingml/2006/chart" xmlns:r="http://schemas.openxmlformats.org/officeDocument/2006/relationships" r:id="rId4"/>
          </a:graphicData>
        </a:graphic>
      </p:graphicFrame>
      <p:sp>
        <p:nvSpPr>
          <p:cNvPr id="2" name="Titre 1">
            <a:extLst>
              <a:ext uri="{FF2B5EF4-FFF2-40B4-BE49-F238E27FC236}">
                <a16:creationId xmlns:a16="http://schemas.microsoft.com/office/drawing/2014/main" id="{BCD45BF2-CC7B-DB8C-AD06-F78F67E5B25C}"/>
              </a:ext>
            </a:extLst>
          </p:cNvPr>
          <p:cNvSpPr>
            <a:spLocks noGrp="1"/>
          </p:cNvSpPr>
          <p:nvPr>
            <p:ph type="title"/>
          </p:nvPr>
        </p:nvSpPr>
        <p:spPr>
          <a:xfrm>
            <a:off x="838200" y="455282"/>
            <a:ext cx="10515600" cy="1325563"/>
          </a:xfrm>
        </p:spPr>
        <p:txBody>
          <a:bodyPr/>
          <a:lstStyle/>
          <a:p>
            <a:pPr algn="ctr"/>
            <a:r>
              <a:rPr lang="fr-BE" dirty="0" err="1">
                <a:solidFill>
                  <a:schemeClr val="bg1"/>
                </a:solidFill>
              </a:rPr>
              <a:t>Oxygen</a:t>
            </a:r>
            <a:r>
              <a:rPr lang="fr-BE" dirty="0">
                <a:solidFill>
                  <a:schemeClr val="bg1"/>
                </a:solidFill>
              </a:rPr>
              <a:t> Evolution </a:t>
            </a:r>
            <a:r>
              <a:rPr lang="fr-BE" dirty="0"/>
              <a:t>	</a:t>
            </a:r>
          </a:p>
        </p:txBody>
      </p:sp>
      <p:sp>
        <p:nvSpPr>
          <p:cNvPr id="10" name="ZoneTexte 9">
            <a:extLst>
              <a:ext uri="{FF2B5EF4-FFF2-40B4-BE49-F238E27FC236}">
                <a16:creationId xmlns:a16="http://schemas.microsoft.com/office/drawing/2014/main" id="{3BF4F1FE-8E21-6E7E-2096-D3B4BDE8B816}"/>
              </a:ext>
            </a:extLst>
          </p:cNvPr>
          <p:cNvSpPr txBox="1"/>
          <p:nvPr/>
        </p:nvSpPr>
        <p:spPr>
          <a:xfrm>
            <a:off x="3642884" y="5659498"/>
            <a:ext cx="5396944" cy="646331"/>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BE" sz="1800" b="0" i="0" u="none" strike="noStrike" kern="1200" cap="none" spc="0" normalizeH="0" baseline="0" noProof="0" dirty="0" err="1">
                <a:ln>
                  <a:noFill/>
                </a:ln>
                <a:solidFill>
                  <a:prstClr val="white"/>
                </a:solidFill>
                <a:effectLst/>
                <a:uLnTx/>
                <a:uFillTx/>
                <a:latin typeface="Calibri" panose="020F0502020204030204"/>
                <a:ea typeface="+mn-ea"/>
                <a:cs typeface="+mn-cs"/>
                <a:sym typeface="Wingdings" panose="05000000000000000000" pitchFamily="2" charset="2"/>
              </a:rPr>
              <a:t>Maintain</a:t>
            </a:r>
            <a:r>
              <a:rPr kumimoji="0" lang="fr-BE" sz="1800" b="0" i="0" u="none" strike="noStrike" kern="1200" cap="none" spc="0" normalizeH="0" baseline="0" noProof="0" dirty="0">
                <a:ln>
                  <a:noFill/>
                </a:ln>
                <a:solidFill>
                  <a:prstClr val="white"/>
                </a:solidFill>
                <a:effectLst/>
                <a:uLnTx/>
                <a:uFillTx/>
                <a:latin typeface="Calibri" panose="020F0502020204030204"/>
                <a:ea typeface="+mn-ea"/>
                <a:cs typeface="+mn-cs"/>
                <a:sym typeface="Wingdings" panose="05000000000000000000" pitchFamily="2" charset="2"/>
              </a:rPr>
              <a:t> of </a:t>
            </a:r>
            <a:r>
              <a:rPr kumimoji="0" lang="fr-BE" sz="1800" b="0" i="0" u="none" strike="noStrike" kern="1200" cap="none" spc="0" normalizeH="0" baseline="0" noProof="0" dirty="0" err="1">
                <a:ln>
                  <a:noFill/>
                </a:ln>
                <a:solidFill>
                  <a:prstClr val="white"/>
                </a:solidFill>
                <a:effectLst/>
                <a:uLnTx/>
                <a:uFillTx/>
                <a:latin typeface="Calibri" panose="020F0502020204030204"/>
                <a:ea typeface="+mn-ea"/>
                <a:cs typeface="+mn-cs"/>
                <a:sym typeface="Wingdings" panose="05000000000000000000" pitchFamily="2" charset="2"/>
              </a:rPr>
              <a:t>photosynthesis</a:t>
            </a:r>
            <a:r>
              <a:rPr kumimoji="0" lang="fr-BE" sz="1800" b="0" i="0" u="none" strike="noStrike" kern="1200" cap="none" spc="0" normalizeH="0" baseline="0" noProof="0" dirty="0">
                <a:ln>
                  <a:noFill/>
                </a:ln>
                <a:solidFill>
                  <a:prstClr val="white"/>
                </a:solidFill>
                <a:effectLst/>
                <a:uLnTx/>
                <a:uFillTx/>
                <a:latin typeface="Calibri" panose="020F0502020204030204"/>
                <a:ea typeface="+mn-ea"/>
                <a:cs typeface="+mn-cs"/>
                <a:sym typeface="Wingdings" panose="05000000000000000000" pitchFamily="2" charset="2"/>
              </a:rPr>
              <a:t> in Infra Red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BE" sz="1800" b="0" i="0" u="none" strike="noStrike" kern="1200" cap="none" spc="0" normalizeH="0" baseline="0" noProof="0" dirty="0">
                <a:ln>
                  <a:noFill/>
                </a:ln>
                <a:solidFill>
                  <a:prstClr val="white"/>
                </a:solidFill>
                <a:effectLst/>
                <a:uLnTx/>
                <a:uFillTx/>
                <a:latin typeface="Calibri" panose="020F0502020204030204"/>
                <a:ea typeface="+mn-ea"/>
                <a:cs typeface="+mn-cs"/>
                <a:sym typeface="Wingdings" panose="05000000000000000000" pitchFamily="2" charset="2"/>
              </a:rPr>
              <a:t> PSII </a:t>
            </a:r>
            <a:r>
              <a:rPr kumimoji="0" lang="fr-BE" sz="1800" b="0" i="0" u="none" strike="noStrike" kern="1200" cap="none" spc="0" normalizeH="0" baseline="0" noProof="0" dirty="0" err="1">
                <a:ln>
                  <a:noFill/>
                </a:ln>
                <a:solidFill>
                  <a:prstClr val="white"/>
                </a:solidFill>
                <a:effectLst/>
                <a:uLnTx/>
                <a:uFillTx/>
                <a:latin typeface="Calibri" panose="020F0502020204030204"/>
                <a:ea typeface="+mn-ea"/>
                <a:cs typeface="+mn-cs"/>
                <a:sym typeface="Wingdings" panose="05000000000000000000" pitchFamily="2" charset="2"/>
              </a:rPr>
              <a:t>Highly</a:t>
            </a:r>
            <a:r>
              <a:rPr kumimoji="0" lang="fr-BE" sz="1800" b="0" i="0" u="none" strike="noStrike" kern="1200" cap="none" spc="0" normalizeH="0" baseline="0" noProof="0" dirty="0">
                <a:ln>
                  <a:noFill/>
                </a:ln>
                <a:solidFill>
                  <a:prstClr val="white"/>
                </a:solidFill>
                <a:effectLst/>
                <a:uLnTx/>
                <a:uFillTx/>
                <a:latin typeface="Calibri" panose="020F0502020204030204"/>
                <a:ea typeface="+mn-ea"/>
                <a:cs typeface="+mn-cs"/>
                <a:sym typeface="Wingdings" panose="05000000000000000000" pitchFamily="2" charset="2"/>
              </a:rPr>
              <a:t> </a:t>
            </a:r>
            <a:r>
              <a:rPr kumimoji="0" lang="fr-BE" sz="1800" b="0" i="0" u="none" strike="noStrike" kern="1200" cap="none" spc="0" normalizeH="0" baseline="0" noProof="0" dirty="0" err="1">
                <a:ln>
                  <a:noFill/>
                </a:ln>
                <a:solidFill>
                  <a:prstClr val="white"/>
                </a:solidFill>
                <a:effectLst/>
                <a:uLnTx/>
                <a:uFillTx/>
                <a:latin typeface="Calibri" panose="020F0502020204030204"/>
                <a:ea typeface="+mn-ea"/>
                <a:cs typeface="+mn-cs"/>
                <a:sym typeface="Wingdings" panose="05000000000000000000" pitchFamily="2" charset="2"/>
              </a:rPr>
              <a:t>improved</a:t>
            </a:r>
            <a:r>
              <a:rPr kumimoji="0" lang="fr-BE" sz="1800" b="0" i="0" u="none" strike="noStrike" kern="1200" cap="none" spc="0" normalizeH="0" baseline="0" noProof="0" dirty="0">
                <a:ln>
                  <a:noFill/>
                </a:ln>
                <a:solidFill>
                  <a:prstClr val="white"/>
                </a:solidFill>
                <a:effectLst/>
                <a:uLnTx/>
                <a:uFillTx/>
                <a:latin typeface="Calibri" panose="020F0502020204030204"/>
                <a:ea typeface="+mn-ea"/>
                <a:cs typeface="+mn-cs"/>
                <a:sym typeface="Wingdings" panose="05000000000000000000" pitchFamily="2" charset="2"/>
              </a:rPr>
              <a:t> for Far </a:t>
            </a:r>
            <a:r>
              <a:rPr kumimoji="0" lang="fr-BE" sz="1800" b="0" i="0" u="none" strike="noStrike" kern="1200" cap="none" spc="0" normalizeH="0" baseline="0" noProof="0" dirty="0" err="1">
                <a:ln>
                  <a:noFill/>
                </a:ln>
                <a:solidFill>
                  <a:prstClr val="white"/>
                </a:solidFill>
                <a:effectLst/>
                <a:uLnTx/>
                <a:uFillTx/>
                <a:latin typeface="Calibri" panose="020F0502020204030204"/>
                <a:ea typeface="+mn-ea"/>
                <a:cs typeface="+mn-cs"/>
                <a:sym typeface="Wingdings" panose="05000000000000000000" pitchFamily="2" charset="2"/>
              </a:rPr>
              <a:t>red</a:t>
            </a:r>
            <a:r>
              <a:rPr kumimoji="0" lang="fr-BE" sz="1800" b="0" i="0" u="none" strike="noStrike" kern="1200" cap="none" spc="0" normalizeH="0" baseline="0" noProof="0" dirty="0">
                <a:ln>
                  <a:noFill/>
                </a:ln>
                <a:solidFill>
                  <a:prstClr val="white"/>
                </a:solidFill>
                <a:effectLst/>
                <a:uLnTx/>
                <a:uFillTx/>
                <a:latin typeface="Calibri" panose="020F0502020204030204"/>
                <a:ea typeface="+mn-ea"/>
                <a:cs typeface="+mn-cs"/>
                <a:sym typeface="Wingdings" panose="05000000000000000000" pitchFamily="2" charset="2"/>
              </a:rPr>
              <a:t> </a:t>
            </a:r>
            <a:r>
              <a:rPr kumimoji="0" lang="fr-BE" sz="1800" b="0" i="0" u="none" strike="noStrike" kern="1200" cap="none" spc="0" normalizeH="0" baseline="0" noProof="0" dirty="0" err="1">
                <a:ln>
                  <a:noFill/>
                </a:ln>
                <a:solidFill>
                  <a:prstClr val="white"/>
                </a:solidFill>
                <a:effectLst/>
                <a:uLnTx/>
                <a:uFillTx/>
                <a:latin typeface="Calibri" panose="020F0502020204030204"/>
                <a:ea typeface="+mn-ea"/>
                <a:cs typeface="+mn-cs"/>
                <a:sym typeface="Wingdings" panose="05000000000000000000" pitchFamily="2" charset="2"/>
              </a:rPr>
              <a:t>processing</a:t>
            </a:r>
            <a:r>
              <a:rPr kumimoji="0" lang="fr-BE" sz="1800" b="0" i="0" u="none" strike="noStrike" kern="1200" cap="none" spc="0" normalizeH="0" baseline="0" noProof="0" dirty="0">
                <a:ln>
                  <a:noFill/>
                </a:ln>
                <a:solidFill>
                  <a:prstClr val="white"/>
                </a:solidFill>
                <a:effectLst/>
                <a:uLnTx/>
                <a:uFillTx/>
                <a:latin typeface="Calibri" panose="020F0502020204030204"/>
                <a:ea typeface="+mn-ea"/>
                <a:cs typeface="+mn-cs"/>
                <a:sym typeface="Wingdings" panose="05000000000000000000" pitchFamily="2" charset="2"/>
              </a:rPr>
              <a:t>   </a:t>
            </a:r>
            <a:endParaRPr kumimoji="0" lang="fr-BE"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6" name="Image 5">
            <a:extLst>
              <a:ext uri="{FF2B5EF4-FFF2-40B4-BE49-F238E27FC236}">
                <a16:creationId xmlns:a16="http://schemas.microsoft.com/office/drawing/2014/main" id="{9A79A0EC-F068-2A50-A4BE-116F988B0F04}"/>
              </a:ext>
            </a:extLst>
          </p:cNvPr>
          <p:cNvPicPr>
            <a:picLocks noChangeAspect="1"/>
          </p:cNvPicPr>
          <p:nvPr/>
        </p:nvPicPr>
        <p:blipFill>
          <a:blip r:embed="rId5"/>
          <a:stretch>
            <a:fillRect/>
          </a:stretch>
        </p:blipFill>
        <p:spPr>
          <a:xfrm rot="21299669">
            <a:off x="9454302" y="121336"/>
            <a:ext cx="1097677" cy="800796"/>
          </a:xfrm>
          <a:prstGeom prst="rect">
            <a:avLst/>
          </a:prstGeom>
        </p:spPr>
      </p:pic>
    </p:spTree>
    <p:extLst>
      <p:ext uri="{BB962C8B-B14F-4D97-AF65-F5344CB8AC3E}">
        <p14:creationId xmlns:p14="http://schemas.microsoft.com/office/powerpoint/2010/main" val="207560668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BCD45BF2-CC7B-DB8C-AD06-F78F67E5B25C}"/>
              </a:ext>
            </a:extLst>
          </p:cNvPr>
          <p:cNvSpPr>
            <a:spLocks noGrp="1"/>
          </p:cNvSpPr>
          <p:nvPr>
            <p:ph type="title"/>
          </p:nvPr>
        </p:nvSpPr>
        <p:spPr>
          <a:xfrm>
            <a:off x="838200" y="681037"/>
            <a:ext cx="10515600" cy="1325563"/>
          </a:xfrm>
        </p:spPr>
        <p:txBody>
          <a:bodyPr/>
          <a:lstStyle/>
          <a:p>
            <a:pPr algn="ctr"/>
            <a:r>
              <a:rPr lang="fr-BE" dirty="0">
                <a:solidFill>
                  <a:schemeClr val="bg1"/>
                </a:solidFill>
              </a:rPr>
              <a:t>Conclusion and prospective </a:t>
            </a:r>
            <a:r>
              <a:rPr lang="fr-BE" dirty="0"/>
              <a:t>	</a:t>
            </a:r>
          </a:p>
        </p:txBody>
      </p:sp>
      <p:sp>
        <p:nvSpPr>
          <p:cNvPr id="3" name="Espace réservé du contenu 2">
            <a:extLst>
              <a:ext uri="{FF2B5EF4-FFF2-40B4-BE49-F238E27FC236}">
                <a16:creationId xmlns:a16="http://schemas.microsoft.com/office/drawing/2014/main" id="{ECDEBF3F-CFA1-AB7A-0819-E16A0EE354E4}"/>
              </a:ext>
            </a:extLst>
          </p:cNvPr>
          <p:cNvSpPr>
            <a:spLocks noGrp="1"/>
          </p:cNvSpPr>
          <p:nvPr>
            <p:ph idx="1"/>
          </p:nvPr>
        </p:nvSpPr>
        <p:spPr>
          <a:xfrm>
            <a:off x="838200" y="1633537"/>
            <a:ext cx="10515600" cy="4728497"/>
          </a:xfrm>
        </p:spPr>
        <p:txBody>
          <a:bodyPr>
            <a:normAutofit fontScale="92500" lnSpcReduction="20000"/>
          </a:bodyPr>
          <a:lstStyle/>
          <a:p>
            <a:pPr marL="457200" lvl="1" indent="0">
              <a:buNone/>
            </a:pPr>
            <a:endParaRPr lang="en-US" dirty="0">
              <a:solidFill>
                <a:schemeClr val="bg1"/>
              </a:solidFill>
              <a:sym typeface="Wingdings" panose="05000000000000000000" pitchFamily="2" charset="2"/>
            </a:endParaRPr>
          </a:p>
          <a:p>
            <a:r>
              <a:rPr lang="en-US" dirty="0">
                <a:solidFill>
                  <a:schemeClr val="bg1"/>
                </a:solidFill>
                <a:sym typeface="Wingdings" panose="05000000000000000000" pitchFamily="2" charset="2"/>
              </a:rPr>
              <a:t>Far red adaptation due to Chlorophyll f </a:t>
            </a:r>
          </a:p>
          <a:p>
            <a:r>
              <a:rPr lang="en-US" dirty="0">
                <a:solidFill>
                  <a:schemeClr val="bg1"/>
                </a:solidFill>
                <a:sym typeface="Wingdings" panose="05000000000000000000" pitchFamily="2" charset="2"/>
              </a:rPr>
              <a:t>Modification of all the photosynthetic chain </a:t>
            </a:r>
          </a:p>
          <a:p>
            <a:pPr lvl="1"/>
            <a:r>
              <a:rPr lang="en-US" dirty="0">
                <a:solidFill>
                  <a:schemeClr val="bg1"/>
                </a:solidFill>
                <a:sym typeface="Wingdings" panose="05000000000000000000" pitchFamily="2" charset="2"/>
              </a:rPr>
              <a:t>Maintain photosynthesis in IR</a:t>
            </a:r>
          </a:p>
          <a:p>
            <a:r>
              <a:rPr lang="en-US" dirty="0">
                <a:solidFill>
                  <a:schemeClr val="bg1"/>
                </a:solidFill>
                <a:sym typeface="Wingdings" panose="05000000000000000000" pitchFamily="2" charset="2"/>
              </a:rPr>
              <a:t>Low light adaptation can also induce modification on PSII</a:t>
            </a:r>
          </a:p>
          <a:p>
            <a:endParaRPr lang="en-US" dirty="0">
              <a:solidFill>
                <a:schemeClr val="bg1"/>
              </a:solidFill>
              <a:sym typeface="Wingdings" panose="05000000000000000000" pitchFamily="2" charset="2"/>
            </a:endParaRPr>
          </a:p>
          <a:p>
            <a:endParaRPr lang="en-US" dirty="0">
              <a:solidFill>
                <a:schemeClr val="bg1"/>
              </a:solidFill>
              <a:sym typeface="Wingdings" panose="05000000000000000000" pitchFamily="2" charset="2"/>
            </a:endParaRPr>
          </a:p>
          <a:p>
            <a:r>
              <a:rPr lang="en-US" dirty="0">
                <a:solidFill>
                  <a:schemeClr val="bg1"/>
                </a:solidFill>
                <a:sym typeface="Wingdings" panose="05000000000000000000" pitchFamily="2" charset="2"/>
              </a:rPr>
              <a:t>Genome almost available </a:t>
            </a:r>
          </a:p>
          <a:p>
            <a:pPr lvl="1"/>
            <a:r>
              <a:rPr lang="en-US" dirty="0">
                <a:solidFill>
                  <a:schemeClr val="bg1"/>
                </a:solidFill>
                <a:sym typeface="Wingdings" panose="05000000000000000000" pitchFamily="2" charset="2"/>
              </a:rPr>
              <a:t>Searching for </a:t>
            </a:r>
            <a:r>
              <a:rPr lang="en-US" dirty="0" err="1">
                <a:solidFill>
                  <a:schemeClr val="bg1"/>
                </a:solidFill>
                <a:sym typeface="Wingdings" panose="05000000000000000000" pitchFamily="2" charset="2"/>
              </a:rPr>
              <a:t>FarLiP</a:t>
            </a:r>
            <a:r>
              <a:rPr lang="en-US" dirty="0">
                <a:solidFill>
                  <a:schemeClr val="bg1"/>
                </a:solidFill>
                <a:sym typeface="Wingdings" panose="05000000000000000000" pitchFamily="2" charset="2"/>
              </a:rPr>
              <a:t> gene cluster (21genes) </a:t>
            </a:r>
          </a:p>
          <a:p>
            <a:pPr lvl="1"/>
            <a:r>
              <a:rPr lang="fr-BE" dirty="0" err="1">
                <a:solidFill>
                  <a:schemeClr val="bg1"/>
                </a:solidFill>
                <a:latin typeface="Slack-Lato"/>
              </a:rPr>
              <a:t>Searching</a:t>
            </a:r>
            <a:r>
              <a:rPr lang="fr-BE" dirty="0">
                <a:solidFill>
                  <a:schemeClr val="bg1"/>
                </a:solidFill>
                <a:latin typeface="Slack-Lato"/>
              </a:rPr>
              <a:t> for </a:t>
            </a:r>
            <a:r>
              <a:rPr lang="fr-BE" dirty="0" err="1">
                <a:solidFill>
                  <a:schemeClr val="bg1"/>
                </a:solidFill>
                <a:latin typeface="Slack-Lato"/>
              </a:rPr>
              <a:t>LoLiP</a:t>
            </a:r>
            <a:r>
              <a:rPr lang="fr-BE" dirty="0">
                <a:solidFill>
                  <a:schemeClr val="bg1"/>
                </a:solidFill>
                <a:latin typeface="Slack-Lato"/>
              </a:rPr>
              <a:t> </a:t>
            </a:r>
            <a:r>
              <a:rPr lang="fr-BE" dirty="0" err="1">
                <a:solidFill>
                  <a:schemeClr val="bg1"/>
                </a:solidFill>
                <a:latin typeface="Slack-Lato"/>
              </a:rPr>
              <a:t>gene</a:t>
            </a:r>
            <a:r>
              <a:rPr lang="fr-BE" dirty="0">
                <a:solidFill>
                  <a:schemeClr val="bg1"/>
                </a:solidFill>
                <a:latin typeface="Slack-Lato"/>
              </a:rPr>
              <a:t> cluster (</a:t>
            </a:r>
            <a:r>
              <a:rPr lang="fr-BE" b="0" i="1" dirty="0">
                <a:solidFill>
                  <a:schemeClr val="bg1"/>
                </a:solidFill>
                <a:effectLst/>
                <a:latin typeface="Slack-Lato"/>
              </a:rPr>
              <a:t>apcD4-apcB3-isiX)</a:t>
            </a:r>
            <a:endParaRPr lang="en-US" dirty="0">
              <a:solidFill>
                <a:schemeClr val="bg1"/>
              </a:solidFill>
              <a:sym typeface="Wingdings" panose="05000000000000000000" pitchFamily="2" charset="2"/>
            </a:endParaRPr>
          </a:p>
          <a:p>
            <a:r>
              <a:rPr lang="en-US" dirty="0">
                <a:solidFill>
                  <a:schemeClr val="bg1"/>
                </a:solidFill>
                <a:sym typeface="Wingdings" panose="05000000000000000000" pitchFamily="2" charset="2"/>
              </a:rPr>
              <a:t>Mass spectrometry of bands</a:t>
            </a:r>
          </a:p>
          <a:p>
            <a:pPr lvl="1"/>
            <a:r>
              <a:rPr lang="en-US" dirty="0">
                <a:solidFill>
                  <a:schemeClr val="bg1"/>
                </a:solidFill>
                <a:sym typeface="Wingdings" panose="05000000000000000000" pitchFamily="2" charset="2"/>
              </a:rPr>
              <a:t>Proteins involved in </a:t>
            </a:r>
            <a:r>
              <a:rPr lang="en-US" dirty="0" err="1">
                <a:solidFill>
                  <a:schemeClr val="bg1"/>
                </a:solidFill>
                <a:sym typeface="Wingdings" panose="05000000000000000000" pitchFamily="2" charset="2"/>
              </a:rPr>
              <a:t>FarLiP</a:t>
            </a:r>
            <a:endParaRPr lang="en-US" dirty="0">
              <a:solidFill>
                <a:schemeClr val="bg1"/>
              </a:solidFill>
              <a:sym typeface="Wingdings" panose="05000000000000000000" pitchFamily="2" charset="2"/>
            </a:endParaRPr>
          </a:p>
          <a:p>
            <a:endParaRPr lang="en-US" dirty="0">
              <a:solidFill>
                <a:schemeClr val="bg1"/>
              </a:solidFill>
              <a:sym typeface="Wingdings" panose="05000000000000000000" pitchFamily="2" charset="2"/>
            </a:endParaRPr>
          </a:p>
          <a:p>
            <a:endParaRPr lang="en-US" dirty="0">
              <a:solidFill>
                <a:schemeClr val="bg1"/>
              </a:solidFill>
              <a:sym typeface="Wingdings" panose="05000000000000000000" pitchFamily="2" charset="2"/>
            </a:endParaRPr>
          </a:p>
          <a:p>
            <a:endParaRPr lang="en-US" dirty="0">
              <a:solidFill>
                <a:schemeClr val="bg1"/>
              </a:solidFill>
              <a:sym typeface="Wingdings" panose="05000000000000000000" pitchFamily="2" charset="2"/>
            </a:endParaRPr>
          </a:p>
          <a:p>
            <a:pPr lvl="1"/>
            <a:endParaRPr lang="en-US" dirty="0">
              <a:solidFill>
                <a:schemeClr val="bg1"/>
              </a:solidFill>
              <a:sym typeface="Wingdings" panose="05000000000000000000" pitchFamily="2" charset="2"/>
            </a:endParaRPr>
          </a:p>
          <a:p>
            <a:pPr lvl="1"/>
            <a:endParaRPr lang="en-US" dirty="0">
              <a:solidFill>
                <a:schemeClr val="bg1"/>
              </a:solidFill>
            </a:endParaRPr>
          </a:p>
          <a:p>
            <a:endParaRPr lang="en-US" dirty="0"/>
          </a:p>
          <a:p>
            <a:endParaRPr lang="en-US" dirty="0"/>
          </a:p>
          <a:p>
            <a:endParaRPr lang="fr-BE" dirty="0"/>
          </a:p>
        </p:txBody>
      </p:sp>
      <p:pic>
        <p:nvPicPr>
          <p:cNvPr id="4" name="Picture 2">
            <a:extLst>
              <a:ext uri="{FF2B5EF4-FFF2-40B4-BE49-F238E27FC236}">
                <a16:creationId xmlns:a16="http://schemas.microsoft.com/office/drawing/2014/main" id="{75E5056B-ED84-3C6C-F1B2-3E932A31BB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2192000" cy="952500"/>
          </a:xfrm>
          <a:prstGeom prst="rect">
            <a:avLst/>
          </a:prstGeom>
          <a:noFill/>
          <a:extLst>
            <a:ext uri="{909E8E84-426E-40DD-AFC4-6F175D3DCCD1}">
              <a14:hiddenFill xmlns:a14="http://schemas.microsoft.com/office/drawing/2010/main">
                <a:solidFill>
                  <a:srgbClr val="FFFFFF"/>
                </a:solidFill>
              </a14:hiddenFill>
            </a:ext>
          </a:extLst>
        </p:spPr>
      </p:pic>
      <p:pic>
        <p:nvPicPr>
          <p:cNvPr id="5" name="Image 4">
            <a:extLst>
              <a:ext uri="{FF2B5EF4-FFF2-40B4-BE49-F238E27FC236}">
                <a16:creationId xmlns:a16="http://schemas.microsoft.com/office/drawing/2014/main" id="{61A78EC8-5C3F-7F00-9285-D97920E65D80}"/>
              </a:ext>
            </a:extLst>
          </p:cNvPr>
          <p:cNvPicPr>
            <a:picLocks noChangeAspect="1"/>
          </p:cNvPicPr>
          <p:nvPr/>
        </p:nvPicPr>
        <p:blipFill>
          <a:blip r:embed="rId4"/>
          <a:stretch>
            <a:fillRect/>
          </a:stretch>
        </p:blipFill>
        <p:spPr>
          <a:xfrm rot="21299669">
            <a:off x="9454302" y="121336"/>
            <a:ext cx="1097677" cy="800796"/>
          </a:xfrm>
          <a:prstGeom prst="rect">
            <a:avLst/>
          </a:prstGeom>
        </p:spPr>
      </p:pic>
    </p:spTree>
    <p:extLst>
      <p:ext uri="{BB962C8B-B14F-4D97-AF65-F5344CB8AC3E}">
        <p14:creationId xmlns:p14="http://schemas.microsoft.com/office/powerpoint/2010/main" val="193889462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2" descr="New illustration of the TRAPPIST-1 system.">
            <a:extLst>
              <a:ext uri="{FF2B5EF4-FFF2-40B4-BE49-F238E27FC236}">
                <a16:creationId xmlns:a16="http://schemas.microsoft.com/office/drawing/2014/main" id="{B40E2207-63FD-6536-3A83-1A533105BBCD}"/>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6293" r="1207"/>
          <a:stretch/>
        </p:blipFill>
        <p:spPr bwMode="auto">
          <a:xfrm>
            <a:off x="0" y="0"/>
            <a:ext cx="1219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5" name="Titre 1">
            <a:extLst>
              <a:ext uri="{FF2B5EF4-FFF2-40B4-BE49-F238E27FC236}">
                <a16:creationId xmlns:a16="http://schemas.microsoft.com/office/drawing/2014/main" id="{DCD9DF5C-327D-43CA-A902-A27C4694DEAF}"/>
              </a:ext>
            </a:extLst>
          </p:cNvPr>
          <p:cNvSpPr txBox="1">
            <a:spLocks/>
          </p:cNvSpPr>
          <p:nvPr/>
        </p:nvSpPr>
        <p:spPr>
          <a:xfrm>
            <a:off x="838200" y="4203986"/>
            <a:ext cx="10515600" cy="157769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endParaRPr lang="en-US" sz="2400" dirty="0">
              <a:solidFill>
                <a:schemeClr val="bg1"/>
              </a:solidFill>
              <a:latin typeface="Calibri" panose="020F0502020204030204" pitchFamily="34" charset="0"/>
              <a:ea typeface="Calibri" panose="020F0502020204030204" pitchFamily="34" charset="0"/>
              <a:cs typeface="Times New Roman" panose="02020603050405020304" pitchFamily="18" charset="0"/>
            </a:endParaRPr>
          </a:p>
        </p:txBody>
      </p:sp>
      <p:sp>
        <p:nvSpPr>
          <p:cNvPr id="10" name="Rectangle 9">
            <a:extLst>
              <a:ext uri="{FF2B5EF4-FFF2-40B4-BE49-F238E27FC236}">
                <a16:creationId xmlns:a16="http://schemas.microsoft.com/office/drawing/2014/main" id="{BFD8D024-F82E-447B-A807-1D195E80E6E3}"/>
              </a:ext>
            </a:extLst>
          </p:cNvPr>
          <p:cNvSpPr/>
          <p:nvPr/>
        </p:nvSpPr>
        <p:spPr>
          <a:xfrm>
            <a:off x="8615947" y="6250190"/>
            <a:ext cx="1499616" cy="413322"/>
          </a:xfrm>
          <a:prstGeom prst="rect">
            <a:avLst/>
          </a:prstGeom>
          <a:solidFill>
            <a:srgbClr val="000000"/>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9" name="Titre 1">
            <a:extLst>
              <a:ext uri="{FF2B5EF4-FFF2-40B4-BE49-F238E27FC236}">
                <a16:creationId xmlns:a16="http://schemas.microsoft.com/office/drawing/2014/main" id="{969D554A-7C33-4AF1-8E47-7565C804F2B7}"/>
              </a:ext>
            </a:extLst>
          </p:cNvPr>
          <p:cNvSpPr txBox="1">
            <a:spLocks/>
          </p:cNvSpPr>
          <p:nvPr/>
        </p:nvSpPr>
        <p:spPr>
          <a:xfrm>
            <a:off x="4549436" y="1758656"/>
            <a:ext cx="3739158" cy="465153"/>
          </a:xfrm>
          <a:prstGeom prst="rect">
            <a:avLst/>
          </a:prstGeom>
        </p:spPr>
        <p:txBody>
          <a:bodyPr vert="horz" lIns="91440" tIns="45720" rIns="91440" bIns="45720" rtlCol="0" anchor="ctr">
            <a:normAutofit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2800" dirty="0">
                <a:solidFill>
                  <a:schemeClr val="bg1"/>
                </a:solidFill>
                <a:latin typeface="Calibri" panose="020F0502020204030204" pitchFamily="34" charset="0"/>
                <a:ea typeface="Calibri" panose="020F0502020204030204" pitchFamily="34" charset="0"/>
                <a:cs typeface="Times New Roman" panose="02020603050405020304" pitchFamily="18" charset="0"/>
              </a:rPr>
              <a:t>Thank you </a:t>
            </a:r>
            <a:endParaRPr lang="fr-BE" sz="6000" dirty="0">
              <a:solidFill>
                <a:schemeClr val="bg1"/>
              </a:solidFill>
            </a:endParaRPr>
          </a:p>
        </p:txBody>
      </p:sp>
      <p:sp>
        <p:nvSpPr>
          <p:cNvPr id="3" name="Espace réservé du numéro de diapositive 2">
            <a:extLst>
              <a:ext uri="{FF2B5EF4-FFF2-40B4-BE49-F238E27FC236}">
                <a16:creationId xmlns:a16="http://schemas.microsoft.com/office/drawing/2014/main" id="{95B573F5-58D3-6C60-53C0-DDF28670F0C3}"/>
              </a:ext>
            </a:extLst>
          </p:cNvPr>
          <p:cNvSpPr>
            <a:spLocks noGrp="1"/>
          </p:cNvSpPr>
          <p:nvPr>
            <p:ph type="sldNum" sz="quarter" idx="12"/>
          </p:nvPr>
        </p:nvSpPr>
        <p:spPr/>
        <p:txBody>
          <a:bodyPr/>
          <a:lstStyle/>
          <a:p>
            <a:fld id="{B74DAD60-A87F-4444-AFEE-1EF8AEC43777}" type="slidenum">
              <a:rPr lang="fr-BE" smtClean="0"/>
              <a:t>14</a:t>
            </a:fld>
            <a:endParaRPr lang="fr-BE"/>
          </a:p>
        </p:txBody>
      </p:sp>
      <p:sp>
        <p:nvSpPr>
          <p:cNvPr id="2" name="Ellipse 1">
            <a:extLst>
              <a:ext uri="{FF2B5EF4-FFF2-40B4-BE49-F238E27FC236}">
                <a16:creationId xmlns:a16="http://schemas.microsoft.com/office/drawing/2014/main" id="{C1A16CF3-3D46-425F-F26E-7F2C127CBC8C}"/>
              </a:ext>
            </a:extLst>
          </p:cNvPr>
          <p:cNvSpPr/>
          <p:nvPr/>
        </p:nvSpPr>
        <p:spPr>
          <a:xfrm>
            <a:off x="9167149" y="2419109"/>
            <a:ext cx="1655180" cy="2071868"/>
          </a:xfrm>
          <a:prstGeom prst="ellipse">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BE"/>
          </a:p>
        </p:txBody>
      </p:sp>
      <p:pic>
        <p:nvPicPr>
          <p:cNvPr id="4" name="Image 3">
            <a:extLst>
              <a:ext uri="{FF2B5EF4-FFF2-40B4-BE49-F238E27FC236}">
                <a16:creationId xmlns:a16="http://schemas.microsoft.com/office/drawing/2014/main" id="{0C67A2E3-EE0B-F457-4BF7-B3BA4F265620}"/>
              </a:ext>
            </a:extLst>
          </p:cNvPr>
          <p:cNvPicPr>
            <a:picLocks noChangeAspect="1"/>
          </p:cNvPicPr>
          <p:nvPr/>
        </p:nvPicPr>
        <p:blipFill>
          <a:blip r:embed="rId4"/>
          <a:stretch>
            <a:fillRect/>
          </a:stretch>
        </p:blipFill>
        <p:spPr>
          <a:xfrm rot="291865">
            <a:off x="9247559" y="2821801"/>
            <a:ext cx="1736008" cy="1266482"/>
          </a:xfrm>
          <a:prstGeom prst="rect">
            <a:avLst/>
          </a:prstGeom>
        </p:spPr>
      </p:pic>
    </p:spTree>
    <p:extLst>
      <p:ext uri="{BB962C8B-B14F-4D97-AF65-F5344CB8AC3E}">
        <p14:creationId xmlns:p14="http://schemas.microsoft.com/office/powerpoint/2010/main" val="329918777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12" name="Graphique 11">
            <a:extLst>
              <a:ext uri="{FF2B5EF4-FFF2-40B4-BE49-F238E27FC236}">
                <a16:creationId xmlns:a16="http://schemas.microsoft.com/office/drawing/2014/main" id="{34E9CFBA-76E0-34FB-5EE8-5AE729695978}"/>
              </a:ext>
            </a:extLst>
          </p:cNvPr>
          <p:cNvGraphicFramePr>
            <a:graphicFrameLocks/>
          </p:cNvGraphicFramePr>
          <p:nvPr/>
        </p:nvGraphicFramePr>
        <p:xfrm>
          <a:off x="1055187" y="4360416"/>
          <a:ext cx="4379677" cy="2078523"/>
        </p:xfrm>
        <a:graphic>
          <a:graphicData uri="http://schemas.openxmlformats.org/drawingml/2006/chart">
            <c:chart xmlns:c="http://schemas.openxmlformats.org/drawingml/2006/chart" xmlns:r="http://schemas.openxmlformats.org/officeDocument/2006/relationships" r:id="rId3"/>
          </a:graphicData>
        </a:graphic>
      </p:graphicFrame>
      <p:pic>
        <p:nvPicPr>
          <p:cNvPr id="10242" name="Picture 2">
            <a:extLst>
              <a:ext uri="{FF2B5EF4-FFF2-40B4-BE49-F238E27FC236}">
                <a16:creationId xmlns:a16="http://schemas.microsoft.com/office/drawing/2014/main" id="{B0F6098D-5722-45C9-B34D-644B0DCDADD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12192000" cy="952500"/>
          </a:xfrm>
          <a:prstGeom prst="rect">
            <a:avLst/>
          </a:prstGeom>
          <a:noFill/>
          <a:extLst>
            <a:ext uri="{909E8E84-426E-40DD-AFC4-6F175D3DCCD1}">
              <a14:hiddenFill xmlns:a14="http://schemas.microsoft.com/office/drawing/2010/main">
                <a:solidFill>
                  <a:srgbClr val="FFFFFF"/>
                </a:solidFill>
              </a14:hiddenFill>
            </a:ext>
          </a:extLst>
        </p:spPr>
      </p:pic>
      <p:sp>
        <p:nvSpPr>
          <p:cNvPr id="9" name="Titre 1">
            <a:extLst>
              <a:ext uri="{FF2B5EF4-FFF2-40B4-BE49-F238E27FC236}">
                <a16:creationId xmlns:a16="http://schemas.microsoft.com/office/drawing/2014/main" id="{4E38E265-8ABA-52DA-3BD5-0B8FC3E5C1A5}"/>
              </a:ext>
            </a:extLst>
          </p:cNvPr>
          <p:cNvSpPr>
            <a:spLocks noGrp="1"/>
          </p:cNvSpPr>
          <p:nvPr>
            <p:ph type="title"/>
          </p:nvPr>
        </p:nvSpPr>
        <p:spPr>
          <a:xfrm>
            <a:off x="838200" y="568829"/>
            <a:ext cx="10515600" cy="1325563"/>
          </a:xfrm>
        </p:spPr>
        <p:txBody>
          <a:bodyPr>
            <a:normAutofit/>
          </a:bodyPr>
          <a:lstStyle/>
          <a:p>
            <a:pPr algn="ctr"/>
            <a:r>
              <a:rPr lang="en-US" sz="4000" dirty="0">
                <a:solidFill>
                  <a:schemeClr val="bg1"/>
                </a:solidFill>
                <a:latin typeface="Calibri" panose="020F0502020204030204" pitchFamily="34" charset="0"/>
                <a:cs typeface="Times New Roman" panose="02020603050405020304" pitchFamily="18" charset="0"/>
              </a:rPr>
              <a:t>Absorbance of </a:t>
            </a:r>
            <a:r>
              <a:rPr lang="en-US" sz="4000" dirty="0" err="1">
                <a:solidFill>
                  <a:schemeClr val="bg1"/>
                </a:solidFill>
                <a:latin typeface="Calibri" panose="020F0502020204030204" pitchFamily="34" charset="0"/>
                <a:cs typeface="Times New Roman" panose="02020603050405020304" pitchFamily="18" charset="0"/>
              </a:rPr>
              <a:t>Hydrosoluble</a:t>
            </a:r>
            <a:r>
              <a:rPr lang="en-US" sz="4000" dirty="0">
                <a:solidFill>
                  <a:schemeClr val="bg1"/>
                </a:solidFill>
                <a:latin typeface="Calibri" panose="020F0502020204030204" pitchFamily="34" charset="0"/>
                <a:cs typeface="Times New Roman" panose="02020603050405020304" pitchFamily="18" charset="0"/>
              </a:rPr>
              <a:t> pigment </a:t>
            </a:r>
            <a:endParaRPr lang="en-US" sz="8000" dirty="0">
              <a:solidFill>
                <a:schemeClr val="bg1"/>
              </a:solidFill>
            </a:endParaRPr>
          </a:p>
        </p:txBody>
      </p:sp>
      <p:sp>
        <p:nvSpPr>
          <p:cNvPr id="2" name="Espace réservé du numéro de diapositive 1">
            <a:extLst>
              <a:ext uri="{FF2B5EF4-FFF2-40B4-BE49-F238E27FC236}">
                <a16:creationId xmlns:a16="http://schemas.microsoft.com/office/drawing/2014/main" id="{0E802601-2750-7AB6-0A7E-8BD0755079B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74DAD60-A87F-4444-AFEE-1EF8AEC43777}"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dirty="0">
              <a:ln>
                <a:noFill/>
              </a:ln>
              <a:solidFill>
                <a:prstClr val="black">
                  <a:tint val="75000"/>
                </a:prstClr>
              </a:solidFill>
              <a:effectLst/>
              <a:uLnTx/>
              <a:uFillTx/>
              <a:latin typeface="Calibri" panose="020F0502020204030204"/>
              <a:ea typeface="+mn-ea"/>
              <a:cs typeface="+mn-cs"/>
            </a:endParaRPr>
          </a:p>
        </p:txBody>
      </p:sp>
      <p:graphicFrame>
        <p:nvGraphicFramePr>
          <p:cNvPr id="5" name="Graphique 4">
            <a:extLst>
              <a:ext uri="{FF2B5EF4-FFF2-40B4-BE49-F238E27FC236}">
                <a16:creationId xmlns:a16="http://schemas.microsoft.com/office/drawing/2014/main" id="{1F513F21-C77C-4C85-A930-5B548E56BF26}"/>
              </a:ext>
            </a:extLst>
          </p:cNvPr>
          <p:cNvGraphicFramePr>
            <a:graphicFrameLocks/>
          </p:cNvGraphicFramePr>
          <p:nvPr/>
        </p:nvGraphicFramePr>
        <p:xfrm>
          <a:off x="838200" y="1556109"/>
          <a:ext cx="5233494" cy="2902170"/>
        </p:xfrm>
        <a:graphic>
          <a:graphicData uri="http://schemas.openxmlformats.org/drawingml/2006/chart">
            <c:chart xmlns:c="http://schemas.openxmlformats.org/drawingml/2006/chart" xmlns:r="http://schemas.openxmlformats.org/officeDocument/2006/relationships" r:id="rId5"/>
          </a:graphicData>
        </a:graphic>
      </p:graphicFrame>
      <p:pic>
        <p:nvPicPr>
          <p:cNvPr id="3" name="Image 2" descr="Une image contenant Matière transparente, bougie, Transparence, intérieur&#10;&#10;Description générée automatiquement">
            <a:extLst>
              <a:ext uri="{FF2B5EF4-FFF2-40B4-BE49-F238E27FC236}">
                <a16:creationId xmlns:a16="http://schemas.microsoft.com/office/drawing/2014/main" id="{84235DB3-9720-6F96-5950-D4336E3459BA}"/>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5616" t="67826" r="4492" b="21594"/>
          <a:stretch/>
        </p:blipFill>
        <p:spPr>
          <a:xfrm>
            <a:off x="1418897" y="6211908"/>
            <a:ext cx="4006420" cy="558515"/>
          </a:xfrm>
          <a:prstGeom prst="rect">
            <a:avLst/>
          </a:prstGeom>
        </p:spPr>
      </p:pic>
      <p:sp>
        <p:nvSpPr>
          <p:cNvPr id="10" name="ZoneTexte 9">
            <a:extLst>
              <a:ext uri="{FF2B5EF4-FFF2-40B4-BE49-F238E27FC236}">
                <a16:creationId xmlns:a16="http://schemas.microsoft.com/office/drawing/2014/main" id="{99CAF6D8-1005-82DB-DF8D-C4E71E7518DF}"/>
              </a:ext>
            </a:extLst>
          </p:cNvPr>
          <p:cNvSpPr txBox="1"/>
          <p:nvPr/>
        </p:nvSpPr>
        <p:spPr>
          <a:xfrm>
            <a:off x="1497505" y="5139529"/>
            <a:ext cx="174752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BE" sz="1400" b="0" i="0" u="none" strike="noStrike" kern="1200" cap="none" spc="0" normalizeH="0" baseline="0" noProof="0" dirty="0">
                <a:ln>
                  <a:noFill/>
                </a:ln>
                <a:solidFill>
                  <a:prstClr val="white"/>
                </a:solidFill>
                <a:effectLst/>
                <a:uLnTx/>
                <a:uFillTx/>
                <a:latin typeface="Calibri" panose="020F0502020204030204"/>
                <a:ea typeface="+mn-ea"/>
                <a:cs typeface="+mn-cs"/>
              </a:rPr>
              <a:t>+</a:t>
            </a:r>
            <a:r>
              <a:rPr kumimoji="0" lang="fr-BE" sz="1400" b="0" i="0" u="none" strike="noStrike" kern="1200" cap="none" spc="0" normalizeH="0" baseline="0" noProof="0" dirty="0" err="1">
                <a:ln>
                  <a:noFill/>
                </a:ln>
                <a:solidFill>
                  <a:prstClr val="white"/>
                </a:solidFill>
                <a:effectLst/>
                <a:uLnTx/>
                <a:uFillTx/>
                <a:latin typeface="Calibri" panose="020F0502020204030204"/>
                <a:ea typeface="+mn-ea"/>
                <a:cs typeface="+mn-cs"/>
              </a:rPr>
              <a:t>Phycoerythrin</a:t>
            </a:r>
            <a:endParaRPr kumimoji="0" lang="fr-BE" sz="14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ZoneTexte 10">
            <a:extLst>
              <a:ext uri="{FF2B5EF4-FFF2-40B4-BE49-F238E27FC236}">
                <a16:creationId xmlns:a16="http://schemas.microsoft.com/office/drawing/2014/main" id="{D4F871E5-FE9A-9EAF-CA11-42714FA39669}"/>
              </a:ext>
            </a:extLst>
          </p:cNvPr>
          <p:cNvSpPr txBox="1"/>
          <p:nvPr/>
        </p:nvSpPr>
        <p:spPr>
          <a:xfrm>
            <a:off x="2922309" y="4654156"/>
            <a:ext cx="174752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BE" sz="1400" b="0" i="0" u="none" strike="noStrike" kern="1200" cap="none" spc="0" normalizeH="0" baseline="0" noProof="0" dirty="0">
                <a:ln>
                  <a:noFill/>
                </a:ln>
                <a:solidFill>
                  <a:prstClr val="white"/>
                </a:solidFill>
                <a:effectLst/>
                <a:uLnTx/>
                <a:uFillTx/>
                <a:latin typeface="Calibri" panose="020F0502020204030204"/>
                <a:ea typeface="+mn-ea"/>
                <a:cs typeface="+mn-cs"/>
              </a:rPr>
              <a:t>+ </a:t>
            </a:r>
            <a:r>
              <a:rPr kumimoji="0" lang="fr-BE" sz="1400" b="0" i="0" u="none" strike="noStrike" kern="1200" cap="none" spc="0" normalizeH="0" baseline="0" noProof="0" dirty="0" err="1">
                <a:ln>
                  <a:noFill/>
                </a:ln>
                <a:solidFill>
                  <a:prstClr val="white"/>
                </a:solidFill>
                <a:effectLst/>
                <a:uLnTx/>
                <a:uFillTx/>
                <a:latin typeface="Calibri" panose="020F0502020204030204"/>
                <a:ea typeface="+mn-ea"/>
                <a:cs typeface="+mn-cs"/>
              </a:rPr>
              <a:t>Phycocyanin</a:t>
            </a:r>
            <a:endParaRPr kumimoji="0" lang="fr-BE" sz="14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16" name="Gan2014Schem.png">
            <a:extLst>
              <a:ext uri="{FF2B5EF4-FFF2-40B4-BE49-F238E27FC236}">
                <a16:creationId xmlns:a16="http://schemas.microsoft.com/office/drawing/2014/main" id="{03142622-B174-D90F-09C8-CBFF9F06F2DF}"/>
              </a:ext>
            </a:extLst>
          </p:cNvPr>
          <p:cNvPicPr>
            <a:picLocks noChangeAspect="1"/>
          </p:cNvPicPr>
          <p:nvPr/>
        </p:nvPicPr>
        <p:blipFill rotWithShape="1">
          <a:blip r:embed="rId7"/>
          <a:srcRect l="3390" r="66509"/>
          <a:stretch/>
        </p:blipFill>
        <p:spPr>
          <a:xfrm>
            <a:off x="8910705" y="1837709"/>
            <a:ext cx="2142990" cy="4575325"/>
          </a:xfrm>
          <a:prstGeom prst="rect">
            <a:avLst/>
          </a:prstGeom>
          <a:ln w="12700">
            <a:miter lim="400000"/>
          </a:ln>
        </p:spPr>
      </p:pic>
    </p:spTree>
    <p:extLst>
      <p:ext uri="{BB962C8B-B14F-4D97-AF65-F5344CB8AC3E}">
        <p14:creationId xmlns:p14="http://schemas.microsoft.com/office/powerpoint/2010/main" val="31046884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 name="Espace réservé du contenu 2">
            <a:extLst>
              <a:ext uri="{FF2B5EF4-FFF2-40B4-BE49-F238E27FC236}">
                <a16:creationId xmlns:a16="http://schemas.microsoft.com/office/drawing/2014/main" id="{ECDEBF3F-CFA1-AB7A-0819-E16A0EE354E4}"/>
              </a:ext>
            </a:extLst>
          </p:cNvPr>
          <p:cNvSpPr>
            <a:spLocks noGrp="1"/>
          </p:cNvSpPr>
          <p:nvPr>
            <p:ph idx="1"/>
          </p:nvPr>
        </p:nvSpPr>
        <p:spPr>
          <a:xfrm>
            <a:off x="838200" y="1849282"/>
            <a:ext cx="10515600" cy="4728497"/>
          </a:xfrm>
        </p:spPr>
        <p:txBody>
          <a:bodyPr>
            <a:normAutofit/>
          </a:bodyPr>
          <a:lstStyle/>
          <a:p>
            <a:pPr marL="457200" lvl="1" indent="0">
              <a:buNone/>
            </a:pPr>
            <a:endParaRPr lang="en-US" dirty="0">
              <a:solidFill>
                <a:schemeClr val="bg1"/>
              </a:solidFill>
              <a:sym typeface="Wingdings" panose="05000000000000000000" pitchFamily="2" charset="2"/>
            </a:endParaRPr>
          </a:p>
          <a:p>
            <a:endParaRPr lang="en-US" dirty="0">
              <a:solidFill>
                <a:schemeClr val="bg1"/>
              </a:solidFill>
              <a:sym typeface="Wingdings" panose="05000000000000000000" pitchFamily="2" charset="2"/>
            </a:endParaRPr>
          </a:p>
          <a:p>
            <a:pPr marL="0" indent="0">
              <a:buNone/>
            </a:pPr>
            <a:endParaRPr lang="en-US" dirty="0">
              <a:solidFill>
                <a:schemeClr val="bg1"/>
              </a:solidFill>
              <a:sym typeface="Wingdings" panose="05000000000000000000" pitchFamily="2" charset="2"/>
            </a:endParaRPr>
          </a:p>
          <a:p>
            <a:endParaRPr lang="en-US" dirty="0">
              <a:solidFill>
                <a:schemeClr val="bg1"/>
              </a:solidFill>
              <a:sym typeface="Wingdings" panose="05000000000000000000" pitchFamily="2" charset="2"/>
            </a:endParaRPr>
          </a:p>
          <a:p>
            <a:pPr lvl="1"/>
            <a:endParaRPr lang="en-US" dirty="0">
              <a:solidFill>
                <a:schemeClr val="bg1"/>
              </a:solidFill>
              <a:sym typeface="Wingdings" panose="05000000000000000000" pitchFamily="2" charset="2"/>
            </a:endParaRPr>
          </a:p>
          <a:p>
            <a:pPr lvl="1"/>
            <a:endParaRPr lang="en-US" dirty="0">
              <a:solidFill>
                <a:schemeClr val="bg1"/>
              </a:solidFill>
            </a:endParaRPr>
          </a:p>
          <a:p>
            <a:endParaRPr lang="en-US" dirty="0"/>
          </a:p>
          <a:p>
            <a:endParaRPr lang="en-US" dirty="0"/>
          </a:p>
          <a:p>
            <a:endParaRPr lang="fr-BE" dirty="0"/>
          </a:p>
        </p:txBody>
      </p:sp>
      <p:pic>
        <p:nvPicPr>
          <p:cNvPr id="4" name="Picture 2">
            <a:extLst>
              <a:ext uri="{FF2B5EF4-FFF2-40B4-BE49-F238E27FC236}">
                <a16:creationId xmlns:a16="http://schemas.microsoft.com/office/drawing/2014/main" id="{75E5056B-ED84-3C6C-F1B2-3E932A31BB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2192000" cy="952500"/>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5" name="Graphique 4">
            <a:extLst>
              <a:ext uri="{FF2B5EF4-FFF2-40B4-BE49-F238E27FC236}">
                <a16:creationId xmlns:a16="http://schemas.microsoft.com/office/drawing/2014/main" id="{30DDC7C2-B380-43B5-A3C1-BC589195175A}"/>
              </a:ext>
            </a:extLst>
          </p:cNvPr>
          <p:cNvGraphicFramePr>
            <a:graphicFrameLocks/>
          </p:cNvGraphicFramePr>
          <p:nvPr/>
        </p:nvGraphicFramePr>
        <p:xfrm>
          <a:off x="952800" y="1780846"/>
          <a:ext cx="4547607" cy="3019450"/>
        </p:xfrm>
        <a:graphic>
          <a:graphicData uri="http://schemas.openxmlformats.org/drawingml/2006/chart">
            <c:chart xmlns:c="http://schemas.openxmlformats.org/drawingml/2006/chart" xmlns:r="http://schemas.openxmlformats.org/officeDocument/2006/relationships" r:id="rId4"/>
          </a:graphicData>
        </a:graphic>
      </p:graphicFrame>
      <p:sp>
        <p:nvSpPr>
          <p:cNvPr id="2" name="Titre 1">
            <a:extLst>
              <a:ext uri="{FF2B5EF4-FFF2-40B4-BE49-F238E27FC236}">
                <a16:creationId xmlns:a16="http://schemas.microsoft.com/office/drawing/2014/main" id="{BCD45BF2-CC7B-DB8C-AD06-F78F67E5B25C}"/>
              </a:ext>
            </a:extLst>
          </p:cNvPr>
          <p:cNvSpPr>
            <a:spLocks noGrp="1"/>
          </p:cNvSpPr>
          <p:nvPr>
            <p:ph type="title"/>
          </p:nvPr>
        </p:nvSpPr>
        <p:spPr>
          <a:xfrm>
            <a:off x="838200" y="455282"/>
            <a:ext cx="10515600" cy="1325563"/>
          </a:xfrm>
        </p:spPr>
        <p:txBody>
          <a:bodyPr/>
          <a:lstStyle/>
          <a:p>
            <a:pPr algn="ctr"/>
            <a:r>
              <a:rPr lang="fr-BE" dirty="0" err="1">
                <a:solidFill>
                  <a:schemeClr val="bg1"/>
                </a:solidFill>
              </a:rPr>
              <a:t>Oxygen</a:t>
            </a:r>
            <a:r>
              <a:rPr lang="fr-BE" dirty="0">
                <a:solidFill>
                  <a:schemeClr val="bg1"/>
                </a:solidFill>
              </a:rPr>
              <a:t> Evolution </a:t>
            </a:r>
            <a:r>
              <a:rPr lang="fr-BE" dirty="0"/>
              <a:t>	</a:t>
            </a:r>
          </a:p>
        </p:txBody>
      </p:sp>
      <p:sp>
        <p:nvSpPr>
          <p:cNvPr id="10" name="ZoneTexte 9">
            <a:extLst>
              <a:ext uri="{FF2B5EF4-FFF2-40B4-BE49-F238E27FC236}">
                <a16:creationId xmlns:a16="http://schemas.microsoft.com/office/drawing/2014/main" id="{3BF4F1FE-8E21-6E7E-2096-D3B4BDE8B816}"/>
              </a:ext>
            </a:extLst>
          </p:cNvPr>
          <p:cNvSpPr txBox="1"/>
          <p:nvPr/>
        </p:nvSpPr>
        <p:spPr>
          <a:xfrm>
            <a:off x="1084880" y="5036677"/>
            <a:ext cx="4106880"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BE" sz="1800" b="0" i="0" u="none" strike="noStrike" kern="1200" cap="none" spc="0" normalizeH="0" baseline="0" noProof="0" dirty="0">
                <a:ln>
                  <a:noFill/>
                </a:ln>
                <a:solidFill>
                  <a:prstClr val="white"/>
                </a:solidFill>
                <a:effectLst/>
                <a:uLnTx/>
                <a:uFillTx/>
                <a:latin typeface="Calibri" panose="020F0502020204030204"/>
                <a:ea typeface="+mn-ea"/>
                <a:cs typeface="+mn-cs"/>
                <a:sym typeface="Wingdings" panose="05000000000000000000" pitchFamily="2" charset="2"/>
              </a:rPr>
              <a:t> </a:t>
            </a:r>
            <a:r>
              <a:rPr kumimoji="0" lang="fr-BE" sz="1800" b="0" i="0" u="none" strike="noStrike" kern="1200" cap="none" spc="0" normalizeH="0" baseline="0" noProof="0" dirty="0" err="1">
                <a:ln>
                  <a:noFill/>
                </a:ln>
                <a:solidFill>
                  <a:prstClr val="white"/>
                </a:solidFill>
                <a:effectLst/>
                <a:uLnTx/>
                <a:uFillTx/>
                <a:latin typeface="Calibri" panose="020F0502020204030204"/>
                <a:ea typeface="+mn-ea"/>
                <a:cs typeface="+mn-cs"/>
                <a:sym typeface="Wingdings" panose="05000000000000000000" pitchFamily="2" charset="2"/>
              </a:rPr>
              <a:t>Maintain</a:t>
            </a:r>
            <a:r>
              <a:rPr kumimoji="0" lang="fr-BE" sz="1800" b="0" i="0" u="none" strike="noStrike" kern="1200" cap="none" spc="0" normalizeH="0" baseline="0" noProof="0" dirty="0">
                <a:ln>
                  <a:noFill/>
                </a:ln>
                <a:solidFill>
                  <a:prstClr val="white"/>
                </a:solidFill>
                <a:effectLst/>
                <a:uLnTx/>
                <a:uFillTx/>
                <a:latin typeface="Calibri" panose="020F0502020204030204"/>
                <a:ea typeface="+mn-ea"/>
                <a:cs typeface="+mn-cs"/>
                <a:sym typeface="Wingdings" panose="05000000000000000000" pitchFamily="2" charset="2"/>
              </a:rPr>
              <a:t> of </a:t>
            </a:r>
            <a:r>
              <a:rPr kumimoji="0" lang="fr-BE" sz="1800" b="0" i="0" u="none" strike="noStrike" kern="1200" cap="none" spc="0" normalizeH="0" baseline="0" noProof="0" dirty="0" err="1">
                <a:ln>
                  <a:noFill/>
                </a:ln>
                <a:solidFill>
                  <a:prstClr val="white"/>
                </a:solidFill>
                <a:effectLst/>
                <a:uLnTx/>
                <a:uFillTx/>
                <a:latin typeface="Calibri" panose="020F0502020204030204"/>
                <a:ea typeface="+mn-ea"/>
                <a:cs typeface="+mn-cs"/>
                <a:sym typeface="Wingdings" panose="05000000000000000000" pitchFamily="2" charset="2"/>
              </a:rPr>
              <a:t>photosynthesis</a:t>
            </a:r>
            <a:r>
              <a:rPr kumimoji="0" lang="fr-BE" sz="1800" b="0" i="0" u="none" strike="noStrike" kern="1200" cap="none" spc="0" normalizeH="0" baseline="0" noProof="0" dirty="0">
                <a:ln>
                  <a:noFill/>
                </a:ln>
                <a:solidFill>
                  <a:prstClr val="white"/>
                </a:solidFill>
                <a:effectLst/>
                <a:uLnTx/>
                <a:uFillTx/>
                <a:latin typeface="Calibri" panose="020F0502020204030204"/>
                <a:ea typeface="+mn-ea"/>
                <a:cs typeface="+mn-cs"/>
                <a:sym typeface="Wingdings" panose="05000000000000000000" pitchFamily="2" charset="2"/>
              </a:rPr>
              <a:t> in Infra Red </a:t>
            </a:r>
            <a:endParaRPr kumimoji="0" lang="fr-BE"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ZoneTexte 10">
            <a:extLst>
              <a:ext uri="{FF2B5EF4-FFF2-40B4-BE49-F238E27FC236}">
                <a16:creationId xmlns:a16="http://schemas.microsoft.com/office/drawing/2014/main" id="{8E7E1229-D00E-5E23-F2E4-006D9EFC0427}"/>
              </a:ext>
            </a:extLst>
          </p:cNvPr>
          <p:cNvSpPr txBox="1"/>
          <p:nvPr/>
        </p:nvSpPr>
        <p:spPr>
          <a:xfrm>
            <a:off x="1084880" y="5642390"/>
            <a:ext cx="5183840" cy="646331"/>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BE" sz="1800" b="0" i="0" u="none" strike="noStrike" kern="1200" cap="none" spc="0" normalizeH="0" baseline="0" noProof="0" dirty="0" err="1">
                <a:ln>
                  <a:noFill/>
                </a:ln>
                <a:solidFill>
                  <a:prstClr val="white"/>
                </a:solidFill>
                <a:effectLst/>
                <a:uLnTx/>
                <a:uFillTx/>
                <a:latin typeface="Calibri" panose="020F0502020204030204"/>
                <a:ea typeface="+mn-ea"/>
                <a:cs typeface="+mn-cs"/>
                <a:sym typeface="Wingdings" panose="05000000000000000000" pitchFamily="2" charset="2"/>
              </a:rPr>
              <a:t>Antena</a:t>
            </a:r>
            <a:r>
              <a:rPr kumimoji="0" lang="fr-BE" sz="1800" b="0" i="0" u="none" strike="noStrike" kern="1200" cap="none" spc="0" normalizeH="0" baseline="0" noProof="0" dirty="0">
                <a:ln>
                  <a:noFill/>
                </a:ln>
                <a:solidFill>
                  <a:prstClr val="white"/>
                </a:solidFill>
                <a:effectLst/>
                <a:uLnTx/>
                <a:uFillTx/>
                <a:latin typeface="Calibri" panose="020F0502020204030204"/>
                <a:ea typeface="+mn-ea"/>
                <a:cs typeface="+mn-cs"/>
                <a:sym typeface="Wingdings" panose="05000000000000000000" pitchFamily="2" charset="2"/>
              </a:rPr>
              <a:t> size do not </a:t>
            </a:r>
            <a:r>
              <a:rPr kumimoji="0" lang="fr-BE" sz="1800" b="0" i="0" u="none" strike="noStrike" kern="1200" cap="none" spc="0" normalizeH="0" baseline="0" noProof="0" dirty="0" err="1">
                <a:ln>
                  <a:noFill/>
                </a:ln>
                <a:solidFill>
                  <a:prstClr val="white"/>
                </a:solidFill>
                <a:effectLst/>
                <a:uLnTx/>
                <a:uFillTx/>
                <a:latin typeface="Calibri" panose="020F0502020204030204"/>
                <a:ea typeface="+mn-ea"/>
                <a:cs typeface="+mn-cs"/>
                <a:sym typeface="Wingdings" panose="05000000000000000000" pitchFamily="2" charset="2"/>
              </a:rPr>
              <a:t>explain</a:t>
            </a:r>
            <a:r>
              <a:rPr kumimoji="0" lang="fr-BE" sz="1800" b="0" i="0" u="none" strike="noStrike" kern="1200" cap="none" spc="0" normalizeH="0" baseline="0" noProof="0" dirty="0">
                <a:ln>
                  <a:noFill/>
                </a:ln>
                <a:solidFill>
                  <a:prstClr val="white"/>
                </a:solidFill>
                <a:effectLst/>
                <a:uLnTx/>
                <a:uFillTx/>
                <a:latin typeface="Calibri" panose="020F0502020204030204"/>
                <a:ea typeface="+mn-ea"/>
                <a:cs typeface="+mn-cs"/>
                <a:sym typeface="Wingdings" panose="05000000000000000000" pitchFamily="2" charset="2"/>
              </a:rPr>
              <a:t> the high O2 production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BE" sz="1800" b="0" i="0" u="none" strike="noStrike" kern="1200" cap="none" spc="0" normalizeH="0" baseline="0" noProof="0" dirty="0">
                <a:ln>
                  <a:noFill/>
                </a:ln>
                <a:solidFill>
                  <a:prstClr val="white"/>
                </a:solidFill>
                <a:effectLst/>
                <a:uLnTx/>
                <a:uFillTx/>
                <a:latin typeface="Calibri" panose="020F0502020204030204"/>
                <a:ea typeface="+mn-ea"/>
                <a:cs typeface="+mn-cs"/>
                <a:sym typeface="Wingdings" panose="05000000000000000000" pitchFamily="2" charset="2"/>
              </a:rPr>
              <a:t> Modification </a:t>
            </a:r>
            <a:r>
              <a:rPr kumimoji="0" lang="fr-BE" sz="1800" b="0" i="0" u="none" strike="noStrike" kern="1200" cap="none" spc="0" normalizeH="0" baseline="0" noProof="0" dirty="0" err="1">
                <a:ln>
                  <a:noFill/>
                </a:ln>
                <a:solidFill>
                  <a:prstClr val="white"/>
                </a:solidFill>
                <a:effectLst/>
                <a:uLnTx/>
                <a:uFillTx/>
                <a:latin typeface="Calibri" panose="020F0502020204030204"/>
                <a:ea typeface="+mn-ea"/>
                <a:cs typeface="+mn-cs"/>
                <a:sym typeface="Wingdings" panose="05000000000000000000" pitchFamily="2" charset="2"/>
              </a:rPr>
              <a:t>inside</a:t>
            </a:r>
            <a:r>
              <a:rPr kumimoji="0" lang="fr-BE" sz="1800" b="0" i="0" u="none" strike="noStrike" kern="1200" cap="none" spc="0" normalizeH="0" baseline="0" noProof="0" dirty="0">
                <a:ln>
                  <a:noFill/>
                </a:ln>
                <a:solidFill>
                  <a:prstClr val="white"/>
                </a:solidFill>
                <a:effectLst/>
                <a:uLnTx/>
                <a:uFillTx/>
                <a:latin typeface="Calibri" panose="020F0502020204030204"/>
                <a:ea typeface="+mn-ea"/>
                <a:cs typeface="+mn-cs"/>
                <a:sym typeface="Wingdings" panose="05000000000000000000" pitchFamily="2" charset="2"/>
              </a:rPr>
              <a:t> </a:t>
            </a:r>
            <a:r>
              <a:rPr kumimoji="0" lang="fr-BE" sz="1800" b="0" i="0" u="none" strike="noStrike" kern="1200" cap="none" spc="0" normalizeH="0" baseline="0" noProof="0" dirty="0" err="1">
                <a:ln>
                  <a:noFill/>
                </a:ln>
                <a:solidFill>
                  <a:prstClr val="white"/>
                </a:solidFill>
                <a:effectLst/>
                <a:uLnTx/>
                <a:uFillTx/>
                <a:latin typeface="Calibri" panose="020F0502020204030204"/>
                <a:ea typeface="+mn-ea"/>
                <a:cs typeface="+mn-cs"/>
                <a:sym typeface="Wingdings" panose="05000000000000000000" pitchFamily="2" charset="2"/>
              </a:rPr>
              <a:t>core</a:t>
            </a:r>
            <a:r>
              <a:rPr kumimoji="0" lang="fr-BE" sz="1800" b="0" i="0" u="none" strike="noStrike" kern="1200" cap="none" spc="0" normalizeH="0" baseline="0" noProof="0" dirty="0">
                <a:ln>
                  <a:noFill/>
                </a:ln>
                <a:solidFill>
                  <a:prstClr val="white"/>
                </a:solidFill>
                <a:effectLst/>
                <a:uLnTx/>
                <a:uFillTx/>
                <a:latin typeface="Calibri" panose="020F0502020204030204"/>
                <a:ea typeface="+mn-ea"/>
                <a:cs typeface="+mn-cs"/>
                <a:sym typeface="Wingdings" panose="05000000000000000000" pitchFamily="2" charset="2"/>
              </a:rPr>
              <a:t> of PSII </a:t>
            </a:r>
            <a:endParaRPr kumimoji="0" lang="fr-BE"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aphicFrame>
        <p:nvGraphicFramePr>
          <p:cNvPr id="6" name="Graphique 5">
            <a:extLst>
              <a:ext uri="{FF2B5EF4-FFF2-40B4-BE49-F238E27FC236}">
                <a16:creationId xmlns:a16="http://schemas.microsoft.com/office/drawing/2014/main" id="{260C5114-E659-E401-8C2B-148588084C08}"/>
              </a:ext>
            </a:extLst>
          </p:cNvPr>
          <p:cNvGraphicFramePr>
            <a:graphicFrameLocks/>
          </p:cNvGraphicFramePr>
          <p:nvPr>
            <p:extLst>
              <p:ext uri="{D42A27DB-BD31-4B8C-83A1-F6EECF244321}">
                <p14:modId xmlns:p14="http://schemas.microsoft.com/office/powerpoint/2010/main" val="1328308016"/>
              </p:ext>
            </p:extLst>
          </p:nvPr>
        </p:nvGraphicFramePr>
        <p:xfrm>
          <a:off x="6096000" y="1381118"/>
          <a:ext cx="5161174" cy="2796504"/>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7" name="Graphique 6">
            <a:extLst>
              <a:ext uri="{FF2B5EF4-FFF2-40B4-BE49-F238E27FC236}">
                <a16:creationId xmlns:a16="http://schemas.microsoft.com/office/drawing/2014/main" id="{BAB51FBD-78AD-F5B5-8F05-192317402972}"/>
              </a:ext>
            </a:extLst>
          </p:cNvPr>
          <p:cNvGraphicFramePr>
            <a:graphicFrameLocks/>
          </p:cNvGraphicFramePr>
          <p:nvPr>
            <p:extLst>
              <p:ext uri="{D42A27DB-BD31-4B8C-83A1-F6EECF244321}">
                <p14:modId xmlns:p14="http://schemas.microsoft.com/office/powerpoint/2010/main" val="1020039401"/>
              </p:ext>
            </p:extLst>
          </p:nvPr>
        </p:nvGraphicFramePr>
        <p:xfrm>
          <a:off x="6268720" y="4017491"/>
          <a:ext cx="4545905" cy="2739390"/>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415252606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42" name="Picture 2">
            <a:extLst>
              <a:ext uri="{FF2B5EF4-FFF2-40B4-BE49-F238E27FC236}">
                <a16:creationId xmlns:a16="http://schemas.microsoft.com/office/drawing/2014/main" id="{B0F6098D-5722-45C9-B34D-644B0DCDAD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2192000" cy="952500"/>
          </a:xfrm>
          <a:prstGeom prst="rect">
            <a:avLst/>
          </a:prstGeom>
          <a:noFill/>
          <a:extLst>
            <a:ext uri="{909E8E84-426E-40DD-AFC4-6F175D3DCCD1}">
              <a14:hiddenFill xmlns:a14="http://schemas.microsoft.com/office/drawing/2010/main">
                <a:solidFill>
                  <a:srgbClr val="FFFFFF"/>
                </a:solidFill>
              </a14:hiddenFill>
            </a:ext>
          </a:extLst>
        </p:spPr>
      </p:pic>
      <p:sp>
        <p:nvSpPr>
          <p:cNvPr id="9" name="Titre 1">
            <a:extLst>
              <a:ext uri="{FF2B5EF4-FFF2-40B4-BE49-F238E27FC236}">
                <a16:creationId xmlns:a16="http://schemas.microsoft.com/office/drawing/2014/main" id="{4E38E265-8ABA-52DA-3BD5-0B8FC3E5C1A5}"/>
              </a:ext>
            </a:extLst>
          </p:cNvPr>
          <p:cNvSpPr>
            <a:spLocks noGrp="1"/>
          </p:cNvSpPr>
          <p:nvPr>
            <p:ph type="title"/>
          </p:nvPr>
        </p:nvSpPr>
        <p:spPr>
          <a:xfrm>
            <a:off x="838199" y="521734"/>
            <a:ext cx="10515600" cy="1325563"/>
          </a:xfrm>
        </p:spPr>
        <p:txBody>
          <a:bodyPr>
            <a:normAutofit/>
          </a:bodyPr>
          <a:lstStyle/>
          <a:p>
            <a:pPr algn="ctr"/>
            <a:r>
              <a:rPr lang="en-US" sz="4000" dirty="0">
                <a:solidFill>
                  <a:schemeClr val="bg1"/>
                </a:solidFill>
                <a:latin typeface="Calibri" panose="020F0502020204030204" pitchFamily="34" charset="0"/>
                <a:cs typeface="Times New Roman" panose="02020603050405020304" pitchFamily="18" charset="0"/>
              </a:rPr>
              <a:t>Diversity of adaptation to Far-red/Low light </a:t>
            </a:r>
            <a:endParaRPr lang="en-US" sz="8000" dirty="0">
              <a:solidFill>
                <a:schemeClr val="bg1"/>
              </a:solidFill>
            </a:endParaRPr>
          </a:p>
        </p:txBody>
      </p:sp>
      <p:sp>
        <p:nvSpPr>
          <p:cNvPr id="2" name="Espace réservé du numéro de diapositive 1">
            <a:extLst>
              <a:ext uri="{FF2B5EF4-FFF2-40B4-BE49-F238E27FC236}">
                <a16:creationId xmlns:a16="http://schemas.microsoft.com/office/drawing/2014/main" id="{0E802601-2750-7AB6-0A7E-8BD0755079B3}"/>
              </a:ext>
            </a:extLst>
          </p:cNvPr>
          <p:cNvSpPr>
            <a:spLocks noGrp="1"/>
          </p:cNvSpPr>
          <p:nvPr>
            <p:ph type="sldNum" sz="quarter" idx="12"/>
          </p:nvPr>
        </p:nvSpPr>
        <p:spPr/>
        <p:txBody>
          <a:bodyPr/>
          <a:lstStyle/>
          <a:p>
            <a:fld id="{B74DAD60-A87F-4444-AFEE-1EF8AEC43777}" type="slidenum">
              <a:rPr lang="en-US" smtClean="0"/>
              <a:t>17</a:t>
            </a:fld>
            <a:endParaRPr lang="en-US" dirty="0"/>
          </a:p>
        </p:txBody>
      </p:sp>
      <p:sp>
        <p:nvSpPr>
          <p:cNvPr id="10" name="ZoneTexte 9">
            <a:extLst>
              <a:ext uri="{FF2B5EF4-FFF2-40B4-BE49-F238E27FC236}">
                <a16:creationId xmlns:a16="http://schemas.microsoft.com/office/drawing/2014/main" id="{E2BE0541-9737-9A62-972B-1B2A3783EC4D}"/>
              </a:ext>
            </a:extLst>
          </p:cNvPr>
          <p:cNvSpPr txBox="1"/>
          <p:nvPr/>
        </p:nvSpPr>
        <p:spPr>
          <a:xfrm>
            <a:off x="1049266" y="1930958"/>
            <a:ext cx="6129867" cy="2585323"/>
          </a:xfrm>
          <a:prstGeom prst="rect">
            <a:avLst/>
          </a:prstGeom>
          <a:noFill/>
        </p:spPr>
        <p:txBody>
          <a:bodyPr wrap="square" rtlCol="0">
            <a:spAutoFit/>
          </a:bodyPr>
          <a:lstStyle/>
          <a:p>
            <a:r>
              <a:rPr lang="fr-BE" u="sng" dirty="0">
                <a:solidFill>
                  <a:schemeClr val="bg1"/>
                </a:solidFill>
              </a:rPr>
              <a:t>Procaryote : </a:t>
            </a:r>
          </a:p>
          <a:p>
            <a:pPr marL="285750" indent="-285750">
              <a:buFont typeface="Arial" panose="020B0604020202020204" pitchFamily="34" charset="0"/>
              <a:buChar char="•"/>
            </a:pPr>
            <a:r>
              <a:rPr lang="fr-BE" dirty="0" err="1">
                <a:solidFill>
                  <a:schemeClr val="bg1"/>
                </a:solidFill>
              </a:rPr>
              <a:t>Specific</a:t>
            </a:r>
            <a:r>
              <a:rPr lang="fr-BE" dirty="0">
                <a:solidFill>
                  <a:schemeClr val="bg1"/>
                </a:solidFill>
              </a:rPr>
              <a:t> pigmentation </a:t>
            </a:r>
          </a:p>
          <a:p>
            <a:pPr marL="742950" lvl="1" indent="-285750">
              <a:buFont typeface="Arial" panose="020B0604020202020204" pitchFamily="34" charset="0"/>
              <a:buChar char="•"/>
            </a:pPr>
            <a:r>
              <a:rPr lang="fr-BE" dirty="0" err="1">
                <a:solidFill>
                  <a:schemeClr val="bg1"/>
                </a:solidFill>
              </a:rPr>
              <a:t>Chlorophyll</a:t>
            </a:r>
            <a:r>
              <a:rPr lang="fr-BE" dirty="0">
                <a:solidFill>
                  <a:schemeClr val="bg1"/>
                </a:solidFill>
              </a:rPr>
              <a:t> d</a:t>
            </a:r>
          </a:p>
          <a:p>
            <a:pPr marL="742950" lvl="1" indent="-285750">
              <a:buFont typeface="Arial" panose="020B0604020202020204" pitchFamily="34" charset="0"/>
              <a:buChar char="•"/>
            </a:pPr>
            <a:r>
              <a:rPr lang="fr-BE" dirty="0" err="1">
                <a:solidFill>
                  <a:schemeClr val="bg1"/>
                </a:solidFill>
              </a:rPr>
              <a:t>Chlorophyll</a:t>
            </a:r>
            <a:r>
              <a:rPr lang="fr-BE" dirty="0">
                <a:solidFill>
                  <a:schemeClr val="bg1"/>
                </a:solidFill>
              </a:rPr>
              <a:t> f</a:t>
            </a:r>
          </a:p>
          <a:p>
            <a:pPr marL="742950" lvl="1" indent="-285750">
              <a:buFont typeface="Arial" panose="020B0604020202020204" pitchFamily="34" charset="0"/>
              <a:buChar char="•"/>
            </a:pPr>
            <a:r>
              <a:rPr lang="fr-BE" dirty="0" err="1">
                <a:solidFill>
                  <a:schemeClr val="bg1"/>
                </a:solidFill>
              </a:rPr>
              <a:t>Bacteriochlorophyll</a:t>
            </a:r>
            <a:r>
              <a:rPr lang="fr-BE" dirty="0">
                <a:solidFill>
                  <a:schemeClr val="bg1"/>
                </a:solidFill>
              </a:rPr>
              <a:t> </a:t>
            </a:r>
          </a:p>
          <a:p>
            <a:pPr lvl="1"/>
            <a:endParaRPr lang="fr-BE" dirty="0">
              <a:solidFill>
                <a:schemeClr val="bg1"/>
              </a:solidFill>
            </a:endParaRPr>
          </a:p>
          <a:p>
            <a:r>
              <a:rPr lang="fr-BE" u="sng" dirty="0" err="1">
                <a:solidFill>
                  <a:schemeClr val="bg1"/>
                </a:solidFill>
              </a:rPr>
              <a:t>Eukaryote</a:t>
            </a:r>
            <a:r>
              <a:rPr lang="fr-BE" u="sng" dirty="0">
                <a:solidFill>
                  <a:schemeClr val="bg1"/>
                </a:solidFill>
              </a:rPr>
              <a:t> :</a:t>
            </a:r>
          </a:p>
          <a:p>
            <a:pPr marL="285750" indent="-285750">
              <a:buFont typeface="Arial" panose="020B0604020202020204" pitchFamily="34" charset="0"/>
              <a:buChar char="•"/>
            </a:pPr>
            <a:r>
              <a:rPr lang="fr-BE" b="1" dirty="0" err="1">
                <a:solidFill>
                  <a:schemeClr val="bg1"/>
                </a:solidFill>
              </a:rPr>
              <a:t>Specific</a:t>
            </a:r>
            <a:r>
              <a:rPr lang="fr-BE" b="1" dirty="0">
                <a:solidFill>
                  <a:schemeClr val="bg1"/>
                </a:solidFill>
              </a:rPr>
              <a:t> </a:t>
            </a:r>
            <a:r>
              <a:rPr lang="fr-BE" b="1" dirty="0" err="1">
                <a:solidFill>
                  <a:schemeClr val="bg1"/>
                </a:solidFill>
              </a:rPr>
              <a:t>protein</a:t>
            </a:r>
            <a:r>
              <a:rPr lang="fr-BE" b="1" dirty="0">
                <a:solidFill>
                  <a:schemeClr val="bg1"/>
                </a:solidFill>
              </a:rPr>
              <a:t>-pigment réorganisation</a:t>
            </a:r>
          </a:p>
          <a:p>
            <a:pPr marL="742950" lvl="1" indent="-285750">
              <a:buFont typeface="Arial" panose="020B0604020202020204" pitchFamily="34" charset="0"/>
              <a:buChar char="•"/>
            </a:pPr>
            <a:r>
              <a:rPr lang="fr-BE" b="1" dirty="0">
                <a:solidFill>
                  <a:schemeClr val="bg1"/>
                </a:solidFill>
              </a:rPr>
              <a:t>Red </a:t>
            </a:r>
            <a:r>
              <a:rPr lang="fr-BE" b="1" dirty="0" err="1">
                <a:solidFill>
                  <a:schemeClr val="bg1"/>
                </a:solidFill>
              </a:rPr>
              <a:t>chlorophyll</a:t>
            </a:r>
            <a:r>
              <a:rPr lang="fr-BE" b="1" dirty="0">
                <a:solidFill>
                  <a:schemeClr val="bg1"/>
                </a:solidFill>
              </a:rPr>
              <a:t> a </a:t>
            </a:r>
          </a:p>
        </p:txBody>
      </p:sp>
      <p:pic>
        <p:nvPicPr>
          <p:cNvPr id="21" name="Image 20" descr="Une image contenant fleur, plante&#10;&#10;Description générée automatiquement">
            <a:extLst>
              <a:ext uri="{FF2B5EF4-FFF2-40B4-BE49-F238E27FC236}">
                <a16:creationId xmlns:a16="http://schemas.microsoft.com/office/drawing/2014/main" id="{ABCD06F2-AC5A-319F-A0F6-8EE70B495182}"/>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205883" y="4428652"/>
            <a:ext cx="802184" cy="802184"/>
          </a:xfrm>
          <a:prstGeom prst="rect">
            <a:avLst/>
          </a:prstGeom>
        </p:spPr>
      </p:pic>
      <p:pic>
        <p:nvPicPr>
          <p:cNvPr id="23" name="Image 22" descr="Une image contenant barrière de corail, brocoli&#10;&#10;Description générée automatiquement">
            <a:extLst>
              <a:ext uri="{FF2B5EF4-FFF2-40B4-BE49-F238E27FC236}">
                <a16:creationId xmlns:a16="http://schemas.microsoft.com/office/drawing/2014/main" id="{BC2494DA-7BB0-A93E-2555-0B9E9C903CA4}"/>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049266" y="4708785"/>
            <a:ext cx="1355621" cy="1363788"/>
          </a:xfrm>
          <a:prstGeom prst="rect">
            <a:avLst/>
          </a:prstGeom>
        </p:spPr>
      </p:pic>
      <p:pic>
        <p:nvPicPr>
          <p:cNvPr id="25" name="Image 24" descr="Une image contenant fleur, plante&#10;&#10;Description générée automatiquement">
            <a:extLst>
              <a:ext uri="{FF2B5EF4-FFF2-40B4-BE49-F238E27FC236}">
                <a16:creationId xmlns:a16="http://schemas.microsoft.com/office/drawing/2014/main" id="{136878FA-4A5C-8D32-5D55-6426B484B52A}"/>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3334119" y="5202744"/>
            <a:ext cx="2211466" cy="1254164"/>
          </a:xfrm>
          <a:prstGeom prst="rect">
            <a:avLst/>
          </a:prstGeom>
        </p:spPr>
      </p:pic>
      <p:pic>
        <p:nvPicPr>
          <p:cNvPr id="3" name="Image 2" descr="Une image contenant fleur, plante&#10;&#10;Description générée automatiquement">
            <a:extLst>
              <a:ext uri="{FF2B5EF4-FFF2-40B4-BE49-F238E27FC236}">
                <a16:creationId xmlns:a16="http://schemas.microsoft.com/office/drawing/2014/main" id="{AFC4D6F5-36E1-8F55-0A6D-6B12D7514F3D}"/>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00477" y="4669384"/>
            <a:ext cx="802184" cy="802184"/>
          </a:xfrm>
          <a:prstGeom prst="rect">
            <a:avLst/>
          </a:prstGeom>
        </p:spPr>
      </p:pic>
      <p:pic>
        <p:nvPicPr>
          <p:cNvPr id="4" name="Image 3" descr="Une image contenant fleur, plante&#10;&#10;Description générée automatiquement">
            <a:extLst>
              <a:ext uri="{FF2B5EF4-FFF2-40B4-BE49-F238E27FC236}">
                <a16:creationId xmlns:a16="http://schemas.microsoft.com/office/drawing/2014/main" id="{E3641267-AA16-CA20-FC46-8712CE8E5E22}"/>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503201" y="6055816"/>
            <a:ext cx="802184" cy="802184"/>
          </a:xfrm>
          <a:prstGeom prst="rect">
            <a:avLst/>
          </a:prstGeom>
        </p:spPr>
      </p:pic>
      <p:pic>
        <p:nvPicPr>
          <p:cNvPr id="5" name="Image 4">
            <a:extLst>
              <a:ext uri="{FF2B5EF4-FFF2-40B4-BE49-F238E27FC236}">
                <a16:creationId xmlns:a16="http://schemas.microsoft.com/office/drawing/2014/main" id="{7F11CD71-E4C2-30B4-D0C2-47D232E1B7AB}"/>
              </a:ext>
            </a:extLst>
          </p:cNvPr>
          <p:cNvPicPr>
            <a:picLocks noChangeAspect="1"/>
          </p:cNvPicPr>
          <p:nvPr/>
        </p:nvPicPr>
        <p:blipFill rotWithShape="1">
          <a:blip r:embed="rId7"/>
          <a:srcRect l="2564" b="8277"/>
          <a:stretch/>
        </p:blipFill>
        <p:spPr>
          <a:xfrm>
            <a:off x="5871637" y="2581835"/>
            <a:ext cx="6320363" cy="3490738"/>
          </a:xfrm>
          <a:prstGeom prst="rect">
            <a:avLst/>
          </a:prstGeom>
        </p:spPr>
      </p:pic>
      <p:pic>
        <p:nvPicPr>
          <p:cNvPr id="1026" name="Picture 2" descr="figure">
            <a:extLst>
              <a:ext uri="{FF2B5EF4-FFF2-40B4-BE49-F238E27FC236}">
                <a16:creationId xmlns:a16="http://schemas.microsoft.com/office/drawing/2014/main" id="{1BC90F62-E76C-F9BD-80BF-F6D7304B9C57}"/>
              </a:ext>
            </a:extLst>
          </p:cNvPr>
          <p:cNvPicPr>
            <a:picLocks noChangeAspect="1" noChangeArrowheads="1"/>
          </p:cNvPicPr>
          <p:nvPr/>
        </p:nvPicPr>
        <p:blipFill rotWithShape="1">
          <a:blip r:embed="rId8">
            <a:extLst>
              <a:ext uri="{28A0092B-C50C-407E-A947-70E740481C1C}">
                <a14:useLocalDpi xmlns:a14="http://schemas.microsoft.com/office/drawing/2010/main" val="0"/>
              </a:ext>
            </a:extLst>
          </a:blip>
          <a:srcRect l="-464" t="51923" r="50000" b="-1648"/>
          <a:stretch/>
        </p:blipFill>
        <p:spPr bwMode="auto">
          <a:xfrm>
            <a:off x="10244705" y="2699329"/>
            <a:ext cx="1947295" cy="2229522"/>
          </a:xfrm>
          <a:prstGeom prst="rect">
            <a:avLst/>
          </a:prstGeom>
          <a:noFill/>
          <a:extLst>
            <a:ext uri="{909E8E84-426E-40DD-AFC4-6F175D3DCCD1}">
              <a14:hiddenFill xmlns:a14="http://schemas.microsoft.com/office/drawing/2010/main">
                <a:solidFill>
                  <a:srgbClr val="FFFFFF"/>
                </a:solidFill>
              </a14:hiddenFill>
            </a:ext>
          </a:extLst>
        </p:spPr>
      </p:pic>
      <p:sp>
        <p:nvSpPr>
          <p:cNvPr id="8" name="Ellipse 7">
            <a:extLst>
              <a:ext uri="{FF2B5EF4-FFF2-40B4-BE49-F238E27FC236}">
                <a16:creationId xmlns:a16="http://schemas.microsoft.com/office/drawing/2014/main" id="{96393D5B-C402-B2BE-B994-6F66C4C770F5}"/>
              </a:ext>
            </a:extLst>
          </p:cNvPr>
          <p:cNvSpPr/>
          <p:nvPr/>
        </p:nvSpPr>
        <p:spPr>
          <a:xfrm>
            <a:off x="10668000" y="2921000"/>
            <a:ext cx="474734" cy="353796"/>
          </a:xfrm>
          <a:prstGeom prst="ellipse">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BE"/>
          </a:p>
        </p:txBody>
      </p:sp>
    </p:spTree>
    <p:extLst>
      <p:ext uri="{BB962C8B-B14F-4D97-AF65-F5344CB8AC3E}">
        <p14:creationId xmlns:p14="http://schemas.microsoft.com/office/powerpoint/2010/main" val="1351816628"/>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42" name="Picture 2">
            <a:extLst>
              <a:ext uri="{FF2B5EF4-FFF2-40B4-BE49-F238E27FC236}">
                <a16:creationId xmlns:a16="http://schemas.microsoft.com/office/drawing/2014/main" id="{B0F6098D-5722-45C9-B34D-644B0DCDAD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2192000" cy="952500"/>
          </a:xfrm>
          <a:prstGeom prst="rect">
            <a:avLst/>
          </a:prstGeom>
          <a:noFill/>
          <a:extLst>
            <a:ext uri="{909E8E84-426E-40DD-AFC4-6F175D3DCCD1}">
              <a14:hiddenFill xmlns:a14="http://schemas.microsoft.com/office/drawing/2010/main">
                <a:solidFill>
                  <a:srgbClr val="FFFFFF"/>
                </a:solidFill>
              </a14:hiddenFill>
            </a:ext>
          </a:extLst>
        </p:spPr>
      </p:pic>
      <p:sp>
        <p:nvSpPr>
          <p:cNvPr id="9" name="Titre 1">
            <a:extLst>
              <a:ext uri="{FF2B5EF4-FFF2-40B4-BE49-F238E27FC236}">
                <a16:creationId xmlns:a16="http://schemas.microsoft.com/office/drawing/2014/main" id="{4E38E265-8ABA-52DA-3BD5-0B8FC3E5C1A5}"/>
              </a:ext>
            </a:extLst>
          </p:cNvPr>
          <p:cNvSpPr>
            <a:spLocks noGrp="1"/>
          </p:cNvSpPr>
          <p:nvPr>
            <p:ph type="title"/>
          </p:nvPr>
        </p:nvSpPr>
        <p:spPr>
          <a:xfrm>
            <a:off x="838200" y="846854"/>
            <a:ext cx="10515600" cy="1325563"/>
          </a:xfrm>
        </p:spPr>
        <p:txBody>
          <a:bodyPr>
            <a:normAutofit/>
          </a:bodyPr>
          <a:lstStyle/>
          <a:p>
            <a:pPr algn="ctr"/>
            <a:r>
              <a:rPr lang="en-US" sz="4000" i="1" dirty="0" err="1">
                <a:solidFill>
                  <a:schemeClr val="bg1"/>
                </a:solidFill>
                <a:latin typeface="Calibri" panose="020F0502020204030204" pitchFamily="34" charset="0"/>
                <a:cs typeface="Times New Roman" panose="02020603050405020304" pitchFamily="18" charset="0"/>
              </a:rPr>
              <a:t>Stanieria</a:t>
            </a:r>
            <a:r>
              <a:rPr lang="en-US" sz="4000" dirty="0">
                <a:solidFill>
                  <a:schemeClr val="bg1"/>
                </a:solidFill>
                <a:latin typeface="Calibri" panose="020F0502020204030204" pitchFamily="34" charset="0"/>
                <a:cs typeface="Times New Roman" panose="02020603050405020304" pitchFamily="18" charset="0"/>
              </a:rPr>
              <a:t> :</a:t>
            </a:r>
            <a:br>
              <a:rPr lang="en-US" sz="4000" dirty="0">
                <a:solidFill>
                  <a:schemeClr val="bg1"/>
                </a:solidFill>
                <a:latin typeface="Calibri" panose="020F0502020204030204" pitchFamily="34" charset="0"/>
                <a:cs typeface="Times New Roman" panose="02020603050405020304" pitchFamily="18" charset="0"/>
              </a:rPr>
            </a:br>
            <a:r>
              <a:rPr lang="en-US" sz="4000" dirty="0">
                <a:solidFill>
                  <a:schemeClr val="bg1"/>
                </a:solidFill>
                <a:latin typeface="Calibri" panose="020F0502020204030204" pitchFamily="34" charset="0"/>
                <a:cs typeface="Times New Roman" panose="02020603050405020304" pitchFamily="18" charset="0"/>
              </a:rPr>
              <a:t>Room Temperature Fluorescence Emission </a:t>
            </a:r>
            <a:endParaRPr lang="en-US" sz="8000" dirty="0">
              <a:solidFill>
                <a:schemeClr val="bg1"/>
              </a:solidFill>
            </a:endParaRPr>
          </a:p>
        </p:txBody>
      </p:sp>
      <p:sp>
        <p:nvSpPr>
          <p:cNvPr id="2" name="Espace réservé du numéro de diapositive 1">
            <a:extLst>
              <a:ext uri="{FF2B5EF4-FFF2-40B4-BE49-F238E27FC236}">
                <a16:creationId xmlns:a16="http://schemas.microsoft.com/office/drawing/2014/main" id="{0E802601-2750-7AB6-0A7E-8BD0755079B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74DAD60-A87F-4444-AFEE-1EF8AEC43777}"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dirty="0">
              <a:ln>
                <a:noFill/>
              </a:ln>
              <a:solidFill>
                <a:prstClr val="black">
                  <a:tint val="75000"/>
                </a:prstClr>
              </a:solidFill>
              <a:effectLst/>
              <a:uLnTx/>
              <a:uFillTx/>
              <a:latin typeface="Calibri" panose="020F0502020204030204"/>
              <a:ea typeface="+mn-ea"/>
              <a:cs typeface="+mn-cs"/>
            </a:endParaRPr>
          </a:p>
        </p:txBody>
      </p:sp>
      <p:graphicFrame>
        <p:nvGraphicFramePr>
          <p:cNvPr id="5" name="Graphique 4">
            <a:extLst>
              <a:ext uri="{FF2B5EF4-FFF2-40B4-BE49-F238E27FC236}">
                <a16:creationId xmlns:a16="http://schemas.microsoft.com/office/drawing/2014/main" id="{3365AADB-C75D-0AD3-9D63-D43B85B9F03D}"/>
              </a:ext>
            </a:extLst>
          </p:cNvPr>
          <p:cNvGraphicFramePr>
            <a:graphicFrameLocks/>
          </p:cNvGraphicFramePr>
          <p:nvPr/>
        </p:nvGraphicFramePr>
        <p:xfrm>
          <a:off x="684108" y="2023585"/>
          <a:ext cx="5349028" cy="3936948"/>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6" name="Graphique 5">
            <a:extLst>
              <a:ext uri="{FF2B5EF4-FFF2-40B4-BE49-F238E27FC236}">
                <a16:creationId xmlns:a16="http://schemas.microsoft.com/office/drawing/2014/main" id="{C81F12BF-F4D4-E41A-0CB8-CE09B985F940}"/>
              </a:ext>
            </a:extLst>
          </p:cNvPr>
          <p:cNvGraphicFramePr>
            <a:graphicFrameLocks/>
          </p:cNvGraphicFramePr>
          <p:nvPr/>
        </p:nvGraphicFramePr>
        <p:xfrm>
          <a:off x="6158864" y="2074069"/>
          <a:ext cx="5349028" cy="3886464"/>
        </p:xfrm>
        <a:graphic>
          <a:graphicData uri="http://schemas.openxmlformats.org/drawingml/2006/chart">
            <c:chart xmlns:c="http://schemas.openxmlformats.org/drawingml/2006/chart" xmlns:r="http://schemas.openxmlformats.org/officeDocument/2006/relationships" r:id="rId5"/>
          </a:graphicData>
        </a:graphic>
      </p:graphicFrame>
      <p:sp>
        <p:nvSpPr>
          <p:cNvPr id="7" name="ZoneTexte 6">
            <a:extLst>
              <a:ext uri="{FF2B5EF4-FFF2-40B4-BE49-F238E27FC236}">
                <a16:creationId xmlns:a16="http://schemas.microsoft.com/office/drawing/2014/main" id="{5D7879C3-81AA-47A3-7A6D-D97C38E0E0DB}"/>
              </a:ext>
            </a:extLst>
          </p:cNvPr>
          <p:cNvSpPr txBox="1"/>
          <p:nvPr/>
        </p:nvSpPr>
        <p:spPr>
          <a:xfrm>
            <a:off x="1059365" y="5725925"/>
            <a:ext cx="5690923" cy="923330"/>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BE" sz="1800" b="0" i="0" u="none" strike="noStrike" kern="1200" cap="none" spc="0" normalizeH="0" baseline="0" noProof="0" dirty="0">
                <a:ln>
                  <a:noFill/>
                </a:ln>
                <a:solidFill>
                  <a:prstClr val="white"/>
                </a:solidFill>
                <a:effectLst/>
                <a:uLnTx/>
                <a:uFillTx/>
                <a:latin typeface="Calibri" panose="020F0502020204030204"/>
                <a:ea typeface="+mn-ea"/>
                <a:cs typeface="+mn-cs"/>
                <a:sym typeface="Wingdings" panose="05000000000000000000" pitchFamily="2" charset="2"/>
              </a:rPr>
              <a:t>Fluorescence </a:t>
            </a:r>
            <a:r>
              <a:rPr kumimoji="0" lang="fr-BE" sz="1800" b="0" i="0" u="none" strike="noStrike" kern="1200" cap="none" spc="0" normalizeH="0" baseline="0" noProof="0" dirty="0" err="1">
                <a:ln>
                  <a:noFill/>
                </a:ln>
                <a:solidFill>
                  <a:prstClr val="white"/>
                </a:solidFill>
                <a:effectLst/>
                <a:uLnTx/>
                <a:uFillTx/>
                <a:latin typeface="Calibri" panose="020F0502020204030204"/>
                <a:ea typeface="+mn-ea"/>
                <a:cs typeface="+mn-cs"/>
                <a:sym typeface="Wingdings" panose="05000000000000000000" pitchFamily="2" charset="2"/>
              </a:rPr>
              <a:t>emission</a:t>
            </a:r>
            <a:r>
              <a:rPr kumimoji="0" lang="fr-BE" sz="1800" b="0" i="0" u="none" strike="noStrike" kern="1200" cap="none" spc="0" normalizeH="0" baseline="0" noProof="0" dirty="0">
                <a:ln>
                  <a:noFill/>
                </a:ln>
                <a:solidFill>
                  <a:prstClr val="white"/>
                </a:solidFill>
                <a:effectLst/>
                <a:uLnTx/>
                <a:uFillTx/>
                <a:latin typeface="Calibri" panose="020F0502020204030204"/>
                <a:ea typeface="+mn-ea"/>
                <a:cs typeface="+mn-cs"/>
                <a:sym typeface="Wingdings" panose="05000000000000000000" pitchFamily="2" charset="2"/>
              </a:rPr>
              <a:t> </a:t>
            </a:r>
            <a:r>
              <a:rPr kumimoji="0" lang="fr-BE" sz="1800" b="0" i="0" u="none" strike="noStrike" kern="1200" cap="none" spc="0" normalizeH="0" baseline="0" noProof="0" dirty="0" err="1">
                <a:ln>
                  <a:noFill/>
                </a:ln>
                <a:solidFill>
                  <a:prstClr val="white"/>
                </a:solidFill>
                <a:effectLst/>
                <a:uLnTx/>
                <a:uFillTx/>
                <a:latin typeface="Calibri" panose="020F0502020204030204"/>
                <a:ea typeface="+mn-ea"/>
                <a:cs typeface="+mn-cs"/>
                <a:sym typeface="Wingdings" panose="05000000000000000000" pitchFamily="2" charset="2"/>
              </a:rPr>
              <a:t>shifted</a:t>
            </a:r>
            <a:r>
              <a:rPr kumimoji="0" lang="fr-BE" sz="1800" b="0" i="0" u="none" strike="noStrike" kern="1200" cap="none" spc="0" normalizeH="0" baseline="0" noProof="0" dirty="0">
                <a:ln>
                  <a:noFill/>
                </a:ln>
                <a:solidFill>
                  <a:prstClr val="white"/>
                </a:solidFill>
                <a:effectLst/>
                <a:uLnTx/>
                <a:uFillTx/>
                <a:latin typeface="Calibri" panose="020F0502020204030204"/>
                <a:ea typeface="+mn-ea"/>
                <a:cs typeface="+mn-cs"/>
                <a:sym typeface="Wingdings" panose="05000000000000000000" pitchFamily="2" charset="2"/>
              </a:rPr>
              <a:t> </a:t>
            </a:r>
            <a:r>
              <a:rPr kumimoji="0" lang="fr-BE" sz="1800" b="0" i="0" u="none" strike="noStrike" kern="1200" cap="none" spc="0" normalizeH="0" baseline="0" noProof="0" dirty="0" err="1">
                <a:ln>
                  <a:noFill/>
                </a:ln>
                <a:solidFill>
                  <a:prstClr val="white"/>
                </a:solidFill>
                <a:effectLst/>
                <a:uLnTx/>
                <a:uFillTx/>
                <a:latin typeface="Calibri" panose="020F0502020204030204"/>
                <a:ea typeface="+mn-ea"/>
                <a:cs typeface="+mn-cs"/>
                <a:sym typeface="Wingdings" panose="05000000000000000000" pitchFamily="2" charset="2"/>
              </a:rPr>
              <a:t>from</a:t>
            </a:r>
            <a:r>
              <a:rPr kumimoji="0" lang="fr-BE" sz="1800" b="0" i="0" u="none" strike="noStrike" kern="1200" cap="none" spc="0" normalizeH="0" baseline="0" noProof="0" dirty="0">
                <a:ln>
                  <a:noFill/>
                </a:ln>
                <a:solidFill>
                  <a:prstClr val="white"/>
                </a:solidFill>
                <a:effectLst/>
                <a:uLnTx/>
                <a:uFillTx/>
                <a:latin typeface="Calibri" panose="020F0502020204030204"/>
                <a:ea typeface="+mn-ea"/>
                <a:cs typeface="+mn-cs"/>
                <a:sym typeface="Wingdings" panose="05000000000000000000" pitchFamily="2" charset="2"/>
              </a:rPr>
              <a:t> 720 to 739nm</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BE" sz="1800" b="0" i="0" u="none" strike="noStrike" kern="1200" cap="none" spc="0" normalizeH="0" baseline="0" noProof="0" dirty="0">
                <a:ln>
                  <a:noFill/>
                </a:ln>
                <a:solidFill>
                  <a:prstClr val="white"/>
                </a:solidFill>
                <a:effectLst/>
                <a:uLnTx/>
                <a:uFillTx/>
                <a:latin typeface="Calibri" panose="020F0502020204030204"/>
                <a:ea typeface="+mn-ea"/>
                <a:cs typeface="+mn-cs"/>
                <a:sym typeface="Wingdings" panose="05000000000000000000" pitchFamily="2" charset="2"/>
              </a:rPr>
              <a:t>Fluorescence </a:t>
            </a:r>
            <a:r>
              <a:rPr kumimoji="0" lang="fr-BE" sz="1800" b="0" i="0" u="none" strike="noStrike" kern="1200" cap="none" spc="0" normalizeH="0" baseline="0" noProof="0" dirty="0" err="1">
                <a:ln>
                  <a:noFill/>
                </a:ln>
                <a:solidFill>
                  <a:prstClr val="white"/>
                </a:solidFill>
                <a:effectLst/>
                <a:uLnTx/>
                <a:uFillTx/>
                <a:latin typeface="Calibri" panose="020F0502020204030204"/>
                <a:ea typeface="+mn-ea"/>
                <a:cs typeface="+mn-cs"/>
                <a:sym typeface="Wingdings" panose="05000000000000000000" pitchFamily="2" charset="2"/>
              </a:rPr>
              <a:t>emission</a:t>
            </a:r>
            <a:r>
              <a:rPr kumimoji="0" lang="fr-BE" sz="1800" b="0" i="0" u="none" strike="noStrike" kern="1200" cap="none" spc="0" normalizeH="0" baseline="0" noProof="0" dirty="0">
                <a:ln>
                  <a:noFill/>
                </a:ln>
                <a:solidFill>
                  <a:prstClr val="white"/>
                </a:solidFill>
                <a:effectLst/>
                <a:uLnTx/>
                <a:uFillTx/>
                <a:latin typeface="Calibri" panose="020F0502020204030204"/>
                <a:ea typeface="+mn-ea"/>
                <a:cs typeface="+mn-cs"/>
                <a:sym typeface="Wingdings" panose="05000000000000000000" pitchFamily="2" charset="2"/>
              </a:rPr>
              <a:t> of PSII </a:t>
            </a:r>
            <a:r>
              <a:rPr kumimoji="0" lang="fr-BE" sz="1800" b="0" i="0" u="none" strike="noStrike" kern="1200" cap="none" spc="0" normalizeH="0" baseline="0" noProof="0" dirty="0" err="1">
                <a:ln>
                  <a:noFill/>
                </a:ln>
                <a:solidFill>
                  <a:prstClr val="white"/>
                </a:solidFill>
                <a:effectLst/>
                <a:uLnTx/>
                <a:uFillTx/>
                <a:latin typeface="Calibri" panose="020F0502020204030204"/>
                <a:ea typeface="+mn-ea"/>
                <a:cs typeface="+mn-cs"/>
                <a:sym typeface="Wingdings" panose="05000000000000000000" pitchFamily="2" charset="2"/>
              </a:rPr>
              <a:t>is</a:t>
            </a:r>
            <a:r>
              <a:rPr kumimoji="0" lang="fr-BE" sz="1800" b="0" i="0" u="none" strike="noStrike" kern="1200" cap="none" spc="0" normalizeH="0" baseline="0" noProof="0" dirty="0">
                <a:ln>
                  <a:noFill/>
                </a:ln>
                <a:solidFill>
                  <a:prstClr val="white"/>
                </a:solidFill>
                <a:effectLst/>
                <a:uLnTx/>
                <a:uFillTx/>
                <a:latin typeface="Calibri" panose="020F0502020204030204"/>
                <a:ea typeface="+mn-ea"/>
                <a:cs typeface="+mn-cs"/>
                <a:sym typeface="Wingdings" panose="05000000000000000000" pitchFamily="2" charset="2"/>
              </a:rPr>
              <a:t> </a:t>
            </a:r>
            <a:r>
              <a:rPr kumimoji="0" lang="fr-BE" sz="1800" b="0" i="0" u="none" strike="noStrike" kern="1200" cap="none" spc="0" normalizeH="0" baseline="0" noProof="0" dirty="0" err="1">
                <a:ln>
                  <a:noFill/>
                </a:ln>
                <a:solidFill>
                  <a:prstClr val="white"/>
                </a:solidFill>
                <a:effectLst/>
                <a:uLnTx/>
                <a:uFillTx/>
                <a:latin typeface="Calibri" panose="020F0502020204030204"/>
                <a:ea typeface="+mn-ea"/>
                <a:cs typeface="+mn-cs"/>
                <a:sym typeface="Wingdings" panose="05000000000000000000" pitchFamily="2" charset="2"/>
              </a:rPr>
              <a:t>modified</a:t>
            </a:r>
            <a:r>
              <a:rPr kumimoji="0" lang="fr-BE" sz="1800" b="0" i="0" u="none" strike="noStrike" kern="1200" cap="none" spc="0" normalizeH="0" baseline="0" noProof="0" dirty="0">
                <a:ln>
                  <a:noFill/>
                </a:ln>
                <a:solidFill>
                  <a:prstClr val="white"/>
                </a:solidFill>
                <a:effectLst/>
                <a:uLnTx/>
                <a:uFillTx/>
                <a:latin typeface="Calibri" panose="020F0502020204030204"/>
                <a:ea typeface="+mn-ea"/>
                <a:cs typeface="+mn-cs"/>
                <a:sym typeface="Wingdings" panose="05000000000000000000" pitchFamily="2" charset="2"/>
              </a:rPr>
              <a:t> </a:t>
            </a:r>
            <a:r>
              <a:rPr kumimoji="0" lang="fr-BE" sz="1800" b="0" i="0" u="none" strike="noStrike" kern="1200" cap="none" spc="0" normalizeH="0" baseline="0" noProof="0" dirty="0" err="1">
                <a:ln>
                  <a:noFill/>
                </a:ln>
                <a:solidFill>
                  <a:prstClr val="white"/>
                </a:solidFill>
                <a:effectLst/>
                <a:uLnTx/>
                <a:uFillTx/>
                <a:latin typeface="Calibri" panose="020F0502020204030204"/>
                <a:ea typeface="+mn-ea"/>
                <a:cs typeface="+mn-cs"/>
                <a:sym typeface="Wingdings" panose="05000000000000000000" pitchFamily="2" charset="2"/>
              </a:rPr>
              <a:t>under</a:t>
            </a:r>
            <a:r>
              <a:rPr kumimoji="0" lang="fr-BE" sz="1800" b="0" i="0" u="none" strike="noStrike" kern="1200" cap="none" spc="0" normalizeH="0" baseline="0" noProof="0" dirty="0">
                <a:ln>
                  <a:noFill/>
                </a:ln>
                <a:solidFill>
                  <a:prstClr val="white"/>
                </a:solidFill>
                <a:effectLst/>
                <a:uLnTx/>
                <a:uFillTx/>
                <a:latin typeface="Calibri" panose="020F0502020204030204"/>
                <a:ea typeface="+mn-ea"/>
                <a:cs typeface="+mn-cs"/>
                <a:sym typeface="Wingdings" panose="05000000000000000000" pitchFamily="2" charset="2"/>
              </a:rPr>
              <a:t> Far-</a:t>
            </a:r>
            <a:r>
              <a:rPr kumimoji="0" lang="fr-BE" sz="1800" b="0" i="0" u="none" strike="noStrike" kern="1200" cap="none" spc="0" normalizeH="0" baseline="0" noProof="0" dirty="0" err="1">
                <a:ln>
                  <a:noFill/>
                </a:ln>
                <a:solidFill>
                  <a:prstClr val="white"/>
                </a:solidFill>
                <a:effectLst/>
                <a:uLnTx/>
                <a:uFillTx/>
                <a:latin typeface="Calibri" panose="020F0502020204030204"/>
                <a:ea typeface="+mn-ea"/>
                <a:cs typeface="+mn-cs"/>
                <a:sym typeface="Wingdings" panose="05000000000000000000" pitchFamily="2" charset="2"/>
              </a:rPr>
              <a:t>red</a:t>
            </a:r>
            <a:endParaRPr kumimoji="0" lang="fr-BE" sz="1800" b="0" i="0" u="none" strike="noStrike" kern="1200" cap="none" spc="0" normalizeH="0" baseline="0" noProof="0" dirty="0">
              <a:ln>
                <a:noFill/>
              </a:ln>
              <a:solidFill>
                <a:prstClr val="white"/>
              </a:solidFill>
              <a:effectLst/>
              <a:uLnTx/>
              <a:uFillTx/>
              <a:latin typeface="Calibri" panose="020F0502020204030204"/>
              <a:ea typeface="+mn-ea"/>
              <a:cs typeface="+mn-cs"/>
              <a:sym typeface="Wingdings" panose="05000000000000000000" pitchFamily="2" charset="2"/>
            </a:endParaRPr>
          </a:p>
          <a:p>
            <a:pPr marL="457200" marR="0" lvl="1" indent="0" algn="l" defTabSz="914400" rtl="0" eaLnBrk="1" fontAlgn="auto" latinLnBrk="0" hangingPunct="1">
              <a:lnSpc>
                <a:spcPct val="100000"/>
              </a:lnSpc>
              <a:spcBef>
                <a:spcPts val="0"/>
              </a:spcBef>
              <a:spcAft>
                <a:spcPts val="0"/>
              </a:spcAft>
              <a:buClrTx/>
              <a:buSzTx/>
              <a:buFontTx/>
              <a:buNone/>
              <a:tabLst/>
              <a:defRPr/>
            </a:pPr>
            <a:r>
              <a:rPr kumimoji="0" lang="fr-BE" sz="1800" b="0" i="0" u="none" strike="noStrike" kern="1200" cap="none" spc="0" normalizeH="0" baseline="0" noProof="0" dirty="0">
                <a:ln>
                  <a:noFill/>
                </a:ln>
                <a:solidFill>
                  <a:prstClr val="white"/>
                </a:solidFill>
                <a:effectLst/>
                <a:uLnTx/>
                <a:uFillTx/>
                <a:latin typeface="Calibri" panose="020F0502020204030204"/>
                <a:ea typeface="+mn-ea"/>
                <a:cs typeface="+mn-cs"/>
                <a:sym typeface="Wingdings" panose="05000000000000000000" pitchFamily="2" charset="2"/>
              </a:rPr>
              <a:t> Important </a:t>
            </a:r>
            <a:r>
              <a:rPr kumimoji="0" lang="fr-BE" sz="1800" b="0" i="0" u="none" strike="noStrike" kern="1200" cap="none" spc="0" normalizeH="0" baseline="0" noProof="0" dirty="0" err="1">
                <a:ln>
                  <a:noFill/>
                </a:ln>
                <a:solidFill>
                  <a:prstClr val="white"/>
                </a:solidFill>
                <a:effectLst/>
                <a:uLnTx/>
                <a:uFillTx/>
                <a:latin typeface="Calibri" panose="020F0502020204030204"/>
                <a:ea typeface="+mn-ea"/>
                <a:cs typeface="+mn-cs"/>
                <a:sym typeface="Wingdings" panose="05000000000000000000" pitchFamily="2" charset="2"/>
              </a:rPr>
              <a:t>role</a:t>
            </a:r>
            <a:r>
              <a:rPr kumimoji="0" lang="fr-BE" sz="1800" b="0" i="0" u="none" strike="noStrike" kern="1200" cap="none" spc="0" normalizeH="0" baseline="0" noProof="0" dirty="0">
                <a:ln>
                  <a:noFill/>
                </a:ln>
                <a:solidFill>
                  <a:prstClr val="white"/>
                </a:solidFill>
                <a:effectLst/>
                <a:uLnTx/>
                <a:uFillTx/>
                <a:latin typeface="Calibri" panose="020F0502020204030204"/>
                <a:ea typeface="+mn-ea"/>
                <a:cs typeface="+mn-cs"/>
                <a:sym typeface="Wingdings" panose="05000000000000000000" pitchFamily="2" charset="2"/>
              </a:rPr>
              <a:t> in the adaptation </a:t>
            </a:r>
          </a:p>
        </p:txBody>
      </p:sp>
      <p:sp>
        <p:nvSpPr>
          <p:cNvPr id="8" name="ZoneTexte 7">
            <a:extLst>
              <a:ext uri="{FF2B5EF4-FFF2-40B4-BE49-F238E27FC236}">
                <a16:creationId xmlns:a16="http://schemas.microsoft.com/office/drawing/2014/main" id="{D6C0D768-5081-7C8A-26EC-1891D3F5789F}"/>
              </a:ext>
            </a:extLst>
          </p:cNvPr>
          <p:cNvSpPr txBox="1"/>
          <p:nvPr/>
        </p:nvSpPr>
        <p:spPr>
          <a:xfrm>
            <a:off x="4237144" y="2888466"/>
            <a:ext cx="71120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BE" sz="1100" b="0" i="0" u="none" strike="noStrike" kern="1200" cap="none" spc="0" normalizeH="0" baseline="0" noProof="0" dirty="0">
                <a:ln>
                  <a:noFill/>
                </a:ln>
                <a:solidFill>
                  <a:prstClr val="white"/>
                </a:solidFill>
                <a:effectLst/>
                <a:uLnTx/>
                <a:uFillTx/>
                <a:latin typeface="Calibri" panose="020F0502020204030204"/>
                <a:ea typeface="+mn-ea"/>
                <a:cs typeface="+mn-cs"/>
              </a:rPr>
              <a:t>739 nm</a:t>
            </a:r>
          </a:p>
        </p:txBody>
      </p:sp>
      <p:sp>
        <p:nvSpPr>
          <p:cNvPr id="10" name="ZoneTexte 9">
            <a:extLst>
              <a:ext uri="{FF2B5EF4-FFF2-40B4-BE49-F238E27FC236}">
                <a16:creationId xmlns:a16="http://schemas.microsoft.com/office/drawing/2014/main" id="{66BC2A71-6C7F-AAC5-289E-7B60C8583E54}"/>
              </a:ext>
            </a:extLst>
          </p:cNvPr>
          <p:cNvSpPr txBox="1"/>
          <p:nvPr/>
        </p:nvSpPr>
        <p:spPr>
          <a:xfrm>
            <a:off x="3193627" y="2888466"/>
            <a:ext cx="71120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BE" sz="1100" b="0" i="0" u="none" strike="noStrike" kern="1200" cap="none" spc="0" normalizeH="0" baseline="0" noProof="0" dirty="0">
                <a:ln>
                  <a:noFill/>
                </a:ln>
                <a:solidFill>
                  <a:prstClr val="white"/>
                </a:solidFill>
                <a:effectLst/>
                <a:uLnTx/>
                <a:uFillTx/>
                <a:latin typeface="Calibri" panose="020F0502020204030204"/>
                <a:ea typeface="+mn-ea"/>
                <a:cs typeface="+mn-cs"/>
              </a:rPr>
              <a:t>720 nm</a:t>
            </a:r>
          </a:p>
        </p:txBody>
      </p:sp>
      <p:sp>
        <p:nvSpPr>
          <p:cNvPr id="11" name="ZoneTexte 10">
            <a:extLst>
              <a:ext uri="{FF2B5EF4-FFF2-40B4-BE49-F238E27FC236}">
                <a16:creationId xmlns:a16="http://schemas.microsoft.com/office/drawing/2014/main" id="{327F567B-7EFD-CB44-762A-7DBEBCDFE860}"/>
              </a:ext>
            </a:extLst>
          </p:cNvPr>
          <p:cNvSpPr txBox="1"/>
          <p:nvPr/>
        </p:nvSpPr>
        <p:spPr>
          <a:xfrm>
            <a:off x="8890000" y="2945018"/>
            <a:ext cx="71120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BE" sz="1100" b="0" i="0" u="none" strike="noStrike" kern="1200" cap="none" spc="0" normalizeH="0" baseline="0" noProof="0" dirty="0">
                <a:ln>
                  <a:noFill/>
                </a:ln>
                <a:solidFill>
                  <a:prstClr val="white"/>
                </a:solidFill>
                <a:effectLst/>
                <a:uLnTx/>
                <a:uFillTx/>
                <a:latin typeface="Calibri" panose="020F0502020204030204"/>
                <a:ea typeface="+mn-ea"/>
                <a:cs typeface="+mn-cs"/>
              </a:rPr>
              <a:t>685 nm</a:t>
            </a:r>
          </a:p>
        </p:txBody>
      </p:sp>
      <p:sp>
        <p:nvSpPr>
          <p:cNvPr id="12" name="ZoneTexte 11">
            <a:extLst>
              <a:ext uri="{FF2B5EF4-FFF2-40B4-BE49-F238E27FC236}">
                <a16:creationId xmlns:a16="http://schemas.microsoft.com/office/drawing/2014/main" id="{6DCE3DE7-CADC-B76E-011E-D7B1DC717076}"/>
              </a:ext>
            </a:extLst>
          </p:cNvPr>
          <p:cNvSpPr txBox="1"/>
          <p:nvPr/>
        </p:nvSpPr>
        <p:spPr>
          <a:xfrm>
            <a:off x="2702561" y="3398148"/>
            <a:ext cx="71120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BE" sz="1100" b="0" i="0" u="none" strike="noStrike" kern="1200" cap="none" spc="0" normalizeH="0" baseline="0" noProof="0" dirty="0">
                <a:ln>
                  <a:noFill/>
                </a:ln>
                <a:solidFill>
                  <a:prstClr val="white"/>
                </a:solidFill>
                <a:effectLst/>
                <a:uLnTx/>
                <a:uFillTx/>
                <a:latin typeface="Calibri" panose="020F0502020204030204"/>
                <a:ea typeface="+mn-ea"/>
                <a:cs typeface="+mn-cs"/>
              </a:rPr>
              <a:t>685 nm</a:t>
            </a:r>
          </a:p>
        </p:txBody>
      </p:sp>
      <p:sp>
        <p:nvSpPr>
          <p:cNvPr id="13" name="ZoneTexte 12">
            <a:extLst>
              <a:ext uri="{FF2B5EF4-FFF2-40B4-BE49-F238E27FC236}">
                <a16:creationId xmlns:a16="http://schemas.microsoft.com/office/drawing/2014/main" id="{B269578A-E79D-C142-EFF6-C7EE1A51AC34}"/>
              </a:ext>
            </a:extLst>
          </p:cNvPr>
          <p:cNvSpPr txBox="1"/>
          <p:nvPr/>
        </p:nvSpPr>
        <p:spPr>
          <a:xfrm>
            <a:off x="7718216" y="3239325"/>
            <a:ext cx="71120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BE" sz="1100" b="0" i="0" u="none" strike="noStrike" kern="1200" cap="none" spc="0" normalizeH="0" baseline="0" noProof="0" dirty="0">
                <a:ln>
                  <a:noFill/>
                </a:ln>
                <a:solidFill>
                  <a:prstClr val="white"/>
                </a:solidFill>
                <a:effectLst/>
                <a:uLnTx/>
                <a:uFillTx/>
                <a:latin typeface="Calibri" panose="020F0502020204030204"/>
                <a:ea typeface="+mn-ea"/>
                <a:cs typeface="+mn-cs"/>
              </a:rPr>
              <a:t>660 nm</a:t>
            </a:r>
          </a:p>
        </p:txBody>
      </p:sp>
      <p:sp>
        <p:nvSpPr>
          <p:cNvPr id="14" name="ZoneTexte 13">
            <a:extLst>
              <a:ext uri="{FF2B5EF4-FFF2-40B4-BE49-F238E27FC236}">
                <a16:creationId xmlns:a16="http://schemas.microsoft.com/office/drawing/2014/main" id="{6A7A340D-170B-ABD7-F874-246DE49D5091}"/>
              </a:ext>
            </a:extLst>
          </p:cNvPr>
          <p:cNvSpPr txBox="1"/>
          <p:nvPr/>
        </p:nvSpPr>
        <p:spPr>
          <a:xfrm>
            <a:off x="2313097" y="3907830"/>
            <a:ext cx="71120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BE" sz="1100" b="0" i="0" u="none" strike="noStrike" kern="1200" cap="none" spc="0" normalizeH="0" baseline="0" noProof="0" dirty="0">
                <a:ln>
                  <a:noFill/>
                </a:ln>
                <a:solidFill>
                  <a:prstClr val="white"/>
                </a:solidFill>
                <a:effectLst/>
                <a:uLnTx/>
                <a:uFillTx/>
                <a:latin typeface="Calibri" panose="020F0502020204030204"/>
                <a:ea typeface="+mn-ea"/>
                <a:cs typeface="+mn-cs"/>
              </a:rPr>
              <a:t>660 nm</a:t>
            </a:r>
          </a:p>
        </p:txBody>
      </p:sp>
    </p:spTree>
    <p:extLst>
      <p:ext uri="{BB962C8B-B14F-4D97-AF65-F5344CB8AC3E}">
        <p14:creationId xmlns:p14="http://schemas.microsoft.com/office/powerpoint/2010/main" val="197413754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42" name="Picture 2">
            <a:extLst>
              <a:ext uri="{FF2B5EF4-FFF2-40B4-BE49-F238E27FC236}">
                <a16:creationId xmlns:a16="http://schemas.microsoft.com/office/drawing/2014/main" id="{B0F6098D-5722-45C9-B34D-644B0DCDAD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2192000" cy="952500"/>
          </a:xfrm>
          <a:prstGeom prst="rect">
            <a:avLst/>
          </a:prstGeom>
          <a:noFill/>
          <a:extLst>
            <a:ext uri="{909E8E84-426E-40DD-AFC4-6F175D3DCCD1}">
              <a14:hiddenFill xmlns:a14="http://schemas.microsoft.com/office/drawing/2010/main">
                <a:solidFill>
                  <a:srgbClr val="FFFFFF"/>
                </a:solidFill>
              </a14:hiddenFill>
            </a:ext>
          </a:extLst>
        </p:spPr>
      </p:pic>
      <p:sp>
        <p:nvSpPr>
          <p:cNvPr id="9" name="Titre 1">
            <a:extLst>
              <a:ext uri="{FF2B5EF4-FFF2-40B4-BE49-F238E27FC236}">
                <a16:creationId xmlns:a16="http://schemas.microsoft.com/office/drawing/2014/main" id="{4E38E265-8ABA-52DA-3BD5-0B8FC3E5C1A5}"/>
              </a:ext>
            </a:extLst>
          </p:cNvPr>
          <p:cNvSpPr>
            <a:spLocks noGrp="1"/>
          </p:cNvSpPr>
          <p:nvPr>
            <p:ph type="title"/>
          </p:nvPr>
        </p:nvSpPr>
        <p:spPr>
          <a:xfrm>
            <a:off x="838200" y="846854"/>
            <a:ext cx="10515600" cy="1325563"/>
          </a:xfrm>
        </p:spPr>
        <p:txBody>
          <a:bodyPr>
            <a:normAutofit/>
          </a:bodyPr>
          <a:lstStyle/>
          <a:p>
            <a:pPr algn="ctr"/>
            <a:r>
              <a:rPr lang="en-US" sz="4000" i="1" dirty="0" err="1">
                <a:solidFill>
                  <a:schemeClr val="bg1"/>
                </a:solidFill>
                <a:latin typeface="Calibri" panose="020F0502020204030204" pitchFamily="34" charset="0"/>
                <a:cs typeface="Times New Roman" panose="02020603050405020304" pitchFamily="18" charset="0"/>
              </a:rPr>
              <a:t>Stanieria</a:t>
            </a:r>
            <a:r>
              <a:rPr lang="en-US" sz="4000" dirty="0">
                <a:solidFill>
                  <a:schemeClr val="bg1"/>
                </a:solidFill>
                <a:latin typeface="Calibri" panose="020F0502020204030204" pitchFamily="34" charset="0"/>
                <a:cs typeface="Times New Roman" panose="02020603050405020304" pitchFamily="18" charset="0"/>
              </a:rPr>
              <a:t> :</a:t>
            </a:r>
            <a:br>
              <a:rPr lang="en-US" sz="4000" dirty="0">
                <a:solidFill>
                  <a:schemeClr val="bg1"/>
                </a:solidFill>
                <a:latin typeface="Calibri" panose="020F0502020204030204" pitchFamily="34" charset="0"/>
                <a:cs typeface="Times New Roman" panose="02020603050405020304" pitchFamily="18" charset="0"/>
              </a:rPr>
            </a:br>
            <a:r>
              <a:rPr lang="en-US" sz="4000" dirty="0">
                <a:solidFill>
                  <a:schemeClr val="bg1"/>
                </a:solidFill>
                <a:latin typeface="Calibri" panose="020F0502020204030204" pitchFamily="34" charset="0"/>
                <a:cs typeface="Times New Roman" panose="02020603050405020304" pitchFamily="18" charset="0"/>
              </a:rPr>
              <a:t>77k Fluorescence Emission </a:t>
            </a:r>
            <a:endParaRPr lang="en-US" sz="8000" dirty="0">
              <a:solidFill>
                <a:schemeClr val="bg1"/>
              </a:solidFill>
            </a:endParaRPr>
          </a:p>
        </p:txBody>
      </p:sp>
      <p:sp>
        <p:nvSpPr>
          <p:cNvPr id="2" name="Espace réservé du numéro de diapositive 1">
            <a:extLst>
              <a:ext uri="{FF2B5EF4-FFF2-40B4-BE49-F238E27FC236}">
                <a16:creationId xmlns:a16="http://schemas.microsoft.com/office/drawing/2014/main" id="{0E802601-2750-7AB6-0A7E-8BD0755079B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74DAD60-A87F-4444-AFEE-1EF8AEC43777}"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dirty="0">
              <a:ln>
                <a:noFill/>
              </a:ln>
              <a:solidFill>
                <a:prstClr val="black">
                  <a:tint val="75000"/>
                </a:prstClr>
              </a:solidFill>
              <a:effectLst/>
              <a:uLnTx/>
              <a:uFillTx/>
              <a:latin typeface="Calibri" panose="020F0502020204030204"/>
              <a:ea typeface="+mn-ea"/>
              <a:cs typeface="+mn-cs"/>
            </a:endParaRPr>
          </a:p>
        </p:txBody>
      </p:sp>
      <p:graphicFrame>
        <p:nvGraphicFramePr>
          <p:cNvPr id="7" name="Graphique 6">
            <a:extLst>
              <a:ext uri="{FF2B5EF4-FFF2-40B4-BE49-F238E27FC236}">
                <a16:creationId xmlns:a16="http://schemas.microsoft.com/office/drawing/2014/main" id="{659089A5-7A67-7179-8CA5-0D62B2DDF035}"/>
              </a:ext>
            </a:extLst>
          </p:cNvPr>
          <p:cNvGraphicFramePr>
            <a:graphicFrameLocks/>
          </p:cNvGraphicFramePr>
          <p:nvPr/>
        </p:nvGraphicFramePr>
        <p:xfrm>
          <a:off x="838200" y="2311982"/>
          <a:ext cx="5455920" cy="3445351"/>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8" name="Graphique 7">
            <a:extLst>
              <a:ext uri="{FF2B5EF4-FFF2-40B4-BE49-F238E27FC236}">
                <a16:creationId xmlns:a16="http://schemas.microsoft.com/office/drawing/2014/main" id="{A674F785-4452-4EDD-B7AE-A787CFE666F6}"/>
              </a:ext>
            </a:extLst>
          </p:cNvPr>
          <p:cNvGraphicFramePr>
            <a:graphicFrameLocks/>
          </p:cNvGraphicFramePr>
          <p:nvPr/>
        </p:nvGraphicFramePr>
        <p:xfrm>
          <a:off x="6288403" y="2318651"/>
          <a:ext cx="4893946" cy="3492869"/>
        </p:xfrm>
        <a:graphic>
          <a:graphicData uri="http://schemas.openxmlformats.org/drawingml/2006/chart">
            <c:chart xmlns:c="http://schemas.openxmlformats.org/drawingml/2006/chart" xmlns:r="http://schemas.openxmlformats.org/officeDocument/2006/relationships" r:id="rId5"/>
          </a:graphicData>
        </a:graphic>
      </p:graphicFrame>
      <p:sp>
        <p:nvSpPr>
          <p:cNvPr id="10" name="ZoneTexte 9">
            <a:extLst>
              <a:ext uri="{FF2B5EF4-FFF2-40B4-BE49-F238E27FC236}">
                <a16:creationId xmlns:a16="http://schemas.microsoft.com/office/drawing/2014/main" id="{21C96980-6DA7-3A41-87E4-709A6B8CF06A}"/>
              </a:ext>
            </a:extLst>
          </p:cNvPr>
          <p:cNvSpPr txBox="1"/>
          <p:nvPr/>
        </p:nvSpPr>
        <p:spPr>
          <a:xfrm>
            <a:off x="1086459" y="5818189"/>
            <a:ext cx="5270976" cy="923330"/>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BE" sz="1800" b="0" i="0" u="none" strike="noStrike" kern="1200" cap="none" spc="0" normalizeH="0" baseline="0" noProof="0" dirty="0">
                <a:ln>
                  <a:noFill/>
                </a:ln>
                <a:solidFill>
                  <a:prstClr val="white"/>
                </a:solidFill>
                <a:effectLst/>
                <a:uLnTx/>
                <a:uFillTx/>
                <a:latin typeface="Calibri" panose="020F0502020204030204"/>
                <a:ea typeface="+mn-ea"/>
                <a:cs typeface="+mn-cs"/>
                <a:sym typeface="Wingdings" panose="05000000000000000000" pitchFamily="2" charset="2"/>
              </a:rPr>
              <a:t>No fluorescence of PSII at 77K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BE" sz="1800" b="0" i="0" u="none" strike="noStrike" kern="1200" cap="none" spc="0" normalizeH="0" baseline="0" noProof="0" dirty="0">
                <a:ln>
                  <a:noFill/>
                </a:ln>
                <a:solidFill>
                  <a:prstClr val="white"/>
                </a:solidFill>
                <a:effectLst/>
                <a:uLnTx/>
                <a:uFillTx/>
                <a:latin typeface="Calibri" panose="020F0502020204030204"/>
                <a:ea typeface="+mn-ea"/>
                <a:cs typeface="+mn-cs"/>
                <a:sym typeface="Wingdings" panose="05000000000000000000" pitchFamily="2" charset="2"/>
              </a:rPr>
              <a:t>Emission fluorescence </a:t>
            </a:r>
            <a:r>
              <a:rPr kumimoji="0" lang="fr-BE" sz="1800" b="0" i="0" u="none" strike="noStrike" kern="1200" cap="none" spc="0" normalizeH="0" baseline="0" noProof="0" dirty="0" err="1">
                <a:ln>
                  <a:noFill/>
                </a:ln>
                <a:solidFill>
                  <a:prstClr val="white"/>
                </a:solidFill>
                <a:effectLst/>
                <a:uLnTx/>
                <a:uFillTx/>
                <a:latin typeface="Calibri" panose="020F0502020204030204"/>
                <a:ea typeface="+mn-ea"/>
                <a:cs typeface="+mn-cs"/>
                <a:sym typeface="Wingdings" panose="05000000000000000000" pitchFamily="2" charset="2"/>
              </a:rPr>
              <a:t>shifted</a:t>
            </a:r>
            <a:r>
              <a:rPr kumimoji="0" lang="fr-BE" sz="1800" b="0" i="0" u="none" strike="noStrike" kern="1200" cap="none" spc="0" normalizeH="0" baseline="0" noProof="0" dirty="0">
                <a:ln>
                  <a:noFill/>
                </a:ln>
                <a:solidFill>
                  <a:prstClr val="white"/>
                </a:solidFill>
                <a:effectLst/>
                <a:uLnTx/>
                <a:uFillTx/>
                <a:latin typeface="Calibri" panose="020F0502020204030204"/>
                <a:ea typeface="+mn-ea"/>
                <a:cs typeface="+mn-cs"/>
                <a:sym typeface="Wingdings" panose="05000000000000000000" pitchFamily="2" charset="2"/>
              </a:rPr>
              <a:t> </a:t>
            </a:r>
            <a:r>
              <a:rPr kumimoji="0" lang="fr-BE" sz="1800" b="0" i="0" u="none" strike="noStrike" kern="1200" cap="none" spc="0" normalizeH="0" baseline="0" noProof="0" dirty="0" err="1">
                <a:ln>
                  <a:noFill/>
                </a:ln>
                <a:solidFill>
                  <a:prstClr val="white"/>
                </a:solidFill>
                <a:effectLst/>
                <a:uLnTx/>
                <a:uFillTx/>
                <a:latin typeface="Calibri" panose="020F0502020204030204"/>
                <a:ea typeface="+mn-ea"/>
                <a:cs typeface="+mn-cs"/>
                <a:sym typeface="Wingdings" panose="05000000000000000000" pitchFamily="2" charset="2"/>
              </a:rPr>
              <a:t>from</a:t>
            </a:r>
            <a:r>
              <a:rPr kumimoji="0" lang="fr-BE" sz="1800" b="0" i="0" u="none" strike="noStrike" kern="1200" cap="none" spc="0" normalizeH="0" baseline="0" noProof="0" dirty="0">
                <a:ln>
                  <a:noFill/>
                </a:ln>
                <a:solidFill>
                  <a:prstClr val="white"/>
                </a:solidFill>
                <a:effectLst/>
                <a:uLnTx/>
                <a:uFillTx/>
                <a:latin typeface="Calibri" panose="020F0502020204030204"/>
                <a:ea typeface="+mn-ea"/>
                <a:cs typeface="+mn-cs"/>
                <a:sym typeface="Wingdings" panose="05000000000000000000" pitchFamily="2" charset="2"/>
              </a:rPr>
              <a:t> 728 to 743nm</a:t>
            </a:r>
          </a:p>
          <a:p>
            <a:pPr marL="457200" marR="0" lvl="1" indent="0" algn="l" defTabSz="914400" rtl="0" eaLnBrk="1" fontAlgn="auto" latinLnBrk="0" hangingPunct="1">
              <a:lnSpc>
                <a:spcPct val="100000"/>
              </a:lnSpc>
              <a:spcBef>
                <a:spcPts val="0"/>
              </a:spcBef>
              <a:spcAft>
                <a:spcPts val="0"/>
              </a:spcAft>
              <a:buClrTx/>
              <a:buSzTx/>
              <a:buFontTx/>
              <a:buNone/>
              <a:tabLst/>
              <a:defRPr/>
            </a:pPr>
            <a:r>
              <a:rPr kumimoji="0" lang="fr-BE" sz="1800" b="0" i="0" u="none" strike="noStrike" kern="1200" cap="none" spc="0" normalizeH="0" baseline="0" noProof="0" dirty="0">
                <a:ln>
                  <a:noFill/>
                </a:ln>
                <a:solidFill>
                  <a:prstClr val="white"/>
                </a:solidFill>
                <a:effectLst/>
                <a:uLnTx/>
                <a:uFillTx/>
                <a:latin typeface="Calibri" panose="020F0502020204030204"/>
                <a:ea typeface="+mn-ea"/>
                <a:cs typeface="+mn-cs"/>
                <a:sym typeface="Wingdings" panose="05000000000000000000" pitchFamily="2" charset="2"/>
              </a:rPr>
              <a:t> PSI have </a:t>
            </a:r>
            <a:r>
              <a:rPr kumimoji="0" lang="fr-BE" sz="1800" b="0" i="0" u="none" strike="noStrike" kern="1200" cap="none" spc="0" normalizeH="0" baseline="0" noProof="0" dirty="0" err="1">
                <a:ln>
                  <a:noFill/>
                </a:ln>
                <a:solidFill>
                  <a:prstClr val="white"/>
                </a:solidFill>
                <a:effectLst/>
                <a:uLnTx/>
                <a:uFillTx/>
                <a:latin typeface="Calibri" panose="020F0502020204030204"/>
                <a:ea typeface="+mn-ea"/>
                <a:cs typeface="+mn-cs"/>
                <a:sym typeface="Wingdings" panose="05000000000000000000" pitchFamily="2" charset="2"/>
              </a:rPr>
              <a:t>also</a:t>
            </a:r>
            <a:r>
              <a:rPr kumimoji="0" lang="fr-BE" sz="1800" b="0" i="0" u="none" strike="noStrike" kern="1200" cap="none" spc="0" normalizeH="0" baseline="0" noProof="0" dirty="0">
                <a:ln>
                  <a:noFill/>
                </a:ln>
                <a:solidFill>
                  <a:prstClr val="white"/>
                </a:solidFill>
                <a:effectLst/>
                <a:uLnTx/>
                <a:uFillTx/>
                <a:latin typeface="Calibri" panose="020F0502020204030204"/>
                <a:ea typeface="+mn-ea"/>
                <a:cs typeface="+mn-cs"/>
                <a:sym typeface="Wingdings" panose="05000000000000000000" pitchFamily="2" charset="2"/>
              </a:rPr>
              <a:t> a </a:t>
            </a:r>
            <a:r>
              <a:rPr kumimoji="0" lang="fr-BE" sz="1800" b="0" i="0" u="none" strike="noStrike" kern="1200" cap="none" spc="0" normalizeH="0" baseline="0" noProof="0" dirty="0" err="1">
                <a:ln>
                  <a:noFill/>
                </a:ln>
                <a:solidFill>
                  <a:prstClr val="white"/>
                </a:solidFill>
                <a:effectLst/>
                <a:uLnTx/>
                <a:uFillTx/>
                <a:latin typeface="Calibri" panose="020F0502020204030204"/>
                <a:ea typeface="+mn-ea"/>
                <a:cs typeface="+mn-cs"/>
                <a:sym typeface="Wingdings" panose="05000000000000000000" pitchFamily="2" charset="2"/>
              </a:rPr>
              <a:t>role</a:t>
            </a:r>
            <a:r>
              <a:rPr kumimoji="0" lang="fr-BE" sz="1800" b="0" i="0" u="none" strike="noStrike" kern="1200" cap="none" spc="0" normalizeH="0" baseline="0" noProof="0" dirty="0">
                <a:ln>
                  <a:noFill/>
                </a:ln>
                <a:solidFill>
                  <a:prstClr val="white"/>
                </a:solidFill>
                <a:effectLst/>
                <a:uLnTx/>
                <a:uFillTx/>
                <a:latin typeface="Calibri" panose="020F0502020204030204"/>
                <a:ea typeface="+mn-ea"/>
                <a:cs typeface="+mn-cs"/>
                <a:sym typeface="Wingdings" panose="05000000000000000000" pitchFamily="2" charset="2"/>
              </a:rPr>
              <a:t> in the adaptation  </a:t>
            </a:r>
            <a:endParaRPr kumimoji="0" lang="fr-BE"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ZoneTexte 10">
            <a:extLst>
              <a:ext uri="{FF2B5EF4-FFF2-40B4-BE49-F238E27FC236}">
                <a16:creationId xmlns:a16="http://schemas.microsoft.com/office/drawing/2014/main" id="{813FDE96-83A7-D326-80FA-6BB9EB813833}"/>
              </a:ext>
            </a:extLst>
          </p:cNvPr>
          <p:cNvSpPr txBox="1"/>
          <p:nvPr/>
        </p:nvSpPr>
        <p:spPr>
          <a:xfrm>
            <a:off x="3792706" y="2857549"/>
            <a:ext cx="71120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BE" sz="1100" b="0" i="0" u="none" strike="noStrike" kern="1200" cap="none" spc="0" normalizeH="0" baseline="0" noProof="0" dirty="0">
                <a:ln>
                  <a:noFill/>
                </a:ln>
                <a:solidFill>
                  <a:prstClr val="white"/>
                </a:solidFill>
                <a:effectLst/>
                <a:uLnTx/>
                <a:uFillTx/>
                <a:latin typeface="Calibri" panose="020F0502020204030204"/>
                <a:ea typeface="+mn-ea"/>
                <a:cs typeface="+mn-cs"/>
              </a:rPr>
              <a:t>743 nm</a:t>
            </a:r>
          </a:p>
        </p:txBody>
      </p:sp>
      <p:sp>
        <p:nvSpPr>
          <p:cNvPr id="12" name="ZoneTexte 11">
            <a:extLst>
              <a:ext uri="{FF2B5EF4-FFF2-40B4-BE49-F238E27FC236}">
                <a16:creationId xmlns:a16="http://schemas.microsoft.com/office/drawing/2014/main" id="{3D9D0FA1-728A-0CE6-BB13-7C0607EC6B87}"/>
              </a:ext>
            </a:extLst>
          </p:cNvPr>
          <p:cNvSpPr txBox="1"/>
          <p:nvPr/>
        </p:nvSpPr>
        <p:spPr>
          <a:xfrm>
            <a:off x="3177774" y="2844518"/>
            <a:ext cx="71120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BE" sz="1100" b="0" i="0" u="none" strike="noStrike" kern="1200" cap="none" spc="0" normalizeH="0" baseline="0" noProof="0" dirty="0">
                <a:ln>
                  <a:noFill/>
                </a:ln>
                <a:solidFill>
                  <a:prstClr val="white"/>
                </a:solidFill>
                <a:effectLst/>
                <a:uLnTx/>
                <a:uFillTx/>
                <a:latin typeface="Calibri" panose="020F0502020204030204"/>
                <a:ea typeface="+mn-ea"/>
                <a:cs typeface="+mn-cs"/>
              </a:rPr>
              <a:t>728 nm</a:t>
            </a:r>
          </a:p>
        </p:txBody>
      </p:sp>
      <p:sp>
        <p:nvSpPr>
          <p:cNvPr id="13" name="ZoneTexte 12">
            <a:extLst>
              <a:ext uri="{FF2B5EF4-FFF2-40B4-BE49-F238E27FC236}">
                <a16:creationId xmlns:a16="http://schemas.microsoft.com/office/drawing/2014/main" id="{8A1B0D8A-AC5E-0D77-3D85-C29E84801A05}"/>
              </a:ext>
            </a:extLst>
          </p:cNvPr>
          <p:cNvSpPr txBox="1"/>
          <p:nvPr/>
        </p:nvSpPr>
        <p:spPr>
          <a:xfrm>
            <a:off x="8447745" y="2880701"/>
            <a:ext cx="71120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BE" sz="1100" b="0" i="0" u="none" strike="noStrike" kern="1200" cap="none" spc="0" normalizeH="0" baseline="0" noProof="0" dirty="0">
                <a:ln>
                  <a:noFill/>
                </a:ln>
                <a:solidFill>
                  <a:prstClr val="white"/>
                </a:solidFill>
                <a:effectLst/>
                <a:uLnTx/>
                <a:uFillTx/>
                <a:latin typeface="Calibri" panose="020F0502020204030204"/>
                <a:ea typeface="+mn-ea"/>
                <a:cs typeface="+mn-cs"/>
              </a:rPr>
              <a:t>716 nm</a:t>
            </a:r>
          </a:p>
        </p:txBody>
      </p:sp>
      <p:sp>
        <p:nvSpPr>
          <p:cNvPr id="3" name="ZoneTexte 2">
            <a:extLst>
              <a:ext uri="{FF2B5EF4-FFF2-40B4-BE49-F238E27FC236}">
                <a16:creationId xmlns:a16="http://schemas.microsoft.com/office/drawing/2014/main" id="{8810E185-3E9E-0435-28A0-8665399FEB2C}"/>
              </a:ext>
            </a:extLst>
          </p:cNvPr>
          <p:cNvSpPr txBox="1"/>
          <p:nvPr/>
        </p:nvSpPr>
        <p:spPr>
          <a:xfrm>
            <a:off x="2299547" y="4556579"/>
            <a:ext cx="71120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BE" sz="1100" b="0" i="0" u="none" strike="noStrike" kern="1200" cap="none" spc="0" normalizeH="0" baseline="0" noProof="0" dirty="0">
                <a:ln>
                  <a:noFill/>
                </a:ln>
                <a:solidFill>
                  <a:prstClr val="white"/>
                </a:solidFill>
                <a:effectLst/>
                <a:uLnTx/>
                <a:uFillTx/>
                <a:latin typeface="Calibri" panose="020F0502020204030204"/>
                <a:ea typeface="+mn-ea"/>
                <a:cs typeface="+mn-cs"/>
              </a:rPr>
              <a:t>685 nm</a:t>
            </a:r>
          </a:p>
        </p:txBody>
      </p:sp>
      <p:sp>
        <p:nvSpPr>
          <p:cNvPr id="4" name="ZoneTexte 3">
            <a:extLst>
              <a:ext uri="{FF2B5EF4-FFF2-40B4-BE49-F238E27FC236}">
                <a16:creationId xmlns:a16="http://schemas.microsoft.com/office/drawing/2014/main" id="{C933541B-D7EE-94AE-E42F-A577F97B080D}"/>
              </a:ext>
            </a:extLst>
          </p:cNvPr>
          <p:cNvSpPr txBox="1"/>
          <p:nvPr/>
        </p:nvSpPr>
        <p:spPr>
          <a:xfrm>
            <a:off x="7699574" y="4620936"/>
            <a:ext cx="71120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BE" sz="1100" b="0" i="0" u="none" strike="noStrike" kern="1200" cap="none" spc="0" normalizeH="0" baseline="0" noProof="0" dirty="0">
                <a:ln>
                  <a:noFill/>
                </a:ln>
                <a:solidFill>
                  <a:prstClr val="white"/>
                </a:solidFill>
                <a:effectLst/>
                <a:uLnTx/>
                <a:uFillTx/>
                <a:latin typeface="Calibri" panose="020F0502020204030204"/>
                <a:ea typeface="+mn-ea"/>
                <a:cs typeface="+mn-cs"/>
              </a:rPr>
              <a:t>700 nm</a:t>
            </a:r>
          </a:p>
        </p:txBody>
      </p:sp>
      <p:sp>
        <p:nvSpPr>
          <p:cNvPr id="5" name="ZoneTexte 4">
            <a:extLst>
              <a:ext uri="{FF2B5EF4-FFF2-40B4-BE49-F238E27FC236}">
                <a16:creationId xmlns:a16="http://schemas.microsoft.com/office/drawing/2014/main" id="{6C2BF77A-97FF-63A9-F8C0-00CC296B4D75}"/>
              </a:ext>
            </a:extLst>
          </p:cNvPr>
          <p:cNvSpPr txBox="1"/>
          <p:nvPr/>
        </p:nvSpPr>
        <p:spPr>
          <a:xfrm>
            <a:off x="7553323" y="4824858"/>
            <a:ext cx="711200" cy="2616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BE" sz="1100" b="0" i="0" u="none" strike="noStrike" kern="1200" cap="none" spc="0" normalizeH="0" baseline="0" noProof="0">
                <a:ln>
                  <a:noFill/>
                </a:ln>
                <a:solidFill>
                  <a:prstClr val="white"/>
                </a:solidFill>
                <a:effectLst/>
                <a:uLnTx/>
                <a:uFillTx/>
                <a:latin typeface="Calibri" panose="020F0502020204030204"/>
                <a:ea typeface="+mn-ea"/>
                <a:cs typeface="+mn-cs"/>
              </a:rPr>
              <a:t>685 </a:t>
            </a:r>
            <a:r>
              <a:rPr kumimoji="0" lang="fr-BE" sz="1100" b="0" i="0" u="none" strike="noStrike" kern="1200" cap="none" spc="0" normalizeH="0" baseline="0" noProof="0" dirty="0">
                <a:ln>
                  <a:noFill/>
                </a:ln>
                <a:solidFill>
                  <a:prstClr val="white"/>
                </a:solidFill>
                <a:effectLst/>
                <a:uLnTx/>
                <a:uFillTx/>
                <a:latin typeface="Calibri" panose="020F0502020204030204"/>
                <a:ea typeface="+mn-ea"/>
                <a:cs typeface="+mn-cs"/>
              </a:rPr>
              <a:t>nm</a:t>
            </a:r>
          </a:p>
        </p:txBody>
      </p:sp>
      <p:sp>
        <p:nvSpPr>
          <p:cNvPr id="6" name="Accolade fermante 5">
            <a:extLst>
              <a:ext uri="{FF2B5EF4-FFF2-40B4-BE49-F238E27FC236}">
                <a16:creationId xmlns:a16="http://schemas.microsoft.com/office/drawing/2014/main" id="{9F6726EB-C8CB-B44B-9EC8-B82394A98F36}"/>
              </a:ext>
            </a:extLst>
          </p:cNvPr>
          <p:cNvSpPr/>
          <p:nvPr/>
        </p:nvSpPr>
        <p:spPr>
          <a:xfrm rot="16200000">
            <a:off x="2879941" y="4197507"/>
            <a:ext cx="261611" cy="418289"/>
          </a:xfrm>
          <a:prstGeom prst="rightBrace">
            <a:avLst/>
          </a:prstGeom>
          <a:ln>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BE"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ZoneTexte 13">
            <a:extLst>
              <a:ext uri="{FF2B5EF4-FFF2-40B4-BE49-F238E27FC236}">
                <a16:creationId xmlns:a16="http://schemas.microsoft.com/office/drawing/2014/main" id="{BD6A5011-C6BE-D0A7-EC9B-C1E2ABA3970D}"/>
              </a:ext>
            </a:extLst>
          </p:cNvPr>
          <p:cNvSpPr txBox="1"/>
          <p:nvPr/>
        </p:nvSpPr>
        <p:spPr>
          <a:xfrm>
            <a:off x="2801602" y="3970982"/>
            <a:ext cx="71120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BE" sz="1400" b="0" i="0" u="none" strike="noStrike" kern="1200" cap="none" spc="0" normalizeH="0" baseline="0" noProof="0" dirty="0">
                <a:ln>
                  <a:noFill/>
                </a:ln>
                <a:solidFill>
                  <a:prstClr val="white"/>
                </a:solidFill>
                <a:effectLst/>
                <a:uLnTx/>
                <a:uFillTx/>
                <a:latin typeface="Calibri" panose="020F0502020204030204"/>
                <a:ea typeface="+mn-ea"/>
                <a:cs typeface="+mn-cs"/>
              </a:rPr>
              <a:t>PSII</a:t>
            </a:r>
          </a:p>
        </p:txBody>
      </p:sp>
      <p:cxnSp>
        <p:nvCxnSpPr>
          <p:cNvPr id="16" name="Connecteur droit avec flèche 15">
            <a:extLst>
              <a:ext uri="{FF2B5EF4-FFF2-40B4-BE49-F238E27FC236}">
                <a16:creationId xmlns:a16="http://schemas.microsoft.com/office/drawing/2014/main" id="{0EE6F242-B053-8BF9-DC62-956CE3282F2D}"/>
              </a:ext>
            </a:extLst>
          </p:cNvPr>
          <p:cNvCxnSpPr/>
          <p:nvPr/>
        </p:nvCxnSpPr>
        <p:spPr>
          <a:xfrm>
            <a:off x="4051324" y="3222473"/>
            <a:ext cx="398834" cy="83502"/>
          </a:xfrm>
          <a:prstGeom prst="straightConnector1">
            <a:avLst/>
          </a:prstGeom>
          <a:ln>
            <a:solidFill>
              <a:schemeClr val="bg1"/>
            </a:solidFill>
            <a:tailEnd type="triangle"/>
          </a:ln>
        </p:spPr>
        <p:style>
          <a:lnRef idx="1">
            <a:schemeClr val="accent1"/>
          </a:lnRef>
          <a:fillRef idx="0">
            <a:schemeClr val="accent1"/>
          </a:fillRef>
          <a:effectRef idx="0">
            <a:schemeClr val="accent1"/>
          </a:effectRef>
          <a:fontRef idx="minor">
            <a:schemeClr val="tx1"/>
          </a:fontRef>
        </p:style>
      </p:cxnSp>
      <p:cxnSp>
        <p:nvCxnSpPr>
          <p:cNvPr id="17" name="Connecteur droit avec flèche 16">
            <a:extLst>
              <a:ext uri="{FF2B5EF4-FFF2-40B4-BE49-F238E27FC236}">
                <a16:creationId xmlns:a16="http://schemas.microsoft.com/office/drawing/2014/main" id="{5B1D4AF4-BD19-9BF5-B9CC-3FAE5500606A}"/>
              </a:ext>
            </a:extLst>
          </p:cNvPr>
          <p:cNvCxnSpPr>
            <a:cxnSpLocks/>
          </p:cNvCxnSpPr>
          <p:nvPr/>
        </p:nvCxnSpPr>
        <p:spPr>
          <a:xfrm flipH="1">
            <a:off x="3157202" y="3203371"/>
            <a:ext cx="365328" cy="60853"/>
          </a:xfrm>
          <a:prstGeom prst="straightConnector1">
            <a:avLst/>
          </a:prstGeom>
          <a:ln>
            <a:solidFill>
              <a:schemeClr val="bg1"/>
            </a:solidFill>
            <a:tailEnd type="triangle"/>
          </a:ln>
        </p:spPr>
        <p:style>
          <a:lnRef idx="1">
            <a:schemeClr val="accent1"/>
          </a:lnRef>
          <a:fillRef idx="0">
            <a:schemeClr val="accent1"/>
          </a:fillRef>
          <a:effectRef idx="0">
            <a:schemeClr val="accent1"/>
          </a:effectRef>
          <a:fontRef idx="minor">
            <a:schemeClr val="tx1"/>
          </a:fontRef>
        </p:style>
      </p:cxnSp>
      <p:sp>
        <p:nvSpPr>
          <p:cNvPr id="19" name="ZoneTexte 18">
            <a:extLst>
              <a:ext uri="{FF2B5EF4-FFF2-40B4-BE49-F238E27FC236}">
                <a16:creationId xmlns:a16="http://schemas.microsoft.com/office/drawing/2014/main" id="{5BA24AA1-0C88-A3AD-5AD8-57920B97CDDB}"/>
              </a:ext>
            </a:extLst>
          </p:cNvPr>
          <p:cNvSpPr txBox="1"/>
          <p:nvPr/>
        </p:nvSpPr>
        <p:spPr>
          <a:xfrm>
            <a:off x="2508691" y="3103215"/>
            <a:ext cx="71120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BE" sz="1400" b="0" i="0" u="none" strike="noStrike" kern="1200" cap="none" spc="0" normalizeH="0" baseline="0" noProof="0" dirty="0">
                <a:ln>
                  <a:noFill/>
                </a:ln>
                <a:solidFill>
                  <a:prstClr val="white"/>
                </a:solidFill>
                <a:effectLst/>
                <a:uLnTx/>
                <a:uFillTx/>
                <a:latin typeface="Calibri" panose="020F0502020204030204"/>
                <a:ea typeface="+mn-ea"/>
                <a:cs typeface="+mn-cs"/>
              </a:rPr>
              <a:t>WL-PSI</a:t>
            </a:r>
          </a:p>
        </p:txBody>
      </p:sp>
      <p:sp>
        <p:nvSpPr>
          <p:cNvPr id="20" name="ZoneTexte 19">
            <a:extLst>
              <a:ext uri="{FF2B5EF4-FFF2-40B4-BE49-F238E27FC236}">
                <a16:creationId xmlns:a16="http://schemas.microsoft.com/office/drawing/2014/main" id="{CE9FCAF0-0DFA-9367-22E1-E10C776BD764}"/>
              </a:ext>
            </a:extLst>
          </p:cNvPr>
          <p:cNvSpPr txBox="1"/>
          <p:nvPr/>
        </p:nvSpPr>
        <p:spPr>
          <a:xfrm>
            <a:off x="4450158" y="3179052"/>
            <a:ext cx="71120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BE" sz="1400" b="0" i="0" u="none" strike="noStrike" kern="1200" cap="none" spc="0" normalizeH="0" baseline="0" noProof="0" dirty="0">
                <a:ln>
                  <a:noFill/>
                </a:ln>
                <a:solidFill>
                  <a:prstClr val="white"/>
                </a:solidFill>
                <a:effectLst/>
                <a:uLnTx/>
                <a:uFillTx/>
                <a:latin typeface="Calibri" panose="020F0502020204030204"/>
                <a:ea typeface="+mn-ea"/>
                <a:cs typeface="+mn-cs"/>
              </a:rPr>
              <a:t>FR-PSI</a:t>
            </a:r>
          </a:p>
        </p:txBody>
      </p:sp>
      <p:cxnSp>
        <p:nvCxnSpPr>
          <p:cNvPr id="21" name="Connecteur droit avec flèche 20">
            <a:extLst>
              <a:ext uri="{FF2B5EF4-FFF2-40B4-BE49-F238E27FC236}">
                <a16:creationId xmlns:a16="http://schemas.microsoft.com/office/drawing/2014/main" id="{F8557C5D-F67F-F2E5-4165-128EC5A2E424}"/>
              </a:ext>
            </a:extLst>
          </p:cNvPr>
          <p:cNvCxnSpPr/>
          <p:nvPr/>
        </p:nvCxnSpPr>
        <p:spPr>
          <a:xfrm>
            <a:off x="8790327" y="3355476"/>
            <a:ext cx="398834" cy="83502"/>
          </a:xfrm>
          <a:prstGeom prst="straightConnector1">
            <a:avLst/>
          </a:prstGeom>
          <a:ln>
            <a:solidFill>
              <a:schemeClr val="bg1"/>
            </a:solidFill>
            <a:tailEnd type="triangle"/>
          </a:ln>
        </p:spPr>
        <p:style>
          <a:lnRef idx="1">
            <a:schemeClr val="accent1"/>
          </a:lnRef>
          <a:fillRef idx="0">
            <a:schemeClr val="accent1"/>
          </a:fillRef>
          <a:effectRef idx="0">
            <a:schemeClr val="accent1"/>
          </a:effectRef>
          <a:fontRef idx="minor">
            <a:schemeClr val="tx1"/>
          </a:fontRef>
        </p:style>
      </p:cxnSp>
      <p:sp>
        <p:nvSpPr>
          <p:cNvPr id="22" name="ZoneTexte 21">
            <a:extLst>
              <a:ext uri="{FF2B5EF4-FFF2-40B4-BE49-F238E27FC236}">
                <a16:creationId xmlns:a16="http://schemas.microsoft.com/office/drawing/2014/main" id="{2BD34ED5-767B-AA60-31B2-CF1FF2564A8C}"/>
              </a:ext>
            </a:extLst>
          </p:cNvPr>
          <p:cNvSpPr txBox="1"/>
          <p:nvPr/>
        </p:nvSpPr>
        <p:spPr>
          <a:xfrm>
            <a:off x="9189161" y="3312055"/>
            <a:ext cx="71120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BE" sz="1400" b="0" i="0" u="none" strike="noStrike" kern="1200" cap="none" spc="0" normalizeH="0" baseline="0" noProof="0" dirty="0">
                <a:ln>
                  <a:noFill/>
                </a:ln>
                <a:solidFill>
                  <a:prstClr val="white"/>
                </a:solidFill>
                <a:effectLst/>
                <a:uLnTx/>
                <a:uFillTx/>
                <a:latin typeface="Calibri" panose="020F0502020204030204"/>
                <a:ea typeface="+mn-ea"/>
                <a:cs typeface="+mn-cs"/>
              </a:rPr>
              <a:t>FR-PSI</a:t>
            </a:r>
          </a:p>
        </p:txBody>
      </p:sp>
      <p:sp>
        <p:nvSpPr>
          <p:cNvPr id="23" name="Accolade fermante 22">
            <a:extLst>
              <a:ext uri="{FF2B5EF4-FFF2-40B4-BE49-F238E27FC236}">
                <a16:creationId xmlns:a16="http://schemas.microsoft.com/office/drawing/2014/main" id="{B5D35DB3-EAFE-CD9E-7CD7-0F68D75BF8DF}"/>
              </a:ext>
            </a:extLst>
          </p:cNvPr>
          <p:cNvSpPr/>
          <p:nvPr/>
        </p:nvSpPr>
        <p:spPr>
          <a:xfrm rot="16200000">
            <a:off x="8062922" y="4187954"/>
            <a:ext cx="261611" cy="418289"/>
          </a:xfrm>
          <a:prstGeom prst="rightBrace">
            <a:avLst/>
          </a:prstGeom>
          <a:ln>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BE"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ZoneTexte 23">
            <a:extLst>
              <a:ext uri="{FF2B5EF4-FFF2-40B4-BE49-F238E27FC236}">
                <a16:creationId xmlns:a16="http://schemas.microsoft.com/office/drawing/2014/main" id="{471C3285-B956-CDBE-B83C-4ED57D2DB5B6}"/>
              </a:ext>
            </a:extLst>
          </p:cNvPr>
          <p:cNvSpPr txBox="1"/>
          <p:nvPr/>
        </p:nvSpPr>
        <p:spPr>
          <a:xfrm>
            <a:off x="7984583" y="3961429"/>
            <a:ext cx="71120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BE" sz="1400" b="0" i="0" u="none" strike="noStrike" kern="1200" cap="none" spc="0" normalizeH="0" baseline="0" noProof="0" dirty="0">
                <a:ln>
                  <a:noFill/>
                </a:ln>
                <a:solidFill>
                  <a:prstClr val="white"/>
                </a:solidFill>
                <a:effectLst/>
                <a:uLnTx/>
                <a:uFillTx/>
                <a:latin typeface="Calibri" panose="020F0502020204030204"/>
                <a:ea typeface="+mn-ea"/>
                <a:cs typeface="+mn-cs"/>
              </a:rPr>
              <a:t>PSII</a:t>
            </a:r>
          </a:p>
        </p:txBody>
      </p:sp>
    </p:spTree>
    <p:extLst>
      <p:ext uri="{BB962C8B-B14F-4D97-AF65-F5344CB8AC3E}">
        <p14:creationId xmlns:p14="http://schemas.microsoft.com/office/powerpoint/2010/main" val="213606947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42" name="Picture 2">
            <a:extLst>
              <a:ext uri="{FF2B5EF4-FFF2-40B4-BE49-F238E27FC236}">
                <a16:creationId xmlns:a16="http://schemas.microsoft.com/office/drawing/2014/main" id="{B0F6098D-5722-45C9-B34D-644B0DCDAD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2192000" cy="952500"/>
          </a:xfrm>
          <a:prstGeom prst="rect">
            <a:avLst/>
          </a:prstGeom>
          <a:noFill/>
          <a:extLst>
            <a:ext uri="{909E8E84-426E-40DD-AFC4-6F175D3DCCD1}">
              <a14:hiddenFill xmlns:a14="http://schemas.microsoft.com/office/drawing/2010/main">
                <a:solidFill>
                  <a:srgbClr val="FFFFFF"/>
                </a:solidFill>
              </a14:hiddenFill>
            </a:ext>
          </a:extLst>
        </p:spPr>
      </p:pic>
      <p:sp>
        <p:nvSpPr>
          <p:cNvPr id="9" name="Titre 1">
            <a:extLst>
              <a:ext uri="{FF2B5EF4-FFF2-40B4-BE49-F238E27FC236}">
                <a16:creationId xmlns:a16="http://schemas.microsoft.com/office/drawing/2014/main" id="{4E38E265-8ABA-52DA-3BD5-0B8FC3E5C1A5}"/>
              </a:ext>
            </a:extLst>
          </p:cNvPr>
          <p:cNvSpPr>
            <a:spLocks noGrp="1"/>
          </p:cNvSpPr>
          <p:nvPr>
            <p:ph type="title"/>
          </p:nvPr>
        </p:nvSpPr>
        <p:spPr>
          <a:xfrm>
            <a:off x="838199" y="521734"/>
            <a:ext cx="10515600" cy="1325563"/>
          </a:xfrm>
        </p:spPr>
        <p:txBody>
          <a:bodyPr>
            <a:normAutofit/>
          </a:bodyPr>
          <a:lstStyle/>
          <a:p>
            <a:pPr algn="ctr"/>
            <a:r>
              <a:rPr lang="en-US" sz="4000" dirty="0">
                <a:solidFill>
                  <a:schemeClr val="bg1"/>
                </a:solidFill>
                <a:latin typeface="Calibri" panose="020F0502020204030204" pitchFamily="34" charset="0"/>
                <a:cs typeface="Times New Roman" panose="02020603050405020304" pitchFamily="18" charset="0"/>
              </a:rPr>
              <a:t>Diversity of organisms</a:t>
            </a:r>
            <a:endParaRPr lang="en-US" sz="8000" dirty="0">
              <a:solidFill>
                <a:schemeClr val="bg1"/>
              </a:solidFill>
            </a:endParaRPr>
          </a:p>
        </p:txBody>
      </p:sp>
      <p:pic>
        <p:nvPicPr>
          <p:cNvPr id="8" name="Image 7">
            <a:extLst>
              <a:ext uri="{FF2B5EF4-FFF2-40B4-BE49-F238E27FC236}">
                <a16:creationId xmlns:a16="http://schemas.microsoft.com/office/drawing/2014/main" id="{4268D0DE-A204-E398-CC4E-5791BB596A8D}"/>
              </a:ext>
            </a:extLst>
          </p:cNvPr>
          <p:cNvPicPr>
            <a:picLocks noChangeAspect="1"/>
          </p:cNvPicPr>
          <p:nvPr/>
        </p:nvPicPr>
        <p:blipFill>
          <a:blip r:embed="rId4"/>
          <a:stretch>
            <a:fillRect/>
          </a:stretch>
        </p:blipFill>
        <p:spPr>
          <a:xfrm>
            <a:off x="3364732" y="1626607"/>
            <a:ext cx="5074189" cy="4851478"/>
          </a:xfrm>
          <a:prstGeom prst="rect">
            <a:avLst/>
          </a:prstGeom>
        </p:spPr>
      </p:pic>
      <p:pic>
        <p:nvPicPr>
          <p:cNvPr id="10" name="Image 9">
            <a:extLst>
              <a:ext uri="{FF2B5EF4-FFF2-40B4-BE49-F238E27FC236}">
                <a16:creationId xmlns:a16="http://schemas.microsoft.com/office/drawing/2014/main" id="{3C5D26C5-D202-BCCD-437B-2F2D95D8AF9F}"/>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rot="3488097">
            <a:off x="2194610" y="4987628"/>
            <a:ext cx="1822913" cy="1214516"/>
          </a:xfrm>
          <a:prstGeom prst="rect">
            <a:avLst/>
          </a:prstGeom>
        </p:spPr>
      </p:pic>
      <p:sp>
        <p:nvSpPr>
          <p:cNvPr id="11" name="ZoneTexte 10">
            <a:extLst>
              <a:ext uri="{FF2B5EF4-FFF2-40B4-BE49-F238E27FC236}">
                <a16:creationId xmlns:a16="http://schemas.microsoft.com/office/drawing/2014/main" id="{871C4023-7827-3F96-B2DE-C9C26CBAEDA1}"/>
              </a:ext>
            </a:extLst>
          </p:cNvPr>
          <p:cNvSpPr txBox="1"/>
          <p:nvPr/>
        </p:nvSpPr>
        <p:spPr>
          <a:xfrm>
            <a:off x="449854" y="1645980"/>
            <a:ext cx="2803259" cy="1200329"/>
          </a:xfrm>
          <a:prstGeom prst="rect">
            <a:avLst/>
          </a:prstGeom>
          <a:noFill/>
        </p:spPr>
        <p:txBody>
          <a:bodyPr wrap="square" rtlCol="0">
            <a:spAutoFit/>
          </a:bodyPr>
          <a:lstStyle/>
          <a:p>
            <a:r>
              <a:rPr lang="en-US" b="1" dirty="0">
                <a:solidFill>
                  <a:schemeClr val="bg1"/>
                </a:solidFill>
              </a:rPr>
              <a:t>60 </a:t>
            </a:r>
            <a:r>
              <a:rPr lang="en-US" b="1" dirty="0" err="1">
                <a:solidFill>
                  <a:schemeClr val="bg1"/>
                </a:solidFill>
              </a:rPr>
              <a:t>Eukaryota</a:t>
            </a:r>
            <a:r>
              <a:rPr lang="en-US" b="1" dirty="0">
                <a:solidFill>
                  <a:schemeClr val="bg1"/>
                </a:solidFill>
              </a:rPr>
              <a:t> Algae from</a:t>
            </a:r>
          </a:p>
          <a:p>
            <a:pPr marL="285750" indent="-285750">
              <a:buFont typeface="Arial" panose="020B0604020202020204" pitchFamily="34" charset="0"/>
              <a:buChar char="•"/>
            </a:pPr>
            <a:r>
              <a:rPr lang="en-US" dirty="0">
                <a:solidFill>
                  <a:schemeClr val="bg1"/>
                </a:solidFill>
              </a:rPr>
              <a:t>7 </a:t>
            </a:r>
            <a:r>
              <a:rPr lang="en-US" dirty="0" err="1">
                <a:solidFill>
                  <a:schemeClr val="bg1"/>
                </a:solidFill>
              </a:rPr>
              <a:t>Phylla</a:t>
            </a:r>
            <a:endParaRPr lang="en-US" dirty="0">
              <a:solidFill>
                <a:schemeClr val="bg1"/>
              </a:solidFill>
            </a:endParaRPr>
          </a:p>
          <a:p>
            <a:pPr marL="285750" indent="-285750">
              <a:buFont typeface="Arial" panose="020B0604020202020204" pitchFamily="34" charset="0"/>
              <a:buChar char="•"/>
            </a:pPr>
            <a:r>
              <a:rPr lang="en-US" dirty="0">
                <a:solidFill>
                  <a:schemeClr val="bg1"/>
                </a:solidFill>
              </a:rPr>
              <a:t>14 Orders </a:t>
            </a:r>
          </a:p>
          <a:p>
            <a:endParaRPr lang="en-US" dirty="0">
              <a:solidFill>
                <a:schemeClr val="bg1"/>
              </a:solidFill>
            </a:endParaRPr>
          </a:p>
        </p:txBody>
      </p:sp>
      <p:pic>
        <p:nvPicPr>
          <p:cNvPr id="12" name="Image 11" descr="Une image contenant plusieurs&#10;&#10;Description générée automatiquement">
            <a:extLst>
              <a:ext uri="{FF2B5EF4-FFF2-40B4-BE49-F238E27FC236}">
                <a16:creationId xmlns:a16="http://schemas.microsoft.com/office/drawing/2014/main" id="{1FCDF6A7-2F52-D93A-4A4C-82E6CF7BAE1C}"/>
              </a:ext>
            </a:extLst>
          </p:cNvPr>
          <p:cNvPicPr>
            <a:picLocks noChangeAspect="1"/>
          </p:cNvPicPr>
          <p:nvPr/>
        </p:nvPicPr>
        <p:blipFill rotWithShape="1">
          <a:blip r:embed="rId6">
            <a:extLst>
              <a:ext uri="{28A0092B-C50C-407E-A947-70E740481C1C}">
                <a14:useLocalDpi xmlns:a14="http://schemas.microsoft.com/office/drawing/2010/main" val="0"/>
              </a:ext>
            </a:extLst>
          </a:blip>
          <a:srcRect l="54016" t="5756" r="10527" b="54166"/>
          <a:stretch/>
        </p:blipFill>
        <p:spPr>
          <a:xfrm>
            <a:off x="648888" y="3495477"/>
            <a:ext cx="1396298" cy="1772571"/>
          </a:xfrm>
          <a:prstGeom prst="rect">
            <a:avLst/>
          </a:prstGeom>
        </p:spPr>
      </p:pic>
      <p:sp>
        <p:nvSpPr>
          <p:cNvPr id="13" name="ZoneTexte 12">
            <a:extLst>
              <a:ext uri="{FF2B5EF4-FFF2-40B4-BE49-F238E27FC236}">
                <a16:creationId xmlns:a16="http://schemas.microsoft.com/office/drawing/2014/main" id="{64D49BD7-3C41-B282-11B3-3816466750E5}"/>
              </a:ext>
            </a:extLst>
          </p:cNvPr>
          <p:cNvSpPr txBox="1"/>
          <p:nvPr/>
        </p:nvSpPr>
        <p:spPr>
          <a:xfrm>
            <a:off x="2230593" y="4281341"/>
            <a:ext cx="1750946" cy="369332"/>
          </a:xfrm>
          <a:prstGeom prst="rect">
            <a:avLst/>
          </a:prstGeom>
          <a:noFill/>
        </p:spPr>
        <p:txBody>
          <a:bodyPr wrap="square">
            <a:spAutoFit/>
          </a:bodyPr>
          <a:lstStyle/>
          <a:p>
            <a:r>
              <a:rPr lang="fr-BE" sz="1800" i="1" dirty="0" err="1">
                <a:solidFill>
                  <a:schemeClr val="bg1"/>
                </a:solidFill>
              </a:rPr>
              <a:t>Euglena</a:t>
            </a:r>
            <a:r>
              <a:rPr lang="fr-BE" sz="1800" i="1" dirty="0">
                <a:solidFill>
                  <a:schemeClr val="bg1"/>
                </a:solidFill>
              </a:rPr>
              <a:t> gracilis</a:t>
            </a:r>
          </a:p>
        </p:txBody>
      </p:sp>
      <p:sp>
        <p:nvSpPr>
          <p:cNvPr id="14" name="ZoneTexte 13">
            <a:extLst>
              <a:ext uri="{FF2B5EF4-FFF2-40B4-BE49-F238E27FC236}">
                <a16:creationId xmlns:a16="http://schemas.microsoft.com/office/drawing/2014/main" id="{02809AF2-67BD-E02F-25CB-251C70BD05A5}"/>
              </a:ext>
            </a:extLst>
          </p:cNvPr>
          <p:cNvSpPr txBox="1"/>
          <p:nvPr/>
        </p:nvSpPr>
        <p:spPr>
          <a:xfrm>
            <a:off x="417911" y="2997021"/>
            <a:ext cx="2379752" cy="369332"/>
          </a:xfrm>
          <a:prstGeom prst="rect">
            <a:avLst/>
          </a:prstGeom>
          <a:noFill/>
        </p:spPr>
        <p:txBody>
          <a:bodyPr wrap="square">
            <a:spAutoFit/>
          </a:bodyPr>
          <a:lstStyle/>
          <a:p>
            <a:r>
              <a:rPr lang="fr-BE" sz="1800" i="1" dirty="0" err="1">
                <a:solidFill>
                  <a:schemeClr val="bg1"/>
                </a:solidFill>
              </a:rPr>
              <a:t>Vitrella</a:t>
            </a:r>
            <a:r>
              <a:rPr lang="fr-BE" sz="1800" i="1" dirty="0">
                <a:solidFill>
                  <a:schemeClr val="bg1"/>
                </a:solidFill>
              </a:rPr>
              <a:t> </a:t>
            </a:r>
            <a:r>
              <a:rPr lang="fr-BE" sz="1800" i="1" dirty="0" err="1">
                <a:solidFill>
                  <a:schemeClr val="bg1"/>
                </a:solidFill>
              </a:rPr>
              <a:t>brasicaformis</a:t>
            </a:r>
            <a:endParaRPr lang="fr-BE" sz="1800" i="1" dirty="0">
              <a:solidFill>
                <a:schemeClr val="bg1"/>
              </a:solidFill>
            </a:endParaRPr>
          </a:p>
        </p:txBody>
      </p:sp>
      <p:cxnSp>
        <p:nvCxnSpPr>
          <p:cNvPr id="16" name="Connecteur : en arc 15">
            <a:extLst>
              <a:ext uri="{FF2B5EF4-FFF2-40B4-BE49-F238E27FC236}">
                <a16:creationId xmlns:a16="http://schemas.microsoft.com/office/drawing/2014/main" id="{70FA51CF-823C-1938-B0CD-100384E57D06}"/>
              </a:ext>
            </a:extLst>
          </p:cNvPr>
          <p:cNvCxnSpPr>
            <a:cxnSpLocks/>
            <a:stCxn id="14" idx="0"/>
          </p:cNvCxnSpPr>
          <p:nvPr/>
        </p:nvCxnSpPr>
        <p:spPr>
          <a:xfrm rot="5400000" flipH="1" flipV="1">
            <a:off x="2695154" y="998986"/>
            <a:ext cx="910669" cy="3085402"/>
          </a:xfrm>
          <a:prstGeom prst="curvedConnector2">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8" name="Connecteur : en arc 17">
            <a:extLst>
              <a:ext uri="{FF2B5EF4-FFF2-40B4-BE49-F238E27FC236}">
                <a16:creationId xmlns:a16="http://schemas.microsoft.com/office/drawing/2014/main" id="{61194A5A-000B-2F16-8B9A-5AD0C39F4732}"/>
              </a:ext>
            </a:extLst>
          </p:cNvPr>
          <p:cNvCxnSpPr>
            <a:cxnSpLocks/>
          </p:cNvCxnSpPr>
          <p:nvPr/>
        </p:nvCxnSpPr>
        <p:spPr>
          <a:xfrm flipV="1">
            <a:off x="3476510" y="4466007"/>
            <a:ext cx="626474" cy="538562"/>
          </a:xfrm>
          <a:prstGeom prst="curvedConnector3">
            <a:avLst>
              <a:gd name="adj1" fmla="val 50000"/>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20" name="ZoneTexte 19">
            <a:extLst>
              <a:ext uri="{FF2B5EF4-FFF2-40B4-BE49-F238E27FC236}">
                <a16:creationId xmlns:a16="http://schemas.microsoft.com/office/drawing/2014/main" id="{603BFC7A-F506-4CE8-2489-BEAD07506E09}"/>
              </a:ext>
            </a:extLst>
          </p:cNvPr>
          <p:cNvSpPr txBox="1"/>
          <p:nvPr/>
        </p:nvSpPr>
        <p:spPr>
          <a:xfrm>
            <a:off x="9005990" y="4004342"/>
            <a:ext cx="2803259" cy="646331"/>
          </a:xfrm>
          <a:prstGeom prst="rect">
            <a:avLst/>
          </a:prstGeom>
          <a:noFill/>
        </p:spPr>
        <p:txBody>
          <a:bodyPr wrap="square" rtlCol="0">
            <a:spAutoFit/>
          </a:bodyPr>
          <a:lstStyle/>
          <a:p>
            <a:r>
              <a:rPr lang="en-US" b="1" dirty="0">
                <a:solidFill>
                  <a:schemeClr val="bg1"/>
                </a:solidFill>
              </a:rPr>
              <a:t>60 Cyanobacteria </a:t>
            </a:r>
          </a:p>
          <a:p>
            <a:endParaRPr lang="en-US" dirty="0">
              <a:solidFill>
                <a:schemeClr val="bg1"/>
              </a:solidFill>
            </a:endParaRPr>
          </a:p>
        </p:txBody>
      </p:sp>
      <p:pic>
        <p:nvPicPr>
          <p:cNvPr id="22" name="Image 21">
            <a:extLst>
              <a:ext uri="{FF2B5EF4-FFF2-40B4-BE49-F238E27FC236}">
                <a16:creationId xmlns:a16="http://schemas.microsoft.com/office/drawing/2014/main" id="{E7C04AFC-8A58-EFB3-7323-1F40C03FDAC0}"/>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631657" y="5112338"/>
            <a:ext cx="1882805" cy="1920799"/>
          </a:xfrm>
          <a:prstGeom prst="rect">
            <a:avLst/>
          </a:prstGeom>
        </p:spPr>
      </p:pic>
      <p:sp>
        <p:nvSpPr>
          <p:cNvPr id="23" name="ZoneTexte 22">
            <a:extLst>
              <a:ext uri="{FF2B5EF4-FFF2-40B4-BE49-F238E27FC236}">
                <a16:creationId xmlns:a16="http://schemas.microsoft.com/office/drawing/2014/main" id="{55DD34DE-767C-6CBF-6B90-129E2085513D}"/>
              </a:ext>
            </a:extLst>
          </p:cNvPr>
          <p:cNvSpPr txBox="1"/>
          <p:nvPr/>
        </p:nvSpPr>
        <p:spPr>
          <a:xfrm>
            <a:off x="8813200" y="4412908"/>
            <a:ext cx="2379883" cy="646331"/>
          </a:xfrm>
          <a:prstGeom prst="rect">
            <a:avLst/>
          </a:prstGeom>
          <a:noFill/>
        </p:spPr>
        <p:txBody>
          <a:bodyPr wrap="square">
            <a:spAutoFit/>
          </a:bodyPr>
          <a:lstStyle/>
          <a:p>
            <a:r>
              <a:rPr lang="fr-BE" sz="1800" i="1" dirty="0" err="1">
                <a:solidFill>
                  <a:schemeClr val="bg1"/>
                </a:solidFill>
              </a:rPr>
              <a:t>Stanieria</a:t>
            </a:r>
            <a:r>
              <a:rPr lang="fr-BE" sz="1800" i="1" dirty="0">
                <a:solidFill>
                  <a:schemeClr val="bg1"/>
                </a:solidFill>
              </a:rPr>
              <a:t> </a:t>
            </a:r>
            <a:r>
              <a:rPr lang="fr-BE" sz="1800" i="1" dirty="0" err="1">
                <a:solidFill>
                  <a:schemeClr val="bg1"/>
                </a:solidFill>
              </a:rPr>
              <a:t>cyanosphera</a:t>
            </a:r>
            <a:endParaRPr lang="fr-BE" sz="1800" i="1" dirty="0">
              <a:solidFill>
                <a:schemeClr val="bg1"/>
              </a:solidFill>
            </a:endParaRPr>
          </a:p>
          <a:p>
            <a:pPr algn="ctr"/>
            <a:r>
              <a:rPr lang="fr-BE" i="1" dirty="0">
                <a:solidFill>
                  <a:schemeClr val="bg1"/>
                </a:solidFill>
              </a:rPr>
              <a:t>SAG 33.87</a:t>
            </a:r>
            <a:endParaRPr lang="fr-BE" sz="1800" i="1" dirty="0">
              <a:solidFill>
                <a:schemeClr val="bg1"/>
              </a:solidFill>
            </a:endParaRPr>
          </a:p>
        </p:txBody>
      </p:sp>
      <p:cxnSp>
        <p:nvCxnSpPr>
          <p:cNvPr id="26" name="Connecteur : en arc 25">
            <a:extLst>
              <a:ext uri="{FF2B5EF4-FFF2-40B4-BE49-F238E27FC236}">
                <a16:creationId xmlns:a16="http://schemas.microsoft.com/office/drawing/2014/main" id="{BC69A51E-33E7-4FC3-2F7A-BB93656A3ED1}"/>
              </a:ext>
            </a:extLst>
          </p:cNvPr>
          <p:cNvCxnSpPr>
            <a:cxnSpLocks/>
          </p:cNvCxnSpPr>
          <p:nvPr/>
        </p:nvCxnSpPr>
        <p:spPr>
          <a:xfrm rot="10800000" flipV="1">
            <a:off x="7160966" y="4759286"/>
            <a:ext cx="1389574" cy="353051"/>
          </a:xfrm>
          <a:prstGeom prst="curvedConnector3">
            <a:avLst>
              <a:gd name="adj1" fmla="val 50000"/>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pic>
        <p:nvPicPr>
          <p:cNvPr id="5" name="Image 4">
            <a:extLst>
              <a:ext uri="{FF2B5EF4-FFF2-40B4-BE49-F238E27FC236}">
                <a16:creationId xmlns:a16="http://schemas.microsoft.com/office/drawing/2014/main" id="{54C4A04E-3192-C700-73F8-899A17A8AF4A}"/>
              </a:ext>
            </a:extLst>
          </p:cNvPr>
          <p:cNvPicPr>
            <a:picLocks noChangeAspect="1"/>
          </p:cNvPicPr>
          <p:nvPr/>
        </p:nvPicPr>
        <p:blipFill>
          <a:blip r:embed="rId8"/>
          <a:stretch>
            <a:fillRect/>
          </a:stretch>
        </p:blipFill>
        <p:spPr>
          <a:xfrm rot="21299669">
            <a:off x="9454302" y="121336"/>
            <a:ext cx="1097677" cy="800796"/>
          </a:xfrm>
          <a:prstGeom prst="rect">
            <a:avLst/>
          </a:prstGeom>
        </p:spPr>
      </p:pic>
    </p:spTree>
    <p:extLst>
      <p:ext uri="{BB962C8B-B14F-4D97-AF65-F5344CB8AC3E}">
        <p14:creationId xmlns:p14="http://schemas.microsoft.com/office/powerpoint/2010/main" val="32313435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fade">
                                      <p:cBhvr>
                                        <p:cTn id="10" dur="500"/>
                                        <p:tgtEl>
                                          <p:spTgt spid="14"/>
                                        </p:tgtEl>
                                      </p:cBhvr>
                                    </p:animEffect>
                                  </p:childTnLst>
                                </p:cTn>
                              </p:par>
                              <p:par>
                                <p:cTn id="11" presetID="10" presetClass="entr" presetSubtype="0" fill="hold" nodeType="with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fade">
                                      <p:cBhvr>
                                        <p:cTn id="13" dur="500"/>
                                        <p:tgtEl>
                                          <p:spTgt spid="12"/>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500"/>
                                        <p:tgtEl>
                                          <p:spTgt spid="13"/>
                                        </p:tgtEl>
                                      </p:cBhvr>
                                    </p:animEffect>
                                  </p:childTnLst>
                                </p:cTn>
                              </p:par>
                              <p:par>
                                <p:cTn id="17" presetID="10"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par>
                                <p:cTn id="20" presetID="10" presetClass="entr" presetSubtype="0" fill="hold" nodeType="with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fade">
                                      <p:cBhvr>
                                        <p:cTn id="22" dur="500"/>
                                        <p:tgtEl>
                                          <p:spTgt spid="18"/>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22"/>
                                        </p:tgtEl>
                                        <p:attrNameLst>
                                          <p:attrName>style.visibility</p:attrName>
                                        </p:attrNameLst>
                                      </p:cBhvr>
                                      <p:to>
                                        <p:strVal val="visible"/>
                                      </p:to>
                                    </p:set>
                                    <p:animEffect transition="in" filter="fade">
                                      <p:cBhvr>
                                        <p:cTn id="27" dur="500"/>
                                        <p:tgtEl>
                                          <p:spTgt spid="22"/>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23"/>
                                        </p:tgtEl>
                                        <p:attrNameLst>
                                          <p:attrName>style.visibility</p:attrName>
                                        </p:attrNameLst>
                                      </p:cBhvr>
                                      <p:to>
                                        <p:strVal val="visible"/>
                                      </p:to>
                                    </p:set>
                                    <p:animEffect transition="in" filter="fade">
                                      <p:cBhvr>
                                        <p:cTn id="30" dur="500"/>
                                        <p:tgtEl>
                                          <p:spTgt spid="23"/>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20"/>
                                        </p:tgtEl>
                                        <p:attrNameLst>
                                          <p:attrName>style.visibility</p:attrName>
                                        </p:attrNameLst>
                                      </p:cBhvr>
                                      <p:to>
                                        <p:strVal val="visible"/>
                                      </p:to>
                                    </p:set>
                                    <p:animEffect transition="in" filter="fade">
                                      <p:cBhvr>
                                        <p:cTn id="33" dur="500"/>
                                        <p:tgtEl>
                                          <p:spTgt spid="20"/>
                                        </p:tgtEl>
                                      </p:cBhvr>
                                    </p:animEffect>
                                  </p:childTnLst>
                                </p:cTn>
                              </p:par>
                              <p:par>
                                <p:cTn id="34" presetID="10" presetClass="entr" presetSubtype="0" fill="hold" nodeType="with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20" grpId="0"/>
      <p:bldP spid="23"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Espace réservé du contenu 3">
            <a:extLst>
              <a:ext uri="{FF2B5EF4-FFF2-40B4-BE49-F238E27FC236}">
                <a16:creationId xmlns:a16="http://schemas.microsoft.com/office/drawing/2014/main" id="{124F1E42-753A-DA9E-8A23-1F1DBF52CCF2}"/>
              </a:ext>
            </a:extLst>
          </p:cNvPr>
          <p:cNvPicPr>
            <a:picLocks noGrp="1" noChangeAspect="1"/>
          </p:cNvPicPr>
          <p:nvPr>
            <p:ph idx="1"/>
          </p:nvPr>
        </p:nvPicPr>
        <p:blipFill rotWithShape="1">
          <a:blip r:embed="rId3" cstate="print">
            <a:extLst>
              <a:ext uri="{28A0092B-C50C-407E-A947-70E740481C1C}">
                <a14:useLocalDpi xmlns:a14="http://schemas.microsoft.com/office/drawing/2010/main" val="0"/>
              </a:ext>
            </a:extLst>
          </a:blip>
          <a:srcRect r="45162"/>
          <a:stretch/>
        </p:blipFill>
        <p:spPr>
          <a:xfrm>
            <a:off x="167909" y="2187574"/>
            <a:ext cx="2209531" cy="4351338"/>
          </a:xfrm>
          <a:prstGeom prst="rect">
            <a:avLst/>
          </a:prstGeom>
        </p:spPr>
      </p:pic>
      <p:pic>
        <p:nvPicPr>
          <p:cNvPr id="10242" name="Picture 2">
            <a:extLst>
              <a:ext uri="{FF2B5EF4-FFF2-40B4-BE49-F238E27FC236}">
                <a16:creationId xmlns:a16="http://schemas.microsoft.com/office/drawing/2014/main" id="{B0F6098D-5722-45C9-B34D-644B0DCDADD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46653"/>
            <a:ext cx="12192000" cy="952500"/>
          </a:xfrm>
          <a:prstGeom prst="rect">
            <a:avLst/>
          </a:prstGeom>
          <a:noFill/>
          <a:extLst>
            <a:ext uri="{909E8E84-426E-40DD-AFC4-6F175D3DCCD1}">
              <a14:hiddenFill xmlns:a14="http://schemas.microsoft.com/office/drawing/2010/main">
                <a:solidFill>
                  <a:srgbClr val="FFFFFF"/>
                </a:solidFill>
              </a14:hiddenFill>
            </a:ext>
          </a:extLst>
        </p:spPr>
      </p:pic>
      <p:sp>
        <p:nvSpPr>
          <p:cNvPr id="9" name="Titre 1">
            <a:extLst>
              <a:ext uri="{FF2B5EF4-FFF2-40B4-BE49-F238E27FC236}">
                <a16:creationId xmlns:a16="http://schemas.microsoft.com/office/drawing/2014/main" id="{4E38E265-8ABA-52DA-3BD5-0B8FC3E5C1A5}"/>
              </a:ext>
            </a:extLst>
          </p:cNvPr>
          <p:cNvSpPr>
            <a:spLocks noGrp="1"/>
          </p:cNvSpPr>
          <p:nvPr>
            <p:ph type="title"/>
          </p:nvPr>
        </p:nvSpPr>
        <p:spPr>
          <a:xfrm>
            <a:off x="838200" y="737117"/>
            <a:ext cx="10515600" cy="1325563"/>
          </a:xfrm>
        </p:spPr>
        <p:txBody>
          <a:bodyPr>
            <a:normAutofit fontScale="90000"/>
          </a:bodyPr>
          <a:lstStyle/>
          <a:p>
            <a:pPr algn="ctr"/>
            <a:r>
              <a:rPr lang="en-US" sz="4000" dirty="0">
                <a:solidFill>
                  <a:schemeClr val="bg1"/>
                </a:solidFill>
                <a:latin typeface="+mn-lt"/>
              </a:rPr>
              <a:t>Complexes separation by Native-Page</a:t>
            </a:r>
            <a:br>
              <a:rPr lang="en-US" sz="4000" dirty="0">
                <a:solidFill>
                  <a:schemeClr val="bg1"/>
                </a:solidFill>
                <a:latin typeface="+mn-lt"/>
              </a:rPr>
            </a:br>
            <a:r>
              <a:rPr lang="en-US" sz="4000" i="1" dirty="0" err="1">
                <a:solidFill>
                  <a:schemeClr val="bg1"/>
                </a:solidFill>
                <a:latin typeface="+mn-lt"/>
              </a:rPr>
              <a:t>Vitrella</a:t>
            </a:r>
            <a:r>
              <a:rPr lang="en-US" sz="4000" i="1" dirty="0">
                <a:solidFill>
                  <a:schemeClr val="bg1"/>
                </a:solidFill>
                <a:latin typeface="+mn-lt"/>
              </a:rPr>
              <a:t> </a:t>
            </a:r>
            <a:r>
              <a:rPr lang="en-US" sz="4000" i="1" dirty="0" err="1">
                <a:solidFill>
                  <a:schemeClr val="bg1"/>
                </a:solidFill>
                <a:latin typeface="+mn-lt"/>
              </a:rPr>
              <a:t>brassicaformis</a:t>
            </a:r>
            <a:r>
              <a:rPr lang="en-US" sz="4000" i="1" dirty="0">
                <a:solidFill>
                  <a:schemeClr val="bg1"/>
                </a:solidFill>
                <a:latin typeface="+mn-lt"/>
              </a:rPr>
              <a:t> </a:t>
            </a:r>
            <a:br>
              <a:rPr lang="en-US" sz="4000" dirty="0">
                <a:solidFill>
                  <a:schemeClr val="bg1"/>
                </a:solidFill>
                <a:latin typeface="+mn-lt"/>
              </a:rPr>
            </a:br>
            <a:endParaRPr lang="en-US" sz="4000" dirty="0">
              <a:solidFill>
                <a:schemeClr val="bg1"/>
              </a:solidFill>
              <a:latin typeface="+mn-lt"/>
            </a:endParaRPr>
          </a:p>
        </p:txBody>
      </p:sp>
      <p:sp>
        <p:nvSpPr>
          <p:cNvPr id="7" name="Rectangle 6">
            <a:extLst>
              <a:ext uri="{FF2B5EF4-FFF2-40B4-BE49-F238E27FC236}">
                <a16:creationId xmlns:a16="http://schemas.microsoft.com/office/drawing/2014/main" id="{E708B324-93B5-B720-98ED-BC220D3AB00F}"/>
              </a:ext>
            </a:extLst>
          </p:cNvPr>
          <p:cNvSpPr/>
          <p:nvPr/>
        </p:nvSpPr>
        <p:spPr>
          <a:xfrm>
            <a:off x="553057" y="3352146"/>
            <a:ext cx="1763424" cy="245806"/>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5" name="Rectangle 14">
            <a:extLst>
              <a:ext uri="{FF2B5EF4-FFF2-40B4-BE49-F238E27FC236}">
                <a16:creationId xmlns:a16="http://schemas.microsoft.com/office/drawing/2014/main" id="{32106B93-F17F-B9AC-9E6C-237497C66360}"/>
              </a:ext>
            </a:extLst>
          </p:cNvPr>
          <p:cNvSpPr/>
          <p:nvPr/>
        </p:nvSpPr>
        <p:spPr>
          <a:xfrm>
            <a:off x="560378" y="4696952"/>
            <a:ext cx="1763424" cy="346493"/>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6" name="Rectangle 15">
            <a:extLst>
              <a:ext uri="{FF2B5EF4-FFF2-40B4-BE49-F238E27FC236}">
                <a16:creationId xmlns:a16="http://schemas.microsoft.com/office/drawing/2014/main" id="{A7FAEE94-7411-DD35-3A2D-21B4B1291F9B}"/>
              </a:ext>
            </a:extLst>
          </p:cNvPr>
          <p:cNvSpPr/>
          <p:nvPr/>
        </p:nvSpPr>
        <p:spPr>
          <a:xfrm>
            <a:off x="553057" y="3597952"/>
            <a:ext cx="1763424" cy="309212"/>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7" name="Rectangle 16">
            <a:extLst>
              <a:ext uri="{FF2B5EF4-FFF2-40B4-BE49-F238E27FC236}">
                <a16:creationId xmlns:a16="http://schemas.microsoft.com/office/drawing/2014/main" id="{A5E4E43A-F873-F042-FF2E-3BBE763495CD}"/>
              </a:ext>
            </a:extLst>
          </p:cNvPr>
          <p:cNvSpPr/>
          <p:nvPr/>
        </p:nvSpPr>
        <p:spPr>
          <a:xfrm>
            <a:off x="553057" y="3907164"/>
            <a:ext cx="1763424" cy="309212"/>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8" name="Rectangle 17">
            <a:extLst>
              <a:ext uri="{FF2B5EF4-FFF2-40B4-BE49-F238E27FC236}">
                <a16:creationId xmlns:a16="http://schemas.microsoft.com/office/drawing/2014/main" id="{5A5CD9BF-7723-E6A0-6393-105CD0733984}"/>
              </a:ext>
            </a:extLst>
          </p:cNvPr>
          <p:cNvSpPr/>
          <p:nvPr/>
        </p:nvSpPr>
        <p:spPr>
          <a:xfrm>
            <a:off x="553056" y="5447028"/>
            <a:ext cx="1767202" cy="502815"/>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8" name="Espace réservé du numéro de diapositive 7">
            <a:extLst>
              <a:ext uri="{FF2B5EF4-FFF2-40B4-BE49-F238E27FC236}">
                <a16:creationId xmlns:a16="http://schemas.microsoft.com/office/drawing/2014/main" id="{731B4C44-EC3C-6485-AD28-00FA19AB0E93}"/>
              </a:ext>
            </a:extLst>
          </p:cNvPr>
          <p:cNvSpPr>
            <a:spLocks noGrp="1"/>
          </p:cNvSpPr>
          <p:nvPr>
            <p:ph type="sldNum" sz="quarter" idx="12"/>
          </p:nvPr>
        </p:nvSpPr>
        <p:spPr/>
        <p:txBody>
          <a:bodyPr/>
          <a:lstStyle/>
          <a:p>
            <a:fld id="{B74DAD60-A87F-4444-AFEE-1EF8AEC43777}" type="slidenum">
              <a:rPr lang="fr-BE" smtClean="0"/>
              <a:t>20</a:t>
            </a:fld>
            <a:endParaRPr lang="fr-BE"/>
          </a:p>
        </p:txBody>
      </p:sp>
      <p:graphicFrame>
        <p:nvGraphicFramePr>
          <p:cNvPr id="3" name="Graphique 2">
            <a:extLst>
              <a:ext uri="{FF2B5EF4-FFF2-40B4-BE49-F238E27FC236}">
                <a16:creationId xmlns:a16="http://schemas.microsoft.com/office/drawing/2014/main" id="{85162708-CCFD-936C-B585-698B0815E55D}"/>
              </a:ext>
            </a:extLst>
          </p:cNvPr>
          <p:cNvGraphicFramePr>
            <a:graphicFrameLocks/>
          </p:cNvGraphicFramePr>
          <p:nvPr>
            <p:extLst>
              <p:ext uri="{D42A27DB-BD31-4B8C-83A1-F6EECF244321}">
                <p14:modId xmlns:p14="http://schemas.microsoft.com/office/powerpoint/2010/main" val="3801729416"/>
              </p:ext>
            </p:extLst>
          </p:nvPr>
        </p:nvGraphicFramePr>
        <p:xfrm>
          <a:off x="3486575" y="1755504"/>
          <a:ext cx="7599466" cy="4787971"/>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317090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par>
                                <p:cTn id="11" presetID="1" presetClass="exit" presetSubtype="0" fill="hold" grpId="1" nodeType="withEffect">
                                  <p:stCondLst>
                                    <p:cond delay="0"/>
                                  </p:stCondLst>
                                  <p:childTnLst>
                                    <p:set>
                                      <p:cBhvr>
                                        <p:cTn id="12" dur="1" fill="hold">
                                          <p:stCondLst>
                                            <p:cond delay="0"/>
                                          </p:stCondLst>
                                        </p:cTn>
                                        <p:tgtEl>
                                          <p:spTgt spid="7"/>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6"/>
                                        </p:tgtEl>
                                        <p:attrNameLst>
                                          <p:attrName>style.visibility</p:attrName>
                                        </p:attrNameLst>
                                      </p:cBhvr>
                                      <p:to>
                                        <p:strVal val="visible"/>
                                      </p:to>
                                    </p:set>
                                  </p:childTnLst>
                                </p:cTn>
                              </p:par>
                              <p:par>
                                <p:cTn id="17" presetID="1" presetClass="exit" presetSubtype="0" fill="hold" grpId="1" nodeType="withEffect">
                                  <p:stCondLst>
                                    <p:cond delay="0"/>
                                  </p:stCondLst>
                                  <p:childTnLst>
                                    <p:set>
                                      <p:cBhvr>
                                        <p:cTn id="18" dur="1" fill="hold">
                                          <p:stCondLst>
                                            <p:cond delay="0"/>
                                          </p:stCondLst>
                                        </p:cTn>
                                        <p:tgtEl>
                                          <p:spTgt spid="15"/>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7"/>
                                        </p:tgtEl>
                                        <p:attrNameLst>
                                          <p:attrName>style.visibility</p:attrName>
                                        </p:attrNameLst>
                                      </p:cBhvr>
                                      <p:to>
                                        <p:strVal val="visible"/>
                                      </p:to>
                                    </p:set>
                                  </p:childTnLst>
                                </p:cTn>
                              </p:par>
                              <p:par>
                                <p:cTn id="23" presetID="1" presetClass="exit" presetSubtype="0" fill="hold" grpId="1" nodeType="withEffect">
                                  <p:stCondLst>
                                    <p:cond delay="0"/>
                                  </p:stCondLst>
                                  <p:childTnLst>
                                    <p:set>
                                      <p:cBhvr>
                                        <p:cTn id="24" dur="1" fill="hold">
                                          <p:stCondLst>
                                            <p:cond delay="0"/>
                                          </p:stCondLst>
                                        </p:cTn>
                                        <p:tgtEl>
                                          <p:spTgt spid="16"/>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8"/>
                                        </p:tgtEl>
                                        <p:attrNameLst>
                                          <p:attrName>style.visibility</p:attrName>
                                        </p:attrNameLst>
                                      </p:cBhvr>
                                      <p:to>
                                        <p:strVal val="visible"/>
                                      </p:to>
                                    </p:set>
                                  </p:childTnLst>
                                </p:cTn>
                              </p:par>
                              <p:par>
                                <p:cTn id="29" presetID="1" presetClass="exit" presetSubtype="0" fill="hold" grpId="1" nodeType="withEffect">
                                  <p:stCondLst>
                                    <p:cond delay="0"/>
                                  </p:stCondLst>
                                  <p:childTnLst>
                                    <p:set>
                                      <p:cBhvr>
                                        <p:cTn id="30" dur="1" fill="hold">
                                          <p:stCondLst>
                                            <p:cond delay="0"/>
                                          </p:stCondLst>
                                        </p:cTn>
                                        <p:tgtEl>
                                          <p:spTgt spid="1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P spid="15" grpId="0" animBg="1"/>
      <p:bldP spid="15" grpId="1" animBg="1"/>
      <p:bldP spid="16" grpId="0" animBg="1"/>
      <p:bldP spid="16" grpId="1" animBg="1"/>
      <p:bldP spid="17" grpId="0" animBg="1"/>
      <p:bldP spid="17" grpId="1" animBg="1"/>
      <p:bldP spid="18"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Espace réservé du contenu 3">
            <a:extLst>
              <a:ext uri="{FF2B5EF4-FFF2-40B4-BE49-F238E27FC236}">
                <a16:creationId xmlns:a16="http://schemas.microsoft.com/office/drawing/2014/main" id="{124F1E42-753A-DA9E-8A23-1F1DBF52CCF2}"/>
              </a:ext>
            </a:extLst>
          </p:cNvPr>
          <p:cNvPicPr>
            <a:picLocks noGrp="1" noChangeAspect="1"/>
          </p:cNvPicPr>
          <p:nvPr>
            <p:ph idx="1"/>
          </p:nvPr>
        </p:nvPicPr>
        <p:blipFill rotWithShape="1">
          <a:blip r:embed="rId3" cstate="print">
            <a:extLst>
              <a:ext uri="{28A0092B-C50C-407E-A947-70E740481C1C}">
                <a14:useLocalDpi xmlns:a14="http://schemas.microsoft.com/office/drawing/2010/main" val="0"/>
              </a:ext>
            </a:extLst>
          </a:blip>
          <a:srcRect r="45162"/>
          <a:stretch/>
        </p:blipFill>
        <p:spPr>
          <a:xfrm>
            <a:off x="167909" y="2187574"/>
            <a:ext cx="2209531" cy="4351338"/>
          </a:xfrm>
          <a:prstGeom prst="rect">
            <a:avLst/>
          </a:prstGeom>
        </p:spPr>
      </p:pic>
      <p:pic>
        <p:nvPicPr>
          <p:cNvPr id="10242" name="Picture 2">
            <a:extLst>
              <a:ext uri="{FF2B5EF4-FFF2-40B4-BE49-F238E27FC236}">
                <a16:creationId xmlns:a16="http://schemas.microsoft.com/office/drawing/2014/main" id="{B0F6098D-5722-45C9-B34D-644B0DCDADD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46653"/>
            <a:ext cx="12192000" cy="952500"/>
          </a:xfrm>
          <a:prstGeom prst="rect">
            <a:avLst/>
          </a:prstGeom>
          <a:noFill/>
          <a:extLst>
            <a:ext uri="{909E8E84-426E-40DD-AFC4-6F175D3DCCD1}">
              <a14:hiddenFill xmlns:a14="http://schemas.microsoft.com/office/drawing/2010/main">
                <a:solidFill>
                  <a:srgbClr val="FFFFFF"/>
                </a:solidFill>
              </a14:hiddenFill>
            </a:ext>
          </a:extLst>
        </p:spPr>
      </p:pic>
      <p:sp>
        <p:nvSpPr>
          <p:cNvPr id="9" name="Titre 1">
            <a:extLst>
              <a:ext uri="{FF2B5EF4-FFF2-40B4-BE49-F238E27FC236}">
                <a16:creationId xmlns:a16="http://schemas.microsoft.com/office/drawing/2014/main" id="{4E38E265-8ABA-52DA-3BD5-0B8FC3E5C1A5}"/>
              </a:ext>
            </a:extLst>
          </p:cNvPr>
          <p:cNvSpPr>
            <a:spLocks noGrp="1"/>
          </p:cNvSpPr>
          <p:nvPr>
            <p:ph type="title"/>
          </p:nvPr>
        </p:nvSpPr>
        <p:spPr>
          <a:xfrm>
            <a:off x="838200" y="737117"/>
            <a:ext cx="10515600" cy="1325563"/>
          </a:xfrm>
        </p:spPr>
        <p:txBody>
          <a:bodyPr>
            <a:normAutofit fontScale="90000"/>
          </a:bodyPr>
          <a:lstStyle/>
          <a:p>
            <a:pPr algn="ctr"/>
            <a:r>
              <a:rPr lang="en-US" sz="4000" dirty="0">
                <a:solidFill>
                  <a:schemeClr val="bg1"/>
                </a:solidFill>
                <a:latin typeface="+mn-lt"/>
              </a:rPr>
              <a:t>Complexes separation by Native-Page</a:t>
            </a:r>
            <a:br>
              <a:rPr lang="en-US" sz="4000" dirty="0">
                <a:solidFill>
                  <a:schemeClr val="bg1"/>
                </a:solidFill>
                <a:latin typeface="+mn-lt"/>
              </a:rPr>
            </a:br>
            <a:r>
              <a:rPr lang="en-US" sz="4000" i="1" dirty="0" err="1">
                <a:solidFill>
                  <a:schemeClr val="bg1"/>
                </a:solidFill>
                <a:latin typeface="+mn-lt"/>
              </a:rPr>
              <a:t>Vitrella</a:t>
            </a:r>
            <a:r>
              <a:rPr lang="en-US" sz="4000" i="1" dirty="0">
                <a:solidFill>
                  <a:schemeClr val="bg1"/>
                </a:solidFill>
                <a:latin typeface="+mn-lt"/>
              </a:rPr>
              <a:t> </a:t>
            </a:r>
            <a:r>
              <a:rPr lang="en-US" sz="4000" i="1" dirty="0" err="1">
                <a:solidFill>
                  <a:schemeClr val="bg1"/>
                </a:solidFill>
                <a:latin typeface="+mn-lt"/>
              </a:rPr>
              <a:t>brassicaformis</a:t>
            </a:r>
            <a:r>
              <a:rPr lang="en-US" sz="4000" i="1" dirty="0">
                <a:solidFill>
                  <a:schemeClr val="bg1"/>
                </a:solidFill>
                <a:latin typeface="+mn-lt"/>
              </a:rPr>
              <a:t> </a:t>
            </a:r>
            <a:br>
              <a:rPr lang="en-US" sz="4000" dirty="0">
                <a:solidFill>
                  <a:schemeClr val="bg1"/>
                </a:solidFill>
                <a:latin typeface="+mn-lt"/>
              </a:rPr>
            </a:br>
            <a:endParaRPr lang="en-US" sz="4000" dirty="0">
              <a:solidFill>
                <a:schemeClr val="bg1"/>
              </a:solidFill>
              <a:latin typeface="+mn-lt"/>
            </a:endParaRPr>
          </a:p>
        </p:txBody>
      </p:sp>
      <p:sp>
        <p:nvSpPr>
          <p:cNvPr id="7" name="Rectangle 6">
            <a:extLst>
              <a:ext uri="{FF2B5EF4-FFF2-40B4-BE49-F238E27FC236}">
                <a16:creationId xmlns:a16="http://schemas.microsoft.com/office/drawing/2014/main" id="{E708B324-93B5-B720-98ED-BC220D3AB00F}"/>
              </a:ext>
            </a:extLst>
          </p:cNvPr>
          <p:cNvSpPr/>
          <p:nvPr/>
        </p:nvSpPr>
        <p:spPr>
          <a:xfrm>
            <a:off x="553057" y="3352146"/>
            <a:ext cx="1763424" cy="245806"/>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5" name="Rectangle 14">
            <a:extLst>
              <a:ext uri="{FF2B5EF4-FFF2-40B4-BE49-F238E27FC236}">
                <a16:creationId xmlns:a16="http://schemas.microsoft.com/office/drawing/2014/main" id="{32106B93-F17F-B9AC-9E6C-237497C66360}"/>
              </a:ext>
            </a:extLst>
          </p:cNvPr>
          <p:cNvSpPr/>
          <p:nvPr/>
        </p:nvSpPr>
        <p:spPr>
          <a:xfrm>
            <a:off x="560378" y="4696952"/>
            <a:ext cx="1763424" cy="346493"/>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6" name="Rectangle 15">
            <a:extLst>
              <a:ext uri="{FF2B5EF4-FFF2-40B4-BE49-F238E27FC236}">
                <a16:creationId xmlns:a16="http://schemas.microsoft.com/office/drawing/2014/main" id="{A7FAEE94-7411-DD35-3A2D-21B4B1291F9B}"/>
              </a:ext>
            </a:extLst>
          </p:cNvPr>
          <p:cNvSpPr/>
          <p:nvPr/>
        </p:nvSpPr>
        <p:spPr>
          <a:xfrm>
            <a:off x="553057" y="3597952"/>
            <a:ext cx="1763424" cy="309212"/>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7" name="Rectangle 16">
            <a:extLst>
              <a:ext uri="{FF2B5EF4-FFF2-40B4-BE49-F238E27FC236}">
                <a16:creationId xmlns:a16="http://schemas.microsoft.com/office/drawing/2014/main" id="{A5E4E43A-F873-F042-FF2E-3BBE763495CD}"/>
              </a:ext>
            </a:extLst>
          </p:cNvPr>
          <p:cNvSpPr/>
          <p:nvPr/>
        </p:nvSpPr>
        <p:spPr>
          <a:xfrm>
            <a:off x="553057" y="3907164"/>
            <a:ext cx="1763424" cy="309212"/>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18" name="Rectangle 17">
            <a:extLst>
              <a:ext uri="{FF2B5EF4-FFF2-40B4-BE49-F238E27FC236}">
                <a16:creationId xmlns:a16="http://schemas.microsoft.com/office/drawing/2014/main" id="{5A5CD9BF-7723-E6A0-6393-105CD0733984}"/>
              </a:ext>
            </a:extLst>
          </p:cNvPr>
          <p:cNvSpPr/>
          <p:nvPr/>
        </p:nvSpPr>
        <p:spPr>
          <a:xfrm>
            <a:off x="553056" y="5447028"/>
            <a:ext cx="1767202" cy="502815"/>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8" name="Espace réservé du numéro de diapositive 7">
            <a:extLst>
              <a:ext uri="{FF2B5EF4-FFF2-40B4-BE49-F238E27FC236}">
                <a16:creationId xmlns:a16="http://schemas.microsoft.com/office/drawing/2014/main" id="{731B4C44-EC3C-6485-AD28-00FA19AB0E93}"/>
              </a:ext>
            </a:extLst>
          </p:cNvPr>
          <p:cNvSpPr>
            <a:spLocks noGrp="1"/>
          </p:cNvSpPr>
          <p:nvPr>
            <p:ph type="sldNum" sz="quarter" idx="12"/>
          </p:nvPr>
        </p:nvSpPr>
        <p:spPr/>
        <p:txBody>
          <a:bodyPr/>
          <a:lstStyle/>
          <a:p>
            <a:fld id="{B74DAD60-A87F-4444-AFEE-1EF8AEC43777}" type="slidenum">
              <a:rPr lang="fr-BE" smtClean="0"/>
              <a:t>21</a:t>
            </a:fld>
            <a:endParaRPr lang="fr-BE"/>
          </a:p>
        </p:txBody>
      </p:sp>
      <p:graphicFrame>
        <p:nvGraphicFramePr>
          <p:cNvPr id="4" name="Graphique 3">
            <a:extLst>
              <a:ext uri="{FF2B5EF4-FFF2-40B4-BE49-F238E27FC236}">
                <a16:creationId xmlns:a16="http://schemas.microsoft.com/office/drawing/2014/main" id="{CEE9E99E-CA56-A8A1-8E47-DD765BA38F78}"/>
              </a:ext>
            </a:extLst>
          </p:cNvPr>
          <p:cNvGraphicFramePr>
            <a:graphicFrameLocks/>
          </p:cNvGraphicFramePr>
          <p:nvPr>
            <p:extLst>
              <p:ext uri="{D42A27DB-BD31-4B8C-83A1-F6EECF244321}">
                <p14:modId xmlns:p14="http://schemas.microsoft.com/office/powerpoint/2010/main" val="1871233796"/>
              </p:ext>
            </p:extLst>
          </p:nvPr>
        </p:nvGraphicFramePr>
        <p:xfrm>
          <a:off x="3397931" y="1635767"/>
          <a:ext cx="9213592" cy="5143288"/>
        </p:xfrm>
        <a:graphic>
          <a:graphicData uri="http://schemas.openxmlformats.org/drawingml/2006/chart">
            <c:chart xmlns:c="http://schemas.openxmlformats.org/drawingml/2006/chart" xmlns:r="http://schemas.openxmlformats.org/officeDocument/2006/relationships" r:id="rId5"/>
          </a:graphicData>
        </a:graphic>
      </p:graphicFrame>
      <p:sp>
        <p:nvSpPr>
          <p:cNvPr id="5" name="ZoneTexte 4">
            <a:extLst>
              <a:ext uri="{FF2B5EF4-FFF2-40B4-BE49-F238E27FC236}">
                <a16:creationId xmlns:a16="http://schemas.microsoft.com/office/drawing/2014/main" id="{03E0427E-5A30-0DF2-8CFC-52B05A3ECB4E}"/>
              </a:ext>
            </a:extLst>
          </p:cNvPr>
          <p:cNvSpPr txBox="1"/>
          <p:nvPr/>
        </p:nvSpPr>
        <p:spPr>
          <a:xfrm>
            <a:off x="8457353" y="2586204"/>
            <a:ext cx="822960" cy="369332"/>
          </a:xfrm>
          <a:prstGeom prst="rect">
            <a:avLst/>
          </a:prstGeom>
          <a:noFill/>
        </p:spPr>
        <p:txBody>
          <a:bodyPr wrap="square" rtlCol="0">
            <a:spAutoFit/>
          </a:bodyPr>
          <a:lstStyle/>
          <a:p>
            <a:r>
              <a:rPr lang="fr-FR" dirty="0">
                <a:solidFill>
                  <a:schemeClr val="bg1"/>
                </a:solidFill>
              </a:rPr>
              <a:t>PSI  </a:t>
            </a:r>
            <a:endParaRPr lang="fr-BE" dirty="0">
              <a:solidFill>
                <a:schemeClr val="bg1"/>
              </a:solidFill>
            </a:endParaRPr>
          </a:p>
        </p:txBody>
      </p:sp>
      <p:sp>
        <p:nvSpPr>
          <p:cNvPr id="6" name="ZoneTexte 5">
            <a:extLst>
              <a:ext uri="{FF2B5EF4-FFF2-40B4-BE49-F238E27FC236}">
                <a16:creationId xmlns:a16="http://schemas.microsoft.com/office/drawing/2014/main" id="{97F78B28-7BA8-5BAA-5416-63F4868A2E86}"/>
              </a:ext>
            </a:extLst>
          </p:cNvPr>
          <p:cNvSpPr txBox="1"/>
          <p:nvPr/>
        </p:nvSpPr>
        <p:spPr>
          <a:xfrm>
            <a:off x="5043593" y="3140202"/>
            <a:ext cx="1150620" cy="369332"/>
          </a:xfrm>
          <a:prstGeom prst="rect">
            <a:avLst/>
          </a:prstGeom>
          <a:noFill/>
        </p:spPr>
        <p:txBody>
          <a:bodyPr wrap="square" rtlCol="0">
            <a:spAutoFit/>
          </a:bodyPr>
          <a:lstStyle/>
          <a:p>
            <a:r>
              <a:rPr lang="fr-FR" dirty="0">
                <a:solidFill>
                  <a:schemeClr val="bg1"/>
                </a:solidFill>
              </a:rPr>
              <a:t>PSII </a:t>
            </a:r>
            <a:endParaRPr lang="fr-BE" dirty="0">
              <a:solidFill>
                <a:schemeClr val="bg1"/>
              </a:solidFill>
            </a:endParaRPr>
          </a:p>
        </p:txBody>
      </p:sp>
      <p:cxnSp>
        <p:nvCxnSpPr>
          <p:cNvPr id="10" name="Connecteur droit avec flèche 9">
            <a:extLst>
              <a:ext uri="{FF2B5EF4-FFF2-40B4-BE49-F238E27FC236}">
                <a16:creationId xmlns:a16="http://schemas.microsoft.com/office/drawing/2014/main" id="{399B1D17-6DF2-D48E-CC6A-CB0CFFCABD28}"/>
              </a:ext>
            </a:extLst>
          </p:cNvPr>
          <p:cNvCxnSpPr/>
          <p:nvPr/>
        </p:nvCxnSpPr>
        <p:spPr>
          <a:xfrm>
            <a:off x="5615093" y="3510908"/>
            <a:ext cx="416560" cy="621706"/>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1" name="Connecteur droit avec flèche 10">
            <a:extLst>
              <a:ext uri="{FF2B5EF4-FFF2-40B4-BE49-F238E27FC236}">
                <a16:creationId xmlns:a16="http://schemas.microsoft.com/office/drawing/2014/main" id="{3EBA42BE-368C-5E74-9E27-5888867AC454}"/>
              </a:ext>
            </a:extLst>
          </p:cNvPr>
          <p:cNvCxnSpPr>
            <a:cxnSpLocks/>
          </p:cNvCxnSpPr>
          <p:nvPr/>
        </p:nvCxnSpPr>
        <p:spPr>
          <a:xfrm flipH="1">
            <a:off x="8205893" y="2809393"/>
            <a:ext cx="251460"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2" name="ZoneTexte 11">
            <a:extLst>
              <a:ext uri="{FF2B5EF4-FFF2-40B4-BE49-F238E27FC236}">
                <a16:creationId xmlns:a16="http://schemas.microsoft.com/office/drawing/2014/main" id="{0EDFC357-7CA2-FAE1-168A-977EEBDB03AB}"/>
              </a:ext>
            </a:extLst>
          </p:cNvPr>
          <p:cNvSpPr txBox="1"/>
          <p:nvPr/>
        </p:nvSpPr>
        <p:spPr>
          <a:xfrm>
            <a:off x="7593247" y="2097856"/>
            <a:ext cx="822960" cy="369332"/>
          </a:xfrm>
          <a:prstGeom prst="rect">
            <a:avLst/>
          </a:prstGeom>
          <a:noFill/>
        </p:spPr>
        <p:txBody>
          <a:bodyPr wrap="square" rtlCol="0">
            <a:spAutoFit/>
          </a:bodyPr>
          <a:lstStyle/>
          <a:p>
            <a:r>
              <a:rPr lang="fr-FR" dirty="0">
                <a:solidFill>
                  <a:schemeClr val="bg1"/>
                </a:solidFill>
              </a:rPr>
              <a:t>LHC</a:t>
            </a:r>
            <a:endParaRPr lang="fr-BE" dirty="0">
              <a:solidFill>
                <a:schemeClr val="bg1"/>
              </a:solidFill>
            </a:endParaRPr>
          </a:p>
        </p:txBody>
      </p:sp>
      <p:cxnSp>
        <p:nvCxnSpPr>
          <p:cNvPr id="13" name="Connecteur droit avec flèche 12">
            <a:extLst>
              <a:ext uri="{FF2B5EF4-FFF2-40B4-BE49-F238E27FC236}">
                <a16:creationId xmlns:a16="http://schemas.microsoft.com/office/drawing/2014/main" id="{CB7C30C1-3EC5-7A9F-7653-36005F9F5C2A}"/>
              </a:ext>
            </a:extLst>
          </p:cNvPr>
          <p:cNvCxnSpPr>
            <a:cxnSpLocks/>
          </p:cNvCxnSpPr>
          <p:nvPr/>
        </p:nvCxnSpPr>
        <p:spPr>
          <a:xfrm flipH="1">
            <a:off x="7413413" y="2282522"/>
            <a:ext cx="179834" cy="303682"/>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4" name="ZoneTexte 13">
            <a:extLst>
              <a:ext uri="{FF2B5EF4-FFF2-40B4-BE49-F238E27FC236}">
                <a16:creationId xmlns:a16="http://schemas.microsoft.com/office/drawing/2014/main" id="{6C621DB2-D979-0FDC-4389-8DB047155EC2}"/>
              </a:ext>
            </a:extLst>
          </p:cNvPr>
          <p:cNvSpPr txBox="1"/>
          <p:nvPr/>
        </p:nvSpPr>
        <p:spPr>
          <a:xfrm>
            <a:off x="5587342" y="2202028"/>
            <a:ext cx="1128072" cy="369332"/>
          </a:xfrm>
          <a:prstGeom prst="rect">
            <a:avLst/>
          </a:prstGeom>
          <a:noFill/>
        </p:spPr>
        <p:txBody>
          <a:bodyPr wrap="square" rtlCol="0">
            <a:spAutoFit/>
          </a:bodyPr>
          <a:lstStyle/>
          <a:p>
            <a:r>
              <a:rPr lang="fr-FR" dirty="0">
                <a:solidFill>
                  <a:schemeClr val="bg1"/>
                </a:solidFill>
              </a:rPr>
              <a:t>LHC +PSII</a:t>
            </a:r>
            <a:endParaRPr lang="fr-BE" dirty="0">
              <a:solidFill>
                <a:schemeClr val="bg1"/>
              </a:solidFill>
            </a:endParaRPr>
          </a:p>
        </p:txBody>
      </p:sp>
      <p:cxnSp>
        <p:nvCxnSpPr>
          <p:cNvPr id="19" name="Connecteur droit avec flèche 18">
            <a:extLst>
              <a:ext uri="{FF2B5EF4-FFF2-40B4-BE49-F238E27FC236}">
                <a16:creationId xmlns:a16="http://schemas.microsoft.com/office/drawing/2014/main" id="{FE3661CF-42E3-A62B-8C11-ACF969BF332C}"/>
              </a:ext>
            </a:extLst>
          </p:cNvPr>
          <p:cNvCxnSpPr>
            <a:cxnSpLocks/>
          </p:cNvCxnSpPr>
          <p:nvPr/>
        </p:nvCxnSpPr>
        <p:spPr>
          <a:xfrm>
            <a:off x="6194213" y="2552099"/>
            <a:ext cx="659728" cy="257294"/>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0" name="Connecteur droit avec flèche 19">
            <a:extLst>
              <a:ext uri="{FF2B5EF4-FFF2-40B4-BE49-F238E27FC236}">
                <a16:creationId xmlns:a16="http://schemas.microsoft.com/office/drawing/2014/main" id="{671283E3-DC56-E3D3-9259-86E454B4EB88}"/>
              </a:ext>
            </a:extLst>
          </p:cNvPr>
          <p:cNvCxnSpPr>
            <a:cxnSpLocks/>
          </p:cNvCxnSpPr>
          <p:nvPr/>
        </p:nvCxnSpPr>
        <p:spPr>
          <a:xfrm>
            <a:off x="7851485" y="2820620"/>
            <a:ext cx="0" cy="3102666"/>
          </a:xfrm>
          <a:prstGeom prst="straightConnector1">
            <a:avLst/>
          </a:prstGeom>
          <a:ln>
            <a:solidFill>
              <a:schemeClr val="bg1"/>
            </a:solidFill>
            <a:tailEnd type="triangle"/>
          </a:ln>
        </p:spPr>
        <p:style>
          <a:lnRef idx="1">
            <a:schemeClr val="accent1"/>
          </a:lnRef>
          <a:fillRef idx="0">
            <a:schemeClr val="accent1"/>
          </a:fillRef>
          <a:effectRef idx="0">
            <a:schemeClr val="accent1"/>
          </a:effectRef>
          <a:fontRef idx="minor">
            <a:schemeClr val="tx1"/>
          </a:fontRef>
        </p:style>
      </p:cxnSp>
      <p:cxnSp>
        <p:nvCxnSpPr>
          <p:cNvPr id="24" name="Connecteur droit avec flèche 23">
            <a:extLst>
              <a:ext uri="{FF2B5EF4-FFF2-40B4-BE49-F238E27FC236}">
                <a16:creationId xmlns:a16="http://schemas.microsoft.com/office/drawing/2014/main" id="{BC3D6552-88BE-A6A0-0CFD-02F547FB5F76}"/>
              </a:ext>
            </a:extLst>
          </p:cNvPr>
          <p:cNvCxnSpPr>
            <a:cxnSpLocks/>
          </p:cNvCxnSpPr>
          <p:nvPr/>
        </p:nvCxnSpPr>
        <p:spPr>
          <a:xfrm>
            <a:off x="7245272" y="2818281"/>
            <a:ext cx="0" cy="3102666"/>
          </a:xfrm>
          <a:prstGeom prst="straightConnector1">
            <a:avLst/>
          </a:prstGeom>
          <a:ln>
            <a:solidFill>
              <a:schemeClr val="bg1"/>
            </a:solidFill>
            <a:tailEnd type="triangle"/>
          </a:ln>
        </p:spPr>
        <p:style>
          <a:lnRef idx="1">
            <a:schemeClr val="accent1"/>
          </a:lnRef>
          <a:fillRef idx="0">
            <a:schemeClr val="accent1"/>
          </a:fillRef>
          <a:effectRef idx="0">
            <a:schemeClr val="accent1"/>
          </a:effectRef>
          <a:fontRef idx="minor">
            <a:schemeClr val="tx1"/>
          </a:fontRef>
        </p:style>
      </p:cxnSp>
      <p:cxnSp>
        <p:nvCxnSpPr>
          <p:cNvPr id="25" name="Connecteur droit avec flèche 24">
            <a:extLst>
              <a:ext uri="{FF2B5EF4-FFF2-40B4-BE49-F238E27FC236}">
                <a16:creationId xmlns:a16="http://schemas.microsoft.com/office/drawing/2014/main" id="{5AF5C255-6B95-18A8-D84E-B3EF305B0FF4}"/>
              </a:ext>
            </a:extLst>
          </p:cNvPr>
          <p:cNvCxnSpPr>
            <a:cxnSpLocks/>
          </p:cNvCxnSpPr>
          <p:nvPr/>
        </p:nvCxnSpPr>
        <p:spPr>
          <a:xfrm>
            <a:off x="6194213" y="4500887"/>
            <a:ext cx="0" cy="1422399"/>
          </a:xfrm>
          <a:prstGeom prst="straightConnector1">
            <a:avLst/>
          </a:prstGeom>
          <a:ln>
            <a:solidFill>
              <a:schemeClr val="bg1"/>
            </a:solidFill>
            <a:tailEnd type="triangle"/>
          </a:ln>
        </p:spPr>
        <p:style>
          <a:lnRef idx="1">
            <a:schemeClr val="accent1"/>
          </a:lnRef>
          <a:fillRef idx="0">
            <a:schemeClr val="accent1"/>
          </a:fillRef>
          <a:effectRef idx="0">
            <a:schemeClr val="accent1"/>
          </a:effectRef>
          <a:fontRef idx="minor">
            <a:schemeClr val="tx1"/>
          </a:fontRef>
        </p:style>
      </p:cxnSp>
      <p:sp>
        <p:nvSpPr>
          <p:cNvPr id="28" name="ZoneTexte 27">
            <a:extLst>
              <a:ext uri="{FF2B5EF4-FFF2-40B4-BE49-F238E27FC236}">
                <a16:creationId xmlns:a16="http://schemas.microsoft.com/office/drawing/2014/main" id="{A72A0142-0ABC-BDFD-D805-8839F77A0552}"/>
              </a:ext>
            </a:extLst>
          </p:cNvPr>
          <p:cNvSpPr txBox="1"/>
          <p:nvPr/>
        </p:nvSpPr>
        <p:spPr>
          <a:xfrm>
            <a:off x="2323802" y="3289137"/>
            <a:ext cx="566999" cy="369332"/>
          </a:xfrm>
          <a:prstGeom prst="rect">
            <a:avLst/>
          </a:prstGeom>
          <a:noFill/>
        </p:spPr>
        <p:txBody>
          <a:bodyPr wrap="square" rtlCol="0">
            <a:spAutoFit/>
          </a:bodyPr>
          <a:lstStyle/>
          <a:p>
            <a:r>
              <a:rPr lang="fr-FR" dirty="0">
                <a:solidFill>
                  <a:schemeClr val="bg1"/>
                </a:solidFill>
              </a:rPr>
              <a:t>PSII </a:t>
            </a:r>
            <a:endParaRPr lang="fr-BE" dirty="0">
              <a:solidFill>
                <a:schemeClr val="bg1"/>
              </a:solidFill>
            </a:endParaRPr>
          </a:p>
        </p:txBody>
      </p:sp>
      <p:sp>
        <p:nvSpPr>
          <p:cNvPr id="29" name="ZoneTexte 28">
            <a:extLst>
              <a:ext uri="{FF2B5EF4-FFF2-40B4-BE49-F238E27FC236}">
                <a16:creationId xmlns:a16="http://schemas.microsoft.com/office/drawing/2014/main" id="{37914F35-AD3C-22FB-4DD7-1572B28B9C41}"/>
              </a:ext>
            </a:extLst>
          </p:cNvPr>
          <p:cNvSpPr txBox="1"/>
          <p:nvPr/>
        </p:nvSpPr>
        <p:spPr>
          <a:xfrm>
            <a:off x="2333663" y="3537832"/>
            <a:ext cx="1196436" cy="369332"/>
          </a:xfrm>
          <a:prstGeom prst="rect">
            <a:avLst/>
          </a:prstGeom>
          <a:noFill/>
        </p:spPr>
        <p:txBody>
          <a:bodyPr wrap="square" rtlCol="0">
            <a:spAutoFit/>
          </a:bodyPr>
          <a:lstStyle/>
          <a:p>
            <a:r>
              <a:rPr lang="fr-FR" dirty="0">
                <a:solidFill>
                  <a:schemeClr val="bg1"/>
                </a:solidFill>
              </a:rPr>
              <a:t>PSI </a:t>
            </a:r>
            <a:r>
              <a:rPr lang="fr-FR" sz="1200" baseline="30000" dirty="0">
                <a:solidFill>
                  <a:schemeClr val="bg1"/>
                </a:solidFill>
              </a:rPr>
              <a:t>super </a:t>
            </a:r>
            <a:r>
              <a:rPr lang="fr-FR" sz="1200" baseline="30000" dirty="0" err="1">
                <a:solidFill>
                  <a:schemeClr val="bg1"/>
                </a:solidFill>
              </a:rPr>
              <a:t>complex</a:t>
            </a:r>
            <a:r>
              <a:rPr lang="fr-FR" sz="1200" baseline="30000" dirty="0">
                <a:solidFill>
                  <a:schemeClr val="bg1"/>
                </a:solidFill>
              </a:rPr>
              <a:t> </a:t>
            </a:r>
            <a:endParaRPr lang="fr-BE" dirty="0">
              <a:solidFill>
                <a:schemeClr val="bg1"/>
              </a:solidFill>
            </a:endParaRPr>
          </a:p>
        </p:txBody>
      </p:sp>
      <p:sp>
        <p:nvSpPr>
          <p:cNvPr id="30" name="ZoneTexte 29">
            <a:extLst>
              <a:ext uri="{FF2B5EF4-FFF2-40B4-BE49-F238E27FC236}">
                <a16:creationId xmlns:a16="http://schemas.microsoft.com/office/drawing/2014/main" id="{427BBAE9-C09F-8C76-5098-9E28D7CBBD22}"/>
              </a:ext>
            </a:extLst>
          </p:cNvPr>
          <p:cNvSpPr txBox="1"/>
          <p:nvPr/>
        </p:nvSpPr>
        <p:spPr>
          <a:xfrm>
            <a:off x="2343526" y="3838079"/>
            <a:ext cx="566999" cy="369332"/>
          </a:xfrm>
          <a:prstGeom prst="rect">
            <a:avLst/>
          </a:prstGeom>
          <a:noFill/>
        </p:spPr>
        <p:txBody>
          <a:bodyPr wrap="square" rtlCol="0">
            <a:spAutoFit/>
          </a:bodyPr>
          <a:lstStyle/>
          <a:p>
            <a:r>
              <a:rPr lang="fr-FR" dirty="0">
                <a:solidFill>
                  <a:schemeClr val="bg1"/>
                </a:solidFill>
              </a:rPr>
              <a:t>PSI </a:t>
            </a:r>
            <a:endParaRPr lang="fr-BE" dirty="0">
              <a:solidFill>
                <a:schemeClr val="bg1"/>
              </a:solidFill>
            </a:endParaRPr>
          </a:p>
        </p:txBody>
      </p:sp>
      <p:sp>
        <p:nvSpPr>
          <p:cNvPr id="31" name="ZoneTexte 30">
            <a:extLst>
              <a:ext uri="{FF2B5EF4-FFF2-40B4-BE49-F238E27FC236}">
                <a16:creationId xmlns:a16="http://schemas.microsoft.com/office/drawing/2014/main" id="{878E00FB-2A7D-5B3F-E5AF-035C98628FD2}"/>
              </a:ext>
            </a:extLst>
          </p:cNvPr>
          <p:cNvSpPr txBox="1"/>
          <p:nvPr/>
        </p:nvSpPr>
        <p:spPr>
          <a:xfrm>
            <a:off x="2360483" y="4639553"/>
            <a:ext cx="917810" cy="369332"/>
          </a:xfrm>
          <a:prstGeom prst="rect">
            <a:avLst/>
          </a:prstGeom>
          <a:noFill/>
        </p:spPr>
        <p:txBody>
          <a:bodyPr wrap="square" rtlCol="0">
            <a:spAutoFit/>
          </a:bodyPr>
          <a:lstStyle/>
          <a:p>
            <a:r>
              <a:rPr lang="fr-FR" dirty="0">
                <a:solidFill>
                  <a:schemeClr val="bg1"/>
                </a:solidFill>
              </a:rPr>
              <a:t>PSII </a:t>
            </a:r>
            <a:r>
              <a:rPr lang="fr-FR" sz="1600" baseline="30000" dirty="0" err="1">
                <a:solidFill>
                  <a:schemeClr val="bg1"/>
                </a:solidFill>
              </a:rPr>
              <a:t>core</a:t>
            </a:r>
            <a:r>
              <a:rPr lang="fr-FR" dirty="0">
                <a:solidFill>
                  <a:schemeClr val="bg1"/>
                </a:solidFill>
              </a:rPr>
              <a:t> </a:t>
            </a:r>
            <a:endParaRPr lang="fr-BE" dirty="0">
              <a:solidFill>
                <a:schemeClr val="bg1"/>
              </a:solidFill>
            </a:endParaRPr>
          </a:p>
        </p:txBody>
      </p:sp>
      <p:sp>
        <p:nvSpPr>
          <p:cNvPr id="32" name="ZoneTexte 31">
            <a:extLst>
              <a:ext uri="{FF2B5EF4-FFF2-40B4-BE49-F238E27FC236}">
                <a16:creationId xmlns:a16="http://schemas.microsoft.com/office/drawing/2014/main" id="{B52282EE-B299-DF29-AC91-A4301D7D76F6}"/>
              </a:ext>
            </a:extLst>
          </p:cNvPr>
          <p:cNvSpPr txBox="1"/>
          <p:nvPr/>
        </p:nvSpPr>
        <p:spPr>
          <a:xfrm>
            <a:off x="2386881" y="5441027"/>
            <a:ext cx="1143216" cy="538609"/>
          </a:xfrm>
          <a:prstGeom prst="rect">
            <a:avLst/>
          </a:prstGeom>
          <a:noFill/>
        </p:spPr>
        <p:txBody>
          <a:bodyPr wrap="square" rtlCol="0">
            <a:spAutoFit/>
          </a:bodyPr>
          <a:lstStyle/>
          <a:p>
            <a:r>
              <a:rPr lang="fr-FR" dirty="0">
                <a:solidFill>
                  <a:schemeClr val="bg1"/>
                </a:solidFill>
              </a:rPr>
              <a:t>LHC ?</a:t>
            </a:r>
          </a:p>
          <a:p>
            <a:r>
              <a:rPr lang="fr-FR" sz="1100" dirty="0">
                <a:solidFill>
                  <a:schemeClr val="bg1"/>
                </a:solidFill>
              </a:rPr>
              <a:t>Trimer of PSII ?</a:t>
            </a:r>
            <a:endParaRPr lang="fr-BE" sz="1100" dirty="0">
              <a:solidFill>
                <a:schemeClr val="bg1"/>
              </a:solidFill>
            </a:endParaRPr>
          </a:p>
        </p:txBody>
      </p:sp>
    </p:spTree>
    <p:extLst>
      <p:ext uri="{BB962C8B-B14F-4D97-AF65-F5344CB8AC3E}">
        <p14:creationId xmlns:p14="http://schemas.microsoft.com/office/powerpoint/2010/main" val="6372385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par>
                                <p:cTn id="11" presetID="1" presetClass="exit" presetSubtype="0" fill="hold" grpId="1" nodeType="withEffect">
                                  <p:stCondLst>
                                    <p:cond delay="0"/>
                                  </p:stCondLst>
                                  <p:childTnLst>
                                    <p:set>
                                      <p:cBhvr>
                                        <p:cTn id="12" dur="1" fill="hold">
                                          <p:stCondLst>
                                            <p:cond delay="0"/>
                                          </p:stCondLst>
                                        </p:cTn>
                                        <p:tgtEl>
                                          <p:spTgt spid="7"/>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6"/>
                                        </p:tgtEl>
                                        <p:attrNameLst>
                                          <p:attrName>style.visibility</p:attrName>
                                        </p:attrNameLst>
                                      </p:cBhvr>
                                      <p:to>
                                        <p:strVal val="visible"/>
                                      </p:to>
                                    </p:set>
                                  </p:childTnLst>
                                </p:cTn>
                              </p:par>
                              <p:par>
                                <p:cTn id="17" presetID="1" presetClass="exit" presetSubtype="0" fill="hold" grpId="1" nodeType="withEffect">
                                  <p:stCondLst>
                                    <p:cond delay="0"/>
                                  </p:stCondLst>
                                  <p:childTnLst>
                                    <p:set>
                                      <p:cBhvr>
                                        <p:cTn id="18" dur="1" fill="hold">
                                          <p:stCondLst>
                                            <p:cond delay="0"/>
                                          </p:stCondLst>
                                        </p:cTn>
                                        <p:tgtEl>
                                          <p:spTgt spid="15"/>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7"/>
                                        </p:tgtEl>
                                        <p:attrNameLst>
                                          <p:attrName>style.visibility</p:attrName>
                                        </p:attrNameLst>
                                      </p:cBhvr>
                                      <p:to>
                                        <p:strVal val="visible"/>
                                      </p:to>
                                    </p:set>
                                  </p:childTnLst>
                                </p:cTn>
                              </p:par>
                              <p:par>
                                <p:cTn id="23" presetID="1" presetClass="exit" presetSubtype="0" fill="hold" grpId="1" nodeType="withEffect">
                                  <p:stCondLst>
                                    <p:cond delay="0"/>
                                  </p:stCondLst>
                                  <p:childTnLst>
                                    <p:set>
                                      <p:cBhvr>
                                        <p:cTn id="24" dur="1" fill="hold">
                                          <p:stCondLst>
                                            <p:cond delay="0"/>
                                          </p:stCondLst>
                                        </p:cTn>
                                        <p:tgtEl>
                                          <p:spTgt spid="16"/>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8"/>
                                        </p:tgtEl>
                                        <p:attrNameLst>
                                          <p:attrName>style.visibility</p:attrName>
                                        </p:attrNameLst>
                                      </p:cBhvr>
                                      <p:to>
                                        <p:strVal val="visible"/>
                                      </p:to>
                                    </p:set>
                                  </p:childTnLst>
                                </p:cTn>
                              </p:par>
                              <p:par>
                                <p:cTn id="29" presetID="1" presetClass="exit" presetSubtype="0" fill="hold" grpId="1" nodeType="withEffect">
                                  <p:stCondLst>
                                    <p:cond delay="0"/>
                                  </p:stCondLst>
                                  <p:childTnLst>
                                    <p:set>
                                      <p:cBhvr>
                                        <p:cTn id="30" dur="1" fill="hold">
                                          <p:stCondLst>
                                            <p:cond delay="0"/>
                                          </p:stCondLst>
                                        </p:cTn>
                                        <p:tgtEl>
                                          <p:spTgt spid="1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P spid="15" grpId="0" animBg="1"/>
      <p:bldP spid="15" grpId="1" animBg="1"/>
      <p:bldP spid="16" grpId="0" animBg="1"/>
      <p:bldP spid="16" grpId="1" animBg="1"/>
      <p:bldP spid="17" grpId="0" animBg="1"/>
      <p:bldP spid="17" grpId="1" animBg="1"/>
      <p:bldP spid="18"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BCD45BF2-CC7B-DB8C-AD06-F78F67E5B25C}"/>
              </a:ext>
            </a:extLst>
          </p:cNvPr>
          <p:cNvSpPr>
            <a:spLocks noGrp="1"/>
          </p:cNvSpPr>
          <p:nvPr>
            <p:ph type="title"/>
          </p:nvPr>
        </p:nvSpPr>
        <p:spPr>
          <a:xfrm>
            <a:off x="838200" y="681037"/>
            <a:ext cx="10515600" cy="1325563"/>
          </a:xfrm>
        </p:spPr>
        <p:txBody>
          <a:bodyPr/>
          <a:lstStyle/>
          <a:p>
            <a:pPr algn="ctr"/>
            <a:r>
              <a:rPr lang="fr-BE" dirty="0">
                <a:solidFill>
                  <a:schemeClr val="bg1"/>
                </a:solidFill>
              </a:rPr>
              <a:t>Perspective : </a:t>
            </a:r>
            <a:r>
              <a:rPr lang="fr-BE" dirty="0" err="1">
                <a:solidFill>
                  <a:schemeClr val="bg1"/>
                </a:solidFill>
              </a:rPr>
              <a:t>interesting</a:t>
            </a:r>
            <a:r>
              <a:rPr lang="fr-BE" dirty="0">
                <a:solidFill>
                  <a:schemeClr val="bg1"/>
                </a:solidFill>
              </a:rPr>
              <a:t> candidates </a:t>
            </a:r>
            <a:r>
              <a:rPr lang="fr-BE" dirty="0"/>
              <a:t>	</a:t>
            </a:r>
          </a:p>
        </p:txBody>
      </p:sp>
      <p:sp>
        <p:nvSpPr>
          <p:cNvPr id="3" name="Espace réservé du contenu 2">
            <a:extLst>
              <a:ext uri="{FF2B5EF4-FFF2-40B4-BE49-F238E27FC236}">
                <a16:creationId xmlns:a16="http://schemas.microsoft.com/office/drawing/2014/main" id="{ECDEBF3F-CFA1-AB7A-0819-E16A0EE354E4}"/>
              </a:ext>
            </a:extLst>
          </p:cNvPr>
          <p:cNvSpPr>
            <a:spLocks noGrp="1"/>
          </p:cNvSpPr>
          <p:nvPr>
            <p:ph idx="1"/>
          </p:nvPr>
        </p:nvSpPr>
        <p:spPr>
          <a:xfrm>
            <a:off x="494071" y="1825625"/>
            <a:ext cx="10515600" cy="4351338"/>
          </a:xfrm>
        </p:spPr>
        <p:txBody>
          <a:bodyPr>
            <a:normAutofit fontScale="92500" lnSpcReduction="20000"/>
          </a:bodyPr>
          <a:lstStyle/>
          <a:p>
            <a:r>
              <a:rPr lang="fr-BE" dirty="0">
                <a:solidFill>
                  <a:schemeClr val="bg1"/>
                </a:solidFill>
              </a:rPr>
              <a:t>Variable </a:t>
            </a:r>
            <a:r>
              <a:rPr lang="fr-BE" dirty="0" err="1">
                <a:solidFill>
                  <a:schemeClr val="bg1"/>
                </a:solidFill>
              </a:rPr>
              <a:t>wavelength</a:t>
            </a:r>
            <a:r>
              <a:rPr lang="fr-BE" dirty="0">
                <a:solidFill>
                  <a:schemeClr val="bg1"/>
                </a:solidFill>
              </a:rPr>
              <a:t> :</a:t>
            </a:r>
          </a:p>
          <a:p>
            <a:pPr marL="0" indent="0">
              <a:buNone/>
            </a:pPr>
            <a:endParaRPr lang="fr-BE" dirty="0">
              <a:solidFill>
                <a:schemeClr val="bg1"/>
              </a:solidFill>
            </a:endParaRPr>
          </a:p>
          <a:p>
            <a:pPr lvl="1"/>
            <a:r>
              <a:rPr lang="fr-BE" dirty="0" err="1">
                <a:solidFill>
                  <a:schemeClr val="bg1"/>
                </a:solidFill>
              </a:rPr>
              <a:t>Recording</a:t>
            </a:r>
            <a:r>
              <a:rPr lang="fr-BE" dirty="0">
                <a:solidFill>
                  <a:schemeClr val="bg1"/>
                </a:solidFill>
              </a:rPr>
              <a:t> : FO, Fm, F0’,Fm’,Fv, </a:t>
            </a:r>
            <a:r>
              <a:rPr lang="fr-BE" dirty="0" err="1">
                <a:solidFill>
                  <a:schemeClr val="bg1"/>
                </a:solidFill>
              </a:rPr>
              <a:t>Fs</a:t>
            </a:r>
            <a:endParaRPr lang="fr-BE" dirty="0">
              <a:solidFill>
                <a:schemeClr val="bg1"/>
              </a:solidFill>
            </a:endParaRPr>
          </a:p>
          <a:p>
            <a:pPr lvl="2"/>
            <a:r>
              <a:rPr lang="fr-BE" dirty="0">
                <a:solidFill>
                  <a:schemeClr val="bg1"/>
                </a:solidFill>
                <a:sym typeface="Wingdings" panose="05000000000000000000" pitchFamily="2" charset="2"/>
              </a:rPr>
              <a:t> </a:t>
            </a:r>
            <a:r>
              <a:rPr lang="fr-BE" dirty="0" err="1">
                <a:solidFill>
                  <a:schemeClr val="bg1"/>
                </a:solidFill>
                <a:sym typeface="Wingdings" panose="05000000000000000000" pitchFamily="2" charset="2"/>
              </a:rPr>
              <a:t>Fv</a:t>
            </a:r>
            <a:r>
              <a:rPr lang="fr-BE" dirty="0">
                <a:solidFill>
                  <a:schemeClr val="bg1"/>
                </a:solidFill>
                <a:sym typeface="Wingdings" panose="05000000000000000000" pitchFamily="2" charset="2"/>
              </a:rPr>
              <a:t>/Fm (maximum quantum </a:t>
            </a:r>
            <a:r>
              <a:rPr lang="fr-BE" dirty="0" err="1">
                <a:solidFill>
                  <a:schemeClr val="bg1"/>
                </a:solidFill>
                <a:sym typeface="Wingdings" panose="05000000000000000000" pitchFamily="2" charset="2"/>
              </a:rPr>
              <a:t>yield</a:t>
            </a:r>
            <a:r>
              <a:rPr lang="fr-BE" dirty="0">
                <a:solidFill>
                  <a:schemeClr val="bg1"/>
                </a:solidFill>
                <a:sym typeface="Wingdings" panose="05000000000000000000" pitchFamily="2" charset="2"/>
              </a:rPr>
              <a:t> of </a:t>
            </a:r>
            <a:r>
              <a:rPr lang="fr-BE" dirty="0" err="1">
                <a:solidFill>
                  <a:schemeClr val="bg1"/>
                </a:solidFill>
                <a:sym typeface="Wingdings" panose="05000000000000000000" pitchFamily="2" charset="2"/>
              </a:rPr>
              <a:t>primary</a:t>
            </a:r>
            <a:r>
              <a:rPr lang="fr-BE" dirty="0">
                <a:solidFill>
                  <a:schemeClr val="bg1"/>
                </a:solidFill>
                <a:sym typeface="Wingdings" panose="05000000000000000000" pitchFamily="2" charset="2"/>
              </a:rPr>
              <a:t> </a:t>
            </a:r>
            <a:r>
              <a:rPr lang="fr-BE" dirty="0" err="1">
                <a:solidFill>
                  <a:schemeClr val="bg1"/>
                </a:solidFill>
                <a:sym typeface="Wingdings" panose="05000000000000000000" pitchFamily="2" charset="2"/>
              </a:rPr>
              <a:t>photochemistry</a:t>
            </a:r>
            <a:r>
              <a:rPr lang="fr-BE" dirty="0">
                <a:solidFill>
                  <a:schemeClr val="bg1"/>
                </a:solidFill>
                <a:sym typeface="Wingdings" panose="05000000000000000000" pitchFamily="2" charset="2"/>
              </a:rPr>
              <a:t>) </a:t>
            </a:r>
          </a:p>
          <a:p>
            <a:pPr lvl="2"/>
            <a:r>
              <a:rPr lang="fr-BE" dirty="0">
                <a:solidFill>
                  <a:schemeClr val="bg1"/>
                </a:solidFill>
                <a:sym typeface="Wingdings" panose="05000000000000000000" pitchFamily="2" charset="2"/>
              </a:rPr>
              <a:t> </a:t>
            </a:r>
            <a:r>
              <a:rPr lang="fr-BE" dirty="0" err="1">
                <a:solidFill>
                  <a:schemeClr val="bg1"/>
                </a:solidFill>
                <a:sym typeface="Wingdings" panose="05000000000000000000" pitchFamily="2" charset="2"/>
              </a:rPr>
              <a:t>Fv</a:t>
            </a:r>
            <a:r>
              <a:rPr lang="fr-BE" dirty="0">
                <a:solidFill>
                  <a:schemeClr val="bg1"/>
                </a:solidFill>
                <a:sym typeface="Wingdings" panose="05000000000000000000" pitchFamily="2" charset="2"/>
              </a:rPr>
              <a:t>’/Fm’ (maximum </a:t>
            </a:r>
            <a:r>
              <a:rPr lang="fr-BE" dirty="0" err="1">
                <a:solidFill>
                  <a:schemeClr val="bg1"/>
                </a:solidFill>
                <a:sym typeface="Wingdings" panose="05000000000000000000" pitchFamily="2" charset="2"/>
              </a:rPr>
              <a:t>efficiency</a:t>
            </a:r>
            <a:r>
              <a:rPr lang="fr-BE" dirty="0">
                <a:solidFill>
                  <a:schemeClr val="bg1"/>
                </a:solidFill>
                <a:sym typeface="Wingdings" panose="05000000000000000000" pitchFamily="2" charset="2"/>
              </a:rPr>
              <a:t> of PSII)</a:t>
            </a:r>
            <a:endParaRPr lang="fr-BE" dirty="0">
              <a:solidFill>
                <a:schemeClr val="bg1"/>
              </a:solidFill>
            </a:endParaRPr>
          </a:p>
          <a:p>
            <a:pPr lvl="2"/>
            <a:r>
              <a:rPr lang="fr-BE" dirty="0">
                <a:solidFill>
                  <a:schemeClr val="bg1"/>
                </a:solidFill>
                <a:sym typeface="Wingdings" panose="05000000000000000000" pitchFamily="2" charset="2"/>
              </a:rPr>
              <a:t> </a:t>
            </a:r>
            <a:r>
              <a:rPr lang="el-GR" dirty="0">
                <a:solidFill>
                  <a:schemeClr val="bg1"/>
                </a:solidFill>
              </a:rPr>
              <a:t>ϕ</a:t>
            </a:r>
            <a:r>
              <a:rPr lang="fr-BE" dirty="0">
                <a:solidFill>
                  <a:schemeClr val="bg1"/>
                </a:solidFill>
              </a:rPr>
              <a:t>PSII (operating </a:t>
            </a:r>
            <a:r>
              <a:rPr lang="fr-BE" dirty="0" err="1">
                <a:solidFill>
                  <a:schemeClr val="bg1"/>
                </a:solidFill>
              </a:rPr>
              <a:t>efficiency</a:t>
            </a:r>
            <a:r>
              <a:rPr lang="fr-BE" dirty="0">
                <a:solidFill>
                  <a:schemeClr val="bg1"/>
                </a:solidFill>
              </a:rPr>
              <a:t> of PSII) : [(FM’- FS)/FM’]</a:t>
            </a:r>
          </a:p>
          <a:p>
            <a:pPr lvl="2"/>
            <a:r>
              <a:rPr lang="fr-BE" dirty="0">
                <a:solidFill>
                  <a:schemeClr val="bg1"/>
                </a:solidFill>
                <a:sym typeface="Wingdings" panose="05000000000000000000" pitchFamily="2" charset="2"/>
              </a:rPr>
              <a:t> NPQ (</a:t>
            </a:r>
            <a:r>
              <a:rPr lang="fr-BE" dirty="0">
                <a:solidFill>
                  <a:schemeClr val="bg1"/>
                </a:solidFill>
              </a:rPr>
              <a:t>Non </a:t>
            </a:r>
            <a:r>
              <a:rPr lang="fr-BE" dirty="0" err="1">
                <a:solidFill>
                  <a:schemeClr val="bg1"/>
                </a:solidFill>
              </a:rPr>
              <a:t>photochemical</a:t>
            </a:r>
            <a:r>
              <a:rPr lang="fr-BE" dirty="0">
                <a:solidFill>
                  <a:schemeClr val="bg1"/>
                </a:solidFill>
              </a:rPr>
              <a:t> </a:t>
            </a:r>
            <a:r>
              <a:rPr lang="fr-BE" dirty="0" err="1">
                <a:solidFill>
                  <a:schemeClr val="bg1"/>
                </a:solidFill>
              </a:rPr>
              <a:t>quenching</a:t>
            </a:r>
            <a:r>
              <a:rPr lang="fr-BE" dirty="0">
                <a:solidFill>
                  <a:schemeClr val="bg1"/>
                </a:solidFill>
              </a:rPr>
              <a:t>) : [(FMFM’)/FM’]</a:t>
            </a:r>
          </a:p>
          <a:p>
            <a:pPr lvl="2"/>
            <a:r>
              <a:rPr lang="fr-BE" dirty="0">
                <a:solidFill>
                  <a:schemeClr val="bg1"/>
                </a:solidFill>
                <a:sym typeface="Wingdings" panose="05000000000000000000" pitchFamily="2" charset="2"/>
              </a:rPr>
              <a:t> </a:t>
            </a:r>
            <a:r>
              <a:rPr lang="fr-BE" dirty="0" err="1">
                <a:solidFill>
                  <a:schemeClr val="bg1"/>
                </a:solidFill>
                <a:sym typeface="Wingdings" panose="05000000000000000000" pitchFamily="2" charset="2"/>
              </a:rPr>
              <a:t>qp</a:t>
            </a:r>
            <a:r>
              <a:rPr lang="fr-BE" dirty="0">
                <a:solidFill>
                  <a:schemeClr val="bg1"/>
                </a:solidFill>
                <a:sym typeface="Wingdings" panose="05000000000000000000" pitchFamily="2" charset="2"/>
              </a:rPr>
              <a:t> (</a:t>
            </a:r>
            <a:r>
              <a:rPr lang="fr-BE" dirty="0" err="1">
                <a:solidFill>
                  <a:schemeClr val="bg1"/>
                </a:solidFill>
                <a:sym typeface="Wingdings" panose="05000000000000000000" pitchFamily="2" charset="2"/>
              </a:rPr>
              <a:t>photochemical</a:t>
            </a:r>
            <a:r>
              <a:rPr lang="fr-BE" dirty="0">
                <a:solidFill>
                  <a:schemeClr val="bg1"/>
                </a:solidFill>
                <a:sym typeface="Wingdings" panose="05000000000000000000" pitchFamily="2" charset="2"/>
              </a:rPr>
              <a:t> </a:t>
            </a:r>
            <a:r>
              <a:rPr lang="fr-BE" dirty="0" err="1">
                <a:solidFill>
                  <a:schemeClr val="bg1"/>
                </a:solidFill>
                <a:sym typeface="Wingdings" panose="05000000000000000000" pitchFamily="2" charset="2"/>
              </a:rPr>
              <a:t>quenching</a:t>
            </a:r>
            <a:r>
              <a:rPr lang="fr-BE" dirty="0">
                <a:solidFill>
                  <a:schemeClr val="bg1"/>
                </a:solidFill>
                <a:sym typeface="Wingdings" panose="05000000000000000000" pitchFamily="2" charset="2"/>
              </a:rPr>
              <a:t>) : </a:t>
            </a:r>
            <a:r>
              <a:rPr lang="fr-BE" dirty="0">
                <a:solidFill>
                  <a:schemeClr val="bg1"/>
                </a:solidFill>
              </a:rPr>
              <a:t>[(FM’- FS)/FM’- FO’]</a:t>
            </a:r>
          </a:p>
          <a:p>
            <a:pPr lvl="2"/>
            <a:r>
              <a:rPr lang="fr-BE" dirty="0">
                <a:solidFill>
                  <a:schemeClr val="bg1"/>
                </a:solidFill>
                <a:sym typeface="Wingdings" panose="05000000000000000000" pitchFamily="2" charset="2"/>
              </a:rPr>
              <a:t> </a:t>
            </a:r>
            <a:r>
              <a:rPr lang="fr-BE" dirty="0" err="1">
                <a:solidFill>
                  <a:schemeClr val="bg1"/>
                </a:solidFill>
              </a:rPr>
              <a:t>rETR</a:t>
            </a:r>
            <a:r>
              <a:rPr lang="fr-BE" dirty="0">
                <a:solidFill>
                  <a:schemeClr val="bg1"/>
                </a:solidFill>
              </a:rPr>
              <a:t> (relative </a:t>
            </a:r>
            <a:r>
              <a:rPr lang="fr-BE" dirty="0" err="1">
                <a:solidFill>
                  <a:schemeClr val="bg1"/>
                </a:solidFill>
              </a:rPr>
              <a:t>electron</a:t>
            </a:r>
            <a:r>
              <a:rPr lang="fr-BE" dirty="0">
                <a:solidFill>
                  <a:schemeClr val="bg1"/>
                </a:solidFill>
              </a:rPr>
              <a:t> </a:t>
            </a:r>
            <a:r>
              <a:rPr lang="fr-BE" dirty="0" err="1">
                <a:solidFill>
                  <a:schemeClr val="bg1"/>
                </a:solidFill>
              </a:rPr>
              <a:t>transfer</a:t>
            </a:r>
            <a:r>
              <a:rPr lang="fr-BE" dirty="0">
                <a:solidFill>
                  <a:schemeClr val="bg1"/>
                </a:solidFill>
              </a:rPr>
              <a:t>) : </a:t>
            </a:r>
            <a:r>
              <a:rPr lang="el-GR" dirty="0">
                <a:solidFill>
                  <a:schemeClr val="bg1"/>
                </a:solidFill>
              </a:rPr>
              <a:t>ϕ</a:t>
            </a:r>
            <a:r>
              <a:rPr lang="fr-BE" dirty="0">
                <a:solidFill>
                  <a:schemeClr val="bg1"/>
                </a:solidFill>
              </a:rPr>
              <a:t>PSII x Light </a:t>
            </a:r>
            <a:r>
              <a:rPr lang="fr-BE" dirty="0" err="1">
                <a:solidFill>
                  <a:schemeClr val="bg1"/>
                </a:solidFill>
              </a:rPr>
              <a:t>intentity</a:t>
            </a:r>
            <a:endParaRPr lang="fr-BE" dirty="0">
              <a:solidFill>
                <a:schemeClr val="bg1"/>
              </a:solidFill>
            </a:endParaRPr>
          </a:p>
          <a:p>
            <a:pPr marL="914400" lvl="2" indent="0">
              <a:buNone/>
            </a:pPr>
            <a:endParaRPr lang="fr-BE" dirty="0">
              <a:solidFill>
                <a:schemeClr val="bg1"/>
              </a:solidFill>
            </a:endParaRPr>
          </a:p>
          <a:p>
            <a:pPr lvl="1"/>
            <a:r>
              <a:rPr lang="fr-BE" dirty="0">
                <a:solidFill>
                  <a:schemeClr val="bg1"/>
                </a:solidFill>
              </a:rPr>
              <a:t>Oxydation of PSI-PSII at </a:t>
            </a:r>
            <a:r>
              <a:rPr lang="fr-BE" dirty="0" err="1">
                <a:solidFill>
                  <a:schemeClr val="bg1"/>
                </a:solidFill>
              </a:rPr>
              <a:t>different</a:t>
            </a:r>
            <a:r>
              <a:rPr lang="fr-BE" dirty="0">
                <a:solidFill>
                  <a:schemeClr val="bg1"/>
                </a:solidFill>
              </a:rPr>
              <a:t> </a:t>
            </a:r>
            <a:r>
              <a:rPr lang="fr-BE" dirty="0" err="1">
                <a:solidFill>
                  <a:schemeClr val="bg1"/>
                </a:solidFill>
              </a:rPr>
              <a:t>wavelength</a:t>
            </a:r>
            <a:endParaRPr lang="fr-BE" dirty="0">
              <a:solidFill>
                <a:schemeClr val="bg1"/>
              </a:solidFill>
            </a:endParaRPr>
          </a:p>
          <a:p>
            <a:pPr lvl="1"/>
            <a:r>
              <a:rPr lang="fr-BE" dirty="0" err="1">
                <a:solidFill>
                  <a:schemeClr val="bg1"/>
                </a:solidFill>
              </a:rPr>
              <a:t>Oxygen</a:t>
            </a:r>
            <a:r>
              <a:rPr lang="fr-BE" dirty="0">
                <a:solidFill>
                  <a:schemeClr val="bg1"/>
                </a:solidFill>
              </a:rPr>
              <a:t> </a:t>
            </a:r>
            <a:r>
              <a:rPr lang="fr-BE" dirty="0" err="1">
                <a:solidFill>
                  <a:schemeClr val="bg1"/>
                </a:solidFill>
              </a:rPr>
              <a:t>evolution</a:t>
            </a:r>
            <a:r>
              <a:rPr lang="fr-BE" dirty="0">
                <a:solidFill>
                  <a:schemeClr val="bg1"/>
                </a:solidFill>
              </a:rPr>
              <a:t> at </a:t>
            </a:r>
            <a:r>
              <a:rPr lang="fr-BE" dirty="0" err="1">
                <a:solidFill>
                  <a:schemeClr val="bg1"/>
                </a:solidFill>
              </a:rPr>
              <a:t>different</a:t>
            </a:r>
            <a:r>
              <a:rPr lang="fr-BE" dirty="0">
                <a:solidFill>
                  <a:schemeClr val="bg1"/>
                </a:solidFill>
              </a:rPr>
              <a:t> </a:t>
            </a:r>
            <a:r>
              <a:rPr lang="fr-BE" dirty="0" err="1">
                <a:solidFill>
                  <a:schemeClr val="bg1"/>
                </a:solidFill>
              </a:rPr>
              <a:t>wavelength</a:t>
            </a:r>
            <a:r>
              <a:rPr lang="fr-BE" dirty="0">
                <a:solidFill>
                  <a:schemeClr val="bg1"/>
                </a:solidFill>
              </a:rPr>
              <a:t> </a:t>
            </a:r>
          </a:p>
          <a:p>
            <a:pPr lvl="2"/>
            <a:r>
              <a:rPr lang="fr-BE" dirty="0" err="1">
                <a:solidFill>
                  <a:schemeClr val="bg1"/>
                </a:solidFill>
              </a:rPr>
              <a:t>Coupled</a:t>
            </a:r>
            <a:r>
              <a:rPr lang="fr-BE" dirty="0">
                <a:solidFill>
                  <a:schemeClr val="bg1"/>
                </a:solidFill>
              </a:rPr>
              <a:t> </a:t>
            </a:r>
            <a:r>
              <a:rPr lang="fr-BE" dirty="0" err="1">
                <a:solidFill>
                  <a:schemeClr val="bg1"/>
                </a:solidFill>
              </a:rPr>
              <a:t>with</a:t>
            </a:r>
            <a:r>
              <a:rPr lang="fr-BE" dirty="0">
                <a:solidFill>
                  <a:schemeClr val="bg1"/>
                </a:solidFill>
              </a:rPr>
              <a:t> </a:t>
            </a:r>
            <a:r>
              <a:rPr lang="fr-BE" dirty="0" err="1">
                <a:solidFill>
                  <a:schemeClr val="bg1"/>
                </a:solidFill>
              </a:rPr>
              <a:t>rETR</a:t>
            </a:r>
            <a:r>
              <a:rPr lang="fr-BE" dirty="0">
                <a:solidFill>
                  <a:schemeClr val="bg1"/>
                </a:solidFill>
              </a:rPr>
              <a:t> </a:t>
            </a:r>
            <a:r>
              <a:rPr lang="fr-BE" dirty="0" err="1">
                <a:solidFill>
                  <a:schemeClr val="bg1"/>
                </a:solidFill>
              </a:rPr>
              <a:t>with</a:t>
            </a:r>
            <a:r>
              <a:rPr lang="fr-BE" dirty="0">
                <a:solidFill>
                  <a:schemeClr val="bg1"/>
                </a:solidFill>
              </a:rPr>
              <a:t> </a:t>
            </a:r>
            <a:r>
              <a:rPr lang="fr-BE" dirty="0" err="1">
                <a:solidFill>
                  <a:schemeClr val="bg1"/>
                </a:solidFill>
              </a:rPr>
              <a:t>speedzen</a:t>
            </a:r>
            <a:r>
              <a:rPr lang="fr-BE" dirty="0">
                <a:solidFill>
                  <a:schemeClr val="bg1"/>
                </a:solidFill>
              </a:rPr>
              <a:t> of JTS </a:t>
            </a:r>
          </a:p>
          <a:p>
            <a:pPr lvl="1"/>
            <a:r>
              <a:rPr lang="fr-BE" dirty="0">
                <a:solidFill>
                  <a:schemeClr val="bg1"/>
                </a:solidFill>
              </a:rPr>
              <a:t>ECS </a:t>
            </a:r>
            <a:r>
              <a:rPr lang="fr-BE" sz="1900" dirty="0">
                <a:solidFill>
                  <a:schemeClr val="bg1"/>
                </a:solidFill>
              </a:rPr>
              <a:t>(protons </a:t>
            </a:r>
            <a:r>
              <a:rPr lang="fr-BE" sz="1900" dirty="0" err="1">
                <a:solidFill>
                  <a:schemeClr val="bg1"/>
                </a:solidFill>
              </a:rPr>
              <a:t>transfer</a:t>
            </a:r>
            <a:r>
              <a:rPr lang="fr-BE" sz="1900" dirty="0">
                <a:solidFill>
                  <a:schemeClr val="bg1"/>
                </a:solidFill>
              </a:rPr>
              <a:t> </a:t>
            </a:r>
            <a:r>
              <a:rPr lang="fr-BE" sz="1900" dirty="0" err="1">
                <a:solidFill>
                  <a:schemeClr val="bg1"/>
                </a:solidFill>
              </a:rPr>
              <a:t>from</a:t>
            </a:r>
            <a:r>
              <a:rPr lang="fr-BE" sz="1900" dirty="0">
                <a:solidFill>
                  <a:schemeClr val="bg1"/>
                </a:solidFill>
              </a:rPr>
              <a:t> the stroma to the lumen)</a:t>
            </a:r>
          </a:p>
          <a:p>
            <a:pPr lvl="2"/>
            <a:r>
              <a:rPr lang="fr-BE" sz="1500" dirty="0" err="1">
                <a:solidFill>
                  <a:schemeClr val="bg1"/>
                </a:solidFill>
              </a:rPr>
              <a:t>Cyclic</a:t>
            </a:r>
            <a:r>
              <a:rPr lang="fr-BE" sz="1500" dirty="0">
                <a:solidFill>
                  <a:schemeClr val="bg1"/>
                </a:solidFill>
              </a:rPr>
              <a:t> </a:t>
            </a:r>
            <a:r>
              <a:rPr lang="fr-BE" sz="1500" dirty="0" err="1">
                <a:solidFill>
                  <a:schemeClr val="bg1"/>
                </a:solidFill>
              </a:rPr>
              <a:t>electron</a:t>
            </a:r>
            <a:r>
              <a:rPr lang="fr-BE" sz="1500" dirty="0">
                <a:solidFill>
                  <a:schemeClr val="bg1"/>
                </a:solidFill>
              </a:rPr>
              <a:t> flow </a:t>
            </a:r>
            <a:r>
              <a:rPr lang="fr-BE" sz="1500" dirty="0" err="1">
                <a:solidFill>
                  <a:schemeClr val="bg1"/>
                </a:solidFill>
              </a:rPr>
              <a:t>around</a:t>
            </a:r>
            <a:r>
              <a:rPr lang="fr-BE" sz="1500" dirty="0">
                <a:solidFill>
                  <a:schemeClr val="bg1"/>
                </a:solidFill>
              </a:rPr>
              <a:t> PSI</a:t>
            </a:r>
          </a:p>
          <a:p>
            <a:pPr lvl="1"/>
            <a:endParaRPr lang="fr-BE" dirty="0">
              <a:solidFill>
                <a:schemeClr val="bg1"/>
              </a:solidFill>
            </a:endParaRPr>
          </a:p>
          <a:p>
            <a:pPr lvl="2"/>
            <a:endParaRPr lang="fr-BE" dirty="0"/>
          </a:p>
          <a:p>
            <a:endParaRPr lang="fr-BE" dirty="0"/>
          </a:p>
          <a:p>
            <a:endParaRPr lang="fr-BE" dirty="0"/>
          </a:p>
        </p:txBody>
      </p:sp>
      <p:pic>
        <p:nvPicPr>
          <p:cNvPr id="4" name="Picture 2">
            <a:extLst>
              <a:ext uri="{FF2B5EF4-FFF2-40B4-BE49-F238E27FC236}">
                <a16:creationId xmlns:a16="http://schemas.microsoft.com/office/drawing/2014/main" id="{75E5056B-ED84-3C6C-F1B2-3E932A31BB0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2192000" cy="952500"/>
          </a:xfrm>
          <a:prstGeom prst="rect">
            <a:avLst/>
          </a:prstGeom>
          <a:noFill/>
          <a:extLst>
            <a:ext uri="{909E8E84-426E-40DD-AFC4-6F175D3DCCD1}">
              <a14:hiddenFill xmlns:a14="http://schemas.microsoft.com/office/drawing/2010/main">
                <a:solidFill>
                  <a:srgbClr val="FFFFFF"/>
                </a:solidFill>
              </a14:hiddenFill>
            </a:ext>
          </a:extLst>
        </p:spPr>
      </p:pic>
      <p:pic>
        <p:nvPicPr>
          <p:cNvPr id="6" name="Image 5">
            <a:extLst>
              <a:ext uri="{FF2B5EF4-FFF2-40B4-BE49-F238E27FC236}">
                <a16:creationId xmlns:a16="http://schemas.microsoft.com/office/drawing/2014/main" id="{1F48FAC4-C2AF-2006-1E88-A507A0E4A5C9}"/>
              </a:ext>
            </a:extLst>
          </p:cNvPr>
          <p:cNvPicPr>
            <a:picLocks noChangeAspect="1"/>
          </p:cNvPicPr>
          <p:nvPr/>
        </p:nvPicPr>
        <p:blipFill>
          <a:blip r:embed="rId3"/>
          <a:stretch>
            <a:fillRect/>
          </a:stretch>
        </p:blipFill>
        <p:spPr>
          <a:xfrm>
            <a:off x="7772400" y="3199826"/>
            <a:ext cx="4419600" cy="2977137"/>
          </a:xfrm>
          <a:prstGeom prst="rect">
            <a:avLst/>
          </a:prstGeom>
        </p:spPr>
      </p:pic>
    </p:spTree>
    <p:extLst>
      <p:ext uri="{BB962C8B-B14F-4D97-AF65-F5344CB8AC3E}">
        <p14:creationId xmlns:p14="http://schemas.microsoft.com/office/powerpoint/2010/main" val="113412611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71B2D5DE-852D-4CF7-9106-5E95533FD45E}"/>
              </a:ext>
            </a:extLst>
          </p:cNvPr>
          <p:cNvSpPr>
            <a:spLocks noGrp="1"/>
          </p:cNvSpPr>
          <p:nvPr>
            <p:ph type="title"/>
          </p:nvPr>
        </p:nvSpPr>
        <p:spPr>
          <a:xfrm>
            <a:off x="5" y="645824"/>
            <a:ext cx="12191995" cy="1424270"/>
          </a:xfrm>
        </p:spPr>
        <p:txBody>
          <a:bodyPr>
            <a:normAutofit/>
          </a:bodyPr>
          <a:lstStyle/>
          <a:p>
            <a:pPr algn="ctr"/>
            <a:r>
              <a:rPr lang="fr-BE" dirty="0">
                <a:solidFill>
                  <a:schemeClr val="bg1"/>
                </a:solidFill>
              </a:rPr>
              <a:t>Fluorescence </a:t>
            </a:r>
            <a:r>
              <a:rPr lang="fr-BE" dirty="0" err="1">
                <a:solidFill>
                  <a:schemeClr val="bg1"/>
                </a:solidFill>
              </a:rPr>
              <a:t>Analysis</a:t>
            </a:r>
            <a:r>
              <a:rPr lang="fr-BE" dirty="0">
                <a:solidFill>
                  <a:schemeClr val="bg1"/>
                </a:solidFill>
              </a:rPr>
              <a:t> </a:t>
            </a:r>
            <a:r>
              <a:rPr lang="fr-BE" dirty="0" err="1">
                <a:solidFill>
                  <a:schemeClr val="bg1"/>
                </a:solidFill>
              </a:rPr>
              <a:t>with</a:t>
            </a:r>
            <a:r>
              <a:rPr lang="fr-BE" dirty="0">
                <a:solidFill>
                  <a:schemeClr val="bg1"/>
                </a:solidFill>
              </a:rPr>
              <a:t> JTS</a:t>
            </a:r>
          </a:p>
        </p:txBody>
      </p:sp>
      <p:pic>
        <p:nvPicPr>
          <p:cNvPr id="15362" name="Picture 2">
            <a:extLst>
              <a:ext uri="{FF2B5EF4-FFF2-40B4-BE49-F238E27FC236}">
                <a16:creationId xmlns:a16="http://schemas.microsoft.com/office/drawing/2014/main" id="{5FCB3DFA-2B62-41A4-857C-4F41AF941B7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2192000" cy="952500"/>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9" name="Graphique 8">
            <a:extLst>
              <a:ext uri="{FF2B5EF4-FFF2-40B4-BE49-F238E27FC236}">
                <a16:creationId xmlns:a16="http://schemas.microsoft.com/office/drawing/2014/main" id="{2C68AAEF-DB3C-48AF-8897-09C1CB6F48B8}"/>
              </a:ext>
            </a:extLst>
          </p:cNvPr>
          <p:cNvGraphicFramePr>
            <a:graphicFrameLocks/>
          </p:cNvGraphicFramePr>
          <p:nvPr/>
        </p:nvGraphicFramePr>
        <p:xfrm>
          <a:off x="273819" y="1563284"/>
          <a:ext cx="4199707" cy="2802873"/>
        </p:xfrm>
        <a:graphic>
          <a:graphicData uri="http://schemas.openxmlformats.org/drawingml/2006/chart">
            <c:chart xmlns:c="http://schemas.openxmlformats.org/drawingml/2006/chart" xmlns:r="http://schemas.openxmlformats.org/officeDocument/2006/relationships" r:id="rId3"/>
          </a:graphicData>
        </a:graphic>
      </p:graphicFrame>
      <p:sp>
        <p:nvSpPr>
          <p:cNvPr id="12" name="ZoneTexte 1">
            <a:extLst>
              <a:ext uri="{FF2B5EF4-FFF2-40B4-BE49-F238E27FC236}">
                <a16:creationId xmlns:a16="http://schemas.microsoft.com/office/drawing/2014/main" id="{8DED23D1-A435-AE9C-7D2C-497B788BD90E}"/>
              </a:ext>
            </a:extLst>
          </p:cNvPr>
          <p:cNvSpPr txBox="1"/>
          <p:nvPr/>
        </p:nvSpPr>
        <p:spPr>
          <a:xfrm>
            <a:off x="3793318" y="1868737"/>
            <a:ext cx="866355" cy="290946"/>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fr-BE" sz="1100" dirty="0" err="1">
                <a:solidFill>
                  <a:schemeClr val="bg1"/>
                </a:solidFill>
              </a:rPr>
              <a:t>Saturating</a:t>
            </a:r>
            <a:r>
              <a:rPr lang="fr-BE" sz="1100" dirty="0">
                <a:solidFill>
                  <a:schemeClr val="bg1"/>
                </a:solidFill>
              </a:rPr>
              <a:t> Pulse</a:t>
            </a:r>
          </a:p>
        </p:txBody>
      </p:sp>
      <p:sp>
        <p:nvSpPr>
          <p:cNvPr id="13" name="ZoneTexte 12">
            <a:extLst>
              <a:ext uri="{FF2B5EF4-FFF2-40B4-BE49-F238E27FC236}">
                <a16:creationId xmlns:a16="http://schemas.microsoft.com/office/drawing/2014/main" id="{01CA491B-A0F6-5CEB-4681-08B309F3F29F}"/>
              </a:ext>
            </a:extLst>
          </p:cNvPr>
          <p:cNvSpPr txBox="1"/>
          <p:nvPr/>
        </p:nvSpPr>
        <p:spPr>
          <a:xfrm>
            <a:off x="503308" y="3045424"/>
            <a:ext cx="866355" cy="276999"/>
          </a:xfrm>
          <a:prstGeom prst="rect">
            <a:avLst/>
          </a:prstGeom>
          <a:noFill/>
        </p:spPr>
        <p:txBody>
          <a:bodyPr wrap="square" rtlCol="0">
            <a:spAutoFit/>
          </a:bodyPr>
          <a:lstStyle/>
          <a:p>
            <a:r>
              <a:rPr lang="fr-BE" sz="1200" dirty="0">
                <a:solidFill>
                  <a:schemeClr val="bg1"/>
                </a:solidFill>
              </a:rPr>
              <a:t>Fo</a:t>
            </a:r>
          </a:p>
        </p:txBody>
      </p:sp>
      <p:sp>
        <p:nvSpPr>
          <p:cNvPr id="14" name="ZoneTexte 13">
            <a:extLst>
              <a:ext uri="{FF2B5EF4-FFF2-40B4-BE49-F238E27FC236}">
                <a16:creationId xmlns:a16="http://schemas.microsoft.com/office/drawing/2014/main" id="{E4D74083-5D71-B8A5-DD48-CE77690B5F6A}"/>
              </a:ext>
            </a:extLst>
          </p:cNvPr>
          <p:cNvSpPr txBox="1"/>
          <p:nvPr/>
        </p:nvSpPr>
        <p:spPr>
          <a:xfrm>
            <a:off x="4040348" y="3058685"/>
            <a:ext cx="866355" cy="276999"/>
          </a:xfrm>
          <a:prstGeom prst="rect">
            <a:avLst/>
          </a:prstGeom>
          <a:noFill/>
        </p:spPr>
        <p:txBody>
          <a:bodyPr wrap="square" rtlCol="0">
            <a:spAutoFit/>
          </a:bodyPr>
          <a:lstStyle/>
          <a:p>
            <a:r>
              <a:rPr lang="fr-BE" sz="1200" dirty="0" err="1">
                <a:solidFill>
                  <a:schemeClr val="bg1"/>
                </a:solidFill>
              </a:rPr>
              <a:t>Fs</a:t>
            </a:r>
            <a:endParaRPr lang="fr-BE" sz="1200" dirty="0">
              <a:solidFill>
                <a:schemeClr val="bg1"/>
              </a:solidFill>
            </a:endParaRPr>
          </a:p>
        </p:txBody>
      </p:sp>
      <p:sp>
        <p:nvSpPr>
          <p:cNvPr id="15" name="ZoneTexte 14">
            <a:extLst>
              <a:ext uri="{FF2B5EF4-FFF2-40B4-BE49-F238E27FC236}">
                <a16:creationId xmlns:a16="http://schemas.microsoft.com/office/drawing/2014/main" id="{CC41FF06-0F71-1B68-476C-204397BF1328}"/>
              </a:ext>
            </a:extLst>
          </p:cNvPr>
          <p:cNvSpPr txBox="1"/>
          <p:nvPr/>
        </p:nvSpPr>
        <p:spPr>
          <a:xfrm>
            <a:off x="4226495" y="2270347"/>
            <a:ext cx="866355" cy="276999"/>
          </a:xfrm>
          <a:prstGeom prst="rect">
            <a:avLst/>
          </a:prstGeom>
          <a:noFill/>
        </p:spPr>
        <p:txBody>
          <a:bodyPr wrap="square" rtlCol="0">
            <a:spAutoFit/>
          </a:bodyPr>
          <a:lstStyle/>
          <a:p>
            <a:r>
              <a:rPr lang="fr-BE" sz="1200" dirty="0" err="1">
                <a:solidFill>
                  <a:schemeClr val="bg1"/>
                </a:solidFill>
              </a:rPr>
              <a:t>F</a:t>
            </a:r>
            <a:r>
              <a:rPr lang="fr-BE" sz="1050" dirty="0" err="1">
                <a:solidFill>
                  <a:schemeClr val="bg1"/>
                </a:solidFill>
              </a:rPr>
              <a:t>max</a:t>
            </a:r>
            <a:endParaRPr lang="fr-BE" sz="1200" dirty="0">
              <a:solidFill>
                <a:schemeClr val="bg1"/>
              </a:solidFill>
            </a:endParaRPr>
          </a:p>
        </p:txBody>
      </p:sp>
      <p:graphicFrame>
        <p:nvGraphicFramePr>
          <p:cNvPr id="16" name="Graphique 15">
            <a:extLst>
              <a:ext uri="{FF2B5EF4-FFF2-40B4-BE49-F238E27FC236}">
                <a16:creationId xmlns:a16="http://schemas.microsoft.com/office/drawing/2014/main" id="{09033D68-2F86-4B7B-DCD7-35388B4D4D7B}"/>
              </a:ext>
            </a:extLst>
          </p:cNvPr>
          <p:cNvGraphicFramePr>
            <a:graphicFrameLocks/>
          </p:cNvGraphicFramePr>
          <p:nvPr/>
        </p:nvGraphicFramePr>
        <p:xfrm>
          <a:off x="5784072" y="1724892"/>
          <a:ext cx="3359928" cy="2087024"/>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7" name="Graphique 16">
            <a:extLst>
              <a:ext uri="{FF2B5EF4-FFF2-40B4-BE49-F238E27FC236}">
                <a16:creationId xmlns:a16="http://schemas.microsoft.com/office/drawing/2014/main" id="{A87A3FAA-BDEB-4436-8930-03F6D92CD20E}"/>
              </a:ext>
            </a:extLst>
          </p:cNvPr>
          <p:cNvGraphicFramePr>
            <a:graphicFrameLocks/>
          </p:cNvGraphicFramePr>
          <p:nvPr/>
        </p:nvGraphicFramePr>
        <p:xfrm>
          <a:off x="4659672" y="4012168"/>
          <a:ext cx="3304867" cy="2701851"/>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8" name="Graphique 17">
            <a:extLst>
              <a:ext uri="{FF2B5EF4-FFF2-40B4-BE49-F238E27FC236}">
                <a16:creationId xmlns:a16="http://schemas.microsoft.com/office/drawing/2014/main" id="{A5D8C88E-3560-F110-D45A-EDCEF3C125C4}"/>
              </a:ext>
            </a:extLst>
          </p:cNvPr>
          <p:cNvGraphicFramePr>
            <a:graphicFrameLocks/>
          </p:cNvGraphicFramePr>
          <p:nvPr/>
        </p:nvGraphicFramePr>
        <p:xfrm>
          <a:off x="8157352" y="3752608"/>
          <a:ext cx="3760829" cy="2875720"/>
        </p:xfrm>
        <a:graphic>
          <a:graphicData uri="http://schemas.openxmlformats.org/drawingml/2006/chart">
            <c:chart xmlns:c="http://schemas.openxmlformats.org/drawingml/2006/chart" xmlns:r="http://schemas.openxmlformats.org/officeDocument/2006/relationships" r:id="rId6"/>
          </a:graphicData>
        </a:graphic>
      </p:graphicFrame>
      <p:pic>
        <p:nvPicPr>
          <p:cNvPr id="22" name="Image 21" descr="Une image contenant projecteur&#10;&#10;Description générée automatiquement">
            <a:extLst>
              <a:ext uri="{FF2B5EF4-FFF2-40B4-BE49-F238E27FC236}">
                <a16:creationId xmlns:a16="http://schemas.microsoft.com/office/drawing/2014/main" id="{9D03A607-0795-1E21-BB99-7D5E656C9305}"/>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651823" y="3373387"/>
            <a:ext cx="2809292" cy="3067887"/>
          </a:xfrm>
          <a:prstGeom prst="rect">
            <a:avLst/>
          </a:prstGeom>
        </p:spPr>
      </p:pic>
    </p:spTree>
    <p:extLst>
      <p:ext uri="{BB962C8B-B14F-4D97-AF65-F5344CB8AC3E}">
        <p14:creationId xmlns:p14="http://schemas.microsoft.com/office/powerpoint/2010/main" val="3051574203"/>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10" name="Chart 5">
            <a:extLst>
              <a:ext uri="{FF2B5EF4-FFF2-40B4-BE49-F238E27FC236}">
                <a16:creationId xmlns:a16="http://schemas.microsoft.com/office/drawing/2014/main" id="{57DC2BDD-089A-2537-DF16-1B0ADA8B39C3}"/>
              </a:ext>
            </a:extLst>
          </p:cNvPr>
          <p:cNvGraphicFramePr>
            <a:graphicFrameLocks noGrp="1"/>
          </p:cNvGraphicFramePr>
          <p:nvPr>
            <p:ph idx="1"/>
          </p:nvPr>
        </p:nvGraphicFramePr>
        <p:xfrm>
          <a:off x="758301" y="1935837"/>
          <a:ext cx="10515600" cy="4747153"/>
        </p:xfrm>
        <a:graphic>
          <a:graphicData uri="http://schemas.openxmlformats.org/drawingml/2006/chart">
            <c:chart xmlns:c="http://schemas.openxmlformats.org/drawingml/2006/chart" xmlns:r="http://schemas.openxmlformats.org/officeDocument/2006/relationships" r:id="rId3"/>
          </a:graphicData>
        </a:graphic>
      </p:graphicFrame>
      <p:pic>
        <p:nvPicPr>
          <p:cNvPr id="10242" name="Picture 2">
            <a:extLst>
              <a:ext uri="{FF2B5EF4-FFF2-40B4-BE49-F238E27FC236}">
                <a16:creationId xmlns:a16="http://schemas.microsoft.com/office/drawing/2014/main" id="{B0F6098D-5722-45C9-B34D-644B0DCDADD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12192000" cy="952500"/>
          </a:xfrm>
          <a:prstGeom prst="rect">
            <a:avLst/>
          </a:prstGeom>
          <a:noFill/>
          <a:extLst>
            <a:ext uri="{909E8E84-426E-40DD-AFC4-6F175D3DCCD1}">
              <a14:hiddenFill xmlns:a14="http://schemas.microsoft.com/office/drawing/2010/main">
                <a:solidFill>
                  <a:srgbClr val="FFFFFF"/>
                </a:solidFill>
              </a14:hiddenFill>
            </a:ext>
          </a:extLst>
        </p:spPr>
      </p:pic>
      <p:sp>
        <p:nvSpPr>
          <p:cNvPr id="9" name="Titre 1">
            <a:extLst>
              <a:ext uri="{FF2B5EF4-FFF2-40B4-BE49-F238E27FC236}">
                <a16:creationId xmlns:a16="http://schemas.microsoft.com/office/drawing/2014/main" id="{4E38E265-8ABA-52DA-3BD5-0B8FC3E5C1A5}"/>
              </a:ext>
            </a:extLst>
          </p:cNvPr>
          <p:cNvSpPr>
            <a:spLocks noGrp="1"/>
          </p:cNvSpPr>
          <p:nvPr>
            <p:ph type="title"/>
          </p:nvPr>
        </p:nvSpPr>
        <p:spPr>
          <a:xfrm>
            <a:off x="838200" y="751077"/>
            <a:ext cx="10515600" cy="1325563"/>
          </a:xfrm>
        </p:spPr>
        <p:txBody>
          <a:bodyPr>
            <a:normAutofit/>
          </a:bodyPr>
          <a:lstStyle/>
          <a:p>
            <a:pPr algn="ctr"/>
            <a:r>
              <a:rPr lang="en-US" sz="4000" dirty="0">
                <a:solidFill>
                  <a:schemeClr val="bg1"/>
                </a:solidFill>
                <a:latin typeface="+mn-lt"/>
              </a:rPr>
              <a:t>77k Fluorescence of separated complexes</a:t>
            </a:r>
          </a:p>
        </p:txBody>
      </p:sp>
      <p:sp>
        <p:nvSpPr>
          <p:cNvPr id="8" name="ZoneTexte 1">
            <a:extLst>
              <a:ext uri="{FF2B5EF4-FFF2-40B4-BE49-F238E27FC236}">
                <a16:creationId xmlns:a16="http://schemas.microsoft.com/office/drawing/2014/main" id="{949D0BAD-C9AF-F52E-730B-4FF1E05885E0}"/>
              </a:ext>
            </a:extLst>
          </p:cNvPr>
          <p:cNvSpPr txBox="1"/>
          <p:nvPr/>
        </p:nvSpPr>
        <p:spPr>
          <a:xfrm>
            <a:off x="5074831" y="6099608"/>
            <a:ext cx="758754" cy="273854"/>
          </a:xfrm>
          <a:prstGeom prst="rect">
            <a:avLst/>
          </a:prstGeom>
          <a:solidFill>
            <a:schemeClr val="tx1"/>
          </a:solidFill>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fr-BE" sz="1400" dirty="0">
                <a:solidFill>
                  <a:schemeClr val="bg1"/>
                </a:solidFill>
              </a:rPr>
              <a:t>682 nm</a:t>
            </a:r>
          </a:p>
        </p:txBody>
      </p:sp>
      <p:sp>
        <p:nvSpPr>
          <p:cNvPr id="11" name="ZoneTexte 4">
            <a:extLst>
              <a:ext uri="{FF2B5EF4-FFF2-40B4-BE49-F238E27FC236}">
                <a16:creationId xmlns:a16="http://schemas.microsoft.com/office/drawing/2014/main" id="{521DAD38-C422-A220-544E-009F6087074A}"/>
              </a:ext>
            </a:extLst>
          </p:cNvPr>
          <p:cNvSpPr txBox="1"/>
          <p:nvPr/>
        </p:nvSpPr>
        <p:spPr>
          <a:xfrm>
            <a:off x="4071046" y="2342774"/>
            <a:ext cx="730203" cy="36933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fr-BE" sz="1800" dirty="0">
                <a:solidFill>
                  <a:schemeClr val="bg1"/>
                </a:solidFill>
              </a:rPr>
              <a:t>PS II</a:t>
            </a:r>
          </a:p>
        </p:txBody>
      </p:sp>
      <p:sp>
        <p:nvSpPr>
          <p:cNvPr id="12" name="ZoneTexte 4">
            <a:extLst>
              <a:ext uri="{FF2B5EF4-FFF2-40B4-BE49-F238E27FC236}">
                <a16:creationId xmlns:a16="http://schemas.microsoft.com/office/drawing/2014/main" id="{FDC29F0C-54C2-E6DC-2EA2-424CCA00D20D}"/>
              </a:ext>
            </a:extLst>
          </p:cNvPr>
          <p:cNvSpPr txBox="1"/>
          <p:nvPr/>
        </p:nvSpPr>
        <p:spPr>
          <a:xfrm>
            <a:off x="7687616" y="2069906"/>
            <a:ext cx="699918" cy="322955"/>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fr-BE" sz="1800" dirty="0">
                <a:solidFill>
                  <a:schemeClr val="bg1"/>
                </a:solidFill>
              </a:rPr>
              <a:t>LHCE</a:t>
            </a:r>
          </a:p>
        </p:txBody>
      </p:sp>
      <p:cxnSp>
        <p:nvCxnSpPr>
          <p:cNvPr id="13" name="Connecteur droit avec flèche 12">
            <a:extLst>
              <a:ext uri="{FF2B5EF4-FFF2-40B4-BE49-F238E27FC236}">
                <a16:creationId xmlns:a16="http://schemas.microsoft.com/office/drawing/2014/main" id="{C0B5E122-E8CB-C109-C639-8E83692F7F62}"/>
              </a:ext>
            </a:extLst>
          </p:cNvPr>
          <p:cNvCxnSpPr>
            <a:cxnSpLocks/>
          </p:cNvCxnSpPr>
          <p:nvPr/>
        </p:nvCxnSpPr>
        <p:spPr>
          <a:xfrm>
            <a:off x="6870928" y="2884959"/>
            <a:ext cx="0" cy="3179510"/>
          </a:xfrm>
          <a:prstGeom prst="straightConnector1">
            <a:avLst/>
          </a:prstGeom>
          <a:ln w="12700">
            <a:solidFill>
              <a:schemeClr val="bg1"/>
            </a:solidFill>
            <a:prstDash val="lgDash"/>
            <a:tailEnd type="triangle"/>
          </a:ln>
        </p:spPr>
        <p:style>
          <a:lnRef idx="1">
            <a:schemeClr val="accent1"/>
          </a:lnRef>
          <a:fillRef idx="0">
            <a:schemeClr val="accent1"/>
          </a:fillRef>
          <a:effectRef idx="0">
            <a:schemeClr val="accent1"/>
          </a:effectRef>
          <a:fontRef idx="minor">
            <a:schemeClr val="tx1"/>
          </a:fontRef>
        </p:style>
      </p:cxnSp>
      <p:cxnSp>
        <p:nvCxnSpPr>
          <p:cNvPr id="14" name="Connecteur droit avec flèche 13">
            <a:extLst>
              <a:ext uri="{FF2B5EF4-FFF2-40B4-BE49-F238E27FC236}">
                <a16:creationId xmlns:a16="http://schemas.microsoft.com/office/drawing/2014/main" id="{DA4CB09F-91BB-05E5-E9D0-E62E19479D93}"/>
              </a:ext>
            </a:extLst>
          </p:cNvPr>
          <p:cNvCxnSpPr>
            <a:cxnSpLocks/>
          </p:cNvCxnSpPr>
          <p:nvPr/>
        </p:nvCxnSpPr>
        <p:spPr>
          <a:xfrm>
            <a:off x="5387219" y="2883261"/>
            <a:ext cx="0" cy="3181208"/>
          </a:xfrm>
          <a:prstGeom prst="straightConnector1">
            <a:avLst/>
          </a:prstGeom>
          <a:ln w="12700">
            <a:solidFill>
              <a:schemeClr val="bg1"/>
            </a:solidFill>
            <a:prstDash val="lgDash"/>
            <a:tailEnd type="triangle"/>
          </a:ln>
        </p:spPr>
        <p:style>
          <a:lnRef idx="1">
            <a:schemeClr val="accent1"/>
          </a:lnRef>
          <a:fillRef idx="0">
            <a:schemeClr val="accent1"/>
          </a:fillRef>
          <a:effectRef idx="0">
            <a:schemeClr val="accent1"/>
          </a:effectRef>
          <a:fontRef idx="minor">
            <a:schemeClr val="tx1"/>
          </a:fontRef>
        </p:style>
      </p:cxnSp>
      <p:cxnSp>
        <p:nvCxnSpPr>
          <p:cNvPr id="15" name="Connecteur droit avec flèche 14">
            <a:extLst>
              <a:ext uri="{FF2B5EF4-FFF2-40B4-BE49-F238E27FC236}">
                <a16:creationId xmlns:a16="http://schemas.microsoft.com/office/drawing/2014/main" id="{BBCA6038-5782-5BF9-032B-03F4703A4CD4}"/>
              </a:ext>
            </a:extLst>
          </p:cNvPr>
          <p:cNvCxnSpPr>
            <a:cxnSpLocks/>
            <a:stCxn id="12" idx="1"/>
          </p:cNvCxnSpPr>
          <p:nvPr/>
        </p:nvCxnSpPr>
        <p:spPr>
          <a:xfrm flipH="1">
            <a:off x="6870928" y="2231384"/>
            <a:ext cx="816688" cy="592677"/>
          </a:xfrm>
          <a:prstGeom prst="straightConnector1">
            <a:avLst/>
          </a:prstGeom>
          <a:ln w="12700">
            <a:solidFill>
              <a:schemeClr val="bg1"/>
            </a:solidFill>
            <a:prstDash val="lgDash"/>
            <a:tailEnd type="triangle"/>
          </a:ln>
        </p:spPr>
        <p:style>
          <a:lnRef idx="1">
            <a:schemeClr val="accent1"/>
          </a:lnRef>
          <a:fillRef idx="0">
            <a:schemeClr val="accent1"/>
          </a:fillRef>
          <a:effectRef idx="0">
            <a:schemeClr val="accent1"/>
          </a:effectRef>
          <a:fontRef idx="minor">
            <a:schemeClr val="tx1"/>
          </a:fontRef>
        </p:style>
      </p:cxnSp>
      <p:cxnSp>
        <p:nvCxnSpPr>
          <p:cNvPr id="16" name="Connecteur droit avec flèche 15">
            <a:extLst>
              <a:ext uri="{FF2B5EF4-FFF2-40B4-BE49-F238E27FC236}">
                <a16:creationId xmlns:a16="http://schemas.microsoft.com/office/drawing/2014/main" id="{FD7B6272-89C2-585E-598B-33B5DD23CFFC}"/>
              </a:ext>
            </a:extLst>
          </p:cNvPr>
          <p:cNvCxnSpPr>
            <a:cxnSpLocks/>
            <a:stCxn id="11" idx="3"/>
          </p:cNvCxnSpPr>
          <p:nvPr/>
        </p:nvCxnSpPr>
        <p:spPr>
          <a:xfrm>
            <a:off x="4801249" y="2527440"/>
            <a:ext cx="558784" cy="273854"/>
          </a:xfrm>
          <a:prstGeom prst="straightConnector1">
            <a:avLst/>
          </a:prstGeom>
          <a:ln w="12700">
            <a:solidFill>
              <a:schemeClr val="bg1"/>
            </a:solidFill>
            <a:prstDash val="lgDash"/>
            <a:tailEnd type="triangle"/>
          </a:ln>
        </p:spPr>
        <p:style>
          <a:lnRef idx="1">
            <a:schemeClr val="accent1"/>
          </a:lnRef>
          <a:fillRef idx="0">
            <a:schemeClr val="accent1"/>
          </a:fillRef>
          <a:effectRef idx="0">
            <a:schemeClr val="accent1"/>
          </a:effectRef>
          <a:fontRef idx="minor">
            <a:schemeClr val="tx1"/>
          </a:fontRef>
        </p:style>
      </p:cxnSp>
      <p:cxnSp>
        <p:nvCxnSpPr>
          <p:cNvPr id="23" name="Connecteur droit avec flèche 22">
            <a:extLst>
              <a:ext uri="{FF2B5EF4-FFF2-40B4-BE49-F238E27FC236}">
                <a16:creationId xmlns:a16="http://schemas.microsoft.com/office/drawing/2014/main" id="{2F2B5BFC-B38A-FD9D-9CE1-57CF1E8108E0}"/>
              </a:ext>
            </a:extLst>
          </p:cNvPr>
          <p:cNvCxnSpPr>
            <a:cxnSpLocks/>
          </p:cNvCxnSpPr>
          <p:nvPr/>
        </p:nvCxnSpPr>
        <p:spPr>
          <a:xfrm>
            <a:off x="7297306" y="2884959"/>
            <a:ext cx="0" cy="3179510"/>
          </a:xfrm>
          <a:prstGeom prst="straightConnector1">
            <a:avLst/>
          </a:prstGeom>
          <a:ln w="12700">
            <a:solidFill>
              <a:schemeClr val="bg1"/>
            </a:solidFill>
            <a:prstDash val="lgDash"/>
            <a:tailEnd type="triangle"/>
          </a:ln>
        </p:spPr>
        <p:style>
          <a:lnRef idx="1">
            <a:schemeClr val="accent1"/>
          </a:lnRef>
          <a:fillRef idx="0">
            <a:schemeClr val="accent1"/>
          </a:fillRef>
          <a:effectRef idx="0">
            <a:schemeClr val="accent1"/>
          </a:effectRef>
          <a:fontRef idx="minor">
            <a:schemeClr val="tx1"/>
          </a:fontRef>
        </p:style>
      </p:cxnSp>
      <p:cxnSp>
        <p:nvCxnSpPr>
          <p:cNvPr id="24" name="Connecteur droit avec flèche 23">
            <a:extLst>
              <a:ext uri="{FF2B5EF4-FFF2-40B4-BE49-F238E27FC236}">
                <a16:creationId xmlns:a16="http://schemas.microsoft.com/office/drawing/2014/main" id="{B7643C40-44F1-63A1-326E-CF5CA9B3C173}"/>
              </a:ext>
            </a:extLst>
          </p:cNvPr>
          <p:cNvCxnSpPr>
            <a:cxnSpLocks/>
            <a:stCxn id="29" idx="1"/>
          </p:cNvCxnSpPr>
          <p:nvPr/>
        </p:nvCxnSpPr>
        <p:spPr>
          <a:xfrm flipH="1">
            <a:off x="7297306" y="2554744"/>
            <a:ext cx="995356" cy="269317"/>
          </a:xfrm>
          <a:prstGeom prst="straightConnector1">
            <a:avLst/>
          </a:prstGeom>
          <a:ln w="12700">
            <a:solidFill>
              <a:schemeClr val="bg1"/>
            </a:solidFill>
            <a:prstDash val="lgDash"/>
            <a:tailEnd type="triangle"/>
          </a:ln>
        </p:spPr>
        <p:style>
          <a:lnRef idx="1">
            <a:schemeClr val="accent1"/>
          </a:lnRef>
          <a:fillRef idx="0">
            <a:schemeClr val="accent1"/>
          </a:fillRef>
          <a:effectRef idx="0">
            <a:schemeClr val="accent1"/>
          </a:effectRef>
          <a:fontRef idx="minor">
            <a:schemeClr val="tx1"/>
          </a:fontRef>
        </p:style>
      </p:cxnSp>
      <p:sp>
        <p:nvSpPr>
          <p:cNvPr id="29" name="ZoneTexte 4">
            <a:extLst>
              <a:ext uri="{FF2B5EF4-FFF2-40B4-BE49-F238E27FC236}">
                <a16:creationId xmlns:a16="http://schemas.microsoft.com/office/drawing/2014/main" id="{B06B452C-6244-BA26-EA1A-6EB822E52ED7}"/>
              </a:ext>
            </a:extLst>
          </p:cNvPr>
          <p:cNvSpPr txBox="1"/>
          <p:nvPr/>
        </p:nvSpPr>
        <p:spPr>
          <a:xfrm>
            <a:off x="8292662" y="2370078"/>
            <a:ext cx="699918" cy="36933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fr-BE" sz="1800" dirty="0">
                <a:solidFill>
                  <a:schemeClr val="bg1"/>
                </a:solidFill>
              </a:rPr>
              <a:t>PS I</a:t>
            </a:r>
          </a:p>
        </p:txBody>
      </p:sp>
      <p:sp>
        <p:nvSpPr>
          <p:cNvPr id="31" name="ZoneTexte 1">
            <a:extLst>
              <a:ext uri="{FF2B5EF4-FFF2-40B4-BE49-F238E27FC236}">
                <a16:creationId xmlns:a16="http://schemas.microsoft.com/office/drawing/2014/main" id="{DBB5FA27-BD10-F92B-C107-B55AA8BBB285}"/>
              </a:ext>
            </a:extLst>
          </p:cNvPr>
          <p:cNvSpPr txBox="1"/>
          <p:nvPr/>
        </p:nvSpPr>
        <p:spPr>
          <a:xfrm>
            <a:off x="6502061" y="6103694"/>
            <a:ext cx="758754" cy="304800"/>
          </a:xfrm>
          <a:prstGeom prst="rect">
            <a:avLst/>
          </a:prstGeom>
          <a:solidFill>
            <a:schemeClr val="tx1"/>
          </a:solidFill>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fr-BE" sz="1400" dirty="0">
                <a:solidFill>
                  <a:schemeClr val="bg1"/>
                </a:solidFill>
              </a:rPr>
              <a:t>714 nm</a:t>
            </a:r>
          </a:p>
        </p:txBody>
      </p:sp>
      <p:sp>
        <p:nvSpPr>
          <p:cNvPr id="7" name="ZoneTexte 1">
            <a:extLst>
              <a:ext uri="{FF2B5EF4-FFF2-40B4-BE49-F238E27FC236}">
                <a16:creationId xmlns:a16="http://schemas.microsoft.com/office/drawing/2014/main" id="{7C67B6EB-5BE5-BE6C-F41B-61C32A07E35F}"/>
              </a:ext>
            </a:extLst>
          </p:cNvPr>
          <p:cNvSpPr txBox="1"/>
          <p:nvPr/>
        </p:nvSpPr>
        <p:spPr>
          <a:xfrm>
            <a:off x="7170884" y="6104872"/>
            <a:ext cx="919241" cy="304800"/>
          </a:xfrm>
          <a:prstGeom prst="rect">
            <a:avLst/>
          </a:prstGeom>
          <a:solidFill>
            <a:schemeClr val="tx1"/>
          </a:solidFill>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fr-BE" sz="1400" dirty="0">
                <a:solidFill>
                  <a:schemeClr val="bg1"/>
                </a:solidFill>
              </a:rPr>
              <a:t>722 nm</a:t>
            </a:r>
          </a:p>
        </p:txBody>
      </p:sp>
      <p:sp>
        <p:nvSpPr>
          <p:cNvPr id="2" name="Espace réservé du numéro de diapositive 1">
            <a:extLst>
              <a:ext uri="{FF2B5EF4-FFF2-40B4-BE49-F238E27FC236}">
                <a16:creationId xmlns:a16="http://schemas.microsoft.com/office/drawing/2014/main" id="{F434525C-CBE4-89C6-93C1-482E0956AE2B}"/>
              </a:ext>
            </a:extLst>
          </p:cNvPr>
          <p:cNvSpPr>
            <a:spLocks noGrp="1"/>
          </p:cNvSpPr>
          <p:nvPr>
            <p:ph type="sldNum" sz="quarter" idx="12"/>
          </p:nvPr>
        </p:nvSpPr>
        <p:spPr/>
        <p:txBody>
          <a:bodyPr/>
          <a:lstStyle/>
          <a:p>
            <a:fld id="{B74DAD60-A87F-4444-AFEE-1EF8AEC43777}" type="slidenum">
              <a:rPr lang="fr-BE" smtClean="0"/>
              <a:t>24</a:t>
            </a:fld>
            <a:endParaRPr lang="fr-BE"/>
          </a:p>
        </p:txBody>
      </p:sp>
    </p:spTree>
    <p:extLst>
      <p:ext uri="{BB962C8B-B14F-4D97-AF65-F5344CB8AC3E}">
        <p14:creationId xmlns:p14="http://schemas.microsoft.com/office/powerpoint/2010/main" val="9798279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42" name="Picture 2">
            <a:extLst>
              <a:ext uri="{FF2B5EF4-FFF2-40B4-BE49-F238E27FC236}">
                <a16:creationId xmlns:a16="http://schemas.microsoft.com/office/drawing/2014/main" id="{B0F6098D-5722-45C9-B34D-644B0DCDAD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2192000" cy="952500"/>
          </a:xfrm>
          <a:prstGeom prst="rect">
            <a:avLst/>
          </a:prstGeom>
          <a:noFill/>
          <a:extLst>
            <a:ext uri="{909E8E84-426E-40DD-AFC4-6F175D3DCCD1}">
              <a14:hiddenFill xmlns:a14="http://schemas.microsoft.com/office/drawing/2010/main">
                <a:solidFill>
                  <a:srgbClr val="FFFFFF"/>
                </a:solidFill>
              </a14:hiddenFill>
            </a:ext>
          </a:extLst>
        </p:spPr>
      </p:pic>
      <p:sp>
        <p:nvSpPr>
          <p:cNvPr id="9" name="Titre 1">
            <a:extLst>
              <a:ext uri="{FF2B5EF4-FFF2-40B4-BE49-F238E27FC236}">
                <a16:creationId xmlns:a16="http://schemas.microsoft.com/office/drawing/2014/main" id="{4E38E265-8ABA-52DA-3BD5-0B8FC3E5C1A5}"/>
              </a:ext>
            </a:extLst>
          </p:cNvPr>
          <p:cNvSpPr>
            <a:spLocks noGrp="1"/>
          </p:cNvSpPr>
          <p:nvPr>
            <p:ph type="title"/>
          </p:nvPr>
        </p:nvSpPr>
        <p:spPr>
          <a:xfrm>
            <a:off x="902615" y="430111"/>
            <a:ext cx="10515600" cy="1325563"/>
          </a:xfrm>
        </p:spPr>
        <p:txBody>
          <a:bodyPr>
            <a:normAutofit/>
          </a:bodyPr>
          <a:lstStyle/>
          <a:p>
            <a:pPr algn="ctr"/>
            <a:r>
              <a:rPr lang="en-US" sz="4000" dirty="0">
                <a:solidFill>
                  <a:schemeClr val="bg1"/>
                </a:solidFill>
                <a:latin typeface="+mn-lt"/>
              </a:rPr>
              <a:t>Fluorescence of separated complexes</a:t>
            </a:r>
          </a:p>
        </p:txBody>
      </p:sp>
      <p:graphicFrame>
        <p:nvGraphicFramePr>
          <p:cNvPr id="5" name="Chart 5">
            <a:extLst>
              <a:ext uri="{FF2B5EF4-FFF2-40B4-BE49-F238E27FC236}">
                <a16:creationId xmlns:a16="http://schemas.microsoft.com/office/drawing/2014/main" id="{B879C9C3-8758-3D42-B505-8C8CC9A167CB}"/>
              </a:ext>
            </a:extLst>
          </p:cNvPr>
          <p:cNvGraphicFramePr>
            <a:graphicFrameLocks noGrp="1"/>
          </p:cNvGraphicFramePr>
          <p:nvPr>
            <p:ph idx="1"/>
            <p:extLst>
              <p:ext uri="{D42A27DB-BD31-4B8C-83A1-F6EECF244321}">
                <p14:modId xmlns:p14="http://schemas.microsoft.com/office/powerpoint/2010/main" val="3216748296"/>
              </p:ext>
            </p:extLst>
          </p:nvPr>
        </p:nvGraphicFramePr>
        <p:xfrm>
          <a:off x="521270" y="1836572"/>
          <a:ext cx="5113487" cy="4759846"/>
        </p:xfrm>
        <a:graphic>
          <a:graphicData uri="http://schemas.openxmlformats.org/drawingml/2006/chart">
            <c:chart xmlns:c="http://schemas.openxmlformats.org/drawingml/2006/chart" xmlns:r="http://schemas.openxmlformats.org/officeDocument/2006/relationships" r:id="rId4"/>
          </a:graphicData>
        </a:graphic>
      </p:graphicFrame>
      <p:sp>
        <p:nvSpPr>
          <p:cNvPr id="7" name="ZoneTexte 1">
            <a:extLst>
              <a:ext uri="{FF2B5EF4-FFF2-40B4-BE49-F238E27FC236}">
                <a16:creationId xmlns:a16="http://schemas.microsoft.com/office/drawing/2014/main" id="{7C67B6EB-5BE5-BE6C-F41B-61C32A07E35F}"/>
              </a:ext>
            </a:extLst>
          </p:cNvPr>
          <p:cNvSpPr txBox="1"/>
          <p:nvPr/>
        </p:nvSpPr>
        <p:spPr>
          <a:xfrm>
            <a:off x="2789467" y="5987469"/>
            <a:ext cx="953704" cy="186295"/>
          </a:xfrm>
          <a:prstGeom prst="rect">
            <a:avLst/>
          </a:prstGeom>
          <a:solidFill>
            <a:schemeClr val="tx1"/>
          </a:solidFill>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fr-BE" sz="1400" dirty="0">
                <a:solidFill>
                  <a:schemeClr val="bg1"/>
                </a:solidFill>
              </a:rPr>
              <a:t>695 nm</a:t>
            </a:r>
          </a:p>
        </p:txBody>
      </p:sp>
      <p:sp>
        <p:nvSpPr>
          <p:cNvPr id="8" name="ZoneTexte 1">
            <a:extLst>
              <a:ext uri="{FF2B5EF4-FFF2-40B4-BE49-F238E27FC236}">
                <a16:creationId xmlns:a16="http://schemas.microsoft.com/office/drawing/2014/main" id="{949D0BAD-C9AF-F52E-730B-4FF1E05885E0}"/>
              </a:ext>
            </a:extLst>
          </p:cNvPr>
          <p:cNvSpPr txBox="1"/>
          <p:nvPr/>
        </p:nvSpPr>
        <p:spPr>
          <a:xfrm>
            <a:off x="2023425" y="5987469"/>
            <a:ext cx="850441" cy="186295"/>
          </a:xfrm>
          <a:prstGeom prst="rect">
            <a:avLst/>
          </a:prstGeom>
          <a:solidFill>
            <a:schemeClr val="tx1"/>
          </a:solidFill>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fr-BE" sz="1400" dirty="0">
                <a:solidFill>
                  <a:schemeClr val="bg1"/>
                </a:solidFill>
              </a:rPr>
              <a:t>   685 nm</a:t>
            </a:r>
          </a:p>
        </p:txBody>
      </p:sp>
      <p:sp>
        <p:nvSpPr>
          <p:cNvPr id="2" name="Espace réservé du numéro de diapositive 1">
            <a:extLst>
              <a:ext uri="{FF2B5EF4-FFF2-40B4-BE49-F238E27FC236}">
                <a16:creationId xmlns:a16="http://schemas.microsoft.com/office/drawing/2014/main" id="{C86F17DD-C842-F965-50FB-FD2F4FCEB9B1}"/>
              </a:ext>
            </a:extLst>
          </p:cNvPr>
          <p:cNvSpPr>
            <a:spLocks noGrp="1"/>
          </p:cNvSpPr>
          <p:nvPr>
            <p:ph type="sldNum" sz="quarter" idx="12"/>
          </p:nvPr>
        </p:nvSpPr>
        <p:spPr/>
        <p:txBody>
          <a:bodyPr/>
          <a:lstStyle/>
          <a:p>
            <a:fld id="{B74DAD60-A87F-4444-AFEE-1EF8AEC43777}" type="slidenum">
              <a:rPr lang="fr-BE" smtClean="0"/>
              <a:t>25</a:t>
            </a:fld>
            <a:endParaRPr lang="fr-BE"/>
          </a:p>
        </p:txBody>
      </p:sp>
      <p:graphicFrame>
        <p:nvGraphicFramePr>
          <p:cNvPr id="10" name="Chart 5">
            <a:extLst>
              <a:ext uri="{FF2B5EF4-FFF2-40B4-BE49-F238E27FC236}">
                <a16:creationId xmlns:a16="http://schemas.microsoft.com/office/drawing/2014/main" id="{68F1B7CA-377C-6783-AFF0-E1DA2EE5CEA9}"/>
              </a:ext>
            </a:extLst>
          </p:cNvPr>
          <p:cNvGraphicFramePr>
            <a:graphicFrameLocks/>
          </p:cNvGraphicFramePr>
          <p:nvPr>
            <p:extLst>
              <p:ext uri="{D42A27DB-BD31-4B8C-83A1-F6EECF244321}">
                <p14:modId xmlns:p14="http://schemas.microsoft.com/office/powerpoint/2010/main" val="3135094029"/>
              </p:ext>
            </p:extLst>
          </p:nvPr>
        </p:nvGraphicFramePr>
        <p:xfrm>
          <a:off x="6160415" y="1935837"/>
          <a:ext cx="5113486" cy="4747153"/>
        </p:xfrm>
        <a:graphic>
          <a:graphicData uri="http://schemas.openxmlformats.org/drawingml/2006/chart">
            <c:chart xmlns:c="http://schemas.openxmlformats.org/drawingml/2006/chart" xmlns:r="http://schemas.openxmlformats.org/officeDocument/2006/relationships" r:id="rId5"/>
          </a:graphicData>
        </a:graphic>
      </p:graphicFrame>
      <p:sp>
        <p:nvSpPr>
          <p:cNvPr id="11" name="ZoneTexte 1">
            <a:extLst>
              <a:ext uri="{FF2B5EF4-FFF2-40B4-BE49-F238E27FC236}">
                <a16:creationId xmlns:a16="http://schemas.microsoft.com/office/drawing/2014/main" id="{163D1DB3-6981-ED4F-7257-4344880815E6}"/>
              </a:ext>
            </a:extLst>
          </p:cNvPr>
          <p:cNvSpPr txBox="1"/>
          <p:nvPr/>
        </p:nvSpPr>
        <p:spPr>
          <a:xfrm>
            <a:off x="7559198" y="6106923"/>
            <a:ext cx="857060" cy="273854"/>
          </a:xfrm>
          <a:prstGeom prst="rect">
            <a:avLst/>
          </a:prstGeom>
          <a:solidFill>
            <a:schemeClr val="tx1"/>
          </a:solidFill>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fr-BE" sz="1400" dirty="0">
                <a:solidFill>
                  <a:schemeClr val="bg1"/>
                </a:solidFill>
              </a:rPr>
              <a:t>682 nm</a:t>
            </a:r>
          </a:p>
        </p:txBody>
      </p:sp>
      <p:sp>
        <p:nvSpPr>
          <p:cNvPr id="12" name="ZoneTexte 4">
            <a:extLst>
              <a:ext uri="{FF2B5EF4-FFF2-40B4-BE49-F238E27FC236}">
                <a16:creationId xmlns:a16="http://schemas.microsoft.com/office/drawing/2014/main" id="{F315CBF8-6A35-BFD5-98F6-DC7C82C807FE}"/>
              </a:ext>
            </a:extLst>
          </p:cNvPr>
          <p:cNvSpPr txBox="1"/>
          <p:nvPr/>
        </p:nvSpPr>
        <p:spPr>
          <a:xfrm>
            <a:off x="6771909" y="2458385"/>
            <a:ext cx="824810" cy="36933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fr-BE" sz="1800" dirty="0">
                <a:solidFill>
                  <a:schemeClr val="bg1"/>
                </a:solidFill>
              </a:rPr>
              <a:t>PS II</a:t>
            </a:r>
          </a:p>
        </p:txBody>
      </p:sp>
      <p:sp>
        <p:nvSpPr>
          <p:cNvPr id="13" name="ZoneTexte 4">
            <a:extLst>
              <a:ext uri="{FF2B5EF4-FFF2-40B4-BE49-F238E27FC236}">
                <a16:creationId xmlns:a16="http://schemas.microsoft.com/office/drawing/2014/main" id="{700413EB-119F-2744-E8F6-794A0E6EB505}"/>
              </a:ext>
            </a:extLst>
          </p:cNvPr>
          <p:cNvSpPr txBox="1"/>
          <p:nvPr/>
        </p:nvSpPr>
        <p:spPr>
          <a:xfrm>
            <a:off x="9340645" y="2386457"/>
            <a:ext cx="790600" cy="36933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fr-BE" sz="1800" dirty="0">
                <a:solidFill>
                  <a:schemeClr val="bg1"/>
                </a:solidFill>
              </a:rPr>
              <a:t>LHCE</a:t>
            </a:r>
          </a:p>
        </p:txBody>
      </p:sp>
      <p:cxnSp>
        <p:nvCxnSpPr>
          <p:cNvPr id="14" name="Connecteur droit avec flèche 13">
            <a:extLst>
              <a:ext uri="{FF2B5EF4-FFF2-40B4-BE49-F238E27FC236}">
                <a16:creationId xmlns:a16="http://schemas.microsoft.com/office/drawing/2014/main" id="{96A71021-095A-8C30-2D14-B1517A9DCF05}"/>
              </a:ext>
            </a:extLst>
          </p:cNvPr>
          <p:cNvCxnSpPr>
            <a:cxnSpLocks/>
          </p:cNvCxnSpPr>
          <p:nvPr/>
        </p:nvCxnSpPr>
        <p:spPr>
          <a:xfrm>
            <a:off x="8839045" y="2862655"/>
            <a:ext cx="0" cy="3179510"/>
          </a:xfrm>
          <a:prstGeom prst="straightConnector1">
            <a:avLst/>
          </a:prstGeom>
          <a:ln w="12700">
            <a:solidFill>
              <a:schemeClr val="bg1"/>
            </a:solidFill>
            <a:prstDash val="lgDash"/>
            <a:tailEnd type="triangle"/>
          </a:ln>
        </p:spPr>
        <p:style>
          <a:lnRef idx="1">
            <a:schemeClr val="accent1"/>
          </a:lnRef>
          <a:fillRef idx="0">
            <a:schemeClr val="accent1"/>
          </a:fillRef>
          <a:effectRef idx="0">
            <a:schemeClr val="accent1"/>
          </a:effectRef>
          <a:fontRef idx="minor">
            <a:schemeClr val="tx1"/>
          </a:fontRef>
        </p:style>
      </p:cxnSp>
      <p:cxnSp>
        <p:nvCxnSpPr>
          <p:cNvPr id="15" name="Connecteur droit avec flèche 14">
            <a:extLst>
              <a:ext uri="{FF2B5EF4-FFF2-40B4-BE49-F238E27FC236}">
                <a16:creationId xmlns:a16="http://schemas.microsoft.com/office/drawing/2014/main" id="{76F7BF67-4A26-36AA-FCB3-8F109E2433AC}"/>
              </a:ext>
            </a:extLst>
          </p:cNvPr>
          <p:cNvCxnSpPr>
            <a:cxnSpLocks/>
          </p:cNvCxnSpPr>
          <p:nvPr/>
        </p:nvCxnSpPr>
        <p:spPr>
          <a:xfrm>
            <a:off x="7787691" y="2862655"/>
            <a:ext cx="0" cy="3181208"/>
          </a:xfrm>
          <a:prstGeom prst="straightConnector1">
            <a:avLst/>
          </a:prstGeom>
          <a:ln w="12700">
            <a:solidFill>
              <a:schemeClr val="bg1"/>
            </a:solidFill>
            <a:prstDash val="lgDash"/>
            <a:tailEnd type="triangle"/>
          </a:ln>
        </p:spPr>
        <p:style>
          <a:lnRef idx="1">
            <a:schemeClr val="accent1"/>
          </a:lnRef>
          <a:fillRef idx="0">
            <a:schemeClr val="accent1"/>
          </a:fillRef>
          <a:effectRef idx="0">
            <a:schemeClr val="accent1"/>
          </a:effectRef>
          <a:fontRef idx="minor">
            <a:schemeClr val="tx1"/>
          </a:fontRef>
        </p:style>
      </p:cxnSp>
      <p:cxnSp>
        <p:nvCxnSpPr>
          <p:cNvPr id="16" name="Connecteur droit avec flèche 15">
            <a:extLst>
              <a:ext uri="{FF2B5EF4-FFF2-40B4-BE49-F238E27FC236}">
                <a16:creationId xmlns:a16="http://schemas.microsoft.com/office/drawing/2014/main" id="{15160C13-5FD3-C1F7-B28F-9D629973F51F}"/>
              </a:ext>
            </a:extLst>
          </p:cNvPr>
          <p:cNvCxnSpPr>
            <a:cxnSpLocks/>
          </p:cNvCxnSpPr>
          <p:nvPr/>
        </p:nvCxnSpPr>
        <p:spPr>
          <a:xfrm flipH="1">
            <a:off x="8837349" y="2584459"/>
            <a:ext cx="503296" cy="223151"/>
          </a:xfrm>
          <a:prstGeom prst="straightConnector1">
            <a:avLst/>
          </a:prstGeom>
          <a:ln w="12700">
            <a:solidFill>
              <a:schemeClr val="bg1"/>
            </a:solidFill>
            <a:prstDash val="lgDash"/>
            <a:tailEnd type="triangle"/>
          </a:ln>
        </p:spPr>
        <p:style>
          <a:lnRef idx="1">
            <a:schemeClr val="accent1"/>
          </a:lnRef>
          <a:fillRef idx="0">
            <a:schemeClr val="accent1"/>
          </a:fillRef>
          <a:effectRef idx="0">
            <a:schemeClr val="accent1"/>
          </a:effectRef>
          <a:fontRef idx="minor">
            <a:schemeClr val="tx1"/>
          </a:fontRef>
        </p:style>
      </p:cxnSp>
      <p:cxnSp>
        <p:nvCxnSpPr>
          <p:cNvPr id="17" name="Connecteur droit avec flèche 16">
            <a:extLst>
              <a:ext uri="{FF2B5EF4-FFF2-40B4-BE49-F238E27FC236}">
                <a16:creationId xmlns:a16="http://schemas.microsoft.com/office/drawing/2014/main" id="{7B7804E0-7902-A3AC-A774-69E8528E200A}"/>
              </a:ext>
            </a:extLst>
          </p:cNvPr>
          <p:cNvCxnSpPr>
            <a:cxnSpLocks/>
          </p:cNvCxnSpPr>
          <p:nvPr/>
        </p:nvCxnSpPr>
        <p:spPr>
          <a:xfrm>
            <a:off x="7433187" y="2696034"/>
            <a:ext cx="354504" cy="91209"/>
          </a:xfrm>
          <a:prstGeom prst="straightConnector1">
            <a:avLst/>
          </a:prstGeom>
          <a:ln w="12700">
            <a:solidFill>
              <a:schemeClr val="bg1"/>
            </a:solidFill>
            <a:prstDash val="lgDash"/>
            <a:tailEnd type="triangle"/>
          </a:ln>
        </p:spPr>
        <p:style>
          <a:lnRef idx="1">
            <a:schemeClr val="accent1"/>
          </a:lnRef>
          <a:fillRef idx="0">
            <a:schemeClr val="accent1"/>
          </a:fillRef>
          <a:effectRef idx="0">
            <a:schemeClr val="accent1"/>
          </a:effectRef>
          <a:fontRef idx="minor">
            <a:schemeClr val="tx1"/>
          </a:fontRef>
        </p:style>
      </p:cxnSp>
      <p:sp>
        <p:nvSpPr>
          <p:cNvPr id="18" name="ZoneTexte 1">
            <a:extLst>
              <a:ext uri="{FF2B5EF4-FFF2-40B4-BE49-F238E27FC236}">
                <a16:creationId xmlns:a16="http://schemas.microsoft.com/office/drawing/2014/main" id="{07E6CFF3-2172-1268-CCEC-217B19A94146}"/>
              </a:ext>
            </a:extLst>
          </p:cNvPr>
          <p:cNvSpPr txBox="1"/>
          <p:nvPr/>
        </p:nvSpPr>
        <p:spPr>
          <a:xfrm>
            <a:off x="8610599" y="6122024"/>
            <a:ext cx="887353" cy="365125"/>
          </a:xfrm>
          <a:prstGeom prst="rect">
            <a:avLst/>
          </a:prstGeom>
          <a:solidFill>
            <a:schemeClr val="tx1"/>
          </a:solidFill>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fr-BE" sz="1400" dirty="0">
                <a:solidFill>
                  <a:schemeClr val="bg1"/>
                </a:solidFill>
              </a:rPr>
              <a:t>714 nm</a:t>
            </a:r>
          </a:p>
        </p:txBody>
      </p:sp>
      <p:sp>
        <p:nvSpPr>
          <p:cNvPr id="25" name="ZoneTexte 24">
            <a:extLst>
              <a:ext uri="{FF2B5EF4-FFF2-40B4-BE49-F238E27FC236}">
                <a16:creationId xmlns:a16="http://schemas.microsoft.com/office/drawing/2014/main" id="{888E616F-89D2-02B7-9608-BA6424C89D1D}"/>
              </a:ext>
            </a:extLst>
          </p:cNvPr>
          <p:cNvSpPr txBox="1"/>
          <p:nvPr/>
        </p:nvSpPr>
        <p:spPr>
          <a:xfrm>
            <a:off x="2560515" y="1732910"/>
            <a:ext cx="1784143" cy="369332"/>
          </a:xfrm>
          <a:prstGeom prst="rect">
            <a:avLst/>
          </a:prstGeom>
          <a:noFill/>
        </p:spPr>
        <p:txBody>
          <a:bodyPr wrap="none" rtlCol="0">
            <a:spAutoFit/>
          </a:bodyPr>
          <a:lstStyle/>
          <a:p>
            <a:r>
              <a:rPr lang="fr-BE" dirty="0">
                <a:solidFill>
                  <a:schemeClr val="bg1"/>
                </a:solidFill>
              </a:rPr>
              <a:t>R.T. Fluorescence</a:t>
            </a:r>
          </a:p>
        </p:txBody>
      </p:sp>
      <p:sp>
        <p:nvSpPr>
          <p:cNvPr id="27" name="ZoneTexte 26">
            <a:extLst>
              <a:ext uri="{FF2B5EF4-FFF2-40B4-BE49-F238E27FC236}">
                <a16:creationId xmlns:a16="http://schemas.microsoft.com/office/drawing/2014/main" id="{3D59436E-C4B9-24D1-AD76-89B051CD72D1}"/>
              </a:ext>
            </a:extLst>
          </p:cNvPr>
          <p:cNvSpPr txBox="1"/>
          <p:nvPr/>
        </p:nvSpPr>
        <p:spPr>
          <a:xfrm>
            <a:off x="8141910" y="1692814"/>
            <a:ext cx="1824730" cy="369332"/>
          </a:xfrm>
          <a:prstGeom prst="rect">
            <a:avLst/>
          </a:prstGeom>
          <a:noFill/>
        </p:spPr>
        <p:txBody>
          <a:bodyPr wrap="none" rtlCol="0">
            <a:spAutoFit/>
          </a:bodyPr>
          <a:lstStyle/>
          <a:p>
            <a:r>
              <a:rPr lang="fr-BE" dirty="0">
                <a:solidFill>
                  <a:schemeClr val="bg1"/>
                </a:solidFill>
              </a:rPr>
              <a:t>77K Fluorescence</a:t>
            </a:r>
          </a:p>
        </p:txBody>
      </p:sp>
    </p:spTree>
    <p:extLst>
      <p:ext uri="{BB962C8B-B14F-4D97-AF65-F5344CB8AC3E}">
        <p14:creationId xmlns:p14="http://schemas.microsoft.com/office/powerpoint/2010/main" val="3904164221"/>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A0F0AFD8-AF74-4ACD-ACA5-8F9E7587EB5C}"/>
              </a:ext>
            </a:extLst>
          </p:cNvPr>
          <p:cNvSpPr>
            <a:spLocks noGrp="1"/>
          </p:cNvSpPr>
          <p:nvPr>
            <p:ph type="title"/>
          </p:nvPr>
        </p:nvSpPr>
        <p:spPr>
          <a:xfrm>
            <a:off x="918409" y="889000"/>
            <a:ext cx="10515600" cy="1325563"/>
          </a:xfrm>
        </p:spPr>
        <p:txBody>
          <a:bodyPr/>
          <a:lstStyle/>
          <a:p>
            <a:pPr algn="ctr"/>
            <a:r>
              <a:rPr lang="fr-BE" dirty="0">
                <a:solidFill>
                  <a:schemeClr val="bg1"/>
                </a:solidFill>
              </a:rPr>
              <a:t>Absorbance </a:t>
            </a:r>
            <a:r>
              <a:rPr lang="fr-BE" dirty="0" err="1">
                <a:solidFill>
                  <a:schemeClr val="bg1"/>
                </a:solidFill>
              </a:rPr>
              <a:t>spectrum</a:t>
            </a:r>
            <a:r>
              <a:rPr lang="fr-BE" dirty="0">
                <a:solidFill>
                  <a:schemeClr val="bg1"/>
                </a:solidFill>
              </a:rPr>
              <a:t> of </a:t>
            </a:r>
            <a:r>
              <a:rPr lang="fr-BE" i="1" dirty="0">
                <a:solidFill>
                  <a:schemeClr val="bg1"/>
                </a:solidFill>
              </a:rPr>
              <a:t>E. gracilis </a:t>
            </a:r>
            <a:r>
              <a:rPr lang="fr-BE" dirty="0" err="1">
                <a:solidFill>
                  <a:schemeClr val="bg1"/>
                </a:solidFill>
              </a:rPr>
              <a:t>under</a:t>
            </a:r>
            <a:r>
              <a:rPr lang="fr-BE" dirty="0">
                <a:solidFill>
                  <a:schemeClr val="bg1"/>
                </a:solidFill>
              </a:rPr>
              <a:t> </a:t>
            </a:r>
            <a:r>
              <a:rPr lang="fr-BE" dirty="0" err="1">
                <a:solidFill>
                  <a:schemeClr val="bg1"/>
                </a:solidFill>
              </a:rPr>
              <a:t>different</a:t>
            </a:r>
            <a:r>
              <a:rPr lang="fr-BE" dirty="0">
                <a:solidFill>
                  <a:schemeClr val="bg1"/>
                </a:solidFill>
              </a:rPr>
              <a:t> </a:t>
            </a:r>
            <a:r>
              <a:rPr lang="fr-BE" dirty="0" err="1">
                <a:solidFill>
                  <a:schemeClr val="bg1"/>
                </a:solidFill>
              </a:rPr>
              <a:t>wavelenghts</a:t>
            </a:r>
            <a:r>
              <a:rPr lang="fr-BE" dirty="0">
                <a:solidFill>
                  <a:schemeClr val="bg1"/>
                </a:solidFill>
              </a:rPr>
              <a:t> </a:t>
            </a:r>
          </a:p>
        </p:txBody>
      </p:sp>
      <p:graphicFrame>
        <p:nvGraphicFramePr>
          <p:cNvPr id="4" name="Espace réservé du contenu 3">
            <a:extLst>
              <a:ext uri="{FF2B5EF4-FFF2-40B4-BE49-F238E27FC236}">
                <a16:creationId xmlns:a16="http://schemas.microsoft.com/office/drawing/2014/main" id="{C8FBED9A-3478-4A0B-A291-84C2325D6A15}"/>
              </a:ext>
            </a:extLst>
          </p:cNvPr>
          <p:cNvGraphicFramePr>
            <a:graphicFrameLocks noGrp="1"/>
          </p:cNvGraphicFramePr>
          <p:nvPr>
            <p:ph idx="1"/>
          </p:nvPr>
        </p:nvGraphicFramePr>
        <p:xfrm>
          <a:off x="160418" y="1931230"/>
          <a:ext cx="6015791" cy="4727659"/>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6" name="Graphique 5">
            <a:extLst>
              <a:ext uri="{FF2B5EF4-FFF2-40B4-BE49-F238E27FC236}">
                <a16:creationId xmlns:a16="http://schemas.microsoft.com/office/drawing/2014/main" id="{F12E4DC8-6149-4B68-BDFD-01F0742CB15E}"/>
              </a:ext>
            </a:extLst>
          </p:cNvPr>
          <p:cNvGraphicFramePr>
            <a:graphicFrameLocks/>
          </p:cNvGraphicFramePr>
          <p:nvPr/>
        </p:nvGraphicFramePr>
        <p:xfrm>
          <a:off x="6577781" y="2424865"/>
          <a:ext cx="5157019" cy="4152916"/>
        </p:xfrm>
        <a:graphic>
          <a:graphicData uri="http://schemas.openxmlformats.org/drawingml/2006/chart">
            <c:chart xmlns:c="http://schemas.openxmlformats.org/drawingml/2006/chart" xmlns:r="http://schemas.openxmlformats.org/officeDocument/2006/relationships" r:id="rId3"/>
          </a:graphicData>
        </a:graphic>
      </p:graphicFrame>
      <p:cxnSp>
        <p:nvCxnSpPr>
          <p:cNvPr id="10" name="Connecteur droit 9">
            <a:extLst>
              <a:ext uri="{FF2B5EF4-FFF2-40B4-BE49-F238E27FC236}">
                <a16:creationId xmlns:a16="http://schemas.microsoft.com/office/drawing/2014/main" id="{26D19AF5-CE2A-45A5-AC42-036EC2DFA664}"/>
              </a:ext>
            </a:extLst>
          </p:cNvPr>
          <p:cNvCxnSpPr/>
          <p:nvPr/>
        </p:nvCxnSpPr>
        <p:spPr>
          <a:xfrm>
            <a:off x="8071684" y="4171950"/>
            <a:ext cx="3581400" cy="0"/>
          </a:xfrm>
          <a:prstGeom prst="line">
            <a:avLst/>
          </a:prstGeom>
          <a:ln>
            <a:solidFill>
              <a:srgbClr val="FF0000"/>
            </a:solidFill>
            <a:prstDash val="dash"/>
          </a:ln>
        </p:spPr>
        <p:style>
          <a:lnRef idx="1">
            <a:schemeClr val="accent1"/>
          </a:lnRef>
          <a:fillRef idx="0">
            <a:schemeClr val="accent1"/>
          </a:fillRef>
          <a:effectRef idx="0">
            <a:schemeClr val="accent1"/>
          </a:effectRef>
          <a:fontRef idx="minor">
            <a:schemeClr val="tx1"/>
          </a:fontRef>
        </p:style>
      </p:cxnSp>
      <p:cxnSp>
        <p:nvCxnSpPr>
          <p:cNvPr id="11" name="Connecteur droit 10">
            <a:extLst>
              <a:ext uri="{FF2B5EF4-FFF2-40B4-BE49-F238E27FC236}">
                <a16:creationId xmlns:a16="http://schemas.microsoft.com/office/drawing/2014/main" id="{B60B106B-592E-4AEC-80B1-8E32E806645E}"/>
              </a:ext>
            </a:extLst>
          </p:cNvPr>
          <p:cNvCxnSpPr>
            <a:cxnSpLocks/>
          </p:cNvCxnSpPr>
          <p:nvPr/>
        </p:nvCxnSpPr>
        <p:spPr>
          <a:xfrm>
            <a:off x="7796981" y="3924300"/>
            <a:ext cx="3856103" cy="0"/>
          </a:xfrm>
          <a:prstGeom prst="line">
            <a:avLst/>
          </a:prstGeom>
          <a:ln>
            <a:solidFill>
              <a:srgbClr val="FF0000"/>
            </a:solidFill>
            <a:prstDash val="dash"/>
          </a:ln>
        </p:spPr>
        <p:style>
          <a:lnRef idx="1">
            <a:schemeClr val="accent1"/>
          </a:lnRef>
          <a:fillRef idx="0">
            <a:schemeClr val="accent1"/>
          </a:fillRef>
          <a:effectRef idx="0">
            <a:schemeClr val="accent1"/>
          </a:effectRef>
          <a:fontRef idx="minor">
            <a:schemeClr val="tx1"/>
          </a:fontRef>
        </p:style>
      </p:cxnSp>
      <p:cxnSp>
        <p:nvCxnSpPr>
          <p:cNvPr id="12" name="Connecteur droit 11">
            <a:extLst>
              <a:ext uri="{FF2B5EF4-FFF2-40B4-BE49-F238E27FC236}">
                <a16:creationId xmlns:a16="http://schemas.microsoft.com/office/drawing/2014/main" id="{CBACF01A-2B4C-4197-9661-B04D2806EE05}"/>
              </a:ext>
            </a:extLst>
          </p:cNvPr>
          <p:cNvCxnSpPr>
            <a:cxnSpLocks/>
          </p:cNvCxnSpPr>
          <p:nvPr/>
        </p:nvCxnSpPr>
        <p:spPr>
          <a:xfrm>
            <a:off x="7305368" y="3429000"/>
            <a:ext cx="4347716" cy="0"/>
          </a:xfrm>
          <a:prstGeom prst="line">
            <a:avLst/>
          </a:prstGeom>
          <a:ln>
            <a:solidFill>
              <a:srgbClr val="FF0000"/>
            </a:solidFill>
            <a:prstDash val="dash"/>
          </a:ln>
        </p:spPr>
        <p:style>
          <a:lnRef idx="1">
            <a:schemeClr val="accent1"/>
          </a:lnRef>
          <a:fillRef idx="0">
            <a:schemeClr val="accent1"/>
          </a:fillRef>
          <a:effectRef idx="0">
            <a:schemeClr val="accent1"/>
          </a:effectRef>
          <a:fontRef idx="minor">
            <a:schemeClr val="tx1"/>
          </a:fontRef>
        </p:style>
      </p:cxnSp>
      <p:cxnSp>
        <p:nvCxnSpPr>
          <p:cNvPr id="13" name="Connecteur droit 12">
            <a:extLst>
              <a:ext uri="{FF2B5EF4-FFF2-40B4-BE49-F238E27FC236}">
                <a16:creationId xmlns:a16="http://schemas.microsoft.com/office/drawing/2014/main" id="{24E0ACB7-B7D5-4ED6-BE9A-45BA545D6AAE}"/>
              </a:ext>
            </a:extLst>
          </p:cNvPr>
          <p:cNvCxnSpPr>
            <a:cxnSpLocks/>
          </p:cNvCxnSpPr>
          <p:nvPr/>
        </p:nvCxnSpPr>
        <p:spPr>
          <a:xfrm>
            <a:off x="7039897" y="2933700"/>
            <a:ext cx="4613187" cy="0"/>
          </a:xfrm>
          <a:prstGeom prst="line">
            <a:avLst/>
          </a:prstGeom>
          <a:ln>
            <a:solidFill>
              <a:srgbClr val="FF0000"/>
            </a:solidFill>
            <a:prstDash val="dash"/>
          </a:ln>
        </p:spPr>
        <p:style>
          <a:lnRef idx="1">
            <a:schemeClr val="accent1"/>
          </a:lnRef>
          <a:fillRef idx="0">
            <a:schemeClr val="accent1"/>
          </a:fillRef>
          <a:effectRef idx="0">
            <a:schemeClr val="accent1"/>
          </a:effectRef>
          <a:fontRef idx="minor">
            <a:schemeClr val="tx1"/>
          </a:fontRef>
        </p:style>
      </p:cxnSp>
      <p:sp>
        <p:nvSpPr>
          <p:cNvPr id="14" name="ZoneTexte 13">
            <a:extLst>
              <a:ext uri="{FF2B5EF4-FFF2-40B4-BE49-F238E27FC236}">
                <a16:creationId xmlns:a16="http://schemas.microsoft.com/office/drawing/2014/main" id="{E373EDCC-28FE-451A-BC47-477B0770EE8A}"/>
              </a:ext>
            </a:extLst>
          </p:cNvPr>
          <p:cNvSpPr txBox="1"/>
          <p:nvPr/>
        </p:nvSpPr>
        <p:spPr>
          <a:xfrm>
            <a:off x="11734800" y="2810589"/>
            <a:ext cx="457200" cy="246221"/>
          </a:xfrm>
          <a:prstGeom prst="rect">
            <a:avLst/>
          </a:prstGeom>
          <a:noFill/>
        </p:spPr>
        <p:txBody>
          <a:bodyPr wrap="square" rtlCol="0">
            <a:spAutoFit/>
          </a:bodyPr>
          <a:lstStyle/>
          <a:p>
            <a:r>
              <a:rPr lang="fr-BE" sz="1000" dirty="0" err="1">
                <a:solidFill>
                  <a:schemeClr val="bg1"/>
                </a:solidFill>
              </a:rPr>
              <a:t>Dark</a:t>
            </a:r>
            <a:endParaRPr lang="fr-BE" sz="1000" dirty="0">
              <a:solidFill>
                <a:schemeClr val="bg1"/>
              </a:solidFill>
            </a:endParaRPr>
          </a:p>
        </p:txBody>
      </p:sp>
      <p:sp>
        <p:nvSpPr>
          <p:cNvPr id="15" name="ZoneTexte 14">
            <a:extLst>
              <a:ext uri="{FF2B5EF4-FFF2-40B4-BE49-F238E27FC236}">
                <a16:creationId xmlns:a16="http://schemas.microsoft.com/office/drawing/2014/main" id="{9485C13B-D3E5-43CD-8B95-5DFBB06AEA4A}"/>
              </a:ext>
            </a:extLst>
          </p:cNvPr>
          <p:cNvSpPr txBox="1"/>
          <p:nvPr/>
        </p:nvSpPr>
        <p:spPr>
          <a:xfrm>
            <a:off x="11721266" y="3305889"/>
            <a:ext cx="457200" cy="246221"/>
          </a:xfrm>
          <a:prstGeom prst="rect">
            <a:avLst/>
          </a:prstGeom>
          <a:noFill/>
        </p:spPr>
        <p:txBody>
          <a:bodyPr wrap="square" rtlCol="0">
            <a:spAutoFit/>
          </a:bodyPr>
          <a:lstStyle/>
          <a:p>
            <a:r>
              <a:rPr lang="fr-BE" sz="1000" dirty="0">
                <a:solidFill>
                  <a:schemeClr val="bg1"/>
                </a:solidFill>
              </a:rPr>
              <a:t>LL</a:t>
            </a:r>
          </a:p>
        </p:txBody>
      </p:sp>
      <p:sp>
        <p:nvSpPr>
          <p:cNvPr id="16" name="ZoneTexte 15">
            <a:extLst>
              <a:ext uri="{FF2B5EF4-FFF2-40B4-BE49-F238E27FC236}">
                <a16:creationId xmlns:a16="http://schemas.microsoft.com/office/drawing/2014/main" id="{28818174-44C7-4A49-A057-E21120F243D3}"/>
              </a:ext>
            </a:extLst>
          </p:cNvPr>
          <p:cNvSpPr txBox="1"/>
          <p:nvPr/>
        </p:nvSpPr>
        <p:spPr>
          <a:xfrm>
            <a:off x="11734800" y="3801189"/>
            <a:ext cx="457200" cy="246221"/>
          </a:xfrm>
          <a:prstGeom prst="rect">
            <a:avLst/>
          </a:prstGeom>
          <a:noFill/>
        </p:spPr>
        <p:txBody>
          <a:bodyPr wrap="square" rtlCol="0">
            <a:spAutoFit/>
          </a:bodyPr>
          <a:lstStyle/>
          <a:p>
            <a:r>
              <a:rPr lang="fr-BE" sz="1000" dirty="0">
                <a:solidFill>
                  <a:schemeClr val="bg1"/>
                </a:solidFill>
              </a:rPr>
              <a:t>ML</a:t>
            </a:r>
          </a:p>
        </p:txBody>
      </p:sp>
      <p:sp>
        <p:nvSpPr>
          <p:cNvPr id="17" name="ZoneTexte 16">
            <a:extLst>
              <a:ext uri="{FF2B5EF4-FFF2-40B4-BE49-F238E27FC236}">
                <a16:creationId xmlns:a16="http://schemas.microsoft.com/office/drawing/2014/main" id="{5E42C8B1-8B58-40A8-BE9A-FADDF0ADE12E}"/>
              </a:ext>
            </a:extLst>
          </p:cNvPr>
          <p:cNvSpPr txBox="1"/>
          <p:nvPr/>
        </p:nvSpPr>
        <p:spPr>
          <a:xfrm>
            <a:off x="11734800" y="4048839"/>
            <a:ext cx="457200" cy="246221"/>
          </a:xfrm>
          <a:prstGeom prst="rect">
            <a:avLst/>
          </a:prstGeom>
          <a:noFill/>
        </p:spPr>
        <p:txBody>
          <a:bodyPr wrap="square" rtlCol="0">
            <a:spAutoFit/>
          </a:bodyPr>
          <a:lstStyle/>
          <a:p>
            <a:r>
              <a:rPr lang="fr-BE" sz="1000" dirty="0">
                <a:solidFill>
                  <a:schemeClr val="bg1"/>
                </a:solidFill>
              </a:rPr>
              <a:t>HL</a:t>
            </a:r>
          </a:p>
        </p:txBody>
      </p:sp>
      <p:pic>
        <p:nvPicPr>
          <p:cNvPr id="18" name="Picture 2">
            <a:extLst>
              <a:ext uri="{FF2B5EF4-FFF2-40B4-BE49-F238E27FC236}">
                <a16:creationId xmlns:a16="http://schemas.microsoft.com/office/drawing/2014/main" id="{82A1CF93-FBB9-454E-813F-E1D43F278A6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12192000" cy="9525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77785609"/>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C8EE90D-5F40-9D19-DE69-A364B067CFE6}"/>
              </a:ext>
            </a:extLst>
          </p:cNvPr>
          <p:cNvSpPr/>
          <p:nvPr/>
        </p:nvSpPr>
        <p:spPr>
          <a:xfrm>
            <a:off x="2418735" y="2133600"/>
            <a:ext cx="7731326" cy="4129548"/>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
        <p:nvSpPr>
          <p:cNvPr id="2" name="Titre 1">
            <a:extLst>
              <a:ext uri="{FF2B5EF4-FFF2-40B4-BE49-F238E27FC236}">
                <a16:creationId xmlns:a16="http://schemas.microsoft.com/office/drawing/2014/main" id="{A0F0AFD8-AF74-4ACD-ACA5-8F9E7587EB5C}"/>
              </a:ext>
            </a:extLst>
          </p:cNvPr>
          <p:cNvSpPr>
            <a:spLocks noGrp="1"/>
          </p:cNvSpPr>
          <p:nvPr>
            <p:ph type="title"/>
          </p:nvPr>
        </p:nvSpPr>
        <p:spPr>
          <a:xfrm>
            <a:off x="918409" y="889000"/>
            <a:ext cx="10515600" cy="1325563"/>
          </a:xfrm>
        </p:spPr>
        <p:txBody>
          <a:bodyPr/>
          <a:lstStyle/>
          <a:p>
            <a:pPr algn="ctr"/>
            <a:r>
              <a:rPr lang="en-US" dirty="0">
                <a:solidFill>
                  <a:schemeClr val="bg1"/>
                </a:solidFill>
              </a:rPr>
              <a:t>Photosynthetic chain &amp; DCMU</a:t>
            </a:r>
          </a:p>
        </p:txBody>
      </p:sp>
      <p:pic>
        <p:nvPicPr>
          <p:cNvPr id="18" name="Picture 2">
            <a:extLst>
              <a:ext uri="{FF2B5EF4-FFF2-40B4-BE49-F238E27FC236}">
                <a16:creationId xmlns:a16="http://schemas.microsoft.com/office/drawing/2014/main" id="{82A1CF93-FBB9-454E-813F-E1D43F278A6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2192000" cy="952500"/>
          </a:xfrm>
          <a:prstGeom prst="rect">
            <a:avLst/>
          </a:prstGeom>
          <a:noFill/>
          <a:extLst>
            <a:ext uri="{909E8E84-426E-40DD-AFC4-6F175D3DCCD1}">
              <a14:hiddenFill xmlns:a14="http://schemas.microsoft.com/office/drawing/2010/main">
                <a:solidFill>
                  <a:srgbClr val="FFFFFF"/>
                </a:solidFill>
              </a14:hiddenFill>
            </a:ext>
          </a:extLst>
        </p:spPr>
      </p:pic>
      <p:pic>
        <p:nvPicPr>
          <p:cNvPr id="7170" name="Picture 2">
            <a:extLst>
              <a:ext uri="{FF2B5EF4-FFF2-40B4-BE49-F238E27FC236}">
                <a16:creationId xmlns:a16="http://schemas.microsoft.com/office/drawing/2014/main" id="{9D61D634-4C15-D6B7-85B2-1485C16535D7}"/>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b="16244"/>
          <a:stretch/>
        </p:blipFill>
        <p:spPr bwMode="auto">
          <a:xfrm>
            <a:off x="2041939" y="1679166"/>
            <a:ext cx="8108122" cy="4583982"/>
          </a:xfrm>
          <a:prstGeom prst="rect">
            <a:avLst/>
          </a:prstGeom>
          <a:solidFill>
            <a:schemeClr val="bg1">
              <a:alpha val="1000"/>
            </a:schemeClr>
          </a:solidFill>
        </p:spPr>
      </p:pic>
      <p:cxnSp>
        <p:nvCxnSpPr>
          <p:cNvPr id="5" name="Connecteur droit 4">
            <a:extLst>
              <a:ext uri="{FF2B5EF4-FFF2-40B4-BE49-F238E27FC236}">
                <a16:creationId xmlns:a16="http://schemas.microsoft.com/office/drawing/2014/main" id="{D0978422-DC16-014B-B8BD-9F4B7BE85B9B}"/>
              </a:ext>
            </a:extLst>
          </p:cNvPr>
          <p:cNvCxnSpPr>
            <a:cxnSpLocks/>
          </p:cNvCxnSpPr>
          <p:nvPr/>
        </p:nvCxnSpPr>
        <p:spPr>
          <a:xfrm>
            <a:off x="4768645" y="3923071"/>
            <a:ext cx="0" cy="2192594"/>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sp>
        <p:nvSpPr>
          <p:cNvPr id="7" name="ZoneTexte 6">
            <a:extLst>
              <a:ext uri="{FF2B5EF4-FFF2-40B4-BE49-F238E27FC236}">
                <a16:creationId xmlns:a16="http://schemas.microsoft.com/office/drawing/2014/main" id="{D02CFD66-C16A-DAF7-32DF-979D89C51618}"/>
              </a:ext>
            </a:extLst>
          </p:cNvPr>
          <p:cNvSpPr txBox="1"/>
          <p:nvPr/>
        </p:nvSpPr>
        <p:spPr>
          <a:xfrm>
            <a:off x="4355690" y="3553739"/>
            <a:ext cx="825910" cy="369332"/>
          </a:xfrm>
          <a:prstGeom prst="rect">
            <a:avLst/>
          </a:prstGeom>
          <a:noFill/>
        </p:spPr>
        <p:txBody>
          <a:bodyPr wrap="square" rtlCol="0">
            <a:spAutoFit/>
          </a:bodyPr>
          <a:lstStyle/>
          <a:p>
            <a:r>
              <a:rPr lang="fr-BE" b="1" dirty="0">
                <a:solidFill>
                  <a:srgbClr val="FF0000"/>
                </a:solidFill>
              </a:rPr>
              <a:t>DCMU</a:t>
            </a:r>
          </a:p>
        </p:txBody>
      </p:sp>
      <p:sp>
        <p:nvSpPr>
          <p:cNvPr id="8" name="Rectangle 7">
            <a:extLst>
              <a:ext uri="{FF2B5EF4-FFF2-40B4-BE49-F238E27FC236}">
                <a16:creationId xmlns:a16="http://schemas.microsoft.com/office/drawing/2014/main" id="{DCCE1302-9365-C70A-2E15-E8D9CBB43ABB}"/>
              </a:ext>
            </a:extLst>
          </p:cNvPr>
          <p:cNvSpPr/>
          <p:nvPr/>
        </p:nvSpPr>
        <p:spPr>
          <a:xfrm rot="2395533">
            <a:off x="5127756" y="3273083"/>
            <a:ext cx="1714942" cy="567813"/>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BE"/>
          </a:p>
        </p:txBody>
      </p:sp>
    </p:spTree>
    <p:extLst>
      <p:ext uri="{BB962C8B-B14F-4D97-AF65-F5344CB8AC3E}">
        <p14:creationId xmlns:p14="http://schemas.microsoft.com/office/powerpoint/2010/main" val="3742180727"/>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2" name="Picture 2">
            <a:extLst>
              <a:ext uri="{FF2B5EF4-FFF2-40B4-BE49-F238E27FC236}">
                <a16:creationId xmlns:a16="http://schemas.microsoft.com/office/drawing/2014/main" id="{B0F6098D-5722-45C9-B34D-644B0DCDAD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2192000" cy="952500"/>
          </a:xfrm>
          <a:prstGeom prst="rect">
            <a:avLst/>
          </a:prstGeom>
          <a:noFill/>
          <a:extLst>
            <a:ext uri="{909E8E84-426E-40DD-AFC4-6F175D3DCCD1}">
              <a14:hiddenFill xmlns:a14="http://schemas.microsoft.com/office/drawing/2010/main">
                <a:solidFill>
                  <a:srgbClr val="FFFFFF"/>
                </a:solidFill>
              </a14:hiddenFill>
            </a:ext>
          </a:extLst>
        </p:spPr>
      </p:pic>
      <p:sp>
        <p:nvSpPr>
          <p:cNvPr id="9" name="Titre 1">
            <a:extLst>
              <a:ext uri="{FF2B5EF4-FFF2-40B4-BE49-F238E27FC236}">
                <a16:creationId xmlns:a16="http://schemas.microsoft.com/office/drawing/2014/main" id="{4E38E265-8ABA-52DA-3BD5-0B8FC3E5C1A5}"/>
              </a:ext>
            </a:extLst>
          </p:cNvPr>
          <p:cNvSpPr>
            <a:spLocks noGrp="1"/>
          </p:cNvSpPr>
          <p:nvPr>
            <p:ph type="title"/>
          </p:nvPr>
        </p:nvSpPr>
        <p:spPr>
          <a:xfrm>
            <a:off x="838199" y="521734"/>
            <a:ext cx="10515600" cy="1325563"/>
          </a:xfrm>
        </p:spPr>
        <p:txBody>
          <a:bodyPr>
            <a:normAutofit/>
          </a:bodyPr>
          <a:lstStyle/>
          <a:p>
            <a:pPr algn="ctr"/>
            <a:r>
              <a:rPr lang="en-US" sz="4000" dirty="0">
                <a:solidFill>
                  <a:schemeClr val="bg1"/>
                </a:solidFill>
                <a:latin typeface="Calibri" panose="020F0502020204030204" pitchFamily="34" charset="0"/>
                <a:cs typeface="Times New Roman" panose="02020603050405020304" pitchFamily="18" charset="0"/>
              </a:rPr>
              <a:t>Diversity of adaptation to Far-red/Low light </a:t>
            </a:r>
            <a:endParaRPr lang="en-US" sz="8000" dirty="0">
              <a:solidFill>
                <a:schemeClr val="bg1"/>
              </a:solidFill>
            </a:endParaRPr>
          </a:p>
        </p:txBody>
      </p:sp>
      <p:pic>
        <p:nvPicPr>
          <p:cNvPr id="3" name="Image 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6200000">
            <a:off x="34261" y="-4345185"/>
            <a:ext cx="7578866" cy="17882717"/>
          </a:xfrm>
          <a:prstGeom prst="rect">
            <a:avLst/>
          </a:prstGeom>
        </p:spPr>
      </p:pic>
    </p:spTree>
    <p:extLst>
      <p:ext uri="{BB962C8B-B14F-4D97-AF65-F5344CB8AC3E}">
        <p14:creationId xmlns:p14="http://schemas.microsoft.com/office/powerpoint/2010/main" val="209218912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42" name="Picture 2">
            <a:extLst>
              <a:ext uri="{FF2B5EF4-FFF2-40B4-BE49-F238E27FC236}">
                <a16:creationId xmlns:a16="http://schemas.microsoft.com/office/drawing/2014/main" id="{B0F6098D-5722-45C9-B34D-644B0DCDAD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2192000" cy="952500"/>
          </a:xfrm>
          <a:prstGeom prst="rect">
            <a:avLst/>
          </a:prstGeom>
          <a:noFill/>
          <a:extLst>
            <a:ext uri="{909E8E84-426E-40DD-AFC4-6F175D3DCCD1}">
              <a14:hiddenFill xmlns:a14="http://schemas.microsoft.com/office/drawing/2010/main">
                <a:solidFill>
                  <a:srgbClr val="FFFFFF"/>
                </a:solidFill>
              </a14:hiddenFill>
            </a:ext>
          </a:extLst>
        </p:spPr>
      </p:pic>
      <p:sp>
        <p:nvSpPr>
          <p:cNvPr id="9" name="Titre 1">
            <a:extLst>
              <a:ext uri="{FF2B5EF4-FFF2-40B4-BE49-F238E27FC236}">
                <a16:creationId xmlns:a16="http://schemas.microsoft.com/office/drawing/2014/main" id="{4E38E265-8ABA-52DA-3BD5-0B8FC3E5C1A5}"/>
              </a:ext>
            </a:extLst>
          </p:cNvPr>
          <p:cNvSpPr>
            <a:spLocks noGrp="1"/>
          </p:cNvSpPr>
          <p:nvPr>
            <p:ph type="title"/>
          </p:nvPr>
        </p:nvSpPr>
        <p:spPr>
          <a:xfrm>
            <a:off x="838199" y="521734"/>
            <a:ext cx="10515600" cy="1325563"/>
          </a:xfrm>
        </p:spPr>
        <p:txBody>
          <a:bodyPr>
            <a:normAutofit/>
          </a:bodyPr>
          <a:lstStyle/>
          <a:p>
            <a:pPr algn="ctr"/>
            <a:r>
              <a:rPr lang="fr-BE" sz="4000" i="1" dirty="0" err="1">
                <a:solidFill>
                  <a:schemeClr val="bg1"/>
                </a:solidFill>
              </a:rPr>
              <a:t>Stanieria</a:t>
            </a:r>
            <a:r>
              <a:rPr lang="fr-BE" sz="4000" i="1" dirty="0">
                <a:solidFill>
                  <a:schemeClr val="bg1"/>
                </a:solidFill>
              </a:rPr>
              <a:t> </a:t>
            </a:r>
            <a:r>
              <a:rPr lang="fr-BE" sz="4000" i="1" dirty="0" err="1">
                <a:solidFill>
                  <a:schemeClr val="bg1"/>
                </a:solidFill>
              </a:rPr>
              <a:t>sp</a:t>
            </a:r>
            <a:r>
              <a:rPr kumimoji="0" lang="fr-BE" sz="40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pic>
        <p:nvPicPr>
          <p:cNvPr id="5" name="Image 4">
            <a:extLst>
              <a:ext uri="{FF2B5EF4-FFF2-40B4-BE49-F238E27FC236}">
                <a16:creationId xmlns:a16="http://schemas.microsoft.com/office/drawing/2014/main" id="{E6615D30-F13D-BE6B-7E80-8B044B91E5B0}"/>
              </a:ext>
            </a:extLst>
          </p:cNvPr>
          <p:cNvPicPr>
            <a:picLocks noChangeAspect="1"/>
          </p:cNvPicPr>
          <p:nvPr/>
        </p:nvPicPr>
        <p:blipFill>
          <a:blip r:embed="rId4"/>
          <a:stretch>
            <a:fillRect/>
          </a:stretch>
        </p:blipFill>
        <p:spPr>
          <a:xfrm rot="5400000">
            <a:off x="7309871" y="1975876"/>
            <a:ext cx="6858001" cy="2906252"/>
          </a:xfrm>
          <a:prstGeom prst="rect">
            <a:avLst/>
          </a:prstGeom>
        </p:spPr>
      </p:pic>
      <p:pic>
        <p:nvPicPr>
          <p:cNvPr id="4" name="Image 3">
            <a:extLst>
              <a:ext uri="{FF2B5EF4-FFF2-40B4-BE49-F238E27FC236}">
                <a16:creationId xmlns:a16="http://schemas.microsoft.com/office/drawing/2014/main" id="{16767142-14C2-1129-D3BC-088B0E588465}"/>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31961" y="1679550"/>
            <a:ext cx="2151866" cy="1619279"/>
          </a:xfrm>
          <a:prstGeom prst="rect">
            <a:avLst/>
          </a:prstGeom>
        </p:spPr>
      </p:pic>
      <p:pic>
        <p:nvPicPr>
          <p:cNvPr id="7" name="A6_10X_a.jpg" descr="A6_10X_a.jpg">
            <a:extLst>
              <a:ext uri="{FF2B5EF4-FFF2-40B4-BE49-F238E27FC236}">
                <a16:creationId xmlns:a16="http://schemas.microsoft.com/office/drawing/2014/main" id="{6BDC37F4-90A2-7D1D-2628-E579A0149604}"/>
              </a:ext>
            </a:extLst>
          </p:cNvPr>
          <p:cNvPicPr>
            <a:picLocks noChangeAspect="1"/>
          </p:cNvPicPr>
          <p:nvPr/>
        </p:nvPicPr>
        <p:blipFill rotWithShape="1">
          <a:blip r:embed="rId6"/>
          <a:srcRect b="11647"/>
          <a:stretch/>
        </p:blipFill>
        <p:spPr>
          <a:xfrm>
            <a:off x="2419971" y="1679550"/>
            <a:ext cx="1589533" cy="1619280"/>
          </a:xfrm>
          <a:prstGeom prst="rect">
            <a:avLst/>
          </a:prstGeom>
          <a:ln w="12700">
            <a:miter lim="400000"/>
          </a:ln>
        </p:spPr>
      </p:pic>
      <p:pic>
        <p:nvPicPr>
          <p:cNvPr id="10" name="Image 9">
            <a:extLst>
              <a:ext uri="{FF2B5EF4-FFF2-40B4-BE49-F238E27FC236}">
                <a16:creationId xmlns:a16="http://schemas.microsoft.com/office/drawing/2014/main" id="{8AF6CB3F-DF73-54E0-5C85-80C9A728CE14}"/>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442005" y="3353915"/>
            <a:ext cx="1964742" cy="1472792"/>
          </a:xfrm>
          <a:prstGeom prst="rect">
            <a:avLst/>
          </a:prstGeom>
        </p:spPr>
      </p:pic>
      <p:pic>
        <p:nvPicPr>
          <p:cNvPr id="11" name="Image 10">
            <a:extLst>
              <a:ext uri="{FF2B5EF4-FFF2-40B4-BE49-F238E27FC236}">
                <a16:creationId xmlns:a16="http://schemas.microsoft.com/office/drawing/2014/main" id="{B35FC796-28D7-056F-2D13-4CD11CCDA774}"/>
              </a:ext>
            </a:extLst>
          </p:cNvPr>
          <p:cNvPicPr>
            <a:picLocks noChangeAspect="1"/>
          </p:cNvPicPr>
          <p:nvPr/>
        </p:nvPicPr>
        <p:blipFill rotWithShape="1">
          <a:blip r:embed="rId8">
            <a:extLst>
              <a:ext uri="{28A0092B-C50C-407E-A947-70E740481C1C}">
                <a14:useLocalDpi xmlns:a14="http://schemas.microsoft.com/office/drawing/2010/main" val="0"/>
              </a:ext>
            </a:extLst>
          </a:blip>
          <a:srcRect l="5713" r="-843" b="27507"/>
          <a:stretch/>
        </p:blipFill>
        <p:spPr>
          <a:xfrm>
            <a:off x="663427" y="3349683"/>
            <a:ext cx="1738472" cy="1476515"/>
          </a:xfrm>
          <a:prstGeom prst="rect">
            <a:avLst/>
          </a:prstGeom>
        </p:spPr>
      </p:pic>
      <p:sp>
        <p:nvSpPr>
          <p:cNvPr id="12" name="Rectangle 11">
            <a:extLst>
              <a:ext uri="{FF2B5EF4-FFF2-40B4-BE49-F238E27FC236}">
                <a16:creationId xmlns:a16="http://schemas.microsoft.com/office/drawing/2014/main" id="{39525308-826C-FE02-382A-E8563D833033}"/>
              </a:ext>
            </a:extLst>
          </p:cNvPr>
          <p:cNvSpPr/>
          <p:nvPr/>
        </p:nvSpPr>
        <p:spPr>
          <a:xfrm>
            <a:off x="231961" y="2908267"/>
            <a:ext cx="1163700" cy="368614"/>
          </a:xfrm>
          <a:prstGeom prst="rect">
            <a:avLst/>
          </a:prstGeom>
          <a:solidFill>
            <a:srgbClr val="F1ECEE"/>
          </a:solidFill>
        </p:spPr>
        <p:txBody>
          <a:bodyPr wrap="square">
            <a:spAutoFit/>
          </a:bodyPr>
          <a:lstStyle/>
          <a:p>
            <a:r>
              <a:rPr lang="fr-FR" dirty="0"/>
              <a:t>PCC 7301 </a:t>
            </a:r>
            <a:endParaRPr lang="fr-BE" dirty="0"/>
          </a:p>
        </p:txBody>
      </p:sp>
      <p:sp>
        <p:nvSpPr>
          <p:cNvPr id="13" name="Rectangle 12">
            <a:extLst>
              <a:ext uri="{FF2B5EF4-FFF2-40B4-BE49-F238E27FC236}">
                <a16:creationId xmlns:a16="http://schemas.microsoft.com/office/drawing/2014/main" id="{92F874D6-A167-8842-84F6-3972960A9903}"/>
              </a:ext>
            </a:extLst>
          </p:cNvPr>
          <p:cNvSpPr/>
          <p:nvPr/>
        </p:nvSpPr>
        <p:spPr>
          <a:xfrm>
            <a:off x="2808622" y="2930215"/>
            <a:ext cx="1200882" cy="368614"/>
          </a:xfrm>
          <a:prstGeom prst="rect">
            <a:avLst/>
          </a:prstGeom>
          <a:solidFill>
            <a:srgbClr val="EFE0D8"/>
          </a:solidFill>
        </p:spPr>
        <p:txBody>
          <a:bodyPr wrap="square">
            <a:spAutoFit/>
          </a:bodyPr>
          <a:lstStyle/>
          <a:p>
            <a:r>
              <a:rPr lang="fr-FR" dirty="0"/>
              <a:t>SAG 33.87 </a:t>
            </a:r>
            <a:endParaRPr lang="fr-BE" dirty="0"/>
          </a:p>
        </p:txBody>
      </p:sp>
      <p:sp>
        <p:nvSpPr>
          <p:cNvPr id="14" name="Rectangle 13">
            <a:extLst>
              <a:ext uri="{FF2B5EF4-FFF2-40B4-BE49-F238E27FC236}">
                <a16:creationId xmlns:a16="http://schemas.microsoft.com/office/drawing/2014/main" id="{E564F245-0D38-4CF7-0C27-3BF8501B7A0B}"/>
              </a:ext>
            </a:extLst>
          </p:cNvPr>
          <p:cNvSpPr/>
          <p:nvPr/>
        </p:nvSpPr>
        <p:spPr>
          <a:xfrm>
            <a:off x="2544141" y="4508439"/>
            <a:ext cx="1239908" cy="368614"/>
          </a:xfrm>
          <a:prstGeom prst="rect">
            <a:avLst/>
          </a:prstGeom>
        </p:spPr>
        <p:txBody>
          <a:bodyPr wrap="square">
            <a:spAutoFit/>
          </a:bodyPr>
          <a:lstStyle/>
          <a:p>
            <a:r>
              <a:rPr lang="fr-FR" dirty="0"/>
              <a:t>SAG 27.84 </a:t>
            </a:r>
            <a:endParaRPr lang="fr-BE" dirty="0"/>
          </a:p>
        </p:txBody>
      </p:sp>
      <p:sp>
        <p:nvSpPr>
          <p:cNvPr id="15" name="Rectangle 14">
            <a:extLst>
              <a:ext uri="{FF2B5EF4-FFF2-40B4-BE49-F238E27FC236}">
                <a16:creationId xmlns:a16="http://schemas.microsoft.com/office/drawing/2014/main" id="{BF2CA273-D1E5-D9B3-6092-C6079879C874}"/>
              </a:ext>
            </a:extLst>
          </p:cNvPr>
          <p:cNvSpPr/>
          <p:nvPr/>
        </p:nvSpPr>
        <p:spPr>
          <a:xfrm>
            <a:off x="1395661" y="4410567"/>
            <a:ext cx="1163700" cy="368614"/>
          </a:xfrm>
          <a:prstGeom prst="rect">
            <a:avLst/>
          </a:prstGeom>
          <a:noFill/>
        </p:spPr>
        <p:txBody>
          <a:bodyPr wrap="square">
            <a:spAutoFit/>
          </a:bodyPr>
          <a:lstStyle/>
          <a:p>
            <a:r>
              <a:rPr lang="fr-FR" dirty="0"/>
              <a:t>PCC 7304 </a:t>
            </a:r>
            <a:endParaRPr lang="fr-BE" dirty="0"/>
          </a:p>
        </p:txBody>
      </p:sp>
      <p:pic>
        <p:nvPicPr>
          <p:cNvPr id="18" name="Image 17" descr="Une image contenant cercle, capture d’écran, vert, Caractère coloré&#10;&#10;Description générée automatiquement">
            <a:extLst>
              <a:ext uri="{FF2B5EF4-FFF2-40B4-BE49-F238E27FC236}">
                <a16:creationId xmlns:a16="http://schemas.microsoft.com/office/drawing/2014/main" id="{7A3B9193-4781-C066-32E0-A34196107846}"/>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5555317" y="2303853"/>
            <a:ext cx="2786178" cy="1360387"/>
          </a:xfrm>
          <a:prstGeom prst="rect">
            <a:avLst/>
          </a:prstGeom>
        </p:spPr>
      </p:pic>
      <p:cxnSp>
        <p:nvCxnSpPr>
          <p:cNvPr id="20" name="Connecteur droit avec flèche 19">
            <a:extLst>
              <a:ext uri="{FF2B5EF4-FFF2-40B4-BE49-F238E27FC236}">
                <a16:creationId xmlns:a16="http://schemas.microsoft.com/office/drawing/2014/main" id="{C2CE40C9-8AF7-9EF2-5AFB-3C750B1DA3E7}"/>
              </a:ext>
            </a:extLst>
          </p:cNvPr>
          <p:cNvCxnSpPr/>
          <p:nvPr/>
        </p:nvCxnSpPr>
        <p:spPr>
          <a:xfrm flipV="1">
            <a:off x="6052224" y="3486013"/>
            <a:ext cx="341523" cy="35339"/>
          </a:xfrm>
          <a:prstGeom prst="straightConnector1">
            <a:avLst/>
          </a:prstGeom>
          <a:ln w="38100">
            <a:solidFill>
              <a:schemeClr val="bg1"/>
            </a:solidFill>
            <a:tailEnd type="triangle"/>
          </a:ln>
        </p:spPr>
        <p:style>
          <a:lnRef idx="1">
            <a:schemeClr val="accent1"/>
          </a:lnRef>
          <a:fillRef idx="0">
            <a:schemeClr val="accent1"/>
          </a:fillRef>
          <a:effectRef idx="0">
            <a:schemeClr val="accent1"/>
          </a:effectRef>
          <a:fontRef idx="minor">
            <a:schemeClr val="tx1"/>
          </a:fontRef>
        </p:style>
      </p:cxnSp>
      <p:cxnSp>
        <p:nvCxnSpPr>
          <p:cNvPr id="21" name="Connecteur droit avec flèche 20">
            <a:extLst>
              <a:ext uri="{FF2B5EF4-FFF2-40B4-BE49-F238E27FC236}">
                <a16:creationId xmlns:a16="http://schemas.microsoft.com/office/drawing/2014/main" id="{9FA9AAD1-9EF9-A3B1-9D04-3903549AD13A}"/>
              </a:ext>
            </a:extLst>
          </p:cNvPr>
          <p:cNvCxnSpPr>
            <a:cxnSpLocks/>
          </p:cNvCxnSpPr>
          <p:nvPr/>
        </p:nvCxnSpPr>
        <p:spPr>
          <a:xfrm flipV="1">
            <a:off x="7152689" y="3089030"/>
            <a:ext cx="243592" cy="188155"/>
          </a:xfrm>
          <a:prstGeom prst="straightConnector1">
            <a:avLst/>
          </a:prstGeom>
          <a:ln w="38100">
            <a:solidFill>
              <a:schemeClr val="bg1"/>
            </a:solidFill>
            <a:tailEnd type="triangle"/>
          </a:ln>
        </p:spPr>
        <p:style>
          <a:lnRef idx="1">
            <a:schemeClr val="accent1"/>
          </a:lnRef>
          <a:fillRef idx="0">
            <a:schemeClr val="accent1"/>
          </a:fillRef>
          <a:effectRef idx="0">
            <a:schemeClr val="accent1"/>
          </a:effectRef>
          <a:fontRef idx="minor">
            <a:schemeClr val="tx1"/>
          </a:fontRef>
        </p:style>
      </p:cxnSp>
      <p:cxnSp>
        <p:nvCxnSpPr>
          <p:cNvPr id="24" name="Connecteur droit 23">
            <a:extLst>
              <a:ext uri="{FF2B5EF4-FFF2-40B4-BE49-F238E27FC236}">
                <a16:creationId xmlns:a16="http://schemas.microsoft.com/office/drawing/2014/main" id="{FE2CE217-D012-E685-8FC5-CF1F7800CB54}"/>
              </a:ext>
            </a:extLst>
          </p:cNvPr>
          <p:cNvCxnSpPr>
            <a:cxnSpLocks/>
          </p:cNvCxnSpPr>
          <p:nvPr/>
        </p:nvCxnSpPr>
        <p:spPr>
          <a:xfrm>
            <a:off x="9397388" y="6533002"/>
            <a:ext cx="385590"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
        <p:nvSpPr>
          <p:cNvPr id="26" name="ZoneTexte 25">
            <a:extLst>
              <a:ext uri="{FF2B5EF4-FFF2-40B4-BE49-F238E27FC236}">
                <a16:creationId xmlns:a16="http://schemas.microsoft.com/office/drawing/2014/main" id="{DB0A3C71-D7D7-DBD9-9B48-267116FC517F}"/>
              </a:ext>
            </a:extLst>
          </p:cNvPr>
          <p:cNvSpPr txBox="1"/>
          <p:nvPr/>
        </p:nvSpPr>
        <p:spPr>
          <a:xfrm>
            <a:off x="9285743" y="6225224"/>
            <a:ext cx="694062" cy="307777"/>
          </a:xfrm>
          <a:prstGeom prst="rect">
            <a:avLst/>
          </a:prstGeom>
          <a:noFill/>
        </p:spPr>
        <p:txBody>
          <a:bodyPr wrap="square" rtlCol="0">
            <a:spAutoFit/>
          </a:bodyPr>
          <a:lstStyle/>
          <a:p>
            <a:r>
              <a:rPr lang="fr-BE" sz="1400" dirty="0" err="1"/>
              <a:t>FarLip</a:t>
            </a:r>
            <a:endParaRPr lang="fr-BE" sz="1400" dirty="0"/>
          </a:p>
        </p:txBody>
      </p:sp>
      <p:pic>
        <p:nvPicPr>
          <p:cNvPr id="2050" name="Picture 2" descr="Cleaning up, with artificial reed beds | Envirotec">
            <a:extLst>
              <a:ext uri="{FF2B5EF4-FFF2-40B4-BE49-F238E27FC236}">
                <a16:creationId xmlns:a16="http://schemas.microsoft.com/office/drawing/2014/main" id="{83B0D4ED-EAB2-97FF-5F41-61FAF4CE337F}"/>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701233" y="5250864"/>
            <a:ext cx="1968475" cy="1312316"/>
          </a:xfrm>
          <a:prstGeom prst="rect">
            <a:avLst/>
          </a:prstGeom>
          <a:noFill/>
          <a:extLst>
            <a:ext uri="{909E8E84-426E-40DD-AFC4-6F175D3DCCD1}">
              <a14:hiddenFill xmlns:a14="http://schemas.microsoft.com/office/drawing/2010/main">
                <a:solidFill>
                  <a:srgbClr val="FFFFFF"/>
                </a:solidFill>
              </a14:hiddenFill>
            </a:ext>
          </a:extLst>
        </p:spPr>
      </p:pic>
      <p:pic>
        <p:nvPicPr>
          <p:cNvPr id="27" name="Image 26">
            <a:extLst>
              <a:ext uri="{FF2B5EF4-FFF2-40B4-BE49-F238E27FC236}">
                <a16:creationId xmlns:a16="http://schemas.microsoft.com/office/drawing/2014/main" id="{5ADA53A6-8E4C-C117-7D2C-AB07F46C31B8}"/>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4973952" y="4692746"/>
            <a:ext cx="4809026" cy="1407653"/>
          </a:xfrm>
          <a:prstGeom prst="rect">
            <a:avLst/>
          </a:prstGeom>
        </p:spPr>
      </p:pic>
      <p:cxnSp>
        <p:nvCxnSpPr>
          <p:cNvPr id="29" name="Connecteur droit 28">
            <a:extLst>
              <a:ext uri="{FF2B5EF4-FFF2-40B4-BE49-F238E27FC236}">
                <a16:creationId xmlns:a16="http://schemas.microsoft.com/office/drawing/2014/main" id="{B10DD117-5B3F-3AEF-28AE-83573627ED25}"/>
              </a:ext>
            </a:extLst>
          </p:cNvPr>
          <p:cNvCxnSpPr>
            <a:cxnSpLocks/>
          </p:cNvCxnSpPr>
          <p:nvPr/>
        </p:nvCxnSpPr>
        <p:spPr>
          <a:xfrm flipH="1">
            <a:off x="4973952" y="4087940"/>
            <a:ext cx="5506252" cy="604805"/>
          </a:xfrm>
          <a:prstGeom prst="line">
            <a:avLst/>
          </a:prstGeom>
          <a:ln w="19050">
            <a:solidFill>
              <a:srgbClr val="00B0F0"/>
            </a:solidFill>
          </a:ln>
        </p:spPr>
        <p:style>
          <a:lnRef idx="1">
            <a:schemeClr val="accent1"/>
          </a:lnRef>
          <a:fillRef idx="0">
            <a:schemeClr val="accent1"/>
          </a:fillRef>
          <a:effectRef idx="0">
            <a:schemeClr val="accent1"/>
          </a:effectRef>
          <a:fontRef idx="minor">
            <a:schemeClr val="tx1"/>
          </a:fontRef>
        </p:style>
      </p:cxnSp>
      <p:cxnSp>
        <p:nvCxnSpPr>
          <p:cNvPr id="30" name="Connecteur droit 29">
            <a:extLst>
              <a:ext uri="{FF2B5EF4-FFF2-40B4-BE49-F238E27FC236}">
                <a16:creationId xmlns:a16="http://schemas.microsoft.com/office/drawing/2014/main" id="{033C4BBB-7BDA-C498-8C15-C5517C25E502}"/>
              </a:ext>
            </a:extLst>
          </p:cNvPr>
          <p:cNvCxnSpPr>
            <a:cxnSpLocks/>
          </p:cNvCxnSpPr>
          <p:nvPr/>
        </p:nvCxnSpPr>
        <p:spPr>
          <a:xfrm flipH="1">
            <a:off x="9782978" y="4087939"/>
            <a:ext cx="697226" cy="2012460"/>
          </a:xfrm>
          <a:prstGeom prst="line">
            <a:avLst/>
          </a:prstGeom>
          <a:ln w="19050">
            <a:solidFill>
              <a:srgbClr val="00B0F0"/>
            </a:solidFill>
          </a:ln>
        </p:spPr>
        <p:style>
          <a:lnRef idx="1">
            <a:schemeClr val="accent1"/>
          </a:lnRef>
          <a:fillRef idx="0">
            <a:schemeClr val="accent1"/>
          </a:fillRef>
          <a:effectRef idx="0">
            <a:schemeClr val="accent1"/>
          </a:effectRef>
          <a:fontRef idx="minor">
            <a:schemeClr val="tx1"/>
          </a:fontRef>
        </p:style>
      </p:cxnSp>
      <p:sp>
        <p:nvSpPr>
          <p:cNvPr id="37" name="ZoneTexte 36">
            <a:extLst>
              <a:ext uri="{FF2B5EF4-FFF2-40B4-BE49-F238E27FC236}">
                <a16:creationId xmlns:a16="http://schemas.microsoft.com/office/drawing/2014/main" id="{ED6E1C91-A576-C5F2-0789-77BD5B163719}"/>
              </a:ext>
            </a:extLst>
          </p:cNvPr>
          <p:cNvSpPr txBox="1"/>
          <p:nvPr/>
        </p:nvSpPr>
        <p:spPr>
          <a:xfrm>
            <a:off x="4917545" y="2283884"/>
            <a:ext cx="2454130" cy="646331"/>
          </a:xfrm>
          <a:prstGeom prst="rect">
            <a:avLst/>
          </a:prstGeom>
          <a:noFill/>
        </p:spPr>
        <p:txBody>
          <a:bodyPr wrap="square" rtlCol="0">
            <a:spAutoFit/>
          </a:bodyPr>
          <a:lstStyle/>
          <a:p>
            <a:r>
              <a:rPr lang="fr-BE" dirty="0">
                <a:solidFill>
                  <a:schemeClr val="bg1"/>
                </a:solidFill>
              </a:rPr>
              <a:t>Division by Sporulation (</a:t>
            </a:r>
            <a:r>
              <a:rPr lang="fr-BE" dirty="0" err="1">
                <a:solidFill>
                  <a:schemeClr val="bg1"/>
                </a:solidFill>
              </a:rPr>
              <a:t>Baeocyte</a:t>
            </a:r>
            <a:r>
              <a:rPr lang="fr-BE" dirty="0">
                <a:solidFill>
                  <a:schemeClr val="bg1"/>
                </a:solidFill>
              </a:rPr>
              <a:t>)</a:t>
            </a:r>
          </a:p>
        </p:txBody>
      </p:sp>
      <p:pic>
        <p:nvPicPr>
          <p:cNvPr id="2054" name="Picture 6" descr="PORT DES PÊCHEURS DE BIARRITZ : Ce qu'il faut savoir pour votre visite  (avec photos)">
            <a:extLst>
              <a:ext uri="{FF2B5EF4-FFF2-40B4-BE49-F238E27FC236}">
                <a16:creationId xmlns:a16="http://schemas.microsoft.com/office/drawing/2014/main" id="{42796497-A740-EAC7-6C85-A3761D6BEB5D}"/>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49084" y="5258050"/>
            <a:ext cx="2320231" cy="130513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417165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050"/>
                                        </p:tgtEl>
                                        <p:attrNameLst>
                                          <p:attrName>style.visibility</p:attrName>
                                        </p:attrNameLst>
                                      </p:cBhvr>
                                      <p:to>
                                        <p:strVal val="visible"/>
                                      </p:to>
                                    </p:set>
                                    <p:animEffect transition="in" filter="fade">
                                      <p:cBhvr>
                                        <p:cTn id="7" dur="500"/>
                                        <p:tgtEl>
                                          <p:spTgt spid="2050"/>
                                        </p:tgtEl>
                                      </p:cBhvr>
                                    </p:animEffect>
                                  </p:childTnLst>
                                </p:cTn>
                              </p:par>
                              <p:par>
                                <p:cTn id="8" presetID="10" presetClass="entr" presetSubtype="0" fill="hold" nodeType="withEffect">
                                  <p:stCondLst>
                                    <p:cond delay="0"/>
                                  </p:stCondLst>
                                  <p:childTnLst>
                                    <p:set>
                                      <p:cBhvr>
                                        <p:cTn id="9" dur="1" fill="hold">
                                          <p:stCondLst>
                                            <p:cond delay="0"/>
                                          </p:stCondLst>
                                        </p:cTn>
                                        <p:tgtEl>
                                          <p:spTgt spid="2054"/>
                                        </p:tgtEl>
                                        <p:attrNameLst>
                                          <p:attrName>style.visibility</p:attrName>
                                        </p:attrNameLst>
                                      </p:cBhvr>
                                      <p:to>
                                        <p:strVal val="visible"/>
                                      </p:to>
                                    </p:set>
                                    <p:animEffect transition="in" filter="fade">
                                      <p:cBhvr>
                                        <p:cTn id="10" dur="500"/>
                                        <p:tgtEl>
                                          <p:spTgt spid="2054"/>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par>
                                <p:cTn id="16" presetID="10" presetClass="entr" presetSubtype="0" fill="hold" nodeType="withEffect">
                                  <p:stCondLst>
                                    <p:cond delay="0"/>
                                  </p:stCondLst>
                                  <p:childTnLst>
                                    <p:set>
                                      <p:cBhvr>
                                        <p:cTn id="17" dur="1" fill="hold">
                                          <p:stCondLst>
                                            <p:cond delay="0"/>
                                          </p:stCondLst>
                                        </p:cTn>
                                        <p:tgtEl>
                                          <p:spTgt spid="20"/>
                                        </p:tgtEl>
                                        <p:attrNameLst>
                                          <p:attrName>style.visibility</p:attrName>
                                        </p:attrNameLst>
                                      </p:cBhvr>
                                      <p:to>
                                        <p:strVal val="visible"/>
                                      </p:to>
                                    </p:set>
                                    <p:animEffect transition="in" filter="fade">
                                      <p:cBhvr>
                                        <p:cTn id="18" dur="500"/>
                                        <p:tgtEl>
                                          <p:spTgt spid="20"/>
                                        </p:tgtEl>
                                      </p:cBhvr>
                                    </p:animEffect>
                                  </p:childTnLst>
                                </p:cTn>
                              </p:par>
                              <p:par>
                                <p:cTn id="19" presetID="10" presetClass="entr" presetSubtype="0" fill="hold" nodeType="withEffect">
                                  <p:stCondLst>
                                    <p:cond delay="0"/>
                                  </p:stCondLst>
                                  <p:childTnLst>
                                    <p:set>
                                      <p:cBhvr>
                                        <p:cTn id="20" dur="1" fill="hold">
                                          <p:stCondLst>
                                            <p:cond delay="0"/>
                                          </p:stCondLst>
                                        </p:cTn>
                                        <p:tgtEl>
                                          <p:spTgt spid="21"/>
                                        </p:tgtEl>
                                        <p:attrNameLst>
                                          <p:attrName>style.visibility</p:attrName>
                                        </p:attrNameLst>
                                      </p:cBhvr>
                                      <p:to>
                                        <p:strVal val="visible"/>
                                      </p:to>
                                    </p:set>
                                    <p:animEffect transition="in" filter="fade">
                                      <p:cBhvr>
                                        <p:cTn id="21" dur="500"/>
                                        <p:tgtEl>
                                          <p:spTgt spid="21"/>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37"/>
                                        </p:tgtEl>
                                        <p:attrNameLst>
                                          <p:attrName>style.visibility</p:attrName>
                                        </p:attrNameLst>
                                      </p:cBhvr>
                                      <p:to>
                                        <p:strVal val="visible"/>
                                      </p:to>
                                    </p:set>
                                    <p:animEffect transition="in" filter="fade">
                                      <p:cBhvr>
                                        <p:cTn id="24"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42" name="Picture 2">
            <a:extLst>
              <a:ext uri="{FF2B5EF4-FFF2-40B4-BE49-F238E27FC236}">
                <a16:creationId xmlns:a16="http://schemas.microsoft.com/office/drawing/2014/main" id="{B0F6098D-5722-45C9-B34D-644B0DCDAD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2192000" cy="952500"/>
          </a:xfrm>
          <a:prstGeom prst="rect">
            <a:avLst/>
          </a:prstGeom>
          <a:noFill/>
          <a:extLst>
            <a:ext uri="{909E8E84-426E-40DD-AFC4-6F175D3DCCD1}">
              <a14:hiddenFill xmlns:a14="http://schemas.microsoft.com/office/drawing/2010/main">
                <a:solidFill>
                  <a:srgbClr val="FFFFFF"/>
                </a:solidFill>
              </a14:hiddenFill>
            </a:ext>
          </a:extLst>
        </p:spPr>
      </p:pic>
      <p:sp>
        <p:nvSpPr>
          <p:cNvPr id="9" name="Titre 1">
            <a:extLst>
              <a:ext uri="{FF2B5EF4-FFF2-40B4-BE49-F238E27FC236}">
                <a16:creationId xmlns:a16="http://schemas.microsoft.com/office/drawing/2014/main" id="{4E38E265-8ABA-52DA-3BD5-0B8FC3E5C1A5}"/>
              </a:ext>
            </a:extLst>
          </p:cNvPr>
          <p:cNvSpPr>
            <a:spLocks noGrp="1"/>
          </p:cNvSpPr>
          <p:nvPr>
            <p:ph type="title"/>
          </p:nvPr>
        </p:nvSpPr>
        <p:spPr>
          <a:xfrm>
            <a:off x="838200" y="846854"/>
            <a:ext cx="10515600" cy="1325563"/>
          </a:xfrm>
        </p:spPr>
        <p:txBody>
          <a:bodyPr>
            <a:normAutofit/>
          </a:bodyPr>
          <a:lstStyle/>
          <a:p>
            <a:pPr algn="ctr"/>
            <a:r>
              <a:rPr lang="en-US" sz="4000" i="1" dirty="0" err="1">
                <a:solidFill>
                  <a:schemeClr val="bg1"/>
                </a:solidFill>
                <a:latin typeface="Calibri" panose="020F0502020204030204" pitchFamily="34" charset="0"/>
                <a:cs typeface="Times New Roman" panose="02020603050405020304" pitchFamily="18" charset="0"/>
              </a:rPr>
              <a:t>Stanieria</a:t>
            </a:r>
            <a:r>
              <a:rPr lang="en-US" sz="4000" dirty="0">
                <a:solidFill>
                  <a:schemeClr val="bg1"/>
                </a:solidFill>
                <a:latin typeface="Calibri" panose="020F0502020204030204" pitchFamily="34" charset="0"/>
                <a:cs typeface="Times New Roman" panose="02020603050405020304" pitchFamily="18" charset="0"/>
              </a:rPr>
              <a:t> SAG33.87 </a:t>
            </a:r>
            <a:br>
              <a:rPr lang="en-US" sz="4000" dirty="0">
                <a:solidFill>
                  <a:schemeClr val="bg1"/>
                </a:solidFill>
                <a:latin typeface="Calibri" panose="020F0502020204030204" pitchFamily="34" charset="0"/>
                <a:cs typeface="Times New Roman" panose="02020603050405020304" pitchFamily="18" charset="0"/>
              </a:rPr>
            </a:br>
            <a:r>
              <a:rPr lang="en-US" sz="4000" dirty="0">
                <a:solidFill>
                  <a:schemeClr val="bg1"/>
                </a:solidFill>
                <a:latin typeface="Calibri" panose="020F0502020204030204" pitchFamily="34" charset="0"/>
                <a:cs typeface="Times New Roman" panose="02020603050405020304" pitchFamily="18" charset="0"/>
              </a:rPr>
              <a:t>Absorbance Spectrum</a:t>
            </a:r>
            <a:endParaRPr lang="en-US" sz="8000" dirty="0">
              <a:solidFill>
                <a:schemeClr val="bg1"/>
              </a:solidFill>
            </a:endParaRPr>
          </a:p>
        </p:txBody>
      </p:sp>
      <p:sp>
        <p:nvSpPr>
          <p:cNvPr id="2" name="Espace réservé du numéro de diapositive 1">
            <a:extLst>
              <a:ext uri="{FF2B5EF4-FFF2-40B4-BE49-F238E27FC236}">
                <a16:creationId xmlns:a16="http://schemas.microsoft.com/office/drawing/2014/main" id="{0E802601-2750-7AB6-0A7E-8BD0755079B3}"/>
              </a:ext>
            </a:extLst>
          </p:cNvPr>
          <p:cNvSpPr>
            <a:spLocks noGrp="1"/>
          </p:cNvSpPr>
          <p:nvPr>
            <p:ph type="sldNum" sz="quarter" idx="12"/>
          </p:nvPr>
        </p:nvSpPr>
        <p:spPr/>
        <p:txBody>
          <a:bodyPr/>
          <a:lstStyle/>
          <a:p>
            <a:fld id="{B74DAD60-A87F-4444-AFEE-1EF8AEC43777}" type="slidenum">
              <a:rPr lang="en-US" smtClean="0">
                <a:solidFill>
                  <a:prstClr val="black">
                    <a:tint val="75000"/>
                  </a:prstClr>
                </a:solidFill>
              </a:rPr>
              <a:pPr/>
              <a:t>4</a:t>
            </a:fld>
            <a:endParaRPr lang="en-US" dirty="0">
              <a:solidFill>
                <a:prstClr val="black">
                  <a:tint val="75000"/>
                </a:prstClr>
              </a:solidFill>
            </a:endParaRPr>
          </a:p>
        </p:txBody>
      </p:sp>
      <p:graphicFrame>
        <p:nvGraphicFramePr>
          <p:cNvPr id="5" name="Graphique 4">
            <a:extLst>
              <a:ext uri="{FF2B5EF4-FFF2-40B4-BE49-F238E27FC236}">
                <a16:creationId xmlns:a16="http://schemas.microsoft.com/office/drawing/2014/main" id="{370B1FD5-A17E-21AD-BC77-26E2D05F5883}"/>
              </a:ext>
            </a:extLst>
          </p:cNvPr>
          <p:cNvGraphicFramePr>
            <a:graphicFrameLocks/>
          </p:cNvGraphicFramePr>
          <p:nvPr>
            <p:extLst>
              <p:ext uri="{D42A27DB-BD31-4B8C-83A1-F6EECF244321}">
                <p14:modId xmlns:p14="http://schemas.microsoft.com/office/powerpoint/2010/main" val="1512670569"/>
              </p:ext>
            </p:extLst>
          </p:nvPr>
        </p:nvGraphicFramePr>
        <p:xfrm>
          <a:off x="1115535" y="2048827"/>
          <a:ext cx="4844998" cy="3390160"/>
        </p:xfrm>
        <a:graphic>
          <a:graphicData uri="http://schemas.openxmlformats.org/drawingml/2006/chart">
            <c:chart xmlns:c="http://schemas.openxmlformats.org/drawingml/2006/chart" xmlns:r="http://schemas.openxmlformats.org/officeDocument/2006/relationships" r:id="rId4"/>
          </a:graphicData>
        </a:graphic>
      </p:graphicFrame>
      <p:cxnSp>
        <p:nvCxnSpPr>
          <p:cNvPr id="8" name="Connecteur droit avec flèche 7">
            <a:extLst>
              <a:ext uri="{FF2B5EF4-FFF2-40B4-BE49-F238E27FC236}">
                <a16:creationId xmlns:a16="http://schemas.microsoft.com/office/drawing/2014/main" id="{29CF6E43-12E3-7633-F926-709DD775F28B}"/>
              </a:ext>
            </a:extLst>
          </p:cNvPr>
          <p:cNvCxnSpPr/>
          <p:nvPr/>
        </p:nvCxnSpPr>
        <p:spPr>
          <a:xfrm>
            <a:off x="4714875" y="3696282"/>
            <a:ext cx="0" cy="1542468"/>
          </a:xfrm>
          <a:prstGeom prst="straightConnector1">
            <a:avLst/>
          </a:prstGeom>
          <a:ln>
            <a:solidFill>
              <a:schemeClr val="bg2"/>
            </a:solidFill>
            <a:tailEnd type="triangle"/>
          </a:ln>
        </p:spPr>
        <p:style>
          <a:lnRef idx="1">
            <a:schemeClr val="accent1"/>
          </a:lnRef>
          <a:fillRef idx="0">
            <a:schemeClr val="accent1"/>
          </a:fillRef>
          <a:effectRef idx="0">
            <a:schemeClr val="accent1"/>
          </a:effectRef>
          <a:fontRef idx="minor">
            <a:schemeClr val="tx1"/>
          </a:fontRef>
        </p:style>
      </p:cxnSp>
      <p:sp>
        <p:nvSpPr>
          <p:cNvPr id="10" name="ZoneTexte 9">
            <a:extLst>
              <a:ext uri="{FF2B5EF4-FFF2-40B4-BE49-F238E27FC236}">
                <a16:creationId xmlns:a16="http://schemas.microsoft.com/office/drawing/2014/main" id="{C7FC777C-9F8C-A500-A90C-42A8F94B9910}"/>
              </a:ext>
            </a:extLst>
          </p:cNvPr>
          <p:cNvSpPr txBox="1"/>
          <p:nvPr/>
        </p:nvSpPr>
        <p:spPr>
          <a:xfrm>
            <a:off x="4410075" y="5231328"/>
            <a:ext cx="1076325" cy="307777"/>
          </a:xfrm>
          <a:prstGeom prst="rect">
            <a:avLst/>
          </a:prstGeom>
          <a:noFill/>
        </p:spPr>
        <p:txBody>
          <a:bodyPr wrap="square" rtlCol="0">
            <a:spAutoFit/>
          </a:bodyPr>
          <a:lstStyle/>
          <a:p>
            <a:r>
              <a:rPr lang="fr-BE" sz="1400" dirty="0">
                <a:solidFill>
                  <a:prstClr val="white"/>
                </a:solidFill>
              </a:rPr>
              <a:t>710 nm</a:t>
            </a:r>
          </a:p>
        </p:txBody>
      </p:sp>
      <p:sp>
        <p:nvSpPr>
          <p:cNvPr id="3" name="ZoneTexte 2">
            <a:extLst>
              <a:ext uri="{FF2B5EF4-FFF2-40B4-BE49-F238E27FC236}">
                <a16:creationId xmlns:a16="http://schemas.microsoft.com/office/drawing/2014/main" id="{3CCD9C60-C74A-1D7D-A739-3DFF19FCCBBC}"/>
              </a:ext>
            </a:extLst>
          </p:cNvPr>
          <p:cNvSpPr txBox="1"/>
          <p:nvPr/>
        </p:nvSpPr>
        <p:spPr>
          <a:xfrm>
            <a:off x="1651517" y="5784980"/>
            <a:ext cx="4739952" cy="369332"/>
          </a:xfrm>
          <a:prstGeom prst="rect">
            <a:avLst/>
          </a:prstGeom>
          <a:noFill/>
        </p:spPr>
        <p:txBody>
          <a:bodyPr wrap="square" rtlCol="0">
            <a:spAutoFit/>
          </a:bodyPr>
          <a:lstStyle/>
          <a:p>
            <a:r>
              <a:rPr lang="fr-BE" dirty="0">
                <a:solidFill>
                  <a:schemeClr val="bg1"/>
                </a:solidFill>
              </a:rPr>
              <a:t>New </a:t>
            </a:r>
            <a:r>
              <a:rPr lang="fr-BE" dirty="0" err="1">
                <a:solidFill>
                  <a:schemeClr val="bg1"/>
                </a:solidFill>
              </a:rPr>
              <a:t>peak</a:t>
            </a:r>
            <a:r>
              <a:rPr lang="fr-BE" dirty="0">
                <a:solidFill>
                  <a:schemeClr val="bg1"/>
                </a:solidFill>
              </a:rPr>
              <a:t> due to production of a </a:t>
            </a:r>
            <a:r>
              <a:rPr lang="fr-BE" dirty="0" err="1">
                <a:solidFill>
                  <a:schemeClr val="bg1"/>
                </a:solidFill>
              </a:rPr>
              <a:t>modified</a:t>
            </a:r>
            <a:r>
              <a:rPr lang="fr-BE" dirty="0">
                <a:solidFill>
                  <a:schemeClr val="bg1"/>
                </a:solidFill>
              </a:rPr>
              <a:t> </a:t>
            </a:r>
            <a:r>
              <a:rPr lang="fr-BE" dirty="0" err="1">
                <a:solidFill>
                  <a:schemeClr val="bg1"/>
                </a:solidFill>
              </a:rPr>
              <a:t>chl</a:t>
            </a:r>
            <a:r>
              <a:rPr lang="fr-BE" dirty="0">
                <a:solidFill>
                  <a:schemeClr val="bg1"/>
                </a:solidFill>
              </a:rPr>
              <a:t> a </a:t>
            </a:r>
          </a:p>
        </p:txBody>
      </p:sp>
      <p:pic>
        <p:nvPicPr>
          <p:cNvPr id="11" name="Image 10">
            <a:extLst>
              <a:ext uri="{FF2B5EF4-FFF2-40B4-BE49-F238E27FC236}">
                <a16:creationId xmlns:a16="http://schemas.microsoft.com/office/drawing/2014/main" id="{456FC6EE-28D7-F90E-2726-F28DADE0CA49}"/>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36073" y="2546717"/>
            <a:ext cx="1882805" cy="1920799"/>
          </a:xfrm>
          <a:prstGeom prst="rect">
            <a:avLst/>
          </a:prstGeom>
        </p:spPr>
      </p:pic>
      <p:pic>
        <p:nvPicPr>
          <p:cNvPr id="6" name="Image 5">
            <a:extLst>
              <a:ext uri="{FF2B5EF4-FFF2-40B4-BE49-F238E27FC236}">
                <a16:creationId xmlns:a16="http://schemas.microsoft.com/office/drawing/2014/main" id="{0E5E0213-8B7E-DC65-74C9-1B4751B863D7}"/>
              </a:ext>
            </a:extLst>
          </p:cNvPr>
          <p:cNvPicPr>
            <a:picLocks noChangeAspect="1"/>
          </p:cNvPicPr>
          <p:nvPr/>
        </p:nvPicPr>
        <p:blipFill rotWithShape="1">
          <a:blip r:embed="rId6"/>
          <a:srcRect l="2564" b="8277"/>
          <a:stretch/>
        </p:blipFill>
        <p:spPr>
          <a:xfrm>
            <a:off x="6507207" y="2546717"/>
            <a:ext cx="5495731" cy="3035294"/>
          </a:xfrm>
          <a:prstGeom prst="rect">
            <a:avLst/>
          </a:prstGeom>
        </p:spPr>
      </p:pic>
      <p:pic>
        <p:nvPicPr>
          <p:cNvPr id="13" name="Image 12">
            <a:extLst>
              <a:ext uri="{FF2B5EF4-FFF2-40B4-BE49-F238E27FC236}">
                <a16:creationId xmlns:a16="http://schemas.microsoft.com/office/drawing/2014/main" id="{2D695F1B-682B-852C-D525-DB60EF13EC2B}"/>
              </a:ext>
            </a:extLst>
          </p:cNvPr>
          <p:cNvPicPr>
            <a:picLocks noChangeAspect="1"/>
          </p:cNvPicPr>
          <p:nvPr/>
        </p:nvPicPr>
        <p:blipFill rotWithShape="1">
          <a:blip r:embed="rId7"/>
          <a:srcRect l="2708" r="5601"/>
          <a:stretch/>
        </p:blipFill>
        <p:spPr>
          <a:xfrm>
            <a:off x="10346575" y="2738372"/>
            <a:ext cx="1562794" cy="1915819"/>
          </a:xfrm>
          <a:prstGeom prst="rect">
            <a:avLst/>
          </a:prstGeom>
        </p:spPr>
      </p:pic>
      <p:sp>
        <p:nvSpPr>
          <p:cNvPr id="14" name="Ellipse 13">
            <a:extLst>
              <a:ext uri="{FF2B5EF4-FFF2-40B4-BE49-F238E27FC236}">
                <a16:creationId xmlns:a16="http://schemas.microsoft.com/office/drawing/2014/main" id="{C2C0C4EC-21F5-3319-8783-63AAA0D7D859}"/>
              </a:ext>
            </a:extLst>
          </p:cNvPr>
          <p:cNvSpPr/>
          <p:nvPr/>
        </p:nvSpPr>
        <p:spPr>
          <a:xfrm rot="943606">
            <a:off x="10487569" y="2771271"/>
            <a:ext cx="349135" cy="770312"/>
          </a:xfrm>
          <a:prstGeom prst="ellipse">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BE"/>
          </a:p>
        </p:txBody>
      </p:sp>
      <p:pic>
        <p:nvPicPr>
          <p:cNvPr id="15" name="Image 14">
            <a:extLst>
              <a:ext uri="{FF2B5EF4-FFF2-40B4-BE49-F238E27FC236}">
                <a16:creationId xmlns:a16="http://schemas.microsoft.com/office/drawing/2014/main" id="{B7D7642B-9695-5664-E57F-5E4DC48A7E83}"/>
              </a:ext>
            </a:extLst>
          </p:cNvPr>
          <p:cNvPicPr>
            <a:picLocks noChangeAspect="1"/>
          </p:cNvPicPr>
          <p:nvPr/>
        </p:nvPicPr>
        <p:blipFill>
          <a:blip r:embed="rId8"/>
          <a:stretch>
            <a:fillRect/>
          </a:stretch>
        </p:blipFill>
        <p:spPr>
          <a:xfrm rot="21299669">
            <a:off x="9454302" y="121336"/>
            <a:ext cx="1097677" cy="800796"/>
          </a:xfrm>
          <a:prstGeom prst="rect">
            <a:avLst/>
          </a:prstGeom>
        </p:spPr>
      </p:pic>
    </p:spTree>
    <p:extLst>
      <p:ext uri="{BB962C8B-B14F-4D97-AF65-F5344CB8AC3E}">
        <p14:creationId xmlns:p14="http://schemas.microsoft.com/office/powerpoint/2010/main" val="259596774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42" name="Picture 2">
            <a:extLst>
              <a:ext uri="{FF2B5EF4-FFF2-40B4-BE49-F238E27FC236}">
                <a16:creationId xmlns:a16="http://schemas.microsoft.com/office/drawing/2014/main" id="{B0F6098D-5722-45C9-B34D-644B0DCDAD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2192000" cy="952500"/>
          </a:xfrm>
          <a:prstGeom prst="rect">
            <a:avLst/>
          </a:prstGeom>
          <a:noFill/>
          <a:extLst>
            <a:ext uri="{909E8E84-426E-40DD-AFC4-6F175D3DCCD1}">
              <a14:hiddenFill xmlns:a14="http://schemas.microsoft.com/office/drawing/2010/main">
                <a:solidFill>
                  <a:srgbClr val="FFFFFF"/>
                </a:solidFill>
              </a14:hiddenFill>
            </a:ext>
          </a:extLst>
        </p:spPr>
      </p:pic>
      <p:sp>
        <p:nvSpPr>
          <p:cNvPr id="9" name="Titre 1">
            <a:extLst>
              <a:ext uri="{FF2B5EF4-FFF2-40B4-BE49-F238E27FC236}">
                <a16:creationId xmlns:a16="http://schemas.microsoft.com/office/drawing/2014/main" id="{4E38E265-8ABA-52DA-3BD5-0B8FC3E5C1A5}"/>
              </a:ext>
            </a:extLst>
          </p:cNvPr>
          <p:cNvSpPr>
            <a:spLocks noGrp="1"/>
          </p:cNvSpPr>
          <p:nvPr>
            <p:ph type="title"/>
          </p:nvPr>
        </p:nvSpPr>
        <p:spPr>
          <a:xfrm>
            <a:off x="838200" y="846855"/>
            <a:ext cx="10515600" cy="952500"/>
          </a:xfrm>
        </p:spPr>
        <p:txBody>
          <a:bodyPr>
            <a:normAutofit/>
          </a:bodyPr>
          <a:lstStyle/>
          <a:p>
            <a:pPr algn="ctr"/>
            <a:r>
              <a:rPr lang="en-US" sz="4000" dirty="0">
                <a:solidFill>
                  <a:schemeClr val="bg1"/>
                </a:solidFill>
                <a:latin typeface="Calibri" panose="020F0502020204030204" pitchFamily="34" charset="0"/>
                <a:cs typeface="Times New Roman" panose="02020603050405020304" pitchFamily="18" charset="0"/>
              </a:rPr>
              <a:t>Pigment composition of </a:t>
            </a:r>
            <a:r>
              <a:rPr lang="en-US" sz="4000" i="1" dirty="0" err="1">
                <a:solidFill>
                  <a:schemeClr val="bg1"/>
                </a:solidFill>
                <a:latin typeface="Calibri" panose="020F0502020204030204" pitchFamily="34" charset="0"/>
                <a:cs typeface="Times New Roman" panose="02020603050405020304" pitchFamily="18" charset="0"/>
              </a:rPr>
              <a:t>Stanieria</a:t>
            </a:r>
            <a:r>
              <a:rPr lang="en-US" sz="4000" dirty="0">
                <a:solidFill>
                  <a:schemeClr val="bg1"/>
                </a:solidFill>
                <a:latin typeface="Calibri" panose="020F0502020204030204" pitchFamily="34" charset="0"/>
                <a:cs typeface="Times New Roman" panose="02020603050405020304" pitchFamily="18" charset="0"/>
              </a:rPr>
              <a:t> SAG33.87</a:t>
            </a:r>
            <a:endParaRPr lang="en-US" sz="8000" dirty="0">
              <a:solidFill>
                <a:schemeClr val="bg1"/>
              </a:solidFill>
            </a:endParaRPr>
          </a:p>
        </p:txBody>
      </p:sp>
      <p:sp>
        <p:nvSpPr>
          <p:cNvPr id="2" name="Espace réservé du numéro de diapositive 1">
            <a:extLst>
              <a:ext uri="{FF2B5EF4-FFF2-40B4-BE49-F238E27FC236}">
                <a16:creationId xmlns:a16="http://schemas.microsoft.com/office/drawing/2014/main" id="{0E802601-2750-7AB6-0A7E-8BD0755079B3}"/>
              </a:ext>
            </a:extLst>
          </p:cNvPr>
          <p:cNvSpPr>
            <a:spLocks noGrp="1"/>
          </p:cNvSpPr>
          <p:nvPr>
            <p:ph type="sldNum" sz="quarter" idx="12"/>
          </p:nvPr>
        </p:nvSpPr>
        <p:spPr/>
        <p:txBody>
          <a:bodyPr/>
          <a:lstStyle/>
          <a:p>
            <a:fld id="{B74DAD60-A87F-4444-AFEE-1EF8AEC43777}" type="slidenum">
              <a:rPr lang="en-US" smtClean="0">
                <a:solidFill>
                  <a:prstClr val="black">
                    <a:tint val="75000"/>
                  </a:prstClr>
                </a:solidFill>
              </a:rPr>
              <a:pPr/>
              <a:t>5</a:t>
            </a:fld>
            <a:endParaRPr lang="en-US" dirty="0">
              <a:solidFill>
                <a:prstClr val="black">
                  <a:tint val="75000"/>
                </a:prstClr>
              </a:solidFill>
            </a:endParaRPr>
          </a:p>
        </p:txBody>
      </p:sp>
      <p:graphicFrame>
        <p:nvGraphicFramePr>
          <p:cNvPr id="3" name="Graphique 2">
            <a:extLst>
              <a:ext uri="{FF2B5EF4-FFF2-40B4-BE49-F238E27FC236}">
                <a16:creationId xmlns:a16="http://schemas.microsoft.com/office/drawing/2014/main" id="{E773FFFC-F174-591F-6109-A22FA639BC0D}"/>
              </a:ext>
            </a:extLst>
          </p:cNvPr>
          <p:cNvGraphicFramePr>
            <a:graphicFrameLocks/>
          </p:cNvGraphicFramePr>
          <p:nvPr>
            <p:extLst>
              <p:ext uri="{D42A27DB-BD31-4B8C-83A1-F6EECF244321}">
                <p14:modId xmlns:p14="http://schemas.microsoft.com/office/powerpoint/2010/main" val="1509474363"/>
              </p:ext>
            </p:extLst>
          </p:nvPr>
        </p:nvGraphicFramePr>
        <p:xfrm>
          <a:off x="556260" y="1954529"/>
          <a:ext cx="10797540" cy="4584383"/>
        </p:xfrm>
        <a:graphic>
          <a:graphicData uri="http://schemas.openxmlformats.org/drawingml/2006/chart">
            <c:chart xmlns:c="http://schemas.openxmlformats.org/drawingml/2006/chart" xmlns:r="http://schemas.openxmlformats.org/officeDocument/2006/relationships" r:id="rId4"/>
          </a:graphicData>
        </a:graphic>
      </p:graphicFrame>
      <p:sp>
        <p:nvSpPr>
          <p:cNvPr id="4" name="Rectangle 3">
            <a:extLst>
              <a:ext uri="{FF2B5EF4-FFF2-40B4-BE49-F238E27FC236}">
                <a16:creationId xmlns:a16="http://schemas.microsoft.com/office/drawing/2014/main" id="{5B7DF1BD-5452-1853-013E-CC203AB0E00D}"/>
              </a:ext>
            </a:extLst>
          </p:cNvPr>
          <p:cNvSpPr/>
          <p:nvPr/>
        </p:nvSpPr>
        <p:spPr>
          <a:xfrm>
            <a:off x="4104409" y="4104409"/>
            <a:ext cx="1662546" cy="1340427"/>
          </a:xfrm>
          <a:prstGeom prst="rect">
            <a:avLst/>
          </a:prstGeom>
          <a:no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BE"/>
          </a:p>
        </p:txBody>
      </p:sp>
      <p:cxnSp>
        <p:nvCxnSpPr>
          <p:cNvPr id="6" name="Connecteur droit avec flèche 5">
            <a:extLst>
              <a:ext uri="{FF2B5EF4-FFF2-40B4-BE49-F238E27FC236}">
                <a16:creationId xmlns:a16="http://schemas.microsoft.com/office/drawing/2014/main" id="{B112DCD6-3BA7-2AF0-D32A-A487C35E10CB}"/>
              </a:ext>
            </a:extLst>
          </p:cNvPr>
          <p:cNvCxnSpPr>
            <a:stCxn id="4" idx="2"/>
          </p:cNvCxnSpPr>
          <p:nvPr/>
        </p:nvCxnSpPr>
        <p:spPr>
          <a:xfrm>
            <a:off x="4935682" y="5444836"/>
            <a:ext cx="203477" cy="365655"/>
          </a:xfrm>
          <a:prstGeom prst="straightConnector1">
            <a:avLst/>
          </a:prstGeom>
          <a:ln>
            <a:solidFill>
              <a:schemeClr val="bg1"/>
            </a:solidFill>
            <a:tailEnd type="triangle"/>
          </a:ln>
        </p:spPr>
        <p:style>
          <a:lnRef idx="1">
            <a:schemeClr val="accent1"/>
          </a:lnRef>
          <a:fillRef idx="0">
            <a:schemeClr val="accent1"/>
          </a:fillRef>
          <a:effectRef idx="0">
            <a:schemeClr val="accent1"/>
          </a:effectRef>
          <a:fontRef idx="minor">
            <a:schemeClr val="tx1"/>
          </a:fontRef>
        </p:style>
      </p:cxnSp>
      <p:pic>
        <p:nvPicPr>
          <p:cNvPr id="7" name="Image 6">
            <a:extLst>
              <a:ext uri="{FF2B5EF4-FFF2-40B4-BE49-F238E27FC236}">
                <a16:creationId xmlns:a16="http://schemas.microsoft.com/office/drawing/2014/main" id="{22F6DF3A-151F-09CF-79BC-37015DE4B799}"/>
              </a:ext>
            </a:extLst>
          </p:cNvPr>
          <p:cNvPicPr>
            <a:picLocks noChangeAspect="1"/>
          </p:cNvPicPr>
          <p:nvPr/>
        </p:nvPicPr>
        <p:blipFill>
          <a:blip r:embed="rId5"/>
          <a:stretch>
            <a:fillRect/>
          </a:stretch>
        </p:blipFill>
        <p:spPr>
          <a:xfrm rot="21299669">
            <a:off x="9454302" y="121336"/>
            <a:ext cx="1097677" cy="800796"/>
          </a:xfrm>
          <a:prstGeom prst="rect">
            <a:avLst/>
          </a:prstGeom>
        </p:spPr>
      </p:pic>
    </p:spTree>
    <p:extLst>
      <p:ext uri="{BB962C8B-B14F-4D97-AF65-F5344CB8AC3E}">
        <p14:creationId xmlns:p14="http://schemas.microsoft.com/office/powerpoint/2010/main" val="66632071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42" name="Picture 2">
            <a:extLst>
              <a:ext uri="{FF2B5EF4-FFF2-40B4-BE49-F238E27FC236}">
                <a16:creationId xmlns:a16="http://schemas.microsoft.com/office/drawing/2014/main" id="{B0F6098D-5722-45C9-B34D-644B0DCDAD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2192000" cy="952500"/>
          </a:xfrm>
          <a:prstGeom prst="rect">
            <a:avLst/>
          </a:prstGeom>
          <a:noFill/>
          <a:extLst>
            <a:ext uri="{909E8E84-426E-40DD-AFC4-6F175D3DCCD1}">
              <a14:hiddenFill xmlns:a14="http://schemas.microsoft.com/office/drawing/2010/main">
                <a:solidFill>
                  <a:srgbClr val="FFFFFF"/>
                </a:solidFill>
              </a14:hiddenFill>
            </a:ext>
          </a:extLst>
        </p:spPr>
      </p:pic>
      <p:sp>
        <p:nvSpPr>
          <p:cNvPr id="9" name="Titre 1">
            <a:extLst>
              <a:ext uri="{FF2B5EF4-FFF2-40B4-BE49-F238E27FC236}">
                <a16:creationId xmlns:a16="http://schemas.microsoft.com/office/drawing/2014/main" id="{4E38E265-8ABA-52DA-3BD5-0B8FC3E5C1A5}"/>
              </a:ext>
            </a:extLst>
          </p:cNvPr>
          <p:cNvSpPr>
            <a:spLocks noGrp="1"/>
          </p:cNvSpPr>
          <p:nvPr>
            <p:ph type="title"/>
          </p:nvPr>
        </p:nvSpPr>
        <p:spPr>
          <a:xfrm>
            <a:off x="838200" y="568829"/>
            <a:ext cx="10515600" cy="1325563"/>
          </a:xfrm>
        </p:spPr>
        <p:txBody>
          <a:bodyPr>
            <a:normAutofit/>
          </a:bodyPr>
          <a:lstStyle/>
          <a:p>
            <a:pPr algn="ctr"/>
            <a:r>
              <a:rPr lang="en-US" sz="4000" dirty="0">
                <a:solidFill>
                  <a:schemeClr val="bg1"/>
                </a:solidFill>
                <a:latin typeface="Calibri" panose="020F0502020204030204" pitchFamily="34" charset="0"/>
                <a:cs typeface="Times New Roman" panose="02020603050405020304" pitchFamily="18" charset="0"/>
              </a:rPr>
              <a:t>Monochromatic light experiment</a:t>
            </a:r>
            <a:endParaRPr lang="en-US" sz="8000" dirty="0">
              <a:solidFill>
                <a:schemeClr val="bg1"/>
              </a:solidFill>
            </a:endParaRPr>
          </a:p>
        </p:txBody>
      </p:sp>
      <p:sp>
        <p:nvSpPr>
          <p:cNvPr id="2" name="Espace réservé du numéro de diapositive 1">
            <a:extLst>
              <a:ext uri="{FF2B5EF4-FFF2-40B4-BE49-F238E27FC236}">
                <a16:creationId xmlns:a16="http://schemas.microsoft.com/office/drawing/2014/main" id="{0E802601-2750-7AB6-0A7E-8BD0755079B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74DAD60-A87F-4444-AFEE-1EF8AEC43777}"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dirty="0">
              <a:ln>
                <a:noFill/>
              </a:ln>
              <a:solidFill>
                <a:prstClr val="black">
                  <a:tint val="75000"/>
                </a:prstClr>
              </a:solidFill>
              <a:effectLst/>
              <a:uLnTx/>
              <a:uFillTx/>
              <a:latin typeface="Calibri" panose="020F0502020204030204"/>
              <a:ea typeface="+mn-ea"/>
              <a:cs typeface="+mn-cs"/>
            </a:endParaRPr>
          </a:p>
        </p:txBody>
      </p:sp>
      <p:graphicFrame>
        <p:nvGraphicFramePr>
          <p:cNvPr id="14" name="Graphique 13">
            <a:extLst>
              <a:ext uri="{FF2B5EF4-FFF2-40B4-BE49-F238E27FC236}">
                <a16:creationId xmlns:a16="http://schemas.microsoft.com/office/drawing/2014/main" id="{2CAD2D7D-4750-43E4-8AEF-39222254033F}"/>
              </a:ext>
            </a:extLst>
          </p:cNvPr>
          <p:cNvGraphicFramePr>
            <a:graphicFrameLocks/>
          </p:cNvGraphicFramePr>
          <p:nvPr>
            <p:extLst>
              <p:ext uri="{D42A27DB-BD31-4B8C-83A1-F6EECF244321}">
                <p14:modId xmlns:p14="http://schemas.microsoft.com/office/powerpoint/2010/main" val="1734911720"/>
              </p:ext>
            </p:extLst>
          </p:nvPr>
        </p:nvGraphicFramePr>
        <p:xfrm>
          <a:off x="208344" y="1738973"/>
          <a:ext cx="7268903" cy="4135342"/>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 name="Graphique 2">
            <a:extLst>
              <a:ext uri="{FF2B5EF4-FFF2-40B4-BE49-F238E27FC236}">
                <a16:creationId xmlns:a16="http://schemas.microsoft.com/office/drawing/2014/main" id="{EE4503BE-215D-4150-B4D3-E76F407D4AFB}"/>
              </a:ext>
            </a:extLst>
          </p:cNvPr>
          <p:cNvGraphicFramePr>
            <a:graphicFrameLocks/>
          </p:cNvGraphicFramePr>
          <p:nvPr>
            <p:extLst>
              <p:ext uri="{D42A27DB-BD31-4B8C-83A1-F6EECF244321}">
                <p14:modId xmlns:p14="http://schemas.microsoft.com/office/powerpoint/2010/main" val="3616744289"/>
              </p:ext>
            </p:extLst>
          </p:nvPr>
        </p:nvGraphicFramePr>
        <p:xfrm>
          <a:off x="7974957" y="1738973"/>
          <a:ext cx="3692324" cy="3990498"/>
        </p:xfrm>
        <a:graphic>
          <a:graphicData uri="http://schemas.openxmlformats.org/drawingml/2006/chart">
            <c:chart xmlns:c="http://schemas.openxmlformats.org/drawingml/2006/chart" xmlns:r="http://schemas.openxmlformats.org/officeDocument/2006/relationships" r:id="rId5"/>
          </a:graphicData>
        </a:graphic>
      </p:graphicFrame>
      <p:sp>
        <p:nvSpPr>
          <p:cNvPr id="19" name="Forme libre : forme 18">
            <a:extLst>
              <a:ext uri="{FF2B5EF4-FFF2-40B4-BE49-F238E27FC236}">
                <a16:creationId xmlns:a16="http://schemas.microsoft.com/office/drawing/2014/main" id="{3C6139A8-CBB0-CB8F-A874-06A557024662}"/>
              </a:ext>
            </a:extLst>
          </p:cNvPr>
          <p:cNvSpPr/>
          <p:nvPr/>
        </p:nvSpPr>
        <p:spPr>
          <a:xfrm>
            <a:off x="5764192" y="2702467"/>
            <a:ext cx="1814209" cy="1429695"/>
          </a:xfrm>
          <a:custGeom>
            <a:avLst/>
            <a:gdLst>
              <a:gd name="connsiteX0" fmla="*/ 0 w 1814209"/>
              <a:gd name="connsiteY0" fmla="*/ 1429695 h 1429695"/>
              <a:gd name="connsiteX1" fmla="*/ 347241 w 1814209"/>
              <a:gd name="connsiteY1" fmla="*/ 110181 h 1429695"/>
              <a:gd name="connsiteX2" fmla="*/ 1678330 w 1814209"/>
              <a:gd name="connsiteY2" fmla="*/ 75457 h 1429695"/>
              <a:gd name="connsiteX3" fmla="*/ 1701479 w 1814209"/>
              <a:gd name="connsiteY3" fmla="*/ 75457 h 1429695"/>
            </a:gdLst>
            <a:ahLst/>
            <a:cxnLst>
              <a:cxn ang="0">
                <a:pos x="connsiteX0" y="connsiteY0"/>
              </a:cxn>
              <a:cxn ang="0">
                <a:pos x="connsiteX1" y="connsiteY1"/>
              </a:cxn>
              <a:cxn ang="0">
                <a:pos x="connsiteX2" y="connsiteY2"/>
              </a:cxn>
              <a:cxn ang="0">
                <a:pos x="connsiteX3" y="connsiteY3"/>
              </a:cxn>
            </a:cxnLst>
            <a:rect l="l" t="t" r="r" b="b"/>
            <a:pathLst>
              <a:path w="1814209" h="1429695">
                <a:moveTo>
                  <a:pt x="0" y="1429695"/>
                </a:moveTo>
                <a:cubicBezTo>
                  <a:pt x="33759" y="882791"/>
                  <a:pt x="67519" y="335887"/>
                  <a:pt x="347241" y="110181"/>
                </a:cubicBezTo>
                <a:cubicBezTo>
                  <a:pt x="626963" y="-115525"/>
                  <a:pt x="1678330" y="75457"/>
                  <a:pt x="1678330" y="75457"/>
                </a:cubicBezTo>
                <a:cubicBezTo>
                  <a:pt x="1904036" y="69670"/>
                  <a:pt x="1802757" y="72563"/>
                  <a:pt x="1701479" y="75457"/>
                </a:cubicBezTo>
              </a:path>
            </a:pathLst>
          </a:custGeom>
          <a:noFill/>
          <a:ln w="127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BE"/>
          </a:p>
        </p:txBody>
      </p:sp>
      <p:cxnSp>
        <p:nvCxnSpPr>
          <p:cNvPr id="21" name="Connecteur droit avec flèche 20">
            <a:extLst>
              <a:ext uri="{FF2B5EF4-FFF2-40B4-BE49-F238E27FC236}">
                <a16:creationId xmlns:a16="http://schemas.microsoft.com/office/drawing/2014/main" id="{53902E0C-F365-DF5B-9AE5-D1BEA18AC747}"/>
              </a:ext>
            </a:extLst>
          </p:cNvPr>
          <p:cNvCxnSpPr>
            <a:cxnSpLocks/>
          </p:cNvCxnSpPr>
          <p:nvPr/>
        </p:nvCxnSpPr>
        <p:spPr>
          <a:xfrm>
            <a:off x="7195276" y="2742608"/>
            <a:ext cx="410967" cy="45720"/>
          </a:xfrm>
          <a:prstGeom prst="straightConnector1">
            <a:avLst/>
          </a:prstGeom>
          <a:ln w="127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23" name="Accolade fermante 22">
            <a:extLst>
              <a:ext uri="{FF2B5EF4-FFF2-40B4-BE49-F238E27FC236}">
                <a16:creationId xmlns:a16="http://schemas.microsoft.com/office/drawing/2014/main" id="{8A84C496-A080-6CCA-CF0C-153D03CA8161}"/>
              </a:ext>
            </a:extLst>
          </p:cNvPr>
          <p:cNvSpPr/>
          <p:nvPr/>
        </p:nvSpPr>
        <p:spPr>
          <a:xfrm rot="5400000">
            <a:off x="9497060" y="4345873"/>
            <a:ext cx="365126" cy="2743201"/>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fr-BE"/>
          </a:p>
        </p:txBody>
      </p:sp>
      <p:sp>
        <p:nvSpPr>
          <p:cNvPr id="24" name="ZoneTexte 23">
            <a:extLst>
              <a:ext uri="{FF2B5EF4-FFF2-40B4-BE49-F238E27FC236}">
                <a16:creationId xmlns:a16="http://schemas.microsoft.com/office/drawing/2014/main" id="{2318358E-021C-6872-7C95-E7E35B63106F}"/>
              </a:ext>
            </a:extLst>
          </p:cNvPr>
          <p:cNvSpPr txBox="1"/>
          <p:nvPr/>
        </p:nvSpPr>
        <p:spPr>
          <a:xfrm>
            <a:off x="8966573" y="5874315"/>
            <a:ext cx="1595120" cy="369332"/>
          </a:xfrm>
          <a:prstGeom prst="rect">
            <a:avLst/>
          </a:prstGeom>
          <a:noFill/>
        </p:spPr>
        <p:txBody>
          <a:bodyPr wrap="square" rtlCol="0">
            <a:spAutoFit/>
          </a:bodyPr>
          <a:lstStyle/>
          <a:p>
            <a:pPr algn="ctr"/>
            <a:r>
              <a:rPr lang="fr-BE" dirty="0">
                <a:solidFill>
                  <a:schemeClr val="bg1"/>
                </a:solidFill>
              </a:rPr>
              <a:t>0 % of </a:t>
            </a:r>
            <a:r>
              <a:rPr lang="fr-BE" dirty="0" err="1">
                <a:solidFill>
                  <a:schemeClr val="bg1"/>
                </a:solidFill>
              </a:rPr>
              <a:t>Chl</a:t>
            </a:r>
            <a:r>
              <a:rPr lang="fr-BE" dirty="0">
                <a:solidFill>
                  <a:schemeClr val="bg1"/>
                </a:solidFill>
              </a:rPr>
              <a:t> f</a:t>
            </a:r>
          </a:p>
        </p:txBody>
      </p:sp>
      <p:sp>
        <p:nvSpPr>
          <p:cNvPr id="25" name="Accolade fermante 24">
            <a:extLst>
              <a:ext uri="{FF2B5EF4-FFF2-40B4-BE49-F238E27FC236}">
                <a16:creationId xmlns:a16="http://schemas.microsoft.com/office/drawing/2014/main" id="{F23BE7A6-A2EE-9F36-1C2B-A42C75C54E54}"/>
              </a:ext>
            </a:extLst>
          </p:cNvPr>
          <p:cNvSpPr/>
          <p:nvPr/>
        </p:nvSpPr>
        <p:spPr>
          <a:xfrm rot="5400000">
            <a:off x="11133193" y="5586822"/>
            <a:ext cx="365126" cy="261304"/>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fr-BE"/>
          </a:p>
        </p:txBody>
      </p:sp>
      <p:sp>
        <p:nvSpPr>
          <p:cNvPr id="26" name="ZoneTexte 25">
            <a:extLst>
              <a:ext uri="{FF2B5EF4-FFF2-40B4-BE49-F238E27FC236}">
                <a16:creationId xmlns:a16="http://schemas.microsoft.com/office/drawing/2014/main" id="{44AC8FCD-61B5-25A9-E373-78EA43F9CC09}"/>
              </a:ext>
            </a:extLst>
          </p:cNvPr>
          <p:cNvSpPr txBox="1"/>
          <p:nvPr/>
        </p:nvSpPr>
        <p:spPr>
          <a:xfrm>
            <a:off x="10885631" y="5892581"/>
            <a:ext cx="947243" cy="369332"/>
          </a:xfrm>
          <a:prstGeom prst="rect">
            <a:avLst/>
          </a:prstGeom>
          <a:noFill/>
        </p:spPr>
        <p:txBody>
          <a:bodyPr wrap="square" rtlCol="0">
            <a:spAutoFit/>
          </a:bodyPr>
          <a:lstStyle/>
          <a:p>
            <a:pPr algn="ctr"/>
            <a:r>
              <a:rPr lang="fr-BE" dirty="0">
                <a:solidFill>
                  <a:schemeClr val="bg1"/>
                </a:solidFill>
              </a:rPr>
              <a:t>&gt;2 %</a:t>
            </a:r>
          </a:p>
        </p:txBody>
      </p:sp>
      <p:sp>
        <p:nvSpPr>
          <p:cNvPr id="27" name="ZoneTexte 26">
            <a:extLst>
              <a:ext uri="{FF2B5EF4-FFF2-40B4-BE49-F238E27FC236}">
                <a16:creationId xmlns:a16="http://schemas.microsoft.com/office/drawing/2014/main" id="{CA01A462-35A4-E852-5876-C32AA3796441}"/>
              </a:ext>
            </a:extLst>
          </p:cNvPr>
          <p:cNvSpPr txBox="1"/>
          <p:nvPr/>
        </p:nvSpPr>
        <p:spPr>
          <a:xfrm>
            <a:off x="1500850" y="5729471"/>
            <a:ext cx="4595150" cy="369332"/>
          </a:xfrm>
          <a:prstGeom prst="rect">
            <a:avLst/>
          </a:prstGeom>
          <a:noFill/>
        </p:spPr>
        <p:txBody>
          <a:bodyPr wrap="square" rtlCol="0">
            <a:spAutoFit/>
          </a:bodyPr>
          <a:lstStyle/>
          <a:p>
            <a:pPr marL="285750" indent="-285750">
              <a:buFont typeface="Arial" panose="020B0604020202020204" pitchFamily="34" charset="0"/>
              <a:buChar char="•"/>
            </a:pPr>
            <a:r>
              <a:rPr lang="fr-BE" dirty="0" err="1">
                <a:solidFill>
                  <a:schemeClr val="bg1"/>
                </a:solidFill>
              </a:rPr>
              <a:t>Shoulder</a:t>
            </a:r>
            <a:r>
              <a:rPr lang="fr-BE" dirty="0">
                <a:solidFill>
                  <a:schemeClr val="bg1"/>
                </a:solidFill>
              </a:rPr>
              <a:t> </a:t>
            </a:r>
            <a:r>
              <a:rPr lang="fr-BE" dirty="0" err="1">
                <a:solidFill>
                  <a:schemeClr val="bg1"/>
                </a:solidFill>
              </a:rPr>
              <a:t>appear</a:t>
            </a:r>
            <a:r>
              <a:rPr lang="fr-BE" dirty="0">
                <a:solidFill>
                  <a:schemeClr val="bg1"/>
                </a:solidFill>
              </a:rPr>
              <a:t> in all condition </a:t>
            </a:r>
          </a:p>
        </p:txBody>
      </p:sp>
      <p:sp>
        <p:nvSpPr>
          <p:cNvPr id="28" name="ZoneTexte 27">
            <a:extLst>
              <a:ext uri="{FF2B5EF4-FFF2-40B4-BE49-F238E27FC236}">
                <a16:creationId xmlns:a16="http://schemas.microsoft.com/office/drawing/2014/main" id="{466C99BE-3164-3E95-1049-156466289126}"/>
              </a:ext>
            </a:extLst>
          </p:cNvPr>
          <p:cNvSpPr txBox="1"/>
          <p:nvPr/>
        </p:nvSpPr>
        <p:spPr>
          <a:xfrm>
            <a:off x="1494390" y="6077247"/>
            <a:ext cx="4595150" cy="369332"/>
          </a:xfrm>
          <a:prstGeom prst="rect">
            <a:avLst/>
          </a:prstGeom>
          <a:noFill/>
        </p:spPr>
        <p:txBody>
          <a:bodyPr wrap="square" rtlCol="0">
            <a:spAutoFit/>
          </a:bodyPr>
          <a:lstStyle/>
          <a:p>
            <a:r>
              <a:rPr lang="fr-BE" dirty="0">
                <a:solidFill>
                  <a:schemeClr val="bg1"/>
                </a:solidFill>
                <a:sym typeface="Wingdings" panose="05000000000000000000" pitchFamily="2" charset="2"/>
              </a:rPr>
              <a:t> </a:t>
            </a:r>
            <a:r>
              <a:rPr lang="fr-BE" dirty="0" err="1">
                <a:solidFill>
                  <a:schemeClr val="bg1"/>
                </a:solidFill>
              </a:rPr>
              <a:t>FarLiP</a:t>
            </a:r>
            <a:endParaRPr lang="fr-BE" dirty="0">
              <a:solidFill>
                <a:schemeClr val="bg1"/>
              </a:solidFill>
            </a:endParaRPr>
          </a:p>
        </p:txBody>
      </p:sp>
      <p:sp>
        <p:nvSpPr>
          <p:cNvPr id="29" name="ZoneTexte 28">
            <a:extLst>
              <a:ext uri="{FF2B5EF4-FFF2-40B4-BE49-F238E27FC236}">
                <a16:creationId xmlns:a16="http://schemas.microsoft.com/office/drawing/2014/main" id="{D2E97A7B-5AA7-BF64-1B81-700B12E86161}"/>
              </a:ext>
            </a:extLst>
          </p:cNvPr>
          <p:cNvSpPr txBox="1"/>
          <p:nvPr/>
        </p:nvSpPr>
        <p:spPr>
          <a:xfrm>
            <a:off x="1494390" y="6376059"/>
            <a:ext cx="4595150" cy="369332"/>
          </a:xfrm>
          <a:prstGeom prst="rect">
            <a:avLst/>
          </a:prstGeom>
          <a:noFill/>
        </p:spPr>
        <p:txBody>
          <a:bodyPr wrap="square" rtlCol="0">
            <a:spAutoFit/>
          </a:bodyPr>
          <a:lstStyle/>
          <a:p>
            <a:r>
              <a:rPr lang="fr-BE" dirty="0">
                <a:solidFill>
                  <a:schemeClr val="bg1"/>
                </a:solidFill>
                <a:sym typeface="Wingdings" panose="05000000000000000000" pitchFamily="2" charset="2"/>
              </a:rPr>
              <a:t> </a:t>
            </a:r>
            <a:r>
              <a:rPr lang="fr-BE" dirty="0" err="1">
                <a:solidFill>
                  <a:schemeClr val="bg1"/>
                </a:solidFill>
              </a:rPr>
              <a:t>LoLiP</a:t>
            </a:r>
            <a:endParaRPr lang="fr-BE" dirty="0">
              <a:solidFill>
                <a:schemeClr val="bg1"/>
              </a:solidFill>
            </a:endParaRPr>
          </a:p>
        </p:txBody>
      </p:sp>
      <p:pic>
        <p:nvPicPr>
          <p:cNvPr id="4" name="Image 3">
            <a:extLst>
              <a:ext uri="{FF2B5EF4-FFF2-40B4-BE49-F238E27FC236}">
                <a16:creationId xmlns:a16="http://schemas.microsoft.com/office/drawing/2014/main" id="{96C43E03-3B53-E0AB-54B0-96C465CD0D2C}"/>
              </a:ext>
            </a:extLst>
          </p:cNvPr>
          <p:cNvPicPr>
            <a:picLocks noChangeAspect="1"/>
          </p:cNvPicPr>
          <p:nvPr/>
        </p:nvPicPr>
        <p:blipFill>
          <a:blip r:embed="rId6"/>
          <a:stretch>
            <a:fillRect/>
          </a:stretch>
        </p:blipFill>
        <p:spPr>
          <a:xfrm rot="21299669">
            <a:off x="9454302" y="121336"/>
            <a:ext cx="1097677" cy="800796"/>
          </a:xfrm>
          <a:prstGeom prst="rect">
            <a:avLst/>
          </a:prstGeom>
        </p:spPr>
      </p:pic>
    </p:spTree>
    <p:extLst>
      <p:ext uri="{BB962C8B-B14F-4D97-AF65-F5344CB8AC3E}">
        <p14:creationId xmlns:p14="http://schemas.microsoft.com/office/powerpoint/2010/main" val="2228298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fade">
                                      <p:cBhvr>
                                        <p:cTn id="10" dur="500"/>
                                        <p:tgtEl>
                                          <p:spTgt spid="2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9"/>
                                        </p:tgtEl>
                                        <p:attrNameLst>
                                          <p:attrName>style.visibility</p:attrName>
                                        </p:attrNameLst>
                                      </p:cBhvr>
                                      <p:to>
                                        <p:strVal val="visible"/>
                                      </p:to>
                                    </p:set>
                                    <p:animEffect transition="in" filter="fade">
                                      <p:cBhvr>
                                        <p:cTn id="13" dur="500"/>
                                        <p:tgtEl>
                                          <p:spTgt spid="19"/>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fade">
                                      <p:cBhvr>
                                        <p:cTn id="18" dur="500"/>
                                        <p:tgtEl>
                                          <p:spTgt spid="24"/>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6"/>
                                        </p:tgtEl>
                                        <p:attrNameLst>
                                          <p:attrName>style.visibility</p:attrName>
                                        </p:attrNameLst>
                                      </p:cBhvr>
                                      <p:to>
                                        <p:strVal val="visible"/>
                                      </p:to>
                                    </p:set>
                                    <p:animEffect transition="in" filter="fade">
                                      <p:cBhvr>
                                        <p:cTn id="21" dur="500"/>
                                        <p:tgtEl>
                                          <p:spTgt spid="26"/>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28"/>
                                        </p:tgtEl>
                                        <p:attrNameLst>
                                          <p:attrName>style.visibility</p:attrName>
                                        </p:attrNameLst>
                                      </p:cBhvr>
                                      <p:to>
                                        <p:strVal val="visible"/>
                                      </p:to>
                                    </p:set>
                                    <p:animEffect transition="in" filter="fade">
                                      <p:cBhvr>
                                        <p:cTn id="30" dur="500"/>
                                        <p:tgtEl>
                                          <p:spTgt spid="2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29"/>
                                        </p:tgtEl>
                                        <p:attrNameLst>
                                          <p:attrName>style.visibility</p:attrName>
                                        </p:attrNameLst>
                                      </p:cBhvr>
                                      <p:to>
                                        <p:strVal val="visible"/>
                                      </p:to>
                                    </p:set>
                                    <p:animEffect transition="in" filter="fade">
                                      <p:cBhvr>
                                        <p:cTn id="33"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 grpId="0">
        <p:bldAsOne/>
      </p:bldGraphic>
      <p:bldP spid="19" grpId="0" animBg="1"/>
      <p:bldP spid="23" grpId="0" animBg="1"/>
      <p:bldP spid="24" grpId="0"/>
      <p:bldP spid="25" grpId="0" animBg="1"/>
      <p:bldP spid="26" grpId="0"/>
      <p:bldP spid="28" grpId="0"/>
      <p:bldP spid="29"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42" name="Picture 2">
            <a:extLst>
              <a:ext uri="{FF2B5EF4-FFF2-40B4-BE49-F238E27FC236}">
                <a16:creationId xmlns:a16="http://schemas.microsoft.com/office/drawing/2014/main" id="{B0F6098D-5722-45C9-B34D-644B0DCDAD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2192000" cy="952500"/>
          </a:xfrm>
          <a:prstGeom prst="rect">
            <a:avLst/>
          </a:prstGeom>
          <a:noFill/>
          <a:extLst>
            <a:ext uri="{909E8E84-426E-40DD-AFC4-6F175D3DCCD1}">
              <a14:hiddenFill xmlns:a14="http://schemas.microsoft.com/office/drawing/2010/main">
                <a:solidFill>
                  <a:srgbClr val="FFFFFF"/>
                </a:solidFill>
              </a14:hiddenFill>
            </a:ext>
          </a:extLst>
        </p:spPr>
      </p:pic>
      <p:sp>
        <p:nvSpPr>
          <p:cNvPr id="2" name="Espace réservé du numéro de diapositive 1">
            <a:extLst>
              <a:ext uri="{FF2B5EF4-FFF2-40B4-BE49-F238E27FC236}">
                <a16:creationId xmlns:a16="http://schemas.microsoft.com/office/drawing/2014/main" id="{0E802601-2750-7AB6-0A7E-8BD0755079B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74DAD60-A87F-4444-AFEE-1EF8AEC43777}"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dirty="0">
              <a:ln>
                <a:noFill/>
              </a:ln>
              <a:solidFill>
                <a:prstClr val="black">
                  <a:tint val="75000"/>
                </a:prstClr>
              </a:solidFill>
              <a:effectLst/>
              <a:uLnTx/>
              <a:uFillTx/>
              <a:latin typeface="Calibri" panose="020F0502020204030204"/>
              <a:ea typeface="+mn-ea"/>
              <a:cs typeface="+mn-cs"/>
            </a:endParaRPr>
          </a:p>
        </p:txBody>
      </p:sp>
      <p:graphicFrame>
        <p:nvGraphicFramePr>
          <p:cNvPr id="10" name="Graphique 9">
            <a:extLst>
              <a:ext uri="{FF2B5EF4-FFF2-40B4-BE49-F238E27FC236}">
                <a16:creationId xmlns:a16="http://schemas.microsoft.com/office/drawing/2014/main" id="{BD003DB6-DCC8-4C1A-925B-40AF96208DB2}"/>
              </a:ext>
            </a:extLst>
          </p:cNvPr>
          <p:cNvGraphicFramePr>
            <a:graphicFrameLocks/>
          </p:cNvGraphicFramePr>
          <p:nvPr>
            <p:extLst>
              <p:ext uri="{D42A27DB-BD31-4B8C-83A1-F6EECF244321}">
                <p14:modId xmlns:p14="http://schemas.microsoft.com/office/powerpoint/2010/main" val="775169928"/>
              </p:ext>
            </p:extLst>
          </p:nvPr>
        </p:nvGraphicFramePr>
        <p:xfrm>
          <a:off x="5653865" y="1521329"/>
          <a:ext cx="5235327" cy="4334637"/>
        </p:xfrm>
        <a:graphic>
          <a:graphicData uri="http://schemas.openxmlformats.org/drawingml/2006/chart">
            <c:chart xmlns:c="http://schemas.openxmlformats.org/drawingml/2006/chart" xmlns:r="http://schemas.openxmlformats.org/officeDocument/2006/relationships" r:id="rId4"/>
          </a:graphicData>
        </a:graphic>
      </p:graphicFrame>
      <p:sp>
        <p:nvSpPr>
          <p:cNvPr id="6" name="ZoneTexte 5">
            <a:extLst>
              <a:ext uri="{FF2B5EF4-FFF2-40B4-BE49-F238E27FC236}">
                <a16:creationId xmlns:a16="http://schemas.microsoft.com/office/drawing/2014/main" id="{95924864-185D-4D16-3E12-DBCAEE04B23D}"/>
              </a:ext>
            </a:extLst>
          </p:cNvPr>
          <p:cNvSpPr txBox="1"/>
          <p:nvPr/>
        </p:nvSpPr>
        <p:spPr>
          <a:xfrm>
            <a:off x="206615" y="5521146"/>
            <a:ext cx="3565634" cy="646331"/>
          </a:xfrm>
          <a:prstGeom prst="rect">
            <a:avLst/>
          </a:prstGeom>
          <a:noFill/>
        </p:spPr>
        <p:txBody>
          <a:bodyPr wrap="square" rtlCol="0">
            <a:spAutoFit/>
          </a:bodyPr>
          <a:lstStyle/>
          <a:p>
            <a:pPr marL="285750" indent="-285750">
              <a:buFont typeface="Arial" panose="020B0604020202020204" pitchFamily="34" charset="0"/>
              <a:buChar char="•"/>
            </a:pPr>
            <a:r>
              <a:rPr lang="fr-BE" dirty="0">
                <a:solidFill>
                  <a:schemeClr val="bg1"/>
                </a:solidFill>
                <a:sym typeface="Wingdings" panose="05000000000000000000" pitchFamily="2" charset="2"/>
              </a:rPr>
              <a:t>Peak </a:t>
            </a:r>
            <a:r>
              <a:rPr lang="fr-BE" dirty="0" err="1">
                <a:solidFill>
                  <a:schemeClr val="bg1"/>
                </a:solidFill>
                <a:sym typeface="Wingdings" panose="05000000000000000000" pitchFamily="2" charset="2"/>
              </a:rPr>
              <a:t>shifted</a:t>
            </a:r>
            <a:r>
              <a:rPr lang="fr-BE" dirty="0">
                <a:solidFill>
                  <a:schemeClr val="bg1"/>
                </a:solidFill>
                <a:sym typeface="Wingdings" panose="05000000000000000000" pitchFamily="2" charset="2"/>
              </a:rPr>
              <a:t> </a:t>
            </a:r>
            <a:r>
              <a:rPr lang="fr-BE" dirty="0" err="1">
                <a:solidFill>
                  <a:schemeClr val="bg1"/>
                </a:solidFill>
                <a:sym typeface="Wingdings" panose="05000000000000000000" pitchFamily="2" charset="2"/>
              </a:rPr>
              <a:t>from</a:t>
            </a:r>
            <a:r>
              <a:rPr lang="fr-BE" dirty="0">
                <a:solidFill>
                  <a:schemeClr val="bg1"/>
                </a:solidFill>
                <a:sym typeface="Wingdings" panose="05000000000000000000" pitchFamily="2" charset="2"/>
              </a:rPr>
              <a:t> 730 to 742 nm</a:t>
            </a:r>
          </a:p>
          <a:p>
            <a:pPr marL="285750" indent="-285750">
              <a:buFont typeface="Wingdings" panose="05000000000000000000" pitchFamily="2" charset="2"/>
              <a:buChar char="à"/>
            </a:pPr>
            <a:r>
              <a:rPr lang="fr-BE" dirty="0" err="1">
                <a:solidFill>
                  <a:schemeClr val="bg1"/>
                </a:solidFill>
                <a:sym typeface="Wingdings" panose="05000000000000000000" pitchFamily="2" charset="2"/>
              </a:rPr>
              <a:t>FarLiP</a:t>
            </a:r>
            <a:r>
              <a:rPr lang="fr-BE" dirty="0">
                <a:solidFill>
                  <a:schemeClr val="bg1"/>
                </a:solidFill>
                <a:sym typeface="Wingdings" panose="05000000000000000000" pitchFamily="2" charset="2"/>
              </a:rPr>
              <a:t> affect PSI </a:t>
            </a:r>
          </a:p>
        </p:txBody>
      </p:sp>
      <p:graphicFrame>
        <p:nvGraphicFramePr>
          <p:cNvPr id="3" name="Graphique 2">
            <a:extLst>
              <a:ext uri="{FF2B5EF4-FFF2-40B4-BE49-F238E27FC236}">
                <a16:creationId xmlns:a16="http://schemas.microsoft.com/office/drawing/2014/main" id="{272197DF-9B8F-E201-B71D-BB808FA721D9}"/>
              </a:ext>
            </a:extLst>
          </p:cNvPr>
          <p:cNvGraphicFramePr>
            <a:graphicFrameLocks/>
          </p:cNvGraphicFramePr>
          <p:nvPr>
            <p:extLst>
              <p:ext uri="{D42A27DB-BD31-4B8C-83A1-F6EECF244321}">
                <p14:modId xmlns:p14="http://schemas.microsoft.com/office/powerpoint/2010/main" val="401630592"/>
              </p:ext>
            </p:extLst>
          </p:nvPr>
        </p:nvGraphicFramePr>
        <p:xfrm>
          <a:off x="222116" y="1475029"/>
          <a:ext cx="5234151" cy="4103968"/>
        </p:xfrm>
        <a:graphic>
          <a:graphicData uri="http://schemas.openxmlformats.org/drawingml/2006/chart">
            <c:chart xmlns:c="http://schemas.openxmlformats.org/drawingml/2006/chart" xmlns:r="http://schemas.openxmlformats.org/officeDocument/2006/relationships" r:id="rId5"/>
          </a:graphicData>
        </a:graphic>
      </p:graphicFrame>
      <p:sp>
        <p:nvSpPr>
          <p:cNvPr id="4" name="ZoneTexte 3">
            <a:extLst>
              <a:ext uri="{FF2B5EF4-FFF2-40B4-BE49-F238E27FC236}">
                <a16:creationId xmlns:a16="http://schemas.microsoft.com/office/drawing/2014/main" id="{533DA14A-F988-9974-6D58-2E798224FD97}"/>
              </a:ext>
            </a:extLst>
          </p:cNvPr>
          <p:cNvSpPr txBox="1"/>
          <p:nvPr/>
        </p:nvSpPr>
        <p:spPr>
          <a:xfrm>
            <a:off x="6397075" y="5521145"/>
            <a:ext cx="5068614" cy="646331"/>
          </a:xfrm>
          <a:prstGeom prst="rect">
            <a:avLst/>
          </a:prstGeom>
          <a:noFill/>
        </p:spPr>
        <p:txBody>
          <a:bodyPr wrap="square" rtlCol="0">
            <a:spAutoFit/>
          </a:bodyPr>
          <a:lstStyle/>
          <a:p>
            <a:pPr marL="285750" indent="-285750">
              <a:buFont typeface="Arial" panose="020B0604020202020204" pitchFamily="34" charset="0"/>
              <a:buChar char="•"/>
            </a:pPr>
            <a:r>
              <a:rPr lang="fr-BE" dirty="0">
                <a:solidFill>
                  <a:schemeClr val="bg1"/>
                </a:solidFill>
              </a:rPr>
              <a:t>Shift </a:t>
            </a:r>
            <a:r>
              <a:rPr lang="fr-BE" dirty="0" err="1">
                <a:solidFill>
                  <a:schemeClr val="bg1"/>
                </a:solidFill>
              </a:rPr>
              <a:t>from</a:t>
            </a:r>
            <a:r>
              <a:rPr lang="fr-BE" dirty="0">
                <a:solidFill>
                  <a:schemeClr val="bg1"/>
                </a:solidFill>
              </a:rPr>
              <a:t> 725 to 735 nm</a:t>
            </a:r>
          </a:p>
          <a:p>
            <a:r>
              <a:rPr lang="fr-BE" dirty="0">
                <a:solidFill>
                  <a:schemeClr val="bg1"/>
                </a:solidFill>
                <a:sym typeface="Wingdings" panose="05000000000000000000" pitchFamily="2" charset="2"/>
              </a:rPr>
              <a:t> </a:t>
            </a:r>
            <a:r>
              <a:rPr lang="fr-BE" dirty="0" err="1">
                <a:solidFill>
                  <a:schemeClr val="bg1"/>
                </a:solidFill>
                <a:sym typeface="Wingdings" panose="05000000000000000000" pitchFamily="2" charset="2"/>
              </a:rPr>
              <a:t>FarLiP</a:t>
            </a:r>
            <a:r>
              <a:rPr lang="fr-BE" dirty="0">
                <a:solidFill>
                  <a:schemeClr val="bg1"/>
                </a:solidFill>
                <a:sym typeface="Wingdings" panose="05000000000000000000" pitchFamily="2" charset="2"/>
              </a:rPr>
              <a:t> affect PSII </a:t>
            </a:r>
            <a:endParaRPr lang="fr-BE" dirty="0">
              <a:solidFill>
                <a:schemeClr val="bg1"/>
              </a:solidFill>
            </a:endParaRPr>
          </a:p>
        </p:txBody>
      </p:sp>
      <p:sp>
        <p:nvSpPr>
          <p:cNvPr id="8" name="Titre 1">
            <a:extLst>
              <a:ext uri="{FF2B5EF4-FFF2-40B4-BE49-F238E27FC236}">
                <a16:creationId xmlns:a16="http://schemas.microsoft.com/office/drawing/2014/main" id="{93253181-BAEE-ADE7-31F3-A73CDE869302}"/>
              </a:ext>
            </a:extLst>
          </p:cNvPr>
          <p:cNvSpPr txBox="1">
            <a:spLocks/>
          </p:cNvSpPr>
          <p:nvPr/>
        </p:nvSpPr>
        <p:spPr>
          <a:xfrm>
            <a:off x="838200" y="568829"/>
            <a:ext cx="10515600"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sz="4000">
                <a:solidFill>
                  <a:schemeClr val="bg1"/>
                </a:solidFill>
                <a:latin typeface="Calibri" panose="020F0502020204030204" pitchFamily="34" charset="0"/>
                <a:cs typeface="Times New Roman" panose="02020603050405020304" pitchFamily="18" charset="0"/>
              </a:rPr>
              <a:t>Monochromatic light experiment</a:t>
            </a:r>
            <a:endParaRPr lang="en-US" sz="8000" dirty="0">
              <a:solidFill>
                <a:schemeClr val="bg1"/>
              </a:solidFill>
            </a:endParaRPr>
          </a:p>
        </p:txBody>
      </p:sp>
      <p:sp>
        <p:nvSpPr>
          <p:cNvPr id="12" name="ZoneTexte 11">
            <a:extLst>
              <a:ext uri="{FF2B5EF4-FFF2-40B4-BE49-F238E27FC236}">
                <a16:creationId xmlns:a16="http://schemas.microsoft.com/office/drawing/2014/main" id="{1B4696FA-570F-B903-F7D5-9A48CB8F9B44}"/>
              </a:ext>
            </a:extLst>
          </p:cNvPr>
          <p:cNvSpPr txBox="1"/>
          <p:nvPr/>
        </p:nvSpPr>
        <p:spPr>
          <a:xfrm>
            <a:off x="2831441" y="5915500"/>
            <a:ext cx="3565634" cy="646331"/>
          </a:xfrm>
          <a:prstGeom prst="rect">
            <a:avLst/>
          </a:prstGeom>
          <a:noFill/>
        </p:spPr>
        <p:txBody>
          <a:bodyPr wrap="square" rtlCol="0">
            <a:spAutoFit/>
          </a:bodyPr>
          <a:lstStyle/>
          <a:p>
            <a:pPr marL="285750" indent="-285750">
              <a:buFont typeface="Arial" panose="020B0604020202020204" pitchFamily="34" charset="0"/>
              <a:buChar char="•"/>
            </a:pPr>
            <a:r>
              <a:rPr lang="fr-BE" dirty="0">
                <a:solidFill>
                  <a:schemeClr val="bg1"/>
                </a:solidFill>
                <a:sym typeface="Wingdings" panose="05000000000000000000" pitchFamily="2" charset="2"/>
              </a:rPr>
              <a:t>No changes for </a:t>
            </a:r>
            <a:r>
              <a:rPr lang="fr-BE" dirty="0" err="1">
                <a:solidFill>
                  <a:schemeClr val="bg1"/>
                </a:solidFill>
                <a:sym typeface="Wingdings" panose="05000000000000000000" pitchFamily="2" charset="2"/>
              </a:rPr>
              <a:t>other</a:t>
            </a:r>
            <a:r>
              <a:rPr lang="fr-BE" dirty="0">
                <a:solidFill>
                  <a:schemeClr val="bg1"/>
                </a:solidFill>
                <a:sym typeface="Wingdings" panose="05000000000000000000" pitchFamily="2" charset="2"/>
              </a:rPr>
              <a:t> light </a:t>
            </a:r>
          </a:p>
          <a:p>
            <a:r>
              <a:rPr lang="fr-BE" dirty="0">
                <a:solidFill>
                  <a:schemeClr val="bg1"/>
                </a:solidFill>
                <a:sym typeface="Wingdings" panose="05000000000000000000" pitchFamily="2" charset="2"/>
              </a:rPr>
              <a:t> </a:t>
            </a:r>
            <a:r>
              <a:rPr lang="fr-BE" dirty="0" err="1">
                <a:solidFill>
                  <a:schemeClr val="bg1"/>
                </a:solidFill>
                <a:sym typeface="Wingdings" panose="05000000000000000000" pitchFamily="2" charset="2"/>
              </a:rPr>
              <a:t>LowLiP</a:t>
            </a:r>
            <a:r>
              <a:rPr lang="fr-BE" dirty="0">
                <a:solidFill>
                  <a:schemeClr val="bg1"/>
                </a:solidFill>
                <a:sym typeface="Wingdings" panose="05000000000000000000" pitchFamily="2" charset="2"/>
              </a:rPr>
              <a:t> do not affect PSI</a:t>
            </a:r>
            <a:endParaRPr lang="fr-BE" dirty="0">
              <a:solidFill>
                <a:schemeClr val="bg1"/>
              </a:solidFill>
            </a:endParaRPr>
          </a:p>
        </p:txBody>
      </p:sp>
      <p:pic>
        <p:nvPicPr>
          <p:cNvPr id="14" name="Image 13">
            <a:extLst>
              <a:ext uri="{FF2B5EF4-FFF2-40B4-BE49-F238E27FC236}">
                <a16:creationId xmlns:a16="http://schemas.microsoft.com/office/drawing/2014/main" id="{86F0CAEC-0C1F-C47D-2718-022D150CC0A7}"/>
              </a:ext>
            </a:extLst>
          </p:cNvPr>
          <p:cNvPicPr>
            <a:picLocks noChangeAspect="1"/>
          </p:cNvPicPr>
          <p:nvPr/>
        </p:nvPicPr>
        <p:blipFill>
          <a:blip r:embed="rId6"/>
          <a:stretch>
            <a:fillRect/>
          </a:stretch>
        </p:blipFill>
        <p:spPr>
          <a:xfrm rot="21299669">
            <a:off x="9454302" y="121336"/>
            <a:ext cx="1097677" cy="800796"/>
          </a:xfrm>
          <a:prstGeom prst="rect">
            <a:avLst/>
          </a:prstGeom>
        </p:spPr>
      </p:pic>
      <p:cxnSp>
        <p:nvCxnSpPr>
          <p:cNvPr id="5" name="Connecteur droit avec flèche 4">
            <a:extLst>
              <a:ext uri="{FF2B5EF4-FFF2-40B4-BE49-F238E27FC236}">
                <a16:creationId xmlns:a16="http://schemas.microsoft.com/office/drawing/2014/main" id="{C8526DB1-A77C-7C51-5D0F-3E6A19991858}"/>
              </a:ext>
            </a:extLst>
          </p:cNvPr>
          <p:cNvCxnSpPr>
            <a:cxnSpLocks/>
          </p:cNvCxnSpPr>
          <p:nvPr/>
        </p:nvCxnSpPr>
        <p:spPr>
          <a:xfrm flipH="1">
            <a:off x="9147933" y="2376662"/>
            <a:ext cx="257908" cy="259476"/>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823051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500"/>
                                        <p:tgtEl>
                                          <p:spTgt spid="10"/>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par>
                                <p:cTn id="16" presetID="10" presetClass="entr" presetSubtype="0" fill="hold" nodeType="with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0" grpId="0">
        <p:bldAsOne/>
      </p:bldGraphic>
      <p:bldP spid="4" grpId="0"/>
      <p:bldP spid="12"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42" name="Picture 2">
            <a:extLst>
              <a:ext uri="{FF2B5EF4-FFF2-40B4-BE49-F238E27FC236}">
                <a16:creationId xmlns:a16="http://schemas.microsoft.com/office/drawing/2014/main" id="{B0F6098D-5722-45C9-B34D-644B0DCDAD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2192000" cy="952500"/>
          </a:xfrm>
          <a:prstGeom prst="rect">
            <a:avLst/>
          </a:prstGeom>
          <a:noFill/>
          <a:extLst>
            <a:ext uri="{909E8E84-426E-40DD-AFC4-6F175D3DCCD1}">
              <a14:hiddenFill xmlns:a14="http://schemas.microsoft.com/office/drawing/2010/main">
                <a:solidFill>
                  <a:srgbClr val="FFFFFF"/>
                </a:solidFill>
              </a14:hiddenFill>
            </a:ext>
          </a:extLst>
        </p:spPr>
      </p:pic>
      <p:sp>
        <p:nvSpPr>
          <p:cNvPr id="2" name="Espace réservé du numéro de diapositive 1">
            <a:extLst>
              <a:ext uri="{FF2B5EF4-FFF2-40B4-BE49-F238E27FC236}">
                <a16:creationId xmlns:a16="http://schemas.microsoft.com/office/drawing/2014/main" id="{0E802601-2750-7AB6-0A7E-8BD0755079B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74DAD60-A87F-4444-AFEE-1EF8AEC43777}"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dirty="0">
              <a:ln>
                <a:noFill/>
              </a:ln>
              <a:solidFill>
                <a:prstClr val="black">
                  <a:tint val="75000"/>
                </a:prstClr>
              </a:solidFill>
              <a:effectLst/>
              <a:uLnTx/>
              <a:uFillTx/>
              <a:latin typeface="Calibri" panose="020F0502020204030204"/>
              <a:ea typeface="+mn-ea"/>
              <a:cs typeface="+mn-cs"/>
            </a:endParaRPr>
          </a:p>
        </p:txBody>
      </p:sp>
      <p:graphicFrame>
        <p:nvGraphicFramePr>
          <p:cNvPr id="10" name="Graphique 9">
            <a:extLst>
              <a:ext uri="{FF2B5EF4-FFF2-40B4-BE49-F238E27FC236}">
                <a16:creationId xmlns:a16="http://schemas.microsoft.com/office/drawing/2014/main" id="{BD003DB6-DCC8-4C1A-925B-40AF96208DB2}"/>
              </a:ext>
            </a:extLst>
          </p:cNvPr>
          <p:cNvGraphicFramePr>
            <a:graphicFrameLocks/>
          </p:cNvGraphicFramePr>
          <p:nvPr>
            <p:extLst>
              <p:ext uri="{D42A27DB-BD31-4B8C-83A1-F6EECF244321}">
                <p14:modId xmlns:p14="http://schemas.microsoft.com/office/powerpoint/2010/main" val="3497724647"/>
              </p:ext>
            </p:extLst>
          </p:nvPr>
        </p:nvGraphicFramePr>
        <p:xfrm>
          <a:off x="5653865" y="1521329"/>
          <a:ext cx="5235327" cy="433463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 name="Graphique 2">
            <a:extLst>
              <a:ext uri="{FF2B5EF4-FFF2-40B4-BE49-F238E27FC236}">
                <a16:creationId xmlns:a16="http://schemas.microsoft.com/office/drawing/2014/main" id="{272197DF-9B8F-E201-B71D-BB808FA721D9}"/>
              </a:ext>
            </a:extLst>
          </p:cNvPr>
          <p:cNvGraphicFramePr>
            <a:graphicFrameLocks/>
          </p:cNvGraphicFramePr>
          <p:nvPr/>
        </p:nvGraphicFramePr>
        <p:xfrm>
          <a:off x="222116" y="1475029"/>
          <a:ext cx="5234151" cy="4103968"/>
        </p:xfrm>
        <a:graphic>
          <a:graphicData uri="http://schemas.openxmlformats.org/drawingml/2006/chart">
            <c:chart xmlns:c="http://schemas.openxmlformats.org/drawingml/2006/chart" xmlns:r="http://schemas.openxmlformats.org/officeDocument/2006/relationships" r:id="rId5"/>
          </a:graphicData>
        </a:graphic>
      </p:graphicFrame>
      <p:sp>
        <p:nvSpPr>
          <p:cNvPr id="8" name="Titre 1">
            <a:extLst>
              <a:ext uri="{FF2B5EF4-FFF2-40B4-BE49-F238E27FC236}">
                <a16:creationId xmlns:a16="http://schemas.microsoft.com/office/drawing/2014/main" id="{93253181-BAEE-ADE7-31F3-A73CDE869302}"/>
              </a:ext>
            </a:extLst>
          </p:cNvPr>
          <p:cNvSpPr txBox="1">
            <a:spLocks/>
          </p:cNvSpPr>
          <p:nvPr/>
        </p:nvSpPr>
        <p:spPr>
          <a:xfrm>
            <a:off x="838200" y="568829"/>
            <a:ext cx="10515600"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000" b="0" i="0" u="none" strike="noStrike" kern="1200" cap="none" spc="0" normalizeH="0" baseline="0" noProof="0">
                <a:ln>
                  <a:noFill/>
                </a:ln>
                <a:solidFill>
                  <a:prstClr val="white"/>
                </a:solidFill>
                <a:effectLst/>
                <a:uLnTx/>
                <a:uFillTx/>
                <a:latin typeface="Calibri" panose="020F0502020204030204" pitchFamily="34" charset="0"/>
                <a:ea typeface="+mj-ea"/>
                <a:cs typeface="Times New Roman" panose="02020603050405020304" pitchFamily="18" charset="0"/>
              </a:rPr>
              <a:t>Monochromatic light experiment</a:t>
            </a:r>
            <a:endParaRPr kumimoji="0" lang="en-US" sz="8000" b="0" i="0" u="none" strike="noStrike" kern="1200" cap="none" spc="0" normalizeH="0" baseline="0" noProof="0" dirty="0">
              <a:ln>
                <a:noFill/>
              </a:ln>
              <a:solidFill>
                <a:prstClr val="white"/>
              </a:solidFill>
              <a:effectLst/>
              <a:uLnTx/>
              <a:uFillTx/>
              <a:latin typeface="Calibri Light" panose="020F0302020204030204"/>
              <a:ea typeface="+mj-ea"/>
              <a:cs typeface="+mj-cs"/>
            </a:endParaRPr>
          </a:p>
        </p:txBody>
      </p:sp>
      <p:sp>
        <p:nvSpPr>
          <p:cNvPr id="12" name="ZoneTexte 11">
            <a:extLst>
              <a:ext uri="{FF2B5EF4-FFF2-40B4-BE49-F238E27FC236}">
                <a16:creationId xmlns:a16="http://schemas.microsoft.com/office/drawing/2014/main" id="{1B4696FA-570F-B903-F7D5-9A48CB8F9B44}"/>
              </a:ext>
            </a:extLst>
          </p:cNvPr>
          <p:cNvSpPr txBox="1"/>
          <p:nvPr/>
        </p:nvSpPr>
        <p:spPr>
          <a:xfrm>
            <a:off x="2831441" y="5915500"/>
            <a:ext cx="3565634" cy="646331"/>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BE" sz="1800" b="0" i="0" u="none" strike="noStrike" kern="1200" cap="none" spc="0" normalizeH="0" baseline="0" noProof="0" dirty="0">
                <a:ln>
                  <a:noFill/>
                </a:ln>
                <a:solidFill>
                  <a:prstClr val="white"/>
                </a:solidFill>
                <a:effectLst/>
                <a:uLnTx/>
                <a:uFillTx/>
                <a:latin typeface="Calibri" panose="020F0502020204030204"/>
                <a:ea typeface="+mn-ea"/>
                <a:cs typeface="+mn-cs"/>
                <a:sym typeface="Wingdings" panose="05000000000000000000" pitchFamily="2" charset="2"/>
              </a:rPr>
              <a:t>No changes for </a:t>
            </a:r>
            <a:r>
              <a:rPr kumimoji="0" lang="fr-BE" sz="1800" b="0" i="0" u="none" strike="noStrike" kern="1200" cap="none" spc="0" normalizeH="0" baseline="0" noProof="0" dirty="0" err="1">
                <a:ln>
                  <a:noFill/>
                </a:ln>
                <a:solidFill>
                  <a:prstClr val="white"/>
                </a:solidFill>
                <a:effectLst/>
                <a:uLnTx/>
                <a:uFillTx/>
                <a:latin typeface="Calibri" panose="020F0502020204030204"/>
                <a:ea typeface="+mn-ea"/>
                <a:cs typeface="+mn-cs"/>
                <a:sym typeface="Wingdings" panose="05000000000000000000" pitchFamily="2" charset="2"/>
              </a:rPr>
              <a:t>other</a:t>
            </a:r>
            <a:r>
              <a:rPr kumimoji="0" lang="fr-BE" sz="1800" b="0" i="0" u="none" strike="noStrike" kern="1200" cap="none" spc="0" normalizeH="0" baseline="0" noProof="0" dirty="0">
                <a:ln>
                  <a:noFill/>
                </a:ln>
                <a:solidFill>
                  <a:prstClr val="white"/>
                </a:solidFill>
                <a:effectLst/>
                <a:uLnTx/>
                <a:uFillTx/>
                <a:latin typeface="Calibri" panose="020F0502020204030204"/>
                <a:ea typeface="+mn-ea"/>
                <a:cs typeface="+mn-cs"/>
                <a:sym typeface="Wingdings" panose="05000000000000000000" pitchFamily="2" charset="2"/>
              </a:rPr>
              <a:t> light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BE" sz="1800" b="0" i="0" u="none" strike="noStrike" kern="1200" cap="none" spc="0" normalizeH="0" baseline="0" noProof="0" dirty="0">
                <a:ln>
                  <a:noFill/>
                </a:ln>
                <a:solidFill>
                  <a:prstClr val="white"/>
                </a:solidFill>
                <a:effectLst/>
                <a:uLnTx/>
                <a:uFillTx/>
                <a:latin typeface="Calibri" panose="020F0502020204030204"/>
                <a:ea typeface="+mn-ea"/>
                <a:cs typeface="+mn-cs"/>
                <a:sym typeface="Wingdings" panose="05000000000000000000" pitchFamily="2" charset="2"/>
              </a:rPr>
              <a:t> </a:t>
            </a:r>
            <a:r>
              <a:rPr kumimoji="0" lang="fr-BE" sz="1800" b="0" i="0" u="none" strike="noStrike" kern="1200" cap="none" spc="0" normalizeH="0" baseline="0" noProof="0" dirty="0" err="1">
                <a:ln>
                  <a:noFill/>
                </a:ln>
                <a:solidFill>
                  <a:prstClr val="white"/>
                </a:solidFill>
                <a:effectLst/>
                <a:uLnTx/>
                <a:uFillTx/>
                <a:latin typeface="Calibri" panose="020F0502020204030204"/>
                <a:ea typeface="+mn-ea"/>
                <a:cs typeface="+mn-cs"/>
                <a:sym typeface="Wingdings" panose="05000000000000000000" pitchFamily="2" charset="2"/>
              </a:rPr>
              <a:t>LowLiP</a:t>
            </a:r>
            <a:r>
              <a:rPr kumimoji="0" lang="fr-BE" sz="1800" b="0" i="0" u="none" strike="noStrike" kern="1200" cap="none" spc="0" normalizeH="0" baseline="0" noProof="0" dirty="0">
                <a:ln>
                  <a:noFill/>
                </a:ln>
                <a:solidFill>
                  <a:prstClr val="white"/>
                </a:solidFill>
                <a:effectLst/>
                <a:uLnTx/>
                <a:uFillTx/>
                <a:latin typeface="Calibri" panose="020F0502020204030204"/>
                <a:ea typeface="+mn-ea"/>
                <a:cs typeface="+mn-cs"/>
                <a:sym typeface="Wingdings" panose="05000000000000000000" pitchFamily="2" charset="2"/>
              </a:rPr>
              <a:t> do not affect PSI</a:t>
            </a:r>
            <a:endParaRPr kumimoji="0" lang="fr-BE"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 name="ZoneTexte 12">
            <a:extLst>
              <a:ext uri="{FF2B5EF4-FFF2-40B4-BE49-F238E27FC236}">
                <a16:creationId xmlns:a16="http://schemas.microsoft.com/office/drawing/2014/main" id="{B24A6852-89B6-D77A-8A1D-196BBCA50F07}"/>
              </a:ext>
            </a:extLst>
          </p:cNvPr>
          <p:cNvSpPr txBox="1"/>
          <p:nvPr/>
        </p:nvSpPr>
        <p:spPr>
          <a:xfrm>
            <a:off x="8610600" y="5890521"/>
            <a:ext cx="5068614" cy="646331"/>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r-BE" sz="1800" b="0" i="0" u="none" strike="noStrike" kern="1200" cap="none" spc="0" normalizeH="0" baseline="0" noProof="0" dirty="0" err="1">
                <a:ln>
                  <a:noFill/>
                </a:ln>
                <a:solidFill>
                  <a:prstClr val="white"/>
                </a:solidFill>
                <a:effectLst/>
                <a:uLnTx/>
                <a:uFillTx/>
                <a:latin typeface="Calibri" panose="020F0502020204030204"/>
                <a:ea typeface="+mn-ea"/>
                <a:cs typeface="+mn-cs"/>
              </a:rPr>
              <a:t>Fluoresence</a:t>
            </a:r>
            <a:r>
              <a:rPr kumimoji="0" lang="fr-BE" sz="1800" b="0" i="0" u="none" strike="noStrike" kern="1200" cap="none" spc="0" normalizeH="0" baseline="0" noProof="0" dirty="0">
                <a:ln>
                  <a:noFill/>
                </a:ln>
                <a:solidFill>
                  <a:prstClr val="white"/>
                </a:solidFill>
                <a:effectLst/>
                <a:uLnTx/>
                <a:uFillTx/>
                <a:latin typeface="Calibri" panose="020F0502020204030204"/>
                <a:ea typeface="+mn-ea"/>
                <a:cs typeface="+mn-cs"/>
              </a:rPr>
              <a:t> </a:t>
            </a:r>
            <a:r>
              <a:rPr kumimoji="0" lang="fr-BE" sz="1800" b="0" i="0" u="none" strike="noStrike" kern="1200" cap="none" spc="0" normalizeH="0" baseline="0" noProof="0" dirty="0" err="1">
                <a:ln>
                  <a:noFill/>
                </a:ln>
                <a:solidFill>
                  <a:prstClr val="white"/>
                </a:solidFill>
                <a:effectLst/>
                <a:uLnTx/>
                <a:uFillTx/>
                <a:latin typeface="Calibri" panose="020F0502020204030204"/>
                <a:ea typeface="+mn-ea"/>
                <a:cs typeface="+mn-cs"/>
              </a:rPr>
              <a:t>emission</a:t>
            </a:r>
            <a:r>
              <a:rPr kumimoji="0" lang="fr-BE" sz="1800" b="0" i="0" u="none" strike="noStrike" kern="1200" cap="none" spc="0" normalizeH="0" baseline="0" noProof="0" dirty="0">
                <a:ln>
                  <a:noFill/>
                </a:ln>
                <a:solidFill>
                  <a:prstClr val="white"/>
                </a:solidFill>
                <a:effectLst/>
                <a:uLnTx/>
                <a:uFillTx/>
                <a:latin typeface="Calibri" panose="020F0502020204030204"/>
                <a:ea typeface="+mn-ea"/>
                <a:cs typeface="+mn-cs"/>
              </a:rPr>
              <a:t> change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BE" sz="1800" b="0" i="0" u="none" strike="noStrike" kern="1200" cap="none" spc="0" normalizeH="0" baseline="0" noProof="0" dirty="0">
                <a:ln>
                  <a:noFill/>
                </a:ln>
                <a:solidFill>
                  <a:prstClr val="white"/>
                </a:solidFill>
                <a:effectLst/>
                <a:uLnTx/>
                <a:uFillTx/>
                <a:latin typeface="Calibri" panose="020F0502020204030204"/>
                <a:ea typeface="+mn-ea"/>
                <a:cs typeface="+mn-cs"/>
                <a:sym typeface="Wingdings" panose="05000000000000000000" pitchFamily="2" charset="2"/>
              </a:rPr>
              <a:t> </a:t>
            </a:r>
            <a:r>
              <a:rPr kumimoji="0" lang="fr-BE" sz="1800" b="0" i="0" u="none" strike="noStrike" kern="1200" cap="none" spc="0" normalizeH="0" baseline="0" noProof="0" dirty="0" err="1">
                <a:ln>
                  <a:noFill/>
                </a:ln>
                <a:solidFill>
                  <a:prstClr val="white"/>
                </a:solidFill>
                <a:effectLst/>
                <a:uLnTx/>
                <a:uFillTx/>
                <a:latin typeface="Calibri" panose="020F0502020204030204"/>
                <a:ea typeface="+mn-ea"/>
                <a:cs typeface="+mn-cs"/>
                <a:sym typeface="Wingdings" panose="05000000000000000000" pitchFamily="2" charset="2"/>
              </a:rPr>
              <a:t>LowLiP</a:t>
            </a:r>
            <a:r>
              <a:rPr kumimoji="0" lang="fr-BE" sz="1800" b="0" i="0" u="none" strike="noStrike" kern="1200" cap="none" spc="0" normalizeH="0" baseline="0" noProof="0" dirty="0">
                <a:ln>
                  <a:noFill/>
                </a:ln>
                <a:solidFill>
                  <a:prstClr val="white"/>
                </a:solidFill>
                <a:effectLst/>
                <a:uLnTx/>
                <a:uFillTx/>
                <a:latin typeface="Calibri" panose="020F0502020204030204"/>
                <a:ea typeface="+mn-ea"/>
                <a:cs typeface="+mn-cs"/>
                <a:sym typeface="Wingdings" panose="05000000000000000000" pitchFamily="2" charset="2"/>
              </a:rPr>
              <a:t> affect PSII </a:t>
            </a:r>
            <a:endParaRPr kumimoji="0" lang="fr-BE"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14" name="Image 13">
            <a:extLst>
              <a:ext uri="{FF2B5EF4-FFF2-40B4-BE49-F238E27FC236}">
                <a16:creationId xmlns:a16="http://schemas.microsoft.com/office/drawing/2014/main" id="{86F0CAEC-0C1F-C47D-2718-022D150CC0A7}"/>
              </a:ext>
            </a:extLst>
          </p:cNvPr>
          <p:cNvPicPr>
            <a:picLocks noChangeAspect="1"/>
          </p:cNvPicPr>
          <p:nvPr/>
        </p:nvPicPr>
        <p:blipFill>
          <a:blip r:embed="rId6"/>
          <a:stretch>
            <a:fillRect/>
          </a:stretch>
        </p:blipFill>
        <p:spPr>
          <a:xfrm rot="21299669">
            <a:off x="9454302" y="121336"/>
            <a:ext cx="1097677" cy="800796"/>
          </a:xfrm>
          <a:prstGeom prst="rect">
            <a:avLst/>
          </a:prstGeom>
        </p:spPr>
      </p:pic>
      <p:sp>
        <p:nvSpPr>
          <p:cNvPr id="5" name="ZoneTexte 4">
            <a:extLst>
              <a:ext uri="{FF2B5EF4-FFF2-40B4-BE49-F238E27FC236}">
                <a16:creationId xmlns:a16="http://schemas.microsoft.com/office/drawing/2014/main" id="{9A4734BB-CC60-6780-7DAF-7412BAEEDD08}"/>
              </a:ext>
            </a:extLst>
          </p:cNvPr>
          <p:cNvSpPr txBox="1"/>
          <p:nvPr/>
        </p:nvSpPr>
        <p:spPr>
          <a:xfrm>
            <a:off x="206615" y="5521146"/>
            <a:ext cx="3565634" cy="646331"/>
          </a:xfrm>
          <a:prstGeom prst="rect">
            <a:avLst/>
          </a:prstGeom>
          <a:noFill/>
        </p:spPr>
        <p:txBody>
          <a:bodyPr wrap="square" rtlCol="0">
            <a:spAutoFit/>
          </a:bodyPr>
          <a:lstStyle/>
          <a:p>
            <a:pPr marL="285750" indent="-285750">
              <a:buFont typeface="Arial" panose="020B0604020202020204" pitchFamily="34" charset="0"/>
              <a:buChar char="•"/>
            </a:pPr>
            <a:r>
              <a:rPr lang="fr-BE" dirty="0">
                <a:solidFill>
                  <a:schemeClr val="bg1"/>
                </a:solidFill>
                <a:sym typeface="Wingdings" panose="05000000000000000000" pitchFamily="2" charset="2"/>
              </a:rPr>
              <a:t>Peak </a:t>
            </a:r>
            <a:r>
              <a:rPr lang="fr-BE" dirty="0" err="1">
                <a:solidFill>
                  <a:schemeClr val="bg1"/>
                </a:solidFill>
                <a:sym typeface="Wingdings" panose="05000000000000000000" pitchFamily="2" charset="2"/>
              </a:rPr>
              <a:t>shifted</a:t>
            </a:r>
            <a:r>
              <a:rPr lang="fr-BE" dirty="0">
                <a:solidFill>
                  <a:schemeClr val="bg1"/>
                </a:solidFill>
                <a:sym typeface="Wingdings" panose="05000000000000000000" pitchFamily="2" charset="2"/>
              </a:rPr>
              <a:t> </a:t>
            </a:r>
            <a:r>
              <a:rPr lang="fr-BE" dirty="0" err="1">
                <a:solidFill>
                  <a:schemeClr val="bg1"/>
                </a:solidFill>
                <a:sym typeface="Wingdings" panose="05000000000000000000" pitchFamily="2" charset="2"/>
              </a:rPr>
              <a:t>from</a:t>
            </a:r>
            <a:r>
              <a:rPr lang="fr-BE" dirty="0">
                <a:solidFill>
                  <a:schemeClr val="bg1"/>
                </a:solidFill>
                <a:sym typeface="Wingdings" panose="05000000000000000000" pitchFamily="2" charset="2"/>
              </a:rPr>
              <a:t> 730 to 742 nm</a:t>
            </a:r>
          </a:p>
          <a:p>
            <a:pPr marL="285750" indent="-285750">
              <a:buFont typeface="Wingdings" panose="05000000000000000000" pitchFamily="2" charset="2"/>
              <a:buChar char="à"/>
            </a:pPr>
            <a:r>
              <a:rPr lang="fr-BE" dirty="0" err="1">
                <a:solidFill>
                  <a:schemeClr val="bg1"/>
                </a:solidFill>
                <a:sym typeface="Wingdings" panose="05000000000000000000" pitchFamily="2" charset="2"/>
              </a:rPr>
              <a:t>FarLiP</a:t>
            </a:r>
            <a:r>
              <a:rPr lang="fr-BE" dirty="0">
                <a:solidFill>
                  <a:schemeClr val="bg1"/>
                </a:solidFill>
                <a:sym typeface="Wingdings" panose="05000000000000000000" pitchFamily="2" charset="2"/>
              </a:rPr>
              <a:t> affect PSI </a:t>
            </a:r>
          </a:p>
        </p:txBody>
      </p:sp>
      <p:sp>
        <p:nvSpPr>
          <p:cNvPr id="7" name="ZoneTexte 6">
            <a:extLst>
              <a:ext uri="{FF2B5EF4-FFF2-40B4-BE49-F238E27FC236}">
                <a16:creationId xmlns:a16="http://schemas.microsoft.com/office/drawing/2014/main" id="{3FDCE702-4299-CF54-9233-913411826355}"/>
              </a:ext>
            </a:extLst>
          </p:cNvPr>
          <p:cNvSpPr txBox="1"/>
          <p:nvPr/>
        </p:nvSpPr>
        <p:spPr>
          <a:xfrm>
            <a:off x="6397075" y="5521145"/>
            <a:ext cx="5068614" cy="646331"/>
          </a:xfrm>
          <a:prstGeom prst="rect">
            <a:avLst/>
          </a:prstGeom>
          <a:noFill/>
        </p:spPr>
        <p:txBody>
          <a:bodyPr wrap="square" rtlCol="0">
            <a:spAutoFit/>
          </a:bodyPr>
          <a:lstStyle/>
          <a:p>
            <a:pPr marL="285750" indent="-285750">
              <a:buFont typeface="Arial" panose="020B0604020202020204" pitchFamily="34" charset="0"/>
              <a:buChar char="•"/>
            </a:pPr>
            <a:r>
              <a:rPr lang="fr-BE" dirty="0">
                <a:solidFill>
                  <a:schemeClr val="bg1"/>
                </a:solidFill>
              </a:rPr>
              <a:t>Shift </a:t>
            </a:r>
            <a:r>
              <a:rPr lang="fr-BE" dirty="0" err="1">
                <a:solidFill>
                  <a:schemeClr val="bg1"/>
                </a:solidFill>
              </a:rPr>
              <a:t>from</a:t>
            </a:r>
            <a:r>
              <a:rPr lang="fr-BE" dirty="0">
                <a:solidFill>
                  <a:schemeClr val="bg1"/>
                </a:solidFill>
              </a:rPr>
              <a:t> 725 to 735 nm</a:t>
            </a:r>
          </a:p>
          <a:p>
            <a:r>
              <a:rPr lang="fr-BE" dirty="0">
                <a:solidFill>
                  <a:schemeClr val="bg1"/>
                </a:solidFill>
                <a:sym typeface="Wingdings" panose="05000000000000000000" pitchFamily="2" charset="2"/>
              </a:rPr>
              <a:t> </a:t>
            </a:r>
            <a:r>
              <a:rPr lang="fr-BE" dirty="0" err="1">
                <a:solidFill>
                  <a:schemeClr val="bg1"/>
                </a:solidFill>
                <a:sym typeface="Wingdings" panose="05000000000000000000" pitchFamily="2" charset="2"/>
              </a:rPr>
              <a:t>FarLiP</a:t>
            </a:r>
            <a:r>
              <a:rPr lang="fr-BE" dirty="0">
                <a:solidFill>
                  <a:schemeClr val="bg1"/>
                </a:solidFill>
                <a:sym typeface="Wingdings" panose="05000000000000000000" pitchFamily="2" charset="2"/>
              </a:rPr>
              <a:t> affect PSII </a:t>
            </a:r>
            <a:endParaRPr lang="fr-BE" dirty="0">
              <a:solidFill>
                <a:schemeClr val="bg1"/>
              </a:solidFill>
            </a:endParaRPr>
          </a:p>
        </p:txBody>
      </p:sp>
    </p:spTree>
    <p:extLst>
      <p:ext uri="{BB962C8B-B14F-4D97-AF65-F5344CB8AC3E}">
        <p14:creationId xmlns:p14="http://schemas.microsoft.com/office/powerpoint/2010/main" val="104403565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A0F0AFD8-AF74-4ACD-ACA5-8F9E7587EB5C}"/>
              </a:ext>
            </a:extLst>
          </p:cNvPr>
          <p:cNvSpPr>
            <a:spLocks noGrp="1"/>
          </p:cNvSpPr>
          <p:nvPr>
            <p:ph type="title"/>
          </p:nvPr>
        </p:nvSpPr>
        <p:spPr>
          <a:xfrm>
            <a:off x="918409" y="889000"/>
            <a:ext cx="10515600" cy="1325563"/>
          </a:xfrm>
        </p:spPr>
        <p:txBody>
          <a:bodyPr/>
          <a:lstStyle/>
          <a:p>
            <a:pPr algn="ctr"/>
            <a:r>
              <a:rPr lang="en-US" sz="4400" dirty="0">
                <a:solidFill>
                  <a:schemeClr val="bg1"/>
                </a:solidFill>
                <a:latin typeface="+mn-lt"/>
              </a:rPr>
              <a:t>Complexes separation by Native-Page</a:t>
            </a:r>
            <a:endParaRPr lang="en-US" dirty="0">
              <a:solidFill>
                <a:schemeClr val="bg1"/>
              </a:solidFill>
            </a:endParaRPr>
          </a:p>
        </p:txBody>
      </p:sp>
      <p:pic>
        <p:nvPicPr>
          <p:cNvPr id="18" name="Picture 2">
            <a:extLst>
              <a:ext uri="{FF2B5EF4-FFF2-40B4-BE49-F238E27FC236}">
                <a16:creationId xmlns:a16="http://schemas.microsoft.com/office/drawing/2014/main" id="{82A1CF93-FBB9-454E-813F-E1D43F278A6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2192000" cy="952500"/>
          </a:xfrm>
          <a:prstGeom prst="rect">
            <a:avLst/>
          </a:prstGeom>
          <a:noFill/>
          <a:extLst>
            <a:ext uri="{909E8E84-426E-40DD-AFC4-6F175D3DCCD1}">
              <a14:hiddenFill xmlns:a14="http://schemas.microsoft.com/office/drawing/2010/main">
                <a:solidFill>
                  <a:srgbClr val="FFFFFF"/>
                </a:solidFill>
              </a14:hiddenFill>
            </a:ext>
          </a:extLst>
        </p:spPr>
      </p:pic>
      <p:pic>
        <p:nvPicPr>
          <p:cNvPr id="10" name="Image 9" descr="Une image contenant texte, graphiques vectoriels&#10;&#10;Description générée automatiquement">
            <a:extLst>
              <a:ext uri="{FF2B5EF4-FFF2-40B4-BE49-F238E27FC236}">
                <a16:creationId xmlns:a16="http://schemas.microsoft.com/office/drawing/2014/main" id="{1361EF2D-C4D1-8357-2D52-55FC923CD305}"/>
              </a:ext>
            </a:extLst>
          </p:cNvPr>
          <p:cNvPicPr>
            <a:picLocks noChangeAspect="1"/>
          </p:cNvPicPr>
          <p:nvPr/>
        </p:nvPicPr>
        <p:blipFill rotWithShape="1">
          <a:blip r:embed="rId4">
            <a:extLst>
              <a:ext uri="{28A0092B-C50C-407E-A947-70E740481C1C}">
                <a14:useLocalDpi xmlns:a14="http://schemas.microsoft.com/office/drawing/2010/main" val="0"/>
              </a:ext>
            </a:extLst>
          </a:blip>
          <a:srcRect l="33885" t="6232" b="9428"/>
          <a:stretch/>
        </p:blipFill>
        <p:spPr>
          <a:xfrm>
            <a:off x="5329084" y="3429000"/>
            <a:ext cx="2436154" cy="2175387"/>
          </a:xfrm>
          <a:prstGeom prst="rect">
            <a:avLst/>
          </a:prstGeom>
        </p:spPr>
      </p:pic>
      <p:pic>
        <p:nvPicPr>
          <p:cNvPr id="16" name="Image 15" descr="Une image contenant texte, graphiques vectoriels&#10;&#10;Description générée automatiquement">
            <a:extLst>
              <a:ext uri="{FF2B5EF4-FFF2-40B4-BE49-F238E27FC236}">
                <a16:creationId xmlns:a16="http://schemas.microsoft.com/office/drawing/2014/main" id="{E205FD37-7C87-3439-93F4-234317CEAFE7}"/>
              </a:ext>
            </a:extLst>
          </p:cNvPr>
          <p:cNvPicPr>
            <a:picLocks noChangeAspect="1"/>
          </p:cNvPicPr>
          <p:nvPr/>
        </p:nvPicPr>
        <p:blipFill rotWithShape="1">
          <a:blip r:embed="rId4">
            <a:extLst>
              <a:ext uri="{28A0092B-C50C-407E-A947-70E740481C1C}">
                <a14:useLocalDpi xmlns:a14="http://schemas.microsoft.com/office/drawing/2010/main" val="0"/>
              </a:ext>
            </a:extLst>
          </a:blip>
          <a:srcRect l="7232" t="28791" r="75152" b="34707"/>
          <a:stretch/>
        </p:blipFill>
        <p:spPr>
          <a:xfrm>
            <a:off x="202978" y="3255788"/>
            <a:ext cx="1430862" cy="2075396"/>
          </a:xfrm>
          <a:prstGeom prst="rect">
            <a:avLst/>
          </a:prstGeom>
        </p:spPr>
      </p:pic>
      <p:pic>
        <p:nvPicPr>
          <p:cNvPr id="14" name="Image 13">
            <a:extLst>
              <a:ext uri="{FF2B5EF4-FFF2-40B4-BE49-F238E27FC236}">
                <a16:creationId xmlns:a16="http://schemas.microsoft.com/office/drawing/2014/main" id="{5172F1CB-8F15-062D-40D9-BC0F405C2633}"/>
              </a:ext>
            </a:extLst>
          </p:cNvPr>
          <p:cNvPicPr>
            <a:picLocks noChangeAspect="1"/>
          </p:cNvPicPr>
          <p:nvPr/>
        </p:nvPicPr>
        <p:blipFill rotWithShape="1">
          <a:blip r:embed="rId5">
            <a:extLst>
              <a:ext uri="{28A0092B-C50C-407E-A947-70E740481C1C}">
                <a14:useLocalDpi xmlns:a14="http://schemas.microsoft.com/office/drawing/2010/main" val="0"/>
              </a:ext>
            </a:extLst>
          </a:blip>
          <a:srcRect l="18609" t="28384" r="70210" b="13718"/>
          <a:stretch/>
        </p:blipFill>
        <p:spPr>
          <a:xfrm>
            <a:off x="1971478" y="2336867"/>
            <a:ext cx="539757" cy="1956619"/>
          </a:xfrm>
          <a:prstGeom prst="rect">
            <a:avLst/>
          </a:prstGeom>
        </p:spPr>
      </p:pic>
      <p:sp>
        <p:nvSpPr>
          <p:cNvPr id="15" name="Flèche : haut 14">
            <a:extLst>
              <a:ext uri="{FF2B5EF4-FFF2-40B4-BE49-F238E27FC236}">
                <a16:creationId xmlns:a16="http://schemas.microsoft.com/office/drawing/2014/main" id="{78B45F3E-61BF-8173-A830-F291F9659DF4}"/>
              </a:ext>
            </a:extLst>
          </p:cNvPr>
          <p:cNvSpPr/>
          <p:nvPr/>
        </p:nvSpPr>
        <p:spPr>
          <a:xfrm rot="5400000">
            <a:off x="2083772" y="4074573"/>
            <a:ext cx="349952" cy="1032387"/>
          </a:xfrm>
          <a:prstGeom prst="upArrow">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BE"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 name="Flèche : haut 34">
            <a:extLst>
              <a:ext uri="{FF2B5EF4-FFF2-40B4-BE49-F238E27FC236}">
                <a16:creationId xmlns:a16="http://schemas.microsoft.com/office/drawing/2014/main" id="{019EEC7D-B64C-DF60-6115-C58C4931CF66}"/>
              </a:ext>
            </a:extLst>
          </p:cNvPr>
          <p:cNvSpPr/>
          <p:nvPr/>
        </p:nvSpPr>
        <p:spPr>
          <a:xfrm rot="5400000">
            <a:off x="4410919" y="4103064"/>
            <a:ext cx="349952" cy="1032387"/>
          </a:xfrm>
          <a:prstGeom prst="upArrow">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BE"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ZoneTexte 30">
            <a:extLst>
              <a:ext uri="{FF2B5EF4-FFF2-40B4-BE49-F238E27FC236}">
                <a16:creationId xmlns:a16="http://schemas.microsoft.com/office/drawing/2014/main" id="{F71C16B0-860D-3E8B-0F30-D4A066CA9C00}"/>
              </a:ext>
            </a:extLst>
          </p:cNvPr>
          <p:cNvSpPr txBox="1"/>
          <p:nvPr/>
        </p:nvSpPr>
        <p:spPr>
          <a:xfrm>
            <a:off x="1518597" y="4786450"/>
            <a:ext cx="1445518"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BE" sz="1800" b="0" i="0" u="none" strike="noStrike" kern="1200" cap="none" spc="0" normalizeH="0" baseline="0" noProof="0" dirty="0" err="1">
                <a:ln>
                  <a:noFill/>
                </a:ln>
                <a:solidFill>
                  <a:prstClr val="white"/>
                </a:solidFill>
                <a:effectLst/>
                <a:uLnTx/>
                <a:uFillTx/>
                <a:latin typeface="Calibri" panose="020F0502020204030204"/>
                <a:ea typeface="+mn-ea"/>
                <a:cs typeface="+mn-cs"/>
              </a:rPr>
              <a:t>Sonicator</a:t>
            </a:r>
            <a:r>
              <a:rPr kumimoji="0" lang="fr-BE" sz="1800" b="0" i="0" u="none" strike="noStrike" kern="1200" cap="none" spc="0" normalizeH="0" baseline="0" noProof="0" dirty="0">
                <a:ln>
                  <a:noFill/>
                </a:ln>
                <a:solidFill>
                  <a:prstClr val="white"/>
                </a:solidFill>
                <a:effectLst/>
                <a:uLnTx/>
                <a:uFillTx/>
                <a:latin typeface="Calibri" panose="020F0502020204030204"/>
                <a:ea typeface="+mn-ea"/>
                <a:cs typeface="+mn-cs"/>
              </a:rPr>
              <a:t> </a:t>
            </a:r>
            <a:r>
              <a:rPr lang="fr-BE" dirty="0">
                <a:solidFill>
                  <a:prstClr val="white"/>
                </a:solidFill>
                <a:latin typeface="Calibri" panose="020F0502020204030204"/>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BE" sz="1800" b="0" i="0" u="none" strike="noStrike" kern="1200" cap="none" spc="0" normalizeH="0" baseline="0" noProof="0" dirty="0">
                <a:ln>
                  <a:noFill/>
                </a:ln>
                <a:solidFill>
                  <a:prstClr val="white"/>
                </a:solidFill>
                <a:effectLst/>
                <a:uLnTx/>
                <a:uFillTx/>
                <a:latin typeface="Calibri" panose="020F0502020204030204"/>
                <a:ea typeface="+mn-ea"/>
                <a:cs typeface="+mn-cs"/>
              </a:rPr>
              <a:t>French </a:t>
            </a:r>
            <a:r>
              <a:rPr kumimoji="0" lang="fr-BE" sz="1800" b="0" i="0" u="none" strike="noStrike" kern="1200" cap="none" spc="0" normalizeH="0" baseline="0" noProof="0" dirty="0" err="1">
                <a:ln>
                  <a:noFill/>
                </a:ln>
                <a:solidFill>
                  <a:prstClr val="white"/>
                </a:solidFill>
                <a:effectLst/>
                <a:uLnTx/>
                <a:uFillTx/>
                <a:latin typeface="Calibri" panose="020F0502020204030204"/>
                <a:ea typeface="+mn-ea"/>
                <a:cs typeface="+mn-cs"/>
              </a:rPr>
              <a:t>press</a:t>
            </a:r>
            <a:endParaRPr kumimoji="0" lang="fr-BE"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7" name="ZoneTexte 36">
            <a:extLst>
              <a:ext uri="{FF2B5EF4-FFF2-40B4-BE49-F238E27FC236}">
                <a16:creationId xmlns:a16="http://schemas.microsoft.com/office/drawing/2014/main" id="{D0D08F06-7790-7EBA-BAA8-6BDD6FAE663F}"/>
              </a:ext>
            </a:extLst>
          </p:cNvPr>
          <p:cNvSpPr txBox="1"/>
          <p:nvPr/>
        </p:nvSpPr>
        <p:spPr>
          <a:xfrm>
            <a:off x="4100052" y="4853320"/>
            <a:ext cx="132511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l-GR" sz="18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α</a:t>
            </a:r>
            <a:r>
              <a:rPr kumimoji="0" lang="fr-BE" sz="18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-DDM</a:t>
            </a:r>
            <a:endParaRPr kumimoji="0" lang="fr-BE"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39" name="Image 38" descr="Une image contenant texte, graphiques vectoriels&#10;&#10;Description générée automatiquement">
            <a:extLst>
              <a:ext uri="{FF2B5EF4-FFF2-40B4-BE49-F238E27FC236}">
                <a16:creationId xmlns:a16="http://schemas.microsoft.com/office/drawing/2014/main" id="{B22802D9-9E29-B417-D162-EA88BC436393}"/>
              </a:ext>
            </a:extLst>
          </p:cNvPr>
          <p:cNvPicPr>
            <a:picLocks noChangeAspect="1"/>
          </p:cNvPicPr>
          <p:nvPr/>
        </p:nvPicPr>
        <p:blipFill rotWithShape="1">
          <a:blip r:embed="rId4">
            <a:extLst>
              <a:ext uri="{28A0092B-C50C-407E-A947-70E740481C1C}">
                <a14:useLocalDpi xmlns:a14="http://schemas.microsoft.com/office/drawing/2010/main" val="0"/>
              </a:ext>
            </a:extLst>
          </a:blip>
          <a:srcRect l="7232" t="28791" r="76861" b="34707"/>
          <a:stretch/>
        </p:blipFill>
        <p:spPr>
          <a:xfrm>
            <a:off x="2774942" y="3378092"/>
            <a:ext cx="1292035" cy="2075396"/>
          </a:xfrm>
          <a:prstGeom prst="rect">
            <a:avLst/>
          </a:prstGeom>
        </p:spPr>
      </p:pic>
      <p:sp>
        <p:nvSpPr>
          <p:cNvPr id="33" name="Ellipse 32">
            <a:extLst>
              <a:ext uri="{FF2B5EF4-FFF2-40B4-BE49-F238E27FC236}">
                <a16:creationId xmlns:a16="http://schemas.microsoft.com/office/drawing/2014/main" id="{D73F686B-13A0-2FFC-3221-279996DA96A9}"/>
              </a:ext>
            </a:extLst>
          </p:cNvPr>
          <p:cNvSpPr/>
          <p:nvPr/>
        </p:nvSpPr>
        <p:spPr>
          <a:xfrm>
            <a:off x="3021231" y="4166486"/>
            <a:ext cx="877395" cy="1050845"/>
          </a:xfrm>
          <a:prstGeom prst="ellipse">
            <a:avLst/>
          </a:prstGeom>
          <a:noFill/>
          <a:ln w="3810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BE"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 name="Rectangle 33">
            <a:extLst>
              <a:ext uri="{FF2B5EF4-FFF2-40B4-BE49-F238E27FC236}">
                <a16:creationId xmlns:a16="http://schemas.microsoft.com/office/drawing/2014/main" id="{2A784E1B-D7C2-9A6B-A9D1-A711A1988F2F}"/>
              </a:ext>
            </a:extLst>
          </p:cNvPr>
          <p:cNvSpPr/>
          <p:nvPr/>
        </p:nvSpPr>
        <p:spPr>
          <a:xfrm>
            <a:off x="9170769" y="3378092"/>
            <a:ext cx="2382134" cy="2462269"/>
          </a:xfrm>
          <a:prstGeom prst="rect">
            <a:avLst/>
          </a:prstGeom>
          <a:gradFill>
            <a:gsLst>
              <a:gs pos="0">
                <a:schemeClr val="accent3">
                  <a:lumMod val="5000"/>
                  <a:lumOff val="95000"/>
                </a:schemeClr>
              </a:gs>
              <a:gs pos="100000">
                <a:schemeClr val="tx1"/>
              </a:gs>
            </a:gsLst>
            <a:lin ang="5400000" scaled="1"/>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BE"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 name="Rectangle 35">
            <a:extLst>
              <a:ext uri="{FF2B5EF4-FFF2-40B4-BE49-F238E27FC236}">
                <a16:creationId xmlns:a16="http://schemas.microsoft.com/office/drawing/2014/main" id="{4FBDE025-9411-98C7-8954-84F0B3EBD442}"/>
              </a:ext>
            </a:extLst>
          </p:cNvPr>
          <p:cNvSpPr/>
          <p:nvPr/>
        </p:nvSpPr>
        <p:spPr>
          <a:xfrm>
            <a:off x="9301316" y="3378092"/>
            <a:ext cx="285136" cy="377831"/>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BE"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Rectangle 41">
            <a:extLst>
              <a:ext uri="{FF2B5EF4-FFF2-40B4-BE49-F238E27FC236}">
                <a16:creationId xmlns:a16="http://schemas.microsoft.com/office/drawing/2014/main" id="{A1A3145A-9712-4DF0-7ABE-2EC4A95CF9B6}"/>
              </a:ext>
            </a:extLst>
          </p:cNvPr>
          <p:cNvSpPr/>
          <p:nvPr/>
        </p:nvSpPr>
        <p:spPr>
          <a:xfrm>
            <a:off x="9748685" y="3378192"/>
            <a:ext cx="285136" cy="377831"/>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BE"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 name="Rectangle 42">
            <a:extLst>
              <a:ext uri="{FF2B5EF4-FFF2-40B4-BE49-F238E27FC236}">
                <a16:creationId xmlns:a16="http://schemas.microsoft.com/office/drawing/2014/main" id="{93869C15-C9CE-8244-4FF9-068DE9F40C39}"/>
              </a:ext>
            </a:extLst>
          </p:cNvPr>
          <p:cNvSpPr/>
          <p:nvPr/>
        </p:nvSpPr>
        <p:spPr>
          <a:xfrm>
            <a:off x="10215608" y="3389030"/>
            <a:ext cx="285136" cy="377831"/>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BE"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 name="Rectangle 43">
            <a:extLst>
              <a:ext uri="{FF2B5EF4-FFF2-40B4-BE49-F238E27FC236}">
                <a16:creationId xmlns:a16="http://schemas.microsoft.com/office/drawing/2014/main" id="{3E5C5934-2E78-E111-F395-916C90B626C5}"/>
              </a:ext>
            </a:extLst>
          </p:cNvPr>
          <p:cNvSpPr/>
          <p:nvPr/>
        </p:nvSpPr>
        <p:spPr>
          <a:xfrm>
            <a:off x="10682240" y="3378091"/>
            <a:ext cx="285136" cy="377831"/>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BE"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 name="Rectangle 44">
            <a:extLst>
              <a:ext uri="{FF2B5EF4-FFF2-40B4-BE49-F238E27FC236}">
                <a16:creationId xmlns:a16="http://schemas.microsoft.com/office/drawing/2014/main" id="{05FFF281-D00F-C5CF-09D1-E6DB3CFBA826}"/>
              </a:ext>
            </a:extLst>
          </p:cNvPr>
          <p:cNvSpPr/>
          <p:nvPr/>
        </p:nvSpPr>
        <p:spPr>
          <a:xfrm>
            <a:off x="11113952" y="3378091"/>
            <a:ext cx="285136" cy="377831"/>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BE"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6" name="Picture 2" descr="Molecular Weight Markers | Biomol Blog | Resources | Biomol GmbH - Life  Science Shop">
            <a:extLst>
              <a:ext uri="{FF2B5EF4-FFF2-40B4-BE49-F238E27FC236}">
                <a16:creationId xmlns:a16="http://schemas.microsoft.com/office/drawing/2014/main" id="{5CC1E5BA-4C2C-0739-39E0-5CEAC6EE7005}"/>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l="44143" t="12445" r="46880" b="17457"/>
          <a:stretch/>
        </p:blipFill>
        <p:spPr bwMode="auto">
          <a:xfrm>
            <a:off x="9314710" y="3787632"/>
            <a:ext cx="285136" cy="1771285"/>
          </a:xfrm>
          <a:prstGeom prst="rect">
            <a:avLst/>
          </a:prstGeom>
          <a:solidFill>
            <a:schemeClr val="tx1">
              <a:alpha val="0"/>
            </a:schemeClr>
          </a:solidFill>
        </p:spPr>
      </p:pic>
      <p:sp>
        <p:nvSpPr>
          <p:cNvPr id="47" name="ZoneTexte 46">
            <a:extLst>
              <a:ext uri="{FF2B5EF4-FFF2-40B4-BE49-F238E27FC236}">
                <a16:creationId xmlns:a16="http://schemas.microsoft.com/office/drawing/2014/main" id="{DF76A4BB-A023-F45B-8537-FA92BBB6EF0F}"/>
              </a:ext>
            </a:extLst>
          </p:cNvPr>
          <p:cNvSpPr txBox="1"/>
          <p:nvPr/>
        </p:nvSpPr>
        <p:spPr>
          <a:xfrm>
            <a:off x="11572544" y="3602966"/>
            <a:ext cx="105650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BE" sz="18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4%</a:t>
            </a:r>
            <a:endParaRPr kumimoji="0" lang="fr-BE"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 name="ZoneTexte 47">
            <a:extLst>
              <a:ext uri="{FF2B5EF4-FFF2-40B4-BE49-F238E27FC236}">
                <a16:creationId xmlns:a16="http://schemas.microsoft.com/office/drawing/2014/main" id="{FFDB04C0-D77A-4E2D-5F72-7A439583DD5D}"/>
              </a:ext>
            </a:extLst>
          </p:cNvPr>
          <p:cNvSpPr txBox="1"/>
          <p:nvPr/>
        </p:nvSpPr>
        <p:spPr>
          <a:xfrm>
            <a:off x="11552903" y="5419721"/>
            <a:ext cx="105650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BE" sz="1800" b="0"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rPr>
              <a:t>12%</a:t>
            </a:r>
            <a:endParaRPr kumimoji="0" lang="fr-BE"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41" name="Connecteur : en angle 40">
            <a:extLst>
              <a:ext uri="{FF2B5EF4-FFF2-40B4-BE49-F238E27FC236}">
                <a16:creationId xmlns:a16="http://schemas.microsoft.com/office/drawing/2014/main" id="{14628FE8-638B-5F6D-0C28-331D4708E470}"/>
              </a:ext>
            </a:extLst>
          </p:cNvPr>
          <p:cNvCxnSpPr>
            <a:cxnSpLocks/>
          </p:cNvCxnSpPr>
          <p:nvPr/>
        </p:nvCxnSpPr>
        <p:spPr>
          <a:xfrm flipV="1">
            <a:off x="7575593" y="2959510"/>
            <a:ext cx="1587856" cy="1376643"/>
          </a:xfrm>
          <a:prstGeom prst="bentConnector3">
            <a:avLst/>
          </a:prstGeom>
          <a:ln w="38100">
            <a:solidFill>
              <a:schemeClr val="bg1"/>
            </a:solidFill>
            <a:tailEnd type="triangle"/>
          </a:ln>
        </p:spPr>
        <p:style>
          <a:lnRef idx="1">
            <a:schemeClr val="accent1"/>
          </a:lnRef>
          <a:fillRef idx="0">
            <a:schemeClr val="accent1"/>
          </a:fillRef>
          <a:effectRef idx="0">
            <a:schemeClr val="accent1"/>
          </a:effectRef>
          <a:fontRef idx="minor">
            <a:schemeClr val="tx1"/>
          </a:fontRef>
        </p:style>
      </p:cxnSp>
      <p:sp>
        <p:nvSpPr>
          <p:cNvPr id="54" name="Ellipse 53">
            <a:extLst>
              <a:ext uri="{FF2B5EF4-FFF2-40B4-BE49-F238E27FC236}">
                <a16:creationId xmlns:a16="http://schemas.microsoft.com/office/drawing/2014/main" id="{9B06A0F6-A5BB-2E84-57D4-6DF1A9609237}"/>
              </a:ext>
            </a:extLst>
          </p:cNvPr>
          <p:cNvSpPr/>
          <p:nvPr/>
        </p:nvSpPr>
        <p:spPr>
          <a:xfrm>
            <a:off x="8692149" y="3755921"/>
            <a:ext cx="397503" cy="377831"/>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BE" sz="1800" b="0" i="0" u="none" strike="noStrike" kern="1200" cap="none" spc="0" normalizeH="0" baseline="0" noProof="0" dirty="0">
                <a:ln>
                  <a:noFill/>
                </a:ln>
                <a:solidFill>
                  <a:prstClr val="white"/>
                </a:solidFill>
                <a:effectLst/>
                <a:uLnTx/>
                <a:uFillTx/>
                <a:latin typeface="Calibri" panose="020F0502020204030204"/>
                <a:ea typeface="+mn-ea"/>
                <a:cs typeface="+mn-cs"/>
              </a:rPr>
              <a:t>-</a:t>
            </a:r>
          </a:p>
        </p:txBody>
      </p:sp>
      <p:sp>
        <p:nvSpPr>
          <p:cNvPr id="58" name="Ellipse 57">
            <a:extLst>
              <a:ext uri="{FF2B5EF4-FFF2-40B4-BE49-F238E27FC236}">
                <a16:creationId xmlns:a16="http://schemas.microsoft.com/office/drawing/2014/main" id="{93BEEA5C-B438-692B-92A4-745465BC346A}"/>
              </a:ext>
            </a:extLst>
          </p:cNvPr>
          <p:cNvSpPr/>
          <p:nvPr/>
        </p:nvSpPr>
        <p:spPr>
          <a:xfrm>
            <a:off x="8701295" y="5213423"/>
            <a:ext cx="397503" cy="377831"/>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BE" sz="1800" b="0" i="0" u="none" strike="noStrike" kern="1200" cap="none" spc="0" normalizeH="0" baseline="0" noProof="0" dirty="0">
                <a:ln>
                  <a:noFill/>
                </a:ln>
                <a:solidFill>
                  <a:prstClr val="white"/>
                </a:solidFill>
                <a:effectLst/>
                <a:uLnTx/>
                <a:uFillTx/>
                <a:latin typeface="Calibri" panose="020F0502020204030204"/>
                <a:ea typeface="+mn-ea"/>
                <a:cs typeface="+mn-cs"/>
              </a:rPr>
              <a:t>+</a:t>
            </a:r>
          </a:p>
        </p:txBody>
      </p:sp>
      <p:sp>
        <p:nvSpPr>
          <p:cNvPr id="59" name="ZoneTexte 58">
            <a:extLst>
              <a:ext uri="{FF2B5EF4-FFF2-40B4-BE49-F238E27FC236}">
                <a16:creationId xmlns:a16="http://schemas.microsoft.com/office/drawing/2014/main" id="{8C62D661-B36C-B2FD-E8EA-7B91C547A5C4}"/>
              </a:ext>
            </a:extLst>
          </p:cNvPr>
          <p:cNvSpPr txBox="1"/>
          <p:nvPr/>
        </p:nvSpPr>
        <p:spPr>
          <a:xfrm>
            <a:off x="402513" y="2775424"/>
            <a:ext cx="132511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BE" sz="1800" b="0" i="0" u="none" strike="noStrike" kern="1200" cap="none" spc="0" normalizeH="0" baseline="0" noProof="0" dirty="0" err="1">
                <a:ln>
                  <a:noFill/>
                </a:ln>
                <a:solidFill>
                  <a:prstClr val="white"/>
                </a:solidFill>
                <a:effectLst/>
                <a:uLnTx/>
                <a:uFillTx/>
                <a:latin typeface="Calibri" panose="020F0502020204030204"/>
                <a:ea typeface="+mn-ea"/>
                <a:cs typeface="+mn-cs"/>
              </a:rPr>
              <a:t>Algae</a:t>
            </a:r>
            <a:r>
              <a:rPr kumimoji="0" lang="fr-BE" sz="1800" b="0" i="0" u="none" strike="noStrike" kern="1200" cap="none" spc="0" normalizeH="0" baseline="0" noProof="0" dirty="0">
                <a:ln>
                  <a:noFill/>
                </a:ln>
                <a:solidFill>
                  <a:prstClr val="white"/>
                </a:solidFill>
                <a:effectLst/>
                <a:uLnTx/>
                <a:uFillTx/>
                <a:latin typeface="Calibri" panose="020F0502020204030204"/>
                <a:ea typeface="+mn-ea"/>
                <a:cs typeface="+mn-cs"/>
              </a:rPr>
              <a:t> </a:t>
            </a:r>
            <a:r>
              <a:rPr kumimoji="0" lang="fr-BE" sz="1800" b="0" i="0" u="none" strike="noStrike" kern="1200" cap="none" spc="0" normalizeH="0" baseline="0" noProof="0" dirty="0" err="1">
                <a:ln>
                  <a:noFill/>
                </a:ln>
                <a:solidFill>
                  <a:prstClr val="white"/>
                </a:solidFill>
                <a:effectLst/>
                <a:uLnTx/>
                <a:uFillTx/>
                <a:latin typeface="Calibri" panose="020F0502020204030204"/>
                <a:ea typeface="+mn-ea"/>
                <a:cs typeface="+mn-cs"/>
              </a:rPr>
              <a:t>cells</a:t>
            </a:r>
            <a:endParaRPr kumimoji="0" lang="fr-BE"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 name="ZoneTexte 59">
            <a:extLst>
              <a:ext uri="{FF2B5EF4-FFF2-40B4-BE49-F238E27FC236}">
                <a16:creationId xmlns:a16="http://schemas.microsoft.com/office/drawing/2014/main" id="{5C5399AB-2E83-6394-FBE3-5F81AADAA547}"/>
              </a:ext>
            </a:extLst>
          </p:cNvPr>
          <p:cNvSpPr txBox="1"/>
          <p:nvPr/>
        </p:nvSpPr>
        <p:spPr>
          <a:xfrm>
            <a:off x="2949497" y="2794551"/>
            <a:ext cx="132511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BE" sz="1800" b="0" i="0" u="none" strike="noStrike" kern="1200" cap="none" spc="0" normalizeH="0" baseline="0" noProof="0" dirty="0">
                <a:ln>
                  <a:noFill/>
                </a:ln>
                <a:solidFill>
                  <a:prstClr val="white"/>
                </a:solidFill>
                <a:effectLst/>
                <a:uLnTx/>
                <a:uFillTx/>
                <a:latin typeface="Calibri" panose="020F0502020204030204"/>
                <a:ea typeface="+mn-ea"/>
                <a:cs typeface="+mn-cs"/>
              </a:rPr>
              <a:t>Broken </a:t>
            </a:r>
            <a:r>
              <a:rPr kumimoji="0" lang="fr-BE" sz="1800" b="0" i="0" u="none" strike="noStrike" kern="1200" cap="none" spc="0" normalizeH="0" baseline="0" noProof="0" dirty="0" err="1">
                <a:ln>
                  <a:noFill/>
                </a:ln>
                <a:solidFill>
                  <a:prstClr val="white"/>
                </a:solidFill>
                <a:effectLst/>
                <a:uLnTx/>
                <a:uFillTx/>
                <a:latin typeface="Calibri" panose="020F0502020204030204"/>
                <a:ea typeface="+mn-ea"/>
                <a:cs typeface="+mn-cs"/>
              </a:rPr>
              <a:t>cells</a:t>
            </a:r>
            <a:endParaRPr kumimoji="0" lang="fr-BE"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 name="ZoneTexte 60">
            <a:extLst>
              <a:ext uri="{FF2B5EF4-FFF2-40B4-BE49-F238E27FC236}">
                <a16:creationId xmlns:a16="http://schemas.microsoft.com/office/drawing/2014/main" id="{208758DB-3EC3-2BB4-482F-82C2728D8040}"/>
              </a:ext>
            </a:extLst>
          </p:cNvPr>
          <p:cNvSpPr txBox="1"/>
          <p:nvPr/>
        </p:nvSpPr>
        <p:spPr>
          <a:xfrm>
            <a:off x="5689427" y="2802817"/>
            <a:ext cx="199594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Isolated</a:t>
            </a:r>
            <a:r>
              <a:rPr kumimoji="0" lang="fr-BE" sz="1800" b="0" i="0" u="none" strike="noStrike" kern="1200" cap="none" spc="0" normalizeH="0" baseline="0" noProof="0" dirty="0">
                <a:ln>
                  <a:noFill/>
                </a:ln>
                <a:solidFill>
                  <a:prstClr val="white"/>
                </a:solidFill>
                <a:effectLst/>
                <a:uLnTx/>
                <a:uFillTx/>
                <a:latin typeface="Calibri" panose="020F0502020204030204"/>
                <a:ea typeface="+mn-ea"/>
                <a:cs typeface="+mn-cs"/>
              </a:rPr>
              <a:t> complexes</a:t>
            </a:r>
          </a:p>
        </p:txBody>
      </p:sp>
      <p:sp>
        <p:nvSpPr>
          <p:cNvPr id="62" name="ZoneTexte 61">
            <a:extLst>
              <a:ext uri="{FF2B5EF4-FFF2-40B4-BE49-F238E27FC236}">
                <a16:creationId xmlns:a16="http://schemas.microsoft.com/office/drawing/2014/main" id="{0F95C994-2CE5-8452-9075-33E8CC75A48C}"/>
              </a:ext>
            </a:extLst>
          </p:cNvPr>
          <p:cNvSpPr txBox="1"/>
          <p:nvPr/>
        </p:nvSpPr>
        <p:spPr>
          <a:xfrm>
            <a:off x="9865593" y="2730800"/>
            <a:ext cx="199594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BE" sz="1800" b="0" i="0" u="none" strike="noStrike" kern="1200" cap="none" spc="0" normalizeH="0" baseline="0" noProof="0" dirty="0">
                <a:ln>
                  <a:noFill/>
                </a:ln>
                <a:solidFill>
                  <a:prstClr val="white"/>
                </a:solidFill>
                <a:effectLst/>
                <a:uLnTx/>
                <a:uFillTx/>
                <a:latin typeface="Calibri" panose="020F0502020204030204"/>
                <a:ea typeface="+mn-ea"/>
                <a:cs typeface="+mn-cs"/>
              </a:rPr>
              <a:t>N-PAGE</a:t>
            </a:r>
          </a:p>
        </p:txBody>
      </p:sp>
      <p:pic>
        <p:nvPicPr>
          <p:cNvPr id="3" name="Image 2">
            <a:extLst>
              <a:ext uri="{FF2B5EF4-FFF2-40B4-BE49-F238E27FC236}">
                <a16:creationId xmlns:a16="http://schemas.microsoft.com/office/drawing/2014/main" id="{1905038C-C74F-F1E7-5CB1-588E11DE8B1C}"/>
              </a:ext>
            </a:extLst>
          </p:cNvPr>
          <p:cNvPicPr>
            <a:picLocks noChangeAspect="1"/>
          </p:cNvPicPr>
          <p:nvPr/>
        </p:nvPicPr>
        <p:blipFill>
          <a:blip r:embed="rId7"/>
          <a:stretch>
            <a:fillRect/>
          </a:stretch>
        </p:blipFill>
        <p:spPr>
          <a:xfrm rot="21299669">
            <a:off x="9454302" y="121336"/>
            <a:ext cx="1097677" cy="800796"/>
          </a:xfrm>
          <a:prstGeom prst="rect">
            <a:avLst/>
          </a:prstGeom>
        </p:spPr>
      </p:pic>
    </p:spTree>
    <p:extLst>
      <p:ext uri="{BB962C8B-B14F-4D97-AF65-F5344CB8AC3E}">
        <p14:creationId xmlns:p14="http://schemas.microsoft.com/office/powerpoint/2010/main" val="2377586418"/>
      </p:ext>
    </p:extLst>
  </p:cSld>
  <p:clrMapOvr>
    <a:masterClrMapping/>
  </p:clrMapOvr>
</p:sld>
</file>

<file path=ppt/theme/theme1.xml><?xml version="1.0" encoding="utf-8"?>
<a:theme xmlns:a="http://schemas.openxmlformats.org/drawingml/2006/main" name="Thèm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Thèm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Yu Gothic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Yu Gothic"/>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1.xml><?xml version="1.0" encoding="utf-8"?>
<a:themeOverride xmlns:a="http://schemas.openxmlformats.org/drawingml/2006/main">
  <a:clrScheme name="Office 2013 - 2022">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2013 - 2022">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Yu Gothic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Yu Gothic"/>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Yu Gothic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Yu Gothic"/>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xml><?xml version="1.0" encoding="utf-8"?>
<a:themeOverride xmlns:a="http://schemas.openxmlformats.org/drawingml/2006/main">
  <a:clrScheme name="Office 2013 - 2022">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2013 - 2022">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xml><?xml version="1.0" encoding="utf-8"?>
<a:themeOverride xmlns:a="http://schemas.openxmlformats.org/drawingml/2006/main">
  <a:clrScheme name="Office 2013 - 2022">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2013 - 2022">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docProps/app.xml><?xml version="1.0" encoding="utf-8"?>
<Properties xmlns="http://schemas.openxmlformats.org/officeDocument/2006/extended-properties" xmlns:vt="http://schemas.openxmlformats.org/officeDocument/2006/docPropsVTypes">
  <Template>Office Theme 2013 - 2022</Template>
  <TotalTime>0</TotalTime>
  <Words>2086</Words>
  <Application>Microsoft Office PowerPoint</Application>
  <PresentationFormat>Grand écran</PresentationFormat>
  <Paragraphs>403</Paragraphs>
  <Slides>28</Slides>
  <Notes>24</Notes>
  <HiddenSlides>0</HiddenSlides>
  <MMClips>0</MMClips>
  <ScaleCrop>false</ScaleCrop>
  <HeadingPairs>
    <vt:vector size="6" baseType="variant">
      <vt:variant>
        <vt:lpstr>Polices utilisées</vt:lpstr>
      </vt:variant>
      <vt:variant>
        <vt:i4>7</vt:i4>
      </vt:variant>
      <vt:variant>
        <vt:lpstr>Thème</vt:lpstr>
      </vt:variant>
      <vt:variant>
        <vt:i4>1</vt:i4>
      </vt:variant>
      <vt:variant>
        <vt:lpstr>Titres des diapositives</vt:lpstr>
      </vt:variant>
      <vt:variant>
        <vt:i4>28</vt:i4>
      </vt:variant>
    </vt:vector>
  </HeadingPairs>
  <TitlesOfParts>
    <vt:vector size="36" baseType="lpstr">
      <vt:lpstr>Arial</vt:lpstr>
      <vt:lpstr>Calibri</vt:lpstr>
      <vt:lpstr>Calibri Light</vt:lpstr>
      <vt:lpstr>Segoe UI Historic</vt:lpstr>
      <vt:lpstr>Slack-Lato</vt:lpstr>
      <vt:lpstr>Times New Roman</vt:lpstr>
      <vt:lpstr>Wingdings</vt:lpstr>
      <vt:lpstr>Thème Office</vt:lpstr>
      <vt:lpstr>WP6: Chromatic Adaptation of the cyanobacteria Staniera</vt:lpstr>
      <vt:lpstr>Diversity of organisms</vt:lpstr>
      <vt:lpstr>Stanieria sp </vt:lpstr>
      <vt:lpstr>Stanieria SAG33.87  Absorbance Spectrum</vt:lpstr>
      <vt:lpstr>Pigment composition of Stanieria SAG33.87</vt:lpstr>
      <vt:lpstr>Monochromatic light experiment</vt:lpstr>
      <vt:lpstr>Présentation PowerPoint</vt:lpstr>
      <vt:lpstr>Présentation PowerPoint</vt:lpstr>
      <vt:lpstr>Complexes separation by Native-Page</vt:lpstr>
      <vt:lpstr>Stanieria : N-PAGE -77k Fluo</vt:lpstr>
      <vt:lpstr>Oxygen Evolution  </vt:lpstr>
      <vt:lpstr>Oxygen Evolution  </vt:lpstr>
      <vt:lpstr>Conclusion and prospective  </vt:lpstr>
      <vt:lpstr>Présentation PowerPoint</vt:lpstr>
      <vt:lpstr>Absorbance of Hydrosoluble pigment </vt:lpstr>
      <vt:lpstr>Oxygen Evolution  </vt:lpstr>
      <vt:lpstr>Diversity of adaptation to Far-red/Low light </vt:lpstr>
      <vt:lpstr>Stanieria : Room Temperature Fluorescence Emission </vt:lpstr>
      <vt:lpstr>Stanieria : 77k Fluorescence Emission </vt:lpstr>
      <vt:lpstr>Complexes separation by Native-Page Vitrella brassicaformis  </vt:lpstr>
      <vt:lpstr>Complexes separation by Native-Page Vitrella brassicaformis  </vt:lpstr>
      <vt:lpstr>Perspective : interesting candidates  </vt:lpstr>
      <vt:lpstr>Fluorescence Analysis with JTS</vt:lpstr>
      <vt:lpstr>77k Fluorescence of separated complexes</vt:lpstr>
      <vt:lpstr>Fluorescence of separated complexes</vt:lpstr>
      <vt:lpstr>Absorbance spectrum of E. gracilis under different wavelenghts </vt:lpstr>
      <vt:lpstr>Photosynthetic chain &amp; DCMU</vt:lpstr>
      <vt:lpstr>Diversity of adaptation to Far-red/Low light </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The limits of photosynthesis in the infra-red</dc:title>
  <dc:creator>Feller Tom</dc:creator>
  <cp:lastModifiedBy>Feller Tom</cp:lastModifiedBy>
  <cp:revision>29</cp:revision>
  <dcterms:created xsi:type="dcterms:W3CDTF">2022-05-17T07:47:39Z</dcterms:created>
  <dcterms:modified xsi:type="dcterms:W3CDTF">2024-05-21T12:54:54Z</dcterms:modified>
</cp:coreProperties>
</file>